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notesSlides/notesSlide1.xml" ContentType="application/vnd.openxmlformats-officedocument.presentationml.notesSlide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08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4500 191 7736,'0'0'8963,"6"-10"-8536,16-33-8,-22 42-388,0 1 1,1-1-1,-1 0 1,0 1-1,0-1 0,0 0 1,0 0-1,1 1 1,-1-1-1,0 0 1,0 0-1,0 1 0,-1-1 1,1 0-1,0 1 1,0-1-1,0 0 1,-1 0-1,1 1 1,0-1-1,0 0 0,-1 1 1,1-1-1,-1 1 1,1-1-1,-1 0 1,1 1-1,-1-1 0,1 1 1,-1-1-1,1 1 1,-2-1-1,-20-8 933,17 7-592,-20-8 51,-1 2-1,1 1 1,-1 1 0,-1 1 0,1 1-1,-48-1 1,-165 19 690,117-4-532,-68 0 74,-150 11 201,305-17-791,-94 6 158,-246 12 367,76-1-204,261-19-288,-1 2-1,-68 15 1,-25 1 87,14-3-58,20 6-48,-72 13 49,132-28-90,1 2 0,-54 21 0,-3 2 12,65-24-39,-100 29 64,-133 60-1,164-63-29,67-25-15,-40 18 0,-74 55 30,-5 2-19,112-65-34,0 3-1,1 0 1,1 3-1,1 1 1,-54 54-1,21-20 12,42-39-2,2 0 0,-34 39-1,27-20 29,2 1-1,-45 86 0,60-99-26,2 0 0,1 0 0,1 1 0,1 1-1,-8 60 1,16-71-5,0 0 1,1 1-1,1-1 1,1 0-1,1 0 0,1 0 1,0 0-1,2 0 0,0-1 1,1 0-1,1 0 0,1-1 1,1 0-1,14 21 0,-9-18 4,1-1-1,1-1 0,0-1 0,1 0 0,1-1 0,1-1 0,0-1 0,1-1 0,1-1 1,0-1-1,26 11 0,160 71 60,88 34 162,-74-53-145,-50-19-95,-77-24 10,156 32 1,-250-64-8,491 74 140,139-52 85,-431-20-129,-13 0-42,269 9 27,151-8-92,-255-34-57,-6-23-21,-309 48 82,399-102-112,-189 40 121,307-106 175,-325 77-1,-176 75-123,-41 17-39,1 0 0,-1 0 0,0-1 0,0-1 0,-1 0 0,18-13 0,87-97 120,-110 112-126,0-1 0,-1 0-1,0 0 1,-1-1 0,1 0 0,-1 0-1,-1 0 1,1 0 0,-1 0-1,3-12 1,-3 6 1,-1 0 0,-1 1 1,0-1-1,-1 0 0,-2-22 0,-5-24 36,-2 1 0,-3 1 0,-3-1 0,-2 2 0,-2 0-1,-3 2 1,-48-88 0,54 114-36,5 6-10,-2 0-1,0 1 1,-1 1-1,-25-27 0,-163-163 73,188 197-56,-2-4 10,-2 1-1,0 0 0,-1 1 0,-25-15 0,-92-61 395,4 2-125,27 22-126,71 43-117,-1 2-1,-41-19 0,-7-4 8,53 28-15,-35-15 0,-7 1-21,-89-33 46,135 55-61,-1 2 1,0 1 0,0 0-1,-32-1 1,-143-16-8,0 0 0,129 19 0,0-3 0,-93-21 0,84 12 0,-32-10 0,70 11 0,34 10 0,-1 1 0,0 0 0,-1 1 0,-21-4 0,26 7-4,-3-2-59,0 1 1,0 0 0,1 1 0,-1 0 0,0 1 0,0 0 0,0 0 0,1 1 0,-1 0 0,1 1 0,-10 4 0,-8 6-240,-11 7-412,17-11-2990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3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1143 6328,'0'0'3824,"-1"-10"-3023,0-63 1622,-6 111-1261,-32 187 260,-9 213 922,48-436-2334,-3 23 198,-3 58 1600,6-86-1714,1 0 0,0 0 0,-1 0 0,1 0 0,1 0 0,-1 0 0,3-5 0,4-10 23,9-53 177,10-77-1,-10 51-158,-6 28-46,26-107 142,-27 138-173,-3 9 23,2 0-1,18-43 0,-23 65-47,0-1 0,0 1 0,0 0 0,1 0-1,0 0 1,1 1 0,-1 0 0,1 0-1,1 0 1,-1 1 0,1 0 0,0 0 0,13-7-1,-10 7 36,0 1 0,0 0-1,0 1 1,1 0 0,-1 0-1,1 1 1,21-1 0,-28 3-48,-1 0-1,1 0 1,-1 1 0,1-1 0,-1 1-1,0 0 1,1-1 0,-1 2 0,0-1 0,0 0-1,0 1 1,0-1 0,0 1 0,0 0-1,0 0 1,0 0 0,-1 0 0,1 1-1,-1-1 1,1 1 0,-1-1 0,0 1 0,0 0-1,0 0 1,-1 0 0,1 0 0,-1 0-1,1 0 1,0 5 0,2 7 34,-1-1 1,0 1-1,-1 0 0,-1 0 1,0 0-1,-1 0 0,-1 0 1,0 0-1,-1-1 0,0 1 0,-7 21 1,7-29-26,-1 1 0,0-1 0,0 0 0,0 0 0,-1 0-1,0 0 1,0-1 0,0 0 0,-1 0 0,0 0 0,-1 0 0,1-1 0,-1 1 0,0-1 0,0-1 0,0 1 0,-1-1 0,0 0 0,0-1 0,0 0 0,0 0 0,0 0 0,-14 2 0,-2 0 52,1-2 0,-1-1 1,0 0-1,0-2 0,0 0 1,-28-5-1,40 2 27,9 0-47,17 0-30,5-2-43,46-16-20,9-2-6,112-50 0,-155 55 15,-2-1 0,45-36-1,-15 11 5,-24 17 30,-1 0 1,-1-3 0,-2 0 0,-1-2 0,-1-2 0,-2 0 0,-1-2 0,-2-1 0,-2-1-1,-1-1 1,28-70 0,-28 46 26,-3 0 1,-3-1-1,-2-1 0,-3-1 1,-4 0-1,1-70 0,-8 130-31,0-3 15,0 1 1,0-1-1,0 0 1,-1 1-1,0-1 1,-1 1 0,0-1-1,-1 1 1,-4-13-1,7 21-19,0 0-1,-1 0 0,1 0 1,0-1-1,0 1 0,0 0 1,-1 0-1,1 0 0,0 0 1,0 0-1,0 0 0,-1 0 1,1-1-1,0 1 1,0 0-1,-1 0 0,1 0 1,0 0-1,0 0 0,0 0 1,-1 0-1,1 0 0,0 0 1,0 0-1,-1 0 0,1 0 1,0 1-1,0-1 1,-1 0-1,1 0 0,0 0 1,0 0-1,0 0 0,-1 1 1,-11 7 26,-10 16-19,20-22-5,-13 17 3,0 1-1,2 1 1,0 0 0,-12 28-1,-34 97 4,26-36 96,-30 180 0,63-289-106,-5 27 51,2 0 1,1 0 0,2 48-1,1-59 12,1 0-1,1 0 0,0-1 1,1 1-1,1-1 0,0 0 1,12 23-1,-14-34-43,0 0 0,0 0 1,0 0-1,1-1 0,0 1 0,-1-1 0,2 0 0,-1 0 0,0-1 1,1 1-1,-1-1 0,1 0 0,0 0 0,0 0 0,1-1 0,-1 0 1,0 0-1,1 0 0,-1-1 0,10 2 0,-5-2 2,1-1 0,-1 0 0,1 0 0,-1-1 0,0-1 0,0 0-1,0 0 1,0-1 0,0 0 0,16-8 0,12-6 21,0-3 1,-1-1-1,-1-2 0,65-54 0,-92 69-38,1 0-1,0 1 1,1 0-1,-1 1 1,1 0-1,1 0 1,-1 1-1,16-4 1,-22 7-1,0 1 1,1 0 0,-1 0 0,1 0 0,-1 1-1,1 0 1,-1 0 0,1 0 0,-1 0 0,1 1-1,-1 0 1,0 1 0,1-1 0,-1 1 0,0 0-1,0 0 1,0 0 0,0 1 0,0 0 0,7 5-1,38 38 30,-45-40-11,-1-1-1,1 1 1,-1 0 0,0 0-1,0 0 1,-1 1-1,4 9 1,-7-16-19,-1 0-1,1 0 0,-1 1 1,1-1-1,-1 0 1,1 0-1,-1 0 0,1 1 1,-1-1-1,1 0 1,-1 0-1,1 0 0,-1 0 1,1 0-1,-1 0 1,1 0-1,-1 0 0,1-1 1,-1 1-1,1 0 1,-1 0-1,1 0 1,-1-1-1,1 1 0,-1 0 1,1 0-1,-1-1 1,0 1-1,-20-8 5,4-1 11,0 1 1,-1 1-1,1 1 1,-2 1 0,-22-4-1,35 8-7,0 0-1,1 1 0,-1 0 1,0 0-1,0 1 0,1 0 1,-1 0-1,0 0 0,1 0 0,-1 1 1,1 0-1,0 0 0,-1 1 1,1-1-1,0 1 0,1 0 1,-1 0-1,0 1 0,1 0 1,0-1-1,-8 10 0,2 0-13,0 1-1,0 0 1,2 1-1,0 0 1,1 0-1,0 1 0,1 0 1,1 0-1,0 1 1,1-1-1,1 1 0,1 0 1,0 0-1,1 28 1,2-38-14,0 1 1,1-1 0,0 1-1,0-1 1,0 0-1,6 11 1,-7-16 8,0 0 0,-1 0 0,1 0-1,1-1 1,-1 1 0,0 0 0,0 0 0,1-1-1,-1 1 1,1-1 0,-1 1 0,1-1 0,0 0 0,-1 0-1,1 1 1,0-1 0,0 0 0,0-1 0,0 1-1,0 0 1,0-1 0,0 1 0,0-1 0,0 1-1,0-1 1,1 0 0,-1 0 0,2 0 0,6-2 3,-1-1 1,0 0-1,1-1 0,-1 0 1,0 0-1,-1-1 1,1 0-1,-1-1 1,0 0-1,0 0 0,-1-1 1,11-11-1,6-9 18,-1-1-1,19-31 0,-25 34 48,-2-1 1,0-1-1,-2 0 0,12-35 1,-26 70-37,0-1 1,0 1 0,0 0-1,1 0 1,1 0-1,-1 0 1,1-1 0,4 16-1,20 67 11,-19-71-13,-3-10-16,-1 0 0,2 0 0,-1 0-1,1 0 1,7 11 0,-9-18-5,-1-1 0,1 1 0,-1 0 0,1 0 0,0-1 0,-1 1 0,1-1 0,0 1 0,0-1 0,0 0 0,0 0 0,1 0 0,-1 0 0,0 0 0,0 0 0,0-1 0,1 1 0,-1-1 0,0 1 0,1-1 0,-1 0 0,1 0 0,-1 0 0,0 0 0,1-1 0,-1 1 0,3-1 0,1-1 10,0 0-1,0-1 0,0 1 0,0-1 0,-1 0 0,1-1 0,-1 1 1,0-1-1,0 0 0,9-10 0,3-5 62,20-28 1,-33 42-62,107-171 291,-38 56-98,-67 111-195,23-33 74,-27 40-77,0-1 0,0 1 0,0 0 0,0 0 0,0 0 1,0 1-1,0-1 0,1 0 0,-1 1 0,1-1 0,-1 1 1,1 0-1,0 0 0,3-1 0,-5 2-5,1 0 1,0 1-1,0-1 0,-1 0 1,1 1-1,0 0 0,-1-1 1,1 1-1,-1 0 0,1 0 0,-1-1 1,1 1-1,-1 1 0,0-1 1,1 0-1,-1 0 0,0 0 1,0 1-1,0-1 0,0 0 1,0 1-1,0-1 0,0 1 0,0-1 1,-1 1-1,2 2 0,2 6 26,0 0-1,4 20 0,-5-14 9,0 0-1,-1 0 1,-1 0 0,0 1-1,-1-1 1,-1 0 0,0 1-1,-2-1 1,0 0-1,-9 30 1,11-43-13,-1 0-1,1 0 0,-1 0 1,1-1-1,-1 1 1,0-1-1,0 1 1,0-1-1,0 0 1,0 1-1,0-1 1,-1 0-1,1-1 1,-1 1-1,1 0 1,-1-1-1,0 1 1,0-1-1,0 0 1,0 0-1,0 0 1,-5 1-1,-1-2 17,-1 1 0,1-2 0,0 1 0,0-1 0,0 0-1,-12-4 1,-9 2-20,80 10-129,-36-5 54,0 0-1,26 1 0,-22-5 41,0 0-1,0-2 0,-1 0 1,1-1-1,-1-1 1,0 0-1,-1-1 1,19-11-1,16-12 24,53-41-1,75-55 34,-177 125-35,-1 0-1,0 0 1,1 0 0,-1 0-1,1 1 1,-1-1 0,1 0-1,-1 1 1,1 0 0,0-1-1,-1 1 1,1 0 0,0 0-1,-1-1 1,1 1 0,0 1-1,-1-1 1,1 0 0,-1 0 0,1 1-1,2 0 1,-2 0 5,1 0 1,-1 1 0,0-1-1,0 1 1,0 0-1,0-1 1,0 1-1,0 0 1,0 0-1,-1 0 1,1 0-1,1 4 1,1 2 44,0 0 0,-1 0 0,0 1-1,0-1 1,0 1 0,1 17 0,-4-21-21,0 1 0,0 0 0,-1 0-1,-2 9 1,2-11-16,0 1-1,1-1 1,-1 0-1,1 0 1,0 1-1,0-1 1,0 0-1,0 1 1,2 6-1,-2-11-17,0 1 0,0-1 0,1 0 0,-1 0 0,0 0 0,0 1 0,0-1 0,0 0 0,1 0 0,-1 0 0,0 0 0,0 0 0,0 1 0,0-1 0,1 0 0,-1 0 0,0 0 0,0 0 0,0 0 0,1 0 0,-1 0 0,0 0 0,0 0 0,1 0 0,-1 0 0,0 0 0,0 0 0,0 0 0,1 0 0,-1 0 0,0 0 0,0 0 0,1 0 0,-1 0 0,0 0 0,0 0 0,0 0 0,1-1 0,-1 1 0,0 0 0,0 0 0,0 0 0,0 0 0,1 0 0,-1-1 0,0 1 0,11-9 0,-10 7 0,57-53 0,34-30 0,-80 74 0,22-17 0,-32 27 0,0 0 0,-1 0 0,1 0 0,0 0 0,0 0 0,0 1 0,-1-1 0,1 1 0,0-1 0,0 1 0,0 0 0,0 0 0,0 0 0,0 0 0,0 0 0,0 0 0,0 0 0,2 1 0,-2 0 0,-1 0 0,0 0 0,1 0 0,-1 0 0,0 0 0,0 0 0,0 0 0,0 0 0,0 0 0,0 0 0,0 1 0,-1-1 0,1 1 0,0-1 0,-1 0 0,1 1 0,-1-1 0,1 3 0,5 29 0,-5-22 0,-2-1 0,1 1 0,-5 19 0,3-22 0,1-1 0,0 0 0,0 1 0,0-1 0,1 1 0,0-1 0,1 1 0,0-1 0,3 14 0,-4-21 0,0 1 0,0-1 0,0 0 0,1 1 0,-1-1 0,0 1 0,0-1 0,1 0 0,-1 0 0,0 1 0,1-1 0,-1 0 0,0 0 0,1 1 0,-1-1 0,1 0 0,-1 0 0,0 0 0,1 0 0,-1 1 0,1-1 0,-1 0 0,0 0 0,1 0 0,-1 0 0,1 0 0,-1 0 0,0 0 0,1 0 0,-1 0 0,1 0 0,-1 0 0,1-1 0,-1 1 0,0 0 0,1 0 0,-1 0 0,0 0 0,1-1 0,0 1 0,18-12 0,-14 8 0,20-15 0,-1-1 0,37-39 0,12-11 0,-60 58 0,1-1 0,1 1 0,1 0 0,16-9 0,-30 20 0,0 0 0,1 0 0,-1 0 0,0 0 0,0 0 0,1 1 0,-1-1 0,0 1 0,1 0 0,-1-1 0,0 1 0,1 0 0,-1 0 0,0 1 0,5 0 0,-6 0 0,1-1 0,0 1 0,-1 0 0,1 0 0,0 0 0,-1 0 0,0 1 0,1-1 0,-1 0 0,0 1 0,1-1 0,-1 1 0,0-1 0,0 1 0,0 0 0,0-1 0,-1 1 0,1 0 0,0-1 0,0 3 0,6 19 0,-3-8 0,1 0 0,1-1 0,12 23 0,-5-12 0,12 20 0,-23-42 0,0-1 0,0 1 0,0-1 0,0 1 0,0-1 0,0 0 0,1 0 0,-1 0 0,1 0 0,0 0 0,-1-1 0,5 2 0,-4-2 0,-1 0 0,0-1 0,1 0 0,-1 1 0,0-1 0,1 0 0,-1 0 0,0-1 0,1 1 0,-1 0 0,0-1 0,1 1 0,-1-1 0,0 0 0,0 0 0,0 0 0,0 0 0,1 0 0,-1 0 0,-1-1 0,1 1 0,0 0 0,2-3 0,4-5 0,0 1 0,-1-1 0,11-16 0,-6 7 0,7-8 0,0 1 0,2 1 0,0 1 0,29-23 0,-47 44 0,-1 1 0,1-1 0,-1 1 0,1 0 0,0 0 0,-1 0 0,1 0 0,0 1 0,0-1 0,-1 1 0,1 0 0,0-1 0,0 1 0,0 0 0,0 1 0,0-1 0,-1 1 0,1-1 0,0 1 0,0 0 0,-1 0 0,1 0 0,0 0 0,-1 0 0,1 1 0,-1-1 0,4 4 0,8 5 0,-2 0 0,1 1 0,17 21 0,-13-14 0,59 53 0,-70-68 0,-7-10 0,-5-11 0,4 15 0,0-1 0,0 1 0,0 0 0,0 0 0,0 0 0,-1 1 0,1-1 0,-1 1 0,0-1 0,0 1 0,0 0 0,0 0 0,0 0 0,0 0 0,0 1 0,-1-1 0,1 1 0,-1 0 0,1 0 0,-1 0 0,1 1 0,-1-1 0,0 1 0,1 0 0,-1 0 0,0 0 0,-4 1 0,1-1 0,1 2 0,-1-1 0,1 1 0,-1 0 0,1 0 0,0 1 0,0 0 0,0 0 0,0 0 0,1 1 0,-1 0 0,1 0 0,-10 9 0,6-2 0,1-1 0,0 2 0,1-1 0,0 1 0,0 0 0,2 0 0,-1 1 0,-5 21 0,6-12 0,0 0 0,2 0 0,0 1 0,1 30 0,2-50 0,0 0 0,0 0 0,0 0 0,0 0 0,1 0 0,0 0 0,-1 0 0,1 0 0,0 0 0,1 0 0,-1 0 0,0-1 0,1 1 0,-1 0 0,1-1 0,2 3 0,-2-4 0,-1 0 0,1 0 0,-1 0 0,1 0 0,0 0 0,-1 0 0,1-1 0,0 1 0,0-1 0,-1 1 0,1-1 0,0 0 0,0 0 0,0 0 0,-1 0 0,1 0 0,0 0 0,0 0 0,0-1 0,0 1 0,-1 0 0,1-1 0,0 0 0,0 1 0,-1-1 0,1 0 0,-1 0 0,3-1 0,7-5 0,0-1 0,0 0 0,-1 0 0,0-1 0,0 0 0,11-16 0,48-69 0,-55 72 0,-1 2 0,-1-1 0,9-25 0,9-15 0,-9 23 0,-24 44 0,1 0 0,-1 1 0,1-1 0,1 0 0,-1 1 0,1-1 0,0 1 0,0 0 0,1-1 0,0 10 0,1 4 0,1-1 0,6 35 0,-6-45 0,1 0 0,-1 0 0,2 0 0,-1-1 0,1 1 0,1-1 0,-1 0 0,2 0 0,-1 0 0,8 8 0,-9-12 0,1 0 0,-1 0 0,1 0 0,0-1 0,0 1 0,0-1 0,0-1 0,1 1 0,-1-1 0,1 0 0,-1 0 0,1 0 0,0-1 0,0 0 0,0 0 0,-1 0 0,12-1 0,-5-1 77,1 0-1,-1-1 1,0-1-1,1 0 1,-1-1 0,-1 0-1,1 0 1,0-2 0,-1 1-1,0-1 1,0-1-1,10-8 1,-4 2-907,-1-1 0,-1-1 0,0 0 0,-1-1 0,23-34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6128,'0'0'12399,"-11"1"-11969,6 0-367,-43 5 319,45-6-320,0 1 0,0 0 0,0 0 0,0 0-1,1 0 1,-1 0 0,0 0 0,1 1-1,-1-1 1,1 1 0,-1 0 0,1 0 0,0 0-1,0 0 1,0 0 0,-3 4 0,4-4-12,0 0 1,1 0 0,-1-1-1,0 1 1,1 0 0,0 0 0,-1 0-1,1 0 1,0 0 0,0 0-1,0 0 1,0 0 0,0 0-1,0 0 1,1-1 0,-1 1-1,1 0 1,-1 0 0,1 0-1,0 0 1,-1 0 0,1-1 0,0 1-1,0 0 1,0-1 0,1 1-1,-1-1 1,0 1 0,1-1-1,-1 0 1,1 1 0,-1-1-1,1 0 1,-1 0 0,1 0-1,0 0 1,0 0 0,-1-1-1,1 1 1,0 0 0,0-1 0,0 0-1,0 1 1,0-1 0,0 0-1,0 0 1,0 0 0,0 0-1,-1 0 1,1 0 0,0-1-1,0 1 1,0-1 0,0 1-1,0-1 1,0 0 0,-1 1 0,1-1-1,0 0 1,-1 0 0,1 0-1,0-1 1,2-1 0,-4 2-24,1 0 0,0 1 0,0-1-1,-1 0 1,1 1 0,-1-1 0,1 0 0,0 0 0,-1 1 0,0-1 0,1 0 0,-1 0 0,1 0 0,-1 0 0,0 0 0,0 0 0,1 0 0,-1 1 0,0-1 0,0 0 0,0 0 0,0 0 0,0 0 0,0 0 0,-1 0 0,1 0 0,0 0 0,0 0 0,-1 0 0,1 0-1,0 1 1,-1-1 0,0-1 0,0 1 4,0 0-1,0-1 0,0 2 1,0-1-1,-1 0 0,1 0 1,0 0-1,0 0 0,-1 1 0,1-1 1,-1 1-1,1-1 0,-1 1 1,1-1-1,-1 1 0,1 0 1,-1 0-1,1 0 0,-1 0 1,-1 0-1,-2 0 29,0 0 5,0 0 0,-1 1-1,1-1 1,0 1-1,0 0 1,0 1 0,0-1-1,-8 4 1,19-8-71,1-1 0,0 1 0,0 0 0,0 0-1,0 1 1,11-2 0,8-4-135,42-16-747,-46 16-2203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7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6824,'0'0'4680,"15"-3"-4186,205-23 890,62 15 13,-119 8-655,141-24 1124,-278 26-1639,-22 1-143,1 0-1,-1 0 1,1 0 0,-1-1-1,1 0 1,0 0-1,-1 0 1,0 0 0,1-1-1,4-2 1,-8 4-75,-1 0 0,0 0 0,0 0 0,0 0-1,0 0 1,0 0 0,0-1 0,0 1 0,0 0 0,0 0 0,1 0-1,-1 0 1,0 0 0,0 0 0,0 0 0,0 0 0,0 0 0,0 0-1,1 0 1,-1 0 0,0 0 0,0 0 0,0 0 0,0 0 0,0 0-1,1 0 1,-1 0 0,0 0 0,0 0 0,0 0 0,0 0 0,0 0 0,0 0-1,0 0 1,1 0 0,-1 1 0,0-1 0,0 0 0,0 0 0,0 0-1,0 0 1,0 0 0,0 0 0,0 0 0,0 0 0,1 0 0,-1 1-1,0-1 1,0 0 0,0 0 0,0 0 0,0 0 0,0 0 0,0 0-1,0 1 1,0-1 0,0 0 0,0 3-2400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8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1 179 4616,'0'0'9889,"15"-5"-9458,-1 0-319,-8 2-62,1 0 1,0 1 0,0-1 0,1 2 0,-1-1-1,0 1 1,1 0 0,-1 0 0,0 1-1,1 0 1,9 2 0,-4 0 81,1 1 0,0 0 0,-1 1 0,0 1-1,0 0 1,0 0 0,0 2 0,-1 0 0,0 0 0,13 11 0,-18-12-60,0 0 0,0 0 0,-1 1 0,1 0-1,-2 1 1,1-1 0,-1 1 0,0 0 0,-1 0 0,0 1 0,0-1 0,-1 1 0,0 0-1,0 0 1,-1 0 0,2 12 0,-4-9 9,0-1 0,0 1-1,-1-1 1,0 1 0,-1-1 0,-1 1-1,0-1 1,0 0 0,-1 0 0,-8 15 0,-7 10 298,-39 56 1,21-36 187,25-48-188,8-9-17,7-7-201,8-7-102,1 1-1,0 0 0,0 0 1,27-20-1,67-42 119,-22 17-67,-51 34-30,-1-1 0,-2-1 0,0-2-1,33-42 1,-55 61-41,-1 0 0,0 0 0,-1-1 0,0 0 0,-1 0 0,0-1 0,-1 1 0,0-1 0,-1 0 0,0 0 0,-1-1 0,0 1 0,-1 0 0,0-1 0,-1 1 0,-1-1 0,0 1 0,-4-20 0,0 16 122,0 0-318,3 5-2739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9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1 228 7936,'0'0'4681,"14"-1"-4272,-2 1-349,24-3 398,39-8 0,-64 10-344,0-2 1,-1 0-1,0 0 1,0-1 0,0 0-1,0 0 1,-1-1-1,1-1 1,11-9 0,-15 9-24,0 0 1,-1 0 0,0 0 0,0-1 0,0 0 0,-1 0-1,0 0 1,4-12 0,-7 16-44,1 0 0,-1 0 0,0 0 0,0 0 0,0-1 1,-1 1-1,1 0 0,-1 0 0,0-1 0,0 1 0,0-1 0,0 1 0,-1 0 0,1 0 0,-1-1 0,0 1 0,0 0 0,0 0 0,0 0 0,-1 0 0,1 0 0,-1 0 0,-3-4 0,4 5-17,-1 1-1,0-1 0,0 1 0,0 0 0,-1 0 1,1 0-1,0 0 0,0 0 0,-1 0 1,1 1-1,0-1 0,-1 1 0,1 0 0,0-1 1,-1 1-1,1 0 0,-1 0 0,-3 1 0,-1 0 36,0 0-1,0 1 1,1 0-1,-1 0 1,-9 4-1,5 0 33,1 1-1,-1 0 0,1 0 1,0 1-1,1 1 1,0-1-1,0 2 0,1-1 1,0 1-1,0 0 0,1 1 1,1 0-1,0 0 1,0 0-1,1 1 0,1 0 1,0 0-1,0 0 1,-1 14-1,4-22-47,0 1 0,1-1 0,0 1 0,0-1 0,0 1-1,1-1 1,-1 1 0,1-1 0,0 1 0,0-1 0,0 1 0,1-1 0,0 0 0,0 0-1,0 0 1,0 0 0,1 0 0,-1 0 0,1 0 0,0-1 0,0 0 0,0 1 0,1-1-1,-1 0 1,1-1 0,0 1 0,4 2 0,4 1 41,-1-1 1,1-1-1,-1 0 1,1 0-1,0-1 1,1-1-1,-1 0 1,24 1-1,-4-3 73,-1-2-1,0-1 1,1-1-1,-1-2 1,54-17-1,-40 8-1211,-1-3-1,83-45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4816,'0'0'5121,"-2"11"-4818,-2 2-175,3-6 19,-1-1-1,1 0 1,0 1-1,0-1 1,1 13 0,1-11 244,0 1 0,1-1 1,0 0-1,5 12 0,-1-5-89,5 32 312,-2 1-1,-1 1 0,1 66 1,-4-46 72,-4-40-269,-2 0 0,-3 30 0,-1 24 751,-2-44-371,5-35-708,1 0 0,0 1 1,0-1-1,0 0 0,1 1 0,-1-1 1,1 0-1,0 1 0,0-1 0,1 1 0,0 5 1,4-8-2736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5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8240,'0'0'4438,"10"-4"-4084,25-8-9,1 1 0,1 3 0,65-9 0,128 3 1784,-203 15-1554,-1 1 0,0 1 0,44 11 0,-10-1 338,-58-13-859,1 0 0,-1 0 0,1 0 0,-1 0 0,1-1 0,-1 1 0,1-1 0,-1 1 0,3-2 0,-2 1-23,-1 0-1,1 0 0,-1 1 0,1-1 0,-1 1 1,1-1-1,-1 1 0,5 0 0,15 5-2606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6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7432,'0'0'3976,"15"-2"-3574,102-15 143,-95 13-378,0-1 0,-1-2 1,1 0-1,23-12 1,-36 15 17,0-2 1,0 1 0,-1-1 0,14-13 0,-20 18-133,0 0 0,-1-1 0,1 1 0,-1-1 0,1 1 0,-1-1 0,0 0 0,0 0 0,0 1 0,0-1 0,0 0 1,0 0-1,0 0 0,-1 0 0,1 0 0,-1 0 0,1 0 0,-1-1 0,0 1 0,0 0 0,0 0 0,0 0 1,0 0-1,0 0 0,-1 0 0,1 0 0,-1-1 0,1 1 0,-1 0 0,-1-2 0,0 2 0,1 0 1,-1 1-1,0-1 0,1 0 1,-1 1-1,0 0 0,0 0 1,0-1-1,0 1 0,0 0 1,0 1-1,-1-1 0,1 0 0,-4 0 1,-34-4 323,32 7-326,0-1 0,0 1 0,0 0 0,0 1 0,0 0 0,1 0 0,-1 0 0,1 1 0,0 0 0,0 1 0,0 0 0,1 0 0,-1 0 0,1 1 0,1 0 0,-1 0 0,1 0 0,0 1 0,0 0 0,1 0 0,0 0 0,0 0 0,-5 15 0,8-19-27,1 0 0,-1 0-1,1 0 1,-1 0 0,1 0-1,0 0 1,0 0 0,1 1-1,-1-1 1,0 0 0,1 0-1,0 0 1,0 0-1,0 0 1,0 0 0,0-1-1,3 4 1,-1-2 11,-1 0 0,2 0 0,-1-1 0,0 0 0,1 0 0,-1 0 0,1 0 0,0 0 0,0-1 0,6 3 0,3 1 53,0-1 0,0-1-1,0 0 1,1-1 0,-1-1 0,26 2 0,-17-3 33,0-2 0,0 0 0,-1-1 1,1-1-1,-1-1 0,1-1 0,-1-1 0,-1-1 1,1-1-1,-1 0 0,24-16 0,-37 19-2747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6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7632,'0'0'414,"13"-9"2,-8 6-361,10-7 117,1 1 1,0 1-1,0 0 0,1 1 0,18-5 0,22-4 740,114-16 0,-89 24-394,291-21 1983,-229 34-896,-127-9-954,2 1 30,-18 2-660,-1 1 0,0 0 1,0 0-1,1 0 0,-1 0 0,0 0 1,1 0-1,-1 0 0,0 0 1,0 0-1,1 0 0,-1 0 1,0 0-1,1 0 0,-1 0 1,0 1-1,0-1 0,1 0 1,-1 0-1,0 0 0,0 0 0,1 0 1,-1 0-1,0 1 0,0-1 1,0 0-1,1 0 0,-1 0 1,0 1-1,0-1 0,0 0 1,1 0-1,-1 1 0,0-1 1,0 0-1,0 0 0,0 1 0,0-1 1,0 1-1,-3-1-2077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7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7328,'0'0'4122,"11"2"-3676,-5-2-356,-3 0-62,-1 0 1,0 0-1,0 0 1,0 1-1,1-1 1,-1 0-1,0 1 1,0-1-1,0 1 1,0 0-1,0 0 0,0 0 1,0 0-1,0 0 1,0 0-1,-1 0 1,1 1-1,0-1 1,-1 1-1,1-1 1,-1 1-1,1 0 1,-1-1-1,0 1 1,0 0-1,0 0 1,0 0-1,0 0 1,0 0-1,1 4 1,9 47 682,-2 0 1,-3 0-1,-2 1 0,-2 0 1,-6 67-1,0-79-191,-2 56 1182,5-87-347,0-30-851,4-43-540,2-44-3032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7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9344,'0'0'390,"12"-5"-36,25-12 122,1 2 1,64-17-1,-27 17 272,0 4 0,1 3 1,0 3-1,101 6 0,-35 13 1971,-129-14-1734,2 0-2966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8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8032,'0'0'7714,"-7"11"-7204,6-9-493,-4 5 85,0 0 0,0 0 0,1 1 0,1-1 0,-1 1 1,1 0-1,0 0 0,1 0 0,0 1 0,0-1 0,1 0 0,0 1 0,0 11 0,2-12 53,0 0 0,0-1-1,1 1 1,0-1 0,0 1 0,1-1-1,0 0 1,1 0 0,-1 0 0,1 0-1,1-1 1,-1 1 0,1-1 0,11 11-1,-15-16-106,1 0 0,-1 0 0,1 0 0,-1 0-1,1-1 1,-1 1 0,1 0 0,0-1-1,0 1 1,-1-1 0,1 0 0,0 1 0,0-1-1,0 0 1,-1 0 0,1 0 0,0 0 0,0 0-1,0-1 1,-1 1 0,1-1 0,2 0-1,1 0-434,-1-1 0,-1 0 0,1 0-1,0 0 1,0 0 0,6-6-1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7528,'0'0'7184,"5"10"-6416,18 40 610,23 75 1,-17-16 36,37 123 1822,-63-217-2858,6 9 542,-3-12 560,-4-9-1305,1-1 185,6-7-149,-8 4-205,9-7 52,-1 0-1,0 0 1,-1-1 0,0 0 0,13-18 0,5-8 16,393-443 779,-394 452-758,-12 14 41,-1-1 0,15-21 0,-27 34-134,1-1 0,-1 1 1,0 0-1,0 0 0,1-1 0,-1 1 0,0 0 1,0-1-1,0 1 0,0 0 0,1-1 0,-1 1 0,0 0 1,0-1-1,0 1 0,0 0 0,0-1 0,0 1 0,0 0 1,0-1-1,0 1 0,0 0 0,0-1 0,0 1 1,0 0-1,0-1 0,-1 1 0,1 0 0,0-1 0,0 1 1,0 0-1,0-1 0,-1 1 0,1 0 0,0 0 0,0-1 1,-1 1-1,1 0 0,0 0 0,0-1 0,-1 1 1,1 0-1,0 0 0,-1 0 0,1 0 0,0-1 0,0 1 1,-1 0-1,1 0 0,0 0 0,-1 0 0,1 0 0,-1 0 1,1 0-1,0 0 0,-1 0 0,1 0 0,0 0 1,-1 0-1,-25 2 42,23-2-37,-71 12 70,-105 30 0,122-28-41,-1-3 1,-1-3-1,-67 2 0,93-10-9,7 1-3,-36 5 0,10 1-724,65-13-657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8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12056,'0'0'1816,"62"-30"-2032,-36 14 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8:40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4816,'0'0'9308,"10"4"-9055,32 11-2,-38-15-201,0 0 0,0 0 1,0 0-1,0 0 0,0 0 1,0-1-1,0 0 0,0 0 1,0 0-1,0 0 0,0-1 1,0 0-1,4-2 0,7-2 127,8-3 130,-12 4-177,-1 1 1,1 1-1,0 0 0,0 1 1,14-2-1,4 2 99,-1 1 0,1 1 0,49 8 0,-76-7-206,7 1 51,-1-1 1,0 1-1,1-1 0,-1-1 0,1 0 1,13-1-1,-15 0 0,0 0 0,0 1 1,0 0-1,10 1 0,6 0 323,-12 2-161,-11-3-222,0 0-1,1 1 1,-1-1 0,1 0 0,-1 0-1,1 0 1,-1 0 0,1 0 0,-1 1 0,0-1-1,1 0 1,-1 0 0,1 0 0,-1 0-1,1 0 1,-1 0 0,1-1 0,-1 1 0,1 0-1,-1 0 1,0 0 0,1 0 0,0-1-1,14 0-176,-12 1-2119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8:41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4616,'0'0'10430,"10"3"-10188,33 8-5,-39-10-181,-1-1 1,1 1-1,0-1 1,-1 0-1,1 0 1,0 0-1,-1 0 1,1-1-1,-1 1 1,1-1-1,-1 0 1,5-2-1,5-1 63,50-12 316,-33 8-190,41-7 0,-59 14-152,0 1-1,-1 0 1,15 3-1,-15-2-4,1 0-1,0-1 1,17-1-1,97-15 741,-109 14-3206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8:46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4512,'0'0'8493,"0"13"-8193,8 227 1437,-5-208-1178,2 0 0,12 47 0,5-23 371,-22-56-900,1 0 1,0-1 0,0 1-1,-1-1 1,1 1 0,0-1-1,-1 1 1,1-1 0,0 0-1,-1 1 1,1-1 0,-1 0-1,1 1 1,-1-1 0,0 0-1,1 0 1,-1 0 0,1-1-1,53-207 932,-50 194-903,-1 2 46,2-1-1,-1 1 1,1 0 0,11-19-1,-11 24-30,0 0 0,0 0 0,1 0 0,0 1 0,1 0 0,-1 0 0,14-10 0,-20 17-63,1-1 0,-1 1-1,1 0 1,-1 0 0,1-1-1,0 1 1,-1 0 0,1 0-1,-1 0 1,1-1-1,0 1 1,-1 0 0,1 0-1,0 0 1,-1 0 0,1 0-1,-1 0 1,1 0 0,0 1-1,-1-1 1,1 0 0,0 0-1,-1 0 1,1 1-1,0 0 1,16 14 134,6 23 13,-18-13-89,-5-22-53,1 0-1,-1 0 1,1-1-1,-1 1 0,1 0 1,0 0-1,0-1 1,0 1-1,0 0 0,0-1 1,1 1-1,2 2 1,-3-5-9,0 0 1,0-1-1,0 1 0,0-1 1,0 0-1,0 1 1,-1-1-1,1 0 0,0 1 1,0-1-1,0 0 1,-1 0-1,1 0 0,0 0 1,-1 1-1,1-1 1,0-1-1,16-26 15,-1 4 13,0 1 1,34-38-1,-49 60-34,0 1 1,-1-1-1,1 1 1,0-1-1,0 1 0,-1 0 1,1-1-1,0 1 0,0 0 1,0 0-1,-1-1 1,1 1-1,0 0 0,0 0 1,0 0-1,0 0 1,0 0-1,-1 0 0,1 1 1,0-1-1,0 0 1,0 0-1,0 1 0,-1-1 1,1 0-1,0 1 0,0-1 1,-1 1-1,1-1 1,0 1-1,-1-1 0,1 1 1,0-1-1,-1 1 1,1 0-1,-1-1 0,1 2 1,20 25 26,-11-6 7,0 0-1,-1 1 1,-1 0-1,-1 0 1,-1 1-1,3 28 1,-2-15 261,-7-35-262,0-2-45,1 0 0,0 0 0,-1 0 0,1 0 0,0 0-1,-1 0 1,1 0 0,-1 0 0,0 0 0,1 0 0,-1 0 0,0 0-1,0-1 1,0-19-2822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8:47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6328,'0'0'8026,"12"5"-7659,12 3-144,0 0-1,1-1 1,0-2 0,42 5-1,12-6 241,88 7 605,-162-10-1029,339 25 1766,-337-26-1767,1-1 0,-1 1 1,1-1-1,-1-1 1,1 0-1,-1 0 0,0 0 1,1-1-1,-1 0 0,-1 0 1,1-1-1,0 1 0,-1-2 1,10-7-1,-11 7-462,0 0 1,0 0-1,-1 0 0,0-1 1,6-9-1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8:49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1 724 4120,'0'0'7736,"11"-10"-7324,-5 5-347,2-2 15,0 0 0,-1 0 0,0 0 0,0-1 0,-1 0 0,0-1 0,0 1 0,7-16 0,37-80 862,-18 39 59,32-92 1,-36 81-220,-15 44-74,-2 0 0,13-64-1,-24 57 514,-1 38-1139,1-1 1,-1 1-1,1 0 1,0-1 0,0 1-1,0-1 1,0 1-1,0 0 1,0-1-1,0 1 1,0-1-1,1 1 1,-1 0-1,1-3 1,-1 5-77,0-1 1,-1 1-1,1-1 0,0 0 0,-1 1 1,1-1-1,0 1 0,-1-1 1,1 1-1,0-1 0,0 1 1,0 0-1,0-1 0,-1 1 0,1-1 1,0 1-1,0-1 0,0 1 1,0 0-1,0-1 0,0 1 0,1-1 1,-1 1-1,0 0 0,3 23 19,-2-18-10,0 11 17,2-1 0,0 1 0,0-1 0,2 1 0,0-1 0,1-1 0,1 1 0,0-1 0,1 0 0,10 15 0,-9-16-12,-8-13-14,0 1 1,0 0-1,0 0 1,0 0-1,0-1 1,1 1-1,-1 0 1,1-1-1,-1 1 1,1-1-1,-1 0 0,1 0 1,0 1-1,-1-1 1,1 0-1,0 0 1,3 1-1,0-1 43,-4-1-43,0 1 0,0-1-1,0 0 1,0 1 0,1-1 0,-1 0 0,0 0-1,0 0 1,0 0 0,0 0 0,0 0-1,0 0 1,0 0 0,1-1 0,-1 1 0,0 0-1,0-1 1,0 1 0,0 0 0,0-1 0,1-1-1,3-1 18,0-1 0,0 0 0,-1 0 0,1-1 0,-1 1-1,0-1 1,-1 0 0,5-8 0,23-48 136,-17 31-57,1-4 8,-10 22-61,1-1 1,0 1-1,10-15 1,-15 26-37,0-1 1,0 1-1,1-1 1,-1 1-1,0 0 1,1-1-1,-1 1 1,1 0-1,-1 0 1,1 0-1,2-1 1,-3 1-11,0 1 1,-1 0 0,1 0-1,0 0 1,0 0-1,-1 0 1,1 1-1,0-1 1,-1 0 0,1 0-1,0 0 1,-1 1-1,1-1 1,0 0-1,-1 1 1,1-1 0,-1 0-1,1 1 1,0-1-1,-1 1 1,1-1-1,-1 1 1,1-1-1,-1 1 1,0-1 0,1 1-1,-1 0 1,1-1-1,-1 1 1,0-1-1,1 2 1,16 33 53,19 56-1,-7-12 30,27 86 215,-44-103-170,-10-46-39,1 1-1,1-1 1,6 20-1,-8-32-64,-1-1-14,-1-1 0,1 0 0,0 0 1,0 0-1,0 0 0,0 0 0,0 0 1,3 3-1,-3-5-12,-1 0-1,0 0 1,1 1 0,-1-1-1,0 0 1,1 0 0,-1 0-1,0 1 1,1-1-1,-1 0 1,1 0 0,-1 0-1,0 0 1,1 0 0,-1 0-1,0 0 1,1 0 0,-1 0-1,1 0 1,-1 0 0,0 0-1,1 0 1,0-1 0,12-10-48,1-12-3033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7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77 5824,'0'0'7944,"-4"12"-7478,-5 20-108,1 1-1,2 0 0,-2 43 1,6 41 954,5 1 1,27 169 0,-26-240-123,-5-43-639,0-6-64,-6-25-38,-77-546 1352,74 492-1500,5 42-137,1 16 100,-1-36 0,3 43-69,2 1 576,0 15-757,1 0 0,0 0 1,0-1-1,0 1 0,-1 0 1,1 0-1,0 0 0,0 0 1,0 0-1,-1 1 1,1-1-1,0 0 0,0 0 1,-1 0-1,1 1 0,0-1 1,0 0-1,-1 1 0,1-1 1,0 1-1,-1-1 1,1 1-1,0 0 0,43 24 180,65 33 64,-47-29-180,-1 2 1,-1 3-1,-2 2 0,-2 3 1,-2 2-1,76 73 0,-105-87-26,0 0-1,27 40 1,-43-52-35,1 0 0,-2 0 0,0 1 0,-1 0 0,0 0 0,7 30-1,-13-40-9,0 0 0,-1-1 0,0 1 0,0 0 0,0-1 0,0 1 0,-1 0 0,0-1 0,0 1 0,-1-1 0,1 1 0,-1-1 0,0 0 0,-1 1 0,1-1 0,-1 0 0,0-1 0,0 1 0,-1 0 0,1-1 0,-1 0 0,0 0 0,0 0 0,-8 5 0,-3 2 20,0-1 1,-1-1-1,0 0 1,-1-1-1,0-1 1,-23 7-1,-4-3 84,0-2 0,0-2-1,-89 2 1,17-2 206,85-1-2,31-6-331,-1 0-1,1 0 0,0 0 0,0 0 0,0 0 1,0 0-1,0 0 0,-1 1 0,1-1 0,0 0 1,0 0-1,0 0 0,0 0 0,0 0 0,0 0 1,0 1-1,0-1 0,0 0 0,-1 0 1,1 0-1,0 0 0,0 1 0,0-1 0,0 0 1,0 0-1,0 0 0,0 0 0,0 1 0,0-1 1,0 0-1,0 0 0,0 0 0,0 0 0,0 1 1,1-1-1,-1 0 0,0 0 0,0 0 1,0 1-1,11 8-3496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8936,'0'0'7702,"-9"10"-7107,-13 13 142,-33 48 0,49-61-531,0-1 0,0 1 0,1 1 1,0-1-1,1 1 0,0-1 0,0 1 1,1 1-1,1-1 0,-2 14 0,4-14 41,0 1 0,0-1 0,1 0-1,3 16 1,-3-23-147,0 0 0,1 0-1,-1 0 1,1 0 0,0 0 0,0 0 0,1 0-1,-1-1 1,1 1 0,0-1 0,0 0 0,0 1-1,0-1 1,6 3 0,-6-3-69,1 0 0,0-1 0,0 1-1,0-1 1,1 0 0,-1 0 0,0-1 0,1 1 0,-1-1 0,1 0 0,-1 0 0,1 0-1,0-1 1,-1 0 0,1 0 0,0 0 0,-1 0 0,1-1 0,0 0 0,-1 0 0,1 0-1,-1 0 1,1-1 0,-1 0 0,0 0 0,0 0 0,0 0 0,0-1 0,0 1 0,0-1-1,-1 0 1,1 0 0,-1-1 0,0 1 0,6-8 0,7-14-3312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13056,'0'0'528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4616,'0'0'12729,"-1"12"-12065,2 221 1721,2 1-434,-10-48 25,1-122-448,5-62-658,-2-5-367,-1-6-4692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8136,'0'0'11447,"12"-5"-10884,19-9-1,0 1-1,1 2 1,47-10 0,-19 11 207,121-4 0,-144 14-453,1 1 0,-1 2-1,65 14 1,-35-4 792,-67-13-1107,0 0 0,0 0 0,0 0 0,0 0 0,0 0 1,-1 0-1,1 0 0,0 0 0,0 0 0,0 0 0,0 0 0,0 0 0,0 0 1,0 0-1,0 0 0,0 1 0,0-1 0,0 0 0,0 0 0,0 0 0,0 0 1,0 0-1,-1 0 0,1 0 0,0 0 0,0 0 0,0 0 0,0 0 0,0 0 1,0 0-1,0 0 0,0 0 0,0 1 0,0-1 0,0 0 0,0 0 0,0 0 1,0 0-1,0 0 0,0 0 0,0 0 0,0 0 0,0 0 0,0 0 0,0 0 1,0 0-1,0 1 0,0-1 0,0 0 0,0 0 0,0 0 0,0 0 0,0 0 1,1 0-1,-1 0 0,0 0 0,0 0 0,0 0 0,0 0 0,0 0 0,0 0 1,0 0-1,0 0 0,0 0 0,0 0 0,0 0 0,0 0 0,0 1 0,1-1 1,-11 5 207,-11 5-2664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14168,'0'0'2581,"18"0"-2145,250-4 1621,-118 16 12,-53-2-466,-86-10-4368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5720,'0'0'9809,"0"12"-9458,-2 4-218,2-6-25,-1 0-1,1 1 0,1-1 1,2 14-1,25 134 2117,-25-143-1333,-2-11-177,1-5-60,3-34-279,11-35 0,-5 27-147,-9 33-173,0 1-1,1-1 0,0 1 0,1 0 0,0 0 0,0 0 1,1 0-1,0 1 0,0 0 0,11-12 0,-10 13 1,-3 3 1,1-1 0,-1 1 0,1 1 0,0-1-1,0 1 1,8-5 0,-11 7-43,0 0 0,1 1 0,-1-1 0,1 1-1,-1 0 1,1-1 0,-1 1 0,1 0 0,-1 0 0,1 0 0,-1 0 0,1 0-1,-1 0 1,1 1 0,-1-1 0,1 0 0,-1 1 0,0-1 0,1 1 0,-1-1-1,0 1 1,1 0 0,-1 0 0,0-1 0,1 1 0,-1 0 0,0 0 0,0 0-1,1 2 1,1 0 9,0 0 0,0 1 0,0 0 0,0 0 0,-1 0 0,0 0 0,1 0-1,-1 0 1,-1 0 0,1 1 0,1 6 0,0 5 34,-1 0 1,1 16-1,1 9 51,-1-12-12,-2-17 7,0 0 1,1 0-1,1 0 0,5 19 1,-7-31-96,-1 0 0,0 0 0,0 0 0,0 1 0,0-1 1,1 0-1,-1 0 0,0 0 0,0 0 0,0 1 0,1-1 1,-1 0-1,0 0 0,0 0 0,1 0 0,-1 0 1,0 0-1,0 0 0,1 0 0,-1 0 0,0 0 0,0 0 1,1 0-1,-1 0 0,0 0 0,0 0 0,1 0 0,-1 0 1,0 0-1,1 0 0,-1 0 0,0 0 0,0 0 0,0 0 1,1-1-1,-1 1 0,0 0 0,0 0 0,1 0 0,-1 0 1,0-1-1,0 1 0,0 0 0,0 0 0,1 0 1,-1-1-1,0 1 0,0 0 0,0-1 0,12-13 98,-11 12-83,25-35 115,50-67 202,-64 90-249,0 1 1,1 0 0,0 1-1,29-21 1,-39 31-69,-1 1 0,1-1 0,0 1 0,0-1 0,0 1 0,-1 0 0,1 0 0,0 0 0,0 1 0,0-1 0,0 1 0,1-1 0,-1 1 0,0 0 0,0 0 0,0 1 0,0-1 0,4 1 0,-3 1 3,-1-1-1,1 1 1,0 0-1,-1 0 1,0 1-1,1-1 1,-1 1-1,0-1 1,0 1-1,-1 0 1,1 0-1,-1 0 1,5 7 0,-1 2 25,0 1 0,0 0 0,-2 0 0,1 1 1,-2-1-1,0 1 0,2 17 0,2 9 178,-6-35-184,-1-1 0,1 1 0,-1-1 0,0 1 0,0-1 0,-1 1 0,0-1 0,1 1 0,-1-1 0,-1 1 0,-1 5 0,-8 12-3736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6520,'0'0'8600,"13"-2"-8024,279-18 1743,181 2 771,-238 6 183,-234 12-3046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138 116 7136,'0'0'5230,"-2"17"-4628,-62 303 1768,7-54 326,51-240-2232,4-20-211,0-1 1,1 1-1,0-1 0,0 1 1,0 0-1,1-1 0,0 1 1,0 0-1,0 0 0,2 8 1,-2-14-233,0 0 0,0 0 0,1 1 0,-1-1 0,0 0 0,0 0 0,0 0 1,0 0-1,0 0 0,0 1 0,1-1 0,-1 0 0,0 0 0,0 0 0,0 0 0,0 0 0,1 0 1,-1 0-1,0 0 0,0 0 0,0 0 0,0 0 0,1 0 0,-1 0 0,0 0 0,0 0 1,0 0-1,1 0 0,-1 0 0,0 0 0,0 0 0,0 0 0,1 0 0,-1 0 0,0 0 0,0 0 1,0 0-1,0 0 0,1 0 0,-1 0 0,0 0 0,0-1 0,0 1 0,0 0 0,0 0 1,0 0-1,1 0 0,-1 0 0,0-1 0,0 1 0,0 0 0,0 0 0,0 0 0,0 0 0,0-1 1,0 1-1,0 0 0,0 0 0,0 0 0,0-1 0,0 1 0,0 0 0,0 0 0,9-16 279,-8 13-270,11-26 164,-1-2 0,-2 1 0,-1-1 1,5-48-1,-9 58-113,28-121 359,-4 20-126,-23 93-224,2 1-1,0 0 1,2 0 0,15-30-1,-11 16 61,-12 36-96,0 0 1,0 1 0,1-1-1,0 0 1,0 1 0,0 0-1,1-1 1,0 1 0,0 0-1,5-6 1,-8 11-43,1 0-1,0 0 1,-1 0 0,1 0 0,-1 0-1,1 0 1,-1 0 0,1 0 0,-1 0-1,1 0 1,-1 0 0,1 0 0,0 0-1,-1 0 1,1 0 0,-1 1 0,1-1-1,-1 0 1,1 0 0,-1 1 0,1-1-1,-1 0 1,0 1 0,1-1 0,-1 0-1,1 1 1,-1-1 0,0 1 0,1-1-1,-1 1 1,0-1 0,1 1 0,13 21 156,17 66 104,-10-28-135,-11-25-43,8 18 75,-17-49-129,1 0 1,0-1-1,0 1 1,1-1-1,-1 1 1,1-1-1,-1 0 1,1 0-1,0 0 1,6 4-1,-7-8-19,-1 0 0,0 0-1,1-1 1,-1 1 0,0-1-1,0 1 1,0-1 0,0 1 0,0-1-1,0 0 1,-1 1 0,2-4 0,-2 3-8,114-239 508,-92 199-364,-20 39-135,-1 0 0,1 1-1,0 0 1,0-1 0,0 1 0,0 0 0,1 0 0,-1 0 0,1 0 0,-1 0 0,1 1 0,4-3-1,-6 4-12,0 0 0,1 0-1,-1 0 1,0 1-1,0-1 1,0 0 0,0 1-1,0-1 1,0 0-1,1 1 1,-1 0-1,0-1 1,0 1 0,0-1-1,-1 1 1,1 0-1,0 0 1,0 0 0,0-1-1,0 1 1,-1 0-1,1 0 1,0 0-1,-1 0 1,1 0 0,0 2-1,16 32 51,8 44-3,28 145 0,-9 57 44,-27-190-50,-11-64 32,0 1-1,2 52 1,-6-67 70,3-20-81,6-32-189,-1-15-3720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6328,'0'0'12274,"10"1"-11883,19 3-43,0 1 0,0 1 0,33 11 0,-62-16-345,15 4 208,0 1 0,-1 0 0,0 1 0,24 16-1,-34-20-168,-1 0 0,1 0-1,-1 0 1,0 1-1,0-1 1,0 1-1,-1 0 1,1 0-1,-1 0 1,0 0 0,0 0-1,0 1 1,0-1-1,-1 1 1,0-1-1,0 1 1,0-1-1,0 1 1,-1-1 0,0 1-1,0 5 1,-1 1 43,0 0 0,-1 0 0,-1 0 1,0-1-1,-7 20 0,-29 49 511,12-26-221,11-35 39,15-17-370,0 0 0,0 0 0,0 0 0,0 0-1,0 0 1,0 0 0,0 0 0,0 0 0,0 1-1,0-1 1,1 0 0,-1 1 0,0-1 0,1 0-1,-1 1 1,0 2 0,-1 2 282,1-4 297,12-5-372,24-12-90,58-32 1,-4 0 20,-69 38-121,0-2 0,-1 0 0,-1-1 0,0-1 0,0-1 0,-1 0 0,-1-1 0,0-1 0,-1-1 0,-1 0 0,-1 0 0,0-2 0,-2 0 0,0 0 0,9-21 0,-16 26 21,0 1 1,0-1-1,-1 0 0,-1 0 0,1-26 1,-2 22 14,0 4 79,-2 1 1,1-1 0,-6-22-1,0 16 77,5 22-259,3 11-258,0 1-3566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8640,'0'0'5200,"11"4"-4744,-7-2-411,13 5 266,-1 0 0,1-2 0,31 7 0,-43-11-190,-1 0 1,1-1-1,0 1 1,-1-1-1,1 0 0,-1 0 1,1-1-1,0 1 0,-1-1 1,1 0-1,-1 0 1,1-1-1,-1 1 0,0-1 1,1 0-1,-1 0 0,0 0 1,0-1-1,-1 1 1,1-1-1,0 0 0,4-6 1,-7 7-66,0 0 1,0 0-1,0 0 0,0 0 1,0 0-1,-1 0 0,1 0 1,-1 0-1,0-1 1,0 1-1,0 0 0,0 0 1,0-1-1,0 1 1,0 0-1,-1 0 0,1 0 1,-1 0-1,0-1 1,1 1-1,-1 0 0,0 0 1,-2-2-1,2 1-12,0 1 0,-1-1 0,1 1-1,-1-1 1,0 1 0,0 0 0,0-1 0,0 1 0,0 0 0,0 0-1,0 1 1,-1-1 0,1 0 0,-1 1 0,1-1 0,-1 1 0,-4-2-1,2 3-8,-1 0 0,1 0 0,0 0 0,-1 1 0,1-1 1,0 1-1,0 0 0,0 1 0,-1-1 0,1 1 0,1 0 0,-1 1 0,-7 3 0,6-2-9,1-1 0,-1 1 0,1 0 1,0 0-1,0 0 0,1 1 0,-1 0 0,1 0 1,0 0-1,-6 10 0,7-9 28,0 1-1,0 1 1,1-1-1,0 0 1,0 1-1,1-1 1,0 1 0,0-1-1,0 1 1,1-1-1,1 1 1,-1 0 0,1-1-1,0 1 1,1-1-1,0 1 1,0-1-1,1 0 1,-1 0 0,2 0-1,-1 0 1,1 0-1,0-1 1,0 0-1,1 0 1,8 10 0,-10-14-2,0 0 0,0 0 0,0 0 0,0 0 1,0-1-1,1 1 0,-1-1 0,0 0 0,1 0 1,-1 0-1,1 0 0,-1-1 0,1 1 0,-1-1 1,7 0-1,7-1 223,-1-1 1,21-5 0,-24 4-1283,0 1-1,17-2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7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8240,'0'0'4157,"17"-2"-3721,424-24 2243,-349 23-1815,0-3 0,147-31 1,-86 12 929,-112 20-772,-41 4-1001,0 1-1,0 0 1,1 0 0,-1 0 0,0 0 0,1 0-1,-1 0 1,0 0 0,0 0 0,1 0 0,-1 0 0,0 0-1,1 0 1,-1 0 0,0 0 0,0 0 0,1 0 0,-1 0-1,0 1 1,1-1 0,-1 0 0,0 0 0,0 0-1,1 0 1,-1 1 0,0-1 0,0 0 0,0 0 0,1 0-1,-1 1 1,0-1 0,0 0 0,0 0 0,0 1 0,1-1-1,-1 0 1,0 0 0,0 1 0,0-1 0,0 0-1,0 1 1,0-1 0,0 0 0,0 0 0,0 1 0,0-1-1,0 0 1,0 1 0,0-1 0,-5 16 159,4-14-152,-17 44-2868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8432,'0'0'5538,"10"-4"-5092,-1 1-293,1 0 1,-1 1-1,1 0 0,-1 0 1,1 1-1,0 0 1,0 0-1,18 3 1,-10 1 189,-1 1 0,0 1-1,0 1 1,24 11 0,-33-13-195,-1 0-1,1 1 0,-1 0 1,0 1-1,-1-1 0,1 2 1,-1-1-1,0 0 0,-1 1 1,0 0-1,6 10 0,-7-9-28,0 0 0,-1 1-1,0-1 1,0 1 0,-1 0-1,0 0 1,0 0-1,-1 0 1,-1 0 0,1 1-1,-1-1 1,-2 12 0,-1-3 154,0 0 0,-1 0 1,0 0-1,-2 0 1,-9 21-1,12-32-126,-1-1 0,1 1 0,-1 0 0,0-1 1,-1 0-1,0 0 0,0 0 0,-8 7 0,12-12-115,1-1 0,-1 1 0,0 0 0,1-1 0,-1 1 1,0 0-1,1-1 0,-1 1 0,1 0 0,-1 0 0,1 0 0,0 0 0,-1-1 0,1 3 1,-5 5 1029,28-21-1004,1 1 1,0 1-1,0 1 0,28-8 0,-17 7-36,40-20 0,-33 11-7,-22 11 8,-1 0-1,1-2 0,-1 0 0,17-15 0,-29 21-1,0-1 0,0 0-1,-1-1 1,0 0-1,0 0 1,7-12 0,-10 14-4,-1-1 0,0 1 0,0 0 0,0-1 0,-1 0-1,0 1 1,0-1 0,0 0 0,-1 1 0,0-1 0,0-10 0,-4-17 113,-2 0 0,-1 0 0,-1 1 0,-2 0 0,-21-49 0,26 73-51,3 6-60,1 0-1,-1 0 0,1 0 0,0 0 1,0 0-1,0 0 0,0 0 0,0 0 1,1-1-1,-1-1 0,1 4-20,0-1 0,0 1-1,1 0 1,-1 0 0,0 0 0,1 0-1,-1 0 1,0 0 0,0 0-1,1 0 1,-1 0 0,0 0 0,1 0-1,-1 0 1,0 0 0,1 0 0,-1 0-1,0 0 1,0 0 0,1 0 0,-1 0-1,0 1 1,0-1 0,1 0-1,-1 0 1,0 0 0,0 0 0,1 1-1,-1-1 1,0 0 0,0 0 0,1 1-1,11 10-119,-7-7 86,33 32-560,-26-24-2493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8640,'0'0'8377,"-6"13"-7569,-1 2-541,-2-1 132,2 2 0,0-1 0,0 1-1,-3 17 1,9-29-244,0-1 0,0 1 0,1-1 1,0 1-1,0-1 0,0 1 0,0-1 0,0 1 0,1-1 0,-1 1 0,1-1 1,0 1-1,0-1 0,0 0 0,1 0 0,-1 1 0,1-1 0,0 0 0,4 5 1,-2-4-34,0 0 0,0-1 0,0 1 0,1-1 0,-1 0 0,1-1 0,0 1 0,0-1 0,0 0 0,0 0 0,1 0 0,5 1 0,-3-1 8,0-1 0,0 1 0,1-1 0,-1-1 0,1 0 0,10-1 0,-15 1-411,1-1-1,0 0 1,-1 0-1,0 0 1,1-1-1,-1 0 1,0 1-1,0-2 1,0 1-1,0 0 1,0-1-1,4-3 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5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14368,'0'0'2319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5824,'0'0'7372,"-10"9"-6783,-6 7-420,-140 144 3174,131-129-2883,1 1 1,1 0-1,2 2 1,-18 41-1,-89 246 1253,111-269-1435,3 2-1,2-1 1,3 2-1,-4 70 0,13-94-135,1-1-1,1 1 1,2-1-1,1 1 1,2-1-1,0-1 1,3 1-1,0-2 1,1 1-1,2-1 1,1-1-1,1 0 1,2-1-1,0-1 1,24 26-1,-36-45-52,1 1-1,0-1 0,0-1 1,1 1-1,0-1 1,0 0-1,0 0 0,0-1 1,1 0-1,-1-1 0,1 1 1,8 1-1,-10-4-34,0 0 0,-1 0 0,1 0 0,0-1-1,0 0 1,-1-1 0,1 1 0,0-1 0,0 0 0,-1 0-1,1-1 1,-1 1 0,1-1 0,-1-1 0,0 1 0,0-1-1,0 0 1,8-5 0,50-42 476,-28 23-4718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3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4312,'0'0'10438,"-5"12"-10140,-16 41-8,19-46-198,0 0 0,0 0-1,0 0 1,1 0-1,0 0 1,1 0 0,-1 0-1,2 7 1,-2 15 167,-4 70 456,3-53-116,-15 90-1,15-124-509,-4 13 159,2 0 0,0 0 0,0 26 0,3-36-59,0 1-1,-6 20 0,0 5 258,-2-3 9,7-30-377,0 0 1,0 0-1,1 1 0,-1 8 1,2-13-34,0 6 177,1-14-28,5-17-119,20-89 130,-18 71-73,13-39 0,-2 19 28,-11 30-8,2 0 1,26-54-1,-29 69-82,0-1 0,-1 0 0,5-24 0,-7 23-12,1 1 1,0 0-1,10-19 1,-11 24-7,0 1 0,0-1 0,-1 1 1,3-19-1,1-3 117,-5 22-86,-2 8-74,0 0 0,0 0 0,0 1 0,0-1 0,0 0 0,0 0 0,0 1 0,1-1 0,-1 0 1,0 1-1,0-1 0,1 0 0,-1 1 0,1-1 0,0-1 0,0 1 35,11 8 172,-11-4-199,2 0-1,-1 0 1,0 0 0,1 0-1,-1 0 1,1-1-1,3 3 1,14 16 44,-1 13 56,17 41 0,-9-16 41,-15-24 21,-7-14 34,21 36 186,-17-40-332,11 28 0,-20-44-61,0 0 0,0-1-1,0 1 1,1 0 0,-1 0 0,0 0 0,1 0-1,-1-1 1,1 1 0,-1 0 0,1 0 0,-1-1 0,1 1-1,0 0 1,-1-1 0,1 1 0,0-1 0,-1 1-1,1-1 1,0 1 0,0 0 0,11-17 42,-5 7-37,-1 0 0,1-1 0,-2 0 0,0 0 0,0 0 1,-1 0-1,0-1 0,3-13 0,6-15 46,72-180 57,-69 173 60,5 33-152,-19 14-19,0-1 1,0 0 0,0 1 0,0-1 0,0 1 0,0 0 0,0 0 0,0 0 0,0 0 0,0 0 0,-1 0 0,1 0 0,0 0 0,-1 1 0,3 1 0,22 29 76,-17-20-66,6 9-2,-2 1 0,-1 0 0,0 1 0,-2 1 0,11 33 0,-1-2 35,33 103 128,-15-42 47,-31-90-107,-6-21-60,0 1 0,1-1 0,-1 0-1,1 1 1,5 8 0,-6-14-53,-1 1 0,0-1 0,0 0 0,0 0 0,0 0 0,0 0 0,0 1 0,1-1 0,-1 0 0,0 0 0,0 0 0,0 1 1,0-1-1,0 0 0,0 0 0,0 0 0,0 1 0,0-1 0,0 0 0,0 0 0,0 0 0,0 1 0,0-1 0,0 0 0,0 0 0,0 0 0,0 1 0,-1-1 0,1 0 0,0 0 1,0 0-1,0 1 0,0-1 0,0 0 0,0 0 0,0 0 0,-1 0 0,1 0 0,0 1 0,0-1 0,0 0 0,0 0 0,-1 0 0,1 0 0,0 0 0,0 0 0,0 0 0,-1 0 1,1 0-1,0 1 0,0-1 0,0 0 0,-1 0 0,1 0 0,0 0 0,0 0 0,0 0 0,-1 0 0,1-1 0,0 1 0,0 0 0,-20-1-1122,12 0-2446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3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4912,'0'0'3512,"-10"7"-3150,-7 8-196,-30 20 962,46-34-1035,1-1 0,0 0 1,0 0-1,-1 0 0,1 0 1,0 0-1,0 0 0,-1 0 0,1 1 1,0-1-1,0 0 0,0 0 1,-1 0-1,1 1 0,0-1 1,0 0-1,0 0 0,0 0 1,-1 1-1,1-1 0,0 0 0,0 0 1,0 1-1,0-1 0,0 0 1,0 0-1,0 1 0,0-1 1,0 0-1,0 1 0,0-1 1,0 0-1,0 0 0,0 1 0,0-1 1,0 0-1,0 0 0,0 1 1,0-1-1,0 0 0,1 1 1,13 6 1598,33 1-1189,-31-6 94,122 22 1788,180 8 0,-251-32-1882,0-3 0,94-16 0,7-21 387,-152 35-791,-8 4-1006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35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6016,'0'0'5856,"8"11"-5210,22 39-36,-25-41-368,-1 0 0,0 0 0,-1 1 0,0-1 0,-1 1 0,3 17 0,0 1 282,2 8 388,-1 0-1,-1 1 0,-1 44 0,-4-76-678,0-4-189,-1-1 1,1 1-1,0 0 0,0-1 1,0 1-1,0 0 0,0-1 0,0 1 1,0 0-1,0 0 0,0-1 1,0 1-1,0 0 0,0-1 0,0 1 1,0 0-1,1-1 0,-1 1 1,0 0-1,1-1 0,-1 1 0,0-1 1,1 1-1,-1 0 0,1-1 1,-1 1-1,1-1 0,-1 1 0,1-1 1,1-1 23,-1-1 1,0 1-1,1-1 1,-1 0-1,0 1 1,0-1-1,0 0 1,0 0-1,0-2 1,1-1 12,30-62 237,-12 24-113,1 1 0,2 2 0,29-41 0,-45 73-148,1 0 0,-1 0 1,1 1-1,1 0 1,16-10-1,-21 14-34,-1 1 0,0 0 0,1 0 0,-1 1 0,1-1 1,0 1-1,-1-1 0,1 1 0,0 1 0,0-1 0,0 0 0,0 1 0,0 0 0,0 0 0,0 0 0,-1 0 0,1 1 0,8 1 0,-8 0-6,0 1 0,-1-1-1,1 1 1,0 0-1,-1 0 1,1 0 0,-1 0-1,0 0 1,0 1 0,-1 0-1,1-1 1,2 6 0,4 8 48,10 27 0,-14-31-32,5 14 146,8 41 0,-13-50-83,0-5 32,1-12 59,9-19 84,-9 10-281,-3 3 23,106-141 299,-91 125-248,1 1 0,1 1 1,0 0-1,39-26 0,-57 44-55,1-1 0,-1 0 0,0 1-1,1 0 1,-1 0 0,1 0 0,-1 0-1,1 0 1,0 0 0,-1 0 0,1 1-1,0-1 1,-1 1 0,1 0 0,0 0-1,0 0 1,-1 0 0,1 1 0,0-1-1,-1 1 1,1-1 0,0 1 0,-1 0-1,1 0 1,-1 0 0,1 0 0,-1 1-1,0-1 1,1 1 0,-1-1 0,0 1-1,0 0 1,0 0 0,0 0 0,0 0 0,-1 0-1,3 3 1,2 5 30,0 0 1,0 1-1,-1-1 1,-1 1-1,1 0 0,-2 0 1,4 15-1,-1 8 218,-2 0 0,1 62 0,-4-88-345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3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 5224,'0'0'6536,"-5"12"-6152,-44 103 973,-75 159 2241,99-217-3151,2 1 0,3 1 0,-21 99 0,-7 189 555,41-174-623,4-58-165,0-43-56,2 1 0,4-1 1,3 0-1,3 0 0,32 121 0,-21-133 170,52 107 0,45 47 608,-106-195-822,1 2 182,30 40 1,-39-56-248,1-1 0,0 0 0,0 0 0,0 0 0,0-1 0,0 1 0,1-1 0,-1 0 0,1 0 1,0-1-1,0 1 0,0-1 0,0 0 0,10 2 0,-13-4-188,1 0 0,0 0 1,0 0-1,0-1 0,0 1 1,-1-1-1,1 1 0,0-1 0,0 0 1,-1 0-1,1 0 0,-1-1 0,5-1 1,-5 1-791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38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6520,'0'0'5488,"-3"11"-4975,-11 36-10,13-44-458,1 0 1,0-1-1,0 1 0,0 0 1,0 0-1,0 0 1,0 0-1,1 0 1,0-1-1,-1 1 1,1 0-1,0-1 1,0 1-1,1 0 0,-1-1 1,3 5-1,3 5 129,165 274 2046,-27-52-972,-96-137-551,-4 2 0,-5 2 0,47 181 0,-26-22 326,-46-177-589,4 99 1,-13-62 64,-5 0 0,-20 153 0,6-195-77,-4-1 0,-48 137 0,58-194-291,-1-1 1,-19 33 0,23-46-89,0 1 0,-1-1 0,1 0 0,-1-1 0,-1 1 0,1-1 0,-1 0-1,0 0 1,0-1 0,-1 1 0,-6 2 0,12-6-39,0 0 0,0-1 0,0 0 0,0 1 0,0-1 0,0 0 0,0 1 0,-1-1 0,1 0 0,0 0 0,0 0 0,0 0 0,0 0 0,0 0 0,0 0 0,0 0 0,0-1 0,-1 1 0,1 0 0,0-1 0,0 1 0,0 0 0,-1-2 0,-9-8-3184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0 3808,'0'0'6220,"-7"13"-5911,-93 162 1408,81-141-1248,1 1-1,-24 67 1,-14 80 761,46-145-970,-137 639 3132,130-559-2936,-44 327 1261,57-400-1443,2 1-1,6 73 0,24 88 489,-17-150-407,1-1 0,4-1-1,1-1 1,42 88 0,9-24 551,-54-92-425,1 0 1,1-2-1,1 0 1,24 25 0,-41-48-474,1 1 1,-1-1 0,0 0 0,0 0 0,1 1 0,-1-1 0,0 0 0,1 0 0,-1 0 0,1 1 0,-1-1 0,0 0 0,1 0 0,-1 0 0,0 0 0,1 0 0,-1 0 0,1 0 0,-1 0 0,0 0 0,1 0 0,-1 0 0,1 0 0,-1 0 0,0 0 0,1 0 0,-1 0 0,0 0 0,1-1 0,-1 1 0,1 0 0,-1 0 0,0 0 0,1-1 0,-1 1 0,9-11-2973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133 194 6016,'0'0'7104,"2"20"-6384,5 234 1461,-9 28 1627,3-275-3535,1 5 531,-2-12-784,0 0 1,-1 0 0,1 0 0,0 0-1,0 0 1,0 0 0,0 0 0,0 0-1,0 0 1,0 0 0,0 0 0,0 0-1,0 0 1,-1 0 0,1 0-1,0 0 1,0 0 0,0 0 0,0 0-1,0 0 1,0 0 0,0 0 0,0 0-1,0 0 1,0 0 0,-1 0 0,1 0-1,0 0 1,0 0 0,0 0 0,0 0-1,0 0 1,0 1 0,0-1-1,0 0 1,0 0 0,0 0 0,0 0-1,0 0 1,0 0 0,0 0 0,0 0-1,0 0 1,0 0 0,0 0 0,-1 1-1,1-1 1,0 0 0,0 0-1,0 0 1,0 0 0,0 0 0,0 0-1,0 0 1,1 0 0,-1 0 0,0 1-1,0-1 1,0 0 0,0 0 0,0 0-1,-1-15 742,0-81-185,-4 0 1,-4 0-1,-5 1 1,-45-164 0,56 247-495,-1 0 71,0-1 0,0 1 0,-1-1-1,0 2 1,-8-13 0,6 18 304,7 5-428,-1 1 0,1 0 0,0-1 0,-1 1 0,1 0 0,-1-1 0,1 1 0,0-1 0,0 1 0,-1 0 0,1-1 0,0 1-1,-1-1 1,1 1 0,0-1 0,0 1 0,0-1 0,0 1 0,0-1 0,-1 1 0,1-1 0,0 0 0,0 0 144,14 5 280,21 11-204,70 21 1,-7-3-92,-16-1 3,0 4 0,78 48 0,-147-76-128,0 1-1,-1 0 1,0 1-1,0 0 1,-1 1 0,0 0-1,14 20 1,-20-22-17,0-1 1,0 0 0,-1 1 0,0 0 0,0 0 0,-1 0 0,-1 1 0,1-1 0,-2 1-1,1-1 1,-1 1 0,0 0 0,-2 10 0,1-11-6,-1 0 0,0-1 0,-1 1 0,0 0 0,-1 0 0,0-1 0,0 1 0,0-1 0,-1 0 0,-1 0 0,-6 10 0,3-8 1,-1 0 1,0 0-1,0-1 1,-1 0-1,-1 0 1,1-1-1,-13 7 1,-3-1 34,0-1 1,-1-1 0,0-2 0,-1 0 0,0-2 0,-39 6-1,33-8 154,-66 3 0,83-9-95,0-1 0,0 0 0,0-2 0,0 0 0,-28-9 0,35 9-247,-7-3 610,14 5-1857,9 4-2273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10040,'0'0'8221,"-1"11"-7292,-3 13-422,1-3 98,1 1 1,1-1-1,1 26 1,0-42-435,0-1 1,1 1 0,0 0 0,-1 0 0,2-1-1,-1 1 1,0-1 0,1 1 0,0-1-1,0 1 1,0-1 0,1 0 0,0 0 0,-1 0-1,1 0 1,1-1 0,-1 1 0,0-1 0,1 0-1,0 0 1,4 3 0,-6-5-124,1 0 0,-1-1 0,1 1 1,0-1-1,0 1 0,-1-1 0,1 0 0,0 0 1,0 0-1,-1 0 0,1 0 0,0-1 0,0 1 1,-1-1-1,1 0 0,-1 0 0,1 0 0,0 0 1,-1 0-1,0 0 0,1-1 0,-1 1 0,3-3 1,3-2-957,1-1 1,-1 0 0,11-13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16184,'0'0'2127,"61"14"-2191,-43-2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6424,'0'0'7010,"-7"11"-6542,-20 38-4,24-42-310,1-1 1,-1 1-1,1 0 0,1 0 0,-1 1 0,1-1 0,1 0 0,-1 0 1,1 1-1,1-1 0,-1 0 0,1 0 0,0 1 0,1-1 1,3 10-1,-2-3 19,5 18 203,2 0 0,1-1 0,24 49 1,57 83 470,-40-75-447,-2 4-68,-3 2 0,-4 2 0,-5 1 0,50 199 0,-19 104 217,-63-341-463,-4 0 0,-1 1 0,-4-1 1,-18 110-1,-70 158 270,-29-9 505,119-313-843,-75 164 898,45-106-3547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6128,'0'0'8430,"-1"13"-7727,0-1-520,0-1 14,0 1 1,1 0-1,1-1 0,0 1 0,3 16 0,49 144 2202,2 7-992,-35-83-900,-5 0-1,-3 1 1,-5 0 0,-4 0 0,-18 181 0,5-218-161,-3-1 0,-2-1 0,-3 0-1,-37 84 1,47-125-186,-1 0-1,-1 0 1,0-1-1,-20 24 0,25-34-99,0 0 0,-1 0 0,0-1 0,0 1 0,0-1 0,-1-1 0,0 1 0,1-1 0,-2-1 0,1 1-1,0-1 1,-1 0 0,-12 3 0,5-6-237,11-3-3359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5520,'0'0'18305,"11"8"-18089,40 26-23,-46-32-161,0 0 0,0 0 0,1-1 1,-1 1-1,1-1 0,-1 0 0,1-1 0,0 1 0,-1-1 0,1 0 1,-1-1-1,8 0 0,11-1 91,44 1 169,-33-1 31,0 2 0,1 1 0,65 11 0,-94-11-214,0 0 1,0 0-1,13-1 0,18 1 546,-32 2-201,-1 0-896,0-3-3383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7136,'0'0'9910,"11"-1"-9453,2 1-317,2 0 142,0-1 0,1-1 0,20-4 0,-8 0 78,0 2-1,0 1 0,1 2 0,0 0 0,36 5 0,-4-1 84,17 4 343,-59-4-484,0-1 0,0 0 0,-1-2 0,1 0 0,37-6 0,-1-2 1044,-46 8-2093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5720,'0'0'9278,"0"13"-8827,25 205 978,-2-41-430,-1 143 1076,-19-259-1417,3-14 957,-6-47-1399,0 4 1053,-2-21-1151,0-1-1,-1 1 1,-1 0 0,-10-28-1,2 6-17,-11-56 244,3-2 0,-7-112 0,25 181-168,0 13 18,0-1 0,2 1 0,0-1 0,3-27 1,-3 41-164,0-1 0,1 1 0,-1-1 0,0 1 0,1 0 0,0-1 1,-1 1-1,1 0 0,0-1 0,0 1 0,0 0 0,0 0 0,1 0 1,-1 0-1,1 0 0,-1 0 0,1 0 0,0 1 0,-1-1 0,1 1 0,0-1 1,0 1-1,0-1 0,0 1 0,1 0 0,-1 0 0,4-1 0,4-1 18,1 0-1,-1 0 0,1 1 0,-1 1 0,1 0 1,0 0-1,0 1 0,0 0 0,-1 1 0,1 1 1,0-1-1,-1 2 0,1-1 0,-1 1 0,19 9 1,-13-4-6,0 0 0,-1 1 1,1 1-1,-2 1 0,0 0 1,0 0-1,-1 2 0,21 24 1,-5 0 3,-3 1 1,-1 1-1,-2 1 1,-1 1-1,19 53 0,-28-59-3,-2 1 0,-1 0 0,-2 1-1,-1 0 1,-2 0 0,0 70-1,-5-98-27,-1 0-1,0 0 0,0 0 0,-1 0 0,0 0 0,-1 0 0,-4 9 1,6-14-11,-1-1 0,0 1 0,0-1 0,0 0 1,0 0-1,-1 0 0,1 0 0,-1 0 0,1-1 1,-1 1-1,0-1 0,0 0 0,0 1 1,-1-1-1,1-1 0,0 1 0,-1 0 0,1-1 1,-8 2-1,-1-1 7,0 0-1,1-1 1,-1-1 0,0 0 0,0-1 0,0 0 0,-16-4 0,-82-26 107,19 3 97,87 28-232,-19-7 121,22 7-122,1 0 0,-1 0 0,1 0 1,-1 0-1,1-1 0,-1 1 0,1 0 0,-1 0 0,1-1 0,-1 1 1,1 0-1,-1-1 0,1 1 0,-1 0 0,1-1 0,0 1 1,-1-1-1,1 1 0,0 0 0,-1-1 0,1 1 0,0-1 1,0 1-1,-1-1 0,1 1 0,0-1 0,0 0 0,0 1 1,0-1-1,0 1 0,0-1 0,-1 1 0,2-1 0,-1 0-100,0 0 0,0 1 0,1-1 0,-1 1 0,1-1 0,-1 1 0,1-1 0,-1 1 0,1-1 0,-1 1 0,1 0 0,-1-1 0,1 1 0,-1 0 0,1-1 0,-1 1 0,1 0 0,1-1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4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4120,'0'0'3184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6824,'0'0'4968,"10"1"-3960,30 6 33,-37-6-852,-1-1 1,1 0 0,-1 0-1,0 1 1,1-1-1,-1-1 1,1 1-1,-1 0 1,1-1 0,-1 1-1,3-2 1,10 0 1464,-6 0-570,-2 2 2900,-15 11-2311,-144 155-359,140-150-1185,0 0 0,1 1 1,1 1-1,-12 27 0,21-44-118,1 1 0,-1-1 0,1 0 1,-1 0-1,1 1 0,-1-1 0,1 0 0,0 1 0,0-1 0,0 0 0,0 1 0,0-1 0,0 0 0,0 1 0,0-1 1,0 1-1,1-1 0,-1 0 0,0 0 0,1 1 0,-1-1 0,1 0 0,0 0 0,-1 1 0,1-1 0,0 0 0,0 0 0,0 0 1,-1 0-1,1 0 0,0 0 0,1 0 0,-1 0 0,0-1 0,0 1 0,0 0 0,0-1 0,3 2 0,3 0 32,1 1 0,0-1 0,0-1-1,0 1 1,11-1 0,-4 1 31,5 0 137,1 0 0,-1-2 0,28-2 0,-46 2-266,0-1 0,0 1 1,1-1-1,-1 0 0,0 0 1,-1 0-1,1 0 0,0 0 0,0 0 1,3-2-1,2-4-3426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11448,'0'0'17530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4720,'0'0'9460,"-3"11"-8992,-1 0-308,2-6-87,0-1 1,1 0 0,-1 0-1,1 1 1,0-1-1,0 1 1,1-1-1,-1 1 1,1 4 0,1-4 170,-1-1 0,1 1 1,0-1-1,0 0 0,1 1 1,3 6-1,-4-7 33,1 0 0,0 0 0,-1 0 0,0 0 0,0 0 0,0 8 0,5 4 2581,-6-16-2818,0 1 0,0-1-1,0 0 1,0 0-1,0 1 1,0-1 0,0 0-1,0 0 1,0 1 0,0-1-1,0 0 1,0 0-1,1 1 1,-1-1 0,0 0-1,0 0 1,0 0 0,0 1-1,0-1 1,0 0-1,0 0 1,1 0 0,-1 1-1,0-1 1,0 0 0,0 0-1,0 0 1,1 0-1,-1 0 1,0 1 0,0-1-1,1 0 1,-1 0 0,0 0-1,0 0 1,0 0-1,1 0 1,-1 0 0,0 0-1,0 0 1,1 0 0,-1 0-1,0 0 1,0 0-1,1 0 1,-1 0 0,0 0-1,0 0 1,0 0 0,1 0-1,-1 0 1,18-12 586,-15 9-569,0 0 1,0 0-1,0 0 0,0-1 1,0 1-1,-1-1 0,0 0 1,4-7-1,-6 10-37,1 1-1,-1-1 1,0 1 0,0-1-1,0 1 1,0 0 0,0-1 0,0 1-1,0-1 1,0 1 0,0-1-1,0 1 1,0-1 0,0 1-1,0-1 1,0 1 0,0 0 0,0-1-1,0 1 1,-1-1 0,1 1-1,0-1 1,0 1 0,-1 0-1,1-1 1,0 1 0,0 0 0,-1-1-1,1 1 1,0 0 0,-1-1-1,1 1 1,-1 0 0,1 0-1,-1-1 1,-17 1 786,8 0-826,9 0 173,4 0-163,5 0-3388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4616,'0'0'11946,"-7"12"-11461,7-12-482,-77 140 1724,43-50-432,-39 168 0,60-190-872,4 0-1,-2 72 0,10-127-370,-2 80 518,4 0 0,25 176 1,-24-252-436,2 0 1,0 0 0,1 0 0,1-1-1,0 0 1,1 0 0,1 0 0,0-1-1,1 0 1,1-1 0,0 0 0,1-1-1,0 0 1,1 0 0,26 20 0,-33-29-56,12 10 361,29 17 1,-40-28-273,-1 0 1,1 0-1,0-1 1,0 0-1,0 0 0,1 0 1,-1-1-1,0 0 0,13 1 1,-19-2-220,1-1-1,0 1 1,0 0 0,0-1-1,0 1 1,-1-1 0,1 1 0,0-1-1,0 0 1,-1 1 0,1-1 0,0 0-1,-1 1 1,1-1 0,-1 0 0,1 0-1,-1 1 1,1-1 0,-1 0 0,0 0-1,1 0 1,-1 0 0,0 0-1,0 0 1,0 1 0,1-2 0,-1-1-2258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6016,'0'0'13050,"-3"13"-12573,-2 18 169,1 0 0,1 1 0,3 51 0,6-24-28,1 14 118,18 79 0,-7-65 120,6 112 1,-23-190-740,-2-1-1,1 1 1,-1-1 0,0 1 0,-1-1 0,0 0-1,0 0 1,-1 0 0,-4 9 0,5-14-104,0 0 0,-1 0 0,1-1 0,-1 1 0,0-1 0,0 1 0,0-1 0,-6 3 0,-3 0-3783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6824,'0'0'8366,"-1"14"-7715,-10 94 669,10-70-452,1 0 0,10 71 0,24 78 1294,-22-126-1476,-7-31-246,-2-13 73,0 0-1,1 0 0,1 0 1,11 27-1,-14-40-94,5 8 823,-8-12-1224,1 0 0,0 0 0,0 0-1,0 0 1,0 0 0,0 0 0,0 0 0,0 0 0,0 0 0,0 0 0,-1 0 0,1 0 0,0 0 0,0 0 0,0 0-1,0 0 1,0 0 0,0 0 0,0 0 0,0 0 0,0 0 0,-1 0 0,1 0 0,0 0 0,0 1 0,0-1 0,0 0 0,0 0-1,0 0 1,0 0 0,0 0 0,0 0 0,0 0 0,0 0 0,0 0 0,0 0 0,0 1 0,0-1 0,0 0 0,0 0-1,0 0 1,0 0 0,0 0 0,0 0 0,0 0 0,0 0 0,0 1 0,0-1 0,0 0 0,0 0 0,0 0 0,0 0-1,0 0 1,0 0 0,0 0 0,0 0 0,0 0 0,0 0 0,0 1 0,0-1 0,-5-20-368,3 11-3142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74 101 5920,'0'0'4894,"-10"4"-4346,-31 14-22,21-13 477,20-5-982,0 0 1,0 0-1,0 0 1,0 0-1,0 0 0,0 0 1,0 0-1,-1 0 0,1 0 1,0 0-1,0 0 1,0 0-1,0 0 0,0 0 1,0 0-1,0 0 1,0 0-1,0-1 0,-1 1 1,1 0-1,0 0 0,0 0 1,0 0-1,0 0 1,0 0-1,0 0 0,0 0 1,0-1-1,0 1 1,0 0-1,0 0 0,0 0 1,0 0-1,0 0 1,0 0-1,0 0 0,0-1 1,0 1-1,0 0 0,0 0 1,0 0-1,0 0 1,0 0-1,0 0 0,0 0 1,0-1-1,0 1 1,0 0-1,1 0 0,-1 0 1,0 0-1,0 0 0,0 0 1,0 0-1,0 0 1,0-1-1,16-15 1290,-16 15-1338,15-12 535,51-44 841,-59 52-1126,0 0 1,1 1 0,-1 0-1,1 0 1,0 1 0,-1 0-1,2 0 1,8-2-1,-16 5-169,0 0-1,1 0 1,-1 0-1,0 0 0,1 0 1,-1 0-1,0 1 1,1-1-1,-1 0 0,0 1 1,1-1-1,-1 1 0,0-1 1,0 1-1,1-1 1,-1 1-1,0 0 0,0 0 1,0 0-1,0-1 1,0 1-1,0 0 0,0 0 1,0 1-1,-1-1 1,1 0-1,0 0 0,0 0 1,-1 0-1,1 1 0,-1-1 1,1 0-1,-1 0 1,0 1-1,0-1 0,1 2 1,1 8 38,0 0 0,-1 0 0,-1 18 0,1-14 60,-10 179 725,3-113-464,5-75-356,1-1 1,0 1 0,1 0 0,-1-1-1,1 1 1,0-1 0,0 0 0,1 1-1,0-1 1,0 0 0,0 0-1,3 6 1,-4-10-32,1 1-1,-1 0 0,0-1 0,1 1 1,-1-1-1,1 1 0,0-1 1,-1 0-1,1 1 0,0-1 0,0 0 1,0 0-1,0 0 0,0-1 1,0 1-1,0 0 0,0-1 1,0 1-1,0-1 0,0 0 0,0 0 1,0 0-1,0 0 0,1 0 1,-1 0-1,0 0 0,0-1 0,0 1 1,0-1-1,0 0 0,0 1 1,0-1-1,2-1 0,10-5 71,0 0 0,0-1 0,-1 0 0,0-1 0,-1-1 0,0 0 0,0 0 0,12-16 0,-8 7 42,-1 0-1,-1-1 0,-1-1 1,16-35-1,-22 42-51,6-17 211,2 1 0,33-49 0,-45 76-278,0 0 1,0 1-1,0-1 0,1 1 0,-1-1 1,0 1-1,1 0 0,0 0 1,0 1-1,-1-1 0,1 1 0,0 0 1,0 0-1,0 0 0,0 1 0,1-1 1,-1 1-1,0 0 0,0 0 0,0 0 1,5 2-1,9 0 34,0 1 1,0 1-1,22 8 0,-28-8-2,-9-4-26,0 1 1,0-1 0,0 1 0,1 0 0,-1 0 0,0 1 0,0-1 0,-1 1 0,1-1 0,0 1 0,4 4 0,-7-6-45,0 0 1,0 0 0,0 0-1,0 0 1,0 0 0,0 0-1,0 0 1,-1 0-1,1 0 1,0 0 0,0 0-1,0 0 1,0 0 0,0 0-1,0 0 1,0 0-1,0 0 1,-1 0 0,1 0-1,0 0 1,0 0 0,0 0-1,0 0 1,0 0-1,0 1 1,0-1 0,0 0-1,0 0 1,0 0 0,0 0-1,-1 0 1,1 0-1,0 0 1,0 0 0,0 0-1,0 1 1,0-1 0,0 0-1,0 0 1,0 0-1,0 0 1,0 0 0,0 0-1,0 0 1,0 1 0,0-1-1,0 0 1,0 0-1,0 0 1,0 0 0,0 0-1,0 0 1,0 0 0,1 0-1,-1 1 1,0-1-1,0 0 1,0 0 0,0 0-1,-10-6-2069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9:5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9344,'0'0'9510,"11"9"-8915,-6-5-513,1 2 14,0-1 0,1 0 1,-1 0-1,1-1 0,0 0 1,1 0-1,-1 0 0,1-1 0,-1-1 1,15 4-1,27 3 738,71 3 0,-96-11-561,-1-1 0,1-2 0,0 0 0,0-1 0,26-8 1,40-13 763,-47 13-4070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66 6328,'0'0'16103,"7"11"-15711,1 0-303,-1 0 1,0 1-1,-1-1 0,0 1 0,-1 1 0,-1-1 0,4 15 1,54 346 1900,-58-340-1805,20 140 928,-20-151-632,-4-20-176,-1-5-5,-7-37 109,-20-122 45,-17-120 123,26 157-372,14 103-127,0 1-1,-2 0 0,-15-36 1,15 34-31,6 20-53,0 0 0,0-1 1,0 1-1,0 0 0,0 0 0,0 0 0,-3-3 0,4 5-1,0 1 0,0 0 0,0 0 0,0 0 0,0 0 0,0-1 0,-1 1 0,1 0 0,0 0 0,0 0 0,0 0 0,0-1 0,0 1 0,0 0 0,-1 0 0,1 0 0,0 0 0,0 0 1,0-1-1,0 1 0,0 0 0,-1 0 0,1 0 0,0 0 0,0 0 0,0 0 0,-1 0 0,1 0 0,0 0 0,0 0 0,0 0 0,-1 0 0,1 0 0,0 0 0,0 0 0,0 0 0,-1 0 0,1 0 0,0 0 0,0 0 0,0 0 0,0 0 1,-1 0-1,1 0 0,0 1 0,0-1 0,0 0 0,0 0 0,-1 0 0,-2 14-82,5 21-104,3-21-152,-1 0-637,-1-6-2712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11048,'0'0'7225,"12"0"-6557,133-7 1341,-109 7-1426,-1 2 0,0 1 1,52 11-1,51 6 789,177 16 1559,-265-28-1423,-50-8-1498,0 0 1,0 0-1,0 0 0,1 0 1,-1 0-1,0 0 1,0 0-1,1 1 1,-1-1-1,0 0 0,0 0 1,0 0-1,0 0 1,1 0-1,-1 0 0,0 0 1,0 0-1,0 1 1,1-1-1,-1 0 1,0 0-1,0 0 0,0 0 1,0 0-1,0 1 1,0-1-1,1 0 0,-1 0 1,0 0-1,0 1 1,0-1-1,0 0 0,0 0 1,0 0-1,0 1 1,0-1-1,0 0 1,0 0-1,0 0 0,0 1 1,0-1-1,0 0 1,0 0-1,0 0 0,0 1 1,0-1-1,0 0 1,0 0-1,0 0 1,-1 1-1,1-1 0,0 0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13 115 8336,'0'0'9999,"12"3"-9488,41 10-4,-47-11-358,0-1 0,0 0 1,0-1-1,0 1 0,0-1 1,0-1-1,0 1 0,0-1 1,0 0-1,0 0 0,0 0 1,-1-1-1,1 0 0,0 0 1,-1-1-1,1 0 0,-1 0 1,6-4-1,-9 6-98,-1 0 0,1 0 0,-1 0 0,0 0 0,1-1 0,-1 1 0,0-1 0,0 1 0,0-1 0,0 1 0,0-1 0,0 1 0,0-1 0,0 0 0,-1 0 0,1 1 0,0-1 0,-1 0 0,0 0 0,0 0 0,1 0 0,-1 0 0,0 0 0,0 1 0,-1-1 0,1 0 0,0 0 0,-1 0 0,1 0 0,-1 1 0,1-1 0,-1 0 0,0 0 0,0 1 0,0-1 0,0 0 0,0 1 0,-1-2 0,0-1-11,-1 1 0,1 0 0,-1 0-1,1 0 1,-1 0 0,0 0 0,0 0 0,0 1 0,0 0 0,-1 0-1,1-1 1,0 2 0,-1-1 0,0 0 0,1 1 0,-1 0 0,-6-2 0,4 3-6,1 1 1,-1 0 0,0 0-1,1 0 1,-1 0 0,1 1-1,0 0 1,-1 0 0,1 0-1,0 1 1,0 0 0,1 0-1,-1 0 1,0 0 0,-5 7-1,5-5-1,0-1 0,0 1 1,1 1-1,-1-1 0,1 1 0,1-1 0,-1 1 0,1 0 0,0 0 0,0 1 1,1-1-1,-3 11 0,4-13-9,1 1 1,-1 0-1,1 0 1,0-1 0,0 1-1,1 0 1,-1-1-1,1 1 1,0 0-1,1-1 1,-1 1-1,1-1 1,2 6-1,0-3 26,0-1 0,0 0 0,1 0 0,0-1 0,0 0 0,0 1 0,11 7 0,6 1 248,0 0 1,0-2-1,46 17 1,-66-27-263,63 27 1079,-17-7-5232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8032,'0'0'7182,"15"-7"-6478,27-10 33,1 3 0,79-18 0,-11 17 349,1 5 0,126 5 0,54 15 634,-103-2-346,-181-8-1271,36 3 429,-41-3-435,0 1-1,0-1 0,0 1 1,0 0-1,0 0 0,-1 0 1,1 0-1,0 0 0,-1 0 1,1 1-1,3 2 1,0 6 258,2 0-284,0-7-3459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8640,'0'0'7863,"7"15"-7108,-2-5-615,6 14 322,0 1 1,11 47 0,2 39 1712,-5 1 0,5 144 0,-23-239-1700,0-11-144,0 0 1,-1-1 0,0 1-1,0 0 1,-1-1 0,-1 10-1,2-15-324,0-1 0,0 1-1,0 0 1,0 0 0,0 0-1,0 0 1,0 0 0,0 0-1,0 0 1,0 0 0,0 0 0,0 0-1,0 0 1,0 0 0,0 0-1,0 0 1,0 0 0,0 0-1,-1-1 1,1 1 0,0 0 0,0 0-1,0 0 1,0 0 0,0 0-1,0 0 1,0 0 0,0 0-1,0 0 1,0 0 0,0 0 0,0 0-1,0 0 1,0 0 0,0 0-1,0 0 1,-1 0 0,1 0-1,0 0 1,0 0 0,0 0 0,0 0-1,0 0 1,0 0 0,0 0-1,0 0 1,0 0 0,0 0-1,0 0 1,0 0 0,0 0 0,0 0-1,0 0 1,0 0 0,-1 1-1,1-1 1,0 0 0,0 0 0,0 0-1,0 0 1,0 0 0,0 0-1,0 0 1,0 0 0,0 0-1,0 0 1,0 0 0,0 0 0,0 0-1,-4-8 98,0-12-181,-1-45-1094,4 48-1771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10544,'0'0'5501,"16"1"-4851,88 3 256,-24-1 354,-1 2 0,107 22 0,-147-18-759,-18-5 114,0 0 1,0 2 0,32 14 0,-39-13-267,-11-5-26,1 0 1,-1 0 0,1-1 0,-1 1-1,1-1 1,7 2 0,-8-3-733,-1 0 0,1 0 0,-1 0-1,1-1 1,-1 1 0,1-1 0,-1 1 0,3-2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6128,'0'0'12031,"-8"13"-11289,3-6-634,-3 4 146,1 1 0,0 1 0,0-1 0,1 1 0,1 1 0,0-1 0,-3 17 0,6-18 76,1-1 0,0 0 0,1 1 0,1-1 0,2 20 0,-2-25-136,1 0 0,0 0 0,0 0 0,0 0 0,1-1 0,-1 1 0,1-1 1,1 1-1,-1-1 0,1 0 0,7 8 0,-10-12-134,1 0 0,-1 1 0,1-1 0,-1 0 0,1 1 0,-1-1 0,1 0 0,0 0 0,0-1-1,-1 1 1,1 0 0,0 0 0,0-1 0,0 1 0,4 0 0,-4-2-58,0 1-1,0 0 0,0-1 1,-1 0-1,1 1 0,0-1 1,0 0-1,0 0 1,0 0-1,-1 0 0,1 0 1,0 0-1,-1 0 0,1-1 1,-1 1-1,0 0 0,1-1 1,0-1-1,15-21-3390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15176,'0'0'2495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0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9944,'0'0'5608,"5"13"-4875,10 23-213,2-1 0,1-1 1,26 37-1,57 55 596,-20-28-453,-3 5 126,-5 4 0,115 222 1,-81-82 260,-92-204-815,-1 2 0,-3 0-1,10 82 1,-18-84-39,-3 1 0,-1 0 0,-2 0-1,-3-1 1,-1 0 0,-2 0 0,-29 82 0,11-56 195,-3-1 1,-3-2 0,-78 118-1,86-151-118,-1-1-1,-45 41 0,21-23-28,38-35-3799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96 9536,'0'0'9422,"-1"-10"-8811,-2-32-29,3 42-548,0-1 1,0 1-1,0-1 0,0 0 0,0 1 0,0-1 0,1 1 0,-1-1 0,0 1 0,0-1 0,1 1 0,-1-1 1,0 1-1,1-1 0,-1 1 0,1-1 0,-1 1 0,0-1 0,1 1 0,-1 0 0,1-1 0,-1 1 0,1 0 0,-1-1 1,1 1-1,-1 0 0,1 0 0,0 0 0,-1-1 0,1 1 0,-1 0 0,1 0 0,-1 0 0,1 0 0,0 0 1,-1 0-1,1 0 0,-1 0 0,1 0 0,0 0 0,-1 1 0,2-1 0,0 0 98,315-28 3182,-285 25-2859,1 2 0,36 3-1,-67-2-490,0 1 0,-1-1 0,1 1 0,0-1 0,-1 1 0,1 0 0,0 0 1,-1 0-1,1 0 0,-1 0 0,1 0 0,-1 0 0,0 0 0,0 0 0,1 1 0,1 1 0,4 8-3623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2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51 9240,'0'0'6250,"5"-10"-5564,18-30 1385,-28 66-1376,2 1 0,-1 35 0,1-10-220,-3 16 99,-33 250 1982,22-176-1612,6-42 65,9-90-783,-2 12 181,4-22-371,0 1 0,0-1 0,0 1 0,0-1 0,0 1 0,0-1 0,0 1 0,0-1 0,0 1 0,0-1 0,0 1 0,0-1 0,0 1 0,0 0 0,0-1 0,1 1 0,-1-1 0,0 1 0,0-1 0,1 0 0,-1 1 0,0-1 0,1 1 0,0 0 0,-1-1-17,1-1-1,0 1 0,-1 0 1,1 0-1,-1-1 1,1 1-1,0 0 1,-1-1-1,1 1 0,-1-1 1,1 1-1,-1-1 1,1 1-1,-1-1 1,1 1-1,-1-1 0,0 1 1,1-1-1,-1 0 1,0 1-1,1-1 1,-1 0-1,0 1 0,0-1 1,0 0-1,0 1 1,1-2-1,0-3 34,25-56-444,17-67-1,-27 77-2951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3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9944,'0'0'2998,"17"-5"-2054,18-7-260,1 1 0,0 2-1,74-8 1,128 19 1849,-187-2-1629,-1 2-1,84 13 1,-121-12-606,0-2 0,1 0 1,-1 0-1,0-1 0,0-1 1,1 0-1,-1-1 0,0 0 1,0-1-1,0-1 0,15-6 1,-11 7 561,-3 0-4312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3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72 11256,'0'0'5529,"10"2"-4985,5 1-369,49 10 834,-59-12-845,0-1 0,0 1 1,-1-1-1,1 0 0,0 0 1,0-1-1,0 0 0,-1 1 1,1-1-1,0-1 0,6-2 1,-10 4-122,0-1 0,0 0 1,0 0-1,0 1 1,-1-1-1,1 0 0,0 0 1,0 0-1,-1 0 0,1 0 1,0 0-1,-1 0 0,1 0 1,-1 0-1,0 0 1,1-1-1,-1 1 0,0 0 1,1 0-1,-1 0 0,0 0 1,0-1-1,0 1 1,0 0-1,0 0 0,0 0 1,-1-1-1,1 1 0,0 0 1,-1 0-1,1 0 0,0 0 1,-1 0-1,1 0 1,-1 0-1,-1-2 0,1 0 13,-1 1 0,0-1 0,1 0 1,-1 1-1,-1-1 0,1 1 0,0-1 0,-1 1 0,1 0 0,-1 0 0,1 0 0,-5-2 0,0 2 4,1 0 0,-1 0 0,0 1-1,0 0 1,0 0 0,1 1 0,-1-1 0,0 1 0,0 1 0,0 0-1,0 0 1,0 0 0,1 0 0,-1 1 0,1 0 0,-11 5 0,7-2 8,1 0 1,0 0 0,0 1 0,1 0 0,-1 1 0,1-1 0,1 2 0,-1-1 0,1 1 0,-8 12 0,13-16-33,0 0 1,0 0 0,0 0-1,0 0 1,1 0-1,0 1 1,0-1-1,0 1 1,0-1 0,0 1-1,1-1 1,0 1-1,0 0 1,1-1-1,-1 1 1,1-1 0,0 1-1,0-1 1,0 0-1,1 1 1,-1-1-1,1 0 1,0 0 0,0 0-1,1 0 1,3 4-1,-1-1 34,0 0 0,0-1-1,0 0 1,1 0 0,0 0 0,1-1-1,-1 0 1,1 0 0,0-1 0,0 0-1,0 0 1,1 0 0,0-1-1,7 2 1,-1-1 30,-1-2 0,1 0-1,-1 0 1,1-2 0,0 1-1,-1-2 1,1 0 0,0 0-1,-1-1 1,1-1-1,19-7 1,-14 4-1,-1 0-75,1 0 0,-1-1 0,-1-1 0,0-1 0,0 0 0,0-1 0,22-18 0,1-13-3621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4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6328,'0'0'8193,"15"-2"-7349,29-3 286,82 3 1,-91 3-317,-1-3-1,54-8 1,-60 7-300,-6 1 73,-16 1-301,-1 1-1,1-1 0,0 0 0,0 0 0,7-3 0,3 1 689,-8 2-3632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5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12760,'0'0'1385,"12"-1"-869,370-21 3025,-362 21-3320,-1-2 0,0-1 0,0 0 0,0-1 1,27-11-1,4-6-2577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5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10040,'0'0'6106,"2"11"-5198,3 31 48,-2 2-1,-4 73 1,-19 99 1242,7-100-1030,-4 16 136,7-67-129,-1 87 1,9-127-684,2-24-458,-1-1-1,1 1 0,0 0 0,0-1 1,0 1-1,0 0 0,-1-1 0,1 1 1,0-1-1,-1 1 0,1 0 1,0-1-1,-1 1 0,1-1 0,-1 1 1,1-1-1,0 1 0,-1-1 0,0 1 1,1-1-1,-1 1 0,1-1 1,-1 0-1,1 1 0,-1-1 0,0 0 1,1 0-1,-1 1 0,-1-1 0,2 0 63,0-2-157,1-1 0,-1 1 0,1 0 0,-1 0 0,1 0 0,0 0 0,0 0 0,2-4 0,5-8-183,2-17-3536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6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 12256,'0'0'3757,"11"-10"-3121,-2 2-507,0 0 1,0 1 0,1-1-1,0 2 1,0 0-1,1 0 1,0 0 0,0 2-1,23-8 1,26-1 493,0 3-1,1 3 1,-1 2 0,1 3 0,0 3 0,72 9 0,-79-4 59,-18-2 749,53 11 0,-88-14-1368,0 0 0,0-1 0,1 1 0,-1-1 0,0 1 0,0 0 0,0 0 0,0 0 0,0 0 0,0 0 0,0 0 0,0 0 0,0 0 0,0 0 0,0 0 0,-1 1 0,1-1 0,-1 0 0,2 2 0,3 24-3747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7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11256,'0'0'5090,"2"11"-4283,-1 2-581,1 0 0,-2 0 0,0 0 0,0 0 0,-1 0 0,-3 12 0,-7 24 511,-11 60 659,20-95-1082,1 0 1,0 0 0,2 0 0,-1-1 0,2 1-1,2 14 1,-3-26-241,-1 0 0,1 0 0,-1 0-1,1 1 1,0-1 0,0 0 0,0 0 0,0 0-1,0-1 1,1 1 0,-1 0 0,0 0 0,1-1-1,-1 1 1,1-1 0,0 1 0,-1-1-1,1 0 1,0 1 0,0-1 0,0 0 0,0 0-1,0-1 1,0 1 0,3 1 0,-3-2-65,1 0 0,-1 0 0,0 0 0,1-1 0,-1 1 0,0 0 0,1-1 0,-1 0 0,0 1 0,0-1 0,0 0 0,0 0 0,0 0 0,0 0 0,0-1 0,0 1 0,0 0 0,0-1 0,0 0 0,-1 1 0,1-1 0,-1 0 0,1 0 0,-1 0 1,2-4-1,16-27-3369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7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14368,'0'0'2879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1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3504,'0'0'14303,"10"7"-13513,-6-5-717,1 1 1,-1 0 0,0 0 0,-1 0-1,1 1 1,0-1 0,-1 1 0,0 0-1,0 0 1,0 0 0,0 0 0,-1 1-1,1-1 1,-1 1 0,-1-1-1,1 1 1,0 0 0,-1 0 0,1 7-1,0 4 145,12 128 1579,-13-125-1404,-2 0-1,0 0 1,-1 0 0,-1 0-1,-9 29 1,10-41-194,-1-1-1,0 0 1,0 0 0,-8 10 0,11-14-159,-1-1 1,0 1-1,0-1 1,0 0-1,-1 1 1,1-1-1,0 0 1,0 0-1,-1 0 1,1 1-1,-1-1 0,1-1 1,-1 1-1,1 0 1,-1 0-1,1-1 1,-1 1-1,0 0 1,0-1-1,1 0 1,-1 1-1,0-1 1,-1 0-1,2-1-47,1 1-1,0 0 1,0-1-1,-1 1 1,1-1-1,0 1 1,0-1-1,0 1 1,0-1-1,0 1 1,0-1 0,0 0-1,0 1 1,0-1-1,0 1 1,0-1-1,0 1 1,0-1-1,0 1 1,0-1-1,1 1 1,-1-1-1,0 1 1,0-1-1,1 1 1,-1 0-1,0-1 1,1 0-1,5-11-3437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0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6128,'0'0'6590,"12"8"-5934,-4-1-485,-4-3-96,0-1 0,0 0 1,0 0-1,0-1 0,0 1 0,0-1 1,1 0-1,-1 0 0,1 0 1,-1-1-1,1 1 0,0-1 1,0 0-1,0-1 0,0 1 1,6-1-1,10-1 832,-1 1 0,1 1 1,-1 0-1,0 2 0,0 0 0,24 8 0,-41-10-796,-1 0 0,1 0 0,-1 0 0,1 0 0,-1 0 0,0 1-1,0-1 1,1 1 0,-1 0 0,0 0 0,0-1 0,-1 1 0,1 1 0,0-1-1,-1 0 1,1 0 0,-1 1 0,0-1 0,2 5 0,0 2 32,-1-1-1,0 1 1,-1 0 0,0 16-1,0-11-55,3 374 1034,-5-95-700,32 275 286,3-359-324,-14-95-39,-13-84-111,10 31 0,1 6 619,-17-64-766,-1-1 0,1 1 0,-1-1-1,1 1 1,-1-1 0,0 1 0,0 0 0,0-1 0,-1 5-1,0-6-66,1 0-1,-1 0 0,1 0 0,-1 0 0,0 0 1,0 0-1,0-1 0,1 1 0,-1 0 0,0 0 1,0-1-1,0 1 0,0 0 0,0-1 0,0 1 1,0-1-1,0 0 0,0 1 0,0-1 0,-1 0 1,1 0-1,0 1 0,0-1 0,0 0 0,0 0 1,0 0-1,-2-1 0,-42 1 187,-52-6 1,-3-1-2,73 5-92,-39-7 0,39 5-22,-2 1-7,22 3-86,0 0-1,0 0 1,1-1-1,-8-2 1,14 3-17,-1 0 0,1 0 1,-1 0-1,1 0 0,-1 0 1,1 0-1,-1 0 0,1 0 1,0 0-1,-1 0 0,1-1 1,-1 1-1,1 0 1,0 0-1,-1 0 0,1-1 1,-1 1-1,1 0 0,0 0 1,-1-1-1,1 1 0,0 0 1,-1 0-1,1-1 0,0 1 1,0-1-1,-1 1 0,1 0 1,0-1-1,0 1 0,0-1 1,0 1-1,-1 0 0,1-1 1,0 0-1,16-10-1024,-12 9 986,17-10-4056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1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538 119 8840,'0'0'2817,"-12"-11"-1998,-36-37 15,41 41-604,0 1 0,-1 0-1,0 1 1,0 0 0,0 0-1,0 1 1,-1 0 0,0 0-1,0 1 1,-11-3 0,14 5-74,-1-1 0,0 1 0,0 1 1,0-1-1,0 1 0,1 0 0,-1 1 0,0-1 0,0 1 1,0 1-1,-7 2 0,-7 3 325,1 1 0,-23 12 1,28-12-300,2-1 10,1 1 1,0 0-1,0 1 0,1 0 1,0 0-1,1 1 1,0 1-1,-14 19 1,14-16 12,0 0 1,2 1-1,-1 0 1,2 1-1,0-1 1,1 1-1,-4 20 1,7-23-37,1 1 1,1 0-1,0-1 1,1 1-1,1 0 0,0 0 1,5 24-1,33 94 1006,-23-85-809,17 48 610,47 90-1,-47-122 8,-24-54-577,-9-9-515,0 0 0,1 0 0,-1 0 0,0 0 0,0 1 0,0-1-1,1 0 1,-1 0 0,0 0 0,0 0 0,1 0 0,-1 0 0,0 0 0,0 0 0,0 0 0,1 0 0,-1 0-1,0 0 1,0 0 0,1 0 0,-1 0 0,0 0 0,0 0 0,1 0 0,-1 0 0,0 0 0,0 0 0,1-1-1,-1 1 1,0 0 0,0 0 0,0 0 0,1 0 0,-1 0 0,0-1 0,0 1 0,0 0 0,0 0-1,0 0 1,1-1 0,-1 1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1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12160,'0'0'1626,"13"-5"-1123,33-9 41,1 2 0,0 2 0,78-7 0,-69 18 560,67 9 0,-20 0 273,-82-10-1190,-1-1 0,0 0 0,37-9 0,-16 1-2714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18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83 10248,'0'0'8325,"-4"-11"-7723,-12-31-4,7 27 1228,7 14-1174,3 2 214,2 2-271,-5-3 221,-8-6 585,1-3 231,23 7-5119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0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67 3504,'0'0'14055,"-5"-10"-13272,-18-33-38,18 29 926,3 23-14,-4-1-1482,0 0-1,0 0 1,1 0-1,1 0 0,-1 1 1,1 0-1,-3 12 1,-2 1 24,-113 304 1868,98-254-1648,8-30-56,3 1 0,-10 52-1,22-89-297,1 0 0,1 1 0,-1-1 0,1 0 0,0 1 0,0-1 0,1 0 0,0 0-1,0 0 1,1 0 0,-1 0 0,1 0 0,0-1 0,4 6 0,-5-8-26,1 0 0,-1 0 0,1-1 0,-1 1 0,1-1 0,0 1 0,0-1 0,0 0 1,0 0-1,0 0 0,1 0 0,3 1 0,46 14 318,-31-12-205,-2 0 32,1-1 1,0-1-1,0-1 0,0-1 0,38-3 0,-50 1-194,-1-1-1,1 1 0,0-1 1,-1-1-1,0 1 0,0-2 1,1 1-1,-2-1 0,1 0 1,0 0-1,-1-1 0,0 0 1,0-1-1,0 0 0,8-9 1,-14 14-86,-1 0 1,1 0 0,0 0-1,-1 0 1,1 0 0,-1 0-1,1 0 1,-1 0 0,0-1-1,1 1 1,-1 0 0,0-2-1,1-2-3444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1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14064,'0'0'1966,"19"-5"-1478,80-25 620,134-20 0,25 21 1764,-220 26-2160,-26 3-407,1-1-1,-1 0 1,0-1-1,12-4 1,9-6-307,-22 8-2711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1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0 13168,'0'0'1929,"7"18"-1528,0 2-313,-1 1 1,-1-1-1,-1 1 0,0 0 0,-2 1 0,0 21 1,-21 177 616,13-166-500,-1-5 107,-2 0-1,-17 52 0,-39 89 1165,18-59 695,56-145-1371,1 1-1,18-21 0,-10 14-547,47-62 341,39-47 767,-102 128-1317,-1-1 1,0 0-1,1 1 1,-1-1-1,1 1 1,0 0-1,-1 0 0,1 0 1,0-1-1,0 2 1,-1-1-1,1 0 1,0 0-1,0 0 1,0 1-1,0-1 1,0 1-1,0 0 0,0 0 1,1-1-1,2 2 1,-2-1-9,-1 1 0,0 0 0,0 0 1,0 0-1,0 0 0,0 0 0,0 0 0,0 1 0,0-1 1,0 1-1,-1-1 0,1 1 0,0 0 0,-1 0 0,1-1 1,-1 1-1,0 0 0,0 0 0,0 1 0,1 1 0,7 17 101,0 1 0,-2 0 0,0 0 0,-2 0 0,0 1 0,-1 0 0,-2 0-1,0 0 1,-4 45 0,5-45 292,-3-22-407,0-1 0,0 1 1,1-1-1,-1 1 0,0-1 0,0 1 0,1-1 0,-1 1 0,1-1 0,-1 1 0,1-1 0,-1 1 0,1-1 0,-1 1 0,1-1 0,-1 0 0,1 1 0,-1-1 0,1 0 0,0 1 0,2-1-27,-1 0-1,1 0 0,-1-1 0,0 1 1,1 0-1,-1-1 0,0 1 1,1-1-1,-1 0 0,0 0 0,1 0 1,-1 0-1,0 0 0,2-3 0,57-36-939,-38 23-3083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2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1 128 13864,'0'0'368,"10"6"801,5-6-832,-1 0 0,1-1 0,15-3 0,-1 1-55,-6 1-11,-1-1-1,0-1 0,0-1 0,0 0 0,0-2 0,20-9 0,-40 15-225,-1 0 0,0 1 0,1-1 0,-1 0 0,0 0 0,0 0 0,0 0 0,1 0 1,-1 0-1,0-1 0,0 1 0,-1 0 0,1 0 0,0-1 0,0 1 0,-1 0 0,1-1 0,-1 1 0,1-1 0,-1 1 0,1-1 0,-1 1 0,0-1 0,0 1 0,0-1 0,0 1 0,0-1 0,0 1 1,0-1-1,0 1 0,-1-1 0,1 1 0,-1-1 0,1 1 0,-1-1 0,1 1 0,-1 0 0,0-1 0,0 1 0,0 0 0,0 0 0,0-1 0,0 1 0,0 0 0,0 0 0,0 0 0,0 0 0,0 0 1,-1 0-1,1 1 0,-2-2 0,-3-1 29,0 0 0,0 1 1,0 0-1,-1 0 1,1 0-1,-1 1 0,1-1 1,-1 2-1,1-1 0,-1 1 1,1 0-1,-1 0 1,0 1-1,1 0 0,-1 0 1,1 0-1,0 1 1,-12 4-1,10-2 34,-1-1 0,0 2 0,1-1-1,0 1 1,0 0 0,0 1 0,0 0 0,1 0 0,0 1 0,1 0 0,-1 0 0,-8 14 0,8-10 58,1 0 0,1 1 0,0-1 0,0 1 0,1 0 0,1 0 0,-4 23 0,6-28-69,1 1 0,-1-1-1,1 1 1,1 0-1,0-1 1,0 1-1,0-1 1,1 0 0,0 1-1,0-1 1,1 0-1,0 0 1,0 0-1,7 10 1,1-1 163,0 0 0,16 15 1,-23-27-186,0 0 0,0 0 0,1-1 0,-1 1 0,1-1 0,0 0 1,0 0-1,0 0 0,0-1 0,0 0 0,1 0 0,5 1 0,3 0 57,-1-1 1,0-1-1,1 0 0,-1-1 0,1 0 1,-1-1-1,1 0 0,-1-1 0,0-1 1,0 0-1,0-1 0,0-1 1,0 0-1,16-9 0,-21 8-27,-1 0-1,0-1 1,0 0-1,0 0 1,-1 0-1,0-1 1,-1 0-1,1 0 1,5-14-1,-2 6-249,20-27 0,-13 23-4044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2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14872,'0'0'2407,"-1"18"-1855,-3 47 221,-15 80 0,10-99-339,6-24 146,-1-1 0,-1 0-1,-15 40 1,15-42 503,7-17-193,3-13-320,19-42 204,37-63 0,-27 56-320,-24 44-189,0 0 0,1 0 0,1 1-1,24-24 1,-35 38-235,-1 0 0,1 1 0,0-1 0,0 0 0,0 0-1,0 1 1,0-1 0,0 0 0,0 1 0,0-1 0,0 1 0,0-1 0,0 1-1,0 0 1,0 0 0,0-1 0,0 1 0,2 0 0,-2 0-2,0 0 1,0 1 0,0-1-1,-1 0 1,1 1-1,0-1 1,0 0-1,-1 1 1,1-1 0,0 1-1,-1-1 1,1 1-1,0 0 1,-1-1-1,1 1 1,-1 0 0,1-1-1,-1 1 1,1 1-1,2 3 74,-1 0-1,0 1 1,0-1-1,-1 1 1,1-1-1,0 8 0,5 61 863,-1 97 0,0-106-308,-1-40-4733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3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 9648,'0'0'6714,"-2"13"-6203,-7 45-29,8-54-412,-1 0 0,1 0 0,-1 0-1,0 0 1,0 0 0,0 0-1,0-1 1,-1 1 0,1-1-1,-1 0 1,0 1 0,0-1 0,0 0-1,-4 2 1,-1 1 158,-1-1 1,1 0-1,0-1 1,-12 5-1,19-9-197,0 1 0,0-1 0,0 0-1,1 1 1,-1-1 0,0 0 0,0 1-1,0-1 1,0 0 0,0 0-1,0 0 1,0 0 0,0 0 0,0 0-1,1 0 1,-1 0 0,0 0 0,0-1-1,0 1 1,0 0 0,0 0-1,0-1 1,0 1 0,1-1 0,-1 1-1,0-1 1,0 1 0,0-1 0,1 1-1,-1-1 1,0 0 0,1 1-1,-1-1 1,1 0 0,-1 1 0,1-1-1,-1 0 1,1 0 0,-1 0 0,1 0-1,0 0 1,-1 1 0,1-1 0,0-1-1,-1-1 33,1 1-1,0 0 1,0-1 0,0 1-1,0 0 1,0-1-1,0 1 1,1 0-1,-1-1 1,1 1 0,-1 0-1,1-1 1,0 1-1,0 0 1,0 0-1,3-4 1,4-4 118,0 1-1,1-1 1,0 1-1,0 1 1,1 0 0,0 0-1,0 1 1,13-7-1,-20 16 407,-7 5-240,-12 9 31,-14 10-13,19-15-218,-1-1-1,0 0 1,-1 0 0,-21 10 0,20-13 450,44-12-211,-14 5-350,0 1 1,0 0 0,-1 1 0,1 1 0,0 0 0,15 6 0,-26-7-17,1 0-1,-1 1 1,1-1 0,-1 1 0,0 0 0,0 1 0,0-1 0,0 1 0,-1 0 0,1 0-1,-1 1 1,0-1 0,-1 1 0,1 0 0,-1 0 0,0 0 0,0 1 0,0-1 0,1 6-1,0 0 33,-2 0-1,1-1 1,-1 1-1,-1 0 1,0 0-1,-1 0 1,0 0-1,0 0 1,-1 0-1,-1-1 0,0 1 1,0 0-1,-1 0 1,0-1-1,-1 0 1,0 0-1,-1 0 1,-6 10-1,-5 5 98,-2 0-1,0-1 1,-2 0 0,-1-2-1,-29 25 1,40-37-90,-31 25 66,38-33-124,0 0-1,0 0 1,0 0-1,0-1 0,-1 1 1,1-1-1,0 1 0,-1-1 1,1 0-1,-1-1 1,-6 2-1,10-2-7,0 0 0,-1 0 1,1-1-1,-1 1 0,1 0 0,0 0 0,-1 0 0,1-1 0,-1 1 1,1 0-1,0 0 0,-1-1 0,1 1 0,0 0 0,0-1 0,-1 1 1,1 0-1,0-1 0,-1 1 0,1 0 0,0-1 0,0 1 0,0 0 1,0-1-1,-1 1 0,1-1 0,0 1 0,0-1 0,0 1 0,0 0 1,0-1-1,0 1 0,0-1 0,0 1 0,0-1 0,2-11-3627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6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242 311 6328,'0'0'6506,"-3"-10"-6216,-1-4-152,-10-47 872,15 46-373,-1 14-531,0 1 1,1-1-1,-1 0 0,0 0 1,0 1-1,0-1 0,0 0 1,0 0-1,0 1 0,0-1 1,0 0-1,0 0 0,0 1 0,0-1 1,-1 0-1,1 1 0,0-1 1,0 0-1,-4-6 5140,-2 2-3464,-2 2-1035,7 3-684,0-1 0,0 1 0,0-1 0,0 1 0,0-1 0,0 1 0,0-1 0,0 1 0,0 0 0,0 0 0,0-1 0,0 1 0,0 0 0,0 0 0,0 0 0,-1 0 0,1 0 1,0 1-1,0-1 0,0 0 0,0 0 0,0 1 0,0-1 0,0 1 0,0-1 0,0 1 0,0-1 0,0 1 0,0-1 0,1 1 0,-1 0 0,0-1 0,0 1 0,1 0 0,-1 0 0,0 0 0,1 0 0,-1 0 0,0 0 0,0 1 0,-3 7 24,1-1 0,0 1-1,0 0 1,1-1-1,0 1 1,0 1 0,1-1-1,0 15 1,7 78 259,-3-70-225,37 407 1332,-38-399-966,-2-30 142,-2-30-263,-10-74-115,-38-141 0,19 102-113,18 70-22,-3 1 0,-27-71 0,37 120-73,1 0 0,1-1 0,1 1 0,0-1 0,0 0 0,0-20 0,3 32-43,0 0 0,0 0 0,0 0 0,1 0 0,-1 0 0,0 0 0,1 0 0,0 0 0,-1 0 0,1 0 0,0 1 0,0-1 0,0 0 0,0 0 0,0 1 0,1-1 0,-1 1 0,2-2 0,0 1 0,-1 0 0,1 0 0,0 0 0,0 1 0,0-1 0,0 1 0,0 0 0,1 0 0,-1 0 0,4 0 0,8-1 0,0 1 0,0 0 0,30 4 0,-27-1 0,35 1 0,-1 3 0,1 3 0,-2 1 0,1 3 0,83 33 0,-104-33 0,-1 1 0,-1 2 0,0 0 0,-1 2 0,-1 1 0,-1 2 0,0 0 0,-2 2 0,-1 0 0,26 34 0,-39-43 0,0 0 0,-1 1 0,-1 0 0,-1 0 0,0 1 0,-1-1 0,0 2 0,-1-1 0,-1 1 0,2 24 0,-5-30 0,0 1 0,-1-1 0,-1 1 0,0-1 0,0 0 0,-1 1 0,-1-1 0,0 0 0,0 0 0,-1-1 0,-1 1 0,0-1 0,0 0 0,-1 0 0,0 0 0,-11 13 0,8-13 0,-1-1 0,0 0 0,-1 0 0,0-1 0,0-1 0,0 1 0,-17 6 0,-2 0 0,-58 17 0,72-27 0,0-1 0,0 0 0,0-1 0,-1 0 0,-18-1 0,-78-12 0,74 7 0,-27 3 0,59 2 0,8 2 0,12 5 0,21 2 692,-16-7-5804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5416,'0'0'14889,"17"0"-14457,22 0-32,63-9 0,-63 2-43,-1 2-1,1 2 1,-1 1 0,1 3 0,55 6 0,-74-5-46,15 4 890,-27-4-227,-13-4-953,-3-1-427,-4 0-3451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7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442 1 6520,'0'0'9361,"-15"4"-8636,-2 1-527,-7 1 284,1 1 0,0 1 0,-38 18-1,28-6 133,0 2 0,1 0-1,1 3 1,1 0-1,-51 58 1,77-78-493,-1 1-1,1 0 1,1 0 0,-1 0 0,1 0 0,0 1 0,0-1-1,1 1 1,0 0 0,0-1 0,-1 12 0,3-15-77,0-1-1,0 1 1,0-1 0,0 1-1,1 0 1,-1-1 0,1 0 0,-1 1-1,1-1 1,0 1 0,0-1-1,0 0 1,1 0 0,-1 1-1,0-1 1,1 0 0,-1 0 0,1 0-1,0-1 1,0 1 0,-1 0-1,1-1 1,0 1 0,1-1-1,-1 1 1,0-1 0,0 0 0,1 0-1,-1 0 1,0 0 0,1 0-1,-1-1 1,1 1 0,2-1 0,3 2 25,0-1-1,0 0 1,0-1 0,0 0 0,0 0 0,0 0 0,-1-1 0,1-1 0,0 1 0,0-1 0,10-4 0,-6 1 26,-1-1-1,0 0 1,0-1-1,0 0 1,-1 0-1,15-14 1,-4-1 124,0-1 0,-1 0 0,-2-2 0,0 0 0,14-29 0,-28 46-101,0 0-1,0 0 0,-1 0 0,0 0 0,-1-1 0,0 1 1,2-14-1,-2 19 585,3 9-297,9 22-159,8 12-87,-12-25-112,1-1 1,1-1 0,0 0-1,1 0 1,0-2-1,1 1 1,0-2-1,1 0 1,0-1 0,1 0-1,0-1 1,19 7-1,-28-14-36,1 1-1,-1-1 1,0-1-1,0 1 1,1-2-1,-1 1 1,0-1 0,1 0-1,-1 0 1,0-1-1,0 1 1,0-2-1,9-3 1,7-4-156,-1-1 1,34-23 0,22-27-616,-52 38-2982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7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9440,'0'0'10263,"19"-1"-9545,305-34 2308,-299 32-2517,0 1 0,1 1 0,-1 1-1,33 5 1,-38-1 1262,-13-2-1558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8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12760,'0'0'2624,"10"8"-2012,-4-4-521,-1 0-19,0 0 0,0 0 1,0-1-1,0 0 1,1 0-1,-1 0 1,1-1-1,0 0 0,0 0 1,0 0-1,0-1 1,0 0-1,0 0 0,7 0 1,57-2 965,0-2-1,88-17 1,-137 17-151,37-1 1,-26 3-2924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29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298 302 4816,'0'0'5665,"-10"-7"-5194,-34-20-2,42 26-293,0 0 1,0 0 0,0 0-1,0 0 1,0 0-1,0 0 1,0 1-1,-1-1 1,1 1-1,0-1 1,0 1-1,-1 0 1,1 0-1,0 0 1,-5 1-1,-5-1 2053,2-6 258,17-8-1239,4-2-967,1 0 0,0 1 0,1 1 0,1 0 1,0 1-1,1 0 0,0 2 0,1-1 0,21-10 1,-1 3 364,0 2 0,2 2 1,0 1-1,60-13 1,-96 26-603,1 1 1,-1 0 0,0 0 0,1 0 0,-1 0 0,0 0-1,1 1 1,-1-1 0,0 1 0,0-1 0,1 1 0,-1 0-1,0 0 1,0 0 0,0 0 0,0 0 0,0 1 0,0-1-1,0 1 1,0-1 0,-1 1 0,1-1 0,0 1 0,-1 0-1,0 0 1,1 0 0,-1 0 0,0 0 0,1 3 0,2 1 21,-1 1 1,-1 0-1,1 0 1,-1-1-1,-1 1 1,1 0-1,-1 1 1,0 12-1,-1-2 6,-2 1-1,-1-1 0,0 1 0,-1-1 1,-1 0-1,-1 0 0,0-1 0,-17 31 1,-5 1 149,-53 73 0,26-53 62,-2-1-1,-105 94 0,135-138-209,-16 16 193,-77 55-1,103-86-217,15-9-44,0 1 0,0-1 0,0 1 0,0 0 0,1 0-1,-1 0 1,0 0 0,0 0 0,1 0 0,-1 0 0,1 1-1,-1-1 1,1 1 0,-1-1 0,1 1 0,0-1 0,-2 4-1,3-5-2,0 0 0,0 1-1,0-1 1,0 0-1,0 0 1,1 0 0,-1 0-1,0 0 1,0 1-1,0-1 1,0 0 0,0 0-1,0 0 1,0 0-1,1 0 1,-1 0 0,0 0-1,0 1 1,0-1-1,0 0 1,1 0 0,-1 0-1,0 0 1,0 0-1,0 0 1,0 0 0,1 0-1,-1 0 1,0 0-1,0 0 1,0 0 0,0 0-1,1 0 1,-1 0-1,0 0 1,0 0 0,0 0-1,0 0 1,1 0-1,-1 0 1,0 0 0,0-1-1,0 1 1,9-2 2,98-36-2,106-31 3,-185 65 19,1 1 0,0 1-1,0 2 1,1 1 0,45 7 0,-19-3 21,-8 3 9,-37-6-18,0 1 0,1-2 0,0 0 0,21 0 0,-29-2-64,0 0 0,0 0 0,-1 0 0,1 0 0,0-1 0,0 0 0,-1 0 0,1 0 0,-1 0 0,1 0 0,5-5 0,25-31-2398,-27 29 243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30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11 8536,'0'0'6452,"-3"17"-5608,-35 223 1502,4 197 1243,32-409-3055,-2-1 0,-1 1 0,-11 34 0,13-46 118,3-16-634,0 0 0,0 0 0,0 0 0,0 0 0,0 0-1,0 0 1,0 0 0,0 0 0,0 0 0,0 0 0,1 0 0,-1 0-1,0 0 1,0 0 0,0 0 0,0 0 0,0 0 0,0 0-1,0 0 1,0 0 0,0 0 0,0 0 0,0 0 0,0 0-1,0 0 1,0 0 0,0 0 0,0 0 0,0 0 0,0 0-1,0 0 1,1 1 0,-1-1 0,0 0 0,0 0 0,0 0-1,0 0 1,0 0 0,0 0 0,0 0 0,0 0 0,0 0-1,0 0 1,0 0 0,0 0 0,0 0 0,0 0 0,0 0-1,0 0 1,0 1 0,0-1 0,0 0 0,0 0 0,0 0-1,1-3 77,0 0 0,0 0 0,0 0 0,0 0 0,0 0 0,-1 0-1,1-5 1,5-83 198,-5 0 0,-3 0-1,-18-117 1,-20-38 184,30 219-371,9 23-79,-1 0 1,1 1-1,-1-1 1,1 0-1,0 1 1,0-1 0,0-5-1,-1-4 146,1 13-161,1-1 0,0 1 0,0-1 0,-1 1 0,1-1 0,0 1 0,0-1 0,0 1 0,0-1 0,0 1 0,0-1 0,0 1 0,0-1 0,0 1 1,0-1-1,0 1 0,0-1 0,0 1 0,1-1 0,-1 1 0,0-1 0,0 1 0,0-1 0,1 1 0,-1-1 0,0 1 0,1-1 0,-1 1 0,0 0 0,1-1 0,-1 1 0,0 0 0,1-1 0,-1 1 0,1 0 0,-1-1 0,1 1 0,-1 0 0,1 0 0,-1 0 0,1-1 0,-1 1 0,1 0 0,-1 0 0,1 0 0,-1 0 0,1 0 0,0 0 0,18-5 64,1 0-1,-1 2 1,1 0 0,0 1-1,0 1 1,0 1 0,37 5-1,7 5 84,65 19 0,-101-22-120,-1 2 0,0 1 1,-1 1-1,0 2 0,-1 0 0,0 2 0,-1 1 0,0 0 0,-2 2 0,22 22 0,-27-23-12,0 1-1,-2 0 1,0 1 0,-1 1 0,-1 0-1,-1 1 1,-1 1 0,0 0 0,-2 0-1,-1 1 1,-1 0 0,6 32 0,-11-43-6,-1-1 1,0 1-1,-1-1 1,0 1-1,-1-1 1,0 1-1,-1-1 1,0 1-1,-1-1 1,-1 0 0,1 0-1,-2 0 1,1-1-1,-2 0 1,1 1-1,-14 17 1,9-16 7,-1 0 1,1-1 0,-2 0 0,1-1-1,-1 0 1,-1-1 0,0-1 0,0 0-1,-1 0 1,0-2 0,0 1 0,-19 4-1,7-4 13,0-1 0,-1-2 0,0 0 0,0-2 0,0-1 0,1-1 0,-1-2 0,0 0 0,0-2 0,-26-7 0,-7 2 99,-75-2 0,112 9-132,11 2-87,1-1 1,0 1-1,0 1 0,0 0 1,-18 4-1,29-5 67,0 0 1,0 0-1,0 0 0,0 0 0,0 0 1,-1 0-1,1 0 0,0 1 0,0-1 1,0 0-1,0 0 0,0 0 0,0 0 0,0 0 1,-1 0-1,1 0 0,0 0 0,0 0 1,0 0-1,0 0 0,0 0 0,0 0 1,0 0-1,0 1 0,0-1 0,0 0 1,-1 0-1,1 0 0,0 0 0,0 0 1,0 0-1,0 0 0,0 1 0,0-1 1,0 0-1,0 0 0,0 0 0,0 0 1,0 0-1,0 0 0,0 0 0,0 1 1,0-1-1,0 0 0,0 0 0,0 0 1,0 0-1,0 0 0,0 0 0,0 0 1,1 1-1,-1-1 0,0 0 0,0 0 1,0 0-1,0 0 0,0 0 0,0 0 1,0 0-1,0 0 0,0 0 0,1 1 1,8 3-552,-2-2 364,0-1-1,-1-1 0,1 1 0,7-1 1,7-1-3649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31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7632,'0'0'12297,"-13"12"-11464,-3 4-522,0-2 149,2 0 0,-24 30 0,17-17 727,-21 37 0,37-56-828,1 0 0,0 1 0,0 0 0,1 0 0,0 0 0,0 0 0,1 0 0,0 0 0,-1 15-1,3-20-311,0 0 0,1 0 0,-1 0 0,0 0-1,1-1 1,0 1 0,0 0 0,0 0 0,1-1-1,-1 1 1,1-1 0,-1 1 0,1-1-1,1 0 1,-1 0 0,0 0 0,1 0 0,2 3-1,0-3 77,-1 1-1,1-1 1,-1-1-1,1 1 1,0-1-1,0 0 0,0 0 1,0 0-1,1-1 1,-1 0-1,8 1 1,5-1 160,-1 0 1,0-2-1,0 0 1,0-1-1,0 0 1,33-10-1,-41 9-307,-1 0 0,1-1 0,0 0 0,-1 0 0,0-1 0,0 0 0,0 0 0,-1-1 0,12-11 0,-10 7-65,-1 0 0,0 0-1,0-1 1,-1 0-1,-1-1 1,7-15 0,2-10-4448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0:31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64 11856,'0'0'7343,"-11"1"-6517,-34 2-20,33-1 61,13 1 112,13 0 545,-9-4-1338,0 0 1,0 0-1,0-1 1,0 0 0,0 1-1,0-2 1,-1 1-1,1 0 1,-1-1-1,1 0 1,-1 0 0,0 0-1,0-1 1,0 0-1,5-6 1,12-20-3494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07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 3912,'0'0'10352,"-4"13"-9964,-8 32 143,-33 78 0,17-59-78,-19 67 0,3-9 20,-86 207 1764,129-328-2179,1 1-1,-1-1 1,1 1 0,-1-1 0,1 0-1,0 1 1,-1-1 0,1 1-1,0-1 1,0 1 0,0-1-1,0 1 1,0 0 0,0-1 0,1 1-1,-1-1 1,0 0 0,1 1-1,-1-1 1,1 1 0,1 2-1,9-15 489,-4-2-451,0 1 1,-1-1-1,-1 0 0,8-27 1,-2 6 3,92-309 469,-86 270-398,11-110 1,-21 144-101,-4 26-10,0 1 0,0-23 1,-1 12 24,-1 26-67,0 0 0,-1 0-1,1 0 1,1 0 0,-1-1 0,0 1 0,3 3 0,7 16 16,43 180 162,-23-77-88,-12-41-14,-13-51 8,2 0 1,16 41 0,-15-43-9,-7-24-43,0 0 1,0 0-1,1 0 0,5 10 0,-1-9 157,-6-8-200,-1 0 1,0 1-1,1-1 0,-1 0 1,1 0-1,-1 0 0,0 1 1,0-1-1,1 0 0,-1 1 1,0-1-1,1 0 1,-1 0-1,0 1 0,0-1 1,1 0-1,-1 1 0,0-1 1,0 1-1,0-1 0,0 0 1,1 1-1,-1-1 1,0 0-1,0 1 0,0-1 1,0 1-1,0-1 0,0 1 1,0-1-1,0 0 0,0 1 1,0-1-1,0 1 1,-1-1-1,1 0 0,0 1 1,0-1-1,0 0 0,0 1 1,-1-1-1,1 0 0,0 1 1,0-1-1,-1 0 1,1 1-1,0-1 0,-1 1 1,-1 2 30,0-1-178,-1-8-37,-2-31-3370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07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8640,'0'0'1584,"11"-3"-1072,17-7-11,2 1-1,37-7 1,180-22 3613,-228 34-5576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2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1046 4616,'0'0'7714,"9"-14"-7371,59-88 358,-29 36-65,-15 25 70,1 0 1,41-48-1,-61 82-561,12-12 388,-16 19-500,-1-1-1,1 0 1,0 1-1,-1-1 1,1 1-1,0-1 1,0 1-1,-1-1 1,1 1-1,0 0 1,0 0-1,0-1 1,-1 1-1,1 0 1,0 0-1,0 0 1,0 0-1,0 0 1,0 0-1,0 0 1,0 0-1,-1 0 1,2 0-1,0 3 49,0 0 0,0-1-1,0 1 1,-1 0-1,0 0 1,1 0-1,-1 0 1,0 1-1,-1-1 1,1 0 0,0 6-1,-1 16 116,0 0 0,-2 0-1,-10 47 1,5-30 34,5-31-160,-1 8 153,0 0-1,-1 0 1,-9 25-1,13-46 37,47-96 1252,-37 80-1440,-2 2 8,1 1-1,21-25 1,-28 36-59,1 1 0,0 0 1,0 0-1,0 1 0,0-1 0,0 1 0,0-1 1,1 1-1,-1 0 0,1 0 0,0 1 0,0-1 0,-1 1 1,1 0-1,0 0 0,0 0 0,8-1 0,-10 3-8,-1-1-1,0 1 1,1-1-1,-1 1 0,0 0 1,0-1-1,0 1 1,1 0-1,-1 0 1,0 0-1,0 0 0,0 0 1,0 0-1,0 0 1,0 0-1,-1 0 1,1 0-1,0 1 0,-1-1 1,1 0-1,0 0 1,-1 1-1,1 1 1,11 39 108,-9-32-83,0 5 75,0 1 0,-1 0-1,1 23 1,-6-27 81,2-10-47,4-5-32,2-2-75,4-6 44,0 0 1,0 0-1,11-21 0,-14 20-40,1 1 1,1 0-1,0 0 0,16-16 0,-22 25-30,-1 1 0,1-1 0,0 1 0,-1 0 0,1-1 0,0 1 0,0 0 0,0 0 0,0 0 0,0 1 1,0-1-1,0 0 0,0 1 0,0-1 0,1 1 0,2 0 0,-3 0-6,-1 0 0,0 1-1,1-1 1,-1 1 0,0-1 0,0 1 0,1-1 0,-1 1 0,0 0 0,0 0 0,0 0 0,0-1 0,0 1-1,0 0 1,0 0 0,0 1 0,0-1 0,-1 0 0,1 0 0,0 0 0,-1 0 0,1 1 0,0-1 0,-1 0-1,0 1 1,1 1 0,1 6 4,-1-1 1,0 0-1,0 0 0,-1 0 0,-1 11 0,1 23 12,2-13-10,-2-21-8,1 0 0,0 0 0,0 0 0,3 11 0,-4-19-5,1 0 1,-1 1-1,0-1 0,0 0 0,1 1 1,-1-1-1,0 0 0,1 1 0,-1-1 1,0 0-1,1 0 0,-1 1 0,0-1 1,1 0-1,-1 0 0,1 0 0,-1 0 1,0 1-1,1-1 0,-1 0 0,1 0 1,-1 0-1,1 0 0,-1 0 0,0 0 1,1 0-1,-1 0 0,1 0 0,-1 0 1,1 0-1,-1-1 0,0 1 0,1 0 1,-1 0-1,1 0 0,-1 0 0,0-1 1,1 1-1,20-11 29,-13 6-20,1 0-2,0-1 1,0 0-1,-1-1 0,0 1 0,0-2 0,-1 1 1,9-11-1,43-67 56,-16 21-21,-28 44-24,-1-1 0,-1 0 1,-1-2-1,-1 1 0,11-34 0,-14 33-8,56-197 47,-57 189-47,-1-1 0,-2 1 0,-1-1 0,-2 1 0,-3-37 0,1 62-2,0 0-1,0 0 1,-1 1 0,1-1-1,-6-10 1,-3-11 34,10 27-41,0 0 0,0-1 0,0 1 0,0 0 0,0 0 0,0 0 0,0 0 0,0-1 0,0 1 0,-1 0 0,1 0 0,0 0 0,0 0 0,0 0 0,0-1 0,0 1 0,0 0 0,0 0 0,0 0 0,0 0 0,-1 0 0,1 0 0,0 0 0,0 0 0,0-1 0,0 1 0,0 0 0,-1 0 0,1 0 0,0 0 0,0 0 0,0 0 0,0 0 0,0 0 0,-1 0 0,1 0 0,0 0 0,0 0 0,0 0 0,0 0 0,-1 0 0,1 0 0,0 0 0,0 0 0,0 0 0,0 0 0,0 0 0,-1 1 0,1-1 0,0 0 0,0 0 0,0 0 0,0 0 0,0 0 1,0 0-1,0 0 0,-1 0 0,1 1 0,0-1 0,0 0 0,0 0 0,0 0 0,0 0 0,0 0 0,0 1 0,0-1 0,0 0 0,0 0 0,-6 11 1,-10 63 26,3 1 1,-5 136-1,11-101 15,7 32 98,3-57-65,0-19 55,3-24 40,-6-42-169,0 1-1,1-1 1,-1 1 0,0-1 0,0 0 0,0 1 0,0-1 0,0 0 0,1 1 0,-1-1 0,0 0 0,0 1 0,0-1 0,1 0 0,-1 1 0,0-1 0,1 0 0,-1 0 0,0 1 0,1-1 0,-1 0 0,0 0 0,1 0 0,-1 1 0,0-1 0,1 0 0,-1 0 0,1 0 0,-1 0 0,0 0 0,1 0 0,-1 0 0,1 0 0,-1 0 0,0 0 0,1 0 0,-1 0 0,1 0 0,-1 0 0,0 0 0,1 0 0,-1 0 0,0-1 0,1 1 0,-1 0 0,0 0 0,1 0 0,-1-1 0,0 1 0,1 0 0,-1 0 0,0-1 0,1 1 0,-1 0 0,0-1 0,23-21 53,-18 17-41,-1 0-6,1 0 1,-1-1 0,0 0 0,0 1 0,-1-2 0,1 1 0,3-12 0,12-51 32,-5 17-25,-10 26-9,-3 22-1,-1 0 0,0 1 0,1-1 0,0 0 0,0 1 0,0-1 0,0 1 1,0 0-1,1-1 0,-1 1 0,1 0 0,4-5 0,-6 8-5,0-1 0,1 1-1,-1 0 1,1 0 0,-1 0-1,0-1 1,1 1 0,-1 0 0,1 0-1,-1 0 1,1 0 0,-1 0-1,0 0 1,1 0 0,-1 0-1,1 0 1,-1 0 0,1 0 0,-1 0-1,0 0 1,1 0 0,-1 1-1,1-1 1,-1 0 0,0 0 0,1 0-1,-1 1 1,1-1 0,-1 0-1,1 1 1,16 14 30,3 1-12,111 48-19,-128-63 0,0 1 1,1 0-1,-1-1 0,1 0 0,-1 0 0,1 0 0,0 0 1,-1 0-1,1-1 0,0 0 0,-1 0 0,1 0 0,0 0 1,0 0-1,-1-1 0,1 1 0,-1-1 0,1 0 0,0 0 1,-1-1-1,1 1 0,4-4 0,5-1 35,-12 6-32,0-1-1,1 1 1,-1-1 0,0 1-1,0-1 1,0 1 0,0-1-1,0 0 1,0 0 0,0 1-1,0-1 1,0 0 0,0 0-1,-1 0 1,1 0 0,0 0-1,0 0 1,-1 0 0,1-2-1,10-16 49,-9 16-32,0-1 1,1 1-1,-2-1 0,1 0 1,0 0-1,-1 0 0,1 0 0,-1 0 1,1-6-1,-2 9-11,0 0 0,0 0 0,0 1 0,0-1 0,-1 0 1,1 1-1,0-1 0,0 0 0,0 0 0,-1 1 0,1-1 0,0 0 0,0 1 0,-1-1 0,1 1 0,-1-1 0,1 0 0,-1 1 0,1-1 0,-1 1 1,0-1-1,1 1-5,0 0 0,-1 0 0,1 0 0,-1 0 0,1 0 0,0 0 0,-1 0 0,1 0 0,0 0 0,-1 0 0,1 0 0,0 0 0,-1 1 0,1-1 0,0 0 0,-1 0 0,1 0 0,0 1 0,0-1 0,-1 0 0,1 0 0,0 1 0,-1-1 0,1 0 0,0 0 0,0 1 0,0-1 0,0 0 0,-1 1 0,1-1 0,0 0 0,0 1 0,0-1 0,0 0 0,0 1 0,0-1 0,0 1 0,0-1 0,0 0 0,0 1 0,0 0 0,-7 29-17,2 0 0,1 0 0,-1 41 0,5-69 15,0-1-1,0 1 0,0 0 1,1-1-1,-1 1 1,0-1-1,1 1 0,-1-1 1,1 1-1,-1-1 1,1 1-1,0-1 1,-1 1-1,1-1 0,0 0 1,0 1-1,0-1 1,0 0-1,0 0 0,1 0 1,-1 0-1,0 0 1,0 0-1,1 0 1,-1 0-1,1 0 0,-1-1 1,0 1-1,1 0 1,0-1-1,-1 1 0,1-1 1,-1 0-1,1 0 1,-1 1-1,1-1 0,0 0 1,-1 0-1,1-1 1,-1 1-1,1 0 1,0 0-1,-1-1 0,3 0 1,13-7 39,23-14 8,-17 8 7,-18 11-47,0 0 1,-1 1 0,1-2 0,-1 1 0,0 0 0,0-1 0,0 0 0,0 0 0,3-5 0,-2 1 10,-3 4-9,0 1 0,0 0 0,1-1 0,-1 1 0,1 0 0,0 0 0,3-2-1,4-4 24,-4 5 53,-1 21-15,-2 3-55,-2 1 0,0 0 0,-2 0 1,0 0-1,-1 0 0,-6 26 0,6-38-12,-15 92 18,-20 139-1,15-78 16,21-153 41,2-17-25,3-20-13,45-356 158,-39 326-138,2 0 0,3 1 0,41-105 0,-48 146-35,1-1 0,1 2 0,0-1 0,1 1 0,1 1 0,14-15 0,-25 28-21,0 0 0,0 0 0,0 0 0,0 0 0,0 0 0,0 1-1,0-1 1,1 0 0,-1 1 0,0-1 0,0 1 0,1-1 0,-1 1 0,0-1 0,1 1 0,-1 0-1,1 0 1,-1 0 0,0 0 0,1 0 0,-1 0 0,3 0 0,-2 1 0,0 0-1,1 0 1,-1 0 0,0 0 0,0 0 0,0 1-1,0-1 1,0 1 0,0-1 0,0 1 0,3 3 0,0 3 1,1-1 0,-1 1 1,0 0-1,0 0 1,5 15-1,-6-11-3,-1-1-1,0 1 0,0 0 1,-1-1-1,-1 1 1,0 0-1,0 0 1,-1 0-1,-1 0 1,-2 16-1,1-21 1,1-1 0,-1 0-1,0 0 1,0 0 0,0 0 0,-1 0-1,0 0 1,0-1 0,-1 1 0,1-1-1,-1 0 1,0 0 0,-1 0 0,1-1-1,-1 0 1,0 1 0,0-2 0,0 1-1,-1 0 1,1-1 0,-7 3 0,0-2 18,1 0-1,-1 0 1,-20 3 0,28-7-2,-1 1 1,1-1-1,-1 1 1,0-1-1,1-1 1,-1 1-1,1-1 0,-1 1 1,1-1-1,-1 0 1,1-1-1,0 1 1,-5-3-1,8 4-14,1 0 0,0 0-1,-1 0 1,1-1 0,0 1 0,0 0-1,-1 0 1,1 0 0,0 0 0,0 0-1,-1 0 1,1-1 0,0 1 0,0 0-1,0 0 1,-1 0 0,1-1 0,0 1-1,0 0 1,0 0 0,0-1 0,-1 1-1,1 0 1,0 0 0,0-1-1,0 1 1,0 0 0,0 0 0,0-1-1,0 1 1,0 0 0,0 0 0,0-1-1,0 1 1,0 0 0,0-1 0,0 1-1,0 0 1,0 0 0,0-1 0,0 1-1,0 0 1,0 0 0,0-1 0,1 1-1,-1 0 1,0 0 0,0-1 0,0 1-1,0 0 1,1 0 0,-1-1 0,0 1-1,0 0 1,1 0 0,-1 0 0,0 0-1,0 0 1,0-1 0,1 1 0,-1 0-1,22-8 38,-15 6-29,183-56 36,-60 19-101,-19 9-52,-110 30 104,-1-1 0,1 1 0,0 0 0,-1-1 0,1 1 0,-1 0 0,1 0 0,0 0 0,-1-1 0,1 1 0,0 0 0,-1 0 0,1 0 0,0 0 0,-1 0 0,1 0 0,0 0 1,-1 1-1,1-1 0,-1 0 0,1 0 0,0 0 0,-1 1 0,1-1 0,-1 0 0,1 1 0,0-1 0,-1 0 0,1 1 0,-1-1 0,1 1 0,-1-1 0,0 1 0,1-1 0,-1 1 0,1-1 0,-1 1 0,0-1 0,0 1 0,1-1 1,-1 1-1,0 0 0,0-1 0,1 2 0,-1 2 14,0 0 0,-1 0 0,1 0 0,-1 1 0,0-1 0,-1 4 0,-1 5-5,0 1 16,-1 1 1,-7 14-1,-7 30 75,17-55-93,1 1 0,-1 0 0,1 0 0,0 0 0,0 0 1,0 0-1,1 0 0,-1 0 0,4 10 0,-3-14-1,0 0 1,0 0-1,-1 0 1,1 0-1,1 0 1,-1 0-1,0 0 0,0 0 1,0 0-1,0 0 1,1-1-1,-1 1 0,0 0 1,1-1-1,-1 0 1,1 1-1,-1-1 0,0 1 1,1-1-1,-1 0 1,1 0-1,-1 0 0,1 0 1,-1 0-1,1 0 1,-1-1-1,0 1 0,1 0 1,-1-1-1,1 1 1,-1-1-1,0 1 1,1-1-1,-1 0 0,2-1 1,0-1 0,0-1 0,-1 0 0,1-1 1,-1 1-1,0 0 0,0-1 0,-1 1 1,1-1-1,-1 0 0,0 1 0,0-1 1,0 0-1,-1 0 0,0 1 0,0-1 0,0 0 1,0 0-1,-1 0 0,0 0 0,0 1 1,-2-7-1,-1-1 7,0 1 1,-1 1-1,0-1 0,-1 1 1,0 0-1,-1 0 0,-12-15 1,17 24-4,1-1 0,-1 0-1,1 0 1,0 0 0,-1 0 0,1 0 0,0 0 0,0 0 0,0 0 0,1 0 0,-1 0 0,0 0 0,0-5-1,145-3-9,-126 10-8,1 0-18,36-3-1,-49 2 24,0-1-1,1 1 1,-1-1-1,0 0 1,0-1-1,0 1 1,0-1-1,-1 0 1,10-7-1,-1-2 3,0-1 0,0 0-1,-1-1 1,14-20 0,39-66 42,-65 99-40,10-20 16,0 0-1,-2 0 0,0-1 0,-1 0 1,-1-1-1,-2 0 0,0 0 0,-1 0 0,-1 0 1,-2-1-1,-1-41 0,-1 45 39,-2-1 1,0 1-1,0 0 0,-2 1 1,-10-27-1,15 45-46,0 0 0,0 0-1,-1 0 1,1 0 0,-1 0 0,1 0-1,-1 1 1,1-1 0,-1 0 0,1 0 0,-1 0-1,0 1 1,1-1 0,-1 0 0,0 1-1,0-1 1,1 0 0,-1 1 0,0-1-1,0 1 1,0-1 0,0 1 0,0 0 0,0-1-1,0 1 1,0 0 0,0 0 0,0-1-1,0 1 1,0 0 0,0 0 0,0 0-1,0 0 1,0 1 0,0-1 0,-1 0-1,0 1-2,0 1 0,-1-1-1,1 0 1,1 0 0,-1 1-1,0-1 1,0 1 0,0 0-1,1 0 1,-1-1 0,1 1-1,0 0 1,-1 0 0,0 3-1,-17 39 1,2 1-1,-19 82 0,26-88-7,3-9-20,2 1 1,-4 56-1,9 63-28,0-133 45,1 4-12,0 0-1,0 0 1,2 0 0,1 0 0,1-1 0,11 32 0,-12-42 13,2 0 0,-1 0 0,1 0 0,1-1 1,10 12-1,-15-18 9,1 0-1,-1-1 1,1 1 0,0-1 0,-1 1-1,1-1 1,1 0 0,-1 0 0,0 0 0,0-1-1,1 1 1,-1-1 0,1 0 0,-1 0-1,1 0 1,-1 0 0,1-1 0,0 1-1,-1-1 1,5 0 0,1-3 16,-1 0-1,0-1 1,1 0 0,-1 0-1,-1 0 1,1-1 0,-1-1-1,0 1 1,12-13 0,-10 10-9,134-99 208,-133 98-215,-8 7 1,-1 1 1,1-1 0,0 0-1,0 1 1,1-1-1,-1 1 1,0 0-1,4-2 1,-6 3 66,-15 4 2,-8 10-12,0 0 1,-24 21 0,29-22-3,12-8-53,1 1 0,0-1 0,0 1 0,0 0 1,1 0-1,0 1 0,0-1 0,0 1 0,1 0 1,0 0-1,0 0 0,1 0 0,0 0 0,0 1 1,1-1-1,-1 1 0,2-1 0,-1 1 0,2 8 1,-2-15-11,1 1 0,0-1 0,0 0 0,0 0 1,1 1-1,-1-1 0,0 0 0,0 0 0,1 1 1,-1-1-1,1 0 0,-1 0 0,1 0 0,-1 0 1,1 0-1,0 0 0,-1 0 0,1 0 0,0 0 1,0 0-1,0 0 0,0 0 0,0 0 0,0 0 1,0-1-1,0 1 0,0-1 0,0 1 0,0 0 1,0-1-1,1 0 0,-1 1 0,0-1 0,0 0 1,0 0-1,1 1 0,-1-1 0,0 0 0,0 0 1,1 0-1,-1-1 0,0 1 0,0 0 0,1 0 1,-1-1-1,0 1 0,2-1 0,2-2 2,1 1-1,-1-1 0,1 0 1,-1 0-1,0-1 0,0 1 1,-1-1-1,7-7 1,-4 3-7,0-1 1,-1 0-1,0 0 1,0 0-1,-1-1 1,0 1-1,5-18 0,-1-3 13,5-40 0,-7 38 15,-4 19-1,-2 13 22,0 20 65,0 3-47,1-12-60,1 0 0,1 1 0,6 14 0,-8-23 0,-1 1 0,1 0 0,0-1 0,0 0 0,1 1 0,-1-1 0,1 0 0,-1 0 0,1 0 0,0-1 0,0 1 0,0-1 0,7 4 0,-8-5-2,1 0 1,-1-1-1,1 0 1,-1 1-1,1-1 1,0 0-1,-1 0 1,1-1-1,-1 1 1,1 0-1,-1-1 1,1 1-1,-1-1 1,0 0-1,1 0 1,-1 0-1,0 0 0,0-1 1,1 1-1,-1 0 1,0-1-1,2-1 1,6-6-12,0 0 0,15-17 1,-24 25 12,32-38 24,-1-1 1,35-61-1,-66 101-24,-1-1 0,1 1 0,-1-1 0,1 1 0,-1-1 0,1 1 0,0 0 0,-1-1 0,1 1 0,0 0 0,-1-1 0,1 1 0,0 0 0,0 0 0,-1-1 0,1 1 0,0 0 0,-1 0 0,1 0 0,0 0 0,0 0 0,-1 0 0,1 0 0,0 1 0,0-1 0,-1 0 0,1 0 0,0 1 0,-1-1 0,1 0 0,0 1 0,-1-1 0,2 1 0,0 0 0,1 1 0,-1-1 0,0 1 0,1-1 0,-1 1 0,0 0 0,0 0 0,2 3 0,46 75 0,-37-57 0,1 0 0,0-1 0,2-1 0,0 0 0,23 21 0,-31-35 0,-5-4 0,0 1 0,0-1 0,0 0 0,1-1 0,-1 1 0,1-1 0,0 1 0,0-1 0,0 0 0,0 0 0,0-1 0,5 2 0,-28-37 0,-3 4-4073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9040,'0'0'12222,"12"-1"-11891,18-2 5,37-9 1,-8 1 276,0 1 1,1 4-1,103 1 0,-130 7-367,-20-1-117,0 0 0,0-1 0,14-2 0,-24 2-64,1 0 1,-1 0 0,1 0 0,-1 1 0,1-1 0,-1 1 0,0 0 0,5 1 0,-6-1-48,1 0 1,0 0-1,0 0 0,0-1 1,0 1-1,0-1 0,1 0 1,4 0-1,4 0-1342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3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6128,'0'0'18183,"4"-12"-18005,12-37-3129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5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5520,'0'0'15821,"10"12"-15371,31 40-7,-40-49-403,1 0 1,-1 0-1,1 0 0,-1 0 0,0 0 1,0 0-1,0 0 0,-1 1 0,1-1 1,-1 0-1,0 0 0,0 1 0,0-1 1,0 0-1,0 1 0,-2 4 0,0 5 103,-21 314 2882,23-284-2068,0 12 724,24-58-1491,14-9-107,-5 1-27,0 2-1,45-8 0,-45 14-30,34-7 83,-63 10-99,0 0 0,-1-1 0,1 1 0,-1 0 0,1 1 0,0-1 0,-1 0 0,1 1 0,-1 0 0,1 0 0,-1 0 0,0 0 0,1 1 0,-1-1 0,0 1 0,0 0 0,0 0 0,0 0 0,0 0 0,-1 1 0,4 2 0,-7-3-63,0 0 0,1 0 1,-1 1-1,0-1 0,0 0 1,0 0-1,-1-1 0,1 1 1,0 0-1,-1 0 0,-2 2 1,3-3 5,0-1 1,1 1-1,-1-1 0,0 0 1,0 1-1,0-1 0,0 0 1,1 1-1,-1-1 0,0 0 1,0 0-1,0 0 1,0 0-1,0 0 0,0 0 1,0 0-1,-1 0 0,-4-3-3950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10152,'0'0'5926,"11"-2"-5317,47-5 875,97-1 0,-144 8-1201,0 0 0,0-1 0,20-5-1,-19 4 51,-9 2-195,0 0 0,0 0-1,1 1 1,-1-1-1,0 1 1,0-1 0,1 1-1,-1 0 1,5 3-1,1-1 435,-1-4-353,-4 1-3435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6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9648,'0'0'4612,"12"-4"-4168,-1-1-326,-5 2-44,0 1 1,1-1-1,0 1 0,-1 1 1,1-1-1,0 1 1,0 0-1,0 0 1,0 1-1,10 1 1,19 2 441,-6 1 100,1-2 1,42-2-1,-4-8 1484,-52 8-1287,0 0-335,-7-4-3030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6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9040,'0'0'3302,"10"-5"-2556,-9 4-725,6-3 142,1-1 0,0 2 0,1-1 0,-1 1 0,0 0 1,1 1-1,0 0 0,16-2 0,27 1 1204,98 8 0,-116-3-801,0 0 0,0-3 0,1-1-1,64-12 1,-79 9-1308,1 0-1,27-13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18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4512,'0'0'10112,"9"2"-9647,39 4 943,53-1 0,-53-7-658,0 2-1,48 7 1,-94-7-639,1 1 0,0-1-1,-1 0 1,1 0 0,0 0 0,-1-1-1,1 1 1,0-1 0,-1 1 0,1-1 0,-1 0-1,1 0 1,-1 0 0,1 0 0,2-2-1,9-9-2462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2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78 813 6520,'0'0'4870,"7"-11"-4319,17-35 50,-2 0-1,-2-1 1,18-62-1,34-165 1543,-46 163-1060,-24 101-635,-3 12 93,-4 18-132,1 32-150,-15 62-1,5-36-132,3-5 11,-49 253 325,48-278-299,-2-1 0,-2 0 0,-3-2 1,-39 73-1,55-113-107,0 0-1,0 0 1,-1 0 0,-5 5 0,8-9-38,0 0 0,1-1 0,-1 1 0,0 0 1,1-1-1,-1 1 0,0-1 0,0 1 0,0-1 0,1 0 0,-1 1 1,0-1-1,0 0 0,0 0 0,0 1 0,0-1 0,0 0 0,0 0 1,0 0-1,0 0 0,1 0 0,-1 0 0,0-1 0,0 1 0,0 0 1,0 0-1,0-1 0,0 1 0,1 0 0,-1-1 0,0 1 0,0-1 1,-1 0-1,1-1 10,1 0 0,-1 1-1,1-1 1,-1 0 0,1 0 0,0 0 0,0 0 0,0 0 0,0 0 0,0 0 0,0 1 0,0-1 0,0 0 0,1 0 0,-1 0 0,2-3 0,-1 4-10,2-13 12,2 1 1,0 0-1,0 0 1,1 0-1,1 1 1,0 0-1,0 0 1,12-13-1,-3 7 5,1 0-1,1 1 1,37-28-1,75-68 61,-90 75-27,69-50 0,-100 81-35,1-1-1,-1-1 1,14-15 0,0-1 329,-27 45 30,-1 35 0,2-23-280,2-24-90,-2 36 140,3-41-145,0 0 1,0 0-1,0 0 1,1 0-1,-1 0 1,1-1 0,0 1-1,0 0 1,0 0-1,0 0 1,0-1-1,2 4 1,-1-5-12,-1 0 1,0 0 0,1 0-1,0 0 1,-1 0-1,1 0 1,-1-1 0,1 1-1,0-1 1,0 1-1,-1-1 1,1 1 0,0-1-1,0 0 1,0 0-1,3 0 1,29-4 56,-16 2-41,-1-2 0,0 0 1,0-1-1,21-9 1,-30 10-18,-1 0 1,0 0 0,0-1 0,0 0-1,0 0 1,-1 0 0,0-1 0,0 0 0,0 0-1,-1-1 1,6-9 0,1-1 12,-7 10-16,0 1 1,-1-1-1,0 1 1,0-1-1,2-9 1,-5 14 1,0 0 1,-1-1-1,1 1 1,-1 0-1,0 0 1,0-1-1,0 1 1,0 0-1,0-1 1,0 1-1,-1 0 1,1-1-1,-1 1 1,0 0-1,1 0 0,-1 0 1,0 0-1,0 0 1,0 0-1,-1 0 1,1 0-1,-3-3 1,4 5-2,0-1-1,-1 0 1,1 1-1,-1-1 1,1 1 0,-1 0-1,1-1 1,-1 1 0,1-1-1,-1 1 1,0 0-1,1-1 1,-1 1 0,1 0-1,-1 0 1,0-1 0,1 1-1,-1 0 1,0 0 0,1 0-1,-1 0 1,0 0-1,1 0 1,-1 0 0,0 0-1,1 0 1,-1 0 0,0 0-1,0 1 1,-1 0 2,1-1 1,-1 1 0,1 0-1,-1 1 1,1-1 0,0 0-1,-1 0 1,1 1-1,0-1 1,-2 3 0,-1 2 3,0 1 0,1-1-1,0 1 1,-3 11 0,5-14-12,0 1 0,0 0 0,1-1 0,0 1 0,0 0 0,0-1 0,1 1 0,-1 0 0,1-1 0,0 1 1,1 0-1,-1-1 0,1 0 0,0 1 0,0-1 0,3 5 0,-1-3 4,0 0 1,0 0-1,1 0 1,-1-1 0,1 1-1,1-1 1,-1-1-1,1 1 1,10 6 0,-10-7 0,0-1 1,0-1 0,1 1 0,-1-1-1,1 0 1,-1 0 0,1-1 0,-1 1-1,1-2 1,0 1 0,-1-1 0,1 0-1,12-2 1,-9 0 3,-1 0-1,0-1 1,0 0-1,0-1 1,0 0-1,-1 0 1,1-1-1,12-9 1,6-9 7,-1 0 1,-2-2-1,-1-1 1,25-34-1,-44 55-12,40-54 42,56-96 1,-78 114-18,-2-1 0,-2 0 0,21-72 1,-26 50 21,-12 59-38,0 0 1,-1-1-1,0 1 1,0 0-1,0 0 0,-1 0 1,0 0-1,0 0 0,0 0 1,-3-8-1,3 13-7,1 0 0,0-1 0,0 1-1,0 0 1,-1 0 0,1-1 0,0 1 0,0 0-1,-1 0 1,1-1 0,0 1 0,-1 0-1,1 0 1,0 0 0,-1 0 0,1-1 0,0 1-1,-1 0 1,1 0 0,0 0 0,-1 0 0,1 0-1,0 0 1,-1 0 0,1 0 0,0 0 0,-1 0-1,1 0 1,0 0 0,-1 0 0,1 1-1,0-1 1,-1 0 0,1 0 0,0 0 0,-1 0-1,1 0 1,0 1 0,0-1 0,-1 0 0,1 0-1,-1 1 1,-11 11 40,-15 26-14,2 2 1,1 1-1,2 1 0,2 1 1,-21 65-1,28-71-14,1 1 0,1 1 0,-8 71 0,18-94-7,0-1 0,1 0 0,1 1 0,1-1 0,5 24 0,-5-30-1,1 1 1,1-1-1,-1 0 1,2 0-1,-1 0 1,1 0-1,1-1 1,-1 0-1,12 13 1,-14-18-7,1 0 0,0 0 0,0 0 0,0 0 1,0-1-1,0 0 0,0 0 0,1 0 1,-1 0-1,1 0 0,-1-1 0,1 0 0,0 0 1,-1 0-1,1-1 0,0 1 0,0-1 1,-1 0-1,1-1 0,0 1 0,0-1 0,-1 0 1,7-2-1,6-2 0,0-1 0,0-1 0,-1 0 0,28-18 0,-9 1 27,0-2-1,51-49 1,-80 69-23,12-19 104,-21 31 22,-42 62 128,-55 118-1,97-180-225,1 1-1,0-1 0,1 1 0,-1-1 1,1 1-1,1 0 0,-1 7 0,1-12-20,0 0 0,0 0 0,1-1 1,-1 1-1,0 0 0,1 0 0,-1 0 0,1 0 0,0 0 0,0-1 0,-1 1 0,1 0 0,1 1 1,-1-2-6,0 0 0,0-1 0,0 1 0,0 0 0,0-1 0,0 1 0,0-1 0,0 1 0,0-1 0,0 0 0,0 1 0,0-1 0,0 0 0,0 0 0,0 1 0,0-1 0,0 0 0,0 0 0,0 0 0,1-1 0,-1 1 0,0 0 0,0 0 0,2-1 0,2-1 6,1 0 0,-1 0-1,0-1 1,0 0 0,0 0 0,0 0 0,0-1-1,-1 1 1,1-1 0,5-7 0,4-5 8,18-25 0,-11 8-3,-1 0 1,-2-1-1,22-58 1,-20 36 24,21-96 0,-31 91-22,3-69 0,-9 69 24,14-65 0,-16 117-37,-1 7-4,0-1-1,0 0 0,-1 0 0,1 0 0,-1 0 0,1 0 0,-1 0 0,0 0 0,0 0 0,0 0 1,-1 0-1,1 0 0,-1 1 0,0-1 0,1 0 0,-3-4 0,1 8-1,1 1 0,-1 0-1,1-1 1,0 1 0,0 0-1,0 0 1,0 0 0,0 0-1,0 0 1,-1 4 0,-17 59 1,2 1 0,3 1 1,-9 110-1,18-57-2,6-101-3,0 1 1,1-1 0,1 0 0,7 21 0,-10-38-58,1-1 0,0 0 0,0 0 1,0 1-1,0-1 0,0 0 0,0 0 0,0 0 0,0 0 1,0 0-1,1-1 0,-1 1 0,0 0 0,1 0 0,-1-1 1,0 1-1,1-1 0,-1 1 0,1-1 0,-1 0 1,1 0-1,-1 1 0,1-1 0,-1 0 0,2 0 0,2 0-2335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21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12256,'0'0'2392,"101"-43"-2472,-29 25 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25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243 638 5224,'0'0'6868,"-10"0"-6250,2 0-465,0 0 0,1 1-1,-1 0 1,1 0 0,-1 1-1,1 0 1,-1 0 0,1 1-1,0 0 1,0 0 0,-7 5-1,1 2 198,0 0 0,1 1 0,0 1-1,1 0 1,0 0 0,1 2 0,0-1 0,1 1-1,0 0 1,-10 25 0,18-37-277,0 0-1,0 0 1,0 0 0,1 0-1,-1 0 1,0 0 0,1 1 0,-1-1-1,1 0 1,0 1 0,0-1-1,0 0 1,0 0 0,0 1-1,0-1 1,1 0 0,-1 1-1,1-1 1,0 0 0,-1 0-1,1 0 1,0 0 0,0 0-1,1 0 1,-1 0 0,0 0-1,3 3 1,-1-3-2,-1 0 0,1 0 0,0 0 0,1 0 0,-1 0 0,0-1 0,1 0 0,-1 1 0,0-1 0,1 0 0,0-1 0,-1 1-1,1-1 1,-1 1 0,1-1 0,6-1 0,-3 1-15,0-1-1,1-1 1,-1 0-1,0 0 0,0 0 1,0-1-1,0 0 1,0 0-1,-1-1 0,1 0 1,-1 0-1,0 0 1,0-1-1,-1 0 1,1 0-1,6-10 0,3-2 28,-2-1-1,-1-1 1,0 0-1,11-25 1,-15 26-21,-1-1 0,-1 0 0,0 0 1,-1-1-1,2-22 0,4-102 245,-11 142-302,0-56 187,-2 0-1,-11-64 1,11 102-100,-2-13 223,4 33-313,0 0 0,-1 0 0,1 0 1,0 0-1,0 0 0,0 0 0,0 0 1,0 0-1,0 0 0,0 0 0,0 1 1,0-1-1,0 0 0,0 0 0,0 0 1,0 0-1,0 0 0,-1 0 0,1 0 1,0 0-1,0 0 0,0 0 0,0 0 1,0 0-1,0 0 0,0 0 0,0 0 1,0 0-1,0 0 0,0 0 0,0 0 1,-1 0-1,1 0 0,0 0 0,0 0 1,0 0-1,0 0 0,0-1 0,0 1 1,0 0-1,0 0 0,0 0 0,0 0 1,0 0-1,0 0 0,0 0 0,0 0 1,0 0-1,-1 0 0,1 0 0,0 0 1,0 0-1,0 0 0,0-1 0,0 1 1,0 0-1,0 0 0,0 0 0,0 0 0,0 0 1,0 0-1,-4 19 65,-3 37-21,0 91-1,7-107-36,0 15 37,2-1-1,3 0 0,2 0 1,22 81-1,-25-123-20,0 1 1,0-1-1,12 21 0,-14-30-10,0 0 0,-1 1 0,1-1 0,1-1-1,-1 1 1,0 0 0,1 0 0,0-1 0,-1 1-1,1-1 1,0 0 0,0 0 0,0 0 0,1-1-1,-1 1 1,0 0 0,1-1 0,3 1 0,2-1 29,1 0 0,0 0 0,-1-1 0,1-1 0,0 1 0,-1-2 0,1 1 0,-1-1 0,1-1 0,12-4 0,-9 1-3,-1 0 1,0 0-1,0-1 1,0-1-1,-1 0 1,18-17-1,24-16 99,-37 30-46,26-24-1,-31 16 21,-9 9 39,-2 10-150,0 0 0,0 0 0,0 0 1,0 0-1,0 0 0,0 0 0,0 0 1,0 0-1,0 0 0,0 0 0,0-1 1,0 1-1,0 0 0,0 0 0,0 0 1,0 0-1,0 0 0,0 0 0,0 0 1,0 0-1,-1 0 0,1 0 0,0 0 1,0 0-1,0 0 0,0 0 0,0 0 1,0-1-1,0 1 0,0 0 0,0 0 1,0 0-1,0 0 0,-1 0 0,1 0 1,0 0-1,0 0 0,0 0 0,0 0 1,0 0-1,0 0 0,0 0 0,0 0 1,0 0-1,-1 1 0,1-1 0,0 0 1,0 0-1,0 0 0,0 0 0,0 0 1,0 0-1,0 0 0,0 0 0,0 0 1,0 0-1,0 0 0,0 0 0,0 0 1,-1 0-1,1 0 0,0 1 0,0-1 1,-6 5 21,1 1 1,-1 0 0,1 0-1,0 1 1,1-1 0,-1 1-1,1 0 1,-5 14 0,2-8 9,4-8-20,1 0-1,-1 1 1,1-1 0,0 1-1,0-1 1,1 1 0,0 0-1,0-1 1,0 1 0,0 0 0,1 0-1,1 7 1,-1-11-11,1-1 0,-1 1 0,1 0 0,0-1 0,0 1 0,0-1 1,0 1-1,0-1 0,0 0 0,0 1 0,0-1 0,0 0 0,1 0 0,-1 0 0,0 0 0,1 0 0,-1 0 1,1 0-1,-1 0 0,1 0 0,0-1 0,-1 1 0,1-1 0,0 1 0,-1-1 0,1 0 0,0 1 1,0-1-1,2 0 0,5 1 12,-1-1 1,1 0-1,0 0 1,13-3-1,-20 3-12,1-1 0,-1 1 0,1-1 0,-1 0-1,1 0 1,-1 0 0,1 0 0,-1 0 0,0 0 0,0-1 0,1 1-1,-1-1 1,0 1 0,0-1 0,-1 0 0,1 0 0,0 0 0,-1 0 0,1 0-1,-1 0 1,1-1 0,-1 1 0,0 0 0,0-1 0,0 1 0,-1-1-1,1 1 1,0-1 0,-1 1 0,0-1 0,1 0 0,-1 1 0,0-1-1,-1-3 1,1 1 10,-1-1-1,0 0 1,0 1-1,-1-1 1,1 1-1,-1 0 1,0 0-1,-1-1 1,1 1-1,-1 1 0,0-1 1,0 0-1,-1 1 1,1-1-1,-6-4 1,2 3 28,-1 0 0,0 1 1,0-1-1,0 2 0,-1-1 1,1 1-1,-19-6 0,78 8-50,0-3 0,-1-1-1,61-17 1,-97 19 24,0-1 1,-1-1-1,0 0 0,0 0 0,24-17 0,-37 23-9,1 0-1,-1-1 1,1 1-1,-1 0 1,1 0-1,-1 0 1,1-1-1,-1 1 0,0 0 1,1 0-1,-1 0 1,1 0-1,-1 0 1,1 0-1,-1 0 1,1 0-1,-1 0 0,1 0 1,-1 0-1,1 1 1,-1-1-1,1 0 1,-1 0-1,1 0 1,-1 1-1,0-1 0,1 0 1,-1 0-1,1 1 1,-1-1-1,0 0 1,1 1-1,-1-1 1,0 0-1,1 1 0,-1-1 1,0 1-1,0-1 1,1 0-1,-1 1 1,0-1-1,0 1 1,7 23 103,-6 2-43,-2 1 0,0-1 0,-6 27 0,-3 52 228,10-104-278,0 1-1,0-1 1,0 1-1,0-1 0,0 1 1,0-1-1,1 1 1,-1-1-1,0 1 1,1-1-1,-1 0 1,1 1-1,-1-1 1,1 0-1,0 1 1,0 0-1,0-1-5,0-1 1,0 1-1,1-1 0,-1 0 0,0 0 0,0 1 1,0-1-1,0 0 0,0 0 0,0 0 0,0 0 1,0 0-1,1-1 0,-1 1 0,0 0 0,0 0 1,0-1-1,0 1 0,0 0 0,0-1 1,1 0-1,2-2 6,0 1 0,-1-1 0,1 0 0,-1-1 0,1 1 0,-1-1 0,0 1 0,0-1-1,-1 0 1,1 0 0,3-8 0,2-1 14,5-7 16,67-113 313,-74 125-270,-3 12-32,-2 20 2,-1-14-37,1-4-17,-1 1 0,1-1 1,1 0-1,-1 1 0,1-1 1,0 0-1,1 0 0,-1 0 1,1 0-1,0-1 0,1 1 0,-1-1 1,6 7-1,-7-10-5,1 1 0,-1-1 0,1 0 0,0 1 0,0-1 1,0-1-1,0 1 0,0 0 0,0-1 0,0 1 0,0-1 0,1 0 0,-1 0 0,0 0 0,1-1 0,-1 1 0,1-1 0,-1 0 0,0 0 1,1 0-1,-1 0 0,1-1 0,-1 1 0,1-1 0,-1 0 0,6-2 0,1-2 4,0 0 0,0 0 0,-1 0-1,0-2 1,0 1 0,0-1 0,-1 0 0,0-1 0,0 0 0,-1 0-1,0-1 1,0 1 0,5-12 0,3-7-15,-1 0 0,-1-1 0,13-41 0,-6 3-1,15-85-1,-20 92 11,-10 44 1,-1 0 0,-1 0 0,0 0 0,1-24 0,-4 39 0,0 0 0,0 1 0,0-1 0,0 0 0,0 0-1,0 0 1,0 0 0,0 0 0,0 0 0,0 0 0,0 0 0,0 0 0,0 0 0,0 0 0,0 0-1,0 0 1,0 0 0,-1 1 0,1-1 0,0 0 0,0 0 0,0 0 0,0 0 0,0 0 0,0 0 0,0 0-1,0 0 1,0 0 0,0 0 0,0 0 0,0 0 0,0 0 0,0 0 0,0 0 0,-1 0 0,1 0-1,0 0 1,0 0 0,0 0 0,0 0 0,0 0 0,0 0 0,0 0 0,0 0 0,0 0 0,0 0-1,0 0 1,0 0 0,-1 0 0,1 0 0,0 0 0,0 0 0,0 0 0,0 0 0,0 0 0,0 0-1,0-1 1,-4 9-19,-73 304 7,69-263 54,-1 60 0,-2 22 22,10-130-67,1 0 0,0 1 1,0-1-1,0 1 1,0-1-1,0 0 0,0 1 1,0-1-1,0 1 0,1-1 1,-1 0-1,0 1 1,1-1-1,-1 0 0,1 1 1,0-1-1,-1 0 0,1 0 1,0 0-1,0 1 0,0-1 1,0 0-1,0 0 1,1 1-1,-1-2 2,0 0 0,0 1 0,0-1 0,0 0 0,0 0 0,0 1 0,0-1 0,0 0 0,0 0 0,0 0 0,0 0 0,0-1 0,0 1 0,0 0 0,0 0 0,-1-1 0,1 1 0,0 0 0,0-1 0,0 1 0,0-1 0,0 1 0,0-1 0,-1 1 0,1-1 0,0 0 0,0 1 0,-1-1 0,1 0-1,0 0 1,-1 0 0,1 1 0,-1-1 0,1-2 0,17-21-7,-2-1 0,-1-1 0,-2 0 0,0-1 0,-1 0 0,8-33 0,-12 47 30,-8 10-13,17 25-1,-11-14-13,0 0-1,1-1 1,1 1-1,-1-1 1,1-1 0,0 0-1,0 0 1,1 0 0,0-1-1,0 0 1,0-1-1,0 0 1,1 0 0,0-1-1,0 0 1,0-1-1,0 0 1,0-1 0,0 0-1,0-1 1,1 0 0,-1 0-1,10-2 1,-13 0 4,-1 1 1,0-1 0,0-1-1,-1 1 1,1-1 0,0 0-1,-1 0 1,0-1 0,0 0 0,7-5-1,3-6 0,23-29-1,-14 16 2,-9 8 8,-1-1 1,-1 0-1,0-1 0,-2 0 1,0-1-1,6-25 0,-6 23-2,3-16 21,-2 0-1,-1-1 1,-2 0 0,-2 0-1,2-85 1,-8 118-21,-1 8-5,0 0 1,0 0-1,1 0 0,-1-1 0,0 1 1,0 0-1,-1 0 0,1-1 1,0 1-1,0 0 0,-1 0 1,1 0-1,0-1 0,-2-1 0,2 3 0,-1 0 0,1 0 0,0 0 0,-1 0 0,1 0 0,0 0 0,-1-1 0,1 1 0,0 0 0,-1 0 0,1 0 0,-1 0 0,1 1 0,0-1 0,-1 0 0,1 0-1,0 0 1,-1 0 0,1 0 0,0 0 0,-1 0 0,1 1 0,0-1 0,-1 0 0,1 0 0,0 0 0,0 1 0,-1-1 0,1 0 0,0 0 0,0 1 0,-1-1 0,1 0 0,0 1 0,0-1-1,0 0 1,0 1 0,-1-1 0,1 0 0,0 1 0,0 0 0,-1 0 6,-15 22 5,1 1 0,1 0 1,2 1-1,0 0 0,-8 28 0,-7 25 41,-24 118 0,41-142-13,3 0 1,1 1 0,5 96-1,1-134-28,1 3-9,0 0 1,5 22 0,-5-37-8,0 0 1,1 0-1,0 0 0,-1 0 1,2 0-1,-1-1 0,0 1 0,1-1 1,0 1-1,0-1 0,0 0 0,1 0 1,4 4-1,-6-6 5,1-1 0,0 1 0,0 0-1,1-1 1,-1 0 0,0 0 0,0 0 0,1 0 0,-1 0 0,1-1 0,-1 1-1,0-1 1,1 0 0,-1 0 0,1 0 0,-1-1 0,1 1 0,-1-1-1,0 0 1,1 1 0,-1-2 0,0 1 0,4-2 0,9-4 8,-1-1 0,0 0 0,19-15 0,-22 14 2,0 0-1,0-1 1,-1-1-1,-1 0 1,0-1-1,0 1 1,-1-2 0,0 0-1,-1 0 1,-1 0-1,0-1 1,-1 0-1,-1 0 1,0-1-1,0 1 1,-2-1-1,3-18 1,-6 29 8,1-1 1,-1 1-1,0-1 1,-1 1 0,1-1-1,-1 1 1,0-1-1,0 1 1,0 0-1,-2-6 1,2 9-9,0 0 1,1 0-1,-1 0 1,1 0-1,-1 0 1,0 0-1,0 1 1,1-1 0,-1 0-1,0 1 1,0-1-1,0 0 1,0 1-1,0-1 1,0 1-1,0-1 1,0 1-1,-2-1 1,1 1 3,1 0 1,-1 0-1,0 0 1,0 0-1,0 0 1,0 1-1,0-1 1,0 1-1,0-1 1,0 1-1,1-1 1,-1 1-1,0 0 1,-2 1-1,-1 2 10,-1 0-1,1 0 1,0 1-1,0 0 0,0-1 1,1 1-1,-1 1 0,-5 10 1,2-4 6,2 0 1,0 1-1,-6 16 1,11-25-32,0 1 1,0 0-1,0 0 1,1-1 0,0 1-1,0 0 1,0 0 0,0 0-1,1-1 1,2 8-1,0 0 0,0-1-1,10 21 1,-9-26 0,-1-1 0,1 1 0,-1-1 0,2 0 0,-1 0 0,0 0 0,1 0 0,0-1 0,0 0 0,1 0 0,-1 0 0,1-1 0,0 0 0,-1 0 0,1 0 0,1-1 0,-1 0 0,0 0 0,1 0 0,-1-1 0,1 0 0,-1 0 0,1-1 0,-1 1 0,1-2 0,10 0 0,-6 0 0,1-1 0,-1-1 0,1 1 0,-1-2 0,0 0 0,0 0 0,0-1 0,-1 0 0,0 0 0,0-2 0,0 1 0,0-1 0,-1 0 0,-1-1 0,12-12 0,-9 7 0,-1 0 0,-1 0 0,0-1 0,-1 0 0,-1 0 0,0-1 0,-1 0 0,0 0 0,-1-1 0,5-27 0,-4 9 0,0 73 0,-4 10 0,1 8 0,-3 0 0,-10 83 0,9-132 0,-1-1 0,1 1 0,-2-1 0,1 0 0,-1 0 0,0 0 0,-8 13 0,10-18 0,0-1 0,0 1 0,-1 0 0,1-1 0,0 1 0,-1-1 0,1 0 0,-1 1 0,0-1 0,1 0 0,-1 0 0,0 0 0,1 0 0,-1 0 0,0-1 0,0 1 0,0-1 0,0 1 0,0-1 0,0 1 0,0-1 0,0 0 0,0 0 0,0 0 0,0 0 0,0 0 0,0-1 0,0 1 0,0-1 0,0 1 0,0-1 0,0 1 0,1-1 0,-1 0 0,0 0 0,-2-2 0,-3-2 0,0 0 0,0 0 0,1-1 0,0 0 0,0-1 0,0 1 0,0-1 0,1 0 0,1 0 0,-1-1 0,1 0 0,0 0 0,-3-11 0,7 16 0,0 1 0,0-1 0,0 1 0,1-1 0,-1 0 0,1 1 0,0-1 0,0 1 0,0 0 0,0-1 0,0 1 0,0 0 0,1-1 0,-1 1 0,1 0 0,0 0 0,-1 0 0,4-1 0,-3-1 0,1 1 0,0 1 0,1-1 0,-1 0 0,0 1 0,1 0 0,0 0 0,-1 0 0,1 0 0,6-2 0,-2 3 0,0 0 0,-1 1 0,1 0 0,0 0 0,0 1 0,0-1 0,11 4 0,55 20 0,-20-5 0,-47-17 0,1 1 0,-1 0 0,1 0 0,-1 1 0,0 0 0,0 0 0,10 9 0,7 1 877,-11-8-5814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28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1086 5824,'0'0'3502,"9"-6"-3011,16-12-174,-1-1 1,-1-1-1,-1-1 0,31-39 1,10-24 787,-4-3 0,-5-3 0,81-177 0,-112 216-668,23-61 510,-41 97-704,0-1-1,-2 1 0,0 0 0,0-1 1,0-23-1,-5 29 270,-2 11 40,-7 15-128,-12 27-130,3 1 1,-21 61-1,-18 98 278,55-186-515,-8 28 163,1 1 0,3 1-1,3 0 1,1 0 0,3 73 0,1-116-189,0-1 0,1 1 0,-1-1 0,1 1 0,0-1 0,0 0 0,0 1 0,0-1 1,0 0-1,1 0 0,0 0 0,-1 0 0,1 0 0,0 0 0,1 0 0,-1-1 0,3 4 0,-2-5-8,-1 1 0,1-1 0,-1 0 0,1 0-1,0 0 1,-1 0 0,1 0 0,0-1 0,0 1-1,-1-1 1,1 0 0,0 1 0,0-1 0,0-1-1,0 1 1,-1 0 0,1-1 0,0 1-1,0-1 1,-1 0 0,1 0 0,3-1 0,6-4 43,0 0 0,0 0 0,-1-1 0,18-14 0,40-39 161,-60 52-200,21-23 97,-1-1 1,-2-1 0,35-57 0,-31 44-28,8-18 113,-4-2 0,48-120 1,-78 174-184,5-13 54,-2-1 0,0 0 1,-2-1-1,-1 1 0,3-44 0,-4 42 4,-3 19-12,0 0 0,0 0 0,-1 0-1,-1-14 1,1 23-65,0 0-1,0-1 1,0 1-1,0 0 1,0-1 0,0 1-1,0 0 1,0 0-1,0-1 1,0 1-1,0 0 1,0-1-1,0 1 1,0 0 0,0 0-1,0-1 1,0 1-1,-1 0 1,1 0-1,0-1 1,0 1-1,0 0 1,0 0 0,-1-1-1,1 1 1,0 0-1,0 0 1,0 0-1,-1 0 1,1-1-1,0 1 1,0 0 0,-1 0-1,1 0 1,0 0-1,0 0 1,-1 0-1,1 0 1,0-1 0,0 1-1,-1 0 1,1 0-1,-1 0 1,-8 13 187,-16 40-52,14-30-88,-10 27-1,-113 372 686,94-281-531,-6 17 71,27-99 83,44-92 86,-13 14-397,14-31-1,-16 27 8,18-25 0,-24 41-40,0 1 0,1 0 0,0 0 0,1 0 0,-1 1 0,1 0 0,0 0 0,8-5 0,-13 9-17,0 1 0,-1 0 0,1-1 0,0 1 0,-1-1 0,1 1 0,0 0 0,-1-1 0,1 1-1,0 0 1,0 0 0,0 0 0,-1 0 0,1 0 0,0 0 0,0 0 0,0 0 0,-1 0 0,1 0-1,0 0 1,0 0 0,-1 0 0,1 1 0,0-1 0,0 0 0,-1 1 0,1-1 0,0 0 0,-1 1-1,1-1 1,0 1 0,-1-1 0,1 1 0,-1-1 0,1 1 0,-1 0 0,1-1 0,-1 1 0,1 0 0,-1-1-1,1 1 1,-1 0 0,0 0 0,1 0 0,1 6 3,0 0 0,0 0 0,-1 0 0,1 9 0,0-3 8,9 50 54,7 36 33,-15-88-90,0 1-1,1-1 1,1 0-1,0 0 1,0-1-1,8 12 1,-9-17-7,0-1 1,-1 0-1,1-1 1,1 1-1,-1-1 1,0 1-1,1-1 0,0 0 1,-1-1-1,1 1 1,0-1-1,1 0 1,-1-1-1,0 1 1,0-1-1,1 0 1,-1 0-1,8 0 1,-6 0 0,1-1 1,-1 0 0,1-1-1,-1 0 1,1 0 0,-1 0-1,0-1 1,0 0 0,0-1-1,0 1 1,0-2 0,12-6-1,-12 5 9,1-1-1,-1 0 0,-1-1 0,1 0 1,-1 0-1,0 0 0,0-1 0,-1 0 0,0 0 1,-1 0-1,0-1 0,5-13 0,-7 16 5,0 1 0,0-1 0,-1 0 0,0 0 0,0 0 0,-1 0 0,0 0 0,0 0 0,0 0 0,0 0 0,-1 1 0,0-1 0,-1 0 0,1 0 0,-1 0 0,0 1 0,0-1 0,-1 1 0,0 0 0,-4-8 0,6 12-1,-1-1 0,1 0 0,-1 1 0,1-1 0,-1 1-1,1 0 1,-1-1 0,0 1 0,1 0 0,-1 0 0,0 0-1,0 0 1,0 1 0,0-1 0,0 0 0,0 1-1,0-1 1,0 1 0,0 0 0,0 0 0,0-1 0,-1 2-1,1-1 1,0 0 0,0 0 0,0 1 0,0-1 0,0 1-1,0-1 1,0 1 0,0 0 0,0 0 0,0 0 0,1 0-1,-1 0 1,0 0 0,1 0 0,-3 3 0,0-1 14,1 0-1,-1 0 1,1 0 0,0 1 0,0-1 0,0 1 0,1-1 0,-1 1-1,1 0 1,0 0 0,0 1 0,0-1 0,1 0 0,0 1-1,-1-1 1,2 0 0,-2 6 0,3-5-11,0 1 0,0 0-1,0 0 1,1-1 0,0 1 0,0-1-1,0 1 1,1-1 0,0 0 0,0 0-1,0 0 1,1-1 0,-1 1 0,1-1-1,8 8 1,-3-4 17,0 0 0,1 0 0,0-1 0,0-1 0,1 1 0,17 6 0,-24-11-58,1 0 1,-1-1-1,1 0 1,0 0-1,-1 0 0,1 0 1,0-1-1,0 0 0,0 0 1,0 0-1,-1 0 1,1-1-1,0 0 0,0 0 1,-1 0-1,1-1 1,-1 0-1,1 1 0,6-5 1,-3 1-55,-1-1 0,1 0 0,-1 0 0,-1 0 1,1-1-1,-1 0 0,0 0 0,-1 0 0,7-11 0,-6 3-4330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5416,'0'0'7310,"10"-4"-6982,-3 0-256,0 2-16,-1-1 1,0 0 0,0 0 0,0-1-1,-1 1 1,1-2 0,-1 1-1,0 0 1,9-11 0,7-13 220,36-41 649,-29 29-263,-23 31-473,0 1 0,1 0-1,10-11 1,4-16 745,-17 24-547,0 6-211,-3 11 188,-2 19-229,1 1-1,0 0 0,2 0 1,2-1-1,8 44 0,-10-66-102,-1 1-1,1-1 0,0 1 0,1-1 0,-1 1 0,1-1 0,-1 0 0,1 0 1,0 0-1,0 0 0,1 0 0,-1 0 0,4 3 0,-3-4-6,-1 0 1,1-1-1,0 1 0,0-1 0,0 0 0,0 0 1,0 0-1,0 0 0,0-1 0,0 1 0,0-1 0,1 0 1,-1 0-1,5 0 0,4-1 50,-1-1 0,1 0 0,0-1 0,-1 0 0,0-1 0,0 0 0,0 0 0,0-2 0,-1 1 0,1-1 0,-1-1 0,-1 0 0,14-12 0,-1-2 63,-1-1-1,0 0 1,-2-2 0,17-28-1,33-54 313,-69 105-448,0 0 0,1 0 0,-1 0 0,0 1 0,1-1 0,-1 0 0,1 0 0,0 1 0,-1-1 0,1 1 1,0-1-1,-1 0 0,1 1 0,0-1 0,-1 1 0,1 0 0,0-1 0,1 0 0,-1 3 1,0-1 0,-1 0-1,1 0 1,-1 0 0,1 1 0,0-1 0,-1 0 0,0 0 0,1 1 0,-1-1-1,0 1 1,0-1 0,0 2 0,8 50 67,-3 1-1,-3 0 1,-5 83 0,-3-113 22,-1-14-15,7-10-73,0 0 0,0 0 0,-1 0 0,1 0 0,0 0 0,0 0 0,-1 0 0,1 0-1,0 0 1,0 0 0,-1 0 0,1 0 0,0 0 0,0 0 0,-1 0 0,1 0 0,0 0 0,0 0 0,-1 0 0,1 0 0,0-1-1,0 1 1,0 0 0,-1 0 0,1 0 0,0 0 0,0 0 0,0-1 0,-1 1 0,1 0 0,0 0 0,0 0 0,0-1 0,0 1 0,0 0-1,-1 0 1,1-1 0,-13-21 114,-19-45 0,0-1 17,25 54-74,8 10 3,15 14 39,0 0-83,4 4 27,1-2 1,1 0 0,0-2 0,1 0-1,0-1 1,0-2 0,1 0 0,27 4-1,-36-10 6,0 0-1,0-1 1,0 0-1,0-1 1,0-1-1,28-6 1,-35 7-197,0-1-19,-6-3-2998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5016,'0'0'13981,"-5"12"-13528,-5 12-116,2 0 1,0 1-1,2 0 0,-6 39 1,-9 134 2142,19-169-1475,5-23-356,6-17-679,6-26-610,-11 23-2266,-4 13 2498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28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12760,'0'0'0,"58"-6"-600,19-2 864,26-10 0,14-2 96,12-6 8,8-9-144,-8 5 8,-8 6-104,4-4 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0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0 393 7232,'0'0'5550,"14"-5"-4983,-9 4-509,9-3 91,-1-1 1,1 0-1,-1 0 1,-1-2-1,1 1 0,17-14 1,9-11 651,51-52 0,-77 69-476,0-1 0,0-1 0,-2 0 0,0 0 0,-1-1 0,13-30 0,-21 45-183,-1-1 0,0 0 0,0 0 0,-1 0 1,1-1-1,0 1 0,-1 0 0,0 0 0,0 0 0,0-4 0,0 7-104,0 0 1,0-1-1,-1 1 0,1-1 0,0 1 0,0 0 1,0-1-1,0 1 0,0 0 0,-1-1 1,1 1-1,0 0 0,0 0 0,-1-1 0,1 1 1,0 0-1,0-1 0,-1 1 0,1 0 1,0 0-1,-1 0 0,1-1 0,0 1 0,-1 0 1,1 0-1,-1 0 0,1 0 0,0 0 1,-1 0-1,-1 0 4,1 0 1,0 0 0,-1 0-1,1 1 1,0-1 0,-1 1-1,1-1 1,0 1-1,-1 0 1,1-1 0,0 1-1,-2 1 1,-7 6 53,1 0 0,-1 1-1,2 0 1,-1 0 0,1 1 0,1 0-1,0 0 1,0 0 0,1 1 0,0 0-1,1 1 1,0-1 0,1 1 0,-4 18 0,6-23-52,1-1 0,0 1 0,0-1-1,1 1 1,0 0 0,0-1 0,0 1 0,1 0 0,0-1 0,0 1 0,1-1 0,0 1 0,0-1 0,0 0 0,1 1 0,0-1 0,0-1 0,0 1 0,1 0 0,0-1 0,0 0 0,1 0 0,-1 0 0,1 0 0,0-1 0,0 0 0,1 0 0,9 6 0,-11-8-13,1 0 1,-1 0-1,1 0 1,0-1-1,0 1 0,0-1 1,0 0-1,0-1 1,0 1-1,0-1 1,0 0-1,0 0 0,0-1 1,0 0-1,0 1 1,0-2-1,0 1 1,0 0-1,5-4 0,7-3 72,0-1 0,0 0 0,25-20 0,-31 21-39,4-3 42,-1 0 0,0-1 0,-1 0 0,-1-1 0,0-1 0,0 0 0,-1-1 0,-1 0 0,-1 0 0,10-21 1,-7 14 353,-12 21-327,-6 14 233,3-2-282,0 1 0,1 0 0,1 0 0,-1 12 0,1-19-65,1 0 0,1 1 0,-1-1 0,1 0 0,0 1 0,0-1 0,0 0 0,1 0 0,0 0 0,0 0 0,3 7 0,0-5-5,-3-4 6,-1 0-1,1 0 1,0-1-1,0 1 1,1-1-1,-1 1 0,4 2 1,-5-4-14,0 0 1,1-1 0,-1 1-1,0-1 1,1 1-1,-1-1 1,0 0-1,1 0 1,-1 0-1,1 0 1,-1 1-1,0-2 1,1 1-1,-1 0 1,0 0 0,1 0-1,-1-1 1,0 1-1,1-1 1,-1 1-1,3-2 1,-1 1 2,0-1-1,0 0 1,0 0 0,0 0-1,0-1 1,-1 1 0,1-1 0,-1 1-1,1-1 1,-1 0 0,0 0 0,0 0-1,0 0 1,-1 0 0,1 0 0,-1-1-1,1 1 1,-1 0 0,0-1 0,0-6-1,1 3 10,-1-1-1,-1 0 1,0 1-1,0-1 1,0 0 0,-1 1-1,0-1 1,-3-13-1,2 17 2,0-1 0,0 0 0,0 1 0,0-1 0,-1 1 0,0 0 0,1-1 0,-2 1 0,1 1 0,0-1 0,-1 0 0,0 1 0,0 0 0,0 0 0,0 0 0,0 0 0,0 1 0,-1-1 0,1 1 0,-1 0 0,0 1 0,0-1 0,-7-1 0,-22-7 344,70 3-334,40-15 0,1 0-1,-53 16-4,78-16 49,-89 20-51,-1 1 1,1 0 0,0 1-1,-1 0 1,1 1-1,13 3 1,-24-4-7,0 1 0,0-1 0,0 1 0,0 0 0,0 0 0,0 0 0,0 0 0,0 0 0,0 0-1,0 1 1,0-1 0,-1 1 0,1-1 0,-1 1 0,1 0 0,-1-1 0,2 4 0,-1-1 5,0-1-1,0 1 1,-1 0 0,0 0-1,0 0 1,0 1 0,0-1-1,0 7 1,-1 2 27,0 0 0,-1 0 0,0 0-1,-6 23 1,4-24-2,0 2 66,0-1 1,-1 1 0,-1-1 0,0 0 0,-7 13 0,11-24 63,5-4-31,5-8 28,10-18 96,38-46 0,-47 62-202,12-14 83,-21 26-148,0-1 0,-1 1 1,1-1-1,0 1 0,0 0 1,-1-1-1,1 1 0,0 0 1,0-1-1,-1 1 0,1 0 1,0 0-1,0 0 0,0-1 0,0 1 1,-1 0-1,1 0 0,0 1 1,0-1-1,0 0 0,0 0 1,-1 0-1,1 0 0,0 1 1,0-1-1,0 0 0,-1 1 0,1-1 1,0 1-1,-1-1 0,1 0 1,1 2-1,39 30-2,-26-21 0,-1 0 0,15 16 0,-26-24 0,0 0 0,0 0 0,0 1 0,-1-1 0,0 0 0,1 1 0,-1 0 0,2 6 0,-4-10 9,0 0-1,0 0 1,0 0 0,0 0 0,0 0-1,0 0 1,0 0 0,0-1 0,1 1-1,-1 0 1,0 0 0,0 0-1,0 0 1,0 0 0,0 0 0,0 0-1,0 0 1,0 0 0,0-1-1,0 1 1,0 0 0,0 0 0,0 0-1,0 0 1,0 0 0,0 0 0,0 0-1,1 0 1,-1 0 0,0 0-1,0 0 1,0 0 0,0 0 0,0 0-1,0 0 1,0 0 0,0 0-1,0 0 1,1 0 0,-1 0 0,0 0-1,0 0 1,0 0 0,0 0 0,0 0-1,0 0 1,0 0 0,0 0-1,0 0 1,1 0 0,-1 0 0,0 0-1,0 0 1,0 0 0,0 0-1,0 0 1,0 0 0,0 0 0,2-8-5607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0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16280,'0'0'1695,"93"-55"-1943,-10 27-8,1 0 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5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260 690 5520,'0'0'5250,"0"-10"-4614,-1-33 0,1 42-572,1 1-1,-1-1 1,0 0-1,0 1 1,0-1-1,0 0 1,0 1-1,0-1 1,-1 0-1,1 1 1,0-1-1,0 1 1,0-1 0,-1 0-1,1 1 1,0-1-1,-1 1 1,1-1-1,0 0 1,-1 1-1,1-1 1,-1 1-1,1-1 1,0 1-1,-1 0 1,1-1-1,-1 1 1,0 0-1,1-1 1,-1 1-1,1 0 1,-1-1-1,0 1 1,1 0-1,-1 0 1,1 0-1,-1 0 1,0-1-1,1 1 1,-2 0-1,-22 8 963,21-6-881,-20 10 447,1 1 0,1 1-1,-24 21 1,36-28-431,-7 5 198,1 1 1,-16 17 0,28-26-227,-1 0 1,1-1-1,0 1 0,0 1 0,1-1 1,-1 0-1,1 1 0,0-1 1,0 1-1,0-1 0,1 1 0,0 0 1,0 0-1,-1 6 0,2-10-104,0 0-1,0 0 0,1 0 1,-1 0-1,0 0 1,1 0-1,-1 0 0,1 0 1,-1 0-1,1 0 1,-1 0-1,1 0 0,-1 0 1,1-1-1,0 1 0,0 0 1,-1 0-1,1-1 1,0 1-1,0-1 0,0 1 1,0-1-1,0 1 0,-1-1 1,1 1-1,2-1 1,30 8 429,-23-6-344,-1 0-53,0-1 0,1 0 0,-1-1 0,1 1-1,-1-2 1,1 0 0,-1 0 0,0 0 0,1-1 0,-1-1 0,14-5 0,-11 3 6,-1 0 1,0-1-1,-1-1 1,0 0-1,0-1 1,0 0-1,-1 0 1,9-10-1,-3 1 21,-2-1 0,0 0 0,-1-1-1,-1 0 1,-1-1 0,-1 0 0,0 0-1,-2-1 1,9-35 0,-5 11 57,-3 1 1,-1-2-1,-2 1 0,-3-78 1,-2 95-59,1 23-52,0-1 0,-1 1-1,0 0 1,0-1 0,-1 1-1,0 0 1,0 0 0,0-1-1,0 1 1,-4-9 0,4 13-29,1 1-1,0 0 1,0 0 0,-1-1 0,1 1 0,0 0-1,0 0 1,-1 0 0,1 0 0,0-1 0,-1 1-1,1 0 1,0 0 0,-1 0 0,1 0-1,0 0 1,-1 0 0,1 0 0,0 0 0,-1 0-1,1 0 1,0 0 0,-1 0 0,1 0-1,0 0 1,-1 0 0,1 0 0,0 0 0,0 0-1,-1 1 1,1-1 0,0 0 0,-1 0 0,1 0-1,0 0 1,0 1 0,-1-1 0,1 0-1,0 0 1,0 1 0,-1-1 0,-8 13 59,-3 12-13,1 1 1,1 0 0,1 1-1,2-1 1,1 2-1,0-1 1,-1 48 0,5-24 117,3 0 0,2 0 1,13 69-1,-13-101-25,10 31 0,-11-45-107,-1 0 0,1-1 0,0 1-1,0-1 1,1 1 0,0-1 0,-1 0 0,1 0-1,0 0 1,1-1 0,-1 1 0,5 3 0,-5-5-17,0-1 0,-1 0 0,1 0 0,0 0-1,-1-1 1,1 1 0,0-1 0,0 1 0,-1-1 0,1 0 0,0 0 0,3 0 0,39-7 169,-25 3-84,-13 3-71,0-1-1,1 1 1,-1-2 0,0 1 0,0-1 0,0 0 0,0-1-1,0 1 1,-1-2 0,0 1 0,0 0 0,0-1-1,0 0 1,-1-1 0,9-9 0,-3-1 60,-1 1 0,0-2 0,-1 1 0,-1-2 1,7-17-1,-4 12 45,-8 19-64,-1 0 0,1-1 1,-1 1-1,3-10 0,-4 9 61,1 9-13,-1 12 40,-1-13-149,1 6 20,0-1-1,1 1 1,0 0-1,0-1 1,1 0-1,0 1 1,0-1-1,1 0 1,7 11-1,-9-15-22,1 0 0,0-1 0,-1 0 0,2 0 0,-1 0 0,0 0 0,0 0 0,1 0 0,0-1 0,-1 0 0,1 0 0,0 0 0,0 0 0,0 0 0,0-1 0,1 0 0,-1 0 0,0 0 0,1 0 0,-1-1 0,6 1 0,-2-1 7,0-1 0,0 0 0,0 0 0,0-1 0,0 0-1,0 0 1,-1 0 0,1-1 0,-1-1 0,1 1 0,6-6-1,-3 2 4,-1-1 0,0 0 0,-1 0 0,1-1 0,-2-1 0,11-13 0,1-7 34,-1-2 0,-1 0-1,24-65 1,-26 55-4,-2 0 1,17-88-1,-26 100-17,-2 0 0,-1-1 0,-2 1 0,0-1 0,-7-38 0,7 68-29,0 0 0,0-1 0,0 1 0,-1 0 0,1-1 0,0 1 0,-1 0 0,1-1 0,0 1 0,-1 0 0,0 0 0,1 0 0,-1 0 0,-1-2 0,1 3-2,0 1-1,0 0 0,0-1 0,0 1 0,0 0 0,0 0 1,1 0-1,-1-1 0,0 1 0,1 0 0,-1 0 0,0 0 1,1 0-1,-1 0 0,1 0 0,-1 1 0,1-1 0,0 0 1,-1 0-1,1 1 0,-41 106-3,-32 129 0,-10 121 0,30-126 0,37-171 0,-2-2 0,-3 0 0,-2-1 0,-3-2 0,-2 0 0,-48 69 0,82-146 0,14-25-1,49-90-215,139-203 0,120-201-318,-307 503 503,-2 5-4,-2 1 1,-2-2-1,14-40 1,-23 53 43,0-1 1,-1 0-1,-1 0 0,2-37 1,-14 70 62,-82 182 8,13-22-51,-150 350 96,75-180-157,80-187 7,72-154 25,-52 102-119,128-255 14,-35 80-57,67-88 0,63-59-273,-127 166 341,253-261-450,-296 313 543,30-25-57,-29 24 56,0 0 0,1 1 0,-1-1 0,0 1 0,1 0 0,0 0 0,-1 0 0,1 0 0,0 0 0,-1 1 0,6-2 0,-7 2 12,-1 1-9,0-1 1,0 0-1,0 0 1,0 0 0,0 0-1,0 0 1,0 0 0,0 0-1,0 1 1,0-1-1,0 0 1,0 0 0,0 0-1,0 0 1,0 0 0,0 1-1,0-1 1,0 0-1,0 0 1,0 0 0,0 0-1,0 0 1,0 1 0,0-1-1,0 0 1,0 0 0,0 0-1,0 0 1,0 0-1,0 0 1,0 1 0,0-1-1,0 0 1,0 0 0,1 0-1,-1 0 1,0 0-1,0 0 1,0 0 0,0 0-1,0 0 1,0 1 0,0-1-1,1 0 1,-1 0-1,0 0 1,0 0 0,0 0-1,0 0 1,0 0 0,1 0-1,-1 0 1,0 0-1,0 0 1,0 0 0,0 0-1,0 0 1,0 0 0,1 0-1,-1 0 1,0 0 0,0 0-1,0 0 1,0-1-1,0 1 1,0 0 0,1 0-1,-4 9 24,-70 207 208,29-99-83,42-111-142,1-3 4,-1 0 0,1 1 0,0-1 1,0 1-1,0 0 0,0-1 0,1 1 0,-1 0 1,1 0-1,0-1 0,0 1 0,0 0 0,1 0 1,0 5-1,0-9-9,-1 1 0,0-1 0,1 0 1,-1 1-1,0-1 0,1 0 1,-1 0-1,1 1 0,-1-1 0,0 0 1,1 0-1,-1 0 0,1 0 0,-1 1 1,1-1-1,-1 0 0,1 0 0,-1 0 1,1 0-1,-1 0 0,0 0 0,1 0 1,-1 0-1,1 0 0,-1 0 0,1-1 1,-1 1-1,1 0 0,-1 0 0,1 0 1,-1-1-1,0 1 0,1 0 0,-1 0 1,0-1-1,1 1 0,19-14 33,-17 11-22,23-20 20,0-2-1,-2 0 0,0-2 1,-2-1-1,-1 0 0,31-59 1,-36 61 15,1 0 0,26-31 0,-41 55-46,5-11 114,-6 14 16,-2 10-103,-1 19 86,4 53-1,0-71-81,0 1 0,0 0 1,1-1-1,0 0 0,2 1 1,9 20-1,-13-31-26,0 0 0,0 0 0,1 0 0,-1 0 0,1 0 0,-1 0 0,1 0 0,0-1 0,-1 1-1,1-1 1,0 1 0,0-1 0,0 0 0,1 0 0,-1 1 0,0-1 0,0-1 0,1 1 0,-1 0 0,0-1 0,1 1 0,-1-1 0,0 0 0,1 1 0,-1-1 0,1 0-1,-1-1 1,1 1 0,-1 0 0,0-1 0,1 1 0,-1-1 0,0 0 0,3-1 0,5-2 27,0-1-1,-1 0 1,1 0-1,-1-1 1,-1 0-1,14-11 1,-6 1-35,0-1 0,0 0 0,-2-1 0,24-38 0,37-87 0,-74 139 0,1 0 0,0 0 0,0 1 0,0-1 0,1 0 0,5-5 0,-8 9 0,0-1 0,0 1 0,1 0 0,-1 0 0,0 0 0,0 0 0,1-1 0,-1 1 0,0 0 0,1 0 0,-1 0 0,0 0 0,0 0 0,1 0 0,-1 0 0,0 0 0,1 0 0,-1 0 0,0 0 0,1 0 0,-1 0 0,0 0 0,0 0 0,1 0 0,-1 1 0,0-1 0,1 0 0,-1 0 0,0 0 0,0 0 0,1 1 0,-1-1 0,0 0 0,10 20 0,-7-8 0,0 0 0,-1 0 0,-1 0 0,0 1 0,-1-1 0,-1 19 0,-2-3 0,-12 48 0,12-64 0,0 0 0,-1 0 0,-1 0 0,0 0 0,-1-1 0,0 0 0,-8 11 0,10-17 0,1 0 0,-1-1 0,0 0 0,0 1 0,-1-2 0,1 1 0,-1 0 0,0-1 0,0 0 0,0 0 0,-1 0 0,1-1 0,0 0 0,-1 0 0,0 0 0,-10 1 0,11-2 0,0 0 0,-1-1 0,1 0 0,0 0 0,-1 0 0,-6-2 0,9 2 0,0-1 0,1 0 0,-1-1 0,1 1 0,0 0 0,-1-1 0,1 1 0,0-1 0,0 0 0,0 0 0,0 1 0,0-1 0,0-1 0,-3-3 0,3 2 0,-2-1 0,0-1 0,0 0 0,1 0 0,-1 0 0,-2-10 0,5 15 0,1 0 0,0 0 0,0 0 0,-1 0 0,1 0 0,0 0 0,0 0 0,0 0 0,0-1 0,0 1 0,0 0 0,1 0 0,-1 0 0,0 0 0,1 0 0,-1 0 0,0 0 0,1 0 0,-1 0 0,1 0 0,-1 0 0,1 0 0,0 1 0,-1-1 0,1 0 0,0 0 0,0 1 0,0-1 0,-1 0 0,1 1 0,0-1 0,0 1 0,0-1 0,0 1 0,0-1 0,0 1 0,0 0 0,0-1 0,0 1 0,0 0 0,0 0 0,1 0 0,-1 0 0,0 0 0,1 0 0,305-65 0,-291 60 0,0 0 0,-1-1 0,1-1 0,-1-1 0,19-12 0,64-54 0,-96 73 0,5-6 0,0 1 0,-1-2 0,1 1 0,6-11 0,16-19 0,-50 85 0,8-21 0,2-1 0,-10 33 0,17-47 0,1 0 0,1 1 0,0-1 0,0 1 0,1-1 0,1 1 0,2 21 0,-2-31 0,1 0 0,-1-1 0,1 1 0,0 0 0,0-1 0,0 1 0,0-1 0,0 1 0,1-1 0,-1 0 0,1 1 0,-1-1 0,1 0 0,0 0 0,0 0 0,0 0 0,0 0 0,0-1 0,1 1 0,-1-1 0,0 1 0,1-1 0,-1 0 0,1 0 0,-1 0 0,6 1 0,-3-1 0,0 0 0,0 0 0,1-1 0,-1 0 0,0 0 0,1-1 0,-1 1 0,0-1 0,0 0 0,0-1 0,0 1 0,10-5 0,2-3 0,-1-1 0,0-1 0,-1 0 0,0-2 0,-1 1 0,15-18 0,23-19 0,-51 48 0,0 0 0,0 0 0,0 1 0,0-1 0,0 0 0,0 0 0,-1 0 0,1 0 0,0 0 0,0 0 0,-1 0 0,1 0 0,0 0 0,-1 0 0,1-1 0,-1 1 0,1 0 0,-1 0 0,0-1 0,0 1 0,1-2 0,-21 34 0,18-27 0,1 0 0,0 0 0,0 0 0,0 0 0,0 0 0,1 1 0,-1-1 0,1 0 0,0 0 0,1 0 0,-1 0 0,1 1 0,-1-1 0,1 0 0,0 0 0,1 0 0,-1 0 0,3 3 0,-2-4 0,0 0 0,0 0 0,0 0 0,1 0 0,0-1 0,-1 1 0,1-1 0,0 1 0,0-1 0,0 0 0,1 0 0,-1-1 0,0 1 0,1-1 0,-1 0 0,1 1 0,-1-2 0,1 1 0,-1 0 0,6 0 0,-3-1 0,-1-1 0,1 1 0,-1-1 0,0 0 0,1 0 0,-1 0 0,0-1 0,0 0 0,0 0 0,0 0 0,0-1 0,-1 0 0,1 0 0,-1 0 0,1 0 0,-1-1 0,0 1 0,0-1 0,5-8 0,-5 8 0,-1 0 0,0 0 0,0 0 0,0-1 0,0 1 0,-1-1 0,0 0 0,0 0 0,0 0 0,-1 0 0,1 0 0,-1 0 0,0-1 0,-1 1 0,1 0 0,-1 0 0,0-1 0,0 1 0,-3-10 0,1 9 0,0 0 0,-1 0 0,0 0 0,0 1 0,-1-1 0,1 1 0,-1 0 0,0 0 0,-1 0 0,1 1 0,-1 0 0,0-1 0,0 2 0,0-1 0,0 0 0,-1 1 0,0 0 0,0 1 0,-10-4 0,2 1 0,0 1 0,0 1 0,-1 1 0,1 0 0,0 0 0,-1 2 0,-23 1 0,36-1 0,0 0 0,0 0 0,0 0 0,0 1 0,0-1 0,0 1 0,0-1 0,1 1 0,-1 0 0,0 0 0,0-1 0,0 1 0,-3 3 0,41-8 0,43-13 0,-37 7 0,57-6 0,-89 16 0,-1 0 0,1 0 0,0 1 0,0 0 0,0 0 0,17 6 0,-23-6 0,0 1 0,1-1 0,-1 1 0,0 0 0,0 0 0,0 1 0,0-1 0,0 1 0,-1 0 0,1 0 0,-1 0 0,0 1 0,0-1 0,0 1 0,0 0 0,2 4 0,0 1 0,-2 0 0,1 1 0,-1-1 0,-1 0 0,0 1 0,0 0 0,-1-1 0,1 15 0,-3 1 0,-1-1 0,-5 28 0,16-62 0,8-15 0,-15 22 0,18-28 0,-11 13 0,2 1 0,0 1 0,1 0 0,1 1 0,28-27 0,-40 41 0,1 1 0,-1-1 0,0 0 0,0 1 0,1-1 0,-1 1 0,1 0 0,-1-1 0,0 1 0,1 0 0,-1 0 0,1 0 0,-1 0 0,1 0 0,-1 0 0,0 1 0,1-1 0,-1 0 0,1 1 0,-1-1 0,0 1 0,1-1 0,-1 1 0,2 1 0,2 1 0,0 0 0,0 1 0,0 0 0,5 5 0,-1 2 0,-1-1 0,-1 1 0,1 1 0,10 23 0,7 10 0,-15-29 0,-2-4 0,0 0 0,-1 0 0,8 20 0,-13-29 0,-1 0 0,0 0 0,-1 0 0,1 0 0,0 0 0,-1 0 0,0 0 0,1 0 0,-1 0 0,-1 0 0,1 1 0,0-1 0,-1 0 0,1 0 0,-1 0 0,0 0 0,0 0 0,0 0 0,0-1 0,-1 1 0,-2 4 0,3-6 46,0 0 0,0 0 1,1 0-1,-1 0 0,0-1 0,0 1 0,0 0 1,0-1-1,0 1 0,0 0 0,0-1 0,0 1 1,0-1-1,-1 0 0,1 1 0,0-1 0,0 0 1,-2 0-1,-11-1-4988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5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14168,'0'0'1352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5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12360,'0'0'2128,"57"-64"-1720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8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1352 6928,'0'0'4218,"8"-10"-3555,27-37 412,31-57 1,30-67 1033,-61 106-1443,-4 5 66,-11 22 207,1 0 0,48-66 1,-68 103-856,0 0 1,0-1-1,0 1 1,1 0-1,-1-1 1,0 1-1,0 0 1,1 0-1,-1 0 1,1 0-1,-1 0 0,1 1 1,-1-1-1,1 0 1,-1 1-1,1-1 1,0 1-1,-1-1 1,1 1-1,0 0 1,0 0-1,-1 0 1,1 0-1,3 0 1,-4 1-32,-1 0 1,1 1-1,-1-1 1,1 0 0,-1 1-1,0-1 1,0 0-1,1 1 1,-1-1 0,0 0-1,0 1 1,0-1-1,-1 0 1,1 3 0,0 3 88,-1 46 306,2 68 310,0-103-596,1-1 0,1 1-1,0-1 1,10 29 0,-11-41-93,0 0 0,0-1 1,0 1-1,1-1 0,0 0 0,0 1 0,0-1 1,0 0-1,0-1 0,1 1 0,0-1 1,0 1-1,0-1 0,0 0 0,8 4 0,-6-5-7,1 1 0,-1-1 0,1 0 0,-1-1-1,1 0 1,0 0 0,0 0 0,-1-1 0,1 0 0,0 0-1,7-1 1,9-3 84,0 0-1,-1-1 1,1-1-1,-1-1 1,-1-2-1,31-15 0,-20 6 50,-2-1-1,-1-1 0,40-36 0,-39 31-12,2 1 1,37-22 0,-67 45-165,0-1 1,1 1-1,-1-1 1,-1 0 0,1 1-1,0-1 1,0 0-1,-1 0 1,1-1-1,-1 1 1,1 0 0,0-4-1,-22 20 120,7-6-107,-4 5 10,-1 1 0,2 1 0,0 1 0,1 1 0,0 0 0,2 0 0,0 1 0,-14 28-1,17-31-2,6-9 3,0 0-1,1 0 1,0 0-1,0 1 1,-3 9-1,5-15-30,1 1 0,0 0 0,-1 0 0,1-1 1,0 1-1,0 0 0,0 0 0,1-1 0,-1 1 0,0 0 0,1 0 0,-1-1 0,1 1 0,-1 0 1,1-1-1,0 1 0,-1-1 0,1 1 0,0 0 0,0-1 0,0 0 0,1 1 0,-1-1 0,0 0 1,0 0-1,3 2 0,-2-2-6,0 0-1,1 1 1,-1-1 0,1-1 0,-1 1 0,1 0-1,-1-1 1,1 1 0,-1-1 0,1 0 0,-1 0-1,1 0 1,0 0 0,-1 0 0,1 0 0,-1-1-1,1 1 1,-1-1 0,1 0 0,-1 0 0,1 0-1,2-2 1,5-1 1,-1-1-1,0 0 1,-1-1 0,12-9-1,-13 9-6,0-2 0,0 1 0,-1-1 0,1 0 0,-2 0 0,1-1 0,-1 0 0,4-11 0,4-12-6,9-35 1,-20 60 7,2-13-21,-4 19 19,0 1 1,0-1-1,1 1 1,-1-1-1,0 0 1,0 1 0,0-1-1,0 1 1,0-1-1,0 0 1,0 1-1,0-1 1,0 1 0,0-1-1,-1 1 1,1-1-1,0 0 1,0 1-1,0-1 1,-1 1 0,1-1-1,0 1 1,-1-1-1,1 1 1,0-1-1,-2 0 1,2 3 10,-1 0-1,1 0 1,0 1 0,-1-1-1,1 0 1,0 0 0,0 0-1,1 3 1,-1-4-8,2 12 26,1 0 1,0 1-1,1-1 1,0 0-1,1-1 1,1 1 0,0-1-1,1 0 1,0 0-1,0-1 1,18 19-1,-18-21 12,1-1 0,1 0-1,0 0 1,0-1 0,0-1-1,1 1 1,11 5 0,-16-10-18,0 0 0,0 0-1,0-1 1,0 0 0,0 0 0,0 0 0,0-1 0,1 1 0,-1-1 0,0 0-1,0-1 1,0 1 0,1-1 0,-1 0 0,0 0 0,0-1 0,9-3 0,4-5 38,-1-1 0,0-1 0,0 0 1,-1-2-1,-1 1 0,19-22 1,-11 12-5,-3 2-35,-1-1-1,-1-1 0,-1-1 1,-1-1-1,-1 0 1,-2-1-1,0 0 0,10-32 1,-5 2 10,-2 0 0,-3-1 0,7-64 0,-4-66-30,-15 146 0,-2-1 0,-9-60 0,9 94 0,1 5 0,0-1 0,-1 1 0,1 0 0,-1-1 0,0 1 0,0-1 0,0 1 0,0 0 0,-1 0 0,1 0 0,-1 0 0,-3-5 0,4 8 0,0 0 0,0 1 0,0-1 0,0 0 0,0 1 0,0-1 0,0 1 0,0-1 0,0 1 0,0 0 0,1-1 0,-1 1 0,0 0 0,0-1 0,1 1 0,-1 0 0,0 0 0,1 0 0,-1 0 0,1 0 0,-1-1 0,1 1 0,-1 2 0,-5 12 0,1 1 0,1 0 0,0 0 0,-2 27 0,-1 24 0,2 1 0,4-1 0,8 85 0,49 210 0,29 12 0,-55-273 0,-24-90 0,-13-22 0,-5-6-239,0-1 1,2-1-1,0 0 1,1 0-1,1-1 1,-11-41-1,13 37-1747,2 0 0,-4-45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8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13672,'0'0'3375,"18"-8"-2660,59-23 501,89-22 0,-93 38-213,1 3-1,0 3 1,104 2 0,-162 7-341,-1 0 0,0 1 1,0 1-1,0 0 1,19 6-1,-45 11 112,2-6-3765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38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90 113 13360,'0'0'793,"13"4"-505,-3-1-201,3 1 62,-1-1 0,1 0 0,0 0 0,25 1 0,-37-4-137,22 0 466,0 0 1,25-4-1,-43 4-304,0-1-1,0 0 1,-1 0 0,1 0 0,0-1 0,0 1-1,-1-1 1,1 0 0,-1 0 0,0-1-1,1 1 1,-1-1 0,0 0 0,-1 0 0,1-1-1,6-6 1,-9 9-105,-1-1-1,1 1 1,0-1-1,0 1 1,-1-1-1,1 0 1,-1 1 0,0-1-1,1 1 1,-1-1-1,0 0 1,0 1-1,0-1 1,0 0 0,0 1-1,0-1 1,-1 0-1,1 1 1,0-1-1,-1 0 1,1 1-1,-1-1 1,0 1 0,0-1-1,1 1 1,-1-1-1,0 1 1,0 0-1,0 0 1,0-1 0,-3-1-1,0-1 30,0 1-1,-1-1 1,0 1 0,1 0 0,-1 0-1,0 0 1,-1 1 0,-6-3-1,-1 2 26,1 0 1,-1 1-1,0 1 0,0 0 0,0 0 0,0 1 0,1 1 0,-1 0 0,0 1 1,0 0-1,-22 8 0,26-8-35,-1 2 0,1-1 0,1 1 0,-1 0 0,0 1 0,1 0 0,0 1 0,0-1 0,1 2 0,-1-1 0,1 1 0,1 0 0,-1 0 0,1 1 0,1 0 0,-8 12 0,12-18-56,0 1 0,0-1 0,0 1 0,0 0 0,1-1 0,-1 1 0,1 0 0,0 0 0,0-1 0,0 1 0,0 0 0,0-1 0,0 1 0,1 0 0,-1 0 0,1-1 0,0 1 0,0-1 0,0 1 0,0-1 0,0 1 0,1-1 0,-1 1 0,1-1 0,2 3 0,3 2 40,-1 0-1,1-1 1,1 0 0,-1 0-1,16 9 1,-8-7 21,0-1 0,0 0-1,1-1 1,0-1 0,0-1 0,0 0-1,1-1 1,-1 0 0,1-1 0,-1-1-1,1-1 1,0-1 0,-1 0 0,23-4-1,-14 0 6,0-2 0,-1 0 0,0-1-1,0-1 1,0-2 0,-1 0-1,-1-1 1,36-27 0,-28 16-3834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1:40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9848,'0'0'19264,"10"-11"-19368,32-32-3614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1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12360,'0'0'2513,"10"-4"-2057,56-13 994,2 3 1,101-9 0,-145 22-926,1 1 1,-1 1-1,0 1 1,0 1-1,39 10 1,-41-4-2,-20-7-421,1-1 1,0 1 0,-1-1-1,1 0 1,0 0-1,-1-1 1,1 1 0,0 0-1,6 0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0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1 927 6632,'0'0'6536,"10"2"-6068,-2-1-380,0 0-13,-1 0 0,0-1-1,1 1 1,-1-1 0,1-1 0,-1 1-1,1-1 1,7-3 0,0 0 58,0 0 0,-1-1 0,0-1 0,0-1 0,0 0 1,0 0-1,-1-2 0,-1 1 0,1-2 0,-2 0 0,21-20 0,-1-4 181,-2 0-1,-1-3 1,-1 0-1,-2-1 1,-2-2-1,35-83 1,0-33 663,34-86 1482,-82 213-1909,-9 24-377,0 0 0,1 0 0,0 0 1,0 1-1,0-1 0,0 0 0,4-4 1,-5 8-159,-1 1 1,0-1-1,1 1 1,-1 0-1,0-1 1,1 1-1,-1-1 1,1 1-1,-1 0 1,1 0-1,-1-1 1,1 1-1,-1 0 1,1 0-1,-1 0 1,1-1 0,-1 1-1,1 0 1,-1 0-1,1 0 1,-1 0-1,1 0 1,0 0-1,-1 0 1,1 0-1,-1 0 1,1 0-1,-1 0 1,1 1-1,-1-1 1,1 0-1,-1 0 1,1 0-1,-1 1 1,1-1-1,-1 0 1,1 1-1,-1-1 1,0 0 0,1 1-1,-1-1 1,1 1-1,-1-1 1,0 0-1,1 1 1,-1-1-1,0 1 1,0-1-1,1 1 1,-1 0-1,16 33 222,-12-25-176,10 26 58,-1 0 0,10 48-1,9 77 119,-27-132-194,22 191 259,-25-180-205,-2 0 0,-2 0 0,-10 60 1,11-95-82,1 0 0,-1 0 0,0 0 1,-1 0-1,1-1 0,-1 1 1,1 0-1,-1-1 0,0 1 0,0-1 1,-1 1-1,1-1 0,-1 0 1,1 0-1,-7 5 0,6-6-4,0-1 0,0 0 0,0 0 0,0 0 0,0 0 0,0 0 0,-1 0-1,1-1 1,0 1 0,0-1 0,0 0 0,-1 0 0,1 0 0,0-1 0,0 1 0,-1-1 0,1 0-1,0 0 1,0 0 0,-4-2 0,-40-16 137,-60-36 0,4 2 41,100 52-180,-15-13 16,20 15-35,1 0 0,0 0-1,-1-1 1,1 1 0,0-1 0,0 1 0,0-1-1,4 0 1,5 1 0,28 5-15,141 13-36,-158-18 83,1-1 0,-1-2 0,0 0 0,0-2 0,42-11 0,-48 9-7,-1-1 0,1 0 0,-1-2 0,-1 0 0,1 0 0,-2-1 0,1-1 0,17-18 0,-2-2 22,-1-1 0,32-47 0,-55 71-16,0 0 1,-1 0-1,-1-1 0,1 0 0,-1 1 0,-1-1 0,1 0 1,-2-1-1,1 1 0,-1-1 0,-1 1 0,1-1 0,-2 1 1,1-1-1,-1 0 0,-1 0 0,0 1 0,-3-14 0,1 27 17,0 0-1,0 0 0,0 0 0,1 1 1,-3 6-1,-4 8-20,1 0 1,1 1 0,1-1-1,1 2 1,1-1 0,0 0-1,2 1 1,-1 30 0,3-30-5,1 0 1,1-1 0,6 26-1,-7-38-8,1-1 0,0 0 0,1-1 0,-1 1 0,1 0 0,1-1-1,-1 1 1,1-1 0,0 0 0,0 0 0,1-1 0,9 10-1,-12-13 0,0-1 0,0 0 0,0 1 0,0-1 0,0 0-1,0 0 1,1-1 0,-1 1 0,0 0 0,1-1 0,-1 1-1,0-1 1,1 0 0,-1 0 0,0 1 0,4-2 0,-1 0 5,0 0 0,0 0 0,0 0 0,-1-1 0,1 0 0,0 0 0,6-4 0,1-1 15,-1-1 0,0-1 0,0 0-1,15-18 1,13-17 49,-20 21-21,1 1 0,38-33 0,-57 54-50,0 0 0,0 1 0,0-1-1,0 0 1,0 1 0,0-1-1,0 1 1,0-1 0,0 1-1,0 0 1,0-1 0,0 1 0,0 0-1,1 0 1,-1 0 0,0 0-1,0 0 1,0 0 0,0 0-1,0 0 1,1 0 0,-1 0 0,2 1-1,-1 0 1,0 1 1,-1-1-1,1 0 0,0 0 0,0 1 0,-1-1 0,1 1 1,-1 0-1,1-1 0,-1 1 0,2 3 0,2 4 9,-1 0-1,0 0 1,-1 0-1,4 14 0,2 39 83,-8-48-36,1 0 0,0-1 0,8 27 0,-10-39-55,1-1 0,-1 1 0,0-1 0,0 1 0,0-1 0,1 1 0,-1-1 0,0 1 0,1-1 0,-1 0 0,0 1 0,1-1 0,-1 0 0,1 1 0,-1-1 1,0 0-1,1 1 0,-1-1 0,1 0 0,-1 0 0,1 1 0,-1-1 0,1 0 0,-1 0 0,1 0 0,-1 0 0,1 0 0,-1 0 0,1 0 0,-1 0 0,1 0 0,0 0 0,-1 0 0,1 0 0,-1 0 0,1 0 1,-1 0-1,1-1 0,-1 1 0,1 0 0,-1 0 0,1 0 0,-1-1 0,0 1 0,1 0 0,-1-1 0,1 1 0,-1-1 0,0 1 0,1 0 0,-1-1 0,0 1 0,1-1 0,-1 0 0,24-28 28,-22 25-20,50-78 80,4-8-15,-55 89-74,-1 0 0,1 0 1,-1 0-1,1 0 0,0 0 0,0 0 1,-1 0-1,1 0 0,0 0 1,0 0-1,0 0 0,0 0 0,0 1 1,0-1-1,0 0 0,0 1 1,0-1-1,1 1 0,-1 0 0,0-1 1,0 1-1,0 0 0,3-1 1,-3 2 1,0 0 0,1 0 0,-1 0 0,0 0 1,1 0-1,-1 1 0,0-1 0,0 0 1,0 1-1,0-1 0,0 0 0,0 1 1,0-1-1,-1 1 0,1 0 0,0 1 0,17 46 41,-15-36-12,1-1 0,0 0 0,1 0 0,11 17 0,-14-26-24,0 0-1,0 0 1,1 0 0,-1 0-1,1-1 1,0 1-1,0-1 1,0 0 0,0 0-1,0 0 1,0 0 0,0 0-1,1-1 1,-1 1-1,1-1 1,-1 0 0,1 0-1,-1-1 1,1 1-1,6 0 1,0-1 29,1-1-1,0 1 1,0-2-1,-1 1 1,1-2-1,-1 1 1,16-7-1,4-4 81,32-18 0,-49 24-87,56-23 96,-28 13-45,80-34 67,-113 48-140,10-3 46,-16 4-8,-12 1 13,2 1-40,-1 1 0,1 0 0,0 1 1,0-1-1,-1 2 0,1-1 0,1 1 0,-12 5 0,16-6-10,-1 0 0,0 0 0,1 0 0,-1 0 0,1 1 0,0-1 0,0 1 0,0 0 0,0 0 0,1 0 0,-1 0 0,1 1 0,-1-1 0,1 1 0,0-1 0,1 1 0,-1 0 0,0-1 0,0 5 0,1-4-6,1-1-1,0 0 0,-1 1 0,1-1 1,1 1-1,-1-1 0,0 0 0,1 1 1,0-1-1,-1 0 0,1 0 0,1 1 1,-1-1-1,0 0 0,1 0 0,3 5 1,-2-4-9,0 0 0,1-1 1,0 1-1,0-1 1,0 0-1,0 0 0,0 0 1,0 0-1,1-1 1,5 3-1,3-1-15,0 0 0,1 0 1,-1-1-1,1-1 0,-1 0 1,1-1-1,17 0 0,-16-2 10,1-1 1,-1-1-1,0 0 1,0 0-1,-1-2 0,15-6 1,84-44-6,-62 29 9,-27 13 10,0-1 1,-2-1-1,23-19 0,-41 31 8,0-1-1,0 1 0,0-1 0,-1 0 0,4-5 1,-6 8-8,-1 0 1,1 0 0,-1 0 0,1 0 0,-1 0-1,0 0 1,1 0 0,-1 0 0,0 0-1,0 0 1,0 0 0,1 0 0,-1 0 0,0 0-1,0 0 1,-1 0 0,1 0 0,0 0 0,0 0-1,0 1 1,-1-1 0,1 0 0,0 0 0,-1 0-1,1 0 1,-1 0 0,1 0 0,-1 0 0,0 1-1,1-1 1,-1 0 0,0 0 0,-1 0 1,1 1 1,-1 0 0,1-1 0,-1 1-1,1 0 1,-1 0 0,1 0 0,0 0-1,-1 1 1,1-1 0,-1 0 0,1 0-1,-1 1 1,1-1 0,0 1-1,-1 0 1,1-1 0,0 1 0,-1 0-1,-1 1 1,-27 19 90,27-17-85,0 0 0,0 0-1,1 0 1,0 0 0,-1 1 0,1-1-1,1 1 1,-1-1 0,1 1-1,0 0 1,0 0 0,0 0-1,0-1 1,1 1 0,0 0-1,0 0 1,0 0 0,1 0 0,0 0-1,-1 0 1,2-1 0,-1 1-1,1 0 1,-1-1 0,1 1-1,3 4 1,-1-1 23,0-1 0,1 0-1,0 0 1,0-1 0,0 1 0,1-1-1,0-1 1,0 1 0,0-1 0,1 0 0,0 0-1,0-1 1,0 0 0,15 7 0,-6-6-4,0 0-1,1-1 1,-1-1 0,23 2 0,-33-4-48,0-1 0,0 0 0,0 0 0,0-1 0,0 1 0,-1-1 0,1-1 0,0 1 0,-1-1 0,1 0 0,-1 0 0,1-1 0,-1 1 0,0-1 0,0-1 0,5-3 0,8-12-4314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9848,'0'0'6152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1108 5416,'0'0'3184,"15"-8"-2644,45-28 30,-2-2 0,58-50 0,-59 35-150,-2-2-1,-3-3 0,76-110 1,-73 90 17,60-93 839,-106 152-971,12-31 1,2-4 755,-58 129-35,-47 144-1,67-168-870,2 0-1,3 2 0,1-1 0,0 61 0,8-101-84,1-1-1,0 1 1,1 0-1,0-1 1,1 1-1,0-1 1,1 0-1,7 19 1,-10-29-56,1 1 0,-1-1 0,1 0 0,0 0 0,0 1 0,-1-1 0,1 0 0,0 0 0,0 0 0,0 0 0,0 0 0,0 0 1,1 0-1,-1 0 0,0 0 0,0-1 0,0 1 0,1 0 0,-1-1 0,1 1 0,-1-1 0,0 1 0,1-1 0,-1 0 0,1 0 0,-1 0 0,1 1 0,-1-1 1,0-1-1,1 1 0,-1 0 0,1 0 0,-1 0 0,1-1 0,-1 1 0,0-1 0,1 1 0,-1-1 0,0 0 0,1 1 0,-1-1 0,2-1 0,5-5 34,1 1-1,-1-1 0,-1 0 0,12-14 0,-18 20-42,42-53 166,-3-2 0,56-106 1,-42 69-26,70-134 200,-102 180-187,-2-1-1,25-95 0,-36 110-51,-6 24 18,0-1 0,-1 0 0,0 0-1,2-18 1,-4 28-120,0 0 0,0 0 0,0 0 0,0 0 0,0 0 0,0 0 0,0 0 0,0-1 0,0 1 0,0 0 0,0 0 0,0 0 0,0 0 0,0 0 0,0 0 0,0 0 0,0-1 0,0 1 0,0 0 0,0 0 0,0 0 0,0 0 0,0 0 0,0 0 0,0 0 0,0 0 0,0-1 0,0 1 0,0 0 0,0 0 0,0 0 0,0 0 0,0 0 0,0 0 0,-1 0 0,1 0 0,0 0 0,0 0 0,0 0 0,0-1 0,0 1 0,0 0 0,0 0 0,0 0 1,0 0-1,-1 0 0,1 0 0,0 0 0,0 0 0,0 0 0,0 0 0,0 0 0,0 0 0,0 0 0,0 0 0,-1 0 0,1 0 0,-6 8 151,-5 12 4,-30 76 226,-30 111 0,15-41-72,34-112-23,-3 0 0,-43 66 1,67-119-235,0 1 0,-1 0 0,1 0 1,-1-1-1,0 1 0,1-1 0,-1 0 1,0 1-1,0-1 0,0 0 0,0 0 0,0 0 1,0-1-1,-3 2 0,-5 0 291,-7 3-170,11 1-162,0 0 0,1 0 1,-1 0-1,2 1 1,-1 0-1,1 0 0,-1 0 1,2 0-1,-1 1 1,-2 9-1,-12 22 1,14-27-12,-2 3 63,5-14-57,37-50-12,-27 36-7,0-1 0,2 2 0,-1-1 0,1 1 0,1 1 1,24-18-1,78-57-99,-112 84 105,1 0-1,-1 0 1,1 0-1,-1 1 1,1-1-1,0 1 1,0-1-1,0 1 1,0 0-1,0 0 1,0 1-1,0-1 1,0 1-1,0-1 1,0 1-1,5 0 1,-6 1 1,0-1 1,1 1-1,-1 0 1,0 0 0,0 0-1,0 0 1,0 0-1,0 0 1,0 1 0,0-1-1,-1 1 1,1-1-1,0 1 1,-1 0 0,1-1-1,-1 1 1,0 0-1,0 0 1,1 0-1,-1 0 1,0 0 0,1 4-1,4 10 20,-1-3 14,0 0 0,1-1 0,11 18 0,-14-27-18,-1 1 0,1-1 0,-1 0 0,1 0 0,0 0 0,0-1-1,1 1 1,-1-1 0,0 0 0,1 0 0,0 0 0,-1 0 0,1 0 0,0-1-1,0 1 1,6 0 0,-5-2 4,1 1-1,-1-1 1,1-1 0,-1 1-1,1-1 1,-1 0 0,0 0-1,1 0 1,-1-1 0,0 0-1,0 0 1,0 0-1,0-1 1,-1 1 0,1-1-1,0-1 1,5-4 0,-3 2 5,0 0 1,-1 0 0,0-1 0,0 0 0,0-1 0,-1 1 0,0-1-1,-1 0 1,7-14 0,-6 10 7,1-5 37,8-30 1,-13 43-52,0 0 1,0 0 0,-1 0-1,1-1 1,-1 1 0,0 0-1,0 0 1,-1-1 0,0 1-1,1 0 1,-1 0 0,0 0-1,-3-5 1,4 9-16,0 0 0,0 0 0,-1-1 0,1 1 0,0 0 0,0 0 0,-1-1 0,1 1 0,0 0 0,-1 0 0,1 0 0,0-1 0,-1 1 0,1 0 0,0 0 0,-1 0 0,1 0 0,-1 0 0,1 0 0,0 0 1,-1 0-1,1 0 0,0 0 0,-1 0 0,1 0 0,0 0 0,-1 0 0,1 0 0,-1 0 0,1 1 0,0-1 0,-1 0 0,1 0 0,0 0 0,0 1 0,-1-1 0,1 0 0,0 0 0,-1 1 0,1-1 0,0 0 0,-1 1 0,-14 13 72,14-13-64,-5 6 18,0 0-1,1 0 0,0 1 1,0-1-1,0 1 0,1 0 1,1 1-1,-1-1 1,1 1-1,1-1 0,-1 1 1,1 0-1,0 10 1,1-12-4,1-1 1,0 1-1,0 0 1,1 0 0,0-1-1,0 1 1,1-1-1,-1 1 1,1-1 0,1 0-1,-1 0 1,1 1-1,0-2 1,1 1 0,-1 0-1,1-1 1,0 1 0,6 5-1,-2-4 32,-1-1 1,1 0-1,0 0 0,0 0 1,1-1-1,0-1 0,0 1 0,0-1 1,0-1-1,0 0 0,1 0 1,0 0-1,13 0 0,-16-2-130,0-1 1,0 0-1,-1 0 0,1-1 0,0 0 1,0 0-1,0 0 0,9-4 0,-11 3-281,0-1 0,0 1-1,0-1 1,-1 0-1,1 0 1,-1 0-1,0-1 1,0 1-1,0-1 1,0 0-1,4-6 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11552,'0'0'760,"79"-12"-264,-23 10 0,14-2 200,11 2 16,2-4-16,-1 0 8,-5 0-65,-5 2-7,-3 4-320,-7 0 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308 656 5720,'0'0'7362,"-13"3"-6875,-1-1-349,5 0-48,0-1 0,1 1 1,-1 1-1,1 0 1,-1 0-1,1 1 1,0 0-1,-10 6 1,0 2 176,0 2 1,2 0-1,-1 1 0,2 0 1,0 1-1,1 1 0,0 1 0,2-1 1,0 2-1,1 0 0,-13 29 1,22-43-196,1-1 0,0 1 0,-1-1 0,2 1 1,-1 0-1,0-1 0,1 1 0,0 0 0,0 0 0,0-1 1,1 1-1,-1 0 0,1-1 0,1 1 0,-1 0 0,0-1 1,4 6-1,-4-7-31,1 0 1,0-1 0,0 1 0,0-1-1,0 1 1,0-1 0,0 0 0,1 1-1,-1-1 1,1-1 0,0 1-1,-1 0 1,1 0 0,0-1 0,0 0-1,0 0 1,0 0 0,0 0 0,1 0-1,-1 0 1,0-1 0,0 1 0,0-1-1,1 0 1,5-1 0,1 0 48,1-1 1,-1 0-1,0 0 1,0-1-1,0-1 1,0 0 0,-1 0-1,0-1 1,0 0-1,0 0 1,0-1-1,-1 0 1,0-1-1,0 0 1,0 0-1,-1-1 1,0 0 0,6-10-1,-2 2 85,0-1 0,-1-1 0,-1 1 0,-1-2 0,-1 1 0,0-1-1,-1 0 1,5-31 0,-11 24 421,-2 25-242,1 16-181,2 4-94,1 0 0,0 0 0,2 0 0,0-1 0,1 1 0,1-1-1,1 0 1,0 0 0,15 24 0,-20-39-56,0 0-1,0 0 1,1 0 0,-1-1-1,1 1 1,0 0-1,-1-1 1,1 0-1,0 0 1,0 0 0,1 0-1,-1 0 1,0-1-1,1 1 1,-1-1 0,1 0-1,-1 0 1,1 0-1,-1 0 1,1-1 0,0 0-1,-1 1 1,1-1-1,0-1 1,3 1-1,1-2 19,0 1 0,-1-1-1,1 0 1,-1-1-1,1 0 1,-1 0-1,0-1 1,0 0-1,0 0 1,9-8 0,216-198 727,-223 200-728,20-19 134,-28 27-146,1 1 0,0-1 0,0 1 0,0 0 0,0-1-1,0 1 1,0 0 0,1 0 0,-1 0 0,0 1 0,0-1 0,1 0 0,2 1 0,-3 1-9,0 0 0,-1 0 1,1 0-1,0 0 0,-1 1 1,1-1-1,-1 1 0,0-1 0,1 1 1,-1 0-1,0 0 0,0-1 1,0 1-1,0 0 0,-1 0 1,2 4-1,7 18 159,-2 1 1,-1 0 0,-1 0-1,-1 0 1,-1 1 0,-1 28-1,-2-54-165,0 1 0,0-1-1,0 1 1,0-1 0,0 1-1,0-1 1,0 1 0,0-1-1,0 0 1,0 1 0,0-1-1,0 1 1,1-1 0,-1 1-1,0-1 1,0 0 0,0 1-1,1-1 1,-1 1 0,0-1-1,0 0 1,1 1 0,-1-1-1,0 0 1,1 1 0,-1-1-1,0 0 1,1 0 0,0 1-1,12-5 292,11-16-50,46-57 42,22-21 46,-90 96-326,0 0-1,0 0 0,1 0 0,-1 0 0,0 1 1,1-1-1,-1 1 0,1-1 0,-1 1 0,1 0 1,5-2-1,-7 3-10,0 0 0,-1 0 0,1 0 0,0 0 0,-1 0 0,1 1-1,0-1 1,-1 0 0,1 0 0,0 1 0,-1-1 0,1 0 0,0 1 0,-1-1 0,1 0 0,-1 1 0,1-1 0,0 1 0,0 0 0,10 22 51,-6-4-14,-2 0 1,0 0-1,-1 1 1,-1-1-1,-1 1 0,-2 20 1,0 11 137,2-51-177,0 1-1,0-1 1,0 0 0,0 0 0,0 1-1,0-1 1,0 0 0,0 0 0,0 1-1,0-1 1,0 0 0,0 0 0,0 1-1,0-1 1,0 0 0,0 0-1,0 1 1,0-1 0,0 0 0,0 0-1,1 1 1,-1-1 0,0 0 0,0 0-1,0 0 1,0 1 0,1-1-1,-1 0 1,0 0 0,0 0 0,0 0-1,1 1 1,-1-1 0,0 0 0,0 0-1,0 0 1,1 0 0,-1 0-1,0 0 1,0 0 0,1 0 0,10-7 62,9-16 4,32-58 57,17-24-45,-63 98-76,-4 4 2,0 0 0,0 0 0,1 0 1,-1 0-1,1 1 0,0-1 0,0 1 1,3-3-1,-5 5-5,0 0 0,0-1-1,0 1 1,1 0 0,-1 0 0,0 0 0,0 0 0,0 0-1,1 0 1,-1 0 0,0 0 0,0 0 0,0 1 0,1-1-1,-1 0 1,0 1 0,0-1 0,0 1 0,0-1 0,0 1-1,0 0 1,0-1 0,0 1 0,0 0 0,0 0 0,0 0-1,-1-1 1,1 1 0,0 0 0,0 1 0,11 14-1,0-1 0,-1 2 1,15 30-1,12 19-61,-34-61 58,-1 0 0,1-1 0,0 1 0,1-1 0,-1 0 0,1-1 0,0 1 0,0-1 0,0 0 0,0 0 0,10 4 0,-11-6 1,0 1 0,0-1 0,1 0 0,-1 0 0,0-1 0,1 1 0,-1-1 0,1 0 1,-1 0-1,0 0 0,1-1 0,-1 1 0,1-1 0,-1 0 0,0 0 0,5-3 0,5-3 7,0-1 0,-1 0 0,0-1 0,0-1 0,-1 0 1,0-1-1,-1 0 0,0-1 0,-1 0 0,14-21 0,4-12 43,38-88-1,-43 85-36,1-7 6,-3-1 0,-2-1 0,-3 0-1,15-103 1,-28 137-14,-1-40-1,-2 50-3,-2 6-5,-1 7-8,-3 12-17,-13 64 19,-17 130 1,31-153 64,3 90 1,12-18 87,-8-106-118,2 0 1,0-1-1,1 0 1,12 28-1,2-13-24,-5-21 0,-14-11 0,1-1 0,-1 0 0,0 0 0,1 0 0,-1 0 0,1 0 0,-1 0 0,0 0 0,1 0 0,-1 0 0,1 0 0,-1 0 0,0 0 0,1 0 0,-1-1 0,1 1 0,-1 0 0,0 0 0,1 0 0,-1 0 0,0-1 0,1 1 0,-1 0 0,0 0 0,1-1 0,-1 1 0,0 0 0,0-1 0,1 1 0,-1 0 0,0-1 0,0 1 0,0 0 0,0-1 0,1 0 0,7-17 0,0 0 0,7-27 0,-7 17 0,-3 10 0,-2-1 0,0 0 0,-1 1 0,-1-1 0,-1-31 0,-1 19 0,1 30 0,0 1 0,0-1 0,0 1 0,1 0 0,-1-1 0,0 1 0,0 0 0,0-1 0,0 1 0,1-1 0,-1 1 0,0 0 0,0-1 0,1 1 0,-1 0 0,0 0 0,1-1 0,-1 1 0,0 0 0,0 0 0,1-1 0,-1 1 0,1 0 0,-1 0 0,0 0 0,1 0 0,-1-1 0,0 1 0,1 0 0,-1 0 0,1 0 0,-1 0 0,1 0 0,-1 0 0,0 0 0,1 0 0,-1 0 0,1 0 0,-1 1 0,0-1 0,1 0 0,-1 0 0,1 0 0,23 8 0,-16-5 0,26 7 0,60 10 0,-83-19 0,0 0 0,-1 0 0,1-1 0,0 0 0,0-1 0,0 0 0,0-1 0,0 0 0,-1 0 0,12-5 0,-12 2 0,0 0 0,0-1 0,0 0 0,-1 0 0,0-1 0,0 0 0,-1-1 0,0 0 0,8-10 0,-10 10 0,-5 8 0,-1-1 0,1 1 0,0-1 0,-1 0 0,1 1 0,-1-1 0,0 0 0,1 0 0,-1 1 0,0-1 0,1 0 0,-1 0 0,0 0 0,0 0 0,0 1 0,0-1 0,1 0 0,-1 0 0,0 0 0,-1-1 0,-8 37 0,8-19 0,0-1 0,1 1 0,1 0 0,4 22 0,-4-28 0,2 0 0,-1-1 0,1 0 0,1 0 0,-1 0 0,2 0 0,-1 0 0,9 10 0,-12-17 0,0-1 0,0 1 0,1-1 0,-1 0 0,0 0 0,1 0 0,-1 0 0,1 0 0,0 0 0,-1 0 0,1 0 0,0 0 0,-1-1 0,1 1 0,0-1 0,0 1 0,0-1 0,-1 0 0,1 0 0,0 0 0,0 0 0,0 0 0,0 0 0,-1 0 0,1-1 0,0 1 0,3-2 0,3-1 0,1 0 0,0-1 0,-1 0 0,10-7 0,-12 7 0,12-10 0,-15 11 0,0 0 0,0 1 0,0-1 0,1 1 0,6-4 0,-2 1 0,0-1 0,-1 0 0,0 0 0,0-1 0,0 0 0,10-14 0,-12 15 0,22-25 0,-2-1 0,-1-2 0,27-50 0,-50 82 0,-1 1 0,1-1 0,0 1 0,-1 0 0,1-1 0,0 1 0,0 0 0,0-1 0,0 1 0,0 0 0,1 0 0,-1 0 0,0 0 0,0 0 0,1 0 0,-1 0 0,3-1 0,-9 54 0,2-20 0,-39 394 0,39-398 0,1-14 0,1 1 0,1-1 0,2 29 0,-2-43 0,0 0 0,0 0 0,0 0 0,-1 0 0,1 1 0,0-1 0,0 0 0,0 0 0,0 0 0,1 0 0,-1 0 0,0 0 0,0 0 0,0 0 0,0 0 0,0 0 0,0 1 0,0-1 0,0 0 0,0 0 0,0 0 0,0 0 0,0 0 0,0 0 0,0 0 0,0 0 0,0 0 0,0 0 0,0 0 0,0 0 0,0 0 0,1 0 0,-1 0 0,0 0 0,0 0 0,0 1 0,0-1 0,0 0 0,0 0 0,0 0 0,0 0 0,0 0 0,0 0 0,0 0 0,1 0 0,-1 0 0,0 0 0,0 0 0,0 0 0,0 0 0,0-1 0,0 1 0,0 0 0,0 0 0,0 0 0,0 0 0,0 0 0,1 0 0,-1 0 0,0 0 0,0 0 0,0 0 0,0 0 0,6-8 0,2-10 0,0-6 0,5-34 0,3-13 0,62-165 0,-62 190 0,40-77 0,-56 122 0,1 0 0,0 0 0,0 0 0,-1 1 0,1-1 0,0 0 0,0 1 0,0-1 0,0 1 0,-1-1 0,1 1 0,0-1 0,0 1 0,0 0 0,0-1 0,0 1 0,0 0 0,0 0 0,0-1 0,1 1 0,-1 0 0,0 0 0,0 0 0,0 1 0,0-1 0,0 0 0,0 0 0,0 1 0,1-1 0,30 13 0,-22-7 0,0 0 0,-1 1 0,1 0 0,-2 1 0,1-1 0,-1 2 0,0-1 0,-1 1 0,0 1 0,0-1 0,-1 1 0,6 13 0,-4-7 0,-2 1 0,0-1 0,0 1 0,-2 0 0,0 1 0,-1-1 0,2 26 0,-5-39 0,0 0 0,0-1 0,0 1 0,-1 0 0,0 0 0,1-1 0,-1 1 0,0 0 0,-1-1 0,1 1 0,-1-1 0,1 0 0,-1 1 0,0-1 0,0 0 0,-1 0 0,1 0 0,-1 0 0,1-1 0,-1 1 0,0-1 0,0 1 0,-5 2 0,3-2 0,-1 0 0,0-1 0,1 0 0,-1 0 0,0 0 0,0 0 0,0-1 0,-1 0 0,1-1 0,0 1 0,0-1 0,0 0 0,-9-2 0,-44-10 0,54 11 0,1-1 0,-1 1 0,1-1 0,-1 0 0,1 0 0,0-1 0,0 1 0,0-1 0,0 0 0,-4-4 0,7 7 0,1-1 0,0 1 0,-1-1 0,1 1 0,-1-1 0,1 1 0,0-1 0,-1 1 0,1-1 0,0 1 0,0-1 0,-1 0 0,1 1 0,0-1 0,0 1 0,0-1 0,0 0 0,0 1 0,0-1 0,0 0 0,0 1 0,0-1 0,0 1 0,0-1 0,0 0 0,1 0 0,-1 0 0,1 0 0,0 0 0,0 0 0,0 0 0,0 0 0,0 1 0,-1-1 0,1 0 0,0 0 0,1 1 0,-1-1 0,0 1 0,1-1 0,7-2 0,0 1 0,0-1 0,10 0 0,-11 2 0,366-79 0,-341 72 0,-17 4 0,-1 0 0,26-10 0,-17 9 0,-41 32 0,14-24 0,0 1 0,1 0 0,-1 0 0,1 0 0,0 0 0,0 0 0,0 0 0,1 0 0,-1 1 0,1-1 0,0 0 0,0 8 0,1-9 0,0 0 0,0-1 0,0 1 0,0-1 0,1 1 0,0-1 0,-1 1 0,1-1 0,0 1 0,0-1 0,0 0 0,1 1 0,-1-1 0,0 0 0,1 0 0,0 0 0,-1 0 0,1 0 0,0-1 0,0 1 0,0 0 0,0-1 0,4 3 0,0-1 0,-1 1 0,1-1 0,0-1 0,1 1 0,-1-1 0,0 0 0,1 0 0,0-1 0,7 1 0,-10-2 0,-1 0 0,1 0 0,0-1 0,0 1 0,0-1 0,-1 0 0,1 0 0,0 0 0,-1 0 0,1-1 0,-1 1 0,0-1 0,1 0 0,-1 0 0,0 0 0,0-1 0,5-4 0,-5 3 0,-1 1 0,1-1 0,-1 0 0,0 0 0,1 0 0,-2 0 0,1 0 0,-1-1 0,1 1 0,-1-1 0,0 1 0,-1-1 0,1 1 0,-1-1 0,0 1 0,0-1 0,0 1 0,-1-1 0,1 1 0,-1-1 0,-2-6 0,-2-7 0,-2-1 0,1 2 0,-17-30 0,19 39 0,-1 1 0,0 0 0,-1 0 0,1 0 0,-1 1 0,-1-1 0,1 2 0,-1-1 0,0 1 0,-1 0 0,-8-5 0,28 15 0,-1-1 0,1-1 0,0 1 0,0-2 0,0 0 0,1 0 0,-1-1 0,16-1 0,-8 0 0,0-1 0,0 0 0,0-2 0,-1 0 0,31-10 0,-22 3 0,-1-1 0,-1-2 0,0-1 0,-1-1 0,27-20 0,-41 25 0,0-1 0,0 0 0,-1-1 0,0 0 0,-1-1 0,0 1 0,-1-2 0,-1 1 0,10-26 0,-7 15 0,-2-1 0,-1 0 0,-1-1 0,5-50 0,-11 69 0,0 0 0,0 1 0,-1-1 0,0 0 0,-2-7 0,3 13 0,0-1 0,-1 1 0,1 0 0,-1 0 0,1 0 0,-1 0 0,1-1 0,-1 1 0,0 0 0,0 0 0,1 0 0,-1 0 0,0 1 0,-1-2 0,1 1 0,0 1 0,1 0 0,-1 0 0,0 0 0,1 0 0,-1-1 0,0 1 0,1 0 0,-1 0 0,0 0 0,0 0 0,1 1 0,-1-1 0,0 0 0,1 0 0,-1 0 0,0 0 0,1 1 0,-1-1 0,0 0 0,1 1 0,-1-1 0,1 0 0,-1 1 0,1-1 0,-1 1 0,0 0 0,-6 6 0,1 0 0,0 0 0,0 0 0,1 0 0,-1 1 0,2 0 0,-1 0 0,-3 9 0,-23 71 0,24-58 0,1-1 0,2 1 0,0 0 0,2 0 0,2 0 0,0 0 0,2 0 0,2 0 0,0 0 0,2-1 0,1 1 0,2-2 0,17 42 0,-23-63 0,0 0 0,1 0 0,0-1 0,0 1 0,0-1 0,1 0 0,0 0 0,0-1 0,10 9 0,-11-12 0,-1 1 0,1-1 0,0 1 0,0-1 0,1 0 0,-1 0 0,0-1 0,1 1 0,-1-1 0,1 0 0,-1 0 0,1-1 0,0 0 0,-1 1 0,1-1 0,8-2 0,4-1 0,0-1 0,0-1 0,-1 0 0,0-2 0,0 0 0,0 0 0,-1-2 0,23-16 0,7-9 0,51-52 0,-91 82 0,0 0 0,0 0 0,0-1 0,0 0 0,-1 0 0,0 0 0,0 0 0,0-1 0,-1 0 0,4-7 0,-7 13 0,0 0 0,0 0 0,0-1 0,0 1 0,0 0 0,0 0 0,0 0 0,0-1 0,0 1 0,0 0 0,0 0 0,0 0 0,0-1 0,0 1 0,0 0 0,0 0 0,0 0 0,0-1 0,0 1 0,0 0 0,0 0 0,0 0 0,-1 0 0,1-1 0,0 1 0,0 0 0,0 0 0,0 0 0,0 0 0,-1 0 0,1 0 0,0-1 0,0 1 0,0 0 0,0 0 0,-1 0 0,1 0 0,0 0 0,0 0 0,0 0 0,-1 0 0,1 0 0,0 0 0,-1 0 0,-12 3 0,-13 12 0,16-8 0,0 1 0,1 0 0,0 0 0,1 1 0,0 0 0,1 1 0,-10 15 0,14-21 0,1 0 0,0 0 0,0 0 0,1 0 0,-1 0 0,1 0 0,0 1 0,0-1 0,0 1 0,1-1 0,-1 1 0,1-1 0,0 1 0,1-1 0,-1 1 0,1-1 0,-1 1 0,2-1 0,-1 0 0,0 1 0,1-1 0,0 0 0,3 6 0,-4-7 0,1 0 0,0 0 0,0-1 0,0 1 0,0-1 0,1 1 0,-1-1 0,1 0 0,-1 0 0,1 0 0,0 0 0,0-1 0,-1 1 0,1-1 0,1 1 0,-1-1 0,0 0 0,0 0 0,0-1 0,0 1 0,1 0 0,-1-1 0,0 0 0,5 0 0,-4-1 0,0 1 0,-1-1 0,1 0 0,0-1 0,-1 1 0,1 0 0,-1-1 0,1 0 0,-1 0 0,0 0 0,1 0 0,-1-1 0,0 1 0,-1-1 0,1 0 0,0 0 0,-1 0 0,0 0 0,1 0 0,2-6 0,2-6 0,-1-2 0,0 1 0,4-20 0,3-7 0,-10 35 0,0-1 0,-1 0 0,0 0 0,0 0 0,0-9 0,-1 14 0,3 11 0,1 13 0,0 0 0,-1-1 0,1 0 0,1-1 0,0 0 0,16 31 0,-20-45 0,0 0 0,1 0 0,-1-1 0,1 1 0,0-1 0,0 1 0,0-1 0,1 0 0,-1 0 0,1-1 0,-1 1 0,1-1 0,0 1 0,0-1 0,0 0 0,1-1 0,-1 1 0,0-1 0,0 0 0,1 0 0,-1 0 0,1-1 0,-1 1 0,1-1 0,-1 0 0,7-1 0,-2-1 0,0 0 0,0 0 0,0-1 0,0 0 0,0-1 0,-1 0 0,0 0 0,0-1 0,0 0 0,0-1 0,9-7 0,10-12 0,36-43 0,-39 42 0,1-3 0,46-46 0,-70 74 0,-1 0 0,1 0 0,0 1 0,0-1 0,0 0 0,0 1 0,0-1 0,0 1 0,0-1 0,0 1 0,0-1 0,0 1 0,0 0 0,0 0 0,0-1 0,0 1 0,2 0 0,-2 0 0,-1 0 0,1 1 0,0-1 0,-1 0 0,1 0 0,0 1 0,-1-1 0,1 1 0,-1-1 0,1 0 0,-1 1 0,1-1 0,0 1 0,-1-1 0,0 1 0,1 0 0,-1-1 0,1 1 0,-1-1 0,1 2 0,1 4 0,0 0 0,0 0 0,-1 0 0,0 0 0,1 7 0,0 1 0,5 16 0,1 0 0,13 32 0,-14-46 0,1 0 0,0-1 0,1-1 0,1 1 0,15 18 0,-9-17 0,1 0 0,0-1 0,1-1 0,0-1 0,1-1 0,1 0 0,38 16 0,-51-25 860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130 138 13264,'0'0'2080,"-69"-79"-953,49 57 1,4 6-56,4 8 0,6 2-136,4 2 1552,-2 2-1912,14 4 8,14 8-240,8-4 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5624,'0'0'11878,"3"9"-11211,3 14-164,-2-1 1,0 1 0,-1 0 0,0 41-1,-16 117 2314,-45 230 0,36-325-1307,19-48 823,3-38-2105,3 0-114,0-1 0,-1 1-1,1-1 1,0 0-1,-1 0 1,1-1 0,-1 1-1,4-2 1,13-7 105,98-32 69,-53 17-9,2 4 0,92-19 0,-103 31-279,-49 20 510,-5-10-628,-1-1-1,0 0 0,0 0 1,0 1-1,0-1 1,0 0-1,0 1 0,0-1 1,0 0-1,0 1 0,1-1 1,-1 0-1,0 1 1,-1-1-1,1 0 0,0 0 1,0 1-1,0-1 0,0 0 1,0 1-1,0-1 1,0 0-1,0 1 0,0-1 1,-1 0-1,1 0 0,0 1 1,0-1-1,0 0 1,-1 0-1,1 1 0,0-1 1,0 0-1,-1 0 0,1 0 1,0 0-1,0 1 0,-1-1 1,1 0-1,0 0 1,-1 0-1,1 0 0,0 0 1,-1 0-1,1 0 0,-1 0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12256,'0'0'3640,"11"-5"-3336,30-10 357,1 1 1,1 2 0,58-10 0,18 19 1337,3 0 749,-100 4-2022,-19-1-596,1 1-1,0-1 1,0 0 0,0 0-1,0-1 1,0 1 0,0-1-1,0 0 1,6-1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1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12864,'0'0'4183,"16"-2"-3743,222-40 1623,-185 29-13,77-8 0,-100 16 67,-30 5-2131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2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9848,'0'0'3806,"17"-1"-3188,502-57 3831,-432 37-3385,-62 14-181,-1 1 0,47-6 0,-45 7 958,-3 0-3751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6824,'0'0'6712,"13"-7"-5998,30-14 445,78-27-1,-77 36-267,-1 2 0,1 2-1,0 2 1,1 2 0,46 1-1,-39 5 1052,-52-1-1916,0-1 1,1 0 0,-1 0-1,0 1 1,1-1-1,-1 0 1,0 1 0,0-1-1,0 0 1,1 1 0,-1-1-1,0 1 1,0-1-1,0 0 1,0 1 0,0-1-1,0 1 1,0-1 0,0 0-1,0 1 1,0-1 0,0 1-1,0-1 1,0 0-1,0 1 1,0-1 0,0 1-1,0-1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2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8744,'0'0'5685,"14"0"-5074,104-6 542,-24 1 1248,125 8-1,-146-1 1557,-71-3-3239,3 0-948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1180 10448,'0'0'2881,"9"-18"-2401,133-264 1829,74-196 2348,-189 408-2193,-51 136-1943,-37 75 0,22-55-312,-186 366 534,172-352-599,-38 57 101,55-98-30,2 1-1,-37 89 1,66-132-40,6-12-44,4-9-2,213-186 450,-131 119-436,203-183 369,-191 160-249,45-41 219,-123 115-221,-2 0-1,32-45 1,-51 66-251,1-1 0,-1 0 1,0 0-1,0 0 0,0 0 0,0 0 1,0 0-1,0 0 0,0 1 0,0-1 1,0 0-1,0 0 0,0 0 0,0 0 1,1 0-1,-1 0 0,0 0 0,0 0 1,0 0-1,0 0 0,0 0 0,0 1 1,0-1-1,1 0 0,-1 0 0,0 0 1,0 0-1,0 0 0,0 0 0,0 0 1,0 0-1,1 0 0,-1 0 1,0 0-1,0 0 0,0 0 0,0 0 1,0 0-1,0 0 0,1-1 0,-1 1 1,0 0-1,0 0 0,0 0 0,0 0 1,0 0-1,0 0 0,0 0 0,1 0 1,-4 14 247,3-13-260,-29 190 757,28-181-722,1 0 0,0 0 0,0 0-1,1 0 1,1-1 0,0 1 0,4 14 0,-4-18-18,0-1 0,0 0 0,0 0 0,1-1 0,0 1 0,-1 0 0,2-1 0,-1 1 0,0-1 0,1 0 0,0 0 0,0-1 0,0 1-1,0-1 1,6 4 0,-6-6-4,0 1-1,1-1 0,-1 0 0,0 0 0,1 0 0,-1-1 1,1 1-1,-1-1 0,1 0 0,-1 0 0,1-1 1,-1 1-1,6-2 0,2-1 27,0 0-1,-1-1 1,20-9 0,-11 2-1,0-1 1,-1 0 0,0-1-1,-1-2 1,0 1-1,-2-2 1,0 0 0,0-1-1,-2-1 1,0 0-1,-1-1 1,20-39 0,-30 53-21,-1 0 0,1 0 0,-1-1 0,0 1 0,-1-1 1,1 1-1,-1-1 0,0 1 0,-1-1 0,1 0 0,-1 0 1,0 1-1,0-1 0,-1 0 0,0 1 0,-2-11 0,2 15-11,1 0 0,-1 1 0,1-1 0,-1 0 0,1 0 0,-1 1 0,0-1 0,1 1 0,-1-1 0,0 1 0,0-1 0,1 1 0,-1-1 0,0 1 0,0-1 0,0 1 0,1 0 0,-1 0 0,0-1 0,0 1 0,0 0 0,0 0 0,0 0 0,0 0 0,0 0 0,1 0 0,-1 0 0,0 0 0,-1 1 0,-27 7 56,20-1-59,-1 1 0,1 0 0,0 0 0,1 0 0,0 1 0,0 1 0,1-1 0,1 1 0,-10 19 0,13-23-2,1 0 0,0 0 0,1 0 0,-1 0 0,1 0 0,0 0 0,1 0 0,0 1 0,0-1 0,0 0 0,1 0 0,-1 0 0,2 1 0,-1-1 0,1 0 0,-1 0 0,2 0 0,-1-1 0,1 1 0,0 0 0,0-1 0,0 0 0,1 0 0,0 0 0,0 0 0,5 5 0,-4-5 0,1 1 0,-1-1 0,1-1 0,0 1 0,0-1 0,0 0 0,1-1 0,-1 1 0,1-1 0,0 0 0,0-1 0,0 0 0,0 0 0,0 0 0,1-1 0,-1 0 0,0-1 0,1 1 0,-1-1 0,1-1 0,13-2 0,-7-1 0,0-1 0,-1-1 0,1-1 0,-1 0 0,-1 0 0,19-14 0,0-4 0,33-33 0,-33 25 0,-1 0 0,-2-2 0,-2 0 0,-1-2 0,-2-1 0,35-79 0,-32 52 0,-3-2 0,-3 0 0,19-115 0,-34 153 0,10-79 0,-14 95 0,0 1 0,-1 0 0,-1-1 0,0 1 0,-1-1 0,-4-16 0,6 28 0,0 1 0,0-1 0,-1 1 0,1-1 0,0 0 0,0 1 0,-1-1 0,1 1 0,0-1 0,-1 1 0,1-1 0,-1 1 0,1-1 0,-1 1 0,1-1 0,-1 1 0,1-1 0,-1 1 0,1 0 0,-1-1 0,1 1 0,-1 0 0,0 0 0,1 0 0,-1-1 0,0 1 0,1 0 0,-1 0 0,1 0 0,-1 0 0,0 0 0,1 0 0,-1 0 0,0 0 0,1 0 0,-1 0 0,0 1 0,1-1 0,-1 0 0,1 0 0,-1 0 0,0 1 0,1-1 0,-1 0 0,1 1 0,-1-1 0,1 1 0,-1-1 0,1 0 0,-1 1 0,0 0 0,-28 29 0,26-27 0,-10 14 0,1 0 0,1 0 0,1 1 0,0 0 0,1 1 0,-11 36 0,-26 125 0,46-180 0,-8 44 0,1-1 0,2 1 0,3 0 0,3 57 0,1-70 0,2-1 0,1 0 0,1 0 0,2-1 0,1 0 0,1 0 0,15 29 0,-23-53 0,1 1 0,1 0 0,-1-1 0,1 1 0,-1-1 0,2 0 0,-1 0 0,0-1 0,1 1 0,0-1 0,0 0 0,0-1 0,1 1 0,-1-1 0,1 0 0,0 0 0,0 0 0,0-1 0,0 0 0,0 0 0,0-1 0,1 0 0,-1 0 0,1 0 0,-1-1 0,0 0 0,1 0 0,-1-1 0,1 1 0,-1-1 0,11-4 0,7-1 0,-1-2 0,0-1 0,-1 0 0,0-2 0,29-18 0,96-77 0,-108 72 0,-27 22 0,29-21 0,-56 44 0,0 1 0,1 1 0,-19 23 0,-38 53 0,65-80 0,0-1 0,0 0 0,1 1 0,1 0 0,-1 0 0,1 1 0,1-1 0,0 1 0,0 0 0,1 0 0,0 0 0,1 0 0,0 0 0,0 0 0,2 17 0,-1-25 0,0-1 0,0 1 0,1 0 0,-1 0 0,0-1 0,1 1 0,-1 0 0,1 0 0,0-1 0,0 1 0,-1-1 0,1 1 0,0-1 0,0 1 0,0-1 0,1 1 0,-1-1 0,0 0 0,1 0 0,-1 1 0,0-1 0,1 0 0,-1 0 0,1-1 0,0 1 0,-1 0 0,1 0 0,0-1 0,-1 1 0,1-1 0,0 1 0,0-1 0,-1 0 0,1 0 0,3 0 0,0 0 0,1-1 0,0 0 0,-1 0 0,1 0 0,-1-1 0,1 1 0,-1-1 0,0-1 0,1 1 0,4-4 0,5-4 0,0-1 0,-1-1 0,0 0 0,-1-1 0,0-1 0,15-20 0,-9 8 0,-2-1 0,27-54 0,-21 30 0,-2-1 0,27-102 0,-42 129 0,-2 0 0,0 0 0,-2 0 0,-1 0 0,-1 0 0,0 0 0,-2 0 0,-10-46 0,11 68 0,1 0 0,-1 0 0,0 0 0,0 0 0,-1 0 0,1 0 0,-1 0 0,1 0 0,-1 1 0,0-1 0,0 0 0,0 1 0,0 0 0,-1-1 0,1 1 0,-5-3 0,5 4 0,0 1 0,0-1 0,0 1 0,0-1 0,0 1 0,0 0 0,0 0 0,0 0 0,0 0 0,0 0 0,0 1 0,0-1 0,0 1 0,0-1 0,0 1 0,0-1 0,0 1 0,0 0 0,0 0 0,0 0 0,0 0 0,1 1 0,-1-1 0,1 0 0,-1 1 0,1-1 0,-3 3 0,-5 6 0,1 0 0,1 0 0,-1 0 0,2 1 0,-1 0 0,1 0 0,1 0 0,-6 20 0,3-8 0,2 0 0,1 1 0,-4 40 0,8-33 0,1 0 0,2 1 0,1-1 0,1 0 0,2-1 0,1 1 0,1-1 0,2-1 0,1 1 0,1-2 0,2 1 0,31 47 0,-8-29 339,-24-32-4689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15376,'0'0'6343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318 732 6632,'0'0'6510,"-10"7"-5980,-45 35 992,-69 68 1,108-92-1059,0 0 1,1 0 0,-23 40-1,31-47-225,1 0 0,1 1 0,-1 0 0,2 1 0,0-1 0,0 1 0,1-1 0,-2 24 0,5-33-147,0 1 1,0-1-1,0 1 0,1 0 0,-1-1 0,1 1 1,0-1-1,0 1 0,0-1 0,0 0 1,1 1-1,-1-1 0,1 0 0,0 0 1,0 0-1,0 0 0,0 0 0,5 4 1,-5-5-40,1-1 0,-1 1 1,1-1-1,0 1 1,-1-1-1,1 0 1,0 0-1,0 0 1,-1-1-1,1 1 1,0 0-1,0-1 1,0 0-1,0 0 1,0 0-1,0 0 1,0 0-1,0-1 1,0 1-1,-1-1 1,1 0-1,0 0 0,4-2 1,5-2 51,-1-1 0,-1 0 0,1-1 0,-1 0 0,0 0 0,-1-1 0,0 0 0,0-1 0,-1 0 0,0-1 0,9-13 0,-7 8 25,-1-1 0,0 1 0,-2-1 0,0-1 0,0 0 0,-2 0 0,5-21 0,-8-2 243,-3 24 47,-11 43 131,10-18-521,-1-1 0,2 1 0,-1 0 0,1 0 0,1 0 0,0 0-1,0 0 1,0 0 0,1 0 0,1 0 0,-1 0 0,2 0 0,-1 0 0,1-1 0,0 0 0,1 1 0,0-1 0,0 0 0,6 7 0,-5-8-8,-1-1 0,1 1 1,1-1-1,-1 0 0,1 0 1,0-1-1,0 0 0,1 0 0,-1 0 1,1-1-1,0 0 0,0-1 1,1 1-1,-1-1 0,1 0 0,0-1 1,0 0-1,-1 0 0,1-1 1,0 0-1,12 0 0,-8-2 47,0-1 0,-1 0-1,1-1 1,-1 0 0,0-1-1,1 0 1,-2 0 0,1-1 0,0-1-1,17-12 1,-27 17-21,0 0 1,0 1-1,0-1 0,0 0 0,0 1 1,0-1-1,0 0 0,-1 0 0,1 0 1,0 0-1,0 0 0,-1 0 1,1 0-1,-1 0 0,1 0 0,-1 0 1,1 0-1,-1-1 0,1 0 1254,-1 1-1297,0 0 1,0 0-1,0 1 0,0-1 1,0 0-1,0 1 1,0-1-1,0 0 0,0 1 1,1-1-1,-1 1 1,0-1-1,0 0 0,1 1 1,-1-1-1,0 1 1,1-1-1,0 0 0,6-6-1,0-1-1,0 0 1,-1 0-1,0 0 1,-1 0-1,6-11 0,10-15 0,13-19-18,-2-1 0,-3-1-1,-2-1 1,30-96 0,-32 71-34,-4-2-1,18-155 1,-36 211 33,-1 1 0,-1-1 0,-1 0 0,-1 0 0,-8-40 0,8 64 18,1 1 0,-1-1 0,0 1-1,1 0 1,-1-1 0,0 1 0,-1 0 0,1 0-1,0 0 1,-1-1 0,1 2 0,-3-4 0,3 5-1,1 0 1,-1-1-1,0 1 1,0-1-1,0 1 1,0 0-1,0 0 1,1-1-1,-1 1 1,0 0-1,0 0 1,0 0-1,0 0 1,0 0-1,0 0 1,0 1-1,0-1 1,0 0-1,1 0 1,-1 0-1,0 1 1,0-1-1,0 1 1,0-1-1,1 1 1,-1-1-1,0 1 1,0-1-1,1 1 1,-1-1-1,0 1 1,1 0-1,-2 1 1,-7 7 7,0 2 0,1-1 0,0 1 0,0 0 0,-9 20 0,-25 66 6,28-52-13,1 0 1,3 0-1,-8 72 0,12-38-27,5 102 0,3-142 21,12 68-1,-9-87 13,0 1 0,1-1 0,1 0 0,18 35-1,-22-50 10,-1-1-1,1 0 1,-1 0-1,1 0 1,0 0-1,0-1 1,1 1-1,-1-1 1,1 1-1,0-1 1,6 4 0,-7-6-5,-1 0 0,1 0 0,0-1 0,0 1 0,-1-1 0,1 1 0,0-1 0,0 0 0,-1 0 0,1 0 0,0 0 0,0-1 0,-1 1 0,1-1 0,0 0 0,0 1 0,-1-1 0,1-1 0,-1 1 0,1 0 0,2-3 0,9-4 32,-1-1 0,0-1 0,-1 0 1,0 0-1,0-2 0,13-16 0,55-84 402,-30 38-317,12-6-129,-62 80 0,0 0 0,0 0 0,0-1 0,1 1 0,-1 0 0,0-1 0,0 1 0,0 0 0,1 0 0,-1 0 0,0-1 0,0 1 0,1 0 0,-1 0 0,0 0 0,0-1 0,1 1 0,-1 0 0,0 0 0,1 0 0,-1 0 0,0 0 0,1 0 0,-1 0 0,0 0 0,1 0 0,-1 0 0,0 0 0,1 0 0,-1 0 0,0 0 0,0 0 0,1 0 0,-1 0 0,0 0 0,1 0 0,-1 0 0,1 1 0,5 12 0,0 20 0,-6-1 0,0 0 0,-2-1 0,-2 1 0,0-1 0,-12 39 0,11-55 0,0 0 0,-11 24 0,13-33 0,-1 0 0,0 0 0,0 0 0,0 0 0,-1 0 0,1-1 0,-1 0 0,-6 5 0,9-9 0,1 0 0,-1 0 0,0 0 0,1-1 0,-1 1 0,0 0 0,0-1 0,1 0 0,-1 1 0,0-1 0,0 0 0,1 0 0,-1 0 0,0 0 0,0 0 0,0 0 0,1-1 0,-1 1 0,0 0 0,0-1 0,1 0 0,-1 1 0,0-1 0,1 0 0,-1 0 0,1 0 0,-4-2 0,3 2 0,0-1 0,1 1 0,-1-1 0,0 0 0,1 1 0,-1-1 0,1 0 0,-1 0 0,1 0 0,0 0 0,0 0 0,0 0 0,0 0 0,0-1 0,0 1 0,1 0 0,-1-1 0,1 1 0,0 0 0,-1-1 0,1-2 0,1 4 0,-1 0 0,1-1 0,0 1 0,0-1 0,-1 1 0,1 0 0,0-1 0,0 1 0,0 0 0,0 0 0,0 0 0,1 0 0,-1 0 0,0 0 0,0 0 0,1 0 0,-1 1 0,1-1 0,-1 0 0,1 1 0,-1-1 0,0 1 0,4-1 0,40-8 0,-40 9 0,182-11 0,-129 11 0,0-3 0,59-11 0,-89 8 0,-4 2 0,1-1 0,-1-1 0,0-1 0,27-12 0,-48 18 0,17-9 0,-16 8 0,-13 7 0,-7 4 0,1 1 0,-1 0 0,2 1 0,-19 18 0,28-25 0,1 1 0,0 0 0,0 0 0,1 0 0,-1 0 0,1 1 0,-3 8 0,4-11 0,1 0 0,1 0 0,-1 1 0,0-1 0,1 0 0,0 0 0,0 1 0,0-1 0,0 0 0,0 1 0,0-1 0,1 0 0,0 0 0,0 0 0,1 5 0,-1-6 0,0 1 0,0-1 0,1 0 0,-1 1 0,1-1 0,0 0 0,-1 0 0,1 0 0,0 0 0,0 0 0,0 0 0,0 0 0,1-1 0,-1 1 0,0-1 0,1 0 0,-1 1 0,1-1 0,-1 0 0,1 0 0,0-1 0,-1 1 0,1-1 0,0 1 0,0-1 0,-1 0 0,1 0 0,0 0 0,0 0 0,-1-1 0,5 0 0,-2 0 0,-1 0 0,1 0 0,-1-1 0,1 0 0,-1 1 0,0-1 0,0-1 0,0 1 0,0-1 0,-1 1 0,1-1 0,-1 0 0,1-1 0,-1 1 0,0 0 0,0-1 0,0 0 0,3-6 0,-3 3 0,-1 0 0,1 0 0,-1 0 0,-1 0 0,1 0 0,-1-1 0,0 1 0,-1-1 0,0 1 0,0-1 0,-1 1 0,1 0 0,-2-1 0,-2-10 0,1 9 0,0 0 0,-1 1 0,1-1 0,-2 1 0,1 0 0,-1 0 0,0 0 0,-1 1 0,0 0 0,0 0 0,-9-8 0,-28-27 0,43 41 0,1 1 0,-1 0 0,0 0 0,1-1 0,-1 1 0,0 0 0,1 0 0,-1-1 0,0 1 0,1 0 0,-1 0 0,0 0 0,1 0 0,-1-1 0,1 1 0,-1 0 0,0 0 0,1 0 0,-1 0 0,1 0 0,-1 0 0,1 0 0,-1 0 0,0 0 0,1 1 0,-1-1 0,1 0 0,-1 0 0,0 0 0,1 0 0,-1 1 0,23 1 0,-22-2 0,48 2 0,1-2 0,78-9 0,-47 2 0,15 2 868,-37 4-5755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193 760 7936,'0'0'7937,"-7"18"-7448,-21 62 362,-29 129 1,-26 225 1710,81-422-2429,2-6-6,-1 0 0,-1 0 0,1 0 0,-1-1-1,0 1 1,0-1 0,-3 7 0,5-25 408,10-116 176,-3 37-158,24-124 0,-18 157-306,36-138 460,-41 170-563,2 1 0,1 1 0,1-1 0,1 2 0,20-29 0,-31 50-118,0 0 0,1 0 1,-1 0-1,1 1 1,-1-1-1,1 1 1,0-1-1,0 1 1,0 0-1,0 0 1,1 0-1,-1 1 1,1-1-1,-1 1 1,1 0-1,-1 0 1,7-1-1,-5 1-7,0 1-1,0 0 1,-1 1-1,1-1 1,0 1-1,0 0 1,-1 1-1,1-1 1,0 1-1,-1-1 1,0 1-1,6 4 1,-1 0 4,1 0-1,-1 1 1,-1 0 0,1 0 0,-1 1 0,-1 1 0,1-1 0,-1 1 0,-1 0 0,11 19 0,-14-20-14,0-1 1,0 0-1,0 1 0,-1 0 1,0-1-1,-1 1 0,0 0 1,0 0-1,-1 0 0,1 0 1,-2 0-1,1 0 0,-3 10 1,0-9 1,0 1 1,0 0-1,-1-1 1,0 0 0,-1 0-1,0 0 1,0-1-1,-1 0 1,-12 15 0,10-15 9,0 0 0,0 0 0,0-1 0,-1-1 0,-11 8 0,18-12-11,0-1 1,0 0 0,0 0 0,0 0 0,0 0 0,0 0 0,-1 0-1,1 0 1,0-1 0,0 1 0,0-1 0,-1 0 0,1 1-1,0-1 1,-1 0 0,1-1 0,0 1 0,-1 0 0,1 0 0,0-1-1,0 0 1,0 1 0,-1-1 0,1 0 0,0 0 0,0 0 0,0 0-1,0-1 1,0 1 0,1 0 0,-3-3 0,3 3-2,0 0 0,0 0 1,0 0-1,1 0 0,-1 0 0,0-1 1,1 1-1,-1 0 0,1 0 0,-1 0 1,1-1-1,0 1 0,-1 0 0,1-1 1,0 1-1,0 0 0,0-1 0,0 1 1,0 0-1,0-1 0,1 1 0,-1 0 1,0-1-1,1 1 0,-1 0 1,1 0-1,-1-1 0,1 1 0,-1 0 1,1 0-1,0 0 0,0 0 0,-1 0 1,1 0-1,0 0 0,0 0 0,0 0 1,0 0-1,0 1 0,1-1 0,0 0 1,7-6 26,0 1 1,1 1 0,19-8 0,-25 11-29,157-61 142,44-19-47,-175 67-100,0 0 0,-2-2 1,0-2-1,40-33 0,-59 38 1,-9 14 0,1-1 0,-1 0 0,0 1 0,1-1 1,-1 0-1,0 1 0,1-1 0,-1 1 0,1-1 0,-1 0 1,1 1-1,-1-1 0,1 1 0,-1 0 0,1-1 0,-1 1 0,1-1 1,0 1-1,1-3 118,-1 1-11,3 7-96,0 1-7,-1 0 0,-1 0 1,1 1-1,-1-1 0,0 1 0,0 0 1,1 12-1,4 15-4,30 54 10,-26-63-13,-9-21 1,0 0 1,0-1-1,0 1 0,1 0 0,-1-1 1,1 1-1,0-1 0,0 0 0,0 0 1,1 0-1,-1 0 0,1 0 0,-1-1 1,1 0-1,7 4 0,-4-4 6,-1 0 1,1 0-1,-1-1 0,1 0 0,0 0 0,-1 0 0,1-1 0,0 0 1,9-1-1,3-3 12,-1 1 0,0-2 0,0 0 0,-1-2 0,0 0-1,26-14 1,-26 11 0,0 0 0,-1-2 0,0 0 0,-1-1 0,16-17 0,-22 21 18,-2 0 1,1 0-1,-2-1 0,1 0 1,-1 0-1,0-1 0,-1 1 0,-1-1 1,7-23-1,-11 33-27,1 0 1,-1 0-1,0 0 0,0 0 1,0 1-1,0-1 0,0 0 0,0 0 1,0 0-1,0 0 0,0 0 1,0 0-1,-1 0 0,1 0 1,0 0-1,-1 1 0,1-1 0,0 0 1,-1 0-1,1 0 0,-1 1 1,0-1-1,1 0 0,-1 0 1,1 1-1,-1-1 0,0 1 1,0-1-1,1 1 0,-1-1 0,0 1 1,0-1-1,0 1 0,1-1 1,-3 1-1,2-1-1,-1 1 0,0-1 0,0 1 1,0 0-1,0 0 0,1 0 0,-1 0 0,0 0 1,0 0-1,0 0 0,0 1 0,0-1 0,1 1 1,-1-1-1,0 1 0,-1 1 0,-1 0-6,0 1 0,0-1 0,1 1 0,-1 0-1,1 0 1,0 0 0,0 0 0,0 1 0,1-1 0,-1 1 0,1 0 0,0 0-1,0 0 1,0 0 0,0 0 0,1 0 0,-1 1 0,1-1 0,0 0 0,1 1-1,-1-1 1,1 1 0,0-1 0,0 7 0,1-4-7,0 0-1,0 0 1,1 0-1,0-1 1,0 1 0,0 0-1,1-1 1,0 0-1,1 1 1,-1-1 0,1-1-1,0 1 1,1 0 0,-1-1-1,7 6 1,-5-5-9,1 0 1,0 0-1,1-1 1,-1 0-1,1-1 1,12 6-1,-15-8 15,1 0 1,-1-1-1,1 0 0,0 0 1,-1 0-1,1 0 0,0-1 0,0 0 1,0 0-1,-1-1 0,7-1 0,-4 0 6,0 0 0,-1 0 0,1-1 0,-1 1-1,0-2 1,0 1 0,0-1 0,0 0 0,11-10-1,0-2 77,30-36 0,-29 31-36,0-3 41,-1-1 0,-1 0 0,23-49 0,-19 36 45,-13 28-4,-4 17-45,-2 29-6,-2-19-55,4 20 19,7 50 98,-9-77-117,0 0-1,1-1 1,0 1 0,1-1 0,0 0-1,9 15 1,-12-24-21,-1 1 1,1 0-1,0 0 1,-1 0-1,1-1 1,0 1-1,-1 0 0,1-1 1,0 1-1,0-1 1,0 1-1,0-1 1,0 1-1,0-1 0,-1 0 1,1 1-1,0-1 1,0 0-1,0 0 0,0 0 1,0 0-1,0 0 1,2 0-1,-1 0 4,1 0 0,-1-1 0,1 0-1,0 1 1,-1-1 0,1 0 0,-1-1-1,5-1 1,-1-2 13,1 1 0,-1-1-1,0 0 1,0-1-1,7-8 1,6-13 75,-2-2-1,0 0 1,-2-1 0,18-49 0,-11 25 132,-20 49-215,9-18 24,-11 22-37,0 1 0,0-1 1,1 1-1,-1 0 0,0-1 1,0 1-1,0 0 0,1-1 0,-1 1 1,0 0-1,0 0 0,0-1 1,1 1-1,-1 0 0,0 0 0,1-1 1,-1 1-1,0 0 0,1 0 1,-1 0-1,0 0 0,1-1 0,-1 1 1,0 0-1,1 0 0,-1 0 1,0 0-1,1 0 0,-1 0 1,0 0-1,1 0 0,-1 0 0,1 0 1,-1 0-1,0 0 0,1 0 1,-1 0-1,0 0 0,1 1 0,-1-1 1,0 0-1,1 0 0,-1 0 1,0 0-1,1 1 0,-1-1 1,0 0-1,0 0 0,1 1 0,-1-1 1,0 1-1,61 68 0,-47-54 0,-1 0 0,2-1 0,0-1 0,0 0 0,20 11 0,-23-16 0,0-1 0,0 0 0,1-1 0,-1-1 0,1 0 0,1-1 0,-1 0 0,19 2 0,-26-5 0,0-1 0,1-1 0,-1 1 0,0-1 0,1 0 0,-1 0 0,0-1 0,0 0 0,0 0 0,0 0 0,0-1 0,0 0 0,-1 0 0,1 0 0,-1-1 0,0 0 0,0 0 0,0 0 0,4-5 0,-6 5 0,0 1 0,1-1 0,-2 0 0,1 0 0,0 0 0,-1-1 0,0 1 0,0 0 0,0-1 0,0 0 0,-1 1 0,0-1 0,0 0 0,0 0 0,-1 0 0,1 0 0,-1 1 0,0-1 0,0 0 0,-1 0 0,0 0 0,0 0 0,0 0 0,0 1 0,-3-6 0,3 7 0,0 1 0,1 0 0,-1 0 0,-1 0 0,1 0 0,0 0 0,0 0 0,-1 1 0,1-1 0,-1 0 0,0 1 0,1-1 0,-1 1 0,0 0 0,0-1 0,0 1 0,0 0 0,0 0 0,0 0 0,0 0 0,0 1 0,-1-1 0,1 0 0,0 1 0,0 0 0,-1-1 0,1 1 0,0 0 0,0 0 0,-1 1 0,1-1 0,0 0 0,-4 2 0,1-1 0,1 1 0,-1 0 0,1 0 0,0 0 0,0 0 0,0 1 0,0 0 0,0 0 0,1 0 0,-1 0 0,1 0 0,0 1 0,0-1 0,0 1 0,-3 5 0,3-3 0,0-1 0,1 0 0,0 1 0,0-1 0,0 1 0,1 0 0,-1 0 0,1 0 0,1 0 0,-1 0 0,1-1 0,0 1 0,1 0 0,-1 0 0,1 0 0,0 0 0,1 0 0,-1 0 0,1-1 0,0 1 0,1-1 0,-1 1 0,1-1 0,0 0 0,1 0 0,-1 0 0,1-1 0,0 1 0,0-1 0,0 0 0,1 0 0,-1 0 0,1-1 0,0 1 0,0-1 0,0 0 0,1-1 0,-1 1 0,1-1 0,-1 0 0,1 0 0,0-1 0,9 2 0,-5-3 0,0 1 0,-1-1 0,1-1 0,0 0 0,0 0 0,-1-1 0,1 0 0,0-1 0,17-7 0,4-5 0,45-28 0,7-4 0,-76 43 0,18-7 0,-16 13 0,-8 12 0,-27 73 0,17-59 0,1-1 0,-5 30 0,11-46 0,0 11 0,2-22 0,0 1 0,0-1 0,1 1 0,-1-1 0,0 1 0,1-1 0,-1 0 0,0 1 0,1-1 0,-1 0 0,1 1 0,-1-1 0,0 0 0,1 0 0,-1 1 0,1-1 0,-1 0 0,1 0 0,-1 0 0,1 0 0,-1 1 0,1-1 0,-1 0 0,1 0 0,-1 0 0,1 0 0,-1 0 0,1 0 0,-1 0 0,1-1 0,-1 1 0,1 0 0,-1 0 0,1 0 0,-1 0 0,1-1 0,-1 1 0,1 0 0,0-1 0,12-4 0,0-2 0,0 1 0,0-2 0,-1 1 0,0-2 0,0 0 0,11-11 0,19-14 0,108-78 0,-150 112 0,1-1 0,0 0 0,0 1 0,0-1 0,-1 1 0,1-1 0,0 1 0,0-1 0,0 1 0,0 0 0,0-1 0,0 1 0,0 0 0,-1 0 0,1-1 0,0 1 0,0 0 0,0 0 0,0 0 0,0 0 0,0 0 0,0 1 0,0-1 0,0 0 0,0 0 0,0 1 0,0-1 0,0 0 0,0 1 0,0-1 0,-1 1 0,1-1 0,0 1 0,0 0 0,0-1 0,-1 1 0,1 0 0,0-1 0,-1 1 0,1 0 0,-1 0 0,1 0 0,-1-1 0,1 1 0,-1 0 0,1 1 0,2 7 0,-1-1 0,0 1 0,0-1 0,1 15 0,1 2 0,1-5 0,-2-9 0,0 0 0,0-1 0,1 1 0,1-1 0,8 16 0,-12-23 0,1-1 0,0 0 0,0 0 0,0 0 0,0 0 0,0 0 0,0 0 0,0-1 0,1 1 0,-1-1 0,1 1 0,-1-1 0,1 0 0,-1 0 0,1 0 0,0 0 0,-1-1 0,1 1 0,0-1 0,0 1 0,-1-1 0,1 0 0,0 0 0,0-1 0,0 1 0,-1 0 0,5-2 0,7-2 0,0 0 0,-1-1 0,0-1 0,0 0 0,0-1 0,-1 0 0,0-1 0,0 0 0,-1-1 0,0-1 0,9-10 0,5-6 0,-2-2 0,0 0 0,22-38 0,-20 23 0,-1 0 0,-3-2 0,-1 0 0,-3-1 0,-1-1 0,-3 0 0,-2-2 0,-1 1 0,-3-1 0,1-75 0,-8 116 0,1 3 0,-1 0 0,0 0 0,0 0 0,0 0 0,-1 0 0,1 0 0,-1 1 0,-1-1 0,1 0 0,-1 0 0,-2-5 0,4 10 0,-1 0 0,1 0 0,0-1 0,0 1 0,-1 0 0,1 0 0,0 0 0,-1-1 0,1 1 0,0 0 0,-1 0 0,1 0 0,0 0 0,-1 0 0,1 0 0,-1 0 0,1 0 0,0 0 0,-1 0 0,1 0 0,0 0 0,-1 0 0,1 0 0,0 0 0,-1 0 0,1 0 0,0 0 0,-1 0 0,1 1 0,0-1 0,-1 0 0,1 0 0,0 0 0,-1 1 0,1-1 0,0 0 0,0 0 0,-1 1 0,1-1 0,0 0 0,-1 1 0,-10 15 0,9-14 0,-3 9 0,-1 0 0,1 0 0,1 0 0,0 1 0,0 0 0,1 0 0,-2 18 0,-3 87 0,7-113 0,2 64 0,2 0 0,4 0 0,2-1 0,32 115 0,-40-174 0,1 0 0,1 0 0,-1 0 0,1-1 0,1 1 0,-1-1 0,2 0 0,-1 0 0,0 0 0,7 7 0,-10-13 0,0-1 0,1 1 0,-1 0 0,0-1 0,0 1 0,0-1 0,1 1 0,-1-1 0,0 1 0,0-1 0,1 0 0,-1 0 0,0 0 0,1 0 0,-1 0 0,0 0 0,1 0 0,-1 0 0,0 0 0,0-1 0,1 1 0,-1 0 0,0-1 0,0 1 0,1-1 0,-1 0 0,0 1 0,0-1 0,0 0 0,0 0 0,0 1 0,1-2 0,5-4 0,0 0 0,0-1 0,7-9 0,15-20 0,26-48 0,14-17 0,-53 74 0,-13 22 0,-1 0 0,1 0 0,0 1 0,0-1 0,1 1 0,-1-1 0,1 1 0,0 0 0,0 0 0,7-4 0,-10 7 0,0 1 0,-1 0 0,1 0 0,-1-1 0,1 1 0,0 0 0,-1 0 0,1 0 0,-1 0 0,1 0 0,0 0 0,-1 0 0,1 0 0,0 0 0,-1 0 0,1 0 0,-1 0 0,1 1 0,0-1 0,-1 0 0,1 0 0,-1 1 0,1-1 0,-1 0 0,1 1 0,-1-1 0,1 0 0,-1 1 0,1-1 0,-1 1 0,1-1 0,-1 1 0,0-1 0,1 1 0,-1-1 0,0 1 0,1 0 0,-1-1 0,0 1 0,0-1 0,0 1 0,1-1 0,-1 1 0,0 0 0,2 31 0,-4-2 0,-1-1 0,-2 0 0,-9 31 0,11-50 0,0 0 0,-1 0 0,0 0 0,-1 0 0,0-1 0,0 1 0,-1-1 0,0 0 0,-1-1 0,0 0 0,0 0 0,-9 7 0,14-14 0,0 0 0,0 0 0,1 0 0,-1-1 0,0 1 0,0-1 0,0 1 0,0-1 0,0 0 0,0 1 0,0-1 0,0 0 0,0 0 0,0-1 0,0 1 0,0 0 0,0-1 0,0 1 0,0-1 0,0 0 0,0 1 0,0-1 0,1 0 0,-1 0 0,0 0 0,1-1 0,-1 1 0,0 0 0,-1-2 0,3 3 0,0 0 0,0 0 0,0-1 0,0 1 0,0 0 0,-1 0 0,1 0 0,0 0 0,0-1 0,0 1 0,0 0 0,0 0 0,0 0 0,0-1 0,0 1 0,0 0 0,0 0 0,0 0 0,0-1 0,0 1 0,0 0 0,0 0 0,0 0 0,0-1 0,0 1 0,0 0 0,0 0 0,0 0 0,0-1 0,0 1 0,0 0 0,0 0 0,0 0 0,1 0 0,-1-1 0,0 1 0,0 0 0,9-2 0,10 6 0,-1 3 0,0-1 0,0 0 0,1-1 0,0-1 0,0-1 0,0-1 0,29 0 0,1-3 0,85-14 0,-113 13 0,0-2 0,0 0 0,-1-1 0,1-1 0,32-15 0,-52 21 59,0-1 0,0 0 0,0 0 0,0 0 0,0 1 0,0-1 0,0 0 0,0 0 0,0 0 0,0 0 0,-1-1 0,1 1 0,0 0-1,0-2 1,-1 2-308,1 1 1,-1-1-1,0 0 0,0 1 0,0-1 0,0 1 0,0-1 0,0 0 0,0 1 0,0-1 0,0 0 0,0 1 0,0-1 0,-1 1 0,1-1 0,0 0 0,0 1 0,-1-1 0,1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3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12256,'0'0'3332,"19"-4"-2727,251-43 1080,-176 33-1231,302-36 1397,-302 40-1329,45-2-2877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1365 6728,'0'0'3600,"12"-1"-2856,-4 1-612,0 0-4,1-1 1,-1 0-1,0 0 1,1-1-1,-1 0 1,0 0-1,0-1 1,-1 0-1,15-7 1,21-21 814,53-49-1,-62 51-571,38-35 586,-3-3 0,-3-3 1,-3-2-1,-3-4 0,89-147 1,-133 195-680,88-170 2332,-100 187-2023,-8 12-66,-12 19-93,-10 21-173,2 1 1,2 1-1,2 2 0,-24 78 1,34-90-124,3 0 1,0 0-1,2 1 1,1 0-1,2 0 1,2 0-1,5 56 1,-5-90-130,13 61 250,-12-57-226,0-1 0,0 1 1,0-1-1,1 1 0,0-1 0,-1 0 0,1 1 1,1-1-1,-1 0 0,0 0 0,1-1 1,-1 1-1,7 4 0,-7-6-11,0 0-1,0 0 1,0 0-1,0 0 1,0-1 0,0 1-1,0-1 1,0 0-1,0 0 1,1 1-1,-1-1 1,0-1 0,0 1-1,0 0 1,0 0-1,1-1 1,-1 0 0,0 1-1,0-1 1,0 0-1,0 0 1,3-1-1,5-4 28,-1-1-1,1 0 0,9-9 0,-10 9-8,50-42 75,144-128 167,-161 137-195,-2-2-1,58-81 0,-68 77-10,-2-2 0,-3 0 0,26-69 0,41-159 386,-87 260-389,-2 6 19,1-1 0,-1 0 0,-1 0 0,0 0 0,-1 0 1,0 0-1,-1-19 0,0 30-78,0 0 0,0-1-1,0 1 1,0 0 0,0-1 0,0 1 0,0 0 0,0 0 0,0-1 0,0 1 0,-1 0-1,1-1 1,0 1 0,0 0 0,0 0 0,0-1 0,-1 1 0,1 0 0,0 0 0,0 0-1,0-1 1,-1 1 0,1 0 0,0 0 0,0 0 0,-1 0 0,1-1 0,0 1 0,0 0-1,-1 0 1,1 0 0,0 0 0,-1 0 0,1 0 0,0 0 0,0 0 0,-1 0-1,1 0 1,0 0 0,-1 0 0,1 0 0,0 0 0,0 0 0,-1 0 0,1 0 0,0 0-1,-1 1 1,1-1 0,0 0 0,0 0 0,-1 0 0,1 0 0,0 1 0,-1-1 0,-14 13 194,2 2-131,1 0-1,1 0 1,1 2 0,-15 27 0,-27 77 96,52-120-166,-173 549 598,166-525-567,0 0-1,-2-1 1,-1 0-1,-1-1 1,-1 0-1,0 0 1,-23 28-1,9-16 15,2 1 0,2 1 0,-23 52 0,39-77-46,28-45 0,1 0 0,45-46 0,0-1 0,-33 34 0,-16 18 0,2 2 0,1 0 0,27-23 0,-48 48 0,0-1 0,0 1 0,1 0 0,-1 0 0,0 1 0,1-1 0,-1 0 0,0 0 0,1 1 0,-1-1 0,1 1 0,-1-1 0,1 1 0,-1-1 0,1 1 0,2 0 0,-3 0 0,0 0 0,0 1 0,0-1 0,0 0 0,0 1 0,0-1 0,0 1 0,-1-1 0,1 1 0,0-1 0,0 1 0,-1 0 0,1-1 0,0 1 0,-1 0 0,1 0 0,0-1 0,-1 1 0,1 0 0,0 1 0,1 5 0,1 0 0,-1 1 0,0-1 0,0 0 0,0 12 0,-1-12 0,3 21 0,0 1 0,0-1 0,13 39 0,-14-59 0,0 0 0,0 0 0,1 0 0,0 0 0,0 0 0,1-1 0,0 0 0,0 0 0,1 0 0,0-1 0,0 1 0,11 6 0,-13-10 0,0-1 0,1 0 0,-1 0 0,1 0 0,0 0 0,-1-1 0,1 0 0,0 0 0,0 0 0,0-1 0,0 0 0,0 0 0,0 0 0,0 0 0,0-1 0,-1 0 0,1 0 0,9-3 0,-2 0 0,-1 0 0,0-1 0,0 0 0,0-1 0,0 0 0,15-12 0,-13 6 0,0-1 0,0 0 0,-1-1 0,-1 0 0,-1-1 0,0 0 0,0-1 0,-2 0 0,0 0 0,-1-1 0,0 0 0,-2 0 0,6-27 0,-10 40 0,0 0 0,-1 0 0,0 0 0,1 0 0,-1 1 0,-1-1 0,1 0 0,0 0 0,-3-6 0,3 8 0,-1 1 0,1 0 0,-1-1 0,0 1 0,0 0 0,1 0 0,-1 0 0,0 0 0,0-1 0,0 1 0,-1 0 0,1 1 0,0-1 0,0 0 0,0 0 0,-1 0 0,1 1 0,0-1 0,-1 1 0,1-1 0,0 1 0,-1-1 0,1 1 0,-1 0 0,1 0 0,-1 0 0,1 0 0,-3 0 0,-1 0 0,0 1 0,0 1 0,0-1 0,0 0 0,0 1 0,0 0 0,1 0 0,-1 1 0,1-1 0,-1 1 0,1 0 0,0 0 0,0 1 0,1-1 0,-1 1 0,-4 5 0,0 0 0,1 0 0,0 1 0,1 0 0,0 0 0,0 0 0,-5 15 0,9-19 0,1 0 0,0 0 0,0 0 0,0 1 0,1-1 0,0 0 0,0 1 0,1-1 0,-1 0 0,1 0 0,1 0 0,-1 1 0,1-1 0,0 0 0,0-1 0,1 1 0,0 0 0,0-1 0,0 1 0,1-1 0,-1 0 0,1 0 0,1-1 0,-1 1 0,1-1 0,-1 0 0,1 0 0,0 0 0,1-1 0,-1 1 0,1-1 0,-1-1 0,9 4 0,31 6 0,0-2 0,69 6 0,-65-10 0,-38-5-3935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23823,'0'0'3856,"127"19"-3144,-76-15 0,9 2-472,25 0 8,30-6-240,10-4 8,-13 2-72,-23-2 8,-24 8-48,-21-2 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1079 7432,'0'0'5832,"5"13"-5063,17 43-153,-20-51-526,1 0 0,0 0 0,1 0 0,-1 0 1,1-1-1,0 1 0,0-1 0,0 0 0,1 0 0,-1-1 0,1 1 1,0-1-1,9 5 0,-5-5 51,0 1 1,0-1-1,0 0 1,1-1-1,-1 0 0,15 0 1,-19-1-83,0-1 0,-1 0 0,1 0 1,0-1-1,-1 0 0,1 1 0,0-2 1,-1 1-1,1 0 0,-1-1 0,1 0 0,-1 0 1,0 0-1,0-1 0,0 1 0,0-1 0,0 0 1,-1 0-1,1 0 0,-1-1 0,0 1 1,0-1-1,0 0 0,0 0 0,-1 0 0,3-4 1,-2 0 5,0 1 0,0 0 1,-1-1-1,0 1 0,0-1 1,-1 1-1,0-1 0,0 0 1,-1 0-1,0 1 0,0-1 0,-1 0 1,0 0-1,0 1 0,-4-11 1,0 2 63,0 1 0,-2 0 0,0 0 0,-14-22 0,21 36-114,-1 0 0,0-1 0,0 1-1,0 0 1,1 0 0,-1 0 0,0 0 0,-1 0 0,1 0-1,0 0 1,0 0 0,0 1 0,0-1 0,-1 0 0,1 1 0,0-1-1,-1 1 1,1-1 0,-1 1 0,1 0 0,0-1 0,-1 1-1,1 0 1,-1 0 0,1 0 0,0 0 0,-1 0 0,1 1-1,-1-1 1,1 0 0,-1 1 0,1-1 0,0 0 0,-1 1-1,1 0 1,0-1 0,0 1 0,-1 0 0,1 0 0,0 0 0,-1 1-1,-6 5 60,1 0 0,0 0 0,0 1-1,-9 14 1,10-14-31,-3 5 19,1 0 0,0 1 0,0 0 0,2 0 0,0 1 0,0-1 0,1 1 0,1 1 0,1-1 0,0 1 0,1-1 0,-1 30 0,4-34-29,0 0-1,0 1 1,1-1-1,0-1 1,1 1-1,0 0 1,1-1 0,0 1-1,1-1 1,0 0-1,0 0 1,1-1-1,0 0 1,1 0-1,0 0 1,0-1-1,1 0 1,0 0-1,10 6 1,-11-8-10,1-1 1,0-1-1,0 1 0,0-1 1,0 0-1,1-1 0,-1 0 1,1-1-1,0 1 0,0-2 1,14 2-1,-10-2 6,0-2 0,0 1-1,0-2 1,0 0 0,0 0 0,-1-1 0,18-7 0,0-3 21,1-1 1,-2-2 0,0-1-1,-1-1 1,40-34 0,-25 15 6,-1-2 0,-3-1 1,0-3-1,-3-1 0,-2-1 1,-2-2-1,45-87 0,-46 69 41,-2-2 0,-3 0-1,24-101 1,-41 126-31,-1-1 0,-3 0 0,-1 0 0,-2-1 0,-2 1 0,-11-85 0,9 115-37,-1 0-1,-1 0 0,0 0 1,-6-12-1,8 20-11,0 1-1,0 0 1,-1 0 0,0 0-1,0 1 1,-5-7 0,6 9-8,1-1 1,-1 1-1,1 0 0,-1 0 1,0 0-1,1 0 1,-1 0-1,0 0 1,0 1-1,0-1 1,1 1-1,-1-1 0,0 1 1,0 0-1,0-1 1,-4 1-1,3 1 2,-1 0 0,1 0-1,0 0 1,-1 0 0,1 1 0,0-1-1,0 1 1,0 0 0,0 0 0,0 0-1,0 0 1,0 0 0,1 1 0,-1 0-1,-2 3 1,-5 6 21,1 0 1,-9 15-1,-5 14 19,1 1-1,2 1 1,2 0-1,-21 77 1,24-56 22,2 0-1,-6 123 1,18 33 102,3-193-134,1 0 1,2 0-1,0 0 0,2-1 0,1 1 1,12 25-1,-14-40-4,1-1 0,1 1 1,0-2-1,0 1 0,1-1 0,1 0 1,0-1-1,0 0 0,0-1 0,1 0 1,0-1-1,18 9 0,-20-12-17,0 0 0,0-1 1,0-1-1,0 1 0,1-2 0,-1 1 0,1-1 0,-1 0 1,15-2-1,11-1 44,40-8 0,-73 9-63,16-2 27,-1-2 1,1 0-1,-1-1 0,21-11 1,63-38 142,-79 43-124,-17 9-32,0 0 0,-1 0 1,0 0-1,1 0 0,-1-1 0,0 0 1,-1 1-1,1-2 0,-1 1 0,1 0 1,-1-1-1,-1 1 0,1-1 0,-1 0 1,1 0-1,-1 0 0,-1 0 0,1 0 1,-1-1-1,0 1 0,0 0 1,0-1-1,-1 1 0,0 0 0,0-1 1,0 1-1,-1-1 0,0 1 0,0 0 1,0-1-1,-1 1 0,0 0 0,0 0 1,0 0-1,-3-5 0,2 3 5,-1 0 0,0 1 0,0 0 0,-1-1 0,0 1 0,0 1 0,-11-11 0,13 14-13,1 0 1,-1 0-1,1 1 0,-1-1 1,0 1-1,1-1 0,-1 1 0,0 0 1,0 0-1,0 0 0,0 0 1,0 1-1,0-1 0,0 1 1,-1 0-1,1 0 0,0 0 0,0 0 1,0 1-1,0-1 0,0 1 1,-5 1-1,2 1 3,0-1 0,0 1 1,0 1-1,1-1 0,0 1 0,-1 0 1,1 0-1,1 0 0,-1 1 1,1 0-1,-1-1 0,1 2 0,1-1 1,-1 0-1,1 1 0,0 0 1,0 0-1,1-1 0,-1 2 0,0 5 1,1-4-5,0-1 1,1 1 0,0-1 0,1 1 0,0 0-1,0-1 1,1 1 0,-1 0 0,2-1 0,-1 1-1,1-1 1,0 1 0,1-1 0,-1 0 0,2 0-1,6 11 1,-6-10 7,1 0-1,1-1 1,0 0-1,0 0 1,0 0-1,12 9 1,-14-13-9,0 0 1,0-1 0,0 0 0,1 0-1,-1 0 1,1-1 0,-1 1 0,1-1-1,-1 0 1,1 0 0,0-1 0,-1 1-1,1-1 1,8-1 0,20-2 36,-1-3 0,1 0 0,-2-3 0,1 0 0,-1-2 0,0-1 0,41-24 0,-27 14 5,1 1 0,1 2 1,54-14-1,5 3 36,-81 23-42,-19 5 23,-21 12-35,-22 11 31,-65 51 0,90-62-46,1 0 1,0 1-1,0 0 0,1 1 0,1 0 0,0 0 0,1 1 0,-14 28 0,21-40-12,0 1 1,0 0-1,0 0 1,1 0 0,-1 0-1,0 0 1,1-1-1,0 1 1,-1 0-1,1 0 1,0 0-1,0 0 1,0 0 0,0 0-1,0 0 1,1 0-1,-1 0 1,1 0-1,-1 0 1,1 0-1,0 0 1,-1 0 0,1-1-1,0 1 1,0 0-1,0-1 1,1 1-1,-1 0 1,0-1-1,1 0 1,-1 1-1,1-1 1,-1 0 0,1 1-1,-1-1 1,1 0-1,0 0 1,0-1-1,-1 1 1,1 0-1,3 0 1,3 2-1,0 0 0,1-1 0,-1 0 0,1 0 1,-1-1-1,1 0 0,0-1 0,-1 0 0,1 0 0,0-1 0,8-1 0,3-2 1,-1 0-1,0-2 0,34-13 1,-24 5 7,-1-2 0,-1 0 0,-1-2 0,0-1 0,-1-1 0,-1-1 0,-1-2 0,-1 0 0,28-38 0,-18 17 13,-2-2-1,-2 0 0,-2-2 0,35-91 0,-34 56 9,-3 0-1,-3-2 0,-5 0 0,10-138 0,-25 218-28,0-41 19,-1 43-20,-1-1 0,1 1 1,0 0-1,-1 0 0,0-1 0,1 1 1,-1 0-1,-1 0 0,1 0 0,-3-5 1,4 8-2,0 0 1,-1 0-1,1-1 1,0 1-1,-1 0 1,1 0-1,0 0 1,-1 0 0,1 0-1,0 0 1,-1 0-1,1 0 1,0 0-1,-1 0 1,1 0-1,0 0 1,-1 0-1,1 0 1,0 1-1,-1-1 1,1 0 0,0 0-1,-1 0 1,1 0-1,0 0 1,0 1-1,-1-1 1,1 0-1,0 0 1,0 1-1,-1-1 1,1 0-1,0 0 1,0 1 0,0-1-1,0 0 1,-1 1-1,1-1 1,0 0-1,0 1 1,0-1-1,0 0 1,0 0-1,0 1 1,-9 18 9,8-18-7,-10 25 4,2 1 0,0 0 0,-5 35 0,-9 87-46,11-63 18,-7 38 5,5 0 0,3 153 0,11-264 19,1 0-1,1-1 1,0 0-1,1 1 1,0-1-1,0 0 1,11 22-1,-12-30-2,0 0 1,0-1-1,0 1 1,1 0-1,-1-1 0,1 1 1,0-1-1,0 0 1,1 0-1,-1 0 0,1 0 1,-1-1-1,1 1 0,0-1 1,0 0-1,0 0 1,0 0-1,0-1 0,0 0 1,0 1-1,1-1 1,-1-1-1,1 1 0,-1-1 1,8 0-1,-3 0 3,0-2 1,0 1-1,0-1 0,0-1 1,0 1-1,-1-2 0,1 1 0,-1-1 1,1 0-1,13-11 0,3-3 10,41-42-1,-59 54-12,3-5 15,-1 0 1,0 0-1,0-1 0,-1 0 1,0-1-1,-1 0 1,-1 0-1,0 0 0,-1-1 1,0 0-1,-1 0 1,2-17-1,-5 30-11,-1 0 1,0 0-1,0-1 1,0 1-1,0 0 1,0-1-1,0 1 1,0 0-1,-1 0 0,1-1 1,0 1-1,-1 0 1,1 0-1,-1 0 1,1-1-1,-1 1 0,-1-2 1,-4-9 68,7 28 71,4 15-103,2-6-8,-3-11-22,0 0-1,1 0 1,0 0-1,1-1 1,12 19 0,-15-26-9,8 11 1,1 0 0,0-1 1,16 16-1,-23-27-1,0-1 0,0 1 1,0-1-1,1-1 0,0 1 0,0-1 0,0 0 1,0 0-1,0-1 0,1 1 0,-1-2 1,1 1-1,8 1 0,-1-2 5,0 0 0,-1-1 1,1-1-1,-1 0 0,1-1 0,-1 0 0,1-1 0,14-6 1,11-6 7,51-26 0,-87 39-15,63-37 99,-62 36-76,-10 10-3,-8 12 21,4-5-25,0 1 0,-11 22-1,19-33-8,0 0-1,1 0 0,-1 0 0,1 0 0,0 0 0,0 1 0,1-1 1,-1 0-1,1 1 0,0-1 0,0 0 0,0 1 0,0-1 0,1 0 1,1 6-1,-1-8-2,-1-1 0,1 1 0,0 0 0,0-1 0,0 1 0,0 0 0,0-1 0,0 1 0,0-1 0,0 0 0,1 1 0,-1-1 0,0 0 0,1 0 0,-1 0 0,1 0 0,0 0 0,-1 0 1,1 0-1,2 0 0,0 0 0,0 0 1,0 0 0,0-1 0,0 1-1,0-1 1,0 0 0,0-1-1,0 1 1,5-2 0,3-1 1,0 0 0,0-1 0,0-1 0,0 0 0,11-7 0,-15 8 1,0-1 0,-1-1 0,1 1 0,-1-1-1,-1 0 1,11-12 0,-14 14-3,0 0-1,0 0 1,-1-1 0,1 1-1,-1 0 1,0-1 0,0 0-1,-1 1 1,1-1 0,-1 0-1,0 0 1,-1 0-1,1-8 1,0 9 2,-1-1 1,0 1-1,0-1 1,-1 0-1,1 1 0,-1-1 1,0 1-1,0 0 0,-1-1 1,1 1-1,-1 0 1,0 0-1,0 0 0,-1 0 1,1 0-1,-1 0 0,1 1 1,-1-1-1,-1 1 1,1 0-1,0 0 0,-1 0 1,1 0-1,-1 0 1,0 1-1,0 0 0,-4-3 1,-37-20-7,36 20-1,5 3 0,15 2 0,51-1 0,2 0 0,82 10 0,-140-9 0,0 1 0,0 1 0,1-1 0,-1 1 0,-1 0 0,1 0 0,0 1 0,0 0 0,-1 0 0,0 0 0,1 0 0,-1 1 0,6 6 0,-8-7 0,0 1 0,0 0 0,0 0 0,-1 0 0,1 0 0,-1 0 0,0 1 0,-1-1 0,1 1 0,-1-1 0,1 1 0,-1 0 0,-1-1 0,1 1 0,-1 0 0,0 0 0,0 8 0,-9 37 0,6-37 0,1 1 0,-2 21 0,4-34 0,0-1 0,0 0 0,0 0 0,0 0 0,0 0 0,0 1 0,0-1 0,0 0 0,0 0 0,1 0 0,-1 1 0,0-1 0,0 0 0,0 0 0,0 0 0,0 0 0,0 1 0,0-1 0,0 0 0,0 0 0,1 0 0,-1 0 0,0 0 0,0 0 0,0 1 0,0-1 0,1 0 0,-1 0 0,0 0 0,0 0 0,0 0 0,0 0 0,1 0 0,-1 0 0,0 0 0,0 0 0,0 0 0,1 0 0,-1 0 0,0 0 0,0 0 0,0 0 0,0 0 0,1 0 0,-1 0 0,0 0 0,0 0 0,0 0 0,0 0 0,1 0 0,-1 0 0,0 0 0,0-1 0,0 1 0,0 0 0,1 0 0,-1 0 0,0 0 0,0 0 0,0-1 0,0 1 0,0 0 0,0 0 0,0 0 0,1 0 0,-1-1 0,0 1 0,14-14 0,-11 11 0,71-79 0,-70 76 0,0 1 0,1 0 0,0 0 0,0 0 0,1 1 0,-1-1 0,1 1 0,11-6 0,-14 9 0,-1 0 0,0 1 0,0-1 0,1 1 0,-1-1 0,0 1 0,1 0 0,-1-1 0,0 1 0,1 0 0,-1 1 0,0-1 0,1 0 0,-1 1 0,0-1 0,1 1 0,-1 0 0,0 0 0,0 0 0,0 0 0,0 0 0,0 0 0,0 1 0,0-1 0,0 0 0,0 1 0,-1 0 0,1-1 0,2 4 0,6 8 0,-1-2 0,1 0 0,0-1 0,17 14 0,-22-21 0,-1 0 0,1 0 0,0 0 0,0-1 0,0 0 0,0 0 0,1 0 0,-1-1 0,0 0 0,1 0 0,-1 0 0,12 0 0,-8-2 0,1 0 0,-1-1 0,0 1 0,1-2 0,-1 1 0,0-2 0,0 1 0,-1-1 0,1 0 0,-1-1 0,0 0 0,0 0 0,0-1 0,-1 0 0,0 0 0,13-15 0,1-4 0,-1-1 0,-1 0 0,24-47 0,46-113 0,-84 179 0,-2 12 0,-2 22 0,-1-19 0,4 63 0,-3 0 0,-4 0 0,-14 86 0,17-155 0,0 1 0,-1 0 0,1 0 0,-1-1 0,0 1 0,0-1 0,0 1 0,0-1 0,-1 1 0,-1 2 0,2-4 0,1-1 0,0 0 0,0 0 0,0 0 0,-1 1 0,1-1 0,0 0 0,-1 0 0,1 0 0,0 0 0,0 0 0,-1 0 0,1 1 0,0-1 0,-1 0 0,1 0 0,0 0 0,-1 0 0,1 0 0,0 0 0,-1 0 0,1 0 0,0 0 0,-1-1 0,1 1 0,0 0 0,0 0 0,-1 0 0,1 0 0,0 0 0,-1-1 0,-12-16 0,11 12 0,-1 0 0,1-1 0,0 1 0,1-1 0,-1 1 0,0-9 0,2 13 0,-1 0 0,1 0 0,0 0 0,0 0 0,0-1 0,0 1 0,1 0 0,-1 0 0,0 0 0,0-1 0,1 1 0,-1 0 0,0 0 0,1 0 0,-1 0 0,1 0 0,0 0 0,-1 0 0,1 0 0,0 0 0,0 0 0,-1 0 0,1 0 0,0 1 0,0-1 0,0 0 0,0 1 0,0-1 0,0 0 0,0 1 0,0-1 0,1 1 0,-1 0 0,0-1 0,0 1 0,0 0 0,3 0 0,25-3 0,0 3 0,1 0 0,34 6 0,-35-3 0,0-1 0,1-1 0,34-4 0,-44 2-424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20807,'0'0'2688,"73"6"-1768,-1-4-304,19 2 8,8-4-464,7-6 0,5-6-184,4-10 8,-2 0-48,-12 2 0,-21-3-48,-13-1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70 229 6128,'0'0'15849,"13"-3"-15353,101-16 868,-100 17-1117,4 0 259,31-7 0,-45 7-410,1 1 1,-1 0-1,0-1 0,1 0 1,-1 0-1,0 0 0,0-1 1,-1 0-1,1 1 1,-1-1-1,1 0 0,3-5 1,-5 5-57,-1 1-1,0 0 1,0-1 0,-1 1 0,1-1 0,-1 1 0,1-1 0,-1 1 0,0-1 0,1 1 0,-1-1 0,-1 1 0,1-1 0,0 1 0,-1-1 0,1 1 0,-1-1 0,0 1 0,1-1 0,-3-2 0,0-3 55,-1-1 1,0 0-1,-1 1 0,-6-9 0,8 13-52,0-1 0,-1 1-1,1 1 1,-1-1 0,0 0-1,0 1 1,-1 0 0,1 0-1,-1 0 1,1 0 0,-1 1-1,0 0 1,0 0 0,0 0-1,-6-1 1,4 2 5,-1 0 0,1 0 0,0 1 0,-1 0-1,1 0 1,-1 1 0,1 0 0,-1 0 0,1 1 0,-10 3 0,2 0 14,5-2-8,-1 1-1,1 0 0,-14 7 1,21-8-43,-1-1 0,1 0 0,0 1 0,0-1 0,1 1 0,-1 0 0,0 0 0,1 0 0,0 0 0,0 0 0,0 1 0,0-1 0,-2 6 0,-3 8 28,1 0 0,1 1 0,0-1-1,2 1 1,0 0 0,1 0-1,0 29 1,2-39-9,1 0-1,0 0 0,0-1 1,1 1-1,0 0 0,1-1 1,-1 0-1,1 1 1,1-1-1,-1 0 0,1-1 1,0 1-1,1 0 0,0-1 1,0 0-1,0-1 1,1 1-1,-1-1 0,1 0 1,9 6-1,5 0 79,0 0 0,1-2 0,0 0-1,1-1 1,0-1 0,0-1 0,24 2 0,-7-4 326,52-1 0,-84-3-493,1 0-1,-1-1 1,1 0 0,-1-1 0,0 1 0,1-1-1,-1-1 1,0 1 0,0-1 0,-1-1 0,1 1 0,7-6-1,3-4-4226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0 891 14968,'0'0'3369,"13"-7"-2836,38-20-325,-1-2-1,-2-3 1,-1-2-1,-2-1 1,-2-3-1,-1-1 1,62-76-1,-71 71 63,-2-1 0,-3-1 0,-1-2 0,-2-1 0,33-95 0,-44 104-65,-8 26-52,-1 0 1,0 0-1,-2-1 1,1 1 0,-2-1-1,2-15 1,-4 30-149,0 0 0,0 0 0,0 0 1,0-1-1,0 1 0,0 0 0,0 0 0,0 0 0,0 0 1,0 0-1,0 0 0,0 0 0,0 0 0,0 0 0,0-1 1,0 1-1,-1 0 0,1 0 0,0 0 0,0 0 0,0 0 0,0 0 1,0 0-1,0 0 0,0 0 0,0 0 0,0 0 0,0 0 1,0 0-1,0-1 0,0 1 0,0 0 0,0 0 0,-1 0 1,1 0-1,0 0 0,0 0 0,0 0 0,0 0 0,0 0 1,0 0-1,0 0 0,0 0 0,0 0 0,-1 0 0,1 0 0,0 0 1,0 0-1,0 0 0,0 0 0,0 0 0,0 0 0,0 0 1,0 0-1,0 0 0,0 1 0,0-1 0,-1 0 0,1 0 1,0 0-1,0 0 0,0 0 0,0 0 0,0 0 0,0 0 1,0 0-1,-8 9 123,-8 13-30,-165 356 334,24 9-254,138-340-148,-50 140 33,-84 188 126,150-368-191,-14 29 66,17-36-63,0 0 0,0 1 0,0-1-1,0 0 1,0 0 0,-1 0 0,1 0 0,0 0 0,0 0-1,0 1 1,0-1 0,0 0 0,0 0 0,0 0-1,0 0 1,0 0 0,0 1 0,0-1 0,0 0 0,0 0-1,0 0 1,0 0 0,0 1 0,0-1 0,0 0 0,0 0-1,0 0 1,0 0 0,0 0 0,0 1 0,1-1 0,-1 0-1,0 0 1,0 0 0,0 0 0,0 0 0,0 0 0,0 0-1,0 1 1,0-1 0,1 0 0,-1 0 0,0 0-1,0 0 1,0 0 0,0 0 0,0 0 0,1 0 0,-1 0-1,0 0 1,0 0 0,0 0 0,0 0 0,0 0 0,1 0-1,17-13 32,87-99 43,-53 52-41,176-203 117,-65 72-43,-113 139-21,1 1-1,94-70 1,-127 111 2,-12 11-9,-8 10-24,-5 7-23,-1 0-1,0-1 0,-13 18 1,12-22-16,1 1 1,0 0 0,1 0 0,1 1 0,0 0 0,-3 17 0,4-5 32,2 0 1,1 1-1,2 52 0,0-76-43,1 0 0,0 0 1,-1 0-1,1 0 0,1-1 0,-1 1 0,1 0 0,-1 0 0,1-1 1,0 1-1,0-1 0,1 0 0,-1 1 0,1-1 0,-1 0 0,1 0 1,0-1-1,0 1 0,1-1 0,-1 1 0,0-1 0,1 0 0,-1 0 1,6 2-1,-2-2 1,0 0 1,1 0 0,-1 0-1,1-1 1,-1 0-1,1 0 1,-1-1 0,1 0-1,0 0 1,-1 0 0,1-1-1,9-3 1,9-4 14,0-1 1,0-1-1,-1-1 1,-1-1-1,33-22 1,109-88 118,-101 71-76,9-11 86,-59 50 153,-38 43-237,1 1-1,1 1 0,-17 38 1,33-61-47,1 0 1,0 0-1,0 1 0,1 0 1,0-1-1,1 1 0,0 0 1,-1 14-1,3-22-13,0 0 0,1-1 1,-1 1-1,0 0 0,1 0 0,-1 0 1,1-1-1,0 1 0,0 0 1,0-1-1,0 1 0,1-1 0,-1 1 1,1-1-1,2 3 0,-2-3-3,0 0-1,0-1 1,1 1 0,-1-1-1,1 1 1,-1-1-1,1 0 1,-1 0 0,1 0-1,-1 0 1,1-1-1,0 1 1,0-1 0,-1 0-1,1 0 1,0 0 0,0 0-1,4-1 1,3 0 12,0-2 0,0 1 0,0-2 0,-1 1 0,1-1 0,-1-1 0,0 1 0,-1-2 0,1 1-1,-1-1 1,0 0 0,0-1 0,-1 0 0,0 0 0,0-1 0,8-11 0,-11 14-7,0-1 0,-1 0 0,0 1 1,0-1-1,0-1 0,-1 1 0,0 0 0,0 0 0,-1-1 0,1 1 0,0-12 0,-2 14-3,-1-1-1,1 0 1,-1 1-1,0-1 1,0 1-1,0-1 1,-1 1-1,1 0 1,-1-1-1,0 1 1,0 0-1,-1 0 1,1 0 0,-1 0-1,0 1 1,0-1-1,0 1 1,-4-4-1,0 2 24,0 0 0,-1 0 1,-15-8-1,-5-3 97,27 16-123,1 0-1,0 0 1,0-1-1,0 1 1,0 0-1,0-1 0,0 1 1,0 0-1,0-1 1,0 1-1,0 0 1,0 0-1,0-1 1,0 1-1,0 0 1,0-1-1,0 1 1,0 0-1,0-1 1,0 1-1,0 0 1,0-1-1,1 1 1,-1 0-1,0 0 1,0-1-1,0 1 1,0 0-1,1 0 1,-1-1-1,0 1 0,0 0 1,1 0-1,-1 0 1,0 0-1,0-1 1,1 1-1,-1 0 1,12-9 29,34-13 10,2 1 0,0 3-1,67-16 1,10 3-18,-109 28-16,0 1-1,0 1 0,1 0 0,-1 1 1,28 3-1,-41-3-3,1 1 0,-1 0 0,0-1 0,1 1 1,-1 0-1,0 1 0,0-1 0,0 1 0,0-1 0,0 1 1,-1 0-1,1 0 0,0 0 0,-1 0 0,1 0 1,-1 1-1,0-1 0,4 6 0,-4-4 3,-1 0 0,1 0 0,-1 0 0,0 1-1,0-1 1,0 0 0,0 1 0,-1-1 0,0 0 0,0 1 0,0-1-1,-1 7 1,-3 9 23,-1 0-1,-1 0 0,0-1 1,-17 32-1,21-46-26,-34 66 224,79-124 109,-24 30-274,1 0-1,0 1 0,2 1 1,1 2-1,41-30 1,-63 49-60,-1-1 0,1 0 1,0 0-1,0 1 0,1-1 1,-1 0-1,0 1 0,0-1 1,0 1-1,0-1 0,0 1 0,1 0 1,-1-1-1,0 1 0,0 0 1,1 0-1,-1 0 0,0 0 1,0 0-1,1 0 0,-1 0 1,0 1-1,0-1 0,0 0 0,1 1 1,-1-1-1,0 1 0,0-1 1,0 1-1,0 0 0,0-1 1,0 1-1,0 0 0,0 0 1,0-1-1,0 1 0,0 0 0,0 0 1,-1 0-1,1 0 0,0 0 1,-1 0-1,1 1 0,-1-1 1,1 0-1,-1 0 0,0 0 1,1 3-1,1 4 15,0 1 0,-1-1 1,0 1-1,-1 0 0,0 16 1,-3 6 15,1-11 22,1 0-1,2 25 1,-1-45-54,0 1 0,0-1 0,0 0 0,0 1 0,0-1 0,0 1 0,0-1 0,0 1 0,0-1 1,0 1-1,0-1 0,1 0 0,-1 1 0,0-1 0,0 1 0,0-1 0,1 0 0,-1 1 0,0-1 0,1 0 0,-1 1 0,0-1 0,1 0 0,-1 1 0,0-1 0,1 0 0,-1 0 0,1 1 0,-1-1 0,1 0 1,-1 0-1,0 0 0,1 0 0,-1 0 0,1 0 0,-1 1 0,1-1 0,-1 0 0,1 0 0,-1 0 0,1-1 0,-1 1 0,0 0 0,1 0 0,-1 0 0,1 0 0,-1 0 0,1 0 0,-1-1 0,1 1 0,23-15 35,-21 13-33,89-75 102,-67 54-49,1 1 0,1 1 0,56-34 0,-81 55-54,0-1 0,-1 0 0,1 1 1,0-1-1,0 1 0,0 0 0,0 0 0,-1 0 1,1 0-1,0 0 0,0 0 0,0 0 0,0 0 1,0 1-1,-1-1 0,1 1 0,0-1 0,0 1 1,-1 0-1,1 0 0,0-1 0,-1 1 1,1 1-1,-1-1 0,1 0 0,-1 0 0,0 0 1,1 1-1,-1-1 0,0 1 0,0-1 0,0 1 1,1 1-1,5 8 14,0 1 0,-1-1-1,7 22 1,-7-20 8,-1-1-277,7 17 409,1-1 1,20 31-1,-27-49-1499,2-1 1,12 14-1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18191,'0'0'3459,"13"3"-3014,14 2-366,1-1-1,-1-2 0,1 0 0,0-2 0,39-4 1,-54 1-67,0 0 1,-1 0 0,0-1 0,1 0-1,17-10 1,-27 12-3,0 0-1,0 0 0,0-1 0,0 1 1,0 0-1,0-1 0,0 0 0,-1 1 1,0-1-1,1 0 0,-1-1 0,0 1 1,-1 0-1,1 0 0,0-1 0,-1 1 1,0-1-1,0 0 0,0 1 0,0-1 1,-1 0-1,1 1 0,-1-6 0,0 5 5,0 1-1,0-1 1,-1 0-1,1 0 1,-1 0-1,0 0 1,0 1-1,0-1 1,-1 0-1,0 1 1,1-1-1,-1 1 1,0-1-1,-1 1 1,1 0-1,0 0 1,-1 0-1,0 0 1,0 0-1,0 1 1,0 0-1,0-1 1,0 1-1,0 0 1,-1 0-1,1 1 1,-1-1-1,0 1 1,1-1-1,-9 0 1,7 1 2,0 0 0,0 1 0,0-1 0,0 1 0,0 0 0,0 1 0,0-1-1,0 1 1,0 0 0,0 1 0,0-1 0,0 1 0,1 0 0,-1 0 0,1 0 0,-1 1 0,1-1 0,0 1 0,0 0 0,0 0 0,0 1 0,0-1 0,1 1 0,-4 4 0,2 0 9,0 0 1,1 0 0,0 0 0,0 0-1,1 1 1,0 0 0,1-1-1,0 1 1,0 0 0,1 0 0,0 0-1,0 0 1,1 0 0,1 12-1,0-10 4,1 0 0,0-1 0,1 1 0,0 0 0,0-1 0,1 0 0,1 0 0,-1 0 0,2-1 0,-1 1 0,13 14 0,-14-19-9,1 0-1,0 0 1,0 0-1,1-1 1,-1 0 0,1 0-1,0-1 1,0 1-1,0-1 1,0 0 0,1-1-1,-1 0 1,1 0-1,-1 0 1,1-1 0,0 0-1,0 0 1,0 0-1,11-1 1,-6-2 8,-1 1 0,1-1 0,-1-1 0,0 0 1,0 0-1,0-1 0,0-1 0,0 1 0,-1-2 0,0 0 0,10-7 0,44-35 394,-2-4 1,107-115-1,-97 74 409,-53 74-330,-18 20-485,0-1 1,0 1-1,-1-1 0,1 1 1,0 0-1,0 0 0,-1-1 1,1 1-1,0 0 1,-1 0-1,1 0 0,-1 0 1,1 0-1,-1 0 0,0 0 1,1 0-1,-1 0 1,0 0-1,1 0 0,-1 0 1,0 0-1,0 1 0,8 35 78,-5-7-35,-2-1 0,0 1 0,-3 0 0,0-1 0,-2 1 0,-1-1 0,-1 0 0,-18 51 0,23-77-41,0 0-1,0 0 0,0-1 1,0 1-1,-1-1 1,1 0-1,-1 1 0,0-1 1,1 0-1,-1 0 1,-3 3-1,4-5-5,0 1 0,-1-1-1,1 1 1,0-1 0,-1 0-1,1 1 1,-1-1 0,1 0-1,0 0 1,-1 0 0,1 0 0,0 0-1,-1-1 1,1 1 0,-1 0-1,1-1 1,0 1 0,0 0 0,-1-1-1,1 0 1,0 1 0,0-1-1,-1 0 1,1 0 0,-1-1-1,-3-2 11,0 0 0,0-1 0,0 1 0,1-1 0,0 0 0,0-1 0,0 1 0,1-1 0,-1 1-1,1-1 1,1 0 0,-1 0 0,-2-11 0,-5-9 134,9 23-123,-2-6 199,18 10-89,29 13-57,-16-5-53,1-1 0,0-1-1,0-1 1,46 2-1,-44-9-13,1-1 0,-1-1 0,1-2 0,-1-1 0,0-1-1,45-18 1,6-9 97,83-47-1,-135 61-50,-23 15-26,-1 0-1,1 1 1,0 0-1,10-4 1,-15 7-27,1 0 1,-1 1 0,1-1 0,0 1 0,-1-1-1,1 1 1,-1 0 0,1 0 0,0 0 0,-1 0-1,1 1 1,-1-1 0,1 1 0,0-1 0,-1 1-1,1 0 1,2 2 0,77 30 159,-82-33-169,0 0-1,-1-1 1,1 1-1,0 0 1,0 0-1,0 0 1,0-1-1,0 1 1,0 0-1,0 0 1,0-1-1,0 1 1,0 0-1,0-1 1,0 1-1,0 0 1,0 0-1,0-1 1,0 1-1,0 0 1,1 0-1,-1 0 1,0-1-1,0 1 1,0 0-1,0 0 1,0-1-1,1 1 1,-1 0-1,0 0 1,0 0-1,0 0 1,1-1-1,-1 1 1,0 0-1,0 0 1,0 0-1,1 0 1,-1 0-1,0 0 1,0 0-1,1 0 1,-1-1-1,0 1 1,0 0-1,1 0 1,-1 0 0,0 0-1,0 0 1,1 0-1,-1 0 1,0 1-1,0-1 1,1 0-1,-1 0 1,0 0-1,0 0 1,1 0-1,-1 0 1,0 0-1,0 0 1,0 1-1,1-1 1,-1 0-1,-10-18 76,6 14-63,-1-1 0,0 1 0,0 0 0,-1 1 0,1-1-1,-1 1 1,0 0 0,1 1 0,-1-1 0,-1 1 0,1 0-1,0 1 1,0 0 0,-1 0 0,1 0 0,-1 0 0,1 1-1,0 0 1,-1 1 0,1 0 0,-1-1 0,1 2 0,-10 2-1,10-1-2,0 0-1,0 1 1,0 0-1,1 0 0,0 0 1,-1 1-1,1-1 1,1 1-1,-1 0 1,1 1-1,0-1 0,0 1 1,0 0-1,-5 12 1,8-15-8,0 0 1,0 0-1,0 0 1,0 1-1,0-1 1,1 0-1,0 1 1,-1-1-1,1 1 1,0-1-1,1 0 1,-1 1-1,1-1 1,-1 0-1,1 1 1,0-1 0,0 0-1,0 0 1,1 0-1,-1 0 1,1 0-1,0 0 1,0 0-1,0 0 1,0-1-1,0 1 1,0-1-1,1 1 1,-1-1-1,1 0 1,5 3-1,0 0 5,0-1-1,0 0 1,0 0-1,1-1 0,0 0 1,-1-1-1,1 0 0,10 1 1,4-1 3,0 0 1,25-3 0,9-4 36,83-18 0,-109 16-39,63-16 10,-1-5-1,96-43 1,-151 56-15,-18 8 0,-6 2 4,-1 0-1,0 0 0,-1-1 1,1-1-1,18-13 1,-23 11 16,-10 4 10,1 5-32,-1-1 0,1 1 0,-1 0 0,1 0 0,0 0 0,-1 1 0,1-1 0,-1 0 0,1 1 0,-1-1 0,1 0 0,0 1 0,-2 1 0,-13 5-2,1 1 0,0 1 0,-26 21 0,35-25-1,-1 1 0,1 0-1,0 0 1,0 0 0,0 1 0,1 0 0,0 0 0,1 0 0,-8 15 0,12-21 0,-1 1 0,0-1 0,1 1 0,-1-1 0,1 1 0,-1 0 0,1-1 0,0 1 0,0 0 0,-1-1 0,1 1 0,0 0 0,1-1 0,-1 1 0,0 0 0,0-1 0,1 1 0,-1-1 0,1 1 0,-1 0 0,1-1 0,0 1 0,0-1 0,-1 0 0,1 1 0,0-1 0,0 0 0,0 1 0,1-1 0,-1 0 0,0 0 0,0 0 0,1 0 0,-1 0 0,1 0 0,-1 0 0,0-1 0,1 1 0,0 0 0,-1-1 0,3 1 0,1 0 0,0 0 0,1 0 0,-1-1 0,1 1 0,-1-1 0,1-1 0,0 1 0,-1-1 0,0 0 0,1 0 0,8-3 0,-3-1 0,0 0 0,0-1 0,0 0 0,-1-1 0,1 0 0,-2-1 0,1 0 0,-1 0 0,0-1 0,-1 0 0,0-1 0,0 0 0,-1 0 0,-1 0 0,1-1 0,-2 0 0,1 0 0,-2-1 0,0 0 0,4-15 0,-8 26 0,1 1 0,-1 0 0,0-1 0,0 1 0,0 0 0,0-1 0,0 1 0,0 0 0,0-1 0,0 1 0,0-1 0,0 1 0,0 0 0,0-1 0,0 1 0,0 0 0,0-1 0,0 1 0,0 0 0,0-1 0,-1 1 0,1 0 0,0-1 0,0 1 0,0 0 0,-1-1 0,1 1 0,0 0 0,0-1 0,-1 1 0,1 0 0,-11 3 0,8-1 0,0 0 0,1 0 0,-1 0 0,1 0 0,-1 1 0,-3 4 0,5-4 0,-1 0 0,1-1 0,-1 1 0,1 1 0,0-1 0,0 0 0,0 0 0,1 0 0,-1 0 0,1 1 0,0-1 0,0 0 0,0 0 0,0 1 0,0-1 0,1 0 0,0 0 0,-1 1 0,1-1 0,0 0 0,1 0 0,-1 0 0,0 0 0,1 0 0,0-1 0,-1 1 0,1 0 0,0-1 0,1 1 0,-1-1 0,0 0 0,1 0 0,-1 0 0,1 0 0,0 0 0,-1 0 0,1-1 0,0 1 0,0-1 0,0 0 0,5 2 0,5-1 0,0-1 0,0 0 0,0 0 0,0-2 0,0 1 0,14-4 0,80-18 0,-98 20 0,69-23 0,-49 15 0,45-10 0,-71 20 0,-1-1 0,0 1 0,1-1 0,-1 1 0,0 0 0,1 0 0,-1 0 0,0 0 0,1 1 0,-1-1 0,0 1 0,0-1 0,1 1 0,-1 0 0,0 0 0,0 0 0,0 0 0,4 3 0,-4-2 0,0 0 0,0 1 0,0-1 0,-1 1 0,1-1 0,-1 1 0,1 0 0,-1-1 0,0 1 0,0 0 0,0 0 0,-1 0 0,1 0 0,0 5 0,1 19 0,0 0 0,-2 1 0,-1-1 0,-2 0 0,-5 28 0,-38 136 0,19-88 0,1 10 0,-18 68 0,41-172 0,-1 2 0,5-11 0,-1 0 0,0 0 0,0 0 0,0 0 0,0 0 0,0 0 0,0 0 0,0 0 0,0 0 0,0 0 0,0 0 0,0 0 0,0 0 0,0 0 0,0 0 0,0 0 0,1 0 0,-1 0 0,0 0 0,0 0 0,0 0 0,0 0 0,0 0 0,0 0 0,0 0 0,0 0 0,0 1 0,9-18 0,0 0 0,-2-1 0,10-29 0,-3 5 0,-1 9 0,106-271 0,20 10 0,-129 274 0,1 0 0,1 0 0,1 2 0,1-1 0,0 1 0,23-21 0,-36 38 0,0 0 0,1 0 0,-1 0 0,0 0 0,0 0 0,0 0 0,1 0 0,-1 0 0,1 1 0,-1-1 0,0 0 0,1 1 0,-1-1 0,1 1 0,0 0 0,-1-1 0,1 1 0,-1 0 0,1 0 0,-1 0 0,1 0 0,0 0 0,-1 0 0,1 1 0,-1-1 0,1 1 0,-1-1 0,1 1 0,-1-1 0,1 1 0,-1 0 0,0-1 0,1 1 0,-1 0 0,0 0 0,0 0 0,0 0 0,1 0 0,-1 1 0,0-1 0,0 0 0,-1 0 0,1 1 0,1 1 0,3 7 0,0-1 0,-1 2 0,0-1 0,5 21 0,-8-27 0,1 6 0,0 0 0,-1 0 0,0 0 0,-1 0 0,0 0 0,-1 13 0,0-18 0,0 0 0,1 0 0,-1 0 0,-1-1 0,1 1 0,-1-1 0,0 1 0,0-1 0,0 0 0,0 1 0,-1-1 0,0 0 0,0-1 0,0 1 0,-5 4 0,6-6 0,0-1 0,0 0 0,-1 0 0,1 0 0,-1 0 0,1 0 0,-1 0 0,1 0 0,-1-1 0,1 0 0,-1 1 0,1-1 0,-1 0 0,0 0 0,1 0 0,-1-1 0,0 1 0,1 0 0,-1-1 0,1 0 0,-1 0 0,1 0 0,-1 0 0,1 0 0,0 0 0,0 0 0,-1-1 0,1 1 0,-2-3 0,-3-1 0,1-1 0,0 1 0,0-1 0,1 0 0,0 0 0,0 0 0,0-1 0,-5-9 0,10 16 0,0 0 0,0 0 0,0-1 0,0 1 0,0 0 0,0 0 0,0-1 0,0 1 0,0 0 0,0 0 0,0 0 0,0-1 0,0 1 0,1 0 0,-1 0 0,0 0 0,0-1 0,0 1 0,0 0 0,0 0 0,0 0 0,0-1 0,1 1 0,-1 0 0,0 0 0,0 0 0,0 0 0,0 0 0,1-1 0,-1 1 0,0 0 0,0 0 0,0 0 0,1 0 0,-1 0 0,0 0 0,0 0 0,1 0 0,-1 0 0,16-4 0,19 3 0,23 5 0,1-3 0,77-8 0,-114 5 0,1-2 0,0-1 0,-1-1 0,0 0 0,0-2 0,0 0 0,-1-2 0,38-23 0,-33 16 0,-1-1 0,-1-2 0,-1 0 0,31-35 0,-42 42 0,-12 13 0,1-1 0,-1 1 0,1-1 0,-1 1 0,0 0 0,1-1 0,-1 1 0,1 0 0,-1-1 0,1 1 0,-1 0 0,1-1 0,-1 1 0,1 0 0,-1 0 0,1 0 0,-1 0 0,1-1 0,-1 1 0,1 0 0,0 0 0,-1 0 0,1 0 0,-1 0 0,1 0 0,0 1 0,-4 17 0,1-11 0,0 2 0,1 1 0,0-1 0,1 1 0,0-1 0,1 1 0,-1 0 0,2-1 0,0 1 0,0-1 0,0 0 0,1 0 0,1 0 0,-1 0 0,2 0 0,-1-1 0,6 9 0,-6-11 0,0-1 0,1 1 0,0-1 0,0 0 0,0 0 0,0 0 0,1-1 0,0 0 0,-1 0 0,2 0 0,-1-1 0,0 1 0,1-2 0,-1 1 0,1-1 0,0 0 0,0 0 0,0-1 0,0 0 0,0 0 0,0-1 0,9 0 0,-4-1 0,0-1 0,1-1 0,-1 0 0,0-1 0,-1 0 0,1 0 0,-1-2 0,1 1 0,14-11 0,8-8 0,45-40 0,17-29 0,-30 27 0,-57 58 0,-6 4 0,1 0 0,0 1 0,0-1 0,9-4 0,-13 8 0,0 0 0,0 0 0,0 0 0,1 0 0,-1 0 0,0 0 0,0 0 0,1 0 0,-1 0 0,0 0 0,0 0 0,0 1 0,1-1 0,-1 0 0,0 0 0,0 0 0,0 0 0,0 0 0,1 0 0,-1 1 0,0-1 0,0 0 0,0 0 0,0 0 0,0 1 0,0-1 0,1 0 0,-1 0 0,0 0 0,0 1 0,0-1 0,0 0 0,0 0 0,0 0 0,0 1 0,0-1 0,0 0 0,0 0 0,0 1 0,0-1 0,0 0 0,0 0 0,0 0 0,0 1 0,0-1 0,0 0 0,-1 0 0,1 0 0,0 1 0,0-1 0,0 0 0,0 0 0,-1 1 0,-2 14 0,-14 50 0,-20 65 0,32-118 0,-4 15 0,9-27 0,0 1 0,0-1 0,0 1 0,0-1 0,0 1 0,0-1 0,0 1 0,0 0 0,0-1 0,0 1 0,0-1 0,1 1 0,-1-1 0,0 1 0,0-1 0,1 1 0,-1-1 0,0 0 0,1 1 0,-1-1 0,1 1 0,-1-1 0,0 0 0,1 1 0,-1-1 0,1 0 0,-1 1 0,1-1 0,-1 0 0,1 0 0,-1 0 0,1 1 0,-1-1 0,1 0 0,-1 0 0,1 0 0,0 0 0,-1 0 0,1 0 0,-1 0 0,1 0 0,-1 0 0,2 0 0,5-1 0,0 0 0,0 0 0,0 0 0,0-1 0,0 0 0,0 0 0,10-5 0,48-28 0,-35 17 0,6-2 0,-22 10 0,2 1 0,0 0 0,0 2 0,0 0 0,1 1 0,20-6 0,-36 12 0,0 0 0,0 0 0,0 0 0,0 0 0,0 0 0,0 1 0,0-1 0,0 0 0,0 0 0,0 1 0,0-1 0,0 0 0,0 1 0,0-1 0,0 1 0,0-1 0,-1 1 0,1 0 0,0-1 0,0 1 0,-1 0 0,1 0 0,0-1 0,-1 1 0,1 0 0,-1 0 0,1 0 0,-1 0 0,1 0 0,-1 0 0,0 0 0,1 0 0,-1 0 0,0 0 0,0 0 0,0 0 0,0 1 0,2 6 0,-2 1 0,1-1 0,-2 13 0,1-12 0,-1-2 0,1 0 0,1-1 0,-1 1 0,1 0 0,0-1 0,1 1 0,-1-1 0,1 0 0,4 8 0,-4-11 0,0 0 0,0 0 0,0 0 0,1 0 0,-1-1 0,1 1 0,0-1 0,-1 0 0,1 0 0,0 0 0,1 0 0,-1 0 0,0-1 0,0 1 0,1-1 0,-1 0 0,1 0 0,6 1 0,7 1 0,-1-2 0,1 1 0,0-2 0,0 0 0,0-1 0,19-4 0,100-28 0,-89 18 0,-1-2 0,0-2 0,74-43 0,-110 56 0,-14 7 0,-19 14 0,0 5 0,-31 36 0,48-49 0,1 0 0,0 0 0,0 1 0,0 0 0,1 0 0,0 0 0,0 0 0,1 1 0,1-1 0,-3 11 0,4-18 0,1 0 0,0 0 0,0 0 0,0 0 0,0 1 0,-1-1 0,1 0 0,1 0 0,-1 0 0,0 0 0,0 0 0,0 0 0,0 0 0,1 0 0,-1 0 0,1 0 0,-1 0 0,1 0 0,-1 0 0,1 0 0,-1 0 0,1 0 0,0-1 0,0 2 0,1-1 0,-1-1 0,0 1 0,0-1 0,1 1 0,-1-1 0,0 0 0,1 0 0,-1 1 0,0-1 0,1 0 0,-1 0 0,0 0 0,1-1 0,-1 1 0,1 0 0,0-1 0,6-1 0,0-1 0,-1 0 0,1 0 0,13-8 0,-2-4 0,0 0 0,-1-1 0,0 0 0,-1-2 0,21-28 0,7-8 0,-44 53 0,-1 0 0,1 1 0,0-1 0,-1 0 0,1 0 0,0 1 0,-1-1 0,1 0 0,0 1 0,0-1 0,-1 0 0,1 1 0,0-1 0,0 1 0,0-1 0,0 1 0,0 0 0,0 0 0,0-1 0,0 1 0,0 0 0,0 0 0,1 0 0,-1 0 0,-1 1 0,1 0 0,0-1 0,-1 1 0,0 0 0,1-1 0,-1 1 0,1 0 0,-1 0 0,0-1 0,1 1 0,-1 0 0,0 0 0,0 0 0,0 0 0,0-1 0,0 1 0,0 0 0,0 0 0,0 1 0,0 10 0,-2 0 0,-3 18 0,-104 372 0,74-303 0,-94 184 0,69-179 0,47-85 0,0 0 0,-1-1 0,-19 19 0,29-34 0,1 0 0,-1 0 0,1 0 0,-1 0 0,0-1 0,0 1 0,0-1 0,-1 0 0,1-1 0,0 1 0,-1-1 0,1 1 0,-1-1 0,0-1 0,-8 2 0,9-3 0,1 1 0,0 0 0,0-1 0,0 0 0,-1 0 0,1 0 0,0 0 0,0 0 0,0-1 0,0 1 0,1-1 0,-1 0 0,0 1 0,1-1 0,-1-1 0,1 1 0,-1 0 0,1-1 0,0 1 0,0-1 0,0 1 0,1-1 0,-3-3 0,0-3 0,0-1 0,0 1 0,1-1 0,0 0 0,0 0 0,1 0 0,1 0 0,-1 0 0,2 0 0,-1 0 0,2 0 0,-1-1 0,1 1 0,1 0 0,0 0 0,0 0 0,1 0 0,0 1 0,1-1 0,7-14 0,-3 10 0,0 0 0,1 1 0,1 0 0,0 0 0,0 1 0,2 0 0,-1 1 0,1 1 0,1-1 0,0 2 0,0 0 0,23-11 0,-3 6 0,1 2 0,0 1 0,1 2 0,39-5 0,-36 7 0,-8-1 749,5 0-1383,-12 5-3416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24119,'0'0'5320,"66"6"-5240,-26 0 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1150 13672,'0'0'2759,"15"-2"-2757,1 0 13,-1-1 0,0 0-1,1-1 1,-1-1 0,-1 0 0,1-1 0,15-8-1,16-17 170,0-2 0,-3-2 0,-1-1 0,-1-3 0,61-75 0,-30 19 506,96-166 0,-129 197-381,20-33 218,-52 83-287,0-1-1,-1 0 1,-1 0-1,7-29 1,-12 44-231,0 0 1,0 0 0,0 0 0,0 0-1,0 0 1,0-1 0,0 1-1,0 0 1,0 0 0,0 0-1,0 0 1,1 0 0,-1-1 0,-1 1-1,1 0 1,0 0 0,0 0-1,0 0 1,0 0 0,0-1-1,0 1 1,0 0 0,0 0 0,0 0-1,0 0 1,0 0 0,0 0-1,0-1 1,0 1 0,0 0-1,0 0 1,-1 0 0,1 0 0,0 0-1,0 0 1,0 0 0,0 0-1,0 0 1,0 0 0,-1-1 0,1 1-1,0 0 1,0 0 0,0 0-1,0 0 1,-9 4 228,-9 11 16,-8 15-55,2 2 0,1 0 1,2 2-1,-34 71 0,26-37 98,-36 127 1,42-97-80,20-84-160,1 1 0,1 0 0,0 0 0,2 24 0,-1-37-47,1 0 0,-1 0 0,0 0 0,1 1 0,0-1 0,-1 0 0,1 0 0,0 0 0,0 0-1,0-1 1,0 1 0,0 0 0,3 3 0,-3-5-4,0 1 0,0 0 0,0 0 0,0-1 0,0 1 0,0-1 0,1 1 0,-1-1 0,0 1 0,0-1 0,0 0 0,1 1 0,-1-1 0,0 0 0,1 0 0,-1 0 0,2 0 0,4-1 13,-1-1 1,1 0-1,0 0 0,0-1 0,-1 0 0,10-5 1,-12 6-18,25-14 56,-1-2 1,-1-1-1,0-2 0,-1 0 1,-2-1-1,38-44 0,-16 10 89,-4-2 1,38-67-1,68-156 426,-145 275-560,13-29 164,-1-2 1,-2 0-1,13-56 0,-26 85-34,-6 10-31,-6 11-11,-7 11-2,1 1-1,2 1 1,-23 49-1,-28 92 196,4 37 22,20-62-82,5 1 23,-14 40 196,21-92 266,31-91-716,0 0 0,0 0 0,0 0-1,0 0 1,0 1 0,0-1 0,0 0 0,0 0 0,0 0-1,0 0 1,0 0 0,0 0 0,-1 0 0,1 0 0,0 0-1,0 0 1,0 1 0,0-1 0,0 0 0,0 0 0,0 0-1,0 0 1,0 0 0,0 0 0,0 0 0,0 0 0,0 1-1,0-1 1,0 0 0,1 0 0,-1 0 0,0 0 0,0 0 0,0 0-1,0 0 1,0 0 0,0 0 0,0 0 0,0 1 0,0-1-1,0 0 1,0 0 0,0 0 0,0 0 0,0 0 0,1 0-1,-1 0 1,0 0 0,0 0 0,0 0 0,0 0 0,0 0-1,0 0 1,0 0 0,0 0 0,0 0 0,1 0 0,-1 0-1,0 0 1,0 0 0,0 0 0,0 0 0,0 0 0,0 0-1,0 0 1,0 0 0,1 0 0,-1 0 0,7-5 163,181-225 717,-185 227-855,-1 0 0,1 1 0,0-1-1,0 1 1,0 0 0,0-1 0,4-1 0,-6 4-20,0-1 1,0 1-1,0 0 1,-1 0-1,1-1 1,0 1-1,0 0 1,0 0 0,0 0-1,0 0 1,0 0-1,0 0 1,-1 0-1,1 0 1,0 0-1,0 1 1,0-1-1,0 0 1,-1 0-1,1 1 1,0-1-1,0 1 1,0-1-1,-1 1 1,1-1-1,0 1 1,-1-1-1,1 1 1,0 0-1,-1-1 1,1 1-1,-1 0 1,1-1-1,-1 1 1,1 1-1,8 15 73,-1 1 0,-1 1-1,8 33 1,-10-34-24,1 1 0,0 0 0,1-1 1,16 27-1,-20-40-40,0 0 0,1-1 0,-1 1 0,1-1 0,0 0 0,1 0 0,-1 0 0,1-1 0,-1 1 0,1-1 0,0 0 0,0-1 0,1 1 0,-1-1 0,0 0 0,1 0 0,-1-1 0,1 1 0,11 0 0,-10-2-13,0 0-1,1-1 1,-1 0 0,0 0 0,0-1 0,0 1 0,0-1 0,0-1 0,-1 0 0,1 0-1,-1 0 1,1 0 0,-1-1 0,0 0 0,0-1 0,-1 1 0,0-1 0,1 0 0,-1 0-1,4-7 1,-4 6-1,0-1-1,0 1 1,0-1-1,-1-1 1,0 1-1,0 0 1,-1-1-1,0 0 1,-1 0-1,1 0 1,-1 0-1,-1 0 1,0 0-1,0 0 1,0-1-1,-1 1 1,-1-9-1,0 13-3,1 1 0,-1 0 0,0-1 0,0 1 0,0 0 0,-1-1 0,1 1 0,-1 0 0,1 0 0,-1 0 0,0 1 0,0-1 0,-1 0 0,1 1 0,0-1 0,-1 1 0,0 0 0,1-1 0,-1 1 0,-3-1 0,3 2 0,1 0 0,-1 0 0,1 1 0,-1-1 0,0 1 0,1-1 0,-1 1 0,1 0 0,-1 0 0,0 0 0,1 1 0,-1-1 0,1 1 0,-1-1 0,1 1 0,-1 0 0,1 0 0,-1 0 0,1 0 0,0 0 0,0 1 0,-1-1 0,1 1 0,0-1 0,0 1 0,-2 3 0,0-2 0,0 1 0,0 1 0,0-1 0,1 0 0,-1 1 0,1 0 0,1 0 0,-1 0 0,1 0 0,-3 7 0,4-9 0,0 1 0,1-1 0,-1 1 0,1 0 0,0-1 0,0 1 0,0 0 0,1-1 0,-1 1 0,1-1 0,0 1 0,0-1 0,0 1 0,0-1 0,1 1 0,-1-1 0,4 4 0,1 2 0,0-1 0,0 1 0,1-2 0,1 1 0,-1-1 0,1 0 0,0-1 0,1 0 0,0 0 0,0-1 0,0 0 0,0 0 0,1-1 0,0 0 0,-1-1 0,1 0 0,16 2 0,-6-2 0,0-1 0,1 0 0,-1-2 0,1 0 0,-1-2 0,1 0 0,-1-1 0,22-6 0,-37 8 0,0-1 0,0 0 0,0 1 0,0-2 0,-1 1 0,6-3 0,-8 3 0,0 1 0,-1 0 0,1-1 0,-1 1 0,0-1 0,1 1 0,-1-1 0,0 0 0,0 0 0,0 1 0,0-1 0,0 0 0,0 0 0,-1 0 0,1 0 0,-1 0 0,1 0 0,-1-4 0,0-13-4056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20207,'0'0'824,"135"-14"8,34-12 80,35 8-8,31 10-216,-53-2 8,-87 2-432,-11-7 8,7 3-216,-9 6 8,-23 6-128,-31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13056,'0'0'3999,"13"1"-3625,2 1-253,-7-1-61,-1 0 1,0 0-1,1-1 1,-1 0 0,1 0-1,-1-1 1,0 0-1,1 0 1,9-3-1,-3-1 105,-1-1 0,1 0-1,-1 0 1,0-2 0,16-11-1,57-51 574,-60 48-505,23-21 593,81-90 0,-113 107-596,-15 23-170,-1-1 0,1 1 0,0 0 0,1 0 0,-1 0 0,0 0-1,1 0 1,0 0 0,5-3 0,-9 6-48,1 0 1,0 0-1,0-1 0,0 1 0,0 0 0,0 0 0,0 0 0,0 0 0,0 0 1,-1 0-1,1 0 0,0 0 0,0 0 0,0-1 0,0 1 0,0 0 0,0 0 1,0 0-1,0 0 0,0 0 0,0 0 0,0-1 0,0 1 0,0 0 0,0 0 1,0 0-1,0 0 0,0 0 0,0 0 0,0-1 0,0 1 0,0 0 0,0 0 1,0 0-1,0 0 0,0 0 0,0 0 0,0-1 0,0 1 0,0 0 0,0 0 1,0 0-1,0 0 0,1 0 0,-1 0 0,0 0 0,-1 0 4,-1 0-1,1 0 1,0 0-1,0 1 0,-1-1 1,1 1-1,0-1 1,0 1-1,0 0 1,-1-1-1,1 1 1,-2 1-1,-8 13 49,0 0 0,0 1 0,2 0 1,0 1-1,1-1 0,0 2 0,-7 27 0,8-27-1,2 1 1,1-1-1,0 1 0,1 0 0,1 0 0,1 0 0,2 30 0,-1-43-37,1 0 0,0 0-1,0 0 1,1 0 0,0 0 0,0 0-1,0 0 1,1-1 0,-1 1 0,1-1-1,1 1 1,-1-1 0,1 0-1,0-1 1,0 1 0,0-1 0,0 1-1,1-1 1,0-1 0,0 1-1,0-1 1,0 1 0,1-1 0,-1-1-1,1 1 1,0-1 0,7 2 0,-2-2 7,-1-1 1,1 0-1,0 0 1,0-1-1,0-1 1,-1 0 0,1 0-1,0-1 1,-1 0-1,1-1 1,-1 0-1,19-9 1,10-6 112,64-42 0,-101 59-140,145-107 341,-117 83-262,-8 7 41,-2-1-1,22-28 1,-22 25 49,-13 11 35,-11 9 111,2 3-289,0-1 0,0 1 0,-1 0 0,1 0 1,0 1-1,0-1 0,1 0 0,-4 3 0,-8 9 42,1 0 0,0 0-1,1 1 1,-13 22 0,20-29-39,0 0-1,0 0 1,1 0 0,0 0 0,1 1 0,-1 0 0,2-1-1,-1 1 1,1 0 0,0 0 0,0 0 0,1 12-1,0-18-15,1 1 0,-1 0-1,0 0 1,1 0-1,0 0 1,0 0 0,0 0-1,0 0 1,0-1-1,0 1 1,1 0-1,-1-1 1,1 1 0,0-1-1,0 0 1,0 1-1,0-1 1,0 0 0,0 0-1,0-1 1,1 1-1,-1 0 1,1-1 0,0 1-1,-1-1 1,1 0-1,0 0 1,0 0-1,-1 0 1,1 0 0,0-1-1,0 1 1,0-1-1,0 0 1,0 0 0,5 0-1,-1-1 7,0 0 0,-1 0 0,1-1 0,-1 1 0,1-1 0,-1-1 0,1 1 0,-1-1 0,0 0 0,0-1-1,-1 0 1,1 0 0,-1 0 0,0 0 0,6-6 0,-7 4-7,1 0 0,-1 0 1,0 0-1,0 0 0,-1-1 0,0 0 0,0 1 1,-1-1-1,0 0 0,0 0 0,0-1 0,-1 1 1,0 0-1,-1-1 0,0-13 0,0 16-3,-1 1-1,1-1 0,-1 1 1,0 0-1,-1-1 1,1 1-1,-1 0 0,0 0 1,0 0-1,0 0 1,0 0-1,-1 0 0,0 0 1,1 1-1,-1-1 1,-1 1-1,1 0 0,0 0 1,-1 0-1,0 1 1,1-1-1,-1 1 0,0 0 1,0 0-1,0 0 1,-8-2-1,-4 0 174,0 1 0,0 1 0,-19-1 0,211-12 102,-11 0-172,-51 18-10,-102-1-90,0-1-1,0 2 0,0-1 0,-1 2 1,1 0-1,-1 0 0,15 8 1,-24-11-9,0 0 0,0 1 0,0 0 0,0-1 0,0 1 0,0 0 0,-1 0 0,1 0 0,-1 0 0,1 0 0,-1 1 0,0-1 0,0 0 0,0 1 0,0-1 0,0 0 0,0 1 0,-1-1 0,1 1 0,-1-1 0,0 1 0,0 0 0,1-1 0,-2 1-1,1-1 1,0 1 0,-1-1 0,1 1 0,-2 3 0,-2 7 31,0 0-1,-1 0 0,-1 0 0,-8 13 1,8-14-10,-6 9 106,-27 36 0,20-31 173,54-54-265,-13 8-44,10-11 0,2 1 0,1 2 0,56-35 0,-90 62 0,-1 1 0,1 0 0,0-1 0,0 1 0,0 0 0,0 0 0,-1 0 0,1-1 0,0 1 0,0 0 0,0 0 0,0 0 0,0 0 0,-1 0 0,1 1 0,0-1 0,0 0 0,0 0 0,-1 1 0,1-1 0,0 0 0,0 1 0,0-1 0,-1 0 0,1 1 0,0-1 0,-1 1 0,1 0 0,0-1 0,-1 1 0,1-1 0,-1 1 0,1 0 0,-1 0 0,1-1 0,0 2 0,15 36 0,-11-24 0,1 0 0,1 0 0,0 0 0,1 0 0,0-1 0,14 16 0,-18-25 0,0 0 0,0 0 0,0 0 0,0-1 0,1 0 0,-1 0 0,1 0 0,0 0 0,0-1 0,0 0 0,0 0 0,0 0 0,0-1 0,1 1 0,-1-1 0,1-1 0,-1 1 0,0-1 0,8 0 0,-1-1 0,-1-1 0,0-1 0,0 0 0,0 0 0,0-1 0,0-1 0,-1 1 0,18-12 0,5-6 0,37-30 0,-5-6 0,72-81 0,-92 91 0,-39 42 0,-3 2 0,1 0 0,0 0 0,0 0 0,0 1 0,0-1 0,6-2 0,-10 6 0,0 0 0,1-1 0,-1 1 0,1 0 0,-1 0 0,1 0 0,-1 0 0,1-1 0,-1 1 0,1 0 0,-1 0 0,1 0 0,-1 0 0,1 0 0,-1 1 0,1-1 0,-1 0 0,1 0 0,-1 0 0,1 0 0,-1 0 0,1 1 0,-1-1 0,1 0 0,-1 0 0,1 1 0,0 0 0,0 0 0,-1 0 0,1 1 0,0-1 0,0 1 0,0 0 0,-1-1 0,1 1 0,-1 0 0,0-1 0,1 1 0,-1 0 0,0 3 0,0 23 0,-1 1 0,-1-1 0,-2 1 0,-1-1 0,-1 0 0,-1-1 0,-15 37 0,17-51 0,-1 0 0,0 0 0,0-1 0,-1 1 0,-18 21 0,23-32 0,0 1 0,0-1 0,-1 0 0,1 0 0,-1 0 0,0 0 0,1 0 0,-1-1 0,0 1 0,0-1 0,0 0 0,0 1 0,-5 0 0,6-2 0,-1 0 0,0 0 0,1 0 0,-1-1 0,0 1 0,1 0 0,-1-1 0,1 0 0,-1 1 0,0-1 0,1 0 0,0-1 0,-1 1 0,1 0 0,0-1 0,-1 1 0,1-1 0,-3-3 0,-5-3 0,1 0 0,1-1 0,-1 0 0,2-1 0,-1 0 0,1 0 0,1 0 0,-10-19 0,16 28 0,0 1 0,-1-1 0,1 0 0,0 0 0,0 1 0,-1-1 0,1 0 0,0 1 0,0-1 0,0 0 0,0 0 0,0 1 0,0-1 0,0 0 0,0 0 0,1-1 0,-1 2 0,1-1 0,0 1 0,-1-1 0,1 1 0,0 0 0,-1-1 0,1 1 0,0 0 0,0 0 0,-1-1 0,1 1 0,0 0 0,0 0 0,0 0 0,-1 0 0,1 0 0,0 0 0,1 0 0,10 2 0,-1 0 0,0 0 0,0 1 0,0 0 0,0 1 0,12 6 0,1 0 0,155 60 0,-147-58 0,-4 0 0,34 8 0,-51-19 984,-12-1-1062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9744,'0'0'16374,"-9"-2"-16227,-31-5 2,39 7-132,0 0 1,0 0-1,1 0 0,-1 0 1,0 1-1,0-1 0,0 0 1,0 0-1,0 1 0,0-1 1,0 0-1,0 1 0,1-1 1,-1 1-1,0-1 1,0 1-1,1-1 0,-1 1 1,0 0-1,1-1 0,-1 1 1,0 0-1,1-1 0,-1 3 1,-3 1 74,-25 19 446,29-22-442,-19 3 552,17-2-628,0-1 2,1 0-1,0 1 1,-1-1 0,1 0 0,0 1-1,0-1 1,0 1 0,0-1 0,0 1-1,0-1 1,0 1 0,0 0 0,1 0-1,-1-1 1,1 1 0,-1 0 0,1 0-1,-1 3 1,1-4 186,0-1-197,0 0 0,0 0-1,0-1 1,0 1 0,0 0 0,0 0-1,0 0 1,-1 0 0,1 0 0,0 0-1,0 0 1,0 0 0,0-1-1,0 1 1,0 0 0,0 0 0,0 0-1,0 0 1,0 0 0,0 0 0,0-1-1,0 1 1,0 0 0,0 0 0,0 0-1,0 0 1,0 0 0,0 0 0,0-1-1,0 1 1,0 0 0,1 0 0,-1 0-1,0 0 1,0 0 0,0 0-1,0 0 1,0-1 0,0 1 0,0 0-1,0 0 1,0 0 0,0 0 0,1 0-1,-1 0 1,0 0 0,0 0 0,0 0-1,0 0 1,0 0 0,0 0 0,1 0-1,-1 0 1,0 0 0,0 0 0,0 0-1,0 0 1,0 0 0,0 0 0,1 0-1,10-4 200,-10 3-211,9-2 45,0 0 1,0 1-1,16-1 0,16-4 20,-6 5-164,-36 2 48,-1 3 15,-1 0 1,1 0-1,-1 0 0,0 0 0,0 0 0,0 0 0,-1 0 0,1-1 0,-4 4 0,6-6 30,-8 6-61,7-6 71,0 1-1,1-1 0,-1 1 0,0-1 1,1 0-1,-1 1 0,0-1 0,1 1 1,-1 0-1,1-1 0,-1 1 0,1-1 1,-1 1-1,1 0 0,-1 0 0,1-1 1,0 1-1,-1 1 0,0-2 163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2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15176,'0'0'4257,"-11"8"-3849,-15 9-207,-113 80 1242,103-69-981,-20 16-2679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13360,'0'0'1342,"10"10"-927,-2-1-305,-3-3-43,1-1 0,-1 0 0,1 0 0,-1 0 0,2-1 0,-1 0 0,0 0 0,1 0 0,-1-1 0,1 0 0,8 2 1,-5-2-1,1-1 1,-1 0 0,0 0 0,1-2 0,-1 1-1,0-1 1,1-1 0,-1 1 0,1-2 0,-1 0-1,11-3 1,-8 1 27,-1-1 1,1-1-1,0 0 0,-1 0 0,-1-1 0,1-1 0,16-14 1,-7 2 108,-1 0 0,-1-2 0,-1 0 1,-1-1-1,-1 0 0,-1-2 0,18-40 1,94-197 2539,-127 261-2724,0 1 0,0 0 0,0-1 0,0 1 1,0 0-1,0 0 0,0-1 0,0 1 0,0 0 0,0-1 1,0 1-1,0 0 0,0 0 0,1-1 0,-1 1 0,0 0 1,0 0-1,0-1 0,1 1 0,-1 0 0,0 0 1,0 0-1,0-1 0,1 1 0,-1 0 0,0 0 0,0 0 1,1 0-1,-1-1 0,0 1 0,0 0 0,1 0 1,-1 0-1,0 0 0,1 0 0,-1 0 0,0 0 0,1 0 1,-1 0-1,0 0 0,0 0 0,1 0 0,5 16 447,2 40-95,-2-1-1,-2 78 1,-4-115-303,-3 157 509,1-148-458,-1 1 1,-1 0-1,-2-1 1,-10 30-1,13-49-59,0 0-1,0 0 0,-1 0 1,0 0-1,-1-1 1,-6 9-1,10-15-43,0 0 0,0 0 0,0 0 0,0 0 0,0 0 0,-1 0 0,1 0 0,0 0 0,-1 0 0,1-1 0,0 1 0,-1 0 0,1-1 0,-1 0 0,1 1 0,-1-1 0,-1 1 0,1-2-2,0 1 0,0 0 0,1-1 0,-1 1 0,0-1 0,0 0 0,1 1 0,-1-1 0,0 0 0,1 0 0,-1 0 0,1 0 0,-1 0 0,1-1 0,-1 1 0,1 0 0,-2-4 0,-14-16 115,2 0 1,-20-39-1,-5-7 204,38 65-321,1 1 0,0 0-1,0-1 1,0 1 0,1-1-1,-1 1 1,0-1 0,0 0 0,1 1-1,-1-1 1,1 0 0,0 0-1,-1 1 1,1-1 0,0 0 0,0-2-1,0 4-5,0 0-1,1-1 1,-1 1 0,0 0-1,0-1 1,1 1-1,-1 0 1,0 0-1,0-1 1,1 1 0,-1 0-1,0 0 1,1-1-1,-1 1 1,0 0-1,1 0 1,-1 0 0,0 0-1,1-1 1,-1 1-1,0 0 1,1 0-1,-1 0 1,1 0 0,18 3 77,38 18 21,10 2-50,-38-15-19,0-2 0,1-2 0,-1 0 0,43-1 0,-54-4-2,0 0 0,0-2 1,0 0-1,0-1 0,-1 0 0,1-2 0,-1 0 0,26-13 0,-2-6 97,-1-1-1,-1-2 0,-2-2 1,54-53-1,-74 69 8,-16 14-135,-1-1 0,0 1 0,0 0 0,1 0 0,-1 0 0,0 0 0,1 0 0,-1 0 0,0 0 0,0 0 0,1 0 0,-1 0 0,0 0 0,1 0 0,-1 0 0,0 0 0,0 0 0,1 0 0,-1 0 0,0 0 0,1 0 0,-1 0 0,0 0 0,0 0 0,1 1 0,-1-1 0,0 0 0,0 0 0,1 0 0,-1 1 0,0-1 0,0 0 0,0 0 0,1 0-1,-1 1 1,0-1 0,0 0 0,0 0 0,0 1 0,0-1 0,0 0 0,1 1 0,-1-1 0,0 0 0,0 0 0,0 1 0,0-1 0,0 0 0,0 1 0,0-1 0,0 0 0,0 0 0,0 1 0,0-1 0,0 0 0,-1 1 0,1-1 0,0 0 0,0 0 0,0 1 0,0-1 0,-3 20 44,0-1 1,-1 0 0,-7 19-1,1-3-12,-55 193 139,-14 53-35,64-221-105,-83 276 371,90-318-247,10-39 3,35-164-15,7 1 0,9 3 1,80-188-1,-112 322-97,1 1 1,35-55-1,-46 84-27,1 0 0,0 1 0,1 1 0,1 0 0,0 1 0,1 0 0,1 1-1,29-19 1,-38 29-4,0-1-1,0 1 0,1 0 0,13-4 0,-19 7-11,0-1 0,0 1 0,0-1 0,-1 1-1,1 0 1,0 0 0,0 0 0,0 0 0,0 0-1,-1 0 1,1 1 0,0-1 0,0 1 0,0-1-1,-1 1 1,1-1 0,0 1 0,-1 0 0,1 0-1,-1 0 1,1 0 0,-1 0 0,1 0 0,-1 0-1,0 1 1,2 1 0,1 4 6,0 0 0,-1 1-1,0-1 1,0 1 0,-1-1 0,0 1-1,-1 0 1,1 0 0,-1 0 0,-1 0-1,0 10 1,-1 4 26,0-1-1,-10 42 0,8-50-16,-1-1-1,0 0 1,0 0-1,-1 0 1,-1 0-1,0-1 1,0 0 0,-1 0-1,-1-1 1,-13 15-1,17-20-9,-1-1 0,1 0 0,-1 0 0,0 0 0,-1-1 0,1 1 0,-1-1 0,1-1 0,-1 1 0,0-1 0,0 0 0,0 0 0,0-1 0,-1 0 0,1 0 0,0 0 0,0-1 0,-1 0 0,1 0 0,0 0 0,-1-1 0,1 0 0,-7-2 0,5 1-8,1-1 0,0 1 0,0-1 0,0 0 0,0-1 0,0 1 1,1-2-1,-1 1 0,1-1 0,0 1 0,0-2 0,1 1 0,0-1 1,0 0-1,0 0 0,-5-8 0,10 13-3,-1 0 0,1 0 0,0 1 0,-1-1 0,1 0 0,0 0 0,0 0 0,0 0 0,0 0 0,0 0 0,0 1 0,0-1 0,0 0 0,0 0 0,0 0 0,0 0 0,0 0 0,1 0 0,-1 1 0,0-1 0,0 0 0,1 0 0,-1 0 0,1 1 0,-1-1 0,2-1 0,0 0 0,0 1 0,0-1 0,0 1 0,0-1 0,0 1 0,0 0 0,0 0 0,1 0 0,3-1 0,6-1 0,0 1 0,-1 1 0,15-1 0,94-1 0,57-3 0,-141 3 0,-1-2 0,0-1 0,35-12 0,-66 17 0,20-6 0,-1-1 0,0 0 0,-1-2 0,41-23 0,-32 13 0,53-40 0,-76 53 0,0 0 0,-1 0 0,0 0 0,-1-1 0,1 0 0,-2-1 0,10-17 0,-14 25 0,0-1 0,0 0 0,0 1 0,-1-1 0,1 0 0,-1 0 0,1 1 0,-1-1 0,0 0 0,0 0 0,1 0 0,-1 0 0,-1 1 0,1-1 0,0 0 0,0 0 0,-1 0 0,1 1 0,-1-1 0,1 0 0,-1 0 0,0 1 0,0-1 0,0 0 0,0 1 0,0-1 0,0 1 0,0 0 0,0-1 0,-1 1 0,1 0 0,0-1 0,-1 1 0,1 0 0,-3-1 0,0 0 0,1 0 0,-1 1 0,0-1 0,0 1 0,0 0 0,-1 0 0,1 0 0,0 0 0,0 1 0,0 0 0,-1 0 0,1 0 0,-8 1 0,2 1 0,0 1 0,0 0 0,1 0 0,0 1 0,-1 0 0,1 1 0,1 0 0,-1 1 0,1-1 0,0 1 0,0 1 0,1 0 0,-1 0 0,2 0 0,-8 10 0,9-10 0,1 0 0,0 0 0,0 1 0,1-1 0,0 1 0,0 0 0,1-1 0,0 1 0,0 0 0,1 0 0,0 1 0,0-1 0,1 0 0,0 0 0,0 0 0,1 1 0,0-1 0,1 0 0,2 8 0,-1-9 0,-1-1 0,1 0 0,1 0 0,-1 0 0,1 0 0,0 0 0,0-1 0,1 0 0,-1 1 0,1-2 0,0 1 0,1-1 0,8 7 0,-1-3 0,0-1 0,0 0 0,0-1 0,1 0 0,19 5 0,-22-9 0,0 0 0,1 0 0,-1-1 0,0 0 0,0-1 0,1-1 0,-1 0 0,0 0 0,0-1 0,17-5 0,9-5 0,62-30 0,7-3 0,-96 41 0,-1-1 0,0 0 0,0 0 0,0-1 0,-1 0 0,0-1 0,0 1 0,-1-2 0,8-8 0,25-22 0,-30 28 0,1 1 0,0 1 0,0 0 0,1 1 0,0 0 0,0 0 0,0 1 0,1 1 0,22-6 0,-15 5 0,-16 4 0,0 1 0,0 0 0,0 0 0,0 0 0,8 0 0,-12 2 0,0-1 0,0 1 0,-1 0 0,1-1 0,0 1 0,0-1 0,0 1 0,-1 0 0,1-1 0,0 1 0,-1-1 0,1 1 0,0-1 0,-1 1 0,1-1 0,0 1 0,-1-1 0,1 1 0,-1-1 0,1 0 0,-1 1 0,0-1 0,1 0 0,-1 1 0,0-1 0,-19 9 0,0 0 0,1 1 0,1 0 0,0 2 0,0 0 0,1 1 0,-25 25 0,41-36 0,-9 8 0,1 0 0,1 1 0,-10 15 0,16-21 0,0-1 0,0 1 0,0-1 0,0 1 0,1 0 0,0 0 0,0 0 0,0 0 0,1-1 0,0 1 0,0 0 0,1 9 0,-1-7 0,1-1 0,1 0 0,-1 0 0,1 1 0,0-1 0,0-1 0,1 1 0,0 0 0,0 0 0,0-1 0,1 0 0,-1 0 0,1 0 0,1 0 0,-1 0 0,1-1 0,0 0 0,-1 0 0,12 7 0,-7-7 0,-1 0 0,1-1 0,0 0 0,-1 0 0,1 0 0,1-2 0,-1 1 0,0-1 0,0 0 0,1-1 0,-1 0 0,0 0 0,11-3 0,5-1 0,1-2 0,-1-1 0,0-1 0,0-2 0,-1 0 0,0-1 0,-1-1 0,23-17 0,3-5 0,-1-3 0,59-60 0,1-3 0,-97 94 0,-7 10 0,-7 20 0,1-12 0,0 2 0,0 0 0,1 0 0,1 1 0,0-1 0,1 0 0,0 1 0,1-1 0,1 0 0,0 0 0,1 0 0,1 0 0,6 13 0,-7-19 0,0 0 0,0 0 0,1 0 0,1-1 0,-1 1 0,1-1 0,8 7 0,-10-11 0,1 1 0,0-1 0,0 0 0,0-1 0,0 1 0,0-1 0,1 0 0,-1 0 0,1 0 0,-1-1 0,1 0 0,9 1 0,0-2 0,0 0 0,0 0 0,0-2 0,0 0 0,-1 0 0,1-2 0,-1 1 0,1-2 0,-1 0 0,13-7 0,-11 4 0,0-1 0,-1 0 0,0-1 0,-1 0 0,0-2 0,-1 1 0,0-1 0,12-17 0,-17 19 0,-1 1 0,-1-2 0,0 1 0,0-1 0,6-19 0,-10 25 0,0 0 0,-1-1 0,1 1 0,-1 0 0,-1-1 0,1 1 0,-1 0 0,0-1 0,0 1 0,0-1 0,-1 1 0,0 0 0,0-1 0,0 1 0,-3-6 0,3 9 0,1 1 0,-1 0 0,1-1 0,-1 1 0,0 0 0,0 0 0,0-1 0,0 1 0,0 0 0,0 0 0,0 0 0,0 0 0,-1 0 0,1 0 0,0 1 0,0-1 0,-1 0 0,1 1 0,0-1 0,-1 1 0,1-1 0,-1 1 0,1 0 0,-1-1 0,1 1 0,-1 0 0,1 0 0,-1 0 0,1 0 0,-1 0 0,1 1 0,-1-1 0,1 0 0,-1 1 0,1-1 0,0 1 0,-1-1 0,1 1 0,0 0 0,-1-1 0,1 1 0,0 0 0,-2 1 0,-2 2 0,0-1 0,0 1 0,1 0 0,-1 1 0,1-1 0,0 1 0,1-1 0,-1 1 0,-4 9 0,4-4 0,0-1 0,1 1 0,0 0 0,1 0 0,0 0 0,1 0 0,0 0 0,0 1 0,1-1 0,1 0 0,0 0 0,0 1 0,1-1 0,3 13 0,-3-17 0,0 0 0,1 0 0,-1 0 0,1 0 0,0 0 0,1-1 0,-1 1 0,1-1 0,0 0 0,1 0 0,-1 0 0,1 0 0,0-1 0,0 0 0,0 0 0,1 0 0,-1-1 0,1 0 0,0 0 0,0 0 0,0-1 0,0 0 0,10 2 0,-6-2 0,0-1 0,0 0 0,1-1 0,-1 0 0,0-1 0,1 0 0,-1 0 0,0-1 0,0-1 0,0 0 0,0 0 0,-1 0 0,1-2 0,-1 1 0,0-1 0,11-8 0,9-8 0,0-2 0,-2-1 0,30-35 0,-36 38 0,124-141 0,-144 160 0,1 1 0,-1-1 0,1 1 0,-1-1 0,1 1 0,0 0 0,0-1 0,0 1 0,0 0 0,0 0 0,0 1 0,0-1 0,2-1 0,-3 2 0,0 0 0,0 1 0,0-1 0,0 0 0,0 0 0,-1 0 0,1 1 0,0-1 0,0 0 0,0 1 0,0-1 0,-1 1 0,1-1 0,0 1 0,0-1 0,-1 1 0,1-1 0,-1 1 0,1 0 0,0-1 0,-1 1 0,1 0 0,-1 0 0,1-1 0,-1 1 0,0 0 0,1 0 0,-1 0 0,0 0 0,1-1 0,-1 1 0,0 0 0,0 0 0,0 2 0,3 18 0,-2 0 0,0 0 0,-1 1 0,-1-1 0,-1 0 0,-8 36 0,7-42 0,0 1 0,-1-1 0,-1 0 0,0 0 0,-1 0 0,-1 0 0,0-1 0,-1 0 0,-13 17 0,14-22 0,3-4 0,0 0 0,-1 0 0,1 0 0,-8 6 0,11-11 0,0 1 0,0 0 0,0 0 0,-1-1 0,1 1 0,0-1 0,0 1 0,0-1 0,0 1 0,-1-1 0,1 0 0,0 0 0,0 0 0,-1 1 0,1-1 0,0 0 0,0 0 0,-1-1 0,1 1 0,0 0 0,0 0 0,-1-1 0,1 1 0,0 0 0,0-1 0,0 1 0,0-1 0,0 0 0,-2-1 0,2 1 0,0 0 0,0 0 0,-1-1 0,2 1 0,-1 0 0,0-1 0,0 1 0,0-1 0,1 1 0,-1-1 0,0 0 0,1 1 0,0-1 0,-1 1 0,1-1 0,0 0 0,0 1 0,0-1 0,0 0 0,0 0 0,0 1 0,1-1 0,-1 0 0,0 1 0,2-4 0,-1 2 0,0-1 0,0 1 0,1 0 0,-1 0 0,1 0 0,0 0 0,0 0 0,0 0 0,0 0 0,1 1 0,3-5 0,-1 4 0,0 1 0,0-1 0,0 1 0,0 0 0,0 1 0,0-1 0,0 1 0,0 0 0,0 1 0,1-1 0,-1 1 0,0 0 0,8 1 0,12 1 0,38 10 0,-39-7 0,145 28 0,-152-34 854,-10-6-5660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21807,'0'0'5280,"77"-23"-5160,-33 11 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83 5224,'0'0'13645,"-10"13"-13188,0 0-322,4-6-54,0 0-1,1 1 1,0 0-1,0 0 1,1 0-1,0 0 1,1 1 0,-6 17-1,1 11 363,2-10 454,-18 50 0,12-37 1327,15-68-1196,18-21-619,9-24 4,-24 53-307,1 1 1,1-1 0,0 1-1,2 0 1,0 1-1,1 0 1,15-18 0,-19 28-42,0 1 0,0 1 0,1-1 0,0 1 0,0 0 0,0 1 0,0 0 0,11-4 0,-18 9-54,-1-1-1,1 1 0,0 0 1,0 0-1,0 0 1,0 0-1,0 0 1,0 0-1,0 1 1,-1-1-1,1 0 0,0 0 1,0 1-1,0-1 1,0 0-1,-1 1 1,1-1-1,0 1 1,0-1-1,-1 1 0,1-1 1,0 1-1,-1 0 1,1-1-1,0 1 1,-1 0-1,1 0 1,-1-1-1,0 1 0,1 0 1,0 1-1,15 34 137,-12-23-107,5 11 30,-2 1-1,-1-1 1,-1 1-1,-1 0 1,1 45-1,-2-22 80,-1 31 190,-3-44-132,-3 10 144,3-43-449,0 0-492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1438 14968,'0'0'1502,"11"-3"-1049,42-14-311,-1-3 0,-2-2-1,0-2 1,-1-2-1,-2-2 1,58-45-1,-36 13 150,-2-3 1,-3-3-1,-3-3 0,-3-2 0,-3-2 1,-3-3-1,-4-2 0,61-135 0,-97 185-60,-1 0 0,-1-1 0,-1 0 0,-2-1 0,5-47 0,-11 73-143,-1 0 0,1-1 0,-1 1 0,0-1 0,-1 1 0,1-1 0,-1 1 0,0-1 0,0 1 0,-2-5 0,3 9-75,0 0 1,-1-1 0,1 1 0,0 0 0,0 0-1,-1 0 1,1-1 0,0 1 0,0 0 0,-1 0 0,1 0-1,0 0 1,-1 0 0,1 0 0,0 0 0,0-1-1,-1 1 1,1 0 0,0 0 0,-1 0 0,1 0-1,0 0 1,-1 0 0,1 1 0,0-1 0,0 0 0,-1 0-1,1 0 1,0 0 0,-1 0 0,1 0 0,0 0-1,0 1 1,-1-1 0,1 0 0,0 0 0,0 0-1,-1 1 1,1-1 0,0 0 0,0 0 0,0 1-1,-1-1 1,-11 13 148,10-11-131,-11 15 61,0 2 1,0 0-1,2 0 1,1 1-1,0 1 1,-10 30-1,3 4 60,-14 75 1,-13 194 187,41-259-259,3-1-1,2 1 0,12 68 0,-12-119-56,1-1-1,0 0 1,1 0 0,0 0-1,1 0 1,13 23 0,-16-32-14,1 0 1,0 0-1,-1 0 1,2 0-1,-1-1 1,0 1-1,1-1 1,0 0-1,-1 0 0,1-1 1,0 1-1,0-1 1,1 1-1,-1-1 1,1-1-1,-1 1 1,1-1-1,-1 1 1,1-1-1,0-1 1,-1 1-1,1-1 1,5 0-1,3-1 20,0 0-1,-1-1 0,1-1 1,0 0-1,-1-1 1,0-1-1,0 1 0,0-2 1,-1 0-1,22-14 1,-3-2 75,-1-2 1,40-40-1,23-36 212,-83 89-249,-1-1 0,0 1-1,-1-1 1,0 0 0,-1-1-1,0 1 1,6-25 0,-12 23 97,0 13-160,0 1 0,0 0 1,-1 0-1,1 0 0,0 0 0,0-1 0,0 1 1,-1 0-1,1 0 0,0 0 0,0 0 0,-1 0 1,1-1-1,0 1 0,0 0 0,-1 0 0,1 0 1,0 0-1,-1 0 0,1 0 0,0 0 0,0 0 1,-1 0-1,1 0 0,0 0 0,-1 0 0,1 0 0,0 0 1,-1 1-1,-1 0 15,0 0 0,0 0 0,0 0-1,0 0 1,0 0 0,0 1 0,0-1 0,-2 4 0,-11 10 36,1 2 0,1 0 1,0 0-1,1 1 0,1 0 1,1 1-1,1 1 0,0-1 0,2 1 1,0 1-1,1 0 0,1-1 1,-3 36-1,7-49-26,1-1 0,0 1 1,0-1-1,0 1 0,1-1 1,0 0-1,0 1 0,1-1 0,-1 0 1,1 0-1,1 0 0,-1 0 0,1 0 1,0 0-1,1-1 0,-1 1 1,1-1-1,0 0 0,0 0 0,6 4 1,-9-8-23,0 0 1,0-1 0,1 1-1,-1 0 1,0-1-1,0 0 1,0 1 0,1-1-1,-1 0 1,0 1-1,1-1 1,-1 0 0,0 0-1,1 0 1,-1 0-1,0 0 1,1-1 0,-1 1-1,0 0 1,0-1-1,1 1 1,-1 0 0,0-1-1,0 0 1,0 1-1,1-1 1,-1 0 0,0 1-1,0-1 1,0 0-1,0 0 1,0 0 0,1-1-1,2-3 13,1 1 0,-1-1 0,0 0 0,0 0 0,5-10 0,-5 4 5,1 0-1,-2 0 1,0 0-1,0-1 1,-1 1-1,0-1 1,-1 1-1,0-20 1,-2 11 17,0 0 1,-1-1-1,-1 1 1,-7-23-1,8 38-28,-13-41 122,14 43-114,-1-1 0,1 1 1,0 0-1,-1 0 1,0 1-1,0-1 0,0 0 1,0 0-1,0 1 0,-1-1 1,-2-2-1,-2-2 196,12 3-76,19 1-13,-20 2-118,397-33 331,-53-16-150,-345 49-190,39-3 34,-34 4-20,0 0 1,0-1 0,0 0-1,0 0 1,0-1 0,-1 0-1,1-1 1,11-4 0,-236 153 231,191-126-223,1 2 0,0 1 1,2 1-1,1 0 0,1 2 1,-21 33-1,38-52-16,1 0 0,-1 0 0,1 0 0,0 1 0,1-1 0,0 1 0,0-1 0,-1 9 0,3-14-6,0 0 0,0 1 1,0-1-1,0 0 0,0 0 1,0 1-1,0-1 0,1 0 1,-1 0-1,1 0 0,0 0 1,0 0-1,-1 1 0,1-1 0,1-1 1,-1 1-1,0 0 0,0 0 1,1 0-1,-1-1 0,1 1 1,-1 0-1,1-1 0,0 0 1,0 1-1,-1-1 0,1 0 1,0 0-1,0 0 0,0 0 0,1 0 1,2 1-1,3-1 2,0 0 0,1 0 0,-1 0-1,0-1 1,0 0 0,0-1 0,0 1 0,0-2 0,0 1 0,0-1-1,0 0 1,-1-1 0,9-3 0,4-3 14,-1-1 0,0-1-1,30-22 1,-39 24 7,0 0-1,13-16 0,-17 17-2,1 1 1,-1 0 0,2 0-1,-1 1 1,1 0-1,11-8 1,-18 14-25,-1 0 0,0 0 0,0 0 0,0 0 0,0 0 0,1 0 1,-1 0-1,0 0 0,0 0 0,0 0 0,1 0 0,-1 0 0,0 0 0,0 0 0,1 0 0,-1 0 0,0 0 0,0 0 0,0 0 1,1 0-1,-1 0 0,0 0 0,0 0 0,0 0 0,0 0 0,1 1 0,-1-1 0,0 0 0,0 0 0,0 0 0,0 0 0,0 0 1,1 1-1,-1-1 0,0 0 0,0 0 0,0 0 0,0 0 0,0 1 0,0-1 0,0 0 0,0 0 0,0 0 0,0 1 0,0-1 1,0 0-1,1 0 0,-1 0 0,-1 1 0,1-1 0,0 0 0,0 0 0,0 1 0,0-1 0,0 0 0,0 0 0,0 0 0,0 0 1,0 1-1,0-1 0,0 0 0,0 0 0,-1 0 0,1 1 0,-5 18-1,4-16 1,-86 220 0,87-223 0,-25 53 0,-2 0 0,-2-2 0,-2-2 0,-55 67 0,80-109 0,0 1 0,-1-1 0,1-1 0,-1 1 0,-1-1 0,0-1 0,1 1 0,-16 7 0,22-13 0,0 0 0,1 1 0,-1-1 0,0 0 0,1 1 0,-1-1 0,0 0 0,1 0 0,-1 0 0,0 1 0,1-1 0,-1 0 0,0 0 0,1 0 0,-1 0 0,0 0 0,0-1 0,1 1 0,-1 0 0,0 0 0,1 0 0,-1 0 0,0-1 0,1 1 0,-1 0 0,0-1 0,1 1 0,-1-1 0,1 1 0,-1-1 0,1 1 0,-1-1 0,1 1 0,-1-1 0,1 1 0,-1-1 0,1 1 0,0-1 0,-1 0 0,1 1 0,0-1 0,0 0 0,-1 1 0,1-1 0,0 0 0,0 1 0,0-1 0,0 0 0,0 0 0,0 1 0,0-1 0,0 0 0,0-1 0,0-3 0,0-1 0,1 0 0,0 1 0,0-1 0,2-9 0,5-3 0,-1 1 0,2 0 0,0 1 0,1 0 0,1 1 0,0 0 0,1 0 0,1 1 0,27-23 0,5 0 0,96-58 0,61-15 0,-121 69 0,129-88 0,-168 99 0,51-40 0,-83 61 0,0-1 0,0 0 0,-1 0 0,-1-1 0,1 0 0,6-14 0,-12 19 0,0-1 0,0 0 0,0-1 0,-1 1 0,-1 0 0,3-16 0,-4 21 0,0 0 0,0 0 0,0 0 0,0-1 0,-1 1 0,1 0 0,0 0 0,-1 0 0,0 0 0,1 0 0,-1 0 0,-1-3 0,1 4 0,0 0 0,0 0 0,0 0 0,1 1 0,-1-1 0,0 0 0,0 0 0,0 1 0,0-1 0,-1 1 0,1-1 0,0 1 0,0-1 0,0 1 0,0-1 0,-1 1 0,1 0 0,0 0 0,0 0 0,0 0 0,-1 0 0,1 0 0,-2 0 0,-1 1 0,-1-1 0,1 2 0,0-1 0,-1 0 0,1 1 0,0 0 0,0 0 0,0 0 0,0 0 0,0 1 0,0-1 0,1 1 0,-1 0 0,1 0 0,0 1 0,0-1 0,0 1 0,-4 6 0,2-2 0,1-1 0,0 0 0,0 1 0,1 0 0,0 0 0,0 0 0,1 0 0,0 0 0,-1 12 0,2-11 0,1 0 0,0 0 0,1 0 0,0-1 0,1 1 0,-1 0 0,1 0 0,1-1 0,0 1 0,0-1 0,1 0 0,5 9 0,-6-12 0,1 1 0,-1-1 0,1 0 0,1-1 0,-1 1 0,1-1 0,-1 0 0,1 0 0,1 0 0,-1 0 0,0-1 0,1 0 0,-1 0 0,1-1 0,0 1 0,0-1 0,0-1 0,7 2 0,0-1 0,0-2 0,0 1 0,0-2 0,0 1 0,0-2 0,0 0 0,0 0 0,0-1 0,15-6 0,14-8 0,53-27 0,-91 41 0,40-21 0,-1-3 0,-2-2 0,0-1 0,-2-2 0,-2-2 0,-1-1 0,-1-2 0,45-64 0,-8-4 0,-4-2 0,63-142 0,-108 202 0,-3-1 0,-2-2 0,18-74 0,-35 122 0,-1 1 0,0-1 0,1 0 0,-1 0 0,0 0 0,0 0 0,0 0 0,0 0 0,-1-3 0,1 5 0,0 0 0,0-1 0,-1 1 0,1 0 0,0-1 0,0 1 0,0 0 0,0-1 0,-1 1 0,1 0 0,0 0 0,0-1 0,-1 1 0,1 0 0,0 0 0,0-1 0,-1 1 0,1 0 0,0 0 0,-1 0 0,1 0 0,0-1 0,-1 1 0,1 0 0,0 0 0,-1 0 0,1 0 0,0 0 0,-1 0 0,0 0 0,-1 1 0,0 0 0,-1 0 0,1 0 0,0 0 0,0 0 0,0 0 0,0 1 0,0-1 0,0 1 0,1-1 0,-1 1 0,0 0 0,1 0 0,-3 3 0,-14 22 0,1 0 0,1 0 0,-22 56 0,-26 98 0,59-165 0,-21 69 0,3 1 0,5 1 0,-8 94 0,22-138 0,2 0 0,2 1 0,9 70 0,-9-111 0,1 1 0,-1-1 0,1 0 0,0 0 0,0 1 0,0-1 0,1 0 0,-1 0 0,1 0 0,0-1 0,2 4 0,-3-5 0,0 0 0,0 0 0,0-1 0,1 1 0,-1 0 0,0-1 0,0 1 0,1-1 0,-1 1 0,0-1 0,1 0 0,-1 1 0,1-1 0,-1 0 0,0 0 0,1 0 0,-1 0 0,1 0 0,-1 0 0,0-1 0,1 1 0,-1 0 0,0-1 0,1 1 0,-1-1 0,0 1 0,1-1 0,0-1 0,14-6 0,-1-1 0,0 0 0,-1-1 0,0-1 0,24-24 0,-10 4 0,35-46 0,-22 17 0,38-71 0,24-73 0,-41 80 0,-19 38 0,-3-3 0,41-137 0,-66 183 0,-12 33 0,-10 31 0,-44 144 0,-5 16 0,-26 56 0,-56 152 0,115-318 0,14-43 0,-22 51 0,28-71 0,19-24 0,155-196 0,-165 205 0,24-27 0,-28 31 0,0 1 0,0 1 0,1-1 0,-1 0 0,0 0 0,1 1 0,0-1 0,-1 1 0,1 0 0,0 0 0,0 0 0,3-1 0,-5 2 0,0 1 0,1-1 0,-1 0 0,0 0 0,0 1 0,1-1 0,-1 1 0,0-1 0,0 1 0,0-1 0,1 1 0,-1 0 0,0 0 0,0-1 0,0 1 0,0 0 0,0 0 0,-1 0 0,1 0 0,0 0 0,0 0 0,0 2 0,18 32 0,-12-20 0,-1-5 0,0 1 0,1-1 0,0-1 0,0 1 0,1-1 0,1 0 0,-1-1 0,1 0 0,11 7 0,-15-12 0,0 0 0,0 0 0,0-1 0,0 0 0,1 0 0,-1 0 0,1-1 0,-1 1 0,1-1 0,-1-1 0,1 1 0,0-1 0,-1 0 0,1 0 0,0-1 0,-1 1 0,1-1 0,0-1 0,-1 1 0,1-1 0,5-2 0,1-2 0,0 0 0,-1-1 0,0 0 0,0 0 0,0-2 0,-1 1 0,0-1 0,-1-1 0,0 1 0,9-13 0,-3 0 0,-1 0 0,0-1 0,-2-1 0,10-25 0,-10 9 0,-12 39 0,1 0 0,-1 0 0,0 0 0,0 0 0,0 0 0,0 0 0,0 0 0,0 0 0,-1 0 0,1 0 0,0 0 0,0 0 0,-1 0 0,1 0 0,-1-1 0,0 2 0,1-1 0,-1 1 0,1 0 0,-1-1 0,0 1 0,1 0 0,-1 0 0,1-1 0,-1 1 0,0 0 0,1 0 0,-1 0 0,0 0 0,1 0 0,-1 0 0,0 0 0,1 0 0,-1 0 0,0 0 0,1 0 0,-1 0 0,1 0 0,-1 0 0,0 1 0,1-1 0,-1 0 0,0 1 0,-3 1 0,-1 0 0,1 1 0,0-1 0,0 1 0,1 0 0,-1 0 0,1 0 0,-1 0 0,1 1 0,0 0 0,-5 7 0,-27 52 0,27-47 0,3-6 0,0-1 0,0 1 0,1 1 0,0-1 0,1 1 0,0-1 0,1 1 0,0 0 0,1 0 0,0 0 0,1 16 0,0-25 0,0 0 0,1 0 0,0 0 0,-1 0 0,1 0 0,0 0 0,0 0 0,0-1 0,0 1 0,0 0 0,0-1 0,1 1 0,-1-1 0,1 1 0,-1-1 0,1 1 0,-1-1 0,1 0 0,0 0 0,0 0 0,-1 0 0,1 0 0,0 0 0,0-1 0,0 1 0,0 0 0,0-1 0,0 0 0,0 1 0,0-1 0,3 0 0,3 0 0,1 0 0,0 0 0,-1-1 0,1-1 0,-1 1 0,11-4 0,16-7 0,-1-2 0,40-22 0,-38 17 0,53-18 0,-82 34 0,0 1 0,0 0 0,1 0 0,-1 1 0,1 0 0,-1 1 0,0-1 0,1 1 0,13 2 0,-15 0 0,1-1 0,-1 2 0,0-1 0,0 1 0,0 0 0,0 0 0,-1 0 0,1 1 0,-1 0 0,0 0 0,5 5 0,14 13 0,2 0 0,0-2 0,57 33 0,-70-46 0,1 0 0,0-2 0,1 1 0,-1-2 0,1 0 0,0 0 0,0-2 0,0 0 0,0 0 0,29-2 0,-33-1 0,-1 0 0,1 0 0,-1-1 0,1-1 0,-1 0 0,0 0 0,0-1 0,0 0 0,18-11 0,-22 11 0,-1-1 0,1 1 0,-1-1 0,0 0 0,-1-1 0,1 1 0,-1-1 0,0 1 0,-1-1 0,1-1 0,-1 1 0,0 0 0,0-1 0,-1 1 0,0-1 0,1-9 0,2-20-3953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18591,'0'0'1328,"61"-18"-880,-13 12-72,10-1 0,15 7-280,-1 7 8,7-5-112,0 4 8,-11 4 16,-3-4 0,-17 0-32,-12 0 8,-16-4-56,-7-2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13464,'0'0'2024,"12"60"-1272,0-19-145,0 3 9,-2-12-288,-2-2-8,-1-8-160,-3-5 16,-2-9-88,-2-2 0,0-2-72,-2-2 16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12256,'0'0'480,"66"10"0,25-4 64,66-6 0,59-12-32,3-6 8,-21-5-224,-27-1 16,-20 2-128,-14-2 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7936,'0'0'13105,"2"10"-12971,2 32 1,-4-40-126,0-1 0,0 0 1,0 1-1,-1-1 0,1 0 0,0 1 1,0-1-1,-1 0 0,1 1 0,-1-1 0,1 0 1,-1 1-1,0-1 0,1 0 0,-1 0 1,0 0-1,0 0 0,0 0 0,0 0 0,-2 2 1,-4 4 36,-21 31 91,1 1 0,-42 84 1,-27 94 57,52-114-81,-84 217 480,125-312-539,0 0 1,1 0 0,0 1 0,1-1 0,0 0 0,0 1 0,1-1-1,0 10 1,1-16-40,-1-1 0,1 1 1,0-1-1,0 1 0,-1-1 0,1 1 0,0-1 0,0 0 0,1 1 0,-1-1 0,0 0 0,0 0 1,0 0-1,1 0 0,-1 0 0,1 0 0,-1 0 0,0 0 0,1-1 0,0 1 0,-1-1 0,1 1 0,-1-1 1,3 1-1,45 8 174,-44-9-167,48 4 207,102-8-1,-85 1-58,-61 3-128,1-1 0,-1 1 0,0-1 1,1-1-1,-1 0 0,0 0 0,0-1 1,10-4-1,-18 7-37,-1-1-1,0 1 1,1-1 0,-1 0-1,0 1 1,1-1 0,-1 1-1,0-1 1,0 0 0,0 1-1,1-1 1,-1 1 0,0-1-1,0 0 1,0 1 0,0-1-1,0 0 1,0 1 0,0-1-1,-1 0 1,1 1 0,0-1-1,0 1 1,0-1 0,-1 0-1,1 1 1,0-1 0,0 1-1,-1-2 1,-9-15-2205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16384,'0'0'2153,"10"-2"-1423,304-60 1292,-217 43-1811,31-4-8,-61 11 70,9 0-3232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14464,'0'0'2202,"1"12"-1425,1 52 110,-9 112-1,-22 76-408,28-249-473,-26 176 555,-95 328-1,120-501-459,0 1 1,0-1-1,1 1 0,-1 8 0,18-36 424,23-49-219,3 1 0,86-106 0,-123 170-283,-1-1 10,1 1-1,-1 0 0,1 0 1,0 0-1,1 0 1,-1 1-1,1 0 0,0 0 1,12-5-1,-17 9-22,0-1 0,0 1 1,0 0-1,0 0 0,0 0 0,-1 0 1,1-1-1,0 2 0,0-1 0,0 0 0,0 0 1,0 0-1,0 0 0,0 0 0,0 1 1,0-1-1,0 0 0,-1 1 0,1-1 0,0 1 1,0-1-1,0 1 0,-1-1 0,2 2 1,-1-1 2,1 1 1,-1 0 0,0 0 0,1 0 0,-1 0 0,0 0 0,0 0-1,0 1 1,0 2 0,1 4 20,0 0-1,-1 0 1,1 18-1,-5 30 99,-2 0 0,-18 81-1,22-135-119,0 0 0,1 0 0,-1 0 0,1 0 0,0 0 0,0 0 0,0 0-1,0 0 1,1 0 0,-1 0 0,1 0 0,0 0 0,0-1 0,0 1 0,0 0 0,0 0-1,0-1 1,1 1 0,-1 0 0,1-1 0,0 0 0,0 1 0,0-1 0,2 2 0,0-1 5,-1-1 0,1 0 1,0 0-1,0-1 1,-1 1-1,1-1 1,0 0-1,0 0 0,1 0 1,-1 0-1,0-1 1,0 1-1,0-1 1,0 0-1,0-1 0,0 1 1,5-2-1,8-1 31,0 0 0,0-2 0,-1 0 0,1-1 0,-1-1 0,-1 0 0,1-1 0,-1-1 0,18-13 0,-24 15-10,0-1 0,0 0 0,-1 0-1,0-1 1,-1 0 0,0 0 0,0-1 0,-1 0 0,0 0 0,-1-1-1,0 1 1,0-1 0,-2 0 0,6-20 0,-9 27-15,1 0-1,-1 0 1,0 1 0,0-1 0,0 0 0,-1 0-1,0 0 1,1 1 0,-1-1 0,0 0-1,-1 1 1,-1-5 0,2 6-11,1 1 1,-1 0-1,0 0 0,1 0 1,-1 0-1,0-1 1,0 1-1,0 0 0,0 1 1,0-1-1,0 0 0,0 0 1,0 0-1,0 0 0,-1 1 1,1-1-1,0 1 0,-1-1 1,1 1-1,0-1 1,0 1-1,-1 0 0,1 0 1,-1-1-1,1 1 0,0 0 1,-1 0-1,1 1 0,0-1 1,-1 0-1,1 0 0,-1 1 1,1-1-1,0 0 0,0 1 1,-1-1-1,-1 2 1,-1 1 11,-1 0 0,1 0 0,-1 0 1,1 0-1,0 1 0,0 0 0,1 0 0,-1 0 1,1 0-1,0 0 0,0 1 0,0-1 1,1 1-1,-1 0 0,1 0 0,0 0 1,-1 7-1,0-2 2,1 0 1,0 0-1,1 0 1,0 0-1,1 0 1,0 0-1,0 0 1,3 14 0,-1-13-3,1 0 1,0 0-1,1 0 1,0 0-1,0-1 1,1 0-1,1 0 1,0 0-1,0 0 1,1-1 0,0 0-1,1-1 1,0 1-1,0-1 1,16 11-1,-13-11 7,1-1 0,-1-1 0,1 0-1,1 0 1,-1-2 0,1 1 0,-1-1-1,1-1 1,0-1 0,0 1 0,1-2-1,-1 0 1,19-1 0,-13-2 2,-1 0 1,1-1-1,0-1 1,-1-1-1,24-9 1,4-8-3567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1052 16184,'0'0'2687,"-12"8"-3468,-32 23 853,1 2 0,-72 73 0,82-71 40,-60 71 290,82-93-318,2 1 0,-1 0 0,2 1 0,0 0 0,1 0 0,-6 18-1,12-31-55,0 1 1,1 0-1,-1 0 0,0-1 0,1 1 0,0 0 0,-1 0 0,1 0 0,1-1 0,-1 1 0,0 0 0,1 0 0,-1 0 0,1-1 0,0 1 0,0 0 0,0 0 0,2 3 0,-2-5-7,0 1 0,1-1 0,-1 1 0,1-1 0,0 0 0,-1 0 0,1 1 0,0-1 0,0-1 0,0 1 0,0 0 0,0 0 0,0-1 0,0 1 0,0-1 0,0 1 0,0-1 0,0 0 0,0 0 0,0 0 0,0 0 0,0 0 0,0-1 0,0 1 0,4-1 0,9-4 30,1 1 0,-1-2 0,1 0 0,-2-1 0,1 0 0,-1-1 0,0-1 0,0 0 0,-1-1 0,16-17 0,9-10 120,60-80 1,108-195 340,-160 237-396,-30 47-43,0-1 0,-2-1 0,-1 0 0,12-45 0,-20 57 0,-1-1 1,0 0-1,-2 0 1,0 0-1,-1 0 1,-1 0-1,0 0 1,-7-35 0,7 53-62,0 0 1,0-1 0,0 1 0,0 0 0,-1 0-1,1 0 1,0 0 0,-1 0 0,1 0 0,-1 0-1,1 0 1,-1 0 0,0 0 0,1 1 0,-1-1-1,0 0 1,1 0 0,-1 0 0,0 1 0,0-1-1,0 0 1,0 1 0,0-1 0,0 1 0,0-1-1,0 1 1,0-1 0,-1 1 0,0 0-3,0 0-1,1 0 1,-1 1-1,0-1 1,1 1 0,-1-1-1,1 1 1,-1 0 0,1-1-1,-1 1 1,1 0 0,-1 0-1,1 0 1,0 0-1,0 0 1,-1 1 0,1-1-1,0 0 1,-1 2 0,-7 10 19,0 0 1,0 1 0,2 0 0,-1 1-1,-9 29 1,4-3 14,-7 44 0,11-29-17,2 1 0,3-1 0,3 1 0,2-1-1,2 1 1,3-1 0,20 86 0,-22-123-2,2-1 0,0 1 0,13 27 0,-17-40-14,1 0 1,1 0-1,-1 0 1,1 0-1,0-1 1,1 0-1,-1 0 1,1 0-1,0 0 1,0-1-1,0 0 1,1 0-1,0 0 0,7 3 1,-9-6 2,0 0 0,0 0 0,0 0 0,0-1 0,0 0 0,0 0 0,0 0 1,0 0-1,0 0 0,0-1 0,0 0 0,0 0 0,0 0 0,0 0 0,0-1 0,0 0 0,-1 1 0,1-1 0,4-3 0,8-6 42,-1 0 0,24-23 0,-37 33-52,11-12 36,-1 0-1,0-1 0,-1 0 0,-1-1 1,16-28-1,31-87 203,-26 55 0,-36 108-8,-3 38-1,4-27-170,2-20-21,0-1 0,3 25 0,-1-40-16,1 0 1,0 0-1,1 0 0,-1 0 1,2 0-1,-1-1 1,1 1-1,0-1 1,8 13-1,-10-18-20,0-1 1,0 1-1,0-1 0,0 0 0,0 1 1,1-1-1,-1 0 0,0 0 1,1 0-1,-1 0 0,0 0 0,1 0 1,0-1-1,-1 1 0,1 0 0,-1-1 1,1 1-1,0-1 0,-1 0 0,3 1 1,0-1 0,-1 0 0,0-1 1,0 1-1,0-1 1,0 0-1,1 0 1,-1 0-1,0 0 0,-1 0 1,5-3-1,6-4 11,-1 0 0,-1-1 1,20-19-1,-29 26-16,20-21 20,-1 0 0,-2-1 0,0-1 0,24-45-1,50-117 47,-87 174-65,146-372 185,-126 296-103,-3-1 1,16-134-1,-35 145 84,-24 165 41,-81 410-45,62-310-140,-126 511 25,109-485-35,-57 182-57,102-356 48,7-23-3,-1 1 0,0-1 0,-10 17-1,16-54 37,14-36 0,43-107-1,-46 135-34,41-96 28,82-141-1,196-403 138,-267 532-133,34-70 2,131-297 107,-227 501-142,13-33 51,14-54 1,-28 91-55,-1 0 1,0-1-1,0 1 0,0 0 1,0 0-1,0 0 0,0 0 0,1 0 1,-1 0-1,0-1 0,0 1 1,0 0-1,0 0 0,0 0 0,0 0 1,0 0-1,0-1 0,0 1 1,0 0-1,0 0 0,0 0 0,0 0 1,0-1-1,0 1 0,0 0 1,0 0-1,0 0 0,0 0 1,0-1-1,0 1 0,0 0 0,0 0 1,0 0-1,0 0 0,0 0 1,-1-1-1,1 1 0,0 0 0,0 0 1,0 0-1,0 0 0,0 0 1,0 0-1,0-1 0,-1 1 0,1 0 1,0 0-1,0 0 0,0 0 1,0 0-1,-1 0 0,1 0 0,0 0 1,0 0-1,-8 9 11,-38 73 1,-54 135-1,-15 97 7,-156 510 18,84-249-7,184-562-4,7-16-7,12-21 6,-12 18-17,450-649 222,-377 552-170,136-173 139,-213 275-194,1 1-1,-1-1 1,1 0-1,-1 1 1,0-1-1,1 1 0,-1-1 1,1 1-1,-1-1 1,1 1-1,0-1 0,-1 1 1,1-1-1,0 1 1,-1 0-1,1-1 1,0 1-1,-1 0 0,2-1 1,-2 14 39,-15 33-3,12-36-33,-8 23 6,-19 51 62,-34 164 0,62-228-45,1-1-1,1 33 1,0-51-29,0 0 1,0 0-1,0 0 1,0 0-1,0 0 0,0 0 1,0 0-1,0 0 1,1 0-1,-1 0 0,0 0 1,1 0-1,-1 0 1,1-1-1,-1 1 0,1 0 1,-1 0-1,1 0 1,-1 0-1,1-1 0,0 1 1,-1 0-1,1-1 1,0 1-1,0 0 0,0-1 1,-1 1-1,1-1 1,0 0-1,0 1 0,0-1 1,0 1-1,0-1 1,0 0-1,0 0 0,0 0 1,0 0-1,0 1 0,0-1 1,0-1-1,2 1 1,0-1 3,1 1 0,0-1 0,-1-1 0,1 1 0,-1-1 0,0 1 0,1-1 0,-1 0 0,6-4 0,6-8 20,-1 0-1,0 0 1,22-31-1,29-53 61,24-65 67,-11 18 24,-70 127-135,-7 16-31,0-1 1,0 0-1,0 0 0,1 1 1,-1-1-1,1 1 0,0-1 1,0 1-1,-1-1 1,2 1-1,2-3 0,-5 5-8,1 0-1,-1 0 0,0 0 0,0 0 1,0 0-1,1 0 0,-1 0 0,0 0 0,0 0 1,0 0-1,1 0 0,-1 0 0,0 0 1,0 1-1,0-1 0,0 0 0,1 0 1,-1 0-1,0 0 0,0 0 0,0 0 1,0 1-1,0-1 0,0 0 0,1 0 0,-1 0 1,0 0-1,0 1 0,0-1 0,0 0 1,0 0-1,0 0 0,0 1 0,0-1 1,0 0-1,0 0 0,0 0 0,0 1 0,0-1 1,0 0-1,0 0 0,0 0 0,0 0 1,0 1-1,0-1 0,-1 12 20,-2 33 63,1 1-1,5 46 1,-1-71-55,0 0 0,2 0 0,1 0 0,0 0-1,2-1 1,14 31 0,-19-47-21,0 0 0,0 0 0,0 0 0,1-1 0,0 1 0,-1-1 0,1 0 0,1 0 0,-1 0 0,0 0 0,1 0 0,-1-1 0,1 1 0,0-1 0,0 0 0,4 2 0,-4-4-4,-1 1-1,0 0 1,0-1 0,1 1 0,-1-1 0,0 0-1,1 0 1,-1-1 0,0 1 0,0-1-1,1 1 1,-1-1 0,0 0 0,0 0-1,0-1 1,0 1 0,0-1 0,0 1 0,0-1-1,0 0 1,-1 0 0,4-3 0,6-7 16,0 0 0,-1-1 0,0 0 0,17-29 0,31-67 62,-47 85-68,96-206 319,-107 229-327,-1 0 1,0-1-1,1 1 0,0 0 1,-1 0-1,1 0 0,-1 0 1,1 0-1,0 0 1,0 0-1,0 0 0,0 1 1,-1-1-1,1 0 0,2-1 1,-3 2-5,1 0 1,-1 0 0,0 1 0,1-1-1,-1 0 1,0 0 0,1 0 0,-1 0 0,1 0-1,-1 1 1,0-1 0,0 0 0,1 0-1,-1 1 1,0-1 0,1 0 0,-1 0-1,0 1 1,0-1 0,0 0 0,1 1-1,-1-1 1,0 0 0,0 1 0,0-1-1,0 0 1,0 1 0,1-1 0,-1 0 0,0 1-1,1 7 21,1-1 0,-1 0 0,0 13 0,-15 334 403,13-348-416,-5 40 89,6-44-92,-1 1 1,1 0-1,-1-1 1,0 1-1,0-1 0,0 1 1,0-1-1,0 0 1,-1 1-1,1-1 1,-1 0-1,1 0 0,-1 0 1,-2 2-1,4-4-7,-1 0 0,1 1 1,0-1-1,-1 0 0,1 0 0,0 0 0,-1 0 0,1 1 0,-1-1 0,1 0 0,0 0 0,-1 0 0,1 0 0,-1 0 1,1 0-1,0 0 0,-1 0 0,1 0 0,-1 0 0,1 0 0,0-1 0,-1 1 0,1 0 0,-1 0 0,1 0 0,0 0 0,-1-1 1,1 1-1,0 0 0,-1 0 0,1-1 0,-1 1 0,-8-16 1,1-19-2,8 31 1,-1 1 0,1-1 0,0 0 0,0 0 0,0 1 0,1-1 0,-1 0 0,1 1 0,0-1 0,0 0 0,0 1 0,1-1 0,-1 1 0,1-1 0,0 1 0,0 0 0,0 0 0,0 0 0,1 0 0,-1 0 0,1 0 0,-1 1 0,1-1 0,0 1 0,0 0 0,0 0 0,1 0 0,-1 0 0,0 0 0,1 1 0,-1 0 0,1-1 0,-1 1 0,1 0 0,0 1 0,6-1 0,25-3 0,0 2 0,49 2 0,-52 2 0,0-2 0,0-2 0,42-6 0,-65 6 0,1-1 0,-1 0 0,0-1 0,0 0 0,0-1 0,-1 1 0,1-1 0,10-9 0,5-7 0,28-29 0,4-4 0,-50 52 0,-7 10 0,-9 21 0,4-13 0,3 0 0,0 0 0,0 0 0,2 1 0,0-1 0,1 1 0,0-1 0,6 31 0,-5-43 0,0 1 0,0 0 0,1 0 0,-1-1 0,1 1 0,0-1 0,1 0 0,-1 1 0,1-1 0,0 0 0,0 0 0,0-1 0,0 1 0,1-1 0,-1 1 0,1-1 0,0 0 0,0-1 0,0 1 0,0 0 0,1-1 0,-1 0 0,1 0 0,-1-1 0,1 1 0,0-1 0,-1 0 0,1 0 0,0-1 0,0 1 0,0-1 0,0 0 0,0 0 0,-1-1 0,1 1 0,0-1 0,8-3 0,7-3 0,0-1 0,-1 0 0,0-2 0,0 0 0,-1-1 0,0-1 0,-1-1 0,-1 0 0,0-1 0,-1-1 0,20-24 0,-17 20 0,-24 51 0,4-22 0,1 0 0,0 1 0,1-1 0,0 0 0,1 1 0,0-1 0,0 0 0,1 0 0,3 11 0,-4-19 0,0 1 0,0 0 0,1 0 0,-1 0 0,0-1 0,1 1 0,0-1 0,0 1 0,-1-1 0,1 0 0,1 0 0,-1 1 0,0-1 0,0-1 0,1 1 0,-1 0 0,1-1 0,0 1 0,-1-1 0,1 0 0,0 0 0,0 0 0,0 0 0,0 0 0,0-1 0,0 1 0,0-1 0,0 0 0,0 0 0,0 0 0,0 0 0,0 0 0,0-1 0,0 1 0,3-2 0,-1 1 0,1-1 0,0 0 0,0 0 0,-1 0 0,1 0 0,-1-1 0,0 0 0,0 0 0,0-1 0,0 1 0,0-1 0,-1 0 0,0 0 0,0-1 0,6-6 0,-6 4 0,0 1 0,-1-2 0,1 1 0,-1 0 0,-1-1 0,1 1 0,-1-1 0,-1 0 0,1 1 0,-1-1 0,0-11 0,-1 11 0,0 0 0,0 0 0,-1 0 0,0 0 0,0 0 0,-1 0 0,0 0 0,-1 1 0,-5-14 0,5 15 0,-1 1 0,1-1 0,-1 1 0,0 0 0,-1 0 0,1 1 0,-1-1 0,0 1 0,0 0 0,0 0 0,-1 1 0,-10-6 0,-17-7 0,33 16 0,0 0 0,0 0 0,0 0 0,0 0 0,0 0 0,0 0 0,0 0 0,0 0 0,1 0 0,-1-1 0,0 1 0,0 0 0,0 0 0,0 0 0,0 0 0,0 0 0,0 0 0,0 0 0,1 0 0,-1 0 0,0 0 0,0 0 0,0 0 0,0 0 0,0 0 0,0 0 0,0-1 0,0 1 0,0 0 0,0 0 0,0 0 0,0 0 0,0 0 0,0 0 0,0 0 0,0 0 0,0-1 0,0 1 0,0 0 0,0 0 0,0 0 0,0 0 0,0 0 0,0 0 0,0 0 0,0 0 0,0-1 0,0 1 0,0 0 0,0 0 0,0 0 0,0 0 0,0 0 0,0 0 0,0 0 0,0 0 0,0-1 0,0 1 0,0 0 0,0 0 0,0 0 0,-1 0 0,1 0 0,0 0 0,0 0 0,0 0 0,10-4 0,54-3 0,-15 3 0,-17-1 0,10-2 0,44 0 0,-74 6 0,-1 1 0,1 1 0,0 0 0,0 1 0,-1 0 0,1 0 0,-1 2 0,18 6 0,-26-8 0,0 0 0,1 0 0,-2 1 0,1-1 0,0 1 0,0 0 0,-1 0 0,1 0 0,-1 0 0,0 0 0,0 0 0,0 1 0,0-1 0,-1 1 0,1-1 0,-1 1 0,0 0 0,0-1 0,-1 1 0,1 0 0,-1 0 0,1 0 0,-1 4 0,0 3 0,-1 0 0,1 0 0,-2 1 0,1-1 0,-2-1 0,-6 21 0,20-52 0,1 0 0,1 1 0,1 0 0,28-32 0,-41 51 0,0 0 0,0 0 0,0 0 0,0 0 0,0-1 0,0 2 0,0-1 0,0 0 0,1 0 0,-1 0 0,0 0 0,1 1 0,-1-1 0,1 1 0,-1-1 0,1 1 0,-1-1 0,1 1 0,-1 0 0,1 0 0,-1 0 0,4 0 0,-3 1 0,0 0 0,0 0 0,1 0 0,-1 1 0,0-1 0,0 1 0,0-1 0,0 1 0,0 0 0,-1 0 0,1-1 0,-1 1 0,3 4 0,10 15 0,-2 1 0,0 1 0,-1 0 0,-1 0 0,-2 1 0,0 0 0,7 38 0,-14-57 107,-1 1 1,1-1-1,-1 1 1,0-1-1,0 0 1,0 1-1,-3 8 1,3-11-548,-1-1 0,0 1 0,0-1 0,0 1-1,0-1 1,0 0 0,-1 1 0,1-1 0,-1 0 0,-2 2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20903,'0'0'4616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17287,'0'0'3256,"30"-64"-2624,-6 36 0,10 5-432,1 9 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5120,'0'0'10496,"-2"17"-9920,2-11-511,-22 119 1023,-46 184 2077,57-264-2730,-37 127 2329,42-158-2402,4-12-286,1 0-1,0 0 1,1 0 0,-1 0 0,0 0 0,1 0 0,-1 1 0,1-1 0,-1 0 0,1 2 0,-5 12 945,2-7 430,14-11-1147,40-17 39,87-18 1,-63 19-170,-53 12-65,-1 1 1,1 1-1,36-2 0,-15 0 382,-43 6-360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211 571 11656,'0'0'5207,"-14"9"-4936,5-4-222,-1 1 6,-1 1 0,1 0 1,1 0-1,-1 1 0,1 0 0,1 0 0,-1 1 0,-7 11 0,0 3 144,1 2-1,1-1 0,-15 39 0,24-52-113,2 0-1,-1 0 0,1 0 0,1 1 0,0-1 0,1 0 0,0 1 0,0 0 0,1-1 0,1 1 0,2 14 0,-3-25-59,0 1 0,0-1 1,1 1-1,-1 0 0,0-1 1,1 1-1,-1-1 0,1 1 1,0-1-1,0 1 0,-1-1 1,1 0-1,0 1 0,0-1 1,0 0-1,0 1 1,0-1-1,1 0 0,-1 0 1,0 0-1,0 0 0,1 0 1,-1-1-1,1 1 0,-1 0 1,1 0-1,-1-1 0,1 1 1,-1-1-1,1 0 0,-1 1 1,1-1-1,0 0 0,-1 0 1,1 0-1,0 0 0,-1 0 1,1 0-1,-1-1 0,1 1 1,0 0-1,2-2 0,2 0 51,1-1-1,-1 0 0,0-1 0,0 1 0,0-1 1,-1 0-1,1-1 0,8-8 0,-6 4-4,-1 0-1,-1-1 1,0 0-1,0 0 1,-1 0-1,0 0 0,-1-1 1,0 0-1,0 0 1,-2 0-1,3-12 1,0-13 453,-1 1 1,-2-46-1,-2 80-512,0 1 1,0-1 0,0 1-1,0-1 1,0 1-1,0-1 1,0 1-1,0 0 1,1-1-1,-1 1 1,0-1-1,0 1 1,0-1-1,1 1 1,-1 0-1,0-1 1,0 1 0,1 0-1,-1-1 1,0 1-1,1 0 1,-1-1-1,0 1 1,1 0-1,-1-1 1,1 1-1,-1 0 1,0 0-1,1 0 1,-1 0-1,1-1 1,-1 1 0,1 0-1,-1 0 1,1 0-1,-1 0 1,0 0-1,1 0 1,-1 0-1,1 0 1,-1 0-1,1 0 1,-1 0-1,1 0 1,0 1-1,25 8 178,-16-5-109,35 13 143,-35-12-154,1-1 0,-1 0-1,1-1 1,16 3 0,-22-6-52,-1 0 1,1 0 0,-1 0-1,0 0 1,1-1-1,-1 1 1,1-1 0,-1 0-1,0-1 1,1 1-1,-1-1 1,0 0-1,0 0 1,0 0 0,4-4-1,7-6 29,-1-1-1,-1-1 1,0 0 0,-1-1-1,-1 0 1,12-21 0,2-1 33,-12 16-30,0 1 1,-2-1-1,-1-1 0,0 0 1,10-36-1,19-121 229,-11 48-24,-26 122-218,6-23 147,-3 27-12,-2 15 80,0 21-157,-1 1 1,-5 60-1,1-47-50,-50 546 397,32-465-300,-5 0 0,-69 198 0,87-305-125,-43 110 100,39-104-56,-1 0 0,-29 42 0,38-62-34,-1-1 1,1 1-1,-1-1 0,0 0 1,-8 6-1,11-9-20,1-1-1,-1 1 1,0-1-1,1 0 1,-1 1-1,0-1 1,1 0-1,-1 0 1,0 1 0,0-1-1,1 0 1,-1 0-1,0 0 1,0 0-1,1 0 1,-1 0-1,0 0 1,0 0-1,1 0 1,-2-1 0,1 1-1,0-1 1,0 0 0,0 1 0,0-1 0,1 0-1,-1 0 1,0 0 0,1 0 0,-1 1 0,0-1-1,1 0 1,-1 0 0,1 0 0,-1 0 0,1-1-1,0 1 1,-1 0 0,1-1 0,-3-14 35,0 1 1,1-1 0,1 0-1,1 0 1,0 1 0,2-17-1,2 1 17,1 1 1,11-36-1,-11 48-27,1 1 1,1 0-1,0 1 1,1 0-1,1 0 1,0 0-1,2 1 1,-1 1-1,2 0 1,0 0-1,0 1 1,2 1-1,-1 0 1,1 1-1,1 0 1,0 1-1,1 1 1,0 1-1,0 0 1,1 0-1,0 2 1,0 0-1,21-4 1,-20 6-1,29-8 186,92-10 0,-126 21-132,0 1 1,1 1 0,-1 0-1,13 4 1,-25-5-76,-1 0 1,1 0-1,-1 0 0,1 1 1,0-1-1,-1 0 0,1 0 1,-1 1-1,1-1 0,0 0 1,-1 1-1,1-1 0,-1 1 1,0-1-1,1 1 0,-1-1 1,1 1-1,-1-1 0,0 1 1,1-1-1,-1 1 1,0-1-1,1 1 0,-1 0 1,0-1-1,0 1 0,0 0 1,0-1-1,1 1 0,-1-1 1,0 1-1,0 0 0,0-1 1,0 1-1,0 0 0,-1 0 1,-4 8-4149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1079 16384,'0'0'1774,"15"-4"-2006,-1 1 251,0-1 0,0 0 0,-1-1 0,0-1 0,0 0 0,0-1 0,-1 0 0,17-13 0,18-22 165,-2-2-1,-2-2 1,-2-2 0,-2-1 0,-2-2-1,43-80 1,-55 83 91,-2-2 0,-2-1 1,-2 0-1,-3-1 0,-2-1 0,-2 0 0,8-91 1,-23 111 201,1 22-172,2 11-296,0 0 0,0-1-1,0 1 1,-1 0-1,1 0 1,0-1 0,0 1-1,0 0 1,0 0 0,0 0-1,0-1 1,-1 1-1,1 0 1,0 0 0,0 0-1,0-1 1,0 1 0,-1 0-1,1 0 1,0 0-1,0 0 1,-1 0 0,1-1-1,0 1 1,0 0 0,-1 0-1,1 0 1,0 0-1,0 0 1,-1 0 0,1 0-1,0 0 1,0 0-1,-1 0 1,1 0 0,0 0-1,0 0 1,-1 0 0,1 0-1,0 0 1,0 0-1,-1 1 1,1-1 0,0 0-1,0 0 1,0 0 0,-1 0-1,1 0 1,0 1-1,0-1 1,-14 11 169,-8 16-58,1 2 0,1 0 0,1 2 0,2 0 0,-13 33 0,-151 440 488,119-312-443,56-173-149,-113 374 307,112-363-253,1 0 0,2 1 1,-1 47-1,5-77-68,0-1 0,0 0 0,0 0 0,0 0 0,0 0 0,0 1 0,0-1 0,0 0 0,0 0 0,0 0 0,0 1 0,0-1 0,0 0 0,0 0 0,0 0 0,0 1 0,0-1 0,0 0 0,0 0 0,0 0 0,0 0 0,0 1 0,0-1 0,0 0 0,0 0 0,0 0 0,0 0 0,1 1 0,-1-1 0,0 0 0,0 0 0,0 0 0,0 0 0,0 0 0,1 1 0,-1-1 0,0 0 0,0 0 0,0 0 0,0 0 0,1 0 0,-1 0 0,0 0 0,0 0 0,0 0 0,1 0 0,-1 0 0,0 0 0,0 0 0,0 0 0,0 0 0,1 0 0,-1 0 0,0 0 0,12-9 33,-7 4-21,22-19 29,-2-2 1,-1-1 0,35-48-1,52-100 77,-98 153-104,75-144 133,0-1 294,-80 149-213,-7 15 14,-3 13-88,1-9-154,-2 13 51,1 0 0,0-1 1,1 1-1,0 0 0,1 19 0,1-27-38,0 0 0,0 0 0,0 0 0,1 0 0,-1 0 0,2 0 0,-1-1 0,0 1 0,1-1 0,0 0 0,0 1 0,1-1 0,0-1 0,0 1 0,6 6 0,0-3 4,1-1 1,0 1-1,0-2 1,1 1-1,0-2 1,0 0-1,0 0 1,1-1-1,-1 0 1,1-1-1,0-1 1,0 0-1,0-1 1,0 0-1,21-2 1,4-2 31,0-1 1,0-2-1,-1-2 1,40-14-1,-71 20-19,1 0-1,-1-1 1,1 0-1,-1 0 1,7-5-1,-32 15 147,-86 80-2,89-72-149,2 0 1,0 1-1,0 1 1,-15 26-1,27-41-20,1 1-1,-1 0 1,1-1-1,0 1 1,0 0-1,0 0 0,1 0 1,-1 0-1,1 0 1,-1 0-1,1 0 1,0 0-1,0 0 1,0 0-1,1 0 1,-1 0-1,1-1 1,1 6-1,-1-6-1,0 0 0,-1-1 0,1 1 1,1-1-1,-1 1 0,0-1 0,0 1 0,1-1 0,-1 0 0,1 1 0,-1-1 0,1 0 0,-1 0 1,1 0-1,0 0 0,-1 0 0,1-1 0,0 1 0,0 0 0,0-1 0,-1 1 0,1-1 0,0 0 1,0 0-1,0 0 0,0 0 0,0 0 0,0 0 0,3-1 0,0 1 4,1-1 1,0 0-1,-1-1 0,1 0 1,-1 0-1,1 0 0,-1 0 1,0-1-1,0 0 0,0 0 1,0 0-1,0 0 0,-1-1 1,4-4-1,-1 1 1,-2 0-1,1 0 1,-1-1-1,0 1 1,-1-1-1,0-1 1,0 1 0,3-11-1,-2 1 16,0-1 1,-1 1-1,-2-1 0,0 1 0,0-1 1,-2 0-1,0 0 0,-4-19 0,4 34-15,-1-2 18,1-1 0,-1 1 0,0-1 0,-1 1 0,1-1 0,-1 1 0,-1 0 0,1 0 0,-1 0 0,0 0 0,0 1 0,-6-9 0,8 14 69,10 13 112,-4-11-199,0 0-1,0 0 0,0 0 0,1-1 1,-1 0-1,0 0 0,1 0 1,-1 0-1,1-1 0,-1 0 0,1 0 1,-1 0-1,8-2 0,12-3 30,37-11 0,-49 12-23,26-9 25,-1-1-1,-1-2 1,0-1-1,-1-3 0,52-37 1,-43 24 13,-2-2 1,-2-2-1,60-67 0,-67 60 12,-1-1 0,-2-2 0,-2-1-1,-3-1 1,-1-1 0,19-60-1,-30 58 86,-14 41-82,-7 10-2,-10 17 12,-2 11-16,1 0 1,-26 57-1,-19 65 43,40-89-72,2-6-7,3 1 0,2 2 0,3-1 0,-7 70 0,17-100-15,2-1 0,1 1 0,4 36 0,-3-50-4,1 1 1,1 0-1,0 0 1,1-1-1,0 1 1,1-1-1,0 0 1,12 18-1,-15-27-7,0 0 1,0 0-1,1 0 1,-1-1-1,1 1 1,-1-1-1,1 1 1,0-1-1,0 0 1,0 0-1,0 0 1,1-1-1,-1 1 1,0-1-1,1 0 0,-1 0 1,5 1-1,-3-1 1,1-1-1,-1 0 0,0 0 0,1-1 0,-1 1 0,0-1 1,0 0-1,0-1 0,1 1 0,6-4 0,5-4 2,-1 0 0,0 0 0,0-2-1,-1 0 1,21-21 0,0-4 13,-2-1-1,-2-2 1,-1-2 0,33-56-1,84-186 75,42-161 154,-183 426-215,-4 11-12,-1 0 1,1-1 0,-1 1-1,-1 0 1,1-1-1,-1-7 1,-1 15-18,0-1 1,1 1-1,-1 0 0,0 0 1,0 0-1,0-1 0,0 1 1,0 0-1,0 0 0,0 0 1,0-1-1,0 1 1,0 0-1,0 0 0,0 0 1,-1-1-1,1 1 0,0 0 1,0 0-1,0 0 0,0-1 1,0 1-1,0 0 0,0 0 1,0 0-1,-1 0 0,1-1 1,0 1-1,0 0 0,0 0 1,0 0-1,-1 0 1,1 0-1,0 0 0,0 0 1,0-1-1,0 1 0,-1 0 1,1 0-1,-9 6 10,-7 15-2,-6 17-8,1 2 0,-21 56 0,23-50 0,-20 53 0,-31 123 0,-10 112 0,68-281 0,8-35 0,0-3 0,1 0 0,0 0 0,1 0 0,1 0 0,0 29 0,1-44 0,0 0 0,0 0 0,0 1 0,0-1 0,1 0 0,-1 0 0,0 0 0,0 0 0,0 0 0,0 0 0,0 1 0,0-1 0,0 0 0,0 0 0,0 0 0,0 0 0,0 0 0,1 0 0,-1 0 0,0 0 0,0 1 0,0-1 0,0 0 0,0 0 0,0 0 0,1 0 0,-1 0 0,0 0 0,0 0 0,0 0 0,0 0 0,0 0 0,0 0 0,1 0 0,-1 0 0,0 0 0,0 0 0,0 0 0,0 0 0,0 0 0,1 0 0,-1 0 0,0 0 0,0 0 0,0-1 0,10-4 0,8-11 0,2-5 0,25-37 0,-35 43 0,1-1 0,1 1 0,0 1 0,1 1 0,1-1 0,0 2 0,18-12 0,-31 23 0,1 0 0,0 0 0,-1 0 0,1 1 0,-1-1 0,1 1 0,0-1 0,-1 1 0,1 0 0,0-1 0,0 1 0,-1 0 0,1 0 0,0 0 0,0 0 0,-1 1 0,1-1 0,0 0 0,-1 1 0,1-1 0,0 1 0,-1 0 0,1-1 0,-1 1 0,1 0 0,-1 0 0,1 0 0,-1 0 0,0 0 0,1 1 0,-1-1 0,2 3 0,4 4 0,-1 1 0,0 0 0,0 1 0,5 12 0,1 1 0,-3-8 0,5 8 0,0 0 0,1-1 0,22 23 0,-32-39 0,0-1 0,1 1 0,0-1 0,0-1 0,1 1 0,-1-1 0,1-1 0,0 1 0,0-1 0,0 0 0,0 0 0,1-1 0,-1 0 0,1-1 0,12 2 0,-12-2 0,0-1 0,0 0 0,0-1 0,0 0 0,-1 0 0,1 0 0,0-1 0,0-1 0,-1 1 0,1-1 0,-1 0 0,0-1 0,0 0 0,11-7 0,-14 8 0,0-1 0,0 0 0,0 0 0,0-1 0,-1 1 0,1-1 0,-1 0 0,0 0 0,-1 0 0,1 0 0,-1 0 0,0 0 0,0-1 0,-1 1 0,1-1 0,-1 1 0,-1-1 0,1 0 0,-1 1 0,0-1 0,0-6 0,-5-26-4081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19799,'0'0'2904,"115"-4"-1888,-38-2-248,11-6 0,7-4-472,-4-2 0,-11 0-248,-13 1 0,-17 5-104,-14 6 0,-11 4-72,-9 2 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16879,'0'0'4064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8840,'0'0'2864,"10"2"-2382,15 1-173,1-1-1,-1-2 1,1-1-1,41-6 1,-46 3-112,-1-1 0,0-1 0,-1-1 0,0-1 0,0-1 0,0-1 0,-1 0 0,-1-1 1,1-1-1,-2 0 0,0-2 0,26-27 0,-8 2 324,-2-2 0,-1 0 0,-3-2 0,24-47-1,-40 66-112,0-1 0,-2 1 0,0-2 0,-2 0 0,7-33 0,-16 57 192,0 5-225,-5 14-94,-7 25-161,6-17-32,1 0 0,2 1 0,0 0 0,1 0 0,2 0 0,1 0 0,1 0 0,6 38 0,-7-61-77,1 0-1,-1 0 0,1-1 0,0 1 1,0 0-1,0 0 0,1 0 0,-1-1 1,0 1-1,1-1 0,0 1 1,-1-1-1,1 0 0,0 1 0,1-1 1,-1 0-1,0 0 0,0-1 0,1 1 1,-1 0-1,1-1 0,-1 1 1,1-1-1,0 0 0,0 0 0,0 0 1,-1 0-1,1-1 0,0 1 0,0-1 1,0 0-1,0 1 0,0-1 1,0-1-1,0 1 0,0 0 0,5-2 1,7-1 20,-1-2 0,1 1 0,-1-2 0,-1 0 0,1 0 0,15-11 0,2-2 57,-1-1 0,0-2 0,-1-1 0,-2-1 0,0-1 0,-2-2 0,-1 0 0,-1-2 0,36-59 0,-39 51 282,-19 37-285,-1 13 150,2 80-27,1-56-119,-2 0 0,-1 0 1,-3-1-1,-8 52 0,10-83-69,-1 0-1,1 0 1,-1-1-1,1 1 1,-1-1-1,-1 1 1,1-1-1,-6 8 1,7-11-15,0 0 1,-1 0 0,1 0 0,0 0-1,0 0 1,-1 0 0,1 0-1,-1-1 1,1 1 0,0 0-1,-1-1 1,0 0 0,1 1-1,-1-1 1,1 0 0,-1 1 0,1-1-1,-1 0 1,0 0 0,1 0-1,-1-1 1,1 1 0,-1 0-1,1 0 1,-1-1 0,1 1-1,-1-1 1,1 0 0,-1 1 0,-2-3-1,-9-4 44,1 0 0,-23-18 0,30 21-31,0 0 0,1 0 0,-1 0 0,1-1 0,0 0 0,0 0 0,1 0 0,0 0 0,-5-10 0,8 15-15,-1-1 1,1 0 0,0 1-1,0-1 1,0 1-1,0-1 1,-1 0 0,1 1-1,0-1 1,0 0-1,0 1 1,1-1-1,-1 1 1,0-1 0,0 0-1,0 1 1,0-1-1,0 1 1,1-1 0,-1 0-1,0 1 1,1-1-1,-1 1 1,0-1-1,1 1 1,-1-1 0,1 1-1,-1-1 1,1 1-1,-1-1 1,1 1 0,-1 0-1,1-1 1,-1 1-1,1 0 1,-1 0-1,1-1 1,0 1 0,-1 0-1,1 0 1,-1 0-1,1 0 1,0-1 0,-1 1-1,1 0 1,0 0-1,-1 0 1,1 1-1,-1-1 1,2 0 0,40 4 27,-34-3-17,155 34 103,-134-29-106,-19-3-15,-1-1 1,0-1-1,1 1 0,-1-1 0,18-1 0,-20-1-279,5 0 450,-8-5-3919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2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1201 10752,'0'0'1472,"16"-8"-1247,-3 2-178,100-57 309,-70 33-56,-2-1-1,-1-3 1,-1-1 0,-2-2 0,44-57 0,-22 15 375,91-164 0,-131 209-535,97-199 737,-105 206-695,-1-1-1,-2 0 1,-1 0 0,-1-1 0,-1 0-1,2-53 1,-11 62 72,4 20-245,0-1-1,0 1 1,0 0-1,0 0 0,-1 0 1,1 0-1,0-1 1,0 1-1,0 0 1,-1 0-1,1 0 0,0 0 1,0 0-1,0 0 1,-1-1-1,1 1 1,0 0-1,0 0 0,0 0 1,-1 0-1,1 0 1,0 0-1,0 0 1,-1 0-1,1 0 1,0 0-1,0 0 0,-1 0 1,1 0-1,0 0 1,0 1-1,0-1 1,-1 0-1,1 0 0,0 0 1,0 0-1,0 0 1,-1 0-1,1 1 1,-4 2 40,1 1 0,-1-1 1,1 1-1,0 0 1,-3 6-1,-14 22 21,3 0 0,1 1-1,1 1 1,1 0 0,3 1-1,-13 58 1,-19 222 253,41-291-289,-8 152 170,11-147-113,0 1 1,2-1-1,14 55 1,-16-79-68,1 0 1,-1 0-1,1 0 1,0-1 0,1 1-1,-1-1 1,1 1-1,0-1 1,0 0 0,0 0-1,0 0 1,1-1-1,0 1 1,6 4-1,-6-6-4,-1 0-1,0 0 1,0-1-1,1 0 1,-1 0-1,1 0 1,-1 0-1,1 0 1,-1-1-1,1 1 0,0-1 1,-1 0-1,1 0 1,0 0-1,-1-1 1,1 1-1,-1-1 1,1 0-1,-1 0 1,7-3-1,9-5 54,-1 0 0,0-2-1,-1 0 1,0-1 0,-1 0 0,23-23-1,79-98 632,-96 107-473,-12 13-98,1 1 543,-14 34-248,1-9-359,1-1-1,1 1 0,0 0 1,0-1-1,1 1 0,1-1 1,4 19-1,-6-30-55,1 1 0,-1 0 0,1-1 1,0 1-1,-1 0 0,1-1 0,0 1 0,0-1 0,0 1 1,0-1-1,0 0 0,0 1 0,0-1 0,0 0 1,1 0-1,-1 0 0,1 1 0,-1-2 0,1 1 0,1 1 1,0-1 2,-1 0 0,1-1 0,0 1 0,0-1 1,0 1-1,-1-1 0,1 0 0,0 0 0,0 0 1,0-1-1,3 0 0,7-2 23,-2-1 0,1 0 0,0-1-1,15-9 1,-17 8-13,0 0-1,-1 0 1,0-1-1,0-1 1,0 0-1,10-12 1,38-56 130,-8 6 85,-48 69-225,0 0-1,0-1 1,0 1-1,1 0 0,-1 0 1,0 0-1,0 0 1,1 0-1,-1 0 1,0 0-1,4-1 1,-4 2-11,-1 0 1,1 0 0,0 0 0,-1 0 0,1 0 0,0 0-1,-1 1 1,1-1 0,0 0 0,-1 1 0,1-1 0,-1 0-1,1 1 1,0-1 0,-1 1 0,1-1 0,-1 1 0,1-1-1,-1 1 1,0-1 0,1 1 0,-1 0 0,1-1 0,-1 1-1,0-1 1,0 1 0,1 0 0,-1 1 0,22 47 106,-17-35-74,1 0 0,0 0 0,1-1 0,0-1 0,15 19 0,-22-30-35,1-1 1,0 1-1,-1-1 0,1 1 1,0-1-1,0 1 0,-1-1 1,1 0-1,0 1 0,0-1 1,0 0-1,-1 0 0,1 0 1,0 1-1,0-1 0,0 0 1,0 0-1,0 0 0,-1 0 1,1-1-1,0 1 0,0 0 1,0 0-1,0 0 0,1-1 1,22-11 41,-21 10-33,19-12 46,-1-1-1,36-33 1,-37 29 18,2 1-1,28-18 1,-49 34-65,1 1 0,-1 0-1,1 0 1,-1 1 0,1-1 0,0 0 0,-1 1 0,1-1-1,0 1 1,0-1 0,-1 1 0,1 0 0,0-1 0,0 1-1,0 0 1,-1 0 0,1 1 0,2-1 0,-3 1 2,0-1 0,1 1 0,-1 0 0,0-1 0,0 1 0,0 0 0,-1 0 0,1 0 0,0 0 0,0 0-1,0 0 1,-1 0 0,1 0 0,0 0 0,-1 0 0,1 0 0,-1 0 0,1 1 0,-1 1 0,2 5 29,-1 0-1,0 0 1,-1 1-1,0-1 1,0 0-1,-1 9 1,-6 32 93,3-15 45,-1 36-1,5-70-176,0 0 0,0 0 0,0 0 0,0 0-1,0 0 1,0 1 0,0-1 0,0 0-1,0 0 1,0 0 0,0 0 0,0 0-1,0 1 1,0-1 0,0 0 0,0 0-1,0 0 1,0 0 0,0 0 0,0 1-1,1-1 1,-1 0 0,0 0 0,0 0 0,0 0-1,0 0 1,0 0 0,0 0 0,1 0-1,-1 0 1,0 0 0,0 0 0,0 1-1,0-1 1,0 0 0,1 0 0,-1 0-1,0 0 1,0 0 0,0 0 0,0 0-1,0 0 1,1 0 0,8-4 55,9-9-6,23-24 47,-25 22-40,0 0 0,1 2 0,27-18 0,-42 30-52,-1 1-1,0-1 1,1 0-1,-1 1 1,1 0-1,-1-1 1,1 1-1,-1 0 1,1 0-1,-1 0 1,1 0-1,-1 0 1,1 0-1,-1 0 1,1 0-1,-1 0 1,1 1 0,-1-1-1,1 1 1,-1-1-1,0 1 1,1 0-1,-1-1 1,0 1-1,1 0 1,-1 0-1,0 0 1,0 0-1,0 0 1,0 0-1,2 2 1,3 5 19,0 0 0,0 1 1,8 17-1,-1-2 21,-12-23-41,-1 1-1,1-1 0,1 0 0,-1 1 1,0-1-1,0 0 0,0 1 0,1-1 0,-1 0 1,1 0-1,-1 0 0,1 0 0,-1-1 0,1 1 1,-1 0-1,1-1 0,0 1 0,-1-1 1,3 1-1,-1-1 3,0 0-1,0 0 1,0-1 0,0 1-1,0-1 1,0 0 0,0 0 0,0 0-1,0 0 1,4-3 0,0 0 2,0-1 1,0 0-1,0-1 1,-1 0-1,0 0 1,10-12-1,8-9 15,77-65 165,-100 91-188,-1 1 0,1-1 0,-1 1 0,1-1 0,-1 1 0,1-1 0,-1 1 0,1 0 0,-1-1 0,1 1 0,0 0 0,-1-1 0,1 1 0,0 0 0,-1 0 0,1-1 0,0 1 0,-1 0 0,1 0 0,0 0 0,0 0 0,-1 0 0,1 0 0,0 0 0,-1 0 0,1 1 0,0-1 0,-1 0 0,1 0 0,0 1 0,-1-1 1,1 0-1,0 1 0,-1-1 0,1 0 0,-1 1 0,1-1 0,-1 1 0,1-1 0,-1 1 0,1-1 0,-1 1 0,1-1 0,-1 1 0,0 0 0,1-1 0,-1 1 0,0 0 0,1 0 0,2 6 16,-1 0-1,1 0 1,2 15 0,-2-9-4,4 14 13,-6-19-12,1 0 0,0 0 0,1 0 0,-1 0 0,1-1 0,1 1 0,0-1 1,0 0-1,7 10 0,-9-16-9,-1 0 0,1 0 0,0 1 0,0-1 1,0-1-1,0 1 0,0 0 0,1 0 0,-1-1 0,0 1 1,0-1-1,0 0 0,0 0 0,1 1 0,-1-2 0,0 1 1,0 0-1,1 0 0,-1-1 0,0 1 0,0-1 0,0 1 1,0-1-1,0 0 0,4-2 0,2-1 11,0 0 0,0-1-1,0 0 1,11-10 0,-5 1 26,0 0 1,17-23-1,11-12 120,-37 44-113,-1 1 0,1 0-1,-1-1 1,-1 0 0,1 0 0,-1 0-1,0-1 1,3-6 0,15-11 177,-17 17-216,1-2 0,-1 1 0,0 0 0,0-1 0,-1 0 0,0 0 0,0 0 0,-1 0 0,0-1 0,1-11 0,8-24 6,61-255 193,-52 204-126,-17 81-65,0 2 9,0 0 0,0-19 1,-3 29-20,0 3-5,-1 0 0,1 0 0,-1 0-1,1 0 1,-1 0 0,1 0 0,-1 0 0,1 0 0,0 0-1,-1 0 1,1 0 0,0 0 0,0 0 0,0 0 0,0 1 0,0 1 3,-21 145 43,-3 279-1,24-404-49,1 0 0,1-1 0,1 1 0,1-1 0,1 0 0,12 35 0,-16-54 0,0-1 0,0 0 0,0 0 0,1 0 0,-1 0 0,1 0 0,-1 0 0,1-1 0,-1 1 0,1 0 0,0-1 0,0 1 0,0-1 0,0 0 0,0 1 0,0-1 0,0 0 0,0 0 0,1-1 0,-1 1 0,0 0 0,0-1 0,1 1 0,-1-1 0,0 0 0,1 0 0,-1 0 0,1 0 0,-1 0 0,0 0 0,1-1 0,-1 1 0,5-2 0,6-3 0,1 0 0,-1 0 0,0-1 0,18-12 0,-17 10 0,0 1 7,-1-1-1,0-1 1,0 0 0,-1 0-1,-1-2 1,1 1 0,-2-1-1,1-1 1,-2 0 0,14-21-1,-22 32-4,0 0 0,0 0-1,-1 0 1,1 0-1,0 0 1,-1-1 0,1 1-1,-1 0 1,0 0-1,1 0 1,-1-1 0,0 1-1,0 0 1,1-1-1,-1 1 1,0 0 0,0 0-1,-1-1 1,1 1 0,0 0-1,0 0 1,-1-1-1,1 1 1,0 0 0,-1 0-1,1-1 1,-1 1-1,0 0 1,0-1 0,-1 1-1,1 0 0,-1 0 0,1 0 0,-1 0 0,1 0 0,-1 1 0,0-1 0,1 1 0,-1-1 0,0 1 0,0 0 0,1-1 0,-1 1 0,0 0 0,0 0 0,0 0 1,1 1-1,-1-1 0,-3 1 0,0 1-1,1 0 0,-1 0 0,1 0 0,0 0 0,-1 1 0,1 0 0,1 0 0,-1 0 1,0 0-1,1 1 0,-1-1 0,1 1 0,0 0 0,1 0 0,-5 7 0,5-7 2,0-1 0,0 1 0,1 0 0,-1 0 0,1 0 0,0 0 0,0 0 1,0 7-1,1-9 1,-1 0 0,1 0 0,1 0 0,-1 0 0,0-1 0,1 1 0,-1 0 0,1 0 0,-1 0 0,1 0 0,0 0 0,0 0 0,0-1 0,0 1 0,0 0 0,0-1 0,3 4 0,0-2 1,0 0-1,1 0 0,0 0 0,-1 0 1,1-1-1,0 0 0,1 0 1,-1 0-1,0-1 0,0 0 0,1 0 1,-1 0-1,1 0 0,-1-1 0,8 0 1,9-1 0,-1-1-1,32-6 1,-20 0-3,60-23 0,-65 20 25,0 1 0,58-11 0,-86 20-25,0 1 0,1 0 0,-1 0 1,0 0-1,1 0 0,-1 0 0,0 0 0,0 0 0,1 0 0,-1 0 0,0 0 0,1 0 0,-1 0 0,0 1 0,0-1 0,1 0 0,-1 0 0,0 0 0,0 0 0,1 0 0,-1 0 0,0 1 0,0-1 0,0 0 0,1 0 1,-1 0-1,0 1 0,0-1 0,0 0 0,1 0 0,-1 0 0,0 1 0,0-1 0,0 0 0,0 0 0,0 1 0,0-1 0,0 0 0,0 1 0,0-1 0,-2 16 16,-12 14 17,6-14-13,0-1 0,1 2 1,1-1-1,-4 21 0,9-37-20,1 0-1,0 1 0,0-1 0,0 1 1,0-1-1,0 1 0,0-1 0,0 0 0,0 1 1,0-1-1,0 1 0,0-1 0,0 0 1,0 1-1,0-1 0,0 1 0,1-1 1,-1 0-1,0 1 0,0-1 0,0 1 1,1-1-1,-1 0 0,0 1 0,0-1 0,1 0 1,-1 0-1,0 1 0,1-1 0,-1 0 1,0 0-1,1 1 0,-1-1 0,0 0 1,1 0-1,-1 0 0,0 1 0,1-1 1,-1 0-1,1 0 0,-1 0 0,1 0 0,-1 0 1,0 0-1,1 0 0,-1 0 0,1 0 1,-1 0-1,0 0 0,1 0 0,-1 0 1,1-1-1,-1 1 0,0 0 0,1 0 1,-1 0-1,1-1 0,25-9-3,-18 5 0,1-1 0,-1 0 0,0 0 0,-1-1 0,1 0 0,-1-1 0,-1 0 0,1 0-1,-1 0 1,8-16 0,0-3 8,-1 0 0,12-40 0,-6 6 0,-2-1 0,16-125-1,-17-133 98,-20 290-75,4 30-27,0 0 0,0 0 0,0 0 1,0 0-1,0 0 0,0 0 1,0-1-1,0 1 0,0 0 1,0 0-1,0 0 0,0 0 0,0 0 1,0 0-1,0 0 0,0 0 1,0 0-1,-1 0 0,1 0 1,0-1-1,0 1 0,0 0 0,0 0 1,0 0-1,0 0 0,0 0 1,0 0-1,0 0 0,0 0 1,0 0-1,0 0 0,-1 0 0,1 0 1,0 0-1,0 0 0,0 0 1,0 0-1,0 0 0,0 0 0,0 0 1,0 0-1,0 0 0,0 0 1,-1 0-1,1 0 0,0 0 1,0 0-1,0 0 0,0 0 0,0 0 1,0 0-1,0 0 0,0 0 1,0 0-1,0 0 0,0 0 1,0 1-1,-1-1 0,1 0 0,0 0 1,0 0-1,0 0 0,0 0 1,0 0-1,0 0 0,0 0 0,0 0 1,-4 18 15,-9 76-15,4 0 1,4 107-1,12 72-29,-7-269-33,-1 1 0,1 0-1,-1-1 1,0 1 0,-2 6 0,-2 1-4340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19703,'0'0'2592,"79"38"-1704,-21-26-184,3-4-8,3-4-424,-4-4 8,-11-4-192,-9 2 0,-4-2-48,-5 2-8,-13-2-80,-10 4 16,-2 0-32,-6-2 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16879,'0'0'3968,"68"-4"-3328,-43 4-432,-7 4 8,-6-2-248,-6-2 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13864,'0'0'3159,"18"-62"-3031,-6 44 0,2 3-120,2 3 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10544,'0'0'3064,"15"-4"-2544,-1 1-396,0-2 0,0 0 0,-1 0 1,1-1-1,-1-1 0,-1 0 0,1-1 0,-1 0 1,0-1-1,13-14 0,2-12 191,-1-1 0,-2-1 0,23-51 0,-23 45-66,3-9 89,-1-2 0,26-84 0,-42 106-152,-1-2-1,-2 1 1,-1-1-1,-2 0 1,0-58-1,-4 90-174,-4-23 278,4 24-278,0 1-1,0 0 0,-1-1 0,1 1 0,0 0 1,0-1-1,-1 1 0,1-1 0,0 1 0,-1 0 1,1 0-1,0-1 0,-1 1 0,1 0 0,-1 0 1,1-1-1,0 1 0,-1 0 0,1 0 0,-1 0 1,1 0-1,-1 0 0,1-1 0,-1 1 0,1 0 0,0 0 1,-1 0-1,1 0 0,-1 0 0,1 1 0,-1-1 1,1 0-1,-1 0 0,1 0 0,0 0 0,-1 0 1,1 1-1,-1-1 0,1 0 0,0 0 0,-1 0 1,1 1-1,-1-1 0,1 0 0,0 1 0,-1-1 1,1 0-1,-1 1 0,-6 6 40,-1 0 1,1 0-1,0 0 0,1 1 1,0 0-1,0 0 1,0 1-1,-5 12 0,-31 81 149,36-86-160,-33 106 297,-33 180 1,51-201-153,4-22 141,3 0 1,4 1-1,0 141 0,10-220-322,4 29 236,-3-29-230,-1-1 0,0 1 0,0 0 0,1-1 0,-1 1 0,0-1 0,1 1 0,-1 0 0,1-1 0,-1 1 0,1-1 0,-1 1 0,1-1 0,-1 0 0,1 1 0,-1-1 0,1 1 0,-1-1 0,1 0 0,0 0 0,-1 1 0,1-1 0,0 0 0,-1 0 0,1 0 0,0 0 0,-1 1 0,1-1 0,0 0 0,0 0 0,-1 0 0,1-1 0,0 1 0,-1 0 0,1 0 0,0 0 0,-1 0 0,1-1 0,0 1 0,0-1 0,7-2 36,0-2-1,0 1 1,0-1 0,-1 0-1,0 0 1,0-1 0,11-11-1,42-55 155,-53 63-175,18-23 43,0-2 0,-3 0-1,-1-1 1,-1-1 0,-2-1 0,-2-1 0,12-39 0,-22 54 34,0 1 0,-2-1 0,3-45 0,-8 67 54,-3 7-85,-3 9-11,3-6-23,0 0 0,1 0 0,1 0 0,0 1 0,0-1 0,-1 18 0,3-23-22,1 1-1,-1-1 0,1 0 0,0 1 1,0-1-1,0 0 0,0 0 1,1 0-1,0 0 0,-1 0 1,2 0-1,-1 0 0,0 0 0,1-1 1,0 1-1,-1-1 0,1 0 1,4 3-1,2 1 7,0-1 0,0 0-1,0-1 1,1 0 0,0 0 0,0-1 0,0-1-1,0 1 1,1-2 0,0 1 0,-1-1 0,1-1 0,0 0-1,0-1 1,0 0 0,-1 0 0,1-1 0,0-1-1,0 0 1,-1 0 0,21-8 0,-21 5 16,0 0 0,-1-1 0,1 0 0,-1 0 0,0-1 0,0 0 0,10-13 0,1-3 141,23-36-1,-39 53-150,-4 5-20,0 1 0,0 0 0,1 0 0,-1-1 1,0 1-1,0 0 0,0 0 0,0 0 1,0-1-1,0 1 0,0 0 0,1 0 1,-1-1-1,0 1 0,0 0 0,0 0 1,0 0-1,1 0 0,-1-1 0,0 1 1,0 0-1,0 0 0,1 0 0,-1 0 1,0 0-1,0 0 0,1 0 0,-1 0 0,0-1 1,0 1-1,1 0 0,-1 0 0,0 0 1,0 0-1,1 0 0,-1 0 0,0 0 1,0 0-1,1 1 0,-1-1 0,2 12 123,-6 22-22,-8 31 19,-13 99 160,22-145-241,3-13-19,-1-1-1,0 0 0,1 0 1,0 1-1,0-1 1,2 10-1,-2-15-21,0 1-1,0-1 0,0 0 1,1 0-1,-1 1 1,0-1-1,0 0 0,1 1 1,-1-1-1,0 0 1,0 0-1,1 0 1,-1 1-1,0-1 0,1 0 1,-1 0-1,0 0 1,1 0-1,-1 1 0,0-1 1,1 0-1,-1 0 1,0 0-1,1 0 1,-1 0-1,0 0 0,1 0 1,-1 0-1,0 0 1,1 0-1,-1 0 0,1 0 1,-1 0-1,0-1 1,1 1-1,-1 0 0,0 0 1,0 0-1,1 0 1,-1-1-1,0 1 1,1 0-1,17-13 66,0-4-26,-1-2 0,-1 0-1,24-38 1,-11 15 1,5-6-1,37-50 51,-58 82-59,0 0 0,1 2 0,28-23 0,-41 36-30,1-1-1,-1 1 1,1 0-1,0-1 1,0 1-1,-1 0 1,1 0-1,0 1 1,0-1-1,0 0 1,0 1 0,0-1-1,0 1 1,0-1-1,0 1 1,0 0-1,0 0 1,1 0-1,2 1 1,-4-1-1,1 1 0,-1 0 0,1 0 0,-1 0 0,0 0 1,1 0-1,-1 0 0,0 0 0,0 0 0,0 1 0,0-1 0,0 0 0,0 1 1,0-1-1,0 0 0,0 1 0,-1 0 0,2 2 0,1 8 10,-1-1-1,0 1 1,0 0 0,-1-1-1,-1 18 1,-3 19 10,-2 0-1,-2 0 1,-13 47 0,-47 139 47,55-198-60,-27 87 46,-60 122 1,75-193-12,-2-1-1,-3-2 1,-2 0 0,-66 77 0,93-121-34,-1 0 0,0-1-1,0 0 1,0 1 0,0-2 0,-1 1 0,0-1-1,-8 4 1,12-6-8,1 0 1,-1 0-1,0-1 1,0 1-1,0-1 0,0 0 1,1 0-1,-1 1 0,0-1 1,0 0-1,0-1 1,0 1-1,0 0 0,0 0 1,1-1-1,-1 1 0,0-1 1,0 0-1,1 1 1,-1-1-1,0 0 0,1 0 1,-1 0-1,0 0 0,1 0 1,0-1-1,-1 1 1,1 0-1,0-1 0,-1 1 1,1-1-1,0 1 0,-1-3 1,-3-5 11,1-1-1,0 1 1,0-1 0,1 0 0,0-1 0,0 1-1,-1-18 1,0-76 67,4 68-58,2-1 0,2 1 0,2 0-1,1 0 1,1 1 0,2 0 0,27-62 0,-27 75-6,1 1 0,0 1 1,2 0-1,0 1 1,2 0-1,0 1 1,1 0-1,1 2 1,0 0-1,1 0 0,1 2 1,0 0-1,27-13 1,-31 20 21,0 1 0,0 0 1,1 2-1,0 0 0,-1 0 0,30-1 1,98 3-892,-81 3-2293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9648,'0'0'7195,"10"-7"-6511,4-3-396,1 0-1,0 2 1,0-1-1,0 2 1,1 0-1,18-4 0,-2 4 885,0 2 0,1 1-1,58 0 1,-91 4-1154,0 0 0,-1 0 0,1 0 0,0 0 0,0 1 0,0-1-1,0 0 1,0 0 0,0 0 0,0 0 0,0 0 0,0 0 0,0 0 0,0 0 0,0 0 0,-1 0 0,1 0 0,0 0 0,0 0 0,0 1 0,0-1-1,0 0 1,0 0 0,0 0 0,0 0 0,0 0 0,0 0 0,0 0 0,0 0 0,0 0 0,0 1 0,0-1 0,0 0 0,0 0 0,0 0 0,0 0-1,0 0 1,0 0 0,0 0 0,0 0 0,0 0 0,0 1 0,0-1 0,0 0 0,1 0 0,-1 0 0,0 0 0,0 0 0,0 0 0,0 0 0,0 0-1,0 0 1,0 0 0,0 0 0,0 0 0,0 0 0,-11 8 167,7-6-481,-14 4-464,11-6-2675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1491 17487,'0'0'2840,"11"-2"-2342,7-3-426,0 0-1,0-2 1,0 0 0,-1-1 0,0-1 0,0 0 0,23-18-1,-4-2-108,-2-1 0,33-37 0,54-75-63,-21 23 31,-50 62 165,-3-2-1,-3-2 0,-2-2 0,-3-1 0,-2-3 0,-4-1 0,43-126 1,-72 183-8,-1 0 1,0 0-1,-1-1 0,-1 1 1,1-15-1,-21 53 388,-13 46-325,3 2 1,3 2-1,4 0 0,3 1 0,-16 148 0,31-196-94,2 1 0,1-1 0,2 1 1,1 0-1,1-1 0,1 1 0,10 32 0,-12-57-33,0 0 1,0 0-1,1 0 0,0 0 0,4 7 0,-6-12-17,0 0-1,0 0 0,-1 0 0,1 0 0,0 0 0,0 0 0,0 0 0,0 0 0,0-1 0,0 1 1,0 0-1,1-1 0,-1 1 0,0-1 0,0 1 0,0-1 0,1 1 0,-1-1 0,0 0 1,0 0-1,1 1 0,-1-1 0,0 0 0,1 0 0,-1-1 0,0 1 0,1 0 0,-1 0 0,0 0 1,0-1-1,1 1 0,0-1 0,5-3 11,1 0 0,-1-1 0,0 0 1,-1 0-1,0 0 0,1-1 0,-2 0 0,1 0 1,8-11-1,6-12 29,15-32 1,-12 21-1,48-77 96,68-158 0,61-227 216,-185 456-150,19-93-1,-34 139-204,0 0 0,0 0 0,0 0 0,0 0 0,0 0 0,0 0 0,0 0 0,0 0 0,0 0 0,0 0 0,-1 0 0,1 0-1,0 0 1,0 0 0,0 0 0,0 0 0,0 0 0,0 0 0,0 0 0,0 0 0,0 0 0,0 0 0,0 0 0,-1 0 0,1 0 0,0 0 0,0 0 0,0 0 0,0 0 0,0 0 0,0 0 0,0 0 0,0-1 0,0 1 0,0 0 0,0 0 0,0 0 0,0 0 0,0 0 0,0 0 0,0 0 0,0 0 0,0 0 0,0 0 0,0-1 0,0 1-1,0 0 1,0 0 0,0 0 0,0 0 0,0 0 0,0 0 0,0 0 0,0 0 0,0 0 0,0 0 0,0 0 0,0-1 0,0 1 0,0 0 0,0 0 0,0 0 0,0 0 0,1 0 0,-9 9 82,-8 17-7,-18 50 109,-39 130 0,-6 90 79,6-20-69,-9 46 147,80-318-321,2 1 0,-1 0 1,0-1-1,1 1 0,0 0 0,0-1 0,1 7 0,0-12-14,0 1 0,0 0-1,1-1 1,-1 1-1,0-1 1,0 0-1,0 1 1,0-1-1,1 0 1,-1 0 0,1-2-1,79-81 123,-7 6-54,-57 62-61,5-5 72,38-28-1,-59 48-80,0 0 0,1 1 0,-1-1 0,0 0 0,1 0 0,-1 0 1,1 1-1,-1-1 0,1 1 0,-1-1 0,1 1 0,0 0 0,-1 0 0,1-1 0,-1 1 0,1 0 1,0 0-1,-1 1 0,1-1 0,0 0 0,-1 1 0,1-1 0,-1 0 0,1 1 0,-1 0 1,1-1-1,-1 1 0,1 0 0,-1 0 0,0 0 0,1 0 0,-1 0 0,0 0 0,0 0 0,0 0 1,0 1-1,1 0 0,4 7 23,0 0 0,-1 0-1,0 1 1,6 17 0,-2-6 0,5 7 60,1-1 0,1-1 0,30 40 0,-44-64-82,0 0 0,-1 0-1,1-1 1,0 1 0,0-1 0,0 1 0,0-1-1,0 1 1,0-1 0,1 0 0,-1 0 0,0 0-1,1-1 1,-1 1 0,0 0 0,1-1 0,-1 1-1,4-1 1,-2 0 2,0 0 0,0-1 0,0 0 0,-1 0 1,1 0-1,0 0 0,0 0 0,0-1 0,-1 1 0,6-4 0,-1 0 9,0-1 0,0 0 1,-1 0-1,0 0 0,0-1 0,-1 0 1,1-1-1,8-14 0,-6 5 12,0 1 1,-1-2-1,-1 1 1,-1-1-1,-1 0 0,4-21 1,-7 29-11,-1 0 1,0 0 0,0-1-1,-1 1 1,-1 0-1,1 0 1,-2-1-1,1 1 1,-2 0-1,1 0 1,-1 0 0,-8-16-1,11 24-16,-1 1 0,0-1 0,0 1 0,0-1-1,0 1 1,0-1 0,0 1 0,0 0 0,0-1 0,-1 1-1,1 0 1,0 0 0,-1 0 0,1 0 0,-1 0 0,1 0 0,-1 0-1,-2 0 1,2 1 1,1 0-1,-1 0 1,1 0-1,-1 0 1,1 0-1,0 0 0,-1 0 1,1 1-1,-1-1 1,1 1-1,0-1 1,-1 1-1,1 0 1,0-1-1,-1 1 0,1 0 1,-2 1-1,-2 4 15,-1 0-1,1-1 0,0 2 1,0-1-1,1 0 0,-7 14 0,6-10-3,1 1 1,0 0-1,0 0 0,1 1 0,0-1 0,1 1 0,1 0 0,0-1 0,0 1 0,1 0 0,1 0 0,0 0 0,0-1 1,1 1-1,6 18 0,-6-23-6,1 1 0,0-1 0,0 0 0,1 0 0,0 0 1,0 0-1,0-1 0,1 1 0,0-1 0,1 0 0,-1 0 0,1-1 0,0 0 1,0 0-1,1 0 0,-1-1 0,1 0 0,0 0 0,1-1 0,-1 0 1,0 0-1,1-1 0,0 0 0,8 2 0,-7-3-12,-1-1-1,0 0 1,1 0-1,-1 0 1,0-1 0,1-1-1,-1 1 1,0-1-1,0-1 1,0 1 0,0-1-1,15-8 1,20-17-4067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19895,'0'0'0,"61"-2"864,23-16 8,58-27 56,3 7-8,-10 4-272,-37 6 8,-19 9-520,-13-5 8,3 2-256,-35 8 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12360,'0'0'4422,"-3"24"-4061,-61 326 754,-58 205 858,77-325-571,39-214-1152,0 4 397,6-20-629,1 0 1,-1 0-1,0 0 1,1 0-1,-1 0 1,0 0-1,1 0 1,-1-1-1,0 1 1,1 0-1,-1 0 1,0 0-1,1 0 1,-1-1-1,0 1 1,1 0-1,-1 0 0,0 0 1,0-1-1,1 1 1,-1 0-1,0 0 1,0-1-1,1 1 1,-1 0-1,0-1 1,0 1-1,0 0 1,0-1-1,0 1 1,1 0-1,-1-1 0,12-17 156,62-103 449,20-35-77,-73 126-317,1 1 0,49-50 0,-68 76-191,0 0 0,0 0 0,1 0 1,-1 1-1,1 0 0,-1-1 1,1 1-1,4-2 0,-7 4-28,0 0 0,-1 0 1,1-1-1,0 1 0,-1 0 0,1 0 0,0 0 0,-1 0 0,1 1 1,0-1-1,-1 0 0,1 0 0,0 0 0,-1 0 0,1 1 0,0-1 0,-1 0 1,1 1-1,-1-1 0,1 0 0,1 2 0,-1-1 2,0 1-1,0-1 1,0 1-1,0-1 1,0 1 0,0 0-1,0 0 1,0 0-1,-1 0 1,1-1 0,0 4-1,4 26 75,-2 1-1,-1 0 0,-3 57 1,0-25 39,1-49-104,-1-6 11,1 0-1,0 0 1,1 0-1,0 0 1,3 9 0,-3-15-19,0 0 0,0-1 0,0 1 0,0-1 0,1 1 0,-1-1 1,1 0-1,-1 1 0,1-1 0,0 0 0,0 0 0,0 0 0,0 0 1,0-1-1,1 1 0,-1-1 0,1 1 0,-1-1 0,1 0 0,5 2 1,0-1 6,0 0 1,0-1-1,1 0 1,-1 0-1,0-1 1,1 0-1,-1-1 1,1 0-1,13-3 1,0-1 26,0-1 0,29-13 0,-27 8-3,0-1 0,-1-1 0,-1-1 0,30-23 0,-14 5 78,46-51 0,-72 69-76,-1 1 1,-1-2-1,0 1 0,15-31 0,-21 37-6,0 0-1,-1-1 0,0 1 0,0-1 0,-1 0 1,0 0-1,-1 0 0,0 0 0,0-1 1,-2-16-1,1 25-32,0 0 0,0 0 0,0 0 0,0 0 0,0 0 0,0 0 0,0 0 0,0 1 1,-1-1-1,1 0 0,0 0 0,-1 0 0,1 1 0,0-1 0,-1 0 0,1 0 0,-1 1 0,0-1 0,1 0 1,-1 1-1,1-1 0,-1 0 0,0 1 0,0-1 0,1 1 0,-1-1 0,0 1 0,0 0 0,0-1 0,1 1 0,-1 0 1,0-1-1,0 1 0,0 0 0,0 0 0,0 0 0,1 0 0,-1 0 0,0 0 0,0 0 0,0 0 0,0 0 0,0 0 1,0 1-1,1-1 0,-1 0 0,-1 1 0,-4 2 28,0-1 1,0 2-1,1-1 0,-1 1 0,-7 5 1,2 1 0,-1 0 0,1 1 0,1 1 0,0-1 0,0 1 0,1 1 1,1 0-1,-13 26 0,17-31-17,1 1 0,0-1 0,0 1 0,1 0 0,0 0 0,0 0 0,1 0 0,0 0 0,1 0 0,0 0 0,0 0 0,1 0 0,0 0 0,1 0 0,0 0 0,5 14 0,-5-19-11,0 0 0,0 0 0,0 0 0,1 0 1,-1 0-1,1 0 0,0-1 0,0 0 0,0 1 0,1-1 1,-1 0-1,1 0 0,0-1 0,0 1 0,0-1 0,0 0 1,0 0-1,0 0 0,0-1 0,1 1 0,-1-1 0,1 0 1,-1 0-1,1-1 0,-1 1 0,6-1 0,12-1 15,-1 0-1,0-2 1,0 0-1,29-9 1,-29 6-3,27-6 18,0-2 1,-1-2-1,53-27 0,213-128 138,-225 116-9,-87 55-165,-1 0 1,0 0-1,0 0 0,0 0 0,0 0 1,1 0-1,-1 0 0,0 0 1,0 0-1,0 0 0,0 0 0,0-1 1,1 1-1,-1 0 0,0 0 0,0 0 1,0 0-1,0 0 0,0 0 1,0 0-1,0-1 0,1 1 0,-1 0 1,0 0-1,0 0 0,0 0 0,0-1 1,0 1-1,0 0 0,0 0 0,0 0 1,0 0-1,0 0 0,0-1 1,0 1-1,0 0 0,0 0 0,0 0 1,0 0-1,0-1 0,0 1 0,0 0 1,0 0-1,0 0 0,0 0 1,0 0-1,-1-1 0,1 1 0,0 0 1,0 0-1,0 0 0,-1 0 2,1-1 0,-1 1 0,1 0 0,-1 0 0,1 0 0,-1 0 0,1 0 0,-1 0 0,0 0 0,1 0 0,-1 0 0,1 0 1,-1 1-1,1-1 0,-1 0 0,1 0 0,-1 0 0,1 1 0,-1-1 0,0 1 0,-66 43 194,-114 100 1,170-134-172,0 1-1,0 1 1,-10 13-1,17-19-12,0 0 0,1 0 1,0 0-1,-1 0 0,2 1 0,-1-1 0,1 1 0,-3 13 0,5-19-9,0 1-1,-1-1 1,1 1 0,0 0-1,0-1 1,0 1-1,0-1 1,0 1-1,0-1 1,1 1-1,-1 0 1,0-1 0,1 1-1,-1-1 1,1 0-1,0 1 1,-1-1-1,1 1 1,0-1-1,0 0 1,0 1-1,0-1 1,0 0 0,0 0-1,0 0 1,0 0-1,1 0 1,-1 0-1,0 0 1,1 0-1,-1-1 1,0 1-1,1 0 1,-1-1 0,1 1-1,-1-1 1,4 1-1,2 0 10,0-1 1,0 0-1,0 0 0,0 0 0,0-1 1,0 0-1,8-2 0,-2-1 13,0 0 0,0 0 0,-1-1-1,1-1 1,-1 0 0,0-1 0,21-16 0,-17 10 9,-1-1 1,0-1 0,-1 0-1,19-27 1,-1-8 148,-2-2-1,37-87 1,-62 128-126,-4 7-14,1-1 1,1 0-1,-1 1 1,1-1-1,5-7 1,-5 37-42,-3 21-4,6 47 0,-4-77 0,1-1 0,0 0 0,1 0 0,1 0 0,0 0 0,1-1 0,9 16 0,-14-28 0,1 1 0,0-1 0,0 1 0,0-1 0,0 0 0,0 0 0,1 0 0,-1 0 0,1 0 0,-1-1 0,1 1 0,0-1 0,-1 1 0,1-1 0,0 0 0,0 0 0,0 0 0,0-1 0,0 1 0,0-1 0,0 1 0,0-1 0,0 0 0,0 0 0,0-1 0,0 1 0,0-1 0,0 1 0,0-1 0,0 0 0,4-2 0,5-1 0,-1-1 0,0 0 0,0-1 0,-1 0 0,1-1 0,14-12 0,0-3 0,-2-1 0,-1-1 0,22-30 0,52-85 0,-64 91 0,-19 34 0,-13 14 0,0 0 0,0 0 0,1 0 0,-1 0 0,0 0 0,0 0 0,0 0 0,1 0 0,-1 0 0,0 0 0,0 0 0,1 0 0,-1 0 0,0 0 0,0 0 0,0 0 0,0 1 0,1-1 0,-1 0 0,0 0 0,0 0 0,0 0 0,0 0 0,1 1 0,-1-1 0,0 0 0,0 0 0,0 0 0,0 1 0,0-1 0,0 0 0,0 0 0,0 0 0,0 1 0,0-1 0,0 0 0,0 0 0,0 1 0,0-1 0,0 35 0,0-29 0,-3 36 0,1 0 0,2 0 0,3 0 0,1 0 0,9 42 0,-13-83 0,1 1 0,-1 0 0,0-1 0,1 1 0,0 0 0,-1-1 0,1 1 0,0-1 0,-1 1 0,1-1 0,0 0 0,0 1 0,0-1 0,0 0 0,1 1 0,-1-1 0,0 0 0,1 0 0,-1 0 0,0 0 0,1 0 0,2 1 0,-2-2 0,-1 0 0,1 0 0,0 0 0,0 0 0,0 0 0,0 0 0,0 0 0,0-1 0,0 1 0,0-1 0,0 1 0,-1-1 0,1 0 0,0 0 0,0 0 0,1-1 0,5-3 0,0-1 0,-1 0 0,0-1 0,0 1 0,0-1 0,7-12 0,6-12 0,17-36 0,-2 4 0,-6 6 0,-20 37 0,2 0 0,19-30 0,-22 37 0,-7 10 0,1 0 0,-1 1 0,1-1 0,0 1 0,-1-1 0,1 1 0,3-3 0,-4 5 0,-1-1 0,1 1 0,0-1 0,0 1 0,0-1 0,0 1 0,0-1 0,0 1 0,0 0 0,0 0 0,0 0 0,0-1 0,0 1 0,0 0 0,0 0 0,0 0 0,0 1 0,0-1 0,0 0 0,0 0 0,0 1 0,0-1 0,0 0 0,0 1 0,0-1 0,1 1 0,8 5 0,-1 0 0,1 1 0,12 11 0,-13-9 0,2-1 0,21 14 0,-21-16 0,1-1 0,0 1 0,0-2 0,0 0 0,1 0 0,0-1 0,0-1 0,16 1 0,-19-2 0,-1-1 0,1-1 0,-1 0 0,0 0 0,1-1 0,-1 0 0,0-1 0,0 0 0,0 0 0,0-1 0,-1 0 0,10-7 0,9-6 0,-1-2 0,-1-1 0,24-24 0,-58 82 0,6-24 0,-3 12 0,1 0 0,1 0 0,-1 36 0,5-53 0,0-1 0,1 1 0,0-1 0,0 1 0,1-1 0,0 0 0,1 0 0,0 0 0,0 0 0,0 0 0,1 0 0,0-1 0,1 0 0,7 10 0,-9-14 0,0-1 0,0 1 0,1 0 0,-1-1 0,1 0 0,-1 0 0,1 0 0,0 0 0,0-1 0,0 1 0,0-1 0,0 0 0,0 0 0,0-1 0,0 1 0,0-1 0,1 0 0,-1 0 0,7-1 0,-3 0 0,1 0 0,-1-1 0,0 0 0,0 0 0,1-1 0,-2 0 0,1 0 0,13-8 0,-8 2 0,-1 0 0,1-1 0,-2-1 0,1 0 0,-1 0 0,-1-1 0,0-1 0,16-26 0,-21 30 0,0 0 0,-1-1 0,0 1 0,-1-1 0,1 0 0,-2 0 0,0 0 0,0 0 0,-1 0 0,0-1 0,0 1 0,-1 0 0,-1-1 0,-2-15 0,3 25 0,0 0 0,-1 0 0,1 0 0,0 0 0,0 0 0,0 0 0,-1 0 0,1 1 0,-1-1 0,1 0 0,0 0 0,-1 0 0,1 0 0,-1 1 0,0-1 0,1 0 0,-1 1 0,0-1 0,1 0 0,-1 1 0,0-1 0,0 1 0,0-1 0,1 1 0,-1-1 0,0 1 0,0 0 0,0-1 0,0 1 0,0 0 0,0 0 0,0 0 0,0-1 0,0 1 0,1 0 0,-1 0 0,0 1 0,0-1 0,0 0 0,0 0 0,0 0 0,0 1 0,0-1 0,0 0 0,0 1 0,1-1 0,-1 1 0,0-1 0,-1 1 0,-3 2 0,0 1 0,0-1 0,0 1 0,1 0 0,-1 0 0,-5 7 0,4-4 0,1 1 0,0-1 0,0 1 0,1 0 0,0 1 0,1-1 0,-4 13 0,5-16 0,1 0 0,0-1 0,0 1 0,1 0 0,0 1 0,-1-1 0,2 0 0,-1 0 0,0 0 0,1 0 0,0 0 0,0 0 0,1-1 0,-1 1 0,3 5 0,-2-7 0,-1-1 0,1 0 0,-1 0 0,1 0 0,0 0 0,0 0 0,0 0 0,0 0 0,0 0 0,0-1 0,0 1 0,1-1 0,-1 0 0,1 0 0,2 1 0,0 0 0,1 0 0,-1-1 0,0 0 0,1-1 0,0 1 0,10-1 0,0-2 0,0 0 0,0-1 0,0 0 0,18-7 0,9-7 0,67-37 0,7-2 0,-115 55 0,0 0 0,0 0 0,0 0 0,0 0 0,0 1 0,0-1 0,0 1 0,0-1 0,0 1 0,1 0 0,-1 0 0,0 0 0,0 0 0,0 0 0,0 0 0,0 1 0,0-1 0,0 1 0,0-1 0,0 1 0,0 0 0,4 2 0,-2 1 0,0 0 0,0 0 0,-1 1 0,1 0 0,-1 0 0,0-1 0,3 9 0,-4-11 0,20 43 0,-15-28 0,2 0 0,0-1 0,22 30 0,-27-41 0,0-1 0,0 0 0,1 0 0,-1 0 0,1 0 0,0-1 0,0 0 0,0 0 0,0 0 0,1 0 0,-1-1 0,1 0 0,0 0 0,-1-1 0,1 1 0,12 0 0,-10-2 71,0 0 0,0 0-1,-1-1 1,1 0 0,0 0 0,0-1 0,0 0 0,-1-1-1,1 1 1,-1-1 0,13-7 0,-15 7-550,0-1 1,0 1 0,0-1-1,-1 0 1,1 0-1,-1-1 1,0 1-1,0-1 1,4-7-1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3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22607,'0'0'5352,"103"-10"-5592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5320,'0'0'13537,"-6"11"-13108,5-7-387,-6 9 120,1 0-1,1 0 1,0 1 0,-6 24 0,0 7 417,-2-2 0,-2 0 0,-1 0 0,-45 79 1,34-81-185,26-40-368,0 1-1,0-1 0,0 1 1,0-1-1,-1 0 1,1 1-1,0-1 0,-1 0 1,1 0-1,-1 0 1,1 0-1,-1 0 0,0 0 1,1-1-1,-1 1 0,0 0 1,1-1-1,-1 1 1,0-1-1,0 0 0,0 0 1,-3 0-1,4 0-121,0-1 0,0 0 0,-1 1 0,1-1 0,0 0 0,0 0 0,0 0 0,0 0 0,0 0 0,0-1 0,0 1 0,1 0 0,-1 0 0,0-1 0,0 1 0,1 0 0,-1-1 0,1 1 0,-1-2 0,1 2-878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1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1076 8336,'0'0'7788,"10"-2"-7263,-3 1-425,0 0 2,0 0 1,0 0 0,-1-1-1,1 0 1,-1 0 0,1-1-1,-1 0 1,10-6 0,-4 2 147,0-1 0,0-1 0,0 0 0,-1-1 1,-1 0-1,0-1 0,16-21 0,-8 5 200,84-132 2339,-98 152-2625,0 1 0,0 0 1,1 0-1,7-6 1,-11 11-97,1-1 0,-1 1 0,1 0 1,-1 0-1,1 0 0,0 0 1,-1 0-1,1 0 0,4-1 0,-6 2-39,1 0 1,0 0-1,0 0 0,-1 0 0,1 0 0,0 0 0,-1 0 0,1 0 0,0 0 1,-1 0-1,1 1 0,0-1 0,-1 0 0,1 0 0,0 1 0,-1-1 0,1 1 0,-1-1 1,1 0-1,0 1 0,-1-1 0,1 1 0,-1-1 0,1 1 0,-1-1 0,0 1 0,1 0 1,9 13 84,-1 1 1,-1-1-1,0 1 1,-1 0-1,-1 1 1,0 0-1,-1 0 1,-1 0-1,0 1 1,-2-1-1,1 1 1,-2 0-1,0 0 1,-2 0-1,-2 23 1,2-35-91,-1 0 0,1 0 0,-1 0 0,0 0 0,-1-1 0,1 1 0,-1-1 0,0 1 0,0-1 0,0 0 0,-1 0 0,1-1 0,-1 1 0,0-1 0,0 0 0,0 0 0,0 0 0,-1 0 0,1-1 0,-1 0 0,0 1 0,0-2 0,1 1 0,-1-1 1,0 1-1,0-1 0,-1-1 0,1 1 0,0-1 0,0 0 0,-9-1 0,-2-2 67,0-1 1,1 0-1,-1-2 1,1 1-1,-27-16 1,40 20-73,-7-4 106,13 6-89,7 3-37,13 2-18,1 0 1,1-2-1,-1 0 0,1-2 1,0-1-1,-1-1 1,28-3-1,-34 0 2,-1 0-1,0-1 1,0-1 0,0 0 0,0-2-1,-1 0 1,0-1 0,-1 0 0,0-1-1,23-18 1,-11 3 32,-1-2 0,-2-1 0,0-1 0,-2-1 0,-1-1 0,33-60 0,-29 40 47,36-99-1,3-60 49,-53 168-84,-5 19-16,8-27 24,-2 0 1,13-98-1,-27 133-23,-5 19-6,-9 32-26,11-27-2,-19 48-78,4 1 0,-23 117 0,-1 130-350,21-132 189,19-152 243,2 0-1,0 32 0,2-44 24,0-1 0,0 1-1,1-1 1,0 0 0,0 1 0,1-1 0,1 0-1,4 10 1,-5-15 7,-1-1 0,1 1 1,0-1-1,0 0 0,0 0 0,0 0 0,0 0 0,1 0 0,-1-1 0,1 0 1,0 1-1,-1-1 0,1-1 0,0 1 0,0-1 0,1 1 0,-1-1 0,0 0 1,0 0-1,1-1 0,-1 0 0,0 1 0,1-1 0,6-1 0,5-1 43,1-1-1,-1 0 0,0-1 0,32-11 0,14-13 204,-55 25-168,-1-1 1,0 1-1,0-1 0,-1-1 0,1 1 0,-1-1 1,8-9-1,-29 37 818,15-22-904,1 1 0,-1-1 0,0 0 0,1 0 1,-1 1-1,1-1 0,0 0 0,-1 1 0,1-1 0,0 0 0,0 1 0,-1-1 0,1 1 0,0-1 0,0 0 0,1 1 0,-1-1 0,0 1 0,0-1 0,1 0 1,-1 1-1,1-1 0,-1 0 0,1 0 0,0 1 0,-1-1 0,1 0 0,0 0 0,0 0 0,0 0 0,0 0 0,0 0 0,0 0 0,1 1 0,3 1 11,1 0 0,-1 0-1,1-1 1,0 0-1,-1 0 1,1 0-1,0-1 1,0 1 0,0-2-1,0 1 1,1-1-1,-1 0 1,0 0 0,6-1-1,-7 0 5,-1 1 0,0-1 1,0 0-1,0-1 0,0 1 0,0-1 0,0 0 0,0 0 0,0 0 0,-1-1 1,1 1-1,-1-1 0,0 0 0,0 1 0,0-2 0,0 1 0,0 0 1,0-1-1,-1 1 0,0-1 0,2-4 0,-1 2 12,0-1 1,-1 0-1,0 0 1,-1 0-1,1 0 0,-1 0 1,-1-1-1,1 1 1,-1 0-1,-1 0 0,1 0 1,-1-1-1,-1 1 0,1 0 1,-1 0-1,0 0 1,-1 0-1,1 1 0,-1-1 1,-1 1-1,1 0 0,-1-1 1,0 1-1,-1 1 1,1-1-1,-1 1 0,0 0 1,-1 0-1,1 0 1,-1 1-1,0 0 0,-7-4 1,4 2-12,0 2 0,0-1 0,-1 1 0,-10-3 1,20 7-20,-1 0 0,1 0 0,0 0 1,-1-1-1,1 1 0,-1 0 0,1 0 1,-1 0-1,1 0 0,-1 0 0,0 0 1,1 0-1,-1 0 0,1 0 0,-1 1 1,1-1-1,0 0 0,-1 0 0,1 0 1,-1 0-1,1 1 0,-1-1 0,1 0 1,-1 1-1,1-1 0,0 0 0,-1 1 1,1-1-1,0 0 0,-1 1 0,1-1 1,0 1-1,-1-1 0,1 0 0,0 1 1,0-1-1,-1 1 0,1-1 0,0 1 1,0-1-1,0 1 0,0-1 0,0 1 1,0-1-1,0 1 0,0-1 0,0 1 1,0-1-1,0 1 0,0-1 0,0 1 1,0-1-1,0 1 0,1 0 0,-1 1 1,1 1 0,-1-1 0,1 0 0,0 0 0,-1 1 0,1-1 0,0 0 0,0 0 0,1 0 0,-1 0 0,2 2 0,2 0 2,0-1 0,1 1 0,-1-1 0,1 0 1,0 0-1,0 0 0,0-1 0,1 0 0,-1 0 0,0-1 0,1 0 0,-1 0 0,14 0 0,-10-1 4,-1 0 0,1-1 0,0 0 1,-1-1-1,1 0 0,0-1 0,-1 1 0,16-9 0,22-14 224,83-62 0,-90 68-9,-40 20-218,1 0 1,-1 1-1,0-1 1,1 0 0,-1 1-1,0-1 1,0 0-1,1 1 1,-1-1-1,0 0 1,0 1 0,-1-1-1,1 2 1,-2 29 1,4 56 1,0-76-6,-1 0-1,1 0 1,1 0-1,0-1 1,1 1-1,0-1 1,11 21-1,-14-30 0,0-1 0,-1 0 0,1 0 0,0 0 0,0 0 0,0 0 0,0 1 0,0-2 0,0 1 0,0 0 0,0 0 0,0 0 0,0 0 0,0-1 0,0 1 0,1 0 0,-1-1 0,0 1 0,1-1 0,-1 0 0,0 1 0,1-1 0,-1 0 0,0 0 0,1 0 0,-1 0 0,0 0 0,1 0 0,-1 0 0,1 0 0,-1-1 0,0 1 0,1 0 0,-1-1 0,0 1 0,0-1 0,1 1 0,-1-1 0,2-1 0,5-4 0,0 0 0,-1-1 0,1 1 0,10-14 0,-5 6 0,-2 1 0,0 0 0,-1 0 0,12-24 0,11-13 0,-33 50 0,0 0 0,1-1 0,-1 1 0,0-1 0,0 1 0,1 0 0,-1-1 0,0 1 0,1 0 0,-1-1 0,0 1 0,1 0 0,-1 0 0,0-1 0,1 1 0,-1 0 0,1 0 0,-1 0 0,0 0 0,1-1 0,-1 1 0,1 0 0,-1 0 0,1 0 0,-1 0 0,0 0 0,1 0 0,-1 0 0,1 0 0,-1 0 0,1 0 0,-1 0 0,0 1 0,1-1 0,-1 0 0,1 0 0,0 1 0,1 1 0,-1-1 0,0 0 0,0 0 0,0 1 0,0-1 0,0 0 0,0 1 0,-1-1 0,2 3 0,12 41 0,-14-44 0,3 10 0,0 0 0,1-1 0,0 1 0,0-1 0,1 0 0,9 12 0,-13-19 0,1-1 0,0 1 0,-1-1 0,1 0 0,1 1 0,-1-1 0,0 0 0,0 0 0,1 0 0,-1 0 0,1-1 0,0 1 0,-1-1 0,1 1 0,0-1 0,0 0 0,0 0 0,0-1 0,0 1 0,0 0 0,0-1 0,0 0 0,0 0 0,0 0 0,0 0 0,0 0 0,6-2 0,-3 0 0,-1 0 0,0-1 0,1 0 0,-1 0 0,0 0 0,-1-1 0,1 1 0,-1-1 0,8-9 0,-4 5 0,-1-1 0,0 0 0,0-1 0,5-11 0,5-15 0,-2-1 0,14-55 0,-29 92 0,0-1 0,0 1 0,0-1 0,0 0 0,0 1 0,1-1 0,-1 1 0,0-1 0,0 1 0,0-1 0,1 1 0,-1-1 0,0 1 0,1-1 0,-1 1 0,0-1 0,1 1 0,-1-1 0,1 1 0,-1 0 0,0-1 0,1 1 0,-1-1 0,1 1 0,-1 0 0,1 0 0,0-1 0,-1 1 0,1 0 0,-1 0 0,1 0 0,-1 0 0,1 0 0,0-1 0,-1 1 0,2 0 0,19 13 0,-11-6 0,14 8 0,1-1 0,0-1 0,1-1 0,38 12 0,-51-20 0,0-1 0,0 0 0,0-1 0,0-1 0,0 0 0,0-1 0,0 0 0,0-1 0,0 0 0,0-1 0,23-7 0,-21 4 0,1-1 0,-1 0 0,18-10 0,-28 13 0,0-1 0,0 1 0,0-1 0,0 0 0,-1 0 0,1-1 0,-1 1 0,0-1 0,-1 0 0,1 0 0,-1 0 0,3-6 0,-5 9 0,-1 0 0,1 0 0,0 0 0,-1 0 0,0 0 0,1 0 0,-1 1 0,0-1 0,0 0 0,0 0 0,0 0 0,-1 0 0,1 0 0,0 0 0,-1 0 0,1 0 0,-1 0 0,0 0 0,0 1 0,0-1 0,0 0 0,0 1 0,0-1 0,0 0 0,0 1 0,-2-2 0,2 2 0,0 0 0,0 0 0,0 1 0,-1-1 0,1 0 0,0 0 0,0 1 0,-1-1 0,1 1 0,0-1 0,-1 1 0,1 0 0,-1 0 0,1-1 0,0 1 0,-1 0 0,1 0 0,-1 0 0,1 1 0,0-1 0,-1 0 0,1 0 0,0 1 0,-1-1 0,1 1 0,0-1 0,-1 1 0,1 0 0,0-1 0,0 1 0,0 0 0,0 0 0,-1 0 0,1 0 0,0 0 0,1 0 0,-3 2 0,-1 1 0,1 0 0,-1 1 0,1 0 0,0-1 0,1 1 0,-1 0 0,1 1 0,0-1 0,0 0 0,0 1 0,1-1 0,-1 1 0,2-1 0,-1 1 0,1 0 0,0 9 0,1-7 0,0 1 0,0 0 0,1-1 0,1 0 0,0 1 0,0-1 0,0 0 0,1-1 0,0 1 0,9 11 0,-11-15 0,1 0 0,0 0 0,0 0 0,1-1 0,-1 1 0,1-1 0,0 0 0,0 0 0,0-1 0,0 1 0,0-1 0,0 0 0,1 0 0,6 2 0,-7-3 0,0 0 0,0-1 0,0 0 0,0 1 0,0-2 0,0 1 0,0 0 0,0-1 0,0 0 0,0 0 0,0 0 0,0 0 0,0-1 0,-1 1 0,1-1 0,0 0 0,5-4 0,13-11 0,0-2 0,-1 0 0,23-28 0,-3 4 0,-37 39 0,-1 0 0,1 1 0,-1-1 0,1 1 0,-1 0 0,7-3 0,-9 6 0,-1-1 0,1 1 0,0 0 0,0-1 0,0 1 0,0 0 0,-1 0 0,1-1 0,0 1 0,0 0 0,0 0 0,0 0 0,0 0 0,0 0 0,0 0 0,-1 1 0,1-1 0,0 0 0,0 0 0,0 1 0,0-1 0,-1 0 0,1 1 0,0-1 0,0 1 0,-1-1 0,1 1 0,0-1 0,-1 1 0,1-1 0,0 1 0,-1 0 0,1 0 0,-1-1 0,2 2 0,25 43 0,-15-23 0,19 24 0,-18-29 0,1-1 0,0-1 0,30 25 0,-33-31 0,0-2 0,0 0 0,1 0 0,0-1 0,1-1 0,-1 0 0,14 4 0,-16-6 125,1-1 0,-1 0 0,0-1 0,1 0 0,-1 0 0,1-1 1,18-2-1,-22 1-542,0-1 0,0 1 0,0-1 0,-1-1 0,1 1 0,-1-1 0,0 0 0,1-1 0,-1 0 0,-1 0 0,10-8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2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76 8640,'0'0'10809,"-10"-10"-10393,-35-26 5,43 35-392,1 0 0,-1 0 0,0 1 0,1-1 0,-1 0 0,0 1-1,0-1 1,0 1 0,1 0 0,-1 0 0,0-1 0,0 1 0,0 0 0,0 1 0,0-1 0,1 0 0,-1 1 0,0-1-1,0 1 1,0-1 0,1 1 0,-3 1 0,-4 1 123,-4 0 65,0 1 0,0 1 0,1 0-1,0 0 1,-13 10 0,19-12-140,0 0-1,0 0 1,1 1-1,0 0 1,-1 0-1,1 0 1,1 0-1,-1 1 1,1-1-1,-1 1 1,1 0-1,1 0 1,-4 7-1,5-5-22,0-1-1,0 1 1,1-1-1,-1 1 1,1-1-1,1 1 1,0-1-1,-1 1 1,2-1-1,-1 1 0,1-1 1,0 0-1,0 0 1,1 1-1,0-2 1,0 1-1,0 0 1,1-1-1,0 1 1,0-1-1,7 6 1,-2 0 47,1-1 1,1-1-1,0 0 1,0 0 0,1-1-1,0 0 1,0-1-1,26 10 1,-34-15-60,-1-1 0,1 0-1,-1 0 1,1 0 0,0 0 0,0 0 0,-1-1 0,1 0 0,0 0-1,0 0 1,0 0 0,0-1 0,-1 1 0,1-1 0,0 0-1,-1 0 1,1 0 0,0-1 0,-1 1 0,0-1 0,1 0 0,-1 0-1,0 0 1,0 0 0,0-1 0,0 1 0,3-4 0,-3 1 5,1 0 1,-1 0 0,0 0 0,0 0 0,-1-1-1,1 1 1,-1-1 0,-1 0 0,1 1-1,-1-1 1,0 0 0,0 0 0,0 0 0,-1 0-1,0 0 1,-1-10 0,-1 7 4,1 0 1,-1 0 0,-1 0-1,0 0 1,0 0 0,0 1-1,-1 0 1,-9-14-1,10 17-1,0 1-1,0 0 0,0 0 0,-1 0 1,0 0-1,1 1 0,-1-1 0,-1 1 1,1 0-1,0 0 0,-1 1 0,1-1 1,-1 1-1,0 0 0,0 0 1,-9-1-1,-4-3 161,17 2-85,11 2-85,40-5 27,79-19-1,29-6 117,-125 28-130,-15 1-9,-1 0 1,33 1 0,-46 2-24,1 0-1,-1 1 1,1-1 0,-1 1 0,1 0 0,-1 1-1,0-1 1,0 1 0,0-1 0,0 1 0,0 1-1,0-1 1,0 0 0,0 1 0,-1 0 0,4 4-1,-5-5 0,0 1 0,0 0-1,-1 0 1,1 0-1,-1 0 1,0 0-1,0 0 1,0 0 0,-1 0-1,1 0 1,-1 1-1,1-1 1,-1 0 0,0 4-1,-5 47 202,5-52-214,-10 46 405,-20 60 1,25-90-222,4-17-178,-1 9 340,9-15-9,1-3-312,68-70 92,5-6 7,-70 74-123,0 1 0,1 1 0,-1 0 0,2 0-1,-1 1 1,14-5 0,-25 11-9,0 1 0,1 0 0,-1-1 0,0 1 0,0 0 0,1 0 0,-1 0 0,0 0 0,0 0 0,1 1 0,-1-1 0,0 0 0,0 1 0,1-1 0,-1 0 0,0 1 0,0 0 0,0-1 0,0 1 0,0-1 0,0 1 0,0 0 0,0 0 0,0 0 0,0 0 0,0 0 0,0 0 0,0 1 0,23 36 0,-17-26 0,8 16 0,-4-8 0,0-1 0,1 0 0,1-1 0,18 19 0,-27-33 0,-1-1 0,1 1 0,0-1 0,0 0 0,0 0 0,0 0 0,1 0 0,-1-1 0,1 0 0,-1 0 0,1 0 0,0 0 0,0-1 0,0 0 0,0 0 0,0 0 0,0-1 0,0 1 0,0-1 0,0 0 0,1-1 0,-1 1 0,9-4 0,4-1 0,-1-1 0,0-1 0,-1-1 0,0 0 0,0-1 0,0 0 0,27-24 0,-22 13 0,-1 0 0,0-2 0,-2 0 0,21-32 0,-38 52 0,1 0 0,-1 0 0,0 0 0,0 0 0,0 0 0,-1 0 0,1 0 0,0-1 0,-1 1 0,1 0 0,-1 0 0,0-1 0,0 1 0,0 0 0,0 0 0,0-1 0,0 1 0,-1 0 0,0-3 0,0 3 0,1 1 0,-1-1 0,0 1 0,0-1 0,0 1 0,0-1 0,0 1 0,-1 0 0,1-1 0,0 1 0,0 0 0,-1 0 0,1 0 0,-1 0 0,1 0 0,-1 1 0,1-1 0,-1 0 0,0 1 0,1-1 0,-1 1 0,0-1 0,0 1 0,1 0 0,-4 0 0,-2 0 0,0 0 0,1 1 0,-1 0 0,0 0 0,1 1 0,-1-1 0,1 1 0,-1 1 0,-11 5 0,8-2 0,0 0 0,0 0 0,1 1 0,0 0 0,-9 9 0,16-14 0,0 1 0,0-1 0,0 0 0,0 1 0,1-1 0,-1 1 0,1 0 0,0 0 0,-1 0 0,1-1 0,0 1 0,1 0 0,-1 0 0,0 0 0,1 1 0,0-1 0,-1 0 0,1 0 0,1 0 0,-1 0 0,0 0 0,1 0 0,-1 0 0,2 3 0,0-1 0,0 0 0,0 0 0,1 0 0,-1-1 0,1 1 0,0-1 0,1 1 0,-1-1 0,1 0 0,-1-1 0,1 1 0,0-1 0,6 4 0,0 0 0,1-2 0,0 1 0,-1-1 0,2-1 0,-1 0 0,1-1 0,-1 0 0,1-1 0,0 0 0,0-1 0,0 0 0,0-1 0,0 0 0,0-1 0,23-4 0,-5-2 0,1-2 0,-1 0 0,-1-3 0,53-27 0,-78 37 123,0 0-1,1 1 1,-1-1 0,0 1-1,0 0 1,8-1 0,12 2-4957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71 13560,'0'0'8151,"-10"1"-7628,4 0-408,-1-1 67,0 1 0,0 0-1,0 0 1,0 0 0,0 1-1,0 0 1,1 1 0,-1 0-1,-11 6 1,18-9-158,0 0-1,0 0 1,0 0 0,0 0 0,1 0 0,-1 0-1,0 0 1,0 0 0,0 0 0,0 0 0,0 0-1,1 0 1,-1 0 0,0 0 0,0 0-1,0 0 1,0 0 0,0 0 0,1 0 0,-1 0-1,0 0 1,0 1 0,0-1 0,0 0-1,0 0 1,0 0 0,0 0 0,0 0 0,1 0-1,-1 0 1,0 1 0,0-1 0,0 0-1,0 0 1,0 0 0,0 0 0,0 0 0,0 1-1,0-1 1,0 0 0,0 0 0,0 0-1,0 0 1,0 0 0,0 1 0,0-1 0,0 0-1,0 0 1,0 0 0,0 0 0,0 0 0,0 1-1,0-1 1,0 0 0,0 0 0,-1 0-1,1 0 1,0 0 0,0 0 0,0 0 0,0 1-1,0-1 1,0 0 0,0 0 0,0 0-1,-1 0 1,15-1 427,-10-1-293,0 0 0,0 0 1,0-1-1,-1 1 0,1-1 0,-1 0 1,1 0-1,-1-1 0,0 1 0,0-1 1,4-5-1,-7 7-103,1 1 0,0-1 1,0 1-1,-1-1 0,1 1 1,0-1-1,-1 0 0,0 1 1,1-1-1,-1 0 0,0 1 0,0-1 1,0 0-1,0 1 0,0-1 1,0 0-1,-1 1 0,1-1 1,0 1-1,-1-1 0,0 0 0,1 1 1,-1-1-1,0 1 0,0-1 1,1 1-1,-1 0 0,0-1 1,0 1-1,-1 0 0,1 0 0,0-1 1,0 1-1,-2-1 0,1 1-15,1 0 0,-1 0 0,1 1 0,-1-1 0,0 0 0,1 1 0,-1-1 0,0 1 0,0 0-1,1-1 1,-1 1 0,0 0 0,0 0 0,0 0 0,1 0 0,-1 0 0,0 1 0,0-1 0,1 1-1,-1-1 1,0 1 0,1-1 0,-3 2 0,-3 1-917,1 1-1,-1-1 1,-9 9-1,15-11 332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105 312 3712,'0'0'11144,"-1"13"-10731,-60 436 2080,41-289-1573,10-62-319,-2 21 619,17-256 1180,0-38-1912,2-49-21,-5 200-356,1 0 0,2 0 0,9-34 0,-10 46-47,0-1 1,1 1-1,1 0 0,0 0 1,0 1-1,1 0 0,16-20 1,-17 26-34,0-1 1,0 2 0,1-1 0,-1 1-1,1 0 1,0 0 0,0 1 0,0 0 0,0 0-1,1 0 1,-1 1 0,1 0 0,13-1-1,1 1 63,0 1-1,0 1 0,36 4 0,-48-2-67,1 0 1,-1 1 0,1 0-1,-1 1 1,0 0 0,-1 0-1,18 12 1,-12-7 10,-1 1 0,0 1-1,-1 1 1,14 14 0,-21-18-15,1 1 0,-1 0 0,0 0 0,-1 0 0,0 1 0,-1 0 0,0 0 1,0 0-1,-1 1 0,0-1 0,2 21 0,-2 3 68,-2 0 1,-3 50-1,2-74-68,-1-1-1,-1 1 1,0 0-1,0 0 1,-1-1-1,0 1 1,0-1-1,-1 1 1,0-1-1,-1-1 1,0 1-1,-1-1 1,1 0-1,-2 0 0,1 0 1,-1-1-1,0 0 1,0 0-1,-1-1 1,0 0-1,0 0 1,-1-1-1,0 0 1,1-1-1,-14 5 1,-99 26 151,-22 7 99,133-38-253,0 1-1,0-1 0,0 2 1,1 0-1,-17 13 1,10-9 6,14-10-22,1 1 1,0-1 0,-1 1 0,1 0 0,0-1-1,0 1 1,0 0 0,0 0 0,-1 0 0,1 0 0,0 0-1,0 0 1,1 0 0,-1 0 0,0 0 0,0 0-1,1 0 1,-1 1 0,0-1 0,1 0 0,-1 0 0,1 1-1,0-1 1,-1 0 0,1 3 0,0-3-3,0-1 0,0 1 0,0-1 0,0 0-1,0 1 1,1-1 0,-1 1 0,0-1 0,0 0 0,1 1 0,-1-1 0,0 0 0,0 1 0,1-1 0,-1 0 0,0 0 0,1 1 0,-1-1 0,0 0-1,1 0 1,-1 1 0,1-1 0,-1 0 0,0 0 0,1 0 0,-1 0 0,1 0 0,-1 0 0,0 0 0,1 1 0,-1-1 0,1 0 0,0-1-1,15 0 26,51-22 29,37-10 75,-14 9 22,-1-4 0,-1-4-1,152-78 1,-193 87-109,-31 17-14,0-2 0,-1 0 0,0 0 0,0-2 1,-1 0-1,0 0 0,17-18 0,11-23 322,-49 60-331,1 0 1,-1 0-1,2 1 1,-1 0-1,1 0 0,1 1 1,0 0-1,0-1 1,1 1-1,0 0 1,1 1-1,0-1 1,1 0-1,1 23 0,0-32-17,0-1 0,0 1 0,0 0 0,0-1 0,1 1 0,-1-1 0,0 1 0,1-1 0,0 1 0,-1-1 0,1 1 0,0-1 0,0 0 0,0 1 0,-1-1 0,1 0 0,1 0 0,-1 0 0,0 1 0,0-1 0,2 1 0,-1-1-2,0 0-1,0-1 0,1 1 0,-1 0 0,0-1 1,0 0-1,1 1 0,-1-1 0,0 0 0,1 0 1,-1 0-1,0 0 0,3-1 0,5-1-4,-1-1-1,1 0 1,-1 0 0,0-1-1,15-9 1,-12 5 3,0 0 1,-1-1-1,0 0 1,0-1-1,-1-1 0,14-16 1,46-76 28,-61 89-27,26-44 29,-4-1-1,41-104 1,22-132 143,-76 231-107,-18 57-26,-4 11-12,-5 15-8,-29 89-53,-34 151 0,43-142 9,-245 786-296,198-702 249,75-200 72,14-66 145,2 20-119,2 1 1,26-49-1,55-83 8,-1 1-26,222-415-2,-264 487-7,77-197 0,-118 266 8,-11 30 2,-8 22 3,-153 441-12,-92 288-25,214-628 31,-59 174 33,90-283-27,-2 6 4,7-14-3,5-8 7,73-142 79,-16 25-63,167-227 102,-103 166-46,-84 123-75,28-47-54,-46 77 12,-30 64-36,-3-5 49,-38 137-49,40-134 71,1 1 1,2 1-1,-1 39 0,5-67-6,0-1 0,0 0-1,0 0 1,1 1 0,-1-1 0,1 0-1,3 7 1,-4-11-3,0 1 1,0-1-1,1 1 1,-1 0-1,1-1 0,-1 1 1,1-1-1,-1 1 0,1-1 1,-1 1-1,1-1 1,-1 1-1,1-1 0,-1 0 1,1 1-1,0-1 1,-1 0-1,1 0 0,0 1 1,0-1-1,1 0 4,-1 0-1,1 0 0,-1 0 1,0 0-1,1-1 0,-1 1 1,1 0-1,-1-1 0,0 1 1,1-1-1,-1 1 0,0-1 1,3-1-1,7-6 29,0-1 1,0 0-1,0-1 0,-1 0 0,-1 0 1,10-14-1,46-72 121,23-69 160,-62 111-140,-24 51-152,0-1 0,0 0 0,0 1 0,1-1 0,0 1-1,-1 0 1,6-5 0,-8 8-21,0 0 0,0 0-1,0 0 1,1 0 0,-1 0 0,0 0 0,0 0-1,0 0 1,0 0 0,1 0 0,-1 0 0,0 0-1,0 0 1,0 0 0,0 0 0,0 1 0,1-1-1,-1 0 1,0 0 0,0 0 0,0 0 0,0 0-1,0 0 1,0 0 0,1 1 0,-1-1 0,0 0-1,0 0 1,0 0 0,0 0 0,0 0 0,0 0-1,0 1 1,0-1 0,0 0 0,0 0 0,0 0-1,0 0 1,0 1 0,0-1 0,0 0 0,0 0-1,0 0 1,0 0 0,0 1 0,0-1 0,0 0-1,0 0 1,0 0 0,0 0 0,0 0 0,0 1-1,0-1 1,0 0 0,0 0 0,0 0 0,-1 0-1,1 1 1,-2 16 8,1-11-5,-2 24 0,1 1 0,1 0 0,2 0 0,1 0 0,1-1 0,2 1 0,9 33 0,-13-61 4,0 0-1,0 0 1,0 0-1,1 0 1,-1 0-1,1-1 1,0 1-1,0 0 1,0-1-1,0 0 1,0 1-1,0-1 1,6 4-1,-6-5 0,0 0 0,0 0 1,0 0-1,0-1 0,0 1 0,0 0 0,0-1 0,1 0 1,-1 1-1,0-1 0,0 0 0,0 0 0,1 0 0,-1-1 1,0 1-1,0 0 0,0-1 0,0 1 0,1-1 0,-1 0 1,0 0-1,2-1 0,9-5 25,0-1 0,0 0 1,-1-1-1,0-1 0,0 0 0,-1-1 0,0 0 0,-1 0 1,10-15-1,9-18 184,32-62 1,-27 44-157,54-92-61,-88 153 0,1 0 0,0 0 0,-1 0 0,1-1 0,0 1 0,-1 0 0,1 0 0,0 0 0,0 0 0,0 1 0,0-1 0,0 0 0,3-1 0,-4 2 0,0 0 0,1 0 0,-1 0 0,0 0 0,1 0 0,-1 0 0,0 0 0,1 0 0,-1 0 0,1 0 0,-1 0 0,0 0 0,1 1 0,-1-1 0,0 0 0,1 0 0,-1 0 0,0 1 0,0-1 0,1 0 0,-1 0 0,0 1 0,0-1 0,1 0 0,-1 0 0,0 1 0,0-1 0,0 0 0,1 1 0,-1 0 0,2 5 0,0-1 0,0 2 0,0-1 0,0 9 0,-1-13 0,8 64 0,-2 1 0,-3 121 0,-5-181 0,0 1 0,0-1 0,0 1 0,-1-1 0,-3 10 0,5-16 0,0 0 0,-1 0 0,1 0 0,0 0 0,0-1 0,-1 1 0,1 0 0,-1 0 0,1 0 0,-1-1 0,1 1 0,-1 0 0,1-1 0,-1 1 0,1 0 0,-1-1 0,0 1 0,1-1 0,-1 1 0,0-1 0,0 1 0,0-1 0,1 0 0,-1 1 0,0-1 0,0 0 0,0 0 0,0 1 0,1-1 0,-1 0 0,0 0 0,0 0 0,0 0 0,0 0 0,0 0 0,0 0 0,1-1 0,-1 1 0,0 0 0,0 0 0,0-1 0,0 1 0,1 0 0,-1-1 0,0 1 0,0-1 0,1 1 0,-1-1 0,0 1 0,1-1 0,-1 0 0,0 1 0,1-1 0,-1 0 0,0-1 0,-12-13 0,0-1 0,-14-23 0,26 39 0,1-1 0,-1 1 0,1-1 0,0 1 0,-1-1 0,1 1 0,-1-1 0,1 0 0,0 1 0,0-1 0,-1 1 0,1-1 0,0 0 0,0 1 0,0-1 0,0 0 0,0 1 0,0-1 0,0 0 0,0 1 0,0-1 0,0 0 0,0 1 0,0-2 0,1 2 0,-1-1 0,1 1 0,0 0 0,-1 0 0,1-1 0,0 1 0,-1 0 0,1 0 0,-1 0 0,1 0 0,0-1 0,-1 1 0,1 0 0,0 0 0,-1 1 0,1-1 0,0 0 0,-1 0 0,2 0 0,38 14 0,-35-12 0,10 3 0,0-1 0,0 0 0,0-1 0,0-1 0,0 0 0,1-1 0,21-2 0,-26 0 0,0 0 0,-1-1 0,1-1 0,-1 1 0,0-2 0,0 1 0,0-2 0,0 1 0,0-1 0,-1-1 0,13-9 0,-6 1 0,0 0 0,-1-1 0,-1-1 0,-1 0 0,0-1 0,17-30 0,4-4 0,-35 55 0,0 0 0,0 0 0,1-1 0,-1 1 0,1 0 0,-1 6 0,0 2 0,-3 24 0,0-8 0,1 0 0,1 34 0,3-54 0,-1-1 0,1 1 0,0 0 0,1 0 0,0-1 0,0 1 0,1-1 0,0 1 0,0-1 0,0 0 0,1 0 0,8 10 0,-10-14 0,1-1 0,0 1 0,0-1 0,-1 0 0,1 0 0,0 0 0,1 0 0,-1-1 0,0 1 0,0-1 0,1 0 0,-1 0 0,1 0 0,-1 0 0,1-1 0,-1 0 0,1 1 0,0-1 0,-1 0 0,1-1 0,-1 1 0,5-1 0,3-1 0,0-1 0,0 0 0,0-1 0,0 0 0,15-8 0,-4-1 0,-1 0 0,0-2 0,-1-1 0,-1 0 0,19-21 0,10-9 0,-44 42 0,7-5 0,-9 9 0,-5 8 0,-3 7 0,1 0 0,0 0 0,0 0 0,2 0 0,0 1 0,-1 18 0,4-30 0,1 0 0,-1 0 0,1 0 0,-1 0 0,1 0 0,1 0 0,-1-1 0,0 1 0,1 0 0,0-1 0,0 1 0,0-1 0,0 0 0,0 0 0,1 0 0,0 0 0,-1 0 0,1 0 0,0 0 0,0-1 0,1 0 0,-1 0 0,7 4 0,-7-5 0,0 1 0,0-1 0,1 0 0,-1 0 0,0 0 0,1-1 0,-1 1 0,0-1 0,1 0 0,-1 0 0,1 0 0,-1 0 0,0-1 0,1 1 0,-1-1 0,0 0 0,1 0 0,-1 0 0,0 0 0,0-1 0,0 1 0,0-1 0,0 0 0,0 0 0,0 0 0,-1 0 0,5-5 0,-3 2 0,0 0 0,0 0 0,-1 0 0,1-1 0,-1 1 0,-1-1 0,1 0 0,-1 0 0,0 0 0,0 0 0,-1 0 0,0-1 0,0 1 0,0 0 0,-1-1 0,0 1 0,-1-8 0,0 6 0,0 1 0,0-1 0,-1 0 0,0 1 0,-1 0 0,1-1 0,-1 1 0,-1 0 0,1 0 0,-1 1 0,-1-1 0,1 1 0,-10-10 0,-23-22 0,37 37 0,0 1 0,0 0 0,0 0 0,0 0 0,0-1 0,0 1 0,0 0 0,0 0 0,0 0 0,0-1 0,0 1 0,0 0 0,0 0 0,0 0 0,0-1 0,0 1 0,1 0 0,-1 0 0,0 0 0,0 0 0,0-1 0,0 1 0,0 0 0,0 0 0,1 0 0,-1 0 0,0 0 0,0 0 0,0 0 0,1-1 0,-1 1 0,0 0 0,0 0 0,0 0 0,1 0 0,-1 0 0,0 0 0,0 0 0,0 0 0,1 0 0,-1 0 0,0 0 0,0 0 0,0 0 0,1 0 0,-1 0 0,0 0 0,23-5 0,-5 0 0,34-10 0,1 3 0,89-10 0,-139 22 0,0-1 0,0 1 0,0 0 0,0 0 0,0 0 0,0 1 0,0-1 0,0 1 0,0 0 0,0-1 0,-1 1 0,1 1 0,0-1 0,0 0 0,-1 1 0,1-1 0,-1 1 0,1 0 0,-1-1 0,0 1 0,0 1 0,1-1 0,-1 0 0,1 3 0,0 0 0,0 0 0,-1 1 0,0-1 0,0 0 0,-1 1 0,0-1 0,0 1 0,0-1 0,0 1 0,-1 0 0,0 9 0,-2 17 0,-1 1 0,-9 40 0,12-63 0,6-11 0,9-13 0,-14 14 0,29-44 0,3 2 0,62-62 0,-94 103 0,-1 0 0,1 1 0,0-1 0,1 0 0,-1 1 0,0-1 0,0 1 0,0 0 0,0-1 0,0 1 0,0 0 0,1-1 0,-1 1 0,0 0 0,0 0 0,0 0 0,1 0 0,-1 0 0,0 0 0,0 1 0,0-1 0,1 0 0,-1 1 0,0-1 0,0 0 0,0 1 0,0 0 0,0-1 0,0 1 0,0 0 0,0-1 0,0 1 0,0 0 0,0 0 0,1 1 0,4 5 0,1 0 0,-2 1 0,9 13 0,-7-11 0,-2-3 0,16 23 0,1-1 0,1 0 0,29 27 0,-43-50 0,-1 0 0,1 0 0,10 4 0,20 14 0,-30-19 993,-4-3-1847,5 3-3306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16983,'0'0'3128,"64"-15"-3048,-47 11-200,-5 4-8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9344,'0'0'5502,"11"-4"-4667,29-8 143,1 1 0,45-5 0,-60 13-407,0 0 1,0 2-1,0 1 1,-1 1-1,30 5 0,-10-4 1155,-41-1-1489,-5 1 574,-7 1-4186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61 12456,'0'0'640,"-73"-42"112,59 32 0,10 4-32,2 4 8,-2 2-265,10 0 17,12 6-176,12 2 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7528,'0'0'2961,"13"-5"-2110,30-11 258,0-2 1,74-45 0,-92 44-496,0-2 0,-1 0-1,38-46 1,52-84 1715,-87 114-1703,-15 24-259,-10 11-275,-1 1 0,1 0 0,-1-1 1,1 1-1,-1-1 0,0 0 0,1 0 0,-1 1 0,0-1 1,0 0-1,0 0 0,0 0 0,-1 0 0,2-2 1,-2 4-84,0 0-1,0 0 1,0 0 0,0-1 0,0 1 0,-1 0 0,1 0 0,0 0-1,0 0 1,0 0 0,0 0 0,0 0 0,0 0 0,0 0 0,0 0 0,0 0-1,0 0 1,0-1 0,0 1 0,0 0 0,0 0 0,0 0 0,0 0-1,0 0 1,0 0 0,-1 0 0,1 0 0,0 0 0,0 0 0,0 0-1,0 0 1,0 0 0,0 0 0,0 0 0,0 0 0,0 0 0,0 0 0,-1 0-1,1 0 1,0 0 0,0 0 0,0 0 0,0 0 0,0 0 0,0 0-1,0 0 1,0 0 0,0 0 0,0 0 0,0 0 0,0 0 0,-1 0 0,1 1-1,0-1 1,0 0 0,0 0 0,0 0 0,0 0 0,0 0 0,0 0-1,-8 7 259,-7 10-18,6-2-82,-6 10 149,-23 50 0,35-67-232,0-1 1,0 1 0,1 0 0,0 0 0,1 0 0,0 0 0,0 0-1,1 0 1,0 1 0,0-1 0,2 14 0,-1-21-67,-1 0-1,1 1 1,-1-1-1,1 0 1,0 1 0,-1-1-1,1 0 1,0 0 0,0 1-1,0-1 1,0 0-1,0 0 1,0 0 0,0 0-1,0-1 1,0 1 0,0 0-1,1 0 1,-1-1-1,0 1 1,1 0 0,-1-1-1,0 0 1,1 1 0,-1-1-1,1 0 1,-1 1-1,0-1 1,1 0 0,-1 0-1,1 0 1,-1 0 0,1-1-1,-1 1 1,0 0 0,1-1-1,1 0 1,7-1 59,-1-1 0,1 0 0,17-9 1,-6 0 28,0-1 1,-1-1 0,-1 0 0,0-2-1,-1 0 1,20-23 0,43-38 439,-77 74-462,0-1 0,1 1 1,-1-1-1,1 2 0,0-1 0,0 0 0,0 1 1,0 0-1,0 0 0,0 0 0,9-1 0,-13 4-68,-1-1-1,1 0 1,-1 0-1,1 1 0,-1-1 1,1 0-1,-1 1 1,1-1-1,-1 1 0,0-1 1,1 1-1,-1-1 1,0 0-1,1 1 0,-1-1 1,0 1-1,1 0 1,-1-1-1,0 1 0,0-1 1,0 1-1,0-1 0,1 1 1,-1 0-1,0-1 1,0 1-1,2 18 149,-3 32 315,-2 0 0,-15 79-1,18-130-470,0 0 0,0 0 0,0 0 0,1 0 0,-1 0 0,0-1 0,0 1 0,0 0 0,0 0 0,0 0 0,0 0 0,1 0 0,-1 0 0,0 0-1,0 0 1,0 0 0,0 0 0,1 0 0,-1 0 0,0 0 0,0 0 0,0 0 0,0 0 0,0 0 0,1 0 0,-1 0 0,0 0 0,0 0 0,0 0 0,0 0-1,1 0 1,-1 0 0,0 0 0,0 0 0,0 0 0,0 0 0,0 0 0,0 0 0,1 1 0,-1-1 0,0 0 0,0 0 0,0 0 0,0 0 0,0 0 0,0 0-1,0 1 1,0-1 0,1 0 0,-1 0 0,0 0 0,0 0 0,0 0 0,0 1 0,0-1 0,0 0 0,0 0 0,12-12 114,139-174 577,-148 181-671,-1 3-10,-1 0 0,1 0 0,-1 0 0,1 0-1,-1 0 1,1 0 0,0 1 0,0-1 0,0 0 0,0 1 0,0 0 0,0-1 0,1 1 0,-1 0-1,3-1 1,-4 3-8,0-1-1,0 0 1,-1 0-1,1 1 0,0-1 1,0 1-1,-1-1 1,1 1-1,0-1 0,-1 1 1,1 0-1,0-1 1,-1 1-1,1 0 1,-1-1-1,1 1 0,-1 0 1,1 0-1,-1-1 1,1 1-1,-1 0 0,0 0 1,0 0-1,1 1 1,0 1 13,31 83 149,-24-61-145,1 0 1,1-1 0,21 38 0,19 9 80,-44-63-145,1 0 0,0-1 0,1 0 0,-1-1 0,1 1 0,14 7 0,8 2-310,-24-12-4462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13672,'0'0'3047,"81"-30"-2911,-31 38-48,-2 8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5 6520,'0'0'6545,"-10"-2"-5890,4 1-546,-1 0 1,0 0-1,1 1 1,-1 0-1,1 0 1,-1 1-1,1 0 1,-1 0-1,1 0 1,-1 1-1,1-1 1,-11 6 0,-13 9 525,0 1 1,1 1 0,2 1-1,-44 40 1,59-49-402,1 1 0,1 1 1,0-1-1,0 2 0,2 0 1,-1 0-1,1 0 0,1 1 0,1 0 1,0 1-1,0-1 0,-4 25 0,9-34-147,0 1 0,1-1 0,-1 0 0,1 0 0,1 1 0,-1-1 0,1 0 0,0 1-1,0-1 1,0 0 0,1 0 0,0 0 0,0 0 0,0 0 0,0-1 0,1 1 0,4 6 0,-4-9-39,0 1 1,-1 0-1,1-1 0,0 1 1,0-1-1,0 0 1,1 0-1,-1 0 1,1 0-1,-1-1 1,1 1-1,-1-1 1,1 0-1,0 0 1,-1 0-1,1-1 1,0 1-1,0-1 0,0 0 1,0 0-1,-1 0 1,1-1-1,0 1 1,7-3-1,-2 0 18,1-1 0,0 0 0,-1 0-1,1-1 1,-1-1 0,-1 1-1,1-2 1,-1 1 0,0-1 0,0 0-1,-1-1 1,0 0 0,0 0 0,-1 0-1,0-1 1,6-12 0,4-9 190,-2 0 0,0-1 0,15-59 0,-29 90-253,4-18 155,-4 18-147,1 0 0,-1-1-1,0 1 1,0-1 0,0 1 0,0 0-1,0-1 1,0 1 0,0-1 0,0 1-1,0 0 1,0-1 0,0 1 0,0-1-1,0 1 1,0-1 0,0 1-1,0 0 1,0-1 0,0 1 0,0-1-1,-1 1 1,1 0 0,0-1 0,0 1-1,-1 0 1,1-1 0,0 1 0,0 0-1,-1-1 1,1 1 0,-1 0 0,0 2 24,-1 0 1,1 0 0,0 0 0,0 0 0,0 0 0,0 1-1,0-1 1,0 1 0,1-1 0,-1 0 0,0 4 0,0-2 7,-2 11 46,0 0-1,0-1 1,2 1 0,0 0 0,0 1-1,4 29 1,-2-39-55,0 1-1,1-1 1,0 0 0,0 1-1,0-1 1,1 0 0,0 0 0,0 0-1,1-1 1,-1 1 0,1-1-1,0 0 1,1 0 0,-1 0-1,1 0 1,0-1 0,0 0-1,11 7 1,-5-6 25,0 0 0,1 0 0,0-1 0,-1 0 0,1-1 0,1 0 0,-1-1 0,21 0 0,-2-1 76,0-1 0,41-7 0,-63 5-168,0 1-1,0-2 1,-1 1-1,1-1 1,-1-1-1,0 1 1,15-10-1,2-5-3716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4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1338 8032,'0'0'4881,"12"7"-3917,-3 0-730,-4-3-119,0-1 0,1 1 0,-1-1 0,1 0 0,0 0 0,-1-1 0,1 1 0,0-1 0,1-1 0,-1 1 0,0-1 0,12 1 0,-6-3 77,1 0-1,-1-1 1,1-1-1,-1 1 1,0-2-1,0 0 1,0-1-1,0 0 1,-1 0-1,0-1 1,0-1-1,0 0 1,-1 0-1,0-1 1,12-13-1,7-9 285,-1-1-1,-2-1 0,31-50 0,-28 32 253,-3 0-1,-1-2 0,31-101 1,-28 90 964,-28 63-1671,0 0 0,0 0 0,0 0 0,0 0 0,0 0 0,0 0-1,0 0 1,0 0 0,1 0 0,-1 0 0,0-1 0,0 1 0,0 0 0,0 0 0,0 0 0,0 0 0,0 0 0,0 0 0,1 0 0,-1 0 0,0 0 0,0 0 0,0 0 0,0 0 0,0 0 0,0 0 0,0 0 0,0 0 0,1 0 0,-1 0 0,0 0 0,0 0 0,0 0 0,0 0 0,0 0 0,0 0 0,0 0 0,1 0 0,-1 1 0,0-1 0,0 0 0,0 0 0,0 0 0,0 0 0,0 0 0,0 0 0,0 0 0,0 0 0,0 0 0,0 0 0,0 1 0,0-1 0,0 0 0,1 0 0,-1 0 0,0 0 0,0 0 0,0 0 0,0 0 0,0 0 0,0 1 0,0-1 0,0 0 0,0 0 0,4 11 112,4 16 104,-1 1 1,-1 0-1,3 42 1,-3-16 2,9 90 327,-15-128-460,0 0 0,-1 1 1,-1-1-1,0 0 0,-1 0 1,-9 27-1,11-41-81,0 0 1,0 0-1,0 0 1,0 0 0,0 0-1,0-1 1,0 1-1,0 0 1,-1 0-1,1-1 1,-1 1 0,1-1-1,-1 1 1,0-1-1,0 0 1,0 1-1,1-1 1,-1 0 0,0 0-1,0-1 1,0 1-1,-3 1 1,1-2 1,0 0 0,0 0 1,0 0-1,0 0 0,0 0 0,0-1 1,0 0-1,0 0 0,1 0 1,-1 0-1,-5-3 0,-5-3 40,1 0-1,0-1 1,0 0 0,1-1-1,-15-15 1,19 17-12,6 4-32,0 1-1,0 0 1,0 0-1,0 0 1,-1 0-1,1 0 1,-1 0 0,1 0-1,-1 1 1,0 0-1,1-1 1,-1 1-1,0 0 1,0 0-1,-4 0 1,40 33 135,-22-23-156,1 0 1,0-1 0,1 0-1,0 0 1,0-2 0,0 1-1,1-2 1,0 0 0,25 6-1,-18-7 23,0-1 0,1 0 0,-1-2 0,1 0 0,-1-2 0,29-3 0,-35 1 6,1-1 0,-1 0-1,0-1 1,-1-1-1,1-1 1,-1 0 0,-1 0-1,26-19 1,-15 8 37,-1-2 0,0-1-1,32-39 1,-17 10 70,-3-2 0,-2-2 0,-2-1 0,31-78 0,-29 50-107,-4-3 0,-4 0 0,-4-1 0,17-139 0,-35 206-32,0 1 0,-2-1 0,0 0 0,-1 0 0,-1 1 0,-1-1 0,-6-27 0,8 46 0,0 1 0,0-1 0,0 0 0,-1 0 0,1 1 0,0-1 0,0 0 0,-1 1 0,1-1 0,0 0 0,-1 0 0,1 1 0,0-1 0,-1 1 0,1-1 0,-1 0 0,0 1 0,1-1 0,-1 1 0,1-1 0,-1 1 0,0 0 0,1-1 0,-1 1 0,0 0 0,1-1 0,-1 1 0,0 0 0,1 0 0,-1-1 0,0 1 0,0 0 0,-1 1 0,0-1 0,1 1 0,-1 0 0,0-1 0,1 1 0,-1 0 0,1 0 0,0 0 0,-1 0 0,1 1 0,0-1 0,0 0 0,-2 2 0,-6 9 0,1-1 0,-10 20 0,18-30 0,-22 42 0,1 2 0,3 0 0,2 1 0,1 1 0,-11 74 0,14-39 0,4 0 0,3 121 0,6-183 0,0-1 0,2 0 0,0 1 0,1-1 0,1-1 0,0 1 0,2-1 0,9 20 0,-14-33 0,0-1 0,0-1 0,1 1 0,-1 0 0,1-1 0,0 1 0,0-1 0,0 0 0,0 0 0,1 0 0,-1 0 0,1 0 0,0-1 0,0 0 0,0 1 0,6 1 0,-5-3 0,1 1 0,0-1 0,-1-1 0,1 1 0,0-1 0,0 0 0,-1 0 0,1-1 0,0 1 0,0-1 0,7-3 0,7-3 0,-1 0 0,0-2 0,0-1 0,0 0 0,30-23 0,74-64 0,-111 87 0,0 1 0,0 0 0,0 0 0,1 2 0,1-1 0,-1 2 0,29-11 0,-27 13 0,-9 2 0,1 0 0,0 0 0,-1 1 0,13-1 0,-15 1 0,0 1 0,-1-1 0,1 0 0,0 1 0,-1-2 0,1 1 0,-1 0 0,1-1 0,3-2 0,-5 3 0,-36 1 0,15 5 0,0 1 0,0 0 0,0 2 0,1 0 0,0 1 0,1 0 0,0 2 0,0 0 0,1 1 0,0 0 0,1 1 0,1 1 0,0 1 0,-14 19 0,23-27 0,1 0 0,0 0 0,0 1 0,1 0 0,0-1 0,0 1 0,1 1 0,-1-1 0,2 0 0,-1 0 0,2 1 0,-1-1 0,1 17 0,1-21 0,-1 0 0,0 0 0,1 0 0,0 0 0,0 0 0,0-1 0,0 1 0,1 0 0,0 0 0,-1-1 0,1 1 0,0-1 0,1 0 0,-1 0 0,1 0 0,-1 0 0,1 0 0,0 0 0,0-1 0,0 1 0,0-1 0,1 0 0,-1 0 0,1 0 0,-1 0 0,1 0 0,0-1 0,0 0 0,-1 0 0,1 0 0,5 0 0,-5-1 0,0 0 0,0 0 0,1 0 0,-1-1 0,0 0 0,0 0 0,1 0 0,-1 0 0,0-1 0,0 0 0,0 1 0,-1-1 0,1-1 0,0 1 0,-1-1 0,1 1 0,-1-1 0,5-5 0,5-6 0,0-1 0,17-27 0,-26 37 0,7-13 0,-1 0 0,0-1 0,-1 0 0,8-26 0,11-17 0,-28 75 0,1 0 0,1 0 0,1 0 0,6 21 0,-6-25 0,0 1 0,0-1 0,2 0 0,-1 0 0,1-1 0,0 1 0,9 11 0,-11-18 0,0 1 0,0 0 0,0-1 0,0 0 0,0 0 0,0 1 0,1-2 0,-1 1 0,1 0 0,-1-1 0,1 0 0,0 0 0,-1 0 0,1 0 0,0 0 0,0-1 0,0 0 0,-1 0 0,1 0 0,0 0 0,0 0 0,6-2 0,2-1 0,1 0 0,-1-1 0,0-1 0,0 0 0,0-1 0,-1 0 0,0 0 0,0-2 0,0 1 0,-1-1 0,0-1 0,16-17 0,0-5 0,-1-1 0,37-64 0,-41 59 0,-2-1 0,-1-1 0,13-46 0,25-125 0,-46 169 0,-2-1 0,-1 1 0,1-80 0,-8 119 0,0 0 0,0 0 0,0-1 0,-1 1 0,1 0 0,-1 0 0,0 0 0,1-1 0,-2-1 0,2 4 0,-1 0 0,1-1 0,0 1 0,0 0 0,0 0 0,0 0 0,-1-1 0,1 1 0,0 0 0,0 0 0,-1 0 0,1 0 0,0-1 0,0 1 0,-1 0 0,1 0 0,0 0 0,0 0 0,-1 0 0,1 0 0,0 0 0,-1 0 0,1 0 0,0 0 0,0 0 0,-1 0 0,1 0 0,0 0 0,-1 0 0,1 0 0,0 0 0,0 0 0,-1 0 0,1 0 0,0 0 0,0 1 0,-1-1 0,1 0 0,-3 2 0,1 1 0,0-1 0,0 1 0,0 0 0,0 0 0,0 0 0,0 0 0,1 0 0,-1 0 0,-1 5 0,-3 11 0,0 1 0,2 0 0,0 0 0,-2 32 0,3 85 0,4-85 0,-1-19 0,-1 46 0,3-1 0,19 114 0,-21-190 0,0 0 0,0-1 0,1 1 0,-1 0 0,1-1 0,-1 1 0,1 0 0,0-1 0,-1 1 0,1-1 0,0 1 0,0-1 0,0 1 0,0-1 0,1 0 0,-1 1 0,2 0 0,-2-1 0,0-1 0,-1 0 0,1 0 0,0 1 0,0-1 0,0 0 0,0 0 0,0 0 0,0 0 0,0 0 0,0 0 0,-1 0 0,1-1 0,0 1 0,0 0 0,0 0 0,0-1 0,0 1 0,-1-1 0,1 1 0,0-1 0,0 1 0,0-1 0,5-4 0,-1 0 0,0 0 0,0 0 0,-1-1 0,1 0 0,4-9 0,1-2 0,-1 4 0,-1-1 0,0 0 0,-1-1 0,6-18 0,-11 25 0,1 0 0,0 0 0,0 1 0,9-15 0,-11 22 0,-1-1 0,1 1 0,0 0 0,-1-1 0,1 1 0,0 0 0,0-1 0,-1 1 0,1 0 0,0 0 0,0-1 0,0 1 0,0 0 0,-1 0 0,1 0 0,0 0 0,0 0 0,0 0 0,-1 0 0,3 1 0,19 4 0,-16-3 0,59 13 0,0-2 0,87 5 0,-142-18 0,60 2 0,-63-2 0,0-1 0,0 0 0,0 0 0,0 0 0,0-1 0,0 0 0,8-4 0,-11 1 972,-4 2-3604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4512,'0'0'13135,"-5"10"-12873,-3 2-175,4-6-42,1 0-1,-1 0 1,1 0-1,0 0 1,1 0-1,0 1 1,0-1-1,-2 10 1,-3 23 327,1 0 0,-1 65 0,-3 101 1020,10-205-1366,0 1 0,0 0 0,0 0 0,-1-1 1,2 1-1,-1 0 0,0-1 0,0 1 0,0 0 0,0 0 1,0-1-1,0 1 0,1 0 0,-1-1 0,0 1 0,1 0 1,-1-1-1,0 1 0,1-1 0,-1 1 0,1 0 0,-1-1 0,1 1 1,-1-1-1,1 1 0,0-1 0,-1 0 0,1 1 0,-1-1 1,1 0-1,0 1 0,-1-1 0,1 0 0,0 0 0,0 1 1,-1-1-1,1 0 0,0 0 0,-1 0 0,1 0 0,0 0 1,0 0-1,-1 0 0,1 0 0,0 0 0,-1-1 0,1 1 1,0 0-1,0 0 0,0-1 0,7-2 101,-1 0 0,0 0 0,13-9 0,-9 6-55,-1 1-12,5-4 34,1 1 0,-1 1 1,1 1-1,22-6 0,-32 10-74,0 2-1,-1-1 1,1 0 0,0 1 0,0 0-1,-1 1 1,1-1 0,0 1-1,-1 0 1,1 1 0,-1-1-1,1 1 1,-1 0 0,1 0 0,-1 1-1,0 0 1,5 3 0,-5-2-6,0-1 1,-1 1 0,0-1-1,0 1 1,0 0 0,0 1-1,-1-1 1,0 1 0,1 0-1,-2-1 1,1 1 0,-1 1-1,1-1 1,-1 0 0,-1 0-1,1 1 1,-1-1 0,0 1-1,0 0 1,-1-1 0,1 1-1,-1-1 1,0 1 0,-1 0-1,0-1 1,1 1 0,-2-1-1,1 1 1,-1-1 0,0 1-1,0-1 1,0 0 0,-1 0-1,1 0 1,-1 0 0,-1-1-1,1 1 1,-1-1 0,1 0-1,-1 0 1,-1 0 0,1 0-1,-7 4 1,-5 1 85,-1-2 1,0 1-1,-1-2 1,1 0-1,-1-2 1,-32 6-1,-25 6 344,27 7-428,48-23-55,0 0 0,0 0 0,0 0 0,0 0 0,0 0 0,-1 0 0,1 0 0,0 0 0,0 0 0,0 0 0,0 0 0,0 0 0,-1-1 0,1 1 0,0 0 0,0 0 0,0 0 0,0 0 0,0 0 0,0 0 0,-1 0 0,1 0 0,0 0 0,0 0 0,0-1 0,0 1 0,0 0 0,0 0 0,0 0 0,0 0 0,0 0 0,0 0 0,0-1 0,0 1 0,0 0 0,0 0 0,0 0 0,0 0 0,0 0 0,0-1 0,0 1 0,0 0 0,0 0 0,0 0 0,0 0 1,0 0-1,0-1 0,0 1 0,0 0 0,0 0 0,0 0 0,0 0 0,0 0 0,0 0 0,0-1 0,0 1 0,0 0 0,1 0 0,-1 0 0,0 0 0,0 0 0,0 0 0,0 0 0,0 0 0,0 0 0,0 0 0,1-1 0,-1 1 0,0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3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8032,'0'0'7953,"16"7"-7460,52 25-14,-60-29-369,1 0 1,0-1 0,0 1-1,0-2 1,1 0 0,-1 0-1,0 0 1,16-2 0,10 1 217,71 8 726,50 1 1084,-134-12-999,-2 0-3345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9040,'0'0'17714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9144,'0'0'6372,"5"-11"-5911,14-36-1,-16 42-330,0 0 1,0 0-1,0 1 0,1-1 1,0 1-1,0 0 0,0 0 1,0 0-1,1 0 0,-1 1 1,1 0-1,0 0 1,0 0-1,0 0 0,0 1 1,1 0-1,-1 0 0,1 0 1,-1 1-1,1 0 0,10-1 1,-13 1-67,0 1 1,1-1-1,-1 1 1,0-1-1,1 1 1,-1 0 0,0 1-1,1-1 1,-1 0-1,0 1 1,0 0-1,1 0 1,-1 0-1,0 0 1,0 0-1,0 1 1,0-1-1,0 1 1,0 0 0,-1 0-1,1 0 1,-1 0-1,1 0 1,-1 1-1,0-1 1,0 1-1,0 0 1,0-1-1,0 1 1,0 0-1,-1 0 1,1 0 0,-1 0-1,0 0 1,0 1-1,0 3 1,3 13 53,-1 0 1,-1 0-1,-1 0 1,0 0 0,-2 1-1,-1-1 1,0 0-1,-1 0 1,-11 35 0,1-18 54,-1 0 0,-1-2 0,-2 0 0,-27 41 1,6-21 49,33-49-177,1-1 0,-1 0 0,0 0 0,-1 0 0,1 0-1,-1-1 1,-8 6 0,4-6 144,14-6 63,19-8-24,7 0-4,-1 2 0,2 1 0,-1 1 0,1 1 0,50 0 0,-73 5-119,-1-1 1,1 0 0,-1-1 0,11-3 0,0-1-3657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14368,'0'0'8394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8840,'0'0'6617,"11"-2"-5824,204-17 2203,-94 10-1625,56 5 996,-135 4-1150,-42 0-1193,0-1 0,1 1 0,-1 0 0,0 0 0,1 0 0,-1 0 0,0 0 1,1 0-1,-1 0 0,0 0 0,1 0 0,-1 0 0,1 0 0,-1 0 0,0 0 0,1 0 1,-1 0-1,0 0 0,1 0 0,-1 0 0,0 1 0,0-1 0,1 0 0,-1 0 1,0 0-1,1 1 0,-1-1 0,0 0 0,0 0 0,1 0 0,-1 1 0,0-1 0,0 0 1,0 1-1,1-1 0,-1 0 0,0 1 0,0-1 0,0 0 0,0 1 0,0-1 0,1 0 1,-1 1-1,0-1 0,0 0 0,0 1 0,0-1 0,0 0 0,0 1 0,0-1 1,0 0-1,-1 1 0,1-1 0,0 0 0,0 1 0,0-1 0,0 1 0,-16 19 324,11-14-509,-6 8-60,-16 19-3313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8136,'0'0'4993,"5"-12"-4236,0-1-519,-3 5-86,1 0-1,0 0 1,0 1-1,1-1 1,0 1 0,0 0-1,11-12 1,-7 9 170,1 0 0,1 1 0,-1 0 0,2 1 0,-1 0 0,19-11 0,-26 18-230,0-1-1,0 1 1,0 0-1,0 0 1,0 0 0,0 0-1,0 1 1,1-1 0,-1 1-1,0 0 1,0 0-1,1 0 1,-1 0 0,4 1-1,-5 0-27,1 0-1,-1 0 1,1 0-1,-1 0 1,1 1-1,-1-1 1,0 1-1,0 0 1,1 0-1,-1 0 1,-1 0-1,1 0 1,0 0-1,0 0 1,-1 1-1,1-1 1,-1 0-1,0 1 1,2 3-1,1 7 39,0-1 0,0 1 0,-1 0 0,-1 0 0,0 0 0,-1 0 0,0 1 0,-2 16 0,-1-1 97,-2 0 1,-11 50-1,0-34 47,-1 0-1,-29 58 1,21-53-45,-3 3 31,17-34 6,0 0-1,-13 38 1,23-57-223,0 1 0,0-1 0,0 0 0,0 1 0,0-1 0,0 0 0,0 1 0,0-1-1,0 1 1,0-1 0,0 0 0,0 1 0,0-1 0,1 0 0,-1 1 0,0-1 0,0 0 0,0 1 0,0-1 0,1 0 0,-1 1 0,0-1 0,0 0 0,0 1 0,1-1 0,-1 0 0,0 0 0,1 0-1,-1 1 1,0-1 0,1 0 0,-1 0 0,0 0 0,1 0 0,-1 1 0,0-1 0,1 0 0,-1 0 0,0 0 0,1 0 0,-1 0 0,1 0 0,0 0 0,22 0 185,-15-1-126,33 0 208,0-2-1,-1-2 1,52-13 0,-75 14-307,4 0 64,-8-2-3304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10448,'0'0'13697,"-4"10"-13476,-9 30-4,12-39-172,1 1-1,-1-1 1,1 1-1,-1-1 1,1 1-1,0-1 1,0 1-1,-1 0 1,1-1-1,1 1 1,-1-1-1,0 1 1,0-1-1,0 1 0,1 2 1,0-4-30,-1 1-1,1-1 1,-1 1-1,0-1 1,1 1-1,-1-1 1,1 0 0,-1 1-1,1-1 1,-1 0-1,1 1 1,-1-1-1,1 0 1,0 0 0,-1 0-1,1 1 1,-1-1-1,1 0 1,-1 0 0,1 0-1,0 0 1,-1 0-1,1 0 1,-1 0-1,2 0 1,2-1 24,0 0-1,0-1 1,0 1 0,0-1-1,0 1 1,7-5 0,4-4 92,0 0 0,25-23 0,-35 28-93,-2 1 122,-4 11-26,-1-4-115,1 0-1,-1 0 1,0 0 0,0-1 0,0 1 0,-1-1-1,1 0 1,0 1 0,-1-1 0,0 0-1,-4 2 1,5-2-4,-1-1 0,1 0 0,0 1 0,0 0-1,0 0 1,0-1 0,0 1 0,0 0 0,1 1 0,-1-1-1,0 0 1,1 0 0,0 1 0,-2 2 0,3-5-62,0 0-1,1 0 1,-1 0 0,0 0 0,0 0-1,0 0 1,0 0 0,0 0 0,0 1-1,0-1 1,0 0 0,1 0 0,-1 0-1,0 0 1,0 0 0,0 0 0,0 0-1,0 0 1,0 0 0,0 0-1,1 0 1,-1 0 0,0 0 0,0 0-1,0 0 1,0 0 0,0 0 0,0-1-1,0 1 1,1 0 0,-1 0 0,0 0-1,0 0 1,0 0 0,0 0 0,0 0-1,0 0 1,0 0 0,0 0 0,0 0-1,1 0 1,-1-1 0,0 1 0,0 0-1,0 0 1,0 0 0,0 0 0,0 0-1,0 0 1,0 0 0,0-1 0,0 1-1,0 0 1,0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6928,'0'0'7578,"-2"10"-7067,-8 28-8,3-12 338,1 0 0,1 1 0,-2 29-1,8-56-799,-1 1 0,0-1 0,0 0 0,1 1 0,-1-1 0,0 0 0,0 1 0,1-1 0,-1 0 0,0 0 0,1 1 0,-1-1 0,1 0 0,-1 0 0,0 0 0,1 1 0,-1-1 0,1 0 0,-1 0 0,0 0 0,1 0 0,-1 0 0,1 0 0,-1 0 0,1 0 0,-1 0 0,1 0 0,-1 0 0,0 0 0,1 0 0,-1 0 0,1 0 0,-1-1 0,0 1 0,1 0 0,-1 0 0,1 0 0,-1-1 0,0 1 0,1 0 0,20-10 481,-14 6-393,-1 0 1,1-1-1,-1 0 1,0 0-1,-1 0 1,8-9-1,-11 11-59,0 0 0,1 0 0,-1 0 0,0 0 0,-1-1 0,1 1 0,-1 0 0,1-1 0,-1 1 0,0-1 0,0 1 0,0-1 1,-1 0-1,1 1 0,-1-8 0,-1 11-46,1-1 0,0 0 1,-1 1-1,1-1 1,-1 0-1,1 1 0,-1-1 1,1 1-1,-1-1 1,1 1-1,-1-1 0,0 1 1,1-1-1,-1 1 1,0 0-1,1-1 0,-1 1 1,0 0-1,1 0 1,-1-1-1,0 1 0,0 0 1,1 0-1,-1 0 1,0 0-1,0 0 0,1 0 1,-1 0-1,0 0 1,0 0-1,1 0 0,-1 1 1,0-1-1,0 0 1,1 0-1,-1 1 0,-1 0 1,1-1-2,0 0 0,-1 1 0,1-1 0,0 0 0,0 1 0,-1-1 0,1 1 0,0 0 0,0-1 0,0 1 0,0 0 0,0 0 0,0 0 0,0 0 0,0 0 0,0-1 0,1 2 0,-1-1 0,0 0 0,0 0 0,1 0 0,-2 2 0,3-3-18,-1 1 0,0-1 1,0 0-1,0 0 1,1 1-1,-1-1 0,0 0 1,0 0-1,1 1 1,-1-1-1,0 0 0,0 0 1,1 0-1,-1 1 1,0-1-1,1 0 0,-1 0 1,0 0-1,1 0 1,-1 0-1,0 0 0,1 0 1,-1 0-1,0 0 1,1 0-1,-1 0 0,0 0 1,1 0-1,-1 0 1,0 0-1,1 0 1,-1 0-1,0 0 0,1-1 1,11-2-2622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5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145 159 4720,'0'0'4360,"1"-10"-3996,2-80 2028,-3 89-2091,-4-1 1106,4 4-1272,0-1 1,-1 1 0,1 0 0,-1 0 0,1 0 0,-1-1 0,0 1 0,0 0-1,-1 2 1,-5 10 51,-20 136 479,12-52-399,-58 406 1196,65-463-1208,6-30-29,0-1 0,-2 20 0,4-29-97,1-12 219,27-140 172,-13 63-242,5 1 0,35-97 0,18-89 272,-66 244-483,-3 15-37,-1 1-1,1-1 0,8-15 1,-11 26-20,1 1 0,-1-1 0,1 0 0,0 1 0,0-1 0,0 1 0,0-1 0,0 1 0,0 0 0,0 0 0,1 0 0,-1 0 0,1 1 0,0-1 0,-1 0 1,1 1-1,0 0 0,0 0 0,6-2 0,-7 3-4,1 0-1,-1 0 1,1 0 0,-1 1 0,1-1 0,-1 1-1,1-1 1,-1 1 0,1 0 0,-1 0 0,0 0 0,1 0-1,-1 0 1,0 0 0,0 1 0,0-1 0,0 1-1,2 2 1,2 1 2,0 1 0,-1-1 0,0 2 0,7 9 0,1 7 12,-1 0 0,-1 1-1,-1 0 1,-1 1 0,-1 0-1,5 30 1,17 158 5,-28-157-45,-2 1 0,-3 0-1,-12 65 1,7-62 17,-10 83-4,17-139 9,1 1 1,-1-1-1,-1 0 0,1 1 0,-1-1 0,1 0 0,-4 6 0,4-9 3,0 1-1,0-1 0,0 0 1,0 1-1,0-1 1,-1 0-1,1 0 1,0 0-1,-1 0 0,1 0 1,0 0-1,-1 0 1,1 0-1,-1-1 1,0 1-1,1 0 0,-1-1 1,1 0-1,-1 1 1,0-1-1,1 0 1,-3 0-1,-17 0 41,1 0 0,-35-7 1,45 4-30,0 1 0,1-1 1,-1-1-1,1 1 1,0-2-1,0 1 0,-14-11 1,-61-51 248,76 62-236,8 4-23,-1 0 1,1 0-1,-1 0 1,1 0-1,-1 0 1,1-1-1,-1 1 1,1 0-1,-1-1 1,1 1-1,-1 0 0,1-1 1,-1 1-1,1 0 1,0-1-1,-1 1 1,1-1-1,0 1 1,-1-1-1,1 1 1,0-1-1,-1 1 1,1-1-1,0 0 1,-3-3 281,10 4-3268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5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0 819 6128,'0'0'5702,"10"-9"-5398,-5 5-258,5-5 47,-1 0 0,1 0 0,-2-1 0,1 0 0,8-15 0,16-31 655,27-68 0,-27 65 488,-33 58-1025,-1 6-117,0 0 0,0-1 0,0 1 0,0-1 0,-1 1 0,-4 7 0,-1 5 0,3-5-32,-6 15 139,-7 36 0,15-54-142,1 0 0,0-1-1,1 1 1,-1 0 0,2 0 0,-1 0 0,1 0-1,3 12 1,-3-19-44,0 0-1,-1 0 1,1 0-1,0 0 1,0 0 0,0 0-1,0 0 1,1 0-1,-1-1 1,0 1-1,1-1 1,-1 1 0,1-1-1,0 1 1,-1-1-1,1 0 1,0 0-1,0 1 1,0-1-1,0-1 1,0 1 0,0 0-1,0 0 1,0-1-1,0 1 1,0-1-1,0 0 1,1 0 0,-1 0-1,0 0 1,0 0-1,3 0 1,3-1 21,0 0-1,1-1 1,-1 0 0,0 0-1,0-1 1,15-7 0,-10 3 16,0-1 0,-1 0 0,0-1 0,-1-1 1,19-18-1,44-61 241,-59 70-223,14-21 89,-1-1 1,-3-2-1,-1-1 1,-2 0-1,-3-2 1,-1 0-1,19-80 1,-33 111-112,-1-1 1,0 1-1,-1 0 1,-1-1 0,0 1-1,-3-22 1,2 37-48,0 0 1,0 0 0,0 0-1,0 0 1,0 0 0,0 0-1,0 1 1,0-1 0,-1 0-1,1 0 1,0 0 0,0 0-1,0 0 1,0 0 0,0 0-1,0 0 1,-1 0-1,1 0 1,0 1 0,0-1-1,0 0 1,0 0 0,0 0-1,0 0 1,-1 0 0,1 0-1,0 0 1,0 0 0,0 0-1,0 0 1,-1 0 0,1 0-1,0 0 1,0 0 0,0 0-1,0-1 1,0 1 0,0 0-1,-1 0 1,1 0 0,0 0-1,0 0 1,0 0-1,0 0 1,0 0 0,0 0-1,0 0 1,-1-1 0,1 1-1,0 0 1,0 0 0,0 0-1,0 0 1,0 0 0,0 0-1,0-1 1,0 1 0,0 0-1,0 0 1,0 0 0,0 0-1,0 0 1,0-1 0,-9 16 20,8-13-16,-23 48 54,-27 83-1,-6 58-16,35-112-29,-29 104 12,-111 326-92,153-483 54,7-19 8,-1 1-1,1-1 0,-8 13 1,7-17 2,1-5 4,5-11 15,52-108 173,118-190 0,-155 282-163,60-119 98,-23 41-36,9-12 172,92-244 0,-155 358-259,11-28 0,-8 30-7,-7 22-2,-65 256 72,23-101-66,5-18-109,-114 286 1,136-402 43,-2-1 1,-2 0-1,-32 43 0,44-71 74,11-17 82,12-21 38,94-119 223,-90 125-309,153-224 221,-170 245-263,157-239 77,-154 235-75,0 0-1,0 0 1,1 1 0,-1 0 0,1 0-1,6-5 1,-10 8-3,0 0 1,0 0-1,1 0 0,-1 0 1,0 0-1,0 0 1,0 0-1,0 0 0,0 0 1,0 0-1,0 0 0,0 0 1,1 0-1,-1 0 0,0 0 1,0 0-1,0 0 1,0 0-1,0 0 0,0 0 1,0 0-1,0 0 0,1 0 1,-1 0-1,0 0 0,0 0 1,0 0-1,0 0 1,0 0-1,0 0 0,0 0 1,0 0-1,0 0 0,0 0 1,1 0-1,-1 0 0,0 1 1,0-1-1,0 0 1,0 0-1,0 0 0,0 0 1,0 0-1,0 0 0,0 0 1,0 0-1,0 0 0,0 1 1,0-1-1,0 0 1,0 0-1,1 9-3,-3 9 14,2-18-11,-21 134 20,20-125-19,-9 50 18,9-54-11,1 0 0,-1 0 0,2 0 0,-1 0 0,0 0 0,1 0 0,0 0 0,0 0 0,3 6 0,-4-10-6,0 0 1,1 0-1,-1 0 1,1 0-1,-1-1 1,1 1-1,-1 0 1,1 0 0,-1-1-1,1 1 1,0 0-1,-1-1 1,1 1-1,0-1 1,-1 1-1,1-1 1,0 1 0,0-1-1,0 1 1,0-1-1,-1 0 1,1 0-1,0 1 1,0-1-1,2 0 1,-1 0 1,-1 0 1,1-1-1,0 1 1,0-1-1,0 1 1,0-1-1,0 0 1,-1 1-1,1-1 0,0 0 1,2-2-1,4-4 16,0 0 0,0 0 0,9-12 0,-17 19-19,23-29 66,-2-1 1,18-35-1,30-40 128,-24 45-7,-45 60-185,1 0 0,-1 0 0,0-1 1,0 1-1,0 0 0,0 0 0,1 0 0,-1-1 0,0 1 0,0 0 1,1 0-1,-1 0 0,0-1 0,1 1 0,-1 0 0,0 0 0,0 0 1,1 0-1,-1 0 0,0 0 0,1 0 0,-1 0 0,0 0 1,0 0-1,1 0 0,-1 0 0,0 0 0,1 0 0,-1 0 0,0 0 1,1 0-1,-1 0 0,0 0 0,1 1 0,4 9 33,-3 16-10,-2-10-15,3 78 29,-2-82-29,1 0-1,0 0 0,1 0 0,1 0 0,8 19 0,-12-29-9,1 0 1,0 1-1,0-1 0,0 0 1,0 0-1,1 0 1,-1 0-1,1 0 1,-1-1-1,1 1 1,0 0-1,-1-1 0,1 1 1,0-1-1,0 1 1,0-1-1,0 0 1,0 0-1,0 0 0,1 0 1,-1 0-1,0 0 1,1-1-1,-1 1 1,0-1-1,1 0 1,-1 1-1,0-1 0,1 0 1,-1-1-1,1 1 1,-1 0-1,0-1 1,1 1-1,-1-1 1,0 1-1,0-1 0,1 0 1,-1 0-1,0 0 1,0-1-1,0 1 1,0 0-1,3-4 1,3-1 5,-1-1 0,0 0 0,0 0-1,-1 0 1,0-1 0,-1 0 0,1 0 0,4-11 0,32-77 94,-30 64-55,1-2 0,-10 23-18,0 1-1,1 0 1,0 1-1,1-1 0,0 1 1,0 0-1,1 0 1,7-8-1,-13 16-23,0 1-1,1 0 1,-1-1 0,1 1-1,-1 0 1,0-1 0,1 1 0,-1 0-1,1-1 1,-1 1 0,0 0-1,1 0 1,-1-1 0,1 1 0,-1 0-1,1 0 1,-1 0 0,1 0-1,-1 0 1,1 0 0,-1 0-1,1 0 1,-1 0 0,1 0 0,-1 0-1,1 0 1,-1 0 0,1 0-1,-1 0 1,1 1 0,0 0 0,0-1-1,0 1 1,0 0 0,0 0 0,0 0-1,0 0 1,-1 0 0,1 0-1,0 0 1,-1 1 0,1-1 0,0 1-1,9 43 14,-9-40-11,1 5 2,14 105 13,-15-100-10,0 1 1,-1-1 0,-1 0-1,-1 0 1,-5 25 0,7-39-8,-1 0 1,1 0-1,0 0 1,-1 0 0,1 0-1,-1 0 1,0 0-1,1 0 1,-1 0 0,0 0-1,1 0 1,-1 0-1,0-1 1,0 1 0,0 0-1,0-1 1,1 1-1,-1 0 1,0-1 0,0 1-1,0-1 1,0 0-1,-2 1 1,0 0 4,0-1 0,0 1 0,0-1 0,0 0-1,0 0 1,0-1 0,0 1 0,-5-2 0,-4-1 34,0-1-1,0 0 1,-14-8 0,24 11-17,5 2-8,14 7-5,27 10-12,-36-16 1,1-1-1,-1 0 1,1 0-1,0-1 1,-1 0-1,1 0 0,0-1 1,0 0-1,-1 0 1,1-1-1,10-4 1,-8 1-3,0 0 0,-1 0 1,0-1-1,0 0 0,0-1 1,-1 0-1,13-12 0,4-10 25,-1 0-1,-2-2 1,-1 0-1,18-35 0,-38 61-14,1 1-1,4-8 10,-6 11-11,-2 7-4,-2 7-5,1 0-1,1 0 0,-1 0 1,2 0-1,0 1 0,1-1 1,0 0-1,1 0 1,0 0-1,5 15 0,-4-20 1,-1-1-1,1 1 0,1-1 0,0 1 1,0-1-1,0 0 0,11 12 1,-12-16 1,1 1 1,-1-1 0,1 1-1,0-1 1,0 0 0,1-1-1,-1 1 1,1-1 0,-1 0-1,1 0 1,0 0 0,0-1 0,7 2-1,-8-3 1,1 0 0,-1 0 0,0 0-1,0-1 1,0 0 0,0 0 0,-1 0-1,1 0 1,0-1 0,0 1 0,-1-1-1,1 0 1,-1 0 0,1 0 0,-1-1-1,0 1 1,5-6 0,4-3 17,-1 0 0,0-1 1,10-16-1,4-18 45,-21 36-43,1 1-1,0 0 1,0 0 0,1 0 0,10-12 0,-17 25-13,-1-1 0,1 0 0,0 0 1,0 1-1,1-1 0,-1 1 0,1-1 0,-1 6 0,0 2-4,0-7-2,0 1 0,1 0 0,-1 0 1,1-1-1,0 1 0,0 0 0,1 0 1,-1-1-1,1 1 0,0 0 0,0-1 1,1 1-1,-1-1 0,1 1 0,0-1 0,0 0 1,1 0-1,-1 0 0,1 0 0,0 0 1,0 0-1,0-1 0,1 1 0,-1-1 1,1 0-1,-1 0 0,1-1 0,0 1 1,5 2-1,-2-2-11,1 2 3,0-1 0,0 0-1,0-1 1,1 0 0,9 2 0,-16-4 10,0-1 0,0 0 0,0 0-1,0 1 1,0-1 0,0-1 0,0 1 0,-1 0 0,1 0-1,0-1 1,0 1 0,0-1 0,0 0 0,0 1 0,0-1-1,-1 0 1,1 0 0,0 0 0,-1 0 0,1-1 0,0 1-1,-1 0 1,0-1 0,1 1 0,-1-1 0,0 1 0,0-1-1,2-3 1,1-2 2,-1-1 0,0 1 0,0-1 0,-1 0 0,0 0 0,0 0 0,-1 0 0,0 0 0,0-1 0,-1 1 0,0 0 0,0 0 0,-1-1 0,-1 1 0,-2-13 0,2 15 3,0 0-1,0 1 1,0-1-1,0 1 1,-1-1-1,0 1 1,0 0-1,0 0 0,-1 1 1,1-1-1,-1 1 1,-1 0-1,1-1 1,0 2-1,-1-1 0,0 1 1,0-1-1,0 1 1,0 0-1,0 1 1,-1 0-1,-7-3 1,7 3-4,-17-4 4,23 5-6,0 1 0,-1 0 0,1 0 0,-1 0 0,1 0 0,0-1 0,-1 1 0,1 0 1,-1 0-1,1 0 0,-1 0 0,1 0 0,0 0 0,-1 0 0,1 0 0,-1 0 0,1 0 0,-1 0 0,1 0 0,0 0 0,-1 1 0,1-1 1,-1 0-1,1 0 0,0 0 0,-1 1 0,1-1 0,-1 0 0,1 0 0,0 1 0,0-1 0,-1 1 0,3-1 0,0 1 0,0 0 0,0-1 0,0 0 0,0 1 0,0-1 0,0 0 0,0 0 0,0 0 0,3-1 0,-4 1 0,28-4-12,-1 0-1,49-15 1,-22 4-5,-54 15 16,7-2-8,0 0 0,0 1 0,0 0 0,14 0 0,-20 1 8,-1 0 0,1 0 0,-1 0 0,1 0 0,-1 0 0,0 1 0,1-1 0,-1 1 0,0-1 0,1 1 0,-1-1 0,0 1 0,1 0 0,-1-1 0,0 1 0,0 0 0,0 0 0,0 0 0,0 0 0,0 0 0,0 0 0,0 0 0,0 0 0,0 1 0,-1-1 0,1 0 0,-1 1 0,1-1 0,-1 0 0,1 1 0,-1-1 0,1 0 0,-1 1 0,0-1 0,0 3 0,0 16 1,-2 0 0,0 0 0,-1-1 0,-2 1 0,1-1 0,-9 20 0,13-39 0,-3 20 13,3-20-12,0 0-1,0 1 1,0-1-1,0 0 1,0 0 0,0 0-1,0 0 1,0 0-1,1 0 1,-1 1-1,0-1 1,0 0 0,0 0-1,0 0 1,0 0-1,1 0 1,-1 0-1,0 0 1,0 0 0,0 0-1,0 0 1,0 0-1,1 0 1,-1 0-1,0 0 1,0 0 0,0 0-1,0 0 1,1 0-1,-1 0 1,0 0 0,0 0-1,0 0 1,0 0-1,1 0 1,-1 0-1,0 0 1,0 0 0,0 0-1,0 0 1,0 0-1,1-1 1,-1 1-1,0 0 1,0 0 0,0 0-1,0 0 1,0 0-1,0-1 1,26-26 47,10-19-4,2 1 1,65-59 0,-83 84-3,-17 16-34,0 0 0,0 1 0,0-1-1,1 1 1,0 0 0,-1 0 0,1 0 0,0 0 0,0 1-1,6-3 1,-10 5-7,1 0 0,0 0 0,-1 0 0,1 0 0,0 0 1,-1 0-1,1 0 0,0 0 0,-1 1 0,1-1 0,0 0 0,-1 0 0,1 1 0,0-1 0,-1 0 0,1 1 0,-1-1 0,1 0 0,-1 1 0,1-1 0,-1 1 0,1-1 0,-1 1 0,1-1 1,-1 1-1,0-1 0,1 1 0,-1 0 0,0-1 0,1 1 0,-1-1 0,0 1 0,0 0 0,0-1 0,1 1 0,-1 0 0,0-1 0,0 1 0,0 0 0,0-1 0,-1 2 0,2 33 4,-1-33-4,-5 79 45,10 143 1,2-184-25,-4-27-2,-1 1-1,1 17 0,-3-31-28,-1 0 0,1 0 0,0 0 0,0 0 0,0 0 0,0 0 0,0 0 0,0 0 0,0 0 0,0 0 1,0 0-1,-1 0 0,1 0 0,0 0 0,0 0 0,0 0 0,0 0 0,0 0 0,0 0 0,0 0 0,0 0 0,0 0 0,0 0 0,-1 0 0,1 1 0,0-1 1,0 0-1,0 0 0,0 0 0,0 0 0,0 0 0,0 0 0,0 0 0,0 0 0,0 0 0,0 0 0,0 1 0,-3-8-3246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5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13672,'0'0'928,"-67"18"-536,59-16-232,4-2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5:5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10040,'0'0'1248,"66"-40"-1160,-18 24-192,3-5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6:0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16 944 6016,'0'0'3985,"5"11"-3484,19 33-34,-23-42-431,1 0 0,-1-1 0,1 1 0,0-1-1,0 1 1,-1-1 0,1 1 0,0-1 0,0 0 0,1 0 0,-1 0 0,0 0-1,0 0 1,0-1 0,1 1 0,-1-1 0,0 1 0,3-1 0,2 0 89,-1 0 1,0 0-1,1-1 1,9-2-1,-7 1 32,0-1 0,0 0 1,0 0-1,0-1 0,0 0 0,-1 0 0,0-1 0,11-8 0,-15 10-69,0-1-1,0 0 1,0 0-1,0 0 1,-1 0 0,1 0-1,-1-1 1,-1 1-1,1-1 1,0 0-1,-1 0 1,0 0 0,0 0-1,-1 0 1,1 0-1,0-7 1,-2 10-57,0 0 1,0 0-1,0 0 1,0 1-1,0-1 1,-1 0 0,1 0-1,0 0 1,-1 1-1,1-1 1,-1 0-1,0 0 1,0 1-1,0-1 1,0 1-1,0-1 1,0 1-1,0-1 1,0 1-1,0-1 1,-1 1-1,1 0 1,-1 0-1,1 0 1,-1 0-1,1 0 1,-1 0-1,1 0 1,-1 0 0,0 1-1,0-1 1,1 1-1,-1-1 1,0 1-1,0-1 1,0 1-1,-2 0 1,-2-1 31,0 1 1,0 0 0,0 0 0,0 0-1,0 1 1,-1 0 0,1 0-1,0 0 1,0 1 0,-7 3-1,2 1 13,0 1 0,0 0 0,0 1 0,1 0 0,1 1 0,-1 0 0,2 1 0,-1 0 0,1 0 0,1 1 0,-1 0-1,2 0 1,0 0 0,0 1 0,-7 23 0,12-32-55,0 1 0,1-1 0,-1 1 0,1-1 0,-1 1 0,1 0 0,1-1 0,-1 1 0,0 0 0,1-1 0,-1 1 0,1-1 0,0 1 0,1-1 0,-1 1 0,0-1 0,1 0 0,0 1 0,0-1 0,0 0 0,0 0 0,0 0 0,1-1 0,-1 1 0,1-1 0,0 1 0,0-1 0,0 0 0,0 0 0,0 0 0,0 0 0,4 1 0,3 1 9,0 0 0,0-1 1,1 0-1,-1-1 0,1 0 1,-1-1-1,1 0 0,0-1 1,18-1-1,-6-2 31,1-1-1,-1-1 1,41-14 0,64-34 159,-108 44-180,32-18 123,-1-1 0,-2-3 1,75-60-1,-120 88-138,-1 1 9,0 0 1,0 0-1,0-1 1,0 1-1,0-1 1,0 0-1,-1 1 0,0-1 1,4-6-1,-6 8-30,0 1-1,0 0 1,0 0-1,0-1 1,0 1-1,0 0 1,0 0-1,-1-1 1,1 1-1,0 0 1,0 0 0,0 0-1,0-1 1,0 1-1,-1 0 1,1 0-1,0 0 1,0 0-1,0 0 1,-1-1-1,1 1 1,0 0-1,0 0 1,-1 0-1,1 0 1,0 0-1,0 0 1,-1 0-1,1 0 1,0 0-1,0 0 1,-1 0-1,1 0 1,0 0-1,0 0 1,-1 0-1,1 0 1,0 0-1,0 0 1,0 0-1,-1 0 1,1 0-1,0 1 1,0-1-1,-1 0 1,-15 6 40,11-3-26,-11 4 0,1 1-1,0 1 0,0 0 0,1 1 0,0 1 0,-17 17 1,-69 81 27,92-100-42,0 1 1,0 0 0,1 1 0,0 0 0,0 0-1,2 0 1,-1 1 0,1 0 0,1 0-1,0 0 1,-2 16 0,5-26-2,1 0 0,0 0 0,0-1 0,0 1 0,0 0 0,0 0 0,0 0 0,0 0 0,0-1 0,1 1 0,-1 0 0,1 0 0,-1 0 0,1-1 0,0 1 0,0 0 0,0-1 0,-1 1 0,2-1 0,-1 1 1,0-1-1,0 1 0,0-1 0,1 0 0,-1 0 0,1 1 0,-1-1 0,1 0 0,-1 0 0,1-1 0,0 1 0,2 1 0,1-1 2,0 0 1,-1 0-1,1-1 1,0 1-1,0-1 0,0 0 1,0-1-1,0 1 1,0-1-1,0 0 1,6-2-1,6-3 19,0-1 0,-1-1-1,0 0 1,0-1 0,0-1 0,-2 0 0,1-1 0,-1-1-1,-1 0 1,14-15 0,-4 0 56,0-2-1,-2 0 1,0-1-1,16-35 1,-27 44 124,16-45-1,-26 66-198,0 0-1,0 0 1,0 0 0,0 0-1,0 0 1,0 0-1,0 0 1,0 0-1,0 0 1,0 0 0,0 0-1,0 0 1,0 0-1,-1 0 1,1 0-1,0 0 1,0 0 0,0 0-1,0 0 1,0 0-1,0 0 1,0 0-1,0 0 1,0 0 0,0 0-1,0 0 1,-1 0-1,1 0 1,0 0-1,0 0 1,0 0 0,0 0-1,0 0 1,0 0-1,0 0 1,0 0-1,0 0 1,0 0 0,0 0-1,0-1 1,0 1-1,0 0 1,-1 0-1,1 0 1,0 0 0,0 0-1,0 0 1,0 0-1,0 0 1,0 0 0,-8 9 41,-104 190 81,-80 124-81,-73 79 114,258-390-121,9-13-8,13-18-4,40-52 10,3 3-1,90-81 0,52-61 66,-65 32-22,-33 41 35,-74 105-47,58-52 0,-57 58-35,-28 25-29,1 0 0,-1-1 1,1 1-1,-1 0 0,1 0 1,0 0-1,-1 0 1,1 0-1,0 0 0,2 0 1,2 4 22,-8 10-5,-33 93-12,-28 98 38,61-193-37,-1 0 1,2 0 0,-1 1 0,2-1 0,0 18 0,0-29-9,0 1-1,0-1 1,0 0-1,0 1 1,0-1 0,1 0-1,-1 1 1,0-1 0,0 0-1,0 1 1,0-1-1,1 0 1,-1 1 0,0-1-1,0 0 1,1 0 0,-1 1-1,0-1 1,1 0 0,-1 0-1,0 1 1,1-1-1,-1 0 1,0 0 0,1 0-1,-1 0 1,0 0 0,1 0-1,-1 0 1,0 1-1,1-1 1,-1 0 0,0 0-1,1 0 1,-1 0 0,1-1-1,-1 1 1,0 0-1,1 0 1,-1 0 0,0 0-1,1 0 1,-1 0 0,0 0-1,1-1 1,-1 1-1,0 0 1,1 0 0,-1-1-1,19-11 43,8-16 31,-1-1 1,34-50-1,-17 21 5,110-137 481,-140 185-492,-13 10-68,0 0 0,1 0 0,-1 0 0,0 0 0,0 0 0,0 0 0,1 0 0,-1 0 0,0 0 0,0 1 0,0-1 0,0 0 0,1 0 0,-1 0 1,0 0-1,0 0 0,0 1 0,0-1 0,1 0 0,-1 0 0,0 0 0,0 0 0,0 1 0,0-1 0,0 0 0,0 0 0,0 0 0,0 1 0,0-1 0,0 0 0,0 0 0,1 1 0,-1-1 0,0 0 0,0 0 0,-1 1 0,-2 33 21,1-18-19,-2 26 2,-3 32 8,7-67-12,0-1-1,0 1 1,1 0 0,0 0 0,0 0 0,1-1 0,0 1-1,3 6 1,-5-10 0,1-1 0,1 0 0,-1 0-1,0-1 1,0 1 0,1 0 0,-1 0 0,1-1-1,-1 1 1,1 0 0,0-1 0,0 0 0,0 1-1,0-1 1,0 0 0,0 0 0,0 0 0,2 1-1,0-2 4,-1 1-1,1-1 0,-1 1 0,1-1 0,0 0 0,-1 0 1,1 0-1,-1-1 0,1 0 0,5-1 0,7-3 11,-1-2-1,0 1 0,0-2 1,15-10-1,-17 11-8,13-10 19,31-26 0,-34 24 26,41-24 1,87-46 189,-148 87-232,0 1-2,-1 0 0,0 0 0,0-1 0,0 1 0,0-1 0,0 0-1,0 1 1,0-1 0,0 0 0,1-3 0,-17 10 68,-10 9-47,0 0 1,0 2-1,2 1 1,0 1-1,-31 31 1,42-37-24,0 0 0,1 1-1,0 0 1,1 1 0,0 0 0,-11 27 0,19-40-4,1 0 0,-1-1 0,1 1 0,-1 0 0,1 0 0,0 0 0,-1 0 0,1 0 0,0 0 1,0 0-1,0 1 0,0-1 0,0 0 0,0 0 0,0 0 0,0 0 0,0 0 0,0 0 0,0 0 1,1 1-1,0-1 0,-1-1 0,1 0 0,0 1 0,-1-1 0,1 0 0,-1 1 0,1-1 0,0 0 0,-1 0 1,1 0-1,0 1 0,-1-1 0,1 0 0,0 0 0,-1 0 0,1 0 0,0 0 0,-1 0 0,1-1 0,0 1 1,-1 0-1,2 0 0,6-3 0,0 0 1,0 0 0,12-7-1,-19 9 0,19-12 14,-1 0 0,-1-1 0,0-1 0,-1-1 0,0-1 0,22-29 0,-18 22-6,-11 17 12,-5 13 7,-3 22 22,-3-18-43,2-4-1,-1 0-1,1 0 1,0 0-1,0 0 1,0-1-1,1 1 1,0 0-1,0 0 0,1-1 1,-1 1-1,5 5 1,-5-9-4,-1 0-1,1 0 1,0 0 0,0 0 0,1 0-1,-1-1 1,0 1 0,1-1-1,-1 1 1,1-1 0,-1 0 0,1 0-1,-1 0 1,1 0 0,0-1 0,0 1-1,-1-1 1,1 1 0,0-1-1,0 0 1,-1 0 0,1 0 0,0 0-1,0-1 1,0 1 0,3-2 0,5-1 0,-1-1 1,1 0 0,-1 0 0,0-1 0,0-1-1,0 0 1,16-12 0,57-57 42,-78 71-41,25-29 10,0-1 0,-3-1 0,-1-1 0,-1-1 0,-2-1 0,-2-2 0,-1 0 0,19-59 0,3-34 24,32-182 1,-70 298-37,-3 13-7,-1-1-1,1 0 0,-1 1 1,0-1-1,-1-9 0,1 14 7,0 0-1,0-1 0,0 1 1,0-1-1,0 1 0,0 0 1,0-1-1,0 1 0,0 0 1,-1-1-1,1 1 0,0 0 1,0-1-1,0 1 0,-1 0 1,1 0-1,0-1 0,0 1 1,-1 0-1,1-1 0,0 1 1,0 0-1,-1 0 0,1 0 1,0-1-1,-1 1 0,1 0 1,0 0-1,-1 0 0,0 0 0,-1 0 0,1 1 0,0-1 0,0 1 0,0-1 0,1 1 0,-1 0 0,0-1-1,0 1 1,0 0 0,0-1 0,0 1 0,1 0 0,-1 0 0,-1 2 0,-6 7-11,1 1 1,0 0-1,1 1 1,0-1-1,0 1 1,-3 14-1,-20 80-38,19-63 10,-5 23-24,2 0 1,4 0-1,2 1 0,4 1 0,5 87 1,-1-148 52,0 4-6,0-1 0,0 1 0,1-1 0,4 13 0,-6-21 16,1-1 0,-1 1 0,1-1 0,-1 0 0,1 1 0,-1-1-1,1 1 1,0-1 0,0 0 0,0 0 0,0 1 0,0-1 0,0 0 0,0 0 0,0 0 0,0 0 0,1 0 0,-1-1 0,0 1 0,1 0 0,-1 0 0,0-1-1,1 1 1,-1-1 0,1 1 0,-1-1 0,1 0 0,-1 0 0,1 1 0,-1-1 0,1 0 0,-1 0 0,1 0 0,0-1 0,-1 1 0,1 0 0,1-1 0,9-4 13,1 0 1,-1-1-1,-1-1 1,1 0 0,16-14-1,-14 11 24,1 0-1,24-12 0,-38 21-34,0 1 0,-1 0 1,1-1-1,0 1 0,0 0 0,0 0 0,0-1 1,0 1-1,-1 0 0,1 0 0,0 0 1,0 0-1,0 0 0,0 0 0,0 1 0,-1-1 1,1 0-1,0 0 0,0 1 0,0-1 0,0 0 1,-1 1-1,2 0 0,0 0 0,-1 1 0,1-1 0,-1 0 0,0 1 0,0 0 0,0-1 0,0 1 0,0 0 0,0-1 0,1 4 0,1 6 0,0 0 0,0 0 0,0 13-1,-1-12 5,0 0-5,0 0 0,1-1 1,0 0-1,1 0 0,0 0 0,1 0 0,7 12 1,-9-19-1,0 0 0,0 0-1,0 0 1,1-1 0,-1 1 0,1-1 0,0 1 0,0-1 0,0 0 0,0-1 0,1 1 0,-1-1 0,1 0 0,-1 0 0,1 0 0,0-1 0,0 1 0,0-1 0,7 0 0,-4 0 6,0-1 0,0 0-1,0 0 1,0-1 0,0 0 0,-1-1-1,1 0 1,0 0 0,11-5 0,-2-1 21,0-1 0,29-20 0,24-11 102,-19 12-3,-63 41-120,1 0 1,0 1 0,2 1 0,-10 17 0,17-30-10,1 1-1,-1 0 0,1 0 1,0 0-1,0 0 1,0 0-1,1 0 0,-1 0 1,1 0-1,-1 0 1,1 0-1,0 0 1,0 0-1,0 0 0,1 0 1,-1 0-1,1 0 1,2 6-1,-2-6 2,1 0 0,0 0 0,0 0 0,0-1 0,0 1 0,0-1 0,1 1 0,-1-1 0,1 0 0,-1 0 0,1 0 0,0 0 0,0-1 0,0 1 0,0-1 0,0 0 0,5 2 0,-2-1 7,1-1 0,0 1-1,-1-1 1,1-1 0,0 1 0,0-1 0,0 0-1,-1-1 1,1 0 0,0 0 0,0 0-1,-1-1 1,12-4 0,-13 4 1,0 0 1,0 0-1,0-1 1,0 0-1,-1 0 1,0 0-1,1 0 0,-1-1 1,0 0-1,0 0 1,-1 0-1,1 0 1,-1-1-1,0 1 1,0-1-1,-1 0 0,5-9 1,-4 5 7,0-1 0,-1 0 0,0 1 0,0-1 0,-1 0-1,0 0 1,-1 0 0,0 0 0,-3-16 0,2 21-3,0-1 1,0 1-1,-1 0 0,0 0 0,0 0 1,-1 0-1,1 0 0,-1 1 0,0-1 0,0 1 1,0-1-1,-1 1 0,1 0 0,-1 1 1,0-1-1,-1 0 0,1 1 0,0 0 1,-7-3-1,-3 0 26,11 6-29,1-1 0,0 0 1,0 1-1,-1-1 0,1 0 1,0-1-1,0 1 0,0 0 0,0-1 1,-2-1-1,4 3-6,0 0-1,0-1 1,0 1 0,0 0-1,0-1 1,1 1 0,-1 0-1,0 0 1,0-1 0,0 1-1,0 0 1,0-1 0,1 1-1,-1 0 1,0 0 0,0 0 0,0-1-1,1 1 1,-1 0 0,0 0-1,0 0 1,1-1 0,-1 1-1,0 0 1,1 0 0,-1 0-1,0 0 1,0 0 0,1 0 0,-1 0-1,0 0 1,1 0 0,-1 0-1,0 0 1,1 0 0,-1 0-1,16-3 17,75-13 2,28-3 15,-99 17-31,-1 1-1,1 0 1,-1 2 0,21 3-1,-36-4-3,1 1 0,-1 0 0,0 0 0,1 0 0,-1 1 0,0-1 0,0 1 0,0 0 0,0 0 0,0 0 0,4 4 0,-6-4 0,-1 0 0,1 0 0,-1-1 0,0 1 0,0 0 0,0 0 0,0 0 0,0 0 0,0 0 0,-1 0 0,1 1 0,-1-1 0,1 0 0,-1 0 0,0 0 0,0 1 0,0-1 0,0 0 0,0 0 0,-1 0 0,1 1 0,0-1 0,-1 0 0,-1 2 0,-10 19 55,11-22-13,9-13-12,-1 2 1,-3 3-12,1 1-1,0-1 1,11-10-1,-15 16-17,0 1 0,-1-1 1,1 0-1,0 1 0,0-1 0,0 0 0,0 1 0,0-1 0,0 1 0,0-1 0,0 1 1,0-1-1,0 1 0,0 0 0,0 0 0,0-1 0,0 1 0,0 0 0,0 0 1,0 0-1,0 0 0,0 0 0,0 0 0,0 1 0,0-1 0,0 0 0,0 1 0,0-1 1,0 0-1,0 1 0,0-1 0,0 1 0,0-1 0,0 1 0,0 0 0,1 0 0,11 14-19,-1 0 0,-1 1-1,13 22 1,-11-18-5,23 30 0,-25-39-173,-16-21 323,-11-15-4102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6:0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13864,'0'0'1880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6:0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9744,'0'0'400,"135"-19"-136,-6 7 16,48-6 288,15 2 8,-15 4-40,-26 0 8,-32-4-56,-10 2 0,-12-7-72,-7 1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5624,'0'0'14815,"13"-1"-14357,56-8 147,93-7 756,-115 15-897,0 3 0,63 10 0,-84-5-206,-21-5-126,0-1 0,1 1-1,-1-1 1,0 0 0,9 0-1,-7 2 251,-7-3-367,0 0 1,0 0-1,1 1 0,-1-1 1,0 0-1,0 0 0,1 0 1,-1 1-1,0-1 0,1 0 1,-1 0-1,0 0 0,1 0 1,-1 0-1,0 0 0,0 0 0,1 0 1,-1 0-1,0 0 0,1 0 1,-1 0-1,0 0 0,1 0 1,-1 0-1,0 0 0,1 0 1,-1 0-1,0 0 0,1 0 1,-1-1-1,0 1 0,0 0 1,1-1-1,10-3-280,-4 3-3011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369 607 4120,'0'0'12010,"-12"-8"-11677,-37-23-5,47 30-280,-1-1 0,1 1 0,0 0 0,-1 0-1,1 0 1,-1 0 0,1 1 0,-1-1-1,1 1 1,-1-1 0,0 1 0,1 0-1,-1 0 1,-4 0 0,-3 1 115,1-1-33,0 1 0,0 0 0,0 0 0,0 1 0,0 1 0,0-1 0,1 1 0,-1 1 0,1 0 0,0 0 0,-15 10-1,-11 5 194,28-16-258,0 0 1,1 0 0,0 1-1,0-1 1,0 1-1,0 0 1,0 1 0,1-1-1,0 1 1,0 0 0,-4 6-1,3-1 89,-1 1 0,2 0 0,-1 0 0,-4 23 0,6-26-63,1 1 0,0-1 0,0 1 0,1 0 0,0 0 0,0 0 0,1 0 0,0 0 0,1 0 0,0 0 1,1 0-1,-1 0 0,7 15 0,-7-22-60,0 1 1,0-1-1,1 1 0,0-1 1,-1 0-1,1 1 1,0-1-1,0 0 1,0 0-1,0 0 0,1 0 1,-1-1-1,0 1 1,1-1-1,0 1 1,3 1-1,-1-2-7,-1 0 1,1 1-1,0-1 0,0-1 1,0 1-1,0-1 0,0 0 0,0 0 1,5-1-1,-1 0 4,0-1 0,1 0-1,-1-1 1,0 0 0,0 0-1,0-1 1,-1 0 0,1-1 0,11-7-1,-2-5 67,0 0 1,-1-2-1,0 1 0,-2-2 0,16-24 0,10-14 135,-27 40-93,-1-1 0,-1 0 0,16-34 0,-24 44-92,0 0-1,-1-1 1,0 1 0,-1-1-1,0 0 1,0 0-1,-1 1 1,-1-1-1,0 0 1,-1-18 0,-4 4 11,-1 0 0,-1 1 1,0-1-1,-2 1 0,-1 1 1,-1 0-1,-1 0 0,-1 1 1,0 0-1,-2 2 0,-18-21 1,19 26 13,-26-20 0,-13-11 46,49 41-101,-10-12 43,-25-19 1,34 31-45,1 1-1,-1 0 1,1 0 0,-1 0-1,0 1 1,0-1 0,0 1-1,-1 1 1,1-1 0,0 1 0,-7-1-1,10 2-2,-1 0 0,0 0-1,1 0 1,-1 1 0,0-1-1,1 1 1,-1 0 0,1 0 0,-1 0-1,1 0 1,0 0 0,-1 0-1,1 1 1,0-1 0,0 1 0,0 0-1,0 0 1,0 0 0,0 0-1,0 0 1,1 0 0,-1 0-1,1 0 1,-1 0 0,-1 6 0,1-5-255,1 0 0,-1 1 0,1-1 0,0 1 0,0-1 0,0 1 0,1-1 0,-1 1 0,1 0 1,0-1-1,0 1 0,0 0 0,0-1 0,1 1 0,-1 0 0,1-1 0,2 6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5520,'0'0'12470,"10"5"-12157,29 14-7,-37-18-259,0 1 1,-1-1-1,1 0 0,-1 0 1,1 1-1,-1-1 1,1 1-1,-1-1 0,0 1 1,0-1-1,0 1 0,0 0 1,0 0-1,0-1 1,0 1-1,-1 0 0,1 0 1,-1 0-1,1 0 1,-1 0-1,0 0 0,1 3 1,0 4 150,17 98 1104,0-2-204,-16-91-959,-2-12-95,0 0 1,0 0 0,0-1-1,0 1 1,0 0-1,1 0 1,-1-1-1,1 1 1,-1 0-1,2 2 1,-1-1 41,0 0-1,-1-1 1,1 1-1,-1 0 1,0-1 0,0 1-1,0 0 1,-1 3-1,1 5 171,5-21-118,16-65-70,-18 58-61,2 0 0,0 0 1,0 1-1,1 0 0,1 0 0,13-21 1,-12 26 2,9-13 68,26-53-1,-18 41-33,-24 35-38,0 0-1,0 1 1,0-1-1,0 0 1,1 1 0,-1-1-1,0 0 1,0 1 0,0-1-1,1 1 1,-1 0-1,0-1 1,1 1 0,-1 0-1,0 0 1,0 0-1,1 0 1,-1 0 0,0 0-1,1 0 1,-1 0 0,0 1-1,0-1 1,1 0-1,-1 1 1,0-1 0,2 2-1,34 14 58,-30-11-45,1 0 0,-1 0 1,0 0-1,-1 1 0,1 0 0,-1 0 0,0 1 1,0 0-1,-1 0 0,0 0 0,0 1 1,-1 0-1,0 0 0,5 15 0,-2 0 134,0 0 1,4 42-1,-8-47-97,1 6 63,-1-6 77,0 1 1,0 20-1,-6-47-318,0-2-3643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4120,'0'0'8617,"10"0"-8104,35 1-21,-41-1-366,-1 0 0,1 1 0,-1-1 0,1 1 0,-1 0 0,1 0 0,-1 0 1,0 1-1,7 2 0,4 3 471,9 3 171,9 2 65,-6-8-373,1-1 0,-1-1 0,1-1 0,42-5 0,-10 0-201,-33 4-122,0-2 0,0-1 0,27-7-1,-45 8-98,40-12 304,0 2 0,0 2 1,1 3-1,54-2 1,180-10 456,-190 10-728,18-3 66,93-6 170,-114 21-172,-19 0-34,53 3 133,-45 6-18,-79-12-214,0 0 0,0 0 0,0 0 0,0 0 0,0 0 0,0 0 0,0 0 0,-1 0 1,1 0-1,0 0 0,0 0 0,0 0 0,0 0 0,0 0 0,0 1 0,0-1 0,0 0 0,0 0 1,0 0-1,0 0 0,0 0 0,0 0 0,0 0 0,0 0 0,0 0 0,0 0 0,-1 0 1,1 1-1,0-1 0,0 0 0,0 0 0,0 0 0,0 0 0,0 0 0,0 0 0,0 0 0,0 0 1,0 0-1,1 1 0,-1-1 0,0 0 0,0 0 0,0 0 0,0 0 0,0 0 0,0 0 1,0 0-1,0 0 0,0 0 0,0 0 0,0 0 0,0 0 0,0 1 0,0-1 0,0 0 1,0 0-1,1 0 0,-1 0 0,0 0 0,0 0 0,-8 4-3473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326 387 6824,'0'0'9538,"-10"-2"-9117,0 0-253,1 1 0,0 1 0,-1-1 0,1 1 0,0 1 0,0 0-1,-1 0 1,-10 4 0,-2 3 200,1 0 0,1 2 1,-1 0-1,2 2 0,0 0 0,0 1 0,1 1 0,-32 32 0,49-45-342,0 0-1,0 0 0,0 0 1,0 0-1,1 0 0,-1 0 1,0 1-1,0-1 0,1 0 1,-1 1-1,1-1 0,-1 0 1,1 1-1,-1-1 0,1 1 1,0-1-1,0 0 0,0 1 1,0-1-1,0 1 1,0-1-1,0 1 0,0-1 1,1 1-1,-1-1 0,0 0 1,1 1-1,0-1 0,-1 0 1,1 1-1,0-1 0,-1 0 1,1 0-1,0 0 0,0 1 1,0-1-1,0 0 0,0 0 1,0 0-1,0 0 0,2 0 1,0 2 15,1-1 0,-1 1 1,1-1-1,-1 0 0,1 0 1,0-1-1,-1 1 0,1-1 0,0 0 1,0 0-1,0 0 0,0 0 1,8 0-1,3-3 56,1 0 0,0 0 1,-1-2-1,0 0 0,1 0 0,13-8 1,-19 8-47,-1-1 1,0-1-1,0 1 1,-1-1-1,0-1 1,0 0 0,0 0-1,-1 0 1,0-1-1,7-11 1,-13 17-44,50-76 368,-45 66-316,0 0 1,-1 0-1,-1 0 0,0-1 0,3-16 0,-3 8 24,-1-1 1,-1 0-1,-2-45 0,-1 56-44,-1 0 1,1-1-1,-2 1 0,0 0 1,0 0-1,-1 0 0,0 1 1,0-1-1,-10-14 0,10 20-15,0 0-1,-1 0 1,1 1-1,-1 0 1,0 0-1,0 0 1,0 0-1,0 1 1,-1 0-1,1 0 1,-1 1-1,0-1 0,0 1 1,0 0-1,0 1 1,-9-2-1,3 1 12,-1 1-1,1 0 0,-1 1 0,1 0 0,0 1 0,-1 1 0,-15 3 1,26-5-40,0 1 1,1-1 0,-1 1 0,1-1 0,-1 1 0,1 0 0,-1-1 0,1 1 0,0 0 0,-1 0 0,1 0 0,0 0 0,0 0 0,-2 1 0,-3 8-4281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69 5824,'0'0'4565,"11"-10"-4089,35-30 29,-38 33-469,5-4 1400,-12 16 749,-1 6-1166,-2 17-287,-2 1 0,0-1 0,-2-1 0,-15 45 0,4-11 99,-1-4-185,12-41-427,1-1 0,0 1 0,2 0 0,0 1 0,-2 26 0,3-19 260,2-21-409,0-1 1,-1 1-1,1-1 1,0 1-1,0-1 1,0 1-1,0 0 1,1-1-1,-1 1 1,1-1-1,0 1 1,-1-1-1,1 1 1,0-1-1,0 0 1,1 1-1,1 2 1,-1-2-19,1-1 0,-1 1 0,0-1 0,1 0 0,0 1 0,-1-1 1,1 0-1,0-1 0,0 1 0,0 0 0,0-1 0,1 0 1,-1 1-1,0-1 0,1-1 0,-1 1 0,0 0 0,1-1 0,-1 0 1,1 0-1,3 0 0,11-1 57,-1-1 1,0 0-1,19-6 0,-7 2 103,12-2 272,46-16 0,-84 23-600,1 0 166,0 0-1,0 0 0,0-1 1,0 1-1,0-1 0,0 0 1,-1-1-1,7-4 1,1-9-4407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10952,'0'0'2672,"10"-4"-2326,16-5-85,0 2-1,0 1 0,43-5 1,90 0 808,-21 2 365,-121 8-1397,-1 0-1,0-2 0,0 0 1,0 0-1,0-2 0,-1 0 1,20-9-1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6224,'0'0'12434,"10"4"-11909,-5-1-451,10 4 279,1-1 0,0 0 1,21 5-1,-22-8-108,0-1 0,0 0 1,0-2-1,0 1 0,17-3 0,77-17 745,50-8 216,-103 18-757,47 0 268,-92 8-641,-1 0-1,0 1 1,0-1 0,13 3-1,9 0 110,-31-2-165,4 0-158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2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5624,'0'0'13786,"13"1"-13386,123-2 816,-13-2 82,-9 1-165,-54 0-485,19-2 72,-68 4-674,4 0-133,-9-3-3014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3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69 3208,'0'0'11698,"-5"-11"-11338,-15-31-17,16 31 47,6 10 88,-3-3-66,0 21 2533,0 6-2928,30 452 2337,-16-341-1725,-8-86-328,-1-23 40,-1 27 0,-3-15 98,0-25-74,0-28 95,-16-353 135,2 104-336,8 161 124,6 103-376,1-1 0,-1 1 0,1 0 0,-1-1 0,1 1 1,0 0-1,0 0 0,0 0 0,-1 0 0,1 0 0,0 0 0,0 0 0,0 0 0,1 0 1,-1 0-1,0 1 0,0-1 0,0 0 0,1 1 0,-1-1 0,3 0 0,30-11 44,-31 11-41,10-2 7,1 1 0,0 0 0,0 1-1,-1 0 1,1 1 0,0 0 0,0 2 0,0-1-1,16 6 1,-5-1 7,-1 1 0,0 2-1,0 0 1,25 15 0,-21-7-2,-1 2 0,-1 1 1,-1 1-1,-1 1 0,33 39 0,-43-45 0,-1 0 0,-1 1-1,0 1 1,-2 0 0,0 1-1,13 33 1,-18-39 6,-1 0 0,0 0-1,-1 0 1,-1 1 0,0-1 0,-1 1 0,0 0-1,-1-1 1,-1 1 0,0-1 0,-4 20-1,3-26 7,0 0 0,0 0 0,-1 0 0,0 0 0,-1 0-1,1-1 1,-1 0 0,-1 0 0,1 0 0,-1 0 0,-9 9-1,5-8 27,0 0 0,-1 0 0,0-1-1,0 0 1,0-1 0,-20 7-1,-18 4 185,-1-3 0,-70 9 0,66-13-345,2 1 1,-53 19-1,93-26-227,-3 1-171,7 1-3457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7:32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 5224,'0'0'9929,"-11"6"-9481,-83 49 1125,42-29-546,-32 19 418,29 0-17,51-42-1293,0 0 0,1 0 0,-1 1 0,1-1-1,-1 1 1,1 0 0,0 0 0,0 0 0,1 0 0,0 0 0,-1 0 0,1 1 0,0-1 0,-1 6-1,3-8-74,-1 1-1,1 0 0,0-1 1,0 1-1,0-1 1,0 1-1,0 0 0,0-1 1,1 1-1,-1-1 0,1 1 1,0-1-1,-1 1 0,1-1 1,0 1-1,1-1 0,-1 0 1,0 1-1,1-1 0,-1 0 1,1 0-1,0 0 0,0 0 1,0-1-1,0 1 1,0 0-1,2 1 0,1 0-17,0 0 0,0-1 1,0 0-1,0 1 0,0-2 0,1 1 0,-1-1 0,1 1 0,-1-1 0,1-1 0,-1 1 0,1-1 1,-1 0-1,1 0 0,-1-1 0,1 0 0,-1 0 0,1 0 0,-1 0 0,7-4 0,-4 2-2,0 0 0,0-1-1,-1 0 1,0-1 0,0 1-1,0-2 1,0 1 0,-1-1-1,1 0 1,-1 0 0,-1 0 0,8-11-1,0-3 81,-1 0 1,0-1-1,-2-1 0,-1 0 0,0 0 0,-2 0 0,7-34 1,-14 40 187,-6 21-59,-5 24-48,10-20-167,0 0 0,1 0 0,0 1 0,0-1 0,1 0 0,0 0 0,1 0 0,0 0 0,1 0 0,6 16 0,-5-14 15,1-1 0,1 1 0,0-1 0,0 0 0,1 0 1,0-1-1,16 17 0,-17-21 27,0 0 1,0 0-1,0-1 0,0 0 1,1 0-1,10 5 1,-14-8-37,1 0 0,-1 0 0,0 0 0,1-1 0,-1 1 1,1-1-1,-1 0 0,0 0 0,1 0 0,-1 0 0,1-1 0,-1 1 1,0-1-1,1 0 0,-1 0 0,4-1 0,-2-1-349,9-4 176,-9-3-4123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12760,'0'0'408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11048,'0'0'5413,"3"15"-4739,60 252 2384,-62-261-2988,31 125 1443,-26-111-1178,1-2-1,0 1 1,2-1-1,17 28 1,-15-27 40,5 9 526,-16-27-815,1 0 0,0 0 0,-1 0 0,1 0-1,0-1 1,-1 1 0,1 0 0,0 0-1,0 0 1,0-1 0,-1 1 0,1 0 0,0-1-1,0 1 1,2 0 0,0-1-29,0-1-1,-1 0 1,1 0-1,-1 0 1,1 0 0,-1-1-1,1 1 1,-1 0 0,0-1-1,1 0 1,-1 0-1,0 1 1,0-1 0,3-4-1,2-2 35,63-58 446,94-116 0,-125 137-256,49-43 0,20-22 176,-57 51-110,-51 59-346,1 0 1,-1-1 0,0 1-1,1 0 1,-1 0 0,0-1-1,0 1 1,1 0 0,-1-1-1,0 1 1,0 0 0,0-1-1,1 1 1,-1 0 0,0-1-1,0 1 1,0-1 0,0 1-1,0 0 1,0-1 0,0 1-1,0-1 1,0 1 0,0 0-1,0-1 1,0 1 0,0-1-1,0 1 1,0 0 0,0-1-1,-1 1 1,1 0-1,0-1 1,0 1 0,0 0-1,0-1 1,-1 1 0,1 0-1,0-1 1,-1 1 0,1 0-1,0-1 1,0 1 0,-1 0-1,1 0 1,0 0 0,-1-1-1,1 1 1,0 0 0,-1 0-1,1 0 1,-1 0 0,1 0-1,0-1 1,-1 1 0,1 0-1,-1 0 1,1 0 0,-31-1-8,26 1 12,-123 4 34,-228 37-1,306-30-42,-57 21-1,31-8-13,64-21-15,0-1-1,0 0 0,0 0 1,-1-1-1,1-1 1,0 0-1,0 0 0,-18-4 1,29 4 15,0-1 0,0 1 0,0 0 1,0-1-1,1 1 0,-1-1 0,0 1 1,0-1-1,1 1 0,-1-1 0,0 0 1,1 1-1,-1-1 0,0 0 0,1 1 1,-1-1-1,1 0 0,-1 0 0,1 1 0,0-1 1,-1 0-1,1 0 0,0 0 0,-1 0 1,1 0-1,0 0 0,0 0 0,0 1 1,0-1-1,0 0 0,0 0 0,0 0 1,0 0-1,0 0 0,0 0 0,1 0 0,-1 0 1,0 1-1,1-1 0,-1 0 0,1 0 1,0-1-1,2-5-232,0 1 0,1-1 0,8-11-1,15-10-992,-17 20-2067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8:3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3408,'0'0'14425,"10"0"-14108,29-2-33,-38 2-273,-1-1 1,1 1-1,-1 0 0,1 0 0,-1 0 1,1 0-1,-1 0 0,1 0 0,-1 0 1,1 0-1,-1 0 0,1 0 0,-1 0 1,1 0-1,-1 0 0,0 1 0,1-1 1,-1 0-1,1 0 0,-1 0 0,1 1 1,-1-1-1,0 0 0,1 0 0,-1 1 1,0-1-1,1 0 0,-1 1 1,0-1-1,1 1 0,-1-1 0,0 0 1,0 1-1,1-1 0,-1 1 0,0-1 1,0 1-1,0-1 0,0 0 0,1 1 1,-1 0-1,1 3 81,58 182 1275,-40-120-777,36 90 0,-22-67-46,-24-60-265,19 40 1,-2-29 143,-21-32-208,1 0 0,-1 0 0,-1 0-1,7 16 1,-11-24-184,0 1 0,0-1 1,0 1-1,0-1 0,0 1 0,0-1 1,1 1-1,-1-1 0,0 1 0,0-1 1,0 0-1,0 1 0,1-1 0,-1 1 1,0-1-1,0 0 0,1 1 0,-1-1 0,0 1 1,1-1-1,-1 0 0,0 1 0,1-1 1,-1 0-1,1 0 0,-1 1 0,0-1 1,1 0-1,0 0 0,8-15 449,-7 10-586,64-155 427,-23 66-159,109-213 187,-59 148 12,-90 156-327,-1 0-1,-1 0 1,1-1 0,0 1-1,-1 0 1,0 0 0,1-1-1,-1 1 1,0-1 0,0-4 0,-1 8-30,0-1 1,-1 1 0,1 0 0,0-1 0,0 1 0,0 0 0,-1-1 0,1 1 0,0 0 0,-1-1-1,1 1 1,0 0 0,-1-1 0,1 1 0,0 0 0,-1 0 0,1-1 0,0 1 0,-1 0 0,1 0-1,-1 0 1,1 0 0,-1 0 0,1 0 0,0-1 0,-1 1 0,1 0 0,-1 0 0,0 0 0,-19-1 44,13 1-45,-65-1 68,-92 11-1,56 9 15,-12 2 108,66-16-479,54-5 275,0 0 0,0 0 0,0 0 0,-1 0 0,1 0 0,0 0 0,0 0 0,0 0 0,0 0 0,0 0 0,0 0 0,0 1 0,0-1 0,0 0-1,-1 0 1,1 0 0,0 0 0,0 0 0,0 0 0,0 0 0,0 0 0,0 0 0,0 0 0,0 0 0,0 0 0,0 0 0,0 1 0,0-1 0,0 0 0,0 0 0,0 0 0,0 0 0,0 0 0,-1 0 0,1 0-1,0 0 1,0 1 0,0-1 0,0 0 0,0 0 0,1 0 0,-1 0 0,0 0 0,0 0 0,0 0 0,0 0 0,0 1 0,0-1 0,0 0 0,0 0 0,0 0 0,0 0 0,0 0 0,0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8:33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5720,'0'0'12241,"9"-7"-11744,-1 2-382,-2 0-22,0 0-1,1 1 1,-1 0 0,1 0-1,0 1 1,0 0 0,1 0 0,8-2-1,13-2 368,-18 3-218,0 1 1,1 0 0,-1 1 0,1 0-1,0 1 1,0 0 0,22 2 0,-31 0-206,-1 0 0,1-1 0,0 1 1,-1 0-1,1 1 0,-1-1 1,0 0-1,1 1 0,-1-1 0,0 1 1,0 0-1,0 0 0,0 0 1,0 0-1,0 0 0,0 0 0,-1 0 1,1 0-1,-1 1 0,0-1 0,0 1 1,0-1-1,0 1 0,0-1 1,0 1-1,0 0 0,-1 0 0,0-1 1,1 1-1,-1 0 0,0 0 0,-1 4 1,1 3 11,-2 1 1,1-1 0,-1 0 0,-1 0-1,1 0 1,-2 0 0,-5 13 0,-5 5 122,-17 28 1,23-46-96,1 0 1,-1 0-1,-1 0 0,1-1 1,-15 12-1,12-8 19,10-11-76,0-1-1,1 1 1,-1-1 0,0 0-1,0 0 1,0 1-1,0-1 1,0 0 0,0 0-1,0 0 1,-1 0 0,1 0-1,0 0 1,0-1-1,-1 1 1,1 0 0,-3 0-1,4-1 71,19-2 166,1-5-142,2-1 34,0 1 1,37-6 0,-43 11-24,1 0 0,-1 0 1,1 2-1,0 0 0,21 3 1,18 3 638,-34-6-4286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8:3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5720,'0'0'16786,"5"13"-16654,1 2-90,-2-6-12,0 1-1,-1-1 1,0 1 0,-1 0 0,0 0 0,1 12 0,-2-14 0,5 61 695,25 116 0,-9-113 360,-21-59-789,-1-13-267,0 1 1,0 0 0,0 0 0,-1 0 0,1 0 0,0 0 0,0 0 0,1 0 0,-1 0 0,0 0 0,0 0-1,0 0 1,1 0 0,-1 0 0,0 0 0,1-1 0,-1 1 0,1 0 0,-1 0 0,1 0 0,-1-1 0,1 1-1,0 0 1,-1 0 0,2 0 0,-2 4 127,0-1 81,4-10-134,9-22-26,-2 0 1,-1-1 0,-1 0-1,7-41 1,3-9 78,-17 71-129,3-12 34,0-1 0,2 1 0,0 0 0,1 1-1,1 0 1,1 0 0,16-22 0,-19 29-23,15-16 142,-21 26-171,1 1 1,-1 0-1,0 0 1,0 0-1,1 0 0,-1 0 1,1 0-1,-1 0 1,1 0-1,-1 0 1,1 1-1,0-1 1,-1 0-1,1 1 1,0 0-1,1-1 0,12 0 64,-14 1-68,1-1 1,0 1 0,0 0-1,-1 0 1,1 0-1,0 0 1,0 0 0,0 0-1,-1 1 1,1-1-1,0 1 1,-1-1 0,1 1-1,0-1 1,-1 1-1,1 0 1,-1 0 0,3 1-1,4 4 10,-1 0-1,0 0 0,0 1 1,-1 0-1,0 0 1,0 0-1,0 1 0,7 15 1,-6-10 17,-1 2-1,0-1 1,-2 1 0,6 25 0,-4 2 150,-2 1 0,-2 58 0,-2-91-146,6 67 586,-6-77-626,0 0 0,0 1 0,0-1 0,0 0 0,0 0 0,0 0 0,0 0 0,0 0 0,0 1-1,0-1 1,0 0 0,0 0 0,1 0 0,-1 0 0,0 0 0,0 0 0,0 0 0,0 0 0,0 0 0,0 1 0,1-1 0,-1 0 0,0 0 0,0 0 0,0 0-1,0 0 1,0 0 0,0 0 0,1 0 0,-1 0 0,0 0 0,0 0 0,0 0 0,0 0 0,1 0 0,-1 0 0,0 0 0,0 0 0,0 0 0,0 0 0,0 0-1,0 0 1,1-1 0,-1 1 0,0 0 0,0 0 0,0 0 0,0 0 0,0 0 0,0 0 0,0 0 0,1 0 0,-1 0 0,0-1 0,0 1 0,0 0 0,0 0-1,0 0 1,0 0 0,0 0 0,0-1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35.3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200 0 5016,'0'0'6178,"-8"11"-5923,-30 38 47,-85 117 1383,122-163-1507,-1 0 1,1 0-1,-1 0 1,0 0-1,0 0 1,-1-1-1,1 1 1,0-1 0,-1 0-1,0 0 1,-4 3-1,35-38 1378,-20 26-1470,-1 0 1,2 1-1,-1-1 0,1 2 0,0-1 0,0 1 0,0 1 1,1-1-1,-1 2 0,1-1 0,0 1 0,0 1 1,1 0-1,-1 0 0,0 1 0,18 1 0,1-1 170,-16 0-58,0 1-1,0 1 1,0 0-1,0 0 1,20 6 0,10 5 522,-43-10-701,0 1 0,0 0 0,0-1 0,0 1 0,0 0-1,-1-1 1,1 1 0,-2 4 0,0-2 10,0 0 1,0 0-1,-1-1 0,0 1 0,1-1 0,-1 0 0,-1 1 0,1-1 0,-1-1 0,1 1 0,-1 0 0,0-1 0,0 0 0,-1 0 1,1 0-1,-1-1 0,1 1 0,-1-1 0,0 0 0,-5 1 0,49-32 292,-14 9-3313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58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289 358 4816,'0'0'6538,"-10"-1"-6367,2 0-143,0 1 0,0 0 0,0 0 0,0 1 0,0-1 1,0 2-1,0-1 0,0 1 0,0 1 0,1-1 0,-1 2 0,-12 6 0,3 0 32,1 1-1,0 0 0,1 1 1,1 1-1,-18 20 0,26-26-18,0 0-1,1 1 0,0 0 0,0 0 0,1 0 1,0 0-1,0 1 0,1 0 0,0 0 0,1 0 0,0 0 1,0 0-1,0 11 0,2-19-26,-1 1 0,1 0 0,1-1 0,-1 1 0,0 0 0,0-1 0,1 1 0,-1 0 1,1-1-1,-1 1 0,1-1 0,-1 1 0,1-1 0,0 1 0,0-1 0,0 1 0,0-1 0,0 0 0,0 0 0,0 1 0,1-1 0,-1 0 1,0 0-1,1 0 0,-1 0 0,0-1 0,1 1 0,-1 0 0,1 0 0,0-1 0,-1 1 0,1-1 0,-1 0 0,1 1 0,0-1 0,3 0 0,0 0 12,0 1 0,1-2 0,-1 1 0,0 0 0,1-1 0,-1 0 0,0-1 0,0 1-1,0-1 1,9-4 0,3-4 47,-1-1-1,-1 0 0,0-1 1,0 0-1,-2-2 0,1 1 1,-2-2-1,22-30 1,-20 22 50,0 0 0,-1-2 0,-2 1 0,-1-2 0,13-45 0,-18 53-13,-2 0 1,0-1 0,-1 1-1,0-1 1,-2 1 0,0-1-1,-1 0 1,-1 1 0,-1-1-1,-1 1 1,0 0 0,-1 0-1,-8-18 1,12 35-95,1 0 1,0 0-1,-1 0 1,1 0-1,-1 1 1,1-1-1,-1 0 1,1 0-1,-1 0 1,0 0-1,1 1 1,-1-1-1,0 0 1,0 0-1,0 1 1,0-1-1,1 1 1,-1-1 0,0 1-1,0-1 1,0 1-1,0 0 1,0-1-1,0 1 1,0 0-1,0 0 1,0 0-1,0-1 1,-1 1-1,1 0 1,0 0-1,0 1 1,0-1-1,-1 0 1,0 1 0,0 0 0,0 0 0,0 0 0,1 0 0,-1 0 1,1 1-1,-1-1 0,1 0 0,-1 1 0,1-1 0,0 1 1,-1-1-1,1 1 0,0 0 0,0 0 0,0-1 0,-1 4 0,-6 18 18,0 1 0,2 0-1,0 0 1,2 0 0,1 1-1,1 0 1,1-1 0,0 1-1,3 0 1,0 0 0,7 35-1,-7-53-28,1 9 13,0 0 0,1 0 1,1 0-1,1-1 0,0 0 1,0 0-1,15 23 0,-14-29-1,-1 0 1,1 0-1,1 0 0,0-1 0,12 9 0,-18-15-12,0-1 0,0 0 0,0 1 0,0-1 0,0 0 1,0 0-1,1 0 0,-1-1 0,0 1 0,1 0 0,-1-1 1,0 0-1,1 0 0,-1 1 0,1-1 0,-1-1 0,1 1 1,-1 0-1,0 0 0,1-1 0,-1 0 0,0 1 0,1-1 0,-1 0 1,0 0-1,0 0 0,0 0 0,0-1 0,0 1 0,0-1 1,2-1-1,8-6 44,-1-1 1,-1 0-1,0-1 0,0 0 1,-1-1-1,9-13 1,-14 16 9,1 1-1,-2-1 1,1 0 0,-1 0 0,0 0-1,-1 0 1,0-1 0,-1 1 0,1 0 0,-2-15-1,-2-7 555,2 31-608,0 0 0,1 0 1,-1 0-1,0 0 0,0-1 0,0 1 1,0 0-1,0 0 0,0 0 0,0 0 1,0 0-1,0-1 0,1 1 0,-1 0 1,0 0-1,0 0 0,0 0 0,0 0 1,0 0-1,1 0 0,-1 0 0,0 0 1,0 0-1,0-1 0,0 1 1,1 0-1,-1 0 0,0 0 0,0 0 1,0 0-1,1 0 0,-1 0 0,0 0 1,0 0-1,0 0 0,0 0 0,1 1 1,-1-1-1,0 0 0,0 0 0,0 0 1,0 0-1,0 0 0,1 0 0,-1 0 1,0 0-1,0 0 0,0 1 1,12 5 147,-10-5-101,2 0-21,1 1 0,-1 0 0,0-1-1,0 1 1,0 1 0,-1-1 0,1 0-1,0 1 1,-1 0 0,0 0 0,0 0 0,0 0-1,0 0 1,0 1 0,0 0 0,2 5-1,35 52 336,-38-57-339,1 1 0,-1 0 0,1-1 0,0 0 0,0 1 0,1-1 0,-1-1 0,1 1 1,0 0-1,0-1 0,0 0 0,1 0 0,-1 0 0,9 4 0,-8-5-6,1-1 1,0 1 0,0-1-1,-1 0 1,1 0-1,0-1 1,0 0 0,0 0-1,0 0 1,0-1 0,0 0-1,0 0 1,5-2-1,9-3 38,0-1 0,-1-1 0,0-1 0,0 0 0,-1-2 0,0 0 0,31-26 0,-44 34 208,-9 11-175,-8 12-30,11-14-38,0-1-1,0 1 1,0 0-1,0-1 0,1 1 1,0 0-1,1 9 1,0-12-12,-1 0 1,1 0-1,-1-1 1,1 1 0,0 0-1,0-1 1,1 1-1,-1 0 1,0-1 0,1 0-1,0 1 1,-1-1-1,1 0 1,0 0-1,0 0 1,0 0 0,4 3-1,-5-5-6,-1 1-1,1-1 0,0 1 1,0-1-1,-1 0 1,1 1-1,0-1 0,0 0 1,0 0-1,0 1 1,-1-1-1,1 0 0,0 0 1,0 0-1,0 0 1,0 0-1,0 0 0,0 0 1,-1 0-1,1-1 1,0 1-1,0 0 0,0 0 1,0-1-1,-1 1 1,1-1-1,0 1 0,0 0 1,-1-1-1,1 0 1,0 1-1,-1-1 0,1 1 1,0-1-1,-1 0 1,1 1-1,-1-1 0,1 0 1,-1 0-1,0 1 1,1-1-1,-1 0 0,0 0 1,1 0-1,-1 1 1,0-1-1,0 0 0,0 0 1,0 0-1,0 0 1,0 0-1,0 0 0,0 1 1,0-1-1,0 0 1,0 0-1,0 0 0,-1 0 1,0-1-1,-3-14 58,-9-27 172,12 40-221,-1 1 1,1-1 0,-1 0-1,0 1 1,1 0 0,-1-1-1,0 1 1,0 0 0,-1 0-1,1 0 1,0 1 0,-1-1-1,-3-2 1,-1-5 26,7 8-42,0 1 1,0 0-1,-1 0 0,1 0 0,0-1 1,0 1-1,0 0 0,0 0 1,0-1-1,0 1 0,0 0 1,0 0-1,1 0 0,-1-1 1,0 1-1,0 0 0,0 0 0,0 0 1,0-1-1,0 1 0,0 0 1,0 0-1,0 0 0,1 0 1,-1-1-1,0 1 0,0 0 0,0 0 1,0 0-1,1 0 0,-1 0 1,0-1-1,0 1 0,0 0 1,1 0-1,-1 0 0,0 0 1,0 0-1,0 0 0,1 0 0,-1 0 1,0 0-1,0 0 0,0 0 1,1 0-1,-1 0 0,0 0 1,0 0-1,0 0 0,1 0 0,-1 0 1,0 0-1,0 0 0,0 0 1,1 1-1,-1-1 0,0 0 1,0 0-1,13 2-13,-1-1 0,0 0 0,1-1 0,-1 0 0,20-3 0,61-16 264,-91 18-238,0 0-1,1 1 0,-1 0 1,0-1-1,0 1 0,0 0 1,0 0-1,0 0 1,1 1-1,-1-1 0,0 0 1,0 1-1,0 0 0,0-1 1,0 1-1,0 0 1,0 0-1,3 2 0,-2-1-1,-1 0 0,1 1 0,-1-1 0,0 1 0,0 0 0,0-1 0,0 1 0,0 0-1,-1 0 1,0 0 0,2 4 0,1 7 13,0 1-1,-1 0 0,-1 0 0,1 20 1,-3-31-17,3 39 70,-2 0 0,-8 64 1,-1-30 119,7-74-154,0-7-11,-1-12 0,4-29 57,14-72 0,-12 89-55,4-9 22,1 0 0,2 0 0,1 2 1,26-52-1,-35 82-42,0 0 0,0 1 0,0-1-1,0 0 1,1 1 0,0 0 0,7-6 0,-10 9-11,0 0 0,0 0 1,-1 0-1,1 0 0,1 1 0,-1-1 1,0 0-1,0 1 0,0-1 0,0 1 0,0-1 1,0 1-1,1 0 0,-1-1 0,0 1 1,0 0-1,1 0 0,-1 0 0,0 0 0,0 0 1,1 0-1,-1 0 0,0 1 0,0-1 1,0 0-1,1 0 0,-1 1 0,0-1 0,0 1 1,0 0-1,0-1 0,0 1 0,0 0 1,0-1-1,0 1 0,0 0 0,0 0 0,0 0 1,1 1-1,1 2 8,0 1 0,0 0 0,-1 0 0,0-1 0,1 1 0,-1 1 0,-1-1 0,1 0 0,-1 0 0,0 1 0,0-1 0,-1 0 0,0 1 0,0-1 0,0 1 0,0-1 0,-1 1 0,0-1 0,0 0 0,-3 9 0,2-10 1,1 0 0,-1 0-1,0 0 1,0-1 0,-1 1-1,1-1 1,-1 1 0,0-1-1,1 0 1,-2 0 0,1 0-1,0-1 1,0 1 0,-1-1-1,0 1 1,1-1 0,-1 0-1,0-1 1,0 1 0,0-1-1,0 1 1,0-1 0,0 0 0,-1-1-1,1 1 1,-9-1 0,1 0-498,7 0-3420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46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4816,'0'0'5640,"11"14"-5346,77 112 550,-73-105-639,0-2 0,1 0 0,2-1 0,0 0 0,0-2 0,2 0 0,0-1 0,0-1 0,2-1 1,0 0-1,0-2 0,25 8 0,-35-14-89,1-2 0,1 0 1,-1 0-1,0-2 0,17 1 1,72-4 740,-33 0 129,-60 2-2869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47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5520,'0'0'5950,"5"11"-5694,1 2-154,-1 1 0,0-1 1,-1 1-1,0 0 0,-1 0 0,1 18 0,-4 143 1985,6-188-1725,-1-199 323,-6 149-414,0 36-153,1 20-13,0 0 0,0 0 0,0 0 0,2-13 1,-1 17-65,0-1 0,1 1 0,-1 0 0,1 0 0,-1 0 0,1 0 0,0 0 0,0 0 0,1 0 0,-1 0 0,0 1 0,1-1-1,3-1 1,-4 3-18,-1 0 0,1 0 0,0 0 0,0 0-1,0 0 1,1 1 0,-1-1 0,0 1 0,0 0-1,0-1 1,0 1 0,0 0 0,1 0 0,-1 0-1,0 1 1,2 0 0,0-1 3,-1 1 0,1 0 0,-1 0 0,1 0 0,-1 0-1,0 0 1,0 1 0,1 0 0,2 2 0,2 3 2,-1 0-1,0 0 1,0 1-1,-1 0 0,0 0 1,-1 0-1,1 1 1,-2 0-1,1 0 1,-1 0-1,3 12 1,0 3 4,-2 0 0,0 1 0,0 29-1,-4-51-18,-1 1 0,0-1 0,0 0-1,0 0 1,-1 0 0,1 0 0,-1 0-1,1 0 1,-1-1 0,0 1 0,0 0-1,0 0 1,-1 0 0,1-1 0,-1 1-1,1-1 1,-1 1 0,0-1-1,0 1 1,0-1 0,0 0 0,0 0-1,-1 0 1,1 0 0,-1-1 0,1 1-1,-1-1 1,0 1 0,1-1 0,-1 0-1,0 0 1,0 0 0,0 0 0,0-1-1,0 1 1,0-1 0,0 0 0,0 1-1,0-2 1,0 1 0,0 0 0,0 0-1,0-1 1,0 0 0,0 0-1,0 1 1,1-2 0,-1 1 0,0 0-1,0 0 1,1-1 0,-1 0 0,-4-3-1,-2-2-195,-23-18 558,15 5-2924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53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9 555 4912,'0'0'4617,"-2"12"-4206,0 10-262,-1 6 345,1 1 1,3 39 0,-1-60-388,1-1 0,0 1-1,0-1 1,1 1 0,0-1 0,0 0 0,1 1 0,0-1-1,0-1 1,1 1 0,-1 0 0,2-1 0,-1 1 0,1-1-1,5 6 1,0-3 95,-9-8-150,0 1 0,1 0-1,-1-1 1,1 1 0,0-1 0,0 0 0,-1 0-1,1 1 1,0-1 0,0 0 0,0-1 0,0 1-1,0 0 1,0 0 0,5 0 0,3 0 179,-7 0-173,0-1 1,1 1 0,-1-1-1,0 0 1,0 0-1,0 0 1,0 0-1,0 0 1,0-1 0,0 1-1,0-1 1,0 0-1,0 0 1,0 0-1,0 0 1,5-3 0,-4 1 12,0-1 0,0 1 0,0-1 0,0 0 0,0 0 0,-1 0 0,0 0 0,1-1 0,-2 1 0,5-10 0,-1-1 122,0 0 0,3-20 0,-1 8 76,-4 4 272,-4 22-292,-4 15-191,2-7-43,0 0 0,0 0 0,0 0 0,1 1 0,1-1 0,-1 1 0,1-1 0,0 0 0,1 1 0,0-1 0,0 1 0,1-1 0,0 0 0,0 0 0,0 0 0,1 0 0,0 0 0,5 8 0,-7-15-10,0 1 0,0 0-1,0 0 1,0-1 0,0 1 0,0 0-1,0-1 1,0 1 0,0-1 0,0 1 0,1-1-1,-1 0 1,0 1 0,0-1 0,0 0-1,1 0 1,-1 0 0,0 0 0,0 0-1,1 0 1,-1 0 0,0-1 0,0 1-1,2-1 1,31-10 117,-32 10-112,5-3 16,0-1 0,0 0 0,0 0 0,-1 0 0,0-1-1,0 0 1,-1 0 0,0 0 0,7-11 0,6-6 49,4-5 35,-17 20-73,0 1 1,0 0-1,1 0 1,0 1 0,9-8-1,-7 7 12,2 2 90,-3 22-79,-4 0-28,0 0-1,0 27 1,3 20 81,-6-62-103,0 0 1,1 0-1,-1 1 0,1-1 1,0 0-1,-1 0 0,1 0 1,2 4-1,-2-6-6,0 1 0,-1-1 0,1 0 0,-1 0-1,1 1 1,-1-1 0,1 0 0,0 0 0,-1 0 0,1 0 0,0 0-1,-1 0 1,1 0 0,-1 0 0,1 0 0,0 0 0,-1 0 0,1 0-1,-1-1 1,1 1 0,0 0 0,-1 0 0,1 0 0,-1-1 0,1 1-1,-1 0 1,1-1 0,-1 1 0,1-1 0,-1 1 0,1-1 0,-1 1-1,0-1 1,1 1 0,-1-1 0,21-20 129,-18 18-104,0-1-1,0 1 1,1-1-1,-1 1 1,1 0 0,0 0-1,0 1 1,0-1-1,6-2 1,-10 5-25,0 0 0,0 0 0,1 0 0,-1 0 1,0 0-1,0 0 0,1 0 0,-1 0 0,0 0 0,0 0 1,1 0-1,-1 0 0,0 0 0,0 0 0,1 0 0,-1 0 1,0 0-1,0 1 0,0-1 0,1 0 0,-1 0 1,0 0-1,0 0 0,0 0 0,1 1 0,-1-1 0,0 0 1,0 0-1,0 0 0,0 1 0,1-1 0,-1 0 0,0 0 1,0 1-1,0-1 0,0 0 0,0 0 0,0 1 0,0-1 1,0 0-1,0 1 0,2 14 71,-2-7-36,1-4-23,12 40 166,-12-42-159,0 0 1,0 1-1,-1-1 1,2 0-1,-1 0 1,0 0-1,0 0 1,1 0-1,-1 0 0,1 0 1,-1-1-1,1 1 1,0 0-1,0-1 1,3 3-1,0-4-2,-1 0-1,0-1 0,0 1 0,0-1 1,1 0-1,-1 0 0,0 0 1,0-1-1,4-2 0,-4 3-8,228-97 167,-156 64 181,-75 34-354,-1-1 0,1 1-1,-1 0 1,1 0 0,-1-1 0,1 1 0,-1 0 0,1 0 0,-1 0 0,1 0 0,-1 0 0,1 0 0,-1 0 0,1 0 0,-1 0 0,1 0 0,-1 0 0,1 0-1,-1 0 1,1 0 0,0 1 0,-1-1-3,0 1-1,1 0 1,-1 0-1,0-1 1,-1 1-1,1 0 1,0 0-1,0-1 1,0 1-1,0 0 1,0-1 0,-1 1-1,1 0 1,0-1-1,-1 1 1,1 0-1,-1 0 1,-23 34 40,20-30-46,0 0-1,0 1 1,1-1-1,0 1 1,0-1 0,0 1-1,-3 9 1,5-13 2,1 1 0,-1-1 1,1 0-1,-1 1 0,1-1 1,0 1-1,0-1 0,0 0 1,0 1-1,0-1 0,1 1 1,-1-1-1,1 0 0,0 3 1,0-4 0,-1-1 0,0 1 0,1-1 0,-1 1 0,1-1 0,-1 1 0,0-1 0,1 0 0,-1 1 0,1-1 0,-1 0 0,1 1 0,-1-1 0,1 0 0,-1 1 0,1-1 0,0 0 0,-1 0 1,1 0-1,-1 0 0,1 0 0,0 1 0,1-2 0,0 1 0,0 0 0,-1 0 0,1-1 0,0 1 0,-1-1-1,1 1 1,0-1 0,-1 0 0,1 0 0,1-1 0,6-4 5,-1 0-1,0-1 1,0 0-1,-1 0 1,0 0-1,0-1 1,-1 0-1,0-1 1,0 1-1,-1-1 1,0 0-1,-1 0 1,6-17-1,1-9 27,-2 0-1,7-55 1,-10 48-20,1-7 60,-1-89 0,-6 135-63,0-1 0,-1 1-1,1-1 1,-1 1 0,0-1 0,0 1-1,-2-7 1,2 10-7,1-1-1,0 1 1,0 0 0,0-1-1,-1 1 1,1-1 0,0 1-1,0 0 1,-1-1 0,1 1-1,0 0 1,-1 0 0,1-1-1,0 1 1,-1 0 0,1 0-1,-1-1 1,1 1-1,0 0 1,-1 0 0,1 0-1,-1 0 1,1 0 0,-1 0-1,0 0 1,0 0-2,0 0-1,0 1 0,0-1 1,1 1-1,-1-1 1,0 1-1,0 0 1,0-1-1,1 1 0,-1 0 1,0-1-1,1 1 1,-1 0-1,0 0 1,1 0-1,-1 0 1,1 1-1,-8 11-15,1 1 1,1 1-1,0-1 0,1 1 0,1 0 1,-5 31-1,6-24 1,2 1-1,0 0 1,1-1 0,4 28-1,-1-31 4,1-1-1,1 0 1,0 0-1,1-1 0,1 0 1,1 0-1,1 0 1,0-1-1,19 26 0,-25-39 16,-1-1 0,1 1 0,0-1 0,0 0 0,0 0 1,0 0-1,0 0 0,0 0 0,0-1 0,1 1 0,-1-1 0,1 0 0,-1 0 0,1 0 0,-1 0 0,1-1 0,0 0 0,-1 1 0,1-1 0,-1-1 0,1 1 0,0 0 0,-1-1 0,1 0 0,-1 0 0,6-2 0,-4 2 2,0-1-1,0 0 0,-1-1 1,1 1-1,-1-1 1,0 1-1,0-1 1,0-1-1,0 1 0,0-1 1,-1 1-1,1-1 1,-1 0-1,0 0 1,0 0-1,0-1 0,-1 1 1,3-6-1,-5 9 1,0 0-1,0 1 1,0-1-1,0 0 0,0 0 1,0 1-1,0-1 1,0 0-1,0 1 0,0-1 1,0 0-1,0 0 1,0 1-1,-1-1 1,1 0-1,-1 0 0,1 1-2,0-1-1,0 1 1,0 0-1,0 0 1,-1 0-1,1 0 1,0 0-1,0 0 1,0 0 0,0-1-1,0 1 1,-1 0-1,1 0 1,0 0-1,0 0 1,0 0-1,-1 0 1,1 0-1,0 0 1,0 0-1,0 0 1,0 0-1,-1 0 1,1 0-1,0 0 1,0 0-1,0 0 1,-1 0-1,1 0 1,0 0-1,0 0 1,0 0-1,0 0 1,-1 1-1,1-1 1,0 0-1,0 0 1,0 0 0,0 0-1,0 0 1,0 0-1,-1 1 1,1-1-1,0 0 1,0 0-1,0 0 1,0 0-1,0 0 1,0 1-1,0-1 1,0 0-1,0 0 1,0 0-1,0 1 1,0-1-1,0 0 1,0 0-1,0 0 1,0 0-1,0 1 1,0-1-1,0 0 1,-2 5-11,0 0 0,1-1 0,-1 1-1,1 0 1,1 0 0,-1 0 0,1-1 0,0 11 0,0-12 2,1 1 1,0-1 0,0 0 0,0 1-1,0-1 1,1 0 0,-1 0-1,1 0 1,0 0 0,0 0 0,0 0-1,0-1 1,5 5 0,-4-4 5,-1-1 1,1 0 0,0 1 0,1-1 0,-1 0-1,0-1 1,1 1 0,-1-1 0,1 1-1,-1-1 1,1 0 0,-1 0 0,1 0-1,0-1 1,0 0 0,-1 1 0,1-1 0,0 0-1,0-1 1,-1 1 0,1-1 0,0 0-1,4-1 1,3-2 16,0 0-1,0-1 1,-1 0-1,0 0 1,0-1-1,12-10 1,-8 5 22,-2 2 8,0 0 0,1 0 0,20-10 0,-32 19-43,1 0 1,-1 0 0,0 0-1,1 0 1,-1 0-1,0 1 1,0-1-1,1 0 1,-1 0-1,0 1 1,0-1-1,1 1 1,-1-1-1,0 1 1,0 0-1,0-1 1,0 1-1,0 0 1,0 0-1,0 0 1,0-1-1,0 1 1,0 0-1,0 0 1,-1 1-1,1-1 1,0 0-1,0 2 1,14 12 3,-9-11 22,0-1 1,1 0 0,-1-1 0,1 1-1,-1-1 1,1 0 0,10 1-1,-14-3-9,0 0-1,0 0 0,0 0 0,0-1 0,0 1 0,0-1 1,0 1-1,0-1 0,0 0 0,0 0 0,0-1 1,-1 1-1,1 0 0,0-1 0,-1 0 0,0 0 0,1 1 1,-1-1-1,4-5 0,14-17 239,0-2-1,28-50 1,-38 58-131,-7 13-104,8-12 192,-6 17-122,0 11-81,-3 4 1,0 1 0,-1 0 0,-1-1 1,-1 1-1,0 0 0,-1-1 0,-1 1 1,0-1-1,-7 18 0,9-30-6,-1-1 0,1 0 0,0 1 0,-1-1 0,1 0 0,-1 0 0,0 0-1,0 0 1,0 0 0,0 0 0,0 0 0,0-1 0,-1 1 0,1-1 0,0 0 0,-4 2-1,-27 8 166,33-11-172,128-12-86,-120 12 90,1-1-1,0 0 1,-1-1 0,1 0-1,-1 0 1,0-1 0,0 0 0,1-1-1,-2 1 1,1-2 0,13-8-1,-11 5 4,-1-1 1,0 1-1,0-2 0,-1 1 0,0-1 0,0 0 0,8-16 0,-1-5 21,-2 0-1,0-1 1,-3 0 0,0 0 0,5-40-1,1-6 42,25-149 143,-39 213-203,1 0 13,-1-1 1,-1 1-1,0-1 1,-1 1-1,0-1 1,-5-25 0,5 40-22,0-1 1,0 1-1,0 0 1,0-1 0,0 1-1,0 0 1,0-1-1,0 1 1,0 0-1,0-1 1,0 1 0,-1 0-1,1-1 1,0 1-1,0 0 1,0 0 0,0-1-1,-1 1 1,1 0-1,0-1 1,0 1 0,-1 0-1,1 0 1,0 0-1,0-1 1,-1 1 0,1 0-1,0 0 1,-1 0-1,1 0 1,0 0 0,-1-1-1,1 1 1,0 0-1,-1 0 1,1 0 0,0 0-1,-1 0 1,-8 12-13,-3 23-18,-3 37-46,4 0-1,2 1 1,4 0 0,8 121 0,-3-184 65,1 14-27,1 0 0,2 0 0,10 41 0,-12-59 32,0 1 1,1-1-1,0-1 1,0 1-1,0 0 1,1-1-1,-1 1 1,6 4-1,-6-7 6,0 0 0,0-1 0,0 1 1,0-1-1,1 0 0,-1 0 0,1 0 0,-1 0 0,1-1 0,0 1 0,0-1 1,-1 0-1,1 0 0,6 0 0,-3 0 7,0-1 1,0 0-1,1-1 1,-1 0-1,0 0 1,0 0-1,0-1 1,0 0-1,0-1 1,-1 1-1,1-1 1,-1-1-1,1 1 0,9-8 1,-8 7 37,-4 2-8,-6 2-11,1 1-25,0-1 0,1 1 0,-1 0 0,0-1 0,1 1 1,-1 0-1,0 0 0,1 0 0,-1 0 0,1-1 0,-1 1 0,1 0 0,0 0 1,-1 0-1,1 0 0,0 0 0,0 0 0,0 0 0,-1 0 0,1 0 0,0 0 0,0 0 1,1 0-1,-1 0 0,0 0 0,0 0 0,0 0 0,1 0 0,-1 1 0,1 1 0,-1 0-1,1-1 1,0 1-1,0-1 0,0 1 1,0 0-1,0-1 0,0 0 1,3 4-1,1-3 1,0 0 0,0-1 0,0 0 0,1 0 0,-1 0 0,1 0 0,-1-1 0,1 0-1,-1 0 1,1 0 0,0-1 0,-1 0 0,1 0 0,0 0 0,-1-1 0,1 0 0,0 0 0,-1 0-1,1-1 1,-1 0 0,8-3 0,-12 4 0,0 1-1,0-1 1,-1 1-1,1-1 1,0 1 0,-1-1-1,1 1 1,-1-1-1,1 0 1,0 1-1,-1-1 1,1 0-1,-1 1 1,0-1-1,1 0 1,-1 0 0,0 0-1,1 1 1,-1-1-1,0 0 1,0 0-1,0 0 1,0 0-1,0 1 1,0-3-1,0 1 6,0 0 0,-1-1 0,0 1 0,1 0 0,-1 0 0,0 0 0,0 0 0,0 0 0,-3-3 0,0-1 13,-1-1 1,-1 2 0,1-1 0,-11-8-1,10 10-4,0 1 0,0 0 0,0 1-1,0-1 1,0 1 0,-1 0 0,1 1-1,-1-1 1,-7 1 0,-26-8 35,24 4-32,16 5-17,0 0-1,0 0 1,0 0 0,0 0 0,0 0-1,0 0 1,0 0 0,0 0 0,0 0 0,0 0-1,0 0 1,0 1 0,0-1 0,0 0-1,0 0 1,0 0 0,0 0 0,0 0-1,0 0 1,28 7-1,19-3-36,1-3 0,54-5 0,-77 3 29,49-4-4,59-2 46,-132 7-33,-1 0 1,0 0-1,0 0 0,0 0 0,1 0 0,-1 0 0,0 0 1,0 0-1,1 0 0,-1 0 0,0 0 0,0 1 0,0-1 1,1 0-1,-1 0 0,0 0 0,0 0 0,0 0 1,1 0-1,-1 0 0,0 1 0,0-1 0,0 0 0,1 0 1,-1 0-1,0 0 0,0 1 0,0-1 0,0 0 0,0 0 1,0 1-1,0-1 0,1 0 0,-1 0 0,0 1 0,-3 10 58,-14 15 31,12-19-54,-5 8-2,6-10-6,0 1 0,1-1-1,-1 0 1,1 1 0,-4 11-1,7-16-23,-1 1 0,1-1 0,0 1-1,0-1 1,0 1 0,0-1 0,0 1-1,0-1 1,0 1 0,0-1-1,0 1 1,1-1 0,-1 1 0,1-1-1,-1 0 1,1 1 0,0-1 0,-1 0-1,1 1 1,0-1 0,0 0 0,0 0-1,0 1 1,0-1 0,0 0 0,0 0-1,0 0 1,1-1 0,-1 1-1,2 1 1,1 0 0,0 0 0,0 0 0,0 0 0,0-1 0,0 0 0,0 0 0,1 0 0,-1 0 0,0 0 0,1-1 0,-1 0 0,1 0 0,5-1 0,-8 1 4,0 0 0,1-1 0,-1 1 0,0-1 0,1 0 0,-1 1 0,0-1 0,0 0 0,1 0 0,-1-1 0,0 1 0,0 0 0,0-1 0,-1 1 0,1-1 0,0 0 0,0 1 0,-1-1 0,1 0 0,-1 0 0,0 0 0,1 0 0,-1 0 0,0-1 0,1-2 0,-2 2 2,0 1-1,0 0 1,0 0-1,0-1 1,0 1 0,-1 0-1,1 0 1,-1 0-1,1 0 1,-1-1-1,0 1 1,0 0-1,0 0 1,0 0 0,0 1-1,-3-4 1,1 1 4,0 0 1,0 0 0,-1 0-1,1 0 1,-9-6 0,2 5 5,8 5-17,1 0 0,0-1 1,0 1-1,-1 0 0,1-1 0,0 0 1,0 1-1,0-1 0,0 0 0,0 1 1,0-1-1,0 0 0,0 0 1,0 0-1,0 0 0,0 0 0,0 0 1,1 0-1,-2-2 0,0 0 24,-1-2 3,11 3-50,23 1-23,56-12 1,-19 3-13,-24 4 18,50-4-8,-75 7 29,9-1 7,-27 4 8,1 0 0,-1 0 0,0 0 0,0 0 0,0 0 0,0 0 0,0 0 0,0 1 0,0-1 0,0 0 0,0 1 0,0-1 0,0 1 0,0-1 0,0 1 0,0 0 0,0-1 0,0 1 0,1 1 0,-2-2 1,1 1 1,-1 0-1,0-1 0,0 1 0,0 0 0,0 0 1,0-1-1,0 1 0,0 0 0,0-1 0,0 1 1,0 0-1,0-1 0,0 1 0,0 0 0,0-1 1,-1 1-1,1 0 0,0-1 0,0 1 0,-1 0 1,0 0-1,-10 17 30,6-12-26,-5 8 9,-1 0-1,0-1 1,-18 16-1,11-11 0,16-17-8,1 1 0,-1-1-1,1 1 1,-1 0 0,1 0 0,0-1 0,0 1-1,0 0 1,0 0 0,0 0 0,1 0 0,-2 4 0,2-5-3,0 0 0,0 0 0,0 0 0,0 0 0,0 0 0,0 0 0,0 0 0,0 0 0,1 0 0,-1 0 0,0 0 0,1 0 1,-1 0-1,0-1 0,1 1 0,-1 0 0,1 0 0,0 0 0,-1-1 0,2 2 0,-1-1-1,1 0 0,0 0 1,0 0-1,0 0 0,-1-1 0,1 1 1,0 0-1,0-1 0,0 0 0,0 1 0,0-1 1,0 0-1,0 0 0,0 0 0,0 0 0,0 0 1,0-1-1,0 1 0,0-1 0,0 1 0,-1-1 1,1 0-1,0 1 0,0-1 0,-1 0 0,1 0 1,2-2-1,14-11 10,-1 0 1,0-1 0,-1-1-1,0 0 1,-2-1 0,17-25-1,-18 22 6,-1 0-1,0-1 1,-2-1 0,0 0-1,-1 0 1,7-30-1,-7 12 34,-1-1-1,5-72 0,-11 79-8,-2 0-1,-1 0 1,-8-39-1,7 58-10,-1 1 0,0 0 0,-2 0 0,1 0 1,-2 0-1,0 1 0,0 0 0,-1 0 0,-16-21 0,20 31-18,1 0-1,0 1 1,0-1 0,-1 1 0,0 0 0,1 0-1,-1 0 1,0 0 0,0 0 0,0 0-1,0 1 1,-4-2 0,5 3-8,0 0 0,0-1-1,1 1 1,-1 0 0,0 1 0,0-1 0,0 0-1,1 0 1,-1 1 0,0-1 0,1 1 0,-1 0-1,0-1 1,1 1 0,-1 0 0,1 0 0,-1 0-1,1 0 1,-1 0 0,1 0 0,0 1 0,-1-1-1,1 0 1,0 1 0,-1 1 0,-3 5 2,0-1 0,1 1 0,0-1 0,0 1 0,1 0 0,0 0 0,0 1 0,1-1 0,0 1 0,0-1 0,1 1 0,0 10 0,1 15-8,7 61-1,-5-76-6,13 83 13,43 158 0,-31-170 292,-8-47-1067,4-7-3301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53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8936,'0'0'3144,"95"6"-2424,-19-10-56,15 2 0,4-2-128,2 2 16,-5-2-104,-7 2 8,-17-2-129,-7 4 9,-17 0-208,-16 0-8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09:54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 8032,'0'0'9423,"4"-9"-8936,11-31-38,-6 15 1517,-8 40 381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6728,'0'0'10433,"15"-8"-9975,-7 4-391,8-5 70,1 1 0,0 0 0,0 2 0,0 0 0,23-5-1,18-1 276,0 3-1,0 3 0,0 2 1,1 3-1,68 6 0,-103-2-241,-16-3-37,-1 1-1,1 0 0,0 0 1,-1 0-1,1 1 0,-1 0 1,1 1-1,-1-1 0,0 1 1,0 1-1,0-1 0,-1 1 1,10 7-1,7 12-442,-17-15-2455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05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1 734 7328,'0'0'4304,"12"0"-3491,-1 0-583,-6 1-143,0 0-1,0-1 1,-1 0-1,1 0 1,0-1-1,0 1 1,-1-1-1,1 0 1,0-1-1,-1 1 1,1-1-1,-1 1 1,0-1-1,6-4 1,3-3 245,-1-1 1,0 0-1,-1-1 0,0 0 0,-1-1 1,0 0-1,-1-1 0,0 0 1,-1-1-1,-1 1 0,0-1 0,7-22 1,-8 23 212,0 0 0,1 0 1,13-19-1,-20 32-527,0 0 0,0 0 0,0 0 0,0-1 0,1 1 0,-1 0 1,0 0-1,0 0 0,0 0 0,0-1 0,0 1 0,1 0 0,-1 0 0,0 0 0,0 0 0,0 0 0,1 0 0,-1-1 0,0 1 0,0 0 0,0 0 0,1 0 1,-1 0-1,0 0 0,0 0 0,1 0 0,-1 0 0,0 0 0,0 0 0,0 0 0,1 0 0,-1 0 0,0 0 0,0 0 0,0 0 0,1 1 0,4 7 296,1 17-111,-6-23-160,3 18 48,-2 0 0,0-1 1,-1 1-1,-1 0 0,-1 0 0,-1 0 0,-5 19 0,8-36-73,-1 0-1,1-1 0,-1 1 1,0-1-1,0 1 0,0-1 0,-1 0 1,1 0-1,0 1 0,-1-1 1,0 0-1,1 0 0,-1 0 1,0 0-1,0-1 0,0 1 1,0 0-1,0-1 0,-1 1 0,1-1 1,0 0-1,-1 0 0,1 0 1,-1 0-1,1 0 0,-5 0 1,-3 0 50,-1 0 1,1-1 0,-1-1-1,1 0 1,-16-3 0,-22-1 253,52 5-328,1 1 0,-1 0 0,0 0 0,1 1 1,-1-1-1,0 1 0,5 3 0,12 4-19,-1-4 4,0 1 1,1-2-1,-1-1 1,23 1 0,-33-4 21,-1 0-1,1-1 1,-1 0 0,1-1 0,-1 0 0,0 0-1,0-1 1,0 0 0,0-1 0,0 0 0,11-7 0,85-61 84,-102 69-75,0-1 1,0 1-1,0-1 1,0 0-1,-1 0 1,4-7-1,-5 8 0,1 0 0,-1 0-1,1 1 1,0-1 0,0 0-1,-1 1 1,2-1 0,-1 1-1,0-1 1,0 1 0,6-4-1,-7 6 1,-1 0-1,1 0 1,-1 0 0,1-1-1,-1 1 1,1 0-1,-1-1 1,1 1 0,-1 0-1,1-1 1,-1 1-1,0-1 1,1 1 0,-1-1-1,0 1 1,1-1-1,-1 1 1,0-1 0,0 1-1,1-1 1,-1 1-1,0-2 1,-2 3 136,-2 9-106,-8 50 70,10-53-98,2-1 1,-1 1-1,1 0 0,0-1 1,0 1-1,1 0 1,1 7-1,-1-12-8,0 0-1,-1 0 1,1 0 0,0 0-1,0 0 1,0 0-1,0 0 1,0-1 0,0 1-1,1 0 1,-1-1-1,1 1 1,-1-1-1,1 1 1,-1-1 0,1 0-1,0 0 1,0 1-1,0-1 1,-1-1 0,1 1-1,0 0 1,0 0-1,4 0 1,-4-1 4,1 1 1,0-1-1,0 0 1,0 0-1,-1-1 0,1 1 1,0-1-1,0 1 1,-1-1-1,1 0 1,0 0-1,-1 0 0,1 0 1,-1 0-1,1-1 1,-1 1-1,4-4 1,11-9 75,-2-1 0,0-1 0,-1 0 0,-1 0 1,16-26-1,-24 34-46,0-1 191,-3 17-121,-2 2-85,1 1 0,-1-1 1,2 0-1,3 17 1,-5-25-22,1 0-1,0 1 1,0-1 0,0 0 0,0 1 0,0-1 0,0 0 0,1 0 0,-1 0-1,0 0 1,1 0 0,0 0 0,0 0 0,-1-1 0,1 1 0,0 0 0,0-1-1,1 0 1,-1 1 0,0-1 0,0 0 0,1 0 0,-1 0 0,5 0 0,-4-1 1,-1 0 0,1 0 0,0 0 1,0-1-1,0 1 0,-1-1 0,1 0 1,0 0-1,-1 0 0,1 0 0,0 0 1,-1 0-1,0-1 0,1 1 1,2-3-1,1-1 7,0 0 0,0-1 1,0 1-1,5-8 1,1-3 5,-2-1 0,0 0 1,-1 0-1,-1-1 1,-1 0-1,9-29 1,20-119 103,-33 150-106,-1 5-4,6-31 69,-2 1 0,0-46 1,-15 126-23,5 4-82,2-1-1,8 79 1,27 83-56,-32-201 81,-1 0 9,0 0-1,1 0 1,0-1-1,-1 1 0,1 0 1,0-1-1,0 1 1,0 0-1,1-1 1,-1 1-1,1-1 1,-1 0-1,4 4 1,-4-6-3,-1 0 0,1 0 0,0 0 0,0 0 0,-1 0 0,1 0 0,0-1 0,0 1 0,-1 0 0,1 0 0,0-1 0,-1 1 0,1 0 0,0-1 1,-1 1-1,1 0 0,-1-1 0,1 1 0,-1-1 0,1 1 0,-1-1 0,1 1 0,-1-1 0,1 0 0,-1 1 0,1-2 0,12-17 46,-12 17-43,8-15 26,-5 11-1,0-1-1,0 1 0,0 0 1,8-9-1,-10 13-26,0 0 0,0 0 0,0 1-1,0-1 1,1 1 0,-1-1 0,1 1 0,-1 0 0,1 0-1,-1 0 1,1 1 0,-1-1 0,1 0 0,0 1 0,0 0-1,4-1 1,23-1 5,0-1 0,0-1 0,37-11 0,-61 13 5,0 0 0,0 0-1,-1-1 1,1 1 0,-1-1 0,1-1-1,-1 1 1,0-1 0,0 0 0,0 0-1,-1 0 1,1-1 0,-1 1 0,0-1-1,3-6 1,-7 11-13,1 0 0,-1-1 1,0 1-1,1 0 0,-1 0 0,0-1 0,1 1 0,-1 0 1,0 0-1,1 0 0,-1-1 0,1 1 0,-1 0 0,0 0 0,1 0 1,-1 0-1,1 0 0,-1 0 0,1 0 0,-1 0 0,1 0 0,-1 0 1,0 0-1,1 0 0,-1 0 0,1 0 0,-1 0 0,0 1 0,1-1 1,-1 0-1,1 0 0,-1 0 0,0 1 0,1-1 0,-1 0 1,0 0-1,1 1 0,-1-1 0,0 0 0,1 1 0,-1-1 0,0 0 1,1 1-1,13 16 39,-5 1-15,-7-13-5,0-1 1,0 1 0,1-1 0,0 0-1,5 8 1,-7-12-8,-1 0-1,1 1 0,-1-1 1,0 1-1,0-1 1,1 0-1,-1 1 0,0-1 1,0 1-1,0-1 1,1 1-1,-1-1 1,0 1-1,0-1 0,0 1 1,0-1-1,0 1 1,0 0-1,0-1 0,0 1 1,0-1-1,0 1 1,0-1-1,0 1 1,-1-1-1,1 1 0,0-1 1,0 1-1,-1 0 1,-15 16 128,-31 14-162,40-26 54,0-2-35,-1 0 0,1 0-1,0-1 1,-1 0 0,1 0-1,-1-1 1,0 0 0,1 0-1,-10-1 1,11-1 20,-3-1 34,14 5-24,2-2-32,0 0 1,-1 0-1,1-1 1,0 0 0,0 0-1,0 0 1,-1-1-1,1 0 1,8-3-1,9 1 3,-9 0 5,0 0 0,0-1 1,0 0-1,0-1 0,-1-1 0,1 0 0,22-15 0,-28 15 22,0-2 0,0 0 0,0 0 0,-1 0 0,-1-1 0,9-13 0,20-20 68,-33 39-81,0 0 0,0 0 0,0-1-1,-1 1 1,1-1 0,-1 0-1,0 0 1,0 0 0,0 0-1,0 0 1,-1 0 0,1-5-1,4 4 16,-6 4 78,1 2-107,-1-1-1,0 1 0,0-1 0,0 0 1,0 1-1,0-1 0,0 1 0,1-1 1,-1 0-1,0 1 0,0-1 0,1 1 1,-1-1-1,0 0 0,1 1 1,-1-1-1,0 0 0,1 0 0,-1 1 1,0-1-1,1 0 0,-1 0 0,1 1 1,-1-1-1,0 0 0,1 0 0,-1 0 1,1 0-1,-1 0 0,1 0 0,0 0 1,15 1-70,-13-1 43,-2 0 72,23 0-119,-35 18 72,-23 23 0,27-35 0,1 1 0,1-1 0,-1 1 0,1 0 0,0 0 0,1 0 0,0 1 0,-6 13 0,7-12 0,1-1 0,-1 1 0,2 0 0,-1 0 0,1 0 0,1 0 0,0 17 0,0-23 0,1 0 0,-1 0 0,1 0 0,0-1 0,0 1 0,0 0 0,0 0 0,0-1 0,0 1 0,1 0 0,-1-1 0,1 1 0,0-1 0,0 0 0,0 0 0,0 0 0,0 0 0,1 0 0,-1 0 0,0 0 0,1-1 0,-1 1 0,1-1 0,0 0 0,0 1 0,-1-1 0,6 1 0,-3-2 0,1 1 0,-1-1 0,0 0 0,0 0 0,0 0 0,0-1 0,0 0 0,0 0 0,0 0 0,0 0 0,-1-1 0,1 0 0,0 0 0,-1 0 0,1-1 0,-1 0 0,0 1 0,0-1 0,0-1 0,4-3 0,1-1 0,-1-1 0,1 0 0,-2 0 0,1-1 0,-2 0 0,1 0 0,7-17 0,-13 25 0,0 0 0,0 0 0,-1 0 0,1 0 0,-1-1 0,1 1 1,-1 0-1,0 0 0,0-1 0,0 1 0,0 0 0,0 0 0,0 0 0,-1-1 0,1 1 0,-1 0 0,0 0 0,1 0 0,-2-3 0,-1-1 2,3 5 1,0 1 0,0-1 1,0 0-1,0 1 0,0-1 0,0 0 1,0 1-1,0-1 0,0 0 0,0 1 1,0-1-1,0 0 0,0 1 1,1-1-1,-1 0 0,0 1 0,0-1 1,1 0-1,-1 1 0,0-1 0,1 1 1,-1-1-1,1 1 0,-1-1 0,1 1 1,-1-1-1,1 1 0,-1-1 1,2 0-1,1 0 0,-1-1-1,1 1 1,0-1 0,1 1 0,-1 0-1,0 0 1,4 0 0,-1-1-10,1 1 1,-1 0-1,1 1 1,0 0-1,-1 0 1,1 0-1,8 3 1,-11-2 2,-1 0 1,0 0-1,1 0 1,-1 1-1,0 0 0,0 0 1,0 0-1,0 0 1,0 0-1,-1 0 1,1 1-1,-1-1 1,1 1-1,-1 0 1,0 0-1,0 0 0,0 0 1,2 5-1,0 3 4,0 0-1,-1 1 0,-1-1 1,2 17-1,-2-16 2,0 1-1,1-1 1,7 21 0,-10-32 0,0-1 0,1 1 0,-1-1 0,0 1 0,1 0-1,-1-1 1,0 1 0,1-1 0,-1 1 0,1-1 0,-1 1 0,1-1 0,-1 0 0,1 1 0,0-1 0,-1 0 0,1 1 0,-1-1 0,1 0 0,0 0 0,-1 1 0,1-1 0,0 0-1,-1 0 1,1 0 0,0 0 0,0 0 0,1 0 1,1 0-1,-1-1 0,0 1 1,0-1-1,0 0 1,0 1-1,0-1 0,3-2 1,2-1 12,0 0 0,-1 0 0,11-11-1,5-10 46,-16 18-44,0 0 0,0 0 0,1 1 0,10-8 0,-17 14-13,1-1 0,-1 1 0,1-1 0,-1 1-1,1 0 1,0-1 0,-1 1 0,1 0 0,0-1 0,-1 1 0,1 0 0,0 0 0,0 0 0,-1 0 0,1-1 0,0 1 0,0 0 0,-1 0 0,1 1-1,0-1 1,0 0 0,-1 0 0,1 0 0,0 0 0,-1 1 0,1-1 0,0 0 0,-1 0 0,1 1 0,0-1 0,-1 1 0,1-1 0,-1 1 0,1-1-1,0 1 1,-1-1 0,1 1 0,-1-1 0,0 1 0,1-1 0,-1 1 0,1 0 0,-1 0 0,3 5 7,-1-1 0,0 1 0,-1 0 0,3 9 0,-2-2-2,0-6 4,1 4-25,0 0 0,0 0 0,1-1 0,10 20 1,-12-27 13,-1-1 0,1 1 0,0-1 0,-1 0 1,1 0-1,0 0 0,0 0 0,1 0 0,-1-1 1,0 1-1,0 0 0,1-1 0,-1 0 0,1 0 1,0 1-1,-1-2 0,1 1 0,0 0 0,-1 0 1,1-1-1,0 1 0,0-1 0,0 0 0,-1 0 1,7-1-1,1-1 24,0-1 0,0 0 0,-1 0 0,1-1 0,-1 0 1,1-1-1,8-6 0,26-12 173,-44 23-195,1 0 0,-1 0 0,1 0 0,-1 0 0,1 0 0,0 0 0,-1 0 0,1 0 0,-1 0 0,1 0 0,-1 0 0,1 0 0,-1 0 0,1 0 0,-1 0 0,1 1 0,-1-1 0,1 0 0,-1 0 0,1 1 0,-1-1 0,0 0 0,1 1 0,-1-1 0,1 0 0,-1 1 0,0-1 0,1 1 0,-1-1-1,0 0 1,0 1 0,1-1 0,-1 1 0,0-1 0,0 1 0,0-1 0,0 1 0,1-1 0,-1 1 0,0-1 0,0 1 0,0 0 0,0-1 0,0 1 0,2 31 26,-2-27-17,-13 226 123,7-157-61,5-68-46,1-3-4,1-1 0,-1 0 0,0 0 0,-1 1 0,1-1 0,0 0-1,-1 0 1,1 1 0,-2 2 0,1-5 41,4-9 545,187-356-321,-189 364-282,-1 0-1,0 1 0,0-1 0,1 0 0,-1 0 0,0 1 1,0-1-1,0 0 0,0 0 0,0 0 0,0 1 0,0-1 1,0 0-1,0 0 0,-1 0 0,1 1 0,0-1 0,0 0 0,-1 1 1,1-1-1,-1 0 0,1 0 0,0 1 0,-1-1 0,1 1 1,-1-1-1,1 0 0,-1 1 0,0-1 0,1 1 0,-1-1 1,0 1-1,1-1 0,-1 1 0,0 0 0,1-1 0,-1 1 1,0 0-1,0 0 0,-1-1 0,-14-10 34,4 2-5,2 0-30,11 9-5,-1-1-1,1 0 0,-1 1 0,0-1 0,1 1 0,-1-1 1,1 1-1,-1 0 0,1-1 0,0 1 0,-1-1 1,1 1-1,-1 0 0,1 0 0,0-1 0,-1 1 0,1 0 1,0 0-1,-1 0 0,1-1 0,0 1 0,-1 0 1,2 0-1,42-9-73,-28 6 57,0 0 0,0-1 0,-1-1-1,19-8 1,-15 2 18,0 0 1,0-1-1,-2 0 0,1-2 0,-1 0 0,-1-1 0,-1-1 0,0 0 0,-1-1 0,19-30 0,-15 17 77,-2-1-1,0 0 1,-2-2-1,-2 1 1,16-66-1,-17 58 36,-6 28-51,-2 0 0,0 0-1,0 0 1,-1-1 0,-1 1 0,1-18 0,-6 16 60,4 14-118,0 0 0,0 0 0,0 0 0,0 0 0,-1 0 0,1 0 0,0 0 0,0 0 0,0 0 0,0 0 0,0 0 0,-1 0 0,1 0 0,0 0 0,0 0 0,0 0 0,0 0 0,0 0 0,-1 0 0,1 0 0,0 0 0,0 0 0,0 0 0,0 0 0,0 0 0,-1 0 0,1 0 0,0 0 0,0 0 0,0 0 0,0 1 0,0-1 0,0 0 0,0 0 0,0 0 0,-1 0 0,1 0 0,0 0 0,0 1 0,0-1 0,0 0 0,0 0 0,-9 25 101,2 10-82,1 1 0,3 0-1,0 0 1,4 40 0,23 144 60,-18-191-82,2-1 0,1 1 0,1-2 0,17 36 0,-18-49-319,-8-12 174,1 1 0,0 0 0,-1-1 0,1 1 0,-1 0 0,0 0 0,0 0 0,1 6 0,-3-7-1331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06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16280,'0'0'2910,"15"-4"-2395,-3 0-422,11-4 102,0 2 1,40-6 0,116 0 1320,-117 9-859,-15-3 215,-4 1-3085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18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5624,'0'0'8725,"4"12"-8321,13 40-1,-16-47-298,0 0 0,0 0 1,-1 0-1,0 0 1,0 0-1,0 0 1,0 0-1,-1 0 0,0 0 1,0 0-1,0 0 1,-1-1-1,-2 8 0,4-12-64,0 0-1,0 0 0,-1 0 0,1 0 1,0 0-1,0 0 0,0 0 0,0 0 0,0 0 1,0 0-1,0 0 0,-1 0 0,1 0 0,0 0 1,0 0-1,0 0 0,0 0 0,0 0 1,0 0-1,-1 0 0,1 0 0,0 0 0,0 0 1,0 0-1,0 0 0,0 0 0,0 0 0,0 0 1,-1 0-1,1 0 0,0 0 0,0 0 0,0 0 1,0 0-1,0 0 0,0-1 0,0 1 1,0 0-1,0 0 0,-1 0 0,1 0 0,0 0 1,0 0-1,0 0 0,0 0 0,0-1 0,0 1 1,0 0-1,0 0 0,0 0 0,0 0 0,0 0 1,0 0-1,0-1 0,0 1 0,0 0 1,0 0-1,0 0 0,0 0 0,0 0 0,0 0 1,0-1-1,0 1 0,0 0 0,-4-19 775,3 13-707,0 0 0,1 0 0,0 0 0,0 0-1,2-12 1,13-22-2416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1315 6128,'0'0'4900,"11"7"-4440,35 19-36,-42-24-370,-1 0 0,1-1 0,0 1 0,0-1-1,-1 0 1,1 0 0,0-1 0,0 1 0,0-1 0,0 1 0,0-1 0,0-1 0,0 1 0,0 0 0,0-1 0,-1 0 0,1 0 0,5-2 0,0 1 49,1-1 25,0-1 1,0 0 0,-1 0 0,1-1 0,-1 0 0,0 0-1,0-1 1,10-10 0,-6 4 131,0 0 0,-1-1 0,-1-1-1,14-21 1,-3-3 312,-1-1 0,-2-1-1,14-45 1,-9 6 170,-19 56-387,1 0-1,2 1 1,14-30 0,-18 40-172,4-6 492,-3 17-344,3 9-121,-2 5-168,-1-1 0,0 0 0,0 1 0,-2 0 0,1 0 0,-2 1 0,3 21 0,-3 95 99,-2-106-115,-5 90 71,3-98-62,-1 1-1,0-1 1,-1 0 0,-11 28 0,15-43-26,0 0-1,-1 0 0,1 0 0,-1 0 1,1 0-1,-1 0 0,0 0 1,0 0-1,1 0 0,-1 0 0,0 0 1,0 0-1,0-1 0,0 1 1,0 0-1,0-1 0,0 1 0,0-1 1,0 1-1,0-1 0,0 1 0,0-1 1,-1 0-1,1 1 0,0-1 1,0 0-1,0 0 0,0 0 0,-1 0 1,1 0-1,0 0 0,0 0 1,0 0-1,-1-1 0,1 1 0,0 0 1,0-1-1,0 1 0,0-1 0,-2 0 1,-5-3 54,0-1 0,0-1 1,0 1-1,-9-10 0,-1 1 83,-18-16 279,35 30-377,4 2-38,-1-1 1,1 1-1,-1-1 0,1 1 0,0-1 1,-1 0-1,1 0 0,0 0 1,0 0-1,3 0 0,22 6-2,1-2 0,0-1 0,0-1 1,1-1-1,33-3 0,-41 0 12,-1-2 1,0-1 0,0 0 0,0-2 0,0 0-1,-1-2 1,36-17 0,-29 11 20,-1-2 0,-1 0 1,27-23-1,-45 33-27,-1 1 0,0-1 0,0 0 0,-1 0 0,0-1 0,0 1 0,0-1 0,-1 0 0,0 0 0,-1-1 1,1 1-1,-1-1 0,-1 0 0,1 0 0,-2 0 0,3-14 0,-4 20-6,0-1-1,0 1 1,0 0 0,0-1-1,-1 1 1,1-1 0,-1 1-1,1 0 1,-1-1-1,0 1 1,0 0 0,0 0-1,0 0 1,0-1 0,0 1-1,-1 0 1,1 0 0,-1 1-1,0-1 1,1 0 0,-1 1-1,0-1 1,-4-2 0,3 2 2,0 1 1,0 0-1,0 0 1,-1 0-1,1 0 1,0 0-1,0 1 1,-1-1-1,1 1 1,-1 0-1,1 0 1,0 0 0,-1 1-1,1-1 1,0 1-1,-1-1 1,-2 3-1,-2-1-2,1 2 0,0-1 1,0 1-1,0 0 0,1 0 0,-1 1 0,1 0 0,0 0 0,0 0 0,1 1 1,0 0-1,0 0 0,0 1 0,1-1 0,-6 11 0,7-12-13,1 0 0,-1 0 0,1 1 0,0-1 0,1 1 1,-1 0-1,1-1 0,0 1 0,1 0 0,-1 0 0,1 0 0,1 0 0,-1-1 0,1 1 0,0 0 0,0 0 0,0-1 0,1 1 0,0 0 0,0-1 1,5 10-1,-4-11 4,1 0 0,-1 0 0,1 0 0,0-1 1,0 1-1,0-1 0,0 0 0,0 0 0,1 0 1,-1-1-1,1 1 0,0-1 0,0 0 1,0-1-1,0 1 0,0-1 0,0 0 0,9 1 1,-1-1 6,0-1 1,1 0-1,-1 0 1,0-1-1,0-1 1,19-5-1,-12 0 24,0-1 1,0 0-1,-1-2 0,0 0 0,0-2 0,19-15 1,-3 3 69,-32 22-85,17-9 111,-20 11-123,1 0 0,-1 0 0,0 0 0,1 0 0,-1 0-1,1 0 1,-1 0 0,0 0 0,1 0 0,-1 0 0,0 0 0,1 0-1,-1 1 1,0-1 0,1 0 0,-1 0 0,1 0 0,-1 0-1,0 1 1,0-1 0,1 0 0,-1 0 0,0 1 0,1-1 0,-1 0-1,0 0 1,0 1 0,0-1 0,1 0 0,-1 1 0,0-1 0,0 0-1,0 1 1,0-1 0,1 1 0,-1-1 0,0 0 0,0 1 0,0-1-1,0 0 1,0 1 0,0-1 0,0 1 0,0-1 0,0 0-1,0 1 1,-1-1 0,1 0 0,0 1 0,0-1 0,0 1 0,-15 134 156,-40 168 0,20-126-84,14-91 28,19-83 7,2-7-26,-1-20 24,3-34 34,10-48 256,29-125 1,-23 161-271,3 1-1,2 1 1,4 2 0,49-89-1,-62 129-65,25-35-1,-35 55-51,1-1 0,1 1 0,-1 0 0,1 0 0,0 0 0,0 1 0,1 0 1,-1 0-1,1 1 0,11-6 0,-17 10-10,1-1-1,0 1 1,0-1 0,0 1-1,-1 0 1,1 0 0,0 0 0,0 0-1,0 0 1,0 0 0,-1 0-1,1 0 1,0 1 0,0-1 0,-1 1-1,1-1 1,0 1 0,1 1-1,1 0-2,-1 0 0,1 0 0,-1 1 0,0-1 0,0 1 0,0 0 0,4 6 0,-1 0-8,0-1-1,-1 1 1,0 0 0,-1 1 0,6 16-1,-6-14 4,-2 0-1,1-1 1,-2 1-1,0 0 1,0 14-1,-1-21 7,0 0 0,0-1 0,-1 1 0,0 0 0,0-1 0,0 1 0,0-1 0,-1 1 0,1-1 0,-1 0 0,-1 1 0,1-1 0,0 0 0,-1 0 0,0-1 0,-3 5 0,4-7 0,0 1-1,0 0 1,-1-1-1,1 0 1,-1 1 0,1-1-1,-1 0 1,1 0-1,-1-1 1,1 1-1,-1 0 1,0-1 0,1 0-1,-1 1 1,0-1-1,1 0 1,-1 0-1,0-1 1,1 1 0,-1-1-1,0 1 1,1-1-1,-1 0 1,1 0-1,-1 0 1,1 0 0,-4-3-1,-5-2 15,2 0-1,-1-1 1,1 0-1,-16-16 1,56 35-31,-11-4 2,1-2 0,-1 0 0,1-1 1,1 0-1,-1-2 0,35 1 0,-17-4-13,-1-2 0,73-12 0,-77 6 17,-1-1 0,58-24 0,59-39-67,-146 70 82,1-1 0,-1 1 0,1-1 0,-1 1 0,0-1 0,0-1 0,0 1 0,0-1 0,-1 1 0,0-1 0,1 0 0,2-5 0,-6 8-2,0 1 1,0-1-1,0 1 1,1 0 0,-1-1-1,0 1 1,0-1-1,0 1 1,0-1 0,-1 1-1,1-1 1,0 1-1,0 0 1,0-1 0,0 1-1,0-1 1,0 1-1,-1-1 1,1 1 0,0 0-1,0-1 1,-1 1-1,1 0 1,0-1 0,-1 1-1,1 0 1,0-1-1,-1 1 1,1 0 0,0 0-1,-1-1 1,1 1-1,-1 0 1,1 0 0,0 0-1,-1 0 1,1-1 0,-1 1-1,1 0 1,-1 0-1,1 0 1,0 0 0,-1 0-1,1 0 1,-1 0-1,-22 2 4,14 2-3,0 1-1,0 1 1,0-1-1,1 1 1,0 1-1,0-1 1,0 1-1,-9 12 1,6-6-1,1 1 1,1 0-1,0 0 1,-10 21-1,16-28 1,1 0 0,0 0-1,0 0 1,1 0 0,-1 0-1,2 0 1,-1 14 0,1-20-1,0 1 1,0 0-1,0 0 1,1 0-1,-1 0 1,1-1-1,-1 1 1,1 0 0,0 0-1,-1-1 1,1 1-1,0-1 1,0 1-1,2 2 1,-2-3-1,0 0 1,1-1-1,-1 1 1,0 0-1,0-1 1,0 1-1,1-1 1,-1 0-1,0 1 1,0-1-1,1 0 1,-1 0-1,0 0 1,0 0-1,1 0 1,-1 0-1,0 0 1,1 0-1,-1 0 1,0-1-1,0 1 1,1 0-1,1-2 1,2-1 4,0 0 1,-1 0 0,1-1-1,-1 1 1,0-1 0,0 0-1,0-1 1,-1 1 0,1-1 0,2-5-1,6-6 6,18-30 33,-24 35-21,0 1-1,1 0 1,15-17 0,-22 26-21,1 1 0,-1 0 0,0-1 1,1 1-1,-1 0 0,0-1 1,1 1-1,-1 0 0,1 0 0,-1 0 1,1-1-1,-1 1 0,0 0 1,1 0-1,-1 0 0,1 0 1,-1 0-1,1 0 0,-1 0 0,1 0 1,-1 0-1,1 0 0,-1 0 1,1 0-1,-1 0 0,1 0 1,-1 0-1,0 0 0,1 1 0,-1-1 1,1 0-1,-1 0 0,1 1 1,-1-1-1,0 0 0,1 0 0,-1 1 1,0-1-1,1 0 0,-1 1 1,0-1-1,1 1 0,-1-1 1,0 0-1,0 1 0,0-1 0,1 1 1,-1-1-1,0 1 0,0-1 1,0 1-1,0-1 0,0 1 1,10 36 19,-7-25-11,-2-7-12,1 0-1,0 0 1,0-1 0,0 1 0,0 0 0,1-1 0,4 6-1,-6-9 0,0 1 0,0-1 0,1 0 0,-1 0 0,0 0-1,0 0 1,1 0 0,-1-1 0,1 1 0,-1 0 0,1-1-1,-1 1 1,1-1 0,-1 1 0,1-1 0,0 0 0,-1 1-1,1-1 1,0 0 0,-1 0 0,1 0 0,-1-1 0,1 1-1,0 0 1,-1 0 0,4-2 0,5-2 6,-1 0 1,1-1-1,-1 0 1,1-1 0,-1 0-1,-1 0 1,1-1-1,-1 0 1,-1 0-1,13-16 1,4-8 20,31-52 1,-51 76-25,2-4 1,1 0 0,1 1-1,11-13 1,-19 23-2,1 0 0,-1 0 0,0-1 0,1 1 0,-1 0 0,0 0 0,0 0 0,1 0 0,-1 0 0,0 0 0,1 0 0,-1 0 0,0 0 0,1 1 0,-1-1 0,0 0 0,0 0 0,1 0 0,-1 0 0,0 0 0,0 0 0,1 1 0,-1-1 0,0 0 0,0 0 0,1 0 0,-1 1 0,0-1 0,0 0 0,0 0 0,1 0 0,-1 1 0,0-1 0,11 14 0,-6-7 0,2 2-10,-1 0 1,0 1-1,-1 0 0,0 0 0,-1 0 1,0 1-1,4 13 0,8 22-21,-10-32 30,1 0 0,0 0 1,0-1-1,16 21 0,-20-30 3,0-1 1,0 0-1,0 0 0,1 0 0,-1 0 1,1-1-1,0 1 0,-1-1 1,1 0-1,0 0 0,0 0 0,0 0 1,1-1-1,-1 0 0,0 0 0,1 0 1,-1 0-1,0-1 0,1 0 1,8 0-1,0-2 8,0 0 0,-1-1 0,1 0 0,-1-1 1,0-1-1,16-8 0,63-41 56,98-71 214,-165 105-251,-18 15-18,0 0 0,0 1 0,12-8 0,-31 31 44,-13 11-28,-33 49-1,50-64-37,1 0 0,0 0 0,1 1 0,1 0 0,1 0 0,-5 20 0,10-34 10,-1-1 1,1 1-1,0-1 0,0 1 0,0-1 1,0 1-1,0-1 0,0 1 0,0-1 1,0 1-1,1-1 0,-1 1 1,0-1-1,1 0 0,1 3 0,-2-3 2,1-1 0,-1 1 0,1-1 0,0 0 0,-1 1 0,1-1 0,0 0 0,-1 1 0,1-1 0,0 0 0,-1 0 0,1 0 0,0 0 0,-1 1-1,1-1 1,0 0 0,-1 0 0,1 0 0,0-1 0,-1 1 0,1 0 0,0 0 0,0 0 0,-1 0 0,1-1 0,-1 1 0,1 0 0,0-1 0,-1 1 0,1 0 0,-1-1-1,1 1 1,0-1 0,-1 1 0,1-1 0,-1 1 0,1-2 0,7-5 12,0-1 1,-1 0-1,-1 0 0,1-1 0,-1 0 0,0 0 0,5-13 1,-5 10 6,0 1 1,1 0-1,1 0 1,12-15-1,-19 26-18,-1 0 0,1-1-1,-1 1 1,0 0 0,1-1-1,-1 1 1,1 0 0,-1 0 0,1 0-1,-1-1 1,1 1 0,-1 0-1,1 0 1,-1 0 0,1 0-1,-1 0 1,1 0 0,0 0 0,-1 0-1,1 0 1,-1 0 0,1 0-1,-1 0 1,1 0 0,-1 1 0,1-1-1,-1 0 1,1 0 0,-1 1-1,1-1 1,-1 0 0,0 0 0,1 1-1,-1-1 1,1 0 0,-1 1-1,0-1 1,1 1 0,-1 0-1,16 21 34,-12-16-29,0 0 1,54 76-15,-52-74 2,1-1 0,0 0 0,0 0 1,0-1-1,1 1 0,0-2 1,0 1-1,11 4 0,-15-8 5,1 0 1,0-1-1,0 0 0,0 0 1,0 0-1,0-1 0,0 1 1,0-1-1,0-1 0,0 1 1,0-1-1,-1 1 0,1-1 1,0-1-1,0 1 0,0-1 1,-1 0-1,1 0 0,-1 0 1,1 0-1,-1-1 0,0 0 1,0 0-1,7-6 0,2-4 1,0 0 1,0-1-1,-2-1 0,0 0 0,13-22 0,6-16 11,-3 0-1,25-74 1,24-119 70,-5-123 50,-61 305-120,-6 43-10,-1 3 5,2-34 0,-6 43-50,-2 10-43,-5 17-49,-2 18 13,2 1 0,1-1-1,-3 58 1,7 115-217,3-135 220,1 34-100,22 166 0,-23-270 217,1 1 1,0-1-1,0 0 0,0 0 0,1 1 0,-1-1 0,1 0 1,0 0-1,3 5 0,-4-9 5,0 1 0,-1 0 0,1-1 0,0 1 0,-1 0 0,1-1 0,0 1 0,0-1 0,-1 1 0,1-1 0,0 0 0,0 1 0,0-1 0,0 0-1,0 0 1,0 1 0,0-1 0,-1 0 0,2 0 0,0 0 4,0-1 0,0 1 0,0-1 0,0 1 0,0-1 0,0 0 0,-1 1 0,1-1 0,0 0 0,-1 0 0,1 0 0,2-3 1,8-7 37,0-1 1,-1-1 0,0 0 0,13-21-1,-15 21 26,0 0 0,0 1-1,2 0 1,-1 1-1,22-18 1,-31 28-67,-1 1 0,1 0-1,-1 0 1,0-1 0,1 1 0,-1 0 0,1 0 0,-1 0 0,1 0 0,-1 0-1,1 0 1,-1 0 0,1 0 0,-1 0 0,1 0 0,-1 0 0,0 0 0,1 0-1,-1 0 1,1 0 0,-1 0 0,1 1 0,-1-1 0,0 0 0,1 0 0,-1 0-1,1 1 1,-1-1 0,0 0 0,1 1 0,-1-1 0,0 0 0,1 1 0,-1-1-1,0 0 1,1 1 0,-1-1 0,0 1 0,0-1 0,0 0 0,1 1-1,-1-1 1,0 1 0,0-1 0,0 1 0,7 24 53,-6-23-52,9 60 23,10 38-17,-17-89-10,1 0 1,0 0-1,1 0 1,0-1-1,0 1 0,12 14 1,-14-21 5,0-1 1,0 1 0,1-1-1,-1 0 1,1 0 0,-1 0-1,1-1 1,0 1-1,0-1 1,0 0 0,0 0-1,1 0 1,-1-1 0,0 1-1,1-1 1,-1 0-1,1 0 1,0-1 0,-1 0-1,1 1 1,-1-2 0,1 1-1,0 0 1,-1-1 0,1 0-1,-1 0 1,1 0-1,-1 0 1,6-4 0,3 0 27,0-1 1,0-1 0,0-1 0,-1 0 0,0 0 0,-1-1-1,21-20 1,61-84 386,-96 119-413,0 0-1,0 0 0,0 0 0,1 1 0,0-1 0,0 1 0,0 0 0,1 0 0,0-1 0,0 12 0,0-13-12,1 0 0,0 0 0,1 0-1,-1 0 1,1-1 0,0 1-1,0 0 1,0 0 0,1 0-1,-1-1 1,1 1 0,0-1 0,1 1-1,-1-1 1,1 0 0,0 0-1,5 6 1,-7-9 7,0 0 1,0 0-1,0 0 1,1 0-1,-1 0 0,0 0 1,1 0-1,-1-1 0,1 1 1,-1 0-1,1-1 0,-1 1 1,1-1-1,-1 1 0,1-1 1,-1 0-1,1 0 0,0 0 1,-1 0-1,1 0 0,-1 0 1,1 0-1,-1 0 1,1-1-1,0 1 0,-1-1 1,1 1-1,-1-1 0,0 0 1,1 1-1,-1-1 0,1 0 1,-1 0-1,0 0 0,0 0 1,2-2-1,0 0 10,1-1-1,-1 0 1,-1 1-1,1-2 1,-1 1-1,1 0 1,-1 0-1,0-1 1,-1 1-1,1-1 1,0-5-1,0-3 29,-1 0-1,0 0 0,-1 0 0,-1 0 0,0 0 0,-1 0 0,0 1 0,-1-1 0,0 1 1,-1-1-1,-1 1 0,0 0 0,0 0 0,-9-12 0,14 23-36,-1 1-1,1-1 1,0 1 0,-1-1-1,1 1 1,0-1 0,0 0-1,0 1 1,-1-1-1,1 0 1,0 1 0,0-1-1,0 1 1,0-1 0,0 0-1,0 1 1,0-1-1,0 0 1,0 1 0,0-1-1,1 0 1,-1 1 0,0-1-1,0 1 1,1-1-1,-1 0 1,0 1 0,1-1-1,-1 1 1,0-1 0,1 1-1,-1-1 1,1 1 0,-1-1-1,1 1 1,-1 0-1,1-1 1,-1 1 0,1 0-1,-1-1 1,1 1 0,0 0-1,-1 0 1,1-1-1,-1 1 1,1 0 0,0 0-1,0 0 1,37-4-75,-32 4 71,14 0-14,1 2-1,-1 1 1,0 0 0,0 2-1,0 0 1,-1 1 0,0 1-1,0 1 1,30 17 0,-44-22 14,0 0-1,-1 0 1,0 0 0,0 1 0,0-1-1,0 1 1,0 0 0,-1 0 0,1 0-1,-1 1 1,0-1 0,-1 1 0,1 0-1,-1 0 1,0 0 0,0 0 0,2 10-1,-1 3 2,0 1 0,-1 0 0,-2 32 0,0-35 0,0-15 0,0 0 0,0 0 0,0 0 0,0 0 0,0 0 0,0 0 0,0 0 0,0 0 0,1 0 1,-1-1-1,0 1 0,0 0 0,1 0 0,-1 0 0,1 0 0,-1 0 0,1 0 0,-1-1 0,1 1 0,0 1 0,0-2 1,0 0 0,-1 0 0,1 0 0,0 1 0,-1-1 0,1 0 0,-1 0 0,1 0 0,0 0 0,-1 0 0,1 0 0,0-1 0,-1 1 0,1 0 0,0 0 0,-1 0-1,1 0 1,-1-1 0,1 1 0,0 0 0,0-1 0,5-4 14,0 1-1,-1-1 0,11-10 1,-15 13-12,19-19 36,-9 8 6,1 1 0,0 0 0,1 0 0,0 2 0,18-13 0,-30 23-36,1 0-1,-1-1 0,0 1 1,1 0-1,-1 0 1,1 0-1,-1-1 1,0 1-1,1 1 0,-1-1 1,0 0-1,1 0 1,-1 0-1,0 1 1,1-1-1,-1 1 1,0-1-1,1 1 0,-1 0 1,0-1-1,0 1 1,0 0-1,0 0 1,0 0-1,0 0 1,0 0-1,0 0 0,1 1 1,28 36 115,-26-31-101,22 32 76,-19-26-55,1 0 0,0-1 0,1 0 0,1 0 0,0-1 1,0 0-1,1-1 0,23 17 0,-25-21-25,-4-2-42,0 0-1,1-1 1,-1 0-1,10 4 1,-14-7 7,0 1 0,-1-1 0,1 0 0,-1 0 0,1 0 0,0 0 0,-1 0 0,1 0 0,0 0 0,-1 0 0,1 0 0,-1 0 0,1 0 0,0 0 0,-1 0 0,1 0 0,0-1 0,-1 1 0,1 0 0,-1 0 0,2-1 0,-2 0-21,1 0 1,-1 0-1,1 0 1,-1 0-1,1 0 1,-1 0 0,0 0-1,1 0 1,-1 0-1,0 0 1,0 0-1,0 0 1,0 0 0,0 0-1,0 0 1,0 0-1,0 0 1,0-1-1,-3-19-4021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13968,'0'0'864,"61"0"-864,-43 4 16,-6-2-48,-4 2 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10656,'0'0'784,"115"-8"-272,-16 4 8,30-2-48,4 0-8,-4 0 112,-4 4 8,-12 4-8,-16 8-8,-13 2-64,-17-4 7,-11 2-247,-14-2-8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296 315 5720,'0'0'6465,"-14"5"-5961,3-1-377,1 0 12,-1 0 0,0 0 0,1 1 1,0 1-1,0 0 0,-15 11 0,1 4 450,0 1-1,-28 33 1,40-41-267,0 1-1,2 1 1,0 0 0,0 1-1,-9 24 1,17-37-171,0 1 1,0 0-1,1 0 1,0 0-1,0 1 0,0 4 1,1-9-121,0 0 1,0 0 0,0 0 0,0-1 0,0 1 0,0 0 0,0 0-1,0-1 1,1 1 0,-1 0 0,0 0 0,1-1 0,-1 1-1,1 0 1,-1-1 0,1 1 0,-1 0 0,1-1 0,-1 1-1,1-1 1,-1 1 0,1-1 0,0 1 0,-1-1 0,1 1 0,0-1-1,-1 0 1,1 1 0,0-1 0,0 0 0,-1 0 0,1 0-1,0 1 1,0-1 0,0 0 0,-1 0 0,1 0 0,0 0-1,0 0 1,-1 0 0,1-1 0,0 1 0,0 0 0,0 0 0,-1 0-1,1-1 1,1 0 0,5-1 73,0 0 0,0 0 0,0-1 0,-1 0 1,1-1-1,-1 0 0,0 0 0,10-8 0,41-42 425,-50 47-431,0 0 0,0-1 0,-1 0 0,0-1-1,-1 1 1,0-1 0,0 0 0,-1 0 0,0-1 0,-1 1 0,5-20 0,-8 28-81,0 1 0,0-1 0,1 0 0,-1 0 0,0 0 0,0 1 1,0-1-1,0 0 0,0 0 0,0 0 0,0 1 0,-1-1 0,1 0 0,0 0 1,0 0-1,-1 1 0,1-1 0,0 0 0,-1 0 0,1 1 0,0-1 0,-1 0 1,1 1-1,-1-1 0,1 1 0,-1-1 0,0 0 0,0 0 0,-1 1 4,0-1-1,1 1 0,-1-1 1,0 1-1,1 0 0,-1-1 0,0 1 1,1 0-1,-1 0 0,0 0 1,1 1-1,-4 0 0,-2 0 31,0 1-1,0 0 0,1 1 1,-1-1-1,-9 7 0,15-8-42,-1 0 1,1 0-1,-1 0 0,1 0 0,0 1 0,0-1 0,0 0 0,0 1 1,0-1-1,0 1 0,0-1 0,0 1 0,0-1 0,1 1 1,-1 0-1,1-1 0,-1 1 0,1 0 0,0-1 0,-1 1 0,1 0 1,0 0-1,0 2 0,1-2-4,-1-1 0,0 0 0,1 1 0,-1-1 0,1 0-1,-1 0 1,1 0 0,0 1 0,0-1 0,-1 0 0,1 0 0,0 0 0,0 0 0,0 0 0,0 0 0,0 0 0,0-1 0,0 1 0,0 0-1,1 0 1,-1-1 0,0 1 0,0-1 0,1 1 0,-1-1 0,0 0 0,1 1 0,-1-1 0,0 0 0,1 0 0,1 0 0,9 0 14,-1-1 1,1 0-1,0-1 1,-1 0-1,0-1 1,1 0-1,-1-1 1,19-9-1,-2-1 37,-1-2 1,29-20-1,-24 11 49,-1 0 0,-2-2 0,33-37 1,67-100 679,-68 84-210,-48 68-323,-13 12-248,0 0 0,0 1 0,1-1 0,-1 0 0,0 0 0,0 0 0,0 0 0,1 0 0,-1 0 0,0 0-1,0 0 1,0 0 0,0 1 0,0-1 0,1 0 0,-1 0 0,0 0 0,0 0 0,0 0 0,0 1 0,0-1 0,0 0 0,0 0 0,1 0 0,-1 1 0,0-1 0,0 0 0,0 0 0,0 0 0,0 1 0,0-1 0,0 0 0,0 0 0,0 0 0,0 1 0,0-1-1,0 0 1,0 0 0,0 0 0,-1 1 0,1-1 0,-7 38 127,3-24-136,-22 113 31,-47 190-52,45-220-1,-5-2 0,-49 103 0,69-171 23,-2 5 9,-1-1 0,-2-1 1,-26 36-1,41-62-4,0-1 1,0 1-1,0-1 0,-1 0 1,1 0-1,-7 4 0,9-7 1,0 1 0,1-1 0,-1 0 0,0 1 0,0-1-1,0 0 1,0 0 0,0 1 0,1-1 0,-1 0 0,0 0-1,0 0 1,0 0 0,0 0 0,0 0 0,0 0 0,0-1-1,0 1 1,0 0 0,1 0 0,-1-1 0,0 1 0,0 0-1,0-1 1,1 1 0,-1-1 0,0 1 0,0-1 0,1 0-1,-1 1 1,0-1 0,1 0 0,-1 1 0,1-1 0,-1 0-1,0-1 1,-4-7 16,1 0 0,0 1-1,0-2 1,1 1 0,1 0-1,-1-1 1,1 1 0,1-1-1,0 0 1,0-15 0,1 8 15,1 1 0,1-1 1,0 0-1,1 1 0,8-25 1,-6 30-7,0-1 0,1 1 0,0 0 0,1 0 1,0 1-1,1 0 0,0 0 0,1 1 0,-1 0 0,2 0 0,16-12 0,-12 12 23,-1 0-1,2 1 0,-1 0 1,1 1-1,0 1 0,0 0 1,1 1-1,25-5 0,-29 8 0,-1 1 0,0 0 1,1 1-1,-1 1 0,0 0 0,1 0 0,-1 1 0,0 0 1,0 1-1,15 6 0,-19-6-52,1 0 1,-1 1 0,0 0-1,0 0 1,-1 1-1,1 0 1,-1 0-1,0 0 1,0 1-1,-1 0 1,0 0-1,0 1 1,0-1-1,-1 1 1,6 10-1,-1 4-9,2 4-3937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0 984 7328,'0'0'4724,"14"-5"-4183,17-7-154,-1-1 0,0-1 0,38-25 0,11-25 520,-52 40-13,60-40 1,-66 55-149,-21 9-725,1 0 0,-1 0 0,1 0 0,-1 0-1,0 0 1,1 0 0,-1 0 0,1 0-1,-1 1 1,0-1 0,1 0 0,-1 0-1,1 0 1,-1 0 0,0 1 0,1-1-1,-1 0 1,0 0 0,1 1 0,-1-1 0,0 0-1,1 0 1,-1 1 0,0-1 0,0 0-1,0 1 1,1-1 0,-1 1 0,0-1-1,0 0 1,0 1 0,0-1 0,1 0-1,-1 1 1,0-1 0,0 1 0,0-1 0,0 1-1,0-1 1,0 0 0,0 1 0,0-1-1,0 1 1,0-1 0,-1 0 0,1 1-1,-20 135 1047,0-6-447,19-112-520,0-1 0,1 1 0,1-1 0,1 0 0,5 26 0,-4-33-39,-1 1 26,0 0 1,1 0 0,1-1-1,0 1 1,0-1 0,1 0-1,0 0 1,7 10-1,-10-19-62,0 1-1,-1-1 0,1 0 0,0 0 0,0 1 0,0-1 1,0 0-1,0-1 0,0 1 0,1 0 0,-1-1 1,0 1-1,0-1 0,0 1 0,1-1 0,-1 0 1,0 0-1,0 0 0,1-1 0,-1 1 0,0 0 1,0-1-1,0 1 0,1-1 0,-1 0 0,4-2 0,1 0 24,-1 0 0,1-1-1,0 0 1,-1 0 0,0-1-1,9-8 1,0-3 45,-1-1 1,-1 0-1,-1-1 0,0 0 1,-1-1-1,-2-1 1,1 1-1,-2-1 0,-1-1 1,7-29-1,-4 3 412,-2-1-1,-3 0 1,0-78-1,-4 126-494,-1-1 1,0 0-1,0 1 0,0-1 0,1 0 1,-1 1-1,0-1 0,0 1 0,1-1 1,-1 0-1,1 1 0,-1-1 0,0 1 1,1-1-1,-1 1 0,1-1 0,-1 1 1,1 0-1,0-1 0,-1 1 0,1 0 1,-1-1-1,1 1 0,0 0 0,-1 0 1,1-1-1,-1 1 0,1 0 0,0 0 1,-1 0-1,1 0 0,0 0 0,0 0 1,-1 0-1,1 0 0,1 0 0,30 4-2,-26-2 8,87 15 41,277 38 29,-351-54-85,-9-1 0,-1 1-1,1 0 1,0 0 0,0 1 0,0 1-1,18 6 1,-28-9-1,0 0 0,0 0 0,0 0 0,1 0 0,-1 0 0,0 1 0,0-1 0,0 0 0,0 0 0,1 0 0,-1 0 0,0 0 0,0 1 0,0-1 0,0 0 0,1 0 0,-1 0 0,0 1 0,0-1 0,0 0 0,0 0 0,0 0 0,0 1 0,0-1 0,0 0 0,0 0 0,0 0 0,0 1 0,0-1 0,0 0 0,0 0 0,0 0 0,0 1 0,0-1 0,0 0 0,0 0 0,0 1 0,0-1 0,0 0 0,0 0 0,0 0 0,-1 1 0,1-1 0,0 0 0,0 0 0,0 0 0,0 0 0,0 1 0,-1-1 0,1 0 0,0 0 0,0 0 0,-10 7 0,9-6 0,-176 116 83,156-101-67,1 1 1,0 1-1,1 1 0,1 1 0,-30 43 0,45-58-7,0 1 0,0 0 1,1 0-1,-1 0 0,1 0 0,-1 8 0,2-12-5,1-1 0,-1 1 0,1-1 0,0 1 0,0-1 0,0 1 0,0-1 0,0 1 0,0-1 0,0 1 0,0-1 1,1 1-1,-1-1 0,0 1 0,1-1 0,-1 0 0,1 1 0,0-1 0,-1 0 0,1 1 0,0-1 0,0 0 0,0 0 0,0 0 0,0 1 0,0-1 0,0 0 0,0-1 0,1 1 0,-1 0 0,0 0 0,2 0 1,-1 0 0,1-1 0,-1 0 1,0 0-1,0 0 0,0 0 1,0 0-1,0 0 0,1-1 1,-1 1-1,0-1 0,0 1 1,0-1-1,3-1 1,27-17 55,-23 11-41,0-1 0,0 0 0,-1-1 0,0 0 0,0-1 0,9-17 0,-1-3 52,15-39 0,-21 38-27,-9 26-24,1 0-1,0 0 0,0 0 1,0 0-1,1 0 1,0 0-1,0 1 0,6-9 1,-9 13 12,1 9 14,2 13-18,2 0-1,0 0 1,10 25 0,-1-4-11,-11-30-20,1-1-1,0 1 0,1-1 1,1 0-1,-1 0 0,2 0 1,12 16-1,-16-24 6,-1-1 1,1 1-1,0 0 0,0 0 0,0-1 0,0 0 0,1 0 0,-1 0 0,1 0 1,-1 0-1,1-1 0,0 1 0,0-1 0,0 0 0,-1 0 0,1-1 0,0 1 1,0-1-1,0 0 0,0 0 0,0 0 0,0 0 0,0-1 0,0 1 0,0-1 1,0 0-1,5-3 0,-1 1 21,0-1 0,0-1 0,-1 1 0,0-1 0,0-1 0,0 1 0,0-1 1,-1 0-1,0-1 0,0 0 0,-1 1 0,5-10 0,5-7 73,-2 0 0,17-43 0,-23 52-40,-2-1 0,0 1-1,-1-1 1,0 0 0,-1 0 0,-1 0 0,0 0 0,-1-30 0,-9 15 73,29 42-200,5 4 38,2-1 1,-1-1 0,2-1 0,41 12-1,-4-1-30,-62-22 59,1 0 0,0 0 0,0 1 0,-1-1 0,0 1 0,1 0-1,-1 1 1,0-1 0,0 1 0,-1 0 0,1 0 0,-1 0 0,0 0 0,0 0 0,0 1 0,-1-1-1,1 1 1,-1 0 0,0 0 0,-1 0 0,1 0 0,-1 0 0,0 0 0,0 0 0,0 1 0,-1-1 0,0 0-1,0 0 1,0 1 0,-3 8 0,0 50 3,3-59 0,0 0 0,0 0 1,1 0-1,0 0 0,0 0 0,1 0 1,-1 0-1,1-1 0,0 1 1,3 5-1,-4-9 4,0 1 0,1-1 0,-1 0 0,0 0 0,1 0 0,-1 0 0,1 0 0,-1-1 1,1 1-1,-1 0 0,1-1 0,-1 1 0,1-1 0,0 1 0,0-1 0,-1 0 0,1 0 0,0 0 0,-1 0 1,1 0-1,0 0 0,0 0 0,-1 0 0,1-1 0,0 1 0,-1-1 0,3 0 0,2-1 13,0 0-1,-1 0 1,1-1 0,0 0-1,-1 0 1,7-5-1,11-13 84,-1-1 0,0-1 0,26-38 0,-27 27 25,-17 27-77,-1 1 1,1-1-1,1 1 1,-1 0-1,1 0 1,0 1 0,0 0-1,6-6 1,-13 19-16,1 0 0,0-1 1,0 1-1,0 0 0,2 12 1,-1-8-41,1 0 1,1 0-1,0-1 1,1 1-1,0 0 1,1-1 0,6 14-1,-8-21 5,1 0 0,-1-1 0,0 1 0,1-1-1,0 0 1,-1 0 0,1 0 0,1 0 0,-1 0 0,0 0-1,1-1 1,-1 0 0,1 0 0,0 0 0,-1 0 0,1 0 0,0-1-1,0 0 1,0 0 0,1 0 0,-1 0 0,0 0 0,0-1 0,7 0-1,1-1 4,0 0 0,0 0 0,0-2 0,0 1 0,0-2 0,-1 1 0,20-10 0,75-47 41,-74 41-29,24-14 21,-2-2 1,80-68-1,-125 96-16,2-2 19,-20 11-6,-8 8-17,-1 0-1,1 2 0,1 0 0,0 0 0,1 2 0,0 0 1,-22 28-1,28-32-3,2 1 1,-1 0 0,-7 13-1,13-19-1,-1 0 0,1 0 0,0 0 1,1 0-1,-1 0 0,1 1 0,0-1 0,0 0 0,1 1 0,-1 9 0,1-14-8,1 0 0,-1 0 0,0 0 1,0 0-1,0 0 0,0 0 0,1-1 0,-1 1 0,1 0 0,-1 0 0,0 0 0,1 0 0,0 0 0,-1 0 0,1-1 0,-1 1 0,1 0 0,0 0 0,0-1 0,-1 1 0,1-1 0,0 1 0,0 0 0,0-1 0,0 1 0,-1-1 0,1 0 0,0 1 0,0-1 0,0 0 0,0 0 0,0 1 0,0-1 0,0 0 0,0 0 0,0 0 0,0 0 0,0 0 0,0-1 0,0 1 0,0 0 0,0 0 0,0-1 0,0 1 0,0 0 0,1-1 1,4-1-1,0-1 0,-1 1 0,1-1 1,-1 0-1,1 0 0,4-4 1,-1-1-1,-1 0 0,0 0-1,0-1 1,-1 0 0,12-19 0,26-55 76,-35 62-18,-8 16 25,-5 11-53,-8 16-10,8-9-20,0 0 0,0 0-1,1 0 1,1 0 0,0 0 0,1 14-1,0-22-5,0 0 0,1 1 0,0-1-1,0 0 1,0 0 0,1 1 0,0-1-1,0 0 1,0 0 0,0-1 0,1 1-1,0 0 1,0-1 0,0 0-1,1 0 1,-1 0 0,8 7 0,-8-10 4,0 1 0,0 0 0,0-1 1,0 0-1,0 0 0,1 0 0,-1 0 0,0 0 1,1-1-1,-1 1 0,1-1 0,-1 0 0,0 0 1,1 0-1,-1-1 0,1 1 0,-1-1 1,0 1-1,0-1 0,1 0 0,5-3 0,2-1 0,-1 0-1,1-1 0,-1 0 0,19-16 0,-11 6 2,-1 0 0,-1-2 0,0 0 0,-2-1 0,23-37 0,48-112 0,-34 46 70,-5-2 0,40-179-1,-80 278-54,12-64 84,-18 76-70,-4 13-9,-8 18-24,-11 37-52,2 2 0,3 0 1,-13 70-1,-16 184-248,29-91 143,19-183 162,-1-34 0,0-1 0,1 1 0,-1-1 0,1 1-1,-1-1 1,1 1 0,0-1 0,0 0-1,0 1 1,0-1 0,3 4 0,-3-6 2,0 1 0,0-1 1,0 1-1,0-1 0,0 0 0,0 1 1,0-1-1,0 0 0,0 0 0,0 0 1,0 1-1,0-1 0,0 0 1,0-1-1,0 1 0,0 0 0,0 0 1,0 0-1,0-1 0,0 1 0,0 0 1,0-1-1,0 1 0,0-1 1,0 1-1,0-1 0,-1 1 0,1-1 1,0 0-1,1 0 0,23-23 92,1-12 77,26-45 1,-27 41-2,-21 22-79,-5 17-42,2 10 12,-1-6-61,1 1 1,-1-1 0,1 1 0,0-1-1,0 0 1,0 1 0,0-1-1,0 0 1,1 0 0,0 1-1,-1-1 1,1 0 0,0-1 0,0 1-1,1 0 1,-1-1 0,1 1-1,-1-1 1,1 0 0,0 1 0,0-1-1,0-1 1,0 1 0,0 0-1,0-1 1,0 1 0,1-1-1,-1 0 1,0 0 0,1-1 0,-1 1-1,1-1 1,-1 1 0,6-1-1,2-1 4,-1 0-1,0 0 0,0-1 0,1 0 0,-2-1 0,1 0 0,0-1 1,0 0-1,-1 0 0,16-11 0,-2 0 5,-1-2 0,-1-1 0,-1 0-1,-1-2 1,28-33 0,-24 20 21,0-1 0,-2 0-1,19-45 1,-4-10 35,-4-2 1,29-129-1,-58 208-53,28-135 129,-31 146-141,0 1-1,1-1 0,-1 1 1,0-1-1,0 0 1,0 1-1,0-1 0,0 1 1,0-1-1,0 1 0,0-1 1,0 1-1,0-1 1,0 1-1,0-1 0,-1 1 1,1-1-1,0 1 0,0-1 1,0 1-1,-1-1 1,1 1-1,-1-1 0,-8 5-28,-10 22-20,-5 22-19,3 1-1,1 1 1,3 1 0,-19 95 0,20-46-107,-6 164 0,21-230 132,4 38-1,-2-60 37,1-1 0,0 0-1,0 0 1,1 0 0,0 0 0,1 0-1,7 13 1,-9-21 6,-1-1 1,1 1-1,0 0 0,0-1 1,1 1-1,-1-1 0,0 0 0,1 1 1,0-1-1,-1 0 0,1-1 1,0 1-1,0 0 0,0-1 1,0 0-1,5 2 0,-3-2 6,1 0 0,-1 0 0,0-1 0,0 0-1,1 0 1,-1 0 0,0-1 0,1 1 0,7-3 0,-1-1 14,-1 0 1,0 0-1,0-1 1,-1 0 0,1-1-1,-1 0 1,0-1 0,13-12-1,-12 10 1,-4 3-5,1 0-1,-2 0 1,1-1-1,-1 0 1,0 0 0,0 0-1,-1-1 1,0 0-1,4-9 1,-9 17-14,0 0 1,0 0-1,0-1 1,1 1 0,-1 0-1,0 0 1,0 0-1,0 0 1,0-1 0,0 1-1,0 0 1,0 0-1,0 0 1,0 0 0,0-1-1,0 1 1,0 0-1,0 0 1,0 0-1,0-1 1,0 1 0,0 0-1,0 0 1,-1 0-1,1 0 1,0-1 0,0 1-1,0 0 1,0 0-1,0 0 1,0 0 0,0 0-1,-1-1 1,1 1-1,0 0 1,0 0-1,0 0 1,0 0 0,-1 0-1,-7 2 32,-10 9-11,10-2-17,0 1-1,1-1 0,0 1 0,0 1 0,1-1 0,1 1 1,0 0-1,0 1 0,1-1 0,-4 20 0,6-21-3,0 0 0,0 0 0,1 0 0,1 0 0,0 0 0,0 0 0,1 0 0,0 0 0,1 0-1,0 0 1,0 0 0,1-1 0,6 13 0,-8-19 3,1 0 1,0 0-1,-1 0 0,1-1 1,0 1-1,1-1 0,-1 0 1,0 1-1,1-1 0,-1 0 1,1 0-1,0 0 0,-1-1 1,1 1-1,0-1 0,0 0 0,0 1 1,0-1-1,0-1 0,1 1 1,-1 0-1,0-1 0,0 1 1,1-1-1,-1 0 0,0 0 1,0 0-1,1-1 0,4-1 1,2 0 6,0-1 1,-1 0 0,0 0 0,0-1 0,0 0 0,0-1-1,0 0 1,12-10 0,11-12 43,-1-1 0,34-39 0,47-69 663,-95 114-486,0 5-156,-8 13-62,-9 4-14,0 1 0,0-1 0,0 0 0,1 0 0,-1 0 0,0 0 0,0 0 0,0 1 0,0-1 1,1 0-1,-1 0 0,0 0 0,0 0 0,0 1 0,0-1 0,0 0 0,0 0 0,1 0 0,-1 1 0,0-1 1,0 0-1,0 0 0,0 1 0,0-1 0,0 0 0,0 0 0,0 1 0,0-1 0,0 0 0,0 0 0,0 1 0,0-1 1,0 0-1,-1 0 0,1 0 0,0 1 0,0-1 0,-11 51 0,-2-1 0,-3 0 0,-22 47 0,15-36 0,18-49 0,-21 50 0,23-57 0,0 0 0,0 0 0,-1 0 0,1 0 0,-1-1 0,0 0 0,0 1 0,-1-1 0,-5 3 0,9-6 0,0 0 0,-1 0 0,1 0 0,0-1 0,-1 1 0,1-1 0,-1 1 0,1-1 0,-1 0 0,1 1 0,-1-1 0,0 0 0,1 0 0,-1 0 0,1 0 0,-1 0 0,1 0 0,-1-1 0,1 1 0,-3-1 0,1-1 0,0 1 0,0-1 0,0 0 0,0 1 0,1-1 0,-1 0 0,1-1 0,-1 1 0,-2-4 0,0 0 0,0-1 0,1 1 0,0-1 0,0 0 0,1 0 0,-1 0 0,-3-14 0,6 16 0,-1-5 0,0 1 0,-8-18 0,10 26 0,0 1 0,0 0 0,0-1 0,1 1 0,-1-1 0,0 1 0,0 0 0,0-1 0,0 1 0,0 0 0,1 0 0,-1-1 0,0 1 0,0 0 0,1-1 0,-1 1 0,0 0 0,0 0 0,1-1 0,-1 1 0,0 0 0,1 0 0,-1 0 0,0 0 0,1-1 0,-1 1 0,0 0 0,1 0 0,-1 0 0,0 0 0,1 0 0,-1 0 0,1 0 0,-1 0 0,0 0 0,1 0 0,-1 0 0,1 0 0,17-1 0,-1 4 0,0 0 0,0 1 0,-1 1 0,24 9 0,33 9 0,-54-19 0,-12-3 0,0 0 0,0 1 0,0-1 0,0 2 0,0-1 0,8 4 0,-15-5 39,1-1 0,0 1 0,-1-1 0,1 1 0,0 0-1,-1-1 1,1 1 0,-1-1 0,1 1 0,-1 0 0,1 0 0,-1-1 0,0 1 0,1 0 0,-1 0-1,0-1 1,0 1 0,1 0 0,-1 0 0,0 0 0,0 1 0,-2 8-4858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3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22719,'0'0'4848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9744,'0'0'12089,"2"11"-11668,56 428 2946,-45-329-874,-10-167-1891,18-102 0,-16 131-491,21-103 503,-21 111-428,1 1 0,0 0 0,2 1-1,15-28 1,-5 24 157,-17 21-331,-1 0 1,1 1 0,-1-1 0,1 1 0,-1 0-1,1-1 1,0 1 0,-1-1 0,1 1-1,-1 0 1,1 0 0,0-1 0,-1 1-1,1 0 1,0 0 0,-1 0 0,1-1-1,0 1 1,-1 0 0,1 0 0,0 0 0,0 0-1,-1 0 1,1 1 0,0-1 0,-1 0-1,1 0 1,0 0 0,-1 1 0,1-1-1,-1 0 1,1 1 0,0-1 0,-1 0-1,1 1 1,0 0 0,8 9 63,1 0-14,-1 0 1,0 0 0,0 1 0,-1 0 0,-1 1 0,0 0-1,0 0 1,-2 0 0,8 20 0,-4 19 2,-1 0 0,-3 1-1,-3 96 1,-2-104-56,0-41 116,0 0 1,0 0-1,0 0 0,1-1 1,0 1-1,-1 0 0,3 4 1,-3-6-209,0-1 1,0 0 0,1 1 0,-1-1 0,0 0 0,0 0-1,0 1 1,1-1 0,-1 0 0,0 1 0,0-1-1,1 0 1,-1 0 0,0 1 0,0-1 0,1 0-1,-1 0 1,0 0 0,1 0 0,-1 1 0,0-1 0,1 0-1,-1 0 1,0 0 0,1 0 0,-1 0 0,0 0-1,1 0 1,-1 0 0,0 0 0,1 0 0,-1 0 0,1 0-1,-1 0 1,0 0 0,1 0 0,-1 0 0,0-1-1,1 1 1,-1 0 0,0 0 0,0 0 0,1 0 0,-1-1-1,0 1 1,1 0 0,-1 0 0,0-1 0,0 1-1,1 0 1,-1-1 0,0 1 0,0 0 0,0 0 0,0-1-1,1 1 1,-1 0 0,0-1 0,0 1 0,0-1-1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91 128 11952,'0'0'2390,"-2"13"-1776,-7 35-174,-58 424 3514,63-397-3115,-4 121 2859,12-199-2921,2-6-495,-1-11-115,-1 1 0,-1-1 0,-1 0 1,0-34-1,0 18-15,2-145 446,2-32 109,-1 154-251,18-92 0,-21 142-401,0 0-1,1 0 1,0 1-1,0-1 1,1 0 0,0 1-1,0 0 1,1 0-1,0 0 1,1 1 0,0 0-1,0 0 1,0 0-1,1 0 1,10-7-1,-13 12-27,0 0 0,0 0 0,0 1 0,0 0 0,1-1 0,-1 1 0,0 1-1,1-1 1,-1 1 0,1-1 0,-1 1 0,0 1 0,1-1 0,-1 0 0,0 1-1,1 0 1,5 2 0,-1 0 5,-1 0-1,1 0 0,-1 1 1,0 0-1,-1 1 0,1 0 1,10 8-1,-13-8-11,0 0-1,0 0 1,0 0 0,-1 0-1,1 1 1,-1-1 0,-1 1-1,1 0 1,-1 0 0,3 8-1,-5-11-4,0 1-1,0 0 1,-1-1 0,1 1-1,-1 0 1,0 0-1,0-1 1,0 1-1,0 0 1,-1 0-1,1-1 1,-1 1-1,0 0 1,0-1-1,-1 1 1,1-1-1,-1 1 1,1-1-1,-1 0 1,-3 4-1,-1 2 9,-1 0 0,-1-1-1,0 0 1,0 0 0,0 0-1,-1-1 1,0 0 0,0-1-1,-1 0 1,0-1 0,-18 8-1,14-8-2,-1 0-1,0-1 0,-1-1 1,1 0-1,0-1 0,-1-1 1,-30-1-1,35 0-62,9 0-29,0 1-1,-1-1 1,1 0-1,0 0 1,-1 0-1,1-1 0,0 1 1,-1 0-1,1-1 1,0 0-1,0 1 1,-1-1-1,1 0 1,0 0-1,0 0 1,-3-3-1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0 20207,'0'0'4932,"-2"11"-4886,-12 29 54,-2 0 1,-1-1 0,-24 40 0,-20 43 304,32-56 104,-35 115 0,58-158-371,1 0-1,1 0 1,1 0-1,1 1 1,1-1 0,1 1-1,2 0 1,0-1 0,6 28-1,-2-28 66,2-1 1,0 0-1,1-1 0,1 0 0,1 0 1,1-1-1,0-1 0,26 30 0,-34-44-101,0-1 1,0 1-1,1-1 0,-1 0 0,11 7 0,-13-10-56,0 0 0,0 1 1,0-1-1,1 0 0,-1 0 1,0-1-1,1 1 1,-1-1-1,1 1 0,-1-1 1,0 1-1,1-1 0,-1 0 1,1 0-1,-1-1 0,1 1 1,3-1-1,-1-1-12,0 0 1,1 0-1,-1 0 0,0 0 0,0-1 1,-1 0-1,9-6 0,1-6-3972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20503,'0'0'6000,"0"10"-5816,2 38 23,2 0-1,3-1 0,16 67 0,-20-105 14,-1 0-1,0 0 0,2 15 1,-4-24-67,8-9 347,-5 1-437,1 0 1,-1 0-1,-1-1 0,1 1 0,-1-1 1,-1 0-1,0 0 0,1-11 0,1-8 69,2-11 95,13-72 311,-14 95-326,1-1 1,0 0 0,1 1 0,11-21-1,-16 35-194,0 0-1,1 0 0,-1 0 1,0 0-1,1 0 1,-1 1-1,1-1 0,0 0 1,-1 1-1,1 0 0,0-1 1,0 1-1,0 0 1,0 0-1,0 0 0,0 0 1,0 0-1,0 1 0,1-1 1,-1 1-1,0-1 0,0 1 1,0 0-1,1 0 1,-1 0-1,0 0 0,1 0 1,-1 0-1,3 1 0,6 2 105,0 1 0,0 0 0,0 0-1,17 10 1,-9-4-65,14 10 550,10 4-511,-40-22-408,0-2-1,-1 1 1,1 0-1,0 0 1,0-1-1,-1 1 0,1-1 1,0 0-1,0 0 1,0 0-1,0 0 1,0-1-1,-1 1 0,5-2 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20207,'0'0'4036,"10"-6"-4318,-3 2 311,1 0 9,-1 0-1,0 0 1,1 0-1,0 1 1,0 0-1,0 1 0,16-3 1,29 1 473,0 3-1,74 8 1,-118-7-378,0 0-1,-1 0 1,1-1 0,-1-1-1,1 1 1,-1-1-1,1-1 1,-1 1 0,11-6-1,17-10-3223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18391,'0'0'5714,"9"13"-5570,-1-3-109,-4-7-23,0 1 1,-1 1-1,0-1 1,0 0 0,0 1-1,0-1 1,-1 1-1,0 0 1,0 0 0,0 0-1,0 0 1,-1 0-1,0 1 1,0-1 0,-1 0-1,1 9 1,-2 6 77,-1 0 1,-1 0-1,0 0 0,-8 22 0,9-35-44,-1 0-1,1-1 0,-1 1 0,-1-1 0,1 0 0,-1 0 0,0 0 0,0 0 0,-1 0 1,1-1-1,-1 0 0,-1 0 0,1-1 0,-1 1 0,-8 4 0,9-6 19,0 0-1,0-1 1,-1 1-1,1-1 0,0-1 1,-1 1-1,-10 1 1,14-3-53,1 0-1,-1 0 1,1 0 0,-1-1-1,0 1 1,1 0 0,-1-1 0,1 1-1,-1-1 1,1 1 0,0-1-1,-1 0 1,1 0 0,-1 0 0,1 0-1,0 1 1,0-2 0,-1 1-1,1 0 1,0 0 0,0 0 0,0 0-1,0-1 1,1 1 0,-1-1-1,0 1 1,0 0 0,1-1 0,-1 1-1,1-1 1,-1 1 0,1-1-1,0-3 1,-3-21-3307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17079,'0'0'5500,"-2"10"-5352,-53 190 500,-15 66 454,61-222-713,2 1-1,3 0 0,1 0 1,3 49-1,0-89-311,0-1-1,1 1 1,-1-1-1,1 1 1,0-1-1,0 1 1,1-1-1,-1 0 1,1 0-1,0 0 1,0 0-1,0 0 1,1 0-1,-1 0 1,1-1-1,0 1 1,0-1-1,0 0 1,1 0-1,-1 0 1,1 0-1,3 2 1,1-2 22,0 1 1,0-2-1,0 1 0,1-1 1,-1 0-1,0-1 1,1 0-1,-1 0 1,1-1-1,13-1 0,11-1 194,-2-2-1,1-2 0,-1 0 0,32-12 1,-16-8 535,-47 26-818,0 0 1,1 0 0,-1 0-1,0 0 1,1 0-1,-1 0 1,0 0 0,1-1-1,-1 1 1,0 0-1,0 0 1,1 0-1,-1-1 1,0 1 0,0 0-1,1-1 1,-1 1-1,0 0 1,0 0 0,0-1-1,1 1 1,-1 0-1,0-1 1,0 1 0,0-1-1,0-2-2294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19399,'0'0'3479,"13"-7"-2726,39-21-10,72-26 0,-95 45-621,1 1 1,0 2 0,0 1 0,1 1-1,33 0 1,155 15 623,-144-10-130,-43-1-3820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17583,'0'0'2570,"10"12"-1661,19 26-264,-1 1 1,38 73-1,20 84 155,-74-160-659,-2 0-1,-1 0 1,7 65 0,-13-59 0,-3 0 0,-1 0 0,-2 0 1,-3 0-1,0 0 0,-3-1 0,-2 0 0,-24 61 1,5-31 285,-3-1 1,-4-2-1,-78 110 1,85-134-253,19-28-3482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14464,'0'0'9307,"13"0"-8968,228-8 1172,-155 8-641,149-21-1,-216 19-352,0 0 0,25 2 0,-16 1 1138,-27-1-1451,-1-2 406,-2 4-961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19399,'0'0'4979,"14"-5"-4539,5 0-326,200-45 753,32 35-190,-121 10-115,-71-2 127,-41 3-2106,33 0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428 171 17791,'0'0'4935,"-1"-11"-4820,-6-37 13,7 44-95,-2-1 1,1 1 0,0 0 0,-1 0-1,0 0 1,0 0 0,0 0-1,0 0 1,-1 0 0,1 1 0,-1-1-1,0 1 1,-4-4 0,-1-2 67,2 4-15,0 0 0,0 1 0,-1-1 0,0 2-1,1-1 1,-1 1 0,0 0 0,-1 0 0,1 1 0,0 0 0,-1 0 0,1 1 0,-15-2 0,15 4-8,0 0 0,0 1 0,1-1 0,-1 1 0,0 0 0,1 1 1,-11 5-1,-12 5 186,14-8-98,1 1 1,1 1-1,-1 0 1,1 1-1,0 0 1,-19 17-1,26-20-86,1 0 0,0 0 0,0 0 0,0 1 0,1 0 0,0 0 0,0 0 0,0 0 0,1 1 0,0-1 0,0 1 0,1 0 0,0 0 0,0 0 0,1 0 0,-2 10 0,3-2 73,0 0 1,1 1-1,0-1 0,2 0 1,0 0-1,9 28 0,-9-33-89,1 0 0,1-1 0,0 0 0,0 0 0,0-1 0,1 1 0,1-1 0,-1 0 0,1-1 0,1 0 0,11 10 0,-4-7 39,1 0-1,0-1 0,0-1 0,34 12 1,73 15 387,-51-17-242,-34-8-83,-20-6-58,-1 1 0,0 0 0,21 10 0,-33-12-69,0-1-1,-1 1 1,1 0 0,-1 1-1,1-1 1,-1 1 0,0 0-1,0 0 1,-1 0 0,1 0 0,-1 1-1,0-1 1,0 1 0,4 9-1,-4-7-23,3 6 20,0 0-1,-1 0 1,-1 0 0,0 1 0,0-1-1,-2 1 1,0 0 0,0 0-1,-1 19 1,-2-24-34,1 0 0,-2-1 0,0 0 0,0 1 0,0-1 0,-1 0 0,0 0 0,0 0 0,-1 0 0,-5 8 0,5-12 0,0 1 0,0-1 0,0 1 0,0-1 0,-1 0 0,1-1 0,-1 1 0,0-1 0,0 0 0,0 0 0,-1 0 0,1-1 0,-1 0 0,1 0 0,-11 2 0,2-1 0,0-2 0,0 1 0,1-2 0,-1 0 0,0-1 0,0 0 0,-22-5 0,-7-5 0,-44-17 0,-25-7 0,78 30 0,26 5 0,-1-1 0,1 0 0,-12-4 0,20 5 6,0 0 0,0 0 0,0 0 0,0 0-1,0 0 1,0 0 0,0 0 0,-1 0 0,1 0 0,0 0 0,0 0 0,0 0-1,0 0 1,0 0 0,0 0 0,0 0 0,0-1 0,0 1 0,0 0 0,0 0 0,0 0-1,0 0 1,0 0 0,0 0 0,0 0 0,0 0 0,0 0 0,0 0 0,0 0-1,0 0 1,0 0 0,0 0 0,0 0 0,0-1 0,0 1 0,0 0 0,0 0 0,0 0-1,0 0 1,0 0 0,0 0 0,0 0 0,0 0 0,0 0 0,0 0 0,0 0-1,0 0 1,0 0 0,0 0 0,0-1 0,0 1 0,0 0 0,0 0 0,0 0 0,0 0-1,0 0 1,0 0 0,0 0 0,0 0 0,0 0 0,0 0 0,1 0 0,-1 0-1,0 0 1,0 0 0,0 0 0,0 0 0,0 0 0,9-4 535,12-3-3114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4912,'0'0'14517,"12"-6"-14153,-9 4-342,12-5 146,0 0 1,0 0-1,1 2 1,0 0-1,22-4 1,162-9 1671,-190 18-1659,0 0-1,0 1 1,0 0 0,-1 1 0,1 0-1,0 1 1,-1 0 0,16 7 0,6 1 441,-30-10-585,1-1 0,-1 0 0,0 1 1,0-1-1,0 0 0,1 0 0,-1 0 0,0 1 0,1-1 0,-1-1 0,0 1 0,0 0 0,1 0 0,-1 0 1,0-1-1,0 1 0,0 0 0,3-2 0,3-6-3635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21911,'0'0'6167,"5"11"-6075,8 24 2,17 66 0,-28-89-80,6 28 174,2-1 1,18 51 0,-13-56 383,-12-34 194,-1-6-403,2-13-199,-3 14-79,6-36 222,-2-1-1,-1 0 0,-2 0 0,-6-61 0,3 93-280,0-8 42,0 1 0,3-32 0,-2 45-62,1 0 0,-1 0 0,1 0-1,0 1 1,0-1 0,0 0 0,1 1 0,-1-1-1,1 0 1,0 1 0,0 0 0,0 0-1,0-1 1,1 1 0,-1 0 0,1 1-1,0-1 1,6-4 0,-6 5-6,0 1 0,1 0 0,-1-1 0,1 1 0,0 0 0,-1 1 0,1-1 0,0 1 0,0 0 0,-1 0 0,7 0 0,45 9 0,-34-5 0,-9-1 0,-2 0 0,1 1 0,0 0 0,-1 1 0,0 0 0,0 0 0,14 11 0,7 3 0,-18-16 850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22607,'0'0'4872,"11"-2"-4145,55-7-231,107-10 52,-144 17-450,-1 2 1,1 1 0,0 1 0,30 6 0,-35-3 33,-16-4-24,0 0 0,-1 1-1,1 0 1,-1 0-1,8 4 1,-16-2-416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4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0 19895,'0'0'866,"-16"17"18,-41 46 381,-83 121 0,113-140-1073,1 1 1,3 1-1,2 1 0,2 1 0,2 1 0,-14 68 0,25-86-123,2 1-1,1 0 0,2 0 1,4 54-1,0-61-2,1-1 1,1 0-1,1 0 0,1-1 0,1 0 1,20 40-1,-14-39 16,2 0-1,0-2 1,1 0 0,2 0-1,0-2 1,39 33 0,-47-45-58,1 0 0,0-1 0,1 0 1,-1-1-1,1-1 0,0 1 0,15 2 0,19 2-3450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0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17791,'0'0'1627,"14"20"-723,-13-19-884,161 255 2328,-131-196-1832,39 104 1,-60-132-396,-1 0 0,-1 1 0,-2 0 0,-1 0 0,0 45 0,-5-43 13,-1 0 0,-2 0 0,-2 0 0,-1-1 1,-2 1-1,-1-1 0,-2-1 0,-1 0 1,-1 0-1,-2-2 0,-34 55 0,33-64 164,-1 0 0,-33 34 0,29-43-358,14-10-3030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98 13056,'0'0'5039,"-2"-11"-4699,2 8-218,-4-22 941,0-34-1,-9 71 1202,-37 52-59,48-61-2132,0 0 0,0 1 0,0-1 0,0 0 0,1 1 0,-1-1 0,1 1 0,0-1 0,0 1 0,-1 5-1,-2 40 380,3-28-294,-1 25 180,2 0 0,9 68 0,25 92 467,-10-69-259,-4-39-64,2 16 620,-22-106-853,1 10 131,-1-18-343,0 0 0,0 1 0,0-1 0,0 0 0,0 1 0,0-1 0,0 1 0,0-1 0,0 0 0,0 1 0,1-1 0,-1 0 0,0 1 0,0-1 0,0 0 0,0 1 0,1-1 0,-1 0 0,0 0 0,0 1 0,1-1 0,-1 0 0,0 0 0,1 1 0,-1-1 0,0 0 0,0 0 0,1 0 0,-1 1 0,1-1 0,2-28 434,4 3-4559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18487,'0'0'4987,"12"-8"-4872,14-7-55,1 1 0,0 1 0,1 2 0,0 1 1,49-11-1,52 1 531,251-7 1,-213 32 55,-135-2-266,0 2 0,-1 1 0,38 12 1,-65-17-216,0 0 0,0 0 0,1-1 0,-1 1 1,8-1-1,-1-3-3561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1 16575,'0'0'1595,"-12"13"-747,5-6-734,-44 51 908,-57 81-1,74-85-751,2 1 0,3 2 0,2 1 0,3 1-1,-24 92 1,39-117-143,2 0 1,2 1-1,1-1 0,2 1 0,1 0 0,2 0 1,1-1-1,2 1 0,1 0 0,2-1 0,18 55 1,-22-80-47,1 1-1,0-1 1,0 0 0,1-1 0,0 1 0,1-1 0,10 12 0,-14-17-56,1-1 0,-1 1 0,1-1 0,0 0-1,0 0 1,0 0 0,0 0 0,1-1 0,-1 1 0,0-1 0,1 0 0,-1 0 0,1 0 0,-1 0 0,1-1 0,-1 1-1,1-1 1,-1 0 0,1 0 0,0 0 0,-1-1 0,1 1 0,5-3 0,17-5-3158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3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53 15880,'0'0'3747,"10"-7"-3700,5-1-5,-9 4 42,0 0 0,1 0 0,-1 0 0,0-1 0,-1 0 0,7-6 655,-13 16-235,-23 85 457,-6 31-162,3-1 23,-4 25 198,28-120-557,0 1 1,2-1 0,2 47-1,0-68-385,-1 0-1,0-1 0,1 1 1,0 0-1,0-1 0,0 1 1,1-1-1,-1 1 0,1-1 1,-1 0-1,1 1 0,0-1 1,1 0-1,-1 0 0,0 0 1,1-1-1,0 1 0,-1 0 1,1-1-1,0 0 0,6 4 1,-3-4 7,1 1 1,-1-1-1,1 0 1,0 0-1,0-1 1,-1 0-1,1 0 1,0-1 0,0 0-1,0 0 1,8-2-1,9-1 140,-1-1-1,-1-1 1,42-15-1,63-35 758,-121 52-943,-1 0 0,1-1-1,0 1 1,-1-1 0,0-1 0,8-6-1,-1-7-4197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19703,'0'0'2808,"13"-2"-1846,491-53 2198,-435 46-2917,-32 4 24,46-1 0,-65 4-392,-12 1-3171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0:5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18087,'0'0'842,"7"15"31,104 220 1971,-88-188-2541,-3 1 0,-2 2-1,-2-1 1,-2 2 0,-2 0 0,7 78-1,-16-95-211,-2 1-1,-1-1 1,-2 1-1,-1-1 1,-2 0-1,-1 0 1,-1 0-1,-2-1 1,-2 0-1,-26 57 1,-5-14 363,-93 130 1,114-180-234,-34 33 0,24-30-3535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5720,'0'0'12239,"1"13"-11731,-1-4-427,11 104 1170,-1-18 446,-8-75-1218,-2 62 2176,0-82-2184,13-8-195,-7 1-236,0-1 0,-1 0 1,0 0-1,0-1 0,-1 1 1,0-1-1,0 0 0,2-10 1,9-21 78,-1 11-41,-2 2 41,0 1 1,2 0 0,29-39-1,-34 51-54,15-20 58,-23 33-116,-1 0 0,1 0-1,0 1 1,0-1 0,-1 0-1,1 0 1,0 1-1,0-1 1,0 1 0,0-1-1,0 1 1,0-1-1,0 1 1,0 0 0,0-1-1,0 1 1,0 0 0,0 0-1,0 0 1,0-1-1,0 1 1,0 0 0,0 1-1,0-1 1,0 0-1,0 0 1,0 0 0,0 1-1,0-1 1,2 1 0,-2 0-1,0 0 1,1 0 0,-1 1 0,0-1 0,0 0-1,0 0 1,0 1 0,0-1 0,-1 1 0,1-1 0,0 1-1,-1-1 1,1 1 0,-1 0 0,1-1 0,-1 1 0,1 2-1,0 31 60,-1-29-53,6 93 168,-9-75-124,2-22-43,1 0 0,-1 1 0,1-1 0,-1 1 0,1-1 0,0 1 0,0-1 0,0 1 0,1-1 0,-1 0 0,0 1 0,2 3 0,-2-6-10,1 1 1,-1-1 0,1 0-1,-1 0 1,1 1 0,-1-1-1,1 0 1,-1 0-1,1 0 1,-1 0 0,1 0-1,-1 0 1,1 0-1,0 0 1,-1 0 0,1 0-1,-1 0 1,1 0 0,-1 0-1,1 0 1,-1 0-1,1 0 1,-1-1 0,1 1-1,-1 0 1,1 0 0,-1-1-1,1 1 1,-1 0-1,0-1 1,1 1 0,-1 0-1,1-1 1,-1 1-1,0-1 1,1 1 0,-1-1-1,0 0 1,17-17 64,13-25 39,42-51 113,-64 86-208,0 0 0,0 0 1,1 1-1,0 0 1,0 0-1,1 1 1,0 0-1,11-5 0,-16 9-11,-1 0 0,1 1 0,1-1 0,-1 1 0,0 0-1,0 0 1,0 0 0,1 1 0,6 0 0,-10 0 0,-1 1-1,1-1 1,0 1 0,0-1-1,0 1 1,0 0 0,-1-1 0,1 1-1,0 0 1,-1 0 0,1 1 0,-1-1-1,1 0 1,-1 0 0,0 1 0,1-1-1,-1 1 1,0-1 0,0 1 0,0-1-1,0 1 1,0 0 0,0 0 0,-1-1-1,1 1 1,0 0 0,-1 0 0,0 0-1,1 3 1,2 18 18,-1 1 1,-2 42-1,1 18 50,2-59-22,-2-4 30,1 0 1,1 0-1,1 0 1,1 0-1,8 21 0,-13-42-78,0 0 1,0 1-1,0-1 0,0 0 0,0 0 0,0 1 0,1-1 0,-1 0 0,0 0 0,0 1 0,0-1 0,1 0 0,-1 0 0,0 0 0,0 1 0,1-1 0,-1 0 0,0 0 0,0 0 0,1 0 0,-1 1 0,0-1 0,0 0 0,1 0 0,-1 0 0,0 0 0,1 0 0,-1 0 0,0 0 0,1 0 0,-1 0 0,0 0 0,1 0 0,10-7 394,4-12-3866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11656,'0'0'4882,"-10"2"-4725,-6 1-79,10-1 35,-1 0-1,0-1 0,1 0 1,-1 0-1,-12-1 0,10 1 524,13 2 494,14 3-333,3-3-385,35 1 1,17 2 217,178 29 1747,-231-32-1878,0-1 0,34-2 0,-24 0 516,-23-2 247,-10 0-1438,-2 1-2755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18087,'0'0'5298,"14"-6"-5000,18-9-104,0 3 0,1 0-1,46-9 1,-37 14 181,0 1 1,1 3-1,73 3 0,-106 2-236,0-1 0,-1 2 0,1-1-1,0 1 1,-1 1 0,13 6 0,47 30-2782,-64-37 1950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69 15176,'0'0'6878,"2"18"-6622,20 308 765,36 89 743,-55-401-1476,-2-15 125,-2-27-76,-8-77 11,-15-127 117,14 147-293,0 2 468,-36-150 0,45 231-600,0 0 1,1-1 0,-1 1-1,1-1 1,-1 1 0,1-1-1,0 1 1,0-1 0,0 1-1,0-1 1,0 1 0,1 0-1,-1-1 1,1 1 0,0-1-1,-1 1 1,1 0-1,0-1 1,1 1 0,0-2-1,0 2-8,0 0-1,0 0 1,1 0-1,-1 0 0,0 1 1,1-1-1,0 1 1,-1-1-1,1 1 0,0 0 1,-1 0-1,1 0 0,0 1 1,0-1-1,0 1 1,0-1-1,3 1 0,32-1 163,68 8-1,-60-3-113,120 14 155,-133-12-138,1 2 0,61 21-1,-81-23-59,0 1 1,0 1-1,-1 0 0,0 0 0,0 2 0,-1-1 0,0 2 0,-1-1 0,0 1 0,13 18 0,-12-12 13,0 1 1,-2-1-1,0 2 1,-1-1-1,-1 1 1,-1 1-1,8 30 1,-10-28 9,-2 0 0,0 1 1,-1 0-1,-1-1 0,-1 1 0,-6 39 1,4-44-10,-2 0 0,0-1 0,-2 0 1,0 0-1,0 0 0,-2 0 0,0-1 1,-17 25-1,17-30-43,-1 0 1,0-1-1,-1 0 1,0-1-1,-1 0 1,0 0-1,0-1 1,-13 7-1,6-6 9,-1 0 0,1-1-1,-2-1 1,-37 9 0,21-10-1,0-1 0,0-2 0,-1-1 0,1-2 0,-61-8 0,-71-25 635,82 14-5307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18791,'0'0'6296,"0"11"-6080,16 262 980,-4-98-474,-8-112-418,0-15 390,-4 71-1,0-113-489,-1 0-1,0 0 0,-1 0 0,0 0 0,1-1 0,-2 1 0,-2 5 0,4-9-341,0 0-1,0 0 1,0-1-1,0 1 1,0 0-1,0-1 1,-1 1-1,1-1 1,0 1-1,-1-1 1,0 0 0,1 0-1,-1 0 1,0 0-1,1 0 1,-1 0-1,0 0 1,0 0-1,0-1 1,0 1-1,0 0 1,-3-1-1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20207,'0'0'6134,"14"-1"-6068,310-17 435,-91 9 257,-68 0-22,-100 8-4163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11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13056,'0'0'8426,"5"9"-8139,101 189 798,-10-2-237,-60-117-520,66 172 2047,-95-231-1805,-4-5 154,-3-15-657,-1 1 1,2 0-1,-1 0 0,0 0 0,0 0 1,0 0-1,0 0 0,0 0 0,1 0 1,-1-1-1,0 1 0,1 0 0,-1 0 1,1 0-1,-1-1 0,1 1 1,0 1-1,0 2 534,-1-8 208,14-43-550,2 1 0,2 1 1,33-59-1,-43 88-200,39-70 389,4 1-1,114-142 1,-68 94-448,-87 115 0,-10 18 0,0 0 0,0-1 0,0 1 0,0-1 0,0 1 0,0 0 0,0-1 0,0 1 0,0-1 0,0 1 0,0 0 0,0-1 0,0 1 0,0 0 0,0-1 0,0 1 0,0-1 0,0 1 0,-1 0 0,1-1 0,0 1 0,0 0 0,0-1 0,-1 1 0,1 0 0,0 0 0,0-1 0,-1 1 0,1 0 0,0 0 0,-1-1 0,1 1 0,0 0 0,-1 0 0,1 0 0,0-1 0,-1 1 0,1 0 0,-1 0 0,1 0 0,0 0 0,-1 0 0,1 0 0,-1 0 0,1 0 0,0 0 0,-1 0 0,1 0 0,-1 0 0,-411 27 0,242-11 0,90-5 0,52-6 0,-55 3 0,116-22-435,-28 12-3065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1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22215,'0'0'5567,"4"-10"-5547,18-30 10,-20 39-25,-1-1-1,1 1 1,-1-1-1,1 1 1,0-1-1,0 1 1,0 0-1,-1 0 1,1 0-1,0 0 1,0 0-1,0 0 1,1 0-1,-1 1 1,0-1-1,0 1 1,0-1-1,3 1 1,5-1 21,0-1 19,0 0 0,0 1 0,0 0 0,0 1 0,0 0-1,19 3 1,-25-3-10,0 1-1,0 0 1,0 0 0,0 1-1,-1-1 1,1 1 0,0 0-1,0 0 1,-1 0 0,1 0-1,-1 1 1,0-1 0,0 1-1,0 0 1,0 0 0,0 0-1,-1 0 1,1 1-1,3 6 1,-5-6-4,1 0 0,-1 1 1,0 0-1,0-1 0,-1 1 0,1-1 0,-1 1 1,0 0-1,0-1 0,0 1 0,-1 0 0,0-1 1,0 1-1,0-1 0,0 1 0,-1-1 0,0 1 1,-2 4-1,-2 3 26,-1 0 1,0 0 0,-1-1-1,0 0 1,-10 10 0,-2 0 212,-36 28 0,50-44-164,0 1 0,1-1 0,-1 1 0,-7 11 0,13-17-98,0 1 1,0-1-1,0 0 0,0 1 0,0-1 0,1 0 0,-1 1 0,0-1 0,0 0 0,0 1 0,1-1 0,-1 0 0,0 1 0,0-1 0,1 0 0,-1 0 1,0 1-1,1-1 0,-1 0 0,0 0 0,1 0 0,-1 0 0,0 1 0,1-1 0,-1 0 0,1 0 0,-1 0 0,1 0 0,16 7 72,-13-6-43,14 5 115,1-1 0,0-1 0,0-1-1,0-1 1,34 1 0,-25-2 27,0 1 0,27 6 0,-43-2 792,-3-1-6010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1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657 243 15576,'0'0'5447,"-4"-10"-5180,-5-11 128,-2 1-1,-15-24 1,11 22 29,10 13-214,-1 0 1,0 1-1,0 0 1,-1 0-1,-13-11 1,12 12-90,-1 0 1,0 1 0,0 0-1,-1 0 1,1 1 0,-1 0-1,0 1 1,-1 0 0,1 1-1,-1 0 1,0 0 0,1 1-1,-1 1 1,0 0 0,0 0-1,0 1 1,0 0 0,0 1-1,0 1 1,0-1 0,0 2 0,-19 6-1,5 0 13,-6 1 49,-34 18-1,56-23-137,0 0 1,0 1-1,0 0 1,1 0-1,0 1 1,0 0-1,-12 15 1,10-10 7,3-4 17,0 0 1,1 1-1,0 0 1,0 0 0,1 0-1,0 1 1,-6 17-1,5-2 141,0 0 0,-1 27-1,6-41-122,0 0 1,1 0-1,0 1 0,1-1 0,0 0 0,1 0 0,4 13 0,-4-17-19,1 0-1,0 0 0,0-1 0,0 1 1,1-1-1,0 0 0,0 0 1,1-1-1,-1 1 0,1-1 0,1 0 1,7 6-1,-4-4-2,1-1 1,0-1-1,1 0 1,0 0 0,-1-1-1,23 6 1,113 19 476,-23-5 103,-105-19-607,-1 1-1,0 0 1,0 1-1,0 1 1,-1 1-1,25 18 1,-17-9 4,-1 1-1,0 1 1,24 29-1,-39-39-42,-1 0 0,0 0 0,0 1 0,-1 0 0,-1 0 0,0 1 0,5 17 0,-4-9 0,-2 0 0,0 0 0,2 36 0,-6-47 0,0 0 0,0-1 0,-1 1 0,0 0 0,0-1 0,-1 1 0,-1-1 0,1 0 0,-5 10 0,5-13 0,-1-1 0,0 1 0,1-1 0,-1 0 0,-1 0 0,1 0 0,-1 0 0,1-1 0,-1 1 0,0-1 0,0 0 0,0 0 0,-1-1 0,1 1 0,-1-1 0,-8 3 0,-2 0 0,0-2 0,-1 0 0,1-1 0,0-1 0,-1 0 0,1-1 0,-1-1 0,1 0 0,-1-1 0,-19-5 0,-18-7 0,-79-33 0,89 30 0,-20-8 0,34 12 0,-2 2 0,-61-16 0,82 28 850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34 9344,'0'0'8743,"-10"-4"-8523,-1 0-161,1 0 97,-1 0 1,0 1 0,0 0 0,-1 0-1,-19-1 1,-5 2 336,29 1-364,0 0 0,0 1 1,0 0-1,-1 0 0,1 0 0,0 1 1,0 0-1,-11 3 0,0 3 211,0 0 0,0 1 0,-26 18-1,37-22-261,1 0-1,0 1 1,0 0-1,0 0 1,1 1-1,0-1 1,0 1-1,0 0 1,1 0-1,0 1 1,0-1-1,-3 10 1,5-12-38,1 0 0,0 0 0,1 0 0,-1 0 0,1 1 0,0-1 0,0 0 1,0 0-1,0 0 0,1 0 0,0 0 0,-1 1 0,2-1 0,-1 0 0,0-1 1,1 1-1,0 0 0,0 0 0,0-1 0,0 1 0,0-1 0,1 1 0,5 5 1,6 4 68,0 0 1,0-1 0,31 19 0,-30-21-32,3 1 1,2 0 0,0-2 0,0 0 0,1-1 0,0-1 0,0-1 1,1-1-1,-1-1 0,1 0 0,30 0 0,-39-2-27,-1 0 1,0 1-1,0 1 0,0 0 0,0 0 0,-1 1 0,15 9 1,-15-7 36,0 0 0,18 17 0,-5-3 25,-9-9-42,-1 0-1,-1 1 1,0 1 0,0 0 0,14 24-1,-19-27-27,-2 0 0,0 1 0,0 0 0,-1 0 0,0 0 0,-1 1 0,0 0 0,2 20 0,-4-22 26,-1 1 0,-1-1-1,0 1 1,0-1-1,-4 23 1,2-28-40,0 0 1,0 0-1,-1-1 1,1 1-1,-1 0 1,0-1-1,-1 0 1,1 0-1,-1 0 0,0 0 1,-1 0-1,-6 5 1,0-1 19,0-1 1,-1-1-1,0 1 0,0-2 1,-1 0-1,1 0 1,-1-1-1,-1-1 0,1 0 1,-1-1-1,1 0 1,-1-1-1,0-1 0,0 0 1,-18-1-1,2-2 41,0-1-1,0-1 1,1-2-1,-1-1 1,1-1-1,-31-13 1,21 2 69,27 13-46,0 0 1,-20-6 0,7 2 171,19 5-4079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17487,'0'0'4683,"-2"10"-4490,-4 33 30,2 0-1,1 1 0,2-1 0,3 1 0,10 70 1,-2-49 465,0 95 1,-9-153-621,-3 37 495,2-42-507,-1 1-1,1-1 1,0 0-1,-1 0 1,1 0 0,-1 0-1,0 0 1,0 0-1,0 0 1,0 0-1,0 0 1,0 0 0,0-1-1,-1 1 1,1 0-1,-2 1 1,3-3-54,-1 0 1,1 1-1,0-1 0,0 0 1,0 0-1,-1 0 1,1 0-1,0 0 0,0 0 1,0 0-1,-1 0 1,1 0-1,0 0 0,0 0 1,0 0-1,-1 0 1,1 0-1,0 0 0,0 0 1,-1 0-1,1 0 1,0 0-1,0 0 0,0 0 1,0 0-1,-1 0 1,1-1-1,0 1 0,0 0 1,0 0-1,-1 0 1,1 0-1,0 0 0,0-1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6728,'0'0'10662,"-3"11"-10102,-2 7-251,1 0 0,0 0-1,1 0 1,0 21 0,3 191 3030,1-225-3125,-1 1 0,1-1 0,0 0 0,0 1 0,1-1 1,0 0-1,2 6 0,-4-10 147,17-14 558,-1-20-613,17-47 1,-19 43-126,19-36 0,-25 58-129,0 1 1,1 0 0,1 0 0,1 1 0,21-22 0,-27 30-36,1 0 0,-1 1 0,1 0-1,0 0 1,0 0 0,1 1 0,-1 0 0,12-5 0,-16 8-15,-1 0 0,0 0-1,1 0 1,-1 0 0,0 0 0,0 0 0,1 0 0,-1 1 0,0-1-1,1 0 1,-1 1 0,0-1 0,0 1 0,0-1 0,0 1 0,1 0-1,-1-1 1,0 1 0,0 0 0,0 0 0,0 0 0,0 0 0,1 1-1,1 2 9,0-1 0,-1 1 0,1-1 0,-1 1 0,4 7 0,1 12 31,0 1 0,-1 0 1,-2 1-1,0-1 0,0 41 0,-3-39-15,0-16-14,0 13 82,1 0 0,1-1 0,1 1 0,10 32-1,-7-43-37,-6-12-58,0 0 0,-1 0-1,1 0 1,0 0 0,-1 0 0,1 0 0,0 0 0,0-1-1,-1 1 1,1 0 0,0 0 0,-1-1 0,1 1 0,-1 0-1,1-1 1,0 1 0,-1-1 0,1 1 0,0-2-1,24-26-2780,-23 27 1749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17487,'0'0'5723,"8"12"-5604,-2-4-94,-4-3-13,1-1 1,0 1-1,0-1 0,0 0 1,1 0-1,0 0 1,0 0-1,0-1 1,0 1-1,0-1 1,1 0-1,-1 0 1,1-1-1,0 1 1,0-1-1,0 0 0,5 1 1,27 3 130,0-1 0,1-2 0,61-3 0,52 3 346,-111 0-338,-11-1 63,0 2 0,0 0 0,42 13 1,-64-15-151,0 0 0,0 1 1,0 0-1,0 1 0,0 0 1,-1 0-1,0 0 1,1 1-1,-2-1 0,1 2 1,-1-1-1,1 0 1,-1 1-1,-1 0 0,1 0 1,-1 1-1,0-1 0,4 11 1,2 15-206,-7-22-2923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17487,'0'0'4664,"14"-3"-4645,210-33 90,307 21 600,1 49 754,-457-32-716,-75-2-740,0 0-1,0 0 1,1 0 0,-1 0 0,0 0-1,0 0 1,0 0 0,0 0 0,1 0-1,-1 0 1,0 0 0,0 0 0,0 0-1,0 0 1,1 0 0,-1 0 0,0 0-1,0 0 1,0 0 0,0 0 0,0 1-1,1-1 1,-1 0 0,0 0 0,0 0-1,0 0 1,0 0 0,0 0 0,0 0-1,0 1 1,0-1 0,1 0 0,-1 0-1,0 0 1,0 0 0,0 1 0,0-1-1,0 0 1,0 0 0,0 0 0,0 0-1,0 1 1,-4 8 122,-13 8-75,1-3-3247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18087,'0'0'6294,"0"11"-6125,-1 30 42,-3-1-1,-11 55 1,6-42 122,-4 74 1,11-79-135,1 68 308,2-102-399,1-1-1,0 1 1,0-1 0,1 1-1,1-1 1,6 14-1,-8-22-50,0-1-1,1 1 0,0-1 0,0 0 0,0 0 0,1 0 0,-1 0 0,1-1 0,0 1 1,0-1-1,0 0 0,1 0 0,-1-1 0,1 1 0,-1-1 0,1 0 0,0 0 0,0-1 0,8 2 1,7 1 186,-1-1 0,1-1 1,32-2-1,-41 0-117,-5 1 4,0-1 1,-1 1 0,1 0-1,8 3 1,-12-3-88,0-1 0,0 1 0,0-1 0,0 1-1,-1 0 1,1 0 0,0 0 0,-1 0 0,1 0 0,-1 0 0,1 0 0,-1 1 0,1-1 0,-1 0 0,0 1-1,2 1 1,-3-3-47,0 1 0,0-1 0,0 0 0,0 0 0,0 0 0,0 0 0,0 1 0,0-1 0,0 0 0,0 0 0,0 0 0,0 1 0,0-1 0,0 0 0,0 0 0,0 0 0,0 1 0,0-1 0,0 0 0,-1 0 0,1 0 0,0 0 0,0 1 0,0-1 0,0 0 0,0 0 0,0 0 0,-1 0 0,1 0 0,0 0 0,0 1 0,0-1 0,0 0 0,0 0 0,-1 0 0,1 0 0,0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0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20095,'0'0'4976,"15"-6"-4209,17-5-511,0 0-1,1 2 1,0 2 0,57-7 0,-61 14-132,1 0 1,0 2 0,0 1 0,-1 2 0,33 9 0,-36-9-174,-18-4-3281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5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309 564 8936,'0'0'8377,"-9"3"-8076,6-2-291,-30 12 500,0 2 0,-54 32 0,69-35-299,-2 1 135,1 2 0,-20 18-1,34-29-230,1 1 0,-1 0 0,1 0 0,0 0-1,1 0 1,-1 1 0,1-1 0,0 1 0,1 0 0,-1 0 0,1 0-1,-3 13 1,5-17-75,0 0-1,0 0 0,-1 0 0,1-1 1,0 1-1,1 0 0,-1 0 1,0 0-1,1 0 0,-1 0 0,1 0 1,-1 0-1,1 0 0,0-1 1,0 1-1,-1 0 0,2 0 0,-1-1 1,0 1-1,0-1 0,0 1 1,1-1-1,-1 0 0,1 1 0,-1-1 1,1 0-1,1 1 0,0 0 22,1-1 0,-1 0-1,0 1 1,0-2-1,1 1 1,-1 0 0,0-1-1,1 1 1,-1-1 0,0 0-1,1 0 1,-1 0-1,1-1 1,4 0 0,2-2 68,-1 0-1,0 0 1,-1-1 0,1 0 0,0-1 0,-1 0 0,0 0 0,0 0 0,-1-1 0,0 0 0,0-1 0,0 0 0,0 0 0,8-13 0,-4 3 121,0-1 1,-1-1-1,-1 0 1,-1 0-1,10-34 1,-7 19 74,-5 18-105,-2 1 0,5-21 0,-6 0-38,-2 0-1,-1 0 1,-2 0-1,-1-1 1,-12-49-1,-23-80 254,35 142-389,3 19-34,0-1 1,-1 1 0,0 0 0,0 0 0,0 0 0,-1 0 0,0 1 0,1-1 0,-5-6 0,3 6 45,6 18-102,18 163-152,22 194 537,-27-256 162,-14-103-285,1 0 0,-1 0-1,2 0 1,7 16-1,-10-22 101,-2-5-121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1:5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211 555 7832,'0'0'11635,"-10"-1"-11247,2 1-285,0 0 0,0 0 0,0 1 0,0 0-1,0 0 1,0 1 0,0 0 0,0 0-1,1 1 1,-15 7 0,12-6 99,1 2 0,-1-1 1,1 1-1,0 1 0,1 0 0,-1 0 1,1 0-1,-13 18 0,20-23-150,0-1 1,0 1-1,0 0 0,1 0 0,-1 0 1,0 0-1,1 0 0,0 0 1,-1-1-1,1 1 0,0 0 0,0 0 1,0 0-1,0 0 0,1 0 1,-1 0-1,0 0 0,1 0 0,-1 0 1,1 0-1,0 0 0,0 0 1,0-1-1,0 1 0,0 0 0,0 0 1,0-1-1,0 1 0,1-1 1,-1 1-1,3 1 0,3 0 86,0 0 0,1 0 0,-1-1-1,0 0 1,1 0 0,-1-1 0,1 0-1,0 0 1,-1-1 0,1 0 0,0 0 0,-1-1-1,1 0 1,14-4 0,-18 4-64,0-1 1,0 0-1,0 0 0,0-1 1,0 1-1,-1-1 1,1 0-1,-1 0 0,6-5 1,26-34 510,-29 32-511,1 0 0,-2 0 0,1-1 0,-1 0 0,-1 1-1,3-13 1,13-70 238,-17 61-206,-1-1 0,-2 0-1,-2 1 1,-7-45-1,7 63-40,-1 0 0,-10-23 0,9 26-30,1 1 0,0-1-1,0 0 1,-1-18-1,3 16 6,0 0 0,-1 0 0,-1 1 0,0-1 0,0 1 0,-1 0 0,-7-16 0,11 17 210,81 355 547,-55-208-400,-16-76 279,27 89-1,-16-73-631,-21-77-29,0 1 0,0 0 0,0 0 0,0 0 0,0 0 0,0-1 0,1 1 0,-1 0 0,0 0 0,0 0 0,0 0-1,0-1 1,1 1 0,-1 0 0,0 0 0,0 0 0,0 0 0,0 0 0,1 0 0,-1 0 0,0 0 0,0-1 0,1 1 0,-1 0 0,0 0 0,0 0 0,0 0 0,1 0 0,-1 0 0,0 0 0,0 0 0,0 0 0,1 0 0,-1 1-1,0-1 1,0 0 0,0 0 0,1 0 0,-1 0 0,0 0 0,0 0 0,0 0 0,1 0 0,-1 1 0,0-1 0,0 0 0,0 0 0,0 0 0,0 0 0,1 1 0,-1-1 0,0 0 0,0 0 0,0 0 0,0 1 0,0-1 0,0 0-1,0 0 1,0 0 0,0 1 0,0-1 0,0 0 0,0 0 0,0 0 0,0 1 0,6-15-3686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14.8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1 114 8640,'0'0'6153,"5"-11"-5938,2-3-134,41-74 3805,-48 107-3510,-25 202 49,14-93-338,4-60 0,4 0 0,2 0 0,3 0 0,4 0 0,2-1 0,31 122-1,-36-177-66,37 143 271,-33-123-138,-2 1-1,1 59 0,-8-4 247,2 57 189,1-106-360,2 1 0,2-1 0,2 0 0,13 46 0,-18-77-140,0 0 0,-1 0 1,1 1-1,-1-1 0,-1 12 84,1-14 71,1-9-193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16.73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 0 9344,'0'0'12827,"-3"10"-12727,-2 5-26,1 0 0,0 0 0,2 0 0,-2 26 0,-8 103 387,17-44-262,-2-60-49,-3 65 0,0-80-63,2 36 0,1 8 4,-7-8 15,2-37-3,1 1 0,3 46 0,-1-26 53,1 5 33,28 74 176,-9-45-265,13 146 151,-17-95-195,25 153-31,-12-160-25,-6 22 91,-24-144-83,0 0 0,0 0 0,0-1 1,0 1-1,0 0 0,0-1 0,0 1 0,-1 0 0,1 0 1,0-1-1,0 1 0,-1 0 0,1-1 0,0 1 0,-1 0 0,1-1 1,0 1-1,-1-1 0,1 1 0,-1-1 0,1 1 0,-1-1 1,1 1-1,-2 0 0,2-1-3,0 0 0,0 0-1,-1 0 1,1 1 0,0-1 0,0 0 0,-1 0-1,1 0 1,0 0 0,0 0 0,-1 0 0,1 0 0,0 0-1,0 0 1,-1 1 0,1-1 0,0 0 0,0 0-1,-1 0 1,1-1 0,0 1 0,-1 0 0,1 0-1,0 0 1,0 0 0,-1 0 0,1 0 0,0 0 0,0 0-1,0 0 1,-1-1 0,1 1 0,0 0 0,0 0-1,-1 0 1,1-1 0,0 1 0,0 0 0,0 0 0,0 0-1,-1-1 1,1 1 0,0 0 0,0 0 0,0-1-1,0 1 1,0 0 0,0 0 0,0-1 0,0 1-1,0 0 1,0 0 0,0-1 0,0 1-13,-6-64-262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1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 7936,'0'0'11151,"-1"14"-10935,-14 261 890,23 30 141,2-76 216,-4-123 1163,-4-126-2666,-1 9-3063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2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9744,'0'0'9406,"11"6"-9037,-3-2-288,-1 1-9,0-2 0,0 1 0,0-1 0,0 0 0,1 0 0,-1-1 0,1 0-1,13 2 1,70 4 1101,143-4 0,-233-4-1162,109-1 762,-97 1-588,-1 2 0,1-1 0,0 2-1,0 0 1,-1 0 0,17 7 0,-24-7-62,-1 1 0,1-1 0,0 1 0,-1 0 0,0 0 0,0 0 0,0 0 0,-1 1 0,1 0 0,-1 0 0,0 0 0,-1 0 0,1 0 1,2 8-1,3-1 250,-4-10-3810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4008,'0'0'20154,"11"3"-19942,13 3 15,-1 1-1,-1 1 1,0 1 0,31 17-1,-29-11-27,-17-11-126,1 0 1,-1 1-1,0 0 1,-1 0-1,1 0 1,-1 1-1,0 0 1,-1 0-1,9 13 1,-10-14-33,0 1 0,-1 0 0,0 0 0,-1 0 1,1 0-1,-1 1 0,0-1 0,0 1 1,-1-1-1,0 1 0,0 0 0,-1 7 1,0 2 31,0 0 0,-2 0 0,0 0 0,0-1 1,-2 1-1,0-1 0,0 1 0,-2-1 0,0 0 1,0-1-1,-10 15 0,8-19 71,0-1-1,-13 13 0,14-15-20,6-5-90,0-1-1,0 0 0,0 0 0,0 0 0,0-1 0,-1 1 0,1 0 0,0 0 0,0 0 0,-1-1 0,1 1 0,0-1 1,-1 1-1,1-1 0,-3 1 0,3-1 348,15-1-360,-1-1 0,0-1 0,0 0-1,0 0 1,0-2 0,-1 1 0,18-10 0,13-4 22,-10 5 10,0-1-1,58-35 0,-78 41-18,-1-1-1,0 0 1,0-1-1,-1 0 1,0-1-1,-1 0 0,0-1 1,-1 0-1,12-19 1,-17 20-5,-1 1 1,1-1 0,-2 1 0,1-1-1,-2 0 1,2-20 0,0-3 10,0 19-28,0-2 23,-1 0-1,0 0 1,-2 0 0,-1-31 0,-5 34-233,0-2-246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2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10248,'0'0'9670,"12"7"-9335,4 2-151,2-1 1,-1 0-1,1-1 1,27 7-1,107 15 1258,-80-20-225,-52-11 15,-21 2-1231,1 0 1,0 0-1,0 0 1,-1 0-1,1 0 1,0 0-1,0 0 1,0-1-1,0 1 1,-1 0-1,1 0 1,0 0-1,0 0 1,0 0-1,0-1 1,0 1-1,-1 0 1,1 0-1,0 0 1,0-1-1,0 1 1,0 0-1,0 0 1,0 0-1,0-1 1,0 1-1,0 0 1,0 0-1,0 0 1,0-1-1,0 1 1,0 0-1,0 0 1,0 0-1,0-1 1,0 1-1,0 0 1,0 0-1,0 0 0,0-1 1,0 1-1,0 0 1,0 0-1,0 0 1,1-1-1,-1 1 1,0 0-1,0 0 1,0 0-1,0 0 1,1-1-1,-1 1 1,0 0-1,0 0 1,0 0-1,0 0 1,1 0-1,-1 0 1,0 0-1,0 0 1,0 0-1,1 0 1,-1-1-1,0 1 1,0 0-1,1 0 1,-1 0-1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3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 12360,'0'0'2505,"11"-1"-2074,204-6 2310,-190 7-2158,1-2 0,-1-1 0,35-8 0,-7-5-2674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4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8840,'0'0'10655,"-7"11"-10216,1-2-343,2-4-32,0 1 1,0 0 0,1 1 0,0-1-1,0 1 1,0-1 0,1 1-1,0 0 1,0 0 0,1 0-1,-1 7 1,4 295 2324,4-121-1095,-5-154-578,1-1 0,2 1 0,13 54-1,-15-82-148,-1-7-1,1-10 99,-1-12-4489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4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10848,'0'0'6815,"12"2"-6391,148 11 746,-28-4-220,121 25 2453,-249-33-3120,1-1-1,0 1 1,0-1 0,-1 0 0,1 0-1,8-2 1,-12 2-417,1-1 1,0 1-1,0-1 0,-1 1 0,1-1 1,0 0-1,-1 0 0,1 0 0,-1 0 1,1 0-1,-1-1 0,1 1 1,-1 0-1,0-1 0,0 1 0,1-1 1,0-1-1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5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419 0 11152,'0'0'6242,"-12"11"-5666,-158 151 980,143-131-1246,1 1-1,1 2 1,2 0-1,2 1 1,0 1 0,-25 67-1,35-73-54,2 1-1,1 1 0,1-1 0,2 1 0,1 0 0,1 0 1,2 1-1,2-1 0,4 37 0,-4-56-112,1 0 1,0-1-1,1 1 0,0-1 0,1 0 0,1 0 1,0 0-1,0 0 0,1-1 0,14 20 0,-6-8 134,9 11 147,-21-33-390,-1 1-1,0 0 1,1 0-1,0-1 1,0 1-1,-1-1 1,1 1-1,0-1 1,0 0-1,0 0 1,0 0-1,4 2 0,-4-3-150,0 0-1,-1 0 0,1 0 0,0 0 0,-1-1 0,1 1 0,0 0 0,-1-1 0,1 0 0,-1 1 0,1-1 0,-1 0 0,1 1 0,-1-1 0,0 0 0,1 0 0,-1 0 0,2-3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5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0 8936,'0'0'9975,"7"15"-9432,0-2-396,-3-6-63,0 1 0,0-1 0,-1 1 0,0 0 0,-1-1 0,1 1 0,-1 0 0,-1 0 0,0 1 0,0 15 0,-4 26 1017,-21 96 1,-2 21 961,25-161-1884,1 1 0,0 0-1,0 0 1,0 0 0,1-1-1,0 1 1,0 0 0,1-1-1,-1 1 1,2-1 0,-1 1-1,1-1 1,6 11 0,-8-16-127,1 1 0,0-1 1,0 1-1,0-1 1,-1 0-1,1 0 0,0 0 1,1 0-1,-1 0 1,0-1-1,0 1 1,0-1-1,0 1 0,0-1 1,1 0-1,2 0 1,39-1 484,-36 1-380,4-1-112,0 1-1,0-2 1,0 1 0,0-2 0,-1 1-1,1-2 1,-1 1 0,0-2 0,0 1-1,0-2 1,-1 1 0,1-2 0,13-10-1,-17 11-3961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6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56 14168,'0'0'2591,"13"-4"-1909,28-8 210,81-12 0,-90 20-576,4-1 271,-1 2 0,1 1 0,39 3 0,-10 0 503,-35-1-471,-27-3-2033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6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13360,'0'0'1342,"10"10"-907,135 144 1373,4 38 257,-134-169-1698,-1 1 0,-2 0 0,0 0 0,-1 1-1,-2 1 1,13 52 0,-18-57-44,0 0 0,-2 1-1,-1-1 1,0 1 0,-2-1 0,-6 38-1,6-49-188,-2-1-1,1 1 1,-2-1-1,1 0 1,-1-1-1,0 1 1,-1-1 0,0 1-1,0-1 1,-1-1-1,0 1 1,0-1-1,-1 0 1,0 0-1,0-1 1,-1 0-1,-14 9 1,7-7-15,-1 0 0,-21 6 1,14-7-3056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38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1389 1 9144,'0'0'8449,"-8"10"-8180,-27 35-1,30-39-171,0-1 1,-1 0-1,1 0 1,-1 0-1,0-1 0,0 0 1,0 0-1,-12 5 1,2-1 96,-94 42 808,-5 2-175,51-17-410,-90 52 403,121-65-523,0 1 1,-42 40-1,40-30 95,2 2 0,-40 55 0,30-32-23,-70 106 701,87-119-694,2 2 1,-30 83-1,30-60-59,9-30-103,2 1 1,-8 45-1,-23 162 930,39-223-932,3-13 238,0 1 0,-1 19-1,-3-36 107,-1-7-325,-37-107 278,29 81-285,1-1 0,2 0-1,-9-45 1,6 34-224,11 42 0,1-1 0,1 1 0,0-1 0,0 0 0,-2-16 0,3 13 0,1 5 0,8 15 0,46 66 0,-3 2 0,57 119 0,-58-98 0,-36-76 0,-12-19 0,1 1 0,-1-1 0,0 1 0,0 0 0,0 0 0,0-1 0,-1 1 0,1 0 0,0 9 0,7-52 0,6-45 0,30-99 0,-43 176 0,3-11 0,1 1 0,0-1 0,11-20 0,-17 37 27,1 1 1,-1-1-1,0 1 1,0 0-1,0-1 1,1 1-1,-1 0 0,0-1 1,0 1-1,1 0 1,-1-1-1,0 1 0,1 0 1,-1 0-1,0-1 1,1 1-1,-1 0 1,1 0-1,-1 0 0,0 0 1,1-1-1,-1 1 1,1 0-1,-1 0 0,0 0 1,1 0-1,-1 0 1,1 0-1,-1 0 1,1 0-1,5 4-4812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41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10952,'0'0'8671,"5"13"-8351,29 101 576,-8-47-409,2-1 0,3-1 0,4-2 0,1-1 0,62 78 0,-59-93-188,2-2 0,55 47 0,-57-59-160,1-2 0,2-2 0,59 33 0,144 57 325,-109-56-120,-63-21-152,-56-31-128,1 0 0,0-1 1,0-1-1,35 12 0,7-3 26,52 13 156,-94-26-151,0 0-1,0 1 1,20 10-1,20 7 413,-27-20-215,-23-3-121,-7 0-79,4-1 663,-18-4-683,0-1-1,0 0 1,0-1 0,1-1 0,0 0 0,-14-12-1,-15-10 173,-60-33 0,61 39-100,29 17-35,1-1-1,0-1 1,0 0-1,1 0 1,1-1-1,-10-13 1,2 4 258,15 16-298,0 1 0,0-1 0,0 1 0,1-1-1,-1 1 1,0-1 0,1 1 0,0-1 0,0 0 0,0 1 0,0-4 0,0 6-56,0-1 131,0-4 304,2 7-448,0 1 0,0-1 0,0 1 0,0-1 0,0 0 0,0 0 0,1 0 0,-1 0 0,1 0 0,5 2 0,6 6 0,6 7 0,-8-7 0,0 1 0,11 13 0,46 45 0,-29-31 0,-23-22 0,-10-10 0,0 1 0,0 0 0,8 12 0,-15-19 0,1 0 0,-1 1 0,0-1 0,0 0 0,0 0 0,0 1 0,0-1 0,0 0 0,0 1 0,1-1 0,-1 0 0,0 1 0,0-1 0,0 0 0,0 1 0,0-1 0,-1 0 0,1 0 0,0 1 0,0-1 0,0 0 0,0 1 0,0-1 0,0 0 0,0 1 0,-1-1 0,1 0 0,0 0 0,0 1 0,0-1 0,0 0 0,-1 0 0,1 0 0,0 1 0,0-1 0,-1 0 0,1 0 0,0 0 0,-1 0 0,1 1 0,0-1 0,0 0 0,-1 0 0,1 0 0,0 0 0,-1 0 0,1 0 0,0 0 0,-1 0 0,-20 4 0,16-4 0,-77 11 0,-90 15 0,124-14 864,18-3-5727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4512,'0'0'15193,"13"-8"-14833,42-24-24,-48 29-219,-1 0 0,1 1 0,0-1 0,0 2 0,0-1-1,1 0 1,-1 1 0,14 0 0,-10 1 77,-9-1-136,0 1-1,0 0 0,0 0 1,0 0-1,0 0 0,0 0 0,0 1 1,0-1-1,0 0 0,0 1 1,0 0-1,0-1 0,-1 1 0,1 0 1,0 0-1,0 0 0,2 2 1,-3-1-7,0-1 1,0 1-1,0-1 1,0 0-1,0 1 1,-1 0 0,1-1-1,0 1 1,-1-1-1,1 1 1,-1 0-1,0-1 1,0 1-1,0 0 1,0-1-1,0 4 1,-1 6 130,-2 1 0,1-1 0,-1-1 1,-1 1-1,-5 11 0,2-4-72,-8 21 171,7-20-101,1-1 0,1 1 1,-7 31-1,13-45-140,-1 1 0,1 0 0,-1-1 0,2 1 0,-1 0-1,0-1 1,1 1 0,0-1 0,1 1 0,-1-1 0,1 1 0,0-1 0,0 0-1,1 0 1,0 0 0,-1 0 0,6 6 0,-5-8 0,0 0 1,1 1 0,-1-1-1,1 0 1,0 0 0,0-1-1,0 1 1,0-1-1,0 0 1,1 0 0,-1 0-1,1-1 1,-1 0 0,1 0-1,-1 0 1,1 0-1,0 0 1,0-1 0,-1 0-1,9-1 1,-5 0 27,0 0 1,0 0-1,-1-1 0,1 0 1,0 0-1,-1-1 0,0 0 1,1 0-1,-1-1 0,0 0 1,8-7-1,-8 5 14,0 0-1,0 0 0,-1-1 1,0 0-1,0 0 1,-1-1-1,6-8 1,-9 11-37,1 0 0,-1 0 1,0 0-1,0-1 0,-1 1 1,0 0-1,0-1 1,0 1-1,0-1 0,-1 1 1,0-1-1,0 1 0,-1-6 1,-8-51 372,8 57-403,0 0-1,0 0 0,1 0 0,0-1 0,0 1 0,0 0 0,0-1 0,1 1 1,0 0-1,0 0 0,0 0 0,1 0 0,0 0 0,0 0 0,0 0 1,0 1-1,1-1 0,0 1 0,0-1 0,0 1 0,0 0 0,1 0 0,4-4 1,1 0-10,0 0 0,0 1 0,1 0 1,0 0-1,0 1 0,0 1 1,1-1-1,0 2 0,16-6 0,0 2-24,29-7 11,-51 14 26,-1 0 1,1 1 0,0 0 0,-1 0 0,1 0 0,-1 0 0,1 1 0,-1-1 0,10 4 0,-13-4-2,0 1 1,0-1-1,0 1 1,0 0-1,0-1 1,0 1-1,0 0 1,0 0-1,0 0 1,-1 0-1,1 0 1,0 0-1,0 0 1,-1 0-1,1 0 1,-1 0-1,1 0 1,-1 0-1,1 0 1,-1 0-1,0 0 1,0 1-1,1 1 1,-2 31-826,0-20-3161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9440,'0'0'14671,"11"2"-14085,6 1-452,23 4 1121,69 5 1,153 1 1700,-247-14-2546,-1-1 0,1 0 0,-1-1 1,0 0-1,16-7 0,-36 11 564,0-1-1704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14168,'0'0'3881,"14"0"-3497,26-1 226,1-1 1,40-8 0,23-8 672,41-9 642,-112 21-1127,39-4 0,11-1-3769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1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8336,'0'0'10449,"3"16"-10027,32 226 1140,-13 73 992,-21-194-675,-2-67 1743,1-54-3436,0 0-163,0 1 0,-1-1-1,1 1 1,0-1 0,0 0 0,-1 1 0,1-1 0,0 1 0,0-1 0,0 1 0,-1-1 0,1 1-1,0-1 1,0 1 0,0-1 0,0 1 0,0-1 0,0 1 0,0-1 0,0 1 0,0-1-1,0 1 1,1-1 0,-1 1 0,0-1 0,0 1 0,0-1 0,1 1 0,-1-1 0,0 1 0,0-1-1,1 1 1,1 8 307,5 89 105,-7-98-398,-3-14 111,-87-434 961,79 307-636,6 58-162,5 69-286,0 1 1,0-1-1,2 1 0,-1-1 0,5-16 0,-5 28-25,0-1 0,0 1 0,0-1 0,1 1 0,-1 0 0,0 0 0,1 0 0,-1-1 0,1 1 0,0 1 0,0-1 0,0 0 0,0 0 0,0 1 0,0-1 0,0 1 0,1-1 0,-1 1 0,0 0 0,1 0 0,-1 0 0,1 1 0,-1-1 0,1 0 0,0 1 0,-1 0 0,1-1 0,2 1 0,7 0 0,-1 0 0,0 1 0,0 0 0,1 1 0,11 4 0,-9-2 0,0 1 0,-1 0 0,0 1 0,0 1 0,0 0 0,20 15 0,65 61 0,-88-74 0,4 5 0,0 1 0,-2 0 0,1 1 0,-2 0 0,10 19 0,-1 3 0,19 49 0,-33-72 0,-1 1 0,0-1 0,-1 1 0,-1 0 0,0 0 0,-1 0 0,-1 1 0,0-1 0,-2 0 0,-2 21 0,2-30 0,-1 1 0,0 0 0,0-1 0,-1 1 0,1-1 0,-2 0 0,1 0 0,-1 0 0,0 0 0,-1-1 0,1 0 0,-1 0 0,-1 0 0,1 0 0,-1-1 0,0 0 0,0 0 0,0 0 0,-1-1 0,0 0 0,0 0 0,0-1 0,-8 3 0,1-1 0,-1-1 0,1-1 0,-1-1 0,0 0 0,0 0 0,0-2 0,-23-1 0,16-1 0,0-1 0,1 0 0,0-2 0,-36-13 0,39 14 994,18 4-1160,0 0 0,-1-1 1,1 1-1,-1 0 1,1 0-1,-1 0 0,1 0 1,-1 0-1,1 0 1,-1 1-1,1-1 0,-1 0 1,1 0-1,0 0 1,-1 0-1,1 0 0,-1 1 1,1-1-1,-1 0 1,1 0-1,0 1 0,-1-1 1,1 0-1,0 1 1,-1-1-1,1 0 0,0 1 1,-1-1-1,1 1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1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11048,'0'0'13209,"10"3"-12772,28 7-87,0-1-1,0-2 1,0-2 0,1-2 0,74-2 0,262-43 1261,-311 32-1375,158-16 620,-214 25-741,0 1-1,0 0 1,0 0-1,0 1 1,0 0 0,0 0-1,0 1 1,14 5-1,-17-5 89,-1-1-1,1 1 1,-1-1-1,1 0 1,0-1-1,9 1 1,2 0-4301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1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392 194 9848,'0'0'7897,"-3"-11"-7432,-1-4-178,-1 1-1,-1 0 1,0 0 0,-12-20-1,14 27-109,-1 1 0,1-1 0,-1 1 0,-1 0 0,1 0 0,-1 1 0,0-1 0,0 1 0,0 1 0,-1-1 0,0 1 0,0 0 0,0 1 0,0-1 0,-1 1 0,1 1 0,-1 0 0,0 0 0,1 0 0,-1 1 0,-9-1 0,11 3 15,0-1 0,0 1 0,0 0 1,0 1-1,0 0 0,0 0 0,1 0 1,-1 0-1,1 1 0,-1 0 0,1 0 1,0 0-1,-6 6 0,-6 6 503,1 0-1,-17 22 0,25-29-437,4-3-128,-1 1 0,1 0 0,1 0 0,-1 1 0,1-1 0,0 1 0,0-1 0,1 1 0,0 0 0,0 0 0,1 0 0,-2 11-1,3-2 111,0-12-194,-1-1 0,1 1 0,0 0 0,1-1 0,-1 1 0,1 0 0,-1 0-1,1-1 1,0 1 0,0-1 0,1 1 0,-1-1 0,1 1 0,0-1 0,2 4 0,2 1 6,0 0 0,0-1 0,0 0 0,1 0 0,0 0 0,1-1 0,0 0-1,0-1 1,0 1 0,0-2 0,1 1 0,0-1 0,9 3 0,10 1 58,1 0 0,56 5 0,-27-4-57,-45-7-30,-1 1 0,1 0 0,-1 1 0,1 0 0,-1 1-1,-1 1 1,1 0 0,-1 0 0,0 1 0,12 10 0,-16-11-6,1 1 0,-2 0 0,1 1 0,-1-1 0,0 1 0,0 1 0,-1-1 0,0 1 0,-1 0 0,0 0 0,0 0 0,-1 1 0,4 16 0,-5-16-16,0-1 0,-1 1 0,-1-1 0,1 1 0,-2 0 0,1-1 0,-1 1 0,-1 0 0,0-1 0,0 0 0,-6 16 0,5-19 0,0 0 0,0-1 0,0 1 0,-1-1 0,0 0 0,0 1 0,0-2 0,-1 1 0,1 0 0,-1-1 0,0 0 0,-1 0 0,1-1 0,-1 1 0,1-1 0,-1 0 0,0-1 0,-8 3 0,-1 0 0,-1-1 0,0-1 0,0-1 0,0 0 0,-32-1 0,6-4 0,-44-9 0,67 10 0,-1-2 0,1-1 0,0 0 0,0-1 0,-32-16 0,50 22 28,1 0-1,-1-1 1,0 1-1,1-1 1,-1 1-1,1 0 1,-1-1-1,0 1 1,1-1-1,-1 1 1,1-1-1,0 1 1,-1-1-1,1 0 1,-1 1 0,1-1-1,0 0 1,-1 1-1,1-1 1,0 0-1,0 1 1,0-1-1,-1 0 1,1 0-1,0 1 1,0-1-1,0 0 1,0 1-1,0-1 1,0-1 0,5-10-4834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1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10848,'0'0'10954,"12"9"-10525,-1-2-318,-1 0-4,0 1 1,-1-1 0,0 2-1,0-1 1,0 1 0,9 14-1,12 20 593,-1 1-1,35 76 1,9 33 602,38 92 1476,-73-138-1306,-34-98-1185,0 0 1,-1 1-1,-1 0 0,0 0 1,0-1-1,1 15 1,0-15-287,-3-9-1,0 0 0,0 0 0,0 0 0,0 0 0,0 0 0,0 0 0,0 0 0,0-1 0,0 1 0,0 0 0,0 0 0,0 0 0,0 0 0,0 0 0,0 0 0,1 0 0,-1 0 0,0 0 0,0 0 0,0 0 0,0 0 0,0 0 0,0 0 0,0 0 0,0 0 0,0 0 0,1 0 0,-1 0 0,0 0 0,0 0 0,0 0 0,0 0 0,0 0 0,0 0 0,0 0 0,0 0 0,0 0 0,1 0 0,0-36 0,2 1 0,1 0 0,2 0 0,1 0 0,24-64 0,-1 22 0,57-101 0,-58 125 0,52-73 0,-64 106 0,-13 15 0,1 0 0,-1 0 0,-1 0 0,1-1 0,-1 1 0,0-1 0,0 0 0,4-11 0,5-5 0,-6 15 0,-7 6 0,1 0 0,-1 1 0,1-1 0,-1 0 0,1 1 0,-1-1 0,0 0 0,1 1 0,-1-1 0,0 1 0,1-1 0,-1 1 0,0 0 0,0-1 0,1 1 0,-1 0 0,-1-1 0,-500 38 0,423-28 0,50-7 0,0-2 0,-53-6 0,39 3 0,17 5 0,26-2 0,0 0 0,0 0 0,0 0 0,0 0 0,0 0 0,-1 0 0,1 0 0,0 0 0,0 0 0,0 0 0,0 1 0,0-1 0,0 0 0,0 0 0,-1 0 0,1 0 0,0 0 0,0 0 0,0 0 0,0 0 0,0 0 0,0 1 0,0-1 0,0 0 0,0 0 0,0 0 0,0 0 0,0 0 0,0 0 0,0 0 0,0 1 0,0-1 0,-1 0 0,1 0 0,0 0 0,0 0 0,0 0 0,1 0 0,-1 1 0,0-1 0,0 0 0,0 0 0,0 0 0,0 0 0,0 0 0,0 0 0,0 1 0,13 5 0,-1-2 216,0-2-1,-1 0 1,24 2 0,3-4-5074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2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11152,'0'0'12737,"1"-10"-12212,-1 5-495,5-35 634,-5 38-559,1-1 0,0 1 0,-1 0 0,1-1 0,0 1 1,0 0-1,0 0 0,1-1 0,-1 1 0,1 0 0,-1 0 0,1 0 0,-1 1 0,1-1 0,0 0 0,3-2 0,9-3 504,0 1-1,0 0 1,28-8 0,-34 12-474,-1 1 0,1 0 0,0 0 0,0 0 1,0 1-1,0 0 0,0 1 0,0-1 0,9 3 0,-15-2-93,1 0-1,-1 0 1,0 0-1,0 1 0,0-1 1,0 0-1,0 1 0,0-1 1,-1 1-1,1 0 1,0-1-1,-1 1 0,1 0 1,-1 0-1,0 0 0,1 0 1,-1 0-1,0 1 0,0-1 1,-1 0-1,1 0 1,0 1-1,0 2 0,0 0 30,0 1 0,-1-1-1,1 1 1,-1 0 0,0-1 0,0 1-1,-1 0 1,-1 7 0,-2 1-32,-1-1 1,-1 0 0,1-1-1,-2 1 1,0-1 0,-1 0 0,0-1-1,0 0 1,-17 16 0,-10 16 12,29-36-52,-13 17 0,19-23 0,0-1 0,0 0 0,1 1 0,-1-1 0,0 1 0,0-1 0,0 1 0,0-1 0,1 0 0,-1 1 0,0-1 0,0 0 0,1 1 0,-1-1 0,0 0 0,1 1 0,-1-1 0,0 0 0,1 0 0,-1 1 0,0-1 0,1 0 0,-1 0 0,1 0 0,-1 1 0,0-1 0,1 0 0,-1 0 0,1 0 0,-1 0 0,0 0 0,1 0 0,-1 0 0,1 0 0,-1 0 0,1 0 0,18-2 0,-17 1 0,144-36 0,-143 36 39,0 0-1,-1 0 1,1 1 0,0-1-1,-1 1 1,1-1-1,0 1 1,0 0 0,-1 0-1,1 1 1,0-1 0,0 0-1,-1 1 1,1-1-1,0 1 1,-1 0 0,1 0-1,-1 0 1,1 1 0,-1-1-1,4 3 1,-4-2-474,1 0 0,-1 1 0,0-1 0,0 1 0,0 0 0,0-1 0,0 1 0,-1 0 0,1 0 0,0 4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2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717 90 9144,'0'0'13257,"-11"-8"-12755,-57-48 956,64 53-1301,0 0 1,-1 0 0,1 0 0,-1 1 0,0 0 0,0 0 0,0 0 0,0 1-1,0-1 1,0 1 0,0 0 0,0 1 0,-1-1 0,1 1 0,0 0 0,-1 1-1,1-1 1,-6 2 0,-10 3 163,0 0-1,1 1 1,-22 10 0,34-13-212,-14 7 111,1 1-1,0 1 0,1 1 0,0 0 0,1 2 0,0 0 0,1 1 0,1 1 0,-27 34 0,17-22 58,17-19-137,0 0-1,1 1 0,-15 22 1,22-31-107,1 0 1,0 0 0,-1 1-1,1-1 1,0 0 0,0 1-1,1-1 1,-1 1 0,1-1-1,-1 1 1,1-1 0,0 1-1,-1 0 1,1-1 0,1 1-1,-1-1 1,0 1 0,1-1 0,-1 1-1,1-1 1,0 1 0,0-1-1,0 1 1,0-1 0,0 0-1,3 4 1,-1-1-28,1-1-1,0 0 1,0 1-1,0-2 1,0 1-1,1 0 1,0-1-1,0 0 1,0 0-1,0 0 1,0-1-1,8 3 1,12 4-6,27 4 0,14 5 0,-52-13 0,117 45 0,-115-42 0,0 1 0,-1 0 0,0 1 0,0 0 0,24 24 0,-27-23 0,-1 2 0,0-1 0,17 26 0,-3-4 0,-19-28 0,-1 0 0,-1 1 0,1-1 0,3 9 0,-6-12 0,-1 0 0,0 1 0,0-1 0,0 0 0,-1 0 0,1 1 0,-1-1 0,0 0 0,0 1 0,0-1 0,0 1 0,0-1 0,-2 6 0,0-4 0,0 0 0,0 0 0,-1 0 0,1 0 0,-1 0 0,0-1 0,0 1 0,-1-1 0,0 0 0,1 0 0,-1 0 0,0-1 0,-1 1 0,1-1 0,-1 0 0,1 0 0,-1-1 0,0 1 0,0-1 0,0 0 0,-7 2 0,-11 3 0,-1-1 0,-1-1 0,-29 2 0,16-5 0,0-1 0,0-3 0,-53-7 0,33 2 0,-19-8 0,63 12 0,1-1 0,-1 2 0,0 0 0,1 0 0,-1 1 0,0 1 0,-27 3 0,39-3 91,-11 2 537,6-4-5282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54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9 591 10152,'0'0'9559,"1"13"-9276,8 194 712,-7-87-434,-2 26 124,0-96-405,0-5 150,-1-36 158,-1-15 405,-9-92-318,5 1 1,6-110 0,0 169-380,2 0 0,2-1-1,1 1 1,2 1 0,13-44 0,-16 71-198,1 0-1,-1 0 0,1 0 0,1 1 0,0 0 0,0 0 0,9-9 0,-12 15-63,0 0 1,-1 0-1,1 1 0,0-1 0,0 1 1,1 0-1,-1 0 0,0 0 0,1 0 1,-1 0-1,1 1 0,0 0 0,-1 0 1,1 0-1,0 0 0,0 0 0,0 1 1,0-1-1,0 1 0,-1 0 0,1 0 1,0 1-1,5 0 0,3 3 17,0 0 0,0 0 0,0 1 0,0 1 0,-1 0 0,0 0 0,0 1 0,10 9 0,-16-11-36,1-1 1,-1 1-1,0 1 0,-1-1 1,1 1-1,-1-1 1,0 1-1,-1 1 1,1-1-1,-1 0 1,-1 1-1,1 0 1,-1-1-1,0 1 1,0 0-1,0 9 0,-1-8-2,-1 0-1,1 1 1,-2-1-1,1 1 0,-1-1 1,-1 1-1,0-1 1,0 0-1,0 0 1,-1 0-1,0 0 0,-1 0 1,1-1-1,-2 1 1,-4 7-1,-3 2 34,-1-1-1,-1 0 1,0 0-1,0-2 1,-2 1 0,0-2-1,0 0 1,-1-1-1,-24 12 1,30-18-4,6-3 0,0 0 1,0 0-1,-1 0 1,1-1-1,0 0 1,-1 0-1,0 0 1,-10 1-1,15-3 30,3-2-48,0 1 1,0 0-1,1 0 0,-1 0 1,0 0-1,1 0 0,-1 1 1,1-1-1,-1 0 1,5 1-1,-4-1-4,11-2 13,0 1-1,0 0 1,0 0 0,0 2 0,0 0-1,0 0 1,0 1 0,0 1 0,0 0-1,18 6 1,-30-7-27,9 3 38,-1-1 0,1 2 0,9 5 0,-16-7-34,-1-1-1,0 0 0,0 1 1,0-1-1,0 1 0,-1 0 1,1 0-1,-1 0 1,0 0-1,1 1 0,-1-1 1,2 5-1,0 2-8,0 1 1,0-1-1,-1 0 1,-1 1-1,1 0 1,0 10-1,-3-17-1,0 0 0,0 0 0,0-1 0,-1 1 0,1 0-1,-1-1 1,0 1 0,0 0 0,0-1 0,0 1 0,0-1 0,-1 1 0,0-1 0,0 0 0,0 0 0,0 0-1,0 0 1,-1 0 0,1 0 0,-1-1 0,-4 5 0,-11 4 0,0 1 0,0-2 0,-1-1 0,-38 14 0,-84 16 0,118-34 0,17-3 0,11-3 0,96-14 0,-10 2 0,437-132 0,-493 136 0,-32 8 0,0 0 0,0 1 0,0-1 0,0 0 0,0-1 0,0 1 0,0 0 0,-1-1 0,4-2 0,-3 1 0,-9 4 0,-9 4 0,2 2 0,-7 3 0,1 1 0,0 1 0,-23 19 0,41-31 0,0 1 0,0-1 0,0 1 0,0 0 0,0 0 0,1 0 0,-1-1 0,0 1 0,1 0 0,-1 0 0,1 0 0,-1 0 0,1 0 0,-1 0 0,1 0 0,0 0 0,-1 0 0,1 0 0,0 0 0,0 0 0,0 0 0,0 0 0,0 1 0,0-1 0,0 0 0,0 0 0,0 0 0,0 0 0,1 0 0,-1 0 0,0 0 0,1 0 0,-1 0 0,1 0 0,-1 0 0,1 0 0,-1 0 0,1 0 0,0 0 0,-1-1 0,1 1 0,0 0 0,0 0 0,0-1 0,1 2 0,1 0 0,0 0 0,1 0 0,-1 0 0,0-1 0,1 1 0,-1-1 0,1 0 0,-1 0 0,1 0 0,0-1 0,-1 1 0,7-1 0,-3 0 0,0-1 0,-1 0 0,1 0 0,-1 0 0,1-1 0,8-4 0,-14 6 0,1-1 0,0 0 0,-1 0 0,1 0 0,0 0 0,-1 0 0,0 0 0,1 0 0,-1-1 0,1 1 0,-1 0 0,0-1 0,0 1 0,0-1 0,0 1 0,0-1 0,0 0 0,-1 1 0,1-1 0,0 0 0,-1 0 0,1 0 0,-1 1 0,0-1 0,1 0 0,-1 0 0,0-2 0,-1-3 0,0-1 0,0 1 0,-1 0 0,0 0 0,0 0 0,0 0 0,-1 0 0,0 1 0,-6-9 0,-3-3 0,-26-29 0,20 25 0,13 17 0,-4-7 0,9 12 0,0-1 0,0 1 0,0 0 0,1 0 0,-1-1 0,0 1 0,0 0 0,0 0 0,0-1 0,0 1 0,0 0 0,0 0 0,1-1 0,-1 1 0,0 0 0,0 0 0,0 0 0,1-1 0,-1 1 0,0 0 0,0 0 0,1 0 0,-1 0 0,0 0 0,0-1 0,1 1 0,-1 0 0,0 0 0,0 0 0,1 0 0,-1 0 0,0 0 0,0 0 0,1 0 0,-1 0 0,0 0 0,1 0 0,-1 0 0,0 0 0,0 0 0,1 0 0,-1 0 0,0 1 0,0-1 0,1 0 0,35-1 0,-1-2 0,1-2 0,40-10 0,-60 14 0,7-4 0,-2 0 0,-19 5 0,0 0 0,0 0 0,0 0 0,-1-1 0,1 1 0,0-1 0,0 0 0,-1 1 0,1-1 0,0 0 0,-1 0 0,3-1 0,46-48 0,80-104 0,-95 101 0,47-94 0,-75 130 0,-15 26 0,-17 28 0,2 1 0,2 1 0,2 0 0,2 2 0,2 0 0,1 1 0,2 0 0,2 1 0,-7 73 0,15-100 0,0-5 0,1-1 0,0 1 0,1-1 0,1 15 0,-1-24 0,0 1 0,0-1 0,1 1 0,-1-1 0,0 1 0,1-1 0,-1 0 0,1 1 0,-1-1 0,1 1 0,0-1 0,-1 0 0,1 0 0,0 1 0,0-1 0,0 0 0,0 0 0,0 0 0,0 0 0,0 0 0,1 0 0,-1 0 0,0-1 0,0 1 0,1 0 0,-1-1 0,0 1 0,1-1 0,-1 1 0,1-1 0,-1 0 0,1 1 0,-1-1 0,1 0 0,-1 0 0,1 0 0,1 0 0,4-2 0,-1 1 0,1-1 0,-1 0 0,0 0 0,0-1 0,0 1 0,0-2 0,10-6 0,44-37 0,-51 39 0,127-118 0,-107 96 0,5-4 0,-1-2 0,-1-2 0,-2-1 0,-2-1 0,-2-1 0,41-86 0,-29 37 0,-4-2 0,33-144 0,-65 215 0,-3 13 0,1 7 0,0 1 0,-1 0 0,1 0 0,0 0 0,0 0 0,0 0 0,0 0 0,0 0 0,0 0 0,0 0 0,0 0 0,0 0 0,0 0 0,0 0 0,0 0 0,-1 0 0,1 0 0,0 0 0,0 0 0,0 0 0,0 0 0,0 0 0,0 0 0,0 0 0,0 0 0,0 0 0,0 0 0,-1 0 0,1 0 0,0 0 0,0 0 0,0 0 0,0 0 0,0 0 0,0 0 0,0 0 0,0 0 0,0 0 0,0 0 0,0 0 0,0 0 0,0 0 0,-1 0 0,1 1 0,0-1 0,0 0 0,0 0 0,0 0 0,0 0 0,0 0 0,0 0 0,0 0 0,0 0 0,0 0 0,0 0 0,0 0 0,0 1 0,0-1 0,0 0 0,0 0 0,0 0 0,0 0 0,0 0 0,0 0 0,0 0 0,0 0 0,0 0 0,-10 32 0,4-6 0,-40 97 0,-6 18 0,10-5 0,-112 247 0,129-337 0,14-26 0,1 0 0,0 1 0,-10 33 0,20-54 0,-3 10 0,3-10 0,0 0 0,-1 1 0,1-1 0,0 0 0,0 0 0,0 1 0,0-1 0,0 0 0,0 0 0,-1 1 0,1-1 0,0 0 0,0 0 0,0 0 0,-1 1 0,1-1 0,0 0 0,0 0 0,-1 0 0,1 0 0,0 0 0,0 0 0,-1 1 0,1-1 0,0 0 0,0 0 0,-1 0 0,1 0 0,0 0 0,-1 0 0,1 0 0,0 0 0,0 0 0,-1 0 0,1 0 0,0 0 0,-1-1 0,17-25 0,-4 5 0,-6 8 0,1 1 0,1 0 0,0 1 0,0-1 0,12-10 0,-9 11 0,15-15 0,48-36 0,-73 62 0,-1-1 0,1 1 0,-1-1 0,1 1 0,0 0 0,-1-1 0,1 1 0,-1 0 0,1 0 0,0 0 0,-1-1 0,1 1 0,0 0 0,-1 0 0,1 0 0,-1 0 0,1 0 0,0 0 0,-1 0 0,1 0 0,0 0 0,-1 0 0,1 1 0,0-1 0,-1 0 0,1 0 0,-1 1 0,1-1 0,0 0 0,-1 1 0,1-1 0,-1 0 0,1 1 0,-1-1 0,1 1 0,-1-1 0,0 1 0,1-1 0,-1 1 0,0-1 0,1 1 0,-1-1 0,0 1 0,1 0 0,-1 0 0,10 38 0,-7-27 0,3 11 0,-1 2 0,2 0 0,1 0 0,1-1 0,20 40 0,-27-61 0,0-1 0,0 1 0,1 0 0,-1-1 0,0 0 0,1 1 0,0-1 0,-1 0 0,1 0 0,0-1 0,0 1 0,0-1 0,0 1 0,1-1 0,-1 0 0,0 0 0,0 0 0,1-1 0,-1 1 0,4-1 0,0 1 0,1-1 0,-1 0 0,1-1 0,-1 0 0,1 0 0,-1-1 0,14-4 0,-20 5 54,0 1 0,0-1-1,-1 1 1,1-1 0,0 1 0,-1-1-1,1 1 1,0-1 0,-1 0 0,1 0 0,-1 1-1,1-1 1,-1 0 0,1 0 0,0-1 0,1-7-4899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55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 15776,'0'0'2471,"100"-13"-1703,-21 5 8,8 2-160,9 4 16,3 2-120,40 8 0,-18 8-160,-28 3 8,-11-1-176,-13-8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8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7024,'0'0'7440,"-10"0"-6784,-39 0 303,21 0 2797,25 0-1053,77 0 4262,75 0-7034,177 11-756,-318-10 744,5-1-3793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57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1131 11048,'0'0'5513,"10"-1"-4535,12-3-516,1-1-1,-1-1 0,0 0 0,0-2 0,22-11 0,-29 9-225,-1 0 0,0-1 1,-1-1-1,0 0 0,-1-1 0,0 0 0,-1 0 0,-1-1 0,13-22 1,0-6 500,-2-1 1,18-55 0,3-31 1363,-39 122-1992,6-13 1190,-2 20-676,3 13-437,-2 1-57,-1 1-1,-1 1 1,-1-1 0,0 1 0,-1 0-1,2 17 1,7 100 435,-12-115-451,-1-1-1,-1 1 0,0-1 0,-6 27 0,6-39-73,-1 0 0,1-1-1,-1 1 1,0-1 0,0 0 0,-1 1 0,1-1-1,-1 0 1,-4 5 0,5-7-12,-1 0 0,1 0 0,0 0 0,0-1 0,-1 1 0,1-1-1,-1 1 1,0-1 0,1 0 0,-1 0 0,0 0 0,0 0 0,0-1 0,1 1 0,-1-1 0,0 0 0,-3 0 0,-2 0 0,0-1 0,1 0 0,-1 0 0,0-1 1,1 0-1,0-1 0,-1 1 0,1-1 0,0-1 0,-11-6 1,-4-6 138,-36-30 0,35 26-136,23 20-30,0 0 0,1 0 0,-1 0 0,0 0 0,0 0 0,1 0 0,-1 0 0,0 0 0,0 0 0,1 0 0,-1 0 0,0 0 0,0 0 0,1 0 0,-1-1 0,0 1 0,0 0 0,0 0 0,1 0 0,-1 0 0,0 0 0,0-1 0,0 1 0,1 0 0,-1 0 0,0-1 0,0 1 0,0 0 0,0 0 0,0 0 0,0-1 0,1 1 0,-1 0 0,0 0 0,0-1 0,0 1 0,0 0 0,0 0 0,0-1 0,0 1 0,0 0 0,0 0 0,0-1 0,0 1 0,0 0 0,0 0 0,-1-1 0,1 1 0,0 0 0,0 0 0,0-1 0,30 16 0,0-2 0,1-1 0,0-1 0,1-2 0,33 6 0,-50-13 0,0 0 0,0-1 0,1 0 0,-1-1 0,0-1 0,0-1 0,0 0 0,0-1 0,-1 0 0,1-1 0,-1-1 0,1 0 0,17-10 0,-13 4 0,-1-1 0,0-1 0,0-1 0,-1 0 0,-1-1 0,0-1 0,-2-1 0,0 0 0,0-1 0,-2 0 0,0-1 0,-1 0 0,9-21 0,28-59 0,-43 89 0,-6 11 0,-7 22 0,-5 32 0,-13 65 0,23-103 0,1 0 0,1 1 0,1-1 0,1 0 0,2 19 0,-3-33 0,1 1 0,-1-1 0,1 1 0,0-1 0,0 0 0,1 1 0,-1-1 0,1 0 0,-1 0 0,1 0 0,0 0 0,0 0 0,0 0 0,0-1 0,1 1 0,-1-1 0,4 3 0,-2-3 0,-1 0 0,0-1 0,0 0 0,1 0 0,-1 0 0,1 0 0,-1 0 0,1-1 0,-1 1 0,1-1 0,-1 0 0,1 0 0,-1 0 0,1-1 0,-1 1 0,1-1 0,3-1 0,17-6 0,-1-1 0,0-1 0,0-2 0,-1 0 0,-1-1 0,21-16 0,15-9 0,104-53 0,-30 18 0,-110 59 0,-17 11 0,0 0 0,0 0 0,0 0 0,1 1 0,7-4 0,-50 31 0,3-5 0,0 2 0,2 1 0,1 2 0,0 1 0,-30 34 0,58-56 0,1-1 0,0 1 0,0 0 0,1 0 0,-5 9 0,6-12 0,1 1 0,0-1 0,-1 0 0,1 0 0,0 1 0,-1-1 0,1 0 0,0 1 0,0-1 0,0 0 0,0 0 0,0 1 0,0-1 0,1 0 0,-1 1 0,0-1 0,1 0 0,-1 0 0,1 1 0,-1-1 0,1 0 0,0 0 0,-1 0 0,1 0 0,0 0 0,0 0 0,0 0 0,0 0 0,0 0 0,1 1 0,4 2 0,0 0 0,0-1 0,0 0 0,0 0 0,0-1 0,1 0 0,-1 0 0,1 0 0,-1-1 0,1 0 0,0 0 0,-1 0 0,1-1 0,0 0 0,0-1 0,-1 1 0,1-1 0,0-1 0,-1 1 0,1-1 0,-1 0 0,1-1 0,-1 1 0,0-1 0,0 0 0,0-1 0,10-8 0,0-1 0,-1-2 0,0 0 0,-1-1 0,0-1 0,-2 0 0,0 0 0,0-1 0,-2-1 0,9-20 0,-6 4 0,0-1 0,-2-1 0,-2 0 0,5-44 0,-4 0 0,-3-1 0,-5 0 0,-9-118 0,6 190 0,1 4 0,0 1 0,-1 0 0,1-1 0,-1 1 0,0 0 0,0-1 0,-1 1 0,0 0 0,0 0 0,0 0 0,0 0 0,-5-6 0,6 11 0,1 0 0,-1 0 0,1 0 0,-1 0 0,1 0 0,-1 0 0,1 0 0,-1 0 0,1 0 0,-1 0 0,1 0 0,-1 1 0,1-1 0,0 0 0,-1 0 0,1 0 0,-1 1 0,1-1 0,-1 0 0,1 1 0,0-1 0,-1 0 0,1 1 0,0-1 0,-1 0 0,1 1 0,0-1 0,0 1 0,-1-1 0,1 0 0,0 1 0,0-1 0,-1 2 0,-9 17 0,-10 25 0,3 1 0,1 1 0,2 0 0,3 1 0,1 1 0,3 0 0,2 0 0,1 51 0,5-37 0,14 91 0,-12-132 0,1 0 0,1 0 0,2-1 0,0 0 0,0 0 0,2 0 0,22 35 0,-24-45 0,0 0 0,1-1 0,-1 0 0,2 0 0,-1-1 0,1 0 0,12 8 0,-17-13 0,0-1 0,1 0 0,-1 0 0,1 0 0,-1 0 0,1-1 0,0 0 0,0 0 0,0 0 0,0 0 0,0-1 0,0 0 0,-1 0 0,1 0 0,0-1 0,0 1 0,0-1 0,0 0 0,9-4 0,-7 2 0,0 0 0,-1-1 0,1 0 0,-1 0 0,0 0 0,0-1 0,0 0 0,8-10 0,3-5 0,17-26 0,-23 30 0,-8 11 0,0 0 0,0 0 0,0 0 0,-1 0 0,0-1 0,0 1 0,1-7 0,-2 10 0,-1 0 0,1-1 0,-1 1 0,0 0 0,0 0 0,0-1 0,0 1 0,0 0 0,0 0 0,-1-1 0,1 1 0,-1 0 0,0 0 0,1-1 0,-1 1 0,0 0 0,0 0 0,0 0 0,-1 0 0,-2-3 0,3 4 0,1 0 0,-1 0 0,0 1 0,0-1 0,0 0 0,0 0 0,0 1 0,0-1 0,0 1 0,0-1 0,0 1 0,0 0 0,-1-1 0,1 1 0,0 0 0,0 0 0,0-1 0,0 1 0,-1 0 0,1 0 0,0 1 0,0-1 0,0 0 0,-2 0 0,1 1 0,-1 0 0,1 1 0,-1-1 0,1 0 0,0 1 0,0-1 0,0 1 0,0 0 0,0 0 0,-3 3 0,0 1 0,1 0 0,-1 1 0,1 0 0,0 0 0,1 0 0,-4 9 0,5-10 0,1 0 0,0 0 0,0 0 0,1 0 0,0 0 0,0 0 0,0 0 0,1 0 0,0 0 0,0 0 0,0-1 0,1 1 0,0 0 0,0 0 0,0-1 0,1 0 0,0 1 0,0-1 0,0 0 0,1 0 0,-1-1 0,1 1 0,0-1 0,6 5 0,-4-3 0,0-1 0,1 0 0,0 0 0,0 0 0,1-1 0,-1 0 0,1 0 0,0-1 0,0 0 0,0 0 0,0-1 0,0 0 0,1 0 0,-1-1 0,1 0 0,11-1 0,-8-2 0,0 0 0,0-1 0,0 0 0,-1-1 0,1 0 0,-1-1 0,0 0 0,0-1 0,-1-1 0,1 1 0,-2-1 0,1-1 0,-1 0 0,0-1 0,0 1 0,7-11 0,4-6 0,-2 0 0,-1-1 0,-1-1 0,-1 0 0,13-34 0,27-65 0,-55 126 0,0 0 0,0 0 0,0 0 0,0 0 0,0 0 0,0 1 0,0-1 0,0 0 0,1 0 0,-1 0 0,0 0 0,0 0 0,0 0 0,0 1 0,0-1 0,0 0 0,0 0 0,0 0 0,0 0 0,0 0 0,0 0 0,0 0 0,1 1 0,-1-1 0,0 0 0,0 0 0,0 0 0,0 0 0,0 0 0,0 0 0,1 0 0,-1 0 0,0 0 0,0 0 0,0 0 0,0 0 0,0 0 0,0 0 0,1 0 0,-1 0 0,0 0 0,0 0 0,0 0 0,0 0 0,0 0 0,0 0 0,1 0 0,-1 0 0,0 0 0,0 0 0,0 0 0,0 0 0,0 0 0,0-1 0,0 1 0,1 0 0,-1 0 0,0 0 0,0 0 0,0 0 0,0 0 0,0 0 0,0 0 0,0-1 0,0 1 0,0 0 0,0 0 0,0 0 0,0 0 0,2 9 0,-1 0 0,0 0 0,0 0 0,-1 0 0,-1 0 0,0 0 0,-3 16 0,1-4 0,-2 23 0,-2-1 0,-2 0 0,-25 71 0,32-110 0,1 0 0,-1 0 0,0-1 0,0 1 0,0 0 0,0-1 0,-1 1 0,0-1 0,1 0 0,-1 1 0,0-2 0,-1 1 0,1 0 0,0 0 0,-1-1 0,0 0 0,1 0 0,-1 0 0,0 0 0,0-1 0,0 1 0,0-1 0,0 0 0,0 0 0,-1 0 0,1-1 0,0 0 0,0 0 0,-1 0 0,1 0 0,0 0 0,-9-3 0,12 3 0,0 0 0,0 0 0,0 0 0,0 0 0,0-1 0,0 1 0,0 0 0,0-1 0,0 1 0,0-1 0,0 1 0,1-1 0,-1 1 0,0-1 0,0 0 0,0 1 0,1-1 0,-1 0 0,0 0 0,0 1 0,1-1 0,-1 0 0,1 0 0,-1 0 0,1 0 0,-1 0 0,1 0 0,0 0 0,-1 0 0,1 0 0,0 0 0,0 0 0,0 0 0,0 0 0,0 0 0,0 0 0,0 0 0,0-2 0,1 1 0,0 0 0,-1 0 0,1 0 0,0 0 0,0 0 0,0 0 0,0 0 0,1 1 0,-1-1 0,0 0 0,1 1 0,0-1 0,-1 1 0,1-1 0,0 1 0,-1 0 0,1 0 0,3-2 0,10-2 0,1 1 0,0 0 0,0 1 0,0 0 0,0 2 0,0-1 0,1 2 0,30 3 0,-39-2 0,0 1 0,1-1 0,-1 1 0,0 1 0,0-1 0,-1 1 0,1 1 0,-1-1 0,1 2 0,-1-1 0,0 1 0,-1 0 0,1 0 0,-1 0 0,0 1 0,0 0 0,-1 1 0,7 8 0,-12-14 0,1 0 0,-1 0 0,0 0 0,0 0 0,0 0 0,0 0 0,0 0 0,0 0 0,0 0 0,0 0 0,0-1 0,0 1 0,0 0 0,-1 0 0,1 0 0,0 0 0,-1 0 0,1 0 0,-1 0 0,1-1 0,-1 1 0,1 0 0,-1 0 0,1-1 0,-1 1 0,0 0 0,1-1 0,-1 1 0,0-1 0,0 1 0,0-1 0,1 1 0,-1-1 0,0 1 0,0-1 0,0 0 0,0 1 0,0-1 0,0 0 0,0 0 0,0 0 0,0 0 0,0 0 0,1 0 0,-1 0 0,-2 0 0,-30-4-3935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58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97 128 20095,'0'0'1360,"-78"-77"-616,60 47 0,24 14-248,0 12 0,0 4-432,6 0 0,6 4-160,14 8-8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06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1172 9344,'0'0'1584,"0"-10"-920,0 6-557,0-18 1180,5-42 0,-1 35 1075,5-20-398,14-16-238,52-105-1,-64 147-1385,2 1 0,0 0 0,2 1-1,0 1 1,1 0 0,2 1 0,-1 1 0,33-25 0,-49 42-309,-1 0 1,1 0-1,0 1 1,0-1-1,0 0 1,0 1-1,0-1 1,0 1-1,0-1 1,0 1-1,0-1 1,0 1-1,0 0 1,0-1-1,0 1 1,0 0-1,0 0 1,0 0-1,0 0 1,0 0-1,0 0 1,0 0-1,0 0 1,1 0-1,-1 0 1,0 1-1,0-1 1,0 0-1,0 1 1,0-1-1,0 1 1,0-1-1,-1 1 1,1 0-1,0-1 1,0 1-1,0 0 1,0 0-1,-1-1 1,1 1-1,0 0 1,-1 0-1,1 0 1,-1 0-1,1 0 1,-1 0-1,1 0 1,-1 1-1,3 6 71,0-1 0,-1 1 0,0 0 0,-1 0 0,1 9 0,0 23 197,-2 1-1,-1 0 0,-2-1 0,-2 0 0,-2 1 0,-23 75 0,25-104-186,0 7 200,5-18-181,5-9 102,61-88 248,27-38 93,-77 114-357,1 1 0,1 0 0,0 1 0,26-19 0,-43 36-211,0 0-1,0 1 1,0-1-1,0 0 1,0 0-1,0 1 1,1-1-1,-1 1 1,0-1-1,0 1 1,1 0-1,-1-1 1,0 1-1,0 0 1,1 0-1,-1 0 1,0 0-1,1 0 1,-1 0-1,0 0 1,1 0-1,-1 0 1,0 1-1,2 0 1,-1 0 4,-1 0 1,1 0-1,-1 0 1,1 1-1,-1-1 1,0 1 0,1-1-1,-1 1 1,0-1-1,0 1 1,0 0-1,0 0 1,-1-1-1,2 4 1,1 6 35,0 0 0,0 1 0,1 23 0,-4-35-46,3 163 0,-4-92 0,1-71 0,0 0 0,0 1 0,0-1 0,0 0 0,-1 0 0,1 0 0,0 0 0,0 0 0,0 0 0,0 0 0,0 0 0,0 0 0,1 0 0,-1 0 0,0 0 0,0 1 0,0-1 0,0 0 0,0 0 0,0 0 0,0 0 0,0 0 0,0 0 0,0 0 0,0 0 0,0 0 0,0 0 0,0 0 0,0 0 0,0 0 0,0 0 0,0 0 0,0 1 0,0-1 0,0 0 0,1 0 0,-1 0 0,0 0 0,0 0 0,0 0 0,0 0 0,0 0 0,0 0 0,0 0 0,0 0 0,0 0 0,0 0 0,0 0 0,0 0 0,1 0 0,-1 0 0,0 0 0,0 0 0,0 0 0,0 0 0,0 0 0,0-1 0,0 1 0,0 0 0,0 0 0,0 0 0,0 0 0,7-6 0,7-12 0,6-18 0,20-43 0,-11 17 0,3-4 0,17-33 0,-47 95 0,0 1 0,1 0 0,-1-1 0,1 1 0,-1 0 0,1 0 0,0 1 0,0-1 0,1 0 0,3-1 0,-7 4 0,1 0 0,-1 0 0,1 0 0,-1 1 0,1-1 0,-1 0 0,1 1 0,-1-1 0,0 0 0,1 1 0,-1-1 0,1 0 0,-1 1 0,0-1 0,1 1 0,-1-1 0,0 1 0,0-1 0,1 0 0,-1 1 0,0 0 0,0-1 0,0 1 0,1-1 0,-1 1 0,0-1 0,0 1 0,0-1 0,0 1 0,0-1 0,0 1 0,0 0 0,0 2 0,5 27 0,-2 0 0,-1 1 0,-2-1 0,-3 39 0,0-33 0,2 0 0,7 66 0,-4-89 0,-1-3 0,1 0 0,0-1 0,0 1 0,1-1 0,5 13 0,-8-20 0,1-1 0,0 0 0,0 1 0,0-1 0,0 1 0,0-1 0,0 0 0,0 0 0,0 1 0,1-1 0,-1 0 0,0 0 0,1 0 0,-1 0 0,0-1 0,1 1 0,-1 0 0,1-1 0,0 1 0,-1-1 0,1 1 0,0-1 0,-1 0 0,1 1 0,-1-1 0,1 0 0,0 0 0,0 0 0,-1-1 0,1 1 0,-1 0 0,1-1 0,0 1 0,-1-1 0,1 1 0,-1-1 0,1 0 0,1-1 0,6-2 0,-1-1 0,0 0 0,0 0 0,-1-1 0,0 0 0,0 0 0,0-1 0,8-10 0,4-9 0,19-30 0,-28 39 0,53-103 0,-20 33 0,-47 127 0,2 52 0,2-71 0,2 62 0,-1-74 0,0 0 0,1 0 0,0 0 0,1-1 0,-1 1 0,9 16 0,-10-24 0,-1 0 0,0-1 0,1 1 0,0 0 0,-1 0 0,1 0 0,-1-1 0,1 1 0,0 0 0,0-1 0,-1 1 0,1-1 0,0 1 0,0-1 0,0 1 0,0-1 0,-1 1 0,1-1 0,0 0 0,0 0 0,0 1 0,0-1 0,0 0 0,0 0 0,0 0 0,1 0 0,1-1 0,0 1 0,-1-1 0,1 0 0,-1 1 0,1-2 0,-1 1 0,1 0 0,-1 0 0,4-3 0,2-2 0,0-1 0,0 0 0,-1 0 0,7-10 0,-2 0 0,0-1 0,-2-1 0,9-20 0,-10 19 0,1 0 0,22-31 0,-32 51 0,0-1 0,0 1 0,0 0 0,0-1 0,1 1 0,-1-1 0,0 1 0,0 0 0,1-1 0,-1 1 0,0 0 0,1-1 0,-1 1 0,0 0 0,1 0 0,-1-1 0,1 1 0,-1 0 0,0 0 0,1 0 0,-1 0 0,1-1 0,-1 1 0,0 0 0,1 0 0,-1 0 0,1 0 0,-1 0 0,1 0 0,-1 0 0,0 0 0,1 0 0,-1 0 0,1 0 0,-1 1 0,1-1 0,-1 0 0,0 0 0,1 0 0,-1 0 0,1 1 0,-1-1 0,0 0 0,1 0 0,-1 1 0,0-1 0,1 0 0,-1 1 0,0-1 0,0 0 0,1 1 0,-1-1 0,0 1 0,0-1 0,0 0 0,1 1 0,-1-1 0,0 1 0,0 0 0,10 31 0,-9-27 0,4 17 0,1-1 0,16 38 0,-18-50 0,1 0 0,0 0 0,0-1 0,1 1 0,0-1 0,1-1 0,0 1 0,14 11 0,-19-18 0,0 1 0,0-1 0,0 1 0,0-1 0,0 0 0,0 0 0,1 0 0,-1-1 0,0 1 0,1 0 0,-1-1 0,1 1 0,-1-1 0,1 0 0,-1 0 0,1 0 0,4-1 0,-3 0 0,0 0 0,0 0 0,1-1 0,-1 0 0,0 0 0,0 0 0,-1 0 0,1 0 0,4-5 0,2-1 0,0-1 0,-1-1 0,-1 0 0,0 0 0,14-22 0,-4-3 0,-1 0 0,21-66 0,-28 72 0,-2 12 0,-5 28 0,0 5 0,9 34 0,6 70 0,-16-98 0,-1 1 0,-1-1 0,-1 1 0,-1-1 0,-9 39 0,-5-14 0,15-46 0,1 1 0,-1-1 0,1 0 0,-1 1 0,0-1 0,0 0 0,1 1 0,-1-1 0,0 0 0,0 0 0,0 0 0,0 1 0,-1-1 0,1 0 0,0-1 0,0 1 0,-1 0 0,1 0 0,0 0 0,-1-1 0,1 1 0,-1-1 0,1 1 0,-1-1 0,1 0 0,-1 1 0,-1-1 0,0-1 0,1-1 0,-1 0 0,1 1 0,0-1 0,0 0 0,0 0 0,0 0 0,0 0 0,0 0 0,1-1 0,-1 1 0,1 0 0,-1-1 0,1 0 0,-1-3 0,-2-2 0,-8-15 0,2-2 0,-13-43 0,21 62 0,2 4 0,-1 1 0,1 0 0,0 0 0,-1-1 0,1 1 0,0 0 0,0-1 0,0 1 0,0-1 0,0 1 0,0 0 0,0-1 0,1 0 0,-1 1 0,0 1 0,1-1 0,-1 1 0,0 0 0,1-1 0,-1 1 0,0-1 0,1 1 0,-1 0 0,0-1 0,1 1 0,-1 0 0,0 0 0,1-1 0,-1 1 0,1 0 0,-1 0 0,1 0 0,-1 0 0,1-1 0,-1 1 0,1 0 0,-1 0 0,1 0 0,3 0 0,1 1 0,-1-1 0,0 1 0,0 0 0,0 0 0,6 3 0,0 0 0,-1-2 0,135 35 0,-130-34 0,1-1 0,-1 0 0,0-1 0,1-1 0,-1 0 0,1-1 0,-1-1 0,18-4 0,-23 3 0,1-1 0,-1-1 0,0 1 0,0-2 0,0 1 0,-1-1 0,1 0 0,-2-1 0,10-9 0,4-6 0,30-44 0,-26 29 0,-1-1 0,-2 0 0,-2-2 0,-2-1 0,-1 0 0,14-59 0,-18 47 0,-3-2 0,-2 1 0,-2-1 0,-3-95 0,-3 146 0,0-18 0,-6-31 0,5 47 0,0 1 0,0 0 0,-1-1 0,1 1 0,-1 0 0,-1 0 0,1 0 0,-1 0 0,1 1 0,-1-1 0,-6-6 0,9 11 0,-1 0 0,1 0 0,-1-1 0,0 1 0,1 0 0,-1 0 0,1 0 0,-1 0 0,1 0 0,-1 0 0,0 0 0,1 0 0,-1 0 0,1 0 0,-1 0 0,1 0 0,-1 0 0,0 0 0,1 1 0,-1-1 0,1 0 0,-1 0 0,1 1 0,-1-1 0,1 0 0,-1 1 0,1-1 0,0 0 0,-1 1 0,1-1 0,-1 1 0,1-1 0,-1 1 0,-15 19 0,8-6 0,1-1 0,0 1 0,1 1 0,0-1 0,2 1 0,-6 28 0,-9 96 0,19-137 0,-4 62 0,2 0 0,3 0 0,3 0 0,3 0 0,28 121 0,16 30 0,-49-208 0,1 1 0,0-1 0,1 0 0,7 14 0,2 2 0,-13-22 0,1-1 0,-1 0 0,0 1 0,0-1 0,0 0 0,0 1 0,1-1 0,-1 0 0,0 1 0,0-1 0,1 0 0,-1 1 0,0-1 0,0 0 0,1 1 0,-1-1 0,0 0 0,1 0 0,-1 0 0,1 1 0,-1-1 0,0 0 0,1 0 0,-1 0 0,0 0 0,1 0 0,-1 0 0,1 0 0,-1 0 0,0 0 0,1 0 0,0 0 0,9-9 0,4-21 0,-10 15 141,-1-1-1,0 0 1,-2 0-1,0 0 1,-1 0-1,-2-25 1,-1 13-1781,-1 1 1,-13-45-1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06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18991,'0'0'4043,"18"3"-3515,248 31 841,-265-34-1366,76 8 520,0-4 1,155-10 0,-131-8-376,-65 6-3550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09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1147 9648,'0'0'9395,"11"-1"-9021,84 5 759,-73-2-854,0 0-1,0-2 1,0-1-1,0-1 1,24-4 0,-38 4-175,-1 1 1,1-1 0,-1 0 0,1-1 0,-1 0 0,0 0 0,1-1 0,-2 0 0,1 0 0,0 0 0,-1-1-1,0 0 1,0 0 0,0-1 0,-1 1 0,0-1 0,7-11 0,-10 14-43,-1 0 0,1 0-1,-1-1 1,0 1 0,0 0 0,0-1-1,-1 1 1,1 0 0,-1-1 0,0 1 0,0-1-1,0 1 1,0-1 0,-1 1 0,0-4 0,-1 1 13,0 0 0,0 1 0,0-1 0,-1 0 1,0 1-1,0 0 0,0-1 0,-5-4 0,3 4 1,0-1-1,-1 2 1,0-1-1,0 1 0,0-1 1,-1 2-1,1-1 1,-1 1-1,0 0 1,-1 0-1,1 1 0,-1 0 1,-7-2-1,7 3 15,0 1-1,1 0 1,-1 1-1,0 0 1,0 0-1,-13 2 1,18-1-60,1-1 0,-1 1 0,0 0-1,1-1 1,-1 2 0,1-1 0,-1 0 0,1 0 0,0 1 0,0-1 0,0 1-1,-1 0 1,1-1 0,1 1 0,-1 0 0,0 0 0,0 0 0,1 1 0,-1-1 0,1 0-1,0 1 1,0-1 0,-2 4 0,1 1 16,-1 1-1,1 0 1,1-1-1,-1 1 1,2 0 0,-1 0-1,1 0 1,0 0-1,0 0 1,1 0 0,0-1-1,1 1 1,-1 0-1,2 0 1,3 9-1,0-2 23,0-1-1,1 0 0,1 0 0,0 0 0,1-1 0,0 0 0,1-1 1,16 16-1,-20-22-31,1-1-1,-1 0 1,0-1 0,1 1 0,0-1 0,0-1 0,1 1 0,-1-1-1,1-1 1,-1 1 0,1-1 0,0 0 0,0-1 0,0 0-1,0 0 1,0-1 0,0 0 0,15-2 0,2-3 92,1 0-1,-1-2 1,-1-1 0,1-1 0,-1-1 0,39-23 0,121-96 858,-105 70-507,-11 1-270,-68 58-209,0-1 0,0 1 0,0 0 0,0 0 0,1 0 0,-1-1 0,0 1 0,0 0 0,0 0 0,0-1 0,0 1 0,0 0 0,0-1 0,0 1 0,0 0 0,0 0 0,0-1 0,0 1 0,0 0 0,0 0 0,0-1 0,0 1 0,0 0 0,0-1 0,0 1 0,0 0 0,0 0 0,0-1 0,-1 1 0,1 0 0,0 0 0,0 0 0,0-1 0,0 1 0,-1 0 0,1 0 0,0 0 0,0-1 0,0 1 0,-1 0 0,1 0 0,0 0 0,0 0 0,-1 0 0,1 0 0,0-1 0,0 1 0,-1 0 0,1 0 0,0 0 0,0 0 0,-1 0 0,1 0 0,0 0 0,-1 0 0,1 0 0,0 0 0,0 0 0,-1 0 0,1 1 0,0-1 0,-32 13 0,1 3 0,-36 22 0,54-29 0,1 0 0,0 1 0,1 0 0,-1 1 0,2 0 0,0 1 0,-14 19 0,23-29 0,0 0 0,-1 0 0,1 0 0,0 0 0,0 0 0,1 0 0,-1 0 0,0 0 0,1 0 0,-1 1 0,1-1 0,0 0 0,-1 0 0,1 0 0,0 1 0,1-1 0,-1 0 0,0 0 0,1 1 0,-1-1 0,1 0 0,-1 0 0,1 0 0,2 3 0,-2-3 0,1 0 0,-1-1 0,1 1 0,0-1 0,-1 1 0,1-1 0,0 0 0,0 0 0,0 0 0,0 0 0,0 0 0,0 0 0,0-1 0,1 1 0,-1-1 0,0 1 0,0-1 0,0 0 0,1 0 0,-1 0 0,0 0 0,0 0 0,0 0 0,1-1 0,2 0 0,3-1 0,0-1 0,-1 0 0,1 0 0,-1 0 0,0-1 0,0 0 0,0-1 0,-1 1 0,1-1 0,-1-1 0,0 1 0,7-10 0,7-9 0,31-49 0,-45 63 0,1-1 0,0 1 0,-1-1 0,2 1 0,-1 1 0,18-17 0,-11 12 0,-18 45 0,-2 0 0,-19 56 0,-30 56 0,35-94 0,-5 10 0,-50 88 0,57-119 0,-1 0 0,-1-1 0,-1 0 0,-42 39 0,58-62 0,0 0 0,0 0 0,0 0 0,0-1 0,0 0 0,-1 0 0,-11 4 0,17-7 0,0 0 0,0 0 0,-1 0 0,1 0 0,0 0 0,0 0 0,0 0 0,-1 0 0,1 0 0,0 0 0,0 0 0,0 0 0,-1 0 0,1 0 0,0 0 0,0 0 0,0 0 0,-1 0 0,1 0 0,0 0 0,0 0 0,0 0 0,-1-1 0,1 1 0,0 0 0,0 0 0,0 0 0,-1 0 0,1 0 0,0-1 0,0 1 0,0 0 0,0 0 0,0 0 0,0 0 0,-1-1 0,1 1 0,0 0 0,0 0 0,0 0 0,0-1 0,0 1 0,0 0 0,0 0 0,0-1 0,0 1 0,0 0 0,0 0 0,0 0 0,0-1 0,0 1 0,0 0 0,0 0 0,0 0 0,0-1 0,1 1 0,-1 0 0,0 0 0,0 0 0,0-1 0,0 1 0,7-16 0,0 3 0,7-15 0,2 0 0,0 1 0,25-29 0,124-130 0,-119 139 0,93-73 0,-49 57 0,-54 39 0,0-1 0,-1-2 0,47-47 0,-37 16 0,-43 56 0,0-1 0,0 1 0,0-1 0,-1 1 0,1-1 0,-1 0 0,1 0 0,-1 0 0,0 0 0,0 0 0,-1 0 0,2-4 0,-16 34 0,-3 8 0,-19 61 0,32-85 0,1 0 0,1 0 0,0 1 0,0-1 0,1 0 0,1 1 0,0-1 0,0 1 0,1-1 0,4 18 0,-5-28 0,0 0 0,1 0 0,-1 0 0,1 0 0,-1 0 0,1 0 0,-1 0 0,1-1 0,-1 1 0,1 0 0,0 0 0,0 0 0,-1-1 0,1 1 0,0 0 0,0-1 0,0 1 0,0-1 0,0 1 0,0-1 0,0 1 0,0-1 0,0 0 0,0 1 0,0-1 0,0 0 0,0 0 0,0 0 0,0 0 0,0 0 0,0 0 0,0 0 0,0 0 0,0 0 0,0-1 0,0 1 0,0 0 0,0-1 0,0 1 0,0 0 0,1-2 0,6-1 0,0-1 0,0 0 0,-1 0 0,8-6 0,3-4 0,0 0 0,-1-1 0,-1-1 0,26-34 0,48-83 0,-84 126 0,-3 14 0,-3 16 0,-3-3 0,1-1 0,0 25 0,2-36 0,1-1 0,0 1 0,0-1 0,1 1 0,0-1 0,0 0 0,0 0 0,1 0 0,4 7 0,-5-10 0,0-1 0,0 1 0,0-1 0,0 0 0,1 0 0,-1 0 0,1 0 0,0 0 0,0 0 0,4 3 0,-4-5 0,0 0 0,0 0 0,-1 0 0,1 0 0,0-1 0,0 1 0,0-1 0,0 0 0,0 1 0,0-1 0,0-1 0,0 1 0,0 0 0,0-1 0,3 0 0,20-6 0,-1 0 0,0-2 0,0 0 0,-1-2 0,0-1 0,35-23 0,124-104 0,-170 129 0,0 0 0,0 1 0,17-8 0,-19 11 0,0-1 0,-1 1 0,0-2 0,14-11 0,-24 17 0,-9 6 0,-13 8 0,-21 16 0,-59 48 0,82-58 0,0 0 0,2 1 0,0 1 0,-27 40 0,44-59 0,0 1 0,0-1 0,0 1 0,0-1 0,1 1 0,-1-1 0,0 1 0,1 0 0,-1-1 0,1 1 0,0 0 0,-1-1 0,1 1 0,0 0 0,0 0 0,0-1 0,0 1 0,1 0 0,-1 0 0,1 2 0,0-3 0,0 0 0,0 0 0,-1-1 0,1 1 0,0 0 0,0 0 0,0-1 0,1 1 0,-1 0 0,0-1 0,0 1 0,0-1 0,0 0 0,1 1 0,-1-1 0,0 0 0,0 0 0,1 1 0,-1-1 0,0 0 0,0 0 0,1-1 0,-1 1 0,0 0 0,0 0 0,1-1 0,-1 1 0,0 0 0,0-1 0,2 0 0,7-2 0,-1-1 0,1 0 0,-1 0 0,0 0 0,0-1 0,0-1 0,-1 1 0,0-2 0,0 1 0,-1-1 0,1 0 0,7-11 0,1-1 0,-8 8 0,0 0 0,1 1 0,0 1 0,1-1 0,12-8 0,-10 54 0,-6-10 0,-3-11 0,0 0 0,1 0 0,1 0 0,7 14 0,-10-26 0,-1 0 0,1 0 0,-1 0 0,1-1 0,0 1 0,0 0 0,1-1 0,-1 1 0,0-1 0,1 0 0,-1 0 0,1 0 0,0 0 0,0 0 0,0-1 0,0 1 0,0-1 0,0 0 0,0 0 0,0 0 0,1 0 0,-1 0 0,0-1 0,6 1 0,-4-2 0,1 0 0,0 0 0,-1 0 0,1-1 0,-1 1 0,1-1 0,-1-1 0,0 1 0,10-7 0,-3 1 0,0 0 0,20-19 0,-12 4 0,-1 0 0,32-50 0,-27 36 0,5-9 0,-2-3 0,-1 0 0,-3-1 0,23-75 0,-14 14 0,19-119 0,-46 206 0,0 0 0,-2 0 0,-1-1 0,-1 1 0,-4-46 0,3 69 0,0 1 0,1-1 0,-1 0 0,0 1 0,0-1 0,-1 0 0,1 1 0,0-1 0,0 0 0,0 1 0,0-1 0,-1 1 0,1-1 0,0 0 0,0 1 0,-1-1 0,1 1 0,0-1 0,-1 1 0,1-1 0,-1 1 0,1-1 0,-1 1 0,1-1 0,-1 1 0,1 0 0,-1-1 0,1 1 0,-1 0 0,0-1 0,1 1 0,-1 0 0,0 0 0,1 0 0,-1-1 0,1 1 0,-1 0 0,0 0 0,1 0 0,-1 0 0,0 0 0,0 1 0,-2 0 0,0 0 0,1 0 0,0 1 0,-1-1 0,1 1 0,0-1 0,0 1 0,0 0 0,-3 3 0,-14 19 0,1 1 0,2 0 0,0 1 0,2 1 0,0 0 0,2 1 0,-12 42 0,11-27 0,2 0 0,2 1 0,-4 65 0,11-83 0,1 0 0,2 0 0,1-1 0,1 1 0,1 0 0,1-1 0,12 34 0,-14-49 66,2-1-1,0 1 1,0-1-1,0 0 1,1 0-1,1-1 1,-1 1 0,1-2-1,1 1 1,0-1-1,0 0 1,0 0-1,1-1 1,10 6 0,-11-8-340,-1 0 1,1 0 0,-1-1 0,1 0-1,0-1 1,0 0 0,1 0 0,-1-1 0,0 0-1,0 0 1,1-1 0,-1 0 0,1 0-1,-1-1 1,0 0 0,0 0 0,13-5-1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1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1 892 10752,'0'0'5957,"13"3"-5433,-9-2-476,5 2 45,-1-1 0,1-1 0,0 0 0,0 0 0,0 0 0,0-1 0,0-1 0,0 1 0,0-1 0,9-3-1,0-2 129,-1-1-1,-1 0 0,1-2 0,-1 0 0,-1 0 0,1-2 0,26-23 0,-7 1 500,56-67-1,-37 27 166,-5-2-1,54-107 0,-36 60-35,2-5 1219,-99 165-534,-7 21-1269,3 1-1,2 2 0,3 2 1,3 0-1,3 2 0,-27 124 1,48-177-217,-2 3 74,0 0 0,1 0 0,1 0 0,1 0 0,2 31 0,-1-46-102,0 1-1,0-1 1,0 0 0,0 0 0,1 0 0,-1 0 0,0 1-1,1-1 1,-1 0 0,1 0 0,0 0 0,-1 0 0,1 0 0,0 0-1,-1 0 1,1 0 0,0-1 0,0 1 0,0 0 0,0 0 0,0 0-1,0-1 1,0 1 0,0-1 0,0 1 0,0-1 0,0 1-1,0-1 1,1 0 0,-1 1 0,0-1 0,0 0 0,0 0 0,1 0-1,-1 0 1,0 0 0,0 0 0,0 0 0,1 0 0,-1-1-1,0 1 1,0 0 0,2-1 0,6-3 49,0 1 0,0-2 0,0 1 0,12-9 0,-14 9-42,47-31-6,-2-1 0,-1-3 1,-2-3-1,-2-1 0,-2-2 0,-2-2 1,-2-2-1,-2-2 0,-2-2 0,-3-1 1,-2-1-1,26-62 0,-43 82-21,-7 20 0,-1 0 0,-1-1 0,-1 0 0,6-29 0,-10 44 0,-1 0 0,0 0 0,0 0 0,0 0 0,0 0 0,0 0 0,0-1 0,0 1 0,0 0 0,0 0 0,-1 0 0,1 0 0,0 0 0,-1 0 0,0-2 0,1 3 0,-1-1 0,1 1 0,-1 0 0,1 0 0,0-1 0,-1 1 0,1 0 0,-1 0 0,1 0 0,0 0 0,-1-1 0,1 1 0,-1 0 0,1 0 0,-1 0 0,1 0 0,-1 0 0,1 0 0,0 0 0,-1 0 0,1 0 0,-1 0 0,1 1 0,-1-1 0,1 0 0,-1 0 0,-3 2 0,1 0 0,0 0 0,-1 0 0,1 0 0,0 1 0,0-1 0,0 1 0,-4 5 0,-8 12 0,0 2 0,-22 44 0,15-26 0,-105 230 0,71-143 0,-89 189 0,142-306 0,-6 8 0,35-55 0,-3 4 0,-13 22 0,0 0 0,1 1 0,0 0 0,1 1 0,0 0 0,0 1 0,1 0 0,0 1 0,18-8 0,-29 15 0,-1-1 0,0 1 0,1 0 0,-1-1 0,1 1 0,-1 0 0,1 0 0,-1 0 0,1 0 0,-1 0 0,1 0 0,-1 0 0,1 0 0,-1 1 0,1-1 0,-1 1 0,1-1 0,-1 1 0,0-1 0,1 1 0,-1 0 0,0 0 0,0-1 0,1 1 0,-1 0 0,0 0 0,2 2 0,1 3 0,0-1 0,-1 1 0,1 0 0,4 12 0,-2-7 0,17 46 0,6 13 0,-26-64 0,0-1 0,1 1 0,0 0 0,0-1 0,0 0 0,0 0 0,1 0 0,8 6 0,-9-9 0,-1 1 0,0-2 0,1 1 0,0 0 0,0-1 0,-1 0 0,1 1 0,0-1 0,0-1 0,0 1 0,0-1 0,0 1 0,0-1 0,0-1 0,0 1 0,0 0 0,0-1 0,0 0 0,0 0 0,0 0 0,-1 0 0,1-1 0,5-2 0,3-2 0,0-1 0,-1-1 0,0 1 0,0-2 0,14-14 0,-14 12 0,-1-1 0,0 0 0,-1-1 0,0 1 0,11-23 0,-17 28 0,1 0 0,-1-1 0,0 0 0,0 0 0,-1 0 0,0 0 0,-1 0 0,0 0 0,0 0 0,-1 0 0,0-16 0,0 23 0,0 0 0,0 0 0,0 0 0,0 0 0,-1 0 0,1 0 0,0 1 0,0-1 0,-1 0 0,1 0 0,0 0 0,-1 0 0,1 0 0,-1 1 0,1-1 0,-1 0 0,1 0 0,-1 1 0,1-1 0,-1 0 0,0 1 0,1-1 0,-1 1 0,0-1 0,0 0 0,0 1 0,1 0 0,-1-1 0,0 1 0,0 0 0,0-1 0,0 1 0,0 0 0,0 0 0,0 0 0,1 0 0,-1 0 0,0 0 0,0 0 0,0 0 0,0 0 0,0 0 0,0 0 0,-1 1 0,-1 0 0,0 0 0,0 1 0,1-1 0,-1 1 0,1 0 0,0-1 0,-1 1 0,1 0 0,0 1 0,0-1 0,0 0 0,-3 5 0,1 0 0,1-1 0,0 1 0,0 0 0,1 0 0,0 0 0,0 1 0,0-1 0,1 0 0,0 1 0,0 9 0,1-13 0,1 0 0,-1 1 0,1-1 0,-1 0 0,1 1 0,0-1 0,1 0 0,-1 0 0,1 0 0,0 0 0,0 0 0,0 0 0,0 0 0,1-1 0,-1 1 0,1-1 0,0 0 0,0 0 0,5 4 0,5 2 0,1-1 0,0 0 0,0-1 0,1 0 0,0-2 0,0 1 0,0-2 0,0 0 0,1-1 0,0 0 0,0-2 0,0 0 0,0 0 0,-1-2 0,1 0 0,0 0 0,0-2 0,0 0 0,-1 0 0,0-2 0,0 0 0,0-1 0,0 0 0,24-15 0,-36 19 58,1-1-1,-1 1 1,1-1-1,-1 0 1,0 0-1,0 0 1,0 0-1,-1-1 1,1 1 0,-1-1-1,0 0 1,0 1-1,0-1 1,2-6-1,-3 6-597,0 0 0,0 0 0,-1 0 0,1 0 0,-1 0 0,0 0 0,0 0 0,-1-6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1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0 141 17983,'0'0'1896,"73"-4"-1072,30-4-32,14-8 8,10 0-280,-4 4 0,-1-2-168,-13-2 8,-10 4-144,-28 0 0,-3-4-120,-3 1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4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0 489 10248,'0'0'6049,"13"5"-5139,4 1-397,33 8 0,-41-12-344,0-1 0,0 0 0,0 0 0,-1-1-1,1 0 1,0 0 0,0-1 0,12-3 0,-9 0-12,0-1 0,0 0 0,0 0 0,-1-2 0,0 1 0,0-1 0,-1-1 1,0 0-1,0 0 0,-1-1 0,0 0 0,0-1 0,-1 0 0,0 0 0,11-22 0,4-10 626,-3-1 0,29-86 0,-39 99-386,24-78 1409,-34 108-1740,0-1 0,0 0-1,0 0 1,0 0 0,0 0 0,1 0 0,-1 0 0,0 0 0,0 0-1,1 0 1,-1 1 0,1-1 0,-1 0 0,1 0 0,-1 0 0,1 1-1,-1-1 1,1 0 0,0 1 0,1-2 0,-1 3-21,0-1-1,0 1 1,0 0 0,0 0 0,0 0-1,0 0 1,0 0 0,0 0 0,0 1 0,-1-1-1,1 0 1,0 0 0,-1 0 0,1 1-1,-1-1 1,1 2 0,10 27 164,-1 0 1,-1 0-1,-2 1 1,-1 0-1,-2 0 1,-1 0-1,-1 46 1,-2-69-140,0 0 1,-1 0 0,0 0-1,-1 1 1,0-1-1,0 0 1,0-1 0,-1 1-1,-5 10 1,6-16-36,1 0-1,-1 1 1,0-1 0,0 0-1,0 0 1,0 0 0,0 0 0,0 0-1,-1 0 1,1 0 0,-1-1 0,1 0-1,-1 1 1,1-1 0,-1 0 0,0 0-1,0 0 1,0-1 0,0 1-1,1-1 1,-1 1 0,0-1 0,0 0-1,0 0 1,0 0 0,0-1 0,0 1-1,-5-2 1,-10-3 40,1-1 0,0-1 1,0-1-1,-18-10 0,8 4-43,20 8-32,12 4 0,19 1 0,-15 1 0,61-6 0,0-3 0,0-3 0,92-28 0,-112 24 0,-1-3 0,-1-1 0,-1-3 0,-1-1 0,54-39 0,11-16 0,-109 75 0,-1 4 0,-1-1 0,1 0 0,-1 0 0,1 1 0,-1-1 0,1 0 0,-1 1 0,1-1 0,-1 1 0,1-1 0,0 0 0,-1 1 0,1-1 0,0 1 0,0 0 0,-1-1 0,1 1 0,0 0 0,0-1 0,0 1 0,-1 0 0,2 0 0,-24 28 0,-8 1 0,-111 122 0,128-134 0,0 0 0,1 1 0,1 0 0,1 0 0,1 1 0,0 1 0,-9 31 0,17-48 0,0 1 0,0 0 0,1 0 0,0 0 0,-1 0 0,1 0 0,0 0 0,1 0 0,-1-1 0,1 1 0,0 0 0,0 0 0,0 0 0,0-1 0,1 1 0,-1 0 0,1-1 0,3 6 0,-1-5 0,-1 0 0,1 0 0,-1-1 0,1 1 0,0-1 0,1 0 0,-1 0 0,0 0 0,1-1 0,0 0 0,-1 1 0,1-2 0,7 3 0,-8-3 0,0 0 0,0 0 0,0-1 0,0 0 0,0 1 0,0-1 0,0-1 0,0 1 0,0-1 0,0 1 0,0-1 0,0 0 0,-1 0 0,7-3 0,-3 0 0,-1 0 0,1 0 0,-1 0 0,0-1 0,0 1 0,-1-2 0,7-6 0,0-2 0,-1-1 0,0-1 0,-1 0 0,-1 0 0,10-24 0,-13 25 0,-1 0 0,0 0 0,-1 0 0,-1-1 0,-1 1 0,0-1 0,-1 0 0,0 0 0,-1 1 0,-1-1 0,-5-27 0,6 42 0,0-1 0,-1 1 0,1 0 0,0-1 0,0 1 0,-1 0 0,1-1 0,-1 1 0,1 0 0,-1 0 0,0-1 0,1 1 0,-2-1 0,1 2 0,0 1 0,0-1 0,0 1 0,0-1 0,0 1 0,0 0 0,0 0 0,1-1 0,-1 1 0,0 0 0,0 0 0,1 0 0,-1 0 0,1 0 0,-1 0 0,1 0 0,-2 2 0,-3 8 0,1 0 0,-1 1 0,2-1 0,-1 1 0,2 0 0,-1 0 0,2 0 0,0 0 0,0 1 0,1-1 0,1 0 0,0 0 0,0 1 0,1-1 0,1 0 0,4 11 0,-7-20 0,1-1 0,0 0 0,-1 0 0,1-1 0,0 1 0,0 0 0,0 0 0,1 0 0,-1-1 0,0 1 0,1 0 0,-1-1 0,1 0 0,-1 1 0,1-1 0,0 0 0,0 1 0,-1-1 0,1 0 0,0-1 0,0 1 0,0 0 0,0 0 0,0-1 0,0 1 0,3-1 0,1 0 0,-1 0 0,0-1 0,1 0 0,-1 0 0,0-1 0,0 0 0,0 1 0,0-2 0,7-3 0,18-11 0,-1-2 0,-1-1 0,41-39 0,31-21 0,-85 68 0,-11 9 0,0-1 0,1 1 0,0-1 0,-1 1 0,1 1 0,0-1 0,0 1 0,0 0 0,0 0 0,1 0 0,9-2 0,-13 5 0,0-1 0,-1 0 0,1 1 0,-1-1 0,1 1 0,-1 0 0,1-1 0,-1 1 0,1 0 0,-1 0 0,1 0 0,-1 0 0,0 0 0,0 0 0,0 0 0,1 0 0,-1 1 0,0-1 0,0 0 0,-1 1 0,1-1 0,1 3 0,0 1 0,0 0 0,0-1 0,0 1 0,-1 0 0,1 0 0,0 8 0,-1 12 0,-1-1 0,-1 0 0,-7 46 0,-1-48 0,3-11 0,35-57 0,-13 18 0,31-52 0,-41 72 0,0 1 0,0-1 0,0 1 0,1 0 0,0 1 0,0-1 0,12-6 0,-18 12 0,-1 1 0,1-1 0,-1 1 0,1-1 0,-1 1 0,1 0 0,0-1 0,-1 1 0,1 0 0,-1 0 0,1-1 0,0 1 0,-1 0 0,1 0 0,0 0 0,0 0 0,-1 0 0,1 0 0,0 0 0,-1 0 0,1 0 0,0 0 0,-1 0 0,1 1 0,0-1 0,-1 0 0,1 0 0,0 1 0,-1-1 0,1 0 0,-1 1 0,1-1 0,-1 1 0,1-1 0,0 0 0,-1 1 0,0-1 0,1 1 0,-1 0 0,1-1 0,-1 1 0,0-1 0,1 1 0,-1 0 0,0-1 0,1 2 0,0 3 0,1 1 0,-1-1 0,0 1 0,0 10 0,-1-5 0,1 6 0,0-1 0,-1 1 0,-4 19 0,4-35 0,0-1 0,0 0 0,0 0 0,0 0 0,0 0 0,0 1 0,0-1 0,0 0 0,0 0 0,0 0 0,0 0 0,0 1 0,0-1 0,0 0 0,0 0 0,0 0 0,0 0 0,0 1 0,0-1 0,0 0 0,0 0 0,0 0 0,0 0 0,0 1 0,1-1 0,-1 0 0,0 0 0,0 0 0,0 0 0,0 0 0,0 0 0,0 1 0,0-1 0,1 0 0,-1 0 0,0 0 0,0 0 0,0 0 0,1 0 0,6-4 0,8-11 0,5-9 0,0 0 0,1 2 0,1 0 0,47-33 0,-68 54 0,0 0 0,0 0 0,0 0 0,1 0 0,-1 0 0,0 1 0,1-1 0,-1 0 0,0 1 0,1 0 0,-1-1 0,1 1 0,-1 0 0,1-1 0,-1 1 0,1 0 0,-1 0 0,1 0 0,-1 1 0,1-1 0,-1 0 0,1 0 0,-1 1 0,1-1 0,-1 1 0,2 0 0,0 2 0,1 0 0,-1 0 0,0 0 0,-1 0 0,1 0 0,-1 1 0,4 6 0,4 4 0,5 8 0,-5-6 0,1 0 0,0-1 0,1-1 0,23 21 0,-32-32 0,0 0 0,1 0 0,0-1 0,-1 0 0,1 1 0,0-1 0,0-1 0,0 1 0,1 0 0,-1-1 0,0 0 0,1 0 0,-1 0 0,0-1 0,1 1 0,-1-1 0,1 0 0,-1-1 0,1 1 0,-1-1 0,0 1 0,1-1 0,-1-1 0,0 1 0,5-3 0,2-1 0,0-1 0,-1 0 0,0-1 0,-1 0 0,0-1 0,0 1 0,0-2 0,-1 1 0,0-1 0,7-11 0,-12 15 0,1 1 0,-1-1 0,-1 0 0,1 0 0,-1 0 0,1 0 0,-2 0 0,1-1 0,0 1 0,-1-1 0,0 1 0,0-1 0,-1 1 0,0-1 0,0 0 0,0 1 0,0-1 0,-1 1 0,0-1 0,0 1 0,-1-1 0,1 1 0,-4-8 0,4 12 0,0-1 0,0 1 0,0-1 0,0 1 0,0-1 0,0 1 0,0 0 0,0 0 0,-1-1 0,1 1 0,0 0 0,-1 0 0,1 0 0,-1 0 0,1 1 0,-1-1 0,0 0 0,1 1 0,-1-1 0,-3 0 0,2 1 0,1 0 0,-1 0 0,0 0 0,0 0 0,0 1 0,1-1 0,-1 1 0,0 0 0,0 0 0,1 0 0,-6 3 0,3-1 0,-1 0 0,1 1 0,0 0 0,0 0 0,0 0 0,0 1 0,1-1 0,0 1 0,0 0 0,-6 9 0,4-1 0,0-3 0,1 0 0,1 0 0,0 1 0,-3 12 0,6-19 0,0-1 0,1 1 0,0 0 0,0-1 0,0 1 0,0 0 0,0-1 0,1 1 0,0-1 0,0 1 0,0-1 0,0 1 0,0-1 0,1 1 0,-1-1 0,1 0 0,2 3 0,0 0 0,0 0 0,1-1 0,0 0 0,0 0 0,0 0 0,0 0 0,1-1 0,0 0 0,0 0 0,0 0 0,12 4 0,-8-4 0,0-1 0,0 0 0,1-1 0,-1 0 0,1 0 0,-1-2 0,14 1 0,0-3 0,0 0 0,0-2 0,0 0 0,-1-2 0,1-1 0,25-11 0,-40 16 850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8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247 676 10848,'0'0'7497,"7"-10"-7040,22-34 18,-28 42-422,0-1-1,0 1 1,0-1 0,0 0 0,-1 1-1,1-1 1,-1 0 0,0 1 0,0-1-1,0 0 1,0 1 0,-1-1 0,1 0-1,-1 1 1,1-1 0,-1 1 0,0-1-1,0 0 1,0 1 0,0 0 0,-1-1 0,1 1-1,-1 0 1,1 0 0,-4-4 0,1 0 107,-2-3 74,0 1 1,0 0-1,0 0 1,-1 1-1,0 0 1,-1 0 0,1 1-1,-15-10 1,18 14-96,0 0 0,0 0 0,0 0 1,0 1-1,0 0 0,0 0 1,0 0-1,0 0 0,-1 0 0,1 1 1,0 0-1,0 0 0,-1 0 0,1 1 1,0-1-1,0 1 0,0 0 0,-1 0 1,1 0-1,0 1 0,0-1 0,1 1 1,-5 2-1,1 1 100,0-1 0,1 1 0,-1 0 0,1 0 0,0 0 0,0 1-1,1 0 1,0 0 0,0 1 0,-8 13 0,10-15-115,1 1 0,0-1 0,0 1 0,0-1 0,0 1 0,1 0 0,0 0 0,0-1 0,1 1 0,0 0 0,0 0 0,0 0 0,1 0 0,-1 0 0,4 8 0,-1-2-28,1-1 0,0 0 0,1 0 0,0 0 0,0-1 0,2 0 0,-1 0 0,1 0 0,0-1 0,13 12 0,-14-15-40,1 0-1,0-1 0,0 0 0,1 0 1,-1-1-1,1 1 0,0-2 0,0 1 1,1-1-1,-1-1 0,1 1 0,-1-1 1,1-1-1,15 1 0,-6-2-55,0-1 0,0-1 0,0-1 0,0-1 0,0 0 0,-1-1 0,1-1 0,-1-1 0,-1 0 0,1-1 0,-1-1 0,20-15 0,45-23 0,-14 8 0,-63 36 0,9-4 0,-10 10 0,-5 7 0,1-6 0,-3 9 0,0-1 0,1 1 0,1 0 0,0-1 0,0 15 0,2-23 0,0-1 0,0 1 0,1-1 0,-1 1 0,1-1 0,0 1 0,0-1 0,1 0 0,-1 1 0,0-1 0,1 0 0,0 0 0,0 0 0,0 0 0,0 0 0,1 0 0,-1-1 0,1 1 0,-1-1 0,1 0 0,0 0 0,0 1 0,5 1 0,-1 0 0,0-1 0,0 0 0,1 0 0,-1-1 0,1 0 0,0 0 0,-1-1 0,15 1 0,-19-2 0,0 0 0,0 0 0,0 0 0,0 0 0,0 0 0,0-1 0,0 0 0,0 1 0,-1-1 0,1 0 0,0-1 0,0 1 0,-1 0 0,1-1 0,-1 1 0,1-1 0,-1 0 0,1 0 0,-1 0 0,0 0 0,0 0 0,0-1 0,0 1 0,-1 0 0,4-6 0,-4 4 0,1 0 0,0 0 0,-1-1 0,0 1 0,0 0 0,-1-1 0,1 1 0,-1 0 0,0-1 0,0 1 0,0-1 0,0 1 0,-1 0 0,0-1 0,0 1 0,0 0 0,-1-1 0,1 1 0,-1 0 0,0 0 0,0 0 0,0 1 0,-1-1 0,1 0 0,-6-4 0,1 0 0,-1 1 0,1 0 0,-1 1 0,-1 0 0,1 0 0,-1 1 0,0 0 0,-1 0 0,-17-5 0,24 9 0,0 0 0,0 1 0,-1 0 0,1 0 0,0 0 0,0 0 0,-7 1 0,-5 0 0,129-5 0,-61 1 0,-1 2 0,1 2 0,73 11 0,-106-8 0,-8-3 0,-1 1 0,1 1 0,-1 0 0,0 1 0,1 0 0,16 9 0,-26-12 0,0 0 0,0 1 0,0 0 0,0-1 0,0 1 0,0 0 0,-1 0 0,1 0 0,0 0 0,-1 0 0,0 0 0,0 1 0,1-1 0,-1 0 0,-1 1 0,1-1 0,0 0 0,0 1 0,-1-1 0,1 5 0,-1-3 0,0 1 0,-1 0 0,1-1 0,-1 0 0,0 1 0,0-1 0,-1 1 0,1-1 0,-1 0 0,-3 5 0,-13 27 0,49-85 0,-22 33 0,1 2 0,1-1 0,13-12 0,-20 22 0,1 0 0,0 1 0,0 0 0,0 0 0,0 0 0,1 1 0,-1 0 0,1 0 0,0 0 0,0 1 0,0 0 0,7-2 0,-10 4 0,-1 0 0,0 0 0,0 0 0,0 1 0,0-1 0,0 1 0,0-1 0,0 1 0,-1 0 0,1-1 0,0 1 0,0 0 0,0 0 0,-1 0 0,1 1 0,0-1 0,-1 0 0,1 1 0,-1-1 0,0 1 0,1-1 0,-1 1 0,0-1 0,1 3 0,4 6 0,0 0 0,9 20 0,-13-25 0,2 4 0,0-1 0,0 0 0,1 0 0,0 0 0,0 0 0,12 11 0,-13-15 0,0-1 0,0 0 0,0 0 0,0-1 0,0 1 0,1-1 0,-1 0 0,1 0 0,0 0 0,-1 0 0,1-1 0,0 0 0,0 0 0,6 0 0,-2-1 0,-1 0 0,0-1 0,0 0 0,1 0 0,-1-1 0,0 0 0,0-1 0,-1 1 0,1-1 0,0-1 0,-1 0 0,0 0 0,0 0 0,8-7 0,-3 1 0,0 0 0,0 0 0,-1-1 0,-1-1 0,0 0 0,13-21 0,28-55 0,-51 87 0,0 1 0,0 0 0,0-1 0,0 1 0,0 0 0,1-1 0,-1 1 0,0 0 0,0-1 0,0 1 0,0 0 0,1-1 0,-1 1 0,0 0 0,0-1 0,1 1 0,-1 0 0,0 0 0,0-1 0,1 1 0,-1 0 0,0 0 0,1 0 0,-1-1 0,0 1 0,1 0 0,-1 0 0,0 0 0,1 0 0,-1 0 0,1 0 0,-1 0 0,0 0 0,1 0 0,-1 0 0,0 0 0,1 0 0,-1 0 0,1 0 0,-1 0 0,0 0 0,1 0 0,-1 1 0,0-1 0,1 0 0,-1 0 0,0 0 0,1 0 0,-1 1 0,0-1 0,0 0 0,1 0 0,-1 1 0,0-1 0,0 0 0,1 1 0,-1-1 0,0 0 0,0 1 0,0-1 0,0 0 0,1 1 0,11 28 0,-10-25 0,6 17 0,-1 1 0,-1-1 0,-1 1 0,3 29 0,-7-44 0,-1 0 0,0-1 0,0 1 0,-1-1 0,0 1 0,0-1 0,-1 1 0,-3 9 0,3-12 0,1 0 0,-1-1 0,0 0 0,-1 1 0,1-1 0,-1 0 0,1 0 0,-1 0 0,0 0 0,0-1 0,0 1 0,0-1 0,-1 0 0,1 1 0,-6 1 0,7-3 0,0-1 0,0 1 0,0-1 0,0 0 0,0 1 0,0-1 0,0 0 0,0 0 0,-1-1 0,1 1 0,0 0 0,0-1 0,0 1 0,0-1 0,0 1 0,0-1 0,-3-2 0,-31-20 0,32 21 0,-20-17 0,-33-29 0,58 48 0,-1 0 0,0-1 0,0 1 0,0 0 0,0 0 0,1-1 0,-1 1 0,0 0 0,0 0 0,1 0 0,-1-1 0,0 1 0,0 0 0,1 0 0,-1 0 0,0 0 0,0 0 0,1 0 0,-1 0 0,0-1 0,1 1 0,-1 0 0,0 0 0,0 0 0,1 0 0,-1 0 0,0 0 0,1 0 0,-1 0 0,0 0 0,1 1 0,-1-1 0,1 0 0,16 0 0,134-5 0,-120 2 0,-1-1 0,59-16 0,-53 9 0,55-24 0,-78 28 0,1-1 0,-1 0 0,0-1 0,-1 0 0,0-1 0,19-20 0,-19 17 0,47-55 0,-53 59 0,0-1 0,0 0 0,-1 0 0,0 0 0,0 0 0,3-13 0,2-22 0,7-67 0,-13 77 0,1 4 0,-3 0 0,0 0 0,-2-1 0,-1 1 0,-9-50 0,1 58 0,2 14 0,7 9 0,0-1 0,0 1 0,-1 0 0,1 0 0,0 0 0,0 0 0,0 0 0,-1 0 0,1 0 0,0 0 0,0 0 0,0 0 0,-1 0 0,1 0 0,0-1 0,0 1 0,0 1 0,-1-1 0,1 0 0,0 0 0,0 0 0,-1 0 0,1 0 0,0 0 0,0 0 0,0 0 0,-1 0 0,1 0 0,0 0 0,0 0 0,0 1 0,0-1 0,-1 0 0,1 0 0,0 0 0,0 0 0,0 1 0,0-1 0,-12 16 0,1 1 0,0 0 0,2 1 0,0 0 0,1 0 0,1 1 0,0 0 0,2 0 0,0 0 0,1 1 0,-1 25 0,2 6 0,2 0 0,3-1 0,9 62 0,-8-91 0,0 0 0,2 0 0,9 26 0,-12-41 0,0 0 0,1 1 0,0-1 0,0-1 0,0 1 0,1 0 0,0-1 0,0 0 0,1 1 0,-1-2 0,1 1 0,0-1 0,0 1 0,9 4 0,-9-7 0,0 0 0,0-1 0,0 1 0,0-1 0,0 0 0,0-1 0,0 1 0,1-1 0,-1 0 0,0 0 0,0-1 0,0 0 0,6-1 0,9-3 0,34-12 0,-54 17 0,25-9 0,-1-1 0,0-1 0,-1 0 0,-1-2 0,0-1 0,35-29 0,-48 36 0,-1 1 0,1 1 0,0 0 0,0 0 0,1 0 0,14-4 0,-9 0 0,-20 13 0,-1-1 0,1 1 0,-1-1 0,0 0 0,-11 3 0,-4 3 0,-10 6 0,15-9 0,-1 1 0,1 1 0,1 1 0,0 0 0,0 1 0,-25 22 0,39-31 0,0 1 0,-1-1 0,1 1 0,0-1 0,0 1 0,0-1 0,0 1 0,0 0 0,0-1 0,1 1 0,-1 0 0,0 0 0,1 0 0,-1-1 0,1 1 0,0 0 0,0 3 0,0-3 0,0-1 0,1 1 0,-1-1 0,1 1 0,-1-1 0,1 0 0,0 1 0,-1-1 0,1 0 0,0 1 0,0-1 0,0 0 0,0 0 0,0 0 0,0 0 0,0 0 0,2 1 0,1 1 0,0-1 0,0 0 0,1 0 0,-1 0 0,0-1 0,1 0 0,-1 1 0,1-1 0,-1-1 0,1 1 0,-1-1 0,9 0 0,-4-1 0,0-1 0,0 0 0,0-1 0,-1 0 0,1-1 0,-1 1 0,10-7 0,3-2 0,28-23 0,-44 30 0,0 0 0,-1 0 0,1 0 0,-1-1 0,0 1 0,0-1 0,5-11 0,6-10 0,25 101 0,-34-60 0,-3-7 0,0 0 0,1 0 0,0 0 0,8 10 0,-11-15 0,1 0 0,0-1 0,0 1 0,-1-1 0,1 1 0,0-1 0,0 0 0,0 1 0,0-1 0,1 0 0,-1-1 0,0 1 0,0 0 0,1 0 0,-1-1 0,0 0 0,0 1 0,1-1 0,-1 0 0,4 0 0,1-1 0,1 0 0,0-1 0,0 1 0,-1-1 0,1-1 0,-1 0 0,0 0 0,10-5 0,3-5 0,26-21 0,0 1 0,-46 33 0,0 0 0,0 0 0,0 0 0,0 0 0,0 0 0,1 0 0,-1 0 0,0 0 0,0 0 0,0 0 0,0 0 0,0 0 0,1 0 0,-1 0 0,0 0 0,0 0 0,0 0 0,0 0 0,0 0 0,0 0 0,1 1 0,-1-1 0,0 0 0,0 0 0,0 0 0,0 0 0,0 0 0,0 0 0,0 0 0,0 1 0,0-1 0,1 0 0,-1 0 0,0 0 0,0 0 0,0 0 0,0 1 0,0-1 0,0 0 0,0 0 0,0 0 0,0 0 0,0 0 0,0 1 0,0-1 0,0 0 0,0 0 0,0 0 0,0 0 0,0 0 0,-1 0 0,1 1 0,0-1 0,0 0 0,0 0 0,0 0 0,0 0 0,0 0 0,0 1 0,0-1 0,-6 32 0,-1-1 0,2-1 0,-1 49 0,6-79 0,0 0 0,0 1 0,0-1 0,0 0 0,0 1 0,0-1 0,0 0 0,0 1 0,0-1 0,0 0 0,0 1 0,0-1 0,1 1 0,-1-1 0,0 0 0,0 0 0,0 1 0,0-1 0,1 0 0,-1 1 0,0-1 0,0 0 0,1 0 0,-1 1 0,0-1 0,0 0 0,1 0 0,-1 0 0,0 1 0,1-1 0,-1 0 0,0 0 0,1 0 0,-1 0 0,0 0 0,1 0 0,-1 0 0,0 0 0,1 0 0,-1 0 0,1 0 0,-1 0 0,0 0 0,1 0 0,-1 0 0,0 0 0,1 0 0,-1 0 0,0 0 0,1 0 0,-1 0 0,0-1 0,1 1 0,-1 0 0,0 0 0,0 0 0,1-1 0,-1 1 0,0 0 0,0 0 0,1-1 0,-1 1 0,0-1 0,23-18 0,-21 17 0,40-46 0,-31 34 0,1 0 0,18-16 0,-28 28 0,0 1 0,0-1 0,1 1 0,-1-1 0,1 1 0,-1 0 0,1 0 0,-1 0 0,1 0 0,0 1 0,-1-1 0,1 1 0,0-1 0,0 1 0,-1 0 0,1 0 0,5 1 0,2 1 0,-1 0 0,0 1 0,17 6 0,16 6 0,-32-14 0,1 1 0,-1-1 0,1-1 0,0 0 0,-1-1 0,1 1 0,-1-2 0,1 0 0,-1 0 0,0-1 0,0 0 0,0-1 0,0 0 0,0 0 0,-1-1 0,0-1 0,0 1 0,0-1 0,-1-1 0,14-13 0,-8 5 0,0-1 0,-1 0 0,-1-1 0,-1 0 0,0-1 0,-1 0 0,-1-1 0,-1 0 0,10-35 0,-6 16 0,-2-2 0,-1 0 0,-2 0 0,1-51 0,-7 76 0,0 17 0,3 27 0,3 97 0,-5-74 0,1 0 0,18 83 0,-13-98 0,3 0 0,21 52 0,-28-81 0,-1 0 0,0 0 0,-1 1 0,0-1 0,0 1 0,-1 0 0,0 0 0,0 11 0,-1-18 36,0-1 1,-1 0-1,1 1 1,0-1-1,-1 0 1,1 1-1,-1-1 0,0 0 1,1 0-1,-1 0 1,0 1-1,0-1 1,1 0-1,-1 0 0,0 0 1,0 0-1,0 0 1,0-1-1,-1 1 1,1 0-1,0 0 1,0-1-1,0 1 0,-1-1 1,1 1-1,-2 0 1,-28 5-4956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8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23719,'0'0'496,"60"-14"0,9 2 344,21-2 16,13 8-168,2 4 16,-4 2-352,-17 0 8,-15 2-160,-21 2 8,-23-4-160,-17 2-8,-8 4-224,-15 4-8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3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225 214 4416,'0'0'11434,"-11"4"-11304,-33 13-16,43-16-101,-1-1 0,1 1-1,-1 0 1,1-1 0,-1 1-1,1 0 1,-1 0 0,1 0-1,0 0 1,0 0 0,-1 1 0,1-1-1,0 0 1,0 1 0,-1 1-1,-6 6 128,-16 14 143,22-20-254,0 0 1,-1-1-1,1 1 1,-1-1-1,1 1 1,-1-1 0,0 0-1,0 0 1,0 0-1,0 0 1,-4 1-1,-8 2 33,12-3-23,0-1 0,0 0-1,0 0 1,0 0-1,-1 0 1,1 0 0,0-1-1,-6 1 1,8-1-27,0-1 0,-1 1 0,1-1 0,0 1 0,-1-1 0,1 1 0,0-1 0,0 0 0,0 1 0,0-1 0,-1 0 0,1 0 0,0 0 0,0 0 0,1 0 0,-1 0 0,0 0 0,0 0 0,0-1 0,1 1 0,-1 0 0,1 0 0,-1-1-1,1 1 1,-1 0 0,1-3 0,-2-3 18,1 0-1,0-1 0,0 1 0,1-1 0,0 1 0,0-1 0,1 1 0,1-9 0,1-25 141,-3 37-146,1 0-1,-1 1 1,1-1-1,0 1 1,0-1-1,0 1 1,0-1-1,0 1 1,1 0-1,0-1 1,3-4-1,-4 6-12,0 1 1,0 0-1,0-1 0,1 1 0,-1 0 0,0 0 0,0 0 0,1 0 0,-1 0 0,1 0 0,-1 0 0,1 0 0,-1 0 0,1 1 1,0-1-1,-1 1 0,1-1 0,0 1 0,0 0 0,-1 0 0,1-1 0,0 1 0,-1 0 0,1 1 0,0-1 0,0 0 0,2 1 0,29 10 48,-16-5 3,-1-1 0,2 0 0,-1-2 1,20 3-1,10-4 96,-19 0 96,0-1 1,53-5-1,-32-3 206,-26 3-291,-19 3-143,-1 1 0,1 0 0,-1-1 0,0 0 0,1 0 0,-1 0 0,0 0 0,0-1 0,0 1 0,0-1 0,0 0 0,0 0-1,0 0 1,0 0 0,-1 0 0,1-1 0,2-2 0,6-10 59,1 0 1,-2-1-1,0-1 0,-1 1 1,8-21-1,-17 37-80,0 0 0,0 0 1,0 0-1,0 0 0,0 0 0,0 0 0,0 0 0,0 0 1,-1 0-1,1 0 0,0 0 0,0 0 0,0 0 0,0 0 1,0 0-1,0 0 0,0 0 0,0-1 0,0 1 1,0 0-1,0 0 0,0 0 0,0 0 0,0 0 0,0 0 1,0 0-1,0 0 0,0 0 0,0 0 0,-4 10 123,4-5-131,0 0 1,1 0 0,0 0 0,0 0 0,0 0 0,2 5-1,1 4-3053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8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17791,'0'0'1200,"111"-4"-744,-20 8 8,26-2 88,16 4 16,24 5-192,24-3 8,27-4-144,-33-4 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19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1 10952,'0'0'6511,"11"1"-5581,31 7-42,-41-7-848,0 0 0,0-1 0,0 1 0,0 0 0,0 0 0,0 0 0,0 0 0,-1-1 0,1 1 0,0 0 0,-1 0 0,1 1 0,0-1 1,-1 0-1,1 0 0,-1 0 0,0 0 0,1 0 0,-1 1 0,0-1 0,0 0 0,0 0 0,0 0 0,0 1 0,0-1 0,0 0 0,0 0 0,0 0 0,-1 1 0,1-1 0,0 0 1,-1 0-1,1 0 0,-2 2 0,1 2 123,-4 12 203,-1 1-1,-1-1 0,-1-1 1,-1 1-1,0-2 1,-1 1-1,0-1 1,-14 15-1,0-5 567,23-24-880,0 0-1,0 0 0,0 0 1,0-1-1,0 1 0,-1 0 0,1 0 1,0-1-1,0 1 0,-1-1 1,1 1-1,0-1 0,-1 0 0,1 1 1,0-1-1,-1 0 0,1 0 1,-2 0-1,2 0-233,0-1-1,1 0 1,-1 0 0,1 1 0,-1-1 0,1 0 0,-1 0-1,1 1 1,0-1 0,-1 0 0,1 0 0,0 0-1,0 0 1,0 0 0,0 1 0,-1-3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1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0 509 12664,'0'0'1126,"10"1"-450,14 1 61,1 0 0,-1-2 0,45-6-1,-54 4-368,1-1 1,-1-1-1,0 0 0,0-2 0,0 1 0,0-2 0,22-13 0,-20 10-61,-1-1 0,0 0-1,-1-1 1,0-1 0,-1-1 0,0 0 0,-2 0-1,1-2 1,19-32 0,-7-4 753,-2-2-1,-3 0 1,16-66-1,-31 107 209,-5 13-1247,0 0-1,0 0 0,0 0 1,0 0-1,0 0 0,0 0 1,1 0-1,-1-1 1,0 1-1,0 0 0,0 0 1,0 0-1,0 0 0,0 0 1,0 0-1,0 0 0,1 1 1,-1-1-1,0 0 0,0 0 1,0 0-1,0 0 0,0 0 1,0 0-1,0 0 0,0 0 1,0 0-1,0 0 0,1 0 1,-1 0-1,0 0 0,0 0 1,0 0-1,0 0 0,0 0 1,0 1-1,0-1 0,0 0 1,0 0-1,0 0 0,0 0 1,0 0-1,0 0 1,0 0-1,0 0 0,0 0 1,0 1-1,0-1 0,0 0 1,0 0-1,0 0 0,0 0 1,0 0-1,0 0 0,0 0 1,3 30 1030,-2-24-1123,0 10 112,8 190 926,-9-174-825,-2 1-1,-2-1 0,0 0 1,-14 47-1,17-75-140,-1 0 0,1 1 0,-1-1 0,0 0 0,0 0 0,-1 0 0,1 0 0,-1 0 0,1-1 0,-1 1 0,0-1 0,-1 0 0,-3 4 0,4-6 0,1 1 0,-1-1 0,0 1 0,0-1 0,-1 0 0,1 0 0,0-1 0,0 1 0,0 0 0,-1-1 0,1 0 0,0 0 0,0 0 0,-1 0 0,1 0 0,0-1 0,0 1 0,0-1 0,-4-1 0,-1-1 0,0 0 0,0-1 0,0 1 0,1-1 0,0-1 0,0 0 0,-11-9 0,-41-44 0,58 57 0,-1-1 0,1 1 0,-1-1 0,1 0 0,-1 1 0,1-1 0,0 0 0,0 0 0,0 0 0,0 0 0,0 0 0,0 0 0,0 0 0,1 0 0,-1 0 0,1 0 0,-1-1 0,1 1 0,0-3 0,0 4 0,1 1 0,-1-1 0,0 1 0,1-1 0,-1 1 0,1 0 0,-1-1 0,1 1 0,-1-1 0,1 1 0,-1 0 0,1 0 0,0-1 0,-1 1 0,1 0 0,-1 0 0,1 0 0,0 0 0,-1 0 0,1 0 0,-1 0 0,1 0 0,0 0 0,-1 0 0,2 0 0,19 3 0,-18-2 0,115 25 0,18 3 0,-115-27 0,0 1 0,0-2 0,1-1 0,32-4 0,-45 2 0,0 0 0,0 0 0,0-1 0,-1-1 0,1 0 0,-1 0 0,0 0 0,0-1 0,0 0 0,0 0 0,-1-1 0,0 0 0,0-1 0,-1 1 0,0-1 0,0-1 0,6-8 0,-1-1 0,-1-1 0,-1 1 0,-1-1 0,0-1 0,-1 0 0,8-36 0,-13 46 0,2-26 0,-13 61 0,9-8 0,1 0 0,0 1 0,1-1 0,1 0 0,1 0 0,1-1 0,0 1 0,1-1 0,1 0 0,12 22 0,-17-36 0,0 0 0,0-1 0,-1 1 0,1-1 0,1 1 0,-1-1 0,0 0 0,1 0 0,-1 0 0,1 0 0,-1-1 0,1 1 0,0-1 0,0 1 0,0-1 0,0 0 0,0 0 0,0 0 0,0 0 0,0-1 0,0 1 0,0-1 0,1 0 0,-1 0 0,0 0 0,0 0 0,0-1 0,0 1 0,0-1 0,5-1 0,5-2 0,0-1 0,0 0 0,0-1 0,-1 0 0,20-14 0,14-13 0,-1-3 0,-2-2 0,51-57 0,-93 93 0,1 1 0,-1-1 0,0 1 0,1 0 0,-1-1 0,1 1 0,-1 0 0,1 0 0,-1 0 0,1 0 0,0 0 0,-1 1 0,1-1 0,3 0 0,-4 1 0,0 0 0,0 1 0,0-1 0,0 0 0,0 1 0,-1-1 0,1 1 0,0-1 0,0 1 0,0-1 0,-1 1 0,1 0 0,0-1 0,-1 1 0,1 0 0,-1 0 0,1 0 0,-1-1 0,1 1 0,-1 0 0,0 0 0,1 0 0,-1 0 0,0 0 0,1 0 0,-1 0 0,0 0 0,0-1 0,0 1 0,0 2 0,3 18 0,-1 1 0,-1-1 0,-3 43 0,0-5 0,2-58 0,0-1 0,0 0 0,0 0 0,0 1 0,0-1 0,0 0 0,0 0 0,0 1 0,0-1 0,0 0 0,1 0 0,-1 1 0,0-1 0,0 0 0,0 0 0,0 0 0,0 1 0,0-1 0,1 0 0,-1 0 0,0 0 0,0 1 0,0-1 0,0 0 0,1 0 0,-1 0 0,0 0 0,0 0 0,1 1 0,-1-1 0,0 0 0,0 0 0,0 0 0,1 0 0,-1 0 0,0 0 0,0 0 0,1 0 0,-1 0 0,0 0 0,0 0 0,1 0 0,-1 0 0,0 0 0,0 0 0,1 0 0,-1 0 0,0 0 0,0 0 0,1-1 0,-1 1 0,0 0 0,0 0 0,0 0 0,1 0 0,-1 0 0,0-1 0,0 1 0,16-13 0,1-8 0,14-25 0,-20 29 0,0 1 0,0 0 0,1 1 0,26-24 0,-38 39 0,1-1 0,0 0 0,-1 1 0,1-1 0,0 1 0,0-1 0,0 1 0,-1-1 0,1 1 0,0-1 0,0 1 0,0 0 0,0 0 0,0-1 0,0 1 0,1 0 0,-1 0 0,0 1 0,-1-1 0,1 1 0,0-1 0,-1 1 0,1-1 0,-1 1 0,1 0 0,-1-1 0,1 1 0,-1 0 0,1 0 0,-1-1 0,0 1 0,1 0 0,-1 0 0,0-1 0,0 1 0,1 0 0,-1 0 0,0 1 0,7 42 0,2 7 0,-8-47 0,0 0 0,1-1 0,-1 1 0,1-1 0,0 1 0,0-1 0,0 0 0,1 0 0,-1 0 0,1 0 0,4 4 0,-5-6 0,-1 0 0,1 0 0,-1 0 0,1-1 0,0 1 0,-1 0 0,1-1 0,0 1 0,0-1 0,-1 0 0,1 1 0,0-1 0,0 0 0,0 0 0,0 0 0,2-1 0,32-8 0,-25 5 0,26-9 0,-1-2 0,0-1 0,-1-2 0,0-2 0,33-25 0,-55 37 0,0 1 0,0 0 0,19-6 0,-1 0 0,-30 12 0,0 1 0,0-1 0,0 0 0,-1 0 0,1 0 0,0 0 0,0 0 0,0 0 0,-1 0 0,1-1 0,1-1 0,-2-1 0,-4 9 0,-2 2 0,0 0 0,0-1 0,0 0 0,0 0 0,-1 0 0,-8 4 0,8-5 0,0 0 0,0 1 0,0 0 0,1 0 0,-9 12 0,11-13 0,1 0 0,0 0 0,1 1 0,-1-1 0,1 1 0,0-1 0,0 1 0,1 0 0,-2 7 0,3-10 0,0-1 0,0 0 0,0 0 0,0 0 0,0 0 0,0 1 0,1-1 0,-1 0 0,1 0 0,-1 0 0,1 0 0,0 0 0,0 0 0,0 0 0,0 0 0,0 0 0,0 0 0,1-1 0,-1 1 0,0 0 0,1-1 0,0 1 0,-1-1 0,1 1 0,0-1 0,0 0 0,0 0 0,3 2 0,6 1 0,0-1 0,0 0 0,0 0 0,1-1 0,-1-1 0,1 0 0,-1 0 0,1-1 0,0-1 0,-1 0 0,1 0 0,17-5 0,12-5 0,-1-2 0,42-19 0,-68 25 0,-1 1 0,1-2 0,17-13 0,-25 17 0,0-1 0,-1 1 0,0-1 0,1-1 0,-1 1 0,-1-1 0,1 0 0,-1 0 0,4-8 0,-7 11 0,0 0 0,-1 0 0,1 0 0,-1 0 0,0 0 0,0 0 0,0 0 0,0 0 0,0 0 0,-1 1 0,0-1 0,1 0 0,-1 0 0,0 0 0,0 1 0,0-1 0,-1 0 0,1 1 0,-1-1 0,1 1 0,-1-1 0,0 1 0,-3-3 0,2 1 0,0 1 0,0 0 0,0 0 0,0 1 0,-1-1 0,1 1 0,-1 0 0,1 0 0,-1 0 0,0 0 0,0 0 0,0 1 0,0 0 0,0 0 0,0 0 0,-4-1 0,5 3 0,1-1 0,0 0 0,0 0 0,0 1 0,0 0 0,0-1 0,0 1 0,0 0 0,0 0 0,0 0 0,0 0 0,0 0 0,0 0 0,1 1 0,-1-1 0,0 1 0,1-1 0,-1 1 0,1 0 0,0-1 0,-1 1 0,1 0 0,0 0 0,0 0 0,-1 2 0,1-1 0,0-1 0,0 1 0,1-1 0,-1 1 0,0 0 0,1-1 0,0 1 0,0 0 0,0-1 0,0 1 0,0 0 0,0-1 0,0 1 0,1 0 0,0-1 0,-1 1 0,1-1 0,0 1 0,3 4 0,6 7 0,2 0 0,-1-1 0,2-1 0,0 0 0,0-1 0,1 0 0,0-1 0,1 0 0,0-1 0,1-1 0,0-1 0,33 11 0,-33-12 0,-2-1 0,0 0 0,16 2 0,-27-6 0,1-1 0,-1 1 0,1-1 0,-1 0 0,1 0 0,-1 0 0,1-1 0,-1 1 0,1-1 0,-1 0 0,1 0 0,-1 0 0,0 0 0,4-2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2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19591,'0'0'3144,"62"12"-3224,-1-8 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3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30 9536,'0'0'9054,"10"-5"-8354,31-16 13,-40 21-587,0-1 0,0 1 0,0-1 0,-1 1 0,1-1-1,0 1 1,0 0 0,0 0 0,0-1 0,0 1 0,0 0-1,0 0 1,0 0 0,0 0 0,0 0 0,1 1 0,-1-1-63,-1 0 0,1 0 0,-1 1 0,1-1 0,-1 0 0,1 1 0,-1-1 0,0 0 0,1 1 0,-1-1 0,0 0 0,1 1 0,-1-1 0,0 1 0,0-1 0,1 1 0,-1-1 0,0 1 0,0-1 0,0 1 0,0 0 0,1 3 142,-1 0 1,0 0-1,0 1 0,0-1 0,-2 7 0,1-5-75,-3 19 342,0 1 0,-2-1 0,-14 37 0,-36 72 903,-5 11-86,40-84-223,-51 99 1,70-155-976,-1-1 0,1 1 0,-1 0 0,1 0 0,0-1 0,1 1 1,-1 1-1,1-1 0,0 0 0,1 0 0,-1 0 0,1 9 0,1-13-91,0 0 0,0 0 0,0 0 0,0 0 0,1-1 0,-1 1 0,0 0 0,0-1 0,1 1 0,-1-1 0,1 1 0,-1-1 0,0 1 0,1-1 0,-1 0 0,1 0 0,-1 0 0,0 0 0,1 0 0,2 0 0,0 0 0,23 1 0,34-3 0,-13-1 0,52-4 0,-66 3 0,69 1 0,-85 5 0,0-1 0,0-1 0,0-1 0,-1 0 0,1-2 0,0 0 0,-1-1 0,26-9 0,-32 4 872,-6 2-5567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3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17687,'0'0'1720,"18"1"-1036,247 10 1559,89-2 648,-309-8-2527,1-1 0,-1-3 0,0-2 1,66-15-1,-87 15-3768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5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1022 10848,'0'0'9322,"12"-10"-8707,-8 6-558,3-2 44,1 0 1,-1-1-1,-1 0 0,1 0 0,-1 0 0,0-1 1,-1 0-1,0 0 0,0-1 0,-1 0 0,6-14 1,5-33 902,15-110 1,-11-60 1002,-13-37 1262,-3 225-2611,-2 26-313,1-1 0,-2 0 0,0 0 0,0 0 0,-2 0-1,1 1 1,-5-15 0,6 26-345,0 0 0,0 0 0,0 0 0,-1 0 0,1 0 0,0 0 0,0 0 0,0 0 0,1 0 0,-1 0 0,0 0 0,0 0 0,1 0 0,-1 0 0,0 0 0,1 0 0,-1 0 0,1 0 0,-1 0 0,1 1 0,-1-1 0,1 0 0,0 0 0,-1 1 0,1-1 0,0 0 0,0 1 0,-1-1 0,1 0 0,0 1 0,0-1 0,0 1 0,0-1 0,0 1 0,0 0 0,0 0 0,0-1 0,0 1 0,1 0 0,6-2 0,1 0 0,-1 1 0,14-1 0,-17 2 0,10 0 0,1 0 0,0 1 0,-1 0 0,1 1 0,-1 1 0,1 1 0,27 10 0,-22-5 0,-1 1 0,0 0 0,0 2 0,-1 0 0,18 17 0,-30-24 0,0 2 0,-1-1 0,0 1 0,0 0 0,0 0 0,-1 0 0,0 1 0,-1 0 0,1 0 0,-1 0 0,-1 1 0,0-1 0,3 11 0,-6-15 0,1 0 0,-1-1 0,0 1 0,0 0 0,-1 0 0,1 0 0,-1 0 0,0-1 0,0 1 0,0 0 0,0-1 0,-1 1 0,1 0 0,-1-1 0,0 0 0,0 1 0,0-1 0,-1 0 0,1 0 0,-1 0 0,1-1 0,-1 1 0,0 0 0,0-1 0,-5 3 0,-7 5 0,0-1 0,-1-1 0,0-1 0,-20 7 0,-25 9 0,-148 48 0,156-58 0,2 3 0,0 1 0,1 3 0,-87 49 0,136-68 0,0-1 0,0 1 0,0 0 0,0-1 0,0 1 0,0 0 0,0 0 0,0 0 0,0 0 0,0 0 0,0 0 0,0 0 0,1 0 0,-1 0 0,0 0 0,1 0 0,-1 0 0,1 1 0,0-1 0,-1 0 0,1 0 0,0 1 0,-1-1 0,1 0 0,0 2 0,1-1 0,-1 0 0,1 0 0,0 1 0,-1-1 0,1 0 0,0 0 0,1 0 0,-1 0 0,0-1 0,0 1 0,1 0 0,-1 0 0,3 1 0,5 5 0,1 0 0,-1-1 0,2 0 0,11 6 0,-12-7 0,1 0 0,0-1 0,0-1 0,0 0 0,0 0 0,1-1 0,0-1 0,-1 0 0,1 0 0,0-1 0,0-1 0,0 0 0,0 0 0,0-1 0,20-5 0,13-6 0,64-27 0,-94 33 0,0 0 0,1 1 0,-1 0 0,1 0 0,0 2 0,20-2 0,-30 4 0,-1 1 0,1 0 0,-1 1 0,1 0 0,-1 0 0,0 0 0,1 0 0,-1 1 0,0 0 0,0 0 0,0 0 0,0 0 0,0 1 0,-1 0 0,1 0 0,-1 0 0,0 1 0,0 0 0,6 5 0,0 2 0,0-1 0,-1 2 0,0-1 0,-1 1 0,0 1 0,-1-1 0,9 21 0,-16-32 53,0 0 0,1 0 0,-1 0 0,1 0 1,0 0-1,-1 0 0,1 0 0,0 0 0,-1 0 0,1 0 0,0 0 0,0-1 1,0 1-1,0 0 0,1 0 0,9 3-4838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5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1 172 11552,'0'0'10391,"8"18"-9667,-3-7-578,0-1-12,0 1-1,0-1 0,-2 1 0,1 0 1,-1 0-1,-1 0 0,0 0 0,-1 0 1,1 21-1,-9 150 3431,10-152 1092,-4-32-4625,1-1 1,-1 1-1,0-1 1,1 0-1,-1 1 1,1-1-1,0 0 1,0 1-1,0-1 1,0 0-1,1-3 1,-1-8-17,0 8-15,0-85 0,17-138 0,-15 214 0,1 1 0,0-1 0,1 1 0,1-1 0,1 1 0,0 0 0,0 1 0,1 0 0,10-14 0,-16 26 0,1 0 0,-1 0 0,0 0 0,1 0 0,-1 0 0,1 0 0,-1 0 0,1 0 0,-1 0 0,1 1 0,-1-1 0,1 1 0,0-1 0,-1 1 0,1 0 0,0 0 0,-1-1 0,1 1 0,0 0 0,-1 1 0,1-1 0,0 0 0,2 1 0,5 1 0,0 1 0,0 0 0,10 5 0,1 1 0,34 7 0,91 18 0,-141-34 0,0 0 0,0 0 0,0 0 0,0-1 0,0 1 0,0-1 0,6-2 0,18-2 0,-26 5 852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6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18591,'0'0'1728,"78"6"-1088,-11-6 104,14 4 0,1 0-88,-3-2 0,-11 2 24,-7-2 8,-5 2-184,-9-8 8,-11-4-240,-10-2 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28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61 11448,'0'0'9065,"-12"-5"-8699,-11-5-211,-44-19 567,58 26-506,0 0 1,-1 0-1,1 1 0,-1 0 1,-15-1-1,15 3-22,0 0 1,0 0-1,0 1 1,0 1-1,1-1 0,-1 1 1,0 1-1,1 0 1,-1 0-1,1 1 0,0 0 1,0 1-1,1 0 1,0 0-1,-14 12 1,14-11-12,1 1 1,1 1 0,-1-1-1,1 1 1,1 0-1,0 1 1,-7 13 0,9-17-99,1 1-1,0-1 1,1 1 0,0 0-1,-1-1 1,2 1 0,-1 0-1,1 0 1,-1 0 0,2 0 0,-1 0-1,1-1 1,0 1 0,2 8-1,0-4 11,1 0-1,-1-1 0,2 0 0,0 1 0,0-2 0,0 1 0,1 0 0,0-1 0,1 0 1,0-1-1,0 0 0,1 0 0,0 0 0,13 8 0,-10-8-11,1-1 0,0 0 0,0-1-1,0-1 1,1 0 0,-1 0 0,1-1 0,0-1-1,0 0 1,0-1 0,14 0 0,-4-2 38,1 0 1,-1-2 0,0 0 0,1-2-1,-2-1 1,26-9 0,-16 2 22,0-1 0,-1-2 0,42-29 0,10-7-119,53-38-29,-122 82 4,-12 8 0,0-1 0,0 1 0,-1-1 0,1 0 0,0 0 0,-1 1 0,1-1 0,-1 0 0,1 0 0,-1-1 0,1 1 0,-1 0 0,0 0 0,1-1 0,-1 1 0,0-1 0,2-2 0,-3 4 0,-1-1 0,1 1 0,0 0 0,0 0 0,0-1 0,0 1 0,0 0 0,0 0 0,0-1 0,0 1 0,-1 0 0,1 0 0,0-1 0,0 1 0,0 0 0,0 0 0,-1 0 0,1 0 0,0-1 0,0 1 0,0 0 0,-1 0 0,1 0 0,0 0 0,0 0 0,-1 0 0,1 0 0,0-1 0,0 1 0,-1 0 0,1 0 0,0 0 0,0 0 0,-1 0 0,1 0 0,0 0 0,-1 0 0,1 0 0,0 1 0,-1-1 0,-15 3 0,9-1 0,-5 1 0,0 0 0,0 1 0,1 1 0,-1 0 0,-18 11 0,-50 38 0,58-38 0,16-11 0,0-1 0,0 1 0,0 1 0,1-1 0,-1 1 0,1 0 0,1 0 0,-8 12 0,10-15 0,1 0 0,0 0 0,0 0 0,0 0 0,0 0 0,0 1 0,1-1 0,0 0 0,-1 0 0,1 1 0,0-1 0,1 0 0,-1 0 0,1 1 0,-1-1 0,1 0 0,0 0 0,0 0 0,0 0 0,0 0 0,1 0 0,0 0 0,1 3 0,0-2 0,0-1 0,1 0 0,-1 0 0,1 0 0,-1 0 0,1 0 0,0-1 0,0 0 0,0 1 0,0-2 0,0 1 0,0 0 0,1-1 0,-1 0 0,0 0 0,1 0 0,-1 0 0,7-1 0,-2 1 0,0-1 0,0 0 0,-1 0 0,1-1 0,0 0 0,-1-1 0,1 0 0,14-6 0,-15 4 0,1-1 0,-2 1 0,1-2 0,0 1 0,-1-1 0,0-1 0,-1 1 0,1-1 0,-1 0 0,7-11 0,1-3 0,-2 0 0,17-40 0,-14 20 0,-5 81 0,-8-27 0,1 1 0,0-2 0,1 1 0,1 0 0,0-1 0,9 17 0,-11-26 0,-1 1 0,1 0 0,0 0 0,-1-1 0,2 0 0,-1 0 0,0 0 0,1 0 0,-1 0 0,1 0 0,0-1 0,0 0 0,0 0 0,0 0 0,0 0 0,0-1 0,1 1 0,-1-1 0,0 0 0,1 0 0,-1-1 0,7 1 0,-5-2 0,0 0 0,0 0 0,-1 0 0,1-1 0,-1 1 0,1-1 0,-1-1 0,10-5 0,41-28 0,-49 31 0,9-8 0,28-28 0,-32 29 0,0 0 0,1 1 0,0 1 0,15-10 0,-24 18 0,-1 1 0,0-1 0,1 1 0,-1-1 0,1 1 0,-1 0 0,6-1 0,-8 2 0,0 0 0,0 0 0,0 0 0,0 0 0,0 0 0,0 0 0,0 1 0,0-1 0,0 0 0,0 0 0,-1 1 0,1-1 0,0 0 0,0 1 0,0-1 0,0 1 0,-1-1 0,1 1 0,0 0 0,0-1 0,-1 1 0,1 0 0,-1-1 0,1 1 0,-1 0 0,1 0 0,-1-1 0,1 1 0,-1 0 0,1 0 0,-1 0 0,0 0 0,1 1 0,2 9 0,-1 0 0,0 0 0,-1 1 0,0-1 0,0 0 0,-1 0 0,-1 1 0,0-1 0,0 0 0,-1 0 0,-5 16 0,26-47 0,12-26 0,-23 32 0,1 0 0,1 0 0,0 1 0,22-21 0,-31 33 0,-1 0 0,1 0 0,0 0 0,0 1 0,0-1 0,0 0 0,0 1 0,0-1 0,1 1 0,-1-1 0,0 1 0,0 0 0,0-1 0,0 1 0,1 0 0,-1 0 0,0 0 0,0 0 0,0 0 0,1 0 0,-1 0 0,0 0 0,0 0 0,0 1 0,1-1 0,-1 0 0,0 1 0,0-1 0,1 2 0,2 0 0,0 1 0,-1 0 0,1 1 0,-1-1 0,0 0 0,3 6 0,3 2 0,31 38 0,-26-30 0,1-1 0,32 30 0,-43-46 0,-1 0 0,0 0 0,1 0 0,-1-1 0,1 0 0,0 1 0,-1-1 0,1 0 0,0-1 0,0 1 0,0-1 0,0 0 0,-1 0 0,1 0 0,0 0 0,0-1 0,4 0 0,1-1 0,-1 0 0,0 0 0,0 0 0,0-1 0,0-1 0,14-7 0,-18 8 106,-1 1 0,1-1 1,-1 0-1,0-1 0,0 1 0,0 0 1,3-6-1,5-10-4891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354 701 3312,'0'0'6352,"-11"2"-5856,6-2-487,-38 5 1076,-1 2 1,-69 20-1,101-23-838,1 1 0,1 0-1,-1 0 1,1 1 0,0 1 0,0 0 0,1 0-1,-16 16 1,22-20-148,0 1 0,0 0 1,0 0-1,1 0 0,-1 1 0,1-1 0,0 0 0,0 1 0,1-1 1,-1 1-1,1 0 0,0 0 0,0-1 0,1 1 0,-1 0 0,1 0 1,0 0-1,1 0 0,-1 0 0,1 0 0,0-1 0,0 1 0,0 0 1,2 4-1,0-3-22,0 0 1,-1-1-1,2 0 1,-1 1-1,1-1 0,0 0 1,0 0-1,0-1 1,0 1-1,1-1 1,0 0-1,0 0 0,0-1 1,0 1-1,1-1 1,0 0-1,-1-1 1,1 0-1,0 1 1,0-2-1,0 1 0,11 1 1,-4-1 4,0-1 0,0 0 0,0-1 0,0-1 0,0 0 0,0 0 0,0-1 0,0-1-1,-1 0 1,16-7 0,-6 0 38,0-1 0,0-1 0,-1-1 0,34-27 0,-15 6 181,41-47 0,-64 63-39,0-1 0,-2-1 0,0 0 0,13-26 0,-28 45-220,1-1 2,-1 1 0,1 0 0,0-1 0,-1 1 0,1 0 0,0-1 0,0 1 0,0 0 0,0 0-1,0 0 1,0 0 0,1-1 0,-1 2-36,0 0 1,0 0-1,0 0 0,0 0 0,0 0 1,0 0-1,0 0 0,0 1 0,0-1 1,0 0-1,0 1 0,0-1 1,0 1-1,0-1 0,0 1 0,0-1 1,-1 1-1,1 0 0,0-1 0,0 1 1,0 1-1,11 10 33,-2 0 0,0 1 1,0-1-1,-1 2 0,-1 0 0,0 0 1,9 22-1,-5-11 89,19 31-1,-29-54-118,0 0-1,0 0 0,0 0 0,1 0 1,-1 0-1,0 0 0,1-1 0,-1 0 1,1 1-1,0-1 0,-1 0 0,1 0 1,0 0-1,0 0 0,0-1 1,0 1-1,-1-1 0,5 0 0,8 1 26,-1-1-1,20-2 0,-22 0-22,9-1 24,-1-1 0,0-1 1,0-1-1,0-1 0,-1-1 1,26-13-1,-4 1 52,-24 13-31,-1-1 0,0-1 0,17-13 0,-29 19-43,0 0 1,1 0-1,-1-1 1,-1 0-1,1 0 1,-1 0-1,1 0 1,-1 0-1,0-1 1,-1 0-1,1 1 1,-1-1-1,0 0 1,3-10-1,-4 12-7,-1 1 1,0 0-1,1 0 0,-1-1 0,0 1 1,0 0-1,-1-1 0,1 1 0,0 0 1,-1-1-1,1 1 0,-1 0 0,0 0 0,0 0 1,0-1-1,0 1 0,0 0 0,0 0 1,0 1-1,-1-1 0,1 0 0,-1 0 1,0 1-1,1-1 0,-1 0 0,0 1 1,0 0-1,0-1 0,0 1 0,0 0 0,0 0 1,0 0-1,-3 0 0,1-1 0,-1 1 0,1 0 0,-1 0 0,0 1 0,1 0 0,-1-1 0,0 1 0,1 1 0,-1-1 0,0 1 0,1 0 0,-1 0 0,1 0 0,-1 0 0,-7 5 0,11-6-6,-9 5 17,1 0 0,0 1 0,-12 9 0,19-13-16,-1 1 1,1-1-1,-1 1 1,1 0-1,0-1 1,0 1-1,0 0 0,1 1 1,-1-1-1,1 0 1,-1 0-1,1 1 1,0-1-1,-1 6 1,1 4-1,0 0 1,0 0 0,1 0-1,1 0 1,0 0 0,1 0-1,0-1 1,1 1 0,1 0-1,0-1 1,7 15 0,-9-21-3,2 0 1,-1 0 0,1 0 0,0 0 0,0 0-1,0-1 1,1 0 0,0 0 0,0 0 0,0-1-1,0 0 1,1 0 0,0 0 0,0 0 0,0-1-1,0 0 1,1 0 0,-1-1 0,1 0-1,-1 0 1,1 0 0,13 1 0,-7-3 14,0 0 1,1-1-1,-1 0 1,0 0-1,0-2 0,0 0 1,0 0-1,21-9 1,0-4 76,58-37 1,37-22 36,51-33 129,-177 106-246,1 0 7,0 0 0,-1 0 0,0-1 0,1 1 1,-1-1-1,0 0 0,0 0 0,-1 0 0,5-6 0,-7 9-17,0 0 0,0-1 0,0 1 0,0 0 0,0-1 0,0 1 0,0 0 0,0 0 0,0-1-1,0 1 1,0 0 0,0-1 0,0 1 0,0 0 0,-1 0 0,1-1 0,0 1 0,0 0 0,0 0-1,0-1 1,-1 1 0,1 0 0,0 0 0,0 0 0,-1-1 0,1 1 0,0 0 0,0 0-1,-1 0 1,1 0 0,0 0 0,0 0 0,-1-1 0,1 1 0,0 0 0,-1 0 0,1 0 0,0 0-1,0 0 1,-1 0 0,1 0 0,0 0 0,-1 0 0,1 0 0,-1 1 0,-15 1 56,-6 6-24,0 0 0,1 1 0,0 1 0,0 1 0,1 1 1,1 0-1,0 2 0,1 0 0,0 1 0,1 1 0,1 1 1,-27 35-1,38-46-17,2 1-1,-1-1 1,1 1 0,0 0 0,0 0-1,-3 14 1,5-20-10,1 1 0,0 0-1,-1 0 1,1 0 0,0 0 0,0 0 0,0 0-1,0-1 1,1 1 0,-1 0 0,1 0 0,-1 0-1,1-1 1,0 3 0,0-3 0,0 0 0,-1 0 0,1 0 1,0 0-1,0-1 0,0 1 0,0 0 0,0 0 0,0-1 1,0 1-1,0-1 0,0 1 0,0-1 0,1 0 0,-1 1 1,0-1-1,0 0 0,0 0 0,0 1 0,1-1 0,-1 0 1,0 0-1,0 0 0,2-1 0,3 0 9,-1 0-1,0 0 1,1-1-1,-1 0 1,0 0-1,0 0 1,0 0 0,0-1-1,-1 0 1,1 0-1,-1 0 1,0-1-1,1 0 1,3-4-1,9-11 62,26-37 0,-28 35-2,-9 13-40,14-17 76,-19 24-105,0 0 1,0 0-1,0 0 0,1 0 1,-1 0-1,0 0 1,1 0-1,-1 0 1,0 0-1,1 1 1,-1-1-1,1 1 0,-1-1 1,1 1-1,2-1 1,-2 2-1,0 0 0,0 0 0,0 0 0,0 0 0,-1 1 0,1-1 0,-1 0 0,1 1 0,-1-1 0,1 1 0,-1 0 0,0-1 0,0 1 0,0 0-1,0 0 1,1 3 0,4 4 11,14 22 35,-15-21-36,1 0 0,1-1 0,-1 1 0,2-1 0,-1-1 0,1 0 1,0 0-1,1 0 0,10 6 0,-15-12-6,0-1 0,0 1-1,0-1 1,1 0 0,-1 0 0,1-1 0,-1 1 0,0-1 0,1 0 0,-1 0 0,1-1 0,-1 1 0,1-1-1,4-1 1,2-1 14,-1 0 0,0-1-1,0 0 1,16-9-1,2-5 26,-1-1-1,-1-1 1,0-1-1,-2-2 1,0 0-1,-2-2 1,-1 0-1,-1-1 1,33-58-1,-11 10 24,49-123-1,-91 196-71,106-293 62,-96 253-60,-10 39 1,0 0-1,1 0 0,-1 0 0,0 0 0,0-1 0,0 1 1,0 0-1,-1 0 0,1 0 0,0 0 0,-1 0 0,0 0 1,1 0-1,-1 0 0,0 1 0,0-1 0,-2-3 0,3 5-1,-1-1 0,0 1 0,0-1-1,0 1 1,0 0 0,0-1 0,-1 1-1,1 0 1,0 0 0,0 0 0,0 0-1,0-1 1,0 2 0,0-1 0,0 0 0,0 0-1,0 0 1,0 0 0,0 1 0,0-1-1,0 0 1,0 1 0,0-1 0,0 1-1,0-1 1,0 1 0,0 0 0,0-1-1,0 1 1,0 0 0,0 1 0,-27 26 33,14-7-39,0 1-1,2 0 1,0 2-1,1-1 1,2 1-1,0 0 1,-5 29 0,-25 180-141,39-229 143,-3 20-19,1-1-1,1 1 1,1 1 0,2-2 0,0 1 0,1 0-1,2 0 1,0-1 0,16 41 0,-20-61 23,1 1 0,0-1 0,0 0 1,0 0-1,0 0 0,0 0 1,1 0-1,-1 0 0,1-1 0,0 1 1,0-1-1,0 0 0,0 0 0,7 4 1,-4-4 3,0 0 1,0 0-1,0 0 1,1-1-1,-1 1 1,1-2-1,-1 1 1,7-1-1,4 0 9,-1-2 0,0 0-1,1-1 1,-1 0-1,-1-2 1,17-6-1,-15 5 21,0-2 0,0 0-1,-1-1 1,0-1 0,28-23-1,-40 29-24,0 0 0,0-1 0,-1 0 0,0 0 0,1 0 0,-1 0 0,4-11-1,-6 13-3,1-1-1,-1 1 0,0-1 0,0 0 0,-1 0 0,1 1 0,-1-1 0,0 0 0,0 0 1,0 0-1,0 1 0,-1-1 0,-1-6 0,2 10-3,0-1 0,0 0 0,-1 0 1,1 0-1,0 1 0,-1-1 0,1 0 0,-1 1 0,1-1 1,-1 0-1,1 1 0,-1-1 0,0 0 0,1 1 0,-1-1 0,1 1 1,-1-1-1,0 1 0,0 0 0,1-1 0,-1 1 0,0 0 0,0-1 1,-1 1-1,0 0 0,1 0 0,-1 0 0,0 0 1,0 0-1,1 0 0,-1 1 0,0-1 0,1 1 1,-1-1-1,0 1 0,-1 0 0,-4 3 3,0 0 0,1 0 0,0 1-1,-9 7 1,10-7-13,0 0 0,0 0 1,1 0-1,0 0 0,0 1 0,0-1 0,1 1 1,-1 0-1,1 0 0,1 0 0,-1 1 1,-2 10-1,5-12 2,-1 0 1,1 0 0,0-1-1,0 1 1,1 0-1,-1 0 1,1-1 0,0 1-1,0-1 1,1 1-1,-1-1 1,1 1 0,0-1-1,0 0 1,1 0-1,-1 0 1,1 0 0,0 0-1,3 4 1,-1-3 3,0-1 0,-1 0 1,2 0-1,-1 0 0,0 0 0,1-1 1,-1 0-1,1 0 0,0 0 0,0-1 1,0 0-1,0 0 0,1-1 0,-1 1 1,0-1-1,1-1 0,-1 1 0,1-1 1,-1 0-1,1-1 0,11-1 0,9-4 19,0-1-1,0-1 0,45-19 0,-51 18-5,68-24 61,-29 11 75,78-40 1,-119 48-39,-17 10-3,-11 8-35,-38 22 47,18-10-70,-28 19 1,52-31-44,1 1-1,-1-1 1,1 1-1,1 0 1,-1 0-1,1 0 1,-1 1-1,1-1 1,1 1-1,-1 0 1,1 0-1,0 0 1,1 0-1,-1 0 1,1 0 0,0 0-1,1 1 1,-1-1-1,2 8 1,-1-13-6,0 1 0,0-1 1,1 1-1,-1-1 0,1 1 0,-1-1 1,1 0-1,-1 1 0,1-1 0,0 1 1,0-1-1,0 0 0,0 0 0,0 0 1,0 1-1,0-1 0,0 0 1,0 0-1,0 0 0,1-1 0,-1 1 1,3 1-1,-2-1 1,1 0-1,0-1 1,0 1-1,0-1 1,0 0 0,-1 0-1,1 0 1,0 0-1,0 0 1,0 0 0,4-2-1,5-2-7,1 0-1,-1-1 1,0 0-1,12-8 1,-9 5-2,0-2 0,-1 0 0,0 0 0,-1-1 0,0-1 1,0 0-1,17-24 0,-16 17 15,-1-2 0,-1 1 0,-1-1 0,-1-1-1,8-23 1,-1-6 49,-3-1 1,-2 0-1,-2-1 0,-3 0 0,-2-1 0,-4-104 0,-1 144-40,0 3-10,-1 1-1,0 0 1,0 0 0,-1 0-1,-5-16 1,7 26-4,0 0-1,0 0 1,0-1 0,0 1-1,0 0 1,0-1-1,-1 1 1,1 0 0,0 0-1,0 0 1,0-1-1,-1 1 1,1 0 0,0 0-1,0 0 1,0-1 0,-1 1-1,1 0 1,0 0-1,0 0 1,-1 0 0,1 0-1,0 0 1,-1 0 0,1-1-1,0 1 1,0 0-1,-1 0 1,1 0 0,0 0-1,-1 0 1,1 0 0,0 0-1,0 1 1,-1-1-1,1 0 1,0 0 0,-1 0-1,1 0 1,0 0 0,0 0-1,-1 0 1,1 1-1,0-1 1,0 0 0,-1 0-1,1 0 1,0 1 0,0-1-1,0 0 1,0 0-1,-1 0 1,1 1 0,0-1-1,0 0 1,0 0 0,0 1-1,-11 16-26,4 0 5,0 0 1,1 0-1,1 1 1,1-1-1,1 1 1,0 0-1,0 24 1,7 129-57,0-124 61,2 0-1,2 0 0,27 85 1,-33-126 19,1 0 1,0 1 0,0-2 0,1 1-1,0 0 1,0-1 0,0 0 0,0 0-1,1 0 1,0 0 0,10 7 0,-12-10-28,-1 0 0,1 0 0,0 0 0,0-1 0,-1 0 0,1 1 1,0-1-1,1 0 0,-1 0 0,0 0 0,0-1 0,0 1 0,0-1 0,0 0 1,1 0-1,-1 0 0,0 0 0,0-1 0,0 1 0,1-1 0,-1 0 0,0 1 1,0-1-1,0-1 0,0 1 0,4-3 0,8-7-4155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3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0 6728,'0'0'5793,"-10"11"-5448,-34 35-17,40-41-260,1 1 0,-1-1-1,1 0 1,0 1 0,0 0-1,1 0 1,-1 0 0,1 0-1,1 0 1,-1 1 0,0 8-1,-2 7 127,-5 26 414,-6 96 0,12 53 495,3-145-757,0-48-265,0 0 0,0 0 0,-1 0 0,1-1 1,-1 1-1,0 0 0,0-1 0,-1 1 0,1 0 0,-1-1 0,0 0 1,-4 7-1,5-9-57,0 1 0,0-1 0,0 0 0,-1 0 0,1 1 0,0-1 0,-1 0 0,1 0 0,-1 0 0,1-1 0,-1 1 0,0 0 0,1-1 0,-1 1 0,0-1 0,1 1 0,-1-1 0,0 0 0,0 1 0,1-1 0,-1 0 0,0 0 0,0-1-1,1 1 1,-1 0 0,0 0 0,0-1 0,-1 0 0,-9-4 109,0 0-1,-17-12 0,-20-9 154,40 23-205,1-1 0,0 0-1,0 0 1,0-1 0,1 0 0,0 0-1,0-1 1,-11-11 0,18 17-75,-1 0-1,1 0 1,0-1 0,0 1 0,0 0 0,0 0-1,-1-1 1,1 1 0,0 0 0,0 0 0,0-1-1,0 1 1,0 0 0,0 0 0,0-1 0,0 1-1,0 0 1,0-1 0,-1 1 0,1 0-1,1 0 1,-1-1 0,0 1 0,0 0 0,0-1-1,0 1 1,0 0 0,0 0 0,0-1 0,0 1-1,0 0 1,1-1 0,-1 1 0,11-9 54,16-2-77,39-3 76,-21 4-2865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30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1 811 11048,'0'0'6998,"12"4"-6307,40 8-37,-47-11-539,1-1-1,-1 1 0,0-1 0,0 0 0,0-1 1,1 0-1,-1 1 0,0-2 0,0 1 0,0-1 0,0 1 1,5-4-1,0 0 121,0-1 1,0 0-1,15-14 1,-14 10-54,-1 0 0,-1 0 0,1-1 0,-2 0 0,10-15 1,32-66 701,-35 61-606,5-9 208,-2-1 0,-2 0 1,-2-1-1,-2-1 1,-1-1-1,-3 1 0,-1-1 1,-3-1-1,-1 1 1,-4-54-1,1 93-260,0 0 0,-1 1 0,0-1 0,0 0 0,0 1 0,0-1 0,-4-6 0,5 10-178,0 1 0,-1-1 0,1 1 1,-1-1-1,1 0 0,-1 1 0,1-1 0,-1 1 0,1 0 1,-1-1-1,1 1 0,-1-1 0,0 1 0,1 0 0,-1-1 0,0 1 1,1 0-1,-1 0 0,0-1 0,1 1 0,-2 0 0,0 0-16,1 0-1,-1 1 0,0-1 0,1 1 1,-1-1-1,1 1 0,-1-1 0,1 1 0,0 0 1,-1 0-1,1 0 0,0-1 0,-1 2 1,0 0-1,-9 8-31,0 1 0,1 1 0,1-1 0,0 2 0,0-1 0,1 1 0,1 1 0,0-1 0,-9 28 0,0 8 0,-14 79 0,-8 103 0,32-178 0,3 0 0,5 76 0,-2-129 0,0 8 0,1 0 0,-1-1 0,2 1 0,-1 0 0,1-1 0,0 1 0,5 9 0,-7-16 0,0-1 0,1 0 0,-1 0 0,0 1 0,1-1 0,-1 0 0,0 0 0,1 1 0,-1-1 0,0 0 0,1 0 0,-1 0 0,1 0 0,-1 0 0,0 0 0,1 0 0,-1 0 0,0 1 0,1-1 0,-1-1 0,1 1 0,-1 0 0,0 0 0,1 0 0,-1 0 0,1 0 0,-1 0 0,0 0 0,1 0 0,-1-1 0,0 1 0,1 0 0,-1 0 0,0 0 0,1-1 0,15-11 0,-13 10 0,14-14 0,-1-1 0,0-1 0,16-23 0,-13 17 0,28-30 0,-41 48 0,2-1 0,-1 1 0,1 0 0,-1 1 0,1 0 0,1 0 0,-1 1 0,14-5 0,-17 8 0,-1 0 0,1 0 0,-1 1 0,1-1 0,-1 1 0,1 0 0,-1 1 0,1-1 0,-1 1 0,1 0 0,-1 0 0,5 2 0,53 24 0,-44-19 0,-7-3 0,17 8 0,43 14 0,-60-24 0,1 0 0,0-1 0,-1 0 0,1-1 0,0 0 0,0-1 0,14-2 0,-19 2 0,0-1 0,0 0 0,0-1 0,0 1 0,0-1 0,0-1 0,-1 1 0,0-1 0,1 0 0,-1-1 0,0 1 0,0-1 0,-1 0 0,1-1 0,-1 1 0,0-1 0,0 0 0,0-1 0,-1 1 0,0-1 0,0 0 0,0 0 0,-1 0 0,5-11 0,-8 14 0,1-1 0,-1 1 0,0 0 0,0 0 0,0 0 0,0-1 0,-1 1 0,1 0 0,-1 0 0,0 0 0,0 0 0,0 0 0,0 0 0,0 0 0,-1 0 0,1 0 0,-1 1 0,0-1 0,0 0 0,0 1 0,0 0 0,0-1 0,-1 1 0,1 0 0,-1 0 0,1 0 0,-1 1 0,0-1 0,1 0 0,-1 1 0,0 0 0,0 0 0,0 0 0,-1 0 0,1 0 0,0 1 0,0-1 0,-4 1 0,3 0 0,0 1 0,0 0 0,0 1 0,0-1 0,1 0 0,-1 1 0,0 0 0,1 0 0,-1 0 0,1 0 0,0 1 0,0-1 0,0 1 0,0 0 0,0 0 0,1 0 0,-1 0 0,1 0 0,0 1 0,0-1 0,0 1 0,0-1 0,1 1 0,-1 0 0,1 0 0,0-1 0,-1 9 0,0-3 0,1 1 0,0-1 0,0 0 0,1 0 0,1 1 0,-1-1 0,1 0 0,1 0 0,0 0 0,0 0 0,4 11 0,-2-14 0,-1 1 0,1-1 0,0 0 0,1 0 0,0 0 0,-1-1 0,2 1 0,-1-1 0,1 0 0,-1-1 0,2 0 0,-1 0 0,0 0 0,1 0 0,-1-1 0,1 0 0,0-1 0,0 1 0,0-1 0,10 1 0,-2 0 0,-1-1 0,0-1 0,0 0 0,1-1 0,-1-1 0,0 0 0,1-1 0,-1 0 0,24-8 0,-20 4 142,-1-2-1,1 0 1,-1-1 0,0 0-1,21-17 1,-29 18-940,0 1 1,0-1 0,-1-1-1,0 0 1,9-13-1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33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1 542 10344,'0'0'9610,"12"-10"-9011,19-14-236,17-14 1648,61-36 0,-108 73-1947,0 1 0,-1-1 0,1 1 0,-1 0 0,1 0 0,0-1 1,-1 1-1,1 0 0,0 0 0,0 0 0,-1 0 0,1 0 0,0 0 0,-1 0 0,1 0 0,0 0 1,-1 0-1,1 0 0,0 0 0,-1 1 0,1-1 0,0 0 0,-1 0 0,1 1 0,0-1 0,0 1 1,1 0 22,-1 1 1,0-1 0,1 1 0,-1-1-1,0 1 1,0 0 0,0-1 0,0 1 0,1 3-1,1 5 128,0-1-1,2 20 0,-5-26-139,8 83 731,-8-66-562,2 0 0,0 0 0,1 0 1,1 0-1,10 32 0,-13-50-209,0 0-1,-1 1 0,1-1 1,1 0-1,-1 0 1,0 0-1,0 0 1,1 0-1,-1 0 0,1 0 1,0-1-1,0 1 1,-1 0-1,1-1 1,0 0-1,0 1 0,0-1 1,1 0-1,-1 0 1,0 0-1,0 0 1,1 0-1,-1-1 0,0 1 1,1-1-1,-1 0 1,0 1-1,1-1 1,-1 0-1,1 0 0,-1-1 1,5 0-1,-2 0 13,1-1 1,-1 0-1,0 0 0,0 0 0,0-1 0,0 0 0,0 0 0,0 0 0,-1 0 1,1-1-1,-1 1 0,0-1 0,4-6 0,1-2-15,0-1 1,-1-1-1,0 1 1,-1-1-1,-1-1 0,0 1 1,5-21-1,-5 7 10,0 1 1,-2-1-1,1-33 0,-5 54-42,0 0 0,1 0 0,0 0 0,0 0 0,1 0 0,0 1 0,3-9 0,-4 12 0,0 1 0,1 0 0,-1 0 0,1-1 0,0 1 0,0 0 0,0 0 0,0 1 0,0-1 0,0 0 0,0 1 0,1-1 0,-1 1 0,0 0 0,1-1 0,-1 1 0,1 0 0,-1 1 0,1-1 0,0 0 0,5 0 0,10 0 0,0 0 0,0 1 0,33 3 0,59 16 0,-16-3 0,-18-9 0,93-4 0,-108-4 0,-76 3 0,-1-1 0,1 2 0,-28 8 0,-51 20 0,61-17 0,1 1 0,-42 26 0,7-3 0,65-37 0,0 0 0,0 0 0,0 0 0,0 1 0,0-1 0,0 0 0,1 1 0,-1-1 0,1 1 0,-1 0 0,1 0 0,-1-1 0,1 1 0,0 0 0,0 0 0,0 0 0,0 0 0,0 0 0,1 0 0,-2 4 0,2-5 0,0 0 0,0 0 0,0 0 0,0 0 0,1 0 0,-1 0 0,0-1 0,0 1 0,1 0 0,-1 0 0,0 0 0,1 0 0,-1 0 0,1-1 0,-1 1 0,1 0 0,-1 0 0,1-1 0,1 2 0,-1-1 0,1 0 0,0 0 0,0 0 0,-1 0 0,1 0 0,0 0 0,0-1 0,0 1 0,0-1 0,0 1 0,0-1 0,2 0 0,5 1 0,1-2 0,-1 1 0,0-1 0,0-1 0,0 1 0,0-2 0,0 1 0,0-1 0,-1 0 0,1-1 0,-1 0 0,0-1 0,0 1 0,9-9 0,-5 5 0,-1-1 0,-1-1 0,0 1 0,0-2 0,-1 1 0,0-1 0,-1-1 0,11-20 0,4-2 0,-22 34 0,-1 0 0,0 0 0,0 0 0,1 0 0,-1 0 0,0 1 0,1-1 0,-1 0 0,0 0 0,0 0 0,1 1 0,-1-1 0,0 0 0,0 0 0,0 1 0,1-1 0,-1 0 0,0 1 0,0-1 0,0 0 0,0 1 0,0-1 0,0 0 0,0 1 0,0-1 0,1 0 0,-1 1 0,0-1 0,0 0 0,0 1 0,-1-1 0,1 0 0,0 1 0,0 3 0,-1 1 0,1-1 0,-1 0 0,1 1 0,1-1 0,-1 0 0,1 1 0,-1-1 0,1 0 0,0 0 0,3 6 0,20 44 0,-23-51 0,3 5 0,1 1 0,-1-1 0,1 0 0,1 0 0,7 8 0,-11-14 0,0 0 0,1 0 0,-1 0 0,0 0 0,1-1 0,-1 1 0,1-1 0,-1 0 0,1 0 0,0 1 0,-1-2 0,1 1 0,0 0 0,0-1 0,0 1 0,-1-1 0,1 0 0,0 0 0,0 0 0,0 0 0,6-1 0,-1-1 0,1 0 0,-1-1 0,0 0 0,0 0 0,0-1 0,0 0 0,-1 0 0,1-1 0,11-9 0,-2-3 0,0 0 0,20-26 0,-14 17 0,-9 9 0,20-27 0,-30 38 0,-1-1 0,1 1 0,-1 0 0,-1-1 0,1 1 0,-1-1 0,0 0 0,-1 0 0,2-7 0,-9-26 0,6 39 0,1 0 0,0 0 0,-1 0 0,1 0 0,0 0 0,-1 0 0,1 0 0,0 0 0,0 1 0,0-1 0,0 0 0,0 0 0,0 1 0,0-1 0,0 1 0,0-1 0,2 0 0,20-9 0,-18 10 0,0-1 0,0 0 0,-1 1 0,1 0 0,0 0 0,-1 0 0,1 1 0,0-1 0,-1 1 0,1 1 0,0-1 0,-1 0 0,1 1 0,-1 0 0,0 0 0,0 0 0,7 5 0,-6-3 0,-1-1 0,1 1 0,-1 0 0,0 0 0,0 0 0,0 1 0,-1-1 0,1 1 0,-1 0 0,0 0 0,-1 0 0,1 1 0,-1-1 0,2 6 0,5 26 0,-1 0 0,-2 1 0,1 58 0,-7-95 0,0 0 0,0 0 0,0 0 0,1 0 0,-1 0 0,0 0 0,0 0 0,0 0 0,1 0 0,-1-1 0,0 1 0,1 0 0,-1 0 0,1 0 0,-1 0 0,1 0 0,-1-1 0,1 1 0,0 0 0,-1 0 0,1-1 0,0 1 0,0-1 0,0 1 0,-1 0 0,1-1 0,1 1 0,1 0 0,0-1 0,-1 1 0,1-1 0,0 1 0,-1-1 0,1 0 0,0 0 0,-1 0 0,1 0 0,3-1 0,4-2 0,0 1 0,0-1 0,-1-1 0,14-6 0,-15 6 0,-1-1 0,0 0 0,0 0 0,0-1 0,-1 0 0,0 0 0,8-10 0,2-6 0,14-25 0,-15 22 0,7-24 0,-22 45 0,-9-4 0,7 9 0,1 0 0,0 1 0,0-1 0,0 0 0,0 1 0,0 0 0,0-1 0,1 1 0,-1 0 0,0-1 0,1 1 0,-1 0 0,1-1 0,0 1 0,-1 0 0,1 2 0,0 21 0,1 0 0,1 0 0,8 32 0,-9-52 0,0-1 0,1 1 0,-1-1 0,1 0 0,0 0 0,1 0 0,-1 0 0,0 0 0,1-1 0,0 1 0,0-1 0,0 1 0,1-1 0,-1 0 0,6 3 0,-3-2 0,0-1 0,0 0 0,0 0 0,1-1 0,-1 0 0,0 0 0,1-1 0,-1 0 0,14 1 0,-10-1 0,0-1 0,0-1 0,0 0 0,0 0 0,0-1 0,0 0 0,-1-1 0,1 0 0,-1 0 0,0-1 0,0 0 0,0-1 0,0 0 0,10-8 0,-16 11 0,0-1 0,1 1 0,-2-1 0,1 0 0,0 0 0,0 0 0,-1 0 0,0 0 0,0 0 0,0-1 0,0 1 0,0-1 0,-1 0 0,1 1 0,-1-1 0,0 0 0,0 0 0,0 0 0,-1 0 0,1 0 0,-1 0 0,0 0 0,-1-8 0,0 6 0,-1 0 0,0 0 0,1 0 0,-2 0 0,1 1 0,-1-1 0,0 1 0,0-1 0,0 1 0,-1 0 0,0 0 0,-5-5 0,8 8 0,-1 1 0,1 0 0,-1-1 0,1 1 0,-1 0 0,0 0 0,0 0 0,0 0 0,1 0 0,-1 1 0,0-1 0,0 1 0,0-1 0,0 1 0,0-1 0,0 1 0,0 0 0,0 0 0,0 0 0,0 0 0,0 1 0,0-1 0,0 0 0,0 1 0,0-1 0,0 1 0,0 0 0,0 0 0,0 0 0,0 0 0,1 0 0,-1 0 0,0 0 0,1 0 0,-1 1 0,1-1 0,-1 1 0,1-1 0,0 1 0,-2 2 0,0 0 0,0 0 0,0 0 0,0 1 0,1-1 0,-1 0 0,1 1 0,1 0 0,-1-1 0,0 1 0,1 0 0,0 0 0,0 0 0,1 0 0,-1 0 0,1 0 0,0 0 0,1 0 0,-1 0 0,1 0 0,1 7 0,1-4 0,-1-1 0,1 1 0,1 0 0,-1-1 0,1 0 0,0 0 0,1 0 0,0 0 0,0-1 0,0 1 0,12 9 0,-6-7 0,-4-1 0,2-2 0,-1 1 0,17 9 0,-22-14 0,1 0 0,0-1 0,0 0 0,0 1 0,0-1 0,0-1 0,0 1 0,0-1 0,1 1 0,-1-1 0,0 0 0,0-1 0,6 0 0,13-5 0,-1-1 0,-1 0 0,38-19 0,-26 11 0,-6 1 0,-1-1 0,-1-1 0,35-29 0,9-5 0,-63 46 0,-3 2 0,1 0 0,-1 0 0,0-1 0,0 1 0,0-1 0,-1 0 0,1 1 0,0-1 0,1-4 0,-13 20 0,-1-1 0,-1 0 0,-17 15 0,14-13 0,0 0 0,0 0 0,-21 32 0,34-44 0,-2 3 0,-1 0 0,2 1 0,-1-1 0,0 1 0,1-1 0,-3 13 0,5-17 0,0 1 0,0-1 0,0 1 0,0 0 0,1-1 0,-1 1 0,0-1 0,1 1 0,-1-1 0,1 1 0,-1-1 0,1 1 0,0-1 0,0 0 0,0 1 0,0-1 0,0 0 0,0 1 0,0-1 0,0 0 0,0 0 0,0 0 0,1 0 0,-1 0 0,0-1 0,1 1 0,-1 0 0,1 0 0,-1-1 0,1 1 0,-1-1 0,2 1 0,2 0 0,-1 0 0,0 0 0,1-1 0,-1 1 0,1-1 0,-1 0 0,0-1 0,1 1 0,-1-1 0,0 1 0,1-1 0,-1-1 0,0 1 0,7-3 0,-3 0 0,-1 1 0,0-1 0,0-1 0,0 1 0,0-1 0,0 0 0,5-7 0,1-3 0,0-1 0,-1-1 0,-1 0 0,0 0 0,-2-1 0,0-1 0,-1 1 0,-1-2 0,0 1 0,4-25 0,-3 4 0,-2-1 0,-1-1 0,-3 1 0,-2-44 0,0 78 0,0-13 0,-6-29 0,5 44 0,0 0 0,0 0 0,0 0 0,-1 1 0,1-1 0,-1 0 0,-1 1 0,1 0 0,-1-1 0,1 1 0,-6-6 0,7 10 0,1-1 0,-1 1 0,0 0 0,1-1 0,-1 1 0,1 0 0,-1-1 0,0 1 0,0 0 0,1 0 0,-1-1 0,0 1 0,1 0 0,-1 0 0,0 0 0,0 0 0,1 0 0,-1 0 0,0 0 0,0 0 0,1 1 0,-1-1 0,0 0 0,1 0 0,-1 1 0,0-1 0,1 0 0,-1 1 0,0-1 0,1 0 0,-1 1 0,0 0 0,-2 1 0,1 0 0,-1 1 0,1-1 0,0 0 0,0 1 0,-4 5 0,1 3 0,0 0 0,0 1 0,1-1 0,1 1 0,0 0 0,-2 21 0,1 0 0,2 44 0,4-46 0,1-1 0,2 1 0,1-1 0,2 0 0,0 0 0,2-1 0,24 49 0,-31-73 0,-3-3 0,1 1 0,0-1 0,0 0 0,0 0 0,1 1 0,-1-1 0,0 0 0,1 0 0,-1-1 0,1 1 0,0 0 0,0 0 0,3 1 0,-5-2 13,0-1 0,0 0 0,0 0 0,0 0 0,0 0 0,0 0 1,0 0-1,1 0 0,-1 0 0,0 0 0,0 0 0,0 0 0,0 0 0,0 0 0,0 0 0,1 0 0,-1 0 0,0 0 0,0 0 0,0 0 1,0 0-1,0 0 0,0 0 0,0 0 0,1 0 0,-1 0 0,0 0 0,0 0 0,0 0 0,0 0 0,0 0 0,0 0 0,0 0 1,1 0-1,-1 0 0,0 0 0,0-1 0,0 1 0,0 0 0,0 0 0,0 0 0,0 0 0,0 0 0,0 0 0,0 0 0,0 0 0,0-1 1,0 1-1,0 0 0,0 0 0,0 0 0,0 0 0,0 0 0,1 0 0,-2-1 0,1 1 0,0 0 0,0 0 0,0 0 0,0 0 1,0 0-1,0 0 0,0 0 0,0-1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34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 19703,'0'0'2152,"83"-20"-2112,-29 8-8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40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1225 10040,'0'0'7954,"10"-3"-7359,-5 2-564,28-7 673,0-2 0,30-13 1,-21 4-159,55-29 444,-85 41-845,0-1 1,0-1 0,0 0 0,-1 0 0,14-16-1,7-17 526,-2-1-1,32-60 0,-57 94-513,2-1 74,-5 7-100,0 0-1,0 0 0,0 0 1,-1-1-1,1 1 0,-1 0 1,1-1-1,-1 1 0,0-1 1,0 0-1,-1 1 0,1-1 1,-1-4-1,0 7-80,0 1 1,0-1-1,0 1 0,0-1 0,0 1 1,-1-1-1,1 1 0,0-1 1,0 1-1,0 0 0,-1-1 0,1 1 1,0-1-1,-1 1 0,1 0 0,0-1 1,-1 1-1,1 0 0,0-1 0,-1 1 1,1 0-1,-1 0 0,1-1 0,-1 1 1,1 0-1,-1 0 0,1 0 0,0-1 1,-1 1-1,1 0 0,-1 0 0,1 0 1,-1 0-1,1 0 0,-1 0 1,1 0-1,-1 0 0,1 0 0,-1 1 1,1-1-1,-1 0 0,1 0 0,-1 0 1,1 0-1,-1 1 0,-20 10 618,21-10-631,-11 7 71,1 0 0,0 1 0,0 0 0,1 1 0,1 0 0,-1 1 0,2-1 0,-1 1 0,2 1 0,-1 0 0,2 0 0,0 0 0,0 0 0,1 1-1,0 0 1,1 0 0,1 0 0,0 0 0,1 0 0,0 0 0,2 21 0,0-24-108,0 0 0,1 0 0,1-1 0,-1 1 0,2-1 0,7 17 0,-9-22 0,0 0 0,1-1 0,0 1 0,-1-1 0,1 0 0,0 0 0,1 0 0,-1 0 0,0-1 0,1 1 0,0-1 0,-1 0 0,1 0 0,0 0 0,0 0 0,0-1 0,0 0 0,6 1 0,2 1 0,0-1 0,0-1 0,0 0 0,0-1 0,1-1 0,-1 1 0,0-2 0,0 0 0,0 0 0,0-1 0,14-6 0,-12 4 0,0-2 0,0 0 0,-1-1 0,0 0 0,-1-1 0,1 0 0,-2-1 0,17-17 0,3-8 0,-17 18 0,0 1 0,1 1 0,1 1 0,19-14 0,-28 21 0,5-2 0,-11 9 0,-1 0 0,1 0 0,-1 1 0,1-1 0,-1 0 0,1 0 0,-1 1 0,1-1 0,-1 0 0,1 1 0,-1-1 0,0 0 0,1 1 0,-1-1 0,0 1 0,1-1 0,-1 0 0,0 1 0,1-1 0,-1 1 0,0-1 0,0 1 0,0-1 0,1 1 0,-1-1 0,0 1 0,0-1 0,0 1 0,0 0 0,0-1 0,0 1 0,0 0 0,2 17 0,-1 0 0,0 0 0,-1 0 0,-1 0 0,0 0 0,-7 26 0,8-44 0,0 1 0,-1 0 0,1-1 0,0 1 0,0 0 0,0-1 0,0 1 0,0-1 0,0 1 0,0 0 0,0-1 0,0 1 0,0 0 0,1-1 0,-1 1 0,0-1 0,0 1 0,1 1 0,8-3 0,15-18 0,-20 14 0,62-58 0,-42 38 0,0 2 0,2 1 0,47-33 0,-71 54 0,0 0 0,0-1 0,0 1 0,0 1 0,0-1 0,1 0 0,-1 0 0,0 1 0,0-1 0,0 1 0,1 0 0,3 0 0,-5 0 0,0 0 0,0 0 0,0 1 0,0-1 0,0 0 0,0 1 0,0-1 0,0 1 0,0-1 0,0 1 0,0 0 0,0-1 0,-1 1 0,1 0 0,0 0 0,0-1 0,-1 1 0,1 0 0,0 1 0,2 4 0,-1 0 0,0 0 0,0 0 0,-1 1 0,0-1 0,0 0 0,0 7 0,1 7 0,1-6 0,4 31 0,17 58 0,-23-101 0,0 0 0,0 0 0,0 0 0,0-1 0,0 1 0,1 0 0,-1-1 0,0 1 0,1 0 0,-1-1 0,1 0 0,0 1 0,-1-1 0,1 0 0,0 0 0,0 0 0,0 0 0,0 0 0,0 0 0,0 0 0,0-1 0,0 1 0,0-1 0,0 0 0,0 1 0,0-1 0,1 0 0,-1 0 0,4-1 0,6 0 0,0-1 0,-1 0 0,24-8 0,-31 9 0,23-9 0,0-1 0,-1-1 0,0-1 0,-1-1 0,29-22 0,-13 4 0,-1-1 0,37-41 0,-62 59 0,0-2 0,-1 0 0,-1 0 0,19-35 0,-31 51 0,-1 1 0,1-1 0,-1 0 0,1 0 0,-1 0 0,0 0 0,1 0 0,-1 0 0,0 0 0,0 0 0,0 0 0,0 0 0,0 0 0,0 0 0,0 0 0,0 0 0,0-1 0,0 2 0,-1-1 0,1 1 0,0 0 0,0-1 0,-1 1 0,1 0 0,0 0 0,-1-1 0,1 1 0,-1 0 0,1 0 0,0-1 0,-1 1 0,1 0 0,-1 0 0,1 0 0,0 0 0,-1 0 0,1 0 0,-1 0 0,1 0 0,-1 0 0,1 0 0,-1 0 0,0 0 0,-3 0 0,0 1 0,0 0 0,-1 1 0,1-1 0,0 1 0,-4 1 0,-32 19 0,-64 43 0,81-48 0,2 0 0,1 1 0,0 1 0,-19 24 0,31-33 0,0 1 0,-11 22 0,17-29 0,0-1 0,1 0 0,-1 1 0,1-1 0,0 1 0,0-1 0,0 1 0,1 0 0,-1-1 0,1 1 0,0 0 0,0-1 0,0 1 0,1 6 0,0-8 0,0 0 0,0 0 0,1 0 0,-1 0 0,1-1 0,-1 1 0,1 0 0,-1 0 0,1-1 0,0 1 0,0-1 0,0 1 0,-1-1 0,2 0 0,-1 0 0,0 0 0,0 0 0,0 0 0,0-1 0,1 1 0,-1 0 0,0-1 0,0 0 0,1 0 0,-1 1 0,0-1 0,1 0 0,2-1 0,7 0 0,0 0 0,-1-1 0,1 0 0,13-5 0,-6-1 0,0 0 0,0-1 0,-1-1 0,0 0 0,-1-1 0,0-1 0,-1-1 0,0-1 0,25-28 0,4-9 0,61-96 0,-73 93 0,-3-2 0,-2-1 0,35-102 0,-57 140 0,-1 1 0,-1-1 0,0-1 0,1-31 0,-8-78 0,-2 97 0,4 31 0,1 0 0,0 0 0,-1 0 0,1 0 0,-1 0 0,1 0 0,-1 0 0,1 0 0,-1 0 0,0 0 0,1 0 0,-1 1 0,0-1 0,0 0 0,0 1 0,0-1 0,0 0 0,0 1 0,1-1 0,-1 1 0,0-1 0,-1 1 0,1 0 0,0-1 0,0 1 0,0 0 0,-2 0 0,1 0 0,1 1 0,-1 0 0,0 0 0,1 0 0,-1 0 0,1 0 0,-1 1 0,1-1 0,0 0 0,0 1 0,-1-1 0,1 1 0,0-1 0,0 1 0,-1 2 0,-2 3 0,-18 25 0,2 2 0,1 1 0,-25 66 0,24-47 0,4 1 0,-12 62 0,18-63 0,2-1 0,3 2 0,2-1 0,7 108 0,-2-153 0,-1 0 0,2 0 0,-1 0 0,1 0 0,0-1 0,6 12 0,-7-17 0,0 1 0,1 0 0,-1-1 0,1 1 0,-1-1 0,1 0 0,0 0 0,0 0 0,0 0 0,1 0 0,-1-1 0,1 0 0,-1 1 0,1-1 0,6 2 0,2-1 0,0 0 0,0-1 0,1 0 0,-1-1 0,1-1 0,-1 0 0,1 0 0,-1-1 0,1-1 0,17-4 0,-12 1 0,0-1 0,0-1 0,-1 0 0,0-1 0,0-1 0,20-15 0,-28 18 0,0-1 0,-1-1 0,0 0 0,-1 0 0,0 0 0,0-1 0,0 0 0,-1 0 0,-1-1 0,0 0 0,0 0 0,-1 0 0,0 0 0,0-1 0,-2 0 0,1 0 0,1-13 0,-4 21 0,0 1 0,-1 0 0,1 0 0,0-1 0,-1 1 0,1 0 0,-1 0 0,1-1 0,-1 1 0,0 0 0,0 0 0,0 0 0,-1 0 0,1 0 0,0 0 0,-1 1 0,-2-4 0,3 4 0,-1-1 0,1 2 0,0-1 0,0 0 0,0 0 0,-1 0 0,1 0 0,0 1 0,-1-1 0,1 1 0,0-1 0,-1 1 0,1-1 0,-1 1 0,1 0 0,-1 0 0,1-1 0,-1 1 0,1 0 0,-1 1 0,1-1 0,-1 0 0,1 0 0,-1 1 0,1-1 0,-1 1 0,1-1 0,-2 2 0,-6 3 0,1 1 0,1 0 0,-1 0 0,1 1 0,1 0 0,-1 0 0,1 1 0,0 0 0,1 0 0,-1 0 0,2 1 0,-1 0 0,-4 12 0,7-15 0,1 0 0,-1 0 0,1 0 0,0 0 0,0 0 0,1 0 0,0 0 0,0 0 0,0 0 0,2 7 0,-1-9 0,0 1 0,0-1 0,0 0 0,1 0 0,0-1 0,0 1 0,0 0 0,0 0 0,1-1 0,0 0 0,-1 1 0,1-1 0,0 0 0,0 0 0,6 4 0,-3-5 0,-1 1 0,0 0 0,0-1 0,1 0 0,0-1 0,-1 1 0,1-1 0,0 0 0,-1 0 0,1-1 0,0 0 0,0 0 0,0 0 0,0-1 0,-1 1 0,1-1 0,0-1 0,6-1 0,12-5 0,0-1 0,38-20 0,-22 2 0,-34 22 0,-1 1 0,1 0 0,-1 0 0,1 0 0,0 1 0,1 0 0,-1 0 0,0 0 0,10-2 0,-16 5 0,1 0 0,-1 0 0,1 0 0,0 0 0,-1 0 0,1 0 0,-1 0 0,1 0 0,0 0 0,-1 0 0,1 0 0,-1 1 0,1-1 0,0 0 0,-1 0 0,1 1 0,-1-1 0,1 0 0,-1 1 0,1-1 0,-1 0 0,1 1 0,-1-1 0,0 1 0,1-1 0,-1 1 0,0-1 0,1 1 0,-1-1 0,0 1 0,1-1 0,-1 1 0,0 1 0,2 22 0,-2-20 0,-3 44 0,-3-1 0,-21 85 0,27-129 0,-16 54 0,-24 57 0,24-73 0,1 1 0,-15 80 0,17-57 0,13-59 0,2-6 0,5-10 0,26-72 0,23-92 0,-35 101 0,4 0 0,41-84 0,-23 69 0,54-95 0,-93 177 0,-1 1 0,1-1 0,0 1 0,0 0 0,1 0 0,0 1 0,-1-1 0,2 1 0,-1 0 0,0 0 0,1 1 0,6-4 0,-11 7 0,1 0 0,-1 0 0,1 0 0,0 0 0,-1 0 0,1 0 0,-1 1 0,1-1 0,-1 0 0,1 1 0,-1-1 0,1 1 0,-1-1 0,1 1 0,-1 0 0,0 0 0,1 0 0,-1 0 0,0 0 0,0 0 0,1 0 0,-1 0 0,0 0 0,0 0 0,0 1 0,0-1 0,-1 0 0,2 3 0,3 5 0,-1-1 0,0 1 0,3 12 0,-6-19 0,2 8 0,0-1 0,-1 1 0,0 0 0,0 0 0,-1 0 0,0 0 0,-1 0 0,-2 16 0,1-19 0,0-1 0,-1 1 0,0 0 0,0-1 0,-1 0 0,1 1 0,-1-1 0,-1 0 0,1 0 0,-1-1 0,0 1 0,-1-1 0,-7 8 0,7-7 0,-1 0 0,1-1 0,-1 0 0,0-1 0,0 1 0,-1-1 0,1 0 0,-1-1 0,0 1 0,0-1 0,0-1 0,0 1 0,-1-1 0,1-1 0,-1 1 0,1-1 0,-1-1 0,1 1 0,-9-1 0,4-1 0,0-1 0,0 0 0,0 0 0,0-2 0,1 1 0,-1-1 0,-13-7 0,25 11 0,0 0 0,0 0 0,1 0 0,-1 0 0,0 0 0,0 0 0,0 0 0,0 0 0,1-1 0,-1 1 0,0 0 0,0 0 0,0 0 0,0 0 0,0 0 0,1 0 0,-1 0 0,0 0 0,0 0 0,0-1 0,0 1 0,0 0 0,0 0 0,0 0 0,0 0 0,1 0 0,-1 0 0,0-1 0,0 1 0,0 0 0,0 0 0,0 0 0,0 0 0,0-1 0,0 1 0,0 0 0,0 0 0,0 0 0,0 0 0,0-1 0,0 1 0,0 0 0,0 0 0,0 0 0,0 0 0,0 0 0,0-1 0,0 1 0,-1 0 0,1 0 0,0 0 0,0 0 0,0 0 0,0-1 0,0 1 0,0 0 0,0 0 0,-1 0 0,1 0 0,0 0 0,0 0 0,0 0 0,0 0 0,0-1 0,-1 1 0,1 0 0,0 0 0,0 0 0,12-3 0,35-3 0,86-1 0,2 0 0,-115 5 0,1-2 0,-1 0 0,0-1 0,28-11 0,-25 7 0,-2-2 0,1 0 0,-1-1 0,-1-1 0,0-1 0,33-31 0,-46 38 0,-1 0 0,-1 0 0,1-1 0,-1 0 0,-1 0 0,1 0 0,-2-1 0,1 1 0,4-16 0,-7 20 0,0 0 0,0-1 0,0 1 0,0 0 0,-1 0 0,1-1 0,-1 1 0,0 0 0,-1-1 0,1 1 0,-1 0 0,1 0 0,-1-1 0,-1 1 0,1 0 0,0 0 0,-1 0 0,0 0 0,0 1 0,0-1 0,-1 0 0,-5-6 0,6 9 0,0-1 0,0 0 0,0 1 0,0 0 0,0-1 0,-1 1 0,1 0 0,0 0 0,-1 1 0,1-1 0,-1 0 0,1 1 0,-1 0 0,0-1 0,1 1 0,-1 0 0,1 0 0,-1 0 0,1 1 0,-1-1 0,0 1 0,1-1 0,-1 1 0,1 0 0,0 0 0,-1 0 0,1 0 0,0 0 0,-4 3 0,-1 1 0,-1 0 0,2 1 0,-1 0 0,1 0 0,-1 1 0,2-1 0,-8 12 0,7-9 0,0 0 0,1 1 0,1-1 0,0 1 0,0 0 0,0 1 0,2-1 0,-1 0 0,1 1 0,1 0 0,0-1 0,0 1 0,1 0 0,2 17 0,-1-22 0,0 0 0,1 0 0,-1 0 0,1 0 0,0 0 0,1 0 0,0-1 0,0 1 0,0-1 0,0 0 0,1 0 0,0 0 0,0 0 0,0-1 0,0 1 0,1-1 0,0 0 0,0 0 0,0-1 0,0 0 0,1 0 0,-1 0 0,1 0 0,0-1 0,0 0 0,9 2 0,-7-2 0,0 0 0,-1-1 0,1 0 0,0-1 0,0 0 0,0 0 0,0 0 0,-1-1 0,1 0 0,0-1 0,-1 0 0,1 0 0,-1-1 0,1 1 0,-1-2 0,0 1 0,0-1 0,0 0 0,8-7 0,28-24 0,41-42 0,23-20 0,-100 91 0,13-11 0,-20 17 0,0-1 0,1 1 0,-1 0 0,0 0 0,0 0 0,0-1 0,1 1 0,-1 0 0,0 0 0,0 0 0,1-1 0,-1 1 0,0 0 0,0 0 0,1 0 0,-1 0 0,0 0 0,0 0 0,1 0 0,-1-1 0,0 1 0,1 0 0,-1 0 0,0 0 0,0 0 0,1 0 0,-1 0 0,0 1 0,1-1 0,-1 0 0,0 0 0,1 0 0,-1 0 0,0 0 0,0 0 0,1 0 0,-1 1 0,0-1 0,0 0 0,1 0 0,-1 0 0,0 0 0,0 1 0,0-1 0,1 0 0,-1 0 0,0 1 0,0-1 0,0 0 0,0 0 0,0 1 0,1-1 0,-1 0 0,0 1 0,0-1 0,1 14 0,-1 0 0,0 0 0,-1 0 0,-1 0 0,0 0 0,-6 20 0,-3 25 0,10-34 0,2-25 0,0 0 0,0 0 0,1-1 0,-1 1 0,0-1 0,0 1 0,0-1 0,0 1 0,0-1 0,0 0 0,0 1 0,-1-1 0,1 0 0,0 0 0,1-1 0,27-28 0,12-11 0,70-57 0,-110 98 0,0-1 0,0 0 0,-1 0 0,1 1 0,0-1 0,0 0 0,0 1 0,0-1 0,0 1 0,-1-1 0,1 1 0,0 0 0,0-1 0,0 1 0,0 0 0,0 0 0,0 0 0,1-1 0,-1 1 0,0 0 0,0 0 0,0 0 0,0 1 0,0-1 0,0 0 0,0 0 0,0 1 0,0-1 0,0 0 0,0 1 0,0-1 0,-1 1 0,1-1 0,0 1 0,2 1 0,-1 1 0,0 1 0,0 0 0,0-1 0,0 1 0,-1 0 0,1 0 0,1 6 0,1 4 0,11 31 0,-10-27 0,1-1 0,0 1 0,10 16 0,-14-31 0,-1-1 0,1 0 0,0 0 0,0 0 0,0 0 0,0 0 0,0-1 0,0 1 0,0-1 0,0 1 0,1-1 0,-1 0 0,1 1 0,-1-1 0,1-1 0,-1 1 0,1 0 0,-1-1 0,1 1 0,0-1 0,-1 0 0,1 0 0,3 0 0,6-1 0,-1 0 0,0 0 0,0-2 0,13-3 0,0-2 0,0-1 0,-1-1 0,0-1 0,35-23 0,-18 6 0,55-48 0,-88 71 0,0-1 0,0-1 0,-1 1 0,1-1 0,-2 0 0,1 0 0,-1-1 0,0 0 0,0 0 0,5-14 0,-10 22 0,1-1 0,-1 1 0,0 0 0,0 0 0,0-1 0,0 1 0,0 0 0,0-1 0,1 1 0,-1 0 0,0 0 0,0-1 0,0 1 0,0 0 0,0-1 0,0 1 0,0 0 0,0-1 0,0 1 0,-1 0 0,1 0 0,0-1 0,0 1 0,0 0 0,0-1 0,0 1 0,0 0 0,-1 0 0,1-1 0,0 1 0,0 0 0,0 0 0,-1 0 0,1-1 0,0 1 0,0 0 0,0 0 0,-1 0 0,1 0 0,0-1 0,-1 1 0,1 0 0,0 0 0,0 0 0,-1 0 0,1 0 0,0 0 0,-1 0 0,1 0 0,-1 0 0,-20 5 0,8 2 0,0 0 0,0 0 0,0 1 0,1 1 0,0 0 0,1 0 0,0 1 0,-18 22 0,2 1 0,-40 67 0,64-95 0,0 1 0,0 0 0,0 0 0,1 0 0,0 0 0,1 0 0,-1 0 0,1 0 0,0 0 0,1 1 0,-1-1 0,2 8 0,-1-11 0,0-1 0,1 0 0,-1 1 0,1-1 0,-1 0 0,1 1 0,0-1 0,0 0 0,0 0 0,0 0 0,1 0 0,-1 0 0,0 0 0,1 0 0,-1 0 0,1-1 0,0 1 0,0-1 0,0 1 0,0-1 0,-1 1 0,2-1 0,-1 0 0,0 0 0,0 0 0,0 0 0,0-1 0,1 1 0,-1-1 0,0 1 0,1-1 0,-1 0 0,0 1 0,1-1 0,2-1 0,5 1 0,0-1 0,-1 0 0,0-1 0,1 0 0,-1-1 0,0 1 0,0-2 0,0 1 0,0-1 0,-1-1 0,1 0 0,-1 0 0,0 0 0,-1-1 0,10-9 0,-4 2 0,-2 0 0,1 0 0,-1-1 0,-1-1 0,-1 0 0,0 0 0,11-27 0,-7 6 0,-1 0 0,-2 0 0,-2-1 0,5-45 0,3-154 0,-15 202 0,2-12 0,-2 0 0,-3-1 0,-8-58 0,4 85 0,4 16 0,1 0 0,0 1 0,0-1 0,1 0 0,-1 0 0,1-4 0,-11 87 0,-18 365 0,30-395 0,11 86 0,-3-55 0,-7-54 0,0-1 0,2 1 0,2-1 0,0 0 0,1-1 0,11 26 0,-15-47 0,-1 0 0,1 0 0,-1-1 0,1 1 0,0 0 0,0-1 0,0 0 0,0 0 0,0 0 0,0 0 0,1 0 0,-1-1 0,1 1 0,-1-1 0,1 0 0,-1 0 0,8 1 0,1 0 0,0-1 0,1 0 0,-1 0 0,14-2 0,-7-1 0,-1-1 0,0-1 0,0-1 0,27-10 0,66-36 0,-100 45 0,0-1 0,0 0 0,-1-1 0,1 0 0,-2 0 0,1-1 0,-2 0 0,1-1 0,-1 0 0,0-1 0,-1 1 0,11-24 0,-16 30 0,-1 0 0,1 0 0,-1-1 0,0 1 0,0 0 0,-1-1 0,0 1 0,1-1 0,-1 1 0,-1 0 0,1-1 0,-1 1 0,1-1 0,-1 1 0,-1 0 0,1 0 0,-3-6 0,3 8 0,0-1 0,-1 0 0,1 0 0,-1 1 0,0-1 0,1 1 0,-1 0 0,-1-1 0,1 1 0,0 0 0,0 0 0,-1 0 0,1 1 0,-1-1 0,0 1 0,1-1 0,-1 1 0,0 0 0,0 0 0,0 0 0,0 0 0,0 0 0,0 1 0,0 0 0,0-1 0,-4 1 0,-2 1 0,0 1 0,0 0 0,0 0 0,1 1 0,-1 0 0,1 1 0,0-1 0,0 2 0,0-1 0,0 1 0,1 0 0,0 1 0,0 0 0,0 0 0,1 0 0,0 1 0,0 0 0,1 0 0,-9 15 0,10-15 0,0 0 0,1 0 0,-1 0 0,2 1 0,-1 0 0,1-1 0,0 1 0,1 0 0,0 0 0,0 10 0,1-12 0,0 0 0,1-1 0,-1 1 0,2 0 0,-1 0 0,1-1 0,0 1 0,0 0 0,0-1 0,1 0 0,-1 0 0,1 1 0,1-2 0,6 9 0,-6-8 0,1-1 0,-1 0 0,1 0 0,0 0 0,0 0 0,1-1 0,-1 0 0,0 0 0,1-1 0,0 1 0,0-1 0,0 0 0,0-1 0,0 0 0,0 0 0,0 0 0,0 0 0,1-1 0,-1 0 0,0-1 0,0 1 0,0-1 0,1 0 0,6-3 0,5-1 0,0-1 0,-1-1 0,0-1 0,-1 0 0,1-1 0,29-22 0,21-24 0,-39 31 0,53-35 0,-79 58 0,19-9 0,-21 10 0,0 0 0,0 0 0,1 0 0,-1 0 0,0 0 0,1 0 0,-1 0 0,0 0 0,1 0 0,-1 0 0,0 0 0,1 0 0,-1 0 0,0 0 0,0 0 0,1 1 0,-1-1 0,0 0 0,1 0 0,-1 0 0,0 0 0,0 1 0,0-1 0,1 0 0,-1 0 0,0 1 0,0-1 0,0 0 0,1 0 0,-1 1 0,0-1 0,0 0 0,0 1 0,0-1 0,0 0 0,0 0 0,0 1 0,0-1 0,0 0 0,0 1 0,0-1 0,0 0 0,0 1 0,0-1 0,0 0 0,0 1 0,0-1 0,0 0 0,0 0 0,0 1 0,0-1 0,0 0 0,-1 1 0,-32 184 0,32-176 0,0-4 0,0 1 0,0-1 0,0 0 0,1 0 0,0 1 0,0-1 0,1 0 0,1 8 0,-1-13 0,0 0 0,0 0 0,0 0 0,0 0 0,0 0 0,0-1 0,0 1 0,0 0 0,0 0 0,0-1 0,0 1 0,0 0 0,-1-1 0,1 1 0,0-1 0,0 1 0,0-1 0,0 0 0,1-1 0,-1 1 0,22-16 0,-2-1 0,0-1 0,-1-1 0,-2 0 0,29-40 0,-35 45 0,-12 14 0,0 1 0,1-1 0,-1 1 0,1 0 0,-1-1 0,1 1 0,-1-1 0,1 1 0,-1 0 0,1-1 0,-1 1 0,1 0 0,-1-1 0,1 1 0,0 0 0,-1 0 0,1 0 0,-1 0 0,1 0 0,0-1 0,-1 1 0,1 0 0,0 0 0,-1 1 0,1-1 0,-1 0 0,1 0 0,0 0 0,-1 0 0,1 0 0,0 1 0,-1-1 0,1 0 0,-1 1 0,1-1 0,-1 0 0,1 1 0,-1-1 0,1 0 0,-1 1 0,1-1 0,-1 1 0,0-1 0,1 1 0,-1-1 0,1 2 0,18 29 0,-17-26 0,10 18 0,20 35 0,-28-53 0,-1 0 0,1-1 0,0 0 0,0 1 0,0-2 0,0 1 0,1 0 0,0-1 0,7 5 0,-8-7 0,0 1 0,1-1 0,-1 0 0,1 0 0,-1 0 0,0-1 0,1 0 0,-1 1 0,1-2 0,-1 1 0,1 0 0,7-3 0,5-1 0,30-11 0,-38 12 0,5-3 0,0-1 0,0 0 0,-1-1 0,0 0 0,0-1 0,-1 0 0,0-1 0,-1-1 0,0 0 0,15-19 0,-7 4 0,-1 0 0,-1-1 0,-1-1 0,12-32 0,-2-5 0,29-112 0,-4-72 0,-19 68 0,-31 178 0,1-15 0,-1 18 0,-1 0 0,0-1 0,0 1 0,0 0 0,0 0 0,0 0 0,0-1 0,0 1 0,0 0 0,0 0 0,0 0 0,0-1 0,0 1 0,0 0 0,0 0 0,0 0 0,0-1 0,0 1 0,0 0 0,0 0 0,0 0 0,0-1 0,0 1 0,-1 0 0,1 0 0,0 0 0,0 0 0,0-1 0,0 1 0,0 0 0,0 0 0,-1 0 0,1 0 0,0 0 0,0-1 0,0 1 0,0 0 0,-1 0 0,1 0 0,0 0 0,0 0 0,0 0 0,-1 0 0,1 0 0,0 0 0,0 0 0,0 0 0,-1 0 0,1 0 0,0 0 0,0 0 0,0 0 0,-1 0 0,1 0 0,0 0 0,0 0 0,0 0 0,-1 0 0,1 0 0,0 1 0,-3 1 0,1 1 0,0-1 0,0 1 0,0 0 0,0 0 0,1 0 0,-1 0 0,1 0 0,-1 0 0,1 0 0,0 0 0,0 5 0,-4 6 0,-30 81 0,-34 158 0,58-199 0,2 1 0,3 0 0,2 1 0,6 87 0,-1-134 0,0-1 0,0 1 0,1 0 0,0 0 0,1-1 0,0 0 0,0 1 0,1-1 0,0 0 0,6 10 0,-6-14 0,-1 0 0,0 0 0,1-1 0,-1 1 0,1-1 0,0 0 0,0 0 0,1-1 0,-1 1 0,0-1 0,1 0 0,0 0 0,-1 0 0,1 0 0,0-1 0,0 0 0,0 0 0,0 0 0,8-1 0,-3 1 0,0-2 0,0 1 0,0-1 0,0-1 0,0 0 0,0 0 0,-1-1 0,1 0 0,12-6 0,-8 1 0,-1 0 0,1-1 0,-2 0 0,1-1 0,15-16 0,20-19 0,-20 20 0,-1-1 0,-1-1 0,-2-1 0,29-43 0,32-83 0,-72 125 0,-1-1 0,-1 0 0,10-48 0,-3 3 0,-9 40 0,-2 0 0,5-48 0,-9 47 0,-1 14 0,0 0 0,-2 0 0,0-1 0,-2 1 0,-6-36 0,8 57 0,0 0 0,-1 0 0,1 0 0,0 0 0,0 0 0,-1 0 0,1 0 0,0 0 0,-1 0 0,1 0 0,-1 0 0,1 0 0,-1 0 0,0 1 0,1-1 0,-1 0 0,0 0 0,1 1 0,-1-1 0,0 0 0,0 1 0,0-1 0,0 1 0,0-1 0,0 1 0,1 0 0,-1-1 0,0 1 0,0 0 0,0-1 0,0 1 0,0 0 0,0 0 0,0 0 0,0 0 0,0 0 0,0 0 0,0 0 0,0 1 0,0-1 0,0 0 0,0 0 0,-2 1 0,-3 2 0,0 1 0,0-1 0,0 1 0,1 0 0,-7 6 0,6-6 0,-8 9 0,0 1 0,1 0 0,0 1 0,1 0 0,1 1 0,0 0 0,1 1 0,-8 19 0,-2 11 0,-27 94 0,39-109 0,2 1 0,1-1 0,1 1 0,2 0 0,1 0 0,2 0 0,1 0 0,2 0 0,1-1 0,1 1 0,11 31 0,-5-20 0,-7-22 0,15 39 0,-18-57 0,-1-1 0,1 1 0,0-1 0,0 0 0,0 0 0,0 1 0,0-1 0,1-1 0,-1 1 0,1 0 0,0 0 0,0-1 0,0 0 0,0 0 0,0 0 0,1 0 0,-1 0 0,1 0 0,-1-1 0,1 0 0,-1 0 0,1 0 0,0 0 0,0 0 0,-1-1 0,1 1 0,0-1 0,0 0 0,0-1 0,-1 1 0,6-1 0,8-3 0,-1-1 0,0-1 0,0 0 0,-1-1 0,23-13 0,-25 12 0,-1-1 0,0 0 0,-1-1 0,0 0 0,10-13 0,16-13 0,-25 25 0,-9 7 0,1 0 0,0 1 0,0 0 0,0 0 0,1 0 0,4-3 0,-8 6 0,-1 0 0,0 0 0,1 0 0,-1 0 0,0 0 0,1 0 0,-1 0 0,0-1 0,1 1 0,-1 0 0,0 0 0,1 0 0,-1 0 0,0 0 0,1 1 0,-1-1 0,0 0 0,1 0 0,-1 0 0,0 0 0,0 0 0,1 0 0,-1 1 0,0-1 0,1 0 0,-1 0 0,0 0 0,0 1 0,1-1 0,-1 0 0,0 0 0,0 1 0,5 13 0,-4 17 0,-4 11 0,0-16 0,2 0 0,2 49 0,-1-74 0,0 1 0,1-1 0,-1 1 0,0-1 0,0 1 0,1-1 0,-1 1 0,1-1 0,-1 0 0,1 1 0,0-1 0,0 0 0,-1 1 0,1-1 0,0 0 0,0 0 0,0 0 0,0 0 0,2 2 0,-1-3 0,-1 1 0,1-1 0,0 1 0,-1-1 0,1 0 0,0 1 0,-1-1 0,1 0 0,0 0 0,0 0 0,-1-1 0,1 1 0,0 0 0,-1-1 0,1 1 0,0-1 0,1 0 0,5-2 0,-1-1 0,1 0 0,-1-1 0,0 1 0,-1-1 0,1 0 0,-1-1 0,0 0 0,0 0 0,-1 0 0,6-8 0,-4 5 0,0 1 0,1 0 0,0 0 0,0 1 0,16-12 0,-24 19 0,0 0 0,1 0 0,-1 0 0,0 0 0,0 0 0,0 0 0,1 0 0,-1 0 0,0 0 0,0 0 0,1 0 0,-1 0 0,0 0 0,0 0 0,1 0 0,-1 1 0,0-1 0,0 0 0,0 0 0,1 0 0,-1 0 0,0 0 0,0 0 0,0 1 0,0-1 0,1 0 0,-1 0 0,0 0 0,0 0 0,0 1 0,0-1 0,0 0 0,0 0 0,1 1 0,-1-1 0,0 0 0,0 0 0,0 0 0,0 1 0,0-1 0,0 0 0,0 0 0,0 1 0,0-1 0,0 0 0,0 0 0,0 1 0,0-1 0,0 0 0,0 0 0,0 0 0,-1 1 0,1-1 0,0 0 0,0 0 0,0 1 0,-4 19 0,-22 39 0,-2-3 0,-3 0 0,-2-2 0,-2-1 0,-3-2 0,-2-1 0,-78 75 0,94-103 0,-34 25 0,49-40 0,-1-1 0,0-1 0,0 1 0,0-1 0,-1-1 0,1 0 0,-14 2 0,24-5 0,0-1 0,0 0 0,-1 0 0,1 0 0,0 0 0,0 0 0,-1 0 0,1 0 0,0 0 0,0 0 0,-1 0 0,1 0 0,0 0 0,0 0 0,-1 0 0,1 0 0,0 0 0,0 0 0,0-1 0,-1 1 0,1 0 0,0 0 0,0 0 0,0 0 0,-1 0 0,1-1 0,0 1 0,0 0 0,0 0 0,0 0 0,-1 0 0,1-1 0,0 1 0,0 0 0,0 0 0,0 0 0,0-1 0,0 1 0,0 0 0,0-1 0,1-13 0,10-14 0,1 6 0,0 0 0,2 1 0,0 0 0,2 1 0,0 1 0,1 0 0,1 1 0,0 1 0,2 1 0,24-17 0,-18 17 0,1 1 0,0 1 0,1 1 0,0 1 0,1 2 0,0 1 0,1 1 0,36-4 0,98-25 0,-57 10 0,-102 26 0,-2 1 0,0 0 0,0-1 0,0 1 0,0-1 0,0 0 0,0 0 0,0 0 0,0 0 0,-1-1 0,1 1 0,0-1 0,-1 0 0,1 1 0,1-3 0,-3 3 0,-1 1 0,0-1 0,0 1 0,0-1 0,0 1 0,0-1 0,0 1 0,0-1 0,0 1 0,0 0 0,0-1 0,0 1 0,0-1 0,0 1 0,0-1 0,0 1 0,0-1 0,-1 1 0,1-1 0,0 1 0,0 0 0,0-1 0,-1 1 0,1-1 0,0 1 0,-1 0 0,1-1 0,0 1 0,-1 0 0,1-1 0,0 1 0,-1 0 0,-17-10 0,14 8 0,-189-83 855,82 43-5669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40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18695,'14'-3'395,"305"-44"1273,-294 46-1476,978-75 6964,-980 73-6362,-21 1 36,-8-1-468,-16-2-103,-20 1-3832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4:42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11256,'0'0'19800,"10"5"-19089,30 10-51,-41-16-655,0 1 0,1 0-1,-1-1 1,1 1 0,-1 0 0,1-1 0,-1 1 0,1-1-1,-1 1 1,1 0 0,-1-1 0,1 1 0,0-1-1,-1 0 1,1 1 0,0-1 0,-1 1 0,1-1-1,0 0 1,0 1 0,0-1 0,0 1 0,-1-1 0,1 0-1,0 1 1,0-1 0,0 0 0,0 1 0,0-1-1,0 0 1,1 1 0,-1-1 0,0 1 0,0-1-1,0 0 1,1 1 0,-1-1 0,0 1 0,0-1 0,1 0-1,-1 1 1,1-1 0,-1 1 0,0-1 0,1 1-1,-1 0 1,1-1 0,-1 1 0,1-1 0,0 1-1,-1 0 1,1-1 0,-1 1 0,1 0 0,-1 0 0,1-1-1,0 1 1,-1 0 0,1 0 0,0 0 0,-1 0-1,1 0 1,0 0 0,-1 0 0,1 0 0,0 0-1,-1 0 1,2 1 0,-28 3-5,26-3 0,-1-1 0,1 0 0,0 0 0,0 0 0,0 0 0,0 0 0,-1 0 0,1 1 0,0-1 0,0 0 0,0 0 0,0 0 0,0 0 0,0 1 0,-1-1 0,1 0 0,0 0 0,0 0 0,0 1 0,0-1 0,0 0 0,0 0 0,0 0 0,0 1 0,0-1 0,0 0 0,0 0 0,0 0 0,0 1 0,0-1 0,0 0 0,0 0 0,0 0 0,0 1 0,0-1 0,0 0 0,1 0 0,-1 0 0,0 1 0,0-1 0,0 0 0,0 0 0,0 0 0,0 0 0,1 1 0,-1-1 0,0 0 0,0 0 0,1 0 0,-1 1 0,0-1 0,0 1 0,1-1 0,-1 1 0,1-1 0,-1 0 0,0 1 0,1-1 0,-1 0 0,1 1 0,-1-1 0,1 0 0,-1 1 0,1-1 0,-1 0 0,1 0 0,-1 0 0,1 1 0,-1-1 0,1 0 0,-1 0 0,1 0 0,0 0 0,-1 0 0,2 0 0,2-2 0,1 0 0,0 0 0,-1 0 0,1-1 0,-1 0 0,0 1 0,0-2 0,0 1 0,0 0 0,6-8 0,-10 10 0,0 1 0,0 0 0,0 0 0,0-1 0,0 1 0,0 0 0,0 0 0,0-1 0,0 1 0,0 0 0,0 0 0,0-1 0,0 1 0,0 0 0,0 0 0,0 0 0,0-1 0,0 1 0,0 0 0,0 0 0,0-1 0,-1 1 0,1 0 0,0 0 0,0 0 0,0-1 0,0 1 0,-1 0 0,1 0 0,0 0 0,0 0 0,0 0 0,-1-1 0,1 1 0,0 0 0,0 0 0,-1 0 0,1 0 0,0 0 0,0 0 0,0 0 0,-1 0 0,1 0 0,0 0 0,0 0 0,-1 0 0,1 0 0,0 0 0,0 0 0,-1 0 0,1 0 0,0 0 0,0 0 0,-1 0 0,1 1 0,-16 0 0,13 0 0,-1 1 0,0 0 0,0 0 0,1 0 0,-1 0 0,-3 3 0,6-4 0,0 0 0,-1 0 0,1 1 0,0-1 0,0 0 0,0 0 0,0 1 0,0-1 0,0 0 0,1 1 0,-1-1 0,0 1 0,1-1 0,-1 1 0,1-1 0,-1 1 0,0 2 0,3-4 0,-1 1 0,0-1 0,1 0 0,-1 1 0,0-1 0,0 0 0,1 0 0,-1 0 0,0 0 0,1 0 0,-1 0 0,0 0 0,1-1 0,1 0 0,-1 1 0,13-3 181,-1-1 0,1 0 0,-1-1 0,20-10 0,14-10-4199,-45 23 3196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5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8136,'0'0'11743,"-2"12"-11372,-4 36 305,0 61 0,0 242 1615,6-324-2103,6 126 1246,-6-75 825,4-79-2774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10344,'0'0'6153,"10"-3"-5675,5-1-240,1 1 0,1 0-1,-1 1 1,0 1-1,19 1 1,300-2 1865,-231-2-1736,2-3 85,-64 2-103,1 3 1,0 2 0,54 5 0,-69-1-70,-15-3 28,0 1 0,0 1 0,18 5 0,-25-4 94,0-2-3051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5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9944,'0'0'6186,"1"10"-5765,8 58 566,-4-1-1,-5 111 0,0-71 124,2-67-190,-7 62 1,4-63 486,1-28-51,0-29-895,5-26-546,-1 21-3125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2:58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12160,'0'0'4822,"17"-3"-4291,54-6 184,120-1 0,-9 25 475,-109-7 339,112-2 0,-176-7-1376,1 0 0,0 0 0,-1-1 0,1-1 0,-1 0 0,14-6 0,3-6-3224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45 163 6928,'0'0'3922,"-7"-10"-3506,-21-29-17,22 30 555,3 4-212,5 5-343,9 1-23,85-27 475,-49 13-573,125-38 1410,-156 46-1495,-14 4-98,1 0 0,-1 0 0,1 0 0,-1 1 0,1-1 0,-1 1 0,1-1 0,3 1-1,-5 0-68,0 1 0,0-1 0,0 1 0,1-1 0,-1 1 0,0-1 0,0 1 0,0-1 0,0 1 0,0 0 0,0 0 0,0-1 0,0 1-1,-1 0 1,1 0 0,0 0 0,0 0 0,-1 0 0,1 0 0,0 0 0,-1 0 0,1 2 0,10 25-2291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215 476 9240,'0'0'6702,"-10"1"-6161,-6 2 31,-31 9 0,40-10-364,0 0 0,0 1 0,1 0 0,-1 0 0,1 1-1,0 0 1,0 0 0,-8 7 0,3 0 317,0 1-1,-18 24 1,26-31-398,0 1 1,0 0-1,0-1 1,1 1-1,0 0 1,0 0-1,0 0 0,1 0 1,0 1-1,-1 6 1,2-8-11,0-1 0,0 1 0,0 0-1,1-1 1,-1 0 0,1 1 0,0-1 0,1 1 0,-1-1 0,1 0 0,3 8-1,-3-10-58,0 1 0,0-1 0,0 0 0,0 1-1,0-1 1,0 0 0,0-1 0,1 1 0,-1 0-1,1-1 1,-1 1 0,1-1 0,0 0 0,-1 0 0,1 0-1,0 0 1,0 0 0,0-1 0,5 1 0,-2 0 4,0-1 0,0-1 0,1 1 0,-1-1 0,0 0 0,0 0 1,0-1-1,0 0 0,-1 0 0,1 0 0,0-1 0,-1 1 0,1-2 1,-1 1-1,0 0 0,0-1 0,0 0 0,-1 0 0,1-1 0,-1 1 1,0-1-1,0 0 0,4-8 0,0 0 30,0-1 0,-1 1 0,0-2 0,-1 1 0,-1-1 0,-1 0 0,0 0 0,3-18 1,-4-6 128,-2-1 1,-2 1 0,-8-66 0,-40-129 636,45 217-785,-1-2 47,3 14-80,1-1 1,-1 1-1,1-1 1,0 1-1,0-8 1,3 146 91,37 256 1,-34-354-11,-4-24 9,1 1 0,0 0 0,0-1 0,1 1 1,1-1-1,0 0 0,10 20 0,-14-31-120,1 0 1,-1 1 0,0-1-1,0 0 1,0 0 0,0 0 0,0 0-1,1 0 1,-1 0 0,0 0-1,0 0 1,0 0 0,0 1-1,1-1 1,-1 0 0,0 0-1,0 0 1,0 0 0,0 0-1,1 0 1,-1 0 0,0 0-1,0 0 1,0 0 0,1 0 0,-1 0-1,0-1 1,0 1 0,0 0-1,0 0 1,1 0 0,-1 0-1,0 0 1,0 0 0,0 0-1,0 0 1,0 0 0,1-1-1,-1 1 1,0 0 0,0 0-1,0 0 1,0 0 0,0 0 0,0-1-1,6-7-2071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10040,'0'0'10755,"5"13"-10287,-1-3-369,1 1 42,-1 1 0,0 0 0,0 1 0,-2-1-1,3 23 1,22 285 3555,-26-312-3418,-1 0 0,0-1 0,0 1 0,-1 0 0,0-1 0,0 1 0,-1-1 0,-3 10-1,5-17-261,0 0 0,0 0-1,0 0 1,0 0 0,0 0-1,0 0 1,0 1-1,0-1 1,0 0 0,0 0-1,0 0 1,0 0 0,-1 0-1,1 0 1,0 0-1,0 0 1,0 0 0,0 1-1,0-1 1,0 0 0,0 0-1,-1 0 1,1 0-1,0 0 1,0 0 0,0 0-1,0 0 1,0 0 0,0 0-1,-1 0 1,1 0-1,0 0 1,0 0 0,0 0-1,0 0 1,0 0 0,-1 0-1,1 0 1,0 0-1,0 0 1,0-1 0,0 1-1,0 0 1,0 0-1,-1 0 1,-6-7 9,-5-12-438,7 1-3435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13768,'0'0'5423,"12"-2"-4869,-7 1-490,10-2 124,0 1 1,0 0-1,1 1 1,20 1-1,286 35 3108,-213-21-1461,-47-11 75,-53 0-1704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9848,'0'0'11327,"14"-5"-10839,-4 3-386,18-6 336,48-8 1,86-6 1061,215-26 1354,-245 42-1359,-127 6-1322,-1 0 0,1 0 0,0 1 1,0-1-1,0 1 0,-1 0 0,1 0 0,0 1 0,-1-1 0,1 1 0,-1 0 0,0 0 0,0 0 0,1 1 1,-1 0-1,4 4 0,5 9-278,-8-11-4066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11656,'0'0'9593,"2"14"-8853,0-2-554,0 1 15,0-1 0,-1 1 0,0-1 1,-1 1-1,-2 18 0,-16 173 3320,15-175-3003,2-20-289,0-1 0,1 0 0,0 1 0,0-1 0,3 17 0,-1-19-23,-1 0 0,1 1-1,0-1 1,1 0 0,-1 0-1,1 0 1,6 8 0,-7-11-122,0-1 0,0 0 1,0 1-1,1-1 1,-1 0-1,1-1 0,0 1 1,-1 0-1,1-1 0,0 1 1,0-1-1,0 0 0,0 0 1,0 0-1,0 0 0,0-1 1,6 1-1,1 0-22,-1 0-1,1 0 1,0-1-1,-1 0 1,1-1-1,0 0 1,-1-1-1,1 0 1,-1 0-1,0-1 1,0-1-1,14-6 1,2-3-191,-17 9-4019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3:0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16384,'0'0'2327,"90"-40"-1663,-27 22 8,3 0-256,-1-2 8,-11 12-112,-10-2 0,-1 8-16,-11 2 16,-4 0-184,4-4 16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1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141 509 8240,'0'0'13243,"-9"1"-12996,-9 0-132,9 0 46,0-1 1,0 1 0,-11 4-1,16-4-71,0 0 0,1 0 0,-1 1 0,0 0-1,1 0 1,0 0 0,-1 0 0,1 0 0,0 1-1,0 0 1,0-1 0,1 1 0,-1 0 0,1 0-1,-1 0 1,1 1 0,0-1 0,0 1 0,1-1-1,-1 1 1,1-1 0,-1 1 0,1 0 0,1 0-1,-1 0 1,0 0 0,1-1 0,0 1 0,0 0-1,0 0 1,0 0 0,0 0 0,3 7 0,-3-10-71,17 54 771,-15-51-707,0 0 0,0 1 0,0-1 0,1 0 0,-1-1 1,1 1-1,0 0 0,1-1 0,-1 0 0,4 4 0,10 7 302,-11-8-185,0-1 0,1 0 0,0 0 0,-1-1 0,12 6 0,-17-9-158,1-1 1,-1 1-1,1-1 0,0 1 0,-1-1 1,1 0-1,0 1 0,-1-1 0,1 0 0,0 0 1,-1 0-1,1 0 0,0-1 0,-1 1 1,1 0-1,0-1 0,-1 1 0,1-1 1,-1 0-1,1 1 0,-1-1 0,1 0 1,-1 0-1,1 0 0,-1 0 0,0 0 1,0 0-1,1 0 0,-1-1 0,0 1 1,0 0-1,1-3 0,-1 2 4,0 0-1,0-1 1,0 1 0,0-1-1,0 1 1,0-1 0,-1 1-1,1-1 1,-1 0 0,0 1-1,0-1 1,0 0 0,0-3-1,-8-41 337,2 21-232,-5-51 235,5 45-254,1-1 1,2 1-1,2-1 1,3-59-1,4 52-90,-2-1-1,-3 0 1,0 1-1,-7-45 1,3 51-14,3 24-18,-1 0 0,0 0-1,0 0 1,-4-11 0,2 12-23,3 9-39,3 16 12,5 54 14,-5-35 4,2-1 1,1 0-1,1 0 0,2 0 1,16 40-1,-10-39 22,-2 0-1,-2 1 1,10 50 0,3 41 302,-22-110-301,-2-15 0,0 0 0,0 1 0,1-1 0,-1 0 0,0 0 0,1 0 0,-1 0 0,2 4 0,-1-2 674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547 346 9944,'0'0'7498,"-11"4"-6962,-2 3-349,8-5-103,0 1 0,-1-1 1,1 0-1,-1 0 1,1 0-1,-1-1 0,0 0 1,0 0-1,-11 0 1,-249 31 5559,263-31-5584,-5 1 119,0 0 1,0 0 0,1 1 0,-1 0 0,1 1 0,0 0-1,0 0 1,0 0 0,1 1 0,-1 0 0,1 0 0,0 1-1,1 0 1,-6 6 0,-1 4 223,0 0-1,1 0 1,1 1-1,-13 29 1,21-38-303,-1-1 1,2 1-1,-1 0 0,1 0 0,0 0 1,0 0-1,1 0 0,0 0 0,1 0 1,0 0-1,0 0 0,3 10 0,1 0 101,1 1 0,0 0 0,18 32 0,-20-42-149,2 0 0,-1-1 0,1 0 1,0 0-1,1 0 0,0-1 0,0 0 0,1 0 1,0-1-1,0 0 0,0 0 0,11 4 0,-8-4 10,1-1-1,1-1 0,-1 0 0,1 0 0,-1-1 0,1-1 1,0 0-1,26-1 0,-9-2-61,-1-1 0,1-2 0,-1-1 0,0-1 0,0-1 0,41-17 0,158-87 0,-50 25 0,-165 81 0,-1 1 0,1 1 0,0-1 0,21-1 0,-34 5 0,0 0 0,0 0 0,0 0 0,0 0 0,0 1 0,0-1 0,-1 0 0,1 0 0,0 0 0,0 0 0,0 0 0,0 0 0,0 1 0,0-1 0,0 0 0,0 0 0,0 0 0,0 0 0,0 0 0,0 0 0,0 1 0,0-1 0,0 0 0,0 0 0,0 0 0,0 0 0,0 0 0,0 1 0,0-1 0,0 0 0,0 0 0,0 0 0,0 0 0,0 0 0,0 0 0,0 1 0,1-1 0,-1 0 0,0 0 0,0 0 0,0 0 0,0 0 0,0 0 0,0 0 0,0 0 0,0 1 0,1-1 0,-1 0 0,0 0 0,0 0 0,0 0 0,0 0 0,0 0 0,1 0 0,-1 0 0,0 0 0,0 0 0,0 0 0,-9 6 0,-59 24 0,44-21 0,-1 1 0,1 2 0,1 0 0,0 2 0,-38 29 0,42-26 0,0 1 0,1 0 0,0 2 0,-18 27 0,34-45 0,1 1 0,-1 0 0,1 0 0,-1 0 0,1 0 0,0 0 0,0 1 0,0-1 0,1 0 0,-1 0 0,1 1 0,0-1 0,0 0 0,0 0 0,0 1 0,0-1 0,1 0 0,0 4 0,0-6 0,0 0 0,0-1 0,0 1 0,0 0 0,0-1 0,0 1 0,0-1 0,1 0 0,-1 1 0,0-1 0,0 0 0,0 1 0,0-1 0,0 0 0,1 0 0,-1 0 0,0 0 0,0 0 0,0 0 0,0-1 0,1 1 0,-1 0 0,2-1 0,-1 0 0,10 0 0,-1-2 0,1 0 0,-1 0 0,1-1 0,-1 0 0,0-1 0,-1 0 0,1-1 0,-1 0 0,0-1 0,-1 0 0,0 0 0,0-1 0,0-1 0,-1 1 0,0-1 0,7-12 0,72-123 0,-80 126 0,-2 7 0,-5 11 0,0 0 0,1 0 0,-1 0 0,0 1 0,1-1 0,-1 0 0,0 0 0,0 1 0,1-1 0,-1 0 0,0 0 0,0 1 0,1-1 0,-1 0 0,0 1 0,0-1 0,0 0 0,0 0 0,0 1 0,1-1 0,-1 1 0,0-1 0,0 0 0,0 1 0,0-1 0,0 0 0,0 1 0,0-1 0,0 0 0,0 1 0,0-1 0,8 35 0,1-1 0,24 57 0,-31-87 0,-1-1 0,1 0 0,0 0 0,-1 0 0,1 0 0,1 0 0,-1 0 0,0-1 0,1 1 0,-1-1 0,1 0 0,0 1 0,0-1 0,0 0 0,0-1 0,0 1 0,0-1 0,1 1 0,-1-1 0,0 0 0,1 0 0,5 1 0,-3-2 0,1 0 0,-1 0 0,0 0 0,0-1 0,0 0 0,1 0 0,-1-1 0,0 1 0,-1-1 0,1-1 0,11-5 0,13-9 0,-1-2 0,-1-1 0,-1-1 0,37-37 0,-16 8 0,53-73 0,-84 100 0,-1 0 0,-1-1 0,-1-1 0,-2-1 0,0 1 0,-2-2 0,-1 0 0,-1 0 0,-1 0 0,-1-1 0,3-46 0,-9 73 0,0 0 0,0 1 0,0-1 0,0 0 0,0 0 0,0 0 0,0 0 0,0 1 0,0-1 0,0 0 0,0 0 0,-1 0 0,1 0 0,0 1 0,-1-1 0,1 0 0,0 0 0,-1 1 0,0-2 0,1 2 0,-1 0 0,1 0 0,-1 0 0,1-1 0,-1 1 0,1 0 0,-1 0 0,1 0 0,-1 0 0,1 0 0,-1 0 0,1 0 0,0 0 0,-1 0 0,1 0 0,-1 0 0,1 1 0,-1-1 0,1 0 0,-1 0 0,1 0 0,-1 1 0,1-1 0,-1 0 0,-3 3 0,1 0 0,-1 0 0,1 0 0,-1 0 0,1 0 0,-3 6 0,-17 24 0,2 1 0,2 1 0,1 1 0,2 1 0,1 0 0,-17 73 0,27-89 0,1-1 0,0 1 0,2 0 0,1 0 0,1 25 0,1-38 0,0 0 0,0 0 0,1 0 0,0 0 0,1 0 0,0-1 0,4 10 0,-5-13 0,1 0 0,-1 0 0,1 0 0,0 0 0,1 0 0,-1-1 0,1 1 0,-1-1 0,1 0 0,0 0 0,0 0 0,8 3 0,-7-4 0,0 0 0,1-1 0,-1 0 0,0 0 0,1 0 0,-1 0 0,1-1 0,-1 0 0,0 0 0,1 0 0,-1-1 0,1 0 0,-1 0 0,0 0 0,0-1 0,0 0 0,1 0 0,5-3 0,5-3 0,-1-1 0,0-1 0,-1 0 0,18-15 0,12-18 0,-2-1 0,61-84 0,-50 60 0,-31 40 0,-2-1 0,0 0 0,26-58 0,-36 64 0,-1-1 0,-1 0 0,-1 0 0,-2 0 0,0-1 0,1-28 0,-4 31 0,0 14 0,-1 0 0,-1 0 0,1 0 0,-1 0 0,0 0 0,-1 0 0,0 0 0,-1 0 0,-2-10 0,3 17 0,1 0 0,-1 0 0,1 0 0,-1 0 0,1 0 0,-1 0 0,0 0 0,1 1 0,-1-1 0,0 0 0,0 0 0,0 1 0,1-1 0,-1 0 0,0 1 0,0-1 0,0 1 0,0-1 0,0 1 0,0 0 0,0-1 0,0 1 0,0 0 0,0 0 0,-1 0 0,1 0 0,0 0 0,0 0 0,0 0 0,0 0 0,0 0 0,0 0 0,0 1 0,0-1 0,0 0 0,0 1 0,-2 0 0,-3 2 0,-1 0 0,1 1 0,0 0 0,-9 8 0,12-10 0,-10 9 0,1 1 0,1 0 0,0 0 0,1 1 0,0 0 0,1 1 0,1 0 0,0 1 0,1-1 0,-7 19 0,3-2 0,2 0 0,1 0 0,1 1 0,-4 41 0,10-55 0,0-1 0,1 1 0,1-1 0,0 1 0,1-1 0,1 1 0,1-1 0,0 0 0,9 19 0,-11-30 0,1 0 0,0 0 0,0-1 0,0 1 0,1-1 0,0 0 0,0 0 0,0 0 0,0-1 0,1 1 0,0-1 0,0 0 0,0 0 0,1-1 0,-1 1 0,1-1 0,0-1 0,-1 1 0,1-1 0,1 0 0,-1 0 0,0-1 0,0 1 0,1-1 0,-1-1 0,0 1 0,1-1 0,7-1 0,5-2 0,0-1 0,-1 0 0,0-1 0,28-12 0,12-4 0,-17 8-3935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0 761 9848,'0'0'11542,"11"-2"-11005,-1 1-395,-3 0-42,-1 0 1,1 0 0,-1-1 0,1 1 0,-1-2-1,0 1 1,0-1 0,0 0 0,10-6 0,7-9 587,0-2 0,-1 0 1,-1-1-1,-1-1 1,30-43-1,-13 6 1953,-37 59-2597,1-1 0,-1 1 0,0 0 0,0 0 0,0 0 0,0-1 0,1 1 0,-1 0 0,0 0 0,0-1 0,0 1 0,0 0 0,0 0 0,0-1 0,0 1-1,0 0 1,0 0 0,0-1 0,0 1 0,0 0 0,0-1 0,0 1 0,0 0 0,0 0 0,0-1 0,0 1 0,0 0 0,0 0 0,0-1 0,-1 1 0,1 0 0,0-1-6,0 1 1,-1 0 0,1 0 0,0 0-1,-1 0 1,1 0 0,0 1 0,0-1 0,-1 0-1,1 0 1,0 0 0,0 0 0,-1 0-1,1 0 1,0 0 0,0 0 0,-1 1 0,1-1-1,0 0 1,0 0 0,0 0 0,-1 0 0,1 1-1,0-1 1,0 0 0,0 0 0,0 1-1,0-1 1,-1 0 0,1 0 0,0 1 0,0-1-1,0 0 1,0 0 0,0 1 0,0-1 0,0 1-1,-14 28-11,-14 36-16,25-59-12,2 0 0,-1 0 1,1 1-1,0-1 0,0 1 0,0-1 1,1 1-1,1 9 0,-1-13 1,1 0 0,-1 1 0,1-1 0,0 0 0,0 0 0,0 1 0,0-1 0,1 0 0,-1 0 0,1 0 0,0-1 0,0 1 0,0 0 0,0-1 0,0 1 0,0-1 0,1 0 0,0 0 0,-1 1 0,1-2 0,0 1 0,0 0 0,0-1 0,0 1 0,0-1 0,6 2 0,-3-2 0,1 0 0,-1 0 0,0-1 0,1 0 0,-1 0 0,0 0 0,1-1 0,-1 0 0,0 0 0,0-1 0,0 0 0,0 0 0,8-3 0,17-11 0,0-1 0,-1-2 0,-1-1 0,-1-1 0,-1-1 0,45-48 0,-43 38 0,-2-2 0,-1-1 0,-2-1 0,-1-1 0,21-47 0,-32 51 0,0-1 0,-3 0 0,-1 0 0,6-54 0,-13 85 0,-1 0 0,1-1 0,0 1 0,-1-1 0,0 0 0,0 1 0,0-1 0,0 0 0,0 0 0,-1 1 0,0-1 0,0 1 0,-2-7 0,3 10 0,0 0 0,0 0 0,0 0 0,0 0 0,0-1 0,-1 1 0,1 0 0,0 0 0,0 0 0,0 0 0,0 0 0,0 0 0,-1 0 0,1 0 0,0 0 0,0 0 0,0 0 0,0 0 0,-1 0 0,1 0 0,0 0 0,0 0 0,0 0 0,0 0 0,0 0 0,-1 0 0,1 0 0,0 0 0,0 0 0,0 0 0,0 0 0,0 1 0,-1-1 0,1 0 0,0 0 0,0 0 0,0 0 0,0 0 0,0 0 0,0 0 0,0 1 0,0-1 0,-1 0 0,1 0 0,0 0 0,0 0 0,0 1 0,-6 8 0,5-7 0,-8 13 0,2 0 0,0 1 0,0-1 0,1 1 0,1 1 0,1-1 0,-4 32 0,4-5 0,2 85 0,3-103 0,2-1 0,1 1 0,0 0 0,2-1 0,12 33 0,-12-42 0,0-1 0,1 0 0,0 0 0,1 0 0,1-1 0,0-1 0,1 1 0,0-2 0,20 18 0,-28-27 0,1 0 0,-1 0 0,1 0 0,-1 0 0,1 0 0,0-1 0,0 0 0,0 1 0,0-1 0,0 0 0,0 0 0,0-1 0,1 1 0,-1-1 0,0 1 0,0-1 0,4 0 0,-2-1 0,-1 0 0,0-1 0,0 1 0,0-1 0,1 1 0,-2-1 0,1 0 0,0-1 0,0 1 0,-1-1 0,7-5 0,0-1 329,0 0 1,15-19-1,-23 25-603,0 1-1,0-1 1,0 1-1,-1-1 1,1 0-1,-1 1 1,0-1-1,0 0 1,0 0 0,0 0-1,0 0 1,-1 0-1,1 0 1,-1 0-1,0 0 1,0-1 0,-1-4-1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5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18895,'0'0'1211,"11"-6"-447,22-13-103,1 3 1,68-25-1,-72 33-361,0 2 0,1 0 0,-1 2 0,1 1 0,0 2 0,0 1 0,0 1 0,56 10 0,-69-8-339,33 7 1248,-48-9-1547,0 0 1,-1 0 0,1 0-1,0 0 1,-1 1-1,1-1 1,-1 1 0,3 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3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1033 6128,'0'0'2137,"12"-8"-1745,0-1-295,141-112 831,-72 50-453,-29 27-98,-2-2 0,52-63 0,-35 25 317,-4-2 1,75-139 0,-122 191-344,-1 0 0,-2-1 1,10-42-1,-19 49 16,-4 27-339,0 0-1,1 0 1,-1 0 0,0 0-1,0 0 1,0 0-1,0 0 1,0 0 0,-1 0-1,1 1 1,0-1-1,0 0 1,-1 0-1,1 0 1,0 0 0,-1 0-1,1 1 1,-1-1-1,1 0 1,-1 0-1,1 0 1,-1 1 0,-1-2-1,1 2-8,-1 0 0,0 1 0,0-1 0,1 0 0,-1 1-1,0-1 1,1 1 0,-1 0 0,0 0 0,1-1 0,-1 1 0,1 0-1,-1 0 1,1 1 0,0-1 0,-1 0 0,1 0 0,-2 2 0,0 0 8,-17 18 47,0 0 0,-23 34 0,11-13-16,9-13-27,3 2 0,0 1 1,2 0-1,1 1 1,-12 35-1,11-18 90,3 1-1,-18 99 1,31-140-88,1-1 0,0 1-1,0 0 1,1 0 0,0 0 0,1 0 0,0 0-1,1-1 1,0 1 0,0 0 0,6 13-1,-7-21-9,1 0-1,-1-1 1,1 1 0,-1-1-1,1 0 1,-1 1-1,1-1 1,0 0-1,-1 0 1,1 0-1,0 0 1,0 0-1,0-1 1,0 1-1,3 0 1,33 5 282,-26-6-252,0-1 0,0 0 0,0-1 1,-1 0-1,1 0 0,0-2 0,-1 1 0,1-1 0,-1-1 1,0 0-1,-1-1 0,1 0 0,-1 0 0,0-1 1,-1-1-1,0 1 0,13-15 0,0-2 99,26-39 1,-42 52-113,0 1 0,0-1 0,-1 0 0,0 0 0,-1 0 0,0-1 0,2-14 0,-5 21-33,2-15 159,-3 14-41,-4 10-3,-7 27-39,6-13-71,4-16-11,-35 114 1,32-98-22,1 0 0,0 0-1,1 0 1,1 32-1,1-48 19,0 0-1,0 0 1,0 0-1,0 0 1,1 0 0,-1 1-1,1-1 1,-1 0-1,1 0 1,0 0-1,-1 0 1,1 0-1,0-1 1,0 1-1,0 0 1,1 0-1,-1-1 1,0 1-1,1 0 1,-1-1-1,1 0 1,2 2-1,-2-2 7,0 0-1,0-1 1,1 0-1,-1 0 0,0 1 1,0-1-1,1-1 0,-1 1 1,0 0-1,0 0 1,0-1-1,1 1 0,-1-1 1,0 0-1,0 0 0,0 0 1,0 0-1,0 0 1,0 0-1,0 0 0,1-2 1,23-16 48,-2-1 1,0-1-1,30-35 1,28-25 177,-78 77-195,0 1 1,-1-1 0,0 1 0,1-1 0,3-7-1,-7 11-33,0 0 0,0 0-1,0 0 1,0 0-1,0-1 1,0 1-1,0 0 1,0 0 0,0 0-1,0 0 1,0 0-1,0 0 1,0 0-1,0 0 1,0 0 0,0-1-1,0 1 1,0 0-1,1 0 1,-1 0-1,0 0 1,0 0 0,0 0-1,0 0 1,0 0-1,0 0 1,0 0-1,0 0 1,0 0 0,0 0-1,1 0 1,-1 0-1,0 0 1,0 0-1,0 0 1,0 0 0,0 0-1,0 0 1,0 0-1,0 0 1,1 0-1,-1 0 1,0 0 0,0 0-1,0 0 1,0 0-1,0 0 1,0 0-1,0 0 1,0 0 0,0 0-1,1 0 1,-1 0-1,0 0 1,0 0-1,0 0 1,0 0 0,0 0-1,0 0 1,0 1-1,0-1 1,0 0-1,0 0 1,0 0 0,0 0-1,-2 9 65,-6 2-52,0 1 1,1 0 0,1 0 0,0 1 0,1 0 0,-8 25-1,-1 4-16,-18 66-106,32-107 105,-1 0-1,1 0 1,0 0-1,-1 0 1,1 0 0,0 0-1,0 0 1,0 0-1,0-1 1,-1 1 0,1 0-1,1 0 1,-1 0-1,0 0 1,0 0 0,0 0-1,0 0 1,1 0-1,-1 0 1,0 0 0,1 0-1,0 1 1,-1-2 1,1 1 1,0-1-1,0 0 1,0 1 0,-1-1-1,1 1 1,0-1-1,0 0 1,0 0-1,0 0 1,-1 1-1,1-1 1,0 0-1,0 0 1,0 0-1,0 0 1,0 0-1,0-1 1,0 1-1,6-2 7,0 1-1,0-2 0,-1 1 0,1-1 0,6-4 0,8-5 17,0-2-1,-1-1 0,-1 0 1,0-2-1,-1 0 0,-1-1 0,-1 0 1,16-24-1,27-35 159,-49 64 6,-5 8-22,-10 10-53,2 0-97,0-1-1,1 1 0,0 0 0,0 0 0,0 1 1,0-1-1,1 0 0,-1 10 0,-1-4-4,-1 7-17,-10 53-5,13-65 3,0 0-1,1 0 1,0 0 0,0 0-1,1 0 1,-1-1 0,1 1-1,1 0 1,2 10 0,-3-15 7,0 0 1,-1 0-1,1 0 1,0 0-1,0 0 1,-1 0 0,1 0-1,0 0 1,0 0-1,0 0 1,0-1-1,0 1 1,0 0 0,1-1-1,-1 1 1,0-1-1,0 1 1,0-1-1,1 1 1,-1-1-1,0 0 1,0 0 0,1 1-1,-1-1 1,3 0-1,34-7-12,-27 5 20,34-11 57,-1-1-1,82-39 1,-59 22 3,-12 1 277,-151 74-177,61-30-131,1 1 1,0 3-1,1 0 0,-49 38 1,80-55-34,0 0 0,1 1 0,-1-1 1,1 0-1,-1 1 0,1 0 1,0-1-1,-1 1 0,1 0 0,0 0 1,0-1-1,0 1 0,1 0 1,-1 0-1,0 0 0,1 0 0,-1 0 1,1 0-1,0 0 0,-1 5 1,2-6-5,-1 1 1,1 0 0,0-1 0,0 1 0,0 0 0,0-1-1,0 1 1,0-1 0,0 1 0,0-1 0,1 0 0,-1 0-1,1 1 1,-1-1 0,0 0 0,1 0 0,0 0 0,-1-1-1,1 1 1,0 0 0,-1-1 0,1 1 0,0-1-1,3 1 1,2 1-3,0-1 0,0-1-1,0 1 1,0-1 0,0 0 0,0-1-1,13-2 1,-2 0-8,32-12 0,-35 9 11,-1-1 1,0 0-1,-1-1 1,0-1 0,0 0-1,-1 0 1,0-1 0,11-12-1,-3 0 26,-1 0 0,-2-1 0,22-34 0,1-13 64,-2-1 0,43-114-1,-73 161-69,6-28 0,-12 42-13,0 1 1,-1 0-1,0-1 0,-1 0 1,0 1-1,-2-12 0,2 20-3,0 1 0,0 0 0,0-1 0,0 1-1,0 0 1,0-1 0,0 1 0,0-1 0,0 1 0,0 0-1,0 0 1,-1-1 0,1 1 0,0 0 0,0-1-1,0 1 1,-1 0 0,1-1 0,0 1 0,0 0 0,-1 0-1,1 0 1,0-1 0,-1 1 0,1 0 0,0 0-1,0 0 1,-1 0 0,1-1 0,0 1 0,-1 0 0,1 0-1,-1 0 1,1 0 0,0 0 0,-1 0 0,1 0-1,0 0 1,-1 0 0,1 0 0,0 0 0,-1 0 0,1 0-1,0 0 1,-1 1 0,1-1 0,0 0 0,-1 0 0,1 0-1,0 0 1,-1 1 0,-16 11-16,16-11 17,-9 10-3,-1 0 0,1 1 0,1 1 0,0-1 1,1 2-1,0-1 0,1 1 0,0 0 0,1 0 1,1 1-1,-4 16 0,0 8-1,2 1 0,1-1 0,0 47 0,5-41-50,3-1 0,1 1-1,11 55 1,-11-85 15,1-1 0,0 0 0,9 19 0,-13-33 26,0 0 1,0 0-1,0 0 1,0 0-1,0 0 0,0-1 1,0 1-1,0 0 0,0 0 1,1 0-1,-1 0 1,0 0-1,0 0 0,0 0 1,0 0-1,0 0 0,0-1 1,0 1-1,0 0 1,0 0-1,0 0 0,0 0 1,1 0-1,-1 0 0,0 0 1,0 0-1,0 0 1,0 0-1,0 0 0,0 0 1,0 0-1,1 0 1,-1 0-1,0 0 0,0 0 1,0 0-1,0 0 0,0 0 1,0 0-1,0 0 1,1 0-1,-1 0 0,0 0 1,0 0-1,0 0 0,0 0 1,0 0-1,0 0 1,0 0-1,0 0 0,0 0 1,1 1-1,-1-1 0,0 0 1,0 0-1,1-11-1866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17687,'0'0'2888,"62"-10"-2944,-9 8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10848,'0'0'21550,"17"2"-21241,-11-2-289,17 3-12,0-2 0,1 0 0,30-4 0,-7-2-8,-1 2 0,1 1 0,73 8 0,-90-3 0,-18-3 0,0 1 0,21 5 0,-16-6 0,-15 1-47,1-1-1,-1 1 1,1-1-1,-1 1 1,1-1 0,-1 0-1,1 0 1,3-1-1,-1 1-3460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1176 0 9536,'0'0'7571,"-11"13"-6980,-173 175 1019,-24 3-183,201-184-1380,-144 120 1342,-206 134 1,113-91 983,230-158-1710,15-12-647,-1 0 1,0 0-1,0 0 0,0 1 1,0-1-1,0 0 0,0 0 0,1 0 1,-1 0-1,0 0 0,0 0 1,0 1-1,1-1 0,-1 0 1,0 0-1,0 0 0,0 0 0,1 0 1,-1 0-1,0 0 0,0 0 1,0 0-1,1 0 0,-1 0 1,0 0-1,0 0 0,0 0 0,1 0 1,-1 0-1,0 0 0,0 0 1,0 0-1,1 0 0,-1 0 1,0-1-1,0 1 0,0 0 0,1 0 1,35-12 440,9-10-1472,60-38 1,-95 54-405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2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10656,'0'0'16719,"-4"11"-16126,1-3-472,0 0 5,0 0 0,0 0 0,0 1 0,1-1 0,1 1 0,-1 0-1,1 12 1,1 36 1095,3 1 0,17 93 0,-19-146-1221,0 0 0,1 0 0,0 0 0,0 0 0,3 6 0,-4-12 0,0 0 0,0 0 0,0 0 0,0 0 0,0 0 0,0 0 0,0 0 0,-1 0 0,1 0 0,0 0 0,0 0 0,-1-1 0,1-1 0,4-10 176,0-1 1,-1 1-1,-1-1 1,2-15-1,-1-22-5142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3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1 445 13360,'0'0'3351,"9"-4"-2879,30-12 34,55-15 3588,13-19-1206,-86 39-2053,-11 6-291,1 0-1,0 0 1,0 1 0,1 0 0,11-2-1,4 1 653,-18 2-806,0 1 1,0 1 0,0 0-1,1 0 1,-1 1-1,12 1 1,22 5-344,-27-2-41,1-2-1,-1 0 1,1-1 0,21-1-1,-33-1-6,1 0 1,-1 0-1,1 0 0,-1-1 0,1 0 0,-1 0 0,0 0 1,0-1-1,0 0 0,0 0 0,-1 0 0,1 0 0,-1-1 1,0 1-1,1-1 0,5-8 0,-3 1 1,0 0 0,-1 0 0,0 0 0,-1 0 0,-1-1 0,4-12 0,-2 8 0,0 0 0,13-25 0,12-18 850,-17 26-5635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5:3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7832,'0'0'13183,"-3"12"-12907,-1-3-211,1 0-9,0-1 0,1 1 0,0 0 0,0 0 0,1 0 0,0 0 1,1 13-1,3 53 499,-1-13 289,14 79-1,-8-80-68,-16-32-12,5-27-742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0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0 8744,'0'0'15473,"-11"9"-15060,0 1-295,1 0 0,-1 0 0,2 1 0,-1 1 0,2 0 0,-9 13 1,-8 28 378,2 2 1,3 0 0,-18 74 0,18-55-66,-20 96 661,13-48 46,24-104-761,3-13-220,4-8-375,1-6-3752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15072,'0'0'2769,"11"-4"-2063,145-43 939,-72 24-1015,-10 2 405,0 4 0,140-13 0,-211 30-1101,67-8 1761,-64 6-1943,0 1 0,0-1-1,0 0 1,0 0 0,0 0 0,-1-1-1,1 0 1,7-6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15472,'0'0'2074,"-6"18"-1294,-95 299 2099,83-263-2483,-38 142 874,-18 94 770,39-145-1,35-140-1237,4-10-450,6-10-80,19-39 236,5-11 334,48-68-1,-80 130-748,1-1 0,-1 1 0,1 0-1,0 0 1,0 1 0,0-1 0,0 1 0,7-5-1,-9 7-72,0 0-1,0-1 0,0 1 0,0 0 0,0-1 1,0 1-1,0 0 0,0 0 0,0 0 0,0 0 0,0 0 1,0 0-1,0 0 0,0 0 0,0 0 0,0 0 1,0 1-1,0-1 0,0 0 0,0 1 0,0-1 1,0 1-1,0-1 0,-1 1 0,1-1 0,0 1 1,0 0-1,0-1 0,-1 1 0,1 0 0,0 0 0,-1-1 1,1 1-1,-1 0 0,1 0 0,-1 0 0,1 0 1,-1 0-1,0 0 0,1 0 0,-1 1 0,3 5 10,-1 1-1,0 0 0,0 0 1,-1 0-1,0 0 0,0 16 1,-7 52 211,0-4-128,6-63-112,0 0 0,1 0 0,0-1 0,0 1 0,1 0 0,0-1 0,4 11 0,-5-17 0,0 1 0,0-1 0,0 0 0,0 0 0,1-1 0,-1 1 0,1 0 0,-1 0 0,1-1 0,0 1 0,0-1 0,-1 1 0,1-1 0,0 0 0,0 1 0,0-1 0,0 0 0,1-1 0,-1 1 0,0 0 0,0 0 0,1-1 0,-1 0 0,0 1 0,1-1 0,-1 0 0,0 0 0,0 0 0,1 0 0,-1-1 0,0 1 0,1-1 0,1 0 0,11-3 0,-1-1 0,0 0 0,-1-1 0,1 0 0,-1-1 0,0 0 0,-1-1 0,0-1 0,17-15 0,-15 11 0,0-1 0,-1-1 0,-1 0 0,0 0 0,-1-1 0,16-32 0,-24 43 0,-1-1 0,0 0 0,0 0 0,-1 0 0,0 0 0,0 0 0,0 0 0,-1-7 0,0 12 0,0-1 0,0 1 0,0 0 0,0-1 0,-1 1 0,1-1 0,0 1 0,-1 0 0,1-1 0,-1 1 0,1 0 0,-1 0 0,0 0 0,0-1 0,0 1 0,1 0 0,-3-1 0,2 1 0,0 1 0,0-1 0,-1 0 0,1 1 0,0-1 0,-1 1 0,1 0 0,-1 0 0,1-1 0,0 1 0,-1 0 0,1 0 0,-1 0 0,1 0 0,0 1 0,-1-1 0,1 0 0,-1 1 0,1-1 0,0 0 0,-2 2 0,-4 1 0,1 0 0,-1 0 0,1 1 0,-1 1 0,1-1 0,1 1 0,-1 0 0,1 0 0,-1 0 0,1 1 0,-6 9 0,5-7 0,1 0 0,0 1 0,0 0 0,1 0 0,0 0 0,0 0 0,1 0 0,-2 13 0,4-15 0,1-1 0,0 1 0,0-1 0,0 1 0,1-1 0,0 1 0,0-1 0,1 0 0,0 0 0,0 0 0,1 0 0,-1 0 0,1 0 0,0 0 0,1-1 0,-1 0 0,1 1 0,0-1 0,1-1 0,-1 1 0,1-1 0,0 1 0,9 5 0,-4-3 0,1 0 0,1 0 0,-1-1 0,1-1 0,0 0 0,1 0 0,-1-1 0,1-1 0,0 0 0,23 2 0,-20-4 0,1-1 0,-1-1 0,0 0 0,1-2 0,-1 1 0,0-2 0,0 0 0,-1-1 0,1-1 0,-1 0 0,0-1 0,-1-1 0,1 0 0,14-12 0,-4-8 850,-16 12-5635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9536,'0'0'13511,"-5"18"-12920,-3 7-356,1 1 0,1-1 0,2 1 0,-2 28 0,15 424 3948,-7-457-3422,-2 1 0,0 0 0,-4 27 0,3-47-897,0 0 505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39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10752,'0'0'1336,"97"-8"-1448,-36 16 0,-11 3-16,-2-1 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13264,'0'0'8375,"15"-9"-7827,-11 7-507,15-9 192,1 0-1,0 1 0,0 1 1,28-8-1,1 5 272,-1 2 0,1 2 0,1 2 1,-1 2-1,1 2 0,0 3 0,77 10 0,-75-4 29,3 1 1193,85 23 0,-112-28-1061,-20-3-3986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10848,'0'0'9447,"12"2"-8924,47 5 804,88-2 1,-73 1 622,-74-6-1915,0 0 0,1 0 0,-1 0 0,0 0 1,0 0-1,1 0 0,-1 0 0,0 0 0,1 0 0,-1 0 0,0 0 0,1 0 0,-1 0 0,0 1 0,0-1 0,1 0 0,-1 0 0,0 0 0,0 0 0,1 0 0,-1 1 0,0-1 1,0 0-1,0 0 0,1 0 0,-1 1 0,0-1 0,0 0 0,0 0 0,1 1 0,-1-1 0,0 0 0,0 0 0,0 1 0,0-1 0,0 0 0,0 1 0,0 4-2129,0-4 1342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186 890 8536,'0'0'8265,"11"0"-7695,-4 0-432,0-1 0,1 0-1,-1 0 1,0 0-1,0-1 1,0 0-1,0 0 1,-1-1-1,1 0 1,0 0 0,-1 0-1,0-1 1,0 0-1,0-1 1,0 1-1,-1-1 1,9-9-1,-10 8 17,-1 1 0,0-1-1,1-1 1,-2 1 0,1 0-1,-1-1 1,0 1 0,0-1 0,-1 1-1,1-14 1,-1 16-64,-1-1 0,0 0-1,0 1 1,-1-1 0,1 0 0,-1 1 0,0-1-1,-1 1 1,1-1 0,-1 1 0,1-1 0,-1 1-1,-1 0 1,1 0 0,0 0 0,-5-5 0,6 8-61,-1 0 1,1 0 0,-1 0 0,1 0 0,-1 0 0,1 0-1,-1 1 1,1-1 0,-1 0 0,1 1 0,-1 0 0,0-1-1,1 1 1,-1 0 0,0 0 0,1 0 0,-1 0 0,0 0-1,0 0 1,1 0 0,-1 1 0,0-1 0,1 1 0,-1-1-1,1 1 1,-1-1 0,1 1 0,-1 0 0,1 0 0,-3 2-1,-7 3 71,1 2 0,0 0-1,-10 10 1,8-7 13,-16 14 62,1 1 1,2 2-1,1 0 1,1 2-1,-27 46 1,44-67-120,1 1 1,0 0-1,1 0 0,0 1 1,1-1-1,-3 12 0,5-18-27,0 0-1,1 0 0,-1 0 1,1 0-1,0-1 0,0 1 1,1 0-1,-1 0 0,1 0 1,0 0-1,0 0 0,0-1 1,0 1-1,1 0 0,-1-1 1,1 1-1,0-1 0,0 0 1,0 1-1,5 4 0,0-2 19,0 0-1,1-1 1,0 1-1,0-2 0,0 1 1,0-1-1,1-1 1,0 1-1,0-1 1,0-1-1,0 0 1,0 0-1,0-1 0,1 0 1,-1 0-1,14-1 1,2-2 78,0 0 1,0-2-1,-1-1 1,48-15-1,-44 9-4,0 0 0,-1-2-1,26-17 1,72-54 335,-1 0 15,14-13 413,-130 89-571,-11 10 31,-19 11-97,-4 7-173,1 1 1,2 1-1,0 2 0,1 0 1,1 1-1,2 1 1,0 0-1,2 2 1,1 0-1,-24 58 0,38-80-62,0 0 0,0 0 0,0 1 0,1-1 0,0 1 0,0 0 0,0-1 0,1 10 0,0-14-10,1 0 1,-1-1-1,0 1 1,1-1 0,-1 1-1,1-1 1,-1 1 0,1-1-1,0 0 1,-1 1 0,1-1-1,0 0 1,0 0-1,0 1 1,0-1 0,2 2-1,-1-2 0,0 0-1,0 0 1,0-1-1,0 1 0,0 0 1,0-1-1,0 1 1,0-1-1,0 1 1,0-1-1,0 0 0,0 0 1,0 0-1,0 0 1,4-1-1,6-2 0,0 0 1,0 0-1,-1-1 1,0-1-1,1 1 1,-2-2-1,13-7 1,0-2 9,-2-1 1,27-23 0,-29 20 35,-1 0-1,0-2 1,-2 0 0,0 0 0,-2-2 0,0 0 0,18-43-1,-24 37 137,-29 49-179,-47 55-4,3 2 0,3 4 0,-98 170 0,-21 83 0,174-319 0,7-11 0,20-18 0,-16 11 0,38-35 0,70-82 0,1-2 0,138-98 0,-2 2 0,-124 97 0,-102 95 0,-18 20 0,0 0 0,-1 1 0,2-1 0,-1 1 0,1 1 0,0-1 0,8-5 0,-7 6 0,-4 3 0,-4 6 0,0 3 0,-5 21 0,-1 0 0,-16 45 0,15-53 0,0 1 0,2 1 0,1-1 0,0 1 0,-2 38 0,7-60 0,0-1 0,0 0 0,0 1 0,0-1 0,0 0 0,0 1 0,0-1 0,0 0 0,0 1 0,0-1 0,0 0 0,0 0 0,0 1 0,1-1 0,-1 0 0,0 1 0,0-1 0,0 0 0,0 0 0,0 1 0,1-1 0,-1 0 0,0 0 0,0 1 0,0-1 0,1 0 0,-1 0 0,0 0 0,0 0 0,1 1 0,-1-1 0,0 0 0,0 0 0,1 0 0,-1 0 0,0 0 0,1 0 0,-1 0 0,0 0 0,1 0 0,-1 1 0,0-1 0,1-1 0,-1 1 0,19-9 0,15-20 0,123-141 0,-96 101 0,-55 62 0,-2 2 0,0 0 0,0 1 0,0-1 0,8-5 0,-11 10 0,-1 0 0,0-1 0,1 1 0,-1 0 0,1 0 0,0-1 0,-1 1 0,1 0 0,-1 0 0,1 0 0,-1 0 0,1 0 0,0-1 0,-1 1 0,1 0 0,-1 0 0,1 1 0,0-1 0,-1 0 0,1 0 0,0 0 0,0 1 0,0-1 0,-1 1 0,1 0 0,-1-1 0,1 1 0,0 0 0,-1 0 0,1-1 0,-1 1 0,0 0 0,1 0 0,-1 0 0,1 0 0,-1 0 0,0-1 0,0 1 0,0 0 0,1 2 0,4 36 0,-3-21 0,0-1 0,1 0 0,1 0 0,1 0 0,10 24 0,-13-37 0,0-1 0,0 1 0,0-1 0,0 1 0,1-1 0,-1 0 0,1 0 0,0 0 0,0-1 0,0 1 0,0-1 0,1 0 0,-1 1 0,1-1 0,-1-1 0,1 1 0,0 0 0,0-1 0,-1 0 0,1 0 0,0 0 0,0-1 0,0 1 0,0-1 0,0 0 0,0 0 0,0 0 0,0 0 0,6-2 0,5-1 0,-1 0 0,0 0 0,0-2 0,0 0 0,-1 0 0,1-2 0,16-9 0,5-8 0,38-33 0,-36 27 0,2-3 0,39-44 0,-48 35 0,-14 20 0,-37 39 0,-7 20 0,4-7 0,0 2 0,2 0 0,2 2 0,-24 52 0,43-85 0,0 1 0,1-1 0,-1 1 0,1-1 0,-1 0 0,1 1 0,0-1 0,-1 1 0,1-1 0,0 1 0,0-1 0,0 1 0,0-1 0,1 1 0,-1-1 0,0 1 0,1-1 0,-1 1 0,1-1 0,-1 0 0,2 3 0,-1-3 0,0 0 0,0-1 0,0 1 0,0-1 0,0 1 0,0-1 0,0 1 0,1-1 0,-1 0 0,0 0 0,0 0 0,0 1 0,0-1 0,1 0 0,-1 0 0,0 0 0,0-1 0,0 1 0,0 0 0,0 0 0,1-1 0,-1 1 0,0-1 0,0 1 0,0-1 0,0 1 0,0-1 0,1-1 0,11-6 0,0-1 0,-1-1 0,0 0 0,0-1 0,-1 0 0,12-17 0,16-16 0,-14 18 0,-15 15 0,0 0 0,1 0 0,11-8 0,-21 19 0,-1 0 0,1-1 0,-1 1 0,1 0 0,-1 0 0,0-1 0,1 1 0,-1 0 0,1 0 0,-1 0 0,1 0 0,-1 0 0,1 0 0,-1 0 0,1 0 0,-1 0 0,1 0 0,-1 0 0,1 0 0,-1 0 0,1 0 0,-1 0 0,1 0 0,-1 1 0,1-1 0,-1 0 0,1 0 0,-1 1 0,1-1 0,-1 0 0,0 1 0,1-1 0,-1 0 0,0 1 0,1-1 0,-1 0 0,0 1 0,1-1 0,-1 1 0,0-1 0,0 1 0,1-1 0,-1 1 0,0 0 0,10 30 0,-5-15 0,-3-11 0,0 1 0,1-1 0,0-1 0,0 1 0,0 0 0,1-1 0,0 0 0,0 1 0,4 3 0,-5-6 0,0 0 0,0 0 0,0 0 0,1-1 0,-1 1 0,0-1 0,0 0 0,1 0 0,-1 0 0,1 0 0,-1 0 0,1-1 0,0 0 0,-1 0 0,5 0 0,5-2 0,-1 0 0,0-1 0,0 0 0,0-1 0,0 0 0,0-1 0,-1-1 0,0 0 0,0 0 0,-1-1 0,0 0 0,0-1 0,0 0 0,10-12 0,6-8 0,-1-1 0,-2-1 0,28-47 0,-17 23 0,-3-2 0,-3 0 0,-2-2 0,-3-1 0,-2-2 0,22-105 0,-17 30 0,-27 118 0,1 17 0,0 1 0,0 0 0,0 0 0,-1 0 0,1-1 0,0 1 0,0 0 0,0 0 0,0-1 0,0 1 0,-1 0 0,1 0 0,0 0 0,0 0 0,0-1 0,-1 1 0,1 0 0,0 0 0,0 0 0,-1 0 0,1 0 0,0 0 0,0 0 0,-1 0 0,1 0 0,0-1 0,0 1 0,-1 0 0,1 0 0,0 0 0,0 0 0,-1 1 0,1-1 0,-2 0 0,0 1 0,1 0 0,-1 0 0,1 1 0,-1-1 0,1 0 0,-1 0 0,1 1 0,0-1 0,-1 1 0,1-1 0,0 1 0,-1 3 0,-14 24 0,1 1 0,2 1 0,2 0 0,0 1 0,2 0 0,2 0 0,-5 39 0,8-33 0,2 0 0,1 0 0,2 0 0,2 0 0,1 0 0,10 39 0,-13-73 0,2 7 0,-1 0 0,2-1 0,-1 0 0,7 13 0,-9-21 0,0 0 0,0 0 0,0-1 0,0 1 0,0 0 0,0-1 0,1 1 0,-1-1 0,1 1 0,-1-1 0,1 0 0,-1 0 0,1 0 0,0 1 0,-1-2 0,1 1 0,0 0 0,0 0 0,0 0 0,0-1 0,0 1 0,0-1 0,0 0 0,0 0 0,-1 1 0,1-1 0,0 0 0,0 0 0,0-1 0,3 0 0,5-2 0,0-1 0,0 0 0,0-1 0,17-11 0,5-2 0,6-8 0,-33 21 0,2 1 0,-1-1 0,0 1 0,1 1 0,11-6 0,-18 9 0,1 0 0,-1 0 0,1 0 0,-1 0 0,1 0 0,-1 0 0,1 0 0,-1 0 0,1 0 0,-1 0 0,1 0 0,-1 1 0,1-1 0,-1 0 0,1 0 0,-1 0 0,1 1 0,-1-1 0,1 0 0,-1 1 0,0-1 0,1 0 0,-1 1 0,0-1 0,1 1 0,-1-1 0,0 0 0,0 1 0,1-1 0,-1 1 0,0-1 0,0 1 0,0-1 0,1 1 0,-1-1 0,0 1 0,0 0 0,4 23 0,-4-19 0,2 11 0,0-1 0,1 1 0,1-1 0,8 23 0,-10-34 0,0 0 0,0-1 0,0 1 0,0 0 0,1 0 0,0-1 0,0 0 0,0 1 0,0-1 0,0 0 0,0 0 0,1-1 0,0 1 0,-1-1 0,1 0 0,0 0 0,0 0 0,0 0 0,0-1 0,8 2 0,-1-1 0,-1-1 0,0 0 0,1-1 0,-1 0 0,0 0 0,1-2 0,-1 1 0,0-1 0,0 0 0,0-1 0,0-1 0,0 1 0,-1-1 0,14-8 0,-3 0 0,-1-1 0,0-1 0,0-1 0,-2 0 0,22-24 0,-11 15 0,-35 32 0,1-1 0,0 1 0,-6 10 0,10-15 0,1 0 0,-1 0 0,0 0 0,1 0 0,0 0 0,0 0 0,0 1 0,0-1 0,0 0 0,0 1 0,1-1 0,0 1 0,0 5 0,1-6 0,0-1 0,1 1 0,-1-1 0,1 1 0,-1-1 0,1 0 0,0 0 0,0 0 0,0 0 0,0 0 0,0 0 0,1-1 0,-1 1 0,0-1 0,1 1 0,-1-1 0,1 0 0,0 0 0,3 1 0,0 0 0,1 0 0,0 0 0,0 0 0,0-1 0,0 0 0,12-1 0,-16 0 0,0 0 0,0-1 0,0 1 0,0-1 0,0 0 0,0 0 0,0 0 0,0 0 0,-1-1 0,1 1 0,0-1 0,-1 1 0,1-1 0,-1 0 0,1 0 0,-1 0 0,0 0 0,0-1 0,0 1 0,0-1 0,0 1 0,-1-1 0,3-4 0,-2 2 0,-1 1 0,1 0 0,-1 0 0,0-1 0,0 1 0,-1 0 0,1-1 0,-1 1 0,0-1 0,0 1 0,-1-1 0,1 1 0,-1 0 0,0-1 0,0 1 0,-2-6 0,1 8 0,0-1 0,0 0 0,0 1 0,0-1 0,0 1 0,0 0 0,0 0 0,-1 0 0,-4-3 0,5 3 0,0 1 0,0 0 0,0 0 0,1-1 0,-1 1 0,0-1 0,1 0 0,-1 1 0,1-1 0,-1 0 0,1 0 0,0 0 0,0 0 0,0 0 0,0 0 0,0 0 0,0-1 0,1 1 0,-2-3 0,3 3 0,0 0 0,1 1 0,-1-1 0,0 0 0,1 1 0,-1-1 0,0 0 0,1 1 0,0 0 0,-1-1 0,1 1 0,0 0 0,0 0 0,0 0 0,0 0 0,3-1 0,-3 1 0,23-9 0,1 0 0,0 2 0,0 1 0,0 1 0,1 1 0,0 1 0,0 2 0,1 1 0,30 2 0,-53-1 0,0 0 0,0 1 0,0-1 0,0 1 0,1 0 0,-1 1 0,0-1 0,-1 1 0,1 0 0,0 0 0,0 1 0,8 5 0,-10-5 0,0 0 0,0 0 0,-1 0 0,1 1 0,-1-1 0,1 1 0,-1 0 0,0-1 0,0 1 0,-1 0 0,1 0 0,-1 0 0,0 1 0,0-1 0,0 0 0,-1 5 0,1 17 0,-1-20 0,0 0 0,0 0 0,1 1 0,-1-1 0,1 0 0,2 7 0,-2-13 0,-1 1 0,0-1 0,0 0 0,0 1 0,1-1 0,-1 1 0,0-1 0,0 1 0,1-1 0,-1 0 0,0 1 0,1-1 0,-1 0 0,1 1 0,-1-1 0,0 0 0,1 0 0,-1 1 0,1-1 0,-1 0 0,1 0 0,-1 0 0,1 1 0,-1-1 0,1 0 0,-1 0 0,1 0 0,-1 0 0,1 0 0,-1 0 0,1 0 0,-1 0 0,1 0 0,-1 0 0,1 0 0,-1-1 0,1 1 0,-1 0 0,1-1 0,20-13 0,-15 9 0,156-118 0,-161 122 0,1-1 0,0 1 0,0 0 0,0 0 0,0 0 0,-1 0 0,1 0 0,1 0 0,-1 1 0,0-1 0,0 1 0,0-1 0,0 1 0,0 0 0,0 0 0,1 0 0,-1 0 0,0 0 0,0 0 0,0 1 0,0-1 0,0 1 0,1 0 0,-1-1 0,0 1 0,-1 0 0,1 0 0,0 0 0,0 0 0,0 1 0,0-1 0,-1 0 0,1 1 0,-1-1 0,3 4 0,4 5 0,0 1 0,-1 0 0,0 1 0,9 21 0,-6-13 0,-4-9 0,2 3 0,-1 1 0,5 16 0,-10-26 0,-1 0 0,0-1 0,0 1 0,0 0 0,0 0 0,-1-1 0,0 1 0,0 0 0,-1 0 0,1 0 0,-2 7 0,-3 3-3935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7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19999,'0'0'2072,"60"-8"-1800,-23 4-376,-11 2 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16575,'0'0'608,"62"6"16,43-2 208,26-4 16,16-10 48,-12 4 8,-16-6-216,-20-2-8,-9-2-240,-53 6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322 648 10544,'0'0'8258,"-12"3"-7835,-15 6-183,1 1-1,0 2 1,0 0 0,1 2 0,1 0 0,-23 19-1,34-23-51,1 1 0,-1 1-1,2 0 1,-15 20-1,22-26-90,0 0 0,0 0-1,1 0 1,0 1 0,0-1-1,0 1 1,1 0 0,0 0-1,0 0 1,1 0 0,0 0-1,0 13 1,1-16-46,1 0 0,0 0-1,-1 0 1,2 0 0,-1-1 0,0 1-1,1 0 1,-1-1 0,1 1 0,0-1-1,1 0 1,-1 1 0,0-1 0,1 0-1,0 0 1,-1-1 0,1 1 0,0-1-1,1 1 1,-1-1 0,0 0 0,1 0 0,-1 0-1,1-1 1,0 1 0,4 1 0,2 0 64,1 0 0,-1-1 1,0 0-1,1 0 1,-1-1-1,1-1 0,0 1 1,18-3-1,-20 0-21,0 0-1,0 0 1,0-1 0,0 0-1,-1-1 1,1 0-1,-1 0 1,0 0-1,0-1 1,10-8 0,-7 3 18,0 0 0,-1 0 0,0-1 0,-1-1 1,0 0-1,7-13 0,-1-3 83,-1-2-1,-1 0 1,-1 0 0,-2-1-1,9-42 1,-4-4 202,-3 0 0,-4-1-1,-3 0 1,-4 0 0,-12-112 0,11 190-397,0-9 112,-1 1-1,0-1 0,-1 1 0,0-1 0,0 1 0,-1 0 0,0 0 0,-6-11 0,9 19-108,0 0 0,0-1 0,0 1 0,0 0 0,0 0 0,0 0 0,0 0 0,-1 0 0,1 0 0,0 0 1,0 0-1,0 0 0,0 0 0,0 0 0,0-1 0,-1 1 0,1 0 0,0 0 0,0 0 0,0 0 0,0 0 0,0 0 0,-1 0 0,1 0 0,0 0 0,0 0 0,0 0 0,0 0 0,0 0 0,-1 1 0,1-1 0,0 0 1,0 0-1,0 0 0,0 0 0,0 0 0,0 0 0,-1 0 0,1 0 0,0 0 0,0 0 0,0 0 0,0 1 0,0-1 0,0 0 0,0 0 0,0 0 0,0 0 0,0 0 0,-1 0 0,1 1 0,0-1 0,0 0 0,0 0 0,0 0 1,0 0-1,0 0 0,0 1 0,-6 16 260,-4 30 162,9-39-405,-9 65-20,1 130 0,7-114 0,0 24 0,6 0 0,26 160 0,-30-271 0,0 0 0,0 0 0,1 1 0,-1-1 0,1 0 0,0 0 0,-1 0 0,1 0 0,0 0 0,0 0 0,0 0 0,3 2 0,-4-3 0,0-1 0,1 0 0,-1 0 0,0 0 0,1 1 0,-1-1 0,1 0 0,-1 0 0,0 0 0,1 0 0,-1 0 0,1 0 0,-1 0 0,0 0 0,1 0 0,-1 0 0,1 0 0,-1 0 0,0 0 0,1 0 0,-1 0 0,1 0 0,0-1 0,13-10 0,15-23 857,-16 17-5682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11256,'0'0'10718,"-1"18"-9862,-10 221 1555,6-138-1389,1 209 2219,6-163-89,-8-116-3049,5-37-36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1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16479,'0'0'4336,"9"-3"-3450,36-11-147,1 1 1,0 3-1,82-7 1,154 6 1976,28-3 1676,-278 8-3774,-21 4-4503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10952,'0'0'7342,"10"-2"-6818,62-5 342,111 3 0,-74 3-406,435 0 1619,-130 2 133,-282-5-120,246-37 1,-368 40-1938,47-11 847,-52 10-799,-1 1-1,1-1 1,-1 0-1,1 0 1,-1 0-1,0 0 1,1-1-1,6-6 1,-10 9-192,-1 0 0,0 0 1,0-1-1,1 1 0,-1 0 0,0-1 1,0 1-1,0 0 0,0 0 0,1-1 1,-1 1-1,0 0 0,0-1 1,0 1-1,0 0 0,0-1 0,0 1 1,0-1-1,0 1 0,0 0 1,0-1-1,0 1 0,0 0 0,0-1 1,0 1-1,0 0 0,0-1 0,0 1 1,0 0-1,-1-1 0,1 1 1,0 0-1,0-1 0,0 1 0,-1 0 1,1-1-1,-4-3-2641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12960,'0'0'6121,"-2"14"-5315,-15 99 459,-12 97 920,24-160-1685,-10 149 1407,13-142-635,9 83-1,-5-77 1561,0-66-2560,2-3-4443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558 216 3912,'0'0'2898,"2"-9"-2499,-1 3-326,1 0 20,0 0 0,-1 1-1,0-1 1,0 0 0,-1 0 0,1 0-1,-1 0 1,0 1 0,-1-1 0,0 0-1,0 0 1,-2-8 0,0 7 18,0-1 0,-1 1 0,0 1-1,0-1 1,-1 0 0,1 1 0,-1 0 0,-1 0 0,1 0 0,-1 1 0,0 0 0,0 0 0,-1 1 0,1-1 0,-1 1 0,0 1 0,0-1 0,-1 1 0,1 0 0,-1 1-1,1 0 1,-1 0 0,0 1 0,0-1 0,1 2 0,-1-1 0,0 1 0,-16 2 0,3 1 58,-1 2 0,1 0 0,0 1 0,0 1 0,1 1 0,0 1 0,-30 17 1,35-17-62,0 2 1,1 0-1,0 0 1,1 1 0,0 1-1,1 0 1,0 1-1,1 0 1,-16 27 0,23-33-47,1-1-1,-1 1 1,1 0 0,1 0 0,-1 0 0,1 0 0,1 1 0,0-1 0,0 0 0,0 1 0,1-1 0,1 1 0,-1-1 0,1 1 0,1-1 0,-1 0 0,2 0 0,3 13 0,-3-15-10,0 0 1,0 0 0,1 0 0,-1 0-1,1-1 1,1 1 0,-1-1-1,1 0 1,0 0 0,0-1 0,0 1-1,0-1 1,1 0 0,0-1 0,0 1-1,0-1 1,0 0 0,0-1 0,1 0-1,-1 0 1,1 0 0,0 0-1,9 0 1,2 0 130,1-1 0,29-2 0,-43 1-144,-1 0 0,0-1-1,0 1 1,0-1 0,0 0 0,0 0 0,0 0 0,-1-1-1,1 0 1,0 1 0,-1-1 0,1-1 0,-1 1 0,1 0-1,-1-1 1,0 0 0,0 1 0,4-6 0,-7 7-25,1 1 1,-1-1 0,1 0-1,-1 1 1,0-1 0,0 1-1,1-1 1,-1 0 0,0 1-1,0-1 1,0 0 0,1 1-1,-1-1 1,0 1 0,0-1-1,0 0 1,0 1 0,0-1-1,0 0 1,0 1 0,-1-1-1,1 0 1,0 1 0,0-1-1,0 0 1,-1 1 0,1-1-1,0 1 1,-1-1 0,1 0-1,0 1 1,-1-1 0,1 1-1,-1-1 1,1 1 0,-1 0-1,1-1 1,-1 1 0,1-1-1,-1 1 1,0 0 0,1-1-1,-1 1 1,1 0 0,-1 0-1,0 0 1,1-1 0,-1 1-1,0 0 1,-35-5 199,36 5-211,-22-1 110,-1 2 0,1 0 0,-30 5 0,46-5-71,0 0 0,0 0 0,1 1 0,-1 0 0,0 0 0,1 0 0,-1 1 0,1 0 0,0 0 0,0 0 0,0 1 0,0-1 0,0 1 0,1 0 0,0 1 0,0-1 0,-6 9 0,8-10-18,0 1 0,1-1-1,-1 1 1,1-1-1,0 1 1,0 0 0,0-1-1,1 1 1,-1 0-1,1 0 1,0-1 0,0 1-1,0 0 1,0 0-1,1-1 1,0 1 0,0 0-1,0-1 1,0 1-1,0-1 1,1 1 0,-1-1-1,1 1 1,0-1-1,0 0 1,0 0 0,1 0-1,-1 0 1,1 0-1,-1-1 1,1 1 0,6 3-1,-3-1-9,0-1 1,1 0-1,-1 0 0,1 0 0,0-1 0,1 0 0,-1 0 0,0-1 1,1 0-1,-1 0 0,1-1 0,0 0 0,-1 0 0,1-1 1,9 0-1,17-6 28,-1-1 1,0-1-1,0-2 0,31-14 1,125-65 187,-107 47-99,-52 28-89,-7 4 48,-1-1 1,41-28-1,-62 39-85,0-1-1,-1 1 0,1-1 1,0 1-1,-1-1 0,1 1 1,-1-1-1,1 1 1,-1-1-1,1 0 0,-1 1 1,0-1-1,1 0 0,-1 1 1,0-1-1,1 0 0,-1 0 1,0 1-1,0-1 0,1 0 1,-1 0-1,0 0 1,0 1-1,0-1 0,0 0 1,-1-1-1,1 1-1,0 1-1,-1-1 1,1 1-1,-1-1 1,1 1 0,-1-1-1,0 1 1,1-1-1,-1 1 1,1-1 0,-1 1-1,0 0 1,1-1 0,-1 1-1,0 0 1,0 0-1,1 0 1,-1-1 0,0 1-1,1 0 1,-1 0-1,0 0 1,0 0 0,1 0-1,-1 0 1,0 1-1,0-1 1,1 0 0,-2 0-1,-28 7 9,1 1 0,0 1 0,1 1-1,0 2 1,1 0 0,0 2 0,1 1 0,0 1-1,1 2 1,-30 26 0,51-40-10,1 0-1,-1 0 1,0 0-1,1 0 1,0 0 0,0 0-1,0 1 1,-2 6 0,4-10-2,1 0 0,0 0 1,0 0-1,-1 0 0,1 0 0,0 0 1,0 0-1,0 0 0,0 0 1,0 0-1,0 0 0,0 0 1,1 0-1,-1 0 0,0 0 0,0 0 1,1 0-1,0 2 0,0-2-1,0 0-1,0 0 1,0 1-1,1-1 1,-1 0-1,0 0 1,1 0-1,-1 0 1,1-1-1,-1 1 1,1 0-1,-1-1 1,1 1-1,-1-1 1,3 1-1,5 1 5,-1-1 1,1 0-1,0-1 0,-1 0 1,1 0-1,-1-1 0,1 0 0,-1-1 1,1 0-1,-1 0 0,0-1 1,1 0-1,8-4 0,0-2 28,0 0-1,0-1 0,-1 0 0,26-23 1,10-16 227,-66 80-28,-29 30-174,-40 62-63,83-123 8,-61 107-26,54-91 21,0 0 0,0 1 1,2 0-1,-6 31 1,10-44 3,0-1 0,1 0 0,0 1 0,0-1 0,0 0 0,0 1 0,0-1 0,1 4 0,0-6 1,-1 0 0,1 0 0,-1-1-1,0 1 1,1 0 0,0-1 0,-1 1 0,1 0 0,-1-1 0,1 1 0,0-1-1,0 1 1,-1-1 0,1 1 0,0-1 0,0 0 0,-1 1 0,1-1 0,0 0-1,0 1 1,0-1 0,0 0 0,0 0 0,-1 0 0,1 0 0,0 0-1,0 0 1,0 0 0,0 0 0,0 0 0,0 0 0,-1-1 0,1 1 0,0 0-1,1-1 1,6-1 2,1-1 0,-1 0-1,0-1 1,0 1 0,-1-1 0,1-1-1,10-7 1,47-44 23,-43 36-17,168-170 120,-83 79-13,-53 53-62,-32 32-5,1 2-1,32-26 1,-50 46-38,1 1 1,-1-1 0,1 2-1,0-1 1,11-3 0,9-4 57,-26 10-67,1 0 0,-1-1 0,0 1 0,1 0 1,-1 0-1,0 0 0,1 0 0,-1 0 0,0 0 1,1 0-1,-1 0 0,0 1 0,1-1 0,-1 0 0,0 0 1,0 0-1,1 0 0,-1 0 0,0 0 0,1 1 1,-1-1-1,0 0 0,0 0 0,1 0 0,-1 1 1,0-1-1,0 0 0,0 0 0,1 1 0,-1-1 1,0 0-1,0 0 0,0 1 0,0-1 0,0 0 1,0 1-1,1-1 0,-1 0 0,0 1 0,0-1 0,0 0 1,0 0-1,0 1 0,0-1 0,0 0 0,0 1 1,0-1-1,0 0 0,-1 1 0,1-1 0,-1 21 9,-2-5 0,-1 0-1,-1 0 0,0-1 0,-1 1 1,0-1-1,-18 27 0,-64 80 52,54-77-36,32-42-24,4-3 2,7-6 3,17-16 1,127-103 19,-82 65 23,-48 39-5,29-21 0,-50 41-37,1-1 1,-1 1-1,0 0 0,0 0 1,0 0-1,1 0 1,-1 1-1,4-2 0,2 5 71,-8 10 6,-27 59 2,-10 35-35,32-90-43,1 0-1,1 0 1,0 0 0,0 24 0,3-39-3,0 0 0,0 0 0,0 0 0,1 0 0,-1 0 0,0 0 0,1 0 0,0 0 0,-1 0 0,1-1 0,0 1 0,0 0 0,0 0 0,0-1 0,0 1-1,1-1 1,-1 1 0,0-1 0,1 1 0,-1-1 0,1 0 0,-1 1 0,1-1 0,0 0 0,-1 0 0,1 0 0,0-1 0,0 1 0,0 0 0,0-1 0,0 1 0,0-1 0,0 1 0,0-1 0,0 0 0,3 0 0,6 0 27,0 0 0,1-1 1,-1-1-1,0 0 0,13-3 0,-10 0 11,1 1 1,-1-2-1,0 0 0,21-12 0,0-6-3325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1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15680,'0'0'2458,"13"-4"-1709,118-34 1392,2 5-1,1 7 0,143-11 0,-211 32-777,-42 1-4529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 10040,'0'0'9953,"-10"2"-9372,-2 1-384,7-1-63,0-1 1,0 1-1,0-1 0,0-1 1,0 1-1,-8-1 1707,19 0-652,148-1 1906,239 6 802,-309-8-3092,-22 0-450,-61 3-330,-1 0 0,0 0 0,1 0 0,-1 0 0,1 0 0,-1 0 0,1 0 0,-1 0 0,0 0 0,1 0 0,-1 0 0,1 0 0,-1-1 0,0 1 0,1 0 0,-1 0 0,0-1 0,1 1 0,-1 0 0,0 0 0,1-1 0,-1 1 0,0 0 0,0-1 0,1 1 0,-1 0 0,0-1 0,0 1 0,0 0 0,1-1 0,-1 1 0,0-1 0,0 1 0,0 0 0,0-1 0,0 1 0,0-1 0,0 1 0,0-1 0,0 1-125,0-1 0,0 1 0,0 0 0,0-1 0,-1 1 0,1 0 0,0-1 0,0 1 0,0 0 0,-1 0 0,1-1 0,0 1 0,0 0 0,-1 0 0,1 0 0,0-1 0,0 1 0,-1 0 0,1 0 0,0 0 0,-1 0 0,1 0 0,0-1 1,-1 1-1,1 0 0,0 0 0,-1 0 0,1 0 0,0 0 0,-1 0 0,1 0 0,0 0 0,-1 0 0,1 0 0,0 0 0,-1 1 0,1-1 0,0 0 0,0 0 0,-1 0 0,1 0 0,0 0 0,-1 1 0,1-1 0,0 0 0,0 0 0,-1 1 0,1-1 0,0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13264,'0'0'15232,"12"-5"-14585,-3 0-500,0 1 0,1-1-1,0 2 1,-1-1 0,1 1-1,0 1 1,1 0-1,12-1 1,123-12 612,-91 7-375,0 2 1,1 3-1,89 7 0,-114 3 468,-13 1-5648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9440,'0'0'17634,"13"1"-17294,176-4 900,57-19 412,-173 17-97,-43 4-4904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404 526 10448,'0'0'5209,"-14"4"-4612,-2 2-452,-8 1 137,0 1-1,1 1 1,1 1 0,-38 22-1,-51 58 737,96-75-750,0 0 1,0 1-1,2 1 1,-19 29-1,29-42-186,1 1-1,-1-1 1,1 1-1,0 0 1,0 0-1,1 0 1,0 0-1,0 0 0,0 0 1,0 0-1,1 0 1,0 0-1,0 0 1,0 1-1,1-1 1,-1 0-1,1 0 0,0 0 1,1 0-1,-1 0 1,1 0-1,0 0 1,1-1-1,-1 1 1,1-1-1,-1 1 0,2-1 1,-1 0-1,0 0 1,1 0-1,-1-1 1,1 1-1,7 4 1,-6-4 0,1-1-1,0 1 1,0-1 0,0 0 0,0-1 0,0 1 0,0-1 0,1-1 0,-1 1 0,1-1-1,-1 0 1,1 0 0,0-1 0,-1 0 0,1 0 0,0-1 0,-1 0 0,13-2 0,-10 0 20,0-1 1,0 1 0,0-1 0,0-1-1,-1 0 1,0 0 0,0-1 0,0 0-1,-1 0 1,1 0 0,-2-1 0,10-12 0,-1-1 91,0-2 0,-2 0 1,-1 0-1,0-1 0,14-45 1,-10 16 246,16-94 1,-26 98-64,1-90 1,-15-50 367,7 171-668,0 3 3,-5-50 260,5 58-256,0 0 0,0 0 1,-1 1-1,1-1 0,-2 1 0,1-1 0,0 1 0,-6-8 0,8 13-70,0-1-1,0 1 1,-1 0 0,1-1-1,0 1 1,0-1 0,-1 1-1,1 0 1,0-1 0,-1 1-1,1 0 1,0-1 0,-1 1-1,1 0 1,0 0-1,-1-1 1,1 1 0,-1 0-1,1 0 1,0 0 0,-1-1-1,1 1 1,-1 0 0,1 0-1,-1 0 1,1 0 0,-1 0-1,1 0 1,-1 0 0,1 0-1,-1 0 1,1 0 0,0 0-1,-1 0 1,1 0-1,-1 1 1,1-1 0,-1 0-1,1 0 1,0 0 0,-1 1-1,1-1 1,-1 0 0,1 0-1,0 1 1,-1-1 0,1 0-1,0 1 1,-1-1 0,1 1-1,0-1 1,0 0 0,-1 1-1,1-1 1,0 1-1,0-1 1,0 0 0,-1 2-1,-8 29 359,-2 46-248,3 1-1,4-1 0,6 93 1,47 233 252,-49-401-377,0 0 0,1 0 0,-1 0 0,0 0 0,1 0 0,0 0 0,-1 0 0,1-1 0,0 1 0,0 0 0,2 2 0,-2-3 0,0-1 0,-1 0 0,1 0 0,0 1 0,-1-1 0,1 0 0,0 0 0,0 0 0,-1 0 0,1 0 0,0 0 0,-1 0 0,1 0 0,0 0 0,0-1 0,-1 1 0,1 0 0,0 0 0,-1 0 0,1-1 0,0 1 0,-1-1 0,1 1 0,-1 0 0,1-1 0,0 1 0,-1-1 0,1 1 0,-1-1 0,1 1 0,-1-1 0,1-1 0,10-9-3995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11048,'0'0'8255,"1"11"-7580,1 26 382,-4 69-1,-9-37 413,-24 79 0,-7 41 798,36-145-1286,2 2 0,2 52 0,2-94-938,0-1-1,1 1 0,-1-1 1,1 0-1,0 1 1,0-1-1,0 0 1,0 0-1,0 1 1,1-1-1,-1 0 1,1 0-1,0-1 1,0 1-1,0 0 1,1 0-1,-1-1 1,0 0-1,1 1 0,0-1 1,-1 0-1,1 0 1,0 0-1,0-1 1,0 1-1,0-1 1,1 0-1,-1 1 1,0-1-1,0-1 1,1 1-1,-1 0 1,4-1-1,5 1 78,0 0-1,0-1 1,-1-1-1,1 0 1,0 0-1,-1-1 1,1-1-1,15-5 1,-18 5 22,0-1 0,1-1 0,-2 1 0,1-2 0,-1 1 0,14-12 0,-19 14-435,1 0 1,-1 0 0,0 0 0,0-1-1,0 1 1,-1-1 0,1 1 0,-1-1-1,0 0 1,0 0 0,0 0 0,0 0-1,-1-1 1,0 1 0,0 0 0,1-9-1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18991,'0'0'1088,"81"-10"-440,-21-2-8,13-6 88,-1 4 0,-9-6-184,-5 8-8,-8 4-40,-11 4 0,-9 2-184,-8 2-8,-8 2-144,-8 8 0,-6 8-200,-8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11152,'0'0'4592,"16"-2"-3778,302-32 2380,39-4-804,-208 20-1372,188-29 1847,-271 38-2017,33-8 1213,-114 28-1628,8-6-4046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29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10656,'0'0'21975,"1"11"-21855,3 46-115,-6 87 0,-1 13-7,9-95 2,3-95 0,-3-1 841,-1 0-1688,-2 15-3118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14368,'0'0'3367,"11"-10"-2384,-3 2-835,92-79 1986,-87 77-1764,0 0 1,1 1 0,0 0 0,1 1 0,-1 1-1,28-10 1,-38 16-271,0 0-1,0 0 1,0 1-1,0-1 1,1 1-1,-1 0 1,0 0 0,0 0-1,0 1 1,1-1-1,-1 1 1,0 0-1,0 0 1,0 1-1,0-1 1,0 1-1,-1 0 1,1 0-1,0 0 1,-1 1 0,1-1-1,-1 1 1,0-1-1,0 1 1,5 7-1,-5-8-12,26 30 1478,42 32-1,-67-62-1448,0 0 0,1 1 0,-1-1 1,1-1-1,-1 1 0,1-1 0,0 0 0,0 0 0,0 0 0,-1-1 0,1 1 1,0-1-1,0 0 0,0-1 0,8-1 0,5-1 385,0-1-1,29-10 1,-30 8-406,-1-2-1,0 0 1,0 0-1,-1-2 1,0 0-1,-1-1 1,0 0-1,19-20 1,-21 18-1053,0-1 0,-1 0 0,-1 0 0,17-30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14168,'0'0'2255,"-8"65"-1847,10-45-256,2 2 0,-2-6-120,-2-4 8,-2 0-64,-4 0 16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9344,'0'0'9918,"6"-10"-9430,-2 1-357,2 0 307,-1-1 1,0 0 0,-1-1-1,0 1 1,4-19 0,-1-8 4870,-5 42-5048,0 0 0,-1 1 0,0 0 0,0-1 1,0 1-1,0-1 0,-1 11 0,1 1 35,16 416 2256,-15-392-2552,2 35 0,-4-66 0,0-1 0,-1 0 0,0 0 0,-1 0 0,0 0 0,-3 10 0,-4 13 947,3-11-1621,0-1-3579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10448,'0'0'11375,"11"-5"-10749,4-2-536,1 0 414,1-1 0,-1 2 0,2 0-1,-1 1 1,1 1 0,29-3 0,-4 9 131,-1 3 1,60 13 0,7 2 298,-79-16-814,176 17 2020,-175-21-1822,-1 0 1,1-2-1,0-2 1,52-12-1,-53 8-4301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11856,'0'0'12225,"13"3"-11572,-6-2-561,10 3 186,0-1 1,0 0 0,34-1 0,161 0 2564,-127-14 380,-94 13-3372,2 2-4423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16479,'0'0'3032,"82"10"-2256,-33-10 0,3-4-112,-4 2 0,-5-2 24,-5 2-8,-4-2-88,-8 4 0,-5 0-128,-5 0 8,-4 4-184,-6-2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10952,'0'0'10857,"-7"11"-10204,4-8-590,-4 6 91,1 1-1,0-1 1,0 1 0,1 0-1,0 0 1,1 1-1,-4 15 1,-3 37 891,3 0-1,1 77 1,2-37 147,3 33 1289,2-100-804,8-68-1156,-5-12 361,-2 21-5847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15376,'0'0'4602,"12"-4"-3993,28-4-211,1 1 0,0 1-1,61 1 1,365-7 2599,-432 12-2350,0 1 0,0 2-1,0 2 1,51 13-1,-82-17-377,-1-1-1,1 2 0,-1-1 0,0 0 0,1 0 1,-1 1-1,0 0 0,0 0 0,0 0 0,0 0 1,0 0-1,4 5 0,-12-1-1705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71 14672,'0'0'5511,"-5"12"-4861,-4 8-247,0 1 1,2 1-1,1-1 1,-7 40 0,13-55-262,-1 1 1,1-1-1,0 1 1,1-1-1,-1 1 1,1-1 0,0 0-1,1 1 1,0-1-1,3 9 1,-3-12-62,0 1 1,1 0 0,-1-1-1,1 0 1,-1 1-1,1-1 1,0 0-1,0 0 1,1-1 0,-1 1-1,1-1 1,-1 1-1,1-1 1,0 0 0,0-1-1,0 1 1,7 2-1,-5-3 47,0 0 0,0 0-1,0 0 1,-1-1 0,1 0-1,0 0 1,0 0 0,0-1 0,0 0-1,0 0 1,-1 0 0,1-1-1,0 0 1,-1 0 0,1 0 0,-1-1-1,7-4 1,-7 4-5,-1 0 0,0 0 0,0 0 1,-1 0-1,1-1 0,-1 0 0,1 0 0,-1 0 0,0 0 0,-1 0 0,1 0 1,-1-1-1,0 0 0,0 1 0,0-1 0,-1 0 0,1 0 0,-1 0 1,0 0-1,-1 0 0,1-6 0,-2-3-1,0-1 0,-1 1 1,0-1-1,-1 1 0,-1 0 0,0 0 1,-1 1-1,-9-19 0,11 25-82,0 0 0,-1 1 1,0 0-1,0 0 0,0 0 0,-1 1 0,0-1 1,0 1-1,0 0 0,-1 0 0,0 1 1,0 0-1,0 0 0,0 0 0,-1 1 0,1 0 1,-1 0-1,-12-3 0,16 5-40,1 1 0,0 0 0,-1 0 0,1 0 0,-1 0 0,1 0 0,0 0 0,-1 1 0,1-1 0,0 1 0,-1-1 0,1 1 0,0 0 0,0 0 0,0 0 0,0 0 0,0 1 0,0-1 0,0 1 0,0-1 0,0 1 0,0-1 0,-1 3 0,1-1 0,-1 0 0,1 1 0,0-1 0,0 0 0,0 1 0,1 0 0,-1-1 0,1 1 0,0 0 0,0 0 0,0 0 0,1 0 0,-1 4 0,0 16-4072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81 11760,'0'0'9199,"14"11"-8329,46 33-10,-54-40-667,0-1 1,-1 0-1,1 0 1,1-1 0,-1 0-1,0 0 1,1-1-1,-1 1 1,0-1-1,1-1 1,0 1 0,-1-1-1,1 0 1,-1-1-1,1 1 1,-1-1 0,1-1-1,-1 1 1,0-1-1,9-3 1,-12 3-81,-1 1 0,1-1 1,0 1-1,0-1 0,-1 0 1,1 0-1,-1 0 0,1 0 1,-1 0-1,0-1 0,0 1 1,0-1-1,0 1 0,0-1 0,-1 0 1,1 0-1,-1 0 0,0 0 1,1 0-1,-2 0 0,1 0 1,0 0-1,-1 0 0,1 0 0,-1-1 1,0 1-1,0 0 0,0 0 1,0 0-1,-1-1 0,1 1 1,-1 0-1,0 0 0,0 0 1,0 0-1,0 0 0,0 0 0,-1 0 1,0 0-1,1 1 0,-1-1 1,0 0-1,0 1 0,0 0 1,-1-1-1,1 1 0,-1 0 0,1 0 1,-1 0-1,0 1 0,1-1 1,-6-1-1,2 0-113,-1 1 0,0 1 0,1-1 0,-1 1 0,0 0 0,0 1 0,0 0 0,0 0 0,0 0 0,1 1 0,-1 0 0,0 0 0,0 1 0,1-1 0,-1 2 0,1-1 0,-1 1 0,1 0 0,0 0 0,0 1 0,0-1 0,1 1 0,-10 9 0,10-9 0,-1 1 0,1 0 0,0 0 0,1 0 0,-1 1 0,1 0 0,0 0 0,0 0 0,1 0 0,0 0 0,0 1 0,0 0 0,1-1 0,0 1 0,0 0 0,1 0 0,0 0 0,0 0 0,1 0 0,0 1 0,0-1 0,0 0 0,3 8 0,-1-8 0,0-1 0,1 0 0,0 0 0,0-1 0,1 1 0,0-1 0,0 1 0,0-1 0,0 0 0,1-1 0,8 8 0,8 4 0,32 20 0,-46-31 0,1-1 0,0 1 0,-1-1 0,1 0 0,1-1 0,-1 0 0,0 0 0,1-1 0,-1 0 0,1-1 0,0 1 0,0-2 0,0 1 0,-1-1 0,1-1 0,12-1 0,-2-2 0,-1-1 0,1-1 0,-1 0 0,0-2 0,25-13 0,78-57 0,-71 38 850,-24 19-5635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17 10544,'0'0'4730,"-13"3"-3895,3 0-615,-6 0 518,1 1 0,-1 1 0,1 0 0,-19 10 0,34-14-595,-13 7 3649,13-8-3713,1 0-1,-1 0 0,0 0 1,0 0-1,0 0 0,0 1 0,0-1 1,1 0-1,-1 0 0,0 0 1,0 0-1,0 0 0,0 0 1,1 0-1,-1 0 0,0 0 0,0 0 1,0 0-1,0 0 0,0 1 1,0-1-1,1 0 0,-1 0 0,0 0 1,0 0-1,0 0 0,0 0 1,0 1-1,0-1 0,0 0 1,0 0-1,0 0 0,0 0 0,0 1 1,0-1-1,0 0 0,0 0 1,0 0-1,0 0 0,0 1 1,0-1-1,0 0 0,0 0 0,0 0 1,0 0-1,0 0 0,0 1 1,0-1-1,0 0 0,0 0 0,0 0 1,0 0-1,0 0 0,0 1 1,-1-1-1,1 0 0,0 0 1,0 0-1,23-6 1494,-11 2-1278,54-14 286,0 4 0,1 2-1,114-4 1,-167 17-580,-1 0 0,1 1 0,13 4 0,4 0 0,-24-1-607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8240,'0'0'13463,"0"11"-12751,-1 15-189,-1 0-1,-1-1 0,-11 38 1,-31 144 2491,43-198-2642,0 0 1,1 0-1,1 0 0,-1 1 0,1-1 1,1 0-1,0 0 0,0 0 0,1 0 0,5 15 1,-6-22-342,0-1 1,0 0-1,0 1 1,0-1-1,0 0 1,1 0-1,-1 1 1,0-1-1,1 0 1,-1-1-1,1 1 1,-1 0-1,1 0 1,0 0-1,-1-1 1,1 1-1,0-1 1,-1 0-1,3 1 1,36 1 456,-32-2-461,32 1 314,49-2 184,-80 1-1218,1-2-1,-1 1 1,0-1-1,1 0 1,-1-1 0,15-6-1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378 550 3408,'0'0'4293,"-3"-11"-3953,-11-31 15,13 40-322,1 1 0,-1 0 0,0 0 0,1 0 0,-1 0-1,0-1 1,0 1 0,0 0 0,0 0 0,0 1 0,0-1 0,-1 0 0,1 0 0,0 1 0,0-1 0,0 0 0,-1 1 0,1-1 0,0 1 0,-1 0 0,1-1 0,0 1 0,-1 0 0,-1 0 0,-32 3 664,29-1-598,-12 0 106,-1 2 1,1 1-1,0 0 1,0 1 0,0 1-1,1 1 1,0 0-1,1 2 1,-29 20 0,22-10 409,-33 38 0,55-57-588,1 0-1,-1 0 0,0 1 1,0-1-1,1 0 0,-1 1 1,0-1-1,1 0 0,-1 1 1,1-1-1,0 0 1,0 1-1,-1-1 0,1 1 1,0-1-1,0 0 0,0 1 1,0-1-1,1 1 0,-1-1 1,0 1-1,0-1 0,1 0 1,-1 1-1,1-1 1,0 0-1,-1 1 0,1-1 1,0 0-1,-1 0 0,3 2 1,-2-2 8,0 1 0,1 0 1,-1-1-1,1 0 1,0 1-1,-1-1 0,1 0 1,0 0-1,0 0 1,0 0-1,0 0 0,0 0 1,0-1-1,0 1 1,0-1-1,0 1 0,0-1 1,0 0-1,0 0 0,3 0 1,2-1 44,1 0 1,-1-1-1,0 0 1,0 0 0,0-1-1,0 0 1,-1 0-1,1-1 1,-1 1-1,0-1 1,0-1-1,0 1 1,0-1-1,8-10 1,-7 9 90,1 0 0,-1 0 0,12-6-1,-2 2 391,-10 6 104,-7 4-641,0 0 1,1 0-1,-1-1 0,0 1 1,1 0-1,-1 0 1,0 0-1,1-1 0,-1 1 1,0 0-1,1-1 0,-1 1 1,0 0-1,0-1 1,1 1-1,-1 0 0,0-1 1,0 1-1,0-1 0,0 1 1,0 0-1,0-1 1,1 1-1,-1-1 0,0 1 1,0 0-1,0-1 1,0 1-1,0-1 0,0 1 1,-1-1-1,12-24 234,-1 4-149,8-52 172,-12 46-107,12-32 0,17-37 269,50-123 397,-81 211-786,1 0 1,-1 1 0,1-1-1,9-9 1,-12 14-30,0 1-1,0 0 1,0 0 0,1 0 0,-1 0 0,0 0-1,1 0 1,-1 1 0,1-1 0,0 1 0,-1 0-1,1 0 1,0 0 0,0 0 0,0 0 0,4 0-1,-6 1-16,-1 0-1,1 0 0,0 0 0,-1 1 0,1-1 0,-1 0 0,1 1 1,0-1-1,-1 0 0,1 1 0,-1-1 0,1 0 0,-1 1 1,1-1-1,-1 1 0,1-1 0,-1 1 0,0-1 0,1 1 1,-1-1-1,0 1 0,1 0 0,-1-1 0,0 2 0,6 16 69,0 15-41,-2-1 1,-1 1-1,-1 0 1,-2 0-1,-1-1 1,-2 1-1,-11 50 1,-72 221 28,47-193-97,-105 203-1,99-238 33,39-68 10,0 0-1,-1 0 1,0 0-1,0-1 1,0 0-1,-12 8 1,24-30 86,1 0 0,10-19 0,-4 13-56,1 2 0,1-1 0,31-31 0,60-48 171,-86 82-166,3 0 55,1 0 1,0 1-1,2 1 0,37-17 1,-60 32-88,0-1 0,0 1 1,0-1-1,0 1 0,0 0 0,0-1 1,0 1-1,0 0 0,0 1 0,0-1 1,1 0-1,-1 1 0,0-1 0,0 1 1,0-1-1,0 1 0,0 0 0,0 0 1,-1 0-1,4 2 0,7 5-28,-1 0 0,12 11 0,1 1-52,1-8-2956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16879,'0'0'3019,"15"-3"-2558,-1 1-392,254-35 2529,-195 33-1424,-48 4-285,0-1 1,34-7 0,-45 3-555,-10 1-3524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1 12056,'0'0'3841,"-1"11"-2904,-3 10-534,-1 1 1,-1-1-1,-1 0 0,-1-1 1,-19 37-1,-19 17 487,-4-2-1,-61 69 1,-68 99 1300,54-40 938,117-186-1909,12-19-4342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9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12360,'0'0'8151,"3"13"-7420,1 6-352,-1-1 1,-1 0-1,0 1 0,-2-1 1,-2 31-1,-18 64 1957,-2 11 1133,22-92-776,10-62-1950,0-21 126,-7 24-5761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6:3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13968,'0'0'5318,"13"-11"-4659,3-3-430,-1 1 46,-1 1 0,2 1-1,21-13 1,-26 18-103,5-3 428,-1 0-1,1 1 0,23-7 0,-33 13-363,0 0 0,1 1 0,-1 0 0,1 0 0,-1 1 0,1 0 1,0 0-1,-1 0 0,1 1 0,-1 0 0,1 0 0,9 4 0,3 2 370,-1-2 0,1 0 0,0-1 0,33 2 0,-45-6-455,-1 0 0,1 0 0,-1 0 0,1-1 0,-1 0 0,0-1 0,1 1 0,-1-1-1,0 0 1,0-1 0,0 0 0,0 0 0,-1 0 0,1 0 0,-1-1 0,0 0 0,9-8 0,-7 4-136,1-1 0,-1 1 0,-1-1 0,0-1 1,0 1-1,-1-1 0,0 0 0,0-1 0,-1 1 1,4-18-1,-6 17-1023,0 0 1,-1-1 0,0-11-1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4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0 7936,'0'0'13865,"4"14"-13356,0 7-307,-1-1 1,-1 1-1,0 0 1,-3 38-1,-16 53 1192,-46 167 1,35-168-529,-19 32 672,34-108-867,9-22 27,8-31-556,3-7-3978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4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15072,'0'0'4537,"7"-11"-4195,-3 3-274,-2 4-33,1 0 0,-1 0 0,1-1 0,0 2 1,0-1-1,0 0 0,0 0 0,1 1 0,-1 0 0,1 0 0,0 0 1,0 0-1,0 0 0,0 1 0,1 0 0,-1 0 0,6-2 0,56-11 842,1 3 0,100-6 0,-145 16-632,125-5 1418,16-1 741,-91 0-235,-65 5-1313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5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0 13968,'0'0'2558,"-4"14"-1843,-222 704 4230,137-427-2626,86-281-2133,2-8-77,0 1-1,0 0 0,1 0 0,-1 0 1,1 0-1,0 0 0,-1 0 0,1 0 1,1 4-1,-1-7-99,0 0-1,0 0 1,0 0 0,0 0 0,0 0-1,0 1 1,0-1 0,0 0 0,0 0-1,0 0 1,0 0 0,0 0 0,0 0 0,0 0-1,0 0 1,0 0 0,0 1 0,0-1-1,1 0 1,-1 0 0,0 0 0,0 0-1,0 0 1,0 0 0,0 0 0,0 0-1,0 0 1,0 0 0,1 0 0,-1 0-1,0 0 1,0 0 0,0 0 0,0 0 0,0 0-1,0 0 1,0 0 0,0 0 0,1 0-1,-1 0 1,0 0 0,0 0 0,0 0-1,0 0 1,0 0 0,0 0 0,0 0-1,0 0 1,1 0 0,-1 0 0,0 0-1,0 0 1,6-7 187,-2 2-69,137-179 1206,-34 40-204,-102 138-1034,-2 1 11,-1 1-1,1 0 1,1 1 0,-1-1 0,1 0 0,-1 1 0,1 0 0,0 0 0,0 0 0,0 1 0,1-1 0,-1 1-1,7-3 1,-10 5-76,0 0-1,0 0 0,0 0 1,0 0-1,0 0 0,-1 0 1,1 0-1,0 1 0,0-1 1,0 0-1,0 0 0,0 1 0,-1-1 1,1 1-1,0-1 0,0 1 1,0-1-1,-1 1 0,1-1 1,0 1-1,-1-1 0,1 1 1,-1 0-1,1 0 0,-1-1 1,1 1-1,-1 0 0,1 0 0,-1-1 1,0 1-1,1 0 0,-1 0 1,0 0-1,1 1 0,5 34 346,-6-36-369,0 35 136,-2 1-1,-1-1 1,-2 0-1,-10 36 1,7-29-98,2-1-44,4-27 0,0 1 0,-1 0 0,-1 0 0,-9 25 0,14-38 0,5-4 0,5-4 0,17-17 803,-13 10-5838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5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15880,'0'0'3215,"11"7"-2700,35 24-14,-43-29-440,0-1-1,0 0 0,0 0 0,0 0 0,1 0 0,-1 0 1,0-1-1,1 1 0,-1-1 0,0 0 0,1 0 0,-1 0 1,1 0-1,-1-1 0,0 0 0,1 1 0,-1-1 0,0 0 1,0-1-1,4-1 0,-2 1 53,0-1 0,0-1 0,0 1 0,0-1 0,-1 0 0,1 0 0,-1 0 0,0-1 0,3-4 0,-2 2 27,-1 0 0,0 0 0,-1 0 0,0-1 0,0 1 0,0-1 1,1-13-1,-3 19-91,0-1 0,-1 0-1,1 0 1,-1 0 0,0 0 0,0 0 0,0 0 0,0 0 0,0 0 0,-1 1 0,0-1-1,1 0 1,-1 0 0,0 0 0,0 1 0,0-1 0,-1 0 0,1 1 0,-1-1 0,1 1 0,-1 0-1,0-1 1,-2-1 0,2 3-6,0 0-1,0 0 1,0 0 0,0 0-1,0 0 1,0 0-1,0 1 1,0-1 0,0 1-1,0 0 1,0-1 0,0 1-1,0 0 1,0 0-1,0 0 1,0 1 0,0-1-1,0 0 1,0 1-1,0-1 1,0 1 0,0 0-1,0 0 1,0 0-1,0 0 1,0 0 0,-2 2-1,-4 3 105,0 0-1,1 1 1,0-1-1,-8 11 1,9-9 7,0-1 1,0 2 0,1-1-1,0 0 1,0 1 0,1 0-1,0 0 1,1 0 0,0 1 0,1-1-1,-1 1 1,2-1 0,-1 1-1,1 18 1,1-21-23,1 1 0,0-1 1,0 1-1,1-1 0,0 0 0,0 0 1,1 0-1,-1 0 0,2 0 0,-1 0 0,1-1 1,0 1-1,0-1 0,1 0 0,-1-1 1,1 1-1,1-1 0,-1 0 0,1 0 0,7 4 1,-3-2-28,1-1 0,0 0 0,0-1-1,1 0 1,0-1 0,-1-1 0,1 1 0,1-2 0,-1 0 0,0 0 0,1-1 0,23-1 0,-18-2-654,-1 0 1,1-1-1,0 0 0,-1-2 1,0 0-1,0-1 0,30-14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6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570 113 9344,'0'0'10697,"-10"-6"-10141,-9-5-334,-128-66 2478,138 73-2533,0 1 0,-1 0 0,0 0 0,1 1 0,-1 0 0,0 1 0,0 1 0,0-1 0,0 1 0,0 1 0,-14 2-1,-5 3 266,1 2 0,-41 15 0,56-18-321,4-2 10,1 1 0,0 0 1,-1 1-1,2-1 0,-1 1 1,0 1-1,1 0 0,0 0 1,0 0-1,1 1 1,0-1-1,-10 16 0,13-18-80,1 0 0,0 0-1,0 0 1,0 0-1,1 1 1,-1-1 0,1 0-1,0 1 1,0-1-1,1 1 1,-1 0 0,1-1-1,0 1 1,1-1-1,-1 1 1,1 0 0,-1-1-1,1 1 1,1-1-1,-1 0 1,1 1 0,-1-1-1,1 0 1,1 0-1,-1 0 1,0 0 0,5 5-1,0-1 13,0-1-1,0 0 1,1 0 0,-1 0-1,2-1 1,-1 0-1,16 7 1,68 28 298,-69-32-271,59 19 204,26 12 73,-93-34-303,-1 1-1,-1 1 1,1 0 0,-1 0-1,14 13 1,-13-9 43,-1 1 0,0 0 0,-1 1 1,-1 0-1,0 1 0,15 25 0,-23-34-66,0 1 0,-1-1 0,1 1 0,-1 0 1,0 0-1,-1 0 0,0 0 0,0 0 0,0 0 0,-1 0 0,0 0 0,-1 0 0,1 0 0,-1 0 0,-1 0 0,1 0 0,-1 0 0,-1 0 0,-5 12 0,4-12-31,-1 0 0,1 0 0,-2 0 0,1-1 0,-1 0 0,0 0 0,0 0 0,-1-1 0,0 0 0,0 0 0,0 0 0,0-1 0,-13 5 0,-3 1 0,1-2 0,-1-1 0,-38 7 0,31-10 0,1-2 0,-1-1 0,-49-4 0,-4 0 0,78 3 0,3 0 0,-1 0 0,0 0 0,1 0 0,-1 0 0,0 0 0,1-1 0,-1 1 0,1-1 0,-1 0 0,1 0 0,-5-2 0,7 3 0,0 0 0,0-1 0,0 1 0,0 0 0,0-1 0,0 1 0,0 0 0,0-1 0,0 1 0,0 0 0,0-1 0,0 1 0,0 0 0,0-1 0,1 1 0,-1 0 0,0-1 0,0 1 0,0 0 0,0 0 0,1-1 0,-1 1 0,0 0 0,0 0 0,1-1 0,-1 1 0,0 0 0,1 0 0,-1 0 0,0-1 0,1 1 0,-1 0 0,0 0 0,1 0 0,-1 0 0,19-11 0,-14 8 0,24-16-3992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07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15072,'0'0'6023,"13"5"-5277,-2-1-566,8 3 253,-1-1 0,36 7 1,-23-7 125,-22-4-161,-1 0 0,0 0 0,1 0 0,-1-1 0,1-1 0,0 1 1,-1-2-1,1 1 0,0-1 0,-1 0 0,1-1 0,10-3 0,-14 3-3895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29 915 5416,'0'0'3152,"-5"-10"-2730,1 1-317,1 5-57,0-1 1,1 1-1,0-1 0,0 0 0,0 1 0,1-1 0,-1 0 0,1 0 0,0 0 0,1 0 1,-1-1-1,1 1 0,0 0 0,1-5 0,3-11 161,1 1 0,1-1 0,1 2 0,0-1 0,18-31-1,63-90 917,-37 63-399,-28 46-292,0 2-1,2 1 1,2 0 0,44-36 0,-15 14 322,-54 48-697,34-26 517,-36 28-546,1 1 0,0-1-1,0 0 1,0 1 0,0-1-1,0 1 1,0-1 0,0 1-1,0-1 1,0 1 0,0 0 0,0 0-1,0-1 1,0 1 0,0 0-1,0 0 1,0 0 0,0 0 0,0 0-1,0 0 1,0 0 0,1 0-1,-1 1 1,0-1 0,0 0-1,0 1 1,0-1 0,0 1 0,0-1-1,0 1 1,-1-1 0,1 1-1,0 0 1,1 1 0,-1 1 6,0 0 0,0-1 0,0 2 0,0-1 0,-1 0 0,0 0-1,1 0 1,-1 0 0,0 0 0,-1 0 0,1 0 0,0 0 0,-1 0 0,-1 5 0,0 2 25,-5 27 115,-2 0 1,-22 59-1,-40 70 407,49-116-274,14-36-163,6-12-86,0 0-1,0 1 1,1-1-1,0 1 1,-1-1-1,1 1 1,0-1 0,0 1-1,0 0 1,0-1-1,1 1 1,-1 0-1,1 0 1,0 0-1,0 3 1,16-24 306,42-49-26,115-102 0,-153 151-260,1 1 0,0 1 0,1 1 0,1 0-1,1 2 1,35-15 0,-58 28-73,0-1 1,-1 1-1,1 0 1,-1 0-1,1-1 1,-1 1-1,1 0 1,0 0-1,-1 0 1,1 0-1,0 0 1,-1 0-1,1 0 1,-1 0-1,1 0 0,0 0 1,-1 0-1,1 0 1,-1 1-1,1-1 1,0 0-1,0 1-1,-1-1-1,0 1 0,0-1 1,1 0-1,-1 1 0,0-1 1,0 1-1,0-1 0,0 1 1,1-1-1,-1 1 0,0-1 1,0 1-1,0-1 0,0 1 1,0-1-1,0 1 0,0-1 1,-1 1-1,1-1 1,0 1-1,-14 33 117,10-26-107,-11 24 43,-2-2 1,-1 0 0,-1-1-1,-46 52 1,54-63 55,13-15-18,7-8-54,69-58 73,-56 44-84,1 0 0,30-19 0,5 4 97,-58 34-126,1 0 0,-1 0 0,0-1 0,0 1 0,1 0 0,-1 0 0,0 0 0,0 0 0,1 0 0,-1 0 0,0 0 0,0 0 0,1 0 0,-1 0 0,0 0 0,1 0 0,-1 0 0,0 0 0,0 0 0,1 0 0,-1 0 0,0 0 0,1 0 0,-1 0 0,0 0 0,0 0 0,1 1 0,-1-1 0,0 0 0,0 0 0,0 0 0,1 0 0,-1 1 0,0-1 0,0 0 0,0 0 0,1 0 0,-1 1 0,0-1 0,0 0 0,0 0 0,0 1 0,0-1 0,0 0 0,1 1 0,-3 15 62,-60 156 41,61-170-103,0 1-1,0 0 1,0 0-1,0 0 1,1 1-1,-1-1 1,1 0-1,0 0 1,0 0-1,0 0 1,0 0-1,0 1 1,1-1-1,1 5 1,-1-7-2,0-1 1,1 1-1,-1 0 1,1-1 0,-1 0-1,1 1 1,-1-1-1,1 0 1,-1 1-1,1-1 1,-1 0-1,1 0 1,-1 0-1,1-1 1,-1 1-1,1 0 1,1-1-1,-2 1 0,19-5 11,1-1-1,-1 0 1,-1-2 0,1 0-1,34-21 1,12-4 12,-8 0 4,-14 6-3,-41 24-20,-5 4-2,-41 51 26,30-38 1,-18 27 1,27-36-25,0 1 0,1 0 0,0 1 0,1-1 0,-1 0 0,1 1 0,0-1 0,-1 12 0,2-14 5,1 0 0,0 1 0,0-1-1,0 0 1,0 0 0,1 0 0,0 0 0,0 0-1,0 0 1,0 0 0,3 6 0,-4-9-7,1 0 1,0 0 0,0 0 0,0 1-1,0-1 1,0 0 0,0 0-1,0 0 1,0 0 0,0 0-1,0-1 1,1 1 0,-1 0 0,0-1-1,1 1 1,-1 0 0,0-1-1,1 1 1,-1-1 0,1 0-1,-1 0 1,0 1 0,1-1 0,-1 0-1,1 0 1,-1 0 0,1-1-1,-1 1 1,1 0 0,-1 0-1,0-1 1,1 1 0,-1-1-1,1 1 1,1-2 0,2-1 1,0 0 0,0 0 1,0 0-1,-1-1 0,0 0 0,1 1 1,-1-2-1,-1 1 0,1 0 0,-1-1 1,1 1-1,-1-1 0,-1 0 0,1 0 0,-1 0 1,0-1-1,0 1 0,2-8 0,-1 2 15,-1-1 0,0 1 0,0-1-1,-1 0 1,-1 0 0,0 0 0,-2-21-1,-10-4 70,11 35-79,1 0 0,-1 0-1,0 1 1,0-1-1,-1 0 1,1 1 0,0-1-1,-1 1 1,1-1-1,-1 1 1,1-1 0,-1 1-1,1 0 1,-1 0-1,-3-2 1,4 3-8,1 0 1,-1 0-1,1 0 1,0 0-1,-1 0 0,1 0 1,0 1-1,-1-1 1,1 0-1,0 0 0,-1 0 1,1 0-1,0 0 1,-1 1-1,1-1 0,0 0 1,-1 0-1,1 0 1,0 1-1,0-1 1,-1 0-1,1 1 0,0-1 1,0 0-1,0 0 1,-1 1-1,1-1 0,0 0 1,0 1-1,0-1 1,0 0-1,0 1 0,0-1 1,-1 1-1,1-1 1,0 0-1,0 1 0,0-1 1,0 0-1,0 1 1,1-1-1,-1 1 1,0-1-1,0 0 0,0 1 1,0-1-1,0 0 1,0 1-1,1-1 0,-1 1 1,0 1 0,1 0-1,-1 0 1,1 0 0,-1 0 0,1 0-1,0 0 1,0 0 0,0 0 0,1 2 0,3 1-4,0-1 0,0 0 0,0-1 0,1 1 0,-1-1 0,1 0 0,0 0 0,0-1 0,0 1 0,0-1 0,0-1 0,0 1 0,1-1 0,-1 0 0,7 0 0,0-1 6,0 0 1,-1 0-1,1-1 1,0-1-1,-1 0 1,23-7-1,-22 3 1,0-1 0,0 0 0,0-1 0,-1 0 0,0-1-1,-1 0 1,0-1 0,18-20 0,0 2 8,-5 4 24,0-1 1,-2-1-1,-1-2 0,-2 0 1,0-1-1,-2 0 0,-1-2 1,-1 0-1,-2 0 0,-1-1 1,10-46-1,-22 77-33,0 1 0,1-1 0,-1 0-1,0 0 1,0 1 0,0-1 0,0 0 0,1 0 0,-1 1 0,0-1 0,0 0 0,-1 0 0,1 0-1,0 1 1,0-1 0,0 0 0,0 0 0,-1 1 0,1-1 0,0 0 0,-1 1 0,1-1 0,0 0-1,-1 1 1,0-2 0,0 2-1,0 0 0,0 1-1,0-1 1,0 0 0,0 0-1,0 1 1,0-1 0,0 0-1,0 1 1,0-1 0,0 1-1,0 0 1,0-1 0,0 1-1,0 0 1,1-1 0,-1 1-1,0 0 1,0 0 0,1 0-1,-1-1 1,0 2 0,-25 30 8,1 0 0,2 1 0,2 1 0,-31 65 0,28-45-17,3 2 0,-24 95 0,40-124-7,0 0 1,2 0-1,1 0 0,1 0 0,1 1 0,1-1 0,7 33 1,-8-59 10,0 1 1,1-1 0,-1 0 0,1 0 0,0 1 0,-1-1-1,1 0 1,0 0 0,0 0 0,0 0 0,-1 0 0,1 0-1,0 0 1,0 0 0,1-1 0,-1 1 0,0 0 0,0 0-1,0-1 1,0 1 0,1-1 0,-1 1 0,0-1 0,0 0-1,1 1 1,-1-1 0,0 0 0,1 0 0,-1 0 0,0 0-1,1 0 1,-1 0 0,2 0 0,4-1-1,-1 0 1,1 0-1,-1 0 0,1-1 1,10-4-1,-4 0 4,0-1 0,0 0 0,-1-1 0,0-1-1,0 0 1,14-14 0,61-72 36,-28 28-16,-46 54-10,-7 8 3,-1 0 1,0-1-1,0 0 0,5-7 0,-46 97 235,31-73-242,-2 3 4,0 1-1,1 0 0,1 0 0,1 0 0,0 1 0,-3 27 1,6-41-13,1 0 1,0-1 0,0 1 0,0-1-1,1 1 1,-1 0 0,0-1 0,1 1-1,-1-1 1,1 1 0,-1-1 0,1 1 0,0-1-1,-1 1 1,1-1 0,0 0 0,0 1-1,0-1 1,2 2 0,-2-2-2,1-1 1,-1 1 0,0 0-1,1-1 1,-1 1-1,1-1 1,-1 0-1,1 1 1,-1-1-1,1 0 1,-1 0-1,1 0 1,-1 0-1,1 0 1,-1 0 0,3-1-1,6-2 1,-1 0-1,1 0 1,-1-1 0,16-10-1,-23 13 4,53-28 3,-30 18 8,-1-2-1,0-1 1,-1-1 0,23-19-1,-33 22 4,9-7 11,-17 13 14,-8 6 35,1 1-74,0 0-1,1 0 1,-1 1-1,1-1 1,-1 1 0,1 0-1,0-1 1,-1 1-1,1 0 1,0-1-1,0 1 1,1 0 0,-1 0-1,-1 4 1,-1 1 4,-3 7-3,0-1 0,0 2 0,2-1 0,-4 18 0,7-27-3,0 0 0,1 0-1,0 0 1,0 0 0,0 0 0,0 0 0,1 0 0,0 0-1,0 0 1,0-1 0,0 1 0,1 0 0,0-1 0,0 1 0,0-1-1,6 9 1,-5-9-1,-1 0 0,1-1-1,1 1 1,-1-1 0,0 1-1,1-1 1,6 4 0,-9-6 1,1-1 0,-1 1 0,0-1 0,1 1 0,-1-1 0,0 0 0,1 0 0,-1 0 0,0 0 0,1 0 0,-1 0 0,1 0 0,-1 0 0,0 0 0,1-1 0,-1 1 0,0 0 0,0-1 0,1 1 0,-1-1 0,0 0 0,0 1 1,0-1-1,1 0 0,-1 0 0,0 0 0,0 1 0,0-1 0,0 0 0,-1 0 0,2-2 0,3-3 13,0-1 0,-1 0 0,0 0 1,0 0-1,-1 0 0,0-1 0,0 0 0,-1 1 1,0-1-1,0 0 0,-1 0 0,0 0 0,0 0 1,-1 0-1,0 0 0,0 0 0,-1-1 0,0 1 1,-3-11-1,3 16-5,0 0 0,0 0 0,-1 0 0,1 0 0,-1 1 0,1-1 0,-1 0 0,0 1 0,0-1 0,0 1 0,0 0 0,0 0 0,-1 0 1,-2-2-1,-14-15 52,19 19-58,-1 0 0,1-1-1,-1 1 1,1 0 0,0-1-1,-1 1 1,1-1 0,0 1-1,-1-1 1,1 1 0,0-1-1,-1 1 1,1-1 0,0 1 0,0-1-1,0 1 1,-1-1 0,1 1-1,0-1 1,0 0 0,0 1-1,0-1 1,0 1 0,0-1-1,0 0 1,0 1 0,0-1 0,1 1-1,-1-1 1,0 1 0,0-1-1,1-1 1,19-7 57,-16 8-66,11-4 6,0 2 1,0 0 0,1 0-1,-1 2 1,1 0-1,25 1 1,-11 3-25,1 1-1,43 12 0,-27-1-25,-44-14 45,-1 0 1,1 0 0,0 0 0,0 1 0,-1-1 0,1 1-1,-1 0 1,0 0 0,1 0 0,-1 0 0,0 0 0,0 0 0,0 1-1,2 2 1,-4-2 7,1 0-1,0 0 0,0 1 1,-1-1-1,0 0 1,0 1-1,0-1 0,0 0 1,0 0-1,-1 1 1,1-1-1,-1 0 0,0 0 1,0 1-1,0-1 0,0 0 1,-1 0-1,1 0 1,-1-1-1,0 1 0,-2 3 1,-6 7 82,0 0 1,-24 22-1,24-25 7,64-69 293,-29 30-332,1 2-1,45-37 0,-68 62-41,0 0 1,0 0-1,0 0 1,0 0-1,1 1 1,-1 0 0,0-1-1,1 1 1,-1 0-1,1 1 1,0-1-1,-1 1 1,1-1-1,0 1 1,-1 0-1,8 2 1,-10-2-10,0 0 1,-1 0-1,1 1 1,0-1-1,-1 0 0,1 1 1,-1-1-1,1 1 1,0-1-1,-1 1 1,1-1-1,-1 1 1,1 0-1,-1-1 0,0 1 1,1 0-1,-1-1 1,0 1-1,1 0 1,-1-1-1,0 1 1,1 1-1,4 21 12,-3-11-6,5 19 13,2 0 0,23 53 0,-30-81-16,1 0 0,-1 0 0,1-1 0,0 1 0,0-1 0,0 1-1,0-1 1,6 3 0,-4-2-15,-1 0-1,0-1 0,0 1 1,0 1-1,0-1 1,4 6-1,-7-8 1,0 0-1,-1 0 1,1 0-1,-1 0 0,1 0 1,-1 0-1,0 1 1,1-1-1,-1 0 1,0 0-1,0 0 1,0 1-1,0-1 1,0 0-1,0 0 1,0 1-1,0-1 1,0 0-1,-1 0 1,1 0-1,0 1 1,-1-1-1,1 0 1,-1 0-1,0 0 1,1 0-1,-1 0 1,0 0-1,1 0 0,-1 0 1,-1 1-1,-1 0-49,1 1 0,-1 0 0,0-1 0,-1 0-1,1 0 1,0 0 0,0 0 0,-1 0-1,1-1 1,-1 0 0,0 1 0,1-1-1,-1 0 1,-5 0 0,-13 1-3528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0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42 771 11760,'0'0'7601,"11"7"-7037,37 24-42,-46-30-472,0 0-1,1 0 1,-1 0-1,1 0 1,-1 0 0,0-1-1,1 0 1,-1 1-1,1-1 1,0 0-1,-1 0 1,1 0-1,-1 0 1,1-1-1,-1 1 1,1-1-1,-1 1 1,0-1-1,1 0 1,-1 0 0,3-2-1,1 0 87,0-1-1,0 0 1,-1-1 0,1 1 0,4-7-1,-4 5-2,-1 0 1,-1-1-1,1 0 0,-1 0 0,0 0 0,0 0 0,-1 0 0,4-13 1,-6 17-70,0-1 0,0 1 0,0 0 0,0-1 1,-1 1-1,1-1 0,-1 1 0,0-1 0,0 1 0,0 0 1,-1-1-1,1 1 0,-1-1 0,0 1 0,0-1 1,0 1-1,0 0 0,0 0 0,-1 0 0,1 0 1,-1 0-1,-3-5 0,3 7-24,0 0 1,0 0-1,0 0 1,0 0-1,-1 0 1,1 0-1,0 0 1,0 0-1,-1 1 1,1-1-1,0 1 1,-1 0-1,1 0 0,0 0 1,-1 0-1,1 0 1,0 0-1,-1 1 1,1-1-1,0 1 1,-1-1-1,1 1 1,0 0-1,-3 2 1,-4 1 65,0 0 1,0 1-1,1 0 0,-13 9 1,10-4 19,0 1 0,0-1 0,1 2 0,1-1 0,0 2 1,0-1-1,1 1 0,-11 25 0,16-31-65,0 0 0,1-1 1,0 2-1,1-1 0,0 0 0,0 0 0,0 0 1,1 1-1,0 7 0,1-11-7,-1 1-1,1 0 0,1 0 1,-1-1-1,1 1 0,-1-1 1,1 1-1,1-1 1,-1 0-1,1 0 0,-1 0 1,1 0-1,0 0 0,7 5 1,-6-5-16,1 0-1,0-1 1,0 0 0,0 0 0,1 0-1,-1-1 1,1 1 0,-1-1 0,1-1-1,0 1 1,0-1 0,-1 0 0,1 0 0,0-1-1,0 0 1,0 0 0,0 0 0,0-1-1,7-1 1,13-3 59,-1-2-1,0 0 0,26-12 1,-24 9-14,32-13 130,-1-2 0,-1-3 1,-1-2-1,89-65 0,-25 3 731,-114 87-823,-9 4 13,-13 7 18,-13 13-152,1 1 0,0 1 0,2 1 0,0 2 0,2 0 0,0 2 0,2 0 0,1 2 0,-22 37 0,36-52 0,0 0 0,-6 19 0,11-26 0,1 0 0,-1-1 0,1 1 0,0 0 0,1 0 0,-1 0 0,1 0 0,1 11 0,-1-16 0,0 0 0,0 1 0,1-1 0,-1 0 0,0 0 0,1 0 0,-1 1 0,1-1 0,-1 0 0,1 0 0,-1 0 0,1 0 0,0 0 0,0 0 0,0 0 0,-1 0 0,1 0 0,0 0 0,0-1 0,0 1 0,0 0 0,0-1 0,0 1 0,1 0 0,-1-1 0,0 0 0,0 1 0,0-1 0,1 1 0,-1-1 0,0 0 0,0 0 0,0 0 0,1 0 0,-1 0 0,0 0 0,0 0 0,1 0 0,-1 0 0,0-1 0,0 1 0,1-1 0,0 0 0,5-1 0,0-1 0,0 0 0,0-1 0,0 1 0,11-10 0,-2 0 0,0-1 0,-1-1 0,0 0 0,-1-1 0,-1 0 0,12-21 0,57-113 0,-74 132 0,-17 32 0,-142 263 0,-46 87 0,185-342 0,-18 30 0,2 2 0,-22 61 0,49-113 0,-6 25 0,8-16 0,-1-11 0,0 0 0,1 0 0,-1 0 0,0 0 0,1 0 0,-1 1 0,0-1 0,1 0 0,-1 0 0,0 0 0,1 0 0,-1 0 0,0 0 0,1 0 0,-1 0 0,0 0 0,1 0 0,-1 0 0,0 0 0,1 0 0,-1-1 0,0 1 0,1 0 0,-1 0 0,0 0 0,0 0 0,1-1 0,-1 1 0,0 0 0,0 0 0,1-1 0,14-9 0,-1-2 0,0 0 0,-1 0 0,-1-1 0,13-16 0,-4 4 0,552-682 0,-393 498 0,-137 158 0,-41 51 0,-4 6 0,-4 8 0,-17 29 0,-58 123 0,71-143 0,1 2 0,2-1 0,0 1 0,2 0 0,-3 29 0,8-53 0,-1 1 0,1-1 0,0 1 0,0 0 0,0-1 0,0 1 0,0-1 0,0 1 0,0 0 0,1-1 0,-1 1 0,0-1 0,1 1 0,0 0 0,-1-1 0,1 1 0,0-1 0,0 0 0,0 1 0,-1-1 0,2 0 0,1 3 0,-2-4 0,1 1 0,-1 0 0,1-1 0,0 0 0,-1 1 0,1-1 0,0 0 0,-1 0 0,1 0 0,-1 0 0,1 0 0,0 0 0,-1-1 0,1 1 0,-1 0 0,1-1 0,0 1 0,1-2 0,7-2 0,0-1 0,-1-1 0,1 0 0,-1 0 0,9-8 0,16-20 0,0 0 0,47-67 0,10-12 0,-90 113 0,-1-1 0,1 0 0,-1 1 0,1-1 0,-1 1 0,1-1 0,-1 1 0,1-1 0,0 1 0,-1-1 0,1 1 0,0 0 0,-1-1 0,1 1 0,0 0 0,-1 0 0,1-1 0,1 1 0,-1 0 0,-1 0 0,1 1 0,-1-1 0,0 0 0,0 0 0,1 1 0,-1-1 0,0 0 0,1 0 0,-1 1 0,0-1 0,0 0 0,0 1 0,1-1 0,-1 1 0,0-1 0,0 0 0,0 1 0,0-1 0,0 0 0,0 1 0,0-1 0,0 1 0,0-1 0,0 1 0,-2 34 0,1-30 0,-1 13 0,0-6 0,0-1 0,1 1 0,0 0 0,1 0 0,1 0 0,-1 0 0,6 22 0,-5-32 0,0 0 0,0 0 0,0 0 0,0 0 0,1 0 0,-1 0 0,1 0 0,-1 0 0,1 0 0,0-1 0,0 1 0,0-1 0,0 1 0,0-1 0,0 0 0,0 0 0,0 0 0,1 0 0,-1 0 0,0 0 0,0-1 0,1 1 0,-1-1 0,3 1 0,2 0 0,0-1 0,0 0 0,0 0 0,0-1 0,0 0 0,0 0 0,8-2 0,14-7 0,-1 0 0,0-2 0,49-29 0,73-58 0,-92 58 0,103-92 0,-202 172 0,-70 76 0,90-91 0,0 1 0,3 1 0,-19 31 0,31-46 0,-13 27 0,18-36 0,0 0 0,0 0 0,1 0 0,-1 0 0,1 0 0,0 0 0,-1 0 0,1 0 0,0 0 0,0 0 0,0 0 0,0 0 0,1 0 0,-1 1 0,0-1 0,2 2 0,-2-3 0,1-1 0,-1 1 0,1-1 0,-1 0 0,1 1 0,-1-1 0,1 0 0,0 0 0,-1 1 0,1-1 0,-1 0 0,1 0 0,0 0 0,-1 0 0,1 0 0,-1 1 0,1-1 0,0 0 0,-1-1 0,1 1 0,-1 0 0,1 0 0,0 0 0,-1 0 0,1 0 0,-1-1 0,1 1 0,0 0 0,-1 0 0,1-1 0,-1 1 0,1-1 0,21-12 0,-20 12 0,22-16 0,0-1 0,-2-1 0,34-34 0,-34 26 0,-14 17 0,1 0 0,-1 0 0,2 1 0,13-11 0,-22 19 0,-1 1 0,0 0 0,1 0 0,-1 0 0,1-1 0,-1 1 0,1 0 0,-1 0 0,1 0 0,-1 0 0,1 0 0,-1 0 0,1 0 0,-1 0 0,1 0 0,-1 0 0,1 0 0,-1 0 0,1 1 0,-1-1 0,1 0 0,-1 0 0,1 0 0,-1 1 0,0-1 0,1 0 0,-1 0 0,1 1 0,-1-1 0,0 1 0,1-1 0,-1 0 0,0 1 0,1-1 0,-1 1 0,0-1 0,0 0 0,1 1 0,-1-1 0,0 1 0,0-1 0,0 1 0,0-1 0,0 1 0,0-1 0,1 1 0,-1-1 0,-1 1 0,8 34 0,-6-26 0,0-1 0,0 3 0,1-1 0,1 1 0,-1-1 0,9 20 0,-10-28 0,1 1 0,0 0 0,-1-1 0,1 1 0,0-1 0,0 1 0,1-1 0,-1 0 0,0 0 0,1 0 0,-1 0 0,1 0 0,0-1 0,-1 1 0,1-1 0,0 0 0,0 1 0,0-1 0,0-1 0,0 1 0,6 1 0,-2-2 0,1 0 0,-1-1 0,1 0 0,-1 0 0,1 0 0,-1-1 0,0 0 0,0 0 0,0-1 0,0 0 0,0 0 0,0-1 0,-1 0 0,0 0 0,1-1 0,6-5 0,9-10 0,0-1 0,31-39 0,-13 10 0,-1-2 0,-3-1 0,-2-1 0,-3-2 0,-2-2 0,31-86 0,-52 117 0,-1 0 0,6-41 0,-12 57 0,0-1 0,0 0 0,-1 0 0,-1 0 0,0 0 0,0 1 0,-1-1 0,-6-18 0,8 28 0,-1 0 0,0 0 0,0 1 0,0-1 0,0 0 0,0 0 0,0 0 0,0 1 0,0-1 0,-1 0 0,1 1 0,-1-1 0,1 1 0,-1 0 0,0-1 0,1 1 0,-1 0 0,0 0 0,-2-1 0,2 2 0,1 0 0,-1 0 0,0 0 0,1 0 0,-1 0 0,0 0 0,1 0 0,-1 0 0,0 1 0,1-1 0,-1 1 0,1-1 0,-1 1 0,1 0 0,-1-1 0,1 1 0,-1 0 0,1 0 0,-1 0 0,1 0 0,0 0 0,0 0 0,-2 3 0,-8 9 0,1 0 0,0 1 0,1 0 0,1 0 0,0 1 0,1 0 0,1 0 0,-6 21 0,0 7 0,-11 83 0,19-98 0,1 1 0,1 0 0,2 0 0,1 1 0,1-1 0,2-1 0,0 1 0,2 0 0,18 49 0,-24-76 0,1 0 0,0 0 0,0 0 0,1 1 0,-1-1 0,0 0 0,1 0 0,-1-1 0,1 1 0,0 0 0,-1 0 0,1-1 0,0 1 0,0-1 0,0 0 0,0 1 0,0-1 0,1 0 0,2 1 0,-1-1 0,0-1 0,-1 1 0,1-1 0,0 0 0,-1 0 0,1 0 0,0 0 0,0-1 0,-1 0 0,1 1 0,5-3 0,6-4 0,0 0 0,0 0 0,-1-2 0,19-13 0,-32 22 0,42-36 0,-33 27 0,0 1 0,0 0 0,0 0 0,16-8 0,-26 16 0,1 0 0,-1-1 0,1 1 0,-1 0 0,0 0 0,1-1 0,-1 1 0,1 0 0,-1 0 0,1 0 0,-1 0 0,1 0 0,-1-1 0,1 1 0,-1 0 0,1 0 0,-1 0 0,1 0 0,0 0 0,-1 1 0,1-1 0,-1 0 0,1 0 0,-1 0 0,1 0 0,-1 1 0,0-1 0,1 0 0,-1 0 0,1 1 0,-1-1 0,1 0 0,-1 1 0,0-1 0,1 0 0,-1 1 0,0-1 0,1 1 0,-1-1 0,0 0 0,1 1 0,-1-1 0,0 1 0,0-1 0,0 1 0,0-1 0,1 1 0,-1-1 0,0 1 0,0-1 0,0 1 0,0 0 0,0 0 0,-2 33 0,1-28 0,-1 18 0,0 0 0,3 25 0,-1-40 0,1-1 0,0 1 0,0-1 0,1 0 0,0 0 0,1 0 0,0 0 0,0 0 0,6 11 0,-6-17 0,-1 0 0,0 1 0,0-1 0,1 0 0,-1 0 0,1 0 0,0 0 0,-1-1 0,1 1 0,0-1 0,0 1 0,0-1 0,0 0 0,0 0 0,0-1 0,0 1 0,1-1 0,-1 1 0,6-1 0,2 0 0,0-1 0,0 0 0,-1 0 0,18-6 0,-12 2 0,0 0 0,0-2 0,0 0 0,28-18 0,53-46 0,-32 21 0,-65 50 0,0 0 0,0 0 0,0-1 0,0 1 0,0 0 0,0 0 0,0 0 0,1 0 0,-1-1 0,0 1 0,0 0 0,0 0 0,0 0 0,1 0 0,-1 0 0,0 0 0,0-1 0,0 1 0,0 0 0,1 0 0,-1 0 0,0 0 0,0 0 0,0 0 0,1 0 0,-1 0 0,0 0 0,0 0 0,1 0 0,-1 0 0,0 0 0,0 0 0,0 0 0,1 0 0,-1 0 0,0 1 0,0-1 0,0 0 0,0 0 0,1 0 0,-1 0 0,0 0 0,0 0 0,0 0 0,0 1 0,1-1 0,-1 0 0,-2 13 0,-10 17 0,12-29 0,-8 18 0,1 1 0,1 0 0,1 1 0,-5 35 0,10-54 0,0 0 0,0 0 0,0 0 0,0 0 0,0 0 0,0 0 0,0 0 0,1 0 0,-1 0 0,1 0 0,0 0 0,-1 0 0,1 0 0,0 0 0,0-1 0,0 1 0,0 0 0,1-1 0,-1 1 0,0-1 0,1 1 0,-1-1 0,1 0 0,-1 1 0,4 1 0,-4-3 0,0 1 0,0-1 0,1 0 0,-1 1 0,0-1 0,1 0 0,-1 0 0,0 0 0,1 0 0,-1 0 0,1 0 0,-1 0 0,0 0 0,1-1 0,-1 1 0,0 0 0,0-1 0,1 1 0,-1-1 0,0 0 0,0 1 0,0-1 0,1 0 0,-1 0 0,0 0 0,0 0 0,0 1 0,0-2 0,-1 1 0,1 0 0,0 0 0,0 0 0,-1 0 0,1 0 0,0-1 0,-1 1 0,1 0 0,-1 0 0,1-2 0,4-10 0,0 1 0,-1-1 0,0 0 0,2-16 0,-5 25 0,0 0 0,-1 0 0,0 0 0,1 0 0,-1 0 0,-1 0 0,1 1 0,-1-1 0,0 0 0,1 0 0,-2 0 0,1 1 0,0-1 0,-1 0 0,0 1 0,1-1 0,-1 1 0,-1 0 0,-3-5 0,-4 2 0,-3-2 0,13 7 0,0 1 0,0-1 0,-1 1 0,1 0 0,0-1 0,0 1 0,0-1 0,0 1 0,0 0 0,0-1 0,0 1 0,0-1 0,0 1 0,0 0 0,0-1 0,0 1 0,0-1 0,0 1 0,0 0 0,0-1 0,0 1 0,0-1 0,0 1 0,1 0 0,-1-1 0,0 1 0,0-1 0,1 1 0,-1 0 0,0 0 0,0-1 0,1 1 0,0-1 0,12-10 0,0 0 0,1 0 0,0 1 0,1 1 0,0 1 0,30-13 0,-19 9 0,-11 5 0,-3 0 0,1 1 0,-1 1 0,2 0 0,12-3 0,-24 8 0,0-1 0,-1 1 0,1 0 0,0 0 0,-1 0 0,1 0 0,0 0 0,-1 0 0,1 1 0,0-1 0,-1 0 0,1 1 0,0-1 0,-1 1 0,1 0 0,-1 0 0,1-1 0,-1 1 0,3 2 0,-2-1 0,-1 0 0,1 1 0,0-1 0,0 0 0,-1 1 0,0-1 0,1 1 0,-1-1 0,0 1 0,1 4 0,1 6 0,-1 0 0,-1-1 0,0 1 0,-1 14 0,0-23 0,0-3 0,0 0 0,0 0 0,0 0 0,0 0 0,0 0 0,0 0 0,0 0 0,0-1 0,0 1 0,0 0 0,1 0 0,-1 0 0,0 0 0,1 0 0,-1-1 0,0 1 0,1 0 0,-1 0 0,1-1 0,0 1 0,-1 0 0,1-1 0,-1 1 0,1 0 0,0-1 0,-1 1 0,1-1 0,0 1 0,0-1 0,0 1 0,-1-1 0,1 0 0,0 1 0,0-1 0,0 0 0,0 0 0,0 0 0,-1 0 0,1 1 0,0-1 0,0 0 0,0-1 0,0 1 0,0 0 0,0 0 0,0 0 0,-1 0 0,1-1 0,0 1 0,0 0 0,1-2 0,8-2 0,0 0 0,0-1 0,15-10 0,-8 4 0,2 2 0,-11 4 0,1 1 0,0-1 0,0 2 0,13-4 0,-19 6 0,-1 1 0,1-1 0,-1 1 0,1 0 0,-1 0 0,1 0 0,-1 0 0,1 0 0,-1 1 0,1-1 0,-1 1 0,0 0 0,1 0 0,-1-1 0,0 1 0,1 1 0,-1-1 0,0 0 0,0 0 0,0 1 0,0 0 0,2 1 0,3 6 0,0 0 0,-1 1 0,0 0 0,0 0 0,-1 0 0,0 1 0,-1 0 0,4 13 0,3 7 0,-9-25 141,0 0-1,0 1 1,-1-1-1,1 1 1,-2 0-1,1 8 1,-1-12-493,0 1 1,0-1 0,0 0-1,-1 1 1,1-1 0,-1 0 0,0 0-1,0 1 1,0-1 0,-1 0-1,1 0 1,-1 0 0,-2 3-1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0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19799,'0'0'3800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0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16783,'0'0'1152,"119"-10"-368,-26 4 8,16-2-128,6 2 8,-17 2-32,-11 2 0,-14-4-24,-13 2 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6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9648,'0'0'17019,"5"11"-16557,22 38 224,40 57 0,30 50 571,40 141 1473,-116-245-2583,-10-23-116,1 0 0,2 0 0,31 49 0,-41-69-31,-3-8 0,-1 1 0,0-1 0,1 0 0,-1 0 0,1 1 0,-1-1 0,1 0 0,0 0 0,-1 0 0,1 0 0,0 0 0,0 0 0,0 0 0,0 0 0,1 1 0,-2-2 0,1 0 0,-1 0 0,1-1 0,0 1 0,-1 0 0,1 0 0,-1 0 0,1-1 0,0 1 0,-1 0 0,1 0 0,-1-1 0,1 1 0,-1-1 0,1 1 0,-1 0 0,0-1 0,1 1 0,-1-1 0,1 1 0,-1-1 0,0 1 0,1-1 0,-1 1 0,0-1 0,0 0 0,1 1 0,-1-1 0,0 1 0,0-1 0,0 0 0,0 0 0,9-25 0,-7 15 0,79-301 0,-52 216 0,50-112 0,-60 171 0,2 1 0,29-40 0,-22 35 0,14-16 0,-41 56 0,-1 1 0,0 0 0,0-1 0,0 1 0,1 0 0,-1-1 0,0 1 0,0 0 0,0-1 0,0 1 0,0 0 0,0-1 0,0 1 0,0 0 0,0-1 0,0 1 0,0-1 0,0 1 0,0 0 0,0-1 0,0 1 0,0 0 0,0-1 0,0 1 0,0 0 0,0-1 0,-1 1 0,1 0 0,0-1 0,0 1 0,0 0 0,-1-1 0,1 1 0,0 0 0,0 0 0,-1-1 0,1 1 0,0 0 0,-1 0 0,1 0 0,0 0 0,-1-1 0,1 1 0,0 0 0,-1 0 0,1 0 0,0 0 0,-1 0 0,0 0 0,-21-4 0,18 4 0,-54-4 0,-103 5 0,-61 20 0,136-11 0,-99 19 0,225-47-479,-32 15-2977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7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12552,'0'0'10458,"15"-6"-9971,-1-2-340,-7 5-79,-1-1-1,1 1 0,0 0 1,-1 0-1,1 1 1,1 0-1,-1 0 0,0 1 1,0 0-1,1 0 1,-1 1-1,8 0 1,-6 1 101,-1 0 0,1 1 1,0-1-1,-1 2 1,0-1-1,0 1 0,0 1 1,13 6-1,-17-7-77,-1-1 0,1 1 0,0 0 0,-1 0 0,1 0 0,-1 1 0,0-1 0,0 1 0,0 0 1,0 0-1,-1 0 0,0 0 0,0 0 0,0 0 0,0 1 0,-1-1 0,2 7 0,-1 0 45,-1 1 0,0 0 1,-1 0-1,-1-1 0,1 1 1,-2 0-1,0-1 0,0 1 0,-1-1 1,0 1-1,-1-1 0,-1 0 1,-10 18-1,0-3 97,-1-1 0,-2 0 1,-1-2-1,-25 26 0,28-33-37,-9 10 493,54-23 264,25-4-913,0-2 0,90-17 0,-130 16 693,2 0-1333,-6 3-3475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8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541 76 11048,'0'0'10046,"-6"-10"-9579,2 2-360,2 5-67,1-1 1,-1 1-1,1 0 0,-1 0 1,0 0-1,0 0 0,-1 1 1,1-1-1,0 0 0,-1 1 1,0 0-1,1-1 1,-1 1-1,0 0 0,0 1 1,-1-1-1,1 0 0,0 1 1,0 0-1,-5-2 0,-12 0 214,-1 1 1,1 1-1,0 1 0,-1 0 0,1 2 0,-1 0 1,1 1-1,0 1 0,0 1 0,1 1 0,-1 1 1,1 0-1,1 2 0,-1 0 0,2 1 0,-20 14 1,30-19-99,1 0 1,-1 1-1,1 0 1,1 0 0,-1 1-1,1 0 1,0 0-1,-4 7 1,8-11-79,0 0 0,-1-1 0,1 1 0,0 0 0,0-1 0,0 1 0,1 0 0,-1 0 1,1 0-1,0 0 0,-1 0 0,1 0 0,1 0 0,-1 0 0,0 0 0,1 0 0,-1-1 0,1 1 0,0 0 0,0 0 0,0 0 0,0-1 0,1 1 1,-1-1-1,1 1 0,3 4 0,5 4 152,2 0 1,-1-1 0,1 0 0,26 15-1,59 27 452,6 3-152,-39-16-486,-42-27-45,0 1 0,-1 1 1,-1 0-1,33 32 0,-51-45 1,0 1 0,-1 0 0,1-1 0,-1 1 0,1 0 0,-1 0 0,0 0 0,1 0 0,-1 0 0,0 0 0,-1 1 0,1-1 0,0 0 0,-1 0 0,1 1 0,-1-1 0,0 0 0,1 1 0,-1-1 0,0 0 0,0 1 0,-1-1 0,1 0 0,-1 4 0,-1-2 0,-1 0 0,1 0 0,0 0 0,-1-1 0,0 1 0,0-1 0,0 1 0,0-1 0,0 0 0,-1 0 0,0-1 0,-5 4 0,-7 4 0,-1-1 0,-1 0 0,1-2 0,-1 0 0,-36 9 0,-98 9 0,120-22 0,0-2 0,0-1 0,0-2 0,-48-8 0,78 10 107,-1 0 0,0-1 1,1 0-1,-1 0 0,1 1 0,-1-2 0,-3-1 1,5 3-338,1-1 0,-1 1 0,1-1 0,-1 1 0,1 0 0,-1-1 0,1 1 0,0-1 0,-1 0 0,1 1 1,0-1-1,-1 1 0,1-1 0,0 1 0,0-1 0,-1 0 0,1 1 0,0-1 0,0 0 0,0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19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9440,'0'0'17614,"16"0"-17058,-2 0-416,14 0 342,53-6 0,-33 0 860,0 2 0,93 6 0,-118 0-1253,0 1-386,-2-2-3460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20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12552,'0'0'13539,"10"-4"-13013,17-6-6,1 1 0,40-8 1,2 4 394,-36 6-287,0 1 0,47-1 1,-59 8-123,37 6 1,-37-3-123,34 1 0,-25 0-384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3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8240,'0'0'15086,"12"-2"-14725,50-12 296,1 4-1,100-4 1,51 10 3081,-196 11-2503,0-1-414,-12-8-3924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4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9040,'0'0'11849,"0"17"-11257,6 114 532,0 88 978,5 72 1135,-3-238-1181,-7-53-2040,0 0 0,0 0-1,0 1 1,0-1-1,0 0 1,0 0 0,0 0-1,0 0 1,0-1 0,0 1-1,0 0 1,0 0-1,0-1 1,0 1 0,0 0-1,0-1 1,0 1-1,2-2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12456,'0'0'640,"91"-44"-416,-35 16 0,3 10-56,-9 6 8,-7-1-248,-11 3 8,-14 12-240,-12 6-8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4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10848,'0'0'8165,"10"-2"-7504,586-55 4627,-379 40-3849,-139 9-93,1 5 1,142 11-1,-205-6-583,0 1 1,19 6-1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6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 9440,'0'0'14853,"-5"12"-14400,1-2-362,0 0 0,1 1 0,0-1 0,1 1 0,0-1-1,1 1 1,0 0 0,1-1 0,1 19 0,17 86 775,8 63 461,-17-102-825,-3-28 257,-1-1 1,-2 1 0,-8 92-1,-1-77 612,11-271-1371,-6-170 0,1 374-1,-2-26-174,-1-1-1,-1 1 1,-14-51-1,15 73 128,3 7 53,0 0 0,0 0-1,0-1 1,-1 1-1,1 0 1,-1 0 0,1 0-1,-1 0 1,1 0 0,-1 0-1,1 0 1,-1 0 0,0 0-1,1 0 1,-1 0-1,0 0 1,0 1 0,-2-2-1,3 2 7,0-1 0,0 1 0,0 0 0,-1 0 0,1 0 0,0-1 0,0 1 0,0 0 0,0 0 0,-1-1 0,1 1 0,0 0 1,0 0-1,0-1 0,0 1 0,0 0 0,0-1 0,0 1 0,0 0 0,0 0 0,0-1 0,0 1 0,0 0 0,0-1 0,0 1 0,0 0 0,0 0 0,0-1 0,0 1 0,0 0 0,0 0 0,0-1 0,0 1 0,1 0 0,-1 0 0,0-1 0,0 1 0,0 0 0,1-1 0,9-6 210,20-4-220,-14 10-1,1 0 0,-1 1 0,1 1 0,-1 1 0,0 0 0,0 1 0,0 1 0,0 0 0,-1 2 0,1-1 0,19 12 0,-18-8 0,0 1 0,0 0 0,-1 2 0,-1 0 0,0 0 0,-1 1 0,0 1 0,-1 1 0,15 20 0,-13-13 0,-2 1 0,0 1 0,-1 0 0,-2 0 0,-1 1 0,11 45 0,-18-61 0,-1 1 0,-1-1 0,0 1 0,0 0 0,-1-1 0,0 1 0,-1-1 0,0 1 0,-1-1 0,0 0 0,0 1 0,-1-1 0,0-1 0,-9 15 0,-6 7 0,-2-1 0,-37 41 0,50-61 0,-1 0 0,-1 0 0,0-2 0,0 1 0,0-1 0,-1 0 0,0-1 0,0-1 0,-1 0 0,0 0 0,1-1 0,-19 4 0,25-7 84,0 0 0,0-1 0,0 1 0,0-1 0,0 0-1,0 0 1,0-1 0,0 0 0,0 0 0,-8-2 0,-1-3-703,0 1-1,-16-11 1,8 5-2430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7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9144,'0'0'11095,"2"16"-10419,22 256 2808,-18-63 2244,-5-199-5011,3-11 39,2-11-5334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37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0 233 14672,'0'0'3337,"10"-7"-2892,32-26-44,172-125 2767,-210 156-3058,3-3 263,0 0 0,1 0-1,0 1 1,0 0 0,1 0-1,8-2 1,-15 6-275,-1 0 0,1 0 0,0 0 0,-1 1 0,1-1-1,0 0 1,-1 1 0,1-1 0,-1 1 0,1-1 0,-1 1 0,1 0 0,-1 0 0,0 0 0,1 0 0,-1 0 0,0 0 0,0 0 0,0 0 0,1 0-1,0 3 1,20 29 1006,-21-33-1072,2 7 149,1-1-1,0 0 0,1 0 1,0-1-1,-1 1 0,2-1 1,-1 0-1,1 0 0,-1-1 1,1 0-1,1 0 0,-1 0 0,11 4 1,-12-6-76,0 0-1,0-1 1,0 0 0,0 0 0,0 0 0,0-1 0,0 1 0,0-1 0,1-1-1,-1 1 1,0-1 0,0 0 0,0 0 0,0 0 0,0 0 0,0-1 0,0 0-1,-1 0 1,1-1 0,4-2 0,3-3 225,0 0-1,14-14 1,-22 18-825,-1 1 1,1-1 0,-1 0-1,0 0 1,0 0-1,0-1 1,0 1-1,-1-1 1,2-4-1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7:42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498 96 8136,'0'0'12907,"-10"-10"-12568,6 6-298,-6-6 111,1 1 0,-1 1 0,0 0 1,-1 0-1,0 1 0,0 0 0,-12-5 1,13 9 1,0 0 1,0 1-1,1 0 1,-1 1-1,0 0 1,0 0-1,0 1 0,0 1 1,-1-1-1,2 2 1,-1-1-1,0 1 1,0 1-1,0 0 1,1 0-1,0 1 1,-1 0-1,2 1 1,-1 0-1,0 0 1,-7 7-1,10-8-77,-9 7 257,1 0 0,1 1 0,0 1 0,0 0 0,-11 15 0,17-18-149,3-5-43,1 0-1,-1 0 0,1 0 0,-1 1 0,1 0 0,1-1 0,-1 1 0,-2 12 0,-10 36 784,11-40-553,0 0 0,0 0 0,2 0 0,-3 27 0,6-30-350,-1-1 1,2 1-1,-1-1 0,2 1 0,-1-1 0,1 0 0,1 0 1,0 0-1,0-1 0,1 1 0,0-1 0,1 0 0,0 0 0,0-1 1,1 0-1,0 0 0,10 8 0,-12-12-22,0-1 0,0 1 0,0-1 0,0-1 0,1 1 0,-1-1 0,1 0 0,-1 0 0,1-1 0,0 0 0,0 0 0,7 1 0,14-1 0,39-2 0,-24-1 0,165-3 0,-193 4 0,0 1 0,0 1 0,0 0 0,0 1 0,-1 0 0,1 1 0,-1 1 0,1 0 0,-1 1 0,20 10 0,-31-14 0,0 0 0,0 1 0,0-1 0,0 1 0,0 0 0,0 0 0,0 0 0,-1 0 0,1 0 0,-1 0 0,1 0 0,-1 1 0,0-1 0,0 0 0,0 1 0,0-1 0,0 1 0,0 2 0,0-1 0,-1 1 0,0-1 0,0 1 0,0-1 0,0 1 0,-1-1 0,0 1 0,0-1 0,0 0 0,-2 5 0,0-2 0,0 1 0,-1 0 0,0-1 0,0 0 0,-1 0 0,0-1 0,0 1 0,0-1 0,-1 0 0,0 0 0,-8 5 0,0-2 0,0 0 0,-1-1 0,0-1 0,0-1 0,-1 0 0,0-1 0,0 0 0,0-2 0,0 1 0,-1-2 0,1-1 0,-1 0 0,1-1 0,-1 0 0,-26-5 0,-1 0 0,8 1 0,-1-1 0,-57-17 0,88 20 484,-2 0-576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38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1376 9536,'0'0'7122,"-1"11"-6565,-2 34-59,3-42-418,1 0 0,-1 0 1,0 0-1,1 0 0,-1 0 0,1 0 1,0 0-1,0 0 0,0 0 0,1 0 1,-1-1-1,1 1 0,-1 0 0,1-1 1,0 1-1,0-1 0,0 0 0,0 0 1,1 1-1,-1-1 0,0-1 0,1 1 1,0 0-1,-1-1 0,1 1 0,0-1 1,0 0-1,0 0 0,0 0 0,0 0 1,0 0-1,0-1 0,0 1 0,0-1 1,0 0-1,4 0 0,2-2 57,0-1-1,0 0 1,0 0 0,0-1 0,0 0-1,-1-1 1,0 0 0,0 0-1,0-1 1,-1 0 0,0 0-1,0 0 1,0-1 0,6-9 0,5-7 193,-1-1 0,-1-1 1,15-33-1,-3-3 621,34-115-1,-39 105 107,34-74 1,-38 105-57,29-46 0,-47 85-972,-1 0-1,1 1 0,-1-1 0,1 0 1,0 0-1,-1 1 0,1-1 0,0 0 0,0 1 1,-1-1-1,1 1 0,0-1 0,0 1 1,0-1-1,0 1 0,0-1 0,0 1 0,0 0 1,0 0-1,0-1 0,0 1 0,0 0 1,0 0-1,0 0 0,0 0 0,0 0 0,0 0 1,0 1-1,0-1 0,0 0 0,0 0 1,-1 1-1,1-1 0,0 1 0,0-1 0,0 0 1,0 1-1,0 0 0,0 0 0,4 2 43,-1 0 0,0 1 0,-1 0 0,1-1 0,-1 1 0,5 7 0,1 4-4,-1 1 1,0-1 0,-1 1-1,-1 1 1,-1-1-1,0 1 1,-1 0 0,2 18-1,-1 6 84,-2 0 0,-4 55 0,0-71-151,-1-1 0,-1 0 0,-1 0 0,-13 38 0,14-53 0,0 0 0,-1 0 0,0-1 0,0 0 0,-1 0 0,0 0 0,-1 0 0,1-1 0,-2 1 0,1-1 0,-1-1 0,0 0 0,0 0 0,-14 9 0,16-12 0,-1-1 0,1 0 0,0 0 0,-1 0 0,1-1 0,-1 0 0,1 0 0,-1 0 0,0-1 0,1 0 0,-1 0 0,0 0 0,0-1 0,1 0 0,-1 0 0,1 0 0,-8-3 0,2 0 0,0-1 0,1 0 0,-1 0 0,1-1 0,0-1 0,1 0 0,-12-10 0,2 2 0,14 12 0,1-1 0,-1 1 0,1-1 0,0 0 0,-7-8 0,11 12 0,0-1 0,0 1 0,0 0 0,-1 0 0,1 0 0,0 0 0,0 0 0,0-1 0,0 1 0,0 0 0,0 0 0,0 0 0,0 0 0,0-1 0,0 1 0,-1 0 0,1 0 0,0 0 0,0-1 0,0 1 0,0 0 0,0 0 0,0 0 0,0 0 0,0-1 0,1 1 0,-1 0 0,0 0 0,0 0 0,0-1 0,0 1 0,0 0 0,0 0 0,0 0 0,0 0 0,0-1 0,1 1 0,-1 0 0,0 0 0,0 0 0,0 0 0,0 0 0,0 0 0,1-1 0,-1 1 0,0 0 0,0 0 0,0 0 0,0 0 0,1 0 0,-1 0 0,0 0 0,0 0 0,0 0 0,1 0 0,-1 0 0,0 0 0,0 0 0,0 0 0,0 0 0,1 0 0,-1 0 0,0 0 0,0 0 0,1 0 0,15 3 0,34 12 0,1-2 0,0-3 0,79 6 0,-117-15 0,-1-1 0,0 0 0,0-1 0,1 0 0,-1-1 0,0-1 0,-1 0 0,1 0 0,0-1 0,-1-1 0,0 0 0,0 0 0,0-1 0,-1-1 0,0 0 0,0 0 0,0-1 0,-1 0 0,0 0 0,-1-1 0,0-1 0,-1 1 0,1-1 0,5-11 0,9-19 0,19-48 0,-20 40 0,-3 4 0,-2 0 0,-2 0 0,12-63 0,10-142 0,-31 207 0,4-66 0,-10-190 0,1 291 0,-1 0 0,0-1 0,0 1 0,-4-12 0,4 19 0,1-1 0,0 0 0,0 0 0,0 1 0,0-1 0,-1 0 0,1 0 0,0 1 0,-1-1 0,1 0 0,0 1 0,-1-1 0,1 0 0,-1 1 0,1-1 0,-1 1 0,1-1 0,-1 1 0,0-1 0,1 1 0,-1-1 0,0 1 0,1-1 0,-1 1 0,0 0 0,1-1 0,-1 1 0,0 0 0,0 0 0,1 0 0,-1 0 0,0-1 0,0 1 0,1 0 0,-1 0 0,0 1 0,0-1 0,0 0 0,1 0 0,-1 0 0,0 0 0,0 1 0,1-1 0,-1 0 0,0 1 0,1-1 0,-1 0 0,0 1 0,1-1 0,-1 1 0,0-1 0,1 1 0,-1-1 0,1 1 0,-1 0 0,1-1 0,-1 2 0,-4 4 0,0 0 0,0 1 0,0 0 0,1 0 0,0 0 0,0 0 0,-3 13 0,-16 57 0,19-60 0,-25 99 0,-18 158 0,37-189 0,-18 222 0,26-254 0,3-1 0,1 1 0,19 95 0,-19-137 0,1 0 0,0 0 0,1-1 0,0 1 0,1-1 0,10 18 0,-13-25 0,0 0 0,0-1 0,0 1 0,0-1 0,0 1 0,1-1 0,-1 0 0,1 0 0,0 0 0,-1-1 0,1 1 0,0-1 0,0 1 0,0-1 0,0 0 0,0 0 0,0 0 0,1 0 0,-1-1 0,0 0 0,0 1 0,1-1 0,-1 0 0,0 0 0,0-1 0,1 1 0,-1-1 0,4-1 0,9-3 0,0-1 0,-1-1 0,0 0 0,-1-1 0,0 0 0,0-1 0,22-20 0,79-84 0,-104 102 0,-6 6 0,1 0 0,-1 0 0,1 0 0,1 1 0,-1 0 0,1 1 0,12-6 0,53-13 0,-52 16 0,4 3 0,-22 3 0,0 0 0,0 0 0,0 0 0,0 0 0,-1 0 0,1-1 0,0 1 0,0 0 0,0-1 0,0 1 0,-1-1 0,1 0 0,0 0 0,0 0 0,-1 0 0,1 0 0,-1 0 0,1 0 0,-1 0 0,1 0 0,-1-1 0,0 1 0,1-1 0,-1 1 0,0-1 0,0 1 0,0-1 0,0 0 0,0-2 0,0 0 0,1-1 0,-2 0 0,1 0 0,0 1 0,-1-1 0,0 0 0,0 0 0,-1 0 0,1 1 0,-1-1 0,0 0 0,0 0 0,-1 1 0,1-1 0,-1 1 0,0-1 0,0 1 0,-1 0 0,1 0 0,-7-8 0,7 9 0,-1 1 0,0-1 0,1 0 0,-1 1 0,0-1 0,0 1 0,-1 0 0,1 0 0,0 0 0,-1 0 0,1 1 0,-1 0 0,1-1 0,-1 1 0,0 0 0,1 1 0,-1-1 0,0 1 0,0 0 0,0-1 0,1 2 0,-1-1 0,0 0 0,0 1 0,0 0 0,1 0 0,-5 1 0,-1 2 0,0 0 0,0 1 0,0 1 0,1-1 0,-1 1 0,1 1 0,1-1 0,-1 1 0,1 1 0,0-1 0,1 1 0,0 0 0,0 1 0,1-1 0,0 1 0,0 0 0,1 1 0,1-1 0,-1 1 0,1 0 0,-1 11 0,2-13 0,0 2 0,1-1 0,0 0 0,1 0 0,0 0 0,0 0 0,1 0 0,1 0 0,-1 0 0,1 0 0,1 0 0,-1 0 0,2-1 0,-1 1 0,1-1 0,0 0 0,1 0 0,0 0 0,0-1 0,1 1 0,0-2 0,0 1 0,12 10 0,-16-16 0,0 1 0,0-1 0,0 1 0,1-1 0,-1 0 0,0 0 0,1 0 0,-1 0 0,0-1 0,1 1 0,-1-1 0,1 1 0,-1-1 0,1 0 0,-1 0 0,1 0 0,-1 0 0,1 0 0,-1-1 0,1 1 0,-1-1 0,1 0 0,-1 0 0,0 1 0,1-2 0,-1 1 0,0 0 0,0 0 0,0-1 0,1 1 0,-2-1 0,1 1 0,2-3 0,3-3 0,-1 0 0,0 0 0,0 0 0,-1-1 0,0 0 0,0 0 0,-1 0 0,4-10 0,5-21 0,-2 0 0,-2-1 0,7-60 0,-18 113 0,-1 12 0,0-1 0,2 1 0,0-1 0,5 45 0,0-51 0,0 1 0,1-1 0,1 0 0,11 25 0,-14-36 0,1 0 0,0 0 0,0 0 0,1 0 0,0-1 0,0 1 0,0-1 0,1-1 0,0 1 0,0-1 0,0 0 0,14 8 0,-16-11 0,0-1 0,0 0 0,0 0 0,0 0 0,0-1 0,1 1 0,-1-1 0,0 0 0,0 0 0,0 0 0,0-1 0,1 0 0,-1 0 0,0 0 0,0 0 0,0 0 0,-1-1 0,1 1 0,0-1 0,0 0 0,-1-1 0,1 1 0,3-4 0,2-1 0,0 0 0,0-1 0,0-1 0,-1 0 0,-1 0 0,1 0 0,5-12 0,0-4 0,-1-1 0,-1 0 0,10-38 0,-9 25 0,8-28 0,-3 0 0,11-99 0,-10-138 0,-30 138 0,10 153 0,-2 15 0,-2 25 0,7 95 0,19 122 0,-9-127 0,-8-83 0,30 243 0,-32-275 0,4 19 0,-5-20 0,0 0 0,0-1 0,0 1 0,1 0 0,-1 0 0,0-1 0,1 1 0,-1 0 0,0-1 0,1 1 0,-1 0 0,1-1 0,-1 1 0,1-1 0,-1 1 0,1-1 0,-1 1 0,1-1 0,-1 1 0,1-1 0,1 1 0,-1-2 0,0 0 0,0 0 0,0-1 0,0 1 0,0 0 0,0 0 0,0-1 0,-1 1 0,1-1 0,0 1 0,-1-1 0,1 1 0,-1-1 0,0 1 0,1-3 0,-1 2 0,17-82 0,-14 61 0,1-1 0,2 1 0,13-37 0,-14 45 0,-4 12 0,0 0 0,0 0 0,0 0 0,0 0 0,1 0 0,-1 0 0,3-2 0,-3 4 0,0 0 0,-1 0 0,1 1 0,0-1 0,0 1 0,0-1 0,0 1 0,0-1 0,0 1 0,0-1 0,0 1 0,0 0 0,0 0 0,0-1 0,0 1 0,0 0 0,0 0 0,0 0 0,0 0 0,1 0 0,-1 0 0,0 1 0,0-1 0,0 0 0,2 1 0,7 3 0,0 1 0,0 0 0,0 1 0,0 0 0,-1 1 0,0-1 0,14 15 0,23 17 0,-38-33 154,26 15 357,-9-15-5111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307 756 9744,'0'0'6993,"-12"-9"-6641,-1 0-172,-26-16 1,36 24-149,0 0 0,1 0 1,-1 1-1,0-1 0,1 0 0,-1 1 0,0 0 0,0 0 1,0 0-1,1 0 0,-1 0 0,0 0 0,0 1 0,0-1 1,1 1-1,-1 0 0,-5 2 0,0 1 85,1 0 1,-1 1-1,-12 10 0,12-9-25,-6 5 81,1 0-1,0 0 0,0 1 1,1 1-1,1 0 0,0 1 1,-13 21-1,20-28-99,0 1 0,1 0 0,0-1 0,0 1 0,1 1 0,0-1 0,0 0 0,1 1 0,0-1 0,0 0-1,1 1 1,0-1 0,1 1 0,0-1 0,0 1 0,1-1 0,3 10 0,-2-8 17,0-1 0,1 1 0,1-1 0,0 1 0,0-1 0,0-1 0,1 1-1,1-1 1,-1 0 0,14 11 0,-17-16-41,1 0 0,-1 0 0,1-1 0,0 0 0,-1 0 0,1 0 0,0 0 0,0 0 0,1-1 0,-1 0 0,0 0 0,0 0 0,1 0 0,-1-1 0,1 1 0,-1-1-1,0 0 1,1-1 0,-1 1 0,1-1 0,-1 0 0,0 0 0,0 0 0,1 0 0,-1-1 0,0 0 0,5-3 0,-3 1 18,0 0-1,-1-1 1,1 1 0,-1-1-1,0-1 1,-1 1 0,1-1-1,-1 1 1,-1-1 0,1 0-1,4-10 1,4-12 254,11-36 0,-22 61-299,9-25 244,-2-1 0,-1 0 0,-2 0 0,0-1 0,-2 1 0,-2-1 0,-3-58 0,-4 64 321,1 20-123,-3 14-166,5 0-201,-1 0-1,2 0 1,-1 0-1,1 0 1,0 16-1,0 56 208,2-54-188,9 171 579,0 4 11,-9-161-477,-3-1 0,-14 79 0,14-108-179,-21 77 311,22-82-309,0 0 1,-1-1-1,0 1 1,-1-1-1,1 1 1,-1-1-1,-1 0 0,1-1 1,-1 1-1,-5 5 1,7-9-50,0 0 0,0 0 0,0 0 0,0 0 0,-1 0 0,1-1 0,0 1 0,-1-1 0,1 0 0,-1 0 0,1 0 0,-1-1 0,1 1 0,-1-1 0,0 0 1,1 0-1,-1 0 0,1-1 0,-1 1 0,0-1 0,1 0 0,-1 0 0,1 0 0,0 0 0,-1 0 0,1-1 0,0 0 0,0 1 0,0-1 0,-5-4 0,-2-3-2,0 1 0,1-1 0,1 0 0,-1-1-1,1 0 1,1 0 0,-9-16 0,13 20-1,0 0 0,1 0 0,0 0 0,0 0 0,0-1 0,0 1 0,1-1 0,0 1 0,1-1 0,-1 1 0,1-1 0,1 1 0,-1-1 0,1 1 0,0-1 0,1 1 0,-1-1 0,1 1 0,0 0 0,1 0 0,0 0 0,0 0 0,0 0 0,4-5 0,2-1 0,1 0 0,0 0 0,0 0 0,1 2 0,0-1 0,1 2 0,0-1 0,1 1 0,18-9 0,216-96 0,10-4 0,-241 109 0,0 0 0,-1-2 0,-1 1 0,0-2 0,0 0 0,-1 0 0,0-2 0,12-17 0,-21 26 0,-1-1 0,0 1 0,0-1 0,-1 0 0,1-1 0,-1 1 0,-1 0 0,1 0 0,-1-1 0,0 1 0,-1-1 0,0 1 0,0-1 0,0 1 0,-2-13 0,0 12 0,1-1 0,-1 0 0,-1 1 0,1 0 0,-1 0 0,-1-1 0,1 2 0,-1-1 0,0 0 0,-1 1 0,1 0 0,-10-10 0,9 13 0,1 1 0,0-1 0,0 1 0,-1 0 0,1 0 0,-1 0 0,0 0 0,0 1 0,0 0 0,1 0 0,-1 0 0,0 1 0,0-1 0,0 1 0,-8 1 0,7 0 0,-1-1 0,0 1 0,1 0 0,-1 1 0,1-1 0,-1 1 0,1 1 0,0-1 0,0 1 0,0 0 0,-6 5 0,8-5 0,1 1 0,-1 0 0,1 0 0,0 0 0,1 0 0,-1 0 0,1 0 0,-1 1 0,1-1 0,1 1 0,-1 0 0,1-1 0,-1 1 0,1 0 0,1 0 0,-1 0 0,1 0 0,0 0 0,0 0 0,1 6 0,0-1 0,0 0 0,1 0 0,0 0 0,1 0 0,0-1 0,1 1 0,0-1 0,0 1 0,6 8 0,1-3 0,1 0 0,1-1 0,-1 0 0,2-1 0,0-1 0,1 0 0,0 0 0,1-2 0,0 0 0,0-1 0,1-1 0,23 9 0,-25-12 0,-1 0 0,1-1 0,0 0 0,0-1 0,0-1 0,0 0 0,1-1 0,-1-1 0,0-1 0,0 0 0,1 0 0,-1-2 0,0 0 0,0-1 0,22-8 0,-18 4 0,-1-2 0,0 1 0,-1-2 0,0-1 0,-1 0 0,0-1 0,-1 0 0,0-1 0,16-21 0,-31 34 0,1 1 0,-1-1 0,1 1 0,-1-1 0,1 0 0,-1 1 0,0-1 0,1 1 0,-1-1 0,0 0 0,0 0 0,1 1 0,-1-1 0,0 0 0,0 1 0,0-1 0,0 0 0,0 0 0,0 1 0,0-1 0,0 0 0,0 0 0,0 1 0,-1-2 0,1 1 0,-1 1 0,1 0 0,-1 0 0,1 0 0,-1-1 0,1 1 0,-1 0 0,1 0 0,-1 0 0,1 0 0,-1 0 0,1 0 0,-1 0 0,1 0 0,-1 0 0,1 0 0,-1 0 0,1 0 0,-1 0 0,1 1 0,-1-1 0,1 0 0,-1 0 0,1 0 0,-1 1 0,1-1 0,-1 0 0,1 1 0,0-1 0,-1 0 0,1 1 0,0-1 0,-1 0 0,1 1 0,-1 0 0,-5 5 0,0 0 0,1 0 0,0 0 0,0 1 0,0 0 0,1 0 0,0 0 0,0 0 0,1 1 0,0-1 0,0 1 0,1 0 0,0 0 0,0 0 0,0 12 0,1-14 0,1-1 0,0 1 0,1-1 0,-1 1 0,1 0 0,0-1 0,1 0 0,-1 1 0,1-1 0,0 0 0,0 0 0,1 0 0,0 0 0,-1 0 0,2-1 0,-1 1 0,0-1 0,1 0 0,0 0 0,0 0 0,0 0 0,1-1 0,7 6 0,-8-7 0,1 1 0,0-1 0,0 1 0,0-1 0,0-1 0,1 1 0,9 1 0,-13-3 0,0 0 0,0 1 0,0-1 0,0-1 0,0 1 0,0 0 0,0 0 0,0-1 0,0 1 0,0-1 0,0 1 0,0-1 0,0 0 0,0 0 0,0 0 0,0 0 0,-1 0 0,1 0 0,0-1 0,-1 1 0,1-1 0,-1 1 0,2-3 0,1-2 0,-1-1 0,1 0 0,-1 0 0,0 0 0,-1 0 0,0-1 0,0 1 0,-1-1 0,1 1 0,-2-1 0,1 1 0,-1-1 0,0 0 0,-1 1 0,0-1 0,0 1 0,0-1 0,-1 1 0,-3-8 0,0-1 0,-2 0 0,1 0 0,-2 0 0,0 1 0,-1 1 0,0-1 0,-19-19 0,-26-27 0,39 47 0,13 15 0,7 8 0,0-4 0,-1 0 0,1-1 0,0 0 0,0 0 0,0 0 0,0 0 0,1-1 0,-1 0 0,1 0 0,0 0 0,0-1 0,0 0 0,0 0 0,1-1 0,-1 1 0,0-1 0,1-1 0,-1 1 0,13-2 0,0 0 0,1 0 0,-1-2 0,0 0 0,0-2 0,27-9 0,3-4 0,45-15 0,-82 29 0,0 1 0,0 1 0,0 0 0,1 1 0,21 0 0,-30 1 0,1 1 0,-1-1 0,1 1 0,-1 0 0,1 0 0,-1 1 0,0-1 0,1 1 0,-1 0 0,0 0 0,0 0 0,0 0 0,-1 1 0,1 0 0,0 0 0,-1 0 0,0 0 0,0 0 0,0 1 0,0-1 0,0 1 0,-1 0 0,0 0 0,1 0 0,-1 0 0,-1 0 0,1 0 0,-1 1 0,1-1 0,-1 0 0,0 10 0,2 8 0,-2 0 0,-1 0 0,-1 1 0,-1-1 0,-4 22 0,6-43 0,-1 25 0,4-18 0,-2-8 0,-1 0 0,1 0 0,-1 0 0,1 0 0,-1-1 0,1 1 0,-1 0 0,0 0 0,1 0 0,-1-1 0,1 1 0,-1 0 0,1-1 0,-1 1 0,0 0 0,1-1 0,-1 1 0,0-1 0,1 1 0,-1 0 0,0-1 0,1 0 0,26-39 0,24-49 0,-18 30 0,-21 39 0,-9 13 0,0 0 0,1 1 0,0 0 0,0 0 0,0 0 0,1 0 0,7-7 0,-11 13 0,-1 0 0,1 0 0,-1-1 0,0 1 0,1 0 0,-1 0 0,1-1 0,-1 1 0,1 0 0,-1 0 0,1 0 0,-1 0 0,1 0 0,-1 0 0,1 0 0,-1 0 0,1 0 0,-1 0 0,1 0 0,-1 0 0,0 0 0,1 0 0,-1 0 0,1 0 0,-1 1 0,1-1 0,-1 0 0,1 0 0,0 1 0,10 14 0,1 20 0,-7-6 0,-2 1 0,-1-1 0,-1 1 0,-4 41 0,0 11 0,6-71 0,3-12 0,10-17 0,16-38 0,46-108 0,-55 111 0,-20 48 0,15-31 0,-18 36 0,0-1 0,1 0 0,-1 1 0,0-1 0,1 1 0,-1-1 0,0 1 0,1-1 0,-1 1 0,1-1 0,-1 1 0,0-1 0,1 1 0,-1-1 0,1 1 0,0 0 0,-1-1 0,1 1 0,-1 0 0,1 0 0,0-1 0,-1 1 0,1 0 0,-1 0 0,1 0 0,0 0 0,-1 0 0,1 0 0,0 0 0,-1 0 0,1 0 0,0 0 0,-1 0 0,1 0 0,-1 0 0,1 1 0,0-1 0,-1 0 0,1 0 0,-1 1 0,1-1 0,0 0 0,-1 1 0,1-1 0,-1 1 0,1-1 0,-1 0 0,1 2 0,3 4 0,0 1 0,0-1 0,-1 1 0,1 0 0,-2 0 0,3 9 0,9 19 0,2 0 0,2-2 0,2-1 0,34 45 0,-49-71 0,0 0 0,1-1 0,0 0 0,0 0 0,1 0 0,-1 0 0,1-1 0,0 0 0,8 3 0,-10-5 0,0 0 0,0-1 0,-1 1 0,1-1 0,0 0 0,0-1 0,0 1 0,0-1 0,1 0 0,-1 0 0,0-1 0,0 1 0,0-1 0,-1 0 0,8-3 0,-2 0 0,1-1 0,-1-1 0,-1 1 0,1-2 0,-1 1 0,0-1 0,0-1 0,-1 0 0,0 0 0,-1 0 0,0-1 0,10-15 0,-9 11 0,-1 0 0,0-1 0,-1-1 0,0 1 0,-1-1 0,-1 0 0,0 0 0,2-26 0,-5 39 0,-1 0 0,0 0 0,0 0 0,0 0 0,0 0 0,0 0 0,-1 0 0,1 0 0,-1 0 0,1 0 0,-1 0 0,-1-4 0,2 6 0,-1 0 0,1 0 0,0-1 0,0 1 0,-1 0 0,1 0 0,0-1 0,-1 1 0,1 0 0,0 0 0,0 0 0,-1-1 0,1 1 0,-1 0 0,1 0 0,0 0 0,-1 0 0,1 0 0,0 0 0,-1 0 0,1 0 0,0 0 0,-1 0 0,1 0 0,-1 0 0,-14 10 0,9-2 0,0 1 0,0-1 0,0 1 0,1 1 0,0-1 0,1 1 0,0 0 0,1 0 0,0 0 0,0 0 0,1 1 0,0-1 0,1 1 0,1-1 0,-1 1 0,3 19 0,1-6 0,0 0 0,2 0 0,1 0 0,1-1 0,0 0 0,15 30 0,-20-50 0,-1 0 0,1 0 0,0-1 0,0 1 0,0 0 0,0-1 0,0 0 0,0 1 0,1-1 0,-1 0 0,1 0 0,-1 0 0,1 0 0,0-1 0,0 1 0,0-1 0,0 0 0,0 0 0,0 0 0,0 0 0,0 0 0,1-1 0,-1 1 0,0-1 0,0 0 0,1 0 0,-1 0 0,0 0 0,0-1 0,0 1 0,4-2 0,2 0 0,0-1 0,0 0 0,0-1 0,0 0 0,-1 0 0,1-1 0,-1 0 0,0 0 0,12-11 0,15-20 0,0-2 0,-3-1 0,-1-1 0,46-82 0,-33 44 0,-3-2 0,-4-2 0,-3-2 0,-4-1 0,-4-1 0,-3-1 0,16-132 0,-38 202 0,1 0 0,-2 0 0,-3-31 0,3 47 0,0 0 0,0 1 0,0-1 0,0 0 0,0 1 0,0-1 0,0 0 0,0 1 0,0-1 0,0 0 0,0 1 0,-1-1 0,1 1 0,0-1 0,0 0 0,-1 1 0,1-1 0,0 1 0,-1-1 0,1 1 0,-1-1 0,1 1 0,-1-1 0,1 1 0,-1-1 0,1 1 0,-1 0 0,0-1 0,0 1 0,0 1 0,0-1 0,0 0 0,0 1 0,0-1 0,0 1 0,1 0 0,-1-1 0,0 1 0,0 0 0,1-1 0,-1 1 0,1 0 0,-1 0 0,0 0 0,0 1 0,-21 44 0,7-7 0,3 1 0,1 0 0,-9 67 0,-1 128 0,18 59 0,6-247 0,2-1 0,2 1 0,2-1 0,18 55 0,-25-95 0,1 0 0,-1 0 0,1 0 0,0-1 0,0 1 0,1-1 0,-1 1 0,1-1 0,9 9 0,-11-13 0,0 1 0,1 0 0,-1-1 0,0 0 0,1 1 0,-1-1 0,1 0 0,-1 0 0,1 0 0,-1-1 0,1 1 0,0-1 0,-1 1 0,1-1 0,0 0 0,-1 0 0,1 0 0,0 0 0,-1-1 0,1 1 0,0-1 0,-1 0 0,1 1 0,-1-1 0,4-2 0,5-2 0,-1-1 0,-1-1 0,1 0 0,-1 0 0,0 0 0,-1-1 0,0-1 0,0 1 0,-1-1 0,0-1 0,9-15 0,-1-1 0,-1-1 0,-2-1 0,12-35 0,-21 53 0,1-1 0,-2 0 0,1-1 0,-2 1 0,1 0 0,-2-1 0,1 1 0,-2-1 0,1 1 0,-2 0 0,-2-13 0,3 20 0,0 1 0,1 0 0,-1 0 0,1 1 0,-1-1 0,1 0 0,0 0 0,0 0 0,0 0 0,0 1 0,2-7 0,-1 9 0,-1-1 0,1 1 0,0-1 0,0 1 0,-1 0 0,1-1 0,0 1 0,0 0 0,0 0 0,0-1 0,0 1 0,-1 0 0,1 0 0,0 0 0,0 0 0,0 0 0,0 0 0,0 0 0,0 1 0,-1-1 0,1 0 0,1 1 0,19 5 0,-12-1 0,0 1 0,0 0 0,9 8 0,12 9 0,-26-20 0,-1 0 0,1 0 0,-1 0 0,0 0 0,0 1 0,0-1 0,-1 1 0,1 0 0,-1 0 0,0 0 0,0 0 0,1 5 0,16 58 0,-14-49 0,-1-1 0,-3-8 0,2 1 0,-1-1 0,1 0 0,1 0 0,7 15 0,-9-22 0,-1-1 0,0 0 0,0 0 0,0 0 0,1 0 0,-1 0 0,1 0 0,-1 0 0,1 0 0,-1 0 0,1-1 0,-1 1 0,1-1 0,0 1 0,-1-1 0,1 0 0,0 0 0,-1 1 0,1-1 0,0 0 0,-1 0 0,1-1 0,0 1 0,-1 0 0,1-1 0,0 1 0,1-1 0,5-2 0,0 1 0,0-1 0,-1-1 0,10-5 0,13-10 0,-1-2 0,31-29 0,4-3 0,-46 43 0,-17 10 0,-1-1 0,1 1 0,-1 0 0,1 0 0,-1 0 0,1 0 0,-1 0 0,1 0 0,-1 0 0,1 0 0,-1 0 0,1 0 0,-1 0 0,1 1 0,-1-1 0,1 0 0,-1 0 0,1 0 0,-1 0 0,0 1 0,1-1 0,0 1 0,0 0 0,0 1 0,0 0 0,-1 0 0,1 0 0,0 0 0,-1 0 0,1 0 0,-1 0 0,1 0 0,-1 0 0,0 0 0,0 0 0,0 0 0,0 0 0,-1 2 0,-2 34 0,1-28 0,1 0 0,0 0 0,1 1 0,0-1 0,0 0 0,1 0 0,1 0 0,3 14 0,-5-23 0,0-1 0,0 1 0,1 0 0,-1-1 0,0 1 0,1-1 0,-1 1 0,1-1 0,-1 1 0,0-1 0,1 0 0,-1 1 0,1-1 0,-1 1 0,1-1 0,-1 0 0,1 1 0,0-1 0,-1 0 0,1 0 0,-1 0 0,1 1 0,0-1 0,-1 0 0,1 0 0,-1 0 0,1 0 0,0 0 0,-1 0 0,1 0 0,0 0 0,-1 0 0,1 0 0,-1-1 0,1 1 0,0 0 0,-1 0 0,1 0 0,-1-1 0,2 0 0,23-15 0,-24 15 0,50-41 0,-26 21 0,49-33 0,-73 53 0,-1 1 0,1 0 0,-1-1 0,1 1 0,0-1 0,0 1 0,-1 0 0,1-1 0,0 1 0,-1 0 0,1 0 0,0 0 0,0-1 0,0 1 0,-1 0 0,1 0 0,0 0 0,0 0 0,-1 0 0,1 1 0,0-1 0,0 0 0,0 0 0,-1 0 0,1 1 0,0-1 0,-1 0 0,2 1 0,-1 1 0,0-1 0,0 0 0,0 1 0,0-1 0,0 0 0,-1 1 0,1-1 0,-1 1 0,1-1 0,-1 1 0,1-1 0,-1 1 0,0 2 0,1 6 0,-1 0 0,0 0 0,-2 15 0,-6 16 0,-1 1 0,-2-2 0,-25 62 0,-66 111 0,88-188 0,-1-1 0,-2 0 0,0-1 0,-1 0 0,-32 28 0,48-48 0,0-1 0,0 0 0,0-1 0,-1 1 0,1 0 0,-1-1 0,1 1 0,-1-1 0,0 0 0,1 0 0,-1 0 0,0 0 0,0 0 0,0-1 0,0 1 0,-3-1 0,4 0 0,1 0 0,0 0 0,0 0 0,0-1 0,0 1 0,0-1 0,0 1 0,0-1 0,0 1 0,0-1 0,0 1 0,0-1 0,0 0 0,0 1 0,1-1 0,-1 0 0,-1-1 0,1 0 0,-1-1 0,1 1 0,0 0 0,0 0 0,0-1 0,1 1 0,-1-1 0,0 1 0,1-1 0,-1-3 0,1-3 0,-1-1 0,1 1 0,1-1 0,0 1 0,0-1 0,1 1 0,0 0 0,0 0 0,1-1 0,1 1 0,4-10 0,-1 6 0,1 1 0,0-1 0,1 1 0,1 1 0,0 0 0,17-16 0,1 4 0,1 2 0,1 1 0,0 1 0,2 2 0,39-16 0,157-56 0,-208 81 764,3-2-1432,-8 8-3363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3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15880,'0'0'1191,"67"-12"-799,36 3 88,30-1 0,24 2 352,-8-2-8,-22 4 72,-12-4 0,-6-8-24,-25 10 8,-17 10-320,-41 8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50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0 8840,'0'0'7782,"-10"2"-7133,-44 8 791,54-10-1386,-1 0 0,1 0-1,0 0 1,0 0-1,0 0 1,0 0-1,-1 0 1,1 0-1,0 0 1,0 0 0,0 0-1,-1 0 1,1 0-1,0 0 1,0 0-1,0 0 1,0 1-1,-1-1 1,1 0 0,0 0-1,0 0 1,0 0-1,0 0 1,0 0-1,-1 0 1,1 1-1,0-1 1,0 0 0,0 0-1,0 0 1,0 0-1,0 0 1,0 1-1,-1-1 1,1 0-1,0 0 1,0 0 0,0 0-1,0 1 1,0-1-1,0 0 1,0 0-1,0 0 1,0 0-1,0 1 1,0-1 0,0 0-1,0 0 1,0 0-1,0 1 1,0-1-1,0 0 1,1 0 0,-1 0-1,0 0 1,0 1-1,0-1 1,0 0-1,0 0 1,0 0-1,1 0 1,13 8 1592,48 3-528,0-2 0,83 1 0,-90-7-479,20 2 1838,87 18 1,-143-22-2113,-5-1-4654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50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15976,'0'0'1946,"11"0"-1253,295-39 2809,17-2 896,-314 41-4255,0 1 0,0-1 1,0 1-1,-1 1 0,1 0 0,0 0 0,10 5 0,9 4-3545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9:4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8840,'0'0'296,"74"-20"8,27-2 72,28-2 0,18-4-144,4 9 8,-10 9 144,-16 14 0,-26 8 0,-12 1 16,-15-3-88,-13-2 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4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333 772 10344,'0'0'7463,"6"-11"-7193,17-34-9,-22 44-244,-1 0 0,1 0-1,-1 0 1,0 0 0,0 0-1,1 0 1,-1-1 0,0 1 0,0 0-1,0 0 1,0 0 0,0 0-1,0 0 1,-1 0 0,1 0 0,0 0-1,0 0 1,-1 0 0,1 0-1,-1 0 1,1 0 0,-1 0 0,1 0-1,-1 0 1,0 0 0,-1-1-1,-21-12 318,18 12-259,-3-1 24,-1 0-1,1 0 1,-1 1-1,0 0 1,0 1-1,0 0 1,0 1-1,0-1 1,0 2-1,0-1 1,0 1-1,0 1 1,0 0-1,-15 5 1,3 0 211,0 1 1,0 1 0,1 1-1,-35 24 1,51-33-260,1 1 0,0 1 0,1-1 1,-1 0-1,0 1 0,1-1 0,-1 1 1,1 0-1,0 0 0,0 0 0,0 0 0,0 0 1,0 0-1,1 1 0,0-1 0,-1 1 1,1-1-1,0 1 0,1-1 0,-1 1 1,1-1-1,-1 1 0,1 0 0,0-1 1,1 1-1,-1-1 0,0 1 0,1 0 1,0-1-1,0 1 0,0-1 0,0 1 0,1-1 1,-1 0-1,1 0 0,0 1 0,0-1 1,0 0-1,0-1 0,1 1 0,4 4 1,3 3 64,0-1 0,0-1 0,1 0 0,1 0 0,-1-1 1,1 0-1,1-1 0,-1 0 0,1-1 0,0-1 0,0 0 0,0 0 1,1-1-1,-1-1 0,1-1 0,20 1 0,-29-3-45,0 1 1,0-1-1,0 1 0,0-2 0,0 1 0,0 0 0,-1-1 0,1 0 1,-1 0-1,1 0 0,-1-1 0,0 0 0,6-3 0,-5 0 22,1 1-1,-1-1 0,1 0 0,-2 0 0,1 0 0,-1-1 0,7-12 0,-3-1 73,0-1-1,-1 0 0,-1-1 0,-1 1 1,2-24-1,4-50 296,-4 1 0,-4-1 0,-4 1 0,-16-111 0,13 179-236,-1-1 0,0 1 0,-11-27 0,13 41 59,10 32-77,44 472-206,-46-419 0,-1 28 0,10 88 0,4-91 0,-18-98 0,0 0 0,0 0 0,0 0 0,0 0 0,0 1 0,0-1 0,0 0 0,0 0 0,0 0 0,0 0 0,0 0 0,0 1 0,0-1 0,0 0 0,0 0 0,0 0 0,0 0 0,0 0 0,0 0 0,0 0 0,0 1 0,1-1 0,-1 0 0,0 0 0,0 0 0,0 0 0,0 0 0,0 0 0,0 0 0,0 0 0,1 0 0,-1 1 0,0-1 0,0 0 0,0 0 0,0 0 0,0 0 0,0 0 0,1 0 0,-1 0 0,0 0 0,0 0 0,0 0 0,0 0 0,1 0 0,5-6 0,3-11 0,0-3-3936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5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75 10656,'0'0'8399,"13"-10"-7904,48-31-4,-57 38-393,0 1 1,1-1 0,-1 1 0,1-1-1,-1 1 1,1 0 0,0 1 0,0-1-1,0 1 1,0 0 0,0 1 0,0-1-1,1 1 1,-1 0 0,8 1 0,-10-1-33,-1 1 0,1 0-1,-1 1 1,1-1 0,-1 0 0,1 1 0,-1-1 0,0 1 0,0 0 0,0 0 0,0 0 0,0 0 0,0 0 0,-1 0 0,1 0 0,0 1 0,-1-1 0,0 0 0,0 1 0,0 0 0,0-1-1,0 1 1,0-1 0,0 1 0,0 5 0,0 2 31,0 0-1,-1 0 1,0 0 0,-1 0-1,0 0 1,0 0-1,-1 0 1,0 0-1,-1-1 1,0 1 0,0-1-1,-1 0 1,-1 0-1,1 0 1,-12 16 0,-9 7 334,0-1 0,-49 47 1,35-39 98,20-23-208,16-14-205,0 0 0,0 1 0,0-1 0,1 1 0,-1-1 1,1 1-1,-1 0 0,1 0 0,-2 4 0,6-7 20,1 1 0,-1-1 0,0 0 0,1 0 0,-1 0 0,1 0 0,-1 0 0,0-1 0,5 0 0,4 0 41,326-11 2835,-337 12-2988,1 0 0,-1 0 0,1 0 0,-1 0 0,0 0 0,1 0 0,-1 0 0,1 0 0,-1 0 0,0 0 0,1 0 0,-1 0 0,1 1 0,-1-1 0,0 0 0,1 0 0,-1 0 0,0 1 0,1-1 0,-1 0 0,0 0 0,1 1 0,-1-1 0,0 0 0,0 1 0,1-1 0,-1 0 0,0 1 0,0-1 0,0 0 0,1 1 0,-1-1 0,0 1 0,5 6-4880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6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531 87 12160,'0'0'7777,"-10"-10"-7345,7 7-401,-5-5 92,0 1 0,-1-1 0,1 2 1,-2-1-1,1 1 0,-1 1 0,0 0 0,0 0 0,-16-5 0,14 7 35,0 2 0,0-1-1,0 1 1,0 1-1,0 0 1,0 1 0,0 0-1,0 1 1,0 1-1,0-1 1,-17 8 0,2 1 355,1 1 0,0 1 0,-39 27 0,57-34-288,-1 0-1,1 1 0,0 0 1,0 0-1,1 1 0,0 0 1,1 0-1,-1 0 0,1 1 1,-9 18-1,13-22-108,0 0 1,1 1-1,-1-1 0,1 0 0,0 0 0,0 1 1,1-1-1,-1 0 0,1 1 0,1-1 1,-1 1-1,1-1 0,0 0 0,0 1 0,0-1 1,1 0-1,-1 0 0,1 0 0,1 0 1,-1 0-1,1 0 0,0-1 0,4 6 0,-2-3 1,0-1 0,1 0-1,0 0 1,0 0 0,1-1-1,-1 0 1,1-1-1,0 1 1,13 5 0,1-2 124,0 0 0,33 6 0,30 2-199,-54-11-43,1 1 0,-1 1-1,49 19 1,-76-24 1,0-1 0,0 0 0,0 1 0,0 0 0,-1 0 0,1 0 0,0 0 0,-1 0 0,1 0 0,-1 1 0,0-1 0,0 1 0,0 0 0,0-1 0,0 1 0,-1 0 0,1 0 0,-1 0 0,0 0 0,0 1 0,0-1 0,0 0 0,0 0 0,-1 1 0,0-1 0,1 0 0,-1 1 0,-1 5 0,0-3 0,0 0 0,-1-1 0,1 1 0,-1-1 0,0 1 0,-1-1 0,1 0 0,-1 1 0,0-1 0,-1-1 0,1 1 0,-1 0 0,0-1 0,0 0 0,-8 7 0,-2-1 0,-1 0 0,0-1 0,-1-1 0,0 0 0,0-1 0,-1-1 0,0 0 0,-30 5 0,18-6 0,1-2 0,-1-1 0,0-1 0,-47-5 0,61 2 220,7 1-48,1 0 0,0 1 0,-14 0 0,19 1-427,0-1 0,0 0 0,0 1 0,1-1 0,-1 1 0,0 0 1,0 0-1,0 0 0,1-1 0,-1 2 0,0-1 0,1 0 1,-1 0-1,1 0 0,-1 1 0,1-1 0,0 1 0,-2 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7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1 204 10040,'0'0'10055,"11"-6"-9512,-1-1-383,-3 3-62,0 0 0,-1 0 1,1 0-1,1 1 0,-1 0 0,0 1 1,1 0-1,-1 0 0,10-1 1,511-27 3123,-527 30-3220,82-1 295,656-35 2336,-357-16-692,-167 21 399,-171 22-1797,-45 10-543,1 0 0,0 0 0,-1 0 0,1 0 0,-1 0 0,1 0 0,-1-1 0,0 1 0,1 0 0,-1 0 0,0 0 0,0 0 0,-1 0 0,-12 13-3999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7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314 571 12056,'0'0'4639,"-13"1"-3723,-17 4-67,-56 15-1,73-16-626,0 0 0,0 2 1,1-1-1,0 1 0,0 1 0,0 0 1,-20 17-1,22-15-7,1 0-1,1 0 1,-1 1 0,-7 12-1,15-20-153,-1 1 0,0 0-1,1 0 1,0 0-1,-1 0 1,1 0-1,0 0 1,1 0 0,-1 0-1,0 0 1,1 0-1,0 0 1,0 1-1,0-1 1,0 0 0,0 0-1,1 0 1,-1 1-1,1-1 1,0 0-1,0 0 1,2 3 0,0 0 26,1 0 0,-1 0 0,2 0 0,-1-1 0,0 1 0,1-1 0,0-1 0,1 1 0,-1-1 0,1 1 0,-1-1 0,1-1 0,0 1 0,1-1 0,-1-1 0,9 4 0,-9-4-17,-1-1 0,1 0-1,-1 0 1,1 0 0,0-1 0,-1 1 0,1-1-1,0-1 1,-1 1 0,1-1 0,-1 0 0,1 0-1,0-1 1,-1 0 0,0 0 0,1 0 0,-1 0-1,0-1 1,0 0 0,6-4 0,0-3 77,0-1 1,0 0 0,-1-1-1,0 1 1,-1-2-1,0 0 1,-1 0-1,-1 0 1,0-1 0,-1 0-1,0 0 1,4-17-1,3-22 241,-2 1 0,4-60 0,-10 78-218,4-71 887,-6-177 0,-8 249-458,3 33-469,0 4-38,-1 11-18,-1 39-74,3-1 0,2 1 0,8 57 0,38 160 0,-41-241 0,1 1 0,2-1 0,0-1 0,3 0 0,18 36 0,-30-64 16,1-1 0,-1 1 0,0 0-1,1-1 1,-1 1 0,1-1 0,-1 1 0,1-1 0,-1 1-1,1-1 1,0 1 0,-1-1 0,1 1 0,0-1 0,-1 0-1,1 1 1,0-1 0,-1 0 0,1 0 0,0 1 0,0-1 0,-1 0-1,1 0 1,0 0 0,1 0 0,-1 0 29,1-1 0,0 1 0,-1-1 0,1 1 0,-1-1 0,1 0 0,-1 1 0,1-1-1,-1 0 1,1 0 0,0-2 0,5-2-724,-1-2 0,0 1-1,7-11 1,-10 13-1490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49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14672,'0'0'5449,"12"-5"-4964,40-13 30,-48 17-391,1 1 1,-1-1-1,0 1 1,0 0-1,1 1 0,-1-1 1,0 1-1,0 0 1,0 0-1,0 0 1,0 0-1,0 1 1,0-1-1,0 1 1,0 0-1,-1 0 0,1 1 1,-1-1-1,1 1 1,-1 0-1,0 0 1,5 5-1,-7-5-36,1-1-1,0 1 1,-1 0 0,0-1-1,0 1 1,0 0-1,0 0 1,0 0 0,-1-1-1,1 1 1,-1 0-1,1 0 1,-1 0-1,0 0 1,0 0 0,-1 0-1,1 0 1,-2 5-1,-1 3 146,0 0 0,-1 0-1,-8 14 1,-50 88 2596,62-113-2796,0 1 0,0-1 0,-1 0 0,1 1 0,0-1 0,0 0 0,0 1 0,0-1 0,0 1 0,0-1 0,0 0 0,0 1 0,0-1 0,1 0 0,-1 1 0,0-1 0,0 0 0,0 1 0,0-1 0,0 0 0,1 1 0,-1-1 0,0 0 0,0 1 0,1-1 0,-1 0 0,0 0 1,0 1-1,1-1 0,-1 0 0,0 0 0,1 1 0,17 7 643,21 1 157,15-7-519,-45-3-277,0 1-1,-1 0 1,1 1-1,0 0 1,0 0 0,-1 1-1,1 0 1,-1 0-1,1 1 1,-1 0-1,14 8 1,-2 2-4078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55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10040,'0'0'10885,"9"-11"-10427,30-34 13,-32 38-238,0 1 0,1-1 0,0 1 0,0 1 0,0 0 0,0 0 0,1 0 0,9-3 0,-2 2 201,-12 3-207,0 1-1,1 0 1,-1 1 0,1-1 0,0 1 0,0 0 0,-1 0 0,8 0 0,-10 1-165,-1 0 0,0 1 0,1-1 0,-1 0 0,0 1 0,1-1 0,-1 1 0,0-1 0,1 1 0,-1-1-1,0 1 1,0 0 0,0 0 0,0 0 0,1 0 0,-1 0 0,0 0 0,-1 0 0,1 0 0,0 0 0,0 0 0,0 0 0,-1 0 0,1 1 0,0-1 0,-1 0 0,0 1-1,1-1 1,-1 0 0,0 1 0,1-1 0,-1 3 0,2 20 349,0 0-1,-4 46 1,0-10 0,2-43-355,-1 22 431,2 0 1,8 43-1,-7-69-384,1-1-1,0 1 0,1-1 1,0 0-1,1 0 1,1-1-1,0 1 1,0-1-1,1 0 1,12 14-1,-14-19-102,1 0 0,-1 0 0,1-1 0,0 0 0,1 0 0,-1 0 0,1-1 0,0 0 0,14 6 0,-17-9 0,0 1 0,0-2 0,0 1 0,0 0 0,0-1 0,0 0 0,0 0 0,0 0 0,0 0 0,0 0 0,0-1 0,0 0 0,0 0 0,0 0 0,0 0 0,-1-1 0,1 1 0,0-1 0,-1 0 0,1 0 0,-1-1 0,4-2 0,17-19 857,-13 11-5683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8:55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0 18695,'0'0'1304,"-52"77"-584,14-21-8,-11 5 288,3-3 8,8-3-232,1-5 8,1-6-152,10-5 16,4-13-176,8-4-8,8-6-200,1-4-8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1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10656,'0'0'16704,"11"-9"-16376,-9 7-307,3-2 16,0 0 0,0 0 0,0 1 0,0-1 0,0 1-1,1 1 1,-1-1 0,1 1 0,0 0 0,0 0 0,-1 1 0,1-1 0,1 1 0,-1 0 0,0 1 0,7 0-1,44 1 608,91-10-1,11-1 1760,-143 13-1678,1-1-939,-8-4-3560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2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9536,'0'0'23114,"1"12"-23008,10 195-103,-10-144-3,4 233 0,-5-267 0,-1-22 0,1-1 0,0 0 0,0 1 0,1-1 0,0 0 0,0 1 0,0-1 0,4 10 0,0-8-3957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8432,'0'0'3784,"18"-3"-3400,106-16 226,0 6 0,0 6 1,163 10-1,-25 13 713,-163-13-3110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419 449 6128,'0'0'10846,"-12"-7"-10575,5 2-208,-36-18 130,38 21-118,1 0-1,-1 0 0,0 1 1,1 0-1,-1 0 0,0 0 1,0 0-1,1 1 0,-11 0 1,4 2 57,-1 2 0,1-1 0,0 1 1,1 1-1,-1 0 0,1 0 0,0 1 1,0 1-1,0-1 0,1 2 0,-9 7 0,13-10-82,0 0-1,0 1 0,0-1 1,0 1-1,1 0 0,0 0 0,0 1 1,-5 11-1,7-14-23,1 1-1,-1-1 1,1 1-1,0 0 1,1 0 0,-1-1-1,1 1 1,0 0 0,0 0-1,1 0 1,-1-1-1,1 1 1,0 0 0,2 6-1,-1-5 9,0 0-1,1 0 0,0-1 1,-1 1-1,2-1 0,-1 1 1,1-1-1,5 6 0,-6-8-15,0-1 0,0 1-1,0-1 1,0 0-1,0 0 1,0 0-1,0-1 1,1 1 0,-1-1-1,1 1 1,-1-1-1,1 0 1,-1 0 0,1-1-1,6 1 1,0-1 7,-1-1 0,0 0 0,1 0 0,-1-1 0,0-1 0,0 1 0,0-2-1,0 1 1,-1-1 0,1 0 0,-1-1 0,0 0 0,0 0 0,0-1 0,-1 0 0,0 0 0,11-13 0,-6 5 13,-1 0-1,0 0 0,-1-1 0,-1 0 1,0-1-1,-1 0 0,-1 0 1,9-28-1,-13 26 25,-1 0 0,0 0 0,-1 0-1,-1 0 1,-1 0 0,-5-34 0,3 29 0,2 13-34,-1-1 0,-1 1 0,0-1 0,-1 1 0,0 0 1,0 0-1,-1 1 0,0-1 0,-1 1 0,0 0 0,0 0 1,-1 1-1,-13-13 0,7 9 11,1 2 1,-1 0-1,-1 0 1,0 1-1,0 1 1,-1 0-1,0 1 1,-19-7-1,10 7 24,1 0 1,-1 1-1,0 2 0,0 0 1,-37 0-1,45 2-25,-12 0 11,27 2-46,0 0 0,-1 0 0,1 0 0,0 0 0,0 0 0,0 0-1,0 0 1,0 0 0,0 1 0,0-1 0,1 0 0,-1 1 0,0-1 0,0 1 0,0-1 0,0 1 0,0-1-1,0 1 1,0 1 0,1-2-7,0 0 0,0 1-1,1-1 1,-1 1 0,0-1 0,0 0-1,1 1 1,-1-1 0,0 0 0,1 1-1,-1-1 1,0 0 0,1 1-1,-1-1 1,0 0 0,1 0 0,-1 1-1,1-1 1,-1 0 0,0 0 0,1 0-1,-1 0 1,1 0 0,-1 1-1,1-1 1,-1 0 0,1 0 0,0 0-1,17 4-99,-17-4 98,27 5-3049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3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13768,'0'0'5679,"18"1"-5225,59 0 419,92-10 0,-9-12 353,183-15 1312,-321 35-2306,24-2 445,65 4-1,-98 0-363,1 1 0,0 0 0,-1 1 0,0 0 0,0 1 1,0 1-1,0 0 0,0 1 0,16 10 0,-27-15-208,-1 0-1,1 0 0,-1 0 1,1 1-1,-1-1 1,1 1-1,-1-1 1,0 1-1,0-1 0,0 1 1,0 0-1,0-1 1,0 1-1,1 3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4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60 10656,'0'0'6266,"5"-10"-5722,17-32-5,-14 34 744,-4 12-779,-1 14-261,-3-16-108,10 209 1954,-2-28-710,23 230 3163,-28-389-3394,-2-16-76,-3-20-464,-26-210 89,-23-137 357,49 352-1054,-1 0 0,1 0 0,-1 0 0,-1 0 0,1 0 0,-7-8 0,6 8 0,0 1 0,0-1 0,1 0 0,-6-14 0,9 19 0,-1 0 0,0 0 0,0 0 0,1 0 0,0 0 0,-1 0 0,1-1 0,0 1 0,0 0 0,0 0 0,0 0 0,0-3 0,1 4 0,0 0 0,0-1 0,0 1 0,0 0 0,0 0 0,1 0 0,-1 0 0,0 0 0,0 0 0,1 0 0,-1 1 0,0-1 0,1 0 0,-1 1 0,1-1 0,-1 1 0,1-1 0,1 1 0,10-3 0,0 0 0,0 2 0,-1-1 0,1 2 0,0 0 0,0 0 0,0 1 0,0 1 0,0 0 0,14 4 0,17 7 0,62 26 0,-83-29 0,-1 0 0,0 1 0,-1 1 0,0 1 0,-1 1 0,21 20 0,-31-25 0,0 1 0,-1 1 0,0 0 0,0 0 0,-1 1 0,-1 0 0,0 0 0,-1 1 0,0-1 0,-1 1 0,0 1 0,3 15 0,-5-12 0,-1 0 0,0 0 0,-1 0 0,-1 0 0,0 0 0,-2 0 0,0 0 0,0 0 0,-2 0 0,0 0 0,-1-1 0,-1 0 0,0 0 0,-1 0 0,-13 20 0,13-24 0,-2 0 0,1 0 0,-1-1 0,-1 0 0,0-1 0,-1 0 0,0 0 0,0-1 0,-1-1 0,0 0 0,-1-1 0,1 0 0,-1 0 0,-1-2 0,1 0 0,-1 0 0,0-1 0,-23 3 0,16-5 0,0-1 0,-1 0 0,1-2 0,-1 0 0,1-2 0,-28-6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5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13264,'0'0'19083,"7"11"-18736,-4-6-319,1 2-25,0 0 1,0 0 0,0 1 0,-1 0-1,0-1 1,0 1 0,-1 0 0,0 1-1,2 14 1,7 252-4,-6-132 0,0-75 0,-8-99 850,2 15-5635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6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1 213 14064,'0'0'5970,"6"-11"-5533,11-14-54,2 1 0,0 0 0,1 2 0,26-23 0,-35 36-121,1 0 0,0 1 0,0 0 0,26-11 1,-34 18-138,1-1-1,0 0 1,0 1 0,0 0 0,0 0 0,0 1 0,0-1 0,6 1 0,-9 1-30,1-1 0,0 0 0,-1 1 0,1 0 0,-1-1 0,1 1 0,0 0 0,-1 0 0,0 1 0,1-1-1,-1 0 1,0 1 0,0 0 0,0-1 0,0 1 0,3 3 0,4 7 366,0 1 1,0 0-1,7 15 0,-12-18-97,0-1 0,1 0 0,1 0 0,0-1 0,0 0-1,0 0 1,1 0 0,0-1 0,1 0 0,16 12 0,-20-16-318,1 0-1,0-1 1,0 0 0,0 1-1,0-2 1,0 1 0,0-1-1,9 2 1,-11-3-42,0-1 0,0 1-1,0-1 1,0 1 0,0-1 0,-1 0 0,1 0 0,0 0-1,0 0 1,-1-1 0,1 1 0,-1-1 0,1 0 0,-1 1-1,0-1 1,5-5 0,3-3 138,0-1-1,0 0 1,-1-1 0,-1 0-1,12-21 1,-11 16-2535,11-33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07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627 229 12552,'0'0'9607,"-6"-10"-9111,-50-88 986,50 88-1166,-1 0 0,0 0 0,-1 1 1,0 0-1,-1 0 0,0 1 0,0 0 1,-20-12-1,22 16-170,0 0 0,-1 1 0,1-1 0,-1 1 0,0 1 0,0 0 0,0 0 0,0 0 0,0 1 0,0 1 0,0-1 0,-1 1 0,-14 2 0,3 1 79,9-2-66,0 0-1,-1 1 0,1 0 0,0 1 0,0 0 0,0 1 0,1 0 0,-1 1 1,-11 7-1,7-1 168,10-9-240,1 1 0,0 0 0,0 0-1,1 0 1,-1 1 0,1-1 0,-1 1 0,1 0-1,0 0 1,0 0 0,-3 8 0,0 1-25,0 0 0,1 0 0,1 1-1,0-1 1,-3 24 0,7-29-44,-1 0 0,1 0 0,1 0 0,0 0 0,0 0 0,0 0 0,1 0 0,0 0 0,0 0 0,1-1 0,6 12 0,0-3-17,1 0 0,1-1 0,1 0 0,0-1 0,1 0 0,0 0 0,1-2 0,1 0 0,0 0 0,0-2 0,1 0 0,21 10 0,134 64 0,-142-68 0,-2 2 0,0 0 0,-1 2 0,34 34 0,-51-44 0,0 1 0,0 0 0,-1 0 0,-1 1 0,0 0 0,0 0 0,-2 1 0,6 13 0,-10-21 0,0 0 0,0 1 0,0-1 0,-1 1 0,0-1 0,0 0 0,0 1 0,0-1 0,-1 1 0,0-1 0,0 0 0,-1 1 0,1-1 0,-1 0 0,0 0 0,-1 0 0,1 0 0,-1-1 0,0 1 0,0-1 0,-5 6 0,-1-3 0,0 0 0,-1-1 0,0 0 0,0 0 0,-1-1 0,0 0 0,0-1 0,0 0 0,0-1 0,-1-1 0,1 1 0,-1-2 0,-18 1 0,-14-1 0,0-3 0,-57-10 0,33 4 0,61 7 0,-20-2 0,-1 1 0,-49 3 0,68 0 0,1 0 0,0 1 0,-1 0 0,1 0 0,0 1 0,0 0 0,0 0 0,1 1 0,-1 0 0,1 1 0,0-1 0,0 1 0,-8 8 0,-15 18-3935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1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656 100 7736,'0'0'12791,"-11"-11"-12431,-36-31 0,42 37-249,0 1 1,0-1-1,0 1 0,-1 1 0,0-1 0,1 1 0,-1 0 0,0 0 0,-1 0 0,1 1 0,0 0 1,-1 1-1,1-1 0,-1 1 0,0 0 0,1 1 0,-1 0 0,0 0 0,0 0 0,1 1 0,-12 2 1,-1 3 116,0 1 0,0 1 0,1 0 0,0 1 0,-24 17 0,38-23-201,-17 11 171,0 1 0,2 1 0,0 1 0,-32 35 0,15-7 256,-32 51 0,56-74-160,0 1 1,1 0-1,2 1 1,0 0 0,-10 49-1,19-70-231,0-1 0,0 1-1,0-1 1,0 1-1,0-1 1,1 1-1,-1-1 1,1 1-1,0-1 1,0 1 0,0-1-1,0 0 1,0 0-1,0 1 1,1-1-1,-1 0 1,1 0-1,-1 0 1,1 0 0,0 0-1,0-1 1,0 1-1,0-1 1,3 3-1,5 3 133,0-1 0,0-1 0,21 9 0,-1-2 164,1-2-1,1-1 0,64 9 1,-70-13-338,0 1-1,0 1 1,-1 1 0,0 1 0,0 1 0,-1 1 0,-1 1-1,0 2 1,0 0 0,23 20 0,-34-24-21,0 1 0,-1 0 0,15 18 0,-21-22 0,0 0 0,0 0 0,0 1 0,-1 0 0,0-1 0,-1 2 0,5 15 0,-7-19 0,0-1 0,0 1 0,-1 0 0,0 0 0,0 0 0,0 0 0,0 0 0,-1 0 0,0 0 0,0 0 0,0 0 0,-1 0 0,0-1 0,-2 6 0,0-4 0,0 1 0,0-1 0,0 0 0,-1 0 0,0 0 0,-1-1 0,1 0 0,-10 7 0,-2-1 0,-1 0 0,0-1 0,0-1 0,-1-1 0,-1 0 0,-19 4 0,-127 29 0,119-31 0,-86 6 0,48-8 0,83-7 0,0-1 0,1 0 0,-1 0 0,0 0 0,0 0 0,1 0 0,-1 0 0,0 0 0,0 0 0,1-1 0,-1 1 0,0-1 0,1 1 0,-1-1 0,-2-1 0,3 1 0,1 0 0,-1 0 0,1 1 0,-1-1 0,1 0 0,-1 0 0,1 0 0,0 0 0,-1 0 0,1 0 0,0 0 0,0 0 0,0 0 0,0 0 0,-1 0 0,2 0 0,-1 0 0,0 0 0,0 0 0,0 0 0,0 0 0,1 0 0,-1 0 0,0 0 0,1 0 0,-1 0 0,2-1 0,8-19-3935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15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10040,'0'0'16739,"11"0"-16480,204-12 1414,-176 9-1327,-25 2-158,1 0 0,-1 0 0,1 2 0,0 0 0,-1 0-1,0 1 1,19 5 0,11 4 538,-30-6 40,-14-5-720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15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10752,'0'0'8181,"12"-1"-7555,178-22 1952,-109 8-1490,134-19 1208,-154 23-1570,-39 6-3826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33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93 9648,'0'0'13601,"-9"11"-13176,-1-1-308,0 1 22,0 0 1,1 1 0,0 0 0,-12 23 0,-87 240 1760,80-194-1335,-1 0 386,3 2 1,4 1-1,-12 95 0,24-129-81,7-34-102,13-47-407,70-254-361,-4 37 0,-46 137 0,-22 74 0,27-72 0,-28 92 0,-2 4 0,1 1 0,0-1 0,14-21 0,35-42 0,-29 36 0,-24 37 0,7-8 0,-9 11 0,0 0 0,0-1 0,0 1 0,0 0 0,1 0 0,-1 0 0,0 0 0,0-1 0,0 1 0,0 0 0,0 0 0,0 0 0,1 0 0,-1 0 0,0 0 0,0 0 0,0-1 0,0 1 0,0 0 0,1 0 0,-1 0 0,0 0 0,0 0 0,0 0 0,1 0 0,-1 0 0,0 0 0,0 0 0,0 0 0,0 0 0,1 0 0,-1 0 0,0 0 0,0 0 0,0 0 0,1 0 0,-1 0 0,0 0 0,0 0 0,0 0 0,0 1 0,1-1 0,-1 0 0,0 0 0,0 0 0,0 0 0,0 0 0,0 0 0,1 1 0,-1-1 0,0 0 0,30 49 0,-3 12 0,27 97 0,6 70 0,-10-32 0,-40-159 0,13 48 0,-16-34 0,-2-1 0,-2 73 0,-4-108 0,-4-21 0,-8-13 0,1 2-3944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3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13056,'0'0'5031,"13"-4"-4621,-10 3-379,11-4 117,0 1-1,1 1 1,-1 0 0,1 1-1,16-1 1,82-3 1881,146-28-1,-246 32-1581,1-1 0,0 0-1,-1 0 1,0-2 0,0 0-1,24-12 1,-30 9-95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4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5720,'0'0'14663,"-7"12"-14656,-25 37-6,31-46-1,-1 0 0,0-1 0,1 1 0,0 0 0,0 1 0,0-1 0,0 0 0,0 0 0,0 0 0,1 1 0,0-1 0,0 0 0,0 4 0,-1 8 0,-1 2-1,-5 26 56,3 0 0,1 0 0,3 50 0,3-77 12,-2-14-52,-1 0 0,1-1-1,-1 1 1,0 0 0,1 0 0,-1 0 0,0 0 0,0 0-1,0 0 1,-1 0 0,1 0 0,0 0 0,-1 0-1,1 0 1,-2 2 0,-4 23 173,6-26-52,4-12 17,1 2-124,-1 0-1,0 0 0,2-10 1,10-22 52,-3 14 8,1 0 0,2 2 0,1 0 0,0 0 0,2 2 0,1 0 0,23-20 0,-40 41-81,-1 0-1,1-1 1,0 1 0,0 0-1,0 0 1,0 1-1,0-1 1,1 1 0,-1-1-1,5 0 1,-3 0-5,0 0 1,1 1-1,-1 0 0,12-2 0,-16 3-3,1 0 0,0 0 1,-1 1-1,1-1 0,-1 0 0,1 0 0,0 1 0,-1-1 0,1 1 0,-1 0 0,1-1 0,-1 1 0,0 0 0,1 0 0,-1 0 0,0 0 0,1 0 0,-1 0 0,0 0 0,0 0 0,0 0 0,1 3 0,9 15 56,0 1 0,-2 0 0,-1 1 0,0 0 0,-2 0 0,7 35 0,2 7 135,-12-48-95,0-1 0,-1 1 0,-1 0 0,-1 18 0,0-28-69,5 7 350,0-4-3594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35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329 129 9536,'0'0'7401,"-11"-6"-6783,2 1-498,-2-3 256,0 2 1,-1 0-1,0 0 0,0 1 0,-21-6 1,25 10-173,0 0 0,0 0 0,0 1 0,0 0 0,0 1 0,1 0 0,-1 0 0,0 1 0,0 0 0,1 0 0,-1 1 0,1-1 0,0 2 0,0-1 0,0 1 0,0 0 0,1 1 0,-1-1 0,1 1 0,0 1 1,0-1-1,1 1 0,0 0 0,0 0 0,-5 8 0,6-7-94,0 0 0,0 0 1,0 1-1,1-1 0,0 1 0,1 0 1,-1 0-1,2 0 0,-1 0 1,1 0-1,0 0 0,1 1 1,0-1-1,0 0 0,1 0 0,0 1 1,0-1-1,1 0 0,0 0 1,0 0-1,1-1 0,0 1 1,0-1-1,6 9 0,-2-6 17,-1-1 1,2 0-1,0-1 0,0 0 0,0 0 1,1 0-1,0-1 0,1-1 0,-1 1 1,17 6-1,-8-4 121,1-1 1,0-1 0,0-1 0,0-1-1,25 3 1,-32-6-171,1-1 0,-1-1 0,1 0 0,-1-1 0,1 0 0,-1-1 0,0-1 0,0 1 0,0-2 0,0 0 0,0 0 0,0-1 0,-1-1 0,0 0 0,0 0 0,-1-1 0,0 0 0,0-1 0,-1 0 0,0-1 0,0 0 0,-1 0 0,12-16 0,45-80-78,-64 105 0,-1 0 0,1-1 0,-1 1 0,0-1 0,1 1 0,-1 0 0,0-1 0,0 1 0,1-1 0,-1 1 0,0-1 0,0 1 0,0-1 0,1 1 0,-1-1 0,0 1 0,0-1 0,0 1 0,0-1 0,0 1 0,0-1 0,0 1 0,0-1 0,0 1 0,0-1 0,0 1 0,-1-1 0,1 1 0,0-1 0,0 1 0,0 0 0,-1-1 0,1 1 0,0-1 0,0 1 0,-1-1 0,1 1 0,-1-1 0,0 1 0,1 0 0,-1 0 0,0 0 0,0-1 0,0 1 0,1 0 0,-1 0 0,0 1 0,0-1 0,0 0 0,1 0 0,-1 0 0,0 0 0,0 1 0,0-1 0,1 0 0,-1 1 0,0-1 0,1 1 0,-1-1 0,0 0 0,1 1 0,-1 0 0,0 0 0,-4 4 0,-1 0 0,2 1 0,-1-1 0,1 1 0,0 1 0,0-1 0,0 0 0,1 1 0,0 0 0,0 0 0,-2 10 0,4-15 0,1 1 0,-1 0 0,1 0 0,-1-1 0,1 1 0,0 0 0,0 0 0,0 0 0,0 0 0,1 0 0,-1-1 0,1 1 0,0 0 0,0 0 0,0-1 0,0 1 0,0 0 0,1-1 0,-1 0 0,1 1 0,-1-1 0,1 0 0,0 1 0,0-1 0,0 0 0,0 0 0,0-1 0,1 1 0,-1 0 0,1-1 0,-1 0 0,3 2 0,7 2 0,0 0 0,0-1 0,0-1 0,0 0 0,0 0 0,17 0 0,-23-2 0,0-1 0,0 0 0,0 0 0,0-1 0,0 0 0,0 0 0,0 0 0,0-1 0,0 0 0,0 0 0,-1 0 0,1-1 0,-1 0 0,10-6 0,-13 7 0,0 0 0,0 0 0,0 0 0,0-1 0,-1 1 0,1 0 0,-1-1 0,0 1 0,0-1 0,0 1 0,0-1 0,0 0 0,0 1 0,-1-1 0,1 0 0,-1 1 0,0-1 0,1 0 0,-1 0 0,-1 0 0,1 1 0,0-1 0,-1 0 0,1 1 0,-1-1 0,-2-4 0,2 2 0,-1 1 0,0 0 0,0-1 0,0 1 0,0 0 0,-1 1 0,0-1 0,0 0 0,0 1 0,0-1 0,0 1 0,-1 0 0,1 0 0,-1 0 0,-5-2 0,-3-1 0,6 3 0,1 0 0,-2 0 0,1 0 0,0 1 0,0 0 0,-1 1 0,1-1 0,-11 0 0,-2-1 0,15 0 0,13 3 0,35 5 0,-20-1 0,32-1 0,-38-3 0,73-3 0,-79 2 0,0 0 0,-1-2 0,1 1 0,-1-2 0,21-8 0,-22 7 0,-1 0 0,0 0 0,0-2 0,0 1 0,0-1 0,-1 0 0,0-1 0,13-15 0,-11 9 0,-1-1 0,-1 0 0,0 0 0,11-30 0,-17 41 0,0-4 0,1 0 0,1 1 0,-1 0 0,9-12 0,-12 18 0,1 0 0,-1 0 0,1 0 0,0 1 0,-1-1 0,1 0 0,0 1 0,0-1 0,-1 0 0,1 1 0,0-1 0,0 1 0,0-1 0,0 1 0,0-1 0,0 1 0,0 0 0,0 0 0,0-1 0,0 1 0,0 0 0,0 0 0,0 0 0,0 0 0,0 0 0,0 0 0,0 0 0,0 0 0,0 1 0,-1-1 0,1 0 0,0 1 0,0-1 0,0 0 0,0 1 0,0-1 0,0 1 0,0 0 0,-1-1 0,1 1 0,0 0 0,0-1 0,-1 1 0,1 0 0,-1 0 0,1-1 0,0 1 0,0 2 0,11 13 0,0 1 0,-2 0 0,0 1 0,-1 0 0,0 1 0,-2 0 0,0 0 0,-1 0 0,-1 1 0,-1 0 0,0 0 0,-2 1 0,0-1 0,-2 0 0,0 1 0,-3 19 0,2-35 0,0 0 0,0-1 0,-1 0 0,0 1 0,0-1 0,0 0 0,0 0 0,0 0 0,-1 0 0,0 0 0,1-1 0,-2 1 0,1-1 0,0 0 0,-1 0 0,1 0 0,-1 0 0,0-1 0,0 1 0,0-1 0,0 0 0,0 0 0,0 0 0,-1-1 0,1 0 0,-1 1 0,1-2 0,-1 1 0,0 0 0,1-1 0,-1 0 0,1 0 0,-1 0 0,0-1 0,1 0 0,-1 0 0,1 0 0,-1 0 0,1 0 0,0-1 0,-7-3 0,-16-18 0,5 4 0,22 19 0,0 0 0,0 0 0,-1 0 0,1 0 0,0 0 0,0-1 0,-1 1 0,1 0 0,0 0 0,0 0 0,0-1 0,0 1 0,-1 0 0,1 0 0,0 0 0,0-1 0,0 1 0,0 0 0,0-1 0,0 1 0,0 0 0,0 0 0,-1-1 0,1 1 0,0 0 0,0 0 0,0-1 0,0 1 0,1 0 0,-1 0 0,0-1 0,0 1 0,0 0 0,0-1 0,0 1 0,0 0 0,0 0 0,0-1 0,0 1 0,1 0 0,11-11 0,19-3 0,-10 11 0,0 1 0,-1 0 0,38 3 0,-21-1 0,-15 1 0,0 1 0,0 1 0,35 9 0,63 25 0,-87-25 0,-19-4 850,-9-1-5635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0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337 933 9040,'0'0'10542,"1"-11"-10179,0 1-274,0 6-49,0 0 0,-1-1 0,0 1 0,0-1-1,0 1 1,0-1 0,-1 1 0,1-1 0,-1 1 0,0 0-1,0 0 1,-1-1 0,0 1 0,1 0 0,-4-4-1,-2-3 199,-1 0-1,0 0 1,-1 1-1,0 1 1,-1-1-1,-19-13 1,24 19-139,0 0 1,-1 1-1,0 0 1,0 0-1,0 0 1,0 0-1,0 1 1,0 0-1,-1 0 1,1 1-1,0 0 1,-1 0-1,0 1 1,1-1-1,-11 2 1,9 0 36,1 0 0,0 1 0,-13 4 0,17-5-86,0 1 1,1-1-1,-1 1 1,0 0 0,1 0-1,-1 0 1,1 0-1,0 1 1,0-1-1,0 0 1,-3 5 0,-14 16 277,16-20-289,0-1-1,1 1 1,-1 1-1,1-1 0,-1 0 1,1 1-1,0-1 1,0 1-1,1-1 0,-1 1 1,1 0-1,-2 7 1,3-9-23,-6 31 238,1 1 0,2 0 0,1 0 0,3 38 0,2-46 25,1 0 0,1 0 1,13 38-1,-14-52-187,1 0 0,1 0 0,0-1 0,0 0 0,1 0 0,0 0 0,1-1 0,0 0 0,10 9 0,-14-16-65,0-1 0,0 1-1,0-1 1,0 0-1,1 0 1,-1 0 0,1-1-1,-1 0 1,1 1 0,-1-2-1,1 1 1,0 0-1,0-1 1,-1 0 0,1 0-1,0 0 1,5-2-1,10-1 85,0-1 0,31-10 0,-16 2 47,-1-2 0,-1-1 0,0-2 0,35-24 0,-20 9 482,83-77 1,-121 100-480,-1 0 0,0-1 0,12-16 0,-13 14-157,-13 21-3,-9 14-2,11-17 1,1-1 0,-1 1 0,1 0 0,1-1 0,-1 1 0,1 0 0,0 0 0,0 0 0,1 0 0,-1 0 0,1 0 0,2 9 0,-1-11 0,0 1 0,0 0 0,1-1 0,-1 0 0,1 1 0,0-1 0,1 0 0,-1 0 0,1 0 0,0 0 0,0-1 0,0 1 0,0-1 0,0 1 0,1-1 0,6 4 0,-3-2 0,1-1 0,-1 0 0,1-1 0,0 1 0,0-1 0,0-1 0,0 0 0,16 3 0,-19-5 0,-1 1 0,1-1 0,0 0 0,0 0 0,0 0 0,0-1 0,-1 0 0,1 0 0,0 0 0,0 0 0,-1-1 0,1 0 0,-1 0 0,0 0 0,1 0 0,6-6 0,-7 5 0,-1 0 0,1 0 0,-1 0 0,0-1 0,0 1 0,-1-1 0,1 0 0,-1 0 0,0 0 0,0 0 0,0 0 0,0 0 0,-1 0 0,1-1 0,-1 1 0,1-8 0,-2 5 0,-1 0 0,1 0 0,-1 0 0,-1-1 0,1 1 0,-1 0 0,0 1 0,-1-1 0,-5-11 0,6 15 0,1 0 0,-1 0 0,0 1 0,-1-1 0,1 1 0,0-1 0,-1 1 0,1 0 0,-1 0 0,0 0 0,-5-3 0,-39-16 0,25 12 0,-38-7 0,54 13 0,7 4 0,7 1 0,30 11 0,-2-10 0,-1-2 0,1-2 0,0-1 0,62-11 0,-4 0 0,-85 13 0,1 0 0,0 0 0,15 3 0,-16-1 0,0-1 0,0 0 0,18-2 0,4-1 0,21-3 0,-48 5 0,0-1 0,-1 0 0,1 0 0,-1 0 0,0-1 0,1 1 0,-1-1 0,0 0 0,0 0 0,0 0 0,4-3 0,-6 4 0,0 0 0,0 0 0,0 0 0,-1-1 0,1 1 0,0 0 0,-1 0 0,1 0 0,-1 0 0,1-1 0,-1 1 0,0 0 0,1-1 0,-1 1 0,0 0 0,0-1 0,0 1 0,0 0 0,0-1 0,0 0 0,-1-1 0,0-1 0,0 2 0,0-1 0,0 0 0,0 0 0,-1 0 0,1 0 0,-4-4 0,2 3 0,1 1 0,-1-1 0,0 1 0,-1 0 0,1 0 0,-1 0 0,1 0 0,-1 1 0,0-1 0,0 1 0,0 0 0,-7-3 0,6 4 0,1 1 0,-1 0 0,1-1 0,-1 1 0,0 1 0,1-1 0,-1 1 0,0-1 0,1 2 0,-1-1 0,1 0 0,0 1 0,-1 0 0,1 0 0,0 0 0,0 0 0,0 1 0,0-1 0,1 1 0,-1 0 0,1 0 0,0 1 0,-1-1 0,1 1 0,1-1 0,-1 1 0,1 0 0,-1 0 0,1 0 0,0 0 0,0 1 0,1-1 0,-1 1 0,1-1 0,0 1 0,1-1 0,-1 1 0,1-1 0,-1 1 0,1 0 0,1-1 0,0 8 0,2-3 0,0 0 0,0 1 0,1-1 0,0 0 0,1-1 0,0 1 0,0-1 0,1 0 0,0 0 0,9 8 0,2 1 0,1-1 0,1 0 0,21 13 0,-35-26 0,-1-1 0,1 0 0,-1 0 0,1 0 0,0 0 0,0-1 0,0 1 0,0-1 0,0 0 0,0-1 0,0 0 0,0 1 0,1-1 0,-1-1 0,0 1 0,0-1 0,0 0 0,0 0 0,0-1 0,0 1 0,0-1 0,5-3 0,7-4 0,-1 0 0,0-1 0,-1-1 0,25-21 0,-23 16 0,-2 0 0,1-1 0,-2-1 0,-1 0 0,0 0 0,-1-2 0,18-40 0,-14 21 0,-2-1 0,-1-1 0,9-55 0,28-167 0,-37 159 0,-19 196 0,-15 188 0,-24-3 0,27-200 0,-31 121 0,35-153 0,-2 0 0,-28 55 0,30-71 0,-18 32 0,28-55 0,0 0 0,0 0 0,0-1 0,-1 0 0,0 0 0,0 0 0,-9 6 0,5-7 0,6-8 0,8-13 0,16-22 0,3 0 0,1 1 0,51-58 0,-16 25 0,-3-2 0,-4-3 0,62-114 0,-68 89 0,45-143 0,-40 60 0,-29 97 0,-15 49 0,-5 25 0,0 0 0,0 1 0,1-1 0,1 1 0,6-14 0,-11 25 0,0 1 0,1 0 0,-1 0 0,0 0 0,0 0 0,0-1 0,0 1 0,0 0 0,0 0 0,0 0 0,0 0 0,1-1 0,-1 1 0,0 0 0,0 0 0,0 0 0,0 0 0,0 0 0,1 0 0,-1 0 0,0-1 0,0 1 0,0 0 0,0 0 0,1 0 0,-1 0 0,0 0 0,0 0 0,0 0 0,1 0 0,-1 0 0,0 0 0,0 0 0,0 0 0,1 0 0,-1 0 0,0 0 0,0 0 0,0 0 0,1 1 0,-1-1 0,0 0 0,0 0 0,0 0 0,0 0 0,0 0 0,1 0 0,-1 0 0,0 1 0,0-1 0,0 0 0,0 0 0,0 0 0,0 0 0,1 0 0,-1 1 0,0-1 0,0 0 0,0 0 0,0 0 0,0 1 0,0-1 0,0 0 0,0 0 0,0 0 0,0 0 0,0 1 0,0-1 0,0 0 0,3 16 0,1 29 0,-3 0 0,-5 64 0,0-46 0,-5 55 0,-6-2 0,-5 0 0,-41 133 0,45-193 0,-3-1 0,-1 0 0,-3-2 0,-3-1 0,-1-1 0,-43 59 0,66-104 0,0-1 0,0 0 0,0 0 0,-1-1 0,0 1 0,0-1 0,0 0 0,-1 0 0,-9 5 0,6-3 0,-4 2 0,12-10 0,6-9 0,27-36 0,2 2 0,2 1 0,44-41 0,-42 44 0,174-186 0,-158 163 0,-37 41 0,34-33 0,-35 41 0,27-23 0,-43 38 0,0 0 0,0 0 0,0 0 0,1 0 0,-1 0 0,0 0 0,0 0 0,0 0 0,0 0 0,0 0 0,0-1 0,0 1 0,0 0 0,0 0 0,1 0 0,-1 0 0,0 0 0,0 0 0,0 0 0,0 0 0,0 0 0,0 0 0,0 0 0,1 0 0,-1 0 0,0 0 0,0 0 0,0 0 0,0 0 0,0 0 0,0 0 0,0 0 0,0 0 0,1 0 0,-1 0 0,0 1 0,0-1 0,0 0 0,0 0 0,0 0 0,0 0 0,0 0 0,0 0 0,0 0 0,0 0 0,1 0 0,-1 0 0,0 1 0,0-1 0,0 9 0,-4 15 0,3-20 0,0 0 0,-5 27 0,-3 38 0,9-58 0,-1 0 0,2 0 0,0 0 0,0 0 0,1 0 0,0-1 0,6 16 0,-7-24 0,0 0 0,0-1 0,0 1 0,0-1 0,1 1 0,-1-1 0,1 1 0,-1-1 0,1 0 0,0 0 0,-1 0 0,1 0 0,0 0 0,0 0 0,0 0 0,0 0 0,0-1 0,0 1 0,0-1 0,0 0 0,0 1 0,0-1 0,0 0 0,3 0 0,5 0 0,0 0 0,0-1 0,16-3 0,3-4 0,-1-2 0,0 0 0,-1-2 0,48-28 0,14-19 0,-1 1 0,-56 36 0,-31 21 0,1-1 0,0 1 0,-1 0 0,1-1 0,-1 1 0,0-1 0,1 1 0,-1-1 0,0 1 0,0-1 0,0 0 0,0 0 0,-1 0 0,1 1 0,1-5 0,-2 6 0,0 0 0,0 0 0,0 0 0,0 0 0,-1 0 0,1-1 0,0 1 0,0 0 0,0 0 0,0 0 0,0 0 0,0 0 0,0 0 0,0 0 0,0 0 0,0 0 0,-1 0 0,1 0 0,0 0 0,0-1 0,0 1 0,0 0 0,0 0 0,0 0 0,0 0 0,0 0 0,-1 0 0,1 0 0,0 0 0,0 0 0,0 0 0,0 0 0,0 0 0,0 0 0,0 0 0,-1 0 0,1 1 0,0-1 0,0 0 0,0 0 0,0 0 0,0 0 0,0 0 0,0 0 0,0 0 0,-1 0 0,1 0 0,0 0 0,0 0 0,0 0 0,0 0 0,0 1 0,0-1 0,0 0 0,0 0 0,0 0 0,0 0 0,0 0 0,0 1 0,-9 6 0,7-5 0,-43 35 0,35-30 0,0 1 0,1 0 0,-1 0 0,2 1 0,-1 0 0,1 1 0,1-1 0,-1 1 0,-7 16 0,8-12 0,1 1 0,-6 23 0,11-34 0,0 1 0,0-1 0,0 1 0,1-1 0,0 1 0,0-1 0,0 1 0,0-1 0,1 0 0,-1 1 0,1-1 0,0 1 0,4 7 0,-3-9 0,0-1 0,0 1 0,0-1 0,0 0 0,0 0 0,1 0 0,-1 0 0,1 0 0,0 0 0,-1-1 0,1 1 0,0-1 0,5 2 0,-1 0 0,0-1 0,1 0 0,-1-1 0,15 2 0,-6-3 0,1-1 0,-1-1 0,0 0 0,1-1 0,-1-1 0,0 0 0,-1-1 0,1-1 0,-1-1 0,0 0 0,16-11 0,16-13 0,84-72 0,-70 51 0,-35 33 0,-16 11 0,0 1 0,16-17 0,2 3 0,-28 61 0,-7-8 0,2-11 0,1-1 0,-3 41 0,7-54 0,0-1 0,1 0 0,0 1 0,0-1 0,0 0 0,1 1 0,-1-1 0,1 0 0,1 0 0,-1-1 0,1 1 0,0 0 0,1-1 0,3 6 0,-3-7 0,0-1 0,0 1 0,0-1 0,0 1 0,1-1 0,0 0 0,-1-1 0,1 1 0,0-1 0,0 0 0,0 0 0,0-1 0,1 1 0,-1-1 0,0 0 0,1-1 0,-1 1 0,1-1 0,6 0 0,6-2 0,0 0 0,0 0 0,0-2 0,26-8 0,-33 8 0,1-1 0,-1-1 0,0 1 0,0-2 0,-1 0 0,1 0 0,-1 0 0,-1-2 0,0 1 0,0-1 0,13-17 0,-17 19 0,0 0 0,0 0 0,0-1 0,-1 0 0,0 1 0,0-1 0,-1-1 0,0 1 0,-1 0 0,0-1 0,0 0 0,-1 1 0,0-1 0,0 0 0,-1 0 0,0 0 0,-2-10 0,2 18 0,0 0 0,0-1 0,-1 1 0,1 0 0,0 0 0,-1 0 0,1-1 0,0 1 0,-1 0 0,0 0 0,1 0 0,-1 0 0,0 0 0,1 0 0,-1 0 0,0 0 0,0 0 0,0 0 0,0 0 0,-1 0 0,1 0 0,0 1 0,0 0 0,0 0 0,0 0 0,0 0 0,0 0 0,0 0 0,0 0 0,0 1 0,1-1 0,-1 0 0,0 0 0,0 1 0,0-1 0,0 0 0,0 1 0,1-1 0,-1 1 0,0-1 0,-1 2 0,-3 3 0,1-1 0,-1 1 0,1 0 0,0 0 0,0 1 0,-3 6 0,1 0 0,1 0 0,1 0 0,0 0 0,0 1 0,1 0 0,1-1 0,0 1 0,1 0 0,0 0 0,2 26 0,0-32 0,0-1 0,0 1 0,1-1 0,0 1 0,0-1 0,0 0 0,1 1 0,0-1 0,0-1 0,5 8 0,-5-9 0,0-1 0,1 1 0,-1-1 0,0 0 0,1 0 0,0-1 0,-1 1 0,1-1 0,0 0 0,1 0 0,-1 0 0,0 0 0,0-1 0,1 1 0,-1-1 0,7 0 0,-5 0 0,1-1 0,0-1 0,-1 1 0,1-1 0,-1 0 0,1-1 0,-1 1 0,1-2 0,-1 1 0,0 0 0,0-1 0,0 0 0,6-5 0,0 1 0,0-2 0,0 0 0,-1 0 0,19-21 0,-21 19 0,5-6 0,1 1 0,0 0 0,1 1 0,0 0 0,36-23 0,-51 38 0,0-1 0,0 0 0,1 0 0,-1 1 0,0-1 0,0 1 0,0-1 0,1 1 0,-1-1 0,0 1 0,0 0 0,1-1 0,-1 1 0,0 0 0,0 0 0,1 0 0,-1 0 0,0 0 0,1 0 0,-1 1 0,2-1 0,-2 2 0,1 0 0,-1-1 0,1 1 0,-1 0 0,0 0 0,0 0 0,0 0 0,0 0 0,0 0 0,-1 0 0,2 4 0,0 1 0,0 1 0,-1-1 0,1 0 0,-1 0 0,-1 1 0,0-1 0,0 10 0,-12 57 0,8-58 0,24-37 0,-9 4 0,22-24 0,-29 36 0,0 1 0,1-1 0,0 1 0,0 0 0,0 0 0,1 1 0,-1-1 0,1 1 0,8-3 0,-12 6 0,-1 0 0,1 0 0,-1 0 0,1 0 0,-1 1 0,1-1 0,-1 0 0,1 1 0,-1 0 0,1-1 0,-1 1 0,0 0 0,1-1 0,-1 1 0,0 0 0,0 0 0,1 0 0,-1 0 0,0 0 0,0 0 0,0 1 0,0-1 0,-1 0 0,3 3 0,23 41 0,-22-37 0,5 8 0,-6-9 0,1 0 0,0 0 0,0-1 0,0 0 0,8 8 0,-10-12 0,0 0 0,1 0 0,-1 0 0,1 0 0,-1-1 0,1 0 0,0 1 0,-1-1 0,1 0 0,0 0 0,0 0 0,0-1 0,0 1 0,0-1 0,0 0 0,0 0 0,5 0 0,0-1 0,-1 0 0,0-1 0,0 0 0,0 0 0,0 0 0,0-1 0,0 0 0,-1-1 0,1 1 0,-1-1 0,11-9 0,5-6 0,33-36 0,-45 44 0,4-5 0,-1 0 0,-1-1 0,-1 0 0,0-1 0,16-37 0,28-103 0,-39 108 0,3-13 0,-3 0 0,-3-1 0,-3-1 0,-2 0 0,-4 0 0,-4-94 0,-2 128 0,-9-108 0,11 138 0,0 0 0,0 0 0,0 0 0,0 0 0,0 0 0,0 0 0,-1 0 0,1 0 0,0 0 0,-1 1 0,1-1 0,-1 0 0,1 0 0,-1 0 0,1 0 0,-2-1 0,1 2 0,1 0 0,0 0 0,-1 0 0,1 0 0,0 0 0,-1 0 0,1 1 0,0-1 0,-1 0 0,1 0 0,-1 0 0,1 0 0,0 0 0,-1 1 0,1-1 0,0 0 0,0 0 0,-1 0 0,1 1 0,0-1 0,0 0 0,-1 1 0,1-1 0,0 0 0,0 0 0,-1 1 0,1-1 0,0 1 0,-16 33 0,2 10 0,2 0 0,2 0 0,1 1 0,-3 68 0,9-16 0,10 107 0,-2-159 0,1-2 0,3 1 0,1-1 0,2 0 0,2-1 0,2-1 0,24 44 0,-40-83 0,1 0 0,0-1 0,0 1 0,0 0 0,0-1 0,0 1 0,0-1 0,0 1 0,0-1 0,0 1 0,1-1 0,-1 0 0,1 0 0,-1 0 0,1 0 0,-1 0 0,1 0 0,0 0 0,-1 0 0,1-1 0,0 1 0,0-1 0,0 1 0,-1-1 0,4 1 0,-2-2 0,0 0 0,0 0 0,-1 0 0,1 0 0,-1 0 0,1-1 0,-1 1 0,1-1 0,-1 1 0,0-1 0,0 0 0,0 0 0,0 0 0,0 0 0,3-5 0,13-19 0,-1-1 0,-1 0 0,16-40 0,13-23 0,-44 89 0,-1 0 0,0 0 0,1 0 0,-1 0 0,1 0 0,-1 0 0,1 0 0,-1 0 0,1 0 0,0 1 0,0-1 0,-1 0 0,1 0 0,0 1 0,0-1 0,0 0 0,0 1 0,0-1 0,0 1 0,0-1 0,0 1 0,0 0 0,0-1 0,0 1 0,0 0 0,0 0 0,0 0 0,1-1 0,0 2 0,0 0 0,-1 1 0,1-1 0,-1 0 0,1 0 0,-1 1 0,1-1 0,-1 1 0,0-1 0,0 1 0,0-1 0,0 1 0,0 0 0,0 0 0,1 3 0,3 7 0,0 1 0,-1 0 0,-1 0 0,0 1 0,0-1 0,-2 1 0,0-1 0,0 1 0,-3 25 0,1-23 0,-1-1 0,-1 0 0,-1 0 0,0 0 0,-1 0 0,0-1 0,-1 1 0,-12 19 0,12-25 0,2-2 0,0-1 0,0 1 0,0-1 0,-1 0 0,-7 6 0,10-11 0,1 1 0,-1-1 0,0 0 0,0 0 0,0 0 0,0 0 0,0 0 0,0 0 0,0-1 0,0 1 0,0-1 0,0 1 0,0-1 0,0 0 0,-1 0 0,1 0 0,0 0 0,0 0 0,0 0 0,0-1 0,0 1 0,-1-1 0,-1 0 0,1-1 0,-1 1 0,1-1 0,0 0 0,0 0 0,0 0 0,0 0 0,1-1 0,-1 1 0,1-1 0,-1 0 0,1 1 0,0-1 0,-4-6 0,5 7 0,0 1 0,1-1 0,-1 1 0,0-1 0,1 1 0,-1-1 0,1 0 0,-1 1 0,1-1 0,0 0 0,0 1 0,0-1 0,0 0 0,0 1 0,0-1 0,0 0 0,0 1 0,1-1 0,-1 1 0,1-1 0,-1 0 0,1 1 0,0-1 0,-1 1 0,1-1 0,0 1 0,0 0 0,0-1 0,0 1 0,0 0 0,0 0 0,1-1 0,0 0 0,13-8 0,1 0 0,0 1 0,0 1 0,1 0 0,21-6 0,90-20 0,-99 27 0,9 0 0,-30 6 0,0 0 0,0 0 0,0-1 0,-1 0 0,1-1 0,0 0 0,8-5 0,-20 10 84,0 0 0,0-1-1,1 0 1,-1 0 0,0 0 0,0-1 0,0 1-1,0-1 1,0 0 0,-5 0 0,-18-2-3822,24 1 2619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0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18991,'0'0'2616,"86"-14"-2136,-13 8-168,12 2 16,-5 8 24,-7 4-8,-15 2 16,-19-2 0,-17 2-72,-10 0 8,-10-2-184,-10 8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0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17583,'0'0'5216,"61"16"-4896,-41 2-216,-8 0-8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0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16983,'0'0'4456,"30"66"-4104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5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231 708 8240,'0'0'8249,"-1"-10"-7824,-4-30-50,5 39-353,-1 0 1,1 0-1,0 0 1,0 0-1,-1 0 1,1 0-1,0 0 1,-1 0-1,1 0 1,-1 0-1,0 0 1,1 1 0,-1-1-1,0 0 1,1 0-1,-1 1 1,0-1-1,0 0 1,1 1-1,-1-1 1,0 1-1,0-1 1,0 1-1,0-1 1,0 1-1,0-1 1,-1 1-1,-4-2 109,1 0-36,-1 0 0,1 0 0,-1 1 0,0 0 0,0 0-1,1 0 1,-1 1 0,0 0 0,0 0 0,0 0 0,0 1 0,1 0 0,-1 0-1,0 1 1,1-1 0,-1 1 0,1 0 0,-10 6 0,9-6-9,0 1 0,1 1 0,0-1 0,-1 1 0,1 0 0,1 0 0,-1 0 0,0 1 0,1 0 0,0 0 1,0 0-1,1 0 0,-1 1 0,1-1 0,0 1 0,1 0 0,-3 7 0,4-8-19,0 0 0,0 0 0,1 0 0,0 0-1,0 0 1,0 0 0,0-1 0,1 1 0,0 0 0,0 0 0,0 0 0,0-1-1,1 1 1,0 0 0,0-1 0,0 1 0,1-1 0,-1 0 0,1 0 0,0 0-1,6 5 1,-4-4 13,1 1 0,0-2 0,0 1 0,0-1 0,1 0 0,-1 0 0,1-1 0,0 0 0,0 0 0,1 0 0,-1-1 0,0 0 0,13 1 0,-14-3-35,0 1 0,-1-2 1,1 1-1,0-1 1,0 0-1,0 0 1,-1 0-1,1-1 1,0 0-1,-1 0 0,0-1 1,1 1-1,-1-1 1,0 0-1,0-1 1,-1 1-1,1-1 0,-1 0 1,7-7-1,3-5 110,0-1-1,-2-1 1,21-36-1,-21 30 12,0-1 0,-2-1 0,-1 1-1,-1-1 1,-1-1 0,6-51 0,-8 19 124,-3-1 0,-5-64 0,0 75-58,-3 1 1,-1 0 0,-15-50-1,22 97-215,0 0-1,0 0 0,-1 0 0,1 0 0,-1 0 0,1 0 1,0 0-1,-1 0 0,0 0 0,1 0 0,-1 0 0,0 0 0,1 1 1,-1-1-1,0 0 0,0 0 0,1 1 0,-1-1 0,0 0 1,0 1-1,0-1 0,0 1 0,0-1 0,0 1 0,-2-1 0,2 1-5,0 0-1,0 0 0,0 1 0,0-1 0,0 0 0,0 0 0,0 1 0,0-1 1,0 1-1,1-1 0,-1 1 0,0-1 0,0 1 0,0-1 0,1 1 0,-1 0 1,0-1-1,1 1 0,-1 0 0,1 0 0,-1-1 0,0 1 0,1 0 0,0 0 1,-1 0-1,1 1 0,-9 20 6,1 0 1,2 0-1,0 1 1,2 0-1,0 0 1,1 1-1,2-1 1,1 35-1,5-4-14,1 1-1,21 79 1,-15-89 67,1-1 0,2-1 0,2 0 0,31 54 0,-43-88-30,1 0 0,0 0 0,0 0 0,1-1 0,0 0 0,1-1 0,14 13 0,-17-17-6,0 1 0,1-1 0,-1-1 0,1 1 0,0-1-1,0 1 1,0-2 0,0 1 0,0-1 0,0 0 0,0 0 0,0 0 0,1-1 0,10-1 0,-5-1 29,0 0 0,0-1 1,0 0-1,0-1 0,-1-1 0,1 0 1,15-9-1,-5 1 86,-1-1 0,32-27 0,-48 36-106,0 0 0,0-1 0,0 1 0,-1-1 0,0 0 0,0 0 0,0 0 0,-1 0 0,0-1 0,0 0 0,0 1 0,-1-1 0,0 0 0,-1 0 0,1 0 0,-1-1 0,-1 1 0,1 0 0,-1 0 0,-1 0 0,1-1 0,-3-12 0,2 18-35,1 1 1,0-1-1,0 0 0,-1 0 1,1 0-1,-1 0 1,1 1-1,-1-1 0,0 0 1,0 0-1,0 1 1,0-1-1,0 1 1,0-1-1,0 1 0,-1-1 1,1 1-1,0 0 1,-1-1-1,1 1 1,-1 0-1,1 0 0,-1 0 1,0 0-1,0 1 1,1-1-1,-1 0 0,0 1 1,-2-1-1,1 1 1,0 0 0,0 0 0,0 1 0,0-1 0,0 1 0,0 0 0,0 0 0,1 0 0,-1 0 0,0 0 0,1 0-1,-1 1 1,1 0 0,-1-1 0,1 1 0,0 0 0,0 0 0,-4 4 0,-3 5-8,1 0 0,0 0 0,1 1 0,0 0 0,0 0 0,2 1 0,-1-1 0,2 1 0,-6 21 0,8-23 0,0-1 0,0 1 0,1-1 0,1 1 0,0-1 0,0 1 0,1-1 0,0 1 0,1-1 0,0 1 0,1-1 0,0 0 0,5 11 0,-7-17 0,1 0 0,0-1 0,0 1 0,1-1 0,-1 1 0,1-1 0,0 0 0,-1 0 0,1-1 0,1 1 0,-1 0 0,0-1 0,1 0 0,-1 0 0,1 0 0,7 3 0,-6-3 0,1-1 0,0 0 0,0 0 0,0-1 0,0 0 0,0 0 0,0 0 0,0 0 0,0-1 0,8-2 0,10-5 0,0 0 0,-1-2 0,-1 0 0,31-19 0,-46 25 0,26-16 0,-19 11 0,0 1 0,0 0 0,0 1 0,30-11 0,-43 18 0,0 0 0,0 0 0,1 0 0,-1 0 0,0 0 0,0 1 0,0-1 0,0 0 0,0 0 0,0 1 0,0-1 0,0 0 0,0 1 0,0-1 0,0 1 0,0 0 0,0-1 0,-1 1 0,1 0 0,0-1 0,1 3 0,12 17 0,-9-12 0,-1 1 0,-1 0 0,0 0 0,0 1 0,-1-1 0,3 20 0,0 62 0,-4-65 0,0 2 0,-2 0 0,0 1 0,-2-1 0,-1 1 0,-1-1 0,-1-1 0,-2 1 0,-19 46 0,25-70 0,-1-1 0,1 1 0,-1-1 0,1 1 0,-1-1 0,0 0 0,0 0 0,0 0 0,-5 2 0,8-4 0,-1 0 0,0-1 0,0 1 0,0 0 0,0-1 0,0 1 0,0-1 0,0 0 0,0 1 0,0-1 0,0 0 0,0 0 0,0 1 0,0-1 0,0 0 0,0 0 0,0 0 0,0 0 0,0 0 0,0-1 0,0 1 0,0 0 0,0 0 0,0-1 0,0 1 0,0 0 0,0-1 0,0 1 0,0-1 0,1 1 0,-1-1 0,0 0 0,0 1 0,0-1 0,1 0 0,-1 0 0,0 1 0,1-1 0,-1 0 0,1 0 0,-1 0 0,0-1 0,-3-7 0,1-1 0,0 0 0,1 1 0,0-1 0,1 0 0,0 0 0,0-19 0,0 14 0,0-28 0,1 1 0,3-1 0,1 1 0,2 0 0,1 0 0,3 1 0,2 0 0,1 1 0,2 0 0,1 1 0,3 0 0,33-51 0,-41 72 0,42-55 0,-47 66 0,0 0 0,0 0 0,1 1 0,0 0 0,1 0 0,-1 1 0,11-6 0,-14 10 0,0-1 0,0 1 0,0 1 0,0-1 0,0 0 0,1 1 0,-1 0 0,0 0 0,0 0 0,0 1 0,0-1 0,0 1 0,0 0 0,0 0 0,0 0 0,0 1 0,0 0 0,-1-1 0,1 1 0,6 5 0,3 1 0,-1 1 0,0 0 0,-1 1 0,14 15 0,-19-19 0,-1 0 0,0 0 0,0 1 0,-1 0 0,0-1 0,0 2 0,-1-1 0,0 0 0,0 1 0,0-1 0,1 10 0,-3-13 0,-1 0 0,0 0 0,0 0 0,0 0 0,0 0 0,0 0 0,-1 0 0,0 0 0,0 0 0,0 0 0,0 0 0,-1 0 0,1-1 0,-1 1 0,0-1 0,0 1 0,0-1 0,-1 0 0,1 0 0,-1 0 0,0 0 0,0 0 0,0 0 0,-4 2 0,1-1 0,-1 0 0,0-1 0,1 1 0,-1-2 0,0 1 0,-1-1 0,1 0 0,0 0 0,-1-1 0,1 0 0,-12 0 0,7-1 0,1 0 0,-1-1 0,1 0 0,-1-1 0,1 0 0,-20-7 0,10-3 0,37 18 0,-1 1 0,25 15 0,-29-15 0,0 0 0,0-1 0,0-1 0,1 0 0,0 0 0,0-1 0,19 4 0,-12-6 0,0 0 0,1-1 0,0 0 0,-1-2 0,1 0 0,-1-2 0,1 0 0,-1-1 0,19-6 0,82-40 0,-93 39 0,-8 0 0,0 0 0,0-1 0,-2-1 0,1-1 0,-1 0 0,-1-1 0,15-18 0,-25 26 0,-1-1 0,0 1 0,0-1 0,6-12 0,-10 17 0,0 0 0,1 1 0,-1-1 0,0 0 0,-1 0 0,1 0 0,0 0 0,-1 1 0,1-1 0,-1 0 0,0 0 0,0 0 0,0 0 0,-1 0 0,1 0 0,-1 0 0,-1-5 0,0 3 0,-1 1 0,0-1 0,0 0 0,0 1 0,0 0 0,-4-4 0,5 7 0,1 0 0,0 0 0,-1 0 0,1 0 0,-1 0 0,0 0 0,1 1 0,-1-1 0,0 1 0,1-1 0,-1 1 0,0-1 0,1 1 0,-1 0 0,0 0 0,0 0 0,1 0 0,-1 0 0,0 0 0,0 1 0,1-1 0,-4 2 0,-3 0 0,0 2 0,0-1 0,1 1 0,-1 1 0,1-1 0,0 1 0,0 0 0,0 1 0,1 0 0,0 0 0,0 0 0,0 1 0,1 0 0,0 0 0,0 0 0,1 1 0,0-1 0,0 1 0,1 0 0,0 0 0,1 0 0,-1 1 0,1-1 0,1 1 0,0-1 0,0 11 0,1-10 0,1 1 0,1 0 0,0-1 0,1 1 0,-1-1 0,2 0 0,-1 0 0,1 0 0,1 0 0,0-1 0,0 0 0,0 0 0,1 0 0,0 0 0,1-1 0,7 7 0,-9-10 0,0 0 0,-1-1 0,1 0 0,1 0 0,-1 0 0,0 0 0,1-1 0,-1 0 0,1 0 0,0 0 0,-1-1 0,1 0 0,0 0 0,0 0 0,0-1 0,0 0 0,0 0 0,0 0 0,0-1 0,0 0 0,-1 0 0,1-1 0,0 1 0,0-1 0,-1 0 0,1-1 0,6-4 0,12-9 0,0-1 0,-2-1 0,0-1 0,-1-1 0,21-27 0,-7 10 0,-4 10 0,-30 26 0,1-1 0,-1 1 0,1 0 0,0 0 0,0 0 0,-1 0 0,1 0 0,0 0 0,0 1 0,0-1 0,0 1 0,0-1 0,0 1 0,0 0 0,0 0 0,0 0 0,3 0 0,-5 0 0,1 1 0,-1-1 0,1 1 0,-1-1 0,1 0 0,-1 1 0,0-1 0,1 1 0,-1 0 0,0-1 0,1 1 0,-1-1 0,0 1 0,0-1 0,1 1 0,-1 0 0,0-1 0,0 1 0,0 0 0,0-1 0,0 1 0,0-1 0,0 1 0,0 0 0,0-1 0,0 1 0,0 0 0,-4 25 0,2-17 0,-4 33 0,-22 73 0,26-106 0,-1 0 0,15-29 0,-7 13 0,26-34 0,62-66 0,-91 105 0,-1 1 0,1-1 0,0 1 0,-1-1 0,1 1 0,0-1 0,0 1 0,0 0 0,0 0 0,0 0 0,0 0 0,0 1 0,0-1 0,4 0 0,-5 1 0,0 1 0,0-1 0,0 1 0,1-1 0,-1 1 0,0 0 0,0-1 0,0 1 0,0 0 0,0 0 0,0 0 0,0 0 0,0 0 0,-1 0 0,1 0 0,0 0 0,0 0 0,-1 0 0,1 0 0,-1 1 0,1-1 0,-1 0 0,0 0 0,1 1 0,-1 1 0,14 59 0,-12-49 0,1 1 0,0-1 0,1 1 0,1-1 0,6 16 0,-10-28 0,1 0 0,-1 0 0,0 0 0,0 0 0,0 0 0,1 0 0,-1 0 0,0 0 0,1 0 0,-1-1 0,1 1 0,-1 0 0,1-1 0,-1 0 0,1 1 0,-1-1 0,1 0 0,-1 1 0,1-1 0,0 0 0,-1 0 0,1-1 0,-1 1 0,1 0 0,0 0 0,-1-1 0,1 1 0,-1-1 0,3-1 0,5 0 0,0-2 0,-1 1 0,16-11 0,1-2 0,-1-1 0,-1-1 0,0-1 0,24-27 0,-20 18 0,1 2 0,52-38 0,-77 61 0,-7 5 0,-8 7 0,-26 36 0,-46 70 0,55-72 0,21-32 0,-3 4 0,0 1 0,-15 31 0,24-44 0,1 0 0,0 0 0,-1 0 0,1 1 0,0-1 0,0 0 0,1 1 0,-1-1 0,1 0 0,-1 1 0,1-1 0,0 0 0,1 1 0,-1-1 0,0 1 0,1-1 0,0 0 0,0 0 0,0 1 0,0-1 0,0 0 0,4 6 0,-4-8 0,1 0 0,-1 0 0,0 1 0,1-1 0,-1 0 0,1 0 0,0-1 0,-1 1 0,1 0 0,0 0 0,-1-1 0,1 1 0,0-1 0,0 0 0,0 1 0,0-1 0,-1 0 0,1 0 0,0 0 0,0 0 0,0 0 0,0-1 0,-1 1 0,1 0 0,0-1 0,2 0 0,3-2 0,1 0 0,-1 0 0,0-1 0,13-8 0,-6 2 0,-1-2 0,0 0 0,-1 0 0,0-1 0,-1-1 0,0 0 0,-1-1 0,11-21 0,0-3 0,-3-1 0,16-50 0,-13 23 0,16-96 0,-4-68 0,-31 215 0,-1 0 0,0 0 0,-1 0 0,0 1 0,-6-30 0,6 45 0,0-1 0,0 1 0,0-1 0,0 1 0,0-1 0,-1 1 0,1-1 0,0 1 0,0 0 0,0-1 0,-1 1 0,1-1 0,0 1 0,-1-1 0,1 1 0,0 0 0,-1-1 0,1 1 0,0 0 0,-1-1 0,1 1 0,-1 0 0,1 0 0,-1-1 0,1 1 0,0 0 0,-1 0 0,1 0 0,-1 0 0,1 0 0,-1-1 0,1 1 0,-1 0 0,1 0 0,-1 0 0,1 0 0,-1 0 0,1 1 0,-1-1 0,1 0 0,-1 0 0,0 0 0,-1 1 0,1 0 0,-1 0 0,1-1 0,-1 1 0,1 0 0,-1 0 0,1 0 0,0 1 0,0-1 0,-1 0 0,0 2 0,-14 20 0,1 1 0,1 0 0,1 1 0,1 1 0,2-1 0,0 2 0,2 0 0,1 0 0,1 0 0,1 1 0,-1 36 0,4-18 0,3 0 0,2 0 0,2 0 0,11 50 0,-9-65 0,-6-21 0,1 0 0,1 0 0,-1 0 0,7 14 0,-7-22 0,-1 1 0,0 0 0,-1 1 0,1-1 0,0 0 0,-1 0 0,0 0 0,0 6 0,1-1 0,-1-7 0,0-1 0,0 0 0,1 1 0,-1-1 0,0 1 0,0-1 0,0 0 0,0 1 0,0-1 0,0 1 0,0-1 0,0 1 0,0-1 0,0 1 0,0-1 0,0 0 0,0 1 0,0-1 0,0 1 0,0-1 0,-1 1 0,1-1 0,0 0 0,-1 1 0,0 0 0,1 0 0,-1 0 0,0 0 0,0 0 0,0 0 0,1 0 0,-1 0 0,0 0 0,1 0 0,-1 0 0,1 1 0,0-1 0,-1 0 0,1 0 0,0 0 0,-1 2 0,1-2 0,0 0 0,0 0 0,-1 0 0,1 0 0,0-1 0,0 1 0,0 0 0,0 0 0,0 0 0,0 0 0,0 0 0,1 0 0,-1 0 0,0 0 0,0 0 0,1 0 0,-1 0 0,1 0 0,-1 0 0,0-1 0,1 1 0,0 0 0,0 1 0,5 2 142,0 0-1,0 1 1,0-1 0,-1 1-1,8 10 1,6 14-4927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07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82 10040,'0'0'7499,"-10"-6"-6888,-34-17-12,41 22-535,0 0 0,0 0 1,0 1-1,0 0 1,0-1-1,0 1 0,0 0 1,0 0-1,0 0 0,0 1 1,1-1-1,-1 1 0,0 0 1,0 0-1,0 0 0,0 0 1,-2 1-1,-3 3 173,0 0 0,0 0 0,-11 10 0,13-10-61,3-3-100,1 0-1,-1 1 0,1 0 1,-1-1-1,1 1 1,0 0-1,0 0 0,0 0 1,0 0-1,1 1 0,-1-1 1,1 0-1,0 1 1,0-1-1,0 1 0,0-1 1,1 1-1,-1 0 0,1-1 1,0 1-1,0 0 1,1-1-1,-1 1 0,1-1 1,-1 1-1,1-1 0,2 5 1,-1-2 48,0 0 0,1 0 0,0 0-1,0-1 1,0 1 0,1-1 0,0 0 0,0 0 0,0 0 0,1 0 0,0-1 0,0 0 0,0 0 0,6 4 0,-6-5-30,0-1 1,0 0-1,1 0 1,-1 0-1,1-1 0,-1 0 1,1 0-1,-1 0 1,1-1-1,0 0 1,-1 0-1,1 0 1,-1-1-1,1 1 1,0-1-1,-1-1 1,0 1-1,1-1 1,-1 0-1,0 0 1,0-1-1,0 1 1,0-1-1,0 0 1,-1 0-1,1-1 1,-1 0-1,0 1 1,0-1-1,0-1 1,0 1-1,-1-1 1,0 1-1,0-1 0,0 0 1,3-7-1,-3 2 56,0 0-1,-1 0 0,0 0 0,-1 0 0,0 0 0,-1-18 1,0 24-56,0-1 1,-1 0 0,0 1 0,0-1 0,0 1 0,0-1 0,0 1 0,-1 0-1,0 0 1,0-1 0,0 1 0,-1 0 0,1 1 0,-1-1 0,0 0 0,0 1 0,-5-5-1,6 7-26,1 0 0,-1 0 0,1 0 0,-1 0 0,0 0-1,1 1 1,-1-1 0,0 1 0,0-1 0,0 1 0,0-1 0,1 1-1,-1 0 1,0 0 0,0 0 0,0 0 0,0 0 0,0 1 0,1-1-1,-4 1 1,-3 1 18,206-26-86,-169 21 0,52 0 0,-68 4 0,0 0 0,0 1 0,-1 0 0,1 1 0,0 0 0,17 7 0,-26-7 0,1-1 0,-1 1 0,0 0 0,0 0 0,0 0 0,0 0 0,-1 1 0,1 0 0,-1 0 0,0 0 0,0 0 0,0 0 0,-1 0 0,1 1 0,-1-1 0,0 1 0,0 0 0,-1 0 0,1 0 0,-1 0 0,0 0 0,0 5 0,0 7 0,0-1 0,-1 1 0,-1 0 0,0-1 0,-5 24 0,-1-9 0,-10 34 0,20-72 0,2 0 0,-1 0 0,1 1 0,0 0 0,6-7 0,4-4 0,24-31 0,46-43 0,-82 89 0,0-1 0,-1 1 0,1-1 0,1 1 0,-1 0 0,0 0 0,1 0 0,-1 0 0,1 1 0,-1 0 0,1-1 0,0 1 0,-1 1 0,1-1 0,0 0 0,6 1 0,-5 0 0,0 1 0,0 0 0,1 0 0,-1 0 0,0 1 0,0 0 0,-1-1 0,1 2 0,0-1 0,8 6 0,1 3 0,0 1 0,-1 0 0,0 1 0,-1 0 0,0 1 0,9 16 0,-8-10 0,19 23 0,-30-40 0,1-1 0,-1 1 0,1-1 0,0 0 0,0 0 0,0 0 0,0 0 0,0 0 0,0-1 0,0 1 0,1-1 0,4 1 0,-5-2 0,-1 0 0,0 0 0,1 0 0,-1-1 0,0 1 0,1-1 0,-1 1 0,0-1 0,0 0 0,0 0 0,0 0 0,0 0 0,0-1 0,0 1 0,2-3 0,6-2 0,53-36 850,-30 14-5635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94 118 8744,'0'0'4488,"2"-11"-3720,-1-3-516,-1 10-157,1-1 1,-1 0 0,1 0-1,0 0 1,1 1-1,-1-1 1,1 1 0,0-1-1,0 1 1,4-7 0,-3 6 310,-1 1 0,0-1 0,0 0 0,-1 0 1,2-6-1,-1 10 214,0 6-241,-1 14 152,-70 609 4553,68-622-5019,-9 55 955,-2-2 0,-22 64 0,28-105 72,5-13 150,5-12 392,6-13-1503,2 0 1,0 1-1,1 1 0,1 0 0,1 1 0,0 0 0,2 1 0,0 1 0,28-20 0,-41 32-131,0 1 0,1-1 0,0 1 0,0 0 0,-1 0 0,1 0 0,0 1 0,1-1 0,-1 1 0,0 0 0,0 1 0,0 0 0,1-1 0,-1 2 0,0-1 0,0 0 0,1 1 0,-1 0 0,0 1 0,0-1 0,0 1 0,0 0 0,0 0 0,-1 0 0,1 1 0,-1-1 0,1 1 0,-1 0 0,0 1 0,0-1 0,0 1 0,-1 0 0,1-1 0,-1 2 0,0-1 0,0 0 0,0 1 0,-1-1 0,1 1 0,-1 0 0,0 0 0,1 5 0,0 0 0,-1-1 0,-1 1 0,1 0 0,-2 0 0,1 0 0,-1 0 0,-1 0 0,0 0 0,0-1 0,-1 1 0,0 0 0,0 0 0,-1-1 0,-1 0 0,0 1 0,0-1 0,-1-1 0,0 1 0,-9 11 0,10-13 0,-2-1 0,1 1 0,-1-1 0,1-1 0,-2 1 0,1-1 0,0 0 0,-1-1 0,0 1 0,0-1 0,-1-1 0,1 1 0,-1-1 0,0-1 0,1 1 0,-1-1 0,0-1 0,-1 1 0,1-1 0,0-1 0,0 1 0,0-2 0,0 1 0,-9-2 0,13 1 0,1 1 0,0-1 0,-1 0 0,1 0 0,0-1 0,-1 1 0,1-1 0,0 1 0,-5-5 0,7 6 0,1-1 0,0 1 0,-1-1 0,1 1 0,-1-1 0,1 1 0,0-1 0,-1 1 0,1-1 0,0 0 0,-1 1 0,1-1 0,0 0 0,0 1 0,0-1 0,0 1 0,0-1 0,-1 0 0,1 1 0,0-1 0,1 0 0,-1 0 0,0-1 0,1 1 0,-1-1 0,1 1 0,0 0 0,0-1 0,0 1 0,0 0 0,0-1 0,0 1 0,0 0 0,0 0 0,0 0 0,2-2 0,22-13 0,1 0 0,0 1 0,0 2 0,2 0 0,43-13 0,-16 6 0,-16 6 0,-1 1 0,2 1 0,-1 3 0,56-7 0,-88 16 0,7-1 0,0-1 0,0 0 0,26-8 0,-14 6 0,-16 5 0,-10-1 0,0 0 0,0 0 0,0 0 0,0 0 0,0 0 0,0 0 0,0 0 0,0 0 0,0 0 0,0 0 0,1 0 0,-1 0 0,0 0 0,0 0 0,0 1 0,0-1 0,0 0 0,0 0 0,0 0 0,0 0 0,0 0 0,0 0 0,0 0 0,0 0 0,0 0 0,0 0 0,0 0 0,0 0 0,0 1 0,0-1 0,0 0 0,0 0 0,0 0 0,0 0 0,0 0 0,0 0 0,0 0 0,0 0 0,0 0 0,0 1 0,0-1 0,0 0 0,0 0 0,0 0 0,0 0 0,0 0 0,0 0 0,0 0 0,0 0 0,0 0 0,0 0 0,0 0 0,0 0 0,-1 0 0,1 0 0,0 1 0,0-1 0,-12 12 0,-1 1 0,2 1 0,0 0 0,1 0 0,0 1 0,1 0 0,1 1 0,-12 31 0,19-45 0,1 0 0,-1 0 0,1 0 0,-1 0 0,1 0 0,0 0 0,0 0 0,-1 0 0,2 0 0,-1 0 0,0 0 0,0 0 0,1 0 0,-1 0 0,1 0 0,-1 0 0,1 0 0,0 0 0,0 0 0,0 0 0,2 3 0,-1-4 0,0 1 0,0-1 0,0 1 0,0-1 0,0 0 0,0 1 0,1-1 0,-1 0 0,0-1 0,1 1 0,-1 0 0,1-1 0,-1 1 0,1-1 0,3 0 0,1 0 0,0 0 0,1 0 0,-1-1 0,0 0 0,0-1 0,0 1 0,0-1 0,0-1 0,-1 1 0,1-1 0,10-7 0,-12 6 0,0 0 0,0-1 0,0 0 0,-1 0 0,0 0 0,0 0 0,0-1 0,0 1 0,-1-1 0,0 0 0,0 0 0,-1-1 0,0 1 0,0 0 0,0-1 0,-1 0 0,0 1 0,0-1 0,-1 1 0,0-1 0,0 0 0,0 0 0,-1 1 0,0-1 0,0 1 0,-1-1 0,0 1 0,0-1 0,0 1 0,-1 0 0,0 0 0,0 0 0,-1 0 0,1 1 0,-1-1 0,0 1 0,-1 0 0,-6-6 0,5 7 0,1 1 0,0 0 0,-1 0 0,0 0 0,1 1 0,-1-1 0,0 2 0,0-1 0,-11-1 0,-3-2 0,15 4 0,1 1 0,0 0 0,-1 0 0,1 0 0,-1 0 0,-5 2 0,9-2 0,-1 0 0,1 0 0,0 0 0,0 0 0,0 1 0,0-1 0,-1 0 0,1 1 0,0-1 0,0 1 0,0-1 0,0 1 0,0 0 0,0-1 0,0 1 0,0 0 0,0-1 0,0 1 0,1 0 0,-1 0 0,0 0 0,1 0 0,-1 0 0,0 0 0,1 0 0,-1 0 0,0 2 0,2-2 0,0 0 0,0 0 0,1 0 0,-1 0 0,0 0 0,0 0 0,1-1 0,-1 1 0,1-1 0,-1 1 0,2 0 0,5 2 0,6 3 0,1-1 0,0-1 0,0 0 0,0 0 0,0-2 0,1 0 0,16 0 0,6-2 0,70-9 0,-84 7 0,-1-2 0,0-1 0,0-1 0,41-16 0,-52 14 0,15-7 0,-26 14 0,0 1 0,0-1 0,0 1 0,0 0 0,1-1 0,-1 1 0,0 0 0,0 0 0,0-1 0,0 1 0,0 0 0,1 0 0,-1 1 0,0-1 0,0 0 0,0 0 0,0 0 0,0 1 0,0-1 0,2 1 0,-2 0 0,-1 0 0,1-1 0,0 1 0,-1 0 0,1 0 0,-1 0 0,1-1 0,-1 1 0,0 0 0,1 0 0,-1 0 0,0 0 0,1 0 0,-1 0 0,0 0 0,0 0 0,0 0 0,0 0 0,0 0 0,0 0 0,0-1 0,-1 3 0,-4 23 0,3-21 0,-5 18 0,-15 34 0,14-38 0,0 0 0,-9 38 0,16-51 0,0-3 0,0 0 0,1 0 0,-1 1 0,1-1 0,0 0 0,0 7 0,0-10 0,0 1 0,0-1 0,1 1 0,-1-1 0,0 0 0,0 1 0,0-1 0,1 1 0,-1-1 0,0 0 0,0 1 0,1-1 0,-1 0 0,0 1 0,1-1 0,-1 0 0,0 1 0,1-1 0,-1 0 0,1 0 0,0 1 0,15-3 0,-7-1 0,0-1 0,0-1 0,-1 0 0,0 0 0,0 0 0,8-8 0,41-41 0,-56 54 0,45-51 0,-30 31 0,30-27 0,-34 40 0,-10 20 0,-1-11 0,16 178 0,-17-177 0,1 0 0,-1 0 0,1 0 0,0 0 0,0 0 0,0 0 0,0 0 0,0-1 0,1 1 0,-1 0 0,1 0 0,0-1 0,-1 1 0,5 3 0,-4-5 0,-1 0 0,1 0 0,0 0 0,0 0 0,0-1 0,0 1 0,0 0 0,0-1 0,0 0 0,0 1 0,0-1 0,0 0 0,0 0 0,0 0 0,0 0 0,0 0 0,0-1 0,0 1 0,0-1 0,0 1 0,-1-1 0,1 0 0,3-1 0,14-8 0,-1 0 0,0-1 0,0-1 0,-1 0 0,-1-2 0,25-26 0,27-20 0,-65 57 0,2-1 0,0 0 0,0 1 0,0-1 0,0 1 0,10-4 0,-14 7 0,0-1 0,0 1 0,0 0 0,0-1 0,0 1 0,0 0 0,1 0 0,-1 0 0,0 0 0,0 0 0,0 0 0,0 0 0,0 1 0,0-1 0,0 0 0,0 1 0,1-1 0,-1 0 0,0 1 0,0-1 0,0 1 0,-1 0 0,1-1 0,0 1 0,0 0 0,0 0 0,0-1 0,-1 1 0,1 0 0,0 0 0,-1 0 0,1 0 0,0 0 0,-1 0 0,1 0 0,-1 0 0,1 2 0,1 4 0,0-1 0,-1 1 0,1 0 0,-1 0 0,-1 0 0,1 0 0,-2 10 0,-7 48 0,8-62 0,-1 0 0,1 0 0,-1 1 0,0-1 0,0 0 0,0 0 0,-1 0 0,-2 4 0,27-25 0,3-16 0,2 2 0,1 1 0,36-28 0,-62 56 0,1 0 0,0 1 0,0-1 0,0 1 0,0 0 0,0 0 0,5-1 0,-8 3 0,0-1 0,0 1 0,0 0 0,0 0 0,0 0 0,0 0 0,0 0 0,-1 0 0,1 0 0,0 0 0,0 0 0,0 0 0,0 0 0,0 1 0,0-1 0,0 0 0,0 1 0,-1-1 0,1 1 0,0-1 0,0 1 0,0-1 0,-1 1 0,1 0 0,0-1 0,-1 1 0,1 0 0,0-1 0,-1 1 0,1 0 0,-1 0 0,1 0 0,-1 0 0,0-1 0,1 1 0,-1 0 0,1 2 0,2 8 0,1 0 0,0 0 0,-1 0 0,0 0 0,-1 0 0,-1 1 0,0-1 0,0 0 0,-1 1 0,-1 15 0,-1-19 0,1-6 0,1-1 0,-1 1 0,1-1 0,-1 1 0,1-1 0,0 1 0,0 0 0,0-1 0,0 1 0,0 0 0,0-1 0,0 1 0,0-1 0,2 4 0,-2-5 0,1 0 0,-1 0 0,1-1 0,0 1 0,-1 0 0,1 0 0,-1-1 0,1 1 0,-1 0 0,1-1 0,-1 1 0,0-1 0,1 1 0,-1 0 0,1-1 0,-1 1 0,0-1 0,1 1 0,-1-2 0,7-5 0,134-109 0,-118 94 0,2 2 0,0 1 0,47-28 0,-67 45 0,23-11 0,-28 13 0,1-1 0,0 1 0,0 0 0,-1 0 0,1-1 0,0 1 0,-1 0 0,1 0 0,0 0 0,0 0 0,-1 0 0,1 0 0,0 0 0,0 0 0,-1 0 0,1 1 0,0-1 0,-1 0 0,1 0 0,0 0 0,0 1 0,-1-1 0,1 1 0,-1-1 0,1 0 0,0 1 0,-1-1 0,1 1 0,-1-1 0,1 1 0,0 1 0,-1 1 0,-1 1 0,1-1 0,-1 1 0,0-1 0,0 1 0,0-1 0,0 0 0,0 1 0,-1-1 0,0 0 0,-3 5 0,2-3 0,-46 78 0,31-54 0,0 0 0,2 1 0,-19 51 0,34-79 0,0 1 0,1-1 0,-1 1 0,1-1 0,-1 0 0,1 1 0,0-1 0,0 1 0,0-1 0,0 1 0,1-1 0,0 4 0,-1-6 0,0 1 0,0-1 0,1 1 0,-1-1 0,0 1 0,1-1 0,-1 1 0,0-1 0,1 1 0,-1-1 0,1 0 0,-1 1 0,0-1 0,1 0 0,-1 1 0,1-1 0,-1 0 0,1 0 0,-1 1 0,1-1 0,1 0 0,-1 0 0,1 0 0,-1 0 0,1 0 0,-1 0 0,1 0 0,-1 0 0,1-1 0,-1 1 0,1-1 0,-1 1 0,3-2 0,5-2 0,-1-1 0,0-1 0,0 1 0,-1-1 0,1 0 0,-1-1 0,-1 0 0,10-11 0,-1-3 0,26-44 0,-23 30 0,-1-1 0,-2 0 0,-2-1 0,-1-1 0,11-62 0,-11 18 0,1-132 0,-12 203 0,-1 7 0,1 0 0,-1 0 0,0 0 0,0 1 0,0-1 0,-1 0 0,1 0 0,-1 0 0,0 1 0,0-1 0,0 1 0,-4-8 0,5 11 0,0 0 0,-1 0 0,1 0 0,0 0 0,0 0 0,-1 0 0,1 0 0,0 0 0,0 0 0,-1 0 0,1 0 0,0 1 0,0-1 0,-1 0 0,1 0 0,0 0 0,0 0 0,-1 0 0,1 1 0,0-1 0,0 0 0,0 0 0,0 0 0,-1 1 0,1-1 0,0 0 0,0 0 0,0 1 0,0-1 0,0 0 0,0 0 0,-1 1 0,1-1 0,0 0 0,0 0 0,0 1 0,-8 16 0,6-13 0,-15 35 0,1 1 0,2 0 0,2 1 0,1 0 0,-5 48 0,13-65 0,1 1 0,1-1 0,1 1 0,2 0 0,0-1 0,1 0 0,2 1 0,0-1 0,2-1 0,12 33 0,-16-50 0,0 1 0,1-1 0,0-1 0,-1 1 0,2 0 0,-1-1 0,1 0 0,0 0 0,0 0 0,8 5 0,-10-7 0,0-1 0,1 0 0,-1-1 0,1 1 0,0 0 0,-1-1 0,1 0 0,0 0 0,0 0 0,0 0 0,0-1 0,0 0 0,0 1 0,0-1 0,0-1 0,0 1 0,0-1 0,0 1 0,4-3 0,12-4 0,-2-1 0,1 0 0,-1-2 0,0 0 0,-1-1 0,20-17 0,89-86 0,-109 97 0,22-26 0,8-7 0,-45 48 0,7-6 0,-10 8 0,1 1 0,0-1 0,0 0 0,0 0 0,0 0 0,0 0 0,0 0 0,0 0 0,-1 0 0,1 0 0,0 0 0,0 0 0,0 0 0,0 0 0,0 0 0,0 0 0,0-1 0,0 1 0,-1 0 0,1 0 0,0 0 0,0 0 0,0 0 0,0 0 0,0 0 0,0 0 0,0 0 0,0 0 0,0 0 0,0 0 0,-1 0 0,1-1 0,0 1 0,0 0 0,0 0 0,0 0 0,0 0 0,0 0 0,0 0 0,0 0 0,0-1 0,0 1 0,0 0 0,0 0 0,0 0 0,0 0 0,0 0 0,0 0 0,0 0 0,0 0 0,0-1 0,0 1 0,0 0 0,0 0 0,0 0 0,0 0 0,0 0 0,1 0 0,-1 0 0,0 0 0,0-1 0,0 1 0,0 0 0,0 0 0,0 0 0,0 0 0,0 0 0,-14 12 0,-16 10 0,-52 50 0,71-61 0,1 1 0,1-1 0,0 2 0,0-1 0,1 1 0,1 1 0,-10 22 0,13-24 0,0-1 0,0 0 0,0 1 0,-1 12 0,4-21 0,1-1 0,-1 1 0,1-1 0,0 1 0,0-1 0,0 1 0,1 0 0,-1-1 0,1 1 0,-1-1 0,1 1 0,0-1 0,0 0 0,0 1 0,0-1 0,0 0 0,0 1 0,1-1 0,2 4 0,-3-6 0,0 0 0,-1 1 0,1-1 0,-1 1 0,1-1 0,0 0 0,-1 0 0,1 1 0,0-1 0,-1 0 0,1 0 0,0 0 0,0 0 0,-1 0 0,1 0 0,0 0 0,-1 0 0,1 0 0,0 0 0,0 0 0,-1 0 0,1 0 0,0-1 0,1 1 0,16-11 0,-14 9 0,10-7 0,-1-2 0,0 0 0,0 0 0,-1-1 0,0 0 0,-1-1 0,11-18 0,59-108 0,-55 91 0,-24 44 0,-2 3 0,1 0 0,-1-1 0,1 1 0,0 0 0,-1 0 0,1-1 0,0 1 0,0 0 0,0 0 0,0 0 0,0 0 0,0 0 0,0 0 0,0 0 0,0 0 0,3-1 0,-4 2 0,0 0 0,0 0 0,1 0 0,-1 1 0,0-1 0,0 0 0,0 0 0,1 0 0,-1 0 0,0 0 0,0 0 0,0 0 0,0 0 0,1 0 0,-1 0 0,0 1 0,0-1 0,0 0 0,0 0 0,0 0 0,0 0 0,1 1 0,-1-1 0,0 0 0,0 0 0,0 0 0,0 0 0,0 1 0,0-1 0,0 0 0,0 0 0,0 0 0,0 1 0,0-1 0,0 0 0,0 0 0,0 0 0,0 0 0,0 1 0,0-1 0,0 0 0,0 0 0,0 0 0,0 1 0,0 0 0,-1 47 0,0-13 0,1 0 0,2-1 0,9 51 0,-9-70 0,5 18 0,-7-32 0,1-1 0,-1 1 0,0 0 0,0-1 0,1 1 0,-1-1 0,0 1 0,1-1 0,-1 1 0,1-1 0,-1 1 0,1-1 0,-1 1 0,1-1 0,-1 1 0,1-1 0,-1 0 0,1 1 0,-1-1 0,1 0 0,0 0 0,-1 1 0,1-1 0,-1 0 0,1 0 0,0 0 0,-1 0 0,1 0 0,0 0 0,-1 0 0,1 0 0,0 0 0,-1 0 0,1 0 0,0 0 0,-1 0 0,1-1 0,-1 1 0,2-1 0,6-2 0,0-2 0,-1 1 0,1-1 0,-1 0 0,0 0 0,-1-1 0,1 0 0,-1 0 0,0-1 0,7-10 0,3-7 0,23-48 0,-21 35 0,-17 36 0,6-12 0,0 1 0,-1-2 0,-1 1 0,0-1 0,4-19 0,-2 21 0,-1-2 0,-5 41 0,2 0 0,0 0 0,1 0 0,2-1 0,1 0 0,12 31 0,-19-55 0,1-1 0,-1 1 0,1-1 0,0 1 0,0-1 0,0 1 0,0-1 0,0 0 0,0 0 0,0 1 0,0-1 0,0 0 0,0 0 0,1 0 0,-1 0 0,1 0 0,-1 0 0,0-1 0,1 1 0,-1 0 0,1-1 0,0 1 0,-1-1 0,3 1 0,-1-1 0,0 0 0,0-1 0,0 1 0,0-1 0,0 0 0,0 1 0,-1-1 0,1 0 0,0-1 0,0 1 0,-1 0 0,4-3 0,3-3 0,0 0 0,0 0 0,-1-1 0,0 0 0,-1 0 0,8-12 0,9-19 0,-19 36 0,-2 10 0,-3 11 0,-12 54 0,6-37 0,-4 66 0,13-75 0,-2-26 0,-1 1 0,0-1 0,1 0 0,-1 1 0,0-1 0,1 1 0,-1-1 0,1 0 0,-1 0 0,1 1 0,-1-1 0,1 0 0,-1 0 0,1 1 0,-1-1 0,1 0 0,-1 0 0,1 0 0,-1 0 0,1 0 0,-1 0 0,1 0 0,0 0 0,-1 0 0,1 0 0,-1 0 0,1 0 0,-1 0 0,1 0 0,-1 0 0,1-1 0,-1 1 0,1 0 0,-1 0 0,1-1 0,-1 1 0,1 0 0,-1-1 0,1 0 0,15-9 0,0-1 0,-1-1 0,0-1 0,-1 0 0,-1 0 0,19-25 0,-13 16 0,0 1 0,22-18 0,-39 37 0,0 0 0,0 1 0,0-1 0,0 1 0,0 0 0,0 0 0,0-1 0,0 1 0,5-1 0,-6 2 0,-1 0 0,1 1 0,0-1 0,-1 0 0,1 0 0,-1 0 0,1 1 0,0-1 0,-1 0 0,1 1 0,-1-1 0,1 1 0,-1-1 0,1 0 0,-1 1 0,1-1 0,-1 1 0,1 0 0,-1-1 0,0 1 0,1-1 0,-1 1 0,0-1 0,0 1 0,1 0 0,-1-1 0,0 1 0,0 0 0,0-1 0,0 1 0,0 0 0,0-1 0,0 1 0,0 1 0,1 10 0,-1 0 0,0 0 0,0 0 0,-2 0 0,1 0 0,-2 0 0,1 0 0,-8 17 0,6-15 0,-19 57 0,-4-2 0,-3-1 0,-42 71 0,51-103 0,-2-1 0,-1-1 0,-32 36 0,54-69 0,1 1 0,0-1 0,-1 1 0,1-1 0,-1 1 0,0-1 0,1 0 0,-1 0 0,0 0 0,0 0 0,1 0 0,-1 0 0,0-1 0,0 1 0,-4 0 0,5-1 0,0 0 0,0 0 0,0 0 0,0 0 0,0-1 0,0 1 0,0 0 0,0-1 0,0 1 0,0-1 0,0 1 0,0-1 0,0 1 0,1-1 0,-1 1 0,0-1 0,0 0 0,1 0 0,-1 1 0,0-1 0,1 0 0,-2-1 0,1-2 0,-1 1 0,1-1 0,-1 1 0,1-1 0,0 1 0,0-1 0,1 0 0,-1 0 0,1 0 0,0 1 0,0-1 0,0 0 0,0 0 0,1 0 0,0-3 0,5-9 0,0 0 0,0 1 0,1 0 0,1 0 0,1 1 0,0 0 0,1 0 0,0 1 0,1 0 0,0 1 0,1 0 0,0 1 0,23-15 0,14-7 0,2 2 0,77-35 0,-115 60 0,14-8 0,41-13 0,-61 25 0,0-1 0,1 1 0,0 1 0,-1 0 0,1 0 0,0 0 0,-1 1 0,1 0 0,0 1 0,14 2 0,-19-2 81,1 1 0,-1-1 0,0 1 0,0-1 0,0 1 0,0 0 0,0 0 0,0 1 0,-1-1 0,1 1-1,2 2 1,13 18-2731,-14-17 394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5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299 508 9648,'0'0'9635,"2"-11"-9197,-1 3-335,0 6-74,0 0 0,0 0 0,-1-1 0,1 1 0,-1-1-1,1 1 1,-1 0 0,0-1 0,0 1 0,0-1 0,-1 1 0,1 0 0,0-1 0,-1 1 0,0 0 0,1-1 0,-1 1 0,0 0 0,0 0 0,0-1 0,-1 1-1,1 0 1,0 0 0,-1 1 0,0-1 0,1 0 0,-3-2 0,-3 0 79,1 1-1,-1-1 0,1 1 1,-1 1-1,0-1 1,0 1-1,0 0 1,0 1-1,-1 0 1,1 0-1,0 0 1,-1 1-1,1 0 1,0 1-1,-1-1 1,1 2-1,0-1 1,0 1-1,0 0 1,0 0-1,0 1 1,0-1-1,1 2 1,-1-1-1,1 1 1,0 0-1,0 0 1,0 1-1,1 0 0,-8 8 1,5-5-11,1 0-1,1 1 1,-1 0 0,1 0-1,1 1 1,0-1 0,0 1-1,1 0 1,0 1 0,1-1 0,0 1-1,1 0 1,0-1 0,1 1-1,0 0 1,0 0 0,1 0-1,1 0 1,0 0 0,0 0-1,1 0 1,1-1 0,-1 1 0,6 10-1,-3-8 13,1 0 0,0 0 1,1 0-1,1-1 0,0 0 0,1-1 0,0 0 0,1 0 0,0-1 0,15 12 1,-17-15-9,1-1 1,0 0 0,0-1 0,1 0-1,0 0 1,0-1 0,0 0 0,0-1-1,0 0 1,1-1 0,0 0 0,-1 0-1,1-1 1,18-1 0,-13-2 75,1 0 1,-1-1 0,1-1-1,-1-1 1,23-9 0,76-42 901,-102 49-934,8-3 49,0-1 0,-1-1-1,0-1 1,-1-1 0,-1-1 0,21-21-1,-34 31-192,30-34 0,37-54 0,-86 118-1,1 0 0,1 1 0,2 0 0,1 1 0,0 0 0,-6 43 0,13-57 0,2-1 0,-1 1 0,1-1 0,1 1 0,0-1 0,6 24 0,-6-33 0,0 1 0,1-1 0,-1 1 0,1-1 0,-1 1 0,1-1 0,0 0 0,0 0 0,1 0 0,-1 0 0,6 4 0,-6-5 0,0-1 0,0 1 0,0-1 0,1 0 0,-1 0 0,0 0 0,1-1 0,-1 1 0,1 0 0,-1-1 0,1 1 0,-1-1 0,1 0 0,0 0 0,-1 0 0,1 0 0,-1-1 0,1 1 0,2-1 0,0-1 0,-1 1 0,0-1 0,1 0 0,-1 0 0,0 0 0,0-1 0,0 1 0,-1-1 0,1 0 0,0 0 0,-1 0 0,0-1 0,0 1 0,0-1 0,0 0 0,-1 0 0,1 0 0,-1 0 0,0 0 0,0 0 0,0-1 0,-1 1 0,2-7 0,-1 5 0,-1-1 0,0 0 0,0 0 0,0 0 0,-1 0 0,0 0 0,-1 0 0,1 0 0,-1 0 0,0 0 0,-1 0 0,0 0 0,0 0 0,0 1 0,-4-7 0,4 10 0,-1 0 0,1 1 0,-1-1 0,1 1 0,-1 0 0,0 0 0,0 0 0,0 0 0,0 1 0,0-1 0,0 1 0,0-1 0,0 1 0,-1 0 0,-3 0 0,-18-9 0,51-4 0,6-1 0,1 1 0,0 2 0,1 2 0,0 1 0,1 1 0,0 2 0,47-2 0,-70 8 0,-1 0 0,0 1 0,1 0 0,-1 0 0,20 7 0,-27-7 0,1 0 0,-1 1 0,0 0 0,1 0 0,-1 0 0,0 0 0,0 1 0,0 0 0,-1 0 0,1 0 0,-1 0 0,1 0 0,-1 1 0,0-1 0,-1 1 0,5 6 0,-1 3 0,0 1 0,-1-1 0,-1 1 0,0 1 0,2 15 0,-4-22 0,-1 1 0,-1-1 0,0 0 0,0 0 0,0 1 0,-1-1 0,0 0 0,-1 0 0,0 0 0,-4 12 0,1-13 0,3-12 0,4-15 0,1 7 0,1 1 0,0 0 0,1 0 0,1 1 0,0-1 0,0 1 0,1 0 0,1 1 0,-1-1 0,2 2 0,17-18 0,-25 27 0,1-1 0,-1 0 0,1 0 0,0 1 0,-1-1 0,1 1 0,-1-1 0,1 1 0,0 0 0,-1 0 0,1 0 0,0 0 0,-1 0 0,1 0 0,0 0 0,-1 0 0,1 1 0,0-1 0,-1 1 0,1-1 0,-1 1 0,1 0 0,-1-1 0,1 1 0,-1 0 0,1 0 0,-1 0 0,0 0 0,0 0 0,2 2 0,2 1 0,0 1 0,0 0 0,-1 0 0,1 1 0,5 9 0,-1 3 0,0 1 0,6 20 0,-7-18 0,14 29 0,-21-49 0,0 0 0,0 0 0,0 0 0,0 0 0,0 0 0,0 0 0,0-1 0,0 1 0,1 0 0,-1-1 0,0 1 0,1 0 0,-1-1 0,0 1 0,1-1 0,-1 0 0,1 0 0,-1 1 0,1-1 0,-1 0 0,0 0 0,1 0 0,-1-1 0,1 1 0,-1 0 0,3-1 0,41-13 0,-42 13 0,20-9 0,0-1 0,-1-1 0,-1-1 0,0 0 0,-1-2 0,23-20 0,100-113 0,-120 121 0,27-38 0,-50 65 0,0 0 0,0 0 0,0 0 0,-1-1 0,1 1 0,0 0 0,0 0 0,0 0 0,0 0 0,0 0 0,0 0 0,-1 0 0,1 0 0,0 0 0,0 0 0,0 0 0,0 0 0,0 0 0,0 0 0,0-1 0,-1 1 0,1 0 0,0 0 0,0 0 0,0 0 0,0 0 0,0 0 0,0 0 0,0-1 0,0 1 0,0 0 0,0 0 0,0 0 0,0 0 0,0 0 0,0 0 0,0-1 0,0 1 0,0 0 0,0 0 0,0 0 0,0 0 0,0 0 0,0-1 0,0 1 0,0 0 0,0 0 0,0 0 0,0 0 0,0 0 0,0-1 0,-12 7 0,-7 7 0,1 1 0,0 1 0,1 1 0,1 1 0,1 0 0,-21 30 0,11-13 0,3 1 0,-30 60 0,51-92 0,-1 0 0,1 0 0,0 0 0,0 0 0,1 0 0,-1 0 0,0 0 0,1 0 0,0 1 0,0-1 0,0 0 0,0 0 0,0 0 0,1 1 0,-1-1 0,1 0 0,0 0 0,2 4 0,-2-5 0,0 0 0,1 1 0,0-1 0,-1 0 0,1 0 0,0 0 0,0 0 0,0 0 0,0-1 0,1 1 0,-1-1 0,0 1 0,1-1 0,-1 0 0,1 0 0,-1 0 0,1 0 0,0 0 0,-1-1 0,6 2 0,1-1 0,0-1 0,1 1 0,-1-1 0,0-1 0,1 0 0,-1 0 0,0-1 0,0 0 0,0 0 0,0-1 0,0-1 0,-1 1 0,1-1 0,9-6 0,-1-2 0,1-1 0,-2-1 0,0 0 0,0-1 0,14-18 0,-19 18 0,0 1 0,-1-2 0,-1 1 0,0-1 0,-1-1 0,-1 1 0,-1-1 0,0 0 0,6-34 0,-4 1 0,-2 1 0,-2-66 0,-4 73 0,-3-1 0,-1 1 0,-2 0 0,-2 1 0,-2-1 0,-29-75 0,22 81 0,17 35 0,-1 0 0,0-1 0,1 1 0,-1 0 0,0 0 0,0 0 0,0 0 0,0 0 0,0 0 0,0 0 0,0 0 0,0 0 0,0 0 0,0 1 0,-1-1 0,1 0 0,0 1 0,-1-1 0,1 1 0,0-1 0,-1 1 0,1 0 0,0 0 0,-4-1 0,4 2 0,0-1 0,-1 1 0,1 0 0,0-1 0,0 1 0,0 0 0,0 0 0,-1 0 0,1 0 0,0 0 0,1 0 0,-1 0 0,0 0 0,0 0 0,0 1 0,1-1 0,-1 0 0,0 1 0,0 0 0,-9 31 0,8-27 0,-4 20 0,1 0 0,2 1 0,0 0 0,2 51 0,20 111 0,-5-79 0,-12-85 0,12 89 0,-10-97 0,0 1 0,1-1 0,0-1 0,12 24 0,-17-40 0,4 8 0,0 1 0,1-1 0,0-1 0,6 8 0,-9-13 0,-1 0 0,1 0 0,0-1 0,0 1 0,0-1 0,-1 1 0,1-1 0,1 0 0,-1 0 0,0 0 0,0 0 0,0 0 0,0 0 0,1-1 0,-1 1 0,0-1 0,1 1 0,-1-1 0,1 0 0,-1 0 0,3 0 0,19-4 0,0 0 0,-1-2 0,0-1 0,32-13 0,-49 16 0,1 0 0,-1 0 0,0-1 0,0 0 0,0-1 0,-1 1 0,1-1 0,-1 0 0,-1 0 0,1-1 0,-1 0 0,4-9 0,23-31 0,-12 29 0,-11 19 0,-2 11 0,6 57 0,5 26 0,-8-82 0,-8-12 0,0 0 0,0 0 0,-1 0 0,1 0 0,0 0 0,-1 0 0,1 0 0,0 1 0,-1-1 0,1 0 0,-1 0 0,0 0 0,1 3 0,-1-4 0,0 0 0,0 0 0,0 1 0,0-1 0,0 0 0,0 0 0,0 0 0,1 0 0,-1 0 0,0 1 0,0-1 0,0 0 0,0 0 0,0 0 0,0 0 0,0 0 0,0 0 0,1 1 0,-1-1 0,0 0 0,0 0 0,0 0 0,0 0 0,0 0 0,1 0 0,-1 0 0,0 0 0,0 0 0,0 0 0,0 0 0,1 0 0,-1 0 0,0 0 0,0 0 0,0 0 0,0 0 0,1 0 0,-1 0 0,0 0 0,0 0 0,1 0 0,-1 0 0,1 0 0,-1-1 0,0 1 0,1 0 0,-1 0 0,1-1 0,-1 1 0,0 0 0,1-1 0,-1 1 0,0 0 0,1-1 0,-1 1 0,0-1 0,0 1 0,1 0 0,-1-1 0,0 1 0,0-1 0,0 1 0,0-1 0,1 0 0,1-17-183,0 0-1,0-1 1,-3-24 0,1 27-3019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5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19895,'0'0'3120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4816,'0'0'12679,"12"-1"-12345,33 2 132,56 7 0,-40-2 41,105-3 1,63-19 67,-84 5-256,343-12 484,-245 11-255,-233 10-483,1 0 1,-1 0 0,0-1 0,0 0 0,11-6-1,-16 7-7,10-1 146,-14 3-184,0 0 0,0 0 1,0 0-1,1-1 0,-1 1 0,0 0 0,0 0 1,0-1-1,0 1 0,1-1 0,-1 1 0,0-1 1,0 0-1,0 1 0,0-1 0,0 0 0,1-1 1,-3-1-16,0 0 0,-1 0 0,1 0 0,-1 1 1,1-1-1,-1 1 0,0-1 0,-4-3 0,-2 4-2993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5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13360,'0'0'6170,"6"10"-5387,-2-2-651,-1 0 0,1 0 0,-1 0 1,-1 1-1,1-1 0,-1 1 0,-1-1 0,0 1 1,0 0-1,-1 0 0,0 12 0,-9 84 1191,-8 120 1440,13-164-1985,0-29 4,2 0 0,2 0 0,1 0 0,8 53-1,-8-82-745,0 0-1,0-1 0,0 1 0,0-1 0,0 1 1,0-1-1,1 0 0,-1 1 0,1-1 1,-1 0-1,1 0 0,0 0 0,0 0 0,0 0 1,0-1-1,0 1 0,1 0 0,-1-1 0,0 0 1,1 0-1,-1 1 0,1-2 0,0 1 1,-1 0-1,1 0 0,3 0 0,8 0 158,-1 0-1,1 0 0,-1-2 0,18-2 1,7 1-19,52-2-174,-84 2 537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6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17383,'0'0'2592,"5"-11"-1782,-2 4-647,-1 3-76,0 0 1,0 0-1,0-1 0,0 1 0,1 1 0,-1-1 0,1 0 0,0 1 0,0-1 0,1 1 0,-1 0 1,0 0-1,1 0 0,0 0 0,8-3 0,4-1 254,1 0-1,1 2 1,-1 0-1,1 1 1,0 1 0,0 0-1,32 1 1,-38 2-168,0 1 1,0 1 0,-1 0-1,1 0 1,0 1-1,-1 1 1,1 0-1,-1 0 1,0 2-1,-1-1 1,1 1 0,16 12-1,0 4-27,47 33-92,-67-50-291,0-1-1,1 0 0,0 0 0,0-1 0,0 0 1,0 0-1,1-1 0,9 2 0,-15-4 71,0 1 0,0 0 0,0 0-1,-1 0 1,1 0 0,0 1 0,0-1-1,-1 1 1,1 0 0,-1-1 0,1 1 0,-1 0-1,0 1 1,0-1 0,0 0 0,0 1-1,0-1 1,-1 1 0,1-1 0,-1 1 0,1 0-1,-1 0 1,0-1 0,0 1 0,0 0 0,0 4-1,3 8 357,-2 1 0,1-1 1,-1 28-1,-4 25 730,1-62-643,0 1-1,0-1 0,-1 0 1,0 1-1,0-1 0,-1 0 0,1 0 1,-6 8-1,8-14-259,0 1 1,0-1-1,0 0 1,-1 1-1,1-1 1,0 0-1,0 1 1,0-1-1,0 0 1,-1 1-1,1-1 1,0 0-1,0 0 1,-1 1-1,1-1 1,0 0-1,-1 0 1,1 1-1,0-1 1,0 0-1,-1 0 1,1 0-1,0 0 1,-1 0-1,1 1 1,-1-1-1,1 0 1,0 0-1,-1 0 1,1 0-1,0 0 1,-1 0-1,1 0 1,0 0-1,-1 0 1,1 0-1,-1-1 1,1 1-1,0 0 1,-1 0-1,1 0 1,0 0-1,-1 0 1,1-1-1,0 1 1,0 0-1,-1 0 1,1-1-1,0 1 1,0 0-1,-1 0 1,1-1-1,0 1 1,0 0-1,0-1 1,-1 1-1,1 0 1,0-1-1,0 1 1,0-1-1,-7-23 178,4-21-408,2 0 1,8-67-1,-4 75-41,-2 17-54,-1 12-14,0 0 1,1 1 0,0-1-1,0 0 1,1 0 0,0 0-1,5-11 1,-2 13-3833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17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50 11552,'2'9'1088,"0"-4"-899,-1 0 0,-1 1-1,1-1 1,-1 0 0,0 1 0,0-1 0,0 1 0,-1-1 0,-1 7 0,-1 11 307,0-2 25,-1 1 0,-7 20 0,-4 29 1746,14-70-2151,1 0-1,0-1 0,0 1 0,0 0 1,0-1-1,0 1 0,0-1 0,0 1 0,0 0 1,0-1-1,0 1 0,0 0 0,0-1 1,0 1-1,0 0 0,1-1 0,-1 1 0,0 0 1,0-1-1,1 1 0,-1-1 0,1 1 1,-1-1-1,1 2 0,0-2 4,0 0-1,-1 0 1,1 0-1,0 0 1,-1 1 0,1-1-1,0 0 1,-1 0-1,1-1 1,0 1-1,-1 0 1,1 0 0,0 0-1,-1 0 1,1-1-1,0 1 1,-1 0-1,1 0 1,0-1 0,2-1 133,0 1 1,0-1 0,-1 0-1,1 0 1,-1 0-1,0-1 1,0 1 0,1 0-1,2-6 1,-2 0 89,0 0 0,-1 0 0,0 0 0,0-1 0,-1 1 0,0-1 0,-1 1 0,0-15 0,-6-6 508,5 27-763,0 0 1,0 0 0,0 0 0,1-1 0,-1 1 0,1 0 0,-1-1 0,1 1 0,0 0 0,0-1-1,0 1 1,0-1 0,1 1 0,-1 0 0,1-1 0,-1 1 0,1 0 0,0 0 0,0-1 0,0 1-1,0 0 1,0 0 0,0 0 0,3-3 0,0 1-88,0 0 0,0 0 0,0 0 0,0 0 0,1 1 0,0-1 0,0 1 0,0 0 0,0 1 0,0-1 0,0 1 0,1 0 0,-1 1 0,1-1 0,0 1 0,-1 0 0,1 0 0,0 1 0,-1 0 0,1 0 0,0 0 0,0 0 0,-1 1 0,1 0 0,0 1 0,-1-1 0,1 1 0,-1 0 0,0 0 0,1 1 0,-1-1 0,0 1 0,6 5 0,-5-3 0,0 0 0,0 0 0,-1 1 0,0 0 0,0 0 0,0 0 0,-1 0 0,7 13 0,-9-14 0,0 0 0,-1 0 0,1 0 0,-1 0 0,0 0 0,-1 0 0,1 0 0,-1 0 0,0 0 0,0 0 0,-1 0 0,1 1 0,-1-1 0,-2 6 0,-12 15 0,17-30 0,0 0 0,0 0 0,0 1 0,0-1 0,1 1 0,5-7 0,-1 2 0,-3 2 0,1-2 0,1 0 0,0 0 0,0 0 0,0 1 0,1 0 0,14-11 0,-20 18 0,0-1 0,0 1 0,0 0 0,1 0 0,-1-1 0,0 1 0,0 0 0,0 0 0,0 0 0,0 0 0,0 0 0,0 1 0,0-1 0,0 0 0,0 0 0,0 1 0,0-1 0,0 0 0,0 1 0,0-1 0,0 1 0,0 0 0,0-1 0,0 1 0,0 0 0,-1-1 0,1 1 0,0 0 0,0 0 0,-1 0 0,1-1 0,-1 1 0,1 0 0,-1 0 0,1 0 0,-1 0 0,1 2 0,3 6 0,0 0 0,0 1 0,2 10 0,-5-14 0,35 127 0,-36-131 0,1-1 0,-1 1 0,0-1 0,1 1 0,-1-1 0,1 0 0,0 1 0,0-1 0,-1 0 0,1 0 0,0 1 0,0-1 0,0 0 0,0 0 0,0 0 0,0 0 0,1 0 0,-1 0 0,0 0 0,0-1 0,1 1 0,-1 0 0,0-1 0,1 1 0,-1-1 0,1 1 0,-1-1 0,1 0 0,-1 0 0,0 0 0,1 1 0,2-2 0,5 1 0,-1-1 0,0-1 0,0 0 0,14-4 0,-13 3 0,33-10 0,-2-1 0,1-2 0,56-31 0,-89 40-350,0 0-1,0 0 1,0-1 0,-1 0 0,0 0-1,-1-1 1,1 0 0,-2 0 0,8-16-1,13-18-898,50-81-1284,-67 109 2900,-15 24 2002,-6 8-1928,-1 0-1,0-1 1,-19 18 0,22-25-163,0 1 1,1 0 0,0 1-1,1 0 1,0 0-1,0 1 1,1 0 0,1 0-1,-9 25 1,14-35-279,1 1 0,0-1 0,0 1 0,0-1 0,0 1 0,0-1 0,1 0 0,-1 1 0,1-1 0,-1 1 0,1-1 0,0 0 0,0 1 0,0-1 0,0 0 0,0 0 0,1 0 0,-1 0 0,1 0 0,-1 0 0,1 0 0,0-1 0,0 1 0,0 0 0,3 1 0,4 4 0,1 0 0,1-1 0,19 9 0,3-3 0,2-1 0,-1-1 0,68 9 0,-102-19 0,1 0 0,-1 0 0,1 0 0,-1 0 0,1 0 0,-1 0 0,1 0 0,-1 0 0,1 0 0,-1 0 0,1 0 0,-1 0 0,1 0 0,-1 1 0,1-1 0,-1 0 0,1 0 0,-1 1 0,1-1 0,-1 0 0,0 1 0,1-1 0,-1 0 0,0 1 0,1-1 0,-1 0 0,0 1 0,1-1 0,-1 1 0,0-1 0,0 1 0,1-1 0,-1 1 0,0-1 0,0 1 0,0-1 0,0 1 0,0-1 0,0 1 0,0-1 0,0 1 0,0-1 0,0 1 0,0-1 0,0 1 0,0-1 0,0 1 0,-1 0 0,0 1 0,0 0 0,-1 0 0,1 0 0,-1 0 0,1 0 0,-1-1 0,0 1 0,0-1 0,0 1 0,-3 1 0,-19 11 153,-1-1 0,0-2 1,-36 12-1,-84 17 128,88-26-2695,-89 34-1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2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0 9440,'0'0'8394,"-1"10"-7955,0 0-338,-1-1 0,0 1 0,0-1 1,-1 1-1,0-1 0,-1 0 0,0 0 0,-5 8 0,-38 55 714,-23 41 468,-17 70 451,72-147-1359,3 2-1,1-1 1,-8 45 0,14-41-63,2 1-1,1 0 1,2 0 0,2 0 0,2-1-1,1 1 1,3-1 0,1 0 0,2-1-1,27 65 1,-24-75-19,2-1-1,1 0 0,1-2 1,1 0-1,31 32 1,-17-17 265,-27-33-308,0 0 0,0-1 0,1 0 1,0 0-1,1 0 0,0-1 0,10 7 1,-12-7-39,-5-7-204,-1 1-1,0-1 1,0 1-1,1-1 0,-1 0 1,0 1-1,1-1 1,-1 1-1,0-1 0,1 0 1,-1 0-1,0 1 1,1-1-1,-1 0 0,1 0 1,-1 1-1,1-1 1,-1 0-1,0 0 0,1 0 1,-1 0-1,1 1 1,-1-1-1,1 0 0,-1 0 1,1 0-1,-1 0 1,1 0-1,-1 0 0,1 0 1,-1-1-1,1 1 1,-1 0-1,1 0 0,-1 0 1,1 0-1,-1-1 1,1 1-1,10-7-4102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4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9440,'0'0'9279,"10"13"-8824,-4-5-370,1 0-2,-1-1-1,0 1 1,-1 1 0,1-1 0,-2 1 0,1 0 0,-1 0 0,-1 0 0,5 17-1,6 70 940,-9-55 111,12 50 0,-9-69 796,-4-16-929,-1-7-243,-5-26-107,1-9-472,2-1-1,1 0 1,3 0-1,0 1 1,16-52-1,-17 79-175,0 0 0,1 0 0,0 1-1,0 0 1,1 0 0,0 0-1,0 1 1,1-1 0,0 1-1,0 1 1,1 0 0,0 0 0,0 0-1,0 1 1,1 0 0,0 1-1,9-4 1,-14 7-5,-1 0 0,1 0 0,-1 1 0,1-1 0,-1 1 1,1 0-1,-1 0 0,1 0 0,0 0 0,-1 1 0,1 0 0,-1-1 0,1 1 0,-1 1 0,0-1 0,1 0 0,-1 1 0,0 0 0,0-1 0,0 1 1,0 0-1,0 1 0,4 4 0,0-1 14,-1 1 1,-1 0-1,1 0 1,-1 0-1,-1 1 1,1 0-1,-1 0 1,3 11-1,-1-2 125,-2 1 0,-1-1 0,0 1 0,1 25 0,-3-21 301,9 43 0,-3-13 177,-6-34-414,-1-7-33,0-10-145,0 0-1,0 0 0,-1 0 0,1 0 1,0 0-1,0 1 0,1-1 0,-1 0 0,0 0 1,0 0-1,0 0 0,1 0 0,-1 0 1,1 0-1,-1-1 0,1 1 0,0 2 1,2 6 26,0 0-4989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5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11552,'0'0'3498,"12"-4"-2940,196-50 2425,-163 42-2170,-23 5-179,1 2 1,0 0-1,0 1 0,30 0 0,-53 4-607,1 0 0,0 0 0,-1 0 0,1 0 0,0 0 0,-1 1 0,1-1 0,-1 0 0,1 0 0,0 0 0,-1 1 0,1-1 0,-1 0 0,1 1 0,-1-1 0,1 1-1,-1-1 1,1 1 0,-1-1 0,1 1 0,-1-1 0,0 1 0,1-1 0,-1 1 0,0-1 0,1 1 0,-1-1 0,0 1 0,0 0 0,0-1 0,1 1 0,-1 0 0,0-1 0,0 1 0,0-1 0,0 1 0,0 0-1,0-1 1,0 1 0,0 0 0,-1-1 0,1 1 0,0 0 0,0-1 0,0 1 0,-1 0 0,-1 4-78,1-1 0,-1 1 0,0-1 0,0 0-1,-3 5 1,-5 5-3083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5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13864,'0'0'1700,"15"-3"-1142,21-6-265,32-7 560,79-8 0,-124 23-322,1 1 1,35 4-1,-36-5 184,-20 0-581,-1 1 1,0-1-1,1 1 1,-1 0-1,0 0 1,1 0-1,-1 0 0,0 1 1,0-1-1,1 1 1,1 0-1,2-2-78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6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33 10752,'0'0'2929,"-13"-6"-2140,2 1-593,5 2-114,1 0 0,-1 0 0,0 0 0,0 1 1,0 0-1,0 1 0,0-1 0,0 1 0,0 0 0,0 0 0,-1 1 0,1 0 0,-7 1 1,-5 3 232,0 1 1,1 0-1,-19 9 1,2 0 119,24-11-243,1 1 0,-1 0 0,1 0 0,0 1 0,0 1 0,0 0 0,1 0 0,0 0 0,0 1 0,0 0 0,1 1 0,0-1 0,1 1 0,-11 18 0,16-25-144,1 0 0,-1 0-1,1 0 1,0 0 0,-1 0 0,1 0 0,0 0 0,0 0 0,0 0 0,0 0 0,0 1 0,0-1 0,0 0 0,0 0 0,0 0 0,1 0-1,-1 0 1,0 0 0,1 0 0,-1 0 0,1 0 0,0 2 0,1-1 35,0 1 0,0-1 1,0 0-1,0 1 0,1-1 0,-1 0 0,6 3 1,3 1 91,0 0 1,0-1 0,13 4-1,216 74 1520,-182-59-701,85 49 0,-140-72-940,-1 0 1,0 1 0,1-1-1,-1 0 1,0 1-1,0 0 1,0 0 0,0-1-1,-1 1 1,1 0 0,0 1-1,-1-1 1,1 0-1,-1 0 1,0 1 0,0-1-1,2 5 1,-3-4-18,0-1 0,0 1 1,0 0-1,0 0 0,-1-1 1,1 1-1,-1 0 0,1-1 1,-1 1-1,0-1 0,0 1 1,0-1-1,0 1 0,-1-1 1,1 1-1,-1-1 0,-3 4 0,-1 1 28,0 0 0,-1-1 0,0 1 0,0-1 0,-1-1 0,0 1 0,0-2 0,-12 7 0,-74 26 369,83-33-370,-27 8 85,-1-2 0,0-1 0,0-2 1,-1-2-1,-61 1 0,85-2-400,17-3-47,7-4-25,3-4-3616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6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12360,'0'0'4109,"6"10"-3496,1 2-431,0-1-1,-1 1 1,0 0-1,-1 1 1,0-1-1,3 15 1,-2 9 441,-1 0 0,0 50 1,-8 77 1752,0-35 1880,3-127-4162,0-6-3724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7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13464,'0'0'2961,"14"1"-2188,431 10 4719,-417-12-5102,-18 1-196,0 0 0,0 0 0,0-1 0,0 0 0,-1-1 0,1 0 0,-1 0 0,18-7 0,-21 4-3097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460 426 7528,'0'0'1793,"-6"-11"-1130,-1-3-405,3 6-11,0 0 1,-1 0-1,0 1 0,-7-10 0,10 14-42,0 0 0,-1 1 0,1-1 0,-1 0 0,1 1 0,-1 0 0,0 0-1,0-1 1,0 2 0,0-1 0,-1 0 0,1 1 0,0-1 0,-1 1 0,1 0 0,-1 0 0,-4 0-1,2 1-16,-1 0-1,1 0 0,0 1 1,-1 0-1,1 0 0,0 0 1,0 1-1,0 0 0,-8 4 0,-16 8 257,-1 1 0,2 2 0,0 0 0,1 3 0,1 0 0,-40 39 0,62-54-361,-1 0 39,0 1 1,1 0 0,0 0 0,0 0-1,-6 11 1,10-15-98,1-1-1,-1 1 0,1 0 1,-1 0-1,1-1 1,-1 1-1,1 0 1,0 0-1,0 0 0,0 0 1,0-1-1,0 1 1,0 0-1,0 0 1,1 0-1,-1 0 0,1-1 1,0 1-1,-1 0 1,1-1-1,0 1 0,0 0 1,0-1-1,0 1 1,0-1-1,0 1 1,3 2-1,4 3 22,-1-1 0,2 1 0,-1-1 0,1-1-1,0 1 1,0-2 0,0 1 0,1-1 0,-1 0 0,1-1 0,0-1 0,0 1 0,1-1 0,-1-1-1,0 0 1,14 0 0,-10-1-7,-1-1 0,0 0 0,0-1 0,0 0 0,0-1 0,0 0 0,0-1 0,0 0 0,-1-1 0,0-1 0,0 0 0,16-11 0,-12 5 9,-1 0 0,0-1 0,-1 0 0,14-18 0,-22 24-25,0-1-1,-1 0 1,-1-1-1,1 1 1,-1-1-1,0 0 1,-1 0-1,0 0 1,-1 0-1,2-14 1,-2 10 13,-2 0 0,0 0-1,0 0 1,-1 1 0,0-1 0,-2 0 0,1 0 0,-1 1 0,-1-1 0,0 1 0,-1 0 0,-1 1 0,1-1 0,-2 1 0,0 0 0,-8-11 0,3 7 46,-1 0 0,-1 1 0,1 0-1,-2 1 1,0 1 0,-1 1 0,0 0 0,0 0 0,-1 2 0,-19-8 0,-91-29 887,116 41-970,15 1 328,13 1-3830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8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8936,'0'0'7911,"13"-4"-7457,91-23 443,-64 19-417,-19 2 36,2 1 1,-1 2-1,43-2 0,21-1 2643,-86 6-3152,0 0 1,0 0-1,0 0 1,0 0-1,0 0 1,0 0-1,1 0 1,-1 0-1,0 0 1,0 1-1,0-1 1,0 0-1,0 0 0,0 0 1,0 0-1,0 0 1,0 0-1,0 0 1,0 0-1,0 0 1,0 1-1,1-1 1,-1 0-1,0 0 1,0 0-1,0 0 1,0 0-1,0 0 0,0 0 1,0 1-1,0-1 1,0 0-1,0 0 1,0 0-1,0 0 1,-1 0-1,1 0 1,0 1-1,0-1 1,0 0-1,0 0 1,0 0-1,0 0 0,0 0 1,0 0-1,0 0 1,0 0-1,0 0 1,0 1-1,0-1 1,-1 0-1,1 0 1,0 0-1,0 0 1,0 0-1,0 0 1,0 0-1,0 0 0,0 0 1,-1 0-1,1 0 1,0 0-1,0 0 1,0 0-1,0 0 1,-10 8-254,9-7 170,-12 10-3094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8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14464,'0'0'1480,"60"-12"-769,-10 6-79,5-4 8,-1 4-104,-5 6 0,-7 2-8,-10 2 16,-14-8-80,-2 2 16,-3 4-136,-5 2 16,-2-4-184,0-4-8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29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232 103 9144,'0'0'9191,"-12"5"-8689,1 0-375,4-3-42,-1 1 0,1 0-1,0 1 1,0 0 0,0 0 0,1 0 0,-1 1 0,1 0 0,-7 7 0,-3 6 223,1 0 1,0 0-1,2 2 1,0-1 0,1 2-1,-14 33 1,21-42-123,1 1 0,0 0 0,1 0 0,0 0 0,-1 22 0,4-27-50,0 1 0,1-1 0,-1 0 0,1 0 0,1 0 1,0 0-1,0 0 0,1 0 0,6 15 0,-5-17-22,0 1 0,1 0 0,0-1 0,0 0 0,0 0 0,1 0 0,-1-1 0,1 0 0,1 0 0,-1 0 0,1-1 0,0 0 0,0 0 0,0-1 0,0 0 0,0 0 0,1-1 1,10 3-1,-4-3 36,-1 0 1,0 0 0,1-2-1,-1 1 1,1-2 0,-1 0-1,0-1 1,1 0-1,-1-1 1,13-4 0,-5 0 138,0-1 1,0 0-1,-1-2 1,34-21-1,-43 23-177,-1 0 0,0-1 0,0 0 1,-1 0-1,0-1 0,-1 0 0,0-1 0,0 0 0,8-17 0,-9 13-29,-1-1 0,-1 1 0,0-1 0,-1 0 0,0 0 1,-1 0-1,-1-1 0,-1 1 0,0 0 0,-1-1 0,-1 1 0,-1-1 0,0 1 1,-1 0-1,-1 0 0,0 0 0,-1 0 0,-1 1 0,-10-21 0,12 29-74,0 1 0,0 0-1,-1 0 1,1 1-1,-1-1 1,-1 1-1,1 0 1,-1 0 0,1 1-1,-1 0 1,-1 0-1,1 0 1,0 1 0,-1 0-1,0 0 1,0 0-1,0 1 1,0 0 0,0 1-1,-12-2 1,8 2-4,-1 2 1,1-1 0,0 1 0,0 1-1,0 0 1,1 0 0,-1 1-1,0 1 1,1-1 0,0 2 0,0-1-1,-18 12 1,14-7-3,0 1 0,1 1 0,-22 21 0,31-29-8,1 0 0,0 0-1,1 0 1,-1 1 0,1 0 0,-1-1 0,1 1 0,0 0 0,0 0 0,1 0 0,-1 0 0,1 0 0,0 1 0,0-1 0,0 0 0,1 0 0,0 1-1,-1-1 1,1 1 0,1 3 0,-1-6-27,1-1-1,-1 0 1,1 0-1,-1 0 1,1 1-1,-1-1 1,1 0-1,0 0 1,-1 0-1,1 0 1,0 0-1,0 0 0,0 0 1,0-1-1,0 1 1,0 0-1,0 0 1,0-1-1,0 1 1,0 0-1,0-1 1,1 1-1,-1-1 1,2 1-1,28 1-3125,-26-2 1228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34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128 238 9536,'0'0'10553,"-10"-2"-10041,1 0-355,1 1 0,-1 0 0,0 0 1,1 1-1,-1 1 0,-9 0 1,16 0-77,0-1 0,0 0 0,-1 1 0,1-1 0,0 1 0,0-1 0,0 1 0,0 0 0,0 0 0,0 0 1,1 0-1,-1 0 0,0 1 0,0-1 0,1 1 0,-1-1 0,1 1 0,-1-1 0,1 1 0,0 0 0,-1-1 1,1 1-1,0 0 0,0 0 0,0 0 0,1 0 0,-1 0 0,0 0 0,1 0 0,-1 1 0,1-1 0,0 0 1,0 0-1,0 0 0,0 0 0,0 3 0,0-3-11,0 0 1,1 0 0,-1 0-1,0-1 1,1 1-1,0 0 1,-1 0-1,1 0 1,0-1-1,0 1 1,0 0-1,0-1 1,0 1-1,0-1 1,0 1 0,1-1-1,-1 1 1,0-1-1,1 0 1,2 2-1,-1-2 23,0 1-1,0-1 1,0 0-1,0 0 0,0 0 1,0 0-1,1-1 1,-1 1-1,0-1 0,0 0 1,6 0-1,-4-1-3,0 1 0,0-1 0,0 0 0,0 0-1,0 0 1,-1-1 0,1 1 0,0-1 0,-1-1 0,1 1 0,-1-1-1,1 1 1,-1-1 0,0 0 0,6-7 0,-7 5 19,1 0 0,-1-1 0,0 0 0,0 0-1,-1 0 1,0 0 0,0 0 0,0 0 0,-1-1 0,0 1 0,1-9 0,-2 13-65,0 0 0,0-1 0,0 1 0,0-1 0,-1 1 0,1 0 0,0-1 0,-1 1 0,0 0 0,1 0 0,-1-1 0,0 1 1,0 0-1,-1 0 0,1 0 0,0 0 0,-1 0 0,1 0 0,-1 0 0,1 1 0,-1-1 0,0 0 0,0 1 0,0 0 0,0-1 0,0 1 0,0 0 0,0 0 0,0 0 0,0 0 0,-1 0 0,1 1 0,-3-1 0,1 0-1,-24-4 606,26 4-608,0 1-1,1 0 1,-1 0-1,1 0 1,-1 0-1,1 0 1,-1 0-1,1 0 1,-1 0-1,1 1 1,-1-1-1,1 0 1,-1 1-1,-1 0 1,45-20-36,135-52-4,-65 27 0,-103 40 0,1 1 0,0-1 0,0 1 0,0 1 0,0 0 0,0 1 0,1 0 0,12 0 0,-22 1 0,1 1 0,0-1 0,-1 1 0,1 0 0,0-1 0,-1 1 0,1 0 0,-1 0 0,1 0 0,-1 0 0,1 0 0,-1 0 0,0 0 0,1 1 0,-1-1 0,0 0 0,0 1 0,0-1 0,0 1 0,0-1 0,0 1 0,-1 0 0,1-1 0,-1 1 0,1 0 0,-1 0 0,1-1 0,-1 5 0,2 3 0,-1 0 0,0 0 0,-1 0 0,-1 10 0,0 0 0,0-1 0,0-1 0,-1 0 0,-1 1 0,-7 23 0,10-41 0,0 0 0,0 0 0,0 0 0,1 0 0,-1 0 0,0 0 0,0 0 0,0 0 0,0 0 0,0 0 0,0-1 0,0 1 0,0 0 0,0 0 0,0 0 0,0 0 0,0 0 0,0 0 0,1 0 0,-1 0 0,0 0 0,0 0 0,0 0 0,0 0 0,0 0 0,0 0 0,0 0 0,0 0 0,0 0 0,0 0 0,0 0 0,1 0 0,-1 0 0,0 0 0,0 1 0,0-1 0,0 0 0,0 0 0,0 0 0,0 0 0,0 0 0,0 0 0,0 0 0,0 0 0,0 0 0,0 0 0,0 0 0,0 0 0,0 0 0,0 0 0,0 0 0,0 1 0,1-1 0,-1 0 0,0 0 0,0 0 0,0 0 0,0 0 0,0 0 0,0 0 0,0 0 0,0 0 0,12-8 0,19-17 0,-24 19 0,16-16 0,-10 11 0,-1-1 0,17-10 0,-27 20 0,1 0 0,0 0 0,0 1 0,0-1 0,0 1 0,0-1 0,1 1 0,-1 0 0,0 0 0,1 1 0,-1-1 0,0 1 0,1 0 0,-1-1 0,1 2 0,4-1 0,-4 2 0,0 0 0,0 0 0,-1 1 0,1-1 0,0 1 0,-1 0 0,0 0 0,1 0 0,-1 0 0,-1 1 0,5 5 0,-1-2 0,1 2 0,-1 1 0,0 0 0,-1 0 0,0 1 0,0-1 0,5 22 0,12 26 0,-20-56 0,-1 1 0,1-1 0,0 0 0,-1 0 0,1 1 0,0-1 0,0 0 0,3 1 0,10 13 0,-15-16 13,0 1-1,0-1 1,1 0-1,-1 0 1,0 1-1,0-1 1,0 0-1,1 0 1,-1 1-1,0-1 1,1 0-1,-1 0 1,0 0 0,0 1-1,1-1 1,-1 0-1,0 0 1,1 0-1,-1 0 1,0 0-1,1 0 1,-1 0-1,0 1 1,1-1-1,-1 0 1,0 0 0,1-1-1,-1 1 1,0 0-1,1 0 1,-1 0-1,0 0 1,1 0-1,-1 0 1,1-1-1,13-10 512,5-17-4244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36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112 527 13168,'0'0'9594,"-11"13"-8841,1-2-567,2-2-32,0 0-1,1 0 0,0 1 1,0 0-1,1 1 1,0-1-1,-5 16 1,3-4 504,2-1 0,1 1 1,-5 36-1,9-57-604,1 0-1,0 0 1,0 0 0,0 0-1,0-1 1,0 1 0,0 0 0,0 0-1,0 0 1,0 0 0,1 0-1,-1-1 1,0 1 0,0 0 0,1 0-1,-1 0 1,1-1 0,-1 1-1,0 0 1,1-1 0,-1 1 0,1 0-1,0-1 1,-1 1 0,1-1-1,0 1 1,-1 0 0,1-1 0,0 0-1,-1 1 1,1-1 0,0 1-1,0-1 1,0 0 0,-1 0 0,1 1-1,0-1 1,0 0 0,0 0-1,0 0 1,-1 0 0,1 0 0,0 0-1,0 0 1,0 0 0,0 0-1,1-1 1,3 0 92,1 0-1,0 0 1,-1-1 0,1 0-1,9-4 1,3-5 48,-1-1-1,0 0 1,-1-1 0,0-1 0,-1-1 0,0 0-1,15-20 1,10-11 1,-31 34-195,-9 10 0,1 1 0,0-1 0,0 0 0,1 1 0,-1-1 0,0 1 0,0-1 0,1 1 0,-1 0 0,3-3 0,-2 7 0,-1 0 0,0 0 0,-1 0 0,1 0 0,0 0 0,-1 0 0,0 0 0,0 4 0,1-2 0,1 12 0,1 1 0,1-1 0,10 30 0,-11-40 0,0 1 0,1 0 0,0-1 0,0 1 0,1-1 0,0 0 0,0 0 0,1-1 0,0 0 0,7 7 0,-9-11 0,1 1 0,-1-1 0,1 0 0,-1 0 0,1 0 0,0 0 0,-1-1 0,1 0 0,0 0 0,0 0 0,0-1 0,0 0 0,0 0 0,0 0 0,8-1 0,-2-1 0,1 0 0,0-1 0,0 0 0,-1-1 0,15-6 0,-17 5 0,-1 0 0,0 0 0,0 0 0,-1-1 0,0 0 0,0-1 0,0 0 0,-1 0 0,0 0 0,7-12 0,-8 13 0,-1-1 0,0-1 0,0 1 0,-1-1 0,0 1 0,-1-1 0,1 0 0,-2 0 0,1 0 0,-1 0 0,0 0 0,0-11 0,-2 16 0,1 0 0,-1-1 0,0 1 0,0 0 0,0 0 0,0 0 0,-1-1 0,1 1 0,-1 0 0,0 1 0,0-1 0,0 0 0,0 0 0,0 1 0,-3-3 0,0 1 0,1 0 0,-1 0 0,0 1 0,-1-1 0,1 1 0,0 0 0,-8-2 0,13 5 0,-1-1 0,1 1 0,-1 0 0,1 0 0,-1 0 0,1 0 0,-1 0 0,1 0 0,-1 0 0,1 0 0,-1 0 0,1 0 0,-1 0 0,1 0 0,-1 0 0,1 0 0,-1 0 0,1 1 0,-1-1 0,1 0 0,0 0 0,-1 1 0,0-1 0,1 0 0,0 1 0,0-1 0,0 0 0,0 0 0,0 1 0,0-1 0,0 0 0,0 0 0,1 1 0,-1-1 0,0 0 0,0 0 0,0 1 0,0-1 0,0 0 0,0 0 0,1 1 0,-1-1 0,0 0 0,0 0 0,0 0 0,0 0 0,1 1 0,-1-1 0,0 0 0,0 0 0,1 0 0,-1 0 0,0 0 0,0 0 0,1 0 0,-1 1 0,0-1 0,0 0 0,1 0 0,-1 0 0,0 0 0,0 0 0,1 0 0,-1 0 0,0 0 0,0 0 0,1 0 0,-1-1 0,0 1 0,0 0 0,1 0 0,-1 0 0,53 3 0,0-3 0,61-6 0,18-13 0,-76 10 0,-48 7 0,6 0 0,-14 3 0,0-1 0,1 0 0,-1 0 0,0 0 0,0 0 0,1 0 0,-1 1 0,0-1 0,0 0 0,0 0 0,1 0 0,-1 0 0,0 1 0,0-1 0,0 0 0,0 0 0,0 1 0,1-1 0,-1 0 0,0 0 0,0 1 0,0-1 0,0 0 0,0 0 0,0 1 0,0-1 0,0 0 0,0 0 0,0 1 0,0-1 0,0 0 0,0 0 0,0 1 0,0-1 0,0 0 0,0 0 0,-1 1 0,1-1 0,0 0 0,0 0 0,0 1 0,-3 4 0,1-1 0,-1 0 0,1 1 0,-1-1 0,-1 0 0,1 0 0,0-1 0,-1 1 0,-4 2 0,-5 7 0,-9 11 0,-11 10 0,2 1 0,-33 50 0,57-77 0,-9 19 0,16-27 0,0 1 0,0-1 0,0 0 0,0 1 0,0-1 0,0 1 0,0-1 0,0 0 0,0 1 0,0-1 0,0 0 0,0 1 0,0-1 0,0 1 0,0-1 0,0 0 0,0 1 0,0-1 0,0 0 0,1 1 0,-1-1 0,0 0 0,0 1 0,0-1 0,1 1 0,0-1 0,0 0 0,-1 1 0,1-1 0,0 1 0,0-1 0,0 0 0,0 0 0,0 0 0,0 1 0,0-1 0,0 0 0,0 0 0,-1 0 0,1 0 0,1-1 0,3 1 0,0-1 0,0 0 0,0-1 0,0 1 0,0-1 0,0 0 0,-1 0 0,1-1 0,7-4 0,36-33 0,-2 1 0,-46 40 0,1-1 0,-1 0 0,1 0 0,-1 0 0,1 0 0,-1 0 0,1 1 0,-1-1 0,1 0 0,-1 0 0,1 1 0,-1-1 0,1 0 0,-1 1 0,0-1 0,1 0 0,-1 1 0,0-1 0,1 1 0,-1-1 0,0 1 0,1-1 0,-1 0 0,0 2 0,9 12 0,-3-1 0,0 0 0,2-1 0,-1 0 0,1-1 0,13 14 0,-18-22 0,0 0 0,0-1 0,0 1 0,0 0 0,1-1 0,0 0 0,-1 0 0,1 0 0,0 0 0,0 0 0,0-1 0,0 0 0,0 0 0,0 0 0,0 0 0,1-1 0,-1 1 0,0-1 0,0 0 0,0-1 0,1 1 0,-1-1 0,5-1 0,-3 0 0,0 0 0,0-1 0,1 0 0,-1 0 0,-1 0 0,1-1 0,-1 0 0,10-8 0,38-44 0,-42 44 0,5-8 0,0 0 0,-2-2 0,0 0 0,-2 0 0,0-1 0,10-30 0,40-150 0,-43 135 0,0-14 0,-17 73 0,-1 1 0,-1-1 0,1 1 0,-1-1 0,-1 0 0,0 1 0,-1-9 0,2 16 0,0 1 0,-1 0 0,1 0 0,0-1 0,0 1 0,0 0 0,0-1 0,0 1 0,-1 0 0,1 0 0,0-1 0,0 1 0,-1 0 0,1 0 0,0 0 0,0-1 0,-1 1 0,1 0 0,0 0 0,0 0 0,-1 0 0,1-1 0,0 1 0,-1 0 0,1 0 0,0 0 0,-1 0 0,1 0 0,0 0 0,0 0 0,-1 0 0,1 0 0,0 0 0,-1 0 0,1 0 0,0 0 0,-1 0 0,1 1 0,0-1 0,-1 0 0,1 0 0,0 0 0,0 0 0,-1 0 0,1 1 0,0-1 0,0 0 0,-1 0 0,1 0 0,0 1 0,0-1 0,-17 15 0,14-12 0,-18 17 0,2 2 0,0 0 0,2 1 0,0 0 0,2 2 0,1 0 0,0 0 0,-18 54 0,20-42 0,1 1 0,2 0 0,2 0 0,1 1 0,2 0 0,2 46 0,2-77 0,0 0 0,1 0 0,0 0 0,1 0 0,0 0 0,4 14 0,-5-20 0,0 1 0,0-1 0,1 0 0,-1 0 0,0 0 0,1 0 0,-1 0 0,1 0 0,0 0 0,-1-1 0,1 1 0,0 0 0,0-1 0,0 0 0,0 1 0,0-1 0,1 0 0,-1 0 0,0 0 0,1 0 0,-1-1 0,0 1 0,1-1 0,-1 1 0,1-1 0,3 0 0,13-1 0,-1-1 0,1 0 0,0-2 0,-1 0 0,1-1 0,-1-1 0,-1-1 0,1 0 0,-1-2 0,0 0 0,-1 0 0,23-19 0,-15 9 0,0-1 0,-2-1 0,0-1 0,-2-1 0,0 0 0,-2-2 0,17-29 0,-15 17 0,-3 0 0,-1-2 0,-2 0 0,-1-1 0,-2 0 0,10-81 0,-19 107 0,-1 0 0,-1 0 0,0 0 0,-3-14 0,3 25 0,0-1 0,-1 1 0,1 0 0,-1 0 0,0-1 0,0 1 0,0 0 0,-1 0 0,1 0 0,-1 0 0,1 0 0,-1 0 0,0 1 0,0-1 0,-1 1 0,1-1 0,0 1 0,-1 0 0,1-1 0,-1 2 0,0-1 0,-3-2 0,5 4 0,-1 0 0,1 0 0,-1 0 0,0 0 0,1 0 0,-1 0 0,1 0 0,-1 0 0,1 0 0,-1 1 0,1-1 0,-1 1 0,1-1 0,-1 1 0,1 0 0,0-1 0,-1 1 0,1 0 0,0 0 0,0 0 0,-2 2 0,-25 25 0,25-25 0,-4 7 0,-1 1 0,1-1 0,1 2 0,0-1 0,1 0 0,0 1 0,1 0 0,0 1 0,0-1 0,2 0 0,-1 1 0,0 17 0,2 11 0,1 0 0,8 64 0,-2-58 0,19 73 0,-18-95 0,1 0 0,2-1 0,0 0 0,20 32 0,-29-55 0,0 1 0,-1-1 0,1 0 0,0 0 0,0 0 0,0 0 0,0 0 0,0 0 0,1 0 0,-1 0 0,0-1 0,0 1 0,1 0 0,-1-1 0,0 1 0,1-1 0,-1 1 0,0-1 0,1 0 0,-1 1 0,1-1 0,-1 0 0,0 0 0,1 0 0,-1 0 0,1 0 0,-1-1 0,1 1 0,-1 0 0,0-1 0,1 1 0,-1-1 0,0 1 0,1-1 0,-1 1 0,0-1 0,3-1 0,3-3 0,0 0 0,0-1 0,0 0 0,10-10 0,-5 1 0,-1-1 0,0 0 0,-1 0 0,-1-1 0,-1 0 0,11-29 0,20-40 0,-35 79 0,5-6 0,-9 13 0,1 0 0,0 1 0,-1-1 0,1 0 0,0 1 0,-1-1 0,1 1 0,-1-1 0,1 0 0,-1 1 0,1-1 0,-1 1 0,1 0 0,-1-1 0,1 1 0,-1-1 0,0 1 0,1 0 0,-1-1 0,0 1 0,0 0 0,1-1 0,-1 1 0,0 0 0,0 0 0,4 12 0,0-1 0,-1 0 0,0 1 0,1 13 0,3 17 0,-2-26 0,-2 1 0,0-1 0,0 1 0,-2 0 0,0 0 0,-1-1 0,-1 1 0,-1 0 0,0 0 0,-5 17 0,2-16 0,3-10 0,0 0 0,-1-1 0,-5 12 0,7-18 0,-1 1 0,1 0 0,-1-1 0,0 1 0,0-1 0,0 0 0,0 0 0,0 1 0,-1-1 0,1-1 0,-1 1 0,1 0 0,-5 2 0,2-2 0,0 0 0,1 0 0,-1 0 0,0-1 0,0 0 0,0 0 0,0 0 0,0 0 0,0-1 0,0 0 0,-7 0 0,9-1 0,0 1 0,0-1 0,0 0 0,0 0 0,0 0 0,0-1 0,1 1 0,-1-1 0,0 1 0,1-1 0,-1 0 0,1 0 0,0 0 0,0 0 0,0 0 0,0-1 0,0 1 0,0-1 0,0 1 0,-1-5 0,1 5 0,1 0 0,0 0 0,0-1 0,0 1 0,0 0 0,0 0 0,0-1 0,1 1 0,-1 0 0,1-1 0,0 1 0,0 0 0,-1-1 0,1 1 0,1-1 0,-1 1 0,0 0 0,1-1 0,-1 1 0,1 0 0,0-1 0,-1 1 0,1 0 0,0 0 0,1 0 0,-1-1 0,0 1 0,1 0 0,-1 1 0,1-1 0,-1 0 0,1 0 0,0 1 0,0-1 0,0 1 0,0-1 0,0 1 0,3-2 0,4-1 0,1 0 0,0 0 0,1 1 0,-1 0 0,1 1 0,-1 0 0,1 1 0,0 0 0,0 0 0,-1 1 0,14 2 0,3 1 0,0 2 0,-1 0 0,33 12 0,-55-16 70,-1 0 1,1 1-1,0-1 0,-1 1 0,1 0 1,-1 0-1,0 0 0,0 0 0,0 1 1,0-1-1,0 1 0,0 0 0,2 4 1,-3-5-345,-1 0 1,1 1 0,-1 0 0,0-1-1,0 1 1,0 0 0,-1-1 0,1 1 0,-1 0-1,1 0 1,-1 0 0,0-1 0,0 1-1,0 0 1,-1 0 0,1 0 0,-2 5-1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37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17791,'0'0'699,"10"15"29,229 323 2752,-209-294-2991,-2 0 1,-2 2 0,-2 1-1,33 90 1,-49-111-247,0 1 1,-2 0 0,0 1-1,-2-1 1,-1 1 0,-2 0-1,0 0 1,-2 0-1,-1 0 1,-11 51 0,6-56 26,-1 0 0,-1 0 1,-1 0-1,-1-1 0,0-1 0,-2 0 1,-1-1-1,-30 36 0,27-38-220,-1 0 1,-1-1-1,-25 17 0,29-24-704,-1 0-1,0-1 1,0-1 0,-28 11-1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1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9344,'0'0'14306,"4"10"-13970,5 34 69,-2 0 1,-1 0-1,-1 50 0,11 116 1752,-15-204-2058,6 53 1805,-14-37-1557,3 1-793,3-11-3309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2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10952,'0'0'12458,"11"4"-11957,18 4-186,0-2 0,0-1 0,53 2 0,103-5 699,-62-6-441,-18-1 468,175 15 0,-272-10-975,132 23 1544,-121-21-379,-17-2-561,-9 1-333,6-1-332,-7 2-91,0 1 0,0 0-1,-11 5 1,10-4-3897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3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0 270 10248,'0'0'8913,"7"-12"-8304,-4 5-498,25-42 451,-25 44-343,1 0 0,-1 0 0,2 1-1,-1-1 1,0 1 0,1 0 0,0 0 0,-1 0 0,8-3-1,5-2 576,-14 7-614,0 0 0,-1 0 0,1 0 0,1 1 0,-1-1 0,0 1 0,0 0 0,1 0 0,-1 0 0,0 0 0,1 1 0,-1-1 0,1 1 0,-1 0 0,6 0 0,-7 1-120,-1-1 1,0 1 0,0 0-1,0-1 1,0 1 0,0 0-1,0 0 1,0 0 0,0-1-1,0 1 1,0 0 0,0 0 0,0 1-1,-1-1 1,1 0 0,0 0-1,-1 0 1,2 3 0,7 25 391,-8-25-367,9 49 484,-2-1 0,3 95 0,2 23 444,-8-124-747,-4-28-89,1 0 0,1 0 0,1 0 0,0-1 0,10 28 0,-12-42-143,0 1 1,0 0-1,1-1 0,-1 1 0,1-1 1,0 0-1,0 0 0,0 0 0,0 0 1,0 0-1,6 3 0,-8-5-23,0-1 0,0 1 1,1-1-1,-1 1 0,0-1 0,0 0 0,0 0 1,0 1-1,1-1 0,-1 0 0,0 0 1,0 0-1,0 0 0,1 0 0,-1 0 0,0-1 1,0 1-1,2-1 0,-2 0-6,1 0 1,-1 1-1,1-2 1,-1 1-1,0 0 0,1 0 1,-1 0-1,0-1 1,0 1-1,0-1 1,0 1-1,0 0 0,0-1 1,0 0-1,-1 1 1,2-3-1,9-30-5,-1-1 0,-1 0 0,-3 0 0,0 0 0,1-62 0,-17-181 0,10 266 0,-1 7 0,-1-31 0,-13-69 0,15 104 0,-1 0 0,1 0 0,0 0 0,0 0 0,0 0 0,0-1 0,0 1 0,0 0 0,0 0 0,0 0 0,1 0 0,-1 0 0,0 0 0,1-1 0,-1 1 0,1 0 0,-1 0 0,1 0 0,0 0 0,-1 1 0,1-1 0,0 0 0,-1 0 0,1 0 0,0 0 0,0 1 0,0-1 0,0 0 0,0 1 0,0-1 0,0 1 0,0-1 0,0 1 0,0-1 0,0 1 0,0 0 0,2-1 0,5-1 0,1 1 0,-1 0 0,0 0 0,9 1 0,-10 0 0,485-28 0,-158-2 0,-319 30 0,-1 0 0,1 1 0,0 0 0,0 1 0,-1 1 0,1 1 0,23 8 0,-9 8 0,-27-19 0,-1 0 0,1 0 0,-1 1 0,1-1 0,-1 1 0,0-1 0,1 1 0,-1 0 0,0 0 0,0-1 0,0 1 0,-1 0 0,1 0 0,1 2 0,-12 12 852,4-8-5648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4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48 143 9240,'0'0'9407,"3"17"-8952,-2-11-409,17 132 839,-4-1 597,-3-35 438,-10-94-1558,-1 2 388,1-12 357,-1-105 470,-6-139 210,9 188-1280,-2 37 58,-1-40 0,0 54-265,1 0 0,-1 1 1,1-1-1,0 0 0,1 1 0,4-12 0,-5 12-297,0 4-2,3 5-2,2 1 1,27 13 0,-27-14 0,1 0 0,-1 0 0,0 0 0,8 6 0,6 8 0,-1 1 0,-1 0 0,-1 2 0,16 22 0,52 91 0,-80-125 0,-1 0 0,0 0 0,0 1 0,-1-1 0,0 1 0,-1 0 0,3 11 0,-5-16 0,0 0 0,0 1 0,0-1 0,-1 1 0,1-1 0,-1 0 0,0 1 0,0-1 0,0 0 0,-1 0 0,0 0 0,0 0 0,0 0 0,0 0 0,0 0 0,-1 0 0,-3 3 0,1-1 0,-1 0 0,1 0 0,-1 0 0,0-1 0,-1 0 0,1-1 0,-1 1 0,0-1 0,0 0 0,-1-1 0,-14 5 0,11-5 0,-1-1 0,0 0 0,0-1 0,0 0 0,0-1 0,0 0 0,-18-4 0,-10-1 0,1-1 0,-52-17 0,81 18 0,11 2 0,19-1 0,-10 3 0,47-13 935,-25 5-4460,-28 8 2178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7736,'0'0'13745,"-3"15"-13472,-60 279 852,59-274-1050,-6 31 202,3 1 1,2 0-1,1 59 0,4-107-253,0 0-1,1 0 1,0-1-1,-1 1 1,1 0-1,0-1 1,1 1 0,-1-1-1,1 1 1,-1-1-1,1 1 1,0-1-1,0 0 1,1 0-1,-1 0 1,1 0-1,-1 0 1,1-1-1,0 1 1,0-1-1,0 0 1,0 0 0,0 0-1,1 0 1,-1 0-1,1-1 1,6 3-1,8 0 65,0 0-1,0-1 0,0-1 1,31 0-1,-2 0 65,-14 1-43,-3-1 51,-1 1 1,30 8 0,-31 2 146,-27-13-191,-1-4-374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5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10344,'0'0'4117,"7"-11"-3777,2-1-211,-3 5 42,-1 0 1,0 0-1,7-15 1,-10 17 3103,-3 21-1919,29 92 1024,3 20 752,-25-105-2128,-4-18-396,-1 0 0,0-1 0,0 1-1,0 0 1,0 6 0,-6-10 182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6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0 241 14872,'0'0'4271,"11"-8"-3756,19-13-238,72-47 960,-81 55-829,1 1 0,-1 1-1,25-9 1,-40 18-141,1-1-1,-1 1 1,1 0 0,0 1-1,0 0 1,-1 0-1,1 0 1,0 1-1,0 0 1,0 0 0,0 0-1,0 1 1,0 1-1,9 2 1,33 15 3459,-47-18-3667,1 0 1,-1 0-1,0 0 0,1-1 0,-1 1 0,1-1 0,-1 0 0,1 1 0,-1-1 0,1 0 0,-1-1 0,1 1 0,-1 0 0,1-1 0,-1 1 0,1-1 0,-1 0 0,0 0 0,1 0 1,-1 0-1,0 0 0,4-3 0,1-1 115,0 0 1,0-1-1,0 0 1,11-13-1,-12 13-126,-1 1 0,1-1 0,1 1 0,-1 1 0,1-1 0,10-4-1,5-4-4319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7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 10752,'0'0'12851,"6"-12"-12183,20-37 7,-24 45-568,0 1 1,0-1-1,0 1 1,1 0-1,0-1 1,-1 1-1,1 0 1,0 1-1,0-1 0,1 0 1,-1 1-1,1 0 1,-1 0-1,5-2 1,4-3 360,-11 7-411,1-1 0,-1 0 0,0 0-1,1 0 1,-1 1 0,0-1 0,1 0 0,-1 1 0,1 0 0,-1-1 0,0 1 0,1 0 0,-1 0 0,1-1-1,-1 1 1,1 0 0,-1 1 0,1-1 0,-1 0 0,1 0 0,-1 1 0,1-1 0,-1 0 0,1 1 0,-1 0-1,0-1 1,1 1 0,-1 0 0,0 0 0,1 0 0,-1-1 0,0 1 0,0 1 0,0-1 0,0 0-1,0 0 1,0 0 0,0 0 0,-1 1 0,1-1 0,0 0 0,-1 1 0,2 2 0,2 7 539,-1 0 1,1 1-1,-2 0 1,2 18-1,-1-12-349,22 101-247,-20-102 0,0 0 0,2 0 0,0-1 0,16 27 0,-16-34 0,0-1 0,1 0 0,0-1 0,0 1 0,1-2 0,0 1 0,0-1 0,1-1 0,-1 0 0,1 0 0,0 0 0,1-2 0,-1 1 0,1-1 0,12 1 0,-4-3 0,-1-1 0,22-2 0,-16 0 0,-8-1 850,-7 1-5635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7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532 1 16384,'0'0'4295,"-17"13"-3524,-263 184 1914,71-44 1139,207-152-3698,0 1-1,-1-1 0,1 1 1,0 0-1,1 0 1,-1 0-1,0 0 0,0 0 1,1 1-1,-1-1 1,0 3-1,-1 10-3202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0 9144,'0'0'8439,"-3"12"-8049,-104 334 1747,12-45-820,70-207-760,-16 116 0,30-108-108,5 1 0,4 0 0,5 1 0,24 158 0,5-90 877,99 310 0,-109-417-635,4-1 0,2-1 1,3-2-1,2-1 0,49 65 1,-77-118-562,1 0 1,0-1-1,0 1 0,1-1 1,11 8-1,-16-12-104,0-1-1,0 0 1,1 0-1,-1 0 1,0 0 0,1 0-1,-1 0 1,1 0-1,-1-1 1,6 1-1,-7-1-20,0 0 0,1 0 0,-1-1 0,1 1 0,-1 0 0,0-1 0,1 1 0,-1-1 0,0 1 0,0-1 0,1 0 0,-1 1 0,0-1 0,0 0 0,0 0 0,0 0 0,0 0 0,0 0 0,0 0 0,0 0 0,1-2 0,1-2 160,0 0 0,-1-1 0,1 0 0,-1 0 1,2-10-1,2-12-2553,-4 21-198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49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10656,'0'0'7599,"11"3"-7068,-11-3-528,7 1 59,-1 1-1,0 0 1,0 0 0,0 1 0,0 0-1,0 0 1,0 0 0,-1 1 0,1 0 0,-1 0-1,0 0 1,0 1 0,-1-1 0,5 7-1,45 57 478,-3 3 0,-4 2 0,65 133 0,-60-83 33,-5 2 0,-6 3 0,49 257 0,-81-314 30,2 145-1,-29 60 494,7-181-475,-5 0 1,-3-1-1,-5-1 1,-59 150-1,56-177-222,-42 94 956,55-131-992,-2-2-1,0 1 1,-30 35 0,45-62-351,0 1 0,-1-1 0,1 1 0,0-1 0,-1 0 1,1 1-1,0-1 0,-1 0 0,0 0 0,1 0 0,-1 0 0,0 0 1,1 0-1,-1-1 0,0 1 0,0 0 0,0-1 0,1 0 0,-1 1 1,0-1-1,0 0 0,0 0 0,0 0 0,0 0 0,0 0 0,0-1 1,0 1-1,1 0 0,-4-2 0,2 1-344,0-1 0,0 0 0,0 0 0,0 0 0,0 0-1,1-1 1,-1 1 0,0-1 0,1 1 0,0-1 0,0 0 0,-3-4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1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10656,'0'0'17954,"0"15"-17410,-4 377 2953,4-180-3389,-5-170-108,3-25 0,2-14 0,2-4 0,0-9 856,-1 4-5676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1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12760,'0'0'11735,"18"-2"-11144,209-18 1106,211 2 2851,-406 18-3679,-31 0-405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3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11256,'0'0'6469,"0"12"-5641,46 519 3481,-34-393-3388,5 38 321,-11-143-627,1 1 0,1-1 0,14 36 0,-12-50 819,-10-19-1398,0 0-1,0 0 1,1 0 0,-1 0-1,0 0 1,0 0-1,0 0 1,0 0-1,0 0 1,1 0 0,-1 0-1,0 0 1,0 0-1,0-1 1,0 1-1,0 0 1,1 0 0,-1 0-1,0 0 1,0 0-1,0 0 1,0-1 0,0 1-1,0 0 1,0 0-1,0 0 1,0 0-1,1 0 1,-1-1 0,0 1-1,0 0 1,0 0-1,0 0 1,0 0 0,0-1-1,0 1 1,0 0-1,0 0 1,0 0-1,0 0 1,0-1 0,0 1-1,0 0 1,-1 0-1,1 0 1,0 0-1,0-1 1,0 1 0,0 0-1,-4-43 1301,-25-293-611,-11 12-725,26 230 0,9 63 0,1 11 0,2 1 0,0-1 0,1 0 0,0 0 0,4-20 0,-3 32 0,1 5 0,-1 0 0,0 0 0,1-1 0,0 1 0,0 0 0,2-5 0,-2 7 0,-1 0 0,1 0 0,0 0 0,0 0 0,0 0 0,0 0 0,0 0 0,0 1 0,0-1 0,0 0 0,0 1 0,0-1 0,1 0 0,-1 1 0,0 0 0,0-1 0,0 1 0,1 0 0,-1-1 0,2 1 0,14 0 0,-1 1 0,0 1 0,0 0 0,0 1 0,0 0 0,28 11 0,-19-5 0,-1 0 0,0 2 0,-1 0 0,0 2 0,-1 0 0,37 30 0,-44-30 0,0 1 0,-1 0 0,0 1 0,-1 0 0,-1 1 0,-1 0 0,0 1 0,-1 1 0,11 26 0,-19-38 0,1 0 0,-2 0 0,1 1 0,-1-1 0,0 1 0,0-1 0,0 1 0,-1-1 0,0 1 0,-1 0 0,1-1 0,-1 1 0,-1-1 0,-2 10 0,1-7 0,-1 0 0,0-1 0,-1 1 0,0-1 0,-1 0 0,1 0 0,-1-1 0,-14 14 0,0-4 0,0-1 0,-1-1 0,-1-1 0,0-1 0,0-1 0,-36 14 0,29-16 0,21-8 0,-1 1 0,1 0 0,-1 1 0,1 0 0,-14 10 0,21-14 0,1 0 0,0 0 0,0 0 0,0 1 0,-1-1 0,1 0 0,0 0 0,0 0 0,0 0 0,0 1 0,0-1 0,0 0 0,-1 0 0,1 0 0,0 1 0,0-1 0,0 0 0,0 0 0,0 0 0,0 1 0,0-1 0,0 0 0,0 0 0,0 1 0,0-1 0,0 0 0,0 0 0,0 0 0,0 1 0,0-1 0,0 0 0,0 0 0,1 1 0,-1-1 0,0 0 0,0 0 0,0 0 0,0 0 0,0 1 0,0-1 0,1 0 0,-1 0 0,0 0 0,0 0 0,0 1 0,1-1 0,-1 0 0,0 0 0,0 0 0,15 8 0,-9-6 0,9 5 0,33 18 0,2-2 0,58 18 0,-96-37 0,16 3 0,-1 2 0,41 20 0,-61-25 0,0-1 0,-1 1 0,1 1 0,-1 0 0,0 0 0,0 0 0,0 0 0,-1 1 0,0 0 0,0 0 0,-1 0 0,1 1 0,-1 0 0,4 9 0,-7-13 0,0-1 0,0 1 0,-1 0 0,1 0 0,-1-1 0,0 1 0,0 0 0,0 0 0,0 0 0,0 0 0,0-1 0,-1 1 0,0 0 0,1 0 0,-1-1 0,0 1 0,0-1 0,0 1 0,-1 0 0,1-1 0,-1 0 0,1 1 0,-1-1 0,0 0 0,0 0 0,0 0 0,0 0 0,-4 3 0,-5 3 0,0-1 0,0 0 0,0-1 0,-22 9 0,10-6 0,1-2 0,-1 0 0,-45 6 0,-75-3 0,21 2 0,40-2 0,42-3 678,31-5-5291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7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508 111 8432,'0'0'10345,"3"-10"-9939,4-30 4,-7 39-385,0 0 0,-1 0 0,1 0 0,0 0 0,0 0 0,-1 1 0,1-1 0,-1 0 0,1 0 0,-1 0 0,1 0 0,-1 0 0,1 0 0,-1 1 0,0-1 0,1 0 0,-1 1 0,0-1 0,0 0 0,0 1 0,-1-2 0,-20-8 487,17 9-322,-12-6 350,0 1-1,-1 1 1,-24-4 0,33 7-376,0 1 1,0 1-1,0 0 1,0 0-1,0 1 0,0 0 1,0 0-1,-15 6 0,-1 2 78,1 1 0,0 1 0,1 2 0,0 0 0,-24 19 0,36-24-144,-5 3 190,1 0 0,1 1 0,-24 25 0,35-34-197,0 0 1,1 1 0,-1-1 0,1 1-1,0-1 1,0 1 0,0 0 0,0 0-1,1 0 1,0-1 0,0 2 0,0-1 0,0 0-1,0 0 1,1 0 0,0 0 0,0 0-1,0 1 1,0-1 0,1 0 0,-1 0 0,1 0-1,2 5 1,2-1 56,0 0-1,0-1 0,1 0 1,0 0-1,0 0 1,0-1-1,1 0 1,0 0-1,15 9 1,-8-7-30,-1 0-1,1-1 1,1-1 0,0 0 0,22 6 0,81 12 469,-78-17-298,60 17 0,-91-21-287,1 1 0,-1 0 1,0 0-1,0 1 0,-1 0 0,1 0 1,-1 1-1,0 0 0,0 1 1,9 11-1,-16-17-2,1 0 0,-1 0 0,-1 1 0,1-1 0,0 0 0,0 1 0,0-1 0,-1 1 0,1-1 0,-1 1 0,1 0 0,-1-1 0,0 1 0,1-1 0,-1 1 0,0 0 0,0-1 0,0 1 0,0 0 0,0-1 0,-1 1 0,1 0 0,0-1 0,-1 1 0,0-1 0,1 1 0,-1-1 0,0 1 0,1-1 0,-1 1 0,0-1 0,0 0 0,0 0 0,0 1 0,0-1 0,-1 0 0,1 0 0,0 0 0,-3 1 0,-5 5 0,0-1 0,-1-1 0,0 0 0,-17 7 0,16-8 0,-10 4 0,-2 0 0,1-2 0,-1-1 0,0 0 0,-31 1 0,-118-4 0,162-2 0,0 0 0,1-1 0,-1 0 0,0-1 0,1 0 0,-1 0 0,-9-4 0,19 6 0,0 0 0,0 0 0,0 0 0,-1 0 0,1 0 0,0 0 0,0 0 0,0 0 0,0-1 0,0 1 0,0 0 0,-1 0 0,1 0 0,0 0 0,0 0 0,0 0 0,0 0 0,0 0 0,0 0 0,0-1 0,0 1 0,-1 0 0,1 0 0,0 0 0,0 0 0,0 0 0,0 0 0,0-1 0,0 1 0,0 0 0,0 0 0,0 0 0,0 0 0,0 0 0,0-1 0,0 1 0,0 0 0,0 0 0,0 0 0,0 0 0,0 0 0,0-1 0,0 1 0,8-4 0,13-1 0,-20 4 0,30-5-3971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9440,'0'0'5865,"11"2"-5300,20 0 34,0 0 0,47-4 0,0-5 1353,115-26-1,-180 30-1630,0 1-1,1 0 1,22-1 0,-31 3-513,0 0-1,0 0 1,0 1 0,0 0 0,0 0 0,0 0-1,0 0 1,-1 1 0,1 0 0,-1 0-1,1 0 1,7 5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16983,'0'0'5170,"-9"15"-4652,0-1-376,0-1 38,1 1 0,0 1 0,1-1 0,-9 29 0,-11 75 3178,28-98-2559,2-12-256,-3-7-523,1-1 0,-1 0 0,0 0 0,0 0 0,0 0 0,1 0 0,-1 0 0,0 0 0,0 0 0,0 0 0,0 0 0,1 0 0,-1 0 0,0 0 0,0 0 0,0 0 0,1 0 0,-1 0 0,0-1 0,0 1 0,0 0 0,0 0 0,1 0 0,-1 0 0,0 0 0,0 0 0,0 0 0,0-1 0,0 1 0,0 0 0,1 0 0,-1 0 0,0 0 0,0 0 0,0-1 0,0 1 0,0 0-1,0 0 1,0 0 0,0-1 0,9-14-167,-2 0-1,0 0 1,8-26-1,-7 12-3308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8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16280,'0'0'2335,"68"46"-2311,-40-15 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19:58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11760,'0'0'2185,"2"11"-1384,11 48 329,12 73 877,-22-110-1312,-1 1 0,-1-1 1,-1 0-1,-3 25 0,2-22 1097,3-20-534,4-17-389,15-56 96,-12 36-578,1 0 0,1 0 0,2 1 0,18-31 0,-30 60-323,0 0 0,0 0 0,1 0 0,-1 1-1,0-1 1,1 0 0,-1 1 0,1-1 0,-1 1 0,1 0 0,0-1 0,0 1 0,-1 0 0,1 0 0,0 0 0,0 0 0,0 0-1,0 1 1,0-1 0,1 1 0,3-1 0,-3 1 2,0 1 0,1-1 0,-1 1-1,0 0 1,0 0 0,1 0 0,-1 0 0,0 1 0,0-1-1,0 1 1,0 0 0,0 0 0,2 2 0,6 4 94,-1 1 0,0-1-1,0 2 1,-1-1 0,-1 1 0,1 1 0,-2-1 0,1 2 0,-2-1 0,1 1 0,-2 0 0,1 0-1,6 25 1,-9-22-506,-3-10 472,1 0 0,0-1 0,0 1 0,1 0-1,2 6 1,-3-10-328,0 1-1,0-1 1,0 0-1,0 0 1,0 0-1,0 0 1,0 0-1,0 0 1,0 0-1,0 0 1,1 0-1,-1 0 1,0-1-1,1 1 1,-1-1-1,1 1 0,-1-1 1,1 1-1,-1-1 1,1 0-1,1 0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0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53 8936,'0'0'4852,"9"-8"-4223,2-1-422,-6 4-47,0 1 0,0 0 0,0 0 0,0 1 0,11-6 0,-16 8-50,0 1 0,-1-1 1,1 1-1,0 0 1,-1-1-1,1 1 0,-1-1 1,1 1-1,-1 0 0,1 0 1,0-1-1,-1 1 1,0 0-1,1 0 0,-1-1 1,1 1-1,-1 0 1,1 0-1,-2 0 0,-6 2 117,-1 0 0,0 1-1,1 0 1,-1 1 0,1 0-1,0 0 1,1 1 0,-1 0-1,1 0 1,0 1 0,0 0-1,0 0 1,-8 10 0,-6 10 295,0 2 0,-19 34 0,32-49-326,-18 36 446,1 2 0,3 0-1,-16 58 1,23-66-289,-16 46 610,5 1-1,-22 135 1,20 41 653,27-210-1124,1-1 1,15 101-1,-2-76-266,4-2 1,3 0-1,3-1 0,41 91 0,-5-48-226,24 55 0,-13-27 0,-56-123 0,1 0 0,1-1 0,30 35 0,-46-59 22,0 1-1,1-1 1,-1 1-1,1-1 1,-1 1-1,1-1 1,-1 0-1,1 1 1,0-1 0,-1 1-1,1-1 1,-1 0-1,1 0 1,0 1-1,-1-1 1,1 0-1,0 0 1,-1 0-1,1 0 1,0 0 0,-1 0-1,1 0 1,0 0-1,0 0 1,-1 0-1,1 0 1,0 0-1,-1 0 1,1-1 0,-1 1-1,1 0 1,0-1-1,-1 1 1,1 0-1,-1-1 1,1 1-1,0 0 1,-1-1-1,1 1 1,-1-1 0,0 1-1,1-1 1,-1 1-1,1-2 1,13-22-3426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1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 10848,'0'0'11098,"-11"14"-10485,5-5-502,-1 1 14,0 0 1,0 0-1,1 1 0,1 0 1,0 0-1,0 1 0,1-1 1,-4 17-1,-27 228 2659,16-103-932,17-136-1591,1-10 133,1 0 0,-1 0-1,-1 0 1,1 0 0,-1 0 0,0-1 0,-1 1-1,-5 9 1,8-15-367,0-1 0,0 0 0,-1 1 0,1-1 0,0 0 0,0 1 0,0-1 0,0 0 0,0 1 1,0-1-1,0 0 0,0 1 0,0-1 0,0 1 0,0-1 0,0 0 0,0 1 0,0-1 0,0 0 0,0 1 0,1-1 0,-1 0 0,0 1 0,0-1 0,0 0 0,0 1 0,1-1 0,-1 0 1,1 1-1,1 2-2692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1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1 331 11152,'0'0'8046,"1"-10"-7575,0 6-424,-1 1-17,0 0 1,0 0 0,1 1 0,-1-1-1,1 0 1,0 0 0,-1 0-1,2 1 1,-1-1 0,0 0-1,0 1 1,1-1 0,-1 1 0,1-1-1,0 1 1,0 0 0,0 0-1,0 0 1,0 0 0,0 0 0,1 0-1,-1 1 1,1-1 0,-1 1-1,6-3 1,67-24 817,130-29 0,-73 23-195,443-84 2451,-548 114-2875,-1-1 223,0 1-1,0 2 1,0 0-1,39 4 1,-62-2-377,25 6 1473,-27-5-1449,0-1 0,0 1 0,0-1 0,-1 1 0,1-1 0,0 1 0,0-1 0,-1 1 0,1 0 0,0-1 0,-1 1 0,1 0 0,0 0 0,-1-1 0,1 1 0,-1 0 0,0 0 0,1 0 0,-1 0 0,0 0 0,1-1 0,-1 1 0,0 0 0,0 0 0,0 0 0,0 2 0,2 5-205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3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1 471 10248,'0'0'6857,"11"-10"-6352,-5 5-439,8-8 160,1 0 0,0 1 1,1 1-1,0 0 1,34-15-1,-36 21 278,0-2-1,24-14 1,-37 20-432,-1 0-1,1 1 1,0-1 0,0 1 0,0-1 0,0 1 0,0-1 0,0 1-1,0 0 1,0 0 0,0-1 0,0 1 0,0 0 0,0 0 0,0 0-1,0 0 1,0 0 0,0 0 0,0 0 0,0 0 0,0 0 0,0 1-1,0-1 1,0 0 0,0 1 0,0-1 0,-1 1 0,1-1 0,0 1-1,0-1 1,0 1 0,0-1 0,-1 1 0,1 0 0,0 0-1,0-1 1,-1 1 0,2 1 0,1 4 155,-1-1-1,1 1 1,-1-1-1,0 1 0,2 8 1,-4-13-246,29 159 1526,-24-119-1001,2-1-1,1 1 1,2-1-1,16 38 1,-22-69-188,1 0 0,1-1 0,-1 0 1,2 0-1,-1 0 0,1-1 0,0 0 0,13 9 1,-19-15-298,-1 0 1,1-1-1,0 1 1,0-1-1,0 1 0,0-1 1,0 1-1,0-1 1,0 0-1,0 0 1,1 1-1,-1-1 1,0 0-1,0 0 1,0 0-1,0 0 0,0 0 1,0 0-1,0 0 1,0-1-1,0 1 1,0 0-1,0-1 1,0 1-1,0-1 1,0 1-1,0-1 1,0 1-1,0-1 0,0 1 1,1-2-1,1-1 28,-1 1 0,1 0-1,-1-1 1,0 0 0,0 0-1,0 0 1,0 1 0,0-2-1,1-3 1,12-34-49,-1 0 0,-3-1 0,-2-1 0,-1 1 0,-2-2 0,0-60 0,-7 52 0,-1-1 0,-3 1 0,-2 0 0,-28-100 0,32 135 0,2 15 0,1-1 0,0 1 0,-1-1 0,1 1 0,-1-1 0,0 1 0,1 0 0,-1-1 0,-1 1 0,1 0 0,0 0 0,0-1 0,-1 1 0,-2-2 0,4 4 0,0 0 0,-1 0 0,1-1 0,-1 1 0,1 0 0,0 0 0,-1 0 0,1-1 0,0 1 0,-1 0 0,1 0 0,0-1 0,-1 1 0,1 0 0,0-1 0,0 1 0,-1 0 0,1-1 0,0 1 0,0 0 0,-1-1 0,1 1 0,0-1 0,0 1 0,0 0 0,0-1 0,0 1 0,0-1 0,0 1 0,0-1 0,0 1 0,0 0 0,0-1 0,0 1 0,0-1 0,0 1 0,0 0 0,0-1 0,0 1 0,1-1 0,-1 1 0,0 0 0,0-1 0,0 1 0,1-1 0,-1 1 0,0 0 0,1 0 0,-1-1 0,0 1 0,0 0 0,1-1 0,-1 1 0,1 0 0,-1 0 0,0 0 0,1-1 0,-1 1 0,0 0 0,1 0 0,-1 0 0,1 0 0,-1 0 0,1 0 0,31-9 0,506-21 0,-507 29 0,1 1 0,-1 1 0,1 2 0,44 9 0,-65-9 0,-4-1 0,-16 6 0,2-2-3935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4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4 168 14672,'0'0'6959,"7"17"-6463,-5-12-454,9 23 254,0 2 0,9 42 0,-2-5 384,-12-46-136,0 0-1,5 41 0,-13-46 766,-1-13-187,0-12-369,-6-42-269,-21-136 697,26 148-712,2 0-1,4-72 1,-1 100-380,-1 5 17,1 0 0,0 0 0,0-1 0,0 1 1,4-9-1,-5 14-96,1 0 1,-1 0-1,1 0 1,-1 0 0,1 0-1,0 0 1,-1 0-1,1 0 1,0 1-1,0-1 1,-1 0-1,1 1 1,0-1-1,0 0 1,0 1 0,0-1-1,0 1 1,0-1-1,0 1 1,0 0-1,0 0 1,0-1-1,0 1 1,0 0-1,0 0 1,0 0 0,0 0-1,0 0 1,1 0-1,-1 0 1,0 0-1,0 1 1,0-1-1,0 0 1,0 1-1,0-1 1,0 0-1,2 2 1,15 6-11,1 0 0,-1 1 0,0 1 0,-1 1 0,0 0 0,-1 1 0,0 1 0,21 23 0,-21-20 0,-1 2 0,-1 0 0,0 1 0,-2 0 0,17 32 0,-28-48 0,12 27 0,18 61 0,-29-83 0,0 0 0,-1 0 0,0 0 0,0-1 0,-1 1 0,0 0 0,0 0 0,0 0 0,-1 0 0,-1 0 0,1 0 0,-1-1 0,-6 15 0,5-17 0,-1 0 0,0 0 0,0 0 0,0 0 0,0-1 0,-1 1 0,0-1 0,0-1 0,0 1 0,0-1 0,-1 1 0,1-2 0,-1 1 0,-12 4 0,1-2 0,1 0 0,-2-1 0,1-1 0,-18 1 0,24-3 0,1-2 0,0 1 0,-1-1 0,1-1 0,0 1 0,-18-7 0,-57-26 0,57 22 0,27 12 15,0-1 1,0 1-1,1 0 1,-1 0-1,0-1 1,0 1-1,1-1 0,-1 1 1,0 0-1,0-1 1,1 1-1,-1-1 1,1 0-1,-1 1 1,0-1-1,1 0 0,-1 1 1,1-1-1,-1 0 1,1 1-1,0-1 1,-1 0-1,1 0 0,0 0 1,-1 1-1,1-1 1,0 0-1,0-1 1,0 1 18,1 0 1,-1 0-1,1-1 0,-1 1 1,1 0-1,0 0 1,-1 0-1,1 0 1,0 0-1,0 0 1,0 0-1,0 0 0,0 0 1,0 0-1,2-1 1,6-3-870,0-1 1,0 1-1,12-4 1,-18 8-896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4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12864,'0'0'9894,"3"10"-9307,6 24 323,-3 0 1,0 1 0,-3 0-1,0 46 1,1-51-168,-3-24-523,0 0 0,-1 0 0,1 0 0,-1 0 0,-1 11-1,-2-8 2316,4-16-3049,1 0-3535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5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0 185 16384,'0'0'3041,"13"-10"-2328,95-69 393,-79 60-478,1 1 0,44-20 1,-65 34-319,0 0 1,-1 1 0,1 0 0,0 1-1,1 0 1,13-1 0,-20 3-116,1 0 0,-1 1 0,0-1-1,0 1 1,0-1 0,0 1 0,0 0 0,0 0 0,0 1 0,0-1-1,-1 0 1,1 1 0,0 0 0,-1 0 0,1 0 0,-1 0 0,0 0-1,1 0 1,-1 0 0,0 1 0,0-1 0,2 6 0,-2-6-57,-1-1-1,1 1 1,-1 0 0,1-1 0,0 1-1,-1-1 1,1 0 0,0 0 0,0 1 0,0-1-1,0 0 1,0 0 0,3 0 0,-2 0-8,-1 0 1,1 0-1,-1 0 1,1 1-1,-1-1 1,0 1-1,4 2 1,7 2 854,-3 0-5911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4216,'0'0'15487,"15"-1"-15204,150-13 476,-108 5-517,359-55 1281,-321 55-802,-86 7 132,-26 7-610,-28 15-505,21-9-2989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6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10544,'0'0'15311,"11"1"-14607,-5-1-569,-2 0-37,-1 0 0,1 0 1,0 0-1,-1 0 0,1 1 1,0 0-1,-1-1 0,1 1 1,-1 1-1,1-1 1,-1 0-1,1 1 0,-1 0 1,0 0-1,0 0 0,0 0 1,0 0-1,0 0 0,0 1 1,3 4-1,-1 2 95,0 1 0,0 0-1,-1-1 1,-1 1 0,1 1-1,1 14 1,6 67 1682,-2-15-1099,-8-71-776,1 0 0,0 0 0,0 0 0,0-1 0,1 1 0,-1-1 0,1 0 0,1 0 0,-1 0 0,1 0 0,0 0 0,0-1 0,0 1 0,0-1 0,1 0 0,0-1 0,0 1 0,0-1 0,0 0 0,0 0 0,1-1 0,-1 1 0,1-1 0,0 0 0,-1-1 0,1 1 0,0-1 0,0 0 0,0-1 0,0 0 0,0 0 0,0 0 0,8-1 0,31-2 793,3 0-1530,-45 2 238,0 0 0,0 0 0,-1 0 1,1 0-1,0 0 0,0 0 0,3-3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7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587 0 14872,'0'0'5474,"-17"15"-5053,-206 158 1199,110-103-554,-58 39 1250,158-100-1394,1-1 1,-26 12-1,48-24-4344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0:0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1 10952,'0'0'6183,"6"15"-5363,136 351 2084,48 292-25,-174-592-2330,-3 1 0,-3 0 0,3 131 0,-14-154-275,-2-1 1,-2-1-1,-1 1 0,-3-1 1,-1 0-1,-3-1 0,-18 44 0,19-57 36,-1 0-1,-2-1 1,0 0-1,-2-1 1,0-1-1,-2-1 1,-1-1-1,-35 33 1,29-35 80,-1-1 0,-1-1 0,0-1 1,-49 22-1,50-28-2446,-29 8-1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0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669 1956 8640,'0'0'6618,"6"10"-6003,19 31-119,-25-40-442,1 0 0,-1-1 0,0 1 0,1 0 0,-1-1 1,0 1-1,1 0 0,-1-1 0,1 1 0,-1-1 0,1 1 0,-1 0 0,1-1 0,-1 1 1,1-1-1,0 0 0,-1 1 0,1-1 0,0 1 0,-1-1 0,1 0 0,0 0 1,-1 1-1,1-1 0,0 0 0,0 0 0,-1 0 0,1 0 0,0 0 0,0 0 0,-1 0 1,1 0-1,0 0 0,0 0 0,-1 0 0,1 0 0,0-1 0,-1 1 0,1 0 1,0-1-1,1 0 0,0-1 80,0 0 1,0 0-1,0 0 0,-1-1 1,1 1-1,0-1 0,1-3 1,-2 4-125,4-12 220,0-2 0,0 1-1,-1 0 1,-1-1 0,-1 0-1,1-27 1,-2 28-92,4-69 667,-5 1 0,-10-91 1,-37-167 1610,34 253-1698,-38-255 2226,39 277-2022,-3 0-1,-39-103 1,47 148-895,-15-34-27,15 40 0,0-1 0,1 0 0,1 0 0,-5-25 0,9 30 0,-1-3 0,0 0 0,1 0 0,1 0 0,0-1 0,3-19 0,-2 27 0,0 1 0,1 0 0,-1 0 0,1 0 0,1 0 0,-1 1 0,1-1 0,0 0 0,0 1 0,1 0 0,-1 0 0,1 0 0,0 0 0,1 0 0,-1 1 0,1 0 0,0 0 0,0 0 0,0 1 0,0-1 0,1 1 0,10-4 0,-5 3 0,-1 1 0,1 1 0,0-1 0,1 2 0,-1 0 0,0 0 0,0 1 0,1 0 0,-1 1 0,0 0 0,21 5 0,-5 1 0,0 2 0,0 1 0,38 19 0,-51-21 0,0 1 0,0 0 0,-1 1 0,0 0 0,-1 1 0,-1 0 0,19 23 0,-22-24 0,-1 0 0,0 0 0,0 1 0,-2 0 0,1 0 0,-1 0 0,-1 1 0,0 0 0,0 0 0,3 22 0,-6-16 0,-1 0 0,0-1 0,-1 1 0,-1-1 0,-1 1 0,0-1 0,-1 0 0,-10 25 0,9-28 0,-1-1 0,-1 0 0,0 0 0,-1 0 0,0-1 0,-1-1 0,0 1 0,-1-2 0,0 1 0,-19 14 0,-227 147 0,225-152 0,-406 271 0,392-253 0,3 1 0,-46 54 0,83-87 0,-1 0 0,1 0 0,1 1 0,-1 0 0,1-1 0,0 1 0,1 1 0,0-1 0,0 0 0,0 1 0,1 0 0,0-1 0,0 10 0,2-12 0,0 1 0,0 0 0,0 0 0,1-1 0,0 1 0,0-1 0,1 1 0,0-1 0,0 1 0,0-1 0,0 0 0,1 0 0,0 0 0,0 0 0,0 0 0,1-1 0,-1 1 0,7 5 0,-3-4 0,1 0 0,-1 0 0,1-1 0,0 0 0,1-1 0,-1 1 0,1-1 0,0-1 0,0 0 0,0 0 0,0-1 0,0 0 0,1 0 0,-1-1 0,1-1 0,-1 1 0,16-3 0,1 0 0,1-2 0,-1-1 0,-1-2 0,1 0 0,27-12 0,38-17 0,127-71 0,-163 76 0,2 3 0,0 2 0,114-34 0,-168 58 0,2 1 0,-1 1 0,0-1 0,0 0 0,0 1 0,0 0 0,0 0 0,0 0 0,0 1 0,1-1 0,-1 1 0,0 0 0,0 0 0,4 2 0,-2 0 0,0 1 0,-1 0 0,1-1 0,-1 2 0,0-1 0,0 0 0,-1 1 0,5 6 0,6 9 0,-1 0 0,-1 1 0,-1 0 0,17 43 0,-28-63 0,3 10 0,-13-26 0,-30-78 0,30 67 0,-2 0 0,0 0 0,-2 1 0,-23-35 0,31 54 0,4 4 0,0 0 0,-1 0 0,0 0 0,1 0 0,-1 0 0,0 1 0,0-1 0,0 1 0,-2-2 0,3 2 0,1 1 0,0 0 0,0 0 0,0 0 0,0 0 0,-1 0 0,1 0 0,0 0 0,0 0 0,0 0 0,-1 0 0,1 0 0,0 0 0,0 0 0,0 0 0,-1 0 0,1 0 0,0 0 0,0 0 0,0 0 0,-1 0 0,1 0 0,0 0 0,0 0 0,0 0 0,0 1 0,-1-1 0,1 0 0,0 0 0,0 0 0,0 0 0,0 0 0,0 0 0,-1 1 0,1-1 0,0 0 0,0 0 0,0 0 0,0 0 0,0 1 0,0-1 0,0 0 0,0 0 0,0 0 0,0 1 0,0-1 0,0 0 0,0 0 0,0 0 0,0 1 0,0-1 0,0 0 0,0 0 0,0 0 0,0 1 0,0-1 0,1 14 0,3 4 0,43 159 0,-31-125 0,-11-31 0,2 0 0,17 38 0,-21-55 66,0 0-1,0 0 1,1 0-1,-1 0 1,1 0-1,0-1 1,0 0 0,1 1-1,-1-2 1,1 1-1,-1 0 1,1-1-1,0 0 1,7 2 0,1 1-1296,1-2 1,-1 0-1,27 3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2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160 631 11856,'0'0'10249,"-12"4"-9763,7-2-421,-1 0-1,0 1 1,1-1 0,-1 1-1,1 0 1,0 0-1,-1 1 1,2 0 0,-1 0-1,0 0 1,1 0-1,0 1 1,0-1-1,0 1 1,-5 8 0,0 5 213,-1-1 1,2 1 0,1 1 0,0 0 0,1 0 0,1 0 0,1 1-1,0-1 1,2 1 0,0 0 0,2 0 0,0 0 0,4 31-1,-3-47-168,0 0-1,0 1 1,0-1-1,0 0 0,1 0 1,0 0-1,-1 0 0,2-1 1,-1 1-1,0 0 0,1-1 1,0 1-1,-1-1 0,1 0 1,1 0-1,-1 0 0,0 0 1,1-1-1,-1 0 0,1 1 1,7 2-1,-6-3-21,-1-1 0,1 0 0,0 0 1,-1 0-1,1-1 0,0 0 0,0 0 0,0 0 0,0 0 0,-1-1 0,1 1 0,0-1 1,0-1-1,-1 1 0,1-1 0,-1 1 0,1-1 0,-1-1 0,6-3 0,11-9-6,0-1 0,-1-1 0,-1-1-1,-1-1 1,0 0 0,-2-1 0,0-1-1,-1-1 1,-1 0 0,-1-1 0,-2 0-1,11-27 1,-15 37-82,-2 22 0,-1 0 0,2 4 0,1-1 0,0 0 0,0 0 0,1-1 0,1 0 0,0 0 0,0-1 0,1 0 0,0 0 0,17 10 0,-15-11 0,1 0 0,1-2 0,-1 0 0,1 0 0,20 6 0,-27-11 0,-1 0 0,1 0 0,0-1 0,0 0 0,0-1 0,-1 1 0,1-1 0,0 0 0,0-1 0,0 0 0,0 0 0,-1 0 0,1-1 0,8-3 0,-11 3 0,-1 0 0,0 0 0,0-1 0,0 1 0,0-1 0,0 1 0,-1-1 0,1 0 0,-1 0 0,0 0 0,0 0 0,0-1 0,0 1 0,0 0 0,-1-1 0,2-5 0,1-2 0,-1-1 0,-1 1 0,0 0 0,1-14 0,-3 14 0,0 0 0,0 0 0,-1-1 0,0 1 0,-1 0 0,0 0 0,-1 0 0,0 1 0,-1-1 0,0 0 0,-1 1 0,0 0 0,0 0 0,-1 1 0,-1 0 0,0 0 0,-9-11 0,4 5 0,8 10 0,0 0 0,0-1 0,0 2 0,-1-1 0,0 0 0,0 1 0,0 0 0,0 0 0,-1 0 0,-6-2 0,-1-4 0,16 11 0,-1 0 0,1 0 0,-1 0 0,1-1 0,-1 1 0,1-1 0,0 1 0,4-1 0,5 1 0,25 1 0,0-1 0,-1-2 0,1-1 0,-1-2 0,60-14 0,-53 6 0,0-1 0,0-2 0,-2-2 0,53-30 0,-75 35 0,0 0 0,-1-1 0,-1-1 0,0-1 0,-1 0 0,-1-1 0,0-1 0,-1-1 0,21-33 0,-27 38 0,-1 0 0,0-1 0,-1 0 0,-1 0 0,0-1 0,-1 1 0,0-1 0,-1 0 0,-1 0 0,0 0 0,-2-1 0,1 1 0,-2 0 0,-4-30 0,5 44 0,0 0 0,0 0 0,0 0 0,-1 0 0,1 0 0,0 0 0,-1 0 0,1 0 0,0 0 0,-1 0 0,1 0 0,-1 0 0,0 1 0,1-1 0,-2-1 0,2 2 0,0 0 0,-1 0 0,1 0 0,0 0 0,-1 0 0,1 0 0,0 0 0,-1 0 0,1 0 0,0 0 0,-1 1 0,1-1 0,0 0 0,0 0 0,-1 0 0,1 0 0,0 1 0,-1-1 0,1 0 0,0 0 0,0 0 0,0 1 0,-1-1 0,1 0 0,0 0 0,0 1 0,0-1 0,0 0 0,-1 1 0,1-1 0,-14 36 0,13-31 0,-13 44 0,-14 85 0,5 56 0,12-89 0,-5 158 0,13-194 0,-4-27 0,7-38 0,0 0 0,0 0 0,0 0 0,0 0 0,0 0 0,0 0 0,1 0 0,-1 0 0,0 0 0,0 0 0,0 0 0,0 0 0,0 0 0,0 0 0,0 0 0,0 0 0,0 0 0,0 0 0,0 0 0,0 0 0,1 0 0,-1 0 0,0 0 0,0 0 0,0 0 0,0 0 0,0 1 0,0-1 0,0 0 0,0 0 0,0 0 0,0 0 0,0 0 0,0 0 0,0 0 0,0 0 0,0 0 0,0 0 0,0 0 0,0 0 0,0 1 0,0-1 0,0 0 0,0 0 0,0 0 0,0 0 0,0 0 0,0 0 0,0 0 0,0 0 0,0 0 0,0 0 0,0 1 0,4-13 0,1-21 0,1 0 0,1 1 0,2-1 0,1 2 0,25-53 0,-15 55 0,-20 28 0,0 1 0,1-1 0,-1 0 0,1 0 0,-1 1 0,1-1 0,0 1 0,-1-1 0,1 1 0,0-1 0,-1 1 0,1-1 0,0 1 0,-1-1 0,1 1 0,0 0 0,0-1 0,0 1 0,-1 0 0,1 0 0,0-1 0,0 1 0,0 0 0,-1 0 0,1 0 0,0 0 0,0 0 0,0 0 0,0 1 0,-1-1 0,1 0 0,0 0 0,1 1 0,13 14 0,-1 1 0,0 0 0,18 29 0,-1-1 0,-18-26 0,36 42 0,-43-54 0,1 0 0,-1 0 0,1-1 0,0 0 0,0 0 0,0-1 0,9 4 0,-10-5 0,1 0 0,0-1 0,0 0 0,0 0 0,1-1 0,-1 1 0,0-1 0,0-1 0,15 0 0,-16-1 0,0 0 0,-1 0 0,1-1 0,0 0 0,-1 0 0,0 0 0,1-1 0,-1 0 0,0 0 0,0 0 0,-1 0 0,1-1 0,4-4 0,3-4 0,-1 0 0,-1 0 0,0-1 0,0-1 0,-2 0 0,1 0 0,-2 0 0,0-1 0,5-15 0,-9 21 0,-1 0 0,0 0 0,0 0 0,-1 0 0,0-1 0,0 1 0,-2-15 0,0 18 0,0 0 0,0 0 0,-1 0 0,1 0 0,-1 1 0,-1-1 0,1 1 0,-1 0 0,0-1 0,0 1 0,0 0 0,-8-7 0,10 11 0,0-1 0,-1 1 0,1 0 0,0 0 0,-1 0 0,1 1 0,-1-1 0,1 0 0,-1 1 0,0-1 0,1 0 0,-1 1 0,0 0 0,1-1 0,-1 1 0,0 0 0,0 0 0,1 0 0,-1 0 0,0 0 0,1 1 0,-1-1 0,0 0 0,1 1 0,-1-1 0,0 1 0,1 0 0,-1-1 0,1 1 0,-1 0 0,1 0 0,-1 0 0,1 0 0,0 0 0,-2 2 0,-3 2 0,0 0 0,1 1 0,0-1 0,0 1 0,0 0 0,-6 12 0,8-12 0,0 1 0,1 0 0,-1 0 0,1 0 0,1 1 0,-1-1 0,1 0 0,1 1 0,-1-1 0,1 1 0,0-1 0,1 0 0,0 1 0,3 13 0,-1-11 0,1 0 0,-1 1 0,2-2 0,-1 1 0,1 0 0,1-1 0,-1 0 0,2 0 0,11 13 0,-14-18 0,0-1 0,0 1 0,0-1 0,1 0 0,-1 0 0,1 0 0,0 0 0,-1-1 0,1 0 0,0 0 0,1 0 0,-1-1 0,10 2 0,-6-2 0,-1-1 0,1 0 0,-1 0 0,1-1 0,-1 0 0,0-1 0,1 0 0,8-3 0,0-1 0,0-2 0,-1 1 0,0-2 0,-1 0 0,1-1 0,-2-1 0,21-18 0,-22 15 0,0 0 0,-1-1 0,-1-1 0,-1 0 0,0 0 0,-1-1 0,-1 0 0,0-1 0,9-33 0,-17 50 0,2-3 0,-1 0 0,0 0 0,0-1 0,0 1 0,-1 0 0,1-1 0,-1 1 0,0-1 0,0 1 0,-1 0 0,-1-7 0,2 11 0,0 0 0,-1 0 0,1 0 0,0 0 0,0 0 0,-1 1 0,1-1 0,0 0 0,-1 0 0,1 0 0,0 0 0,-1 1 0,1-1 0,0 0 0,0 0 0,0 1 0,-1-1 0,1 0 0,0 0 0,0 1 0,0-1 0,-1 0 0,1 1 0,0-1 0,0 0 0,0 1 0,0-1 0,0 0 0,0 1 0,0-1 0,0 0 0,0 1 0,0-1 0,0 1 0,-5 16 0,6 5 0,1-1 0,1 0 0,0 0 0,2 0 0,0 0 0,2-1 0,0 0 0,11 21 0,-13-32 0,1 0 0,-1 0 0,1-1 0,1 0 0,0 0 0,0-1 0,0 1 0,1-2 0,0 1 0,0-1 0,1 0 0,0-1 0,0 0 0,0 0 0,18 5 0,-16-6 0,0-1 0,0 0 0,0 0 0,1-2 0,-1 1 0,1-2 0,-1 1 0,1-1 0,-1-1 0,1 0 0,-1-1 0,0 0 0,0-1 0,13-4 0,-10 1 0,-1 0 0,0 0 0,-1-2 0,0 1 0,0-2 0,0 1 0,-1-2 0,15-15 0,-20 19 0,-1-1 0,1 0 0,-1 0 0,-1-1 0,1 0 0,-1 0 0,0 0 0,-1 0 0,0 0 0,0-1 0,-1 1 0,0-1 0,-1 0 0,1-17 0,-2 24 0,1 0 0,-2-1 0,1 1 0,0 0 0,0 0 0,-1 0 0,1 0 0,-1 0 0,1 0 0,-1-1 0,0 1 0,0 1 0,0-1 0,0 0 0,0 0 0,0 0 0,-1 0 0,1 1 0,-1-1 0,1 1 0,-1-1 0,1 1 0,-1-1 0,0 1 0,0 0 0,0 0 0,0 0 0,0 0 0,0 0 0,-3 0 0,2 0 0,-1 0 0,0 1 0,0 0 0,0 0 0,0 0 0,0 0 0,1 0 0,-1 1 0,0 0 0,0 0 0,1 0 0,-1 0 0,0 1 0,1-1 0,-1 1 0,-3 2 0,3-1 0,0-1 0,0 1 0,0 0 0,1 1 0,-1-1 0,1 1 0,0-1 0,0 1 0,0 0 0,0 0 0,1 0 0,0 1 0,-1-1 0,2 1 0,-1-1 0,0 1 0,1-1 0,0 1 0,0 0 0,0 0 0,1 0 0,0 0 0,0-1 0,0 1 0,0 0 0,1 0 0,0 0 0,2 7 0,0-1 0,0-1 0,1 0 0,0 0 0,1 0 0,0-1 0,1 0 0,0 0 0,0 0 0,1 0 0,0-1 0,1-1 0,8 8 0,-7-8 0,0-1 0,1 0 0,-1 0 0,1-1 0,1-1 0,-1 1 0,1-2 0,-1 1 0,1-2 0,22 4 0,5-3 0,71-4 0,-96 1 0,-9 0 85,0-1 0,0 1 0,0-1 0,0 0 0,0 0 0,0 0 0,-1 0 0,1-1 0,5-2 0,11-13-4870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4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8336,'0'0'6865,"9"-5"-6386,1 1-352,1 0 203,1-1-1,-1-1 0,0 0 1,-1 0-1,16-13 0,-54 73 3873,18-39-3632,2 1-1,0-1 1,1 1 0,0 0 0,1 1 0,1 0 0,0 0 0,2 0 0,0 0-1,1 1 1,0 17 0,2-33-535,-1-1 0,2 1-1,-1-1 1,0 0 0,0 1 0,0-1 0,1 1-1,-1-1 1,0 0 0,1 1 0,-1-1-1,1 0 1,0 0 0,-1 1 0,1-1-1,0 0 1,0 0 0,0 0 0,0 0-1,0 0 1,0 0 0,0 0 0,0 0 0,2 1-1,0-1 87,0 0-1,0 0 1,0-1-1,-1 1 0,1 0 1,0-1-1,0 0 1,0 0-1,1 0 1,4 0-1,4-2 228,-1 0 1,0-1-1,0 0 1,21-9-1,-15 2-348,0 0 0,0 0 0,-1-2 0,0 0 0,-1-1 0,-1 0 0,0-1 0,12-16 0,-20 24 0,-6 5 0,1 0 0,0 1 0,0-1 0,-1 0 0,1 0 0,0 1 0,-1-1 0,1 0 0,-1 0 0,1 0 0,-1 0 0,0 0 0,1 0 0,-1 0 0,0 0 0,1 0 0,-1-1 0,0 30 0,1 0 0,2 0 0,1 0 0,1 0 0,1-1 0,1 1 0,16 35 0,-23-61 0,1 0 0,0-1 0,0 1 0,0 0 0,0-1 0,0 1 0,0-1 0,1 1 0,-1-1 0,0 0 0,1 1 0,-1-1 0,1 0 0,-1 0 0,1 0 0,0 0 0,-1 0 0,1 0 0,0-1 0,0 1 0,0 0 0,0-1 0,-1 0 0,1 1 0,0-1 0,0 0 0,0 0 0,0 0 0,0 0 0,0 0 0,0-1 0,0 1 0,0-1 0,-1 1 0,1-1 0,0 1 0,0-1 0,2-1 0,3-2 0,0 0 0,0-1 0,0 1 0,0-1 0,-1-1 0,0 1 0,10-12 0,-5 3 0,0 0 0,0-1 0,-2 0 0,0-1 0,0 0 0,-2 0 0,0-1 0,-1 0 0,-1 0 0,0-1 0,3-22 0,-9 40 0,1-1 0,0 0 0,0 1 0,0-1 0,0 0 0,0 1 0,0-1 0,0 0 0,0 1 0,1-1 0,-1 1 0,0-1 0,0 0 0,0 1 0,1-1 0,-1 1 0,0-1 0,1 0 0,-1 1 0,0-1 0,1 1 0,-1-1 0,1 0 0,8 12 0,1 2 0,1 0 0,0-1 0,1 0 0,0-1 0,1-1 0,0 0 0,1 0 0,0-1 0,16 7 0,-22-12 0,1-1 0,0 1 0,0-1 0,0-1 0,1 0 0,-1 0 0,1-1 0,-1 0 0,1-1 0,-1 0 0,1 0 0,-1-1 0,1 0 0,-1-1 0,13-4 0,-9 2 0,0-1 0,0 0 0,0-1 0,-1-1 0,0 0 0,13-10 0,-20 14 0,-1-1 0,0 0 0,0 0 0,0 0 0,-1 0 0,1 0 0,-1-1 0,0 0 0,0 1 0,-1-1 0,1 0 0,-1 0 0,0-1 0,-1 1 0,1 0 0,-1-1 0,0 1 0,0-7 0,-1 6 0,0 1 0,0 0 0,0-1 0,-1 1 0,0 0 0,0 0 0,0 0 0,-3-7 0,3 10 0,0 0 0,0 1 0,0-1 0,0 1 0,0 0 0,0-1 0,0 1 0,0 0 0,0-1 0,-1 1 0,1 0 0,-1 0 0,1 0 0,-1 0 0,1 0 0,-1 1 0,1-1 0,-1 0 0,0 1 0,1-1 0,-1 1 0,0 0 0,0-1 0,1 1 0,-1 0 0,0 0 0,0 0 0,1 0 0,-1 0 0,-2 1 0,-3 1 0,1 0 0,-1 0 0,1 0 0,-1 1 0,1 0 0,0 0 0,0 1 0,0-1 0,0 1 0,1 1 0,0-1 0,0 1 0,0 0 0,0 0 0,1 0 0,0 1 0,0 0 0,0 0 0,1 0 0,0 0 0,0 0 0,-3 10 0,3-9 0,1-1 0,0 1 0,0 0 0,1 0 0,-1 1 0,2-1 0,-1 0 0,1 0 0,0 0 0,0 1 0,1-1 0,0 0 0,1 0 0,-1 0 0,1 0 0,1 0 0,-1 0 0,1-1 0,0 1 0,1-1 0,6 10 0,-1-6 0,0-1 0,1 0 0,0-1 0,0 0 0,1-1 0,0 0 0,0-1 0,1 0 0,0 0 0,0-1 0,0-1 0,1 0 0,-1-1 0,14 2 0,1-1 0,-1-2 0,0 0 0,0-2 0,1-1 0,-1-1 0,27-5 0,-46 5 106,-1 0 0,1 0 1,0-1-1,-1 1 0,1-1 0,-1-1 1,10-5-1,15-16-4891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6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111 682 10848,'0'0'7687,"0"13"-6948,-1 97 442,-6 0-1,-4 0 1,-45 187 0,40-247-671,10-33 113,1 1 0,-3 18 1,30-206 3258,21-104-2494,-42 268-1373,12-48 213,2 0 0,24-55 0,-33 95-196,1 0 0,0 0 0,1 0-1,1 1 1,0 0 0,0 1 0,1 0-1,1 0 1,0 1 0,1 1 0,0 0-1,19-12 1,-28 20-32,1 0 0,0 1 0,0-1 0,1 1 0,-1 0 0,0 0 0,0 0 0,1 1 0,-1 0 0,0 0 0,0 0 0,1 0 0,-1 0 0,0 1 0,1 0 0,-1 0 0,0 0 0,0 0 0,0 1 0,0 0 0,0 0 0,0 0 0,6 4 0,-6-3 0,1 1 0,-1-1 0,0 1 0,0-1 0,0 1 0,0 1 0,-1-1 0,0 0 0,1 1 0,-2-1 0,1 1 0,0 0 0,-1 0 0,0 0 0,0 1 0,-1-1 0,1 0 0,0 9 0,-2-7 0,1 1 0,-2 0 0,1-1 0,-1 1 0,0 0 0,-1-1 0,1 1 0,-2-1 0,1 0 0,-1 1 0,0-1 0,0 0 0,-1-1 0,0 1 0,0-1 0,-1 1 0,0-1 0,0-1 0,0 1 0,-1-1 0,0 0 0,0 0 0,0 0 0,0-1 0,-1 0 0,0 0 0,1-1 0,-1 0 0,-1 0 0,1 0 0,0-1 0,-1 0 0,1-1 0,-1 0 0,0 0 0,1 0 0,-1-1 0,-8-1 0,10 1 0,1 0 0,0 0 0,0-1 0,0 1 0,0-1 0,0 0 0,0 0 0,0 0 0,1-1 0,-1 0 0,0 0 0,-8-5 0,14 7 0,-1 0 0,0 0 0,0 0 0,0 0 0,0 1 0,0-1 0,0 0 0,0 0 0,0 0 0,0 0 0,0 0 0,0 0 0,1 0 0,-1 0 0,0 0 0,0 0 0,0 0 0,0 0 0,0 0 0,0 0 0,0 0 0,0-1 0,0 1 0,0 0 0,0 0 0,1 0 0,-1 0 0,0 0 0,0 0 0,0 0 0,0 0 0,0 0 0,0 0 0,0 0 0,0 0 0,0 0 0,0 0 0,0 0 0,0 0 0,0-1 0,0 1 0,0 0 0,0 0 0,0 0 0,0 0 0,0 0 0,0 0 0,0 0 0,0 0 0,0 0 0,0 0 0,0 0 0,0-1 0,0 1 0,0 0 0,0 0 0,0 0 0,0 0 0,0 0 0,0 0 0,0 0 0,11 2 0,-7-2 0,81 11 0,1-4 0,92-5 0,-161-3 0,-1 0 0,1-2 0,-1 0 0,1-1 0,-1 0 0,0-1 0,-1-1 0,1-1 0,-1 0 0,-1-1 0,20-14 0,-11 6 0,-1-2 0,-1 0 0,-1-2 0,-1 0 0,34-45 0,-51 62 0,-1 1 0,1 0 0,-1 0 0,1 0 0,-1 0 0,0 0 0,0-1 0,0 1 0,0 0 0,0-1 0,-1 1 0,1 0 0,-1-1 0,1-3 0,-3 23 0,0 0 0,-6 23 0,-1 3 0,8-35 0,0-1 0,0 1 0,1 0 0,0-1 0,0 1 0,2 10 0,-2-17 0,0 1 0,1-1 0,-1 1 0,1-1 0,-1 0 0,1 1 0,0-1 0,-1 0 0,1 0 0,0 1 0,0-1 0,0 0 0,0 0 0,0 0 0,0 0 0,0 0 0,0 0 0,0 0 0,1 0 0,-1-1 0,0 1 0,1 0 0,-1-1 0,0 1 0,1-1 0,-1 0 0,1 1 0,-1-1 0,0 0 0,1 0 0,-1 0 0,1 0 0,-1 0 0,1 0 0,-1 0 0,1 0 0,-1-1 0,1 1 0,-1 0 0,0-1 0,3-1 0,16-5 0,-1-1 0,-1-2 0,1 0 0,-2 0 0,1-2 0,-2 0 0,21-19 0,27-19 0,-45 40 0,-19 10 0,1 0 0,-1-1 0,1 1 0,-1 0 0,0 0 0,1 0 0,-1 0 0,1 0 0,-1 0 0,1 0 0,-1 0 0,1 0 0,-1 0 0,0 0 0,1 0 0,-1 0 0,1 0 0,-1 1 0,0-1 0,1 0 0,-1 0 0,1 1 0,0 1 0,0 0 0,0 0 0,0 0 0,0 0 0,0 0 0,-1 0 0,1 0 0,-1 1 0,0-1 0,1 0 0,-1 4 0,2 9 0,-1-1 0,1-1 0,1 1 0,0 0 0,1-1 0,0 0 0,1 0 0,1 0 0,0-1 0,1 1 0,8 11 0,-13-23 0,-1 1 0,1 0 0,0-1 0,0 0 0,0 1 0,0-1 0,1 0 0,-1 0 0,0 0 0,0 0 0,1 0 0,-1-1 0,1 1 0,-1-1 0,0 1 0,1-1 0,-1 0 0,1 0 0,-1 0 0,4-1 0,2 0 0,0 0 0,-1-1 0,1 0 0,0 0 0,10-5 0,1-2 0,0-1 0,-1 0 0,0-2 0,-1 0 0,-1-1 0,0 0 0,0-1 0,-1-1 0,16-22 0,-13 13 0,-1-1 0,-2-1 0,0 0 0,-2-1 0,-1-1 0,9-29 0,4-20 0,-3-2 0,-3-1 0,15-147 0,-34 217 0,0-1 0,-1 1 0,-3-16 0,4 24 0,-14 31 0,1 19 0,1 0 0,3 1 0,2 1 0,2-1 0,2 1 0,2 0 0,2 0 0,3 0 0,14 69 0,-14-96 0,17 76 0,-17-87 0,0-1 0,1 1 0,0-1 0,0-1 0,1 1 0,10 13 0,-3-7 0,-7-9 0,0 0 0,0 0 0,1 0 0,16 13 0,-21-21 850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6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19399,'0'0'1584,"62"-4"-1104,3 2 88,21-2 16,15 10-272,0 4-8,-4 2-72,3 4 8,-7-2-56,-6 2-8,-5-2-112,-7 3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7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1131 15072,'0'0'2873,"10"-1"-1873,-2 0-814,1 0 0,-1-1 0,1 0 0,-1 0 0,0-1 0,0 0 0,0 0 0,0-1 0,10-6 0,7-8 156,-1-2 1,0 0-1,-2-1 1,0-1-1,-2-1 1,22-30-1,90-163 1157,-13 18 289,-103 177-1436,-10 14 17,0-1 1,-1 0-1,1-1 1,5-12-1,-12 19 385,-2 5-433,-6 11-29,-41 99 656,32-78-701,2 2 0,1 0 0,-13 50 0,11 11 229,15-84-418,1 0 1,1-1-1,0 1 1,4 27-1,-4-39-58,0-1 0,0 1 0,1 0 0,-1 0 0,1-1 0,-1 1 0,1 0 0,0-1 0,-1 1 0,1 0 0,0-1 0,0 1 0,0-1 0,0 0 0,1 1 0,-1-1 0,0 0 0,1 0 0,-1 1 0,0-1 0,1 0 0,-1 0 0,1-1 0,0 1 0,-1 0 0,1 0 0,0-1 0,-1 1 0,1-1 0,0 0 0,0 1 0,0-1 0,-1 0 0,4 0 0,2-1 0,-1 0 0,0 0 0,0-1 0,0 0 0,0 0 0,0 0 0,0-1 0,7-4 0,8-6 0,-2-1 0,0 0 0,0-1 0,-1-1 0,-1-1 0,-1-1 0,14-19 0,88-143 0,-85 123 0,13-27 0,60-154 0,-95 203 0,-1 0 0,-1 0 0,-2-1 0,4-55 0,-10 80 0,-1 10 0,1 0 0,-1-1 0,0 1 0,0-1 0,0 1 0,0 0 0,0-1 0,-1 1 0,1-1 0,0 1 0,-1 0 0,0-3 0,1 3 0,-1 1 0,1 0 0,0-1 0,0 1 0,-1 0 0,1 0 0,0 0 0,-1-1 0,1 1 0,0 0 0,-1 0 0,1 0 0,0 0 0,-1 0 0,1-1 0,0 1 0,-1 0 0,1 0 0,0 0 0,-1 0 0,1 0 0,-1 0 0,1 0 0,0 0 0,-1 0 0,1 0 0,0 1 0,-1-1 0,1 0 0,-1 0 0,-2 2 0,0-1 0,0 1 0,1 0 0,-1 0 0,0 0 0,1 1 0,0-1 0,-1 1 0,-1 2 0,-15 21 0,2 1 0,-24 48 0,-21 65 0,44-95 0,-25 63 0,5 3 0,5 0 0,-19 119 0,42-201 0,9-26 0,-1 1 0,1-1 0,0 1 0,0-1 0,0 1 0,0 5 0,1-9 0,0 0 0,0 0 0,0 0 0,0 1 0,0-1 0,0 0 0,0 0 0,-1 0 0,2 0 0,-1 0 0,0 1 0,0-1 0,0 0 0,0 0 0,0 0 0,0 0 0,0 1 0,0-1 0,0 0 0,0 0 0,0 0 0,0 0 0,0 0 0,0 0 0,0 1 0,1-1 0,-1 0 0,0 0 0,0 0 0,0 0 0,0 0 0,0 0 0,0 0 0,1 0 0,-1 0 0,0 1 0,0-1 0,0 0 0,0 0 0,0 0 0,1 0 0,-1 0 0,0 0 0,0 0 0,0 0 0,0 0 0,0 0 0,1 0 0,-1 0 0,10-7 0,7-11 0,8-12 0,-5 4 0,2 2 0,0 0 0,29-22 0,-49 45 0,-1 0 0,0 0 0,0 1 0,1-1 0,-1 1 0,0-1 0,0 1 0,1-1 0,-1 1 0,1 0 0,-1 0 0,0 0 0,1 0 0,-1 0 0,1 0 0,-1 0 0,0 0 0,1 0 0,-1 1 0,0-1 0,1 0 0,-1 1 0,0-1 0,1 1 0,-1 0 0,0-1 0,0 1 0,0 0 0,0 0 0,1 0 0,-1 0 0,0 0 0,-1 0 0,2 1 0,6 7 0,-1-1 0,0 1 0,7 14 0,-4-7 0,-5-9 0,0-1 0,1 1 0,-1-1 0,1 0 0,0-1 0,1 1 0,-1-1 0,1 0 0,0-1 0,1 0 0,-1 0 0,1 0 0,15 4 0,-14-6 0,1 0 0,-1-1 0,0 0 0,1 0 0,-1-1 0,1-1 0,-1 1 0,1-1 0,-1-1 0,0 0 0,1 0 0,8-4 0,-8 2 0,0 0 0,0 0 0,0-1 0,0 0 0,12-9 0,-18 10 0,1 0 0,-1 0 0,0 0 0,0-1 0,-1 1 0,1-1 0,-1 0 0,0 0 0,0 0 0,-1 0 0,4-10 0,-1 2 0,12-44 0,-16 52 0,0 0 0,-1 1 0,1-1 0,-1 0 0,0 1 0,0-1 0,0 0 0,-1 0 0,0 1 0,-1-6 0,1 8 0,0 0 0,0 0 0,0 0 0,-1 1 0,1-1 0,0 0 0,-1 1 0,1-1 0,-1 1 0,0-1 0,0 1 0,1 0 0,-1 0 0,0-1 0,0 2 0,0-1 0,0 0 0,0 0 0,0 0 0,0 1 0,0-1 0,-1 1 0,1 0 0,0 0 0,0 0 0,0 0 0,-4 0 0,-2 1 0,-1-1 0,1 1 0,0 1 0,0 0 0,-15 5 0,17-4 0,0-1 0,0 1 0,0 0 0,0 1 0,1 0 0,-1 0 0,1 0 0,0 0 0,0 1 0,1 0 0,-1 0 0,1 0 0,0 0 0,0 1 0,1 0 0,0-1 0,0 1 0,0 1 0,1-1 0,-4 11 0,5-8 0,0-1 0,0 0 0,0 1 0,1-1 0,1 0 0,-1 1 0,1-1 0,1 0 0,-1 0 0,2 0 0,-1 0 0,1 0 0,0 0 0,0 0 0,1-1 0,7 11 0,-4-8 0,1 0 0,1 0 0,0-1 0,0 0 0,1 0 0,0-1 0,0 0 0,1-1 0,0-1 0,0 1 0,22 7 0,-20-8 0,1-2 0,0 0 0,0 0 0,1-1 0,-1-1 0,1-1 0,-1 0 0,1-1 0,-1 0 0,20-3 0,-32 2 35,-1 1 1,1 0-1,0-1 1,-1 0-1,1 1 0,0-1 1,-1 0-1,1 0 1,-1 0-1,1 0 1,-1 0-1,1 0 0,-1 0 1,0 0-1,0-1 1,0 1-1,1 0 0,-1-1 1,0 1-1,-1-1 1,1 1-1,0-1 1,1-3-1,2-20-4820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48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21503,'0'0'1656,"111"6"-1000,-6-2-136,26-4 0,16-4-208,4-4 16,-4-2 64,-18 4 0,-20 12-32,-22-2 8,-21-10-320,-29 0-8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8240,'0'0'7497,"14"-6"-6986,14-5-152,1 0 0,0 3 0,33-7 1,-24 9 7,30-4 543,102-4 1,83 2 638,-199 6 234,-54 6-1589,-6 0 374,6 0-566,0 0 1,0 0-1,0 0 0,0 0 0,-1 0 0,1 0 1,0 0-1,0 0 0,0 0 0,0 1 0,0-1 1,0 0-1,0 0 0,0 0 0,0 0 0,-1 0 0,1 0 1,0 0-1,0 0 0,0 0 0,0 0 0,0 0 1,0 0-1,0 0 0,-1 0 0,1 0 0,0 0 1,0 0-1,0 0 0,0 0 0,0 0 0,0 0 1,-1 0-1,1 0 0,0 0 0,0 0 0,0 0 0,0 0 1,0 0-1,0 0 0,0 0 0,0 0 0,-1-1 1,1 1-1,0 0 0,0 0 0,0 0 0,0 0 1,0 0-1,0 0 0,0 0 0,0 0 0,0 0 0,0-1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51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378 196 12256,'0'0'5351,"-12"-5"-4385,-41-16-205,47 19-643,0 1 0,-1-1-1,1 1 1,-1 0 0,1 1-1,-1-1 1,1 1 0,-1 1-1,1-1 1,-1 1 0,-8 2 0,3 0 50,1 1-1,0 1 1,0-1 0,-16 11 0,14-7 5,0 1 0,0 1 1,1-1-1,1 2 0,-1 0 0,2 0 1,0 1-1,0 0 0,-15 27 0,21-32-78,1-1 0,-1 0 0,2 1 1,-1-1-1,1 1 0,0 0 0,0 0 0,1 0 0,0 0 0,0 0 0,0 0 0,1 0 0,0 1 1,1-1-1,0 0 0,0 0 0,0 0 0,1 0 0,0 0 0,0-1 0,1 1 0,0 0 0,6 10 1,-4-10 9,1-1 1,-1 0 0,1 0 0,0-1 0,1 0 0,-1 0 0,1 0 0,0 0 0,0-1 0,0-1 0,1 1 0,-1-1-1,1 0 1,0-1 0,0 0 0,0 0 0,0-1 0,15 2 0,-13-3 11,1 0 0,0 0 0,-1 0 0,1-2 1,-1 1-1,1-1 0,-1-1 0,0 0 0,0 0 0,0-1 0,0 0 0,0-1 1,-1 0-1,10-8 0,-14 9-53,0-1 0,-1 0 1,1 0-1,-1 0 0,-1 0 0,1-1 1,-1 1-1,0-1 0,0 0 0,-1 0 1,1 0-1,-1-1 0,-1 1 0,1 0 1,-1-1-1,0 1 0,-1-1 1,1 1-1,-2-9 0,1-1 40,-2 0 0,0 0 1,0 1-1,-2-1 0,0 0 0,-10-25 0,4 20 111,0 1-1,-21-32 1,24 43-126,0-1-1,0 1 1,-1 1 0,0-1 0,-1 1-1,0 1 1,-11-8 0,16 12-85,-1 1 1,0 0-1,0 0 0,0 0 1,-10-1-1,14 3-4,-1-1 0,1 1 0,-1 0-1,1-1 1,-1 1 0,1 0 0,-1 0 0,0 0-1,1 0 1,-1 1 0,1-1 0,-1 0-1,1 1 1,-1-1 0,1 1 0,-1-1 0,1 1-1,-1 0 1,1-1 0,0 1 0,-1 0-1,1 0 1,-2 2 0,3-3 0,0 1 0,0-1 0,0 1 0,0-1 0,0 0 0,0 1 0,0-1 0,1 1 0,-1-1 0,0 1 0,0-1 0,0 1 0,0-1 0,1 0 0,-1 1 0,0-1 0,0 0 0,1 1 0,-1-1 0,0 0 0,1 1 0,-1-1 0,1 0 0,-1 1 0,1-1 0,12 10 0,-12-10 0,15 10 0,0-1 0,1-1 0,0 0 0,1-1 0,0-1 0,0-1 0,21 3 0,-13-3 0,1-2 0,0-1 0,0-1 0,40-4 0,-50 0 0,1-1 0,-1 0 0,0-1 0,0-1 0,0-1 0,-1 0 0,0-1 0,0 0 0,-1-2 0,0 0 0,15-14 0,81-54 0,-106 75 0,-1 1 0,0-1 0,1 1 0,9-4 0,-13 6 0,0 0 0,0-1 0,-1 1 0,1 0 0,0-1 0,0 1 0,0 0 0,-1 0 0,1 0 0,0 0 0,0 0 0,0 0 0,0 0 0,-1 0 0,1 0 0,0 0 0,0 0 0,0 1 0,-1-1 0,1 0 0,0 1 0,0-1 0,-1 0 0,1 1 0,0-1 0,0 1 0,-1-1 0,1 1 0,-1-1 0,1 1 0,0 0 0,-1-1 0,1 1 0,-1 0 0,0-1 0,1 1 0,-1 0 0,1 0 0,-1-1 0,0 2 0,4 15 0,-2 1 0,0 0 0,-1-1 0,-1 1 0,-3 29 0,-20 87 0,14-95 0,2 0 0,-4 73 0,11-104 0,-1 3 0,2 0 0,-1-1 0,1 1 0,3 11 0,-3-19 0,-1-1 0,1 1 0,0 0 0,0-1 0,1 1 0,-1-1 0,0 1 0,1-1 0,0 0 0,-1 1 0,1-1 0,0 0 0,0 0 0,0 0 0,0 0 0,1-1 0,-1 1 0,0-1 0,1 1 0,4 1 0,3 0 0,-1-1 0,1 0 0,-1 0 0,1-1 0,0 0 0,-1 0 0,1-2 0,0 1 0,11-3 0,-3 0 0,-1 0 0,1-2 0,-1 0 0,17-8 0,-16 4 0,0-1 0,-1 0 0,0-1 0,-1-1 0,0 0 0,-1-1 0,0-1 0,-2 0 0,24-31 0,-11 8 0,-2-1 0,-2-1 0,23-55 0,-45 93 0,1-1 0,0-1 0,0 1 0,-1 0 0,1-1 0,0 1 0,-1-1 0,0 1 0,1-6 0,-3 10 0,1-1 0,0 1 0,-1 0 0,1-1 0,0 1 0,0 0 0,0 0 0,0 0 0,1 0 0,-1 0 0,1 0 0,-1 0 0,0 4 0,0-2 0,-4 15 0,1 0 0,1 0 0,0 1 0,1 37 0,3-45 0,0 0 0,0 0 0,1-1 0,1 1 0,0 0 0,0-1 0,1 0 0,1 0 0,8 16 0,-11-24 0,-1 0 0,1-1 0,0 1 0,0-1 0,1 0 0,-1 0 0,0 0 0,1 0 0,-1 0 0,1 0 0,0-1 0,0 1 0,-1-1 0,7 3 0,-3-3 0,0 0 0,-1 0 0,1 0 0,0 0 0,0-1 0,0 0 0,8-1 0,4-2 0,0-1 0,0-1 0,-1 0 0,19-9 0,20-11 0,-2-3 0,-1-1 0,72-54 0,-39 16 0,83-82 0,-166 146 0,0 0 0,0 0 0,0-1 0,0 0 0,0 1 0,-1-1 0,1 0 0,2-8 0,-4 12 0,-1-1 0,0 0 0,0 0 0,0 1 0,0-1 0,1 0 0,-1 0 0,0 1 0,-1-1 0,1 0 0,0 0 0,0 1 0,0-1 0,0 0 0,-1 0 0,1 1 0,0-1 0,0 0 0,-1 1 0,1-1 0,-1 0 0,0 0 0,0 0 0,0 0 0,-1 0 0,1 0 0,-1 0 0,0 0 0,1 0 0,-1 1 0,0-1 0,1 1 0,-1-1 0,0 1 0,1-1 0,-4 1 0,-2 0 0,0-1 0,1 2 0,-1-1 0,1 1 0,-1 0 0,1 0 0,-1 1 0,-11 4 0,-1 2 0,-29 17 0,27-11 0,0 1 0,1 1 0,1 0 0,0 1 0,1 2 0,1-1 0,1 2 0,1 0 0,0 1 0,2 1 0,0 0 0,1 1 0,2 0 0,0 0 0,-8 34 0,16-49 0,0 0 0,0 1 0,1-1 0,0 0 0,1 1 0,0-1 0,0 0 0,1 1 0,0-1 0,2 11 0,-1-14 0,-1-1 0,1 0 0,0 0 0,0 0 0,0 0 0,1 0 0,-1 0 0,1-1 0,0 1 0,0-1 0,0 0 0,1 0 0,-1 0 0,1 0 0,0 0 0,-1-1 0,1 0 0,1 0 0,-1 0 0,6 2 0,0-1 0,-1-1 0,1 0 0,0 0 0,0-1 0,0-1 0,0 1 0,1-2 0,-1 1 0,0-2 0,0 1 0,0-1 0,18-7 0,-17 6 0,1-2 0,-1 0 0,0 0 0,-1-1 0,1 0 0,-1-1 0,0 0 0,-1 0 0,0-1 0,15-17 0,-13 10 0,0 0 0,-1-1 0,-1 0 0,0 0 0,-1-1 0,-1 0 0,-1-1 0,0 0 0,-1 0 0,-1 0 0,-1 0 0,1-24 0,-1 21 0,-2 17 0,0-1 0,0 0 0,-1 0 0,1 0 0,-1 1 0,0-1 0,-1 0 0,1 0 0,-1 0 0,0 0 0,-3-8 0,4 13 0,0 0 0,0 0 0,0 1 0,1-1 0,-1 0 0,0 0 0,0 0 0,0 0 0,0 0 0,0 1 0,0-1 0,0 0 0,0 0 0,0 0 0,0 0 0,-1 1 0,1-1 0,0 0 0,0 0 0,0 0 0,0 0 0,0 0 0,0 0 0,0 1 0,0-1 0,0 0 0,0 0 0,0 0 0,-1 0 0,1 0 0,0 0 0,0 0 0,0 0 0,0 1 0,0-1 0,0 0 0,-1 0 0,1 0 0,0 0 0,0 0 0,0 0 0,0 0 0,0 0 0,-1 0 0,1 0 0,0 0 0,0 0 0,0 0 0,0 0 0,-1 0 0,1 0 0,0 0 0,0 0 0,0 0 0,0 0 0,0 0 0,-1 0 0,1-1 0,0 1 0,0 0 0,0 0 0,0 0 0,0 0 0,0 0 0,0 0 0,-1 0 0,1-1 0,-4 31 0,-1 49 0,2-23 0,-1-1 0,-27 251 0,23-260 0,-2-2 0,-1 1 0,-3-2 0,-32 73 0,38-101 0,0-1 0,0 0 0,-2 0 0,1-1 0,-2-1 0,1 1 0,-2-1 0,0-1 0,0 0 0,-21 13 0,22-17 0,1-2 0,-1 1 0,0-1 0,0-1 0,0 0 0,0-1 0,-1 0 0,0 0 0,1-2 0,-1 1 0,0-1 0,0-1 0,0 0 0,-22-4 0,23 2 0,1-1 0,-1 0 0,1-1 0,0 0 0,0-1 0,0 0 0,1 0 0,0-1 0,0-1 0,0 1 0,-10-12 0,6 5 0,0 0 0,1-1 0,1-1 0,0 0 0,-16-31 0,25 41 0,-1 0 0,1 0 0,0 0 0,1 0 0,-1 0 0,1 0 0,0-1 0,1 1 0,-1 0 0,1-1 0,0 1 0,0 0 0,0-1 0,1 1 0,0 0 0,0-1 0,1 1 0,-1 0 0,1 0 0,0 0 0,0 0 0,4-6 0,0 4 0,0-1 0,0 1 0,0 0 0,1 0 0,0 1 0,0 0 0,0 0 0,1 0 0,0 1 0,0 0 0,16-6 0,36-10 0,2 2 0,125-22 0,-60 16 0,-27 3 0,145-54 0,-232 71 0,0 0 0,0-1 0,-1-1 0,0 0 0,0 0 0,-1-1 0,0-1 0,0 1 0,-1-2 0,0 0 0,-1 0 0,14-20 0,-11 12 0,-2 0 0,0-1 0,-1 0 0,-1-1 0,0 0 0,-2 0 0,0-1 0,-2 0 0,0 0 0,-1 0 0,-1 0 0,-1-26 0,-2 39 0,0 0 0,0 0 0,-4-12 0,-6 0 0,11 19 0,-1 1 0,1 0 0,-1-1 0,1 1 0,-1-1 0,1 1 0,-1 0 0,0-1 0,1 1 0,-1 0 0,1 0 0,-1-1 0,0 1 0,1 0 0,-1 0 0,0 0 0,1 0 0,-1 0 0,0 0 0,1 0 0,-1 0 0,0 0 0,1 0 0,-1 0 0,-1 1 0,1 0 0,-1 0 0,0 1 0,1-1 0,-1 1 0,1 0 0,-1-1 0,1 1 0,0 0 0,0 0 0,0 0 0,0 0 0,0 0 0,0 0 0,0 0 0,1 0 0,-1 1 0,1-1 0,-1 4 0,-1 3 0,-3 12 0,1-1 0,1 1 0,1 0 0,1 0 0,0 0 0,4 30 0,-1-37 0,0-1 0,1 0 0,0 0 0,1 0 0,0-1 0,1 1 0,0-1 0,1 0 0,1 0 0,0-1 0,13 16 0,-15-22 0,0 0 0,0 0 0,0-1 0,1 0 0,0 0 0,0-1 0,0 1 0,1-1 0,-1 0 0,1-1 0,-1 0 0,1 0 0,0 0 0,10 0 0,-7 0 0,1-2 0,-1 1 0,0-1 0,1-1 0,-1 0 0,1 0 0,-1-1 0,0-1 0,12-3 0,-16 3 0,0 0 0,0-1 0,-1 1 0,1-1 0,-1 0 0,0 0 0,0-1 0,0 1 0,0-1 0,-1 0 0,5-7 0,5-9 0,18-37 0,-22 37 0,17-33 0,-2-1 0,22-76 0,-42 115 0,-4 13 0,-2 5 0,-4 19 0,-22 65 0,-1 4 0,25-77 0,0-1 0,1 0 0,1 1 0,0-1 0,1 18 0,0-29 0,0-1 0,0 1 0,0-1 0,0 1 0,0-1 0,0 0 0,0 1 0,0-1 0,0 1 0,0-1 0,0 1 0,0-1 0,0 1 0,0-1 0,0 1 0,1-1 0,-1 0 0,0 1 0,0-1 0,0 1 0,1-1 0,-1 0 0,0 1 0,1-1 0,-1 0 0,0 1 0,1-1 0,-1 0 0,0 1 0,1-1 0,-1 0 0,1 0 0,-1 1 0,0-1 0,1 0 0,-1 0 0,1 0 0,-1 0 0,1 0 0,-1 1 0,1-1 0,-1 0 0,0 0 0,1 0 0,-1 0 0,1 0 0,0-1 0,22-14 0,-20 12 0,60-53 0,-40 34 0,1 1 0,1 1 0,40-25 0,-63 43 0,0 1 0,1 1 0,-1-1 0,0 0 0,1 0 0,-1 1 0,1-1 0,-1 1 0,1 0 0,-1 0 0,1 0 0,-1 0 0,1 0 0,-1 1 0,1-1 0,-1 1 0,1-1 0,-1 1 0,1 0 0,-1 0 0,0 0 0,0 1 0,1-1 0,-1 0 0,0 1 0,2 1 0,5 5 0,1 1 0,-2 0 0,1 1 0,7 10 0,0 0 0,-6-8 0,1 1 0,-2 1 0,0 0 0,0 0 0,-1 0 0,10 28 0,-14-30 0,0 0 0,-1 0 0,-1 1 0,0-1 0,-1 1 0,0 0 0,-1-1 0,0 1 0,-4 19 0,3-23 106,-2-1 0,1 1 1,-1-1-1,0 1 0,-1-1 0,0 0 1,-8 13-1,6-13-1302,0 0 0,0-1 0,-11 10-1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51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20999,'0'0'3432,"60"12"-3232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51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17583,'0'0'2576,"68"-12"-2424,-33 16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1:52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18391,'0'0'13016,"5"-11"-11887,15-32-4846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0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4 213 8640,'0'0'9311,"0"13"-8851,14 759 5176,-11-707-2953,-7-93-2265,1 0 0,0-45 0,1 21-75,-1-10 35,-3-379 2332,8 411-2561,2 0 1,1 0-1,1 0 0,2 0 1,1 1-1,1 0 0,1 1 1,25-44-1,-34 67-149,2 0 0,-1 0 0,0 0 0,1 1 0,0 0 0,0-1 0,0 1 0,1 0 0,-1 1 0,1-1 0,0 1 0,0 0 0,0 0 0,1 1 0,-1-1 0,11-2 0,-9 4 0,0 0 0,-1 0 0,1 1 0,0 0 0,0 0 0,0 0 0,-1 1 0,1 0 0,0 0 0,0 1 0,-1 0 0,1 0 0,-1 1 0,8 3 0,-7-1 0,0-1 0,0 1 0,0 0 0,-1 0 0,0 1 0,0 0 0,0 0 0,-1 0 0,0 1 0,0 0 0,-1 0 0,6 12 0,-4-8 0,-2-1 0,0 2 0,0-1 0,-1 0 0,0 1 0,-1-1 0,-1 1 0,1 16 0,-2-21 0,-1 1 0,0-1 0,0 0 0,-1 1 0,1-1 0,-2 0 0,1 0 0,-1 0 0,0 0 0,-1-1 0,1 1 0,-1-1 0,-1 0 0,1 0 0,-1 0 0,0-1 0,0 0 0,-1 0 0,1 0 0,-1 0 0,0-1 0,-10 6 0,8-6 0,0 0 0,-1 0 0,1-1 0,-1 1 0,0-2 0,0 0 0,0 0 0,0 0 0,0-1 0,-1 0 0,1-1 0,0 0 0,0-1 0,-1 0 0,1 0 0,0-1 0,-14-4 0,-19-12 0,40 16 978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1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80 351 12864,'0'0'7782,"-4"15"-7369,-11 38-86,-39 175 1569,51-213-1621,1-1 0,1 1 0,1 0-1,0 0 1,1 0 0,4 24 0,-5-38-237,0 1 0,0-1 0,1 0 0,-1 0 0,0 1 1,1-1-1,-1 0 0,1 0 0,0 1 0,-1-1 0,1 0 0,0 0 0,0 0 1,0 0-1,0 0 0,0 0 0,0 0 0,0 0 0,0-1 0,0 1 0,0 0 0,0-1 1,0 1-1,1 0 0,-1-1 0,0 0 0,0 1 0,1-1 0,-1 0 0,0 1 0,1-1 1,-1 0-1,0 0 0,1 0 0,-1 0 0,0 0 0,1-1 0,-1 1 0,0 0 1,1-1-1,-1 1 0,0 0 0,0-1 0,1 0 0,-1 1 0,1-2 0,6-3 92,0 0-1,-1 0 1,0 0-1,0-1 0,9-12 1,6-8 132,-2-2 0,-1 0 1,-2-2-1,22-47 0,0 1 285,-26 48-294,-11 22-135,0 1 0,0-1 0,1 1 0,0 0 0,0 0 0,0 0 0,0 0 0,8-7 0,-11 12-107,1 0 0,-1 0 0,0 0 0,0 0 0,0 0 0,0 0 0,0 0 0,1 0 0,-1 0 0,0 0 0,0 0 1,0 0-1,0 0 0,0 0 0,1 0 0,-1 0 0,0 0 0,0 0 0,0 0 0,0 0 0,0 0 0,0 0 0,1 0 0,-1 0 0,0 0 0,0 0 0,0 0 0,0 0 0,0 1 0,0-1 0,0 0 0,0 0 0,1 0 0,-1 0 0,0 0 1,0 0-1,0 1 0,0-1 0,0 0 0,0 0 0,0 0 0,0 0 0,0 0 0,0 0 0,0 1 0,0-1 0,0 0 0,0 0 0,0 0 0,0 0 0,0 0 0,0 1 0,0-1 0,2 13 201,-2-7-112,2 25 78,-1 41 0,0 22 193,0-82-346,1-1 1,0 0-1,0 0 0,1 0 0,1-1 1,4 13-1,-7-22-25,-1 1 0,1 0 0,0-1 0,0 1 0,0 0 0,0-1 0,0 1 0,0-1 0,0 0 0,0 1 0,1-1 0,-1 0 0,0 0 0,1 0 0,-1 0 0,1 0 0,-1 0 0,1 0 0,0 0 0,-1-1 0,1 1 0,0 0 0,3 0 0,-2-2 0,0 1 0,0-1 0,0 1 0,0-1 0,-1 0 0,1 0 0,0 0 0,0 0 0,-1-1 0,1 1 0,-1-1 0,1 0 0,-1 1 0,3-4 0,21-18 0,-1 0 0,-2-1 0,0-2 0,-1 0 0,22-38 0,30-40 0,-72 104 0,-1-1 0,1 0 0,-1 1 0,1-1 0,0 1 0,-1 0 0,1 0 0,0-1 0,-1 1 0,1 0 0,0 0 0,0 1 0,-1-1 0,3 1 0,6-1 0,-7 1 0,0-1 0,1 0 0,-1 1 0,1-1 0,-1-1 0,0 1 0,1 0 0,-1-1 0,1 0 0,-1 0 0,0 0 0,0 0 0,5-2 0,-3-3 0,0-1 0,0 0 0,0 1 0,-1-1 0,0-1 0,-1 1 0,1-1 0,-1 1 0,3-17 0,1-7 0,4-40 0,-8 42 0,2-4 0,-2 0 0,-2 0 0,-3-47 0,2 72 0,-1-8 0,1 16 0,0 0 0,0-1 0,0 1 0,0 0 0,0 0 0,0 0 0,0 0 0,0-1 0,0 1 0,-1 0 0,1 0 0,0 0 0,0 0 0,0 0 0,0-1 0,0 1 0,0 0 0,-1 0 0,1 0 0,0 0 0,0 0 0,0 0 0,0 0 0,-1 0 0,1-1 0,0 1 0,0 0 0,0 0 0,-1 0 0,1 0 0,0 0 0,0 0 0,0 0 0,0 0 0,-1 0 0,1 0 0,0 0 0,0 0 0,0 0 0,-1 1 0,1-1 0,0 0 0,0 0 0,0 0 0,0 0 0,-1 0 0,1 0 0,0 0 0,0 0 0,0 1 0,0-1 0,0 0 0,0 0 0,-1 0 0,1 0 0,0 0 0,0 1 0,0-1 0,0 0 0,0 0 0,0 0 0,0 1 0,-5 5 0,1 0 0,1 1 0,-1-1 0,1 1 0,0 0 0,1 0 0,-1 1 0,1-1 0,1 0 0,-2 9 0,2-7 0,-6 33 0,2-1 0,1 1 0,3-1 0,2 1 0,7 61 0,-4-78 0,1 0 0,0 0 0,2-1 0,15 35 0,-15-43 0,0-1 0,2 0 0,0 0 0,0-1 0,1-1 0,1 1 0,19 17 0,-29-30 26,0 0-1,0 0 1,0 0-1,0 0 1,0 0-1,0 0 1,0 0-1,1 0 1,-1-1-1,0 1 1,0 0-1,1-1 1,-1 1 0,0-1-1,1 0 1,-1 1-1,0-1 1,1 0-1,-1 0 1,1 0-1,-1 0 1,0 0-1,1 0 1,-1 0-1,1 0 1,-1-1 0,0 1-1,1-1 1,-1 1-1,0-1 1,1 1-1,-1-1 1,0 0-1,0 1 1,0-1-1,0 0 1,0 0-1,2-1 1,-1-1-479,1 0 1,-1-1-1,0 1 0,0 0 0,0-1 1,0 0-1,0 1 0,-1-1 1,0 0-1,2-8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1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20095,'0'0'3352,"79"34"-2504,-23-24 8,11-2-248,-5-4 16,3-2-112,-9-2 0,-10-2-120,-7-2 0,-9 2-120,-12-2 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3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1087 9744,'0'0'6809,"10"-1"-6161,-8 1-615,3 0 32,0 0 1,1 0 0,-1-1-1,0 0 1,0 0-1,1 0 1,-1-1 0,0 1-1,0-1 1,-1 0 0,1-1-1,0 1 1,-1-1-1,6-4 1,9-11 190,0 0 0,-1-2 0,-1 0 0,24-38 0,48-98 837,-75 129-805,-2-1-1,-1 0 1,-1 0-1,-1-2 1,-2 1-1,-1-1 1,-1 0-1,-2 0 1,-1 0-1,-2-44 1,0 73-281,-5-26 649,5 26-641,0 1 1,0-1-1,0 1 1,-1-1 0,1 1-1,0-1 1,0 1-1,0 0 1,-1-1 0,1 1-1,0-1 1,-1 1-1,1 0 1,0-1 0,-1 1-1,1 0 1,0-1-1,-1 1 1,1 0 0,-1 0-1,1-1 1,-1 1-1,1 0 1,0 0 0,-1 0-1,1 0 1,-1 0-1,1-1 1,-1 1 0,1 0-1,-1 0 1,1 0-1,-1 0 1,1 0 0,-1 0-1,1 1 1,-1-1-1,1 0 1,-1 0 0,1 0-1,0 0 1,-1 1-1,1-1 1,-1 0 0,1 0-1,-1 1 1,1-1-1,0 0 1,-1 1 0,-3 2 34,1 0 0,0 0 1,0 1-1,0-1 1,0 1-1,0 0 1,1-1-1,0 1 1,-3 7-1,-15 42 199,17-44-205,-6 24 73,1 0 0,1 0 0,2 0 0,1 1 0,2 60 0,3-66-35,1-1-1,2 1 0,0-1 1,2 0-1,2-1 0,0 1 1,19 39-1,-23-57-45,0-1 1,0 0-1,1 0 0,1-1 0,-1 1 1,1-1-1,0 0 0,1-1 0,8 8 1,-11-12-19,-1 0 0,1 0 1,0 0-1,0 0 1,0-1-1,-1 1 0,1-1 1,1 0-1,-1 0 1,0 0-1,0-1 0,0 0 1,0 0-1,0 0 1,1 0-1,-1 0 0,0-1 1,0 0-1,0 0 1,0 0-1,0 0 0,0-1 1,4-2-1,1 0 20,0-1 0,0-1 0,-1 0 0,1 0 0,-2-1 0,1 1 0,11-15 0,44-63 253,-49 63-221,34-51 211,-4-3 0,-3-1 0,-3-2 0,-4-2 0,34-119 0,-54 149-98,7-52 0,-18 79-48,0 0-1,-2 0 1,-1 0 0,-4-39 0,4 59-107,-4-18 283,-1 17-19,-2 11 115,-2 11-384,0 2 0,1-1 0,1 1 0,1 0-1,-4 23 1,-14 107 19,23-142-42,-22 176 0,-39 288 0,60-458 0,-1 7 0,3-18 0,3-10 0,7-22 0,8-42 0,-14 49 0,0 1 0,2 0 0,1 1 0,1 0 0,13-27 0,-17 41 0,1 0 0,-1 1 0,1-1 0,0 1 0,8-7 0,-11 11 0,-1-1 0,1 1 0,0 0 0,-1 0 0,1 0 0,0 1 0,0-1 0,0 0 0,-1 1 0,1-1 0,3 0 0,-5 1 0,1 0 0,0 0 0,0 1 0,0-1 0,0 0 0,0 0 0,-1 0 0,1 1 0,0-1 0,0 0 0,0 1 0,-1-1 0,1 1 0,0-1 0,-1 1 0,1-1 0,0 1 0,-1-1 0,1 1 0,0 0 0,-1-1 0,1 1 0,-1 0 0,1 0 0,0 1 0,27 65 0,-7-16 0,-3-7 0,28 55 0,-40-89 0,0 0 0,0 0 0,1-1 0,0 0 0,1 0 0,0-1 0,10 8 0,-16-14 0,0 0 0,0-1 0,1 0 0,-1 1 0,0-1 0,1 0 0,0 0 0,-1 0 0,1 0 0,-1 0 0,1-1 0,0 1 0,0-1 0,-1 0 0,1 0 0,0 0 0,4-1 0,-3 0 0,1 0 0,-1 0 0,0-1 0,0 1 0,0-1 0,-1 0 0,1 0 0,0-1 0,-1 1 0,5-5 0,1-2 0,0 0 0,0-1 0,-1 0 0,-1 0 0,1-1 0,6-14 0,-7 11 0,0-1 0,-1 0 0,-1-1 0,0 1 0,-1-1 0,-1 0 0,0 0 0,-2-1 0,1 1 0,-2 0 0,0 0 0,-1-1 0,-1 1 0,-5-26 0,6 41 0,1-1 0,0 1 0,-1-1 0,0 1 0,1 0 0,-1-1 0,0 1 0,0 0 0,1-1 0,-1 1 0,0 0 0,0 0 0,0 0 0,-1-1 0,1 1 0,0 1 0,-3-3 0,3 3 0,0 0 0,0-1 0,0 1 0,0 0 0,-1 0 0,1 0 0,0 0 0,0 0 0,0 1 0,0-1 0,0 0 0,0 0 0,-1 1 0,1-1 0,0 1 0,0-1 0,0 1 0,0-1 0,0 1 0,0 0 0,1-1 0,-1 1 0,0 0 0,0 0 0,-1 1 0,-3 5 0,-1-1 0,1 1 0,1 0 0,-1 0 0,1 0 0,0 1 0,1-1 0,0 1 0,0 0 0,1 0 0,0 0 0,0 0 0,1 0 0,0 1 0,0-1 0,1 0 0,0 1 0,0-1 0,1 0 0,1 1 0,-1-1 0,1 0 0,0 0 0,5 9 0,-5-9 0,1-1 0,0 0 0,1 0 0,0 0 0,0-1 0,0 1 0,1-1 0,0 0 0,0 0 0,1-1 0,-1 1 0,1-1 0,0-1 0,1 1 0,-1-1 0,1 0 0,0 0 0,0-1 0,0 0 0,0 0 0,1-1 0,-1 0 0,1 0 0,0 0 0,-1-1 0,11 0 0,-13-1 47,0-1 0,0 1 0,0-1-1,0 0 1,0 0 0,0-1 0,0 1 0,0-1 0,0 0 0,-1 0 0,1-1-1,-1 1 1,1-1 0,-1 0 0,0-1 0,0 1 0,-1-1 0,1 1 0,-1-1-1,5-6 1,-4 4-375,-1 1 0,0-1 0,0 0 0,0 0 0,-1 0 0,0 0 0,0-1-1,0 1 1,-1 0 0,0-1 0,0 1 0,-1-1 0,0 1 0,-1-13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3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16783,'0'0'3680,"105"-16"-2880,-32 4-296,15 0 0,-1 0-144,4 2 8,-11 8-104,-1-2 16,-7 2-88,-9-4-8,-9-8-72,-5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6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99 10752,'0'0'6311,"-11"-3"-5789,-40-7 4,48 10-456,-1 0-1,1 0 1,0 0-1,0 1 0,-1-1 1,1 1-1,0 0 1,0 0-1,0 0 0,0 0 1,0 1-1,0-1 0,0 1 1,1 0-1,-1 0 1,0 0-1,1 0 0,-3 2 1,-2 4 191,0 1 1,0-1-1,-9 16 1,13-20-163,-3 7 135,1 1 1,-1-1-1,2 1 0,0 0 0,0 1 0,1-1 0,0 0 0,-1 21 0,3-9 235,0 0 1,1 0-1,7 39 0,-7-58-391,1 0-1,0 0 0,0 0 0,0 0 1,1 0-1,0-1 0,0 1 1,0 0-1,0-1 0,1 1 0,-1-1 1,1 0-1,0 0 0,1 0 1,-1 0-1,1-1 0,-1 1 0,1-1 1,0 0-1,1 0 0,-1 0 1,0-1-1,1 0 0,-1 0 1,1 0-1,0 0 0,0 0 0,0-1 1,-1 0-1,1 0 0,1 0 1,6-1-1,-4 0 10,0 0 0,0-1 0,0 0 0,-1 0 0,1-1 0,0 0 0,0 0 0,-1-1 0,1 0 0,-1 0 0,0 0 0,0-1 0,0-1 0,7-5 0,0-2 82,0 0 1,0-2-1,-2 1 0,0-2 1,11-15-1,-16 18-46,0 1 0,-1-1-1,-1 0 1,0-1 0,-1 1 0,0-1-1,-1 0 1,0 0 0,-1 0 0,0 0-1,-1 0 1,-1-1 0,0 1 0,-4-22-1,4 32-95,0 1-1,0 0 0,0-1 1,-1 1-1,1 0 0,-1 0 1,0 0-1,0-1 0,0 1 1,0 0-1,0 0 0,0 0 1,0 0-1,0 1 0,-1-1 1,1 0-1,-1 0 0,0 1 0,1-1 1,-1 1-1,0 0 0,0-1 1,0 1-1,0 0 0,0 0 1,0 0-1,0 0 0,0 0 1,0 1-1,0-1 0,-5 0 1,3 1 19,-1 1 0,0-1 0,0 1 0,1 0 0,-1 0 0,1 0 0,-1 1 0,1 0 0,-1 0 0,1 0 0,0 0 0,0 0 0,-7 6 0,7-5-46,0 0 0,0 1 0,1-1 0,-1 1 0,1 0 0,-5 5 0,7-7 0,0 0 0,0 1 0,0-1 0,0 0 0,1 0 0,-1 0 0,1 1 0,-1-1 0,1 0 0,0 1 0,-1-1 0,1 0 0,1 1 0,-1-1 0,1 5 0,-1-7 0,0 1 0,1-1 0,-1 1 0,1-1 0,-1 1 0,0-1 0,1 0 0,-1 1 0,1-1 0,-1 1 0,1-1 0,-1 0 0,1 0 0,-1 1 0,1-1 0,-1 0 0,1 0 0,0 0 0,-1 0 0,1 1 0,-1-1 0,1 0 0,0 0 0,-1 0 0,1 0 0,0-1 0,19 0 0,-5-2 0,-1-2 0,1 1 0,-1-2 0,0 0 0,0-1 0,21-14 0,9-3 0,7-2 0,3-4 0,1 4 0,1 1 0,83-23 0,-138 48 0,1-1 0,-1 1 0,1 0 0,0 0 0,-1 0 0,1 0 0,0 0 0,-1 0 0,1 0 0,-1 1 0,1-1 0,-1 0 0,1 1 0,0-1 0,-1 1 0,0 0 0,1 0 0,-1-1 0,1 1 0,-1 0 0,0 0 0,0 0 0,1 0 0,-1 1 0,0-1 0,0 0 0,0 0 0,0 1 0,0-1 0,-1 1 0,1-1 0,0 0 0,-1 1 0,1-1 0,-1 1 0,1 0 0,-1 1 0,3 6 0,-1 1 0,-1-1 0,0 1 0,0 17 0,-8 79 0,4-75 0,1 1 0,1-1 0,5 43 0,-4-70 0,0-1 0,1 1 0,0 0 0,0-1 0,0 1 0,0-1 0,1 1 0,-1-1 0,1 0 0,0 0 0,0 1 0,0-1 0,0-1 0,1 1 0,-1 0 0,1 0 0,4 3 0,-4-4 0,0-1 0,0 0 0,0 0 0,0 0 0,0 0 0,1 0 0,-1 0 0,0-1 0,0 0 0,0 1 0,1-1 0,-1 0 0,0-1 0,0 1 0,1-1 0,-1 1 0,0-1 0,0 0 0,0 0 0,4-2 0,12-5 0,-1-1 0,-1-1 0,0-1 0,0 0 0,-1-1 0,17-17 0,82-92 0,-31 30 0,-79 83 0,1-1 0,-5 9 0,-1 0 0,0 0 0,0 0 0,0 0 0,0 0 0,1 0 0,-1 0 0,0 0 0,0 0 0,0 0 0,0 1 0,0-1 0,1 0 0,-1 0 0,0 0 0,0 0 0,0 0 0,0 0 0,0 0 0,1 0 0,-1 0 0,0 0 0,0 0 0,0 1 0,0-1 0,0 0 0,0 0 0,0 0 0,0 0 0,0 0 0,1 0 0,-1 1 0,0-1 0,0 0 0,0 0 0,0 0 0,0 0 0,0 0 0,0 1 0,0-1 0,0 0 0,0 0 0,0 0 0,0 0 0,0 1 0,0-1 0,0 0 0,0 0 0,0 0 0,0 0 0,-1 0 0,1 1 0,0-1 0,0 0 0,0 14 0,0-1 0,-1 1 0,-4 17 0,0 12 0,3-21 0,0-1 0,1 1 0,2 27 0,-1-45 0,0 1 0,1-1 0,0 1 0,0-1 0,0 1 0,0-1 0,1 1 0,0-1 0,0 0 0,0 0 0,0 0 0,1 0 0,-1 0 0,1 0 0,0-1 0,5 5 0,-4-5 0,0-1 0,0 0 0,0 0 0,0-1 0,0 1 0,0-1 0,0 0 0,1 0 0,-1 0 0,0 0 0,1-1 0,-1 0 0,1 0 0,-1 0 0,1 0 0,-1-1 0,0 0 0,1 0 0,7-3 0,4-1 0,0-1 0,0-1 0,27-17 0,5-9 0,82-72 0,-16 12 0,-27 16 0,-86 77 0,-1 0 0,0 0 0,1 0 0,-1-1 0,1 1 0,-1 0 0,0 0 0,1-1 0,-1 1 0,0 0 0,1 0 0,-1-1 0,0 1 0,0 0 0,1-1 0,-1 1 0,0-1 0,0 1 0,0 0 0,1-1 0,-1 1 0,0 0 0,0-1 0,0 1 0,0-1 0,0 1 0,0-1 0,-14 6 0,-11 11 0,0 2 0,2 1 0,0 1 0,1 1 0,1 0 0,1 2 0,1 0 0,1 2 0,1 0 0,1 0 0,-24 55 0,38-73 0,-1 1 0,1 0 0,0 0 0,1 0 0,-1 0 0,2 0 0,-1 0 0,1 11 0,1-17 0,-1 0 0,0-1 0,0 1 0,1 0 0,-1 0 0,1 0 0,-1-1 0,1 1 0,0 0 0,-1 0 0,1-1 0,0 1 0,0-1 0,0 1 0,1-1 0,-1 1 0,0-1 0,1 0 0,-1 0 0,0 1 0,1-1 0,-1 0 0,1 0 0,0-1 0,-1 1 0,1 0 0,0 0 0,0-1 0,-1 1 0,1-1 0,0 1 0,0-1 0,0 0 0,0 0 0,-1 0 0,1 0 0,0 0 0,0 0 0,0-1 0,2 0 0,4 0 0,-1-2 0,1 1 0,-1-1 0,0 0 0,0-1 0,0 1 0,-1-2 0,1 1 0,-1 0 0,0-1 0,0-1 0,0 1 0,-1-1 0,0 0 0,0 0 0,6-9 0,5-9 0,-1-2 0,22-53 0,-24 56 0,-9 21 0,-5 16 0,-15 132 0,2-17 0,4-68 0,-2-1 0,-3-1 0,-3 0 0,-2-1 0,-2-1 0,-39 69 0,59-123 0,1 0 0,-1 0 0,0-1 0,0 1 0,0-1 0,0 1 0,-1-1 0,1 0 0,-1 0 0,1 0 0,-1 0 0,-3 1 0,5-2 0,-1-1 0,0 1 0,1-1 0,-1 1 0,1-1 0,-1 0 0,1 0 0,-1 0 0,0 0 0,1 0 0,-1 0 0,1 0 0,-1-1 0,0 1 0,1 0 0,-1-1 0,1 1 0,-1-1 0,1 0 0,-1 0 0,1 1 0,0-1 0,-1 0 0,1 0 0,-2-2 0,-3-3 0,1 0 0,1 0 0,-1 0 0,1-1 0,0 1 0,0-1 0,1 0 0,0 0 0,0 0 0,1-1 0,0 1 0,0-1 0,-1-9 0,2 9 0,0-1 0,0 1 0,1-1 0,0 1 0,1 0 0,0-1 0,0 1 0,0 0 0,1 0 0,1 0 0,-1 0 0,6-11 0,3 2 0,0 0 0,2 0 0,-1 1 0,2 1 0,21-19 0,86-63 0,-31 27 0,-32 22 0,-18 16 0,-1-1 0,-1-2 0,45-56 0,-47 45 0,79-114 0,-109 149 0,7-7 0,-15 23 0,0-1 0,0 1 0,1 0 0,0 0 0,0 0 0,0 7 0,-3 13 0,1-9 0,-15 85 0,17-88 0,0-1 0,1 1 0,0-1 0,1 1 0,0-1 0,4 15 0,-4-25 0,-1-1 0,0 0 0,0 0 0,1 1 0,-1-1 0,1 0 0,-1 0 0,1 0 0,0 0 0,-1 1 0,1-1 0,0 0 0,0 0 0,0 0 0,0-1 0,0 1 0,0 0 0,0 0 0,0 0 0,0-1 0,0 1 0,0 0 0,0-1 0,3 1 0,-2-1 0,0 1 0,0-1 0,0-1 0,0 1 0,0 0 0,0 0 0,0-1 0,1 1 0,-1-1 0,0 0 0,0 0 0,-1 0 0,4-1 0,3-3 0,0 0 0,-1-1 0,0 1 0,0-2 0,10-11 0,-15 15 0,48-59 0,76-73 0,-119 127 0,-5 6 0,-1 1 0,1-1 0,-1 1 0,1-1 0,0 1 0,-1 0 0,1 0 0,0-1 0,3 0 0,-5 2 0,1 0 0,0 0 0,0 0 0,-1 1 0,1-1 0,0 0 0,0 0 0,-1 1 0,1-1 0,0 0 0,-1 1 0,1-1 0,-1 1 0,1-1 0,0 1 0,-1-1 0,1 1 0,-1-1 0,0 1 0,1 0 0,-1-1 0,1 1 0,-1-1 0,0 1 0,1 0 0,-1 0 0,0-1 0,0 1 0,1 0 0,-1-1 0,0 1 0,0 0 0,0 1 0,2 11 0,0-1 0,-1 1 0,-1 0 0,0 0 0,0-1 0,-2 1 0,-2 16 0,-1 4 0,3-19 0,-2 20 0,4-33 0,-1 0 0,1 0 0,0 0 0,0 1 0,1-1 0,-1 0 0,0 0 0,0 0 0,0 0 0,1 0 0,-1 0 0,0 0 0,1-1 0,-1 1 0,1 0 0,-1 0 0,1 0 0,-1 0 0,1 0 0,0-1 0,0 1 0,-1 0 0,1 0 0,1 0 0,-1-1 0,0 1 0,0-1 0,0 0 0,0 0 0,0 0 0,0 0 0,-1 0 0,1-1 0,0 1 0,0 0 0,0 0 0,0 0 0,-1-1 0,1 1 0,0-1 0,0 1 0,-1 0 0,1-1 0,0 1 0,1-2 0,15-14 0,-14 13 0,48-55 0,-31 34 0,25-24 0,-43 47 0,-1 0 0,1 0 0,-1 0 0,1 0 0,0 0 0,0 0 0,-1 0 0,1 1 0,0-1 0,0 1 0,0-1 0,0 1 0,-1 0 0,1-1 0,0 1 0,0 0 0,0 0 0,0 1 0,0-1 0,0 0 0,0 1 0,-1-1 0,1 1 0,0-1 0,0 1 0,0 0 0,-1 0 0,1 0 0,0 0 0,-1 0 0,1 0 0,2 2 0,5 5 0,0 1 0,0 0 0,15 19 0,-17-19 0,-4-5 141,0 1-1,-1-1 1,1 1-1,-1-1 1,0 1-1,2 8 1,-3-11-376,-1 0 1,1 0 0,-1 0 0,1 0 0,-1 0-1,0 0 1,0-1 0,0 1 0,0 0 0,0 0-1,0 0 1,0 0 0,-1 0 0,1 0 0,-1 0-1,1 0 1,-1-1 0,0 1 0,0 0 0,-1 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 10752,'0'0'1160,"-14"3"-690,-9 2-186,0 0-1,1 2 1,-1 0-1,2 2 0,-1 0 1,-31 19-1,39-17-60,1 0 0,0 1-1,1 1 1,1 0 0,0 0 0,0 1-1,2 0 1,0 1 0,0 0-1,1 1 1,1-1 0,1 1 0,0 1-1,1-1 1,1 1 0,1 0 0,0 0-1,1 0 1,0 32 0,3-38-117,0 1-1,1-1 1,0 1 0,1-1 0,0 0-1,0 0 1,1 0 0,1-1 0,0 1-1,0-1 1,1 0 0,1-1 0,-1 1-1,10 8 1,-10-11-39,1 0 0,0 0 0,0-1-1,1 0 1,-1 0 0,2-1 0,-1 0 0,0-1 0,1 0-1,0 0 1,0-1 0,0 0 0,0 0 0,0-1-1,1 0 1,-1-1 0,13 1 0,7-4 80,-1-1-1,0-2 1,0-1 0,-1 0-1,0-3 1,0 0 0,45-23-1,-58 25-84,0-1-1,-1 0 1,0-2-1,-1 1 1,0-1-1,-1-1 1,0 0-1,0-1 1,-1 0-1,-1-1 1,0 0-1,-1 0 1,0-1-1,-1 0 1,0 0 0,-1-1-1,-1 1 1,-1-1-1,0-1 1,-1 1-1,3-23 1,-6 31-41,3-16 68,-1 0 0,-1 0 1,-2-31-1,0 48-66,0-1-1,0 1 0,0 0 0,-1 0 1,0 0-1,0 0 0,-1 0 1,1 0-1,-1 0 0,-1 1 1,1 0-1,-1-1 0,0 1 0,0 1 1,0-1-1,-1 0 0,-6-4 1,-1 1 9,0 1 1,0 1 0,-1 0 0,0 0-1,0 1 1,0 1 0,-1 0 0,0 1 0,0 1-1,0 0 1,0 1 0,0 0 0,-23 2 0,13 1-13,-1 1 0,1 1 0,0 1 0,0 2 0,1 0 0,-1 1 0,-21 12 1,32-14-2,1 1 0,0 0 0,0 1 0,0 0 0,1 1 0,1 0 0,-15 16 0,21-21-203,1 0 0,0 0 0,0 1 0,0 0 0,0-1 0,1 1 0,0 0 0,0 0 0,0 0 0,0 1 0,1-1 0,0 0 0,0 1 0,1-1 0,-1 1 0,1-1 0,0 0 0,1 1 0,-1-1 0,3 10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6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21503,'0'0'2536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7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15176,'0'0'2263,"104"-77"-1967,-19 47 8,24-6-312,0 5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7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42 11856,'0'0'705,"-11"-4"183,-5 0-450,9 2-25,0 0 1,1 0-1,-1 0 1,1-1-1,0 0 0,-9-5 1,15 8-359,0 0 0,0 0 0,0 0 0,0 0 0,0 0 0,-1 0 0,1 0 0,0 0-1,0 0 1,0-1 0,0 1 0,0 0 0,-1 0 0,1 0 0,0 0 0,0 0 0,0 0 0,0 0 0,0 0 0,0 0 0,0-1 0,0 1 0,-1 0 0,1 0 0,0 0 0,0 0 0,0 0 0,0-1 0,0 1 0,0 0 0,0 0 0,0 0 0,0 0 0,0 0 0,0-1-1,0 1 1,0 0 0,0 0 0,0 0 0,0 0 0,0 0 0,0-1 0,0 1 0,0 0 0,0 0 0,0 0 0,0 0 0,1 0 0,-1-1 0,0 1 0,0 0 0,0 0 0,0 0 0,11-4 1239,17 2-231,-2 5-446,0 0 1,0 2-1,-1 0 0,1 2 1,-1 1-1,28 13 0,-42-16-337,0 1 0,-1 0 1,0 1-1,0 0 0,0 1 0,-1 0 0,0 0 0,14 19 0,-3-1 1364,29 56 0,-20-31-1121,-24-44-523,0 0 0,0 0 0,1-1 0,0 0 0,0 0 0,12 8 0,-16-13 66,0 0 0,-1 0-1,1 0 1,0 0 0,0-1 0,0 1 0,0-1-1,0 1 1,1-1 0,-1 0 0,0 0 0,2 0-1,12-3-4880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8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739 0 17287,'0'0'3274,"-11"10"-2685,-322 245 1912,75-67-81,199-144-1609,52-38-660,-4 2 207,0 0 1,1 0-1,0 1 0,0 1 1,-9 11-1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8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14872,'0'0'7497,"13"-4"-6853,46-9 748,99-10 1,79 4 2625,-181 8-1135,-60 11-4008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8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17287,'0'0'3939,"16"4"-3030,-11-2-814,17 4 302,1-1-1,0-1 0,33 1 0,75-8 1799,-111 0-1509,0 1 0,0-2 0,-1-1 0,28-10 0,-44 14-479,1 0 0,-1-1 0,0 1 0,0-1 0,0 0 0,0 0 0,0 0 0,3-4 0,0-6-3943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09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252 224 14568,'0'0'3058,"-10"6"-2115,-11 8-394,1 1 0,0 0 0,1 2 0,-18 20 0,23-21-214,2 2 0,0-1 1,1 2-1,1-1 0,0 2 0,2-1 1,0 1-1,1 0 0,-6 30 0,11-39-160,0 0 0,1 1-1,0-1 1,0 1 0,1-1 0,1 0-1,0 1 1,1-1 0,0 0-1,0 1 1,1-1 0,1 0 0,0-1-1,0 1 1,1-1 0,1 0-1,0 0 1,0 0 0,9 10-1,-11-15-44,1 0-1,0-1 0,0 1 0,0-1 1,0 0-1,1 0 0,0 0 0,0-1 0,0 0 1,0 0-1,0-1 0,0 0 0,1 0 1,9 2-1,-8-3 22,-1-1 0,1 0 0,-1 0 0,1-1 0,0 0 0,-1 0 0,0 0 0,1-1 0,-1 0-1,0-1 1,0 0 0,0 0 0,7-4 0,3-3-94,-1-2-1,0 1 1,0-2-1,-2 0 0,1-1 1,-1 0-1,13-19 1,-4 1-26,-1-1 1,30-60 0,-40 66-32,-1 0 0,-1-1 0,-1-1 0,9-54 0,-15 60 0,0-1 0,-2 0 0,-1 0 0,0 0 0,-2 0 0,-6-31 0,6 46 0,-1 0 0,0-1 0,0 1 0,0 1 0,-1-1 0,-1 0 0,0 1 0,-7-11 0,9 15 0,-1 1 0,1-1 0,-1 1 0,1 0 0,-1-1 0,0 2 0,0-1 0,0 0 0,-1 1 0,1 0 0,-1 0 0,1 0 0,-1 0 0,0 1 0,1 0 0,-1 0 0,-8-1 0,-2 2 0,0 1 0,0 0 0,1 1 0,-1 1 0,0 0 0,1 0 0,0 2 0,0 0 0,0 0 0,1 2 0,0-1 0,-19 14 0,6-2 0,1 1 0,1 1 0,1 1 0,-38 44 0,6 11 850,28-34-5635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1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279 535 9744,'0'0'9567,"-13"12"-9135,-95 78 448,90-75-635,1 1 0,1 1-1,1 0 1,-22 32-1,29-38-97,2 0 0,-1 1-1,1 0 1,1 0 0,0 0-1,1 0 1,0 1-1,1 0 1,-3 22 0,5-30-72,1 0 0,0-1 0,0 1 0,1-1 0,-1 1 0,1-1 0,0 1 0,1-1 0,-1 0 0,1 1 0,-1-1 0,1 0 0,0 0 0,1 0 0,-1 0 0,1-1 0,5 7 0,-5-7-18,0-1 0,0 0 0,0 0 1,0 0-1,1 0 0,-1 0 0,1-1 0,-1 1 0,1-1 1,-1 0-1,1 0 0,0 0 0,0-1 0,-1 0 0,1 1 1,0-1-1,0 0 0,-1-1 0,1 1 0,0-1 0,6-1 1,0-1 54,-1-1 1,0 0-1,0 0 1,0-1 0,0 0-1,-1-1 1,0 0-1,0 0 1,0-1 0,-1 0-1,0 0 1,10-14-1,-1 0 226,-1-1-1,0-1 0,16-38 1,-26 50-68,0-1 1,-1 1-1,0-1 1,-1 0-1,-1 0 1,0 0-1,1-20 1,-3 33-246,0-1 1,0 0 0,0 0 0,-1 0 0,1 0-1,0 0 1,0 0 0,0 1 0,0-1-1,0 0 1,0 0 0,0 0 0,-1 0-1,1 0 1,0 0 0,0 0 0,0 0-1,0 0 1,0 0 0,-1 0 0,1 0-1,0 0 1,0 0 0,0 0 0,0 0-1,0 0 1,-1 0 0,1 0 0,0 0-1,0 0 1,0 0 0,0 0 0,0 0-1,-1 0 1,1 0 0,0 0 0,0 0-1,0 0 1,0 0 0,0 0 0,0 0 0,-1 0-1,1-1 1,0 1 0,0 0 0,0 0-1,0 0 1,0 0 0,0 0 0,0 0-1,0-1 1,0 1 0,0 0 0,-1 0-1,1 0 1,-8 14 332,2 1-353,1 0 1,1 0-1,0 1 1,1-1 0,1 1-1,1 0 1,0 0-1,0 0 1,2 0-1,4 30 1,-4-42-6,-1-1 0,1 1 0,0-1 0,0 1 0,0-1 0,1 1 0,-1-1 0,1 0 0,0 1 0,0-1 0,0 0 0,0 0 0,0 0 0,1-1 0,-1 1 0,1-1 0,0 1 0,0-1 0,0 0 0,0 0 0,0 0 0,0 0 0,4 1 0,-2-2 0,0 1 0,0-1 0,-1 0 0,1-1 0,0 1 0,0-1 0,0 0 0,0 0 0,0-1 0,0 1 0,0-1 0,0 0 0,0 0 0,-1-1 0,1 1 0,5-4 0,5-3 0,-1 0 0,0-1 0,-1-1 0,22-19 0,45-53 0,-60 60 0,20-24 0,-2-2 0,-2-2 0,-2-1 0,-2-1 0,-3-2 0,-2-1 0,-3-2 0,-2 0 0,-3-1 0,13-64 0,-30 115 0,1-4 0,0 0 0,-1 0 0,-1 0 0,1 0 0,-2 0 0,1 0 0,-2 0 0,-2-20 0,3 31 0,0 0 0,0-1 0,0 1 0,0 0 0,0 0 0,0 0 0,0-1 0,0 1 0,0 0 0,0 0 0,0 0 0,0-1 0,-1 1 0,1 0 0,0 0 0,0 0 0,0 0 0,0-1 0,0 1 0,0 0 0,-1 0 0,1 0 0,0 0 0,0 0 0,0-1 0,-1 1 0,1 0 0,0 0 0,0 0 0,0 0 0,-1 0 0,1 0 0,0 0 0,0 0 0,0 0 0,-1 0 0,1 0 0,0 0 0,0 0 0,0 0 0,-1 0 0,1 0 0,0 0 0,0 0 0,0 0 0,-1 0 0,1 0 0,0 0 0,0 0 0,0 0 0,-1 1 0,1-1 0,0 0 0,0 0 0,0 0 0,0 0 0,-1 0 0,1 1 0,0-1 0,0 0 0,0 0 0,0 0 0,0 1 0,0-1 0,0 0 0,-1 0 0,-9 18 0,8-14 0,-14 28 0,2 1 0,2 0 0,1 0 0,-13 69 0,16-54 0,3 1 0,1 0 0,4 51 0,5-49 0,2-1 0,2 0 0,3-1 0,2 0 0,28 67 0,-40-110 0,12 26 0,-13-31 0,-1 1 0,1 0 0,0-1 0,0 1 0,1-1 0,-1 1 0,0-1 0,0 1 0,1-1 0,-1 0 0,1 0 0,-1 0 0,1 0 0,1 1 0,-2-2 21,-1 1 0,0-1 0,0 0-1,1 0 1,-1 0 0,0 0 0,0 0 0,0 0 0,1 0 0,-1-1 0,0 1-1,0 0 1,0 0 0,1 0 0,-1 0 0,0 0 0,0 0 0,0 0-1,1 0 1,-1 0 0,0-1 0,0 1 0,0 0 0,0 0 0,1 0 0,-1 0-1,0-1 1,0 1 0,0 0 0,0 0 0,0 0 0,0-1 0,1 1-1,-1 0 1,0 0 0,0 0 0,0-1 0,0 1 0,0 0 0,0 0 0,0-1-1,0 1 1,0 0 0,0-1 0,0-4-3612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1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18895,'0'0'4664,"78"20"-4184,-23-14 0,11 0-208,1 0 0,-11 0 32,-2-2 0,-5-2-112,-7-2 0,-4-2-72,-1 2-8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2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1215 12456,'0'0'2616,"10"-3"-1859,3 0-549,0-1 1,-1-1-1,0 0 1,0-1-1,0 0 1,-1 0 0,0-1-1,0-1 1,14-13-1,21-28 835,66-94 0,-76 95-586,5-11 203,-3-1 0,-2-2 1,35-84-1,-63 128-290,-1 1 0,7-33 1,-13 49-361,-1 1 0,0 0 0,0 0 0,0 0 0,0 0 0,0 0-1,0-1 1,0 1 0,1 0 0,-1 0 0,0 0 0,0 0 0,0 0 0,0-1 0,0 1 0,0 0 0,0 0 0,0 0 0,0-1 0,0 1 0,0 0 0,0 0 0,0 0 0,0 0 0,0-1 0,0 1 0,0 0 0,0 0 0,0 0 0,0 0 0,0-1 0,0 1 0,-1 0 0,1 0 0,0 0 0,0 0 0,0-1 0,0 1 0,0 0 0,0 0 0,-1 0 0,1 0 0,0 0 0,0 0 0,0 0 0,0 0 0,0-1 0,-1 1 0,1 0 0,0 0 0,0 0 0,0 0 0,0 0 0,-1 0 0,1 0 0,0 0 0,0 0 0,-1 0 0,-9 10 323,0 2-217,1 2 0,1-1 0,0 1 0,1 0 0,-8 24 0,-22 82 344,28-87-245,2 1 1,1 0-1,1 0 0,2 0 0,2 1 0,1-1 0,6 53 0,-5-81-150,0 1 0,1-1 0,0 0 0,0 0 0,0 0-1,0 0 1,1 0 0,0 0 0,0-1 0,1 1 0,5 6-1,-7-10-36,0 0-1,0-1 0,0 1 0,1 0 0,-1-1 0,0 0 1,1 1-1,-1-1 0,1 0 0,-1 0 0,1 0 0,0-1 0,-1 1 1,1-1-1,0 1 0,-1-1 0,1 0 0,0 0 0,-1 0 0,1 0 1,0-1-1,0 1 0,-1-1 0,1 0 0,-1 1 0,1-1 0,0 0 1,2-2-1,7-3 57,-1-1-1,0 1 1,-1-2 0,1 1 0,-1-2 0,13-13 0,52-67 304,-47 54-251,9-14 47,-1-2 0,-4-1 1,-1-2-1,-3-1 0,30-79 0,-23 32 139,-5-2-1,22-129 1,-51 225-323,1 0 0,0-1 0,0 0 0,-1 0 0,-1 0 0,1 0 0,-2 0 0,1 0 0,-3-14 0,3 22 0,-1 1 0,1 0 0,0 0 0,0-1 0,0 1 0,0 0 0,0 0 0,0-1 0,0 1 0,-1 0 0,1 0 0,0 0 0,0 0 0,0-1 0,0 1 0,-1 0 0,1 0 0,0 0 0,0 0 0,-1 0 0,1 0 0,0-1 0,0 1 0,0 0 0,-1 0 0,1 0 0,0 0 0,0 0 0,-1 0 0,1 0 0,0 0 0,0 0 0,-1 0 0,1 0 0,0 0 0,0 0 0,-1 0 0,1 0 0,0 1 0,0-1 0,-1 0 0,1 0 0,0 0 0,0 0 0,0 0 0,-1 0 0,1 1 0,0-1 0,0 0 0,0 0 0,0 0 0,-1 1 0,1-1 0,0 0 0,0 0 0,0 0 0,0 1 0,0-1 0,0 0 0,0 0 0,-1 1 0,1-1 0,0 0 0,-12 21 0,10-18 0,-14 30 0,1 1 0,2 0 0,-11 42 0,-19 114 0,43-189 0,-35 216 0,6-27 0,27-181 0,-8 42 0,-2 52 0,11-102 0,1 0 0,0-1 0,0 1 0,0 0 0,0-1 0,0 1 0,0-1 0,0 1 0,0 0 0,0-1 0,0 1 0,0-1 0,0 1 0,1 0 0,-1-1 0,0 1 0,0-1 0,1 1 0,-1-1 0,0 1 0,1 0 0,9-6 0,13-29 0,-19 27 0,100-125 0,-93 120 0,-10 11 0,-1 0 0,1 0 0,0 0 0,0 0 0,0 0 0,0 0 0,0 1 0,0-1 0,0 0 0,0 1 0,0-1 0,0 1 0,2-1 0,-2 1 0,-1 0 0,1 0 0,0 0 0,-1 0 0,1 0 0,-1 0 0,1 0 0,-1 0 0,1 0 0,-1 0 0,1 1 0,-1-1 0,1 0 0,-1 0 0,1 1 0,-1-1 0,1 0 0,-1 1 0,1-1 0,-1 0 0,1 1 0,1 3 0,1-1 0,-1 1 0,0 0 0,0 0 0,-1 0 0,3 6 0,0 2 0,-1-5 0,7 17 0,0 0 0,2-1 0,19 28 0,-28-46 0,1 0 0,-1 0 0,1 0 0,0-1 0,1 1 0,-1-1 0,1 0 0,0 0 0,0-1 0,0 0 0,0 0 0,1 0 0,-1 0 0,1-1 0,0 0 0,-1 0 0,1-1 0,0 1 0,0-1 0,8 0 0,-3-2 0,0 0 0,0 0 0,-1-2 0,1 1 0,-1-1 0,0-1 0,1 0 0,-1 0 0,-1-1 0,1 0 0,-1-1 0,10-7 0,-5 2 0,0-1 0,0 0 0,-2-1 0,1 0 0,-2-1 0,17-24 0,-25 32 0,0 0 0,0 0 0,-1 0 0,1 0 0,-1-1 0,0 1 0,-1-1 0,1-9 0,-1 14 0,-1 1 0,0 0 0,0-1 0,-1 1 0,1 0 0,0-1 0,0 1 0,-1-1 0,1 1 0,0 0 0,-1-1 0,1 1 0,-1 0 0,0 0 0,1 0 0,-1-1 0,0 1 0,0 0 0,-1-1 0,1 1 0,-1 0 0,0 1 0,1-1 0,-1 0 0,0 1 0,1-1 0,-1 1 0,0 0 0,1 0 0,-1-1 0,0 1 0,0 0 0,1 0 0,-1 1 0,0-1 0,0 0 0,1 1 0,-1-1 0,-3 2 0,0-1 0,-1 1 0,0 0 0,0 0 0,1 0 0,0 1 0,-1 0 0,1 0 0,0 0 0,0 1 0,0 0 0,1 0 0,0 0 0,-1 0 0,1 1 0,1-1 0,-1 1 0,1 0 0,0 0 0,0 1 0,0-1 0,0 1 0,1-1 0,0 1 0,1 0 0,-1 0 0,1-1 0,0 1 0,0 0 0,1 0 0,0 1 0,0-1 0,0 0 0,1 0 0,0 0 0,0-1 0,2 8 0,0-8 0,0 1 0,-1 0 0,2-1 0,-1 0 0,1 0 0,0 0 0,0 0 0,0 0 0,0-1 0,1 0 0,0 0 0,0 0 0,0-1 0,0 1 0,1-1 0,0 0 0,-1-1 0,1 1 0,0-1 0,6 1 0,-2 0 0,0-1 0,0 0 0,0-1 0,0 0 0,0 0 0,0-1 0,0-1 0,0 1 0,0-2 0,0 1 0,17-6 0,-25 6 36,0 0-1,0 0 1,0 0 0,0 0 0,0 0-1,0 0 1,-1-1 0,1 1-1,0-1 1,-1 1 0,1-1 0,-1 0-1,1 1 1,-1-1 0,0 0 0,0 0-1,1 0 1,-2 0 0,1 0-1,0 0 1,0 0 0,-1-1 0,2-2-1,-2 3-336,0-1-1,0 1 0,0 0 1,0 0-1,0 0 0,-1 0 1,1 0-1,0 0 0,-1 0 1,0 0-1,1 0 0,-1 0 1,0 1-1,0-1 0,-1-2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2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0 4816,'0'0'6882,"-10"11"-6538,-1 2-265,-117 141 1488,86-98-905,8-11 94,-31 53 1,56-81-584,0 1 1,1-1-1,1 1 0,1 1 1,0-1-1,1 1 1,-2 20-1,4-8 119,0 0 0,3 1 0,4 54-1,-1-67-145,0 0 0,2 0-1,0 0 1,1 0-1,0-1 1,2 0-1,11 20 1,-5-14 334,1 0 0,2 0 0,0-2 0,22 23 0,-36-43 614,-5-13-4135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2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18695,'0'0'1248,"56"-2"-472,27-9 0,40-5-168,6 2 16,-8-2-192,-13-4 0,-9-2-144,-14-6 8,-9-3-200,-45 19 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4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10752,'0'0'21810,"0"-11"-21644,0-33-4186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6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452 602 13464,'0'0'3431,"-13"10"-2781,-28 18-211,-82 61 867,113-80-1185,-31 26 448,2 1 0,2 3-1,-38 48 1,65-73-341,0 1 0,2 1-1,-1-1 1,2 2 0,-10 26 0,14-32-56,0 1 0,1 0 1,0 0-1,1 1 1,1-1-1,-1 0 0,2 0 1,0 1-1,3 13 1,-4-22-80,1-1 1,0 1 0,0 0-1,0 0 1,1-1 0,-1 1-1,1 0 1,0-1 0,0 0 0,0 1-1,0-1 1,1 0 0,-1 0-1,1 0 1,0 0 0,0-1 0,0 1-1,0-1 1,0 0 0,1 0-1,-1 0 1,1 0 0,-1-1-1,8 3 1,-2-2 140,-1-1 0,1 0 1,0 0-1,-1-1 0,1 0 0,0 0 0,-1-1 1,1-1-1,-1 1 0,15-5 0,1-3 94,-1 0 0,0-1 0,-1-2 0,36-23 0,77-66 1088,-127 95-1408,181-152-8,2-12 0,-176 155 0,-11 12 0,-1-1 0,0 1 0,1 0 0,0 0 0,0 0 0,0 1 0,0-1 0,6-2 0,-7 4 0,1-1 0,-1 0 0,1 0 0,-1 0 0,0 0 0,1-1 0,-1 0 0,0 1 0,-1-1 0,1 0 0,0 0 0,-1 0 0,0-1 0,0 1 0,0-1 0,0 1 0,0-1 0,-1 0 0,0 1 0,1-1 0,-1 0 0,-1 0 0,1 0 0,-1 0 0,1 0 0,-1 0 0,0 0 0,0 0 0,-1 0 0,1 0 0,-1 0 0,0 0 0,-2-3 0,3 5 0,-1 0 0,0 0 0,0 0 0,0 0 0,-1 1 0,1-1 0,0 1 0,-1-1 0,1 1 0,-1-1 0,1 1 0,-1 0 0,1-1 0,-1 1 0,0 0 0,0 0 0,0 1 0,0-1 0,0 0 0,0 0 0,0 1 0,0 0 0,0-1 0,0 1 0,0 0 0,-3 0 0,-4 0 0,0 0 0,1 0 0,-1 1 0,0 1 0,-8 1 0,4 1 0,0 1 0,0 0 0,0 1 0,1 0 0,0 1 0,0 0 0,1 1 0,0 0 0,0 1 0,1 0 0,0 1 0,0 0 0,1 0 0,1 1 0,-14 22 0,14-19 0,1 0 0,0 0 0,1 1 0,0 0 0,1 0 0,1 0 0,0 1 0,2-1 0,-1 1 0,2 0 0,0 0 0,1 0 0,3 25 0,-3-36 0,1 1 0,0-1 0,1 0 0,-1 0 0,1 1 0,0-1 0,0 0 0,0-1 0,1 1 0,0 0 0,0-1 0,0 1 0,0-1 0,1 0 0,0 0 0,0 0 0,0-1 0,0 1 0,0-1 0,1 0 0,0 0 0,-1-1 0,1 1 0,0-1 0,0 0 0,0-1 0,1 1 0,-1-1 0,0 0 0,0 0 0,1 0 0,-1-1 0,1 0 0,-1 0 0,1 0 0,6-2 0,10-2 0,-1-1 0,-1 0 0,1-2 0,-1 0 0,0-2 0,37-20 0,-5-3 0,58-48 0,81-89 0,-189 167 0,0-1 0,1 1 0,-1 0 0,1 0 0,-1 1 0,1-1 0,0 0 0,0 1 0,0 0 0,0 0 0,4-2 0,-6 4 0,-1-1 0,1 0 0,-1 1 0,1-1 0,-1 0 0,1 1 0,-1-1 0,1 1 0,-1-1 0,0 0 0,1 1 0,-1-1 0,0 1 0,1-1 0,-1 1 0,0 0 0,0-1 0,1 1 0,-1-1 0,0 1 0,0-1 0,0 1 0,0 0 0,0-1 0,0 1 0,0-1 0,0 1 0,0 0 0,0-1 0,0 1 0,0-1 0,-1 1 0,1 1 0,-3 24 0,-28 89 0,18-75 0,-8 47 0,21-78 0,4-8 0,10-13 0,-10 8 0,56-57 0,-37 36 0,2 0 0,0 2 0,1 1 0,38-25 0,-63 46 0,0 0 0,0 1 0,-1-1 0,1 0 0,0 1 0,0-1 0,0 1 0,0-1 0,0 1 0,0 0 0,0-1 0,0 1 0,0 0 0,0 0 0,0-1 0,0 1 0,0 0 0,0 0 0,0 0 0,0 0 0,0 0 0,0 1 0,0-1 0,0 0 0,0 0 0,0 1 0,2 0 0,-2 1 0,0 0 0,0 0 0,-1 0 0,1 0 0,0 0 0,-1 0 0,0 0 0,1 1 0,-1-1 0,0 0 0,0 0 0,0 0 0,-1 3 0,-5 86 0,-1 25 0,7-112 0,0-1 0,0 0 0,0 1 0,0-1 0,1 0 0,0 1 0,-1-1 0,1 0 0,0 0 0,1 0 0,-1 1 0,0-1 0,3 2 0,-3-3 0,0-1 0,1 0 0,-1 0 0,1 0 0,-1 0 0,1 0 0,0 0 0,-1 0 0,1-1 0,0 1 0,-1-1 0,1 1 0,0-1 0,0 0 0,0 1 0,-1-1 0,1 0 0,0 0 0,0 0 0,0-1 0,0 1 0,-1 0 0,1-1 0,0 1 0,2-2 0,11-2 0,0-2 0,-1 0 0,0-1 0,0 0 0,0-1 0,-1-1 0,-1 0 0,1 0 0,-1-2 0,16-17 0,7-11 0,54-79 0,-46 51 0,-2-2 0,-4-2 0,32-84 0,56-235 0,-116 348 0,-9 42 0,0 0 0,0-1 0,0 1 0,0 0 0,1 0 0,-1-1 0,0 1 0,0 0 0,0 0 0,0-1 0,0 1 0,0 0 0,0-1 0,0 1 0,0 0 0,0 0 0,0-1 0,0 1 0,0 0 0,-1 0 0,1-1 0,0 1 0,0 0 0,0 0 0,0-1 0,0 1 0,0 0 0,-1 0 0,1 0 0,0-1 0,0 1 0,-1 0 0,-6 5 0,-8 18 0,-1 13 0,2 0 0,1 2 0,-15 75 0,19-70 0,3 0 0,1 0 0,2 64 0,4-75 0,1-1 0,2 1 0,1-1 0,2 0 0,15 44 0,-21-71 0,1 1 0,-1-1 0,1 0 0,1 1 0,-1-1 0,1 0 0,-1 0 0,1-1 0,0 1 0,0-1 0,1 1 0,-1-1 0,1 0 0,6 4 0,-6-5 0,0-1 0,0 1 0,0-1 0,0 0 0,0 0 0,0 0 0,1-1 0,-1 0 0,0 1 0,1-2 0,-1 1 0,0 0 0,0-1 0,0 0 0,1 0 0,5-2 0,3-1 0,0-2 0,0 0 0,0 0 0,-1-1 0,0 0 0,0-1 0,0-1 0,19-19 0,-19 16 0,0-1 0,-1 0 0,-1-1 0,0 0 0,-1 0 0,0-1 0,7-18 0,-15 30 0,-1 1 0,1 0 0,0 0 0,-1-1 0,1 1 0,-1-1 0,0 1 0,1 0 0,-1-1 0,0 1 0,-1-1 0,1 1 0,0-1 0,-2-2 0,2 4 0,0 0 0,-1 0 0,0 0 0,1 1 0,-1-1 0,1 0 0,-1 0 0,0 1 0,1-1 0,-1 0 0,0 1 0,0-1 0,0 1 0,0-1 0,1 1 0,-1 0 0,0-1 0,0 1 0,0 0 0,0-1 0,0 1 0,0 0 0,0 0 0,0 0 0,0 0 0,0 0 0,0 0 0,0 0 0,0 0 0,0 0 0,0 1 0,0-1 0,1 0 0,-1 1 0,0-1 0,0 0 0,0 1 0,-1 0 0,-8 4 0,-1 0 0,1 1 0,1 0 0,-1 1 0,1 0 0,0 0 0,0 1 0,1 0 0,0 1 0,-9 12 0,12-15 0,1 0 0,0 0 0,0 0 0,1 0 0,0 1 0,0-1 0,0 1 0,1 0 0,0 0 0,0 0 0,1 0 0,0 0 0,0 0 0,0 0 0,1 0 0,0 0 0,1 1 0,1 6 0,-2-12 0,1 0 0,-1 1 0,1-1 0,0 0 0,0 0 0,0 0 0,0 0 0,1 0 0,-1-1 0,0 1 0,1 0 0,-1-1 0,1 1 0,0-1 0,-1 1 0,1-1 0,3 2 0,-2-1 0,1-1 0,-1 0 0,1 1 0,0-1 0,-1-1 0,1 1 0,0-1 0,0 1 0,6-1 0,5-2 0,1 0 0,-1-1 0,31-9 0,-41 11 0,37-14 0,34-9 0,-70 23 0,1 0 0,-1 0 0,1 0 0,-1 1 0,1 0 0,-1 0 0,1 0 0,0 1 0,7 2 0,-9-2 0,0 2 0,0-1 0,-1 0 0,1 1 0,-1 0 0,1 0 0,-1 0 0,0 1 0,0 0 0,-1-1 0,1 1 0,-1 0 0,5 7 0,3 8 0,19 37 0,-21-36 0,-1-5 0,0 0 0,1 0 0,1-1 0,0 0 0,12 13 0,-18-23 0,1 1 0,0-1 0,0 0 0,0 0 0,0-1 0,0 0 0,1 1 0,-1-2 0,1 1 0,0-1 0,0 0 0,0 0 0,0 0 0,0-1 0,1 0 0,10 0 0,1 0 303,32-1 265,-48 0-821,0 0 0,0-1 0,0 1 0,0 0 0,0-1 0,0 1 0,0-1 0,0 0 0,0 1 1,-1-1-1,1 0 0,0 0 0,0 0 0,-1-1 0,1 1 0,-1 0 0,1-1 0,1-1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6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19199,'0'0'1752,"133"57"-1152,-12-45 16,8-10 8,-2-4-72,-7-8 16,-3-2-72,-24-6-8,-16-5-64,-45 15 8,-8 2-208,6-4 8,5-2-128,-5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7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233 422 14776,'0'0'3681,"-15"13"-2837,-86 76 479,86-74-938,1 1 0,0 0 1,1 1-1,0 0 0,-13 28 0,22-38-169,1 1 0,0-1 0,0 1 0,0 0 0,1 0-1,1 1 1,-2 8 0,3-15-127,0 1-1,0 0 1,1 0 0,-1-1-1,0 1 1,1 0 0,0-1-1,-1 1 1,1 0 0,0-1-1,1 1 1,-1-1 0,0 1-1,1-1 1,-1 0 0,1 0-1,0 0 1,0 0 0,0 0-1,0 0 1,0 0 0,0 0-1,0-1 1,0 1 0,4 1-1,-3-1 11,0-1 1,-1 1-1,1-1 0,0 0 1,0 0-1,0 0 0,0 0 0,1 0 1,-1-1-1,0 1 0,0-1 1,0 0-1,1 0 0,-1 0 0,0 0 1,0-1-1,0 1 0,1-1 1,-1 0-1,0 0 0,0 0 0,3-2 1,-3 1-13,0 0 0,0-1 0,0 1 0,-1-1 0,1 1 0,-1-1 0,0 0 0,0 0 0,0 0 0,0 0 0,0-1 0,-1 1 0,1-1 0,-1 1 0,0 0 0,0-1 0,0 0 0,-1 1 0,1-7 0,0 2 21,-1 0-1,0 0 1,0 0-1,-1 0 1,0 0-1,-1 0 1,-4-14-1,-2 1 322,-16-29 1,15 32-381,6 12-49,-8-11 0,10 16 0,1 1 0,0-1 0,0 1 0,0-1 0,0 1 0,0-1 0,0 0 0,0 1 0,-1-1 0,1 1 0,1-1 0,-1 1 0,0-1 0,0 1 0,0-1 0,0 1 0,0-1 0,0 1 0,1-1 0,-1 1 0,0-1 0,0 1 0,1-1 0,-1 0 0,10-14 0,-7 11 0,15-20 0,1 1 0,2 1 0,0 1 0,30-23 0,4-5 0,205-218 0,-251 256 0,-6 6 0,1 0 0,0 0 0,1 1 0,-1 0 0,1 0 0,5-5 0,-9 10 0,-1 0 0,1 0 0,-1 0 0,1 0 0,-1-1 0,0 1 0,0 0 0,0 0 0,1 0 0,-1 0 0,0 0 0,0 0 0,0 0 0,0 0 0,0 0 0,-1 0 0,1 1 0,-2 11 0,0 0 0,-1 0 0,-1-1 0,-7 20 0,5-15 0,-147 351 0,28-71 0,95-218 0,-3-1 0,-68 114 0,99-189 0,-8 13 0,7-13 0,6-9 0,7-15 0,2 1 0,0 0 0,2 1 0,23-27 0,73-66 0,-104 106 0,39-33 375,94-60 0,-37 27-5060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9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1070 8336,'0'0'7641,"12"-5"-7059,3-1-392,-1-2 0,1 1 0,-2-2-1,1 0 1,-1-1 0,15-13-1,36-45 925,-2-3 0,-3-2-1,64-106 1,-94 134-385,-3-2-1,-1-1 1,22-59 0,-46 103-631,1 1 10,-1 0-1,0-1 1,0 1-1,0 0 1,-1 0-1,1-1 1,-1 1-1,1 0 1,-1-1-1,0-3 1,-5 11 82,1 0 0,1 0 1,-1 0-1,1 1 0,-6 8 0,-11 22 92,1 2 0,2 0 1,-13 41-1,-28 122 793,50-168-730,2 1 0,1 0 0,1 0 0,2 0 1,4 57-1,-1-82-240,0 0 0,0 0-1,1 0 1,4 12 0,-5-19-97,-1 0 0,1 0 0,-1 1 0,1-1 0,-1 0 0,1 0 0,0 0 0,-1 0 1,1 0-1,0 1 0,0-1 0,0-1 0,0 1 0,0 0 0,0 0 0,0 0 0,0 0 0,0-1 0,1 1 0,-1-1 0,0 1 0,0-1 0,1 1 0,-1-1 0,0 0 0,1 1 0,-1-1 0,0 0 0,1 0 0,-1 0 0,0 0 0,1 0 0,-1 0 0,2-1 0,10-4-8,0 0 0,-1 0 0,0-1 0,-1-1 0,1 0 0,-1 0 0,11-11 0,71-70 0,-27 14 0,-3-3 0,-3-3 0,-4-2 0,69-134 0,-88 146 0,-3-1 0,-4-1 0,22-77 0,-48 128 0,-9 26 0,-14 35 0,17-37 0,-20 49 0,-128 306 0,-46 162 0,194-511 0,4-7 0,11-12 0,90-112 0,17-17 0,-119 138 0,3-4 0,1 1 0,-1-1 0,1 1 0,-1 1 0,1-1 0,0 1 0,0-1 0,1 2 0,7-5 0,-12 7 0,0 0 0,-1 0 0,1 0 0,0 0 0,0 1 0,0-1 0,-1 0 0,1 0 0,0 0 0,-1 1 0,1-1 0,0 0 0,0 0 0,-1 1 0,1-1 0,-1 1 0,1-1 0,0 1 0,-1-1 0,1 1 0,-1-1 0,1 1 0,-1 0 0,1-1 0,-1 1 0,0-1 0,1 1 0,-1 0 0,0 0 0,1-1 0,-1 1 0,0 1 0,10 32 0,-8-21 0,-1-12 0,5 22 0,1-1 0,1-1 0,13 26 0,-18-42 0,-1 0 0,1 0 0,1 0 0,-1 0 0,1-1 0,-1 1 0,1-1 0,1 0 0,-1 0 0,1-1 0,-1 1 0,1-1 0,0 0 0,0 0 0,0 0 0,1-1 0,-1 0 0,11 3 0,-5-4 0,-1 0 0,1 0 0,-1-1 0,1-1 0,0 0 0,-1 0 0,1-1 0,-1 0 0,0-1 0,15-6 0,-16 5 0,-1 1 0,0-2 0,0 1 0,0-1 0,0 0 0,-1-1 0,0 0 0,0 0 0,0 0 0,-1-1 0,0 0 0,8-12 0,-6 6 0,-2 0 0,0-1 0,7-18 0,-11 25 0,0 1 0,-1-1 0,1 1 0,-2-1 0,1 0 0,-1 1 0,1-1 0,-2 0 0,-1-11 0,2 16 0,-1 0 0,0 0 0,0 0 0,0 0 0,0 0 0,0 0 0,0 0 0,0 1 0,0-1 0,-1 0 0,1 1 0,-1-1 0,1 1 0,-1 0 0,1-1 0,-1 1 0,0 0 0,0 0 0,0 0 0,0 0 0,0 1 0,0-1 0,0 0 0,0 1 0,0-1 0,0 1 0,0 0 0,0 0 0,0-1 0,0 2 0,0-1 0,0 0 0,0 0 0,-3 1 0,-3 0 0,-1 1 0,1 0 0,0 0 0,0 1 0,0 0 0,0 0 0,-10 7 0,8-4 0,1 2 0,0-1 0,0 1 0,1 1 0,-1-1 0,2 1 0,0 1 0,0 0 0,0 0 0,1 0 0,1 0 0,-8 21 0,10-24 0,0 0 0,1 0 0,1-1 0,-1 1 0,1 0 0,0 0 0,0 1 0,1-1 0,0 0 0,1 0 0,-1 0 0,1 0 0,0 0 0,1 0 0,0 0 0,0 0 0,1-1 0,-1 1 0,1-1 0,1 1 0,-1-1 0,10 11 0,-7-11 0,0-1 0,1 0 0,-1 0 0,1-1 0,1 0 0,-1 0 0,1-1 0,-1 1 0,1-2 0,0 1 0,0-1 0,0 0 0,0-1 0,1 0 0,8 0 0,7 0 0,0 0 0,1-2 0,43-8 0,-59 8 106,0-2 0,0 1 1,0-1-1,-1 0 0,1-1 0,-1 0 1,9-5-1,-11 4-1063,1 1 0,-1-1 0,0-1 0,6-7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19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17791,'0'0'1504,"133"21"-616,-22-15 16,38-12-288,-2-4 0,-2-1-224,-16-1 0,-12-2-144,-16-2 8,-15 8-184,-17-8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1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1201 14568,'0'0'7314,"8"-11"-6510,137-177 1388,-39 53-951,22-22 986,-110 135-1618,8-10 510,-25 30-954,1 1-1,-1 0 0,1-1 0,-1 1 0,1 0 1,0 0-1,-1 0 0,1 0 0,0 0 0,0 1 1,0-1-1,0 0 0,0 1 0,0-1 0,3 1 1,-5 0-163,1 0 1,-1 0 0,1 1-1,-1-1 1,1 0-1,-1 0 1,1 1 0,-1-1-1,1 0 1,-1 1-1,0-1 1,1 0 0,-1 1-1,1-1 1,-1 0 0,0 1-1,0-1 1,1 1-1,-1-1 1,0 1 0,0-1-1,1 1 1,-1-1-1,0 1 1,0-1 0,0 2-1,4 18-12,-3-15 7,2 28 3,-2 0 0,-1-1 0,-1 1 0,-2 0 0,-1-1 0,-1 1 0,-2-1 0,-14 37 0,16-52 0,-1 0 0,-1 0 0,-1-1 0,-15 25 0,18-35 0,0 1 0,0-1 0,0 0 0,-1 0 0,0 0 0,0-1 0,-1 0 0,1 0 0,-1-1 0,0 1 0,0-1 0,-12 4 0,17-7 0,-1-1 0,0 1 0,0 0 0,0-1 0,0 0 0,0 0 0,0 1 0,0-2 0,1 1 0,-1 0 0,0-1 0,0 1 0,0-1 0,0 0 0,1 0 0,-1 0 0,0 0 0,1 0 0,-1-1 0,1 1 0,-1-1 0,1 0 0,0 1 0,-1-1 0,-2-4 0,-1-1 0,1 1 0,0-1 0,0 0 0,0-1 0,1 1 0,0-1 0,-4-11 0,8 18 0,0 0 0,0 1 0,-1-1 0,1 1 0,0-1 0,0 0 0,0 1 0,0-1 0,0 0 0,0 1 0,0-1 0,0 0 0,0 1 0,0-1 0,0 0 0,0 1 0,0-1 0,0 0 0,1 1 0,-1-1 0,0 0 0,1 1 0,-1-1 0,0 1 0,1-1 0,-1 1 0,1-1 0,0 0 0,1 0 0,-1 0 0,0 0 0,1 1 0,-1-1 0,1 1 0,-1-1 0,1 1 0,-1-1 0,1 1 0,2 0 0,8-1 0,0 2 0,20 2 0,-18-1 0,36 2 0,85-3 0,-114-3 0,-1 0 0,1-2 0,-1 0 0,0-1 0,0-1 0,-1-1 0,20-9 0,-8-1 0,-1 0 0,0-2 0,-2-1 0,0-1 0,-1-2 0,-1-1 0,-1 0 0,32-43 0,-18 15 0,-3-1 0,-2-2 0,-2-2 0,32-79 0,-51 104 0,-1-2 0,-2 1 0,-2-1 0,-1-1 0,-1 1 0,-2-1 0,-2 0 0,-1 0 0,-6-57 0,5 89 0,-1-2 0,0 0 0,1 0 0,-2 0 0,1 0 0,-3-6 0,3 10 0,1 0 0,0 0 0,-1 0 0,1 0 0,-1 1 0,0-1 0,1 0 0,-1 0 0,0 1 0,1-1 0,-1 0 0,0 1 0,0-1 0,1 1 0,-1-1 0,0 1 0,0-1 0,0 1 0,0 0 0,0-1 0,0 1 0,0 0 0,0 0 0,0 0 0,0 0 0,0 0 0,0 0 0,0 0 0,1 0 0,-1 0 0,0 0 0,0 0 0,0 1 0,0-1 0,-1 1 0,-7 2 0,1 1 0,-1 1 0,1 0 0,0 0 0,1 0 0,-1 1 0,1 0 0,-12 13 0,1 1 0,-28 42 0,25-29 0,1 1 0,2 1 0,2 0 0,1 1 0,2 1 0,1 0 0,2 1 0,2 1 0,1-1 0,-2 61 0,9-81 0,0 1 0,2 0 0,0 0 0,1-1 0,0 1 0,2-1 0,0 0 0,1 0 0,11 23 0,-12-32 0,0 0 0,1 0 0,0 0 0,0-1 0,1 1 0,0-2 0,0 1 0,1-1 0,0 0 0,0 0 0,1-1 0,0 0 0,0-1 0,0 0 0,1-1 0,-1 1 0,20 4 0,-13-6 0,-1 0 0,1-1 0,0-1 0,0-1 0,0 0 0,-1-1 0,1-1 0,0 0 0,0-1 0,16-6 0,-4 0 0,0-2 0,0 0 0,-1-2 0,37-24 0,64-59 0,-103 75 0,-23 20 0,5-5 0,1 1 0,-1-1 0,-1-1 0,1 1 0,-1-1 0,0-1 0,-1 1 0,7-11 0,-12 18 0,0 0 0,0-1 0,0 1 0,0 0 0,0-1 0,0 1 0,0-1 0,0 1 0,0 0 0,0-1 0,0 1 0,0 0 0,-1-1 0,1 1 0,0 0 0,0-1 0,0 1 0,0 0 0,-1 0 0,1-1 0,0 1 0,0 0 0,-1-1 0,1 1 0,0 0 0,0 0 0,-1 0 0,1-1 0,0 1 0,-1 0 0,1 0 0,0 0 0,-1 0 0,1 0 0,0-1 0,-1 1 0,1 0 0,0 0 0,-1 0 0,1 0 0,-1 0 0,1 0 0,0 0 0,-1 0 0,1 0 0,-1 1 0,-20-1 0,6 3 0,-1 0 0,1 1 0,0 1 0,0 0 0,0 1 0,1 0 0,0 2 0,0-1 0,1 2 0,-15 11 0,3 1 0,0 0 0,1 2 0,-37 48 0,52-61 0,2 1 0,0 1 0,0-1 0,-5 14 0,10-20 0,-1 1 0,1 0 0,1 0 0,-1 0 0,1 0 0,0 0 0,1 0 0,-1 1 0,1-1 0,1 11 0,0-15 0,-1 1 0,1 0 0,0-1 0,0 1 0,0 0 0,0-1 0,0 0 0,1 1 0,-1-1 0,1 0 0,0 1 0,0-1 0,-1 0 0,1 0 0,0 0 0,1-1 0,-1 1 0,0 0 0,1-1 0,-1 0 0,0 1 0,1-1 0,0 0 0,-1 0 0,1 0 0,-1-1 0,1 1 0,0-1 0,0 1 0,-1-1 0,1 0 0,5-1 0,-1 1 0,1 0 0,0-1 0,-1 0 0,1-1 0,-1 1 0,1-2 0,-1 1 0,0-1 0,0 0 0,12-7 0,-5 0 0,-1-1 0,0-1 0,0 0 0,-1 0 0,17-25 0,-4 2 0,21-42 0,-42 70 0,0 0 0,-1 0 0,0-1 0,0 1 0,2-10 0,-5 16 0,1-1 0,-1 1 0,1 0 0,-1-1 0,1 1 0,0 0 0,-1-1 0,1 1 0,0 0 0,0 0 0,0 0 0,0 0 0,2-2 0,-6 25 0,0-6 0,1 1 0,0-1 0,2 1 0,-1-1 0,2 0 0,3 19 0,-4-31 0,1 0 0,0 0 0,0 0 0,0 0 0,0 0 0,1 0 0,-1 0 0,1-1 0,0 1 0,1 0 0,-1-1 0,0 0 0,1 1 0,0-1 0,0 0 0,0 0 0,0-1 0,0 1 0,0-1 0,1 1 0,-1-1 0,1 0 0,0-1 0,0 1 0,0 0 0,0-1 0,0 0 0,0 0 0,6 1 0,-3-2 0,1 0 0,-1 0 0,1 0 0,-1-1 0,0 0 0,0 0 0,1-1 0,-1 0 0,0 0 0,8-4 0,-3 0 0,-1 0 0,0 0 0,-1-1 0,0-1 0,13-12 0,4-7 0,-2-1 0,42-61 0,-19 14 0,-2-2 0,-4-2 0,-4-2 0,-3-1 0,41-148 0,-71 213 0,-2 9 0,-1 0 0,1-1 0,-2 1 0,1-1 0,-1 0 0,0 1 0,-1-1 0,0-11 0,0 20 0,0-1 0,0 1 0,0-1 0,0 1 0,0-1 0,0 1 0,-1-1 0,1 1 0,0-1 0,0 1 0,0-1 0,0 1 0,-1-1 0,1 1 0,0-1 0,0 1 0,-1 0 0,1-1 0,0 1 0,-1-1 0,1 1 0,0 0 0,-1-1 0,1 1 0,-1 0 0,1-1 0,-1 1 0,1 0 0,0 0 0,-1-1 0,1 1 0,-1 0 0,1 0 0,-1 0 0,1 0 0,-1 0 0,0 0 0,1 0 0,-1 0 0,1 0 0,-1 0 0,1 0 0,-1 0 0,1 0 0,-1 0 0,1 0 0,-1 0 0,1 1 0,-1-1 0,1 0 0,-1 0 0,1 1 0,-4 1 0,1 0 0,1 0 0,-1 0 0,0 1 0,1-1 0,-5 7 0,-18 25 0,2 1 0,1 2 0,2 0 0,-25 68 0,18-28 0,-26 120 0,44-152 0,-4 70 0,11-93 0,2 0 0,1 0 0,1 0 0,1 1 0,6 25 0,-9-46 0,1 0 0,0 0 0,-1 0 0,1 0 0,0 0 0,0 0 0,0 0 0,0 0 0,1-1 0,-1 1 0,0 0 0,1 0 0,-1-1 0,1 1 0,0-1 0,1 2 0,-2-3 0,1 1 0,-1-1 0,0 0 0,0 0 0,0 1 0,1-1 0,-1 0 0,0 0 0,0 0 0,0 0 0,1 0 0,-1-1 0,0 1 0,0 0 0,0 0 0,1-1 0,-1 1 0,0-1 0,0 1 0,0-1 0,0 0 0,0 1 0,0-1 0,0 0 0,0 0 0,0 1 0,0-1 0,0 0 0,-1 0 0,2-2 0,7-8 0,-1 0 0,0-1 0,0 0 0,11-25 0,17-59 0,-29 77 0,5-37 0,-12 55 0,1 0 0,-1 1 0,0-1 0,1 1 0,-1-1 0,0 0 0,1 1 0,-1-1 0,1 1 0,-1-1 0,1 1 0,-1-1 0,1 1 0,0 0 0,-1-1 0,1 1 0,-1-1 0,1 1 0,0 0 0,-1 0 0,1-1 0,0 1 0,-1 0 0,1 0 0,0 0 0,0 0 0,-1 0 0,2 0 0,21 2 0,43 10 0,1-3 0,0-3 0,0-3 0,72-6 0,-115 2 479,21-2-561,-17-5-4250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6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1518 10344,'0'0'7201,"10"0"-6253,-2 1-837,-1-1-1,1-1 1,-1 1 0,1-1 0,-1 0-1,1-1 1,-1 0 0,0 0 0,0 0-1,1-1 1,-2 0 0,9-5 0,15-12 251,-1-2 0,32-31 1,53-61 424,-60 58-451,12-15 116,-4-3 0,63-94-1,82-176 861,-202 335-1267,19-34 361,-1-1-1,-3 0 0,26-79 1,-45 118-395,3-15 536,-7 15-177,-6 10-92,-1 6-184,1 0-1,0 0 0,0 1 1,1 0-1,1 0 1,0 1-1,-8 22 1,10-24-51,-15 32 74,3 1 1,2 1-1,1 0 1,3 1-1,1 1 0,3 0 1,1 0-1,3 0 1,2 0-1,5 52 1,-2-76-25,2 0 0,10 36 1,-10-49-51,-1-1 0,1 1 1,1 0-1,0-1 0,0 0 1,0 0-1,13 14 0,-16-20-27,1-1 1,-1 1-1,0-1 0,1 0 0,0 0 0,-1 0 0,1 0 0,0-1 0,0 1 0,0-1 0,0 1 0,1-1 0,-1 0 1,0 0-1,0-1 0,1 1 0,5 0 0,-4-2 4,0 1 0,0-1 0,-1 0 0,1 0 1,0-1-1,-1 1 0,1-1 0,-1 0 0,0 0 0,1-1 0,3-2 1,7-6 37,-2-1 0,0 0 0,0 0 0,-1-2 0,15-20 0,4-10 87,-3-1 0,-1-2 0,29-71 0,47-157 409,-94 249-494,64-212 138,-59 182-166,-3-1-1,5-72 1,-15 125-32,-1-1 0,0 1 0,0-1 0,-1 1 0,-1-8 0,2 11 0,0 1 0,0 0 0,0-1 0,0 1 0,0 0 0,-1-1 0,1 1 0,0 0 0,0 0 0,0-1 0,-1 1 0,1 0 0,0 0 0,0-1 0,0 1 0,-1 0 0,1 0 0,0-1 0,-1 1 0,1 0 0,0 0 0,0 0 0,-1 0 0,1 0 0,0 0 0,-1-1 0,1 1 0,0 0 0,-1 0 0,1 0 0,-2 1 0,1-1 0,0 1 0,0-1 0,0 1 0,0-1 0,0 1 0,0 0 0,0-1 0,0 1 0,0 0 0,1 0 0,-1 0 0,-1 2 0,-7 8 0,2 0 0,0 1 0,0 0 0,1 0 0,-8 20 0,-18 74 0,24-76 0,-79 334 0,78-320 0,-32 214 0,15-80 0,0-11 0,50-225 0,-12 7 0,-4 15 0,1 0 0,25-58 0,-13 41 0,-16 37 0,0 1 0,1 0 0,1 1 0,1 0 0,18-26 0,-25 38 0,1 0 0,-1 1 0,1-1 0,-1 1 0,1-1 0,0 1 0,0-1 0,-1 1 0,1 0 0,0 0 0,0 0 0,0 0 0,3 0 0,-4 1 0,1 0 0,-1 0 0,0 0 0,0 0 0,0 0 0,1 0 0,-1 0 0,0 1 0,0-1 0,0 0 0,0 1 0,0-1 0,0 1 0,1 0 0,-1-1 0,0 1 0,0 0 0,-1-1 0,1 1 0,0 0 0,0 0 0,0 0 0,0 0 0,-1 0 0,2 1 0,1 4 0,0 1 0,0 0 0,0 0 0,-1 0 0,0 0 0,0 0 0,0 0 0,-1 0 0,0 11 0,2 6 0,4 20 0,-2-2 0,14 43 0,-18-81 0,0 0 0,0-1 0,1 0 0,0 1 0,-1-1 0,1 0 0,1 0 0,-1 0 0,0 0 0,1 0 0,-1 0 0,1 0 0,0-1 0,0 0 0,6 4 0,-7-5 0,0 1 0,1-1 0,-1-1 0,1 1 0,-1 0 0,1 0 0,-1-1 0,1 0 0,-1 1 0,1-1 0,0 0 0,-1 0 0,1-1 0,-1 1 0,1 0 0,-1-1 0,1 0 0,-1 1 0,1-1 0,-1 0 0,1 0 0,-1 0 0,0-1 0,3-1 0,9-7 0,-1-1 0,-1 0 0,0-1 0,0 0 0,-1-1 0,0 0 0,8-15 0,55-109 0,-25 41 0,-42 78 0,-6 13 0,-2 14 0,-1 0 0,-16 105 0,17-97 0,0-1 0,1 1 0,1-1 0,0 1 0,4 16 0,-4-28 0,1 0 0,-1-1 0,1 1 0,0 0 0,0-1 0,0 1 0,0-1 0,1 1 0,0-1 0,0 0 0,0 0 0,6 5 0,-6-6 0,0-1 0,0 0 0,0 0 0,0 0 0,1-1 0,-1 1 0,1-1 0,-1 0 0,1 0 0,0 0 0,-1 0 0,1 0 0,0-1 0,0 0 0,-1 0 0,1 0 0,6-1 0,4-1 0,0-1 0,0-1 0,-1 0 0,1-1 0,-1 0 0,0-1 0,13-7 0,85-61 0,-44 27 0,-46 34 0,112-79 0,-133 92 0,0-1 0,0 1 0,0 0 0,1 0 0,-1-1 0,0 1 0,0 0 0,0-1 0,1 1 0,-1 0 0,0 0 0,1 0 0,-1-1 0,0 1 0,0 0 0,1 0 0,-1 0 0,0 0 0,1-1 0,-1 1 0,0 0 0,1 0 0,-1 0 0,1 0 0,-1 0 0,0 0 0,1 0 0,-1 0 0,0 0 0,1 0 0,0 0 0,-7 13 0,-19 24 0,21-32 0,-19 27 0,4-6 0,-26 47 0,40-65 0,1 1 0,1-1 0,0 0 0,0 1 0,1 0 0,0 0 0,0 0 0,1 0 0,0 0 0,1 16 0,0-22 0,0-1 0,1 1 0,-1-1 0,1 1 0,0-1 0,-1 1 0,1-1 0,0 0 0,0 1 0,1-1 0,-1 0 0,0 0 0,1 0 0,0 0 0,-1 0 0,1 0 0,0 0 0,0-1 0,0 1 0,0 0 0,0-1 0,0 0 0,0 1 0,1-1 0,-1 0 0,0 0 0,1-1 0,-1 1 0,1 0 0,-1-1 0,1 1 0,-1-1 0,1 0 0,2 0 0,4 0 0,0 0 0,0-1 0,0 0 0,0 0 0,-1-1 0,1 0 0,0-1 0,12-5 0,0-3 0,0-1 0,-1-1 0,-1-1 0,0 0 0,-1-2 0,0 0 0,-1-1 0,-1 0 0,-1-1 0,0-1 0,19-34 0,0-8 0,-2-2 0,38-111 0,-41 92 0,-5-1 0,-3-1 0,-3-1 0,9-138 0,-26 220 0,-1-1 0,1 0 0,-1 0 0,-1 0 0,1 0 0,0 1 0,-1-1 0,0 0 0,-1-4 0,2 8 0,0-1 0,-1 1 0,1 0 0,0 0 0,0 0 0,0-1 0,0 1 0,-1 0 0,1 0 0,0 0 0,0 0 0,0 0 0,0-1 0,-1 1 0,1 0 0,0 0 0,0 0 0,-1 0 0,1 0 0,0 0 0,0 0 0,0 0 0,-1 0 0,1 0 0,0 0 0,0 0 0,-1 0 0,1 0 0,0 0 0,0 0 0,-1 0 0,1 0 0,0 0 0,0 0 0,0 0 0,-1 1 0,1-1 0,0 0 0,0 0 0,0 0 0,-1 0 0,1 0 0,0 1 0,0-1 0,0 0 0,-1 0 0,-8 11 0,9-10 0,-8 11 0,1 0 0,0 1 0,1 0 0,1 0 0,-5 16 0,-16 75 0,18-68 0,-71 405 0,19-83 0,57-343 0,-2 8 0,1-1 0,-1 29 0,5-51 0,-1 0 0,1 0 0,0 0 0,0 0 0,0 0 0,0 0 0,0 0 0,0 0 0,0 1 0,0-1 0,0 0 0,0 0 0,0 0 0,0 0 0,1 0 0,-1 0 0,0 0 0,0 0 0,0 1 0,0-1 0,0 0 0,0 0 0,0 0 0,0 0 0,0 0 0,0 0 0,0 0 0,0 0 0,0 0 0,0 0 0,1 0 0,-1 0 0,0 1 0,0-1 0,0 0 0,0 0 0,0 0 0,0 0 0,0 0 0,0 0 0,1 0 0,-1 0 0,0 0 0,0 0 0,0 0 0,0 0 0,0 0 0,0 0 0,0 0 0,0 0 0,1 0 0,-1 0 0,0-1 0,7-4 0,6-8 0,6-18 0,22-46 0,13-21 0,-30 61 0,2 1 0,44-47 0,-67 81 0,-1 0 0,0 0 0,0 0 0,1 0 0,-1 1 0,1-1 0,-1 1 0,1 0 0,0 0 0,-1-1 0,1 2 0,0-1 0,0 0 0,3 0 0,-4 1 0,-1 0 0,1 0 0,-1 0 0,0 1 0,1-1 0,-1 0 0,0 1 0,1-1 0,-1 0 0,0 1 0,0 0 0,0-1 0,1 1 0,-1 0 0,0-1 0,0 1 0,0 0 0,0 0 0,0 0 0,0 0 0,0 0 0,0 0 0,-1 0 0,1 0 0,0 1 0,-1-1 0,1 0 0,-1 0 0,1 1 0,-1-1 0,1 0 0,-1 2 0,2 7 0,0 0 0,-1 0 0,-1 1 0,1-1 0,-1 0 0,-1 0 0,0 0 0,-3 12 0,0-6 0,0 1 0,-2 0 0,0-1 0,-8 16 0,5-18 0,-1 6 0,14-16 0,12-5 0,8-5 0,0-1 0,0-1 0,-1-1 0,0-1 0,0-1 0,23-16 0,-13 4 0,-1-1 0,0-1 0,29-32 0,-35 31 0,43-32 0,-68 57 0,0 0 0,0 1 0,-1-1 0,1 1 0,0-1 0,0 1 0,0-1 0,-1 1 0,1-1 0,0 1 0,0 0 0,0-1 0,0 1 0,0 0 0,0 0 0,0 0 0,0 0 0,0 0 0,0 0 0,0 0 0,1 0 0,-1 1 0,-1-1 0,1 1 0,-1-1 0,1 1 0,-1-1 0,1 1 0,-1 0 0,1-1 0,-1 1 0,0-1 0,1 1 0,-1 0 0,0 0 0,1-1 0,-1 1 0,0 0 0,0-1 0,0 1 0,0 0 0,0 1 0,1 6 0,-1 0 0,-1 0 0,-2 14 0,3-20 0,-36 152 0,36-153 0,0-1 0,0 1 0,-1-1 0,1 1 0,0-1 0,0 1 0,0 0 0,0-1 0,0 1 0,0-1 0,0 1 0,0-1 0,0 1 0,0 0 0,0-1 0,0 1 0,0-1 0,0 1 0,0-1 0,1 1 0,-1-1 0,0 1 0,0-1 0,1 1 0,-1-1 0,0 1 0,1-1 0,-1 1 0,0-1 0,1 1 0,-1-1 0,1 0 0,-1 1 0,1-1 0,-1 0 0,1 1 0,-1-1 0,1 0 0,-1 0 0,1 0 0,-1 1 0,1-1 0,-1 0 0,1 0 0,0 0 0,-1 0 0,1 0 0,-1 0 0,1 0 0,-1 0 0,1 0 0,0 0 0,-1 0 0,1 0 0,-1-1 0,1 1 0,-1 0 0,1 0 0,-1-1 0,1 1 0,0-1 0,5-1 0,0-1 0,-1 0 0,1-1 0,5-4 0,88-74 0,-63 50 0,-29 26 0,0 1 0,0 1 0,1-1 0,8-3 0,-9 5 0,-6 3 0,-1-1 0,1 1 0,0 0 0,0 0 0,0 0 0,0 0 0,-1 0 0,1 0 0,0 0 0,0 0 0,0 0 0,-1 1 0,1-1 0,0 0 0,0 0 0,0 1 0,-1-1 0,1 0 0,0 1 0,-1-1 0,1 1 0,0-1 0,-1 1 0,1-1 0,0 1 0,-1 0 0,1-1 0,-1 1 0,1 0 0,-1-1 0,0 1 0,1 0 0,-1 0 0,0-1 0,1 1 0,-1 0 0,0 0 0,1 1 0,9 38 0,-8-33 0,0 2 0,0 3 0,1 0 0,0 0 0,1-1 0,1 0 0,5 12 0,-8-20 0,-1 0 0,1-1 0,0 1 0,0-1 0,0 1 0,1-1 0,-1 0 0,0 0 0,1 0 0,0 0 0,-1 0 0,1-1 0,0 1 0,0-1 0,0 0 0,0 1 0,0-1 0,0-1 0,0 1 0,0 0 0,0-1 0,1 0 0,-1 0 0,5 0 0,0-1 0,1 0 0,-1-1 0,1 0 0,-1 0 0,0-1 0,0 0 0,0 0 0,12-8 0,-2 0 0,0-1 0,21-18 0,-30 22 0,-1-1 0,0 1 0,0-2 0,-1 1 0,0-1 0,0 0 0,-1 0 0,-1-1 0,0 0 0,0 0 0,-1 0 0,-1-1 0,0 1 0,0-1 0,-1 0 0,0 1 0,-1-21 0,-1 31 0,0 1 0,0-1 0,1 0 0,-1 1 0,0-1 0,-1 1 0,1-1 0,0 0 0,0 1 0,0-1 0,0 1 0,0-1 0,-1 0 0,1 1 0,0-1 0,0 1 0,-1-1 0,1 1 0,0-1 0,-1 1 0,1-1 0,-1 1 0,1 0 0,0-1 0,-1 1 0,1-1 0,-1 1 0,1 0 0,-1-1 0,1 1 0,-1 0 0,0 0 0,1 0 0,-1-1 0,-1 1 0,1 1 0,-1-1 0,0 1 0,1-1 0,-1 1 0,1-1 0,0 1 0,-1 0 0,1-1 0,-1 1 0,1 0 0,-2 2 0,-5 4 0,0 0 0,1 0 0,-7 9 0,7-5 0,1-1 0,0 1 0,0 1 0,1-1 0,0 1 0,1 0 0,0 0 0,1 0 0,1 0 0,0 1 0,0-1 0,1 21 0,1-26 0,1 0 0,0 0 0,0 0 0,0 0 0,1 0 0,0 0 0,0 0 0,1-1 0,0 1 0,5 9 0,-5-12 0,0 0 0,1 0 0,-1 0 0,1-1 0,0 1 0,0-1 0,0 0 0,0 0 0,0 0 0,1 0 0,-1-1 0,1 0 0,0 0 0,0 0 0,8 2 0,-3-2 0,-1-1 0,1 0 0,-1-1 0,1 0 0,-1 0 0,0-1 0,1 0 0,-1-1 0,1 0 0,-1 0 0,0-1 0,0 0 0,-1-1 0,1 0 0,8-5 0,13-10 0,0 0 0,44-40 0,-61 48 0,23-24 0,-27 25 0,1 1 0,21-17 0,-31 26 0,0-1 0,1 1 0,-1 0 0,1-1 0,-1 1 0,1 0 0,-1-1 0,1 1 0,-1 0 0,1 0 0,-1 0 0,1 0 0,-1 0 0,1-1 0,-1 1 0,1 0 0,0 0 0,-1 0 0,1 0 0,-1 0 0,1 1 0,-1-1 0,1 0 0,-1 0 0,1 0 0,-1 0 0,1 1 0,-1-1 0,1 0 0,-1 0 0,1 1 0,0 0 0,0 0 0,0 1 0,0-1 0,0 0 0,-1 1 0,1-1 0,0 0 0,-1 1 0,1-1 0,-1 1 0,1 1 0,1 40 0,-17 100 0,11-122 0,0 0 0,-2 0 0,-1-1 0,-15 35 0,20-51 0,0-1 0,0 0 0,-1 0 0,1 0 0,0 0 0,-1 0 0,0 0 0,0-1 0,0 1 0,-5 2 0,8-4 0,-1-1 0,0 1 0,0-1 0,0 1 0,0-1 0,0 0 0,0 1 0,0-1 0,0 0 0,0 0 0,0 0 0,0 0 0,0 0 0,0 0 0,0 0 0,0 0 0,0 0 0,0 0 0,0 0 0,1-1 0,-1 1 0,0 0 0,0-1 0,0 1 0,0-1 0,0 1 0,0-1 0,1 1 0,-1-1 0,0 0 0,0 1 0,1-1 0,-1 0 0,0 1 0,1-1 0,-1 0 0,1 0 0,-1 0 0,1 0 0,-1 0 0,1 0 0,0 1 0,-1-1 0,1-2 0,-1 2 0,0-1 0,1 0 0,-1 1 0,1-1 0,0 1 0,-1-1 0,1 0 0,0 1 0,0-1 0,0 0 0,0 1 0,0-1 0,0 0 0,0 1 0,1-1 0,-1 0 0,1 1 0,-1-1 0,1 1 0,0-1 0,-1 0 0,1 1 0,0 0 0,0-1 0,0 1 0,0 0 0,0-1 0,0 1 0,1 0 0,-1 0 0,0 0 0,1 0 0,0-1 0,2 0 0,0 0 0,-1 1 0,1 0 0,0-1 0,0 1 0,0 0 0,0 1 0,0-1 0,0 1 0,0 0 0,0-1 0,0 2 0,5 0 0,-2 0 0,0 0 0,-1 0 0,1 1 0,0 0 0,-1 1 0,1 0 0,-1 0 0,0 0 0,1 1 0,-2-1 0,11 10 0,-17-17 0,-1 0 0,0-1 0,1 1 0,0 0 0,0-1 0,0 1 0,0-7 0,-3-40 0,5 39 0,0 0 0,1 0 0,0 0 0,0 1 0,2-1 0,-1 1 0,2 0 0,-1 0 0,1 0 0,7-10 0,0 2 0,1 0 0,1 1 0,0 1 0,24-22 0,-23 26 0,0 1 0,2 1 0,25-14 0,-5 3 0,-35 21 0,1 0 0,-1-1 0,0 1 0,1-1 0,-1 1 0,0-1 0,0 0 0,0 1 0,0-1 0,-1 0 0,1 0 0,-1 0 0,1-1 0,-1 1 0,1 0 0,0-4 0,4-7 0,-4 8 0,0 0 0,0 0 0,1 1 0,-1-1 0,1 1 0,0-1 0,1 1 0,3-4 0,-7 8 0,1 0 0,-1 0 0,0 0 0,1 0 0,-1 0 0,0 0 0,1 0 0,-1 0 0,0 0 0,1 0 0,-1 0 0,0 0 0,1 1 0,-1-1 0,0 0 0,1 0 0,-1 0 0,0 0 0,1 1 0,-1-1 0,0 0 0,0 0 0,1 1 0,-1-1 0,0 0 0,0 1 0,0-1 0,1 0 0,-1 0 0,0 1 0,0-1 0,0 0 0,0 1 0,0-1 0,0 1 0,1-1 0,-1 1 0,5 14 0,-2 6 0,-1 0 0,-1 1 0,-1-1 0,-1 0 0,0 0 0,-2 1 0,0-1 0,-8 23 0,6-28 0,0 1 0,-1-1 0,-1 0 0,-1 0 0,0-1 0,-1 0 0,-1-1 0,0 0 0,-1 0 0,-19 18 0,29-31 0,1 0 0,-1 0 0,0 0 0,0 0 0,0 0 0,0-1 0,-1 1 0,1 0 0,0-1 0,0 1 0,0 0 0,0-1 0,-1 0 0,1 1 0,0-1 0,-1 0 0,1 1 0,0-1 0,-1 0 0,1 0 0,0 0 0,-1 0 0,1-1 0,0 1 0,0 0 0,-1 0 0,1-1 0,0 1 0,0-1 0,-1 1 0,1-1 0,-1 0 0,1 0 0,0-1 0,0 1 0,0 0 0,0 0 0,0-1 0,0 1 0,1-1 0,-1 1 0,0-1 0,1 1 0,-1-1 0,1 1 0,0-1 0,-1 1 0,1-1 0,0 0 0,0 1 0,0-1 0,0 1 0,0-1 0,0 0 0,1 1 0,-1-1 0,1 1 0,-1-1 0,2-1 0,-1 1 0,0 1 0,0-1 0,0 1 0,0-1 0,0 1 0,0 0 0,1 0 0,-1 0 0,0 0 0,1 0 0,-1 0 0,1 0 0,0 0 0,-1 0 0,1 1 0,0-1 0,-1 1 0,1-1 0,0 1 0,-1 0 0,1-1 0,0 1 0,0 0 0,2 0 0,47 4 0,-45-3 0,38 5 0,6 2 0,0-2 0,0-3 0,88-4 0,-109-3 850,-13 2-5635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25623,'0'0'6304,"63"22"-6312,-47-20-200,-4-2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6728,'0'0'8356,"13"-13"-7760,98-106 1131,-2-12 413,-60 69-1024,-42 53-858,-1 0-1,0-1 1,0 0 0,-1 0-1,5-15 1,-8 14 670,-8 16-448,-8 18-188,3 5-151,0 0 1,2 0-1,1 1 1,-4 32-1,10-43-69,0-1 0,1 1 0,1 0 0,0-1 0,2 1 0,0-1 0,1 1 1,7 23-1,-9-37-43,1 0 0,-1 0 0,1 0 1,0 0-1,0 0 0,0 0 1,1-1-1,-1 1 0,1-1 0,0 0 1,0 1-1,0-1 0,6 4 0,-6-5-10,-1-1-1,0 0 0,1 0 0,-1 0 0,1-1 0,0 1 0,-1-1 0,1 1 0,-1-1 1,1 0-1,0 0 0,-1 0 0,1 0 0,0 0 0,-1-1 0,1 1 0,-1-1 0,1 0 1,-1 0-1,1 0 0,-1 0 0,1 0 0,-1 0 0,3-2 0,23-16 123,-1-1 1,32-31-1,-15 13-13,-10 7 85,47-56 0,-30 30 66,-43 47-189,-6 8-41,-1-1 0,1 1 0,-1 0 0,1 0 0,0 0 0,0 0 0,0 0 0,0 1 0,0-1 0,0 1 0,0-1 0,5-1 0,-7 4-5,1 1 0,-1 0 0,1 0 0,-1 0 0,0 0 0,0 0 0,0 0 0,0 0 0,0 0 0,0-1 0,-1 5 1,0 0 21,-27 254 715,28-257-766,-1 1 31,0 0 0,1 1 1,-1-1-1,1 0 0,0 1 1,0-1-1,1 6 0,0-10-33,0 0-1,0 1 1,0-1-1,-1 0 1,1 0-1,0 0 1,0-1-1,0 1 1,0 0-1,0 0 1,-1 0-1,1-1 1,0 1-1,0 0 1,1-2-1,7-3 22,1-1 0,-1 0-1,-1 0 1,1-1-1,9-10 1,9-8 39,23-20 97,-28 23-39,28-19 0,-42 35-80,-1 1 0,1 1 0,0-1 0,0 1 0,1 1 0,-1-1 0,1 1 0,11-2 0,-19 5-34,1 0 1,-1 0-1,1 0 1,-1 0-1,0 0 1,1 1-1,-1-1 1,1 0-1,-1 1 1,0-1-1,1 1 0,-1 0 1,0-1-1,0 1 1,1 0-1,-1 0 1,0 0-1,0-1 1,0 1-1,0 1 1,0-1-1,0 0 1,0 0-1,0 0 1,-1 0-1,1 1 1,1 1-1,3 7 47,-1 0-1,6 20 0,-1-3 46,0-9-17,1 0 1,0-1 0,1 0 0,20 23 0,-29-39-103,0 1 0,-1-1 1,1 1-1,0-1 0,0 0 1,0 1-1,0-1 0,0 0 1,0-1-1,0 1 0,1 0 0,-1 0 1,0-1-1,0 0 0,1 1 1,3-1-1,-5 0-318,0 0 0,0 0-1,0 0 1,0-1 0,0 1 0,0 0 0,-1 0-1,1-1 1,0 1 0,0-1 0,0 1-1,0-1 1,-1 1 0,3-2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2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383 577 8840,'0'0'10529,"-11"3"-10456,-35 14-18,42-15-47,1-1 0,0 1-1,0 0 1,0 0 0,0 0 0,0 1 0,0-1 0,1 1 0,-1 0 0,1-1-1,0 1 1,0 0 0,0 0 0,-2 4 0,-12 15 51,14-20-48,0 0 18,0 1 0,0-1 0,0 0 0,0 0 0,0 0 0,-1 0 0,1 0 0,-1-1 0,0 1 0,1-1 0,-1 0 1,0 0-1,0 0 0,-5 1 0,11-15 307,32-55 78,56-79 0,-3 5 129,-70 109-295,-2 0-1,18-51 1,-13 3 307,-11 38-202,-9 40-302,0 0-1,-1 0 1,1 0 0,-1 0-1,0 1 1,0-1-1,0 0 1,0 0-1,0 0 1,-1 0-1,1 0 1,-2-4 0,1 8-36,-1 0 0,1 0 0,0 0 0,-1 0 0,1 0 0,0 0 0,0 0 0,0 0 0,0 1 0,0-1 0,-1 3 0,1-2-6,-40 59 72,-39 80 0,-21 73-52,36-75-4,9-22-8,-115 247 91,162-341-55,9-19 11,18-28 46,-3 3-93,43-54 133,3 4 1,3 1-1,2 4 0,4 3 0,85-60 1,-125 101-72,-8 6 65,29-16 1,-37 26 38,-14 6-180,1 1 0,-1-1 0,0 0 0,0 0 0,0 0 0,0 0 0,1 0 1,-1 0-1,0 0 0,0 0 0,0 1 0,0-1 0,0 0 0,0 0 0,1 0 0,-1 0 0,0 0 0,0 1 0,0-1 0,0 0 0,0 0 0,0 0 1,0 0-1,0 1 0,0-1 0,0 0 0,0 0 0,0 0 0,0 0 0,0 1 0,0-1 0,0 0 0,0 0 0,0 0 0,0 0 0,0 1 1,0-1-1,0 0 0,0 0 0,-1 1 0,-14 27 115,7-15-107,8-12-10,-64 134 50,59-122-65,2-9 8,1 1 0,1-1 0,-1 1 0,1 0 0,0 0 0,0 0 0,-1 7 0,1-2-4,0 1-8,2-11 18,-1 0 0,0 0 0,0 0 0,0 0 0,1 0 0,-1 0-1,0 1 1,0-1 0,1 0 0,-1 0 0,0 0 0,0 0 0,1 0 0,-1-1 0,0 1 0,0 0 0,1 0 0,-1 0 0,0 0 0,0 0 0,1 0 0,-1 0 0,0 0 0,0 0 0,0-1 0,1 1 0,-1 0 0,0 0 0,0 0 0,0 0 0,0-1 0,1 1 0,-1 0 0,0 0 0,0 0-1,0-1 1,0 1 0,0 0 0,0 0 0,0-1 0,0 1 0,0 0 0,1-1 0,3-5 12,1-1-1,-1 0 1,0 0-1,0-1 1,-1 1-1,0-1 1,-1 0-1,1 0 1,-1 0-1,1-11 1,-1 7 13,1 0 0,0 0 0,1 0 0,5-12 0,-5 18-24,-1 1 0,1 0 0,0 0 0,0 0 0,0 0 0,1 1 0,-1-1 0,1 1 0,0 0 0,1 1-1,-1-1 1,1 1 0,-1 0 0,9-3 0,2 1 1,0 0 0,0 0 0,0 1 0,23-1 0,-38 4-1,1 1 0,0 0 0,0 0 0,-1 0-1,1 0 1,0 0 0,0 1 0,-1-1 0,1 1 0,0-1-1,-1 1 1,1-1 0,0 1 0,-1 0 0,1 0 0,-1 0-1,1 0 1,-1 0 0,3 2 0,-2 0 3,0-1 0,0 1 0,0 0-1,0 0 1,-1 0 0,1 0 0,-1 0 0,0 0 0,2 6 0,0 5 14,-1 0 1,-1 0 0,0 26 0,-1-38-18,0 6 9,3 71 95,-2-69-84,1-1 0,-1 1 0,2-1 0,-1 0 0,1 0 0,5 10 0,-7-17-14,0 0 0,0 0 0,1-1 0,-1 1 0,0-1 0,1 1 0,-1-1 0,1 1 0,-1-1 0,1 0 0,0 0 0,0 0 0,-1 0 0,1 0 0,0 0 0,0 0 0,0-1 0,0 1 0,0-1 1,0 0-1,0 1 0,0-1 0,0 0 0,0 0 0,0 0 0,0 0 0,0-1 0,0 1 0,4-1 0,6-2 17,1-1 0,-1 0 0,20-10 0,-16 7-50,60-28-23,-38 17-3825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7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20303,'0'0'1776,"87"4"-752,4-4 0,24-8-280,20-1 8,6-3-528,4 2 16,-6-2-240,-10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8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13672,'0'0'10786,"13"1"-10362,152 1 735,297-19 1352,-320 23 1567,-157-6-3949,-1 5 749,9 0-5823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29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20503,'0'0'6255,"13"7"-6047,6 2-123,0 0 1,1-1-1,0-1 0,24 5 0,72 12 758,135 8 0,-165-25 726,-85-7-1544,-1 0-1,0 0 1,0 0 0,1 0-1,-1 0 1,0 0 0,0 0-1,1 0 1,-1 0 0,0 0-1,0 0 1,1-1 0,-1 1-1,0 0 1,0 0 0,1 0-1,-1 0 1,0 0 0,0 0-1,0-1 1,1 1-1,-1 0 1,0 0 0,0 0-1,0-1 1,0 1 0,0 0-1,1 0 1,-1-1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30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17 237 14368,'0'0'6625,"-3"-10"-6307,0 1-230,1 6-56,1 0 0,-1-1 0,1 1 0,0 0 0,0-1-1,0 0 1,1 1 0,-1-1 0,1 1 0,0-1 0,0 0 0,0 1-1,1-1 1,-1 0 0,1 1 0,0-1 0,1-3 0,2-2 87,1 0 0,0 0-1,0 1 1,1 0 0,0 0 0,1 0 0,0 1 0,0 0 0,0 0 0,1 0 0,0 1 0,0 1 0,1-1 0,15-6 0,-9 5 16,1 1-1,0 1 1,0 1 0,0 0 0,0 1 0,1 0-1,-1 2 1,18 0 0,-28 1-84,0 0 0,0 0 0,0 1 0,-1 0 0,1 0 0,0 0 0,-1 1 0,1 0 0,-1 0 0,1 0 0,-1 1-1,0 0 1,0 0 0,0 0 0,0 1 0,-1-1 0,0 1 0,1 0 0,-1 1 0,-1-1 0,1 1 0,0-1 0,-1 1 0,0 0 0,0 0 0,3 11 0,-2-4 22,0 1 1,-1-1-1,0 1 0,-1 0 1,0 0-1,-1 0 0,-1 0 1,0 0-1,-1 0 0,-4 26 1,-4-2 62,-2 1 0,-2-1 0,-1-1 0,-1 0 0,-2-2 0,-2 1 1,-26 36-1,-10 3 482,-120 126 0,122-144 1176,122-89-1522,1 3 1,85-24-1,-108 40-138,2 3 0,-1 2 0,1 3 0,72-2 0,-30 14-134,-85-3 761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31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0 19895,'0'0'5367,"2"14"-5119,0 9-112,-1 0 1,-1-1-1,-5 46 0,-13 41 328,1 6 505,-50 176-1,28-138 546,38-152-1457,1 0-1,-1 0 1,1 0 0,0 0 0,-1 0 0,1 0 0,0 1-1,0-1 1,0 0 0,0 0 0,0 0 0,0 0 0,0 0-1,1 0 1,-1 0 0,0 0 0,1 1 0,-1-1 0,0 0-1,2 1 1,-1-1-16,0-1-1,0 1 1,0-1-1,0 0 0,0 1 1,0-1-1,0 0 1,0 0-1,1 1 1,-1-1-1,0 0 1,0 0-1,0 0 1,0-1-1,0 1 0,1 0 1,-1 0-1,0-1 1,0 1-1,0 0 1,0-1-1,1 0 1,48-16 149,-8 2 47,59-13 1,-19 11-238,-6 1 0,156-14 0,-167 23 0,-43 4 0,28-1 0,-48 5 850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2:54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31 9744,'0'0'11801,"-11"-6"-11336,-33-17 11,42 22-435,0 1 1,0 0-1,1-1 0,-1 1 1,0 0-1,0 0 0,0 0 1,1 0-1,-1 0 0,0 1 1,0-1-1,1 1 1,-1-1-1,0 1 0,1-1 1,-1 1-1,0 0 0,1 0 1,-1 0-1,1 0 0,-1 0 1,1 0-1,0 0 0,-1 1 1,1-1-1,0 0 0,-2 3 1,0 0 101,0 0 0,1 0 0,-1 1 0,1-1 0,0 1 0,0-1 0,-2 8 1,4-11-73,-1 1 0,1-1 0,-1 1 1,1 0-1,0-1 0,0 1 0,0 0 1,0-1-1,0 1 0,0 0 0,0-1 1,0 1-1,1 0 0,-1-1 0,1 1 1,-1-1-1,1 1 0,0-1 0,-1 1 1,1-1-1,0 1 0,0-1 0,2 3 1,-2-3-21,1-1 0,-1 1 0,1 0 1,-1-1-1,1 1 0,0-1 0,-1 1 1,1-1-1,0 0 0,-1 0 0,1 0 1,0 0-1,-1 0 0,1 0 0,0 0 0,-1 0 1,1-1-1,-1 1 0,1-1 0,0 1 1,-1-1-1,1 0 0,1-1 0,3 0 86,0-2 0,0 1 0,0-1-1,-1 0 1,0 0 0,8-8 0,-10 10-39,-2 0 0,1 0-1,0 0 1,0-1 0,-1 1 0,1 0 0,-1-1 0,0 1 0,0-1 0,0 1 0,0-1-1,0 0 1,0 1 0,-1-1 0,1 0 0,-1 1 0,0-1 0,0-5 0,0 7-87,0 1 0,0 0 0,0-1 0,0 1 0,0 0 0,0-1 0,0 1 0,0 0 0,-1 0 0,1-1 0,0 1 0,0 0 0,0 0 0,0-1 0,-1 1 0,1 0 0,0 0 0,0 0 0,-1-1 0,1 1 0,0 0 0,0 0 0,-1 0 0,1 0 0,0 0 0,0-1 0,-1 1 0,1 0 0,0 0 0,-1 0 0,1 0 0,0 0 0,0 0 0,-1 0 0,1 0 0,0 0 0,-1 0 0,1 0 0,-1 0 0,-14 8 739,14-8-707,0 1 0,0-1-1,0 1 1,0-1-1,0 1 1,1-1 0,-1 1-1,0 0 1,0-1-1,1 1 1,-1 0 0,0 0-1,1 0 1,-1 0 0,1 0-1,-1-1 1,1 1-1,-1 0 1,1 0 0,-1 0-1,1 0 1,0 0-1,0 2 1,10-2 970,-4-4-3251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0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557 657 9040,'0'0'10231,"-14"-8"-9845,-48-24 7,56 30-327,0 0 1,0 0-1,-1 1 1,1 0-1,-1 1 1,1-1-1,0 1 1,-1 0-1,1 1 0,-1-1 1,1 1-1,0 1 1,-1-1-1,-6 4 1,-2-1 68,-10 3 122,0 2-1,1 1 1,1 1-1,0 1 1,0 1-1,-29 23 1,41-28-126,2 1 0,-1 0-1,1 0 1,1 1 0,-1 0 0,2 0-1,-13 21 1,-36 84 880,51-102-861,-1 1-1,2 0 1,0 0 0,1 0-1,0 1 1,1-1-1,0 1 1,2 0-1,0 15 1,0-24-89,1 0 0,0 0 0,0 0-1,0 0 1,1 0 0,0 0 0,0-1 0,0 1 0,1-1 0,0 1-1,0-1 1,0 0 0,0 0 0,1 0 0,0-1 0,0 1 0,1-1-1,-1 0 1,1 0 0,0 0 0,0-1 0,0 0 0,0 0 0,9 4-1,1-2 35,-1-1 0,0-1 0,1 0 0,0-1 0,-1-1-1,1 0 1,0-1 0,25-3 0,-4-2 95,-1-1 1,51-16 0,-11-4 183,-2-3 1,88-47 0,-154 71-322,1 1 1,-1-1 0,-1-1 0,8-6-1,-8 6 60,1 0 0,1 0 0,9-6 0,-45 59 851,28-46-964,-22 28 137,-23 41 0,40-61-117,0 0 0,1 1 0,0 0 0,1 0 0,0 0-1,0 0 1,1 0 0,0 0 0,0 15 0,2-23-20,0 1 0,1 0 0,-1 0 0,1-1 0,0 1 0,-1 0 0,1-1 0,1 1 0,-1-1 0,0 1 0,1-1 0,-1 0 0,1 0 0,-1 1 0,1-1 0,0 0 0,0 0 0,0-1 0,0 1 0,1 0 0,-1-1 0,0 1 0,1-1 0,-1 0 0,1 0 0,-1 1 0,1-2 0,2 2 0,1 0 0,0-1 0,1 1 0,-1-1 0,0-1 0,1 1 0,-1-1 0,0 0 0,1 0 0,-1-1 0,0 0 0,8-2 0,-6 1 0,-1 0 0,0-1 0,0 0 0,-1-1 0,1 1 0,-1-1 0,0-1 0,0 1 0,0-1 0,10-10 0,-13 11 0,0 0 0,0-1 0,0 1 0,0-1 0,-1 0 0,0 0 0,0 0 0,0 0 0,0 0 0,-1 0 0,0-1 0,0 1 0,-1 0 0,1-1 0,-1 1 0,-1-7 0,1 4 0,-1 0 0,0 0 0,-1 0 0,0 0 0,0 0 0,0 0 0,-1 0 0,0 1 0,-1-1 0,0 1 0,-9-13 0,9 16 0,1 0 0,-1 0 0,0 0 0,0 1 0,-1-1 0,1 1 0,-1 0 0,1 1 0,-1-1 0,0 1 0,0 0 0,0 0 0,0 1 0,-1-1 0,1 1 0,0 0 0,-1 1 0,1-1 0,-7 1 0,-35-6 0,62 4 0,0 0 0,0-1 0,0-1 0,27-10 0,3-1 0,-14 6 0,-1 2 0,1 0 0,1 2 0,-1 2 0,60 0 0,-87 3 0,-1 1 0,0-1 0,0 1 0,1-1 0,-1 1 0,0 0 0,0 1 0,0-1 0,0 0 0,0 1 0,0 0 0,0-1 0,0 1 0,-1 0 0,1 1 0,-1-1 0,0 0 0,1 1 0,-1-1 0,3 6 0,-3-3 0,1 0 0,-1 0 0,0 1 0,0-1 0,-1 1 0,1-1 0,-1 1 0,-1 0 0,1 0 0,-1-1 0,0 8 0,-1-2 0,0 1 0,-1-1 0,0 0 0,0 0 0,-1 0 0,-1-1 0,0 1 0,-6 11 0,10-22 0,0 0 0,0 0 0,0 0 0,0 0 0,0 0 0,0 0 0,0 0 0,0 0 0,0 0 0,0 0 0,0 0 0,0 0 0,0 0 0,0 0 0,0 0 0,0 0 0,1 0 0,-1 0 0,0 0 0,0 0 0,0 0 0,0 0 0,0 0 0,0 0 0,0 0 0,0 0 0,0 0 0,0 0 0,0 0 0,0 0 0,1 0 0,-1 0 0,0 0 0,0 0 0,0 0 0,0 0 0,0 0 0,0 0 0,0 0 0,0 0 0,0 0 0,0 0 0,0 0 0,0 0 0,0 0 0,0 0 0,0 0 0,0 0 0,0 1 0,0-1 0,0 0 0,0 0 0,0 0 0,0 0 0,0 0 0,1 0 0,-1 0 0,7-7 0,10-19 0,2 1 0,0 1 0,2 1 0,0 1 0,1 0 0,1 2 0,2 1 0,33-22 0,-57 41 0,-1-1 0,1 1 0,0 0 0,-1-1 0,1 1 0,-1 0 0,1 0 0,0-1 0,-1 1 0,1 0 0,0 0 0,-1 0 0,1 0 0,0 0 0,-1 0 0,1 0 0,0 0 0,-1 0 0,1 0 0,0 1 0,-1-1 0,1 0 0,0 0 0,-1 1 0,2-1 0,-1 1 0,0 1 0,0-1 0,1 0 0,-1 0 0,0 1 0,0-1 0,0 0 0,0 1 0,-1-1 0,2 3 0,11 40 0,-12-39 0,6 33 0,6 27 0,-12-59 0,1 0 0,0-1 0,0 1 0,0-1 0,1 0 0,0 0 0,0 0 0,5 6 0,-6-9 0,1 1 0,-1-1 0,0-1 0,1 1 0,0 0 0,-1-1 0,1 1 0,0-1 0,0 0 0,0 0 0,0 0 0,0 0 0,0 0 0,0-1 0,0 1 0,0-1 0,0 0 0,0 0 0,1 0 0,4-1 0,6-2 0,-1 0 0,0 0 0,18-9 0,-19 8 0,123-58 0,-56 24 0,84-44 0,-138 68 0,-22 11 0,1 1 0,0 0 0,0-1 0,0 1 0,0 1 0,0-1 0,0 0 0,7 0 0,-20 18 0,-3-1 0,0-1 0,1 0 0,1 0 0,1 1 0,0 0 0,-8 18 0,16-30 0,-1 1 0,1 0 0,0-1 0,0 1 0,0 0 0,1 0 0,-1 0 0,1 0 0,0 0 0,0-1 0,0 1 0,1 0 0,0 0 0,-1 0 0,1 0 0,0-1 0,1 1 0,-1 0 0,1-1 0,0 1 0,-1-1 0,2 0 0,-1 1 0,0-1 0,1 0 0,-1 0 0,1 0 0,6 4 0,-2-1 0,1-1 0,0 0 0,1-1 0,-1 0 0,1 0 0,0 0 0,0-1 0,0-1 0,0 0 0,0 0 0,0 0 0,1-1 0,-1-1 0,1 0 0,11-1 0,-3-1 0,0 0 0,0-1 0,-1-1 0,0 0 0,0-2 0,0 0 0,20-11 0,-15 5 0,0-1 0,-1-1 0,0-1 0,22-22 0,-31 26 0,0-1 0,-1 0 0,0-1 0,-1 0 0,-1-1 0,0 0 0,10-24 0,-17 34 0,0-1 0,-1 1 0,0 0 0,0-1 0,0 0 0,-1 1 0,1-8 0,-1 11 0,0 0 0,-1 1 0,1-1 0,0 0 0,0 0 0,0 1 0,0-1 0,-1 0 0,1 0 0,0 1 0,-1-1 0,1 0 0,-1 1 0,1-1 0,0 0 0,-1 1 0,1-1 0,-1 1 0,0-1 0,0 0 0,0 1 0,0-1 0,0 1 0,0 0 0,0 0 0,0 0 0,0-1 0,0 1 0,0 0 0,0 0 0,-1 1 0,1-1 0,0 0 0,0 0 0,0 0 0,0 1 0,0-1 0,0 1 0,0-1 0,-1 1 0,-3 2 0,1 0 0,0 0 0,0 0 0,0 1 0,0 0 0,0-1 0,1 1 0,-1 0 0,1 1 0,0-1 0,0 1 0,1-1 0,0 1 0,-1 0 0,1 0 0,-2 8 0,2-6 0,0 1 0,1-1 0,0 0 0,0 0 0,0 1 0,1-1 0,0 1 0,0-1 0,1 0 0,0 1 0,3 11 0,-1-13 0,-1-1 0,1 0 0,-1 0 0,1 0 0,1 0 0,-1 0 0,1-1 0,0 0 0,0 1 0,0-1 0,0-1 0,1 1 0,-1-1 0,1 0 0,0 0 0,0 0 0,0 0 0,1-1 0,-1 0 0,1 0 0,-1-1 0,1 1 0,-1-1 0,1 0 0,0-1 0,0 1 0,-1-1 0,1 0 0,0-1 0,0 1 0,-1-1 0,10-3 0,5-2 0,-1-1 0,-1-1 0,1-1 0,23-15 0,65-51 0,-100 70 0,-1 0 0,1 1 0,0 0 0,0 0 0,1 1 0,-1 0 0,12-4 0,-18 7 0,-1 0 0,1 0 0,0 0 0,0 0 0,0 0 0,0 0 0,0 0 0,0 0 0,0 0 0,0 0 0,0 1 0,0-1 0,-1 0 0,1 1 0,0-1 0,0 0 0,0 1 0,0-1 0,-1 1 0,1-1 0,0 1 0,0 0 0,-1-1 0,1 1 0,-1 0 0,1-1 0,0 1 0,-1 0 0,1 0 0,-1 0 0,0-1 0,1 1 0,-1 0 0,0 0 0,1 0 0,-1 0 0,0 0 0,0 0 0,0 0 0,0-1 0,0 1 0,0 2 0,1 4 0,-1 1 0,0 0 0,-3 14 0,3-20 0,-2 8 0,-3 30 0,4-39 0,1 0 0,0 1 0,0-1 0,0 0 0,0 0 0,0 1 0,0-1 0,1 0 0,-1 0 0,0 0 0,0 1 0,1-1 0,-1 0 0,1 0 0,-1 0 0,1 0 0,0 0 0,-1 1 0,1-1 0,0-1 0,0 1 0,0 0 0,0 0 0,1 1 0,-1-2 0,0 0 0,0 0 0,0 0 0,0 0 0,0 0 0,0 0 0,0 0 0,-1 0 0,1 0 0,0 0 0,0-1 0,0 1 0,0 0 0,0-1 0,0 1 0,0-1 0,0 1 0,-1-1 0,2 0 0,17-14 0,-15 11 0,36-36 0,-33 31 0,0 1 0,1 1 0,0-1 0,0 1 0,0 0 0,15-8 0,-22 15 0,0-1 0,0 1 0,0 0 0,0-1 0,0 1 0,0 0 0,0 0 0,1-1 0,-1 1 0,0 0 0,0 0 0,0 0 0,0 1 0,0-1 0,0 0 0,0 0 0,0 0 0,0 1 0,0-1 0,0 1 0,0-1 0,0 1 0,0-1 0,0 1 0,0-1 0,0 1 0,0 0 0,-1-1 0,1 1 0,1 1 0,2 3 0,-1 0 0,0 0 0,1 0 0,2 9 0,0-3 0,2 3 0,-4-5 0,1-1 0,0 0 0,0 0 0,12 12 0,-15-18 0,0 0 0,0 0 0,1 0 0,-1 0 0,1-1 0,-1 1 0,1-1 0,-1 0 0,1 0 0,0 0 0,0 0 0,0 0 0,0 0 0,-1-1 0,1 1 0,0-1 0,0 0 0,0 0 0,0 0 0,4-1 0,4-1 0,0-1 0,1 0 0,-1-1 0,0 0 0,-1-1 0,1 0 0,-1-1 0,0 0 0,0-1 0,-1 0 0,0 0 0,0-1 0,-1 0 0,0 0 0,12-17 0,4-9 0,-1 0 0,-2-2 0,17-40 0,-6 6 0,-4-1 0,-2-1 0,19-93 0,-25 67 0,-5 0 0,3-104 0,-18 188 0,2 4 0,-2 1 0,0-1 0,0 0 0,0 1 0,-1-1 0,-1 0 0,-3-14 0,5 24 0,0-1 0,-1 1 0,1 0 0,0 0 0,0 0 0,0-1 0,0 1 0,0 0 0,0 0 0,0 0 0,-1 0 0,1-1 0,0 1 0,0 0 0,0 0 0,0 0 0,-1 0 0,1 0 0,0 0 0,0-1 0,0 1 0,-1 0 0,1 0 0,0 0 0,0 0 0,0 0 0,-1 0 0,1 0 0,0 0 0,0 0 0,-1 0 0,1 0 0,0 0 0,0 0 0,0 0 0,-1 0 0,1 0 0,0 0 0,0 1 0,0-1 0,-1 0 0,1 0 0,0 0 0,0 0 0,0 0 0,-1 0 0,1 0 0,0 1 0,0-1 0,0 0 0,-9 11 0,5-2 0,-1 0 0,2 0 0,-1 0 0,1 1 0,1-1 0,-2 13 0,-5 63 0,7-68 0,0 62 0,2-1 0,4 1 0,4-1 0,3 0 0,28 104 0,-38-180 0,3 15 0,0-1 0,2 1 0,0-1 0,11 20 0,-15-33 0,0 0 0,-1 0 0,1 0 0,1-1 0,-1 1 0,0-1 0,1 1 0,-1-1 0,1 0 0,0 0 0,-1 0 0,7 2 0,-7-3 0,0-1 0,0 1 0,1-1 0,-1 0 0,0 1 0,0-1 0,1 0 0,-1 0 0,0-1 0,1 1 0,-1 0 0,0-1 0,0 0 0,0 1 0,1-1 0,-1 0 0,0 0 0,0 0 0,0 0 0,3-3 0,4-3 0,0 0 0,-1 0 0,0-1 0,0 0 0,-1 0 0,7-11 0,35-60 0,-26 41 0,-19 30 0,0 0 0,-1 0 0,0 0 0,-1 0 0,1 0 0,-1-1 0,-1 1 0,0-1 0,0-16 0,-1 25 0,0 0 0,0 0 0,0 0 0,0 0 0,0-1 0,0 1 0,0 0 0,0 0 0,0 0 0,0-1 0,0 1 0,0 0 0,0 0 0,0 0 0,0 0 0,0-1 0,0 1 0,0 0 0,0 0 0,0 0 0,0-1 0,0 1 0,0 0 0,0 0 0,1 0 0,-1 0 0,0-1 0,0 1 0,0 0 0,0 0 0,0 0 0,0 0 0,1 0 0,-1 0 0,0-1 0,0 1 0,0 0 0,0 0 0,1 0 0,-1 0 0,0 0 0,0 0 0,0 0 0,1 0 0,-1 0 0,0 0 0,0 0 0,0 0 0,0 0 0,1 0 0,-1 0 0,0 0 0,0 0 0,0 0 0,1 0 0,-1 0 0,0 0 0,0 0 0,0 0 0,0 0 0,1 1 0,-1-1 0,0 0 0,0 0 0,0 0 0,0 0 0,0 0 0,1 0 0,-1 1 0,9 10 0,-4 2 0,0 0 0,-2 1 0,1-1 0,-1 1 0,-1 0 0,0 26 0,6 27 0,-4-40 0,-1-10 0,0 1 0,1-1 0,9 24 0,-12-38 0,0 1 0,1 0 0,0-1 0,0 0 0,0 1 0,0-1 0,0 0 0,1 0 0,0 0 0,-1 0 0,1 0 0,0-1 0,0 0 0,1 1 0,-1-1 0,0 0 0,1 0 0,-1-1 0,1 1 0,7 1 0,0-1 0,1-1 0,0 0 0,0-1 0,0-1 0,0 0 0,0 0 0,0-1 0,-1-1 0,1 0 0,-1 0 0,19-9 0,0-2 0,-1 0 0,-1-2 0,28-21 0,-29 16 0,-1-2 0,26-28 0,-34 33 0,-72 57 0,0-1 0,36-24 0,-1 0 0,1 1 0,-30 32 0,46-46 0,1 1 0,0-1 0,-1 0 0,1 1 0,0-1 0,0 1 0,0 0 0,0-1 0,1 1 0,-1 0 0,0-1 0,1 1 0,-1 0 0,1 0 0,-1 0 0,1 0 0,0-1 0,0 1 0,0 0 0,0 0 0,0 0 0,1 0 0,-1 0 0,1 3 0,0-4 0,1 1 0,-1 0 0,1-1 0,-1 1 0,1-1 0,0 1 0,-1-1 0,1 0 0,0 1 0,0-1 0,0 0 0,0 0 0,0-1 0,0 1 0,0 0 0,0-1 0,0 1 0,1-1 0,-1 0 0,3 1 0,6-1 0,-1 1 0,1-2 0,-1 0 0,1 0 0,-1 0 0,0-2 0,1 1 0,-1-1 0,-1-1 0,13-5 0,-7 2 0,-1-1 0,0 0 0,-1-1 0,0-1 0,23-21 0,-35 44 0,1 0 0,0 0 0,7 21 0,-8-31 0,0 1 0,1-1 0,0 0 0,0 1 0,0-1 0,0 0 0,0 0 0,1 0 0,-1 0 0,1-1 0,0 1 0,0-1 0,0 1 0,0-1 0,0 0 0,0 0 0,1-1 0,-1 1 0,1-1 0,-1 1 0,1-1 0,0 0 0,-1 0 0,1-1 0,0 1 0,0-1 0,-1 0 0,1 0 0,0 0 0,0 0 0,-1-1 0,1 0 0,6-1 0,3-2 0,0 0 0,-1-1 0,1-1 0,-1 0 0,0 0 0,-1-1 0,0-1 0,14-11 0,-1-3 0,-1-1 0,-1-1 0,-1 0 0,-2-2 0,0-1 0,-2 0 0,26-54 0,-18 22 0,-2 0 0,30-125 0,-36 102 0,-4 0 0,4-112 0,-17 193 0,-1-35 0,1 36 0,0-1 0,0 1 0,0-1 0,-1 1 0,1-1 0,0 1 0,0-1 0,0 1 0,-1-1 0,1 1 0,0-1 0,-1 1 0,1-1 0,0 1 0,-1-1 0,1 1 0,0 0 0,-1-1 0,0 0 0,0 1 0,1 0 0,-1 0 0,0 0 0,1 0 0,-1 1 0,1-1 0,-1 0 0,0 0 0,1 0 0,-1 1 0,1-1 0,-1 0 0,1 0 0,-1 1 0,1-1 0,-1 1 0,1-1 0,-1 0 0,1 1 0,0-1 0,-1 1 0,1-1 0,-1 2 0,-6 6 0,1 1 0,0 1 0,1-1 0,0 1 0,-5 14 0,-16 56 0,18-46 0,1 0 0,-4 67 0,10 72 0,1-168 0,1 27 0,1-1 0,2 1 0,1 0 0,2-1 0,1 0 0,13 34 0,-19-61 0,-1-1 0,1 1 0,0-1 0,0 1 0,0-1 0,0 0 0,1 0 0,-1 0 0,1 0 0,0 0 0,0-1 0,0 1 0,0-1 0,0 0 0,4 2 0,-4-3 0,-1 0 0,1 0 0,-1 0 0,1-1 0,-1 1 0,1-1 0,0 0 0,-1 1 0,1-1 0,0-1 0,-1 1 0,1 0 0,0-1 0,-1 1 0,1-1 0,-1 0 0,1 0 0,-1 0 0,1 0 0,-1 0 0,0 0 0,4-3 0,17-13 0,38-37 0,-19 15 0,-34 31 0,-7 6 0,1 0 0,0 0 0,0 1 0,0-1 0,0 1 0,1-1 0,3-1 0,-6 3 0,0 0 0,0-1 0,1 1 0,-1 0 0,0 0 0,0 0 0,1 0 0,-1 0 0,0 0 0,1 0 0,-1 0 0,0 0 0,0 1 0,1-1 0,-1 0 0,0 0 0,0 0 0,1 0 0,-1 0 0,0 0 0,0 0 0,1 1 0,-1-1 0,0 0 0,0 0 0,0 0 0,0 1 0,1-1 0,-1 0 0,4 16 0,-3 29 0,-2-29 0,2 0 0,-1-1 0,2 1 0,0-1 0,1 1 0,7 22 0,-9-36 0,0-1 0,0 1 0,0 0 0,0 0 0,0-1 0,0 1 0,0-1 0,1 1 0,-1-1 0,0 1 0,1-1 0,-1 0 0,1 0 0,0 0 0,-1 0 0,1 0 0,0 0 0,2 1 0,-1-1 0,1 0 0,0 0 0,-1-1 0,1 1 0,0-1 0,0 0 0,-1 0 0,1-1 0,4 0 0,2-1 0,0 0 0,0-1 0,-1 0 0,1-1 0,-1 0 0,11-7 0,76-58 0,-83 58 0,-12 10 0,0-1 0,1 1 0,-1 0 0,1-1 0,0 1 0,-1 0 0,1 0 0,0 0 0,0 0 0,0 0 0,-1 0 0,4 0 0,-5 1 0,1 0 0,-1 0 0,0 1 0,1-1 0,-1 0 0,0 1 0,1-1 0,-1 0 0,0 1 0,0-1 0,1 0 0,-1 1 0,0-1 0,0 0 0,0 1 0,1-1 0,-1 1 0,0-1 0,0 0 0,0 1 0,0-1 0,0 1 0,0-1 0,0 1 0,0-1 0,0 0 0,0 1 0,0-1 0,0 1 0,0-1 0,-1 1 0,1-1 0,0 0 0,0 1 0,0-1 0,-1 1 0,-4 17 0,5-18 0,-8 20 0,1-5 0,2 0 0,0 0 0,-6 28 0,11-39 0,-1 0 0,1 0 0,0 0 0,0-1 0,0 1 0,0 0 0,1 0 0,-1 0 0,1-1 0,0 1 0,0 0 0,0-1 0,1 1 0,0-1 0,-1 1 0,1-1 0,0 0 0,0 0 0,1 0 0,-1 0 0,5 4 0,-6-6 0,1 0 0,-1 0 0,1 0 0,0 0 0,-1-1 0,1 1 0,0-1 0,0 1 0,-1-1 0,1 1 0,0-1 0,0 0 0,0 0 0,0 0 0,0 0 0,-1 0 0,1 0 0,0-1 0,0 1 0,0-1 0,-1 1 0,1-1 0,0 0 0,0 1 0,-1-1 0,1 0 0,-1 0 0,1 0 0,-1 0 0,3-3 0,1 1 0,-1-1 0,0 0 0,0 0 0,0 0 0,0-1 0,-1 1 0,1-1 0,4-10 0,-4 7 0,-1-1 0,0 0 0,-1 0 0,0 0 0,0 0 0,-1 0 0,0 0 0,-1 0 0,-1-17 0,1 20 0,-2-1 0,1 0 0,-1 0 0,0 1 0,0-1 0,-1 1 0,0 0 0,0-1 0,0 1 0,-1 1 0,0-1 0,0 0 0,-9-8 0,13 14 0,-1-1 0,0 1 0,0-1 0,1 1 0,-1-1 0,0 0 0,1 0 0,-1 1 0,0-1 0,1 0 0,-1 0 0,1 0 0,-1 0 0,1 1 0,0-1 0,-1 0 0,1 0 0,0 0 0,0 0 0,0 0 0,0 0 0,0 0 0,-1 0 0,2 0 0,-1 0 0,0 0 0,0 0 0,0 0 0,0 0 0,1 0 0,-1 0 0,0 1 0,1-2 0,1-1 0,1 1 0,-1-1 0,1 1 0,0 0 0,0 0 0,0 0 0,5-2 0,2-2 0,9-4 0,1 0 0,1 0 0,-1 2 0,35-9 0,-39 14 0,-1-1 0,1 2 0,0 0 0,0 1 0,0 1 0,0 0 0,18 4 0,-31-4 0,0 0 0,0 1 0,0 0 0,0 0 0,0 0 0,0 0 0,0 0 0,0 1 0,-1-1 0,1 1 0,-1-1 0,1 1 0,-1 0 0,0 0 0,1 0 0,-1 1 0,0-1 0,0 0 0,-1 1 0,1-1 0,-1 1 0,1 0 0,-1-1 0,0 1 0,2 4 0,-1 5 0,0 0 0,0 0 0,-1-1 0,-1 1 0,-1 16 0,2 21 0,-1-49 0,0 0 0,0 0 0,0 1 0,0-1 0,0 0 0,0 0 0,0 1 0,0-1 0,0 0 0,0 0 0,0 1 0,0-1 0,0 0 0,0 0 0,0 1 0,0-1 0,0 0 0,1 0 0,-1 1 0,0-1 0,0 0 0,0 0 0,0 0 0,1 1 0,-1-1 0,0 0 0,0 0 0,0 0 0,1 0 0,-1 1 0,0-1 0,0 0 0,1 0 0,-1 0 0,0 0 0,0 0 0,1 0 0,-1 0 0,0 0 0,0 0 0,1 0 0,-1 0 0,0 0 0,0 0 0,1 0 0,-1 0 0,0 0 0,0 0 0,1 0 0,-1 0 0,0 0 0,0 0 0,1 0 0,-1-1 0,0 1 0,0 0 0,1 0 0,-1 0 0,14-13 0,-14 13 0,64-72 0,37-38 0,-98 107 0,1 0 0,0 0 0,-1 0 0,1 0 0,1 1 0,-1 0 0,0 0 0,0 0 0,1 0 0,-1 1 0,6-2 0,-8 3 0,0 0 0,0 0 0,1-1 0,-1 2 0,0-1 0,0 0 0,0 0 0,1 1 0,-1-1 0,0 1 0,0-1 0,0 1 0,0 0 0,0 0 0,0 0 0,0 0 0,0 1 0,0-1 0,-1 0 0,1 1 0,0-1 0,-1 1 0,1 0 0,-1-1 0,2 4 0,8 12 0,-2 1 0,0 1 0,-1 0 0,9 30 0,-11-30 0,0 0 0,2-1 0,0 0 0,1 0 0,11 16 0,-8-6 0,-17-41 124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0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 19199,'0'0'2336,"-56"20"-1448,42-10-224,4-4 8,8 0-416,2-4 16,6 4-208,2 2 0,4 0-208,-2 4 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1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12456,'0'0'1688,"69"-6"-608,7 4 8,19 2-145,8 2 9,4 4-256,-2 4-8,-15-2-128,-15 2 8,-17 3-128,-21-1 8,-17-2-128,-8-4 0,-8-6-176,-14 6 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1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15680,'0'0'2815,"121"14"-2199,-28-14 0,26-2-136,-1-8 0,3-12-176,-4-4 0,-4-8-96,-10 3 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2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48 410 5824,'0'0'8309,"10"-1"-7689,-1 0-477,0 0 0,-1-1 0,1 0 0,0 0 0,-1-1 0,0 0 0,0-1 0,11-5 0,-15 6-81,80-54 1445,-76 50-1244,0 0 0,0 0 0,-1 0 1,0-1-1,0-1 0,-1 1 0,9-16 0,-14 23-226,-1 0 1,1 0-1,0 0 0,-1-1 1,0 1-1,1 0 0,-1 0 0,0 0 1,1 0-1,-1-1 0,0 1 1,0 0-1,0 0 0,0-1 1,0 1-1,-1 0 0,1 0 0,0 0 1,0-1-1,-1 1 0,1 0 1,-1 0-1,0-1 0,0 0 0,0 1 1,0 0-1,-1-1 0,1 1 0,-1 0 0,1 0 0,-1 0 0,1 0 1,-1 0-1,0 0 0,1 0 0,-1 1 0,-3-2 0,-2 1 17,0-1 1,0 1-1,0 1 0,0-1 0,0 1 0,0 0 0,-8 2 0,2 0-7,0 1 1,1 0-1,0 1 1,-1 0-1,1 1 0,1 1 1,-1-1-1,1 2 0,-18 13 1,23-15-30,-1 1 1,1-1 0,1 2-1,-1-1 1,1 0-1,0 1 1,1 0-1,0 0 1,0 1-1,0-1 1,1 1 0,0 0-1,0 0 1,1 0-1,0 0 1,-1 11-1,2-7 12,1 1 0,0 0 0,0-1 1,1 1-1,1-1 0,0 0 0,1 1 0,0-1 0,1 0 0,6 13 0,-7-18-9,0-2 0,0 1 0,0 0 0,1-1 0,0 1-1,0-1 1,0 0 0,1-1 0,-1 1 0,1-1 0,0 0 0,1 0 0,-1 0 0,1-1 0,0 1 0,0-2-1,0 1 1,0 0 0,0-1 0,0-1 0,10 3 0,-8-4 16,0 0-1,0 0 1,0 0 0,0-1-1,-1 0 1,1-1 0,0 0-1,0 0 1,10-5 0,-3 1 49,0-1 0,-1-1 1,22-15-1,-13 4 39,-2-1-1,0 0 1,-1-2-1,-2 0 1,27-41-1,-8 12 146,-33 44-204,2 1 0,-1-1-1,1 1 1,0 1 0,8-8-1,-13 12-56,1 0-1,-1 1 1,0-1-1,0 0 1,0 0-1,1 1 1,-1-1-1,0 1 0,1-1 1,-1 1-1,0 0 1,1 0-1,-1-1 1,1 1-1,-1 0 1,0 0-1,1 0 1,-1 0-1,1 1 1,-1-1-1,0 0 0,1 1 1,-1-1-1,0 1 1,1-1-1,-1 1 1,0-1-1,0 1 1,1 0-1,-1 0 1,0-1-1,0 1 0,0 0 1,0 0-1,0 0 1,0 0-1,0 1 1,1 1-1,7 8 11,0 0 0,1-1 0,21 17 0,-17-16 9,21 23-1,-35-34-25,0 1 1,0-1-1,1 1 1,-1-1-1,0 1 1,1-1-1,-1 1 1,0-1-1,1 1 1,-1-1-1,1 0 1,-1 1-1,1-1 1,-1 0-1,1 1 1,-1-1-1,1 0 1,-1 1-1,1-1 1,-1 0-1,1 0 1,-1 0-1,1 0 1,0 0-1,-1 1 1,1-1-1,-1 0 1,1 0-1,0 0 1,0-1-1,-1 0 2,1 1 1,-1-1-1,1 0 0,-1 0 0,0 0 0,1 0 0,-1 0 0,0 0 1,0 0-1,0 0 0,0 0 0,0 0 0,0 0 0,0 0 0,0-1 1,-9-40 60,5 34-46,-1 0 0,0 0 0,-7-8 0,-2-4 9,11 16-24,0 0-1,0 1 1,-1-1 0,1 1-1,-1 0 1,0 0-1,0 0 1,0 0-1,0 1 1,-1-1 0,1 1-1,-1 0 1,1 1-1,-1-1 1,0 1-1,0 0 1,0 0 0,0 0-1,1 1 1,-1-1-1,0 1 1,0 1 0,0-1-1,0 1 1,0-1-1,0 2 1,0-1-1,1 0 1,-1 1 0,1 0-1,-1 0 1,1 0-1,-1 1 1,1-1-1,0 1 1,0 0 0,-3 4-1,-3 3-11,1 1-1,0 0 0,1 1 1,0-1-1,1 2 0,0-1 1,1 1-1,1 0 1,0 0-1,-5 23 0,7-26 5,1 0 0,1 0 0,0 1 0,0-1 0,1 0-1,0 0 1,1 1 0,0-1 0,1 0 0,0 0 0,1 0 0,0 0-1,0 0 1,1-1 0,7 14 0,-10-21 5,0 0 1,0 0 0,1 0-1,-1 0 1,1 0-1,-1 0 1,1 0-1,0 0 1,0-1 0,0 1-1,0-1 1,0 1-1,0-1 1,0 0-1,0 0 1,1 0 0,-1 0-1,0 0 1,1-1-1,-1 1 1,0-1-1,1 1 1,-1-1 0,1 0-1,3 0 1,-1-1 8,-1 0-1,1 0 1,-1-1 0,0 1 0,1-1 0,-1 0 0,0 0 0,0-1 0,0 1 0,-1-1-1,1 0 1,6-6 0,2-3 23,-1 0 0,0-1 0,0-1 0,11-20 0,-17 26 5,-1 0 0,0-1 0,0 1 0,-1-1 0,0 0 0,-1 0 0,0 0 0,0 0 1,0-17-1,-2 25 42,2 2-67,-1 0 0,0 1 0,1-1 0,-1 0 0,0 0 0,0 1 0,0-1 0,0 1 0,0-1 0,0 1 0,-1-1 0,1 1 1,0 1-1,1 1 1,4 7 4,0 0 0,1 0 0,0-1 0,9 10 0,-14-17-13,1 0 0,0-1 0,-1 0-1,1 1 1,0-1 0,1 0 0,-1 0-1,0-1 1,0 1 0,1-1 0,-1 1 0,1-1-1,-1 0 1,1-1 0,0 1 0,-1-1 0,1 1-1,5-1 1,6-1 11,0-1 0,0-1 0,0 0-1,0-1 1,0-1 0,-1 0 0,17-9 0,94-58 185,-55 28-61,-65 41-133,2-1 0,0-1-1,0 1 1,1 1-1,-1-1 1,1 1-1,0 1 1,0-1-1,0 1 1,12-1-1,22-3-3,-63 24 73,-43 27-24,42-31-28,2 0-1,0 1 1,-21 21-1,37-31-20,0-1 0,1 0-1,-1 1 1,1 0 0,0 0-1,1 0 1,-1 0 0,1 0-1,0 1 1,0-1 0,0 1-1,1-1 1,-1 10 0,2-13-1,0 1 0,0 0 0,0 0 0,0-1 1,1 1-1,-1 0 0,1-1 0,0 1 0,0-1 0,0 1 1,0 0-1,0-1 0,1 0 0,-1 1 0,1-1 1,-1 0-1,1 0 0,0 0 0,0 0 0,0 0 0,0 0 1,0-1-1,0 1 0,0-1 0,1 1 0,-1-1 1,1 0-1,-1 0 0,6 2 0,1-1 5,-1 0 0,1 0 0,0-1-1,0 0 1,0-1 0,-1 0 0,1 0 0,0-1 0,0 0-1,0 0 1,12-4 0,10-5 31,52-23 0,-64 25-28,12-7 22,-1 0 0,-1-2 0,54-41 0,-36 18 41,54-58-1,-73 68 2,-2-2 0,-1-1 0,-1 0 0,37-74 0,-19-3 171,-42 110-245,0 0 0,0 0-1,-1 0 1,1 0 0,0 0 0,0 0-1,0 0 1,0 0 0,0 0 0,0 0-1,-1 0 1,1 0 0,0 0 0,0 0-1,0 0 1,0 0 0,0 0 0,0 0-1,0 0 1,-1 0 0,1-1 0,0 1-1,0 0 1,0 0 0,0 0 0,0 0-1,0 0 1,0 0 0,0 0 0,0 0-1,0 0 1,-1 0 0,1-1 0,0 1-1,0 0 1,0 0 0,0 0 0,0 0-1,0 0 1,0 0 0,0 0 0,0-1-1,0 1 1,0 0 0,0 0 0,0 0-1,-8 9-24,-27 45-36,3 2 0,2 2 0,3 0 0,-26 79-1,51-129 60,-5 19-22,7-27 24,0 0 0,0 1 0,0-1 0,0 0 0,0 0 0,0 1-1,0-1 1,0 0 0,0 0 0,1 0 0,-1 1 0,0-1 0,0 0 0,0 0-1,0 1 1,0-1 0,0 0 0,0 0 0,1 0 0,-1 0 0,0 1 0,0-1-1,0 0 1,0 0 0,1 0 0,-1 0 0,0 0 0,0 1 0,0-1 0,1 0-1,-1 0 1,0 0 0,14-5 14,24-20 47,-24 15-4,0 1-1,0 1 1,25-12-1,-38 20-54,0 0 1,0 0-1,-1 0 0,1 0 1,0 0-1,0 0 0,0 0 1,-1 0-1,1 0 0,0 0 1,0 0-1,-1 1 0,1-1 1,0 0-1,-1 1 0,1-1 1,0 0-1,-1 1 0,1-1 1,0 1-1,-1-1 0,1 1 1,-1-1-1,1 1 0,-1-1 1,1 1-1,-1 0 0,1-1 1,-1 1-1,1 0 0,-1-1 0,0 1 1,0 0-1,1 0 0,11 34 13,-9-22-8,0-5-6,0 0 0,0-1 0,0 0 0,1 0 0,0 0 0,10 13 0,-10-16 4,0 0-1,0-1 1,0 0 0,1 1 0,-1-1-1,1-1 1,0 1 0,0-1 0,0 1-1,0-1 1,8 1 0,-5-1-1,0-1-1,0 0 1,0 0 0,0-1 0,9 0 0,22 0-281,-38 0 263,0 0 1,0 1-1,-1-1 0,1 0 0,0 0 0,-1 1 0,1-1 0,0 0 0,-1 1 0,1-1 0,-1 0 0,1 1 0,0-1 0,-1 1 0,1-1 0,-1 1 0,1-1 0,-1 1 0,0 0 0,1-1 0,-1 1 0,1 0 0,-1-1 0,0 2 0,3 5-3783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3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1120 11656,'0'0'6939,"15"-6"-6237,3-2-474,-1-1-1,0-1 1,0-1 0,-1 0 0,26-24-1,136-124 1736,-17 15 52,23-17 1516,-183 160-3461,0 0 0,0 0 0,0 0 0,0 0 0,0 0 0,0 0 0,1 0 0,-1 1 0,0-1 0,1 0 0,-1 1 0,1-1 0,-1 1 0,1-1 0,-1 1 0,1 0 0,-1 0 0,1-1 0,-1 1 0,1 0 0,-1 0 0,3 1 0,-3 0-14,0 0 1,0-1-1,0 1 1,0 0-1,0 0 1,0 0-1,0 0 1,-1 0-1,1 0 1,0 1-1,-1-1 1,1 0-1,0 0 1,-1 0-1,0 1 1,1-1-1,-1 0 1,0 1-1,1 1 1,0 10 174,-1 0 1,0 0 0,-3 22-1,3-34-230,-7 36 154,-2 0-1,-1-1 0,-2 0 1,-20 42-1,-5 17-6,34-82-148,3-13 0,0 1 0,0-1 0,0 0 0,0 0 0,1 0 0,-1 0 0,0 0 0,0 0 0,0 0 0,0 1 0,0-1 0,0 0 0,0 0 0,0 0 0,0 0 0,0 0 0,0 0 0,0 0 0,1 0 0,-1 0 0,0 0 0,0 1 0,0-1 0,0 0 0,0 0 0,0 0 0,1 0 0,-1 0 0,0 0 0,0 0 0,0 0 0,0 0 0,0 0 0,0 0 0,0 0 0,1 0 0,-1 0 0,0 0 0,0 0 0,0 0 0,0 0 0,0 0 0,0 0 0,1-1 0,-1 1 0,0 0 0,21-17 0,67-83 0,47-48 0,-133 147 0,120-114 0,-102 98 0,0 2 0,1 0 0,1 1 0,35-16 0,-55 29 0,0 0 0,0 0 0,0 0 0,0 0 0,0 1 0,0-1 0,0 1 0,1-1 0,-1 1 0,0 0 0,0 0 0,1 0 0,-1 0 0,0 0 0,0 0 0,0 1 0,1-1 0,3 2 0,-5-1 0,1 1 0,-1-1 0,0 1 0,1-1 0,-1 1 0,0 0 0,0-1 0,0 1 0,0 0 0,0 0 0,0-1 0,-1 1 0,1 0 0,0 0 0,-1 0 0,0 0 0,1 0 0,-1 0 0,0 0 0,0 0 0,-1 3 0,0 32 0,-1 1 0,-2-1 0,-2 0 0,-2-1 0,-1 0 0,-1 0 0,-21 45 0,27-71 0,0 0 0,0 0 0,1 1 0,-3 16 0,6-27 0,0 0 0,0 0 0,0 0 0,0 0 0,0 0 0,0 1 0,0-1 0,0 0 0,0 0 0,0 0 0,0 0 0,0 0 0,0 0 0,0 0 0,0 1 0,0-1 0,0 0 0,0 0 0,0 0 0,0 0 0,0 0 0,0 0 0,0 0 0,0 0 0,0 1 0,0-1 0,0 0 0,1 0 0,-1 0 0,0 0 0,0 0 0,0 0 0,0 0 0,0 0 0,0 0 0,0 0 0,0 0 0,0 0 0,0 0 0,1 1 0,-1-1 0,0 0 0,0 0 0,0 0 0,0 0 0,0 0 0,0 0 0,0 0 0,0 0 0,1 0 0,-1 0 0,0 0 0,0 0 0,0 0 0,0 0 0,0 0 0,6-4 0,5-5 0,-1-1 0,-1 0 0,0-1 0,0 0 0,8-14 0,6-8 0,11-12 0,0-1 0,1 2 0,55-52 0,-89 95 0,0 0 0,0 0 0,0 0 0,0 0 0,0 0 0,0 0 0,0 1 0,1-1 0,-1 0 0,0 1 0,1-1 0,-1 1 0,0-1 0,1 1 0,-1 0 0,2-1 0,-2 2 0,0-1 0,-1 0 0,1 0 0,-1 1 0,1-1 0,-1 0 0,1 0 0,-1 1 0,1-1 0,-1 1 0,1-1 0,-1 0 0,1 1 0,-1-1 0,0 1 0,1-1 0,-1 1 0,0-1 0,1 1 0,-1 0 0,0-1 0,0 1 0,1-1 0,-1 1 0,0 0 0,1 7 0,0 0 0,0 0 0,-1-1 0,-1 14 0,0-9 0,-10 118 0,6-92 0,2 0 0,1-1 0,6 66 0,-4-102 0,0 1 0,0-1 0,0 0 0,0 0 0,0 0 0,1 0 0,-1 0 0,0 0 0,1 0 0,-1 0 0,1 0 0,-1 0 0,1-1 0,-1 1 0,1 0 0,0 0 0,-1 0 0,1-1 0,1 2 0,-1-1 0,0-1 0,-1 0 0,1 0 0,0 0 0,0 0 0,-1 0 0,1 0 0,0 0 0,-1 0 0,1 0 0,0 0 0,-1-1 0,1 1 0,0 0 0,-1 0 0,1-1 0,0 1 0,-1 0 0,1-1 0,0 1 0,0-1 0,5-5 0,0 1 0,-1-1 0,0 1 0,5-9 0,-5 9 0,102-139 0,42-51 0,-148 194 0,0-1 0,-1 1 0,1 0 0,0 0 0,0 0 0,0 0 0,0 0 0,0 1 0,0-1 0,1 0 0,-1 0 0,0 1 0,0-1 0,0 1 0,1-1 0,-1 1 0,3-1 0,-4 1 0,1 0 0,-1 1 0,1-1 0,0 0 0,-1 1 0,1-1 0,-1 0 0,1 1 0,-1-1 0,1 1 0,-1-1 0,0 0 0,1 1 0,-1-1 0,1 1 0,-1-1 0,0 1 0,1 0 0,-1-1 0,0 1 0,0-1 0,0 1 0,1 0 0,-1-1 0,0 2 0,1 8 0,0 0 0,0 0 0,-2 16 0,1-16 0,-4 85 0,0 82 0,4-177 0,0 1 0,0 0 0,0 0 0,0-1 0,0 1 0,0 0 0,0 0 0,1-1 0,-1 1 0,0 0 0,0 0 0,0-1 0,1 1 0,-1 0 0,0-1 0,1 1 0,-1 0 0,1-1 0,-1 1 0,1 0 0,-1-1 0,1 1 0,-1-1 0,1 1 0,0-1 0,-1 1 0,2-1 0,-1 0 0,0 1 0,0-1 0,0-1 0,1 1 0,-1 0 0,0 0 0,0 0 0,0-1 0,0 1 0,0 0 0,0-1 0,0 1 0,0-1 0,0 1 0,2-2 0,5-5 0,0 1 0,0-1 0,7-9 0,-13 14 0,32-39 0,-1-2 0,51-88 0,-12 15 0,-69 112 0,17-23 0,-19 26 0,-1 1 0,1-1 0,0 0 0,0 0 0,0 0 0,0 0 0,0 1 0,0-1 0,0 0 0,0 1 0,0-1 0,0 1 0,0-1 0,0 1 0,0 0 0,0-1 0,1 1 0,-1 0 0,0 0 0,0 0 0,2 0 0,-2 1 0,0-1 0,0 1 0,0 0 0,0 0 0,-1 0 0,1 0 0,0 0 0,0 0 0,-1 0 0,1 0 0,-1 0 0,1 1 0,-1-1 0,1 0 0,-1 0 0,0 0 0,0 1 0,1-1 0,-1 0 0,0 0 0,0 1 0,0 1 0,0 1 0,5 119 0,-4-35 0,0-64 0,-2-19 0,1 1 0,-1-1 0,2 1 0,-1-1 0,0 1 0,1-1 0,0 0 0,0 1 0,1-1 0,0 0 0,0 0 0,0 0 0,0 0 0,4 6 0,-5-11 0,0 1 0,1 0 0,-1 0 0,0 0 0,0-1 0,1 1 0,-1-1 0,0 1 0,0-1 0,1 1 0,-1-1 0,1 0 0,-1 0 0,0 0 0,1 0 0,-1 0 0,1 0 0,-1 0 0,0 0 0,1 0 0,-1 0 0,1-1 0,-1 1 0,2-2 0,4 0 0,-1 0 0,0-1 0,-1 0 0,8-5 0,9-8 0,0-1 0,-1-2 0,30-33 0,50-72 0,-46 55 0,47-48 0,-101 116 0,-1 0 0,1 1 0,0-1 0,-1 0 0,1 1 0,0-1 0,-1 0 0,1 1 0,0-1 0,0 1 0,-1-1 0,1 1 0,0-1 0,0 1 0,0 0 0,0-1 0,0 1 0,0 0 0,0 0 0,0 0 0,0 0 0,-1 0 0,3 0 0,-2 0 0,-1 1 0,1-1 0,0 1 0,-1 0 0,1-1 0,-1 1 0,1 0 0,-1 0 0,1-1 0,-1 1 0,0 0 0,1 0 0,-1 0 0,0-1 0,0 1 0,1 0 0,-1 0 0,0 0 0,0 0 0,0 1 0,0 9 0,0 1 0,-3 21 0,2-26 0,-3 34 0,-3 0 0,-1 0 0,-1-1 0,-3 0 0,-1-1 0,-30 60 0,43-98 0,0 1 0,-1-1 0,0 0 0,1 0 0,-1 0 0,0 1 0,1-1 0,-1 0 0,0 0 0,0 0 0,0 0 0,0 0 0,0-1 0,0 1 0,0 0 0,0 0 0,0-1 0,0 1 0,-1 0 0,1-1 0,0 1 0,0-1 0,-1 0 0,-1 1 0,2-1 0,0-1 0,0 0 0,0 1 0,0-1 0,0 0 0,0 0 0,0 0 0,0 0 0,0 0 0,0 0 0,0 0 0,1 0 0,-1 0 0,0 0 0,1 0 0,-1 0 0,1 0 0,-1 0 0,1-1 0,0 1 0,-1 0 0,1 0 0,0-1 0,0 1 0,0-2 0,-2-12 0,1 0 0,1 0 0,0 0 0,1 0 0,1 0 0,0 0 0,1 0 0,8-26 0,-10 39 0,0 0 0,0 1 0,1-1 0,-1 0 0,0 1 0,1-1 0,-1 1 0,1-1 0,-1 1 0,1 0 0,0-1 0,-1 1 0,1 0 0,0 0 0,0 0 0,0 0 0,0 1 0,0-1 0,0 0 0,0 1 0,0 0 0,0-1 0,0 1 0,0 0 0,0 0 0,4 0 0,7 1 0,-1 0 0,1 1 0,14 4 0,-15-4 0,13 3 0,-2 0 0,0 0 0,0-2 0,30 0 0,-45-3 0,0-1 0,1 0 0,-1 0 0,0-1 0,0 0 0,0 0 0,0-1 0,0 0 0,0 0 0,-1-1 0,1 0 0,-1-1 0,6-4 0,1-4 0,-1 1 0,0-1 0,-1-1 0,-1 0 0,0-1 0,-1 0 0,-1-1 0,0 0 0,9-23 0,4-17 0,21-85 0,5-100 0,-31 143 0,-15 70 0,-3 22 0,-2 20 0,-7 60 0,3 0 0,4 1 0,3 0 0,3-1 0,3 1 0,4-1 0,2-1 0,31 98 0,-32-132 0,27 80 0,-37-115 0,1 0 0,0 0 0,0 0 0,1 0 0,-1-1 0,1 1 0,-1-1 0,5 4 0,-7-7 0,0-1 0,1 1 0,-1-1 0,0 1 0,0 0 0,0-1 0,1 1 0,-1-1 0,0 1 0,0-1 0,0 1 0,0-1 0,0 1 0,0-1 0,0 1 0,0-1 0,0 1 0,0-1 0,0 1 0,0-1 0,0 1 0,0 0 0,0-1 0,-1 0 0,-2-9 199,-1 0-1,0 0 1,0 1-1,-6-10 1,-10-12-2641,15 23-105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4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17887,'0'0'4408,"99"-6"-3760,-19 6-56,15 2 8,-4 4 0,-2-2 0,-17-4-160,-7 2 16,-9 4-112,-12 0 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5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47 979 9344,'0'0'6065,"-10"8"-5592,-17 16-245,17-16 66,18-14 741,31-33-418,-2-2 0,35-47 0,-22 25 12,-5 6 137,-3-3 0,-3-1-1,-2-2 1,-3-2 0,-3-1 0,26-77-1,-42 95 350,-1-1 0,10-71 0,-24 118-1049,2-32 1019,-2 34-1056,0 0-1,0-1 1,0 1 0,0-1 0,0 1-1,0-1 1,0 1 0,0-1 0,0 1-1,0-1 1,0 1 0,0-1 0,0 1-1,0 0 1,-1-1 0,1 1 0,0-1-1,0 1 1,0 0 0,-1-1 0,1 1-1,0-1 1,-1 1 0,1 0 0,0-1-1,-1 1 1,1 0 0,0 0 0,-1-1-1,1 1 1,-1 0 0,1 0 0,-1 0-1,1-1 1,0 1 0,-1 0 0,1 0-1,-1 0 1,1 0 0,-1 0 0,1 0-1,-1 0 1,1 0 0,-1 0-1,1 0 1,-1 0 0,1 0 0,0 0-1,-1 1 1,1-1 0,-1 0 0,1 0-1,-1 0 1,1 1 0,0-1 0,-1 0-1,1 0 1,-1 1 0,-4 3 62,1-1 1,-1 1-1,1 0 1,0 0-1,0 1 1,0-1-1,-6 10 0,-19 39 445,23-42-515,-30 68-21,3 3 0,4 0 0,-34 158 0,54-199 0,2 0 0,2 1 0,1 0 0,2 0 0,2 0 0,2 0 0,8 44 0,-9-81 0,0 0 0,0-1 0,0 1 0,1 0 0,0-1 0,0 1 0,0-1 0,5 8 0,-6-11 0,-1 0 0,1-1 0,0 1 0,-1 0 0,1-1 0,0 1 0,0-1 0,-1 1 0,1-1 0,0 1 0,0-1 0,0 0 0,0 1 0,0-1 0,0 0 0,0 0 0,-1 1 0,1-1 0,0 0 0,1 0 0,0-1 0,0 1 0,0-1 0,0 1 0,0-1 0,-1 0 0,1 0 0,0 1 0,-1-1 0,1-1 0,0 1 0,-1 0 0,0 0 0,1 0 0,0-2 0,11-12 0,0 1 0,-1-2 0,16-28 0,25-57 0,-41 76 0,85-213 0,-97 238 0,0 0 0,0 0 0,0 0 0,0-1 0,0 1 0,0 0 0,0 0 0,0 0 0,0 0 0,1-1 0,-1 1 0,0 0 0,0 0 0,0 0 0,0 0 0,0 0 0,0-1 0,0 1 0,1 0 0,-1 0 0,0 0 0,0 0 0,0 0 0,0 0 0,0 0 0,1-1 0,-1 1 0,0 0 0,0 0 0,0 0 0,0 0 0,1 0 0,-1 0 0,0 0 0,0 0 0,0 0 0,0 0 0,1 0 0,-1 0 0,0 0 0,0 0 0,0 0 0,0 0 0,1 0 0,-1 0 0,0 1 0,0-1 0,0 0 0,0 0 0,1 0 0,-1 0 0,0 0 0,0 0 0,0 0 0,0 1 0,10 13 0,8 30 0,-15-36 0,3 8 0,1 0 0,1-1 0,0 1 0,1-2 0,1 1 0,0-1 0,22 22 0,-26-30 0,0 0 0,1-1 0,0 0 0,0 0 0,1 0 0,-1-1 0,1-1 0,0 1 0,0-1 0,0 0 0,0-1 0,1 0 0,-1 0 0,1-1 0,-1 0 0,1 0 0,12-2 0,-10 0 0,0-1 0,0 0 0,0-1 0,-1 0 0,1 0 0,-1-2 0,0 1 0,0-1 0,0 0 0,-1-1 0,0 0 0,0-1 0,0 0 0,-1 0 0,14-16 0,-14 14 0,-1 0 0,-1 0 0,1 0 0,-1-1 0,-1 0 0,0 0 0,0 0 0,-1-1 0,-1 1 0,1-1 0,-2 0 0,0 0 0,0 0 0,-1 0 0,0-17 0,-1 22 0,0 1 0,-1 0 0,0-1 0,0 1 0,-1 0 0,1 0 0,-1 0 0,-3-5 0,4 8 0,0 1 0,0-1 0,0 0 0,0 1 0,0-1 0,0 1 0,-1-1 0,1 1 0,-1 0 0,1 0 0,-1 0 0,0 0 0,1 0 0,-1 0 0,0 0 0,1 0 0,-1 0 0,0 1 0,0-1 0,0 1 0,0 0 0,0-1 0,0 1 0,0 0 0,-3 0 0,-4 2 0,1-1 0,-1 1 0,1 1 0,0 0 0,0 0 0,0 0 0,0 1 0,0 0 0,1 1 0,0 0 0,0 0 0,0 0 0,1 1 0,-1 0 0,1 0 0,1 1 0,-6 7 0,2-3 0,2 1 0,-1-1 0,2 1 0,0 1 0,0-1 0,1 1 0,0 0 0,1 0 0,1 0 0,-3 19 0,6-22 0,-1 1 0,1 0 0,1-1 0,0 1 0,0 0 0,1-1 0,1 1 0,0-1 0,0 0 0,1 0 0,0 0 0,0-1 0,1 1 0,1-1 0,0 0 0,0 0 0,0-1 0,1 0 0,1 0 0,-1 0 0,1-1 0,0-1 0,1 1 0,0-1 0,13 7 0,-10-7 0,1 0 0,-1 0 0,2-1 0,-1-1 0,0 0 0,1-1 0,0 0 0,-1-1 0,1-1 0,0 0 0,0-1 0,0 0 0,0-1 0,0-1 0,0 0 0,-1-1 0,1 0 0,-1-1 0,15-6 0,7-8 212,0-2 1,-2-1-1,51-42 1,-52 37-2605,36-40-1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8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296 917 11856,'0'0'5785,"-5"10"-4817,-15 37-101,2 1 0,-21 92 0,19-64-326,18-69-485,-158 493 3487,152-477-3229,7-18-171,0 0-1,0 0 1,-1-1 0,0 1 0,0-1-1,0 0 1,-5 7 0,7-11-134,0-1 1,0 1-1,0 0 1,0 0 0,0 0-1,0 0 1,0 0-1,0 0 1,0-1-1,0 1 1,0 0-1,0 0 1,0 0-1,0 0 1,0 0-1,0 0 1,0-1 0,0 1-1,0 0 1,0 0-1,-1 0 1,1 0-1,0 0 1,0 0-1,0 0 1,0 0-1,0-1 1,0 1-1,0 0 1,0 0 0,-1 0-1,1 0 1,0 0-1,0 0 1,0 0-1,0 0 1,0 0-1,0 0 1,-1 0-1,1 0 1,0 0-1,0 0 1,0 0 0,0 0-1,0 0 1,0 0-1,-1 0 1,1 0-1,0 0 1,0 0-1,0 0 1,0 0-1,0 0 1,0 0-1,-1 0 1,1 1 0,0-1-1,0 0 1,0 0-1,0 0 1,0 0-1,0 0 1,0 0-1,0 0 1,0-16 276,13-72 500,37-131-1,-37 169-582,74-247 1057,-68 245-780,2 1 0,2 1 0,49-75 0,-59 106-465,1 0 1,1 1-1,0 1 1,1 0-1,24-18 1,-37 33-16,-1 0 0,0 0 0,0 1 0,0-1 0,1 1 0,-1 0 0,1-1 0,-1 1 0,1 0 0,0 1 0,-1-1 0,1 0 0,0 1 0,-1-1 0,1 1 0,0 0 0,0 0 0,-1 0 0,1 0 0,0 1 0,0-1 0,-1 1 0,1 0 0,0-1 0,-1 1 0,1 0 0,-1 1 0,1-1 0,3 2 0,-2 1 0,0 0 0,1 0 0,-1 1 0,-1-1 0,1 1 0,-1 0 0,0 0 0,0 0 0,0 0 0,0 0 0,-1 1 0,0-1 0,1 8 0,1 1 0,-2 1 0,0 0 0,0 0 0,-2 0 0,0 0 0,0 0 0,-2 0 0,-3 18 0,0-9 0,-2 0 0,0 0 0,-2 0 0,-14 27 0,17-39 0,-1 0 0,0 0 0,-1-1 0,0-1 0,-1 1 0,0-1 0,0-1 0,-1 0 0,-15 11 0,25-20 0,-1 1 0,0-1 0,1 1 0,-1-1 0,0 0 0,0 1 0,0-1 0,1 0 0,-1 0 0,0 1 0,0-1 0,0 0 0,0 0 0,1 0 0,-1 0 0,0 0 0,0 0 0,0 0 0,0-1 0,1 1 0,-1 0 0,0 0 0,0-1 0,0 1 0,1 0 0,-1-1 0,0 1 0,1-1 0,-1 1 0,0-1 0,1 1 0,-1-1 0,0 1 0,1-1 0,-1 0 0,1 1 0,-1-1 0,1 0 0,0 1 0,-1-1 0,1 0 0,-1 0 0,1 0 0,0-1 0,-1-1 0,0 0 0,0 1 0,0-1 0,1 0 0,-1 0 0,1 0 0,0 0 0,0 0 0,0 0 0,1 0 0,-1 0 0,1-4 0,2 3 0,-1-1 0,0 1 0,1 0 0,0 0 0,0 0 0,0 0 0,0 1 0,1-1 0,0 1 0,-1 0 0,1 0 0,7-4 0,10-5 0,28-12 0,-40 20 0,72-28 0,1 3 0,92-19 0,40-13 0,-112 29 0,-138 49 0,0 1 0,2 2 0,0 1 0,1 2 0,2 1 0,-31 29 0,55-46 0,0 1 0,1-1 0,0 1 0,0 1 0,1-1 0,0 1 0,0 0 0,1 0 0,-5 14 0,8-21 0,0 1 0,1 0 0,-1 0 0,0 1 0,1-1 0,0 0 0,0 0 0,0 0 0,0 0 0,0 0 0,1 0 0,-1 0 0,1 0 0,0 0 0,0 0 0,0 0 0,0 0 0,0 0 0,1-1 0,-1 1 0,1 0 0,0-1 0,0 1 0,0-1 0,0 0 0,0 0 0,0 1 0,1-2 0,-1 1 0,1 0 0,-1 0 0,1-1 0,0 1 0,3 0 0,0 1 0,-1-2 0,1 1 0,0 0 0,-1-1 0,1 0 0,0-1 0,0 1 0,0-1 0,0 0 0,-1 0 0,1-1 0,0 0 0,0 0 0,0 0 0,-1-1 0,1 0 0,-1 0 0,1 0 0,-1-1 0,0 1 0,7-6 0,1-1 0,0-1 0,0 0 0,-1-1 0,-1-1 0,0 0 0,17-24 0,-22 27 0,0 0 0,0-1 0,-1 0 0,-1 0 0,1 0 0,-2 0 0,1-1 0,-2 0 0,1 0 0,-1 0 0,-1 0 0,0 0 0,-1-21 0,-1 29 0,0 0 0,0-1 0,0 1 0,0 0 0,0 0 0,0 0 0,-1 0 0,0 0 0,1 0 0,-1 1 0,0-1 0,-1 0 0,1 1 0,0 0 0,-1-1 0,1 1 0,-6-3 0,1 1 0,0 0 0,1 1 0,-1 0 0,0 0 0,-1 1 0,-12-3 0,20 5 0,0 0 0,1 0 0,-1 0 0,0 0 0,0 0 0,0 0 0,0 0 0,0 1 0,0-1 0,1 0 0,-1 0 0,0 0 0,0 0 0,0 0 0,0 0 0,0 0 0,0 0 0,0 1 0,0-1 0,0 0 0,0 0 0,0 0 0,0 0 0,0 0 0,0 0 0,0 1 0,0-1 0,0 0 0,0 0 0,0 0 0,0 0 0,0 0 0,0 1 0,0-1 0,0 0 0,0 0 0,0 0 0,0 0 0,0 0 0,0 0 0,0 1 0,0-1 0,0 0 0,0 0 0,0 0 0,0 0 0,0 0 0,-1 0 0,1 0 0,0 0 0,0 1 0,0-1 0,0 0 0,0 0 0,0 0 0,-1 0 0,1 0 0,0 0 0,0 0 0,0 0 0,0 0 0,0 0 0,0 0 0,-1 0 0,1 0 0,11 11 0,-3-6 0,1 0 0,0 0 0,1-1 0,-1 0 0,1 0 0,0-1 0,0-1 0,0 1 0,0-2 0,0 1 0,0-2 0,1 1 0,-1-1 0,0-1 0,1 0 0,-1 0 0,15-5 0,-3 0 0,-1 0 0,-1-2 0,0-1 0,0 0 0,0-2 0,-1 0 0,21-17 0,-14 9 0,-2-1 0,0 0 0,41-48 0,-58 58 0,-4 6 0,-1 0 0,1 1 0,0-1 0,1 0 0,-1 1 0,0 0 0,1 0 0,0 0 0,0 0 0,5-3 0,-9 6 0,1 0 0,-1 0 0,1 0 0,-1 1 0,1-1 0,-1 0 0,1 0 0,-1 0 0,1 0 0,-1 1 0,1-1 0,-1 0 0,0 0 0,1 1 0,-1-1 0,1 0 0,-1 1 0,0-1 0,1 0 0,-1 1 0,0-1 0,0 0 0,1 1 0,-1-1 0,0 1 0,0-1 0,1 1 0,-1-1 0,0 0 0,0 1 0,0-1 0,0 1 0,0-1 0,0 1 0,0-1 0,0 2 0,3 23 0,-2-20 0,1 29 0,-1 0 0,-1 0 0,-2 0 0,-11 62 0,12-94 0,1 0 0,-1 0 0,0 0 0,0 0 0,1 0 0,-1 0 0,0 0 0,-1 0 0,1 0 0,0 0 0,-1-1 0,1 1 0,0-1 0,-1 1 0,0-1 0,1 1 0,-1-1 0,0 0 0,0 0 0,0 0 0,0 0 0,0 0 0,0 0 0,0-1 0,0 1 0,-3 0 0,2-1 0,1 1 0,-1-1 0,0 0 0,0 0 0,0 0 0,0-1 0,1 1 0,-1-1 0,0 1 0,0-1 0,1 0 0,-1 0 0,0 0 0,1 0 0,-1-1 0,1 1 0,-1-1 0,1 1 0,-4-5 0,6 6 0,-1 0 0,1-1 0,0 1 0,-1 0 0,1 0 0,0-1 0,0 1 0,-1 0 0,1-1 0,0 1 0,0-1 0,0 1 0,0 0 0,-1-1 0,1 1 0,0 0 0,0-1 0,0 1 0,0-1 0,0 1 0,0 0 0,0-1 0,0 1 0,0-1 0,0 1 0,0 0 0,0-1 0,1 1 0,-1-1 0,0 1 0,0 0 0,0-1 0,0 1 0,1 0 0,-1-1 0,0 1 0,0 0 0,1-1 0,-1 1 0,0 0 0,1 0 0,-1-1 0,0 1 0,0 0 0,1 0 0,-1-1 0,1 1 0,-1 0 0,0 0 0,1 0 0,-1 0 0,0 0 0,1 0 0,-1 0 0,1-1 0,-1 1 0,1 0 0,26-4 0,54 7 0,25 0 0,-91-3 0,0-2 0,0 0 0,0-1 0,0 0 0,14-6 0,4-2 0,0-2 0,-1-2 0,-1-1 0,39-26 0,-66 40 0,0-1 0,0 1 0,0 0 0,0 1 0,0-1 0,6-1 0,-10 4 0,1-1 0,-1 0 0,1 0 0,-1 0 0,0 0 0,1 0 0,-1 0 0,0 0 0,1 1 0,-1-1 0,0 0 0,1 0 0,-1 0 0,0 1 0,0-1 0,1 0 0,-1 1 0,0-1 0,0 0 0,1 0 0,-1 1 0,0-1 0,0 0 0,0 1 0,0-1 0,0 0 0,1 1 0,-1-1 0,0 1 0,0-1 0,0 0 0,0 1 0,0-1 0,0 0 0,0 1 0,1 16 0,-1-17 0,0 10 0,0-1 0,1 1 0,0-1 0,0 0 0,1 0 0,0 0 0,5 11 0,-6-18 0,0 1 0,0-1 0,1 1 0,-1-1 0,1 0 0,-1 1 0,1-1 0,0 0 0,0 0 0,0 0 0,0 0 0,0-1 0,0 1 0,0-1 0,1 1 0,-1-1 0,1 0 0,-1 0 0,1 0 0,-1 0 0,1 0 0,0 0 0,-1-1 0,1 1 0,0-1 0,0 0 0,-1 0 0,6 0 0,2-2 0,0 0 0,1 0 0,-1-1 0,-1 0 0,1-1 0,0 0 0,-1 0 0,0-1 0,0-1 0,0 1 0,-1-1 0,10-10 0,4-4 0,-2 0 0,0-2 0,20-28 0,-18 16 0,0 0 0,28-65 0,22-79 0,-45 93 0,30-172 0,-44 191 0,-10 34 0,-3 32 0,0 0 0,0 0 0,0 0 0,0 0 0,0 0 0,0 0 0,0 0 0,0 0 0,0 0 0,0 0 0,0-1 0,0 1 0,0 0 0,0 0 0,0 0 0,0 0 0,0 0 0,0 0 0,0 0 0,0 0 0,0 0 0,0-1 0,0 1 0,0 0 0,0 0 0,0 0 0,0 0 0,0 0 0,0 0 0,0 0 0,0 0 0,0 0 0,0 0 0,0-1 0,0 1 0,0 0 0,0 0 0,0 0 0,-1 0 0,1 0 0,0 0 0,0 0 0,0 0 0,0 0 0,0 0 0,0 0 0,0 0 0,0 0 0,0 0 0,-1 0 0,1 0 0,0 0 0,0 0 0,0 0 0,0 0 0,0 0 0,0 0 0,0 0 0,0 0 0,0 0 0,-1 0 0,1 0 0,0 0 0,0 0 0,-7 16 0,-8 37 0,2 1 0,-9 93 0,15-61 0,5 90 0,5-106 0,18 111 0,-6-77 0,-15-104 0,0-1 0,0 1 0,0 0 0,-1 0 0,1 0 0,0 0 0,0 0 0,0 0 0,-1 0 0,1 0 0,0 0 0,0 0 0,-1 0 0,1 0 0,0 0 0,0 0 0,0 0 0,-1 0 0,1 0 0,0 0 0,0 0 0,-1 0 0,1 0 0,0 0 0,0 0 0,0 0 0,-1 1 0,1-1 0,0 0 0,0 0 0,0 0 0,0 0 0,-1 0 0,1 1 0,0-1 0,0 0 0,0 0 0,0 0 0,0 1 0,0-1 0,0 0 0,-1 0 0,1 0 0,0 1 0,0-1 0,0 0 0,0 0 0,0 0 0,0 1 0,0-1 0,0 0 0,0 0 0,0 1 0,0-1 0,0 0 0,0 0 0,0 0 0,1 1 0,-1-1 0,0 0 0,0 1 0,-16-16 0,-189-234-2727,174 217 1603,-31-37-1383,61 68 2466,0 0 0,0 0 0,1 0 1,-1-1-1,0 1 0,0 0 1,1 0-1,-1-1 0,1 1 1,-1 0-1,1-1 0,-1 1 1,1 0-1,0-1 0,0 1 1,0-1-1,0 1 0,0-3 1,0 3 23,1 0 1,-1 0 0,1 1-1,-1-1 1,1 0 0,-1 0 0,1 0-1,0 1 1,0-1 0,-1 0-1,1 1 1,0-1 0,0 0 0,0 1-1,-1-1 1,1 1 0,0 0-1,0-1 1,0 1 0,1-1 0,7-1 38,-1 1 0,1 0 0,-1 0 0,16 1 0,-19 0 13,69 4 796,1 3 0,89 21 0,-58-9-385,-74-14-613,-19-4-14,-1 0 0,1 1 0,-1 1 0,1 0 0,-1 1 0,19 8 1,-28-10 117,-1 0 1,0 0 0,0 0-1,0 0 1,0 0 0,0 0 0,0 1-1,0-1 1,-1 1 0,1-1 0,-1 1-1,0 0 1,0-1 0,0 1 0,0 0-1,0 0 1,-1 0 0,1 0 0,-1-1-1,0 5 1,1 7-145,-1 0 0,-5 27 0,3-22 126,0 6 36,0-3 328,0 0 1,-1-1-1,-1 0 1,-10 29-1,30-77-45,-5-12-551,10-65 1,-3 13-375,-2 17-15,-9 33-244,2 1 0,25-67 0,-33 106 911,-1 0 0,1 0 0,-1-1 0,1 1 0,-1 0 0,1 0 0,0 0 0,0 0 1,0 0-1,-1 0 0,1 0 0,0 0 0,0 0 0,0 0 0,1 0 0,-1 1 0,0-1 0,2-1 1,-2 2 7,0 0 0,0 0 0,0 0 1,0 0-1,0 0 0,0 0 0,0 0 1,-1 1-1,1-1 0,0 0 0,0 0 1,0 1-1,0-1 0,0 1 0,0-1 1,0 1-1,0-1 0,-1 1 0,2 0 1,4 5-164,0 0-1,-1 0 1,0 1 0,8 12 0,-4-6-200,1 1 142,0-1-1,-1 1 1,-1 1-1,0 0 0,-1 0 1,0 0-1,-1 1 1,-1 0-1,3 20 1,7 43 2102,3 0 0,32 88 0,-17-96 2172,-33-71-3983,0 0 1,0 1 0,1-1-1,-1 0 1,0 1 0,0-1-1,0 0 1,1 1 0,-1-1-1,0 0 1,0 1 0,1-1-1,-1 0 1,0 0 0,1 1-1,-1-1 1,0 0 0,1 0-1,-1 0 1,0 0 0,1 1-1,-1-1 1,0 0 0,1 0-1,-1 0 1,1 0 0,-1 0-1,0 0 1,1 0 0,-1 0 0,1 0-1,-1 0 1,0 0 0,1 0-1,-1 0 1,0 0 0,1-1-1,-1 1 1,1 0 0,-1 0-1,0 0 1,1 0 0,-1-1-1,0 1 1,1 0 0,-1 0-1,0-1 1,15-16 1160,-12 14-1079,13-23 366,-1-1 0,-1 0 1,-1 0-1,17-58 0,5-8 138,-26 71-629,-7 14 0,1 1 0,0 0 0,0 0 0,1 0 0,0 0 0,0 0 0,10-11 0,-13 17 0,0 0 0,1 0 0,-1 0 0,0 1 0,1-1 0,-1 0 0,1 0 0,0 1 0,-1-1 0,1 1 0,-1 0 0,1-1 0,0 1 0,-1 0 0,1 0 0,0 0 0,0 0 0,-1 0 0,1 0 0,0 1 0,-1-1 0,1 1 0,-1-1 1,1 1-1,-1-1 0,1 1 0,-1 0 0,1 0 0,1 1 0,5 3-1,0 1 1,0 0-1,12 14 1,-10-10-2,7 7-538,1 0-1,1-1 1,1-2-1,37 24 1,-50-35 492,1 0 0,-1 0 0,0 0 0,1 0 0,-1-1 0,1-1 0,0 1 0,0-1 0,-1-1 0,1 1 0,0-1 1,0-1-1,0 1 0,0-1 0,-1-1 0,1 1 0,0-1 0,-1-1 0,9-3 0,28-19 454,-41 24-328,-1-1 0,0 0-1,1 0 1,-1 1 0,0-1 0,0 0 0,0-1-1,-1 1 1,1 0 0,0-1 0,-1 1 0,0 0-1,1-1 1,-1 0 0,1-3 0,-2 5-55,0 1 1,0 0 0,0 0 0,0 0-1,0-1 1,0 1 0,0 0-1,0 0 1,0 0 0,0-1-1,0 1 1,0 0 0,0 0 0,0 0-1,0-1 1,0 1 0,0 0-1,0 0 1,0 0 0,0-1-1,0 1 1,-1 0 0,1 0 0,0 0-1,0 0 1,0-1 0,0 1-1,0 0 1,-1 0 0,1 0 0,0 0-1,0 0 1,0 0 0,-1-1-1,1 1 1,0 0 0,0 0-1,0 0 1,-1 0 0,1 0 0,0 0-1,-1 0 1,-12 4 478,-11 9-86,17-8-410,1 1 0,0 0 0,0 0 0,0 0 0,1 1 0,-1 0 0,2 0-1,-1 0 1,1 0 0,0 1 0,0 0 0,1 0 0,0 0 0,1 0 0,-3 13 0,4-17-7,0 1 1,1-1-1,-1 0 1,1 1-1,0-1 0,0 1 1,1-1-1,-1 1 1,1-1-1,0 0 0,0 1 1,0-1-1,1 0 1,0 0-1,-1 0 0,2 0 1,-1 0-1,0 0 1,1-1-1,-1 1 1,1-1-1,0 0 0,0 1 1,1-1-1,-1-1 1,0 1-1,1 0 0,0-1 1,0 0-1,0 0 1,4 2-1,5 0 143,-1 0-1,1-1 1,0-1 0,-1 0-1,23 1 1,24-5-4928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8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21311,'0'0'5840,"12"60"-5200,-10-50-176,-2-4 16,0 0-96,-2-2 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3:09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19087,'0'0'2496,"74"29"-2528,-37-25-8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06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9240,'0'0'9582,"-8"17"-9242,4-8-286,-6 12 71,1 0-1,0 0 0,2 1 1,-6 28-1,-16 173 979,12-75-387,6-24-86,-8 45 1065,18-158-949,1-11-791,0 0-1,0 0 0,0 0 1,0-1-1,0 1 1,0 0-1,0 0 1,0 0-1,0 0 1,0 0-1,0 0 0,0 0 1,0 0-1,0 0 1,0 0-1,0 0 1,0-1-1,0 1 0,1 0 1,-1 0-1,0 0 1,0 0-1,0 0 1,0 0-1,0 0 1,0 0-1,0 0 0,0 0 1,0 0-1,0 0 1,0 0-1,0 0 1,1 0-1,-1 0 0,0 0 1,0 0-1,0 0 1,0 0-1,0 0 1,0 0-1,0 0 1,0 0-1,0 0 0,1 0 1,-1 0-1,0 0 1,0 0-1,0 0 1,0 0-1,0 0 0,0 0 1,0 0-1,0 0 1,0 0-1,0 0 1,0 0-1,0 1 1,0-1-1,1 0 0,-1 0 1,0 0-1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07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1 13264,'0'0'1889,"-9"12"-1300,-52 63 836,-82 79-1,123-135-915,-42 29 0,53-42-273,0-1 0,0 0 0,-1 0 0,1-1 0,-1-1 0,0 1 0,0-2 0,-12 3 0,22-5-202,-1 0 1,0 0-1,1-1 1,-1 1-1,0 0 1,1 0-1,-1 1 1,0-1 0,1 0-1,-1 0 1,1 0-1,-1 0 1,0 0-1,1 1 1,-1-1-1,1 0 1,-1 1-1,0-1 1,1 0-1,-1 1 1,1-1 0,-1 1-1,1-1 1,0 1-1,-1-1 1,1 1-1,-1-1 1,1 1-1,0-1 1,-1 1-1,1-1 1,0 1-1,-1 1 1,2-1 47,0 1 0,-1 0-1,1-1 1,0 1 0,0 0 0,0-1-1,0 1 1,1-1 0,1 3 0,5 5-73,16 24 409,-1 1 0,-1 0 0,-3 2 0,28 66 1,-40-85-130,0 0 1,1 0 0,1 0 0,12 16 0,-14-20 21,-1-1 348,-5-12-635,-1 0 0,1 0 0,-1 0 0,1 1 0,0-1 1,-1 0-1,1 0 0,-1 0 0,1 0 0,-1 0 0,1 0 0,-1-1 0,1 1 0,-1 0 0,1 0 0,-1 0 0,1 0 0,-1-1 0,1 1 0,-1 0 0,1 0 0,-1-1 1,0 1-1,1 0 0,-1-1 0,1 0 0,7-6-600,0 0 0,12-17 0,-17 21-1096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08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12360,'0'0'5591,"11"-3"-5104,11-2-286,-4 1 103,1 0 1,-1-2-1,-1 0 1,1 0 0,19-12-1,-34 16-236,-1 1-1,0-1 1,0 1-1,0-1 1,0 0-1,0 0 1,-1 0-1,1 0 1,-1 0-1,1-1 1,-1 1 0,0 0-1,1-1 1,-1 1-1,-1-1 1,1 1-1,0-1 1,0 1-1,-1-1 1,0 0-1,1 1 1,-1-1 0,0 0-1,0 1 1,-1-1-1,1 0 1,0 1-1,-1-1 1,0 1-1,0-1 1,1 1-1,-4-6 1,3 6-23,-1-1 0,0 0 1,0 0-1,0 1 0,0-1 0,0 1 1,-1-1-1,1 1 0,-1 0 0,1 0 1,-1 0-1,0 0 0,0 1 0,0-1 1,0 1-1,0 0 0,0 0 0,0 0 1,0 0-1,-1 0 0,1 1 0,0-1 1,-1 1-1,1 0 0,0 0 0,-5 1 1,3 0-20,1 0 1,-1 0-1,1 1 0,-1 0 1,1-1-1,0 2 1,0-1-1,0 0 1,0 1-1,0 0 1,1 0-1,-1 0 1,1 0-1,0 1 1,0-1-1,0 1 1,0 0-1,0 0 1,1 0-1,0 0 0,0 0 1,0 1-1,0-1 1,1 1-1,-2 6 1,1-5-14,1-1 0,0 1 1,1 0-1,-1 0 0,1 0 1,0 0-1,0-1 0,1 1 1,0 0-1,0 0 0,0 0 1,1-1-1,-1 1 0,1-1 1,1 1-1,-1-1 0,1 0 1,0 0-1,0 0 0,7 7 1,-1-3 20,1-1 1,0 0 0,0 0 0,1-1 0,0-1 0,0 0 0,1 0-1,0-1 1,0 0 0,0-1 0,23 4 0,-20-5 33,-1-1 1,0-1 0,1 0-1,-1-1 1,0-1 0,1 0-1,-1-1 1,0 0 0,0-1-1,20-7 1,-11 1 92,-1 0-1,-1-2 1,28-17-1,-41 23-103,-1 0 0,0 0 0,-1-1 0,1 0 0,-1-1-1,0 1 1,0-1 0,-1 0 0,0 0 0,0-1 0,-1 0-1,5-11 1,-6 11 6,1-2 16,0 0 0,-1 0-1,0 0 1,1-14-1,-4 22-62,1 1 0,-1-1 0,0 1 0,0 0 0,0-1 0,0 1 0,0 0 0,0-1 0,0 1 0,0-1 0,-1 1 0,1 0 0,-1-1 0,1 1 0,-1 0 0,1-1 0,-1 1 0,0 0 0,1 0 0,-1 0 0,0 0 0,0 0 0,0 0 0,0 0 0,0 0 0,0 0 0,0 0 0,0 0 0,0 0 0,-1 1 0,1-1 0,0 1 0,-1-1 0,1 1 0,0-1 0,-1 1 0,1-1 0,0 1 0,-1 0 0,1 0 0,0 0 0,-3 0 0,1 0 12,-1 1 0,1 0 0,-1 0 0,1 0 0,-1 0 0,1 0 0,0 0 0,-1 1 0,1 0 0,0 0-1,0 0 1,0 0 0,1 0 0,-6 5 0,0 1 30,1 0 0,0 0 0,-10 16 0,14-18-48,0 0 0,0 0-1,0 0 1,0 0 0,1 0 0,0 1 0,0-1 0,1 1 0,0-1 0,0 1-1,1 0 1,-1-1 0,1 1 0,2 10 0,-1-12-9,0 1 0,1-1 0,-1 0 0,1 0 0,1 1 0,-1-1 0,1 0 0,-1-1 0,1 1-1,1 0 1,-1-1 0,1 0 0,0 0 0,0 0 0,0 0 0,0 0 0,9 4 0,-6-3-6,0-1 1,0 0-1,0-1 0,1 0 0,-1 0 1,1-1-1,0 0 0,0 0 0,0-1 1,0 0-1,0 0 0,0 0 0,0-1 1,0-1-1,0 0 0,0 0 0,0 0 1,0-1-1,-1 0 0,1 0 0,0-1 1,13-7-1,12-9 28,-1-2 0,-1-1-1,-1-2 1,49-49 0,-26 23 84,-34 29-32,-15 17-33,0-1-1,1 0 1,-1 1 0,1 0 0,0 0 0,7-4 0,-11 7-36,-1 1 0,1 0-1,-1 0 1,0-1 0,1 1 0,-1 0-1,1 0 1,-1 0 0,1 0 0,-1 0-1,1 0 1,-1 0 0,1 0 0,-1 0-1,1 0 1,-1 0 0,1 0 0,-1 0-1,1 0 1,-1 1 0,1-1 0,-1 0-1,1 0 1,-1 0 0,1 1 0,-1-1-1,0 0 1,1 1 0,-1-1 0,1 0-1,-1 1 1,0-1 0,1 1 0,-1-1-1,0 0 1,0 1 0,1-1 0,-1 1-1,0-1 1,0 1 0,0-1 0,1 1-1,-1-1 1,0 1 0,0 0 0,4 27 90,-16 279 106,6-226-196,3-34-2,-26 240 2,21-248 66,6-37 41,2-9 24,7-63 194,-3 37-299,38-258 870,-29 226-664,3 2 0,35-93 0,-45 140-238,1 0 0,0 0 0,1 1 0,1 0 0,0 1 0,19-22 0,-27 35 0,0 0 0,0 0 0,1 0 0,-1 0 0,0 0 0,0 0 0,1 0 0,-1 1 0,0-1 0,1 0 0,-1 1 0,1-1 0,-1 1 0,1-1 0,-1 1 0,1 0 0,-1-1 0,1 1 0,0 0 0,-1 0 0,1 0 0,-1 1 0,1-1 0,-1 0 0,1 0 0,-1 1 0,1-1 0,-1 1 0,1-1 0,-1 1 0,1 0 0,-1 0 0,0 0 0,1-1 0,-1 1 0,0 0 0,0 1 0,0-1 0,1 1 0,2 3 0,0-1 0,0 1 0,0 1 0,-1-1 0,0 0 0,0 1 0,0-1 0,1 8 0,-1-5 0,-1-1 0,0 1 0,-1 0 0,0 0 0,0 0 0,-1 0 0,0 0 0,0 0 0,-1 0 0,0 0 0,0 0 0,-1 0 0,-3 10 0,3-12 0,-1 0 0,0 0 0,0 0 0,-1 0 0,0-1 0,0 1 0,0-1 0,0 0 0,-1 0 0,0-1 0,0 1 0,0-1 0,-1 0 0,1-1 0,-1 1 0,-8 3 0,-36 10 852,19-10-5648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1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1025 9240,'0'0'7678,"7"-10"-7271,15-25-11,-2-1 0,-2-1 1,-1 0-1,21-69 0,23-111 1512,-58 210-1644,-1-1 0,1 1 0,7-14 0,-10 21-244,0 0 0,0 0-1,0 0 1,1-1-1,-1 1 1,0 0-1,0 0 1,0 0-1,0-1 1,0 1-1,0 0 1,0 0-1,1 0 1,-1 0-1,0-1 1,0 1-1,0 0 1,0 0 0,1 0-1,-1 0 1,0 0-1,0 0 1,0-1-1,1 1 1,-1 0-1,0 0 1,0 0-1,0 0 1,1 0-1,-1 0 1,0 0-1,0 0 1,1 0-1,-1 0 1,0 0 0,0 0-1,0 0 1,1 0-1,-1 0 1,0 0-1,0 0 1,0 1-1,1-1 1,-1 0-1,3 22 439,-4-5-320,-1-1 0,0 0 0,-2 0-1,-7 25 1,-3 9 80,3 0-24,-75 290 923,5-48 12,51-210 47,35-113-154,-3 2-910,5 0 14,2 0 1,1 0-1,1 1 0,1 0 0,1 1 0,2 1 0,1 0 0,34-43 0,18-10 129,92-86 1,-90 97-151,89-95 280,-123 122-226,-27 29-61,0 1 0,19-17 1,-28 28-94,0 0 0,1-1 1,-1 1-1,0 0 0,0 0 0,1-1 1,-1 1-1,0 0 0,0 0 1,1 0-1,-1 0 0,0-1 1,1 1-1,-1 0 0,0 0 0,0 0 1,1 0-1,-1 0 0,0 0 1,1 0-1,-1 0 0,0 0 1,1 0-1,-1 0 0,0 0 0,1 0 1,-1 0-1,0 0 0,1 0 1,-1 0-1,1 1 0,2 9 73,-6 22-28,2-29-37,-7 42 33,-3 0-1,-18 47 0,8-28 41,18-52-19,0 1 1,1-1 0,0 0 0,1 14-1,3-27-63,1 0-1,-1 1 1,0-1-1,0 0 1,0 0-1,1 0 1,-1-1-1,0 1 1,2-2-1,9-12-3,-1 1 0,0-2 0,17-29 0,0 1 0,6-12 0,-24 37 0,0 0 0,17-18 0,-27 35 0,16-14 0,-17 16 0,0 0 0,1 0 0,-1 0 0,0 0 0,1-1 0,-1 1 0,0 0 0,1 0 0,-1 0 0,0 0 0,1 0 0,-1 0 0,0 0 0,1 0 0,-1 0 0,0 0 0,1 0 0,-1 0 0,0 0 0,1 0 0,-1 1 0,0-1 0,1 0 0,-1 0 0,0 0 0,1 0 0,-1 1 0,0-1 0,0 0 0,1 0 0,-1 0 0,0 1 0,0-1 0,1 0 0,-1 1 0,0-1 0,0 0 0,0 1 0,0-1 0,1 0 0,-1 0 0,0 1 0,0-1 0,0 0 0,0 1 0,0-1 0,0 1 0,0-1 0,0 0 0,0 1 0,0-1 0,0 1 0,5 29 0,1 40 0,-5-51 0,0-1 0,1 0 0,1 1 0,0-1 0,2 0 0,0-1 0,9 22 0,-13-37 0,-1-1 0,1 1 0,0 0 0,0-1 0,0 1 0,0-1 0,0 1 0,1-1 0,-1 0 0,0 1 0,1-1 0,-1 0 0,1 0 0,-1 0 0,1 0 0,-1 0 0,1 0 0,0 0 0,-1-1 0,1 1 0,0 0 0,0-1 0,0 0 0,0 1 0,-1-1 0,1 0 0,0 0 0,0 0 0,0 0 0,0 0 0,0-1 0,-1 1 0,1 0 0,0-1 0,0 1 0,0-1 0,-1 0 0,1 0 0,0 0 0,1-1 0,5-3 0,-1 0 0,1 0 0,-1-1 0,-1 0 0,1 0 0,-1-1 0,6-7 0,13-22 0,-3-1 0,0 0 0,23-61 0,10-18 0,-51 110 0,-1 0 0,1 0 0,0 0 0,1 0 0,6-6 0,-11 12 0,0 0 0,1 0 0,-1 0 0,0 1 0,1-1 0,-1 0 0,0 0 0,1 1 0,-1-1 0,0 0 0,0 1 0,0-1 0,1 0 0,-1 0 0,0 1 0,0-1 0,0 0 0,0 1 0,1-1 0,-1 1 0,0-1 0,0 0 0,0 1 0,0-1 0,0 0 0,0 1 0,0-1 0,0 0 0,0 1 0,0-1 0,0 1 0,-1-1 0,3 21 0,-2-13 0,-4 119 0,2-111 0,0 0 0,-1 0 0,-1-1 0,0 1 0,-1-1 0,-8 16 0,12-29 0,0 1 0,0-1 0,-1 0 0,1 0 0,-1 0 0,1 0 0,-1 0 0,0 0 0,1 0 0,-1-1 0,0 1 0,0-1 0,-1 1 0,1-1 0,0 0 0,0 0 0,-1 0 0,-4 2 0,6-3 0,-1 0 0,1 0 0,-1 0 0,1-1 0,0 1 0,-1 0 0,1-1 0,-1 1 0,1-1 0,0 1 0,-1-1 0,1 1 0,0-1 0,0 0 0,-1 0 0,1 0 0,0 0 0,0 0 0,0 0 0,0 0 0,0 0 0,0 0 0,0 0 0,1 0 0,-1-1 0,0 1 0,1 0 0,-1-1 0,1 1 0,-1 0 0,1-1 0,0 1 0,-1-1 0,1-1 0,0 2 0,-1 0 0,1 0 0,0 0 0,-1 0 0,1 0 0,0-1 0,0 1 0,0 0 0,0 0 0,0 0 0,0-1 0,0 1 0,0 0 0,1 0 0,-1 0 0,0 0 0,1 0 0,-1 0 0,1-1 0,-1 1 0,1 0 0,0 0 0,-1 0 0,1 1 0,0-1 0,0 0 0,-1 0 0,3-1 0,1 0 0,0-1 0,1 1 0,-1 1 0,1-1 0,-1 1 0,7-2 0,76-12 0,9-2 0,-83 13 0,-1 0 0,1 0 0,-1-1 0,0-1 0,16-9 0,-15 6 0,0 0 0,-1-1 0,0-1 0,0 0 0,-2 0 0,1-1 0,12-19 0,-10 10 0,0-2 0,-2 0 0,17-45 0,-12 11 0,-2 0 0,11-95 0,-14 74 0,-9 65 0,0 6 0,-1 0 0,0 0 0,-1 0 0,0-11 0,-2 15 0,0 10 0,-2 14 0,-4 36 0,3-1 0,2 1 0,8 101 0,61 215 0,-62-356 0,1-1 0,1 0 0,11 23 0,-15-37 856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2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0 580 7936,'0'0'2262,"10"0"-1610,4 1-382,0-1 1,0-1-1,0 0 0,0-1 0,0-1 0,0 0 0,-1-1 0,1 0 0,22-11 1,-16 4 38,-1-2 0,-1 0 1,0 0-1,-1-2 0,0 0 1,-1-1-1,-1-1 0,-1 0 0,22-33 1,86-134 1450,-82 126-1108,33-63 1776,-73 120-2412,0 1-1,0 0 1,0 0 0,0 0 0,0 0 0,0 0-1,0-1 1,1 1 0,-1 0 0,0 0 0,0 0 0,0 0-1,0 0 1,0 0 0,0-1 0,0 1 0,0 0 0,0 0-1,0 0 1,0 0 0,0 0 0,1 0 0,-1 0-1,0-1 1,0 1 0,0 0 0,0 0 0,0 0 0,0 0-1,1 0 1,-1 0 0,0 0 0,0 0 0,0 0 0,0 0-1,0 0 1,1 0 0,-1 0 0,0 0 0,0 0 0,0 0-1,0 0 1,0 0 0,0 0 0,1 0 0,-1 0-1,2 8 323,0 12-61,0 57 192,0-37-222,-2 0 0,-8 74 0,6-103-198,0 1 0,-1-1 0,-1 0 0,1 0 0,-2 0 0,1-1 0,-2 1 0,1-1 0,-1 0 0,-1-1-1,0 1 1,0-1 0,-1-1 0,-12 12 0,19-19-34,-1 0-1,1 1 0,-1-1 1,1 0-1,-1 0 1,0 0-1,0 0 0,0 0 1,0-1-1,1 1 1,-1-1-1,0 1 0,0-1 1,0 1-1,0-1 1,0 0-1,0 0 0,0 0 1,0 0-1,0-1 1,0 1-1,0 0 0,-4-2 1,0-1 27,0 0 1,0 0 0,0-1-1,1 0 1,-9-7-1,-4-3 72,15 11-79,-1 0-1,1-1 1,0 1 0,-1-1-1,2 1 1,-1-1 0,-4-8-1,-14-17 236,13 21-149,3 4 177,19 5-167,21 4-132,0-2 0,57-1 0,-63-2-2,10-1-23,1-1 0,62-11 0,-79 7 25,1 0 1,-2-1 0,1-1 0,-1-1 0,34-19 0,-26 9 28,-17 10 3,0 1 0,20-8 0,-33 15-28,1 1-1,-1 0 0,0 0 0,1 0 1,-1 0-1,0 0 0,0-1 1,1 1-1,-1 0 0,0 0 1,1 0-1,-1 0 0,0 0 1,1 0-1,-1 0 0,1 0 1,-1 0-1,0 0 0,1 0 1,-1 0-1,0 1 0,0-1 1,1 0-1,-1 0 0,0 0 1,1 0-1,-1 0 0,0 1 0,1-1 1,-1 0-1,1 1 0,0 11 34,-10 20-12,8-28-19,-188 541 190,173-499-158,8-28-3,1 1-1,1 0 1,1 0 0,1 0 0,-4 37-1,8-58-20,1 1 0,0-1-1,0 1 1,-1 0 0,1-1-1,0 1 1,0 0-1,0 0 1,0-1 0,2 0-1,3-5 20,44-62 206,43-82 0,30-81 156,-105 197-332,18-40 80,30-54 107,-57 113-197,1 1 0,0 0 1,2 1-1,-1 1 0,24-22 0,-30 31-31,0 1-1,0-1 1,0 1-1,0 0 1,1 0-1,-1 1 1,9-3-1,-13 5-16,0-1-1,0 1 0,0 0 1,0-1-1,1 1 0,-1 0 1,0 0-1,0 0 0,0 0 1,0 0-1,1 0 1,-1 0-1,0 1 0,0-1 1,0 0-1,0 1 0,0-1 1,0 0-1,0 1 0,1 0 1,-1-1-1,-1 1 1,1-1-1,0 1 0,0 0 1,0 0-1,0 0 0,0-1 1,-1 1-1,1 0 0,0 0 1,-1 0-1,1 0 0,-1 0 1,1 0-1,-1 0 1,1 1-1,-1-1 0,0 0 1,1 0-1,-1 0 0,0 0 1,0 0-1,0 1 0,0 0 1,0 3 0,0-1 1,0 1-1,-1 0 1,0-1-1,1 1 1,-2-1-1,1 1 1,-3 6-1,-20 39 27,8-21-4,8-12 1,0 0 0,-12 16 0,16-28 8,-1 1 1,1 0 0,-1-1-1,0 0 1,0 0 0,-1 0-1,1-1 1,-10 6 0,13-9-6,0 0 1,0-1-1,1 1 1,-1-1-1,0 0 1,0 1-1,1-1 1,-1 0-1,0 0 1,0 0-1,0 0 1,1-1-1,-1 1 1,0 0-1,0-1 1,1 1-1,-1-1 1,0 0-1,1 1 1,-1-1-1,0 0 1,1 0-1,-1 0 1,1 0-1,0 0 1,-1 0-1,0-2 1,0 1 20,0 1-1,1-1 1,0 1 0,-1-1 0,1 0 0,0 1 0,0-1 0,0 0 0,0 0 0,0 0 0,0 0 0,1 0 0,-1 0-1,1 0 1,-1 0 0,1 0 0,0 0 0,-1 0 0,1 0 0,0 0 0,1 0 0,-1-4 0,1 5-33,-1 1 0,1-1 0,-1 0 0,0 1 0,1-1 0,0 0 0,-1 1 0,1-1 0,-1 1 0,1-1-1,0 1 1,-1-1 0,1 1 0,0 0 0,-1-1 0,1 1 0,0 0 0,0-1 0,-1 1 0,1 0 0,0 0 0,0 0 0,0 0 0,1 0 0,24 0 188,-19 1-167,103 8 17,59 3-10,-138-11-44,0-3 0,-1 0 0,48-11 0,-48 7-3,-1-3 0,0 0 0,37-18 0,-54 21 0,-1-1 0,1 1 0,-1-2 0,0 0 0,-1 0 0,0-1 0,0 0 0,-1-1 0,0 0 0,7-11 0,-16 20 0,1 1 0,-1-1 0,1 1 0,-1-1 0,0 0 0,0 1 0,1-1 0,-1 0 0,0 1 0,0-1 0,0 0 0,1 1 0,-1-1 0,0 0 0,0 1 0,0-1 0,0 0 0,0 0 0,0 1 0,-1-1 0,1 0 0,0 1 0,0-1 0,0 0 0,-1 1 0,1-1 0,0 0 0,-1 1 0,1-1 0,-1 1 0,1-1 0,0 1 0,-1-1 0,1 1 0,-1-1 0,0 1 0,1-1 0,-1 1 0,1 0 0,-1-1 0,0 1 0,1 0 0,-1-1 0,1 1 0,-1 0 0,0 0 0,0 0 0,0-1 0,-4 0 0,0 0 0,1 0 0,-1 0 0,0 0 0,-6 1 0,3 0 0,0 0 0,1 0 0,-1 1 0,0 0 0,1 1 0,-1 0 0,1 0 0,-1 1 0,1-1 0,0 2 0,0-1 0,0 1 0,1 0 0,-1 0 0,1 1 0,0 0 0,0 0 0,1 0 0,-1 1 0,1 0 0,0 0 0,1 0 0,0 0 0,0 1 0,0 0 0,-3 9 0,6-13 0,0 1 0,0-1 0,1 1 0,-1-1 0,1 0 0,0 1 0,0-1 0,1 0 0,-1 1 0,1-1 0,-1 1 0,1-1 0,0 0 0,0 0 0,1 0 0,-1 1 0,0-1 0,1 0 0,0-1 0,0 1 0,0 0 0,0 0 0,0-1 0,4 3 0,-2 0 0,1-1 0,-1 0 0,2 0 0,-1-1 0,0 1 0,0-1 0,1 0 0,0-1 0,0 1 0,0-1 0,0 0 0,7 1 0,0-2 0,0 0 0,0-1 0,0 0 0,0-1 0,0-1 0,-1 0 0,1-1 0,15-5 0,14-6 0,43-24 0,8-2 0,-57 27 0,-6 1 0,1 1 0,1 2 0,45-8 0,-62 15 0,0 1 0,0 1 0,0 0 0,0 1 0,1 1 0,-2 0 0,17 5 0,-19-4 0,-12-3 0,0 0 0,0 0 0,0 0 0,0 0 0,0 0 0,0 0 0,0 0 0,0 0 0,0 0 0,0 0 0,0 0 0,0 0 0,0 0 0,0 0 0,0 0 0,0 0 0,0 0 0,0 0 0,0 0 0,-18 5 0,-12 5 0,11-4 0,0 0 0,1 1 0,-19 10 0,33-15 0,1 0 0,-1 1 0,1-1 0,-1 1 0,1-1 0,0 1 0,0 0 0,0 0 0,0 0 0,0 1 0,1-1 0,0 1 0,-1-1 0,1 1 0,0 0 0,1 0 0,-1 0 0,1 0 0,-2 7 0,3-9 0,0 1 0,0-1 0,0 0 0,0 0 0,0 1 0,0-1 0,1 0 0,-1 0 0,1 1 0,-1-1 0,1 0 0,0 0 0,0 0 0,0 0 0,0 0 0,0 0 0,1 0 0,0 1 0,1 0 0,0 0 0,1 0 0,-1-1 0,0 1 0,1-1 0,-1 0 0,1 0 0,0 0 0,4 1 0,3 0 0,0 0 0,-1 0 0,1-2 0,0 1 0,0-1 0,18-1 0,-10-2 0,0 0 0,0-2 0,-1 0 0,1-2 0,-1 1 0,0-2 0,23-13 0,115-74 0,-95 54 0,7-12 0,-19 13 0,-43 35 0,-16 12 0,-30 26 0,34-27 0,0 0 0,1 0 0,0 1 0,0 0 0,0 0 0,-6 16 0,10-20 0,0-1 0,0 0 0,0 1 0,0-1 0,1 1 0,-1-1 0,1 1 0,0-1 0,0 1 0,1-1 0,-1 1 0,1-1 0,0 0 0,-1 1 0,1-1 0,1 0 0,-1 1 0,0-1 0,1 0 0,3 5 0,-1-3 0,0 0 0,1 0 0,0-1 0,0 0 0,0 0 0,0 0 0,0 0 0,1-1 0,0 0 0,0 0 0,0 0 0,0-1 0,0 0 0,0 0 0,1 0 0,-1-1 0,1 0 0,-1 0 0,8-1 0,8 0 0,0 0 0,0-2 0,-1-1 0,32-8 0,-37 7 0,1-2 0,-1 0 0,-1 0 0,1-2 0,-1 0 0,0 0 0,-1-2 0,0 0 0,-1 0 0,0-1 0,0-1 0,19-23 0,-30 32 0,0 0 0,0 0 0,0 0 0,-1 0 0,1 0 0,-1-1 0,0 1 0,1-5 0,-2 8 0,0-1 0,0 0 0,1 1 0,-1-1 0,0 1 0,0-1 0,0 0 0,0 1 0,0-1 0,-1 1 0,1-1 0,0 1 0,0-1 0,0 0 0,0 1 0,-1-1 0,1 1 0,0-1 0,0 1 0,-1-1 0,1 1 0,0-1 0,-1 1 0,1-1 0,-1 1 0,1 0 0,-1-1 0,1 1 0,-1 0 0,1-1 0,-1 1 0,1 0 0,-1 0 0,1-1 0,-1 1 0,1 0 0,-1 0 0,1 0 0,-1 0 0,0 0 0,1-1 0,-1 1 0,1 0 0,-1 1 0,0-1 0,1 0 0,-1 0 0,1 0 0,-1 0 0,1 0 0,-1 0 0,1 1 0,-1-1 0,0 1 0,-2 0 0,0 0 0,0 0 0,1 0 0,-1 0 0,1 0 0,-1 1 0,1 0 0,-1-1 0,1 1 0,0 0 0,0 0 0,0 0 0,0 1 0,0-1 0,1 0 0,-1 1 0,0-1 0,1 1 0,0-1 0,0 1 0,0 0 0,-1 2 0,0 1 0,1-1 0,0 1 0,0-1 0,0 1 0,1-1 0,-1 1 0,1-1 0,1 1 0,-1 0 0,2 6 0,-1-8 0,1 0 0,-1-1 0,1 1 0,-1 0 0,1-1 0,0 0 0,0 1 0,1-1 0,-1 0 0,1 0 0,-1 0 0,1 0 0,0-1 0,0 1 0,0-1 0,0 0 0,1 0 0,-1 0 0,1 0 0,-1 0 0,6 1 0,-4-2 0,1 1 0,0-1 0,-1 0 0,1 0 0,0-1 0,0 1 0,-1-1 0,1-1 0,0 1 0,0-1 0,-1 0 0,1 0 0,-1-1 0,7-2 0,10-6 0,-1-1 0,0-1 0,-1 0 0,0-2 0,-1 0 0,20-21 0,96-108 0,-115 119 0,-20 24 0,0 0 0,0 0 0,0 0 0,0 0 0,0 0 0,0 1 0,0-1 0,0 0 0,1 0 0,-1 0 0,0 0 0,0 0 0,0 0 0,0 0 0,0 0 0,0 0 0,0 0 0,0 0 0,0 0 0,0 0 0,0 0 0,0 0 0,0 1 0,0-1 0,1 0 0,-1 0 0,0 0 0,0 0 0,0 0 0,0 0 0,0 0 0,0 0 0,0 0 0,0 0 0,0 0 0,0 0 0,1 0 0,-1 0 0,0 0 0,0 0 0,0 0 0,0 0 0,0-1 0,0 1 0,0 0 0,0 0 0,0 0 0,0 0 0,0 0 0,1 0 0,-1 0 0,0 0 0,0 0 0,-4 15 0,-8 22 0,-10 25 0,-2 5 0,-56 111 0,72-161 0,5-12 0,1-1 0,0 1 0,-1 0 0,0-1 0,0 0 0,0 0 0,-1 0 0,1 0 0,-8 6 0,11-10 0,0 0 0,-1 1 0,1-1 0,-1 0 0,1 1 0,0-1 0,-1 0 0,1 0 0,-1 0 0,1 0 0,0 1 0,-1-1 0,1 0 0,-1 0 0,1 0 0,-1 0 0,1 0 0,-1 0 0,1 0 0,0 0 0,-1 0 0,1 0 0,-1 0 0,1 0 0,-1-1 0,1 1 0,0 0 0,-1 0 0,1 0 0,-1-1 0,0 1 0,-4-15 0,4 11 0,1 0 0,0 1 0,0-1 0,0 1 0,0-1 0,1 1 0,1-8 0,1 8 0,-1 0 0,1-1 0,-1 1 0,1 0 0,0 0 0,0 0 0,0 1 0,1-1 0,-1 1 0,1 0 0,-1-1 0,1 2 0,0-1 0,-1 0 0,9-1 0,-1-1 0,1 1 0,0 1 0,-1 0 0,15-1 0,-13 2 0,-1 1 0,1 1 0,-1 0 0,1 0 0,-1 1 0,0 1 0,1 0 0,-1 0 0,15 8 0,-25-10 77,0 0 1,-1 0-1,1 0 0,0 1 0,-1-1 1,1 0-1,-1 1 0,0-1 0,0 1 1,3 2-1,2 9-4862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1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16687,'0'0'2456,"68"-35"-1880,-17 17 0,9-4-168,7 4 16,3 6 40,-11 4 8,-1 4-16,-14 4 8,-15 4-152,-17 2 0,-6 2-248,-12 8 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1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15576,'0'0'2327,"63"-65"-1903,9 37 8,31 10-336,-10 6 16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3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1376 9744,'0'0'5334,"17"-17"-4668,183-201 872,20-96 136,-156 216-949,-37 58-193,-1-2 0,-2-1 1,-3-1-1,-1-1 1,-2-1-1,17-70 0,-32 97 225,-4 20-721,0-1-1,1 1 0,-1-1 0,0 1 1,1-1-1,-1 1 0,1 0 0,-1-1 1,1 1-1,-1 0 0,1-1 0,-1 1 1,1 0-1,0 0 0,-1-1 0,1 1 1,0 0-1,0 0 0,-1-1 0,1 3 1,-10 19 162,-8 15 126,-21 67 0,17-28-49,-13 86 1,31-138-203,2 1 1,0-1-1,1 1 1,2-1-1,0 1 1,2-1-1,10 47 1,-11-66-51,-1 0 1,1 0-1,0 0 1,1-1-1,-1 1 1,1-1-1,4 6 0,-6-9-13,-1 1-1,1-1 0,1 0 0,-1 0 0,0-1 0,0 1 0,0 0 0,0 0 0,1 0 0,-1-1 0,0 1 0,1-1 1,-1 1-1,0-1 0,1 0 0,-1 1 0,1-1 0,-1 0 0,0 0 0,1 0 0,-1 0 0,1 0 0,-1 0 1,1 0-1,-1-1 0,0 1 0,1 0 0,-1-1 0,1 1 0,1-2 0,7-4 24,0-1-1,0 0 1,-1-1-1,0 0 1,-1 0-1,1-1 1,-2 0-1,1 0 1,-1 0 0,5-12-1,7-5 42,83-106 246,43-60 88,-90 106-99,-5-3 0,67-158 0,-107 222-148,6-31 1,-13 48-58,-2-1 0,1 1-1,-1-1 1,-1 0 0,1 0 0,-1 1-1,-2-14 1,2 22-91,0-1 0,0 1 0,0 0 0,-1-1 0,1 1 0,0-1 0,0 1 0,0 0 0,0-1 0,0 1 0,-1 0 0,1-1 0,0 1 0,0 0-1,0-1 1,-1 1 0,1 0 0,0 0 0,-1-1 0,1 1 0,0 0 0,0 0 0,-1-1 0,1 1 0,0 0 0,-1 0 0,1 0 0,-1 0 0,1 0 0,0 0 0,-1-1 0,1 1 0,0 0 0,-1 0 0,1 0 0,-1 0 0,1 0 0,0 0 0,-1 1-1,1-1 1,0 0 0,-1 0 0,1 0 0,-1 0 0,1 0 0,0 0 0,-1 1 0,1-1 0,-1 0 0,-16 13 190,16-12-190,-7 8 53,-1 0-1,2 0 1,-1 1 0,1 0-1,1 0 1,-6 11 0,-29 73 206,37-85-244,-38 113 235,-36 173-1,68-252-251,-7 35-11,-20 72 0,34-135 0,27-50 0,-9 5 0,4-9 0,34-52 0,-52 90 0,-1 0 0,1 0 0,-1 0 0,1 0 0,0 0 0,0 0 0,0 0 0,-1 0 0,1 0 0,0 0 0,0 0 0,0 1 0,0-1 0,0 0 0,1 1 0,-1-1 0,0 1 0,0-1 0,0 1 0,0-1 0,1 1 0,-1 0 0,0 0 0,0 0 0,1-1 0,-1 1 0,0 0 0,0 1 0,1-1 0,-1 0 0,0 0 0,0 0 0,1 1 0,-1-1 0,0 1 0,0-1 0,1 1 0,4 3 0,-1 0 0,0 1 0,0-1 0,-1 1 0,1 0 0,3 6 0,-1-3 0,19 24 0,1-1 0,1-2 0,36 29 0,-59-54 0,-1-1 0,1-1 0,0 1 0,-1 0 0,1-1 0,0 0 0,1-1 0,-1 1 0,0-1 0,0 0 0,1 0 0,-1 0 0,1-1 0,-1 0 0,1 0 0,6-1 0,-8 0 0,0 1 0,0-1 0,0-1 0,0 1 0,0-1 0,0 1 0,0-1 0,0 0 0,-1-1 0,1 1 0,-1-1 0,1 1 0,-1-1 0,0 0 0,0 0 0,0 0 0,-1-1 0,1 1 0,-1-1 0,4-6 0,-3 2 0,1 0 0,-2 0 0,1 0 0,-1-1 0,0 1 0,-1-1 0,1-12 0,-1 17 0,-1 1 0,0-1 0,-1 1 0,1-1 0,0 1 0,-1-1 0,0 1 0,0-1 0,0 1 0,0 0 0,-1-1 0,1 1 0,-1 0 0,0 0 0,0 0 0,0 0 0,0 0 0,0 1 0,-1-1 0,1 1 0,-4-3 0,4 4 0,1 0 0,-1 0 0,0 0 0,0 1 0,0-1 0,-1 1 0,1-1 0,0 1 0,0 0 0,0 0 0,0 0 0,0 0 0,0 0 0,0 0 0,-1 0 0,1 1 0,0-1 0,0 1 0,0 0 0,0-1 0,0 1 0,0 0 0,1 0 0,-1 0 0,0 1 0,0-1 0,-1 2 0,-5 3 0,1 0 0,0 1 0,0 0 0,-8 12 0,11-15 0,0 1 0,1 0 0,0 1 0,0-1 0,1 0 0,-1 1 0,1 0 0,0-1 0,1 1 0,-1 0 0,1 0 0,0 0 0,1 0 0,-1 0 0,1 0 0,1 0 0,-1 0 0,1 0 0,0 0 0,0 0 0,1 0 0,-1-1 0,1 1 0,1 0 0,-1-1 0,1 0 0,0 1 0,0-1 0,0 0 0,1 0 0,0-1 0,0 1 0,0-1 0,0 0 0,1 0 0,0 0 0,6 3 0,0 1 0,1-1 0,0-1 0,0 0 0,0-1 0,1 0 0,0-1 0,0 0 0,0-1 0,0 0 0,0-1 0,1-1 0,-1 0 0,1-1 0,-1 0 0,1-1 0,24-5 0,-36 5 46,-1 1-1,1-1 1,-1 0 0,1 1 0,-1-1-1,1 0 1,-1 0 0,0 0-1,1 0 1,-1 0 0,0 0-1,0 0 1,0-1 0,0 1 0,0 0-1,0-1 1,0 1 0,1-2-1,2-16-4933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3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0 287 16479,'0'0'816,"121"-38"-456,-8 7 8,28-9 40,12 4 8,4 0-72,-5 5-8,-21 7 112,-13 2 16,-21 4-56,-16 8 16,-21 16-240,-36-2-8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6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82 11856,'0'0'6138,"-13"-3"-5441,2 0-584,-6-2 136,1 1-1,-1 0 1,0 2-1,-1 0 1,-21 0-1,20 3-6,0 1 0,1 1 0,0 1 0,0 1 0,0 0 0,-33 15 0,42-16-141,1 1-1,0 0 1,0 0 0,0 1-1,1 0 1,0 1-1,0 0 1,1 0-1,-1 0 1,1 1-1,1-1 1,0 1-1,0 1 1,0-1-1,-3 11 1,6-13-23,-1 1 1,1-1-1,0 1 1,1 0-1,0 0 1,0-1-1,0 1 1,1 0-1,0 0 1,0 0-1,1 0 1,2 11-1,-1-12-25,0-1 0,0 0 1,0 0-1,1 0 0,-1 0 0,1 0 0,1-1 0,-1 1 1,0-1-1,1 0 0,0 0 0,0 0 0,0-1 0,1 1 1,-1-1-1,8 4 0,2 0 41,-1-1-1,2-1 1,-1 0-1,1-1 1,-1 0 0,1-1-1,0 0 1,1-2-1,-1 0 1,0 0 0,0-2-1,18-2 1,-5 0 75,1-2 1,-1-1-1,0-2 0,-1-1 1,44-19-1,-49 17-24,-2-1-1,1-1 1,-1-1 0,31-28-1,62-77 1012,-111 118-1100,-1-1 1,0 1-1,0-1 1,0 0-1,0 1 1,-1-1-1,1 0 1,0 1-1,-1-1 1,1 0-1,0-3 1,-1 5-44,0 0 0,0 0 0,0 0 1,0-1-1,0 1 0,0 0 1,0 0-1,0 0 0,0-1 0,0 1 1,0 0-1,0 0 0,0 0 1,0 0-1,-1-1 0,1 1 1,0 0-1,0 0 0,0 0 0,0 0 1,0 0-1,0-1 0,0 1 1,-1 0-1,1 0 0,0 0 0,0 0 1,0 0-1,0 0 0,-1 0 1,1 0-1,0-1 0,0 1 0,0 0 1,0 0-1,-1 0 0,1 0 1,-13 6 231,2 3-165,0 0 0,1 1 0,1 0 0,-1 0 0,2 1 1,-1 0-1,2 1 0,-1 0 0,2 0 0,0 1 0,0-1 0,1 1 1,0 1-1,2-1 0,-1 0 0,2 1 0,-3 22 0,6-30-69,0 0 0,0 0-1,0 0 1,1 0 0,0 0-1,0 0 1,0 0 0,1-1-1,0 1 1,0-1-1,0 0 1,1 0 0,0 0-1,0 0 1,8 7 0,-8-8-7,0 0 1,0-1-1,0 0 0,0 1 1,1-2-1,-1 1 1,1 0-1,0-1 1,0 0-1,0 0 1,0 0-1,0-1 0,0 0 1,0 0-1,1 0 1,-1-1-1,0 1 1,10-2-1,-12 1-4,0-1 0,0 0 0,-1 0 0,1-1 0,0 1 0,-1 0 0,1-1 0,-1 1 0,0-1 0,1 0 0,-1 0 0,0 0 0,0 0 0,0 0 0,0-1 0,-1 1 0,1-1 0,0 1 0,-1-1 0,0 1 0,0-1 0,0 0 0,0 1 0,0-1 0,1-5 0,0-6 0,0 1 0,0-1 0,-2 1 0,0-17 0,0 16 0,-2 0 0,0 0 0,-4-17 0,5 26 0,-1 0 0,0 0 0,0-1 0,0 1 0,0 1 0,-1-1 0,0 0 0,0 0 0,0 1 0,0 0 0,-7-6 0,0 4 0,7 9 0,3-2 0,0 0 0,1 0 0,-1 0 0,1 0 0,-1 0 0,1 0 0,-1 0 0,1 0 0,0 0 0,0 0 0,-1 0 0,1-1 0,0 1 0,0 0 0,0 0 0,0-1 0,0 1 0,1 0 0,29 18 0,-20-12 0,1 0 0,-1 0 0,1-1 0,1-1 0,-1 0 0,1 0 0,18 3 0,-19-6 0,0-1 0,1-1 0,-1 0 0,0-1 0,0 0 0,0-1 0,1 0 0,-2-1 0,1 0 0,0-1 0,-1 0 0,1-1 0,-1 0 0,0-1 0,-1 0 0,1-1 0,9-8 0,13-13 0,-2-2 0,0-1 0,38-52 0,-9 12 0,-60 70 0,0 1 0,1-1 0,-1 1 0,0 0 0,1-1 0,-1 1 0,0 0 0,1-1 0,-1 1 0,0 0 0,1-1 0,-1 1 0,1 0 0,-1 0 0,0 0 0,1-1 0,-1 1 0,1 0 0,-1 0 0,1 0 0,-1 0 0,1 0 0,-1 0 0,0 0 0,1 0 0,-1 0 0,1 0 0,-1 0 0,1 0 0,-1 0 0,1 0 0,-1 0 0,1 0 0,-1 1 0,0-1 0,1 0 0,1 2 0,-1-1 0,0 0 0,0 1 0,0-1 0,0 1 0,0 0 0,0-1 0,0 1 0,-1-1 0,2 4 0,9 49 0,-10-49 0,3 17 0,7 64 0,-10-76 0,-1 0 0,0 0 0,-1 1 0,0-1 0,0 0 0,-4 13 0,4-20 0,0 0 0,0 0 0,0 0 0,-1-1 0,1 1 0,-1 0 0,1-1 0,-1 1 0,0-1 0,0 1 0,0-1 0,0 0 0,0 0 0,-1 0 0,1 0 0,-1 0 0,1 0 0,-1-1 0,0 1 0,0-1 0,0 0 0,1 0 0,-1 0 0,0 0 0,0 0 0,0-1 0,-1 1 0,1-1 0,0 0 0,0 0 0,0 0 0,0 0 0,0-1 0,-6-1 0,-6-1 0,0-2 0,0 0 0,0 0 0,1-2 0,-20-10 0,22 10 0,15 8 0,21 11 0,1-2 0,0 0 0,0-2 0,28 6 0,-25-7 0,-15-4 0,0-1 0,0 0 0,0-1 0,0-1 0,0 0 0,0 0 0,0-1 0,0-1 0,16-4 0,9-5 0,64-27 0,-95 35 0,1-1 0,0-1 0,-1 1 0,0-1 0,0 0 0,-1-1 0,1 0 0,-1 0 0,0 0 0,-1 0 0,1-1 0,-2 0 0,8-13 0,-12 19 0,1 0 0,-1 0 0,1 0 0,-1 0 0,1 0 0,0 0 0,-1 0 0,1 0 0,0 0 0,0 0 0,0 0 0,-1 0 0,2 0 0,3-4 0,-4 5 0,0-1 0,0 1 0,0-1 0,0 1 0,0 0 0,0-1 0,0 1 0,0 0 0,0-1 0,0 1 0,0 0 0,0 0 0,0 0 0,0 0 0,1 0 0,0 1 0,3-1 0,-4 0 0,-1 0 0,0-1 0,1 1 0,-1 0 0,0 0 0,1 0 0,-1 0 0,0-1 0,0 1 0,1 0 0,-1 0 0,0-1 0,0 1 0,1 0 0,-1 0 0,0-1 0,0 1 0,0 0 0,0-1 0,1 1 0,-1 0 0,0-1 0,0 1 0,0 0 0,0-1 0,0 1 0,1-4 0,10-7 0,-7 7 0,-1 0 0,1 0 0,-1 0 0,0 0 0,5-9 0,34-72 0,-47 99 0,0-1 0,0 2 0,2-1 0,0 0 0,1 1 0,0-1 0,0 28 0,2-29 0,1 1 0,0 0 0,1-1 0,0 1 0,1-1 0,0 0 0,1 0 0,1 0 0,11 22 0,-15-33 0,0 0 0,0-1 0,0 1 0,1-1 0,-1 1 0,1-1 0,-1 0 0,1 1 0,0-1 0,-1 0 0,1 0 0,0 0 0,0 0 0,0 0 0,-1-1 0,1 1 0,0-1 0,0 1 0,0-1 0,0 0 0,0 1 0,0-1 0,0 0 0,0 0 0,0-1 0,0 1 0,0 0 0,0-1 0,0 1 0,0-1 0,0 1 0,0-1 0,0 0 0,0 0 0,2-2 0,5-1 0,0-2 0,-1 1 0,0-1 0,0 0 0,13-15 0,72-73 0,-75 76 0,0 1 0,1 0 0,28-17 0,-45 33 0,0-1 0,0 1 0,0 0 0,1 0 0,-1 0 0,0 0 0,0 0 0,1 0 0,-1 1 0,0-1 0,5 0 0,-6 2 0,0-1 0,0 0 0,1 0 0,-1 1 0,0-1 0,0 0 0,0 1 0,0-1 0,1 1 0,-1 0 0,0-1 0,0 1 0,0 0 0,0 0 0,0-1 0,-1 1 0,1 0 0,0 0 0,0 0 0,-1 0 0,1 0 0,0 0 0,0 2 0,3 5 0,-1 0 0,-1 1 0,0-1 0,0 1 0,0-1 0,-1 1 0,0-1 0,-1 1 0,0-1 0,-2 14 0,3 40 0,-1-62 0,0 1 0,0-1 0,0 0 0,0 0 0,0 1 0,0-1 0,1 0 0,-1 1 0,0-1 0,0 0 0,0 0 0,0 1 0,0-1 0,1 0 0,-1 0 0,0 1 0,0-1 0,1 0 0,-1 0 0,0 0 0,0 0 0,0 1 0,1-1 0,-1 0 0,0 0 0,1 0 0,-1 0 0,0 0 0,0 0 0,1 0 0,-1 0 0,0 0 0,1 0 0,-1 0 0,0 0 0,0 0 0,1 0 0,-1 0 0,0 0 0,1 0 0,-1 0 0,0 0 0,1 0 0,-1 0 0,0 0 0,0 0 0,1-1 0,-1 1 0,0 0 0,0 0 0,1 0 0,-1-1 0,0 1 0,18-13 0,-15 10 0,137-113 0,-139 115 0,0 0 0,0 0 0,0 0 0,0 0 0,0 0 0,0 1 0,0-1 0,0 0 0,1 1 0,-1-1 0,0 1 0,0-1 0,1 1 0,-1 0 0,0-1 0,1 1 0,-1 0 0,0 0 0,1 0 0,-1 0 0,1 0 0,-1 0 0,0 0 0,1 1 0,-1-1 0,0 0 0,1 1 0,-1-1 0,0 1 0,0-1 0,1 1 0,-1 0 0,0 0 0,0-1 0,0 1 0,0 0 0,0 0 0,0 0 0,0 0 0,0 0 0,1 2 0,3 5 0,0 1 0,0 0 0,-1 0 0,6 17 0,-2-5 0,-6-17 0,0 0 0,0 1 0,0-1 0,0 0 0,1 0 0,0-1 0,0 1 0,0 0 0,0-1 0,0 0 0,1 0 0,-1 0 0,1 0 0,0 0 0,0-1 0,0 0 0,0 1 0,0-1 0,1-1 0,-1 1 0,0-1 0,1 0 0,0 0 0,-1 0 0,1 0 0,-1-1 0,1 0 0,0 0 0,-1 0 0,1-1 0,0 1 0,-1-1 0,1 0 0,-1-1 0,1 1 0,-1-1 0,0 1 0,1-1 0,5-4 0,2-3 0,0 0 0,0 0 0,0-1 0,-1 0 0,-1-1 0,0-1 0,0 1 0,-1-2 0,0 1 0,-2-1 0,1 0 0,8-24 0,-14 34 0,-1 0 0,0 0 0,0-1 0,0 1 0,-1-1 0,1 1 0,-1-1 0,0 1 0,0-1 0,-1-4 0,1 7 0,0 1 0,0-1 0,0 1 0,0-1 0,0 1 0,0-1 0,0 1 0,-1-1 0,1 1 0,0 0 0,0-1 0,-1 1 0,1-1 0,0 1 0,0 0 0,-1-1 0,1 1 0,0 0 0,-1-1 0,1 1 0,-1 0 0,1 0 0,0-1 0,-1 1 0,1 0 0,-1 0 0,1 0 0,-2-1 0,1 2 0,0-1 0,-1 0 0,1 1 0,-1-1 0,1 1 0,0-1 0,-1 1 0,1 0 0,0-1 0,0 1 0,0 0 0,-1 0 0,1 0 0,0 0 0,-1 1 0,-2 2 0,0 0 0,1 1 0,0-1 0,-1 1 0,1 0 0,1 0 0,-1 0 0,1 0 0,0 0 0,0 0 0,0 1 0,1-1 0,0 1 0,0-1 0,0 1 0,1-1 0,0 1 0,0-1 0,0 1 0,1 0 0,1 6 0,0-3 0,0 0 0,1 0 0,0 0 0,0 0 0,1-1 0,0 1 0,0-1 0,1 0 0,0-1 0,1 1 0,-1-1 0,9 7 0,-4-5 0,1 0 0,0-1 0,0 0 0,1-1 0,0-1 0,25 10 0,-13-2 792,3 1-1527,-10-11-3257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17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18087,'0'0'3248,"78"-44"-3120,-33 42-128,-3 2 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0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1259 9344,'0'0'4544,"10"-9"-3888,53-43 396,103-112 1,41-79 457,-171 197-1117,-3-1-1,-1-2 0,-2-1 1,30-70-1,-29 46 234,-3-2 1,27-119 0,-53 184-542,9-47 322,-10 53-326,0 0 1,-1-1 0,0 1 0,0 0 0,-1-1 0,1 1 0,-1 0 0,-2-7 0,2 11-67,1 1 1,0-1-1,0 0 1,-1 1-1,1-1 0,-1 1 1,1-1-1,-1 1 1,1-1-1,-1 1 0,1-1 1,-1 1-1,1 0 0,-1-1 1,1 1-1,-1-1 1,0 1-1,1 0 0,-1 0 1,0 0-1,1-1 1,-1 1-1,0 0 0,1 0 1,-1 0-1,0 0 1,1 0-1,-1 0 0,0 0 1,1 0-1,-1 0 1,0 0-1,1 1 0,-1-1 1,0 0-1,1 0 1,-1 1-1,1-1 0,-1 0 1,0 1-1,1-1 1,-1 1-1,1-1 0,-1 1 1,-26 20 260,16-8-198,-1 1 0,2 0-1,0 1 1,1 0 0,0 0-1,-12 32 1,9-15 53,1 1 0,-10 56-1,14-44 9,2 0 0,2 1 0,2-1 0,3 1 1,1-1-1,2 0 0,2 0 0,2 0 0,22 64 0,-26-93-41,1-1-1,0 0 1,14 22 0,-18-34-71,-1 0-1,1 0 1,0-1 0,0 1-1,0-1 1,1 1 0,-1-1 0,1 0-1,-1 0 1,1 0 0,0 0-1,0 0 1,0-1 0,0 1-1,0-1 1,0 0 0,0 0 0,0 0-1,0 0 1,1 0 0,-1-1-1,0 0 1,7 1 0,-1-3 27,1 0 0,-1 0 1,0-1-1,0 0 0,0 0 0,-1-1 0,1 0 1,11-8-1,2-3 135,35-30 0,-49 37-121,-1 1-1,0-1 0,0 0 1,0-1-1,-1 0 0,8-14 1,-12 19-16,0 1 0,-1-1 0,1 0 0,-1 0 0,1 0 1,-1 0-1,0 0 0,-1 0 0,1 0 0,-1-1 0,0 1 1,0 0-1,0 0 0,0 0 0,-1-1 0,1 1 1,-1 0-1,0 0 0,-3-5 0,4 8-35,0 0 0,-1 1 0,1-1-1,-1 0 1,1 1 0,-1-1 0,0 0 0,1 1 0,-1-1-1,0 0 1,1 1 0,-1-1 0,0 1 0,0 0-1,1-1 1,-1 1 0,0-1 0,0 1 0,0 0 0,0 0-1,1-1 1,-1 1 0,0 0 0,0 0 0,-1 0 0,-1 0 13,0 1 0,0-1 0,1 1 1,-1 0-1,0 0 0,0 0 0,1 0 1,-4 2-1,-2 1 28,0 1-1,0 1 1,1-1 0,-7 8 0,10-9-39,0 1 1,0-1 0,1 1-1,-1 0 1,1 0-1,1 0 1,-1 0 0,1 1-1,0-1 1,0 1-1,0-1 1,1 1-1,0 0 1,0-1 0,0 1-1,1 0 1,0 0-1,0 0 1,0 0 0,1-1-1,0 1 1,0 0-1,0-1 1,1 1 0,0 0-1,0-1 1,4 7-1,-3-5 0,1 0 0,0 0 0,1 0 0,0 0 0,0-1 0,0 0 0,1 0 0,0 0 0,0 0 0,0-1 0,1 0 0,-1-1 0,1 1 0,1-1 0,-1-1 0,0 1 0,1-1 0,13 3 0,-12-4 7,-1-1 1,1-1-1,0 0 1,0 0-1,-1 0 1,1-1-1,0 0 1,-1-1-1,1 0 0,-1-1 1,0 1-1,0-1 1,0-1-1,0 0 1,0 0-1,-1 0 1,11-9-1,3-4 61,0-1 0,-1-1 1,-1-1-1,19-27 0,-30 36-87,-1 1 0,0-1 0,-1-1 0,0 0 0,6-17 0,-8 21 0,0 0 0,0-1 0,1 1 0,0 1 0,0-1 0,8-7 0,-11 12 0,0 1 0,0 0 0,1 0 0,-1-1 0,0 2 0,1-1 0,0 0 0,-1 0 0,1 1 0,0 0 0,0-1 0,-1 1 0,1 0 0,0 0 0,0 1 0,0-1 0,0 1 0,1-1 0,-1 1 0,0 0 0,6 1 0,-8-1 0,1 0 0,-1 1 0,0-1 0,0 1 0,1 0 0,-1-1 0,0 1 0,0 0 0,0 0 0,0 0 0,0-1 0,0 1 0,0 0 0,0 0 0,0 1 0,0-1 0,-1 0 0,1 0 0,0 0 0,-1 0 0,1 1 0,-1-1 0,1 0 0,0 3 0,2 35 0,-3-23 0,17 127 0,-9-118 0,-8-24 0,1-1 0,-1 0 0,0 1 0,1-1 0,-1 1 0,0-1 0,1 1 0,-1-1 0,1 0 0,-1 1 0,1-1 0,-1 0 0,1 0 0,-1 1 0,1-1 0,-1 0 0,1 0 0,-1 0 0,1 1 0,-1-1 0,1 0 0,-1 0 0,1 0 0,-1 0 0,1 0 0,0 0 0,-1 0 0,1 0 0,-1-1 0,1 1 0,-1 0 0,1 0 0,-1 0 0,1 0 0,-1-1 0,1 1 0,-1 0 0,1-1 0,-1 1 0,1 0 0,-1-1 0,0 1 0,1 0 0,0-1 0,24-20 0,2-1 0,33-35 0,-43 38 0,27-28 0,-41 44 0,0 0 0,1 0 0,-1 0 0,1 1 0,0 0 0,0-1 0,-1 1 0,1 1 0,0-1 0,1 1 0,5-2 0,-9 3 0,-1 0 0,1 0 0,-1 0 0,1 0 0,-1 0 0,1 1 0,-1-1 0,1 0 0,0 0 0,-1 1 0,1-1 0,-1 0 0,1 1 0,-1-1 0,0 0 0,1 1 0,-1-1 0,1 1 0,-1-1 0,0 1 0,1-1 0,-1 1 0,0-1 0,0 1 0,1-1 0,-1 1 0,0-1 0,0 1 0,0 0 0,0-1 0,1 1 0,-1-1 0,0 1 0,0 0 0,0-1 0,0 1 0,-1-1 0,1 1 0,0 0 0,-4 32 0,3-23 0,1-8 0,1 30 0,-1-31 0,0-1 0,0 1 0,0 0 0,0-1 0,0 1 0,0 0 0,1-1 0,-1 1 0,0 0 0,0-1 0,1 1 0,-1-1 0,0 1 0,1-1 0,-1 1 0,1 0 0,-1-1 0,0 1 0,1-1 0,0 0 0,-1 1 0,1-1 0,-1 1 0,1-1 0,-1 0 0,1 1 0,0-1 0,-1 0 0,1 0 0,-1 0 0,1 1 0,0-1 0,-1 0 0,1 0 0,0 0 0,0 0 0,-1 0 0,1 0 0,0 0 0,-1 0 0,1-1 0,0 1 0,12-5 0,0-1 0,-1 0 0,0-1 0,0 0 0,-1-1 0,16-13 0,30-19 0,-55 38 0,-1 2 0,1-1 0,-1 0 0,1 0 0,0 0 0,-1 1 0,1-1 0,0 1 0,0-1 0,3 1 0,-5 0 0,1 0 0,-1 0 0,1 0 0,-1 0 0,1 0 0,-1 0 0,1 1 0,-1-1 0,1 0 0,-1 0 0,1 1 0,-1-1 0,1 0 0,-1 1 0,1-1 0,-1 0 0,0 1 0,1-1 0,-1 0 0,0 1 0,1-1 0,-1 1 0,1 0 0,0 3 0,0 0 0,0 0 0,0 0 0,-1 0 0,1 0 0,-1 0 0,-1 7 0,1-7 0,0 0 0,0 0 0,0 0 0,1 0 0,-1-1 0,1 1 0,2 6 0,-3-9 0,1 0 0,0 0 0,0 0 0,0 0 0,0 0 0,0-1 0,1 1 0,-1 0 0,0-1 0,0 1 0,0-1 0,0 1 0,1-1 0,-1 0 0,0 1 0,1-1 0,-1 0 0,0 0 0,0 0 0,1 0 0,-1 0 0,0 0 0,1 0 0,-1 0 0,0-1 0,0 1 0,1 0 0,-1-1 0,0 1 0,0-1 0,0 0 0,2 0 0,8-4 0,0-1 0,15-10 0,-16 10 0,8-6 0,-10 7 0,0-1 0,0 1 0,17-7 0,-24 11 0,1 1 0,-1-1 0,1 0 0,0 1 0,-1 0 0,1-1 0,0 1 0,-1 0 0,1 0 0,0 0 0,-1 0 0,1 0 0,0 0 0,-1 1 0,1-1 0,0 0 0,-1 1 0,1-1 0,-1 1 0,1 0 0,-1 0 0,1-1 0,-1 1 0,1 0 0,-1 0 0,0 0 0,3 3 0,-3-3 0,1 0 0,-1 0 0,1 0 0,0 0 0,-1 0 0,1 0 0,0-1 0,-1 1 0,1 0 0,0-1 0,0 0 0,0 1 0,-1-1 0,1 0 0,0 0 0,0 0 0,2 0 0,36-5 0,-32 4 0,4-1 0,1 0 0,0 1 0,-1 1 0,1 0 0,0 1 0,0 0 0,20 6 0,-25-5 0,-1 0 0,0 1 0,1 0 0,-1 0 0,0 1 0,-1-1 0,1 2 0,-1-1 0,0 1 0,0 0 0,0 0 0,-1 0 0,10 12 0,-10-9 71,25 38 825,-28-43-1247,-1 0-1,1 0 1,-1 0-1,0 0 1,0 1-1,0-1 1,-1 0 0,1 0-1,-1 1 1,1-1-1,-1 1 1,0-1-1,-1 4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1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15272,'0'0'2623,"151"-18"-2031,8-14-216,37-3 0,21 1 48,-47 18 0,-70 16-48,-5 4 0,2 6-160,-10-14 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1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15072,'0'0'17494,"3"12"-17326,10 34-143,-12-44 12,0 0 1,0 0-1,0 1 1,0-1-1,1 0 1,-1 0-1,0 0 0,1 0 1,0 0-1,-1-1 1,1 1-1,0 0 1,0-1-1,0 0 0,0 1 1,0-1-1,0 0 1,0 0-1,1 0 0,-1 0 1,0 0-1,1 0 1,-1-1-1,0 1 1,5-1-1,1 1-665,1-1-1,-1-1 1,0 1-1,0-2 1,10-1-1,-13 2-766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2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16384,'0'0'14164,"2"-11"-13585,7-33 8,-9 43-565,0 0 1,1 1 0,-1-1 0,0 0-1,1 0 1,-1 1 0,0-1-1,1 1 1,-1-1 0,1 0 0,-1 1-1,1-1 1,-1 1 0,1-1 0,-1 1-1,1-1 1,0 1 0,-1 0-1,1-1 1,0 1 0,-1 0 0,1-1-1,0 1 1,0 0 0,-1 0-1,1 0 1,0-1 0,-1 1 0,1 0-1,0 0 1,0 0 0,-1 0-1,1 1 1,0-1 0,0 0 0,-1 0-1,1 0 1,0 0 0,0 1 0,-1-1-1,1 0 1,0 1 0,-1-1-1,1 1 1,0-1 0,-1 1-23,50 19 640,24 10-1019,-32-15-3899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2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22815,'0'0'4984,"59"-40"-4976,-23 40 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3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12864,'0'0'6701,"1"12"-5764,51 635 5969,-51-573-4619,-1-73-1844,-1-11 481,-7-83-347,3-125-1,0-7-32,-2 156-544,-1-39 0,8 104 0,0 0 0,0 1 0,0-1 0,1 0 0,0 0 0,-1 1 0,1-1 0,1 1 0,-1-1 0,1 1 0,-1-1 0,1 1 0,0 0 0,0 0 0,0 0 0,0 0 0,5-4 0,-1 2 0,0 0 0,0 1 0,1 0 0,-1 1 0,1-1 0,0 1 0,13-4 0,-1 3 0,0 0 0,-1 1 0,1 1 0,0 1 0,1 0 0,-1 2 0,0 0 0,0 1 0,-1 1 0,1 1 0,0 0 0,17 8 0,-31-10 0,1 0 0,-1 0 0,0 1 0,0-1 0,0 1 0,0 0 0,0 1 0,-1-1 0,0 1 0,8 8 0,-10-9 0,0-1 0,-1 1 0,1 0 0,-1 0 0,0 0 0,1 0 0,-1 0 0,-1 0 0,1 0 0,0 0 0,-1 1 0,1-1 0,-1 0 0,0 0 0,0 1 0,0-1 0,-1 0 0,1 0 0,-1 0 0,-1 4 0,-1 3 0,-1 0 0,-1 0 0,0-1 0,0 1 0,-1-1 0,0 0 0,0 0 0,-12 11 0,-4 2 0,-40 34 0,26-28 0,0-1 0,-56 30 0,89-55 0,-26 16 0,28-18 0,1 0 0,-1 1 0,1-1 0,-1 0 0,1 0 0,-1 1 0,1-1 0,-1 0 0,1 1 0,0-1 0,-1 1 0,1-1 0,0 1 0,-1-1 0,1 0 0,0 1 0,-1-1 0,1 1 0,0-1 0,0 1 0,0 0 0,0-1 0,-1 1 0,1-1 0,0 1 0,0-1 0,0 1 0,0-1 0,0 1 0,0-1 0,0 1 0,0 0 0,1-1 0,-1 1 0,0-1 0,0 1 0,0-1 0,1 1 0,-1-1 0,0 1 0,0-1 0,1 1 0,-1-1 0,0 0 0,1 1 0,-1-1 0,1 1 0,-1-1 0,1 0 0,-1 1 0,1-1 0,25 13 0,0-2 0,0-1 0,38 8 0,-49-13 0,36 9 0,22 6 0,79 34 0,-148-53 0,0 1 0,0 0 0,0 0 0,0 0 0,-1 1 0,1-1 0,-1 1 0,0 0 0,0 0 0,0 0 0,0 1 0,0-1 0,0 1 0,-1-1 0,0 1 0,0 0 0,3 6 0,-4-7 0,-1 0 0,1 0 0,-1 0 0,0 0 0,0 0 0,0 0 0,0 0 0,0 0 0,-1 0 0,1 0 0,-1 0 0,0 0 0,0 0 0,0-1 0,0 1 0,-1 0 0,1 0 0,-1-1 0,1 1 0,-1-1 0,0 0 0,0 1 0,0-1 0,0 0 0,-3 2 0,-2 2 0,-1-1 0,1 0 0,-1 0 0,1-1 0,-1 0 0,-1 0 0,-11 3 0,-65 14 0,53-14 0,-141 20 0,85-17 0,58-4 0,26-3 921,8-2-2928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3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15376,'0'0'8214,"15"-5"-7627,64-12 498,0 4 1,91-5 0,-113 14-133,55-2 3360,-103 5-4254,-11-1-44,1 2-16,-1-1 0,1 1 0,0 0-1,-1 0 1,1 0 0,0 0 0,-1 0 0,1 0 0,0 1 0,0-1 0,-1 0 0,1 1 0,-1 0 0,-18 7 879,11-4-5823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4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17287,'0'0'4302,"16"-3"-3657,28-8-281,279-54 2285,-268 57-1938,0 0 1818,72-1-1,-127 8-2454,0 1 0,1 0 1,-1 0-1,1 0 0,-1 0 0,1 0 1,-1 0-1,1 0 0,-1 1 0,0-1 0,1 0 1,-1 0-1,1 0 0,-1 0 0,0 0 1,1 1-1,-1-1 0,1 0 0,-1 0 0,0 1 1,1-1-1,-1 0 0,1 1 0,1 6-311,-2 6-3630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4:24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54 16479,'0'0'627,"-12"6"46,-173 103 1859,150-85-1972,1 1 0,-31 32 0,55-49-384,2 1 1,0 0-1,0 0 1,0 1-1,1 0 1,1 0-1,0 1 1,0 0-1,1 0 1,0 0-1,-5 22 1,9-27-88,0 0 1,1 0-1,0 0 1,0 0-1,0-1 1,1 1-1,0 0 1,0 0-1,0 0 1,1 0-1,0-1 1,0 1-1,0-1 1,1 0-1,0 1 1,0-1-1,0 0 1,0-1-1,1 1 1,0 0-1,0-1 1,0 0-1,1 0 1,8 6-1,0-1 85,1-1-1,1 0 1,0 0-1,0-2 0,0 0 1,0 0-1,28 5 1,-23-8-19,0 0 0,1-1 0,-1 0 0,0-2 1,1-1-1,-1 0 0,0-1 0,0-2 0,0 0 0,25-8 0,12-8 664,54-27 0,-88 35-493,0 0 1,-1-2-1,-1 0 0,38-34 1,-52 41-325,-1 0 1,1-1 0,-1 0 0,-1 0 0,0 0-1,0 0 1,0-1 0,-1 0 0,-1 0 0,1 0 0,-1 0-1,-1-1 1,0 1 0,0-1 0,-1 0 0,0 1-1,-1-1 1,0 0 0,0 0 0,-1 1 0,-4-20-1,2 18-2,0-1-1,-1 1 0,0 1 1,-1-1-1,0 1 0,0-1 1,-1 1-1,-1 1 0,1-1 1,-2 1-1,1 0 1,-1 1-1,-1 0 0,1 0 1,-1 1-1,-1 0 0,1 0 1,-12-5-1,4 5 1,0 0 0,0 1 0,-1 1 0,0 0 0,0 1 0,0 1 0,0 1 0,-1 1 0,-31 1 0,29 2 0,0 0 0,0 2 0,0 0 0,1 1 0,-1 1 0,1 1 0,1 1 0,-22 11 0,28-11 121,0 0 1,1 1-1,0 0 1,1 1-1,0 0 0,-17 22 1,12-12-2514,-15 27-1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06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419 195 8744,'0'0'10001,"-12"-6"-9700,7 3-262,0 0-6,0 1 0,1-1 0,-1 1 0,0 0 0,0 0 1,-1 1-1,1-1 0,0 1 0,0 0 0,-1 1 1,1-1-1,-1 1 0,1 0 0,0 0 0,-1 1 1,-7 1-1,-7 4 110,1 1 0,0 1 0,1 0 1,0 2-1,0 0 0,1 0 0,0 2 1,1 0-1,0 1 0,-27 29 0,34-31-72,0 0 0,1 0 0,0 1 0,0 0 0,2 1 0,-1-1 0,2 1 0,0 0 0,0 1 0,1-1-1,1 1 1,0 0 0,1 0 0,0 0 0,1 0 0,2 21 0,-1-28-31,1-1-1,1 1 1,-1 0-1,1-1 1,0 1 0,1-1-1,-1 0 1,1 0-1,0 0 1,1 0 0,0 0-1,0-1 1,0 0-1,0 0 1,1 0 0,0 0-1,0 0 1,0-1 0,1 0-1,-1 0 1,11 5-1,-12-7-5,1-1-1,-1 1 1,1 0-1,0-1 0,-1 0 1,1 0-1,0-1 1,0 1-1,0-1 1,0 0-1,-1 0 1,1-1-1,0 1 0,0-1 1,0 0-1,-1 0 1,1-1-1,0 0 1,-1 1-1,0-1 0,1-1 1,-1 1-1,0-1 1,0 0-1,0 0 1,0 0-1,-1 0 1,1 0-1,-1-1 0,0 0 1,3-4-1,4-6 56,-1-2-1,0 1 0,-1-1 1,0 0-1,-2-1 0,0 1 1,5-25-1,-4 11 300,-2-1 1,-1-1-1,0-43 0,-4 75-257,-3 7 89,1 6-188,2-1 1,0 1-1,0 0 1,1-1-1,5 23 1,-2-10-8,0 3-4,14 50 1,-15-70-15,-1-1-1,1 0 1,0 0-1,0 0 1,1 0 0,0 0-1,1-1 1,-1 0 0,1 1-1,0-2 1,1 1 0,6 5-1,-10-9-2,-1-1 0,1 0-1,0 0 1,0 0 0,0 0 0,0 0-1,0-1 1,0 1 0,0-1 0,0 1-1,0-1 1,0 0 0,0 1 0,0-1-1,1 0 1,-1 0 0,0-1 0,0 1-1,0 0 1,0-1 0,0 1 0,0-1-1,0 0 1,0 0 0,0 0 0,0 0-1,2-1 1,3-3 20,1-1 0,-1 0 0,0-1 1,11-12-1,-10 10-14,17-20 70,22-36 0,-32 43-1,0 0-1,2 1 0,1 1 1,27-25-1,-36 37-7,14-11 62,-22 18-122,0 0 0,0 1 0,0-1 0,1 1 0,-1-1 0,0 1 0,0-1 0,0 1 0,0-1 0,0 1 0,1 0 0,-1 0 0,0 0 0,0 0 0,0 0 0,1 0 0,-1 0 0,0 0 0,2 1 0,-2-1-3,-1 1-1,1-1 1,-1 1-1,1 0 1,0 0 0,-1-1-1,1 1 1,-1 0-1,0 0 1,1-1-1,-1 1 1,0 0 0,1 0-1,-1 0 1,0 0-1,0 0 1,0 0-1,0-1 1,0 1 0,0 2-1,-1 23 72,1-20-50,-10 97 276,1-24-69,10-68-71,7-13-68,11-18 7,-14 14-62,8-9 15,2-2 7,0 0 0,1 1 0,1 1-1,0 1 1,27-18 0,-27 21-55,-11 8 33,-1-1 0,1 1 0,0-1 0,0 2-1,0-1 1,11-3 0,-16 6-33,1 0 1,0 0-1,-1 0 0,1 0 0,0 0 1,-1 0-1,1 1 0,-1-1 1,1 0-1,0 1 0,-1-1 0,1 1 1,-1 0-1,1 0 0,-1-1 0,1 1 1,-1 0-1,0 0 0,0 0 1,1 0-1,-1 1 0,0-1 0,0 0 1,0 0-1,0 1 0,0-1 0,0 1 1,-1-1-1,1 1 0,0-1 1,-1 1-1,1 1 0,27 81 171,-27-83-175,-1-1 0,1 1 0,-1 0-1,1 0 1,0 0 0,-1 0 0,1-1 0,0 1 0,0 0 0,0 0 0,-1-1-1,1 1 1,0-1 0,0 1 0,0-1 0,0 1 0,0-1 0,0 0-1,0 1 1,0-1 0,0 0 0,0 0 0,0 0 0,0 0 0,0 0-1,0 0 1,1 0 0,-1 0 0,0 0 0,0 0 0,0 0 0,0-1-1,0 1 1,1-1 0,37-15 93,-37 15-90,188-101 340,-65 35-201,-125 70-58,-6 8-33,-13 20 0,14-22-36,-19 29 6,3 1 0,1 1 0,-21 58 0,39-90-46,0 0 0,0 0 1,1 0-1,0 0 0,0 1 0,1-1 0,1 12 0,-1-19 19,0 0 1,0 0-1,0 0 0,0 0 0,0 0 0,1 0 0,-1-1 0,0 1 1,1 0-1,-1 0 0,1 0 0,-1-1 0,0 1 0,1 0 0,0 0 1,-1-1-1,1 1 0,-1 0 0,1-1 0,0 1 0,0-1 0,-1 1 1,1-1-1,0 1 0,0-1 0,0 1 0,-1-1 0,1 0 0,0 1 1,0-1-1,0 0 0,0 0 0,0 0 0,0 0 0,0 0 0,0 0 1,-1 0-1,1 0 0,0 0 0,0 0 0,0 0 0,0-1 0,1 0 1,3 0 0,-1-1 1,0 1-1,1-1 1,-1 0-1,0 0 1,0-1-1,6-4 1,7-9 22,-1 0 1,-1-1-1,-1 0 0,0-1 1,-1-1-1,12-23 0,-7 7 64,-1-2-1,20-63 1,-25 52 24,-1 0 0,-3-1 1,3-63-1,-11 63-111,0 45 0,-1-1 0,1 1 0,-1-1 0,0 1 0,0-1 0,-1 1 0,1 0 0,-4-7 0,5 11 0,-1 0 0,1-1 0,0 1 0,0 0 0,0 0 0,-1-1 0,1 1 0,0 0 0,-1 0 0,1 0 0,0-1 0,0 1 0,-1 0 0,1 0 0,0 0 0,-1 0 0,1 0 0,0 0 0,-1 0 0,1 0 0,0 0 0,-1 0 0,1 0 0,0 0 0,-1 0 0,1 0 0,0 0 0,-1 0 0,1 0 0,0 0 0,-1 0 0,1 1 0,0-1 0,-1 0 0,1 0 0,0 0 0,0 0 0,-1 1 0,1-1 0,0 0 0,0 0 0,-1 1 0,1-1 0,0 0 0,0 1 0,0-1 0,-1 0 0,1 0 0,0 1 0,0-1 0,0 1 0,-10 18 0,4-3 0,1 0 0,1 0 0,0 1 0,1-1 0,1 1 0,0 30 0,3 3 0,9 51 0,-3-46 0,25 90 0,-26-123 0,2 1 0,0-1 0,2-1 0,0 0 0,2 0 0,21 30 0,-29-47 112,-1 1 0,1-1 0,0 0 1,0-1-1,0 1 0,1-1 0,-1 1 0,11 4 0,-13-7-364,0 0 0,0 0-1,1-1 1,-1 1 0,0 0-1,1-1 1,-1 0 0,0 0-1,1 1 1,-1-1 0,1-1-1,-1 1 1,0 0 0,1 0-1,-1-1 1,1 0 0,-1 1-1,0-1 1,4-2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09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1030 9536,'0'0'6432,"11"-6"-6071,-9 4-335,5-1 36,0-1 1,-1 0-1,0-1 1,0 1-1,0-1 1,0 0-1,-1 0 1,0-1-1,0 0 1,0 0-1,3-7 1,20-33 712,-3-2 0,-2-1 0,21-65 0,-39 98-508,3-6 259,-1 0 1,-1-1 0,-2 0-1,0 0 1,1-35-1,-5 56-396,0 0 0,0 0-1,1 0 1,-1 0-1,1 0 1,-1 1 0,1-1-1,0 0 1,-1 0 0,2-1-1,4-9 488,-10 47 355,2 44 0,1 0-848,-3 1 1,-29 155-1,24-191-150,-23 90 36,24-108 15,-1 0 1,-1-1-1,-13 24 0,20-44-14,0 0-1,0-1 0,-1 1 0,1-1 0,-1 0 0,0 0 0,0 0 1,-6 4-1,9-7-3,0 0 0,0 0 0,-1-1 0,1 1 0,0 0 0,0-1 0,-1 1 0,1-1 0,0 1 0,-1-1 0,1 1 0,0-1 0,-1 0 0,1 0 0,-1 0 0,1 0 0,0 0 0,-1 0 0,1 0 0,-1 0 0,1-1 0,0 1 0,-1 0 0,1-1 0,0 1 0,-1-1 0,1 1 0,0-1 0,0 0 0,-1 0 0,1 0 0,0 1 0,0-1 0,0 0 0,0 0 0,0 0 0,-1-2 0,1 1-2,0 0 0,0 0 0,0 0-1,1-1 1,-1 1 0,1 0 0,-1 0 0,1-1 0,0 1 0,-1 0 0,1-1 0,1 1 0,-1 0 0,0-1-1,0 1 1,1 0 0,-1-1 0,2-2 0,18-43 59,-6 23-34,1 0-1,1 2 1,19-23 0,63-64 31,-49 57-46,213-214 134,-175 173-104,-51 54-35,-23 28-6,-1 1 1,21-14 0,-7 5-2,-24 19-2,0-2 12,1 1 0,-1 0 0,1 0-1,-1 0 1,1 1 0,0-1 0,0 0 0,0 1 0,0 0 0,0 0-1,0 0 1,4-1 0,-13 23 100,-35 68 105,22-48 13,-24 69-1,39-100-192,3-6-13,-1-1 0,1 1 0,0-1 0,0 1 0,0 0 0,1-1 0,-1 1 0,1 0 0,0 0 0,0-1 0,0 1 0,2 7 0,-2-11-19,1 1 1,-1-1-1,0 0 1,1 1-1,-1-1 1,1 0-1,-1 0 1,1 1-1,-1-1 1,0 0-1,1 0 1,-1 0-1,1 1 1,-1-1-1,1 0 1,-1 0-1,1 0 1,0 0-1,-1 0 1,1 0-1,-1 0 1,1 0-1,-1 0 1,1-1-1,-1 1 1,1 0-1,-1 0 1,1-1-1,16-6 82,2-5-9,-1-2 0,-1 1 1,17-19-1,27-21 170,-47 41-179,-8 7-22,0 0 1,0 0-1,0 0 1,11-5-1,-16 9-39,0 1 0,0-1 0,0 1 0,0-1 0,0 1 0,1 0 0,-1-1 0,0 1 0,0 0 0,0 0 0,1 0 0,-1 0 0,0 0 0,0 0 0,1 0 0,-1 0 0,0 1 0,0-1 0,0 0 0,1 1 0,-1-1 0,0 1 0,0-1 0,0 1 0,0-1 0,0 1 0,0 0 0,0 0 0,0 0 0,0-1 0,0 1 0,-1 0 0,1 0 0,1 1 0,2 6 22,0 0 0,0 1 1,-1-1-1,0 1 0,0-1 0,-1 1 0,1 9 0,-1-8 7,0-1 0,1 1 0,0-1-1,0 0 1,1 0 0,5 10-1,-8-18-33,-1 0 0,1 0-1,0 0 1,0 0 0,-1 0-1,1 0 1,0 0 0,0-1-1,0 1 1,0 0 0,0-1-1,0 1 1,0-1 0,0 1-1,0-1 1,0 1 0,1-1-1,-1 0 1,0 1 0,0-1-1,0 0 1,2 0 0,0 0 11,-1 0 0,1-1 0,0 1 1,0-1-1,-1 0 0,1 0 0,0 0 0,-1 0 0,4-2 1,3-3 26,0 0 0,-1 0 0,0-1 0,8-8 0,5-9-42,0-1 0,-2-1 0,23-41 0,-12 18 0,-29 47 0,0 0 0,0 1 0,0-1 0,0 1 0,0 0 0,0-1 0,1 1 0,-1 0 0,0 0 0,1 0 0,-1 0 0,1 0 0,-1 0 0,1 0 0,-1 0 0,1 1 0,0-1 0,-1 0 0,1 1 0,0 0 0,2-1 0,-2 1 0,-1 1 0,1-1 0,-1 1 0,1-1 0,-1 1 0,1-1 0,-1 1 0,0 0 0,1 0 0,-1 0 0,0 0 0,0 0 0,1 0 0,-1 0 0,0 0 0,0 0 0,0 1 0,0-1 0,-1 0 0,1 1 0,0-1 0,0 0 0,-1 1 0,1-1 0,0 3 0,2 8 0,1 0 0,-2 0 0,1 0 0,-2 0 0,1 0 0,-2 1 0,0-1 0,0 0 0,-1 1 0,-1-1 0,0 0 0,-5 17 0,7-27 0,-1 0 0,0-1 0,0 1 0,0 0 0,0 0 0,0-1 0,-1 1 0,1-1 0,0 1 0,-1-1 0,1 1 0,-1-1 0,1 0 0,-1 0 0,0 0 0,1 0 0,-1 0 0,0 0 0,0 0 0,0-1 0,0 1 0,0-1 0,0 1 0,0-1 0,0 0 0,0 0 0,-3 0 0,2 1 0,-1-2 0,1 1 0,-1 0 0,1-1 0,-1 1 0,1-1 0,0 0 0,-1 0 0,1-1 0,0 1 0,0-1 0,0 1 0,0-1 0,0 0 0,-4-4 0,7 6 0,0 0 0,0 0 0,0 0 0,0 0 0,0 0 0,0 0 0,0 0 0,0 0 0,0 0 0,0 0 0,1 0 0,-1 0 0,0 0 0,0 0 0,0 0 0,0 0 0,0 0 0,0 0 0,0 0 0,0 0 0,0 0 0,0 0 0,0 0 0,0 0 0,0 0 0,1 0 0,-1 0 0,0 0 0,0 0 0,0 0 0,0 0 0,0 0 0,0 0 0,0 0 0,0 0 0,0 0 0,0 0 0,0 0 0,0 0 0,0 0 0,0 0 0,0 0 0,0 0 0,0-1 0,0 1 0,0 0 0,0 0 0,0 0 0,0 0 0,0 0 0,0 0 0,0 0 0,0 0 0,0 0 0,0 0 0,0 0 0,0 0 0,0 0 0,0-1 0,0 1 0,0 0 0,0 0 0,0 0 0,0 0 0,0 0 0,12 2 0,16 4 0,-27-6 0,15 4 0,0 0 0,1-2 0,-1 0 0,1-1 0,-1-1 0,1 0 0,-1-1 0,1-1 0,31-8 0,-35 6 0,0 0 0,0-1 0,-1-1 0,1-1 0,-1 1 0,-1-2 0,1 0 0,-1 0 0,-1-1 0,1 0 0,-2-1 0,13-14 0,-3-1 0,-2-2 0,0 1 0,-2-2 0,-1 0 0,20-58 0,31-158 0,-45 156 0,-2 4 0,-21 107 0,0 0 0,1 1 0,2-1 0,0 1 0,4 25 0,25 132 0,-18-114 0,35 193 0,-42-238 360,10 28-1,-3-11-5137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09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17983,'0'0'2368,"78"-19"-1824,-9 7 0,9 2-352,7 4 8,-4 2-120,-5-2 0,-15 6-96,-17 6-8,-18 8-16,-14 0-8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09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14368,'0'0'1560,"113"-86"-985,-10 39-319,10 7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1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1190 10344,'0'0'6905,"11"-10"-6433,9-7-266,-1 0 0,-1-2 0,21-26 0,21-42 363,-4-3 0,-4-3-1,-4-2 1,-4-1 0,43-139 0,-82 219-358,0 0 0,4-30 0,-10 39 37,-2 6-88,-9 14 3,-3 10-67,0 1-1,2 1 1,0 0-1,2 1 1,-9 27 0,-29 140 273,48-188-361,-19 120 216,18-110-167,2 0 1,0 0-1,0 0 0,1 0 0,1 0 1,5 19-1,-6-31-28,-1-1 0,1 1 0,0 0 0,0-1 1,0 1-1,0-1 0,1 0 0,-1 1 0,1-1 0,-1 0 0,4 3 0,-3-4-16,-1 0 0,0 0-1,1-1 1,-1 1 0,0-1-1,1 1 1,-1-1 0,1 1 0,-1-1-1,1 0 1,-1 0 0,1 0-1,-1 0 1,1 0 0,-1 0-1,1 0 1,-1-1 0,1 1-1,-1 0 1,1-1 0,-1 1 0,3-2-1,13-6 48,0 0-1,-1-1 1,0-1 0,0 0-1,-1-1 1,0-1 0,-1-1-1,18-19 1,5-12 140,49-71-1,-24 15 215,86-191 0,-135 264-293,-1-2 0,-2 0 1,-1 0-1,-1 0 0,-2-1 0,0 0 0,1-46 0,-7 75-100,0 0 0,0 0-1,0 0 1,1 0-1,-1 0 1,0-1 0,-1 1-1,1 0 1,0 0 0,0 0-1,0 0 1,-1 0-1,1 0 1,0 0 0,-1 0-1,1 0 1,-1 0-1,0 0 1,1 0 0,-1 0-1,0 0 1,1 0-1,-1 0 1,0 1 0,-1-2-1,1 2 1,-1 0-1,1 1 1,0-1 0,0 0-1,0 1 1,0-1 0,0 1-1,0 0 1,0-1 0,0 1-1,0 0 1,0 0 0,1-1-1,-1 1 1,0 0 0,0 0-1,1 0 1,-1 0 0,0 0-1,1 0 1,-1 0-1,1 0 1,0 0 0,-1 2-1,-16 33 115,2 1 0,2 1 1,2 0-1,-11 60 0,-9 162 286,20-148-210,4-51-54,-13 194 989,20-254-1132,0-1 1,0 0-1,0 0 1,0 1-1,0-1 1,0 0-1,0 0 1,0 1-1,0-1 1,0 0-1,0 0 1,0 1-1,0-1 0,0 0 1,0 0-1,0 1 1,0-1-1,0 0 1,0 0-1,0 1 1,1-1-1,-1 0 1,0 0-1,0 1 1,0-1-1,0 0 0,1 0 1,-1 0-1,0 0 1,0 1-1,0-1 1,1 0-1,-1 0 1,0 0-1,1 1 1,7-9 233,11-21-109,-16 24-95,33-58-10,-18 28-34,2 1-1,45-56 0,-64 88 1,0 1 0,0-1 0,0 1 0,1 0 0,-1-1 0,0 1 0,1 0 0,-1 0 0,0 0 0,1 0 0,0 0 0,-1 0 0,1 1 0,-1-1 0,1 0 0,0 1 0,0 0 0,-1-1 0,1 1 0,0 0 0,0 0 0,2 0 0,-1 1 0,-1 0 0,1 0 0,-1 0 0,1 0 0,-1 1 0,1 0 0,-1-1 0,0 1 0,1 0 0,-1 0 0,0 0 0,0 0 0,2 3 0,11 14 0,-6-7 0,0-1 0,1 0 0,0 0 0,1-1 0,0-1 0,1 1 0,18 10 0,-26-19 0,-1 1 0,1-1 0,0 0 0,0 1 0,1-2 0,-1 1 0,0 0 0,0-1 0,0 0 0,0 0 0,1 0 0,-1-1 0,0 1 0,0-1 0,0 0 0,0 0 0,8-3 0,-10 3 0,1-1 0,-1 1 0,1 0 0,-1-1 0,0 0 0,1 1 0,-1-1 0,0 0 0,0 0 0,0 0 0,-1 0 0,1-1 0,0 1 0,-1 0 0,0-1 0,1 1 0,-1-1 0,0 1 0,0-1 0,0 0 0,-1 1 0,1-1 0,-1 0 0,1 0 0,-1 0 0,0-5 0,-1 0 0,-1-1 0,0 1 0,0-1 0,0 1 0,-1 0 0,0 0 0,-5-8 0,6 11 0,-1 1 0,0-1 0,0 0 0,-1 1 0,1-1 0,-1 1 0,0 0 0,0 0 0,0 0 0,0 1 0,-9-6 0,11 8 0,0 1 0,0-1 0,0 0 0,0 1 0,0-1 0,-1 1 0,1-1 0,0 1 0,0 0 0,-1 0 0,1 0 0,0 0 0,0 1 0,-1-1 0,1 0 0,0 1 0,0 0 0,0-1 0,-1 1 0,1 0 0,0 0 0,0 0 0,1 1 0,-1-1 0,0 0 0,0 1 0,0-1 0,1 1 0,-1-1 0,1 1 0,-1 0 0,1 0 0,0 0 0,-2 3 0,0 1 0,-1 0 0,1 0 0,0 0 0,1 1 0,0-1 0,0 1 0,0 0 0,0-1 0,1 1 0,0 9 0,1-10 0,0 0 0,1 0 0,0 0 0,0 0 0,0-1 0,1 1 0,0 0 0,0 0 0,0-1 0,1 1 0,0-1 0,6 10 0,-3-8 0,0-1 0,0 1 0,0-1 0,1-1 0,-1 1 0,1-1 0,1-1 0,9 6 0,4-1 0,0 0 0,1-2 0,0 0 0,0-2 0,46 6 0,-52-9 202,0 0 1,-1-2-1,1 0 1,22-3-1,-34 3-422,0-1 0,0 1 0,-1-1 0,1 0 0,0-1 0,-1 1 0,1 0 0,0-1 0,-1 0 0,0 0 0,0 0 0,1 0 0,-1-1 0,0 1 0,-1-1 0,1 0 0,0 0 0,-1 0 0,0 0 0,0 0 0,1 0 0,1-5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1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0 228 15680,'0'0'3015,"135"-53"-2567,12 13-208,41-12 8,19-3-88,-53 27 0,-82 28-40,-1 6-8,3-2-112,-31-4 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3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17383,'0'0'1635,"13"-6"-734,-7 3-782,6-3 178,1 0 1,20-5 0,-28 9-204,0 1 0,1 0 0,-1 0 0,1 1 0,-1-1 0,0 1 0,1 0 0,-1 1 0,1-1 0,-1 1 0,0 0 0,7 2 0,-6 0-45,1 1 0,-1-1 1,0 1-1,0 0 0,0 0 1,-1 1-1,0 0 1,1 0-1,-2 0 0,1 0 1,0 1-1,-1 0 0,0 0 1,4 10-1,3 7 25,-1 1 0,13 45 0,2 29-4,-4 2 0,-4 0 0,-5 2 0,-4-1 0,-10 190 0,-2-251 44,-1-1-1,-2 0 1,-19 61 0,18-75-543,-2 0 1,0 0-1,-2-2 1,0 1-1,-2-1 1,-17 22-1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4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1102 10448,'0'0'3889,"16"-2"-3036,-11 2-788,15-3 199,0 0-1,-1-1 1,1-1 0,35-13 0,-25 3 2,-1-1 1,0-2-1,-1 0 0,-1-2 1,-1-1-1,-1-1 0,-1-1 0,0-1 1,23-33-1,-10 6 263,-2-1 0,-3-2 0,-1-1 0,22-60 0,-33 62-23,-1-1 0,-4 0-1,-1-2 1,-3 1 0,7-111 0,-18 161-462,1 0 34,-1 0 0,0 0 1,0-1-1,0 1 0,0 0 0,-1 0 1,0 0-1,0 0 0,-3-8 0,4 12-69,0 1-1,-1 0 0,1 0 1,0 0-1,0 0 0,0-1 1,0 1-1,0 0 1,-1 0-1,1 0 0,0 0 1,0-1-1,0 1 1,0 0-1,-1 0 0,1 0 1,0 0-1,0 0 0,0 0 1,-1 0-1,1 0 1,0 0-1,0 0 0,0 0 1,-1 0-1,1 0 0,0 0 1,0 0-1,-1 0 1,1 0-1,0 0 0,0 0 1,0 0-1,-1 0 0,1 0 1,0 0-1,0 0 1,0 0-1,-1 1 0,-8 7 154,-6 16 0,-8 22-15,2 0 0,2 2 0,2 1 0,2 0 0,-9 55-1,16-61-62,3 0-1,1 1 1,2 0-1,2 0 0,2-1 1,10 60-1,-8-86-21,0 1-1,1-1 0,9 22 1,-11-34-35,-1 1 1,1-1-1,0 1 0,0-1 1,1 0-1,-1 0 1,1 0-1,0-1 0,1 1 1,-1-1-1,1 0 1,0-1-1,7 5 0,-10-6-12,1-1-1,0-1 1,1 1-1,-1 0 0,0-1 1,0 0-1,0 1 1,0-1-1,0 0 0,1-1 1,-1 1-1,0-1 1,0 1-1,0-1 0,0 0 1,0 0-1,0 0 1,0 0-1,5-4 0,3-1 30,0-2 0,-1 1-1,15-14 1,11-15 174,37-46 0,-29 30 82,-41 50-250,-1-1 0,0 0 0,1 0 0,-1 0 0,0 0 0,-1-1 0,1 1-1,2-6 1,-31 47 533,16-21-528,1 1-1,1 0 0,0 0 1,1 1-1,-5 21 1,11-33-37,0 0 0,0 0 0,1 1 1,0-1-1,0 0 0,1 0 0,0 1 0,0-1 1,1 0-1,-1 1 0,2-1 0,-1 0 1,1 0-1,0 0 0,1 0 0,-1 0 0,7 11 1,-7-15-9,1 0 0,-1 0 0,1 0 0,0 0 0,0 0 0,0-1 0,0 1 0,0-1 0,0 1 0,1-1 0,-1 0 0,1-1 0,-1 1 0,1-1 0,0 1 0,0-1 0,0 0 0,0 0 1,0-1-1,-1 1 0,1-1 0,8 0 0,-7-1-1,0 0 0,1 0 1,-1-1-1,0 1 1,0-1-1,0 0 0,0 0 1,0-1-1,0 0 1,0 1-1,-1-2 0,0 1 1,1 0-1,-1-1 1,6-8-1,-4 5 17,-1 0-1,-1 0 1,0 0 0,0-1-1,0 0 1,-1 0 0,0 0-1,0 0 1,-1 0 0,0-1-1,-1 1 1,0-1 0,0 1-1,-1-13 1,0 14 8,-1 0-1,1 0 0,-2 0 1,1 0-1,-1 0 1,0 0-1,0 0 0,-1 0 1,0 1-1,0-1 1,0 1-1,-1 0 1,0 0-1,0 0 0,-1 1 1,1-1-1,-11-7 1,10 10-34,0 0 1,0 1 0,0 0 0,-1 0-1,1 0 1,-1 0 0,1 1-1,-1 0 1,0 1 0,1-1 0,-1 1-1,-10 0 1,16 0-1,0 0 0,0 0 0,-1 0 0,1 0 0,0 0 0,-1 0 0,1 0 0,0 0 0,-1 0 0,1 0 0,0 0 0,-1 0 0,1 0 0,0 0 0,0 0 0,-1 0 0,1 0 0,0 1 0,-1-1 0,1 0 0,0 0 0,0 0 0,-1 0 0,1 1 0,0-1 0,0 0 0,-1 0 0,1 0 0,0 1 0,0-1 0,0 0 0,-1 0 0,1 1 0,0-1 0,0 0 0,0 1 0,0-1 0,0 0 0,0 0 0,0 1 0,8 13 0,22 9 0,-18-18 0,0 0 0,0-1 0,0-1 0,1 0 0,0 0 0,-1-1 0,1-1 0,0 0 0,0-1 0,0 0 0,0-1 0,0-1 0,0 0 0,-1 0 0,15-6 0,-10 2 0,0 0 0,-1-1 0,1-1 0,-2-1 0,1 0 0,-1-1 0,-1 0 0,1-1 0,-2-1 0,18-19 0,-26 25 0,-3 3 0,1 0 0,-1 0 0,1 0 0,0 1 0,0-1 0,0 1 0,0-1 0,6-2 0,-8 9 0,-1 1 0,1-1 0,-1 1 0,0 0 0,-1-1 0,0 6 0,-28 171 0,28-174 0,0 1 0,0-1 0,1 1 0,1-1 0,-1 0 0,1 1 0,0-1 0,1 0 0,4 14 0,-6-21 0,0 1 0,0-1 0,0 0 0,0 1 0,1-1 0,-1 0 0,0 1 0,0-1 0,0 0 0,1 1 0,-1-1 0,0 0 0,0 0 0,1 1 0,-1-1 0,0 0 0,1 0 0,-1 0 0,0 1 0,1-1 0,-1 0 0,0 0 0,1 0 0,-1 0 0,0 0 0,1 0 0,-1 0 0,0 0 0,1 0 0,-1 0 0,1 0 0,-1 0 0,14-6 0,8-15 0,-13 8 0,0 0 0,-1 0 0,-1 0 0,11-29 0,-11 26 0,0-1 0,18-27 0,-23 41 0,13-16 0,-15 18 0,1 1 0,-1 0 0,0-1 0,0 1 0,1 0 0,-1-1 0,0 1 0,1 0 0,-1-1 0,0 1 0,1 0 0,-1 0 0,1 0 0,-1-1 0,0 1 0,1 0 0,-1 0 0,1 0 0,-1 0 0,0 0 0,1 0 0,-1 0 0,1 0 0,-1 0 0,1 0 0,-1 0 0,0 0 0,1 0 0,-1 0 0,1 0 0,-1 0 0,1 1 0,-1-1 0,0 0 0,1 0 0,-1 0 0,0 1 0,1-1 0,-1 0 0,0 1 0,1-1 0,-1 0 0,0 1 0,1-1 0,-1 1 0,5 6 0,0 1 0,0-1 0,1 0 0,0-1 0,9 9 0,-13-13 0,0-1 0,0 1 0,0-1 0,-1 0 0,1 1 0,0-1 0,1 0 0,-1 0 0,0 0 0,0-1 0,0 1 0,0-1 0,1 1 0,-1-1 0,0 1 0,1-1 0,-1 0 0,0 0 0,1 0 0,-1-1 0,0 1 0,0-1 0,1 1 0,-1-1 0,0 0 0,3-1 0,6-4 0,-1-2 0,0 0 0,0 0 0,-1-1 0,0 0 0,0 0 0,-1-1 0,9-14 0,-3 5 0,20-20 0,-33 38 0,0 0 0,0 0 0,0 0 0,1 0 0,-1 1 0,0-1 0,1 0 0,-1 1 0,1-1 0,-1 1 0,1-1 0,-1 1 0,1 0 0,-1 0 0,1 0 0,-1 0 0,1 0 0,0 0 0,-1 0 0,1 0 0,-1 0 0,1 1 0,-1-1 0,1 1 0,1 0 0,5 2 0,-1 1 0,1 0 0,10 8 0,-2-1 0,-5-5 0,1-1 0,-1 1 0,1-2 0,0 1 0,1-2 0,-1 0 0,0 0 0,1-1 0,21 0 0,-30-1 0,1-1 0,-1-1 0,1 1 0,-1-1 0,1 1 0,-1-1 0,0-1 0,1 1 0,-1-1 0,0 1 0,0-1 0,0 0 0,0-1 0,0 1 0,0-1 0,-1 0 0,1 0 0,-1 0 0,0 0 0,0 0 0,0-1 0,0 1 0,-1-1 0,1 0 0,-1 0 0,0 0 0,0 0 0,0 0 0,-1 0 0,2-6 0,-2 5 0,0-1 0,0 0 0,0 0 0,-1 0 0,0 0 0,0 0 0,0 1 0,-1-1 0,0 0 0,0 0 0,0 0 0,-5-9 0,6 15 0,0-1 0,-1 1 0,1 0 0,0 0 0,-1 0 0,1-1 0,0 1 0,-1 0 0,1 0 0,-1 0 0,1 0 0,-1 0 0,1 0 0,0 0 0,-1 0 0,1 0 0,-1 0 0,1 0 0,-1 0 0,1 0 0,0 0 0,-1 0 0,1 0 0,-1 1 0,1-1 0,0 0 0,-1 0 0,1 0 0,0 1 0,-1-1 0,1 0 0,0 0 0,-1 1 0,1-1 0,0 0 0,-1 1 0,-12 13 0,13-14 0,-5 6 0,0 1 0,1 0 0,0 0 0,1 0 0,-1 0 0,1 1 0,1-1 0,-1 1 0,1 0 0,1 0 0,-1 0 0,2 0 0,-1 0 0,1 0 0,0 9 0,1-8 0,0 0 0,0-1 0,0 1 0,1 0 0,1-1 0,-1 1 0,2-1 0,-1 0 0,1 0 0,0 0 0,0 0 0,1-1 0,9 12 0,-12-17 0,-1 0 0,1-1 0,0 1 0,0 0 0,0 0 0,0-1 0,0 1 0,1-1 0,-1 0 0,0 0 0,1 0 0,-1 0 0,0 0 0,1 0 0,-1-1 0,1 1 0,-1-1 0,1 0 0,0 1 0,-1-1 0,1 0 0,-1-1 0,1 1 0,0 0 0,-1-1 0,1 1 0,-1-1 0,1 0 0,-1 0 0,0 0 0,1 0 0,-1-1 0,0 1 0,0 0 0,4-4 0,5-4 0,0-2 0,-1 1 0,0-1 0,17-25 0,-19 26 0,94-157 0,-88 142 0,-1 9 0,-13 16 0,1 0 0,-1 0 0,0-1 0,0 1 0,1 0 0,-1 0 0,0 0 0,1 0 0,-1 0 0,0 0 0,0 0 0,1 0 0,-1 0 0,0 0 0,1 0 0,-1 0 0,0 0 0,1 0 0,-1 0 0,0 0 0,1 0 0,-1 0 0,0 0 0,0 0 0,1 1 0,-1-1 0,0 0 0,0 0 0,1 0 0,-1 0 0,0 1 0,0-1 0,1 0 0,-1 0 0,0 1 0,0-1 0,0 0 0,1 0 0,-1 1 0,0-1 0,0 0 0,0 1 0,0-1 0,0 0 0,0 0 0,0 1 0,0-1 0,0 0 0,0 1 0,0-1 0,0 0 0,0 1 0,0-1 0,0 0 0,0 1 0,0-1 0,6 42 0,-3 0 0,-1 0 0,-1 0 0,-3 0 0,-8 48 0,9-86 0,1 1 0,-1-1 0,0 0 0,-1 0 0,1 0 0,-1 0 0,-4 7 0,6-10 0,0 0 0,-1-1 0,1 1 0,-1-1 0,1 1 0,-1-1 0,1 1 0,-1-1 0,1 1 0,-1-1 0,1 0 0,-1 1 0,1-1 0,-1 0 0,0 0 0,1 1 0,-1-1 0,0 0 0,1 0 0,-1 0 0,0 0 0,0 1 0,0-2 0,0 1 0,0-1 0,-1 1 0,1-1 0,0 1 0,0-1 0,0 1 0,0-1 0,0 0 0,1 0 0,-1 1 0,0-1 0,0 0 0,0 0 0,1 0 0,-1 0 0,-1-2 0,-5-10 0,1 1 0,0-2 0,0 1 0,-5-23 0,2 8 0,9 28 0,0-1 0,-1 0 0,1 1 0,-1-1 0,1 1 0,0-1 0,0 0 0,0 1 0,-1-1 0,1 0 0,0 1 0,0-1 0,0 0 0,0 1 0,0-1 0,0 0 0,0 0 0,0 1 0,0-1 0,0 0 0,1 1 0,-1-1 0,0 0 0,0 1 0,1-1 0,-1 1 0,0-1 0,1 0 0,-1 1 0,1-1 0,-1 1 0,0-1 0,1 1 0,-1-1 0,1 1 0,0-1 0,-1 1 0,1 0 0,-1-1 0,1 1 0,0 0 0,-1-1 0,1 1 0,0 0 0,-1 0 0,1 0 0,0 0 0,-1-1 0,1 1 0,0 0 0,-1 0 0,1 0 0,0 1 0,0-1 0,7 1 0,-1 0 0,1 0 0,-1 1 0,9 3 0,-5-1 0,12 2 0,1 0 0,0-2 0,-1-1 0,1-1 0,0 0 0,35-4 0,-48 1 0,0-1 0,0 0 0,1 0 0,-2-1 0,1-1 0,0 0 0,-1 0 0,1-1 0,-1 0 0,0-1 0,-1 0 0,0-1 0,0 0 0,0 0 0,13-15 0,-8 4 0,-1-1 0,0 0 0,-2-1 0,0 0 0,-1-1 0,-2 0 0,0 0 0,5-24 0,0-6 0,-4-1 0,5-71 0,-11-21 0,-7 128 0,4 16 0,0 0 0,0 0 0,0 0 0,-1 0 0,1 0 0,0 0 0,0 0 0,-1 0 0,1 0 0,0 0 0,0 0 0,0 0 0,-1 0 0,1 1 0,0-1 0,0 0 0,0 0 0,-1 0 0,1 0 0,0 0 0,0 0 0,0 1 0,0-1 0,0 0 0,-1 0 0,1 0 0,0 0 0,0 1 0,0-1 0,0 0 0,0 0 0,0 0 0,0 1 0,0-1 0,0 0 0,-1 0 0,-9 31 0,2 8 0,2 1 0,2 0 0,2 0 0,3 55 0,26 163 0,-23-229 0,5 38 0,3-1 0,34 106 0,-46-169 0,1-1 0,0 1 0,0-1 0,0 0 0,0 1 0,0-1 0,0 0 0,1 0 0,-1 0 0,1 0 0,3 4 0,-4-7 0,-1 0 0,0 0 0,1 0 0,-1 0 0,0 0 0,0 0 0,1 0 0,-1 0 0,0 0 0,0 0 0,0 0 0,0 0 0,0 0 0,-1-1 0,-1-14-84,0 0 0,-2 1 0,-6-20 0,5 20-3629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4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18191,'0'0'4232,"63"6"-3864,7-6 0,11 0 0,10-4 8,-5 2-48,-1-2 8,-2-4-80,-7 2 16,3-2-200,-19 2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6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273 774 11656,'0'0'6257,"-15"1"-5481,3-1-617,1 0-9,-1 1-1,0 0 0,1 1 1,-1 0-1,1 1 1,-1 1-1,-13 5 0,14-3 49,0-1-1,1 2 0,0 0 0,0 0 0,1 1 0,0 0 0,0 0 1,1 1-1,0 0 0,-14 21 0,19-26-117,1 1 1,-1 0-1,0 0 0,1 0 0,0 0 1,0 1-1,1-1 0,0 0 0,-1 1 1,2-1-1,-1 1 0,1 0 1,0-1-1,0 1 0,0-1 0,1 1 1,0-1-1,0 1 0,0-1 0,1 0 1,-1 1-1,1-1 0,1 0 0,-1 0 1,1 0-1,4 6 0,-3-7-14,0 1 1,1-1-1,0 0 0,-1 0 0,1-1 0,1 1 0,-1-1 1,0-1-1,1 1 0,-1-1 0,1 1 0,0-2 0,0 1 1,0-1-1,0 1 0,0-2 0,8 1 0,-4 0 31,1-1-1,0 0 1,-1-1-1,1 0 1,-1 0-1,1-2 1,-1 1-1,0-1 1,13-5-1,-15 3-12,-1 1 1,0-1-1,0 0 0,0 0 1,-1-1-1,0 0 0,0 0 1,0-1-1,-1 1 0,0-1 1,0 0-1,-1-1 0,0 1 0,0-1 1,-1 0-1,5-14 0,-7 18-25,1 0 0,-1-1-1,0 0 1,-1 1 0,1-1-1,-1 0 1,0 1 0,0-1-1,0 0 1,-1 1 0,1-1-1,-1 0 1,0 1 0,-1-1-1,1 1 1,-1 0 0,0-1-1,0 1 1,0 0 0,-1 0-1,1 0 1,-1 0 0,0 1-1,0-1 1,0 1 0,-1-1-1,1 1 1,-1 0 0,0 1-1,1-1 1,-7-2 0,4 2 15,0 1 1,0 0 0,0 1-1,0-1 1,0 1-1,0 0 1,0 1 0,0 0-1,0 0 1,-1 0-1,1 0 1,-11 3 0,-24 1 455,41-4-524,0 0 1,0 0-1,0 0 1,0 0-1,0 0 1,0 0-1,0 0 1,0 0-1,0 0 1,0 0-1,0 0 1,0 1-1,0-1 1,0 0-1,0 0 1,0 0-1,0 0 1,0 0-1,0 0 1,0 0-1,0 0 1,0 0-1,0 0 1,0 0-1,0 0 1,0 0-1,0 0 1,0 1-1,0-1 1,0 0-1,0 0 1,0 0-1,0 0 1,0 0-1,0 0 1,0 0-1,0 0 1,0 0-1,0 0 1,0 0-1,0 0 1,0 0-1,0 0 1,0 0-1,0 0 1,12 1 58,98-35-10,-49 12-22,-59 22-31,151-44 177,-127 39-86,1 0 0,-1 2 0,52 0 0,-74 3-86,0 1-1,-1-1 1,1 1 0,0-1 0,0 1-1,-1 0 1,1 0 0,0 1-1,-1-1 1,1 1 0,-1 0-1,0-1 1,0 2 0,0-1 0,0 0-1,0 1 1,0-1 0,0 1-1,-1 0 1,1 0 0,-1 0-1,0 0 1,0 0 0,0 0 0,0 1-1,-1-1 1,1 1 0,-1-1-1,0 1 1,1 3 0,1 12 31,0-1 0,-1 1 0,-1 0 0,-3 35 1,1-29-30,-2 15-9,2-31 0,-1-1 0,2 1 0,-1-1 0,1 1 0,0 0 0,1 0 0,0-1 0,1 1 0,3 12 0,-4-20 0,-1 0 0,1 0 0,-1 0 0,1 0 0,0 0 0,0 0 0,0-1 0,-1 1 0,1 0 0,0 0 0,0-1 0,0 1 0,0 0 0,0-1 0,0 1 0,0-1 0,0 0 0,0 1 0,0-1 0,1 0 0,-1 0 0,1 1 0,30-2 0,-26 1 0,14-3 0,-1 0 0,1-1 0,-1-1 0,0-1 0,-1-1 0,1-1 0,25-14 0,118-83 0,-127 80 0,26-18 0,74-68 0,-114 93 0,-17 15 0,-15 14 0,-46 38 0,2 4 0,-82 101 0,131-146 0,1 0 0,0 0 0,0 1 0,0 0 0,1 0 0,1 1 0,-5 18 0,7-26 0,0 1 0,1-1 0,0 0 0,-1 0 0,1 1 0,0-1 0,0 0 0,0 0 0,1 1 0,-1-1 0,0 0 0,1 0 0,0 1 0,-1-1 0,1 0 0,0 0 0,0 0 0,0 0 0,0 0 0,1 0 0,-1 0 0,0 0 0,1-1 0,-1 1 0,1 0 0,0-1 0,0 1 0,-1-1 0,1 0 0,0 0 0,0 1 0,0-1 0,0-1 0,1 1 0,-1 0 0,0 0 0,0-1 0,0 1 0,5-1 0,1 1 0,0 0 0,0-1 0,0-1 0,0 1 0,0-1 0,0-1 0,0 1 0,0-1 0,0-1 0,-1 0 0,1 0 0,-1 0 0,1-1 0,-1 0 0,12-9 0,-3 1 0,-1-1 0,1 0 0,-2-2 0,0 1 0,15-22 0,-3-3 0,-1 0 0,-1-2 0,26-64 0,35-141 0,-66 176 0,-4-1 0,-3-1 0,-2 0 0,-1-97 0,-9 159 0,0 0 0,-1 0 0,0 0 0,-4-19 0,5 29 0,0-1 0,0 1 0,-1-1 0,1 0 0,0 1 0,0-1 0,0 1 0,0 0 0,-1-1 0,1 1 0,0-1 0,-1 1 0,1-1 0,0 1 0,-1-1 0,1 1 0,0 0 0,-1-1 0,1 1 0,-1 0 0,1-1 0,0 1 0,-1 0 0,1 0 0,-1-1 0,1 1 0,-1 0 0,1 0 0,-1 0 0,1 0 0,-1 0 0,1 0 0,-1-1 0,1 1 0,-1 0 0,0 1 0,1-1 0,-1 0 0,1 0 0,-2 0 0,0 1 0,0 1 0,-1-1 0,1 0 0,0 1 0,0 0 0,0-1 0,0 1 0,-2 3 0,-3 4 0,-1 0 0,2 1 0,-1 0 0,2 0 0,-1 1 0,-4 12 0,-21 72 0,27-79 0,-9 30 0,3 1 0,-7 78 0,14-96 0,3 1 0,0-1 0,2 0 0,1 1 0,9 40 0,-6-53 0,0-1 0,0 1 0,2-2 0,0 1 0,1-1 0,1 0 0,0 0 0,1-1 0,0-1 0,1 0 0,18 15 0,-22-21 0,1 0 0,-1-1 0,1 0 0,1-1 0,-1 0 0,1-1 0,-1 0 0,1 0 0,0-1 0,15 3 0,-19-5 0,0 0 0,0 0 0,0-1 0,0 0 0,0 0 0,0 0 0,0-1 0,0 0 0,0 0 0,0-1 0,0 0 0,-1 0 0,1 0 0,-1 0 0,1-1 0,-1 0 0,0 0 0,0-1 0,6-5 0,-2 0 0,0-1 0,-1 1 0,-1-2 0,1 1 0,-2-1 0,1 0 0,-2-1 0,0 1 0,0-1 0,-1 0 0,0-1 0,-1 1 0,2-18 0,-4 29 0,-1 0 0,0 0 0,0 1 0,1-1 0,-1 0 0,0 0 0,0 0 0,0 0 0,0 0 0,0 0 0,0 0 0,-1 0 0,1 0 0,0 0 0,0 0 0,-1 0 0,1 0 0,0 0 0,-1 1 0,1-1 0,-1 0 0,1 0 0,-1 0 0,0 1 0,1-1 0,-1 0 0,0 0 0,1 1 0,-1-1 0,0 1 0,0-1 0,0 1 0,0-1 0,1 1 0,-1-1 0,0 1 0,0 0 0,0 0 0,0-1 0,0 1 0,0 0 0,0 0 0,0 0 0,0 0 0,0 0 0,0 0 0,0 0 0,0 0 0,0 1 0,0-1 0,-1 0 0,-5 2 0,0 1 0,0-1 0,0 1 0,0 0 0,-7 5 0,2-2 0,1 2 0,0 0 0,0 0 0,1 1 0,-10 11 0,14-14 0,0 1 0,1 0 0,0 0 0,0 0 0,1 1 0,0 0 0,0 0 0,-5 16 0,8-21 0,0 0 0,1 0 0,-1-1 0,1 1 0,-1 0 0,1 0 0,0 0 0,0 0 0,0 0 0,1 0 0,-1 0 0,1 0 0,-1 0 0,1 0 0,0 0 0,0 0 0,0-1 0,1 1 0,-1 0 0,1-1 0,-1 1 0,1-1 0,0 0 0,0 1 0,0-1 0,0 0 0,1 0 0,3 2 0,-1-1 0,0 0 0,1-1 0,-1 1 0,1-1 0,-1-1 0,1 1 0,0-1 0,0 0 0,0 0 0,-1-1 0,1 0 0,0 0 0,8-1 0,10-3 0,-1-1 0,0-1 0,34-15 0,-36 13 0,1 0 0,0 2 0,0 0 0,25-2 0,-43 8 0,1 0 0,-1 0 0,0 0 0,0 1 0,0 0 0,1 0 0,-1 0 0,0 0 0,0 1 0,0-1 0,0 1 0,-1 0 0,1 0 0,0 1 0,4 3 0,5 5 0,-1 1 0,18 21 0,4 3 0,-17-20 0,0-1 0,2 0 0,-1-2 0,31 17 0,-44-27 0,1 0 0,0 0 0,0-1 0,1 0 0,-1 0 0,0 0 0,1-1 0,-1 0 0,1 0 0,-1-1 0,1 1 0,-1-1 0,1-1 0,-1 1 0,1-1 0,-1-1 0,1 1 0,-1-1 0,0 0 0,10-5 0,7-6-3935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7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184 261 10040,'0'0'4880,"2"-11"-4034,6-32-133,-8 42-675,0 1 0,0-1 0,1 0 0,-1 0 0,0 0-1,0 0 1,0 0 0,0 1 0,0-1 0,0 0 0,0 0-1,0 0 1,0 0 0,0 0 0,0 1 0,-1-1 0,1 0-1,0 0 1,-1 0 0,1 1 0,0-1 0,-1 0 0,1 0-1,-1 1 1,1-1 0,-1 0 0,0 1 0,1-1-1,-1 1 1,0-1 0,1 1 0,-1-1 0,0 1 0,1-1-1,-1 1 1,0 0 0,0-1 0,0 1 0,1 0 0,-1 0-1,0-1 1,0 1 0,0 0 0,0 0 0,0 0 0,1 0-1,-1 0 1,0 0 0,0 0 0,-1 1 0,-3 0 82,-1 0 1,1 1 0,-1 0-1,1 0 1,-6 3 0,11-5-112,-11 6 162,0 0 0,0 1 0,1 0 0,0 1 0,0 0 0,1 1 0,0 0 0,0 0 0,-7 12 0,13-17-85,-1 1 0,1 0 1,1 1-1,-1-1 0,1 0 0,0 1 0,0 0 1,1-1-1,-2 11 0,3-12-30,0 0 0,0 0 0,0 0-1,0 1 1,1-1 0,0 0 0,0 0 0,0 0 0,0-1-1,1 1 1,0 0 0,-1 0 0,1-1 0,1 1-1,2 3 1,-1-2 21,1-1 0,-1 0 1,1 0-1,0 0 0,0 0 0,0-1 0,1 0 0,-1 0 0,1 0 0,-1-1 0,1 0 0,0 0 0,12 2 0,-8-2 33,-1-1 0,1 0 0,0 0-1,0-1 1,0 0 0,0-1-1,-1 0 1,13-3 0,-14 2-32,-1 0 1,0-1-1,0 0 1,-1-1-1,1 1 1,-1-1-1,1-1 1,-1 1-1,-1-1 0,1 0 1,-1 0-1,9-11 1,-7 7 34,-1 0 1,-1 0-1,1-1 1,-2 1 0,1-1-1,-1 0 1,-1-1-1,4-16 1,-5 15 23,0 1-1,-1-1 1,0 0 0,-1 0 0,0 0-1,-1 1 1,-5-23 0,4 26-34,0 0 0,-1 0 0,0 0 0,0 0 0,-1 0 0,0 1 0,0 0 0,-1-1 0,0 2 0,0-1 0,-8-7 0,10 11-44,0 0 0,-1 1 0,1-1 0,-1 1 1,1 0-1,-1 0 0,0 0 0,0 0 0,0 1 0,0 0 1,0-1-1,0 1 0,0 1 0,0-1 0,-5 0 0,2 1 52,1 1-1,0-1 0,-1 1 0,1 1 1,0-1-1,0 1 0,0 0 1,0 0-1,-8 4 0,14-6-104,0 0 1,-1 0-1,1 0 0,0 0 1,0 1-1,0-1 1,0 0-1,-1 0 0,1 0 1,0 0-1,0 0 0,0 0 1,0 0-1,0 0 0,-1 0 1,1 0-1,0 1 0,0-1 1,0 0-1,0 0 0,0 0 1,0 0-1,0 0 0,-1 1 1,1-1-1,0 0 1,0 0-1,0 0 0,0 0 1,0 1-1,0-1 0,0 0 1,0 0-1,0 0 0,0 0 1,0 1-1,0-1 0,0 0 1,0 0-1,0 0 0,0 0 1,0 1-1,0-1 1,0 0-1,0 0 0,1 0 1,-1 0-1,0 0 0,0 1 1,0-1-1,0 0 0,0 0 1,0 0-1,0 0 0,0 0 1,1 0-1,-1 1 0,0-1 1,0 0-1,0 0 0,0 0 1,1 0-1,-1 0 1,12 4 107,26 0-42,0-1 0,0-3-1,55-5 1,-27 1-7,15-1-12,-32 0 9,93 6 1,-133 0-38,0 0 0,0 0 1,0 1-1,0 1 0,0-1 1,15 8-1,-21-8-7,0 0 1,0 0-1,0 0 0,0 0 1,-1 0-1,1 0 1,0 1-1,-1-1 1,0 1-1,0 0 0,0 0 1,0 0-1,0 0 1,0 0-1,-1 0 1,0 0-1,1 1 0,-1-1 1,0 0-1,0 7 1,0-1-15,-1-1 0,-1 0 0,0 1 0,0-1 0,0 1 0,-1-1 0,0 0 0,-1 0 0,0 0 0,0 0 0,-5 8 0,2-4-4,0 1 0,2 1 1,-4 14-1,42-71 0,47-60 0,-69 90 0,0 0 0,1 1 0,1 1 0,-1 0 0,26-15 0,-38 26 0,0-1 0,0 1 0,0-1 0,0 1 0,0 0 0,0-1 0,0 1 0,0 0 0,0 0 0,1 0 0,-1 0 0,0 0 0,0 0 0,0 0 0,0 0 0,0 0 0,0 1 0,0-1 0,0 0 0,0 1 0,0-1 0,0 0 0,0 1 0,0 0 0,0-1 0,0 1 0,0-1 0,0 1 0,0 0 0,-1 0 0,1 0 0,0-1 0,0 1 0,-1 0 0,2 2 0,1 3 0,0 0 0,0 0 0,0 0 0,3 11 0,-5-13 0,13 40 0,-8-22 0,1-1 0,1-1 0,12 25 0,-16-39 0,0 0 0,0 0 0,0 0 0,1-1 0,0 1 0,0-1 0,0 0 0,1 0 0,0-1 0,0 0 0,0 0 0,0 0 0,0-1 0,8 3 0,-5-2 0,0-1 0,0-1 0,1 1 0,-1-1 0,1-1 0,-1 0 0,1 0 0,-1-1 0,1-1 0,0 1 0,14-4 0,-12 1 0,0 0 0,-1-1 0,1-1 0,-1 0 0,0-1 0,0 0 0,0 0 0,11-10 0,-5 2 0,-1-1 0,0-1 0,-2 0 0,1-1 0,-2 0 0,-1-1 0,0-1 0,-1 0 0,16-37 0,-22 43 0,-1 0 0,5-22 0,-8 32 0,0 0 0,-1 0 0,0-1 0,1 1 0,-1 0 0,0 0 0,0-1 0,-1 1 0,1 0 0,-1 0 0,0 0 0,0 0 0,0-1 0,0 1 0,0 0 0,-3-4 0,3 6 0,0 0 0,1 0 0,-1 1 0,0-1 0,0 0 0,0 1 0,0-1 0,0 0 0,0 1 0,0-1 0,0 1 0,0 0 0,0-1 0,0 1 0,0 0 0,0-1 0,0 1 0,0 0 0,0 0 0,0 0 0,-2 0 0,0 1 0,0-1 0,-1 1 0,1 0 0,0 0 0,0 0 0,0 0 0,-4 3 0,-3 2 0,0 1 0,-19 16 0,20-15 0,0 1 0,1 0 0,0 0 0,1 1 0,0 0 0,0 0 0,1 1 0,0 0 0,1 0 0,0 0 0,1 1 0,0-1 0,-2 17 0,4-21 0,1 1 0,1 0 0,-1 0 0,2 0 0,-1 0 0,1 0 0,0-1 0,0 1 0,1 0 0,0-1 0,1 1 0,-1-1 0,1 1 0,1-1 0,0 0 0,0-1 0,0 1 0,0-1 0,1 1 0,0-1 0,11 9 0,-7-8 54,0 0 1,0 0-1,1-1 1,0 0-1,0-1 0,1 0 1,0 0-1,0-1 0,0-1 1,0 0-1,0 0 1,1-1-1,-1-1 0,15 1 1,14-2-291,-1-2 0,72-14 0,14 1-3807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17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23615,'0'0'7856,"-18"58"-7616,22-54-224,-2-4 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35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210 309 8536,'0'0'8975,"-11"6"-8580,6-4-353,1 0 0,-1 1-1,1-1 1,-1 1-1,1 0 1,0 0-1,0 0 1,0 0-1,1 1 1,-1 0-1,1 0 1,0 0-1,0 0 1,0 0-1,0 0 1,1 1-1,0 0 1,-3 8-1,-58 275 1704,11-36 169,46-233-1641,4-16-83,1 0-1,0 1 1,0-1 0,0 1 0,0-1 0,0 7-1,1-9 49,0-23 674,6-131-129,20-221 634,-21 339-1081,18-61 1,-18 80-177,1 0 0,1 0-1,0 0 1,1 1 0,18-25-1,-22 35-104,-1 0-1,1 1 0,0 0 0,0 0 1,1 0-1,-1 1 0,1 0 0,0-1 1,0 1-1,0 1 0,0-1 0,0 1 0,1 0 1,-1 0-1,1 1 0,10-2 0,-9 2-1,1 1 0,0 0 0,-1 0 0,1 1 0,-1 0 0,1 0 0,-1 1 0,1 0 0,-1 0 0,0 1 0,13 6 0,-12-5-11,-1 1 0,1 0-1,-1 0 1,0 1 0,0 0-1,-1 0 1,0 1 0,0-1 0,0 1-1,5 9 1,-8-10-16,1-1 0,-2 1 0,1 0 0,0 1 0,-1-1 1,0 0-1,-1 1 0,1-1 0,-1 1 0,-1-1 0,1 1 0,-1 0 0,0-1 0,-2 9 0,0-3 11,-1 0 0,-1 0 0,0 0-1,0-1 1,-1 0 0,-1 0-1,-8 12 1,1-3 28,-1 0 0,-29 29-1,25-30 18,0-2 0,-1 0 0,-1-2 0,-27 18 0,-1-1 376,72-33-438,0 1-1,31 4 1,-39-2-20,0 1 0,-1 0 0,0 1 0,1 1 0,-2 0 0,1 1 0,-1 1 0,0 0 0,22 15 0,-30-18 0,0 1 0,0-1 0,0 1 0,-1 0 0,0 0 0,0 1 0,-1 0 0,1 0 0,-1 0 0,0 0 0,-1 0 0,1 1 0,-2 0 0,1 0 0,-1 0 0,1 0 0,-2 0 0,1 0 0,-1 0 0,0 0 0,-1 1 0,0 14 0,-2-15 0,1 0 0,-1 0 0,-1 0 0,0 0 0,1 0 0,-2 0 0,1-1 0,-1 0 0,0 1 0,0-1 0,-1-1 0,0 1 0,0-1 0,0 0 0,-1 0 0,0 0 0,0-1 0,0 1 0,-9 3 0,-9 5 0,-2 0 0,0-2 0,-46 14 0,46-19 0,0 0 0,-46 4 0,72-10 0,-17 1 0,28-5 0,1-1 0,260-75 0,-17 7 0,5-10 0,-342 154 0,32-26 0,48-43 0,-1 1 0,1 0 0,-1 0 0,1 0 0,0 0 0,0 0 0,0 0 0,0 0 0,1 1 0,0-1 0,-1 1 0,1-1 0,0 1 0,1 0 0,-2 4 0,3-6 0,-1 0 0,1 0 0,0 0 0,-1 0 0,1 0 0,0 0 0,0 0 0,0 0 0,0-1 0,1 1 0,-1 0 0,0-1 0,1 1 0,-1-1 0,1 0 0,-1 1 0,1-1 0,0 0 0,0 0 0,-1 0 0,1 0 0,0 0 0,0-1 0,0 1 0,0 0 0,3 0 0,4 1 0,-1-1 0,0 1 0,1-1 0,-1-1 0,9 0 0,-9 0 0,0-1 0,-1 0 0,1-1 0,-1 1 0,0-1 0,0-1 0,1 1 0,-1-1 0,8-5 0,-12 6 0,0 0 0,0 0 0,-1 0 0,1 0 0,0 0 0,-1-1 0,0 1 0,1-1 0,-1 0 0,0 0 0,0 1 0,-1-1 0,1 0 0,-1-1 0,1 1 0,-1 0 0,0 0 0,0-1 0,0 1 0,-1 0 0,1-1 0,-1-4 0,0 3 0,0 0 0,-1 0 0,0 0 0,0 0 0,-1 0 0,0 0 0,1 0 0,-2 0 0,1 0 0,0 1 0,-1-1 0,0 1 0,0-1 0,0 1 0,-7-6 0,1 2 0,0 0 0,-1 0 0,1 1 0,-2 0 0,-18-10 0,24 15 0,-1-2 0,18 4 0,9-1 0,-1-1 0,1 0 0,0-2 0,34-10 0,77-36 0,-96 37 0,-22 8 0,0 0 0,-1-1 0,15-9 0,-27 14 0,0 1 0,0-1 0,0 0 0,0 0 0,0 1 0,0-1 0,0 1 0,0-1 0,0 1 0,1 0 0,-1-1 0,0 1 0,0 0 0,0 0 0,1 0 0,-1-1 0,0 2 0,2-1 0,-2 0 0,-1 1 0,0-1 0,1 0 0,-1 1 0,0-1 0,1 1 0,-1-1 0,0 1 0,1 0 0,-1-1 0,0 1 0,0-1 0,0 1 0,0-1 0,1 1 0,-1 0 0,0-1 0,0 1 0,0-1 0,0 1 0,0-1 0,0 1 0,-1 0 0,1-1 0,0 2 0,-3 8 0,0 0 0,0 0 0,-5 10 0,4-12 0,-10 29 0,0 2 0,-14 73 0,27-108 0,0 0 0,1 0 0,-1-1 0,1 1 0,0 0 0,0 0 0,0 0 0,1-1 0,1 7 0,-2-9 0,0 0 0,1-1 0,-1 1 0,0 0 0,1-1 0,-1 1 0,1-1 0,-1 1 0,1 0 0,-1-1 0,1 1 0,0-1 0,-1 0 0,1 1 0,0-1 0,-1 1 0,1-1 0,0 0 0,1 1 0,0-1 0,0 0 0,0 1 0,0-1 0,0 0 0,1 0 0,-1-1 0,0 1 0,0 0 0,0-1 0,2 0 0,9-4 0,0 1 0,-1-2 0,0 0 0,0 0 0,14-11 0,55-45 0,-35 25 0,-44 35 0,0 0 0,0 0 0,1 1 0,-1-1 0,1 1 0,-1 0 0,1 0 0,0 0 0,-1 0 0,1 0 0,0 0 0,0 1 0,5-1 0,-6 1 0,-1 0 0,1 1 0,0-1 0,-1 1 0,1-1 0,-1 1 0,1 0 0,-1 0 0,1-1 0,-1 1 0,1 0 0,-1 0 0,0 0 0,0 1 0,0-1 0,1 0 0,-1 0 0,0 1 0,0-1 0,-1 0 0,1 1 0,0-1 0,0 1 0,0 2 0,5 10 0,4 8 0,22 38 0,-29-55 0,0 0 0,1 0 0,0 0 0,-1-1 0,2 0 0,-1 0 0,0 0 0,1 0 0,-1-1 0,1 0 0,0 0 0,1 0 0,5 3 0,-5-5 0,0 0 0,-1 0 0,1 0 0,0-1 0,0 1 0,0-2 0,0 1 0,-1 0 0,1-1 0,0 0 0,0-1 0,7-2 0,-2 0 0,0 0 0,-1-1 0,1-1 0,-1 1 0,11-9 0,-5 0 0,0-1 0,-1 0 0,18-22 0,-20 21 0,1 0 0,0 1 0,26-20 0,-38 34 0,-1 0 0,0 0 0,1 0 0,-1 0 0,1 0 0,0 0 0,-1 0 0,1 1 0,-1-1 0,1 1 0,0-1 0,0 1 0,-1-1 0,1 1 0,0 0 0,0 0 0,-1 0 0,1 0 0,2 0 0,-2 1 0,-1 0 0,0-1 0,0 1 0,0 0 0,0 0 0,0 0 0,0-1 0,0 1 0,0 0 0,0 1 0,0-1 0,0 0 0,-1 0 0,1 0 0,0 0 0,-1 1 0,1-1 0,-1 0 0,1 2 0,1 9 0,0-1 0,0 0 0,-2 1 0,0 19 0,0-21 0,0 3 0,1-4 0,-1 0 0,-1-1 0,-2 17 0,3-16 0,4-9 0,9-11 0,-11 9 0,26-26 0,39-50 0,-8 7 0,-56 67 0,0 1 0,1 0 0,0 0 0,0 0 0,0 0 0,0 0 0,0 1 0,0 0 0,1 0 0,8-3 0,-13 5 0,1 0 0,-1 0 0,1 0 0,0 0 0,-1 0 0,1 0 0,-1 1 0,1-1 0,-1 0 0,1 0 0,0 0 0,-1 1 0,1-1 0,-1 0 0,1 1 0,-1-1 0,1 0 0,-1 1 0,0-1 0,1 1 0,-1-1 0,1 1 0,-1-1 0,0 1 0,1-1 0,-1 1 0,0-1 0,0 1 0,1 0 0,8 22 0,-7-17 0,12 49 0,-13-43 0,2-1 0,-1 0 0,2 0 0,-1-1 0,10 18 0,-11-25 0,0-1 0,0 0 0,0 0 0,0 0 0,1 0 0,-1-1 0,1 1 0,-1-1 0,1 1 0,-1-1 0,1 0 0,0 0 0,0 0 0,0 0 0,0-1 0,0 1 0,0-1 0,0 1 0,-1-1 0,1 0 0,0 0 0,6-1 0,3-1 0,0 0 0,0 0 0,0-1 0,13-5 0,3-3 0,0-2 0,-2-2 0,35-23 0,-7 4 0,124-80 0,-177 114 0,0-1 0,0 0 0,0 0 0,0 0 0,0 0 0,0 0 0,0 0 0,0 0 0,0 0 0,-1 0 0,1 0 0,0 0 0,-1-1 0,1 1 0,-1 0 0,1-2 0,4-8 0,-28 26 0,7-7 0,-22 19 0,1 0 0,2 3 0,-47 49 0,77-74 0,0 0 0,1 1 0,0 0 0,0 0 0,1 0 0,0 0 0,0 0 0,0 1 0,1-1 0,-3 11 0,4-15 0,1 1 0,0-1 0,-1 0 0,1 0 0,0 1 0,0-1 0,0 0 0,0 0 0,1 1 0,-1-1 0,1 0 0,-1 0 0,1 0 0,0 1 0,0-1 0,0 0 0,0 0 0,0 0 0,0 0 0,0-1 0,1 1 0,-1 0 0,1 0 0,-1-1 0,1 1 0,0-1 0,0 1 0,0-1 0,-1 0 0,1 0 0,0 0 0,1 0 0,-1 0 0,4 1 0,-1-1 0,0 1 0,0-1 0,0 0 0,1-1 0,-1 0 0,0 1 0,0-2 0,1 1 0,-1 0 0,0-1 0,0 0 0,7-3 0,-4 1 0,1 0 0,-1-1 0,0 0 0,-1 0 0,1-1 0,11-10 0,-3 0 0,0 0 0,-1-2 0,-1 1 0,-1-2 0,14-22 0,-2-4 0,-2-1 0,-2 0 0,-2-2 0,24-92 0,-23 49 0,16-163 0,-33 213 0,-2 0 0,-4-43 0,-4 53 0,7 30 0,0-1 0,0 1 0,0-1 0,0 1 0,0-1 0,0 1 0,0-1 0,0 1 0,-1 0 0,1-1 0,0 1 0,0-1 0,0 1 0,-1-1 0,1 1 0,0 0 0,-1-1 0,1 1 0,0 0 0,-1-1 0,1 1 0,0 0 0,-1-1 0,1 1 0,-1 0 0,1 0 0,-1 0 0,1-1 0,0 1 0,-1 0 0,1 0 0,-1 0 0,1 0 0,-1 0 0,1 0 0,-1 0 0,1 0 0,-1 0 0,1 0 0,-1 0 0,1 0 0,-1 0 0,1 0 0,-1 1 0,1-1 0,0 0 0,-1 0 0,1 0 0,-1 1 0,1-1 0,0 0 0,-1 1 0,-8 8 0,0 0 0,1 1 0,1 0 0,0 0 0,0 1 0,1 0 0,-10 23 0,4 0 0,-14 53 0,17-45 0,2 0 0,1 0 0,3 1 0,1 0 0,3-1 0,1 1 0,15 80 0,-11-88 0,22 97 0,-24-115 0,2 0 0,0 0 0,1 0 0,1-1 0,12 19 0,-19-32 0,1 0 0,0-1 0,1 1 0,-1-1 0,0 1 0,1-1 0,0 0 0,-1 0 0,1 0 0,0 0 0,0-1 0,0 1 0,0-1 0,0 1 0,1-1 0,4 1 0,-2-1 0,0-1 0,0 1 0,0-1 0,0-1 0,0 1 0,0-1 0,0 0 0,10-3 0,4-3 0,0-1 0,-1-1 0,0-1 0,20-13 0,-8 1 0,-2-2 0,-1-1 0,0-1 0,35-44 0,-44 48 0,33-40 0,45-73 0,-88 116 0,-9 19 0,0 0 0,0 0 0,0-1 0,0 1 0,0 0 0,0 0 0,-1 0 0,1-1 0,0 1 0,0 0 0,0 0 0,0 0 0,0-1 0,0 1 0,0 0 0,0 0 0,-1 0 0,1 0 0,0-1 0,0 1 0,0 0 0,0 0 0,-1 0 0,1 0 0,0 0 0,0-1 0,0 1 0,-1 0 0,1 0 0,0 0 0,0 0 0,0 0 0,-1 0 0,1 0 0,0 0 0,0 0 0,-1 0 0,1 0 0,0 0 0,0 0 0,-1 0 0,-2 1 0,-1 0 0,1 0 0,0 0 0,0 0 0,-1 1 0,1-1 0,0 1 0,-3 2 0,-14 10 0,2 1 0,-1 1 0,2 0 0,0 2 0,1 0 0,1 0 0,0 2 0,2-1 0,0 2 0,1 0 0,1 0 0,1 1 0,1 1 0,-9 34 0,18-53 0,-1 0 0,1 0 0,0 0 0,0-1 0,0 1 0,0 0 0,1 0 0,-1 0 0,1 0 0,1 4 0,-1-7 0,-1 0 0,0-1 0,1 1 0,-1 0 0,1 0 0,-1 0 0,1-1 0,-1 1 0,1 0 0,0-1 0,-1 1 0,1 0 0,0-1 0,-1 1 0,1-1 0,0 1 0,0-1 0,0 0 0,1 1 0,-1-1 0,0 0 0,0 0 0,1 0 0,-1 0 0,0 0 0,1 0 0,-1 0 0,0-1 0,0 1 0,0 0 0,1-1 0,-1 1 0,0-1 0,0 0 0,0 1 0,0-1 0,0 0 0,1 0 0,8-7 0,-2 0 0,1 0 0,-1-1 0,0 0 0,-1 0 0,0-1 0,7-11 0,34-77 0,-43 87 0,12-31 0,14-27 0,-31 69 0,0-1 0,0 1 0,1 0 0,-1-1 0,0 1 0,0 0 0,0-1 0,0 1 0,1 0 0,-1-1 0,0 1 0,0 0 0,0-1 0,1 1 0,-1 0 0,0 0 0,0 0 0,1-1 0,-1 1 0,0 0 0,1 0 0,-1 0 0,0-1 0,1 1 0,-1 0 0,0 0 0,1 0 0,-1 0 0,0 0 0,1 0 0,-1 0 0,1 0 0,-1 0 0,0 0 0,1 0 0,-1 0 0,0 0 0,1 0 0,-1 0 0,0 0 0,1 1 0,-1-1 0,0 0 0,1 0 0,-1 0 0,0 0 0,0 1 0,1-1 0,-1 0 0,0 0 0,1 1 0,-1-1 0,0 0 0,0 0 0,0 1 0,1-1 0,-1 1 0,12 24 0,-11-22 0,24 64 0,-17-41 0,1-1 0,1 0 0,1 0 0,2-1 0,22 33 0,-27-46 0,-6-8 0,-1-1 0,0 1 0,1-1 0,0 0 0,-1 0 0,1 0 0,0 0 0,0 0 0,0 0 0,0 0 0,0 0 0,1-1 0,-1 1 0,1-1 0,-1 0 0,1 0 0,-1 0 0,1 0 0,-1 0 0,1 0 0,0-1 0,0 0 0,-1 1 0,5-1 0,-1-1 0,0 0 0,0 0 0,0-1 0,0 0 0,0 0 0,-1 0 0,1-1 0,0 0 0,-1 0 0,0 0 0,0-1 0,0 1 0,0-1 0,-1-1 0,1 1 0,-1 0 0,5-8 0,6-9 0,-1-1 0,21-43 0,-25 47 0,-4 7 0,0 0 0,-1 0 0,-1-1 0,1 1 0,-2-1 0,0 0 0,4-25 0,-9 24 0,2-1 0,1 14 0,-1 0 0,0-1 0,1 1 0,-1 0 0,1-1 0,-1 1 0,1 0 0,-1-1 0,1 1 0,-1 0 0,1 0 0,-1 0 0,1 0 0,-1-1 0,1 1 0,0 0 0,-1 0 0,1 0 0,-1 0 0,1 0 0,-1 0 0,1 0 0,0 1 0,-1-1 0,2 0 0,1 1 0,-1 0 0,1 0 0,0 0 0,0 1 0,0-1 0,-1 1 0,1 0 0,0-1 0,3 6 0,23 21 0,-26-26 0,4 7 0,-1 0 0,1 0 0,-1 1 0,6 14 0,6 9 0,8 18 0,-20-36 0,1-1 0,11 16 0,-17-27 0,1-1 0,0 1 0,0 0 0,0-1 0,0 0 0,1 0 0,-1 1 0,0-1 0,1-1 0,3 3 0,-4-3 0,-1-1 0,1 1 0,0-1 0,0 0 0,-1 0 0,1 1 0,0-1 0,0-1 0,-1 1 0,1 0 0,0 0 0,0-1 0,-1 1 0,1 0 0,0-1 0,-1 0 0,1 1 0,0-1 0,-1 0 0,3-2 0,7-5 0,-1 0 0,1-1 0,-2 0 0,1-1 0,-2 0 0,1-1 0,11-19 0,-7 12 0,26-30 0,-52 158 0,12-106 0,0 7 0,-1 1 0,1 0 0,1-1 0,2 23 0,-2-32 0,0 0 0,0 0 0,1 0 0,-1 0 0,1 0 0,-1 0 0,1 0 0,0 0 0,0-1 0,-1 1 0,1 0 0,1-1 0,-1 1 0,0 0 0,0-1 0,1 1 0,-1-1 0,1 0 0,-1 1 0,1-1 0,-1 0 0,1 0 0,0 0 0,-1 0 0,1 0 0,0-1 0,0 1 0,0-1 0,0 1 0,0-1 0,0 1 0,0-1 0,0 0 0,0 0 0,0 0 0,0 0 0,3-1 0,4-1 0,0-1 0,0 0 0,0 0 0,0-1 0,-1-1 0,1 1 0,-1-1 0,-1 0 0,14-12 0,3 0 0,29-26 0,-40 31 0,1 1 0,0 0 0,23-13 0,-37 24 0,1 0 0,-1 0 0,0 0 0,1 0 0,-1 0 0,0 0 0,1-1 0,-1 1 0,1 0 0,-1 0 0,0 1 0,1-1 0,-1 0 0,0 0 0,1 0 0,-1 0 0,0 0 0,1 0 0,-1 0 0,0 0 0,1 1 0,-1-1 0,0 0 0,1 0 0,-1 1 0,0-1 0,1 0 0,-1 0 0,0 1 0,0-1 0,0 0 0,1 0 0,-1 1 0,0-1 0,0 0 0,0 1 0,0-1 0,1 0 0,-1 1 0,0-1 0,0 1 0,0-1 0,0 0 0,0 1 0,0-1 0,0 0 0,0 1 0,1 23 0,-1-22 0,-1 35 0,-2 0 0,-2-1 0,-16 64 0,-43 104 0,54-174 0,-19 55 0,-45 128 0,66-192 0,-20 36 0,24-50 0,-1 0 0,0 0 0,0 0 0,0 0 0,-1-1 0,0 0 0,-11 8 0,16-13 0,-1 0 0,0 1 0,0-1 0,0 0 0,0 0 0,0 0 0,0-1 0,0 1 0,0 0 0,0-1 0,0 1 0,0-1 0,0 0 0,-1 0 0,1 0 0,0 0 0,0 0 0,0 0 0,-1-1 0,1 1 0,0-1 0,0 1 0,0-1 0,0 0 0,0 0 0,0 0 0,0 0 0,0 0 0,1 0 0,-1 0 0,0-1 0,0 1 0,1-1 0,-3-2 0,-3-5 0,0 0 0,0-1 0,1 0 0,-10-20 0,15 28 0,-8-18 0,1-1 0,1 0 0,1 0 0,1 0 0,-3-27 0,4 13 0,2 0 0,3-53 0,-1 81 0,1 1 0,0-1 0,0 0 0,1 1 0,0-1 0,0 1 0,1 0 0,-1 0 0,1 0 0,1 0 0,-1 0 0,6-6 0,-3 5 0,1 0 0,0 0 0,0 1 0,0 0 0,1 0 0,0 1 0,15-8 0,0 3 0,1 1 0,-1 1 0,2 1 0,-1 1 0,39-4 0,-33 6 0,0 2 0,30 1 0,-51 1 0,-1 0 0,0 1 0,0 0 0,0 1 0,0 0 0,0 0 0,-1 0 0,1 1 0,-1 1 0,1-1 0,-1 1 0,10 7 0,5 9-3935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39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361 1284 11048,'0'0'5558,"-10"-9"-5022,-19-13 224,-31-19 0,56 38-596,-1 0 1,1 1-1,-1-1 0,0 1 1,0 0-1,0 0 0,0 0 0,0 1 1,0 0-1,-1 0 0,1 0 1,0 1-1,-1-1 0,1 1 0,0 1 1,-1-1-1,1 1 0,0 0 0,-1 0 1,1 0-1,0 1 0,-8 3 1,4 0 16,0-1 1,0 2 0,1-1-1,0 1 1,0 0-1,0 1 1,1 0 0,-1 0-1,2 1 1,-1-1 0,1 2-1,1-1 1,-1 1 0,1-1-1,1 1 1,0 1 0,0-1-1,-3 13 1,4-13-76,2-1-1,-1 1 1,1 0 0,0 0 0,1 0 0,0 0-1,0 0 1,1 0 0,0-1 0,1 1-1,-1 0 1,2-1 0,-1 1 0,2-1 0,-1 1-1,1-1 1,0 0 0,0-1 0,1 1 0,0-1-1,7 8 1,-6-10-46,0 1-1,0-1 1,1 0-1,-1-1 1,1 1-1,0-1 1,0-1 0,1 1-1,-1-1 1,1-1-1,0 1 1,0-1-1,0-1 1,0 1 0,0-1-1,13-1 1,-2 0 24,0-1 1,0 0-1,0-2 1,-1 0 0,37-12-1,-13 0 69,0-1-1,-1-3 1,-1-1-1,-1-1 1,-1-3-1,-1-1 1,37-33-1,-39 33 435,-32 23-368,-2 2 140,-5 9-224,-18 37 51,18-41-162,0 1 0,1 0 0,0 0 1,0 0-1,1 1 0,-1-1 0,2 1 0,-1-1 0,1 1 1,0 0-1,0-1 0,0 9 0,2-9-24,0 0 0,0 0 0,1-1 0,0 1 0,0 0 0,0-1 0,0 1 0,1-1 0,0 0 0,5 7 0,-7-10 0,0 0 0,0-1 0,1 1 0,-1-1 0,0 0 0,1 1 0,-1-1 0,1 0 0,-1 0 0,1 0 0,-1 0 0,1 0 0,0 0 0,0 0 0,-1 0 0,1-1 0,0 1 0,0-1 0,0 1 0,0-1 0,0 0 0,0 0 0,0 0 0,-1 0 0,1 0 0,0 0 0,0-1 0,0 1 0,0 0 0,0-1 0,0 0 0,-1 1 0,1-1 0,0 0 0,2-1 0,-2 0 0,1 0 0,-1-1 0,1 1 0,-1 0 0,0-1 0,0 1 0,0-1 0,0 0 0,-1 1 0,1-1 0,-1 0 0,0 0 0,0 0 0,0 0 0,0-1 0,0 1 0,0 0 0,-1 0 0,0 0 0,0-1 0,0 1 0,0-5 0,-1-4 0,-1 0 0,0 1 0,-1-1 0,-7-20 0,7 24 0,0 0 0,-1 0 0,0 0 0,0 1 0,-1 0 0,0 0 0,-9-10 0,11 14 0,0 0 0,0 0 0,-1 0 0,1 1 0,-1-1 0,0 1 0,0 0 0,0 0 0,0 0 0,0 0 0,0 1 0,0 0 0,-1 0 0,1 0 0,0 0 0,-8 0 0,-3 2 0,39 1 0,60 0 0,-1-3 0,85-14 0,89-3 0,-244 18 0,-1 1 0,0 0 0,15 4 0,-22-4 0,0 0 0,1 1 0,-1 0 0,-1 0 0,1 0 0,0 0 0,0 1 0,-1 0 0,7 5 0,-9-6 0,0 1 0,-1-1 0,1 0 0,-1 0 0,0 0 0,1 1 0,-1-1 0,0 1 0,-1-1 0,1 1 0,0-1 0,-1 1 0,1-1 0,-1 1 0,0 0 0,0-1 0,0 1 0,0 0 0,0-1 0,-1 1 0,1-1 0,-1 1 0,0-1 0,1 1 0,-3 3 0,0 2 0,-1 1 0,0-1 0,-1 0 0,1-1 0,-12 15 0,-20 19 0,36-41 0,0 0 0,0-1 0,0 1 0,0 0 0,0 0 0,0 0 0,0 0 0,0 0 0,0 0 0,-1 0 0,1-1 0,0 1 0,0 0 0,0 0 0,0 0 0,0 0 0,0 0 0,0 0 0,0 0 0,0 0 0,-1 0 0,1 0 0,0 0 0,0-1 0,0 1 0,0 0 0,0 0 0,0 0 0,-1 0 0,1 0 0,0 0 0,0 0 0,0 0 0,0 0 0,0 0 0,0 0 0,-1 0 0,1 0 0,0 0 0,0 1 0,0-1 0,0 0 0,0 0 0,0 0 0,0 0 0,-1 0 0,1 0 0,0 0 0,0 0 0,3-15 0,3 3 0,0 0 0,0 0 0,2 1 0,-1 0 0,1 0 0,1 1 0,0 0 0,0 0 0,1 1 0,0 1 0,16-11 0,-25 18 0,0 0 0,1 0 0,-1 0 0,1 0 0,-1 1 0,1-1 0,0 0 0,-1 1 0,1-1 0,0 1 0,-1 0 0,1-1 0,0 1 0,-1 0 0,1 0 0,0 0 0,0 0 0,-1 0 0,1 1 0,0-1 0,0 0 0,-1 1 0,1-1 0,3 2 0,-2 1 0,1 1 0,-1-1 0,0 1 0,0-1 0,0 1 0,0 0 0,4 7 0,-4-5 0,31 53 0,-17-27 0,28 38 0,-42-67 0,0 0 0,1 1 0,-1-1 0,1-1 0,0 1 0,0 0 0,0-1 0,0 0 0,0 0 0,0 0 0,1-1 0,-1 1 0,1-1 0,-1 0 0,1 0 0,-1-1 0,1 1 0,0-1 0,6 0 0,9-2 0,0 0 0,1-1 0,19-5 0,-12 0 0,0-1 0,-1-1 0,0-1 0,-1-1 0,36-23 0,-14 3 0,78-66 0,-26-4 0,-59 57 0,-39 43 0,0 0 0,-1 0 0,1 0 0,-1 0 0,0-1 0,0 1 0,0 0 0,0-1 0,0 1 0,0 0 0,0-1 0,0-2 0,-1 4 0,0 0 0,0 0 0,0 0 0,0 1 0,0-1 0,0 0 0,-1 0 0,1 1 0,0-1 0,0 0 0,-1 0 0,1 1 0,0-1 0,-1 0 0,1 0 0,0 1 0,-1-1 0,1 1 0,-1-1 0,0 0 0,1 1 0,-1-1 0,1 1 0,-1-1 0,0 1 0,1-1 0,-1 1 0,0 0 0,1-1 0,-1 1 0,0 0 0,0 0 0,1-1 0,-1 1 0,0 0 0,0 0 0,0 0 0,1 0 0,-1 0 0,0 0 0,0 0 0,-1 0 0,-12 1 0,1 1 0,-1 0 0,0 0 0,0 2 0,1-1 0,-26 12 0,10-1 0,-53 32 0,62-32 0,1 0 0,1 1 0,-26 26 0,35-31 0,0 0 0,1 1 0,0 0 0,0 0 0,1 1 0,1 0 0,-7 18 0,11-26 0,1 0 0,0 0 0,1-1 0,-1 1 0,1 0 0,-1 0 0,1 1 0,0-1 0,1 0 0,-1 0 0,1 0 0,-1-1 0,1 1 0,1 0 0,-1 0 0,0 0 0,1 0 0,0-1 0,0 1 0,0-1 0,0 0 0,0 1 0,1-1 0,0 0 0,-1 0 0,1 0 0,0-1 0,4 3 0,-2-1 0,0-1 0,0 0 0,1 0 0,-1 0 0,1-1 0,-1 0 0,1 0 0,0 0 0,0-1 0,-1 0 0,1 0 0,0 0 0,0-1 0,0 0 0,0 0 0,0 0 0,0-1 0,10-2 0,0-3 0,-1 0 0,1-1 0,-1-1 0,0 0 0,-1-1 0,0-1 0,0 0 0,-1-1 0,0 0 0,-1-1 0,-1-1 0,1 0 0,11-18 0,-2-1 0,-2 0 0,-1-1 0,-1-1 0,-2-1 0,11-36 0,-9 8 0,-2 0 0,-4-1 0,-2-1 0,-3 1 0,-2-1 0,-4 0 0,-10-86 0,8 130 0,-2 0 0,0 1 0,-1-1 0,-12-28 0,17 48 0,0 1 0,0-1 0,-1 0 0,1 0 0,0 1 0,-1-1 0,1 0 0,0 1 0,-1-1 0,1 0 0,-1 1 0,1-1 0,-1 1 0,1-1 0,-1 1 0,1-1 0,-1 1 0,0-1 0,1 1 0,-1-1 0,0 1 0,1 0 0,-1-1 0,-1 1 0,2 0 0,-1 0 0,0 0 0,0 1 0,1-1 0,-1 0 0,0 1 0,0-1 0,1 0 0,-1 1 0,1-1 0,-1 1 0,0-1 0,1 1 0,-1-1 0,1 1 0,-1 0 0,1-1 0,-2 2 0,-2 6 0,0 0 0,0 0 0,-3 10 0,6-17 0,-12 37 0,1 1 0,3 0 0,1 1 0,1 0 0,3 0 0,0 43 0,5-19 0,3 0 0,2 0 0,17 71 0,-17-113 0,1 1 0,1-1 0,0 0 0,2-1 0,0 0 0,2 0 0,0-1 0,29 35 0,-40-54 0,1 1 0,-1-1 0,0 0 0,1 0 0,-1 1 0,0-1 0,1 0 0,0 0 0,-1 0 0,1-1 0,0 1 0,-1 0 0,1 0 0,0-1 0,0 1 0,0-1 0,-1 0 0,4 1 0,-1-2 0,-1 1 0,0 0 0,1-1 0,-1 0 0,0 0 0,0 0 0,0 0 0,0 0 0,6-3 0,0-3 0,1 1 0,-1-1 0,-1-1 0,1 1 0,7-10 0,67-77 0,-73 83 0,0-1 0,-1 0 0,9-17 0,-18 29 0,0 0 0,1 0 0,-1 0 0,0 0 0,0-1 0,0 1 0,0 0 0,0 0 0,0 0 0,0 0 0,0 0 0,0 0 0,0 0 0,0 0 0,0 0 0,0 0 0,0-1 0,0 1 0,1 0 0,-1 0 0,0 0 0,0 0 0,0 0 0,0 0 0,0 0 0,0 0 0,0 0 0,0 0 0,1 0 0,-1 0 0,0 0 0,0 0 0,0 0 0,0 0 0,0 0 0,0 0 0,0 0 0,1 0 0,-1 0 0,0 0 0,0 0 0,0 0 0,0 0 0,0 0 0,0 0 0,0 0 0,0 0 0,1 0 0,-1 1 0,0-1 0,3 8 0,2 13 0,0 37 0,-4-43 0,0 1 0,1-1 0,0 1 0,1-1 0,1 1 0,0-1 0,1-1 0,12 24 0,-16-36 0,1 0 0,-1 0 0,1 0 0,0 0 0,0 0 0,0-1 0,0 1 0,0 0 0,0-1 0,0 0 0,0 0 0,0 1 0,1-1 0,-1-1 0,1 1 0,-1 0 0,0 0 0,1-1 0,-1 0 0,1 1 0,-1-1 0,1 0 0,0 0 0,-1 0 0,1-1 0,-1 1 0,1-1 0,-1 1 0,3-2 0,5-1 0,0-1 0,-1 0 0,1 0 0,-1-1 0,15-10 0,-6 2 0,-1-2 0,-1 1 0,0-2 0,-1 0 0,22-32 0,56-100 0,-67 102 0,2-3 0,-2-1 0,-3-1 0,-1-1 0,17-69 0,33-212 0,-64 274 0,-2 0 0,-3-1 0,-9-103 0,6 157 0,-1-1 0,0 1 0,0 0 0,0 0 0,-1 0 0,0 0 0,0 0 0,-5-10 0,6 16 0,1-1 0,-1 1 0,1 0 0,-1-1 0,1 1 0,-1 0 0,1-1 0,-1 1 0,1 0 0,-1 0 0,1-1 0,-1 1 0,1 0 0,-1 0 0,0 0 0,1 0 0,-1 0 0,1 0 0,-1 0 0,0 0 0,1 0 0,-1 0 0,1 0 0,-1 0 0,0 0 0,1 1 0,-1-1 0,1 0 0,-1 0 0,1 1 0,-1-1 0,1 0 0,-1 1 0,1-1 0,-1 0 0,0 2 0,-19 18 0,9-3 0,2 0 0,0 1 0,1 0 0,-8 28 0,-16 81 0,21-36 0,-1 133 0,9-135 0,15 283 0,-4-319 0,-7-50 0,-1 0 0,1 0 0,0 0 0,0-1 0,0 1 0,0-1 0,1 1 0,-1-1 0,1 1 0,-1-1 0,1 0 0,0 0 0,0 1 0,0-1 0,0-1 0,5 4 0,-4-4 0,0-1 0,-1 1 0,1-1 0,0 0 0,0 0 0,0 0 0,0-1 0,0 1 0,0-1 0,0 1 0,-1-1 0,1 0 0,0 0 0,0 0 0,-1-1 0,1 1 0,-1 0 0,3-3 0,4 0 0,13-9 0,-1 0 0,0-2 0,-1 0 0,0-1 0,20-23 0,-39 38 0,-1 1 0,1-1 0,-1 1 0,0 0 0,1-1 0,-1 1 0,1 0 0,-1-1 0,1 1 0,-1 0 0,1-1 0,-1 1 0,1 0 0,0 0 0,-1 0 0,1 0 0,-1-1 0,1 1 0,0 0 0,-1 0 0,1 0 0,-1 0 0,1 0 0,-1 1 0,1-1 0,0 0 0,-1 0 0,1 0 0,-1 0 0,1 1 0,0-1 0,1 2 0,-1-1 0,1 0 0,-1 1 0,1-1 0,-1 1 0,0-1 0,0 1 0,0 0 0,2 3 0,14 41 0,-9-15 0,-7-21 0,2 0 0,-1 0 0,1 0 0,1 0 0,0 0 0,7 12 0,-9-20 0,-1 0 0,1-1 0,0 0 0,-1 1 0,1-1 0,0 0 0,0 0 0,0 0 0,0 0 0,0 0 0,0 0 0,0-1 0,0 1 0,0-1 0,0 1 0,5-1 0,34 1 0,-40-1 0,11-2 0,0 1 0,0-1 0,0-1 0,-1 0 0,1-1 0,-1 0 0,0 0 0,0-1 0,-1-1 0,1 0 0,-1 0 0,0-1 0,-1 0 0,0-1 0,0 0 0,0-1 0,-1 0 0,-1 0 0,1 0 0,-1-1 0,-1 0 0,0-1 0,-1 1 0,7-18 0,-10 24 0,-1-1 0,0 1 0,0 0 0,0-1 0,0 0 0,-1 1 0,0-1 0,0-8 0,0 13 0,0 0 0,0 0 0,0-1 0,0 1 0,0 0 0,-1 0 0,1 0 0,0-1 0,0 1 0,0 0 0,0 0 0,0 0 0,0 0 0,0 0 0,-1-1 0,1 1 0,0 0 0,0 0 0,0 0 0,0 0 0,-1 0 0,1 0 0,0 0 0,0 0 0,0-1 0,0 1 0,-1 0 0,1 0 0,0 0 0,0 0 0,0 0 0,-1 0 0,1 0 0,0 0 0,0 0 0,0 0 0,-1 0 0,1 0 0,0 0 0,0 1 0,0-1 0,-1 0 0,1 0 0,0 0 0,0 0 0,0 0 0,0 0 0,0 0 0,-1 0 0,1 1 0,0-1 0,0 0 0,0 0 0,0 0 0,0 0 0,0 1 0,-1-1 0,1 0 0,0 0 0,-9 13 0,8-12 0,-16 23 0,2 1 0,-20 43 0,32-60 0,-1 0 0,1 0 0,1 1 0,-1-1 0,1 1 0,1 0 0,0-1 0,0 1 0,1 0 0,0 0 0,0 0 0,1 0 0,2 10 0,-2-15 0,0-1 0,1 0 0,-1 0 0,0 0 0,1 0 0,0 0 0,0 0 0,0 0 0,0 0 0,0-1 0,0 1 0,1-1 0,-1 0 0,1 1 0,-1-1 0,1 0 0,4 2 0,-5-4 0,0 1 0,0 0 0,0-1 0,0 1 0,0-1 0,0 0 0,1 1 0,-1-1 0,0 0 0,0-1 0,0 1 0,0 0 0,0 0 0,0-1 0,0 1 0,0-1 0,0 0 0,0 0 0,0 0 0,0 0 0,0 0 0,0 0 0,-1 0 0,1 0 0,0-1 0,-1 1 0,1-1 0,-1 1 0,2-3 0,1-2 0,0 1 0,-1-1 0,1 0 0,-1 0 0,-1-1 0,1 1 0,-1-1 0,0 1 0,0-1 0,-1 0 0,1-7 0,-1-1 0,0-1 0,0 0 0,-4-26 0,2 32 0,-1 1 0,-1-1 0,0 1 0,0-1 0,0 1 0,-1 0 0,-1 0 0,0 0 0,0 1 0,0 0 0,-1 0 0,0 0 0,-1 1 0,0 0 0,0 0 0,0 0 0,-1 1 0,0 0 0,-9-5 0,110 28 0,50 4 0,-107-17 0,-23-1 0,0 0 0,0 1 0,-1 1 0,1 0 0,-1 1 0,17 10 0,-27-15 0,1 1 0,-1 0 0,1-1 0,-1 1 0,0 0 0,0 0 0,0 0 0,0 0 0,0 0 0,0 1 0,0-1 0,-1 1 0,1-1 0,-1 1 0,0-1 0,0 1 0,1 4 0,-1-3 0,-1 0 0,1 0 0,-1 0 0,0 0 0,0 0 0,-1 0 0,1 1 0,-1-1 0,0 0 0,-2 7 0,-3 2 0,1-1 0,-2-1 0,1 1 0,-1-1 0,-1 0 0,-13 14 0,11-16 0,8-12 0,15-18 0,-3 11 0,14-16 0,32-26 0,-54 51 0,-1-1 0,1 1 0,0 0 0,0 0 0,0 0 0,0 0 0,0 0 0,0 0 0,0 1 0,0-1 0,0 1 0,0-1 0,0 1 0,0 0 0,1 0 0,-1 0 0,0 0 0,0 0 0,0 1 0,0-1 0,0 0 0,0 1 0,4 1 0,2 2 0,-1 0 0,0 0 0,0 1 0,13 10 0,-15-10 0,1 0 0,-1-1 0,1 0 0,0 0 0,13 5 0,-12-7 0,-1-1 0,1 0 0,0-1 0,0 1 0,-1-1 0,1-1 0,0 1 0,0-1 0,-1 0 0,1-1 0,-1 1 0,1-1 0,-1-1 0,9-3 0,1-2 0,-1 0 0,0-1 0,-1-1 0,21-17 0,111-104 0,-144 128 0,1 1 0,0 0 0,0 0 0,0 0 0,0 1 0,6-4 0,-8 5 0,-1 0 0,1 0 0,-1 0 0,1 0 0,-1 0 0,1 0 0,-1 0 0,1 0 0,0 0 0,-1 0 0,1 0 0,-1 0 0,1 0 0,-1 0 0,1 1 0,-1-1 0,1 0 0,-1 0 0,1 1 0,-1-1 0,1 0 0,-1 1 0,1-1 0,-1 0 0,0 1 0,1-1 0,-1 1 0,1-1 0,-1 1 0,0-1 0,0 0 0,1 1 0,-1-1 0,0 1 0,0 0 0,1-1 0,-1 1 0,0-1 0,0 1 0,0-1 0,0 1 0,0-1 0,0 2 0,1 5 0,0 0 0,-1 1 0,0-1 0,-1 0 0,1 1 0,-1-1 0,-4 13 0,-19 52 0,11-37 0,2-3 0,-2 0 0,-1-1 0,-22 36 0,28-61 0,8-6 0,0 0 0,0 0 0,0-1 0,0 1 0,-1 0 0,1-1 0,0 1 0,1 0 0,-1 0 0,0-1 0,0 1 0,0 0 0,0-1 0,0 1 0,0 0 0,0 0 0,0-1 0,0 1 0,0 0 0,1 0 0,-1-1 0,0 1 0,0 0 0,0 0 0,1 0 0,-1-1 0,0 1 0,0 0 0,0 0 0,1 0 0,-1 0 0,0 0 0,0-1 0,1 1 0,5-6 0,7-7 0,24-19 0,-33 29 0,-1 0 0,1 1 0,0 0 0,0-1 0,0 1 0,1 1 0,-1-1 0,0 0 0,1 1 0,-1 0 0,1 0 0,5 0 0,-9 1 22,-1 0 0,1 0-1,-1 0 1,1 0 0,0 0 0,-1 0 0,1 0-1,-1 0 1,1 0 0,0 0 0,-1 0 0,1 0-1,-1 1 1,1-1 0,-1 0 0,1 0-1,0 1 1,-1-1 0,1 0 0,-1 1 0,0-1-1,1 1 1,-1-1 0,1 0 0,-1 1 0,0-1-1,1 1 1,-1-1 0,0 1 0,1 0 0,-1-1-1,0 1 1,0-1 0,1 1 0,-1-1 0,0 1-1,0 0 1,0 0 0,-4 13-4807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0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15680,'0'0'6655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0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16384,'0'0'3335,"54"68"-2991,-30-1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15576,'0'0'5663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1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361 418 4312,'0'0'7209,"-12"1"-6829,-18 3 116,-1 1 1,-44 15-1,49-12 76,-31 16-1,47-19-436,1 1 1,-1-1-1,2 1 0,-1 1 0,1 0 0,-11 11 1,13-11-29,-1 0 0,1 0 1,1 1-1,0 0 0,0 0 1,0 0-1,1 1 1,-5 15-1,7-19-53,1-1-1,0 1 1,1 0 0,-1 0 0,1 0-1,0-1 1,0 1 0,1 0 0,-1 0-1,1 0 1,0-1 0,0 1 0,1 0-1,-1-1 1,1 1 0,0-1 0,1 1-1,-1-1 1,4 4 0,-1-1 17,0 1 0,1-2 0,0 1 0,0-1 0,1 0 1,0 0-1,0-1 0,0 0 0,1 0 0,-1-1 0,1 1 0,12 3 0,-9-5 16,0 1-1,1-2 0,-1 0 1,1 0-1,0-1 1,0-1-1,-1 0 0,19-2 1,-7-2 55,-1 0 0,0-2 0,0 0 0,0-2 0,-1 0 0,0-2 0,0 0 0,-1-1 0,20-15 0,60-56 1048,-100 82-1178,0 0 0,-1 0 0,1 0 0,0 0 0,0 0 0,-1 0 0,1 0 0,0 0 1,0 0-1,-1 0 0,1-1 0,0 1 0,0 0 0,0 0 0,-1 0 0,1 0 0,0 0 0,0 0 1,0-1-1,-1 1 0,1 0 0,0 0 0,0 0 0,0-1 0,0 1 0,-1 0 0,1 0 0,0 0 0,0-1 1,0 1-1,0 0 0,0 0 0,0-1 0,0 1 0,0 0 0,0 0 0,0-1 0,0 1 0,0 0 1,0 0-1,0-1 0,0 1 0,0 0 0,0 0 0,0-1 0,0 1 0,0 0 0,0 0 0,0 0 1,1-1-1,-1 1 0,0 0 0,0 0 0,0-1 0,0 2-5,-6 3 55,1 1-1,-1 0 0,1 0 1,0 0-1,-8 12 0,12-15-55,0 0-1,0-1 0,1 1 1,-1 0-1,0 0 1,1 0-1,0 0 0,-1 0 1,1 0-1,0 0 0,0 0 1,0 0-1,0 0 0,0 0 1,0 1-1,1-1 0,-1 0 1,1 0-1,-1-1 0,1 1 1,0 0-1,0 0 1,0 0-1,0 0 0,0-1 1,2 3-1,2 3 4,1 0 0,0-1 0,1 0-1,-1 0 1,1-1 0,1 0 0,-1 0 0,0-1 0,1 0-1,0 0 1,0 0 0,0-1 0,1-1 0,-1 1 0,1-1 0,-1-1-1,1 1 1,0-2 0,0 1 0,-1-1 0,1 0 0,0-1 0,0 0-1,15-4 1,-22 5 0,0-1 0,-1 1 0,1-1 0,0 1-1,-1-1 1,1 1 0,0-1 0,-1 0 0,1 0-1,-1 0 1,0 0 0,1 0 0,-1 0 0,0 0 0,1 0-1,-1 0 1,0-1 0,0 1 0,0 0 0,0-1-1,0 1 1,-1-1 0,1 1 0,0-1 0,-1 0 0,1 1-1,-1-1 1,1 0 0,-1 1 0,0-3 0,0 2 6,0-1 1,-1 1-1,1-1 1,-1 1 0,1 0-1,-1-1 1,0 1-1,0 0 1,0-1 0,-1 1-1,1 0 1,0 0-1,-1 0 1,1 0 0,-1 0-1,0 1 1,0-1-1,0 0 1,-4-2 0,1 1 2,-1 0 0,0 0 0,0 0 0,0 1 0,0 0 0,0 0 0,-1 1 0,1 0 0,-12-1 0,-9 1 60,-28 2 0,14 1 92,40-2-135,21-9 24,11-8-25,2 2 0,49-15 0,72-14 49,-109 32-62,-17 5 5,0 0-1,1 2 0,-1 1 1,1 2-1,53 1 0,-79 1-21,0 0-1,0 1 0,-1-1 1,1 1-1,0-1 0,0 1 1,-1 0-1,1 0 0,0 0 1,-1 0-1,1 1 0,-1-1 1,1 1-1,-1-1 0,0 1 1,0 0-1,0 0 0,0 0 1,0 0-1,0 0 0,0 1 1,-1-1-1,1 1 0,-1-1 1,2 3-1,-2 1 2,1-1 0,-1 1 0,0-1 1,0 0-1,-1 1 0,0-1 0,0 1 0,0 0 0,-1-1 0,1 0 0,-1 1 0,-2 5 1,-7 18 71,0-2 0,-22 42 1,27-63 129,12-16-84,-5 8-113,73-69 348,-63 61-288,0 1 0,1 0 0,0 1 0,25-12 0,-36 19-65,0 0 0,0 1 1,-1 0-1,1-1 0,0 1 1,0 0-1,0 0 0,0 0 1,0 0-1,-1 0 1,1 0-1,0 1 0,0-1 1,0 1-1,0-1 0,-1 1 1,1 0-1,0-1 1,0 1-1,-1 0 0,1 0 1,-1 0-1,1 1 0,-1-1 1,1 0-1,-1 0 1,0 1-1,0-1 0,0 1 1,2 1-1,4 8 2,-1-1 0,0 1-1,8 19 1,-5-10 0,-5-12-7,1 0 1,0 0 0,0 0 0,0-1-1,11 11 1,-13-15 1,-1-1 0,1 0-1,-1 0 1,1 0 0,0 0-1,0 0 1,0 0 0,0-1 0,0 0-1,0 1 1,0-1 0,0 0 0,1-1-1,-1 1 1,0 0 0,1-1-1,-1 0 1,6 0 0,5-1 59,1-1 1,-1 0-1,0-1 0,0-1 1,0 0-1,0-1 0,-1 0 1,1-2-1,23-13 0,-25 14 39,2-2-6,-13 7-91,0 1 0,-1-1 0,1 1 1,0-1-1,-1 1 0,1 0 0,0-1 1,-1 1-1,1 0 0,0 0 0,0 0 1,-1 0-1,1-1 0,0 1 1,0 0-1,-1 0 0,1 0 0,0 1 1,0-1-1,-1 0 0,1 0 0,0 0 1,1 1-1,10-1 44,0-11 9,-11 10-49,1 0 0,-1 0-1,0 0 1,0 0-1,1 0 1,-1 0 0,0 0-1,1 0 1,-1 0 0,1 1-1,-1-1 1,1 1 0,-1-1-1,1 1 1,-1 0 0,1-1-1,0 1 1,1 0-1,-2-1 0,-1-2 8,0-1 1,1 1 0,0-1-1,0 0 1,0 1 0,0 0-1,0-1 1,1 1-1,-1 0 1,1 0 0,0 0-1,0 0 1,0 0-1,4-5 1,13-20 8,26-70 24,-28 65-11,24-69 0,4-70 95,-22 78-78,-18 77-48,-2 6 2,0-1 0,0 0-1,1-25 1,-5 35-9,-1 6-4,-2 7-17,-31 109-161,15-58 111,-31 163-128,39-167 169,9-37 21,0 1 1,1 0 0,1 0-1,3 28 1,-1-36 24,1-1 0,0 1-1,1-1 1,0 0 0,1 0 0,1 0-1,0 0 1,8 13 0,-12-24-6,0 0 0,0 0 1,1 0-1,-1 0 0,1 0 0,0 0 1,-1-1-1,1 1 0,0 0 1,0-1-1,0 0 0,0 1 0,0-1 1,0 0-1,0 0 0,1 0 1,-1 0-1,0-1 0,5 2 0,-4-2 4,1 0-1,0 0 1,0 0-1,-1-1 0,1 0 1,0 1-1,-1-1 1,1-1-1,-1 1 1,1 0-1,4-4 0,6-4 29,0 0-1,-1-1 0,0-1 0,17-17 0,-10 8 21,-7 8-17,0 0 0,-1-1 0,-1-1 0,0 0 0,9-16 0,10-13 100,-5 9 18,-25 34-161,0 0 1,0 0-1,0-1 1,0 1 0,0 0-1,1 0 1,-1 0-1,0-1 1,0 1-1,0 0 1,0 0-1,1 0 1,-1 0 0,0 0-1,0 0 1,0 0-1,1-1 1,-1 1-1,0 0 1,0 0-1,0 0 1,1 0 0,-1 0-1,0 0 1,0 0-1,0 0 1,1 0-1,-1 0 1,0 0-1,0 0 1,1 0 0,-1 0-1,0 0 1,0 0-1,0 0 1,1 1-1,-1-1 1,0 0-1,0 0 1,0 0 0,0 0-1,1 0 1,-1 0-1,0 1 1,0-1-1,0 0 1,0 0 0,0 0-1,1 0 1,-1 1-1,0-1 1,0 0-1,0 0 1,0 0-1,0 1 1,0-1 0,0 0-1,0 0 1,0 0-1,0 1 1,0-1-1,0 0 1,0 1-1,6 15 1,-6-15 3,10 26-16,28 50 1,-36-73 9,1 0 0,-1 0-1,1 0 1,0 0 0,0 0-1,0-1 1,1 1 0,-1-1 0,1 0-1,0 0 1,0 0 0,0-1-1,0 0 1,0 1 0,1-1-1,-1-1 1,1 1 0,-1-1 0,1 1-1,0-1 1,-1-1 0,1 1-1,0-1 1,0 1 0,0-1 0,6-1-1,-2-1 10,1 0 0,-1 0 0,0 0 0,0-2-1,0 1 1,0-1 0,0 0 0,-1-1 0,1 0-1,-1 0 1,-1-1 0,10-7 0,100-99 193,-116 110-200,0 1 0,0 0 0,1 0 0,-1 0 0,0 0 0,1 0-1,-1 1 1,0-1 0,1 0 0,-1 0 0,1 1 0,0-1 0,-1 1 0,1 0 0,-1-1 0,3 1 0,-4 0-1,1 1 0,0-1 0,-1 0 0,1 1 0,0-1 0,-1 1 0,1-1 0,0 1 0,-1-1 0,1 1 0,-1-1 0,1 1 0,-1 0 0,1-1 0,-1 1 0,0 0 0,1-1 0,-1 1 0,0 0 0,0 0 0,1-1 0,-1 1 0,0 0 0,0 0 0,0 0 0,0-1 0,0 1 0,0 0 0,0 0 0,0-1 0,0 1 0,0 1 0,-7 61-9,5-50 11,0-1 0,1 1-1,0 0 1,2 19 0,-1-31 0,0-1 0,0 0 0,0 1 0,0-1 1,0 1-1,0-1 0,0 0 0,0 1 0,0-1 0,1 0 1,-1 1-1,0-1 0,0 0 0,0 1 0,1-1 0,-1 0 1,0 0-1,0 1 0,0-1 0,1 0 0,-1 0 0,0 1 1,1-1-1,-1 0 0,0 0 0,1 0 0,-1 0 0,0 1 1,1-1-1,-1 0 0,0 0 0,1 0 0,-1 0 0,0 0 1,1 0-1,-1 0 0,0 0 0,1 0 0,-1 0 0,1 0 1,-1 0-1,0 0 0,1 0 0,-1 0 0,0-1 0,1 1 1,-1 0-1,0 0 0,1 0 0,-1 0 0,0-1 1,1 1-1,18-14 22,-17 12-22,49-46 15,-43 38-13,1 0 0,1 1 0,-1 1 0,2-1-1,-1 2 1,1-1 0,12-5 0,-22 12-2,0 1-1,0-1 1,0 1 0,0 0-1,0-1 1,0 1 0,0 0-1,0 0 1,0 0 0,0 0-1,0 0 1,0 0 0,0 0-1,0 0 1,0 0 0,0 0-1,0 1 1,0-1 0,0 0-1,0 1 1,0-1 0,0 1-1,0-1 1,0 1 0,0-1-1,0 1 1,-1 0 0,1-1-1,0 1 1,0 0 0,-1 0-1,1 0 1,0-1 0,-1 1-1,1 0 1,-1 0 0,1 0-1,-1 0 1,0 0 0,1 0-1,-1 0 1,0 0 0,0 0-1,0 0 1,1 2 0,0 6 7,1 0 0,-1 1 1,-1 17-1,0-21-8,0 8-5,-1-3 2,1 0 0,0-1 0,1 1 0,0-1 0,1 1 0,0-1 0,1 0 0,3 11 0,-5-20 3,-1 0 0,0 0 0,1-1-1,0 1 1,-1 0 0,1 0 0,-1-1 0,1 1-1,0 0 1,-1-1 0,1 1 0,0 0 0,0-1-1,-1 1 1,1-1 0,0 1 0,0-1 0,0 0 0,0 1-1,0-1 1,0 0 0,0 0 0,1 1 0,0-1-1,1 0 1,-1 0-1,1-1 1,-1 1-1,0-1 1,1 1-1,-1-1 1,0 0-1,3-1 1,5-3-2,0 0 0,0-1 1,9-8-1,-16 12 2,35-30 58,0-1-1,-3-2 1,52-66 0,-72 79-15,-6 11 36,-12 32-103,-10 67-23,12-80 35,1 1 0,0-1 1,0 1-1,1-1 1,0 1-1,0-1 1,1 0-1,4 13 0,-6-20 13,1 0-1,-1 0 0,1 0 0,0 0 0,-1 0 1,1 0-1,0 0 0,-1-1 0,1 1 0,0 0 1,0 0-1,0 0 0,0-1 0,0 1 0,0-1 1,0 1-1,0-1 0,0 1 0,0-1 0,0 1 1,0-1-1,0 0 0,2 1 0,0-1 3,0 0 0,0 0-1,0-1 1,0 1 0,0-1-1,0 1 1,0-1-1,0 0 1,3-2 0,1 0 3,0-1-1,0 0 1,0 0 0,0-1 0,-1 1 0,6-7-1,64-70 101,-69 74-82,9-7 126,-16 13-149,1 1 0,-1 0 0,0 0 0,0 0 0,0 0 1,0 0-1,0 0 0,0 1 0,1-1 0,-1 0 0,0 0 1,0 0-1,0 0 0,0 0 0,0 0 0,0 0 0,1 0 0,-1 0 1,0 0-1,0 0 0,0 0 0,0 0 0,0 0 0,0 1 1,0-1-1,0 0 0,0 0 0,0 0 0,1 0 0,-1 0 1,0 0-1,0 0 0,0 1 0,0-1 0,0 0 0,0 0 1,0 0-1,0 0 0,0 0 0,0 0 0,0 1 0,0-1 0,0 0 1,0 0-1,-2 17-13,0-8 2,0 0 0,1 1 0,0-1-1,0 1 1,1 0 0,0-1-1,1 1 1,0-1 0,1 1-1,3 12 1,-5-22 9,0 1 0,1-1 0,-1 0 0,0 1 1,0-1-1,1 1 0,-1-1 0,0 0 0,1 1 0,-1-1 0,0 0 0,1 0 0,-1 1 0,1-1 1,-1 0-1,0 0 0,1 1 0,-1-1 0,1 0 0,-1 0 0,1 0 0,-1 0 0,1 0 0,-1 0 1,1 0-1,-1 0 0,1 0 0,-1 0 0,1 0 0,-1 0 0,0 0 0,1 0 0,-1 0 0,1 0 1,-1-1-1,1 1 0,-1 0 0,1-1 0,21-10 8,-16 7-7,-5 4 2,12-7 37,0-1 0,-1 0 0,1 0 0,-2-1 0,1-1 0,17-18 0,-24 17 46,-5 11-81,0-1-1,0 1 1,0 0-1,0 0 0,0 0 1,0-1-1,0 1 0,0 0 1,0 0-1,0 0 0,1-1 1,-1 1-1,0 0 0,0 0 1,0 0-1,0 0 1,0 0-1,0-1 0,1 1 1,-1 0-1,0 0 0,0 0 1,0 0-1,0 0 0,1 0 1,-1-1-1,0 1 0,0 0 1,0 0-1,1 0 1,-1 0-1,0 0 0,0 0 1,0 0-1,1 0 0,-1 0 1,0 0-1,0 0 0,0 0 1,1 0-1,-1 0 0,-2 25-45,2-7 45,-1-14 1,1 0 0,-1 1 0,1-1 0,0 0-1,1 1 1,-1-1 0,1 0 0,-1 1 0,1-1 0,0 0 0,1 0 0,-1 0 0,1 0-1,0 0 1,0 0 0,0 0 0,3 3 0,-3-5-5,-1 0 0,1-1-1,0 1 1,-1 0 0,1-1 0,0 1 0,0-1-1,0 0 1,0 1 0,1-1 0,-1 0 0,0 0-1,0-1 1,1 1 0,-1 0 0,0-1 0,1 1-1,-1-1 1,0 0 0,1 0 0,-1 0-1,1 0 1,-1 0 0,0-1 0,1 1 0,-1-1-1,1 1 1,-1-1 0,0 0 0,0 0 0,4-2-1,7-3 9,-1 0 0,-1-1-1,1 0 1,-1-1 0,0 0-1,-1 0 1,11-13-1,60-74 7,-66 75-9,17-21 20,-2-1 0,-1-1 0,-3-2 0,-1 0 0,-3-2 0,-1-1 0,24-88 0,-39 114-11,-1 3 4,-1-1 1,0 1-1,2-39 0,-5 50-5,0 4-44,-9 5-25,6 0 49,0 1-1,1-1 1,-1 0 0,1 1-1,0-1 1,-1 1 0,1 0-1,0-1 1,-2 5 0,-3 2-8,-5 8-5,0 1-1,2 0 0,0 1 0,-9 24 0,-21 79-66,12-36 11,-16 89-74,33-123 103,9-47 47,0-1 0,0 1 0,1 0 0,0-1 0,-1 1 1,1 0-1,0-1 0,1 1 0,-1 0 0,1-1 0,-1 1 0,1 0 0,0-1 0,1 1 0,-1-1 0,1 1 0,-1-1 0,1 0 1,0 0-1,0 0 0,0 0 0,1 0 0,-1 0 0,1 0 0,4 3 0,15 22-22,-21-27 25,24 14-9,-24-15 9,0 1 0,0-1 0,0 0 1,0 0-1,0 1 0,0-1 0,0 0 0,0 0 1,1 0-1,-1 0 0,0 0 0,0-1 1,0 1-1,0 0 0,0 0 0,0-1 0,0 1 1,0-1-1,0 1 0,0-1 0,0 1 1,1-2-1,4-2 19,0-1 0,-1 0 0,0 0 0,0-1 0,0 0-1,6-10 1,15-14 18,5-7 45,14-38 113,-39 67-206,-6 8 8,0 0 0,0-1 0,0 1 0,1 0 0,-1 0 0,0 0 0,0 0 0,0 0 0,0 0 0,0 0 0,0-1 1,0 1-1,0 0 0,0 0 0,0 0 0,0 0 0,0 0 0,1 0 0,-1 0 0,0 0 0,0 0 0,0 0 0,0 0 0,0 0 0,0 0 0,0 0 0,1-1 0,-1 1 0,0 0 0,0 0 0,0 0 0,0 0 0,0 0 0,0 0 0,1 0 0,-1 0 0,0 1 0,0-1 0,0 0 0,0 0 0,0 0 0,0 0 0,1 0 0,-1 0 0,0 0 0,0 0 0,0 0 0,0 0 1,0 0-1,0 0 0,0 0 0,0 0 0,0 1 0,0-1 0,1 0 0,-1 0 0,0 0 0,0 0 0,0 0 0,0 0 0,0 0 0,0 1 0,0-1 0,0 0 0,0 0 0,0 0 0,0 0 0,0 0 0,0 1 0,0-1-27,-1 1 24,0 0-1,1 1 1,-1-1 0,1 0-1,-1 0 1,1 0 0,-1 1-1,1-1 1,-1 0-1,1 0 1,0 1 0,0 1-1,-1 0-2,-16 57-44,10-42 31,1 1 0,1 1 0,1-1 0,1 0 0,0 1 0,1 25 0,6-24 13,-4-20 7,0-1 0,0 1 0,0-1 0,0 1-1,0 0 1,0-1 0,1 1 0,-1-1 0,0 1 0,0-1 0,1 1 0,-1-1 0,0 1 0,1-1 0,-1 1 0,0-1 0,1 1 0,-1-1 0,1 1 0,-1-1 0,0 0 0,1 1 0,-1-1-1,1 0 1,-1 1 0,1-1 0,0 0 0,-1 0 0,1 0 0,0 1 0,8-5 10,0 1 0,0-2 0,0 1 0,-1-1 0,0-1 0,0 1 1,13-12-1,-1-4 61,24-29 1,-3 2-15,-36 44-31,0 0-1,0 0 0,0 0 1,1 0-1,-1 1 0,1 0 1,0 0-1,9-2 0,-15 4-24,0 1 1,1 0-1,-1 0 0,0 0 0,1 0 0,-1 0 0,0 0 0,1 0 0,-1 0 0,1 0 0,-1 0 0,0 0 0,1 0 0,-1 0 0,0 0 0,0 1 1,1-1-1,-1 0 0,0 0 0,1 0 0,-1 0 0,0 1 0,1-1 0,-1 0 0,0 0 0,0 0 0,1 1 0,-1-1 0,0 0 0,0 0 0,0 1 1,1-1-1,-1 0 0,0 1 0,2 16 15,-9 17 6,-10 21-6,-3 0 0,-2-1-1,-2-1 1,-3-1-1,-1-1 1,-55 72 0,77-115-17,-12 15 9,-31 32 0,43-49-1,-1 0-1,0 0 1,0 0-1,-1-1 1,0-1 0,0 1-1,0-1 1,0-1-1,-11 4 1,17-6-3,0 0 0,1-1-1,-1 1 1,0-1 0,0 0 0,1 0-1,-1 1 1,0-1 0,0 0 0,1 0-1,-1-1 1,0 1 0,0 0-1,1-1 1,-1 1 0,0-1 0,0 1-1,1-1 1,-1 0 0,1 1 0,-1-1-1,-2-2 1,2 1 7,1 0 0,-1 0 0,1 0 0,0 0-1,0 0 1,0-1 0,0 1 0,0 0 0,0 0 0,1-1-1,-1 1 1,1-1 0,0 1 0,-1-5 0,1-1 17,1 0 1,-1-1 0,1 1-1,1 0 1,0 0-1,0 0 1,0 0 0,1 0-1,4-8 1,1 4 2,0 1 0,1 0 0,0 0 0,0 1 0,1 0 0,20-15 0,-6 7 17,1 1 1,32-16-1,-33 23-16,0 1 0,0 0 0,43-8 0,-37 10-11,54-20 1,-79 25-88,1 0 1,0 0-1,-1 1 1,1 0-1,0 0 0,0 0 1,0 1-1,9 0 0,-57 10-1456,24-10 1013,-32-2 0,16-3-3264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3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554 132 9848,'0'0'9417,"-11"-8"-9105,-71-60 657,74 62-814,0 0 0,-1 0 1,1 1-1,-1 0 0,0 1 0,0 0 0,0 0 1,-16-3-1,8 4 107,1 0 0,-1 2 0,1 0 1,-24 1-1,32 1-167,0 0-1,0 1 1,0 0 0,1 0-1,-1 0 1,0 1 0,1 1-1,0-1 1,-12 8 0,-4 5 260,-29 25 1,48-38-314,-4 5 44,-1 0 1,1 0-1,1 1 0,0 0 1,0 1-1,0-1 0,1 1 0,1 0 1,0 1-1,0-1 0,1 1 1,0 0-1,1 0 0,0 1 1,-2 21-1,5-26-42,-1 1 0,2 0-1,-1 0 1,1-1 0,0 1 0,0 0 0,1-1-1,0 1 1,0-1 0,1 0 0,0 0 0,1 0-1,-1 0 1,1 0 0,0-1 0,1 1-1,0-1 1,0 0 0,0-1 0,1 1 0,-1-1-1,1 0 1,1 0 0,9 5 0,23 11 173,2-3 0,68 23 0,46 20 93,-122-44-261,-6-5 9,-1 1 1,-1 2-1,25 18 1,-27-13 32,37 41 0,-55-55-59,0-1 0,0 1 0,-1 0 0,0 1 0,0-1-1,-1 1 1,5 13 0,-7-18-20,0 1-1,-1-1 1,1 0-1,-1 1 1,0-1-1,0 0 1,0 1-1,0-1 1,0 1-1,-1-1 1,1 0-1,-1 1 1,1-1-1,-1 0 1,0 1-1,0-1 1,0 0-1,0 0 1,0 0-1,-1 0 1,1 0-1,-1 0 1,1 0-1,-1 0 1,0-1-1,-2 3 1,-5 3 29,-1-1 0,0 1 0,0-2 1,-1 1-1,1-2 0,-1 1 0,0-2 0,0 1 0,-1-1 1,1-1-1,-14 1 0,-17 1 301,-75-5 1,35-1 171,39 4-216,21-1 9,0 0 0,-39-5 0,52 3-225,-13-3 89,-38-1 1,63 5-240,0-1 1,0 1-1,0-1 0,0 0 0,0 0 1,-1 0-1,6-2 0,-3 1-3695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4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1 9848,'0'0'8913,"-13"12"-8465,-43 44 17,42-42-228,1 1 1,0 1-1,1 0 1,1 0-1,1 1 1,0 1-1,-10 25 0,4 1 404,-16 79 0,25-91-425,-10 42 482,4 0-1,-8 135 1,21-167-386,1 1 0,2-1 0,2 0-1,2 0 1,2 0 0,21 61 0,-27-93-239,11 27 293,20 41 0,-28-66-254,1 0 1,1 0-1,0-1 0,0 0 0,1-1 0,1 0 1,11 11-1,-5-8 424,32 20 0,-45-30-777,1-1 1,0 0 0,0 0-1,0 0 1,0-1 0,0 1-1,0-1 1,1 0 0,-1 0-1,0 0 1,1-1 0,-1 1-1,1-1 1,8-1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5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11256,'0'0'5775,"11"-5"-4964,-6 2-737,23-13 567,2 0 1,0 3-1,52-17 1,-70 27-457,1 1 0,-1 0 0,1 1 0,-1 0 0,1 1 0,0 1 0,17 2-1,-23-2-73,0 1 0,0 0 0,-1 1 0,1-1 0,-1 1 0,0 0 0,0 1-1,0-1 1,0 1 0,-1 0 0,1 1 0,-1-1 0,0 1 0,0 0-1,5 8 1,1 5 201,0 0-1,-2 1 0,0 1 0,-1 0 1,9 32-1,7 19 464,-9-32-325,-9-21-118,1-1 0,0 1 0,2-2 0,16 28 0,-23-41-276,0-1 0,0 1 0,0 0 0,0 0 0,1-1 0,-1 1 0,1-1 0,0 0 0,-1 0 0,1 0 0,0 0 0,0 0 0,0 0 0,1-1 0,-1 0 0,0 1 0,0-1 0,1 0 0,-1-1-1,1 1 1,-1-1 0,1 1 0,-1-1 0,1 0 0,-1-1 0,1 1 0,5-1 0,40-10 18,-33 5-3837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5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564 0 15272,'0'0'1081,"-13"11"-569,-234 204 2326,97-82-1671,108-98-826,23-20 0,2-1 0,-1 2-1,-20 25 1,19-6 1086,26-34-757,1-2-807,1 0 0,-1-1 0,0 0 0,0-1 0,0 0 0,0 0 0,-1-1 0,9-4 0,-11 5-1230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6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12456,'0'0'8431,"11"-2"-7799,20-3-85,0 1 1,53 2-1,-7 9 1333,118 26 0,-184-32-1541,-6 0 387,-14 6-977,0-2-3529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6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14064,'0'0'2687,"14"-4"-1984,36-10 335,77-12 0,-91 20-533,-15 3-67,1 0 0,-1 1 0,0 1 0,24 2 0,-12-1 462,-27 0-690,-1-1 0,1 1 0,0 1 1,-1-1-1,8 2 0,2-2 409,0-1-554,-9 5-2834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7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0 11256,'0'0'8617,"-6"15"-7761,-3 7-448,1 0 0,1 0 0,1 1 0,1 0 0,-4 46 0,9-67-374,-10 252 4060,14-194-1632,-4-60-2405,0 0 0,0 0-1,0 1 1,0-1 0,0 0-1,0 1 1,0-1 0,0 0-1,0 0 1,0 1 0,0-1 0,0 0-1,0 1 1,0-1 0,0 0-1,0 0 1,1 1 0,-1-1-1,0 0 1,0 0 0,0 1 0,0-1-1,1 0 1,-1 0 0,0 1-1,0-1 1,0 0 0,1 0 0,-1 0-1,0 1 1,4-2-125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7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18487,'0'0'4464,"15"2"-3649,191 17 829,29 22 155,-215-37-1570,13 4 350,6 0-2622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7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16575,'0'0'3763,"13"-4"-2848,33-11 122,1 2 0,88-12 1,-92 23 328,86 10 0,-103-6-817,30 1 916,-36-3-4926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8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13768,'0'0'6498,"6"16"-5575,10 29-138,-2 1 0,14 82 1,-18 20 1186,-10 171 1,-2-223-1261,-1-47 72,-11 58 0,8-71-254,5-24-272,1-9-97,-1 0 1,1-1 0,0 1-1,-1 0 1,0-1 0,0 1-1,0-1 1,0 1 0,0-1-1,0 0 1,-2 3 0,3-5-159,0 0 1,0 0-1,-1 1 1,1-1-1,0 0 1,0 0 0,0 0-1,0 0 1,-1 0-1,1 0 1,0 1-1,0-1 1,0 0 0,0 0-1,0 0 1,0 0-1,0 0 1,0 1-1,-1-1 1,1 0-1,0 0 1,0 0 0,0 0-1,0 1 1,0-1-1,0 0 1,0 0-1,0 0 1,0 1-1,0-1 1,0 0 0,0 0-1,0 0 1,0 1-1,0-1 1,1 0-1,-1 0 1,0 0 0,0 0-1,0 1 1,0-1-1,0 0 1,0 0-1,0 0 1,0 0-1,1 0 1,-1 0 0,0 1-1,0-1 1,0 0-1,0 0 1,0 0-1,1 0 1,-1 0-1,11-1 62,-9 0-64,28-4-1,1 1 0,42 0 0,-21 2 0,-27 0 0,0 2 0,0 0 0,1 2 0,-1 0 0,-1 2 0,31 8 0,-37-2 0,-18-9 0,1 0 0,0 0 0,0 0 0,0-1 0,0 1 0,0 0 0,0-1 0,0 1 0,0-1 0,0 1 0,0-1 0,0 0 0,1 1 0,-1-1 0,0 0 0,0 0 0,0 0 0,0 0 0,1 0 0,-1 0 0,0 0 0,0 0 0,0 0 0,0 0 0,1-1 0,0 0 0,11-5-3945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1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13864,'0'0'1238,"17"-1"-838,35-3-136,259-10 771,-225 12-837,-41 0 95,55 4 1,-51 6-15,-45-8-234,0 1 1,0 1 0,0-1-1,0 1 1,-1-1-1,1 1 1,0 0-1,-1 0 1,1 1 0,2 2-1,-6-4-70,1-1-1,-1 1 1,0-1-1,1 1 1,-1-1 0,0 1-1,0 0 1,0-1-1,0 1 1,1 0 0,-1-1-1,0 1 1,0 0-1,0-1 1,0 1 0,0 0-1,-1-1 1,1 1-1,0 0 1,0-1 0,0 1-1,-1-1 1,1 1-1,0 0 1,0-1 0,-1 1-1,1-1 1,-1 1-1,1-1 1,0 1-1,-1-1 1,1 1 0,-1-1-1,1 1 1,-1-1-1,1 0 1,-1 1 0,0-1-1,1 0 1,-1 1-1,1-1 1,-2 0 0,1 1-913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49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10848,'0'0'3864,"17"3"-3259,2 0-412,-1 1-1,0 0 1,0 2 0,0 0 0,0 1-1,26 15 1,-17-3 102,-1 1-1,-1 1 1,-1 1-1,-1 1 1,-1 1 0,-1 1-1,-1 0 1,-1 2-1,-2 0 1,23 47 0,-17-24 165,-3 0 0,-1 1 0,-3 1 0,-3 1 0,12 84 0,-22-106-228,-1 0 0,-2 0 0,-1 0 0,-1 0 0,-2 0 0,-1-1 0,-2 1 0,-1-1-1,-22 55 1,9-38 160,-3-1-1,-1 0 0,-3-2 0,-1-1 1,-37 40-1,46-60-22,-2-1 1,-30 24 0,10-12-3367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50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35 11256,'0'0'4937,"-10"1"-4013,7 0-1205,-37 2 2297,35-2-56,33-3-983,137-13 489,125-9 1048,-199 27-1609,-65 0-306,52-4-1,-65 1-328,0 0 0,0 0 0,21 3 0,-20-4 75,-13 1-310,-1 0 0,1 0 0,0-1-1,-1 1 1,1 0 0,0 0 0,-1 0 0,1 0-1,0 0 1,-1 0 0,1 0 0,0 0-1,-1 0 1,1 1 0,-1-1 0,1 0-1,0 0 1,-1 0 0,1 1 0,-1-1-1,1 0 1,0 1 0,-1-1 0,1 0 0,-1 1-1,1 0 1,-1-1-16,0 0-1,0 0 1,0 0 0,0 0-1,0 0 1,0 0 0,0 0-1,0-1 1,0 1 0,0 0 0,0 0-1,0 0 1,0 0 0,0 0-1,0 0 1,0 0 0,0 0-1,0 0 1,0 0 0,0 0-1,0 0 1,0 0 0,1 0-1,-2 0-22,1 0 0,-1 0 0,1-1 0,-1 1 0,1 0 0,-1 0-1,1 0 1,-1 0 0,1 0 0,-1 0 0,1 0 0,-1 0 0,1 1 0,-1-1-1,1 0 1,0 0 0,-1 0 0,1 0 0,-1 1 0,1-1 0,-1 0 0,0 1-1,-10 5-436,5-3-3468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50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1 179 14272,'0'0'4034,"16"-2"-3579,193-28 1207,-129 18-534,89-25 0,49-3 679,-115 24-868,-16 8 38,-64 7-268,0-1 0,0-1 1,41-11-1,-42 5-195,-15 5-4254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51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188 164 16879,'0'0'631,"-13"8"25,4-2-512,-4 2 93,-1 1 0,2 0 0,-1 1 0,1 0 0,-18 22-1,21-19-99,0 0 0,1 0 0,1 0 0,0 1 0,1 1 0,1-1 0,0 1 0,1 0 0,0 0 0,1 0 0,1 0 0,0 1 0,2-1 1,-1 0-1,2 1 0,0-1 0,1 1 0,0-1 0,1 0 0,1 0 0,1 0 0,0-1 0,1 1 0,0-1 0,1 0 0,0-1 0,2 0 0,17 23 0,-14-22-32,0-2 0,1 0 1,0 0-1,1-1 0,0-1 1,1 0-1,0-1 1,0-1-1,1 0 0,0-1 1,1-1-1,16 4 0,-5-3 50,1-2 0,-1-1 0,1-2 0,-1 0-1,1-2 1,44-5 0,-53 2-34,0-1-1,-1 0 1,0-2 0,0 0-1,0-1 1,0-1 0,-1 0-1,-1-1 1,32-23 0,-18 8 129,-1-2 0,-1 0 1,-2-2-1,25-33 0,-47 55-193,0 1 0,0-1 0,-1 0 0,0-1 0,0 1 0,-1-1 0,0 0 0,0 0 0,0 0 0,-1 0 0,0 0 0,0 0 0,-1-1 0,0 1 0,0-1 0,-1 1 0,0 0 0,0-1 0,-3-12 0,-1 2 41,0 0-1,-2 0 0,0 0 0,-1 0 0,-1 1 0,0 0 1,-1 1-1,-1 0 0,-1 0 0,0 1 0,-1 0 0,-24-23 1,11 15 56,-1 2 0,-1 0 0,-1 1 0,-1 2 0,0 1 0,-40-16 0,46 23-111,0 2 1,-1 1 0,0 1-1,-1 1 1,1 0 0,-1 3-1,1 0 1,-1 1 0,-35 3-1,42 0-27,0 1 0,0 0 0,0 1 1,1 1-1,0 0 0,0 2 0,0 0 0,1 0 0,0 2 0,0 0 0,1 1 0,0 1 0,-19 16 0,29-21-16,-1-1 0,1 1 0,0 0 0,1 1 0,0-1 0,0 1 0,0-1 0,0 1 0,-2 9 0,5-12 0,0-1 0,0 0 0,1 1 0,-1-1 0,1 0 0,0 1 0,0-1 0,0 1 0,0-1 0,1 1 0,-1-1 0,1 0 0,0 1 0,0-1 0,0 0 0,0 0 0,1 0 0,-1 1 0,1-1 0,0-1 0,0 1 0,0 0 0,3 3 0,2 0 216,0 0 0,0 0-1,12 7 1,7 1-5075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5:58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89 10152,'0'0'10182,"-11"-7"-9755,0 0-304,-2-2 127,-1 1 1,0 0 0,0 1-1,-21-8 1,17 10 153,-4-2 341,-39-6-1,55 12-607,0 0 0,-1 0 0,1 1-1,0 0 1,0 1 0,0-1 0,0 1-1,0 1 1,0-1 0,0 1-1,-9 3 1,4 1-28,0 1 1,1-1-1,0 2 0,0-1 0,1 1 0,0 1 1,0 0-1,1 0 0,0 1 0,0-1 0,1 2 1,1-1-1,0 1 0,0 0 0,1 0 0,0 1 1,1 0-1,1 0 0,0 0 0,0 0 1,1 0-1,1 0 0,0 1 0,0-1 0,1 1 1,1-1-1,0 0 0,1 1 0,0-1 0,1 0 1,5 13-1,-2-9-30,2 0 0,0 0 0,1-1 0,0 1 0,1-2 0,1 0 0,0 0 0,1-1 0,1 0 0,0-1 0,0-1-1,25 16 1,-27-19-34,0-2-1,1 1 0,0-2 0,0 0 0,0 0 0,1-1 0,0 0 0,0-1 0,0-1 0,0 0 0,0-1 0,0 0 0,0-1 0,0 0 1,1-2-1,-1 1 0,22-7 0,-8 0 37,-1-3 1,0 0-1,-1-1 1,38-26-1,88-73 484,-144 106-531,5-5 52,-1 1-1,0-2 0,0 0 0,-1 0 0,-1 0 0,0-1 1,0-1-1,12-25 0,-20 37-85,-1 1 0,0 0 0,0 0 0,0 0 0,0-1 0,0 1 0,0 0 0,0 0 0,0-1 0,0 1 0,0 0 0,0 0 0,0-1 0,0 1 0,0 0 0,0 0 0,0-1 0,0 1 0,-1 0 0,1 0 0,0 0 0,0-1 0,0 1 0,0 0 0,0 0 0,-1 0 0,1-1 0,0 1 0,0 0 0,0 0 0,0 0 0,-1 0 0,1-1 0,0 1 0,0 0 0,-1 0 0,1 0 0,0 0 0,0 0 0,0 0 0,-1 0 0,1 0 0,0 0 0,0 0 0,-1 0 0,1 0 0,0 0 0,0 0 0,-1 0 0,1 0 0,0 0 0,-1 0 0,-14 3 0,9 1 0,0 0 0,0 1 0,0 0 0,0 0 0,1 0 0,0 1 0,0 0 0,0 0 0,1 0 0,0 1 0,0-1 0,1 1 0,0 0 0,0 0 0,-3 11 0,4-13 0,1 0 0,0 1 0,0-1 0,1 0 0,0 1 0,0-1 0,0 1 0,0-1 0,1 0 0,0 1 0,0-1 0,0 0 0,1 0 0,-1 0 0,1 0 0,1 0 0,-1 0 0,1 0 0,0-1 0,0 1 0,0-1 0,0 0 0,5 4 0,7 6 0,1-1 0,0 0 0,0-2 0,30 16 0,-35-21 0,1-1 0,0 0 0,0-1 0,0 0 0,0-1 0,1 0 0,-1-1 0,21 1 0,-30-3 0,1 0 0,-1 0 0,0-1 0,0 1 0,1-1 0,-1 0 0,0 0 0,0 0 0,0 0 0,0-1 0,0 1 0,0-1 0,0 1 0,-1-1 0,1 0 0,0-1 0,-1 1 0,0 0 0,0-1 0,1 1 0,-1-1 0,0 1 0,-1-1 0,1 0 0,-1 0 0,1 0 0,1-6 0,-1 4 0,-1-1 0,0 1 0,0-1 0,0 1 0,0-1 0,-1 1 0,0-1 0,0 0 0,-1 1 0,0-1 0,0 1 0,0-1 0,0 1 0,-1-1 0,-3-7 0,-2 0 0,-1 1 0,0-1 0,-1 2 0,0-1 0,-1 1 0,0 1 0,0 0 0,-1 0 0,-1 1 0,1 1 0,-2-1 0,1 2 0,-1 0 0,-22-9 0,29 14 0,-1 1 0,0-1 0,1 1 0,-1 1 0,-13-1 0,45 11 0,-14-9 0,141 17 0,-123-16 0,-1-2 0,0-1 0,43-7 0,-64 6 0,0 0 0,0-1 0,0 1 0,-1-1 0,1-1 0,-1 1 0,0-1 0,0 0 0,0 0 0,9-9 0,-7 5 0,0-1 0,0 1 0,-1-1 0,-1-1 0,12-19 0,-7 5 0,11-41 0,-1 4 0,-18 49 0,6-10 0,-8 22 0,-1 0 0,1-1 0,-1 1 0,1 0 0,-1-1 0,0 1 0,1 0 0,0 0 0,-1 0 0,1 0 0,-1-1 0,1 1 0,-1 0 0,1 0 0,-1 0 0,1 0 0,-1 0 0,1 0 0,-1 0 0,1 1 0,-1-1 0,1 0 0,0 0 0,-1 0 0,1 0 0,-1 1 0,1-1 0,-1 0 0,0 0 0,1 1 0,-1-1 0,1 1 0,-1-1 0,0 0 0,1 1 0,-1-1 0,0 1 0,1-1 0,-1 0 0,1 2 0,6 6 0,-1 1 0,1 0 0,-2 0 0,1 1 0,-1 0 0,5 15 0,0-2 0,-2-7 0,43 104 0,-45-103 0,-1 0 0,-1 0 0,0 1 0,-1-1 0,0 23 0,-3-30 0,1 1 0,-1 1 0,0-1 0,-1 1 0,-4 18 0,5-28 0,-1 0 0,1 1 0,-1-1 0,0 0 0,0 0 0,0 0 0,0 1 0,-1-1 0,1 0 0,-1-1 0,1 1 0,-1 0 0,1 0 0,-1-1 0,0 1 0,0-1 0,0 1 0,0-1 0,0 0 0,0 0 0,0 0 0,0 0 0,0 0 0,-1 0 0,1 0 0,0-1 0,-1 1 0,-2-1 0,-1 1 0,-1-1 0,1 0 0,0-1 0,-1 1 0,1-1 0,0-1 0,0 1 0,0-1 0,0 0 0,-9-4 0,-1-3 0,1 0 0,-19-14 0,-8-6 0,32 23 0,7 4 0,-1 0 0,0 0 0,1 0 0,-1-1 0,1 1 0,0-1 0,0 0 0,0 0 0,-3-5 0,6 8 0,0 0 0,0-1 0,0 1 0,-1 0 0,1-1 0,0 1 0,0 0 0,0 0 0,0-1 0,0 1 0,0 0 0,0-1 0,0 1 0,0 0 0,0-1 0,1 1 0,-1 0 0,0-1 0,0 1 0,0 0 0,0 0 0,0-1 0,0 1 0,1 0 0,-1-1 0,0 1 0,0 0 0,0 0 0,1 0 0,-1-1 0,0 1 0,0 0 0,1 0 0,-1 0 0,0 0 0,1-1 0,-1 1 0,0 0 0,0 0 0,1 0 0,-1 0 0,0 0 0,1 0 0,0 0 0,16-4 0,-16 4 0,22-3 0,1 1 0,-1 1 0,1 1 0,-1 2 0,43 7 0,112 38 0,-109-27 0,-20-3 0,-32-10 0,31 6 0,-43-11 77,-1-1 1,0 1-1,1 0 0,-1 0 0,0 1 1,0-1-1,0 1 0,0 0 0,0 0 1,3 4-1,17 19-4862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8240,'0'0'15593,"-3"13"-15268,2-7-276,-3 9 68,1-1-1,0 1 0,2-1 0,-1 26 1,2 248 1967,-1-250-1688,1-21-21,-1 0 0,-3 18 0,3-33-212,1 0 0,0 1 0,-1-1 0,1 0-1,0 0 1,0 1 0,1-1 0,-1 0 0,1 3 0,3-6-1288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3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11856,'0'0'9546,"12"-2"-9082,3-2-293,-8 2-88,-1 0 0,0 1 0,0 0-1,1 0 1,-1 1 0,0-1 0,1 1 0,11 2 0,92 10 689,0-5 0,0-5 0,111-12 0,70-28-87,-88 10-267,-116 17-218,15-3 308,109-1 0,-124 15 593,-87 0-1081,0 0 0,1 0 1,-1 0-1,0 0 0,0 0 0,1 0 0,-1 0 1,0 1-1,1-1 0,-1 0 0,0 0 0,0 0 0,1 0 1,-1 0-1,0 1 0,0-1 0,1 0 0,-1 0 1,0 0-1,0 0 0,0 1 0,1-1 0,-1 0 0,0 0 1,0 1-1,0-1 0,0 0 0,0 0 0,0 1 1,1-1-1,-1 0 0,0 1 0,0-1 0,0 0 0,0 0 1,0 1-1,0-1 0,0 0 0,0 1 0,0-1 1,0 0-1,0 0 0,0 1 0,-1-1 0,1 0 0,0 1 1,0-1-1,0 0 0,0 0 0,0 1 0,0-1 1,-1 0-1,1 0 0,0 0 0,0 1 0,0-1 0,-1 0 1,1 0-1,0 0 0,0 1 0,-1-1 0,-13 16 342,7-11-349,-1 0-1,0-1 0,0 0 0,-9 4 0,-1-2-3835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5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0 595 10040,'0'0'5864,"10"-4"-5479,4 0-243,-5 1 17,-1 0 0,0-1-1,12-6 1,-13 5 97,-1 1 1,1-1-1,-1-1 0,0 1 1,-1-1-1,0 0 0,9-14 0,14-14 789,-26 33-949,-1-1 0,0 1 1,1-1-1,0 1 0,-1 0 1,1 0-1,0-1 0,0 1 1,-1 0-1,1 1 0,0-1 1,0 0-1,0 1 0,0-1 1,3 0-1,-4 1-39,1 0 0,-1 0 0,0 1 0,0-1 0,0 0 0,1 1 0,-1-1 0,0 1 0,0-1 0,0 1 0,0-1 0,0 1 0,0 0-1,0-1 1,0 1 0,0 0 0,0 0 0,-1 0 0,2 1 0,2 4 49,-1 0 0,0 1 0,0-1 1,0 1-1,-1-1 0,0 1 0,2 10 0,-1-4-28,13 62 523,27 78 0,-16-51-76,-21-75-260,1 0 0,16 42 0,-1-26 499,-22-43-751,0 1 0,1-1 0,-1 0 0,0 0 0,0 0 0,1 1 0,-1-1 0,0 0 0,0 0 0,1 0 0,-1 0 0,0 0 0,0 0 0,1 0 0,-1 0 0,0 0 0,1 0 0,-1 1 0,0-1 0,1-1 1,-1 1-1,0 0 0,0 0 0,1 0 0,-1 0 0,0 0 0,1 0 0,-1 0 0,0 0 0,0 0 0,1 0 0,-1-1 0,0 1 0,0 0 0,1 0 0,-1 0 0,0-1 0,0 1 0,0 0 0,1 0 0,-1-1 0,0 1 0,0 0 0,0 0 0,0-1 0,0 1 0,1 0 0,-1 0 0,0-1 0,0 1 1,0 0-1,0-1 0,0 1 0,0 0 0,0-1 0,6-19 179,1-31 84,-2 1 0,-5-100 0,-7 55 107,-22-112-1,4 46 225,12 109-199,11 45-321,0 1 0,0-1 0,0 0-1,0 1 1,1-1 0,0 0 0,1 0 0,0 0-1,0 1 1,0-1 0,2-7 0,10-16 52,-11 28-140,0 1 0,0 0 1,0 0-1,0 0 0,0 0 1,0 0-1,0 0 0,0 0 1,0 0-1,0 0 0,0 0 1,1 0-1,-1 1 1,0-1-1,1 0 0,-1 1 1,1-1-1,1 1 0,1-1-6,-1 0-1,1 0 1,-1 0-1,0 0 0,0-1 1,0 1-1,5-4 1,-5 3-5,0 0 1,1 1 0,0-1-1,-1 0 1,1 1 0,6-1-1,28-1 5,1 2 0,0 1-1,59 9 1,-15-2 7,360 0 17,-337-14-17,0-5 0,121-28-1,-214 37 2,32-8 10,73-7 1,-74 8 35,-38 8-10,1 0 0,0 1 0,0 0 0,10-1 0,-17 2-29,1 0-1,-1 0 1,0 0-1,1 0 1,-1 0-1,1 0 1,-1 0-1,0 0 1,1 0 0,-1 0-1,0 1 1,1-1-1,-1 0 1,0 0-1,1 0 1,-1 0 0,0 1-1,1-1 1,-1 0-1,0 0 1,0 1-1,1-1 1,-1 0-1,0 1 1,0-1 0,0 0-1,1 1 1,-1-1-1,0 0 1,0 1-1,-1 14 139,-12 16-10,-29 42 215,16-30-5005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6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9 134 12160,'0'0'6305,"8"15"-5872,2 6-266,-1-1-1,-1 2 1,0-1 0,7 40-1,-7-2 313,-3-15 534,2-1 0,16 53 1,-36-170 1789,4 15-2526,-16-59 308,-13-94 650,38 206-1122,-1 1 0,1 0 0,-1-1 0,0 1 0,-1 0 0,1 0 0,-1 0 0,0 0 0,0 0 0,0 0 0,-1 1 0,-4-7 0,7 11 52,4 0-56,-1 1 0,1 0-1,0-1 1,0 2 0,-1-1-1,1 0 1,-1 1-1,4 2 1,-3-3-56,154 61 613,61 28 208,-204-83-823,-1 2 0,1 0 0,-2 0 0,23 20 0,-29-22-34,0 1-1,0 0 1,-1 0-1,0 0 1,0 0-1,-1 1 1,0 0-1,7 18 1,-11-25-17,-1 0 0,1 1 0,-1-1 0,0 1 0,0-1 0,0 0 0,0 1 0,0-1 0,0 1 0,0-1 0,-1 0 0,1 1 0,-1-1 0,0 0 0,0 0 0,0 1 0,0-1 0,0 0 0,0 0 0,-1 0 0,-1 3 0,-4 3 0,-1 0 0,1-1 0,-14 11 0,12-11 0,-8 6 0,-2 0 0,1-1 0,-1-2 0,-1 0 0,0-1 0,0 0 0,-36 8 0,-156 25 0,169-36 0,20 0 0,17-3 0,16-2 0,3-3 240,1-1 0,-1 1 0,15-7 1,8-3-3425,-30 9 1438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7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13264,'0'0'8906,"-7"14"-8359,2-5-432,0-2-27,1 0 1,0 1-1,0-1 0,1 1 0,0 0 0,1 0 0,0 1 0,0-1 1,0 0-1,0 14 0,6 24 988,18 89 0,-7-51 313,-10-61-715,0 13 1901,-5-35-2300,-1-14-191,-3-1-4113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1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9344,'0'0'2504,"72"-31"-2248,-39 27-184,5 8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7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17583,'0'0'1464,"10"-12"-810,7-9-385,0 1 1,2 1 0,0 1-1,44-31 1,-52 42-163,1 1 1,0 0-1,0 1 0,0 1 1,1 0-1,-1 0 1,24-3-1,-28 6 26,-1 1 1,0 0-1,0 0 0,0 0 1,1 1-1,-1 0 0,0 1 0,0-1 1,0 1-1,-1 1 0,1-1 0,0 1 1,-1 0-1,1 1 0,9 6 1,0 3 422,-9-7-147,0 0-1,0-1 1,0 0-1,0 0 1,1-1-1,0 0 1,0 0-1,8 2 1,-14-6-313,0 0 1,0-1-1,0 1 1,0 0 0,0-1-1,0 1 1,0-1-1,-1 0 1,1 0-1,0 1 1,0-1-1,-1 0 1,1-1-1,0 1 1,1-1-1,23-22 810,-20 17-795,1 0 0,0 0 0,0 1 0,0 0-1,1 1 1,0 0 0,0 0 0,1 1-1,-1-1 1,14-3 0,9-5-4106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8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10656,'0'0'10769,"9"16"-10060,-6-9-629,5 6 66,-2 0 1,1 0 0,-2 0-1,0 1 1,0 0 0,-1 1 0,-1-1-1,1 17 1,0 15 375,3 145 1715,-8-162-1547,-1 0 1,-1 0 0,-2 0-1,-12 43 1,14-64-89,1 1 1,0 0 0,0 0-1,0 14 1,21-25-603,42-19 0,55-14 0,-104 32 0,1 0 0,0 2 0,0 0 0,-1 0 0,1 1 0,0 0 0,16 4 0,-22-3 0,-1 1 0,0 0 0,1 0 0,-1 1 0,7 3 0,-11-5 0,0 0 0,0 0 0,-1 0 0,1 0 0,-1 0 0,1 1 0,-1-1 0,1 0 0,-1 1 0,0-1 0,0 1 0,1-1 0,-1 1 0,0 0 0,-1-1 0,1 1 0,0 0 0,0 0 0,-1-1 0,1 1 0,0 3 0,1 5 970,0-2-5875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09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51 9536,'0'0'6040,"11"-7"-5532,46-36 333,-57 43-815,0 0 1,0 0-1,0 0 1,0 0 0,1 0-1,-1 0 1,0 0-1,0 0 1,0 0-1,0 0 1,0 0-1,0 0 1,0 0 0,0 0-1,0 0 1,0 0-1,0 0 1,0 0-1,0 0 1,1 0-1,-1 0 1,0 0 0,0 0-1,0 0 1,0 0-1,0 0 1,0 0-1,0 0 1,0 0-1,0 0 1,0 0 0,0 0-1,0 0 1,1 0-1,-1 0 1,0 0-1,0 0 1,0 0-1,0 0 1,0 0 0,0 0-1,0 0 1,0 0-1,0 0 1,0 0-1,0 0 1,0 0-1,0 1 1,0-1 0,0 0-1,0 0 1,0 0-1,0 0 1,0 0-1,0 0 1,0 0 0,0 0-1,0 0 1,0 0-1,0 0 1,0 10 601,-6 15-465,5-19 42,-12 46 232,-65 297 1504,27 10-857,29-79-477,-16 211 485,33-408-669,3 0-1,18 161 1,-9-206-177,2 0 0,1-1 0,1 0 0,3-1 0,1 0 0,1-1 0,2-1 0,2-1 0,1 0 0,1-2 0,51 56 0,-52-67 477,25 18-1,-31-26-119,-13-11-560,0 0 0,0 0 0,0 0-1,0 0 1,0-1 0,1 1 0,-1 0 0,0-1 0,0 0 0,0 1 0,1-1 0,-1 0 0,0 0 0,0 0 0,1-1 0,-1 1 0,0-1 0,0 1 0,0-1 0,1 1 0,-1-1-1,0 0 1,3-2 0,2-1 84,0 0-1,0 0 1,-1-1-1,1 1 1,8-10-1,10-16-4171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0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12960,'0'0'2644,"4"12"-1743,19 48 358,40 75 0,-11-40-465,82 162 787,-20 11-516,-12 93 114,-90-300-778,-3 2 1,-2-1-1,-3 124 0,-7-154-181,0 1-1,-2-1 0,-2-1 0,-1 1 1,-1-1-1,-2 0 0,-1-1 1,-21 40-1,20-48-35,-1-1 0,-1 0 1,-1 0-1,0-2 0,-2 0 1,0-1-1,-1-1 0,-1 0 1,0-2-1,-2 0 0,-22 12 0,36-23-122,1-1-1,-1 1 1,0-1 0,0 0-1,0-1 1,-1 0-1,1 0 1,0-1-1,-14 0 1,-15-6-3739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1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11352,'0'0'14662,"12"-7"-14062,43-21-7,-51 27-523,0-1-1,0 1 0,0 0 1,0 1-1,0-1 0,0 1 1,0-1-1,1 1 0,-1 1 1,0-1-1,0 0 0,5 2 1,7 0 180,71 7 949,-37-3-286,0-2 0,85-4 1,4-12-453,-103 8-461,-61 38 0,11-22-4047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1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 14272,'0'0'4073,"17"-4"-3453,282-59 2677,-269 58-2514,48-1 0,-47 5 18,40-7 1,-53 4-509,-14 3-158,0-1 1,1 1 0,-1 1-1,1-1 1,-1 1-1,1-1 1,-1 1 0,1 1-1,-1-1 1,1 1 0,5 0-1,-8 0-123,1-1-1,0-1 1,-1 1-1,1 0 1,0-1 0,-1 1-1,1-1 1,-1 0-1,1 0 1,3-1-1,0-1-2999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2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172 205 15880,'0'0'599,"-10"15"-5,-68 104 413,62-93-581,2 2 0,1 0-1,-12 39 1,21-54-252,0 1 0,1 0-1,1 0 1,1 0 0,0 0-1,0 0 1,1 0-1,1 1 1,1-1 0,3 14-1,-3-19-72,1-1-1,-1 0 1,2 0-1,-1 0 0,1 0 1,1-1-1,-1 0 1,1 0-1,1 0 0,-1 0 1,1-1-1,0 0 1,0 0-1,1 0 0,0-1 1,0 0-1,12 6 1,-7-5 31,-1-1 0,1 0 0,1-1 0,-1 0 1,1-1-1,-1 0 0,1-1 0,20 1 0,-14-3 41,1-1-1,-1-1 0,0 0 1,0-1-1,23-8 0,-12 1 74,0-1 1,-1-1-1,-1-2 0,0 0 0,-1-2 0,45-35 0,-61 41-124,1 1-1,-1-2 1,-1 1-1,0-1 0,0-1 1,-2 0-1,1 0 1,-1-1-1,-1 0 1,0 0-1,-1-1 1,0 0-1,-1 0 1,-1 0-1,0 0 1,-1-1-1,-1 0 1,0 0-1,-1 1 0,0-1 1,-2 0-1,1 0 1,-2 0-1,0 0 1,-1 1-1,0-1 1,-1 1-1,-7-17 1,3 13-36,0 1-1,-1 0 1,-1 0 0,-1 1 0,0 1 0,-1 0 0,0 0 0,-2 1 0,1 1 0,-2 0-1,-25-18 1,25 22-31,1 0-1,-1 1 0,-1 1 0,1 0 0,-1 1 0,0 1 1,-1 0-1,1 2 0,-1 0 0,0 0 0,0 2 1,0 0-1,-24 2 0,28 0-54,1 1 0,-1 0 0,1 1 0,0 0 0,0 1 0,0 1 0,0 0 0,1 0 0,0 1 0,0 0 0,-14 11 0,20-12 0,-1 0 0,1 0 0,-1 0 0,1 0 0,1 1 0,-1 0 0,1 0 0,0 0 0,1 1 0,-1 0 0,1-1 0,1 1 0,-1 0 0,1 0 0,0 0 0,1 1 0,-1-1 0,2 0 0,-1 1 0,1 11 0,1-8 124,1 0 0,0-1 0,1 1 0,0-1 0,1 0 0,5 11 0,15 23-5009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6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10752,'0'0'12062,"0"13"-11565,-2 60 477,-14 90-1,-2 94 1307,18-236-2034,-7 104 1940,7-113-1847,-1-11-223,1 0 0,0 1 0,0-1 0,0 1 0,0-1 0,0 0 0,0 1 0,0-1 0,1 0 0,-1 1 0,0-1 0,2 3 0,-1-3-66,0-1-1,0 1 1,0 0-1,0 0 1,0 0 0,0-1-1,0 1 1,0-1-1,1 1 1,-1-1-1,0 1 1,0-1 0,1 0-1,-1 0 1,0 1-1,1-1 1,-1 0-1,3-1 1,51 2-50,73-10 0,23 0 0,-16 15 0,-134-6 58,0 0 0,0 0 1,0 0-1,0 1 0,0-1 0,0 0 0,0 0 1,0 1-1,0-1 0,0 1 0,0-1 1,0 1-1,0-1 0,0 1 0,0-1 0,0 2 1,0-2-209,-1 1 0,0-1 0,0 1 0,0-1 0,0 0 0,0 1 0,0-1 0,0 1 0,0-1 0,0 1 0,0-1 0,0 1 0,0-1 0,0 1 0,0-1 1,0 1-1,0-1 0,0 1 0,0-1 0,-1 0 0,1 1 0,0-1 0,0 1 0,-1-1 0,1 0 0,0 1 0,-1-1 0,1 0 0,0 1 0,-1-1 0,1 0 0,-1 1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6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12160,'0'0'7182,"11"-3"-6678,54-13 127,0 3-1,1 3 1,99-3 0,422-36 1141,-361 25-1048,81 1 214,-221 21-419,132 14 1,-95-1 127,-64-7 353,93 18-1,-147-21-1314,10 3 1768,-14-3-1521,-1-1-1,0 0 0,0 0 1,0 0-1,0 0 0,1 1 1,-1-1-1,0 0 0,0 0 1,0 0-1,0 1 1,0-1-1,0 0 0,0 0 1,0 0-1,0 1 0,0-1 1,0 0-1,0 0 0,0 1 1,0-1-1,0 0 0,0 0 1,0 0-1,0 1 0,0-1 1,0 0-1,0 0 0,0 1 1,0-1-1,0 0 1,0 0-1,0 0 0,0 1 1,-1-1-1,1 0 0,0 0 1,0 0-1,0 0 0,0 1 1,0-1-1,-1 0 0,1 0 1,0 0-1,0 0 0,0 0 1,-1 0-1,1 0 0,0 0 1,0 1-1,-1-1 1,1 0-1,0 0 0,0 0 1,-1 0-1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7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0 544 13168,'0'0'4362,"15"-6"-3574,200-92 1177,-153 71-1371,-48 21-234,1 1 0,-1-2-1,-1 0 1,1 0 0,12-11-1,-25 18-317,-1 0 0,1-1 0,-1 1-1,1 0 1,-1 0 0,1 0 0,-1 0-1,1 0 1,-1 0 0,1-1 0,-1 1 0,1 0-1,-1 0 1,1 0 0,-1 1 0,1-1-1,-1 0 1,1 0 0,-1 0 0,1 0 0,-1 0-1,1 1 1,-1-1 0,0 0 0,1 0-1,-1 1 1,1-1 0,-1 0 0,0 1-1,1-1 1,-1 0 0,0 1 0,1-1 0,-1 1-1,0-1 1,1 0 0,-1 1 0,0-1-1,0 1 1,1 0 0,11 24 565,-11-23-611,15 45 385,-2 1 0,11 69 1,-11-50-118,9 56 171,18 73 259,-32-159-495,12 36 202,-19-67-331,1 0 0,-1 0 1,1-1-1,0 0 0,1 1 0,-1-1 0,1 0 0,0-1 1,7 8-1,-10-12-54,0 1 0,0-1 1,0 1-1,0-1 0,0 0 0,0 1 1,0-1-1,0 0 0,0 0 0,0 0 1,0 1-1,0-1 0,0 0 0,0 0 1,0-1-1,0 1 0,0 0 0,1 0 1,-1 0-1,0-1 0,0 1 0,0-1 1,0 1-1,0-1 0,-1 1 0,1-1 1,0 1-1,0-1 0,0 0 0,0 1 1,-1-1-1,1 0 0,0 0 0,0 0 1,-1 0-1,1 0 0,0-1 0,4-5 45,0 0 0,0-1 0,5-12 0,-1-3-5,0-1 0,-2 0 0,-1-1 0,0 1 0,-2-1 0,-1 0 0,-1-44-1,-18-179 102,15 232-148,-4-24 4,-26-193 13,24 195-91,-3 0 0,-1 0-1,-1 1 1,-20-37-1,-5-13-454,37 86 505,0 0 0,-1 0-1,1 1 1,-1-1-1,1 0 1,-1 1-1,1-1 1,-1 0-1,1 1 1,-1-1-1,1 1 1,-1-1-1,0 1 1,1-1 0,-1 1-1,0-1 1,-1 0-1,1 1 1,1 0 0,-1 0 0,1 0 0,0-1 0,-1 1 0,1 0 0,-1 0 0,1-1 0,-1 1 0,1 0 0,0-1 0,-1 1 0,1-1 0,0 1 0,-1 0 0,1-1 0,0 1 0,0-1 0,-1 1-1,1-1 1,0 1 0,0-1 0,0 1 0,0-1 0,-1 1 0,1-1 0,0 1 0,0-1 0,0 0 0,30 14-72,-3-4 124,0-1-1,1-1 0,0-1 1,36 2-1,116-1 142,184-22 153,-179 4-168,-108 7-82,222-6 308,-2 24 183,-266-10-383,0 2-1,0 1 0,-1 1 0,0 2 0,33 14 1,-20-6 504,-43-18-677,0 0-1,0 0 1,-1 0-1,1 0 1,0 0 0,0 0-1,0 1 1,0-1 0,0 0-1,0 0 1,0 0-1,0 0 1,0 0 0,0 0-1,0 0 1,-1 0 0,1 0-1,0 0 1,0 1-1,0-1 1,0 0 0,0 0-1,0 0 1,0 0 0,0 0-1,0 0 1,0 0-1,0 0 1,0 0 0,0 1-1,0-1 1,0 0-1,0 0 1,0 0 0,0 0-1,0 0 1,0 0 0,0 0-1,0 0 1,0 1-1,0-1 1,1 0 0,-1 0-1,0 0 1,0 0 0,0 0-1,0 0 1,0 0-1,0 0 1,0 0 0,0 0-1,0 0 1,0 0 0,0 1-1,1-1 1,-1 0-1,0 0 1,0 0 0,0 0-1,0 0 1,0 0-1,0 0 1,0 0 0,-7 3-3653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1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8432,'0'0'2688,"71"22"-2480,-55-18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8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12864,'0'0'4182,"10"8"-3317,-9-7-847,6 5 116,1 1 0,-1 0 0,-1 0 0,1 0 0,-1 1 0,-1 0 0,1 0 0,-1 0 0,-1 1 0,5 10 0,10 41 802,-3 1-1,-2 0 1,-3 0 0,-2 1-1,0 118 1,-10-178-194,-2-5-420,-2-9-49,-19-74 362,-20-146-1,39 198-502,2 0 0,1 0 0,2-1 0,1 1 0,2 0 0,11-55 0,-13 86-109,0 1 0,0-1-1,0 1 1,0-1 0,1 1 0,-1 0 0,1-1-1,-1 1 1,1 0 0,0 0 0,0 0-1,0 0 1,0 0 0,0 1 0,1-1 0,-1 1-1,0-1 1,1 1 0,-1 0 0,1 0 0,-1 0-1,1 0 1,5-1 0,1 1 21,0-1 1,0 1-1,0 0 1,0 1-1,18 2 0,-11 0 4,0 1-1,0 0 0,-1 2 0,1 0 0,-1 0 0,0 2 0,0-1 0,-1 2 1,0 0-1,-1 1 0,1 0 0,-1 1 0,-1 1 0,14 15 0,-9-7 21,0 1 0,-2 1 0,0 1 0,-1 0 0,-2 1 0,0 1 0,-1-1 0,8 30 0,-13-34-24,5 13 71,9 47 0,-18-69-89,-1 0 1,0 0-1,0 0 1,-1 0-1,0 0 1,-1 0-1,0 0 1,-1 0-1,-4 12 1,3-9 16,-2-1 0,0 0 0,0 0 0,-1 0 0,-1-1-1,-9 13 1,11-18-1,-1 0 0,0 0-1,0 0 1,0-1-1,-1 0 1,0 0 0,0-1-1,0 0 1,0 0-1,-1 0 1,-8 2 0,6-3-12,-1 0 1,0 0 0,0-1 0,0-1-1,0 0 1,0 0 0,0-1 0,0-1 0,-1 0-1,1 0 1,0-1 0,0 0 0,-12-5-1,-4-3 48,0-1 0,0-2-1,-43-28 1,58 34 124,1-2 0,0 1 0,0-1 0,-11-12 0,18 16-707,-1 0 0,1-1 0,0 1 0,1-1 1,-1 0-1,1 1 0,0-2 0,0 1 0,-3-12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9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13464,'0'0'9525,"6"12"-8777,0 1-545,-1 0 0,0 0 0,-1 0 1,0 0-1,-1 1 0,3 27 0,-7 202 3660,-3-207-1802,4-36-2030,0 0 0,0 0 0,0 1 0,0-1 0,0 0 1,0 0-1,0 0 0,0 0 0,0 1 0,0-1 0,0 0 0,0 0 1,0 0-1,0 0 0,0 1 0,0-1 0,0 0 0,-1 0 0,1 0 0,0 0 1,0 1-1,0-1 0,0 0 0,0 0 0,0 0 0,0 0 0,0 0 1,-1 0-1,1 0 0,0 1 0,0-1 0,0 0 0,0 0 0,-1 0 1,1 0-1,0 0 0,0 0 0,0 0 0,0 0 0,-1 0 0,1 0 0,0 0 1,0 0-1,0 0 0,-1 0 0,-4-18-370,0-1-4178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19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0 232 15776,'0'0'2257,"7"-12"-1651,-1 4-493,50-74 876,-49 73-812,0 0-1,1 0 1,1 1 0,-1 0-1,1 0 1,0 1-1,12-7 1,-18 12-81,0 1 0,-1 0 0,1 0 0,0 0 0,0 0 0,0 0 0,0 1 0,0-1 1,0 1-1,1 0 0,-1 0 0,0 0 0,0 0 0,0 0 0,0 1 0,0-1 0,0 1 0,0 0 0,0 0 0,0 0 0,0 1 0,-1-1 0,1 0 0,4 4 0,4 4 363,-1 0-1,-1 0 0,0 1 0,14 17 1,-15-16 45,0-1 0,19 18 0,-24-26-376,0 1-1,0-1 0,1 1 1,-1-1-1,0 0 1,1-1-1,-1 1 1,1-1-1,0 1 0,-1-1 1,1 0-1,0 0 1,0-1-1,0 1 1,0-1-1,-1 0 0,1 0 1,0 0-1,0 0 1,0-1-1,0 1 1,0-1-1,-1 0 0,1 0 1,0-1-1,-1 1 1,1-1-1,-1 0 1,1 0-1,-1 0 0,0 0 1,0 0-1,0-1 1,0 0-1,0 1 1,-1-1-1,1 0 0,-1 0 1,4-5-1,14-21-249,43-53 752,-54 72-2030,1 1-1,19-17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0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11952,'0'0'12094,"10"0"-11547,35-3-45,-2 0 355,68 4 0,-69 4-317,4 2 581,0-3-1,0-2 1,76-5-1,-111 2-965,0 0-1,1 1 1,-1 0 0,1 1-1,12 2 1,1-9-155,-23 8 1003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1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14872,'0'0'7779,"15"-5"-7208,-12 4-530,15-5 191,1 1 0,-1 0 0,1 1 0,29-2 0,63 0 2324,206-38-1,-288 38-2149,55-5 1,-35 10-4388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2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12664,'0'0'11049,"7"17"-10284,1-1-559,-1-2 0,-1 1 0,0-1 0,-1 1 0,0 0-1,3 24 1,-1 6 797,7 56 1235,-13-88-1681,-1 0-1,0 1 1,-1-1 0,-1 0 0,-5 21-1,-5-6-117,1-2-967,8-10-3193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2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15680,'0'0'8377,"10"11"-7832,-1 0-405,-1 0 1,0 1-1,0 0 1,-1 1-1,-1-1 1,0 1-1,5 17 1,-6-12 31,5 18 867,10 66 0,-15-73-355,0 12 1283,-2-35-1022,-4-7 111,-2-20-976,2 6-205,-6-13-4202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3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 13464,'0'0'2594,"13"-10"-1819,87-68 733,-94 73-1393,13-12 587,0 2 0,1 1 1,33-19-1,-48 31-536,0-1-1,0 1 1,0 0 0,1 0-1,-1 0 1,0 1-1,1 0 1,-1 0-1,1 0 1,-1 0-1,1 1 1,-1 0-1,1 1 1,-1-1-1,1 1 1,-1 0-1,0 0 1,1 0-1,-1 1 1,0 0 0,0 0-1,6 4 1,3 4 179,0 1 0,-1 1 0,0 0 0,12 15 0,-12-12 128,1-1 0,25 21 0,-33-31-331,-1-1-1,1 1 1,0-1 0,0 0 0,0 0-1,0-1 1,1 0 0,-1 0 0,1-1-1,-1 1 1,14 0 0,-12-2 110,0 0 0,1 0 0,-1-1 1,0 0-1,10-2 0,-13 2-146,-1-1-1,0 0 1,0 0-1,0 0 1,0 0-1,-1 0 1,1-1-1,0 0 1,-1 1 0,0-1-1,4-5 1,4-4-63,-3 4-40,-1 0-1,1 0 1,-2-1-1,1 0 1,-1-1-1,6-13 1,-11 14-490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 13056,'0'0'4930,"11"-8"-4362,-4 2-461,3-2 36,1 0 1,-1 1 0,1 1-1,1-1 1,-1 2-1,20-8 1,38-6 852,2 3-1,0 4 1,115-7-1,-52 16 1255,136 14-1,-155 1 1223,-114-12-3446,-1 0-1,1 0 1,0 0-1,-1 0 1,1 0-1,0 0 1,-1 0-1,1 0 1,0 0-1,-1 0 1,1 1-1,0-1 1,-1 0-1,1 0 1,0 1-1,-1-1 1,1 0 0,-1 1-1,1-1 1,-1 1-1,1-1 1,-1 1-1,1-1 1,-1 1-1,1-1 1,-1 1-1,0-1 1,1 1-1,-1 0 1,0-1-1,1 1 1,-1 0-1,0-1 1,0 1-1,0 0 1,0-1 0,1 1-1,-1 0 1,0-1-1,0 1 1,0 0-1,-1-1 1,1 1-1,0 0 1,0-1-1,0 1 1,0 0-1,-1-1 1,1 1-1,0 0 1,0-1-1,-1 1 1,1-1-1,-1 1 1,0 0 0,-3 5-379,0 0 1,-1-1-1,0 0 1,-7 6-1,6-5-2159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24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15880,'0'0'3511,"10"-9"-2580,15-13-351,0 2 1,1 0-1,0 2 0,49-25 0,-48 32-192,1 1 0,0 1 0,0 1-1,1 2 1,0 0 0,54-2 0,-75 8-246,0 1 0,0 0 0,1 0 0,-1 0 0,0 1 0,13 5 0,-18-6-85,-1 0 0,1 0 0,-1 0 0,1 1 1,-1-1-1,1 1 0,-1-1 0,0 1 0,0 0 0,0 0 0,0 0 1,0 0-1,0 1 0,0-1 0,-1 0 0,0 1 0,1-1 0,-1 1 0,0-1 1,0 1-1,0 0 0,0 0 0,0 3 0,0 4 48,-1-1 1,0 0-1,-1 0 0,0 0 0,0 0 0,-1 0 1,0 0-1,0 0 0,-1 0 0,0-1 1,-7 12-1,-5 7 140,-1-1 0,-21 25 0,23-31-88,-5 5 118,0 0 0,-2-1 0,-1-1 1,-1-1-1,0-1 0,-31 20 0,26-21-45,18-12-181,0-1-1,-22 11 0,25-13-48,11-3 0,13-2 0,290-22 0,-214 16 0,-61 3 0,1 2 0,64 4 0,-73 0 425,39-1 0,-11-5-5210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3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8744,'0'0'4290,"4"10"-4203,13 31-15,-16-40-68,-1 0 1,0 0-1,1 0 1,-1 0-1,1 0 1,-1 0-1,1 0 1,0-1-1,-1 1 1,1 0-1,0 0 1,-1-1-1,1 1 0,0 0 1,0-1-1,0 1 1,0-1-1,0 1 1,0-1-1,-1 0 1,1 1-1,0-1 1,0 0-1,0 1 1,0-1-1,2 0 1,5 2-38,-7-2 88,0 0-1,0 0 1,-1 0 0,1-1-1,0 1 1,0 0 0,0 0-1,0-1 1,-1 1 0,1-1-1,0 1 1,0-1 0,-1 1-1,1-1 1,0 1 0,0-1-1,-1 1 1,1-1 0,-1 0-1,1 0 1,-1 1 0,1-1-1,0-1 1,-1 1 42,0-1 0,1 0 0,-1 1 0,1-1 0,0 1 1,-1-1-1,1 1 0,0-1 0,0 1 0,0 0 0,0-1 0,0 1 0,0 0 1,1 0-1,-1 0 0,0 0 0,0 0 0,1 0 0,-1 0 0,3-1 0,33-14 1160,-10 10-673,0 1 0,0 2 0,48-2 0,16 0 222,443-55 2316,-504 58-2861,31 1 0,-27 3-3254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40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6 194 8744,'0'0'7850,"-1"-11"-7485,-3-30 3,3 38-272,1 1-1,0-1 0,0 0 0,0 1 0,1-1 1,-1 0-1,1 0 0,-1 1 0,1-1 1,0 1-1,0-1 0,0 0 0,0 1 0,2-3 1,5-12 369,-6 7 256,1-1 1,9-17-1,-6 12 679,-5 8-861,-1 8-508,0 0-1,0 0 1,0-1 0,0 1-1,0-1 1,0 1-1,0 0 1,0-1 0,0 1-1,0 0 1,0-1-1,0 1 1,0 0 0,0-1-1,0 1 1,0 0-1,0-1 1,0 1 0,1 0-1,-1 0 1,0-1 0,0 1-1,0 0 1,1-1-1,-1 1 1,0 0 0,0 0-1,1 0 1,-1-1-1,0 1 1,0 0 0,3-1 2128,-4 7-1452,-1 15-425,0 0 1,1 0-1,1 0 0,4 33 1,0 19 175,-5 3 103,0 54 861,3-114-1130,-1-12-162,-1 0-1,1 0 1,-1-1-1,0 1 1,0 0-1,-1 4 1,-2 13 407,0-33 334,0 4-5777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41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1 214 11048,'0'0'4513,"10"-6"-4024,-2 1-350,3 0 180,0-1 0,-1-1 0,0 1-1,0-2 1,13-12 0,4-8 943,0 2 1,2 1-1,47-31 0,-73 54-1100,0 0 0,0 0 0,0 1-1,0-1 1,0 1 0,1 0-1,-1 0 1,1 0 0,-1 0 0,0 1-1,1-1 1,-1 1 0,5 0 0,-6 0-73,0 1 0,0-1 1,0 0-1,-1 1 1,1 0-1,0-1 0,0 1 1,-1 0-1,1 0 0,0 0 1,-1 0-1,1 0 0,-1 1 1,1-1-1,-1 0 0,0 1 1,1-1-1,-1 1 1,0-1-1,0 1 0,0-1 1,0 1-1,-1 0 0,1 0 1,0 0-1,-1-1 0,1 3 1,8 29 577,-7-22-442,1 0 1,0 0-1,0-1 1,1 1-1,1-1 0,0 0 1,0-1-1,7 11 1,-10-19-151,-1 1-1,1-1 1,0 0 0,0 0 0,-1 1-1,1-1 1,0 0 0,0 0 0,0-1-1,0 1 1,1 0 0,-1-1 0,0 1-1,0-1 1,0 0 0,0 0 0,1 1 0,-1-2-1,4 1 1,2-1 53,-1 0 0,1-1 0,-1 0 1,10-3-1,-8 1-127,0 0-1,0 0 1,-1-1 0,1 0 0,-1-1 0,0 0 0,0 0-1,-1 0 1,0-1 0,9-11 0,-16 17-1,6-6 0,0 1 0,0 0 0,0 0 0,8-6 0,-12 11 0,0 0 0,-1 0 0,1 0 0,0 0 0,0 0 0,0 1 0,0-1 0,0 0 0,0 1 0,0 0 0,0-1 0,0 1 0,0 0 0,0 0 0,0 0 0,0 0 0,0 0 0,0 1 0,0-1 0,0 1 0,0-1 0,3 2 0,9 4-4000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6:42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12456,'0'0'4239,"10"-2"-3811,78-20 1454,-51 16-885,54-2 1,-9 1-188,-14 1 112,0 4 0,76 6 1,-135-4-810,40 1 486,-32-1-395,0 0 0,0 1 0,-1 1 1,30 6-1,-25-2-3459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0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78 104 6824,'0'0'16063,"2"-11"-15639,8-34-1,-10 43-342,1-1 0,0 0 0,0 1 0,1-1 0,-1 1 0,0 0 0,1-1 0,0 1 0,-1 0 0,1 0 0,0 0 0,0 0 0,0 0 0,0 0 0,0 1 0,1-1 1,-1 0-1,0 1 0,1 0 0,0 0 0,-1 0 0,1 0 0,-1 0 0,1 0 0,0 1 0,0-1 0,-1 1 0,1 0 0,0 0 0,0 0 0,-1 0 0,1 0 0,0 1 0,0-1 0,-1 1 0,1 0 0,0-1 0,-1 1 0,1 0 0,-1 1 0,1-1 0,-1 0 0,0 1 0,1 0 1,-1-1-1,0 1 0,0 0 0,0 0 0,0 0 0,0 0 0,-1 0 0,1 1 0,1 2 0,2 6 19,-1 0 1,0 0-1,0 1 1,-1-1-1,-1 1 1,0 0-1,-1 0 1,0 0-1,0 0 1,-1 0-1,-1 0 1,0 0-1,-1 0 1,-6 22-1,3-16-8,-1 0-1,0 0 0,-2-1 1,0 0-1,-1 0 0,0-1 0,-2 0 1,-22 27-1,2-6 147,21-24-105,0 0 0,-1-1 0,-15 14 1,7-4 125,-2 2 103,21-24-349,1 0 1,-1 0-1,1 0 0,-1-1 0,0 1 1,1 0-1,-1 0 0,1 0 0,-1 1 1,0-1-1,1 0 0,-1 0 0,1 0 1,-1 0-1,0 0 0,1 0 0,-1 1 1,0-1-1,1 0 0,-1 0 0,1 0 1,-1 1-1,0-1 0,0 0 0,1 0 1,-1 1-1,0-1 0,0 0 0,1 1 1,-1-1-1,0 0 0,0 1 1,0-1-1,1 1 0,-1-1 0,0 0 1,0 1-1,0-1 0,0 1 0,0-1 1,0 0-1,0 1 0,0-1 0,0 1 1,0-1-1,0 0 0,0 1 0,0-1 1,0 1-1,0-1 0,-1 0 0,1 1 1,0-1-1,0 0 0,0 1 0,0-1 1,-1 0-1,1 1 0,0-1 0,-1 0 1,1 1-1,0-1 0,0 0 1,-1 0-1,1 1 0,0-1 0,-1 0 1,1 0-1,-1 1 0,19-2-13,1-1 0,32-8 0,-32 6 0,-1 0 0,33-1 0,-45 6 0,-1-1 0,0 1 0,0 0 0,0 0 0,9 4 0,-9-3 0,0 0 0,0-1 0,0 0 0,0 0 0,8 1 0,-8-2 0,-1 0 0,0 1 0,0 0 0,0 0 0,0 0 0,4 2 0,21 4 0,-18-19 864,-8 6-5728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2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8336,'0'0'19054,"1"10"-18613,1 34 276,-5 56 1,1-47 197,4 60 0,-2-100-782,0 0-1,0 0 0,-1 0 1,-1 0-1,0-1 0,-4 14 1,-3 4 235,-17 38 0,14-46-368,9-18 0,1 0 0,0 0 0,0 0 0,0 0 0,0 0 0,0 5 0,-8 23 0,6-30 0,4-2 0,2 0 0,0 0 0,24-6 0,17-6 0,75-12 0,-106 23 0,-1 0 0,0 0 0,1 1 0,-1 0 0,0 1 0,1 0 0,-1 1 0,0 1 0,0-1 0,0 2 0,0-1 0,-1 2 0,11 5 0,-14-5 464,4 1-517,-2-8-4293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6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9144,'0'0'17343,"10"-2"-16996,12-2-106,0 2 0,0 0 1,31 2-1,168 21 926,-85-12-667,12 1-55,69 7 83,-67-7 65,-85-9 1071,-64-1-1658,-1 1 0,0-1 0,0 0 0,0 0 0,0 1 0,0-1 0,0 0 0,0 0 0,0 1 0,0-1 0,0 0 0,-1 0 0,1 1 0,0-1 0,0 0 0,0 0 0,0 1 0,0-1 0,0 0 0,0 0 0,-1 0 0,1 1 0,0-1 0,0 0 0,0 0 0,-1 0 0,1 1 0,0-1 0,0 0 0,0 0 0,-1 0-1,1 0 1,0 0 0,0 0 0,-1 0 0,1 1 0,0-1 0,-1 0 0,-14 12-1172,11-9-1934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7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10448,'0'0'8986,"9"-10"-8603,28-31 13,-28 33 655,-6 9-441,-4 2 739,-7 121 1234,13 12-1391,-6-103-747,1-28-285,-1 0 0,1 1 0,0-1-1,0 0 1,1 0 0,-1 1 0,3 7 0,-2-1 935,0-10-497,4-3-433,-2 0-261,-1-1-157,0 1-1,-1 0 1,1-1-1,-1 1 1,0-1-1,1 0 1,-1 1-1,0-1 1,0 0-1,1-2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7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14672,'0'0'2739,"10"-3"-2341,34-5 34,-42 8-387,-1 0 1,1 0-1,-1 0 0,1 0 1,-1 0-1,1 1 0,-1-1 1,1 1-1,-1-1 1,1 1-1,-1-1 0,0 1 1,1-1-1,-1 1 0,0 0 1,1 0-1,-1 0 1,0 0-1,0 0 0,2 2 1,13 25 843,-11-18-485,0 2-72,1 0 0,-1 0 0,-1 1 0,0 0-1,-1 0 1,0 0 0,-1 0 0,1 21 0,-3-12 245,-1 0 1,0-1 0,-2 1-1,-8 31 1,8-42-165,0-1 0,-1 0 0,0 0 0,-1 0 0,-10 15 0,13-23-290,1 0 0,-1-1 0,0 1-1,1 0 1,-1-1 0,0 0 0,0 1-1,-4 1 1,6-3-122,0 0-1,-1 1 1,1-1 0,-1 0 0,1 0-1,-1 0 1,1 1 0,-1-1 0,1 0-1,0 0 1,-1 0 0,1 0 0,-1 0-1,1 0 1,-1 0 0,1 0 0,-1 0-1,1 0 1,-1 0 0,1 0 0,-1 0-1,1-1 1,-1 1 0,1 0 0,-1 0-1,1 0 1,0-1 0,-1 1 0,1 0-1,-1-1 1,1 1 0,0 0 0,-1 0-1,1-1 1,0 1 0,0-1 0,-1 1-1,1 0 1,0-1 0,0 1 0,-1-1-1,-3-19-731,3 10-2959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8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1 257 12160,'0'0'4521,"10"-8"-3999,22-19-134,66-53 1391,-95 78-1641,1-1 0,0 1 0,0 0 0,0 1-1,0-1 1,0 0 0,0 1 0,0 0 0,0 0 0,1 0 0,-1 1-1,0 0 1,1-1 0,-1 1 0,8 2 0,1 0 312,1 1-1,-1 1 1,21 8 0,20 6 256,-36-14-489,0-1 0,0-1 0,1 0 0,-1-2 0,1 0 0,-1-1 0,0-1 0,1 0 0,-1-1 0,0-1 0,-1-1 0,26-10 0,0-4 306,-25 13-171,0-2 0,-1 0 1,0-1-1,0-1 0,17-13 0,-32 21-170,0 1 0,0-1 0,0 0 0,0 0 0,-1 0 0,1 0-1,-1 0 1,1 0 0,-1-1 0,0 1 0,0 0 0,1-4 0,-2 5-196,1 0-1,-1 0 1,0 0-1,0-1 0,0 1 1,0 0-1,0 0 1,-1 0-1,1 0 1,0 0-1,0 0 1,-1 0-1,1 0 0,-1-2 1,-9-8-3607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09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0 10344,'0'0'8263,"-3"11"-7773,-39 95 598,2-8-250,-36 177 931,25 5-382,29-127-343,-4 156-1,24-233-602,4-1 1,3 1-1,4-1 0,19 83 0,-12-101 50,2-2-1,47 100 0,-24-76 278,61 87 0,-86-144-483,2-1 0,0-1 0,42 36 0,-56-54-268,-1 1 1,0-1-1,0 0 1,1 0-1,-1 0 1,1 0-1,0-1 1,-1 0-1,1 1 1,0-1-1,0-1 0,0 1 1,0 0-1,0-1 1,0 0-1,0 0 1,0 0-1,0-1 1,0 1-1,-1-1 0,1 0 1,0 0-1,0 0 1,0 0-1,-1-1 1,1 0-1,-1 0 1,4-2-1,6-3-751,-1-2 1,-1 1-1,0-1 0,0-1 1,13-15-1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14776,'0'0'2591,"93"-18"-2711,-26 12 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22172,'0'79'0,"33"-79"0,-33-79 0,-33 79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0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9344,'0'0'9315,"8"12"-8855,26 36 242,32 63 0,85 229 1479,-123-264-1744,-4 1 1,23 128 0,-36-117-54,-3-1 0,-4 1 0,-13 155 0,1-193-158,-2 0 0,-29 85 0,14-50 57,15-55-59,-1 0 0,-27 52 0,-40 50 976,41-71-219,18-36 553,6-15-1678,5-7-3346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1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9536,'0'0'13746,"11"-2"-13346,-3 0-355,7-2 247,30-4 0,-41 8-201,1-1 0,0 1 0,-1 0 0,1 0 0,-1 1 0,1-1 0,-1 1 0,1 0 0,-1 1 0,1-1 0,-1 1 0,8 3 0,-8-2-22,0 0-1,0 0 1,-1 0 0,1 0 0,-1 0-1,0 1 1,0-1 0,0 1 0,-1 0-1,1 0 1,-1 0 0,0 0-1,0 1 1,0-1 0,-1 0 0,1 1-1,-1-1 1,1 8 0,-2-5-10,1-1 1,-2 1 0,1-1-1,-1 0 1,0 1-1,0-1 1,-1 0-1,0 0 1,0 0 0,0 0-1,-1 0 1,0 0-1,-4 6 1,-5 5 148,0 0 1,-16 14-1,12-13 91,16-18-283,-1 1 0,1-1 0,-1 1 0,1-1 0,-1 1-1,1-1 1,0 1 0,-1-1 0,1 1 0,0 0 0,-1-1 0,1 1 0,0-1 0,0 1 0,-1 0 0,1-1 0,0 1 0,0 0 0,0 0 0,0-1 0,0 1 0,0 0 0,0-1 0,0 1-1,0 0 1,0-1 0,0 1 0,1 0 0,-1-1 0,0 1 0,0 0 0,1-1 0,-1 1 0,0-1 0,1 1 0,-1-1 0,1 1 0,-1 0 0,1-1 0,-1 1 0,1-1 0,-1 0-1,1 1 1,-1-1 0,1 1 0,0-1 0,5 3 63,0 0 0,0-1 0,0 1-1,10 1 1,3 1 55,3 4 2,-11-4-12,0 0 0,1-1 0,0-1 0,19 4 0,-28-7-93,42 7 1157,-41-6-1093,0 0 0,0 0 0,-1 0 0,1 0 0,-1 1 0,1-1-1,-1 1 1,1 0 0,4 3 0,-6 0 757,1-1-1688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3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87 9440,'0'0'3312,"-4"-11"-2303,-19-53 692,20 53 1730,2 23 1149,-6 126-2507,5-78-1514,0 35 263,-2 55 675,6-20 102,2-44 1065,-3-81-2823,1 3 449,-11-5-4368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3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11256,'0'0'10862,"10"-3"-10470,43-5 415,74-3-1,32-4 183,58-1 28,75 8 370,-2 0 721,-191 20 36,-97-12-2070,-1 0-1,0 0 1,1 0-1,-1 1 1,0-1-1,1 0 1,-1 1-1,0-1 0,0 1 1,0-1-1,1 1 1,1 0-1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5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9648,'0'0'12583,"9"17"-12004,-6-12-526,4 7 64,-1 1 0,0 0 0,-1 0 0,0 0 0,0 1 0,-2-1-1,0 1 1,2 17 0,28 211 2351,-28-193-1978,-5-39-344,1-1 0,0 0 1,0 0-1,1 1 0,0-1 0,0-1 0,8 17 0,-8-20 68,-1 0-1,1 0 1,-1 0 0,0-1 0,0 1 0,-1 0-1,0 1 1,0-1 0,0 0 0,-1 8 0,1-12-177,0 1 77,-1 1 0,1-1 0,-1 1 1,1-1-1,-1 1 0,0-1 0,0 1 0,0-1 1,0 0-1,-2 3 0,1 3 400,2-7-131,-1-9-208,-4-98-175,-22-121 0,23 201 0,-2-20-51,-3-26-324,-4 1 1,-23-77-1,34 146 168,2 1 152,-1 0 0,1 1 0,-1-1 1,1 0-1,-1 1 0,1-1 0,-1 0 0,1 0 0,-1 1 0,1-1 0,0 0 0,0 0 0,-1 0 0,1 1 1,0-1-1,0 0 0,0 0 0,0 0 0,0-1 0,14 14 446,150 10 1046,25 5-798,-176-24-635,11 1-3,0 2 1,-1 0-1,0 2 0,0 1 0,0 1 1,25 15-1,-34-17-1,-1 2 0,0-1 0,0 2 0,-2 0 0,1 0 0,-1 1 0,-1 0 0,0 1 0,0 1 0,-2-1 0,0 1 0,0 1 0,-1-1 0,-1 1 0,0 0 0,-2 1 0,1-1 0,-2 1 0,0 0 0,1 17 0,-4-24 0,0-1 0,-1 1 0,0-1 0,0 1 0,0-1 0,-1 0 0,-1 1 0,1-1 0,-1 0 0,-1-1 0,1 1 0,-2 0 0,1-1 0,-1 0 0,0 0 0,0 0 0,0-1 0,-1 0 0,0 0 0,-1 0 0,1-1 0,-1 1 0,0-2 0,-1 1 0,1-1 0,-10 4 0,-25 12 0,-2-1 0,-1-2 0,-82 19 0,108-32 0,-1-1 0,0-1 0,1 0 0,-1-2 0,0 0 0,0-1 0,0-2 0,1 1 0,-1-2 0,1-1 0,-36-13 0,42 12 403,-14-6-331,9 4-4543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19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9344,'0'0'22140,"12"-8"-21974,-5 4-138,0-1 4,0 0-1,0 1 1,1 0-1,0 0 1,-1 1-1,1 0 1,0 0-1,1 1 0,-1 0 1,14-1-1,48-1 76,269-25 521,-338 29-628,42-5 0,55-2 0,-97 7 0,-1 1 0,0-1 0,0 0 0,1 0 0,-1 0 0,0 0 0,0 0 0,1 0 0,-1 1 0,0-1 0,0 0 0,1 0 0,-1 0 0,0 0 0,0 1 0,1-1 0,-1 0 0,0 0 0,0 1 0,0-1 0,0 0 0,0 1 0,1-1 0,-1 0 0,0 0 0,0 1 0,0-1 0,0 0 0,0 1 0,0-1 0,0 0 0,0 0 0,0 1 0,0-1 0,0 0 0,0 1 0,0-1 0,0 0 0,0 1 0,0-1 0,-1 0 0,1 0 0,0 1 0,0-1 0,0 0 0,0 0 0,-1 1 0,1-1 0,-7 15 0,7-15 0,-17 25 862,7-12-5716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26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74 8640,'0'0'11627,"4"-11"-11232,11-30-4,-15 41-370,1-1 0,-1 1 1,1-1-1,-1 1 1,0-1-1,1 1 0,-1-1 1,1 1-1,-1-1 0,1 1 1,0-1-1,-1 1 1,1 0-1,-1-1 0,1 1 1,0 0-1,-1 0 1,1-1-1,0 1 0,-1 0 1,1 0-1,0 0 0,-1 0 1,1 0-1,0 0 1,-1 0-1,1 0 0,0 0 1,0 0-1,-1 0 0,1 1 1,0-1-1,-1 0 1,1 0-1,-1 1 0,1-1 1,0 0-1,0 1 0,1 0 43,-1 0 0,0 0 0,1 0-1,-1 0 1,0 0 0,0 0-1,0 0 1,0 0 0,0 1-1,0-1 1,0 0 0,0 1 0,0-1-1,0 2 1,-1 0-18,1-1-1,-1 0 1,0 1-1,0-1 1,0 1 0,0-1-1,-1 0 1,1 1 0,-1-1-1,1 0 1,-1 1-1,0-1 1,0 0 0,0 0-1,0 0 1,0 0 0,-1 1-1,1-2 1,0 1-1,-1 0 1,0 0 0,1 0-1,-1-1 1,0 1 0,0-1-1,0 1 1,-3 1-1,0-1 23,0 1 0,1-1 0,-1 0-1,0-1 1,0 1 0,0-1 0,0 0-1,0 0 1,-1 0 0,1-1 0,-10 0 0,14 0-52,0 0 0,1 0-1,-1 0 1,0 0 0,1 0 0,-1 0 0,0-1 0,1 1 0,-1 0 0,0 0 0,1-1 0,-1 1 0,0 0 0,1-1 0,-1 1 0,1 0 0,-1-1 0,1 1 0,-1-1 0,1 1 0,-1-1 0,1 1 0,-1-1 0,1 1 0,0-1 0,-1 0 0,1 1 0,0-1 0,-1 1 0,1-1 0,0 0 0,0 1 0,0-1 0,0 0 0,0 1 0,-1-1 0,1 0 0,0 0-1,1 1 1,-1-1 0,0 0 0,0 1 0,0-1 0,0 0 0,0 1 0,1-1 0,-1 1 0,0-1 0,1 0 0,-1 1 0,0-1 0,1 0 0,1-3 56,1 0 1,-1 0-1,0 1 0,1-1 1,0 1-1,0 0 1,4-4-1,-6 6-35,4-2 415,-5 6-4,0 1-382,0-4-54,0 0 1,0 0 0,0 0-1,0 1 1,0-1 0,0 0-1,0 0 1,0 0 0,0 0-1,0 0 1,0 0 0,0 0-1,0 1 1,0-1 0,0 0-1,0 0 1,0 0 0,0 0 0,0 0-1,0 0 1,-1 0 0,1 0-1,0 0 1,0 0 0,0 0-1,0 1 1,0-1 0,0 0-1,0 0 1,0 0 0,0 0-1,-1 0 1,1 0 0,0 0-1,0 0 1,0 0 0,0 0 0,0 0-1,0 0 1,0 0 0,0 0-1,-1 0 1,1 0 0,0 0-1,0 0 1,0 0 0,0 0-1,0 0 1,0 0 0,0 0-1,0 0 1,-1-1 0,1 1 6,0 0 1,0 0-1,0 0 0,-1-1 1,1 1-1,0 0 1,0 0-1,0-1 1,0 1-1,0 0 0,-1 0 1,1-1-1,0 1 1,0 0-1,0-1 0,0 1 1,0 0-1,0 0 1,0-1-1,0 1 0,0 0 1,0-1-1,0 1 1,0 0-1,0 0 0,0-1 1,1 1-1,-1 0 1,0-1-1,2-2 16,0 0 0,0 0 0,0 1 0,0-1 0,1 0 0,-1 1 0,1 0 0,0 0 0,-1-1 0,1 2 0,0-1 0,0 0 0,4-1 0,-2 0 17,1 1 1,0-1-1,-1 1 0,1 0 1,0 1-1,10-2 0,-13 3-20,0 0 0,0 0 1,0 1-1,0-1 0,0 1 0,0 0 0,0 0 0,0 0 0,0 0 0,-1 0 1,1 1-1,0-1 0,-1 1 0,1-1 0,-1 1 0,0 0 0,0 0 1,1 0-1,-1 1 0,0-1 0,-1 0 0,1 1 0,0-1 0,-1 1 1,1 0-1,0 3 0,1-1 30,-1 1 1,0 0-1,-1 0 0,1 0 1,-1 0-1,0 0 0,0 0 1,-1 1-1,0-1 0,0 0 1,-2 12-1,-2-3 57,-1-1 0,0 1 0,-1-1 0,0-1 0,-15 24 1,-50 64 480,58-83-504,-119 129 65,7-8-83,111-121-75,1 0 0,1 2 0,1-1 1,1 1-1,0 1 0,-8 27 0,5 0-4058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7:27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631 57 11656,'0'0'7302,"-11"5"-6765,1 0-377,3 0-25,-1-1 0,1 0 1,0-1-1,-1 0 0,0 0 0,0 0 0,0-1 0,-11 2 0,16-5-41,0 1-1,1-1 0,-1 0 1,1 0-1,-1 0 0,1 0 0,0 0 1,-1 0-1,1-1 0,0 1 0,0-1 1,0 1-1,0-1 0,0 0 1,0 0-1,1 0 0,-1 0 0,0 0 1,1 0-1,0 0 0,-1-1 1,1 1-1,0 0 0,0-1 0,1 1 1,-1-1-1,0 1 0,0-6 1,2 5-1,0 1 0,1-1 0,-1 0 0,1 1 0,-1-1 0,1 1 0,0 0 0,0 0 0,0-1 1,0 1-1,0 0 0,1 1 0,-1-1 0,1 0 0,-1 1 0,1-1 0,-1 1 0,1 0 0,0 0 0,0 0 0,3-1 1,-6 2-72,0 0 1,1 0-1,-1 0 1,0 0 0,1 0-1,-1 0 1,0 0 0,0 1-1,1-1 1,-1 0 0,0 0-1,0 0 1,1 0-1,-1 0 1,0 0 0,0 1-1,1-1 1,-1 0 0,0 0-1,0 0 1,0 1 0,1-1-1,-1 0 1,0 0 0,0 1-1,0-1 1,0 0-1,0 0 1,1 1 0,-1-1-1,0 0 1,0 1 0,0-1-1,0 0 1,0 0 0,0 1-1,0-1 1,0 0-1,0 1 1,0-1 0,0 0-1,0 1 1,0-1 0,-1 0-1,1 0 1,0 1 0,0-1-1,0 0 1,0 0-1,0 1 1,-1-1 0,1 0-1,0 0 1,0 0 0,0 1-1,-1-1 1,1 0 0,0 1-1,-13 14 472,11-13-437,0 0 1,0-1 0,0 1-1,0-1 1,0 1-1,-1-1 1,1 0-1,0 0 1,-1 0-1,1 0 1,-1 0 0,1-1-1,-1 1 1,1-1-1,-1 0 1,0 1-1,1-1 1,-1 0 0,1-1-1,-1 1 1,1 0-1,-5-2 1,6 2-2,0-1-1,0 1 1,0 0 0,0 0 0,0 0-1,0 0 1,-1 0 0,1 0 0,0 0 0,0 0-1,0 0 1,0 0 0,0 0 0,0 1 0,0-1-1,0 0 1,0 1 0,0-1 0,0 1-1,0-1 1,1 1 0,-1-1 0,-2 2 0,-14 22 47,8-10 101,4-10-6,7-8-21,15-14 46,-12 13-193,0-1 0,0 1 0,1 0 1,-1 0-1,1 1 0,0 0 0,8-4 0,-12 7-11,-1 1-1,1-1 1,0 1 0,0 0-1,0-1 1,0 1-1,0 0 1,0 0 0,-1 1-1,1-1 1,0 0 0,0 1-1,0-1 1,0 1 0,-1-1-1,1 1 1,0 0-1,-1 0 1,1 0 0,0 0-1,-1 0 1,1 0 0,1 1-1,32 32 383,-30-28-380,0 0 0,-1 1 0,0-1 0,0 1-1,-1 0 1,0 0 0,0 0 0,0 0 0,-1 1 0,0-1 0,0 1 0,-1-1 0,0 1-1,-1-1 1,1 1 0,-1 0 0,-2 11 0,0-8 0,0-1 0,0 1 0,-1-1 0,0 0 0,-1 0 0,0 0-1,-1 0 1,0-1 0,0 0 0,-1 0 0,0 0 0,-9 8 0,-17 16-21,-2-2 0,-1-2 0,-1-1 0,-56 34 0,-167 72 0,247-128 458,-6 2-484,4-6-4421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459 524 8744,'0'0'8605,"-14"-7"-8289,-44-25 1,48 27-205,0 1-1,-1 1 1,1 0 0,0 0-1,-1 1 1,0 0 0,0 1-1,0 0 1,1 1-1,-21 2 1,16-1 35,-1 0 0,1 2 0,0 0 0,0 0 0,0 2-1,0 0 1,1 0 0,0 2 0,0 0 0,0 0 0,-13 11 0,21-14-86,1 1 1,0 0 0,0 1-1,0-1 1,1 1 0,0 0-1,0 0 1,0 1 0,1-1-1,0 1 1,-4 12 0,5-14-21,1 0 1,0 1 0,0-1 0,0 1-1,1-1 1,0 1 0,0-1-1,0 1 1,1-1 0,-1 1 0,1-1-1,0 0 1,1 1 0,0-1 0,0 0-1,3 6 1,-1-4-7,1 0 0,-1-1 0,1 0 0,1 0 0,0-1 0,-1 1 0,1-1 0,1 0 0,-1-1 0,1 0-1,0 0 1,0 0 0,0-1 0,1 0 0,-1 0 0,1-1 0,-1 1 0,15 0 0,-2 0 38,1-1 0,-1-1 0,1-1 0,0-1 0,-1 0 0,21-6 0,-10 0 77,-1-1 0,-1-2 0,0-1 0,0-1 0,-1-1 1,-1-2-1,0-1 0,-1-1 0,-1-1 0,35-32 1,-30 20 295,-31 33-416,0 0 0,-1 0-1,2 0 1,-1 0 0,0 0 0,0 0 0,1 0-1,0 0 1,0 7 0,0-8-9,-1 12 21,0-1 1,2 0-1,0 0 1,4 24-1,-4-33-32,0 1-1,1-1 1,-1 0-1,1 0 1,0-1-1,0 1 1,0 0-1,1-1 1,-1 1-1,1-1 1,0 0-1,0 1 1,0-1 0,1-1-1,-1 1 1,0 0-1,1-1 1,7 4-1,-5-3 13,0 0-1,1 0 1,-1-1-1,0 0 1,1 0-1,0-1 1,-1 1 0,1-1-1,0-1 1,0 1-1,-1-1 1,1-1-1,0 1 1,0-1-1,-1 0 1,1-1-1,0 1 1,-1-1 0,0-1-1,1 1 1,-1-1-1,0 0 1,0-1-1,7-4 1,-8 4 24,1 1 0,-1-1 0,0-1 1,0 1-1,0-1 0,-1 1 0,6-9 1,-9 12-34,0-1 1,0 0 0,0 1 0,-1-1-1,1 0 1,0 0 0,-1 1 0,0-1-1,1 0 1,-1 0 0,0 0 0,0 0-1,0 1 1,0-1 0,0 0 0,0 0-1,-1 0 1,1 0 0,-1 1 0,1-1-1,-1 0 1,0 0 0,1 1 0,-1-1-1,0 0 1,0 1 0,0-1 0,0 1-1,-1-1 1,-1-1 0,-1-1 16,1 1 1,-1-1-1,1 1 1,-1 0-1,0 0 1,0 1-1,0-1 1,-1 1-1,1 0 1,0 0-1,-1 0 1,0 0-1,1 1 1,-1 0-1,0 0 1,0 0-1,0 1 1,1 0-1,-7 0 1,-5 2 56,1 0 0,0 1 0,0 1 1,-24 9-1,18-5 47,19-8-101,-10 4 55,9-2-51,8-2-6,9-1 0,-1-1 0,1 0 0,-1-2 0,14-4 0,-20 6-22,277-67 292,-259 63-228,27-5 137,-50 10-185,1 1 0,-1 0 0,1 0 0,0 0 0,-1 0 0,1 1 0,-1-1 0,1 1 0,0-1 0,-1 1-1,0 0 1,1 0 0,-1 0 0,1 0 0,-1 0 0,3 3 0,-3-3-3,1 1-1,-1 0 1,0 0-1,0 0 1,1 0-1,-1 1 1,-1-1-1,1 1 1,0-1-1,-1 1 1,1-1-1,-1 1 1,0 0-1,0 0 1,0-1-1,0 1 1,0 0-1,-1 0 1,1 0-1,-1 0 1,0 0-1,0 5 1,0 7 67,-1 0 0,-3 22 0,-2 22 597,6-59-674,0 0 0,0 0 0,1 0 0,-1 1 0,0-1 0,0 0 0,1 0 0,-1 0-1,0 0 1,1 0 0,-1 0 0,0 0 0,0 0 0,1 0 0,-1 0 0,0 0 0,1 0 0,-1 0 0,0 0 0,0 0 0,1 0 0,-1 0 0,0 0-1,1-1 1,-1 1 0,0 0 0,0 0 0,1 0 0,-1 0 0,0-1 0,0 1 0,0 0 0,1 0 0,-1 0 0,0-1 0,0 1 0,13-9 159,113-94 244,-110 89-415,26-20 0,-39 33 0,-1-1 0,1 1 0,-1-1 0,1 1 0,0 0 0,0 0 0,-1 0 0,1 0 0,0 0 0,0 1 0,0 0 0,0-1 0,0 1 0,5 0 0,-6 1 0,-1 0 0,1-1 0,0 1 0,-1 0 0,1-1 0,-1 1 0,0 0 0,1 0 0,-1 0 0,0 0 0,1 0 0,-1 1 0,0-1 0,0 0 0,0 1 0,0-1 0,0 1 0,0-1 0,-1 1 0,1-1 0,0 1 0,-1-1 0,1 3 0,2 5 0,-1 0 0,-1 0 0,1 10 0,-1-9 0,-1-9 0,0 0 0,0 0 0,0-1 0,0 1 0,0 0 0,0 0 0,0-1 0,0 1 0,0 0 0,1 0 0,-1-1 0,0 1 0,1 0 0,-1 0 0,0-1 0,1 1 0,-1 0 0,1-1 0,-1 1 0,1 0 0,-1-1 0,1 1 0,-1-1 0,1 1 0,0-1 0,-1 1 0,1-1 0,0 0 0,-1 1 0,1-1 0,0 0 0,0 1 0,-1-1 0,1 0 0,0 0 0,0 0 0,-1 0 0,1 0 0,0 0 0,0 0 0,0 0 0,-1 0 0,1 0 0,0 0 0,0 0 0,0-1 0,-1 1 0,1 0 0,1-1 0,4-2 0,1 0 0,-1-1 0,0 0 0,9-7 0,-1 1 0,26-20 0,-31 22 0,1 1 0,-1 0 0,13-6 0,-21 12 0,0 0 0,1 1 0,-1-1 0,0 1 0,1-1 0,-1 1 0,0 0 0,1 0 0,-1 0 0,0-1 0,1 1 0,-1 0 0,0 1 0,1-1 0,-1 0 0,0 0 0,1 1 0,-1-1 0,0 0 0,0 1 0,1-1 0,-1 1 0,0 0 0,0-1 0,0 1 0,0 0 0,1 0 0,-1 0 0,0 0 0,-1 0 0,1 0 0,0 0 0,1 2 0,3 4 0,-1 0 0,0 1 0,-1-1 0,5 13 0,-1-2 0,-4-12 0,1 5 0,1 0 0,0-1 0,1 0 0,0 0 0,10 11 0,-14-19 0,0 1 0,1-1 0,-1 0 0,1 0 0,-1 0 0,1 0 0,0-1 0,0 1 0,0-1 0,0 1 0,0-1 0,1 0 0,-1 0 0,0-1 0,0 1 0,1-1 0,-1 1 0,0-1 0,1 0 0,-1 0 0,0-1 0,1 1 0,3-1 0,0-2 0,1 1 0,-1-1 0,0 0 0,0 0 0,0-1 0,0 0 0,-1 0 0,0 0 0,10-9 0,-3 1 0,-1-1 0,0 0 0,11-17 0,-5 3 0,-1-2 0,-1 0 0,13-34 0,30-97 0,-49 130 0,-8 25 0,43-136 0,-39 116 0,-1 0 0,-1 0 0,1-45 0,-7 48 0,3 21 0,-1 1 0,0-1 0,0 1 0,0-1 0,0 1 0,0-1 0,0 1 0,-1-1 0,1 1 0,0-1 0,0 1 0,0-1 0,0 1 0,-1-1 0,1 1 0,0-1 0,0 1 0,-1-1 0,1 1 0,0 0 0,-1-1 0,1 1 0,0-1 0,-1 1 0,1 0 0,-1 0 0,1-1 0,-1 1 0,1 0 0,-1 0 0,1-1 0,-1 1 0,1 0 0,-2 0 0,1 2 0,0 0 0,-1 0 0,1 0 0,0 0 0,0 1 0,0-1 0,1 0 0,-1 1 0,0-1 0,1 1 0,-1 3 0,0 0 0,-6 33 0,2 1 0,1 0 0,2 0 0,2 0 0,2 0 0,2 0 0,15 72 0,-14-91 0,0 0 0,2-1 0,0 1 0,2-2 0,0 1 0,13 19 0,-22-37 0,1-1 0,0 0 0,-1 0 0,1 0 0,0 0 0,0-1 0,-1 1 0,1 0 0,0 0 0,0 0 0,0-1 0,0 1 0,0 0 0,0-1 0,0 1 0,0-1 0,0 1 0,1-1 0,-1 1 0,0-1 0,0 0 0,0 0 0,1 0 0,-1 0 0,2 0 0,-1 0 0,0-1 0,0 1 0,0-1 0,0 0 0,0 0 0,-1 0 0,1 0 0,0 0 0,0 0 0,-1-1 0,1 1 0,-1-1 0,3-1 0,0-2 0,-1 1 0,1-1 0,-1 1 0,0-1 0,-1 0 0,1 0 0,-1 0 0,0-1 0,0 1 0,2-10 0,-4 10 0,0 0 0,0 0 0,-1 0 0,1 0 0,-3-8 0,0-3 0,2 15 0,1 0 0,0 0 0,0 0 0,0 0 0,0 0 0,0 0 0,0 0 0,1 0 0,-1 0 0,0 0 0,0 0 0,1 0 0,-1 0 0,0 0 0,1 0 0,-1 1 0,1-1 0,-1 0 0,1 0 0,0 0 0,-1 1 0,1-1 0,0 0 0,0 1 0,-1-1 0,1 0 0,0 1 0,0-1 0,0 1 0,0 0 0,0-1 0,0 1 0,-1 0 0,1-1 0,0 1 0,0 0 0,2 0 0,4-1 0,0 0 0,1 0 0,-1 1 0,8 1 0,-3-1 0,23-1 0,-1-2 0,65-15 0,-93 15 0,1 1 0,0-1 0,-1 0 0,0-1 0,1 0 0,-2 0 0,1 0 0,10-10 0,-8 7 0,0 0 0,17-10 0,-25 17 0,1-1 0,0 1 0,0-1 0,0 1 0,0 0 0,-1-1 0,1 1 0,0 0 0,0 0 0,0 0 0,0 0 0,0 0 0,0 0 0,0 0 0,0 0 0,0 0 0,0 0 0,0 0 0,0 0 0,-1 1 0,1-1 0,0 0 0,0 1 0,0-1 0,0 1 0,0-1 0,-1 1 0,1-1 0,0 1 0,0-1 0,-1 1 0,1 0 0,-1 0 0,1-1 0,0 1 0,-1 0 0,1 0 0,-1-1 0,0 1 0,1 0 0,-1 0 0,0 0 0,1 0 0,-1 1 0,3 7 0,-1 0 0,0-1 0,1 18 0,-2-16 0,25 210 0,-26-219 0,0 0 0,0 0 0,0 0 0,0 0 0,0 0 0,0-1 0,1 1 0,-1 0 0,0 0 0,0 0 0,1 0 0,-1 0 0,1-1 0,-1 1 0,0 0 0,1 0 0,0-1 0,-1 1 0,1 0 0,-1-1 0,1 1 0,0-1 0,0 2 0,0-2 0,0 0 0,0 0 0,0 0 0,0 0 0,0 0 0,0 0 0,0 0 0,-1 0 0,1-1 0,0 1 0,0 0 0,0 0 0,0-1 0,0 1 0,-1 0 0,1-1 0,0 1 0,1-2 0,5-3 0,-1-1 0,0 0 0,10-10 0,-13 12 0,93-107 0,-95 109 0,0 0 0,1 1 0,-1 0 0,1-1 0,-1 1 0,1 0 0,-1 0 0,1 0 0,0 0 0,0 0 0,-1 0 0,1 0 0,0 1 0,0-1 0,0 1 0,0-1 0,0 1 0,2-1 0,-3 2 0,0-1 0,1 0 0,-1 1 0,0-1 0,0 1 0,0-1 0,0 1 0,0-1 0,0 1 0,0 0 0,0 0 0,0-1 0,0 1 0,0 0 0,0 0 0,0 0 0,-1 0 0,1 0 0,0 0 0,-1 0 0,1 0 0,-1 1 0,1-1 0,-1 0 0,1 0 0,-1 0 0,0 1 0,0 0 0,2 7 0,-1-1 0,0 1 0,0-1 0,-2 16 0,1 17 0,0-41 0,0 1 0,0-1 0,0 1 0,0-1 0,0 1 0,0 0 0,0-1 0,1 1 0,-1-1 0,0 1 0,0-1 0,0 1 0,0-1 0,1 1 0,-1-1 0,0 1 0,1-1 0,-1 0 0,0 1 0,1-1 0,-1 1 0,0-1 0,1 0 0,-1 1 0,1-1 0,-1 0 0,1 1 0,-1-1 0,1 0 0,-1 0 0,1 1 0,-1-1 0,1 0 0,-1 0 0,1 0 0,-1 0 0,1 0 0,-1 0 0,1 0 0,-1 0 0,1 0 0,0 0 0,-1 0 0,1 0 0,-1 0 0,1 0 0,-1 0 0,1-1 0,-1 1 0,1 0 0,-1 0 0,1-1 0,-1 1 0,1 0 0,-1-1 0,0 1 0,1 0 0,0-2 0,29-25 0,-25 23 0,-5 3 0,33-32 0,0 1 0,53-36 0,-85 67 0,0 0 0,0 0 0,0 0 0,1 1 0,-1-1 0,0 1 0,0-1 0,1 1 0,-1-1 0,0 1 0,1 0 0,-1 0 0,1 0 0,-1 0 0,0 0 0,1 0 0,-1 0 0,1 0 0,-1 0 0,0 1 0,1-1 0,-1 0 0,0 1 0,1-1 0,-1 1 0,0 0 0,0-1 0,0 1 0,1 0 0,-1 0 0,0 0 0,0 0 0,0 0 0,0 0 0,0 0 0,1 2 0,3 5 0,0 1 0,0-1 0,0 1 0,4 13 0,0 0 0,-4-11 0,1 0 0,0-1 0,0 1 0,1-1 0,1-1 0,14 16 0,-19-23 0,1 1 0,-1 0 0,1-1 0,0 1 0,0-1 0,0 0 0,0 0 0,0-1 0,0 1 0,1-1 0,-1 0 0,0 0 0,1 0 0,-1-1 0,1 0 0,-1 0 0,1 0 0,-1 0 0,1-1 0,-1 1 0,8-3 0,-3 0 0,0 0 0,0-1 0,0 0 0,-1-1 0,1 1 0,-1-2 0,0 1 0,12-12 0,-15 13 0,0-1 0,0 0 0,-1 0 0,0 0 0,1 0 0,-2-1 0,1 1 0,-1-1 0,0 0 0,0 0 0,0-1 0,-1 1 0,2-9 0,-4 14 0,1 0 0,-1 0 0,0 1 0,0-1 0,0 0 0,1 0 0,-1 0 0,0 0 0,0 0 0,0 0 0,0 1 0,-1-1 0,1 0 0,0 0 0,0 0 0,0 0 0,-1 0 0,1 1 0,0-1 0,-1 0 0,1 0 0,-1 0 0,1 1 0,-1-1 0,1 0 0,-1 1 0,1-1 0,-1 0 0,0 1 0,1-1 0,-1 1 0,0-1 0,0 1 0,1-1 0,-1 1 0,0 0 0,0-1 0,-1 1 0,0 0 0,0 0 0,0 0 0,1 0 0,-1 1 0,0-1 0,0 1 0,0-1 0,1 1 0,-1-1 0,0 1 0,1 0 0,-1 0 0,0 0 0,1 0 0,-1 0 0,1 0 0,-2 3 0,0-1 0,0 1 0,0-1 0,1 1 0,-1 0 0,1 0 0,0 0 0,0 0 0,0 1 0,1-1 0,0 1 0,-1-1 0,1 1 0,1-1 0,-1 1 0,1-1 0,0 1 0,0 0 0,0-1 0,1 1 0,-1-1 0,1 1 0,0-1 0,2 6 0,1 1 0,0-1 0,0 1 0,1-1 0,1 0 0,-1 0 0,2-1 0,-1 0 0,12 12 0,-15-17 0,0-2 0,1 1 0,-1 0 0,1-1 0,0 1 0,0-1 0,0 0 0,0 0 0,0-1 0,0 1 0,0-1 0,1 0 0,-1 0 0,0 0 0,8 0 0,-3-1 0,0 0 0,0-1 0,0 0 0,0 0 0,0-1 0,14-5 0,-21 6 106,1 0 1,-1 0-1,1-1 0,-1 1 1,0-1-1,0 1 0,4-4 1,4-6-4897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23 154 17487,'0'0'3040,"-23"-75"-2936,40 51 16,7 0-104,6-6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5720,'0'0'11622,"-9"13"-11289,0-2-241,4-5-42,1 0 0,-1 1-1,1-1 1,0 1 0,0 0-1,1 0 1,0 0 0,0 0 0,1 1-1,-3 12 1,0 28 417,3 1 0,3 54 0,0-26 105,5 19 1004,-6-95-1557,0-1-1,0 0 1,0 0-1,0 0 1,0 1-1,0-1 1,0 0-1,0 0 1,0 0-1,-1 0 0,1 1 1,0-1-1,0 0 1,0 0-1,0 0 1,0 0-1,-1 0 1,1 0-1,0 1 1,0-1-1,0 0 1,0 0-1,-1 0 1,1 0-1,0 0 0,0 0 1,0 0-1,-1 0 1,1 0-1,0 0 1,0 0-1,0 0 1,-1 0-1,1 0 1,0 0-1,0 0 1,0 0-1,-1 0 1,1 0-1,0 0 0,0 0 1,0 0-1,-1 0 1,1-1-1,0 1 1,0 0-1,0 0 1,0 0-1,0 0 1,-1-1-1,-13-7-792,10 6-1734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1005 9744,'0'0'4058,"10"-16"-3276,-5 6-661,14-21 307,1 1 1,28-33-1,212-209 3611,-248 260-3755,-5 3 48,-7 8-250,0 0-1,1 0 1,-1 0-1,1 0 0,-1 0 1,1 0-1,-1 1 1,1-1-1,-1 0 0,1 0 1,0 1-1,0-1 1,-1 1-1,1-1 1,0 0-1,0 1 0,0-1 1,-1 1-1,1 0 1,0-1-1,0 1 1,0 0-1,1-1 0,-1 3 47,0 0 0,0 0 0,-1 0 0,1 0-1,0 0 1,-1 0 0,0 0 0,1 3 0,-1-4-64,2 21 521,-1 33 0,-1-34-231,3 33-1,-2-46-256,1-1 1,0 0 0,0 0-1,0 0 1,1 0 0,0 0-1,0 0 1,6 8 0,-3-7 20,0 1 0,0-1 0,1-1 0,0 1 0,0-1 0,1-1 0,0 1 0,0-1 0,12 6-1,-15-9-49,1 0-1,0-1 0,0 0 0,0 0 0,0 0 0,0-1 0,0 0 0,0 0 0,0 0 0,1-1 0,-1 0 0,0 0 0,0-1 1,0 0-1,1 0 0,6-3 0,0 0 44,0-2 1,0 1-1,-1-2 1,0 0-1,-1 0 1,0-1 0,0 0-1,0-1 1,-1-1-1,0 1 1,-1-2-1,14-18 1,-17 21-20,-1-1 1,0 0-1,0-1 0,-1 1 1,0-1-1,0 0 0,3-17 1,-6 20-32,0 0 0,-1 0 0,1 0 0,-1 0-1,-1-1 1,1 1 0,-1 0 0,-1 0 0,1 0 0,-1 1 0,0-1 0,-4-7 0,6 13-50,-1-1 0,1 1 0,-1-1 0,0 0 0,0 1 1,0-1-1,0 1 0,0 0 0,0-1 0,0 1 0,0 0 0,-1-1 0,1 1 0,0 0 0,-1 0 0,1 0 0,-4-1 1,4 2 1,0 0-1,0 0 1,1 0 0,-1 0 0,0 0 0,0 0 0,0 0 0,0 0 0,0 1 0,0-1 0,0 0 0,0 1 0,0-1 0,0 1 0,0-1 0,1 1 0,-1-1 0,0 1 0,0-1 0,0 1 0,1 0 0,-2 1 0,-2 3 36,0 0 0,1 1-1,-1 0 1,1 0 0,0 0 0,0 0-1,-2 10 1,2-3-49,0-1 0,0 0 0,1 1 0,1-1 0,0 1 0,1-1 0,1 1 0,0-1 0,0 1 0,1-1 0,1 1 0,0-1 0,0 0 0,1 0 0,1 0 0,0-1 0,1 0 0,0 0 0,1 0 0,10 12 0,-10-14 0,0 0 0,0-1 0,1 0 0,1 0 0,0-1 0,0 0 0,15 9 0,-18-13 0,0 0 0,0-1 0,-1 0 0,2-1 0,-1 1 0,0-1 0,0 0 0,0 0 0,0-1 0,1 0 0,-1 0 0,0-1 0,0 1 0,1-1 0,8-3 0,-6 1 0,1-1 0,-1 0 0,0-1 0,-1 1 0,1-2 0,-1 1 0,0-1 0,0 0 0,-1-1 0,0 0 0,0 0 0,0 0 0,7-12 0,4-8 0,-1-1 0,23-50 0,7-46 0,-19 45 0,-26 75 0,-1 1 0,1 0 0,-1 0 0,1 0 0,0 0 0,0 0 0,0 0 0,1 0 0,-1 1 0,1-1 0,3-2 0,-4 6 0,-1 0 0,0 0 0,1-1 0,-1 1 0,1 0 0,-1 0 0,0 1 0,0-1 0,0 0 0,0 0 0,0 1 0,0-1 0,2 3 0,9 19 0,-2 0 0,0 1 0,-1 1 0,-1-1 0,7 44 0,-8-35 0,-4-20 0,0 1 0,0 23 0,-3-31 0,0-1 0,0 1 0,-1-1 0,1 1 0,-1-1 0,-1 0 0,1 1 0,-1-1 0,-3 9 0,4-13 0,0 0 0,1 0 0,-1 0 0,0 0 0,0-1 0,0 1 0,0 0 0,0 0 0,0 0 0,0-1 0,0 1 0,0-1 0,0 1 0,0-1 0,0 1 0,0-1 0,0 1 0,0-1 0,-1 0 0,1 0 0,0 0 0,0 1 0,-1-1 0,1 0 0,0-1 0,0 1 0,0 0 0,-1 0 0,1 0 0,0-1 0,0 1 0,0-1 0,0 1 0,0-1 0,-2 0 0,-6-4 0,0 0 0,1 0 0,-13-11 0,4 4 0,9 7 0,4 2 0,0 1 0,0-1 0,-1 1 0,1 0 0,0 0 0,-1 0 0,1 1 0,-9-2 0,13 3 0,-1 0 0,1 0 0,0 0 0,-1 0 0,1 0 0,0 0 0,-1 0 0,1 0 0,0 0 0,-1 0 0,1 0 0,0 0 0,-1 1 0,1-1 0,0 0 0,-1 0 0,1 0 0,0 1 0,0-1 0,-1 0 0,1 0 0,0 1 0,0-1 0,-1 0 0,1 0 0,0 1 0,0-1 0,0 0 0,0 1 0,-1-1 0,1 0 0,0 1 0,0-1 0,0 0 0,0 1 0,0-1 0,0 0 0,0 1 0,0-1 0,0 0 0,0 1 0,0-1 0,0 0 0,0 1 0,0-1 0,0 0 0,0 1 0,1-1 0,-1 0 0,0 1 0,0-1 0,11 18 0,-3-10 0,1 0 0,0 0 0,0-1 0,1-1 0,0 1 0,0-2 0,1 1 0,-1-1 0,18 5 0,-20-8 0,0 0 0,-1-1 0,1 0 0,0 0 0,0-1 0,0 0 0,0 0 0,-1 0 0,1-1 0,0-1 0,0 1 0,-1-1 0,1-1 0,-1 1 0,10-6 0,0-1 0,-1-1 0,0-1 0,0 0 0,17-17 0,51-58 0,-29 28 0,8-7 0,-95 170 0,29-91 0,1 0 0,0 0 0,0 26 0,2-33 0,0 0 0,1 1 0,0-1 0,0 0 0,1 0 0,0-1 0,0 1 0,0 0 0,6 9 0,-7-14 0,0-1 0,0 1 0,0-1 0,0 0 0,0 0 0,1 0 0,-1 1 0,0-1 0,1 0 0,-1-1 0,0 1 0,1 0 0,-1 0 0,1-1 0,0 1 0,-1 0 0,1-1 0,-1 0 0,1 1 0,0-1 0,-1 0 0,1 0 0,0 0 0,-1 0 0,1 0 0,0 0 0,-1-1 0,1 1 0,0 0 0,-1-1 0,1 1 0,-1-1 0,1 0 0,-1 1 0,3-2 0,6-4 0,0 0 0,0 0 0,17-15 0,-20 16 0,11-11 0,29-32 0,2-3 0,-19 15 0,-26 29 0,1 1 0,0 0 0,0 0 0,10-9 0,-14 15 0,-1 0 0,0-1 0,0 1 0,0 0 0,0 0 0,1 0 0,-1-1 0,0 1 0,0 0 0,0 0 0,1 0 0,-1 0 0,0 0 0,0-1 0,1 1 0,-1 0 0,0 0 0,0 0 0,1 0 0,-1 0 0,0 0 0,1 0 0,-1 0 0,0 0 0,0 0 0,1 0 0,-1 0 0,0 0 0,0 0 0,1 0 0,-1 0 0,0 0 0,1 1 0,-1-1 0,0 0 0,0 0 0,0 0 0,1 0 0,-1 0 0,0 1 0,0-1 0,1 0 0,-1 0 0,0 0 0,0 1 0,0-1 0,0 0 0,0 0 0,1 1 0,-1-1 0,0 0 0,0 0 0,0 1 0,0-1 0,0 0 0,0 0 0,0 1 0,0-1 0,0 0 0,0 1 0,0-1 0,0 0 0,0 1 0,-2 25 0,1-15 0,1 8 0,2-1 0,0 1 0,6 25 0,-6-34 0,1 0 0,0-1 0,1 0 0,-1 0 0,2 0 0,-1 0 0,2-1 0,7 11 0,-11-17 0,-1 0 0,1 0 0,0 0 0,0 0 0,0 0 0,0-1 0,1 1 0,-1-1 0,0 1 0,1-1 0,-1 0 0,1 0 0,-1 0 0,1 0 0,-1-1 0,1 1 0,0-1 0,0 1 0,2-1 0,0 0 0,-1-1 0,0 0 0,0 0 0,1 0 0,-1 0 0,0 0 0,0-1 0,0 0 0,-1 0 0,1 0 0,3-3 0,5-4 0,0-1 0,-1 0 0,0-1 0,-1 0 0,16-23 0,-4 0 0,-2-1 0,-1-1 0,25-64 0,-22 34 0,20-89 0,-36 122 0,-1 0 0,-1 0 0,-2 0 0,-2 0 0,0 0 0,-3-1 0,-8-48 0,10 81 0,1 0 0,0 0 0,0 0 0,0 0 0,0 0 0,-1 0 0,1 0 0,0 0 0,-1 1 0,1-1 0,-1 0 0,1 0 0,-1 0 0,1 1 0,-1-1 0,0 0 0,0 0 0,0 1 0,1 0 0,0 0 0,-1 0 0,1 0 0,0 0 0,-1 0 0,1 0 0,0 1 0,-1-1 0,1 0 0,0 0 0,-1 0 0,1 0 0,0 1 0,-1-1 0,1 0 0,0 0 0,-1 0 0,1 1 0,0-1 0,0 0 0,-1 1 0,1-1 0,0 0 0,0 1 0,0-1 0,0 0 0,-1 1 0,-12 34 0,9-13 0,0 0 0,2 0 0,1 0 0,3 35 0,-2-30 0,2 4 0,1 0 0,1 0 0,2 0 0,17 53 0,-4-31 0,48 91 0,-66-141 0,1 0 0,0 0 0,0 1 0,0-1 0,0-1 0,0 1 0,1 0 0,0 0 0,-1-1 0,1 1 0,0-1 0,0 0 0,0 0 0,0 0 0,1-1 0,-1 1 0,0-1 0,1 1 0,3 0 0,-2-2 0,0 1 0,0-1 0,0 0 0,-1 0 0,1-1 0,0 0 0,0 0 0,-1 0 0,1 0 0,0-1 0,-1 1 0,1-1 0,-1 0 0,5-4 0,6-2 0,-2-2 0,1 0 0,-1 0 0,0-1 0,21-25 0,46-71 0,-72 96 0,11-19 0,-1-1 0,-2 0 0,-1-1 0,15-47 0,-14 27 0,-2-1 0,8-63 0,-22 113 0,4-35 0,-4 36 0,0-1 0,0 1 0,0-1 0,0 1 0,-1-1 0,1 1 0,-1-1 0,1 1 0,-1 0 0,0-1 0,0 1 0,-1-3 0,1 5 0,1 0 0,0 0 0,-1 0 0,1 0 0,0 0 0,-1 0 0,1 0 0,0 0 0,-1 0 0,1 0 0,0 0 0,-1 0 0,1 0 0,0 1 0,-1-1 0,1 0 0,0 0 0,0 0 0,-1 0 0,1 1 0,0-1 0,-1 0 0,1 0 0,0 0 0,0 1 0,-1-1 0,1 0 0,0 0 0,0 1 0,0-1 0,0 0 0,-1 1 0,1-1 0,-9 12 0,3-2 0,1 0 0,0 0 0,1 1 0,0 0 0,0 0 0,-3 18 0,-7 73 0,11-71 0,-2 11 0,2 0 0,2 0 0,2 0 0,2 0 0,2-1 0,1 1 0,2-1 0,2 0 0,22 58 0,-31-96 0,0-1 0,0 0 0,0 0 0,0 1 0,0-1 0,0 0 0,1 0 0,-1 0 0,1 0 0,-1-1 0,1 1 0,0 0 0,0-1 0,0 1 0,0-1 0,0 1 0,0-1 0,0 0 0,0 0 0,0 0 0,1 0 0,-1 0 0,0-1 0,1 1 0,-1-1 0,1 1 0,-1-1 0,0 0 0,1 0 0,-1 0 0,1 0 0,-1 0 0,1-1 0,-1 1 0,0-1 0,1 0 0,-1 1 0,0-1 0,4-2 0,5-3 0,-1 0 0,1 0 0,-1-1 0,-1 0 0,0-1 0,15-15 0,1-5 0,-2 0 0,-1-2 0,20-34 0,-28 40 0,-10 15 0,1 0 0,0 1 0,0 0 0,1 0 0,11-11 0,-14 16 0,6-3 0,-8 6 0,-1 1 0,1-1 0,-1 0 0,1 1 0,-1-1 0,0 1 0,1-1 0,-1 1 0,0-1 0,1 1 0,-1-1 0,0 1 0,1-1 0,-1 1 0,0-1 0,0 1 0,0-1 0,0 1 0,1-1 0,-1 1 0,0-1 0,0 2 0,3 21 0,-1 0 0,-1 0 0,0 0 0,-2 0 0,-1 0 0,-9 43 0,7-45 0,-2 0 0,0 0 0,-1-1 0,-1 0 0,-1 0 0,-16 25 0,24-44 0,1 0 0,-1 0 0,1 0 0,-1 0 0,0 0 0,1 0 0,-1 0 0,0 0 0,0-1 0,0 1 0,1 0 0,-1-1 0,0 1 0,0 0 0,0-1 0,0 1 0,0-1 0,0 0 0,0 1 0,-1-1 0,1 0 0,0 0 0,0 1 0,0-1 0,0 0 0,0 0 0,0 0 0,0 0 0,0-1 0,-1 1 0,1 0 0,0 0 0,0-1 0,0 1 0,0 0 0,0-1 0,0 1 0,0-1 0,0 0 0,0 1 0,0-1 0,1 0 0,-1 1 0,0-1 0,0 0 0,0 0 0,1 0 0,-2-1 0,-1-2 0,0 0 0,0 0 0,0-1 0,1 1 0,-1 0 0,1-1 0,0 1 0,1-1 0,-1 0 0,0-5 0,1 6 0,0 1 0,1 0 0,0-1 0,0 1 0,0-1 0,0 1 0,1 0 0,-1-1 0,1 1 0,0-1 0,0 1 0,0 0 0,0 0 0,0 0 0,1 0 0,0 0 0,3-6 0,-1 5 0,1 1 0,-1-1 0,1 1 0,-1 0 0,1 0 0,0 0 0,0 0 0,0 1 0,11-3 0,-1 1 0,0 1 0,0 0 0,0 2 0,0 0 0,18 0 0,30-2 0,-42 1 0,58-9 0,-71 9 0,0 0 0,0 0 0,0-1 0,-1 0 0,1-1 0,-1 0 0,11-7 0,-10 5 850,-5 0-5635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19703,'0'0'4216,"81"24"-3320,-31-17-320,11-3 0,-3-4-128,-1 0 8,-3 2-248,-12 4 0,-9 4-200,-9 2 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11352,'0'0'10530,"7"15"-10102,-1-1-315,0 0 9,0-1 0,-1 1 0,0 0-1,-1 1 1,3 21 0,2 63 1618,-4 121 0,-5-183-1007,0-37-720,0 0 0,0 0 0,0 1 0,0-1 0,0 0 0,0 0 0,0 1 0,0-1 0,0 0-1,0 0 1,0 0 0,1 1 0,-1-1 0,0 0 0,0 0 0,0 0 0,0 1 0,0-1 0,0 0 0,0 0 0,1 0 0,-1 1 0,0-1 0,0 0-1,0 0 1,1 0 0,-1 0 0,0 0 0,0 0 0,0 1 0,1-1 0,-1 0 0,0 0 0,0 0 0,0 0 0,1 0 0,-1 0 0,0 0-1,0 0 1,1 0 0,-1 0 0,0 0 0,0 0 0,0 0 0,1 0 0,-1 0 0,0 0 0,0 0 0,1 0 0,-1 0 0,0-1 0,0 1 0,0 0-1,1 0 1,-1 0 0,0 0 0,0 0 0,0-1 0,0 1 0,1 0 0,-1 0 0,13-11 300,-3-2-205,-1 0 0,0 0 0,-1-1 1,9-20-1,8-14 91,19-34 100,-30 53-165,1 0 0,2 1 1,39-50-1,-54 76-112,0-1 1,0 1 0,0-1 0,1 1-1,-1 0 1,1 0 0,-1 0-1,1 1 1,0-1 0,-1 1-1,1-1 1,0 1 0,0 0-1,0 0 1,0 0 0,5 0-1,-6 1-9,0 0-1,1 1 0,-1-1 0,0 1 1,0-1-1,1 1 0,-1 0 0,0 0 0,0 0 1,0 0-1,0 1 0,0-1 0,0 1 1,0-1-1,-1 1 0,1-1 0,0 1 1,-1 0-1,0 0 0,1 0 0,0 2 0,22 34 216,-2 2 0,31 76-1,-18-36 145,-14-29 40,-16-34-219,2-1 1,12 23-1,-19-38-155,1-1 1,-1 1-1,1-1 1,0 1-1,-1 0 1,1-1-1,0 0 1,-1 1-1,1-1 1,0 1-1,0-1 1,-1 0-1,1 0 1,0 1-1,0-1 1,0 0-1,0 0 0,-1 0 1,1 0-1,0 0 1,0 0-1,0 0 1,0 0-1,-1 0 1,2-1-1,19-5-3528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13864,'0'0'6337,"15"1"-5723,217 13 1570,5-5 946,-234-9-3039,1 0 1,-1 0-1,1 0 1,0-1-1,-1 1 1,0-1-1,1 0 1,-1 0 0,1 0-1,-1 0 1,0 0-1,0-1 1,0 0-1,0 1 1,0-1-1,0-1 1,0 1-1,0 0 1,-1-1 0,1 1-1,-1-1 1,0 1-1,0-1 1,0 0-1,0 0 1,0 0-1,-1-1 1,1 1 0,1-7-1,-3 10-90,0 1 0,0-1-1,0 0 1,0 0 0,0 0 0,-1 0-1,1 0 1,0 0 0,0 0-1,0 0 1,0 0 0,0 0 0,0 0-1,0 0 1,-1 0 0,1 0 0,0 0-1,0 0 1,0 0 0,0 0 0,0 0-1,0-1 1,0 1 0,-1 0 0,1 0-1,0 0 1,0 0 0,0 0-1,0 0 1,0 0 0,0 0 0,0 0-1,0 0 1,0 0 0,0-1 0,0 1-1,-1 0 1,1 0 0,0 0 0,0 0-1,0 0 1,0 0 0,0 0 0,0 0-1,0-1 1,0 1 0,0 0-1,0 0 1,0 0 0,0 0 0,0 0-1,0 0 1,0-1 0,0 1 0,0 0-1,0 0 1,1 0 0,-11 7-2070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16575,'0'0'2800,"107"10"-2056,-40-8 8,-3-8-160,2 0 0,-7-4 88,-11 2 8,-3 2 16,-5 0-8,-12-4-80,-6 4 0,-8 4-112,-3 2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8744,'0'0'11943,"2"12"-11295,10 55 644,2 79-1,-6-2 83,4 72 982,-14-146-1535,0-50 1323,3 37-1,-10-140-2171,7 53-4213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13968,'0'0'5930,"13"-5"-5111,57-17 704,125-22-1,91 3 686,-156 27-1217,117-16 1332,-207 25-1765,-31 5-282,-1-1-1,1 0 1,-1 0 0,1-1 0,-1 0-1,0 0 1,0-1 0,0 0-1,14-8 1,-21 10-522,2 0 749,2 1-4676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40 11256,'0'0'9049,"-13"-6"-8491,12 5-541,-10-4 175,0 0 0,0 0 0,0 1 0,-1 1 0,1 0 0,-1 0 0,0 1 0,0 1 1,-19 0-1,-3 5 252,1 1 1,0 2-1,0 1 1,0 2-1,1 1 0,1 1 1,0 2-1,1 1 1,0 2-1,-51 38 1,73-49-299,0 0 0,1 1 1,0 0-1,0 0 0,0 1 0,1-1 1,-7 12-1,11-14-79,0-1 1,0 0 0,1 0 0,-1 1-1,1-1 1,0 1 0,0 0 0,0-1-1,1 1 1,0 0 0,0-1 0,0 1-1,0 0 1,1-1 0,0 1 0,0 0-1,3 7 1,0-2 20,1 0 0,0 0 0,1-1 0,0 0 0,1 0 0,-1 0 0,2-1 0,-1 0 0,1-1 1,0 0-1,1 0 0,0 0 0,17 9 0,2-1 183,0-1-1,2-1 1,45 14 0,-27-14-135,-26-8-103,-1 1-1,1 1 1,-2 1-1,1 1 1,-1 1-1,25 15 1,-42-23-33,0 0 0,0 0 0,0 1 0,-1-1 0,1 1 0,-1-1 0,0 1 0,1 0 0,-1 0 0,0 0 0,-1 0 0,1 0 0,0 1 0,-1-1 0,0 0 0,0 1 0,1 5 0,-2-5 0,0 0 0,0-1 0,-1 1 0,0 0 0,0-1 0,0 1 0,0-1 0,0 1 0,-1-1 0,1 1 0,-1-1 0,0 0 0,0 0 0,-1 0 0,1 0 0,-6 5 0,-1 1 0,0-1 0,-1 0 0,0-1 0,0 0 0,-1 0 0,0-1 0,0-1 0,-13 5 0,-99 29 0,117-37 0,-31 8 285,-66 19-11,41-4-4768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10448,'0'0'12807,"8"10"-12461,-2-3-265,-4-3-47,1-1 0,0 1 0,-1-1 0,2 0 1,-1 0-1,0 0 0,1 0 0,-1 0 0,1-1 0,0 0 0,-1 1 1,1-1-1,0-1 0,1 1 0,-1-1 0,0 1 0,5 0 1,167 12 1374,68 6 661,-214-21-1727,-23 0-110,0 1-1,0 0 0,0 0 0,13 2 0,-22 7-2445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14168,'0'0'3847,"10"3"-3365,50 9 384,1-2-1,0-3 1,0-2 0,75-5 0,-87 0-151,11-1 230,-24-6-3422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7136,'0'0'13113,"12"-2"-12928,-3 0-143,1 0-1,0 0 0,0 1 0,-1 0 1,1 1-1,0 0 0,13 2 1,99 24 581,-39-7 23,-81-18-591,0-1 0,0 1 1,1-1-1,-1 0 0,0 0 0,0 0 1,1 0-1,-1 0 0,0-1 0,0 1 1,1-1-1,-1 1 0,0-1 0,0 0 0,0 0 1,0 0-1,0 0 0,0 0 0,0 0 1,2-2-1,0-1-475,-1 0 1,1 0 0,-1-1-1,0 1 1,0-1-1,4-8 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10344,'0'0'7375,"1"11"-6919,33 209 1744,-31-183-1634,-2 1 0,-1 0 0,-7 38 0,6-61-231,-3 15 358,3-22 13,1-10 424,2-23-1001,1 0-1,1 1 0,1-1 0,10-27 1,-10 33-72,8-20 42,2 2-1,2 0 1,26-45 0,-16 33 1,-21 38-55,1 0 0,0 0 0,1 1 0,12-14 0,-16 19-4,1 1-1,-1 0 0,1 1 1,0-1-1,-1 1 1,2-1-1,-1 2 0,0-1 1,1 0-1,-1 1 1,11-3-1,-14 5-18,1 0 1,-1 0-1,0 0 0,0 0 0,0 1 1,0-1-1,0 0 0,0 1 0,0-1 1,0 1-1,0 0 0,0 0 0,-1 0 1,1 0-1,0 0 0,0 0 1,-1 0-1,1 1 0,-1-1 0,1 1 1,-1-1-1,1 1 0,-1-1 0,0 1 1,0 0-1,1 2 0,4 6 68,0 1 0,-1-1 1,5 17-1,-5-13-13,7 20 219,-1 1 0,-2 0 0,-1 0 0,-2 1 0,2 42 0,5 68 948,-11-133-827,0-3-870,-1-3-4142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14568,'0'0'4297,"-4"12"-3953,-1 5-262,-3 5 194,1 0 1,2 0-1,-5 31 1,9-46-141,1 1 0,0 0 0,0-1 1,1 1-1,0-1 0,3 12 0,-3-15-52,0 0 0,1 0 1,-1-1-1,1 1 0,0-1 0,0 1 0,0-1 1,1 0-1,-1 0 0,1 0 0,-1 0 0,1 0 0,6 3 1,-7-4-28,1-1 0,0 1 0,0-1 0,0 0 1,0 0-1,0 0 0,0 0 0,1-1 1,-1 1-1,0-1 0,0 0 0,0 0 0,1 0 1,-1 0-1,0-1 0,0 1 0,0-1 1,0 0-1,0 0 0,0 0 0,0 0 0,0-1 1,0 1-1,0-1 0,2-1 0,4-3 72,-1 0 0,0 0 0,0 0-1,-1-1 1,1 0 0,9-13 0,-10 10 18,-1 0-1,0 0 1,0 0 0,-1-1 0,0 0-1,5-17 1,-9 22-67,1 1 1,-1-1-1,0 1 0,0-1 0,-1 0 0,0 1 1,0-1-1,0 0 0,-1 1 0,1-1 0,-1 1 1,-1-1-1,1 1 0,-1-1 0,-4-9 0,5 14-40,0-1 0,0 0 0,-1 1 0,1-1 0,0 1 0,-1-1 0,1 1-1,0 0 1,-1-1 0,0 1 0,1 0 0,-1 0 0,0 0 0,0 0 0,1 0-1,-1 1 1,0-1 0,0 0 0,-4 0 0,2 1 20,0 0 0,0 0 0,0 0-1,-1 1 1,1-1 0,0 1 0,0 0 0,0 0 0,-5 2 0,-1 1 59,1 1 0,-1 0 0,1 1 0,0-1 0,0 2 0,-14 12 0,18-14-99,1 0 1,0 0 0,-1 0-1,2 0 1,-1 1 0,1 0-1,-5 9 1,3 11-4486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19 198 9744,'0'0'12697,"9"10"-12309,29 32-8,-34-39-295,-1 0 1,1 0 0,0 0-1,1 0 1,-1-1 0,0 0 0,1 0-1,0 0 1,-1-1 0,1 1-1,0-1 1,-1 0 0,1-1-1,0 1 1,10-1 0,-1 1 152,-7 0-125,0-1 0,1 0 0,-1 0 0,0-1 0,1 0 0,-1 0 1,0-1-1,0 0 0,0 0 0,0 0 0,10-6 0,-14 6-69,-1 1 1,1-1-1,0 0 1,-1 0 0,1 0-1,-1 0 1,0-1-1,1 1 1,-1-1-1,0 1 1,-1-1-1,1 0 1,0 0-1,-1 0 1,1 0-1,-1 0 1,0 0-1,0 0 1,0 0-1,-1 0 1,1 0-1,-1-1 1,0 1-1,0 0 1,0 0-1,0-1 1,0 1-1,-1-4 1,-2-5 60,0 1 1,0 0 0,-1 0-1,-1 0 1,0 1-1,0-1 1,-1 1 0,-10-14-1,12 19-14,-1-1 0,1 1 0,-1-1 1,0 1-1,-1 1 0,1-1 0,-1 1 0,0 0 0,0 0 0,-1 0 0,1 1 0,0 0 0,-1 1 1,0-1-1,-8-1 0,12 4-44,0 0 1,0 0 0,-1 0 0,1 0-1,0 0 1,0 1 0,0 0 0,0-1-1,0 1 1,-1 0 0,2 0 0,-1 1-1,0-1 1,0 1 0,0-1 0,1 1-1,-1 0 1,0 0 0,1 0 0,0 0-1,0 1 1,-1-1 0,1 1-1,1-1 1,-3 5 0,-5 7 98,2 0-1,0 0 1,-10 28 0,14-32-50,-4 9-35,1 0 0,1 0 0,1 0 0,1 0-1,0 1 1,2-1 0,0 1 0,2 22 0,0-32-39,0 0 0,1-1 0,0 1 0,0-1 0,1 1 0,0-1 0,1 0 0,0 0 0,1 0 0,-1-1 0,2 0-1,-1 1 1,1-2 0,0 1 0,1-1 0,-1 0 0,2 0 0,9 7 0,-2-5-22,1 0 0,1 0 0,-1-2 0,1 0 0,0-1 0,1 0 0,0-2 0,0 0 0,0-1 0,0-1 0,0 0 0,0-2 0,1 0 0,-1-1 0,0-1 0,36-8 0,-28 4 288,-1-2 0,35-14 0,-50 18-1261,0-2 1,-1 1-1,1-1 1,11-10-1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9040,'0'0'17078,"12"5"-16643,-4-1-353,1 0 27,1 1-1,0-1 0,0-1 1,1 0-1,-1 0 0,19 2 1,48 3 761,51 2 1394,-86-4-558,-41-6-1206,3 0-1555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10248,'0'0'13646,"-3"12"-13087,-18 61 214,-26 108 1074,40-137-893,1 1 1,1 86-1,6-122-763,0-1-1,1 1 1,-1-1 0,2 0-1,-1 0 1,1 0-1,7 14 1,-9-19-123,1 1 0,0-1 1,1 1-1,-1-1 0,0 0 1,1 1-1,0-1 0,0-1 1,0 1-1,0 0 0,0-1 1,1 1-1,-1-1 0,1 0 1,-1 0-1,1-1 0,0 1 1,4 1-1,1-1-68,-1 0 0,1-1 0,-1 0 0,1-1 0,0 1 0,-1-2 0,1 1 0,0-1 0,-1 0 0,1-1 0,-1 0 0,0-1 0,1 1 0,-1-1 0,0-1 0,-1 0 0,1 0 0,-1 0 0,14-11 0,-13 9 454,2-5-465,-13 0-4483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16479,'0'0'2212,"16"-10"-1686,-6 4-425,8-6 60,1 2-1,0 0 1,0 1-1,26-8 1,20-2 785,1 3 0,1 4 0,88-7 0,-143 19-774,8-1 563,-10-3-3772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0 12960,'0'0'3392,"-6"17"-2618,4-13-725,-10 31 419,-2-1-1,-25 43 1,-39 41 1071,-106 124-1,-18 24 1224,199-260-2543,-1-1 1,0 1 0,1-1 0,0 1 0,1 0 0,-1 0-1,-2 11 1,11-20-1850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9744,'0'0'8818,"-2"12"-8170,-28 188 2653,24-159-2720,-11 117 2502,9-88 137,8-69-3001,0-5-256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12864,'0'0'4459,"8"-12"-3869,1-3-409,41-61 671,-19 27-181,-24 37-413,0 1-1,1-1 0,0 1 0,0 0 1,1 1-1,15-13 0,-24 22-206,1 1-1,0-1 1,0 1 0,-1-1 0,1 1-1,0-1 1,0 1 0,0-1-1,0 1 1,-1 0 0,1-1 0,0 1-1,0 0 1,0 0 0,0 0-1,0 0 1,0 0 0,0 0-1,0 0 1,0 0 0,-1 0 0,1 0-1,0 0 1,0 0 0,1 1-1,0 0 18,-1 0-1,1 0 0,-1 1 1,0-1-1,1 0 0,-1 1 1,0-1-1,0 0 0,0 1 1,0-1-1,0 1 0,1 2 1,2 5 199,-1 0 0,0 0 1,3 16-1,-6-24-229,1 6 38,1 2 239,0 1 0,0-1 0,1 0 0,0 0 0,1 0 0,5 9 0,-8-16-222,0-1 0,0 1-1,0-1 1,0 1-1,1-1 1,-1 1-1,1-1 1,-1 0-1,1 0 1,-1 0-1,1 0 1,0 0-1,-1 0 1,1 0-1,3 0 1,-3 0-14,0-1 0,1 0 0,-1 0 0,1 0 0,-1 0 0,1 0 0,-1-1 0,1 1 0,-1-1 0,0 0 0,1 1 1,-1-1-1,0 0 0,1 0 0,1-2 0,4-2 58,-1 0 0,1-1 0,-2 0 0,1 0 0,0 0 0,-1-1 1,-1 0-1,1 0 0,-1-1 0,6-11 0,7-21-3849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8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70 9848,'0'0'11053,"-6"-11"-10716,-23-31-5,28 40-301,0 1 0,0-1 0,-1 1 1,1 0-1,-1 0 0,1 0 0,-1 0 0,0 0 0,1 0 1,-1 0-1,0 0 0,0 1 0,1-1 0,-1 0 0,0 1 0,0 0 1,0-1-1,0 1 0,-3 0 0,0 1 66,0-1-1,-1 1 1,1 0-1,0 1 1,-5 1-1,1 0 70,2-1-72,0 0 1,0 0-1,0 1 1,1 0-1,-1 0 1,1 0-1,0 1 0,0 0 1,0 0-1,0 0 1,1 1-1,0 0 1,0 0-1,0 1 0,0-1 1,-5 10-1,-4 6 164,0 2 0,2-1 0,0 1 0,2 1 0,-9 29 0,16-45-177,1 1 1,0 0 0,1 0-1,0-1 1,0 1-1,1 0 1,0 0 0,1 0-1,0 0 1,0 0 0,1 0-1,0 0 1,0-1 0,1 1-1,0-1 1,1 0 0,0 0-1,7 11 1,-2-7 0,-1-1 1,2 0-1,-1-1 1,2 0-1,-1-1 1,1 0 0,1-1-1,-1 0 1,2 0-1,-1-1 1,1-1-1,0 0 1,0-1-1,0-1 1,1 1-1,0-2 1,-1 0-1,1-1 1,27 1-1,-15-3 13,1-1 0,0-1 0,-1-1 0,0-2-1,0 0 1,0-2 0,0-1 0,-1-1 0,38-19-1,5-6 343,106-73 0,-170 105-365,-3 1-32,0 1 0,0-1 0,0 1 1,0-1-1,0 0 0,0 1 0,0-1 0,0 0 0,0 0 0,-1 0 0,1 0 0,0 0 0,0 0 0,-1 0 0,1 0 0,-1 0 0,1 0 0,-1 0 0,1 0 0,-1 0 0,1 0 0,-1-3 0,-2 5 9,0 0-1,0 0 0,0 0 1,0 0-1,1 0 1,-1 0-1,0 0 1,1 0-1,-1 1 1,0-1-1,1 1 1,-3 2-1,2-1-39,-9 6-7,1 2 0,0 0 1,1 0-1,0 1 1,1 0-1,-13 25 0,19-33-2,0 0 0,0 1 0,0-1 0,1 1 0,0 0 0,0 0-1,0-1 1,1 1 0,0 0 0,-1 0 0,2 0 0,-1 0 0,1-1-1,-1 1 1,1 0 0,0 0 0,1-1 0,-1 1 0,1-1 0,0 1 0,0-1-1,1 0 1,-1 0 0,6 7 0,0-2 0,-1 0 0,2 0 0,-1-1 0,18 13 0,-24-19 0,1 0 0,0 0 0,0-1 0,0 1 0,0-1 0,0 0 0,0 1 0,0-1 0,0-1 0,1 1 0,-1 0 0,0-1 0,1 0 0,-1 1 0,0-2 0,1 1 0,-1 0 0,0 0 0,0-1 0,1 0 0,-1 0 0,4-1 0,-4 0 0,-1 1 0,0-1 0,0 1 0,0-1 0,0 0 0,-1 0 0,1 0 0,0 0 0,-1 0 0,0 0 0,1 0 0,-1-1 0,0 1 0,2-4 0,8-38 0,-9 33 0,-1-1 0,-1 0 0,0 0 0,-1 0 0,0 0 0,-1 0 0,0 0 0,-1 0 0,0 1 0,-1-1 0,-10-19 0,8 18 0,-1 1 0,0-1 0,-1 1 0,0 0 0,-1 1 0,0 0 0,-1 0 0,-1 1 0,-17-13 0,26 21 0,0 0 0,0 1 0,-1 0 0,1-1 0,-1 1 0,1 0 0,-1 0 0,1 0 0,-1 1 0,0-1 0,1 1 0,-1-1 0,0 1 0,0 0 0,1 0 0,-1 0 0,0 0 0,1 1 0,-1-1 0,0 1 0,0-1 0,1 1 0,-5 2 0,6-2 0,-1 0 0,1 0 0,-1 1 0,1-1 0,-1 1 0,1-1 0,0 1 0,-1-1 0,1 1 0,0 0 0,0 0 0,0-1 0,0 1 0,1 0 0,-1 0 0,1 0 0,-1 0 0,1 0 0,-1 0 0,1 0 0,0 0 0,0 0 0,0 0 0,0 0 0,0 0 0,1 0 0,-1 0 0,0 0 0,1 0 0,0 0 0,1 3 0,2 6 0,1 0 0,0 0 0,0-1 0,1 0 0,1 0 0,-1 0 0,2-1 0,-1 0 0,1 0 0,1-1 0,-1 0 0,1-1 0,11 7 0,-13-9 0,0-1 0,0 0 0,0-1 0,1 0 0,0 0 0,0-1 0,-1 1 0,1-2 0,0 1 0,1-1 0,-1-1 0,0 1 0,0-1 0,0-1 0,0 1 0,1-1 0,-1-1 0,0 0 0,14-4 0,-7-1 0,0 0 0,0-1 0,-1-1 0,0 0 0,-1-1 0,0 0 0,13-14 0,7-10 0,36-48 0,10-35 0,-51 73 0,32-40 0,-59 83 0,-1 0 0,1-1 0,0 1 0,0 0 0,0 0 0,0 0 0,0 0 0,1 0 0,-1 0 0,0 0 0,0 0 0,1 0 0,-1 0 0,0 1 0,1-1 0,-1 1 0,1-1 0,-1 1 0,1-1 0,-1 1 0,1 0 0,1 0 0,-2 0 0,1 1 0,-1 0 0,0 0 0,0 0 0,0 0 0,0 0 0,1 0 0,-1 0 0,0 0 0,-1 0 0,1 1 0,0-1 0,0 0 0,0 1 0,-1-1 0,1 0 0,-1 1 0,1-1 0,-1 1 0,0-1 0,1 3 0,6 25 0,0 0 0,-2 0 0,-2 1 0,0 0 0,-3 44 0,-1-57 0,-1 0 0,0-1 0,-1 1 0,-1-1 0,-1 0 0,0 0 0,-1-1 0,-1 1 0,0-1 0,-1-1 0,-13 19 0,17-28 0,1-1 0,-1 1 0,0-1 0,0 0 0,0 0 0,-1-1 0,0 1 0,1-1 0,-1 0 0,0 0 0,0 0 0,-1-1 0,1 0 0,0 0 0,-1 0 0,1-1 0,-1 0 0,0 0 0,1 0 0,-1-1 0,0 1 0,0-2 0,1 1 0,-1 0 0,0-1 0,1 0 0,-1-1 0,0 1 0,1-1 0,-8-3 0,-2-2 0,10 5 0,0 0 0,0 0 0,1 0 0,-1-1 0,1 0 0,0 0 0,0 0 0,-5-4 0,9 7 0,1 0 0,-1 0 0,0 0 0,0-1 0,0 1 0,0 0 0,0 0 0,0 0 0,0 0 0,0-1 0,0 1 0,0 0 0,0 0 0,0 0 0,0 0 0,1 0 0,-1 0 0,0-1 0,0 1 0,0 0 0,0 0 0,0 0 0,0 0 0,1 0 0,-1 0 0,0 0 0,0 0 0,0 0 0,0 0 0,1 0 0,-1 0 0,0-1 0,0 1 0,0 0 0,0 0 0,1 0 0,-1 0 0,0 0 0,0 1 0,0-1 0,0 0 0,1 0 0,-1 0 0,0 0 0,0 0 0,0 0 0,0 0 0,0 0 0,1 0 0,-1 0 0,0 0 0,0 0 0,0 1 0,0-1 0,0 0 0,14 3 0,290 88 0,-264-80 0,-6-2 0,58 10 0,-82-19-687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5824,'0'0'10001,"4"13"-9580,37 88 338,23 86 743,-42-116-978,-4-14 324,30 61-1,-46-112-734,-1-1 1,1 1-1,-1 0 0,2 10 1,3 14 534,-4-20-397,-1-4 109,3-9 918,44-71-1030,-10 13-130,3 2 1,2 2-1,54-55 0,-79 95-88,32-34 62,3 3 1,68-49 0,-102 88-48,-17 8-31,1 1 0,-1-2 0,1 1 0,-1 0 0,0 0 0,1-1-1,-1 1 1,0-1 0,0 1 0,0-1 0,3-4 0,-5 6-12,1-1 0,-1 1 0,0 0 0,0-1 0,0 1 0,0-1 0,0 1 0,0 0 0,0-1 0,0 1 0,0-1 0,0 1 0,0 0 0,0-1 0,-1 1 0,1-1 0,0 1-1,0 0 1,0-1 0,0 1 0,-1 0 0,1-1 0,0 1 0,0 0 0,-1-1 0,1 1 0,0 0 0,-1-1 0,1 1 0,0 0 0,-1 0 0,1 0 0,0-1 0,-1 1 0,1 0 0,0 0 0,-1 0 0,1 0 0,-1 0 0,1-1-1,-1 1 1,-20-1 37,18 1-38,-55 0 21,-382 8-10,360-1-4,48-2 12,-1-2 0,1-2 0,-1-1 0,1-1 0,-41-8 0,61 4 21,20 1-38,24-2-91,61 0-357,-59 5-2872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10448,'0'0'15882,"10"14"-15571,-1-3-229,-4-5-43,0-1-1,-1 1 1,1 0 0,-1 0-1,-1 1 1,1-1-1,-1 1 1,0 0-1,0 0 1,-1 0-1,0 0 1,1 11-1,9 126 1340,-13-108-954,0-31-324,1 1 1,-1-1 0,1 1-1,1-1 1,-1 1 0,1-1-1,1 7 1,-2 3 728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16575,'0'0'4339,"-2"14"-3867,1-7-402,-7 96 696,3 248 3646,6-337-3629,1-15-30,1-26-593,-3 4-3829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13264,'0'0'5925,"13"-7"-5393,-7 3-461,7-4 150,0 0 1,1 1-1,0 1 0,0 0 0,0 1 0,23-6 1,-24 10 98,0 1 0,0 0-1,0 1 1,21 3 0,27 2 757,-31-6-553,-1-2 1,1-1-1,40-9 0,-51 7-235,0 0 1,-1-2-1,0 0 0,0-1 0,0-1 0,19-13 0,23-17 1607,-52 34-1715,4-5 1042,-5 3-5094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8744,'0'0'8759,"16"-4"-8292,243-68 1489,-191 55-1123,106-13 0,39-9 736,-49 1 729,-160 37-2244,-2 1 55,-1-1 0,1 0 0,-1 1 0,1-1 0,-1 1 0,1 0 0,0 0 0,-1-1-1,1 1 1,0 0 0,2 1 0,-3-1-89,-1 1 0,0 0 0,1 0 0,-1 0 0,0 0 0,0 0 0,0 0 0,0 0 0,0 0 0,0 0 0,0 0 0,0 0 0,0-1 0,0 1 0,0 0-1,-1 0 1,1 0 0,0 0 0,0 0 0,-1 0 0,1 0 0,-1 0 0,-4 12-3521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11352,'0'0'6919,"1"-11"-6560,6-37-6,-5 45-277,-1-1-1,1 1 1,-1-1-1,1 1 1,0 0-1,1-1 1,-1 1-1,0 1 1,1-1-1,0 0 1,0 0-1,0 1 1,0 0-1,0 0 0,0-1 1,0 2-1,5-3 1,-3 1 29,-2 1-23,-1 1-1,1-1 1,0 1-1,0 0 0,0 0 1,0 0-1,0 0 0,0 0 1,1 1-1,-1 0 1,0-1-1,0 1 0,0 0 1,0 0-1,1 1 1,-1-1-1,4 2 0,-5-1-33,0-1-1,0 1 1,0 1 0,0-1-1,-1 0 1,1 0-1,0 0 1,-1 1-1,1-1 1,-1 1 0,1 0-1,-1-1 1,0 1-1,0 0 1,1 0-1,-1 0 1,-1-1 0,1 1-1,0 0 1,0 0-1,-1 1 1,1-1-1,-1 0 1,0 0-1,1 0 1,-1 4 0,0 10 100,-1 0-1,-1 0 1,0 0 0,-1 0 0,-1-1 0,0 1 0,-8 18 0,-5 7 389,-31 53 1,2-9 297,37-73-554,8-9 80,7-5-83,3-1-230,19-7 87,13-4 128,82-17 0,-109 29-180,0 1 0,0 1 0,0 0 0,0 0 0,23 5-1,-2-4 158,-24-4-4106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12256,'0'0'6774,"-2"13"-6114,-32 124 1057,17-75-328,-12 90-1,19-94-410,7-46-660,-1 16 460,3-27-729,1 0-1,0-1 0,1 1 1,-1 0-1,0 0 0,0 0 0,0-1 1,0 1-1,1 0 0,-1 0 0,0 0 1,1-1-1,-1 1 0,0 0 0,1-1 1,-1 1-1,1 0 0,-1-1 0,1 1 1,-1 0-1,1-1 0,0 1 1,-1-1-1,1 1 0,0-1 0,0 0 1,0 1-1,1-1 19,1 0 0,-1 0-1,0-1 1,1 1 0,-1-1 0,0 0 0,0 1 0,1-1 0,-1 0 0,4-3 0,0 1 13,122-47 806,-109 45-711,0 0 0,1 0-1,-1 2 1,38-1 0,24 14 705,-80-10-865,-1 0 0,1 0 0,0 0 0,-1 0 0,1 1 0,0-1 0,-1 0 0,1 0 0,0 0 0,-1 1 0,1-1 0,-1 0 0,1 1 0,0-1 0,-1 0 0,1 1 0,-1-1 0,1 1 0,0 0 0,1 5-4251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10448,'0'0'9046,"10"-3"-8646,5-1-257,-2-1 54,1 1-1,0 1 1,0 0-1,0 1 1,0 0-1,20 1 1,-31 2-148,-1-1 0,0 1 0,1 0 0,-1 0 0,1 0 0,-1 1 1,0-1-1,0 1 0,0-1 0,0 1 0,0 0 0,0 0 0,0 0 1,-1 0-1,1 0 0,0 0 0,-1 0 0,0 0 0,0 1 0,1-1 1,-1 0-1,-1 1 0,1-1 0,1 5 0,0 4 118,1 1-1,-2 0 1,1 21-1,-5 64 537,0-76-448,2 0 1,0 1 0,2-1-1,0 0 1,1 0 0,1 0 0,9 31-1,-11-49-194,0 0 1,0 0-1,0 0 0,0-1 0,1 1 0,-1 0 0,1-1 0,0 1 1,0-1-1,0 0 0,0 0 0,0 0 0,0 0 0,0 0 1,1 0-1,-1 0 0,1-1 0,-1 1 0,1-1 0,0 1 0,0-1 1,-1 0-1,1 0 0,0-1 0,0 1 0,0-1 0,0 1 1,0-1-1,0 0 0,0 0 0,0 0 0,0 0 0,0-1 0,0 1 1,0-1-1,0 0 0,0 0 0,0 0 0,-1 0 0,1 0 1,0-1-1,-1 1 0,1-1 0,2-2 0,2-2-115,-1 1 1,-1-1-1,1-1 0,9-13 1,-4 3-3094,-10 15 2484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0 13168,'0'0'1974,"-14"15"-1266,-177 163 1329,-23 31 106,123-116-902,57-59 605,-43 55 0,72-86-3262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10040,'0'0'8863,"-3"11"-8460,-4 12 11,-1-1 0,-17 35 1,-11 11 235,3 1 0,3 2 1,-28 104-1,37-87-169,3 2 1,-9 155-1,19-89 615,20 251 0,-5-343-583,3-1 0,32 113 0,-32-146-268,2-1 1,0 0-1,2 0 0,1-2 0,1 0 1,1-1-1,37 42 0,-48-61-205,6 7 232,0-1 0,1 0 0,25 17 0,-34-27-204,0 0 0,0-1 0,0 0-1,1 1 1,-1-2 0,1 1 0,-1 0 0,1-1 0,0 0 0,0 0 0,0-1 0,-1 1 0,1-1 0,0 0 0,0 0 0,0-1 0,0 1 0,8-3 0,9-4-4115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29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9144,'0'0'10482,"6"14"-10058,80 159 1034,60 141 673,-122-245-1731,-3 0-1,-3 1 0,14 119 0,-28-138-181,-1 1-1,-3-1 1,-2 1 0,-3 0-1,-21 96 1,-89 241 1207,-24-6 1683,115-321-2589,-26 74 811,22-47-5530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6224,'0'0'12474,"11"-1"-12062,197-1 1025,-149 3-1114,1 1-10,92-1 403,-83-3-399,-26 2 320,78-10 0,-101 7-146,-16 3-3063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4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37 515 8336,'0'0'15230,"10"-1"-15091,47-8 238,-54 8-321,0 0-1,0 0 1,0-1 0,0 1 0,0-1-1,0 1 1,-1-1 0,1 0 0,-1 0-1,1 0 1,2-3 0,11-8 282,-10 9-52,-6 4-249,1 0 1,-1 0 0,0-1-1,1 1 1,-1 0-1,1 0 1,-1-1-1,0 1 1,1 0-1,-1 0 1,0-1-1,1 1 1,-1-1 0,0 1-1,0 0 1,1-1-1,-1 1 1,0-1-1,0 1 1,0 0-1,0-1 1,1 1-1,-1-1 1,0 1-1,0-1 1,0 1 0,0-1-1,0 1 1,0 0-1,0-1 1,0 1-1,-1-2 1,1 2 293,1-1-298,0 0 1,-1 1 0,1-1 0,0 0 0,-1 1 0,1-1 0,0 1 0,0-1-1,-1 1 1,1-1 0,0 1 0,0 0 0,0-1 0,0 1 0,0 0 0,1-1-1,-3 1-19,1-1-1,0 1 0,0-1 0,0 1 0,0-1 0,0 1 1,0-1-1,0 1 0,0-1 0,0 1 0,0-1 0,0 1 1,1-1-1,-1 1 0,0-1 0,0 1 0,0 0 0,1-1 1,-1 1-1,0-1 0,0 1 0,1-1 0,-1 1 0,0 0 1,1-1-1,-1 1 0,1 0 0,-1-1 0,0 1 0,1 0 1,-1 0-1,1-1 0,-1 1 0,1 0 0,-1 0 0,1 0 0,-1 0 1,1 0-1,0-1 0,0 1-8,-1 0 0,1 0 1,0 0-1,-1 0 0,1-1 1,-1 1-1,1 0 0,0 0 0,-1-1 1,1 1-1,-1 0 0,1-1 0,-1 1 1,1-1-1,-1 1 0,1-1 1,0 0-1,2-9 292,-3 6-197,9 3-88,-3-5 109,9-9-83,-14 14-37,0 0 0,0 0 0,0 0 0,0 1 0,0-1-1,0 0 1,0 0 0,-1 0 0,1 0 0,0 0 0,0-1 0,-1 1 0,1 0 0,-1 0 0,1 0 0,-1-1 0,0 1 0,1-2 0,3-25-53,-4 27 53,-3-100 24,1 89-10,1 0-1,-2 0 1,1-1 0,-2 2-1,1-1 1,-7-13-1,8 22-11,1 0 0,-1-1-1,0 1 1,0 0-1,-1 0 1,1 0-1,-1 0 1,1 0-1,-1 1 1,0-1-1,0 1 1,0 0-1,0 0 1,-1 0-1,1 0 1,0 0 0,-1 1-1,-5-2 1,5 2-2,0 1-1,-1-1 1,1 1 0,0 0 0,0 0 0,-1 1 0,1-1 0,0 1 0,0 0 0,-1 0 0,1 1 0,0-1 0,0 1 0,0 0 0,1 0 0,-5 2-1,3-1 7,1 0 0,0 0 0,0 0-1,0 0 1,0 1 0,1-1-1,-1 1 1,1 0 0,0 0-1,0 0 1,0 0 0,-3 9-1,3-6-1,1 0 0,0 0 0,1 1-1,0-1 1,0 0 0,0 1-1,1-1 1,1 9 0,1 0-1,1 0 0,0-1 0,2 0 1,-1 0-1,2 0 0,0 0 0,16 26 1,-9-15 31,12 33 0,-14-32 24,-2 1 0,-1 0 0,-2 0 0,0 1 0,-2 0 0,-1 0 0,-1 36 0,-3-44-9,-1 0 1,-1 1-1,0-1 0,-2-1 0,0 1 0,-2-1 0,0 0 0,-1 0 0,-17 30 0,22-46-12,0 0 0,0-1 0,0 1 0,0-1 0,0 1 0,-1-1 0,1 0 0,-1 0 0,0 0 0,0-1 0,-5 3 0,8-4-25,-1-1 0,1 1 0,-1-1 0,1 0 0,-1 1 0,1-1 0,-1 0 0,1 0 0,-1 0 0,0 0 0,1 0 0,-1 0 0,1-1 0,-1 1 0,1 0-1,-1-1 1,1 1 0,-1-1 0,1 0 0,0 1 0,-1-1 0,1 0 0,0 0 0,-1 0 0,1 0 0,0 0 0,0 0 0,0 0 0,0 0 0,0-1 0,0 1 0,0 0 0,0 0 0,1-1 0,-1 1 0,-1-4 0,0 1-7,0-1-1,0 1 1,1-1-1,-1 0 0,1 0 1,0 0-1,1 0 1,-1 0-1,1 0 0,0 0 1,0 0-1,0 0 1,1 0-1,0 0 1,0 1-1,0-1 0,0 0 1,1 0-1,0 0 1,0 1-1,0-1 0,0 1 1,1 0-1,0 0 1,4-6-1,6-8-22,-11 14 12,1 0 1,-1 0-1,1 0 1,0 1-1,0-1 0,1 1 1,-1 0-1,0 0 0,1 0 1,4-2-1,-5 3 0,0 0 1,0 1-1,0-1 1,0 1-1,0-1 1,0 1-1,0 0 0,0 1 1,1-1-1,-1 0 1,0 1-1,1 0 0,5 0 1,-6 0 6,0 1 0,1 0 0,-1 1 0,0-1 0,0 1 0,1-1 0,-1 1 0,0 0 0,-1 0 0,1 0 0,0 1 0,-1-1 0,3 3 0,36 43 154,-30-33-130,1-1 0,0 0 0,23 18 0,-32-29-17,1 0 1,0 0 0,0-1-1,0 1 1,0-1 0,1 0-1,-1-1 1,1 1-1,-1-1 1,1 0 0,0 0-1,-1 0 1,1 0 0,0-1-1,0 0 1,-1 0-1,1 0 1,7-2 0,-2 1 10,1-1 1,-1 0-1,0-1 0,0 0 1,0 0-1,0-1 1,0-1-1,-1 1 1,0-2-1,0 1 1,10-9-1,-5 2-7,-5 5 7,-1 0-1,0-1 1,0 0 0,-1 0 0,0 0 0,0-1-1,6-12 1,9-8 20,-19 27-22,0 0 0,-1 0 0,0-1 0,0 0-1,0 1 1,0-1 0,0 0 0,0 0 0,-1 0 0,1 0 0,-1 0-1,0 0 1,0-1 0,1-2 0,-2 5 20,-3 3-28,0 1 1,0-1 0,0 1 0,1 0-1,-1 0 1,1 0 0,0 0 0,0 1 0,0-1-1,0 0 1,1 1 0,-1-1 0,-1 8-1,-1 3 38,0 1-1,-3 20 0,7-28-48,1 0 0,0 0 0,0 0 0,0 0 0,1 0 0,-1 0 0,2 0 0,-1-1 0,1 1 0,0-1 0,0 0 0,1 0 0,0 0 0,0 0 0,1 0 0,-1-1 0,1 0 0,0 0 0,7 5 0,-11-9 0,1-1 0,-1 1 0,0 0 0,1-1 0,0 1 0,-1-1 0,1 1 0,-1-1 0,1 0 0,0 1 0,-1-1 0,1 0 0,-1 0 0,1 0 0,0 0 0,-1-1 0,1 1 0,-1 0 0,1-1 0,0 1 0,-1-1 0,1 1 0,-1-1 0,1 0 0,-1 0 0,0 0 0,1 0 0,-1 0 0,0 0 0,0 0 0,1 0 0,-1 0 0,0 0 0,0-1 0,0 1 0,1-3 0,1-1 0,0 0 0,0-1 0,0 1 0,-1-1 0,1 1 0,-1-1 0,-1 0 0,1 1 0,0-9 0,-1 6 0,-1-1 0,-1 1 0,1 0 0,-1-1 0,0 1 0,-1 0 0,-3-9 0,5 14 0,-1 1 0,0-1 0,0 0 0,-1 0 0,1 0 0,-1 1 0,1-1 0,-1 1 0,0-1 0,0 1 0,0 0 0,0 0 0,0 0 0,0 0 0,-1 0 0,1 0 0,-1 0 0,1 1 0,-1-1 0,0 1 0,1 0 0,-5-1 0,-5-1 0,4 1 0,0 0 0,0 1 0,0 0 0,-1 0 0,1 1 0,0 0 0,-10 1 0,9 3 0,13 0 0,15 0 0,4-10 0,-1 0 0,0-1 0,-1-1 0,0-2 0,20-11 0,19-7 0,-45 21 0,-2 2 0,-1 0 0,22-6 0,-34 11 0,1 0 0,0 0 0,-1 0 0,1 0 0,0 0 0,0 0 0,-1 0 0,1 0 0,0 1 0,-1-1 0,1 0 0,0 0 0,-1 1 0,1-1 0,0 0 0,-1 1 0,1-1 0,-1 1 0,1-1 0,-1 1 0,1-1 0,-1 1 0,1-1 0,-1 1 0,1-1 0,-1 1 0,0 0 0,1-1 0,-1 1 0,0 0 0,1-1 0,-1 1 0,0 0 0,0-1 0,0 1 0,0 0 0,0 0 0,0-1 0,0 1 0,0 0 0,0-1 0,0 3 0,-3 36 0,2-34 0,-2 18 0,1 0 0,2 36 0,0-52 0,1 1 0,0-1 0,0 0 0,0 0 0,1 0 0,1 0 0,-1 0 0,1 0 0,0-1 0,0 1 0,1-1 0,7 10 0,-10-15 0,1 0 0,-1 0 0,1 0 0,-1 0 0,1 0 0,-1-1 0,1 1 0,-1 0 0,1-1 0,-1 1 0,1-1 0,0 0 0,-1 0 0,1 1 0,0-1 0,-1 0 0,1 0 0,0-1 0,0 1 0,-1 0 0,1-1 0,-1 1 0,1 0 0,0-1 0,-1 0 0,1 1 0,-1-1 0,1 0 0,1-2 0,7-2 0,0-2 0,17-14 0,-26 21 0,17-16 0,0-2 0,-2 1 0,0-2 0,17-25 0,-30 40 0,-1 0 0,1 0 0,1 1 0,-1-1 0,0 1 0,1 0 0,6-5 0,-10 9 0,1-1 0,-1 0 0,1 0 0,-1 0 0,1 1 0,-1-1 0,1 0 0,-1 0 0,0 1 0,1-1 0,-1 0 0,1 1 0,-1-1 0,0 1 0,1-1 0,-1 1 0,0-1 0,0 0 0,1 1 0,-1-1 0,0 1 0,0-1 0,0 1 0,1-1 0,-1 1 0,0-1 0,0 1 0,0 0 0,0 0 0,5 22 0,-5-20 0,4 17 0,7 32 0,-10-48 0,0 0 0,1 0 0,0-1 0,0 1 0,0-1 0,0 1 0,0-1 0,1 0 0,-1 1 0,6 4 0,-7-8 0,0 1 0,0-1 0,1 1 0,-1-1 0,0 1 0,0-1 0,0 0 0,0 0 0,0 0 0,0 1 0,1-1 0,-1 0 0,0-1 0,0 1 0,0 0 0,0 0 0,0 0 0,0-1 0,1 1 0,-1 0 0,0-1 0,0 1 0,0-1 0,0 1 0,0-1 0,0 0 0,0 1 0,-1-1 0,1 0 0,0 0 0,0 0 0,0-1 0,4-2 0,0-1 0,-1 0 0,0-1 0,4-6 0,-2 0 0,0-1 0,-1-1 0,0 1 0,-1-1 0,-1 1 0,0-1 0,-1 0 0,-1 0 0,0 0 0,-1-19 0,1 33 0,0 0 0,-1 1 0,1-1 0,0 0 0,-1 0 0,1 0 0,0 0 0,-1 1 0,1-1 0,0 0 0,-1 1 0,1-1 0,-1 1 0,1-1 0,0 0 0,-1 1 0,1-1 0,-1 1 0,1 0 0,0 0 0,19 17 0,-19-17 0,13 12 0,2 0 0,0 0 0,0-2 0,1 0 0,22 10 0,-32-17 0,0-1 0,0 0 0,1-1 0,-1 0 0,1 0 0,-1-1 0,1 1 0,0-2 0,0 1 0,-1-1 0,1 0 0,0-1 0,0 0 0,-1 0 0,1-1 0,11-3 0,-12 2 0,0 0 0,0-1 0,-1 1 0,1-1 0,-1-1 0,0 1 0,0-1 0,10-10 0,-14 12 0,1 0 0,-1 1 0,0-1 0,0 0 0,-1 0 0,1 0 0,-1 0 0,1 0 0,-1-1 0,0 1 0,0 0 0,0-1 0,-1 1 0,1-1 0,-1 1 0,0 0 0,0-1 0,0 1 0,0-1 0,0 1 0,-1-1 0,-1-3 0,2 5 0,-1 0 0,0 0 0,0 0 0,0 0 0,0 1 0,0-1 0,0 0 0,0 1 0,-1-1 0,1 0 0,0 1 0,-1 0 0,1-1 0,-1 1 0,0 0 0,0 0 0,1 0 0,-1 0 0,0 0 0,0 0 0,0 0 0,0 1 0,0-1 0,0 1 0,0-1 0,0 1 0,0 0 0,0 0 0,0 0 0,0 0 0,0 0 0,0 0 0,0 1 0,-4 0 0,2 0 0,0 0 0,-1 0 0,1 1 0,0 0 0,0 0 0,0 0 0,0 0 0,0 0 0,0 1 0,1-1 0,-1 1 0,1 0 0,0 0 0,0 1 0,-3 3 0,3-2 0,1 0 0,0-1 0,0 1 0,1 0 0,-1 0 0,1 0 0,0 0 0,0 0 0,1 0 0,0 0 0,0 0 0,0 0 0,0 1 0,1-1 0,0 0 0,0 0 0,0 0 0,0 0 0,1 0 0,0-1 0,0 1 0,0 0 0,6 7 0,-1-1 0,0-1 0,1 0 0,0-1 0,0 0 0,1 0 0,0-1 0,1 0 0,18 12 0,-21-15 0,0-1 0,0-1 0,0 1 0,1-1 0,-1-1 0,1 1 0,0-1 0,-1-1 0,1 1 0,0-1 0,0-1 0,0 1 0,0-1 0,0-1 0,0 0 0,0 0 0,0 0 0,0-1 0,0 0 0,-1 0 0,1-1 0,-1 0 0,0-1 0,0 1 0,0-1 0,0-1 0,0 1 0,7-9 0,3-5 0,-1-1 0,0-1 0,-2 0 0,-1-1 0,0 0 0,-2-1 0,13-32 0,-15 33 0,22-35 0,-31 55 0,0 1 0,1-1 0,-1 0 0,1 1 0,-1-1 0,0 0 0,1 1 0,0-1 0,-1 0 0,1 1 0,-1-1 0,1 1 0,0-1 0,-1 1 0,1-1 0,0 1 0,-1 0 0,1-1 0,0 1 0,0 0 0,-1 0 0,1-1 0,0 1 0,0 0 0,0 0 0,0 0 0,0 1 0,0-1 0,0 1 0,0-1 0,0 1 0,0-1 0,0 1 0,-1 0 0,1 0 0,0-1 0,-1 1 0,1 0 0,0 0 0,-1 0 0,1 0 0,-1 0 0,0 0 0,1 1 0,3 8 0,-1 0 0,-1 0 0,2 11 0,-3-17 0,4 21 0,10 71 0,-14-85 0,-1 1 0,0-1 0,0 0 0,-2 0 0,1 0 0,-6 18 0,7-27 0,-1 0 0,0 0 0,0 0 0,0 0 0,-1 0 0,1 0 0,0 0 0,-1-1 0,1 1 0,-1 0 0,0-1 0,1 1 0,-1-1 0,0 0 0,0 0 0,0 1 0,0-1 0,0-1 0,0 1 0,0 0 0,0 0 0,-1-1 0,1 1 0,0-1 0,0 0 0,0 1 0,-1-1 0,1 0 0,0 0 0,-1-1 0,-3 0 0,-7-1 0,0 0 0,0-2 0,-24-8 0,23 4 0,14 6 0,8 3 0,2 2 0,0-1 0,0 1 0,1-2 0,-1 0 0,1 0 0,-1-1 0,1 0 0,-1 0 0,1-2 0,-1 1 0,1-1 0,-1-1 0,15-5 0,-12 3 0,-1-2 0,1 1 0,-1-2 0,-1 1 0,1-2 0,-1 0 0,-1 0 0,0-1 0,15-18 0,-7 5 0,-1-1 0,-1 0 0,-2-1 0,18-41 0,-9 8 0,16-65 0,-25 61 0,-3-1 0,-2 0 0,-3-1 0,-3-74 0,-3 124 0,1 6 0,-1 0 0,0 0 0,-1-1 0,0 1 0,0 0 0,-4-12 0,2 19 0,0 8 0,0 8 0,-17 309 0,25-89 0,-2-195 0,2 0 0,2-1 0,23 72 0,-28-107 0,-1 0 0,1 0 0,0-1 0,1 1 0,-1 0 0,1-1 0,-1 0 0,1 1 0,0-1 0,0-1 0,1 1 0,-1 0 0,1-1 0,-1 1 0,1-1 0,0 0 0,0 0 0,0-1 0,0 1 0,0-1 0,0 0 0,0 0 0,0 0 0,8 0 0,9 0 0,1 0 0,-1-2 0,38-5 0,-21 2 0,-22 2 217,-1 0-1,1 0 1,23-8-1,-31 7-1191,-1 0 0,0 0-1,0-1 1,12-8-1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4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14872,'0'0'4303,"79"12"-3631,-21-8-56,11-4 8,3-4-16,3 2 0,-4-8-32,-9 1 0,-8-1-192,-5-2 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117 291 8840,'0'0'9834,"-3"10"-9445,-5 17-74,1 0-1,-5 45 0,-1 71 551,6-52-310,-1-20-94,-7 105 827,14-163-1026,0-1 0,-1 1 0,-5 14-1,-1 10 804,5-32-325,-1-12-357,-2-17-32,-3-91 637,7-161 1,2 257-860,1 0 0,1 0 0,1 0-1,0 0 1,2 1 0,12-35 0,-15 47-75,2-1 0,-1 1 0,1 0-1,0-1 1,0 2 0,0-1 0,1 0 0,0 1-1,0 0 1,1 0 0,-1 0 0,1 1-1,0 0 1,0 0 0,0 0 0,1 1 0,0 0-1,-1 0 1,1 1 0,13-3 0,-14 4-6,1 0-1,-1 0 1,1 1 0,0 0 0,-1 0 0,1 0 0,-1 1 0,1 0-1,-1 0 1,1 1 0,11 4 0,-9-1 7,0-1 0,0 1 0,0 1 0,-1 0 0,0 0 0,0 0 0,8 9 0,-2 1 33,-1 0 1,0 1-1,-1 0 0,-1 1 0,-1 0 0,16 37 1,-20-36-66,0-1 0,-1 1 0,-1 0 0,0 0-1,-2 0 1,0 0 0,-1 0 0,-3 28 0,1-33-10,-1 1-1,0-1 1,-1 0 0,-1 0-1,0 0 1,-1 0-1,-1-1 1,0 1-1,-1-2 1,0 1-1,-16 20 1,17-26-13,-1 0 0,0-1 0,-1 1 0,1-2 0,-1 1 0,0-1 0,-1 0 0,1-1 0,-1 0 0,0 0 0,0-1 0,-15 4 0,-10 0 0,0-1 0,-39 0 0,60-5 0,-34 0 0,120 12 0,-55-12 0,0-2 0,-1 0 0,1 0 0,0-2 0,-1 0 0,0-1 0,0-1 0,0-1 0,27-12 0,-19 5 0,-1 0 0,0-2 0,-1-1 0,-1-1 0,30-28 0,-12 11 0,1 2 0,58-36 0,-42 24 0,-55 42 0,-2 1 0,0 0 0,1 1 0,-1-1 0,1 0 0,-1 1 0,1-1 0,-1 0 0,1 1 0,-1-1 0,1 1 0,0-1 0,-1 1 0,1-1 0,-1 1 0,1-1 0,0 1 0,0 0 0,-1 0 0,1-1 0,0 1 0,0 0 0,-1 0 0,3-1 0,-11 31 0,-6 10 0,11-32 0,0 0 0,1 0 0,-1 0 0,2 0 0,-1 0 0,0 15 0,2-13 0,-1-1 0,1 1 0,1 0 0,0-1 0,3 14 0,-4-22 0,0 1 0,1 0 0,-1-1 0,1 1 0,-1-1 0,1 1 0,0-1 0,-1 0 0,1 1 0,0-1 0,0 0 0,0 1 0,0-1 0,0 0 0,1 0 0,-1 0 0,0 0 0,0 0 0,1 0 0,-1 0 0,1 0 0,-1-1 0,1 1 0,-1 0 0,1-1 0,-1 1 0,1-1 0,-1 0 0,1 0 0,0 1 0,-1-1 0,4 0 0,1-1 0,0 0 0,-1-1 0,1 1 0,0-1 0,-1 0 0,1-1 0,-1 1 0,1-1 0,-1 0 0,0 0 0,0-1 0,-1 0 0,1 0 0,-1 0 0,8-9 0,2-5 0,0-1 0,20-37 0,-14 17 0,-1-1 0,16-53 0,18-88 0,-38 128 0,27-85 0,-38 121 0,-7 20 0,-8 29 0,-59 248 0,3-11 0,-20-7 0,26-93 0,169-372 0,-21 47 0,87-219 0,-132 271 0,47-184 0,-62 183 0,-75 250 0,-37 185 0,-11 37 0,76-290 0,-34 109 0,28-98 0,-7 21 0,19-78 0,20-45 0,1 1 0,1 0 0,0 1 0,13-16 0,-10 13 0,109-167 0,88-114 0,-177 251 0,-2-1 0,39-86 0,-60 106 0,-9 23 0,-8 15 0,-8 19 0,1 0 0,2 1 0,-12 38 0,20-48 0,0-1 0,2 1 0,1 0 0,0 0 0,2 0 0,1 26 0,0-46 0,0 0 0,0 0 0,0-1 0,1 1 0,-1 0 0,0 0 0,1 0 0,-1-1 0,1 1 0,0 0 0,-1 0 0,1-1 0,0 1 0,0-1 0,0 1 0,0-1 0,0 1 0,3 1 0,-3-3 0,0 1 0,0 0 0,0-1 0,1 1 0,-1-1 0,0 0 0,1 1 0,-1-1 0,0 0 0,1 0 0,-1 0 0,0 0 0,1 0 0,-1 0 0,0 0 0,1 0 0,-1-1 0,0 1 0,2-1 0,3-2 0,0 1 0,0-1 0,0-1 0,0 1 0,-1-1 0,1 0 0,-1 0 0,7-8 0,7-9 0,-1-2 0,0 0 0,19-36 0,37-83 0,-51 95 0,-24 54 0,0 1 0,0-1 0,1 1 0,1 14 0,-1-5 0,0 23 0,7 47 0,-4-71 0,-1-1 0,2 1 0,0-1 0,1 0 0,1 0 0,7 15 0,-12-29 0,-1 0 0,0 0 0,1 0 0,-1 0 0,1-1 0,-1 1 0,1 0 0,0 0 0,-1-1 0,1 1 0,0 0 0,-1-1 0,1 1 0,0-1 0,0 1 0,0-1 0,-1 1 0,1-1 0,0 1 0,0-1 0,0 0 0,0 1 0,0-1 0,0 0 0,0 0 0,0 0 0,0 0 0,0 0 0,0 0 0,-1 0 0,1 0 0,0 0 0,0 0 0,0-1 0,0 1 0,0 0 0,0-1 0,0 1 0,0 0 0,0-1 0,-1 1 0,1-1 0,0 1 0,0-2 0,5-2 0,-1-1 0,1 0 0,-1-1 0,7-10 0,-9 12 0,15-22 0,-2-1 0,0-1 0,-2-1 0,-2 0 0,12-37 0,29-64 0,-50 123 0,7-11 0,-5 17 0,-1 13 0,0 31 0,-1 0 0,-2 1 0,-3 0 0,-1-1 0,-16 77 0,19-117 0,0 0 0,-1 0 0,0 1 0,0-1 0,0-1 0,0 1 0,0 0 0,-1 0 0,-2 4 0,3-6 0,0-1 0,1 1 0,-1-1 0,0 0 0,0 1 0,0-1 0,0 0 0,0 1 0,0-1 0,1 0 0,-1 0 0,0 0 0,0 0 0,0 0 0,0 0 0,0 0 0,0 0 0,0 0 0,0-1 0,0 1 0,1 0 0,-1 0 0,0-1 0,0 1 0,0-1 0,0 1 0,1-1 0,-1 1 0,0-1 0,0 1 0,1-1 0,-1 0 0,-1-1 0,1 1 0,-4-3 0,0 1 0,0-1 0,0-1 0,-7-8 0,16 18 0,0 1 0,1-1 0,-1 0 0,1 0 0,0-1 0,1 1 0,-1-1 0,1 0 0,0-1 0,0 1 0,7 2 0,-9-4 0,1-1 0,-1 1 0,1-1 0,-1 0 0,1 0 0,-1 0 0,1-1 0,-1 0 0,1 0 0,0 0 0,-1 0 0,1-1 0,-1 0 0,1 1 0,-1-2 0,1 1 0,-1-1 0,6-2 0,3-3 0,0-1 0,0-1 0,-1 0 0,0-1 0,-1 0 0,0-1 0,11-13 0,-7 4 0,-1 0 0,0-1 0,17-37 0,11-38 0,-43 101 0,1 0 0,-1 1 0,1-1 0,1 11 0,0 3 0,-1 16 0,1 0 0,1 1 0,3-1 0,12 53 0,-16-85 0,0 0 0,0 0 0,0 0 0,0 0 0,0 0 0,1 0 0,-1-1 0,1 1 0,0-1 0,0 1 0,0-1 0,0 1 0,1-1 0,-1 0 0,0 0 0,1 0 0,0-1 0,-1 1 0,1 0 0,0-1 0,0 0 0,0 0 0,0 0 0,0 0 0,0 0 0,0 0 0,0-1 0,0 0 0,0 1 0,0-1 0,6-1 0,-1 0 0,-1 0 0,1-1 0,-1 0 0,0 0 0,1-1 0,-1 0 0,0 0 0,-1-1 0,1 1 0,-1-2 0,1 1 0,7-7 0,17-19 0,-1 0 0,34-44 0,-49 51 0,-13 18 0,0 1 0,1 0 0,0 0 0,0 0 0,0 0 0,0 0 0,6-4 0,-11 11 0,0 0 0,0-1 0,1 1 0,-1 0 0,1 0 0,0 0 0,-1 4 0,-3 8 0,-2 2 0,1 0 0,1 0 0,1 0 0,-3 23 0,6-31 0,0 0 0,0 0 0,1 1 0,0-1 0,1 0 0,0 0 0,1 1 0,0-1 0,0 0 0,4 10 0,-5-18 0,-1 0 0,0 0 0,1-1 0,-1 1 0,1 0 0,-1 0 0,1 0 0,0 0 0,-1 0 0,1-1 0,0 1 0,-1 0 0,1-1 0,0 1 0,0 0 0,0-1 0,0 1 0,-1-1 0,1 0 0,0 1 0,0-1 0,0 1 0,0-1 0,0 0 0,0 0 0,1 0 0,0 0 0,0 0 0,0-1 0,0 1 0,0-1 0,0 1 0,0-1 0,0 0 0,0 0 0,-1 0 0,1 0 0,0 0 0,2-2 0,3-4 0,0 0 0,0 0 0,0-1 0,7-11 0,-9 9 0,0 0 0,-1 0 0,0 0 0,-1 0 0,0-1 0,-1 0 0,0 1 0,0-1 0,-1 0 0,-1 0 0,0 0 0,0 0 0,-1 1 0,-1-1 0,1 0 0,-2 0 0,-3-10 0,5 19 0,0 0 0,0-1 0,0 1 0,-1 0 0,1 0 0,-1 0 0,1 0 0,-1 1 0,0-1 0,0 0 0,0 1 0,-3-3 0,-11-10 0,17 13 0,-1 1 0,0-1 0,1 0 0,-1 0 0,1 1 0,0-1 0,-1 0 0,1 1 0,0-1 0,-1 1 0,1-1 0,0 1 0,0-1 0,-1 1 0,1-1 0,0 1 0,0 0 0,0-1 0,-1 1 0,3 0 0,33-16 0,-15 7 0,19-11 0,-30 13 0,0 2 0,1 0 0,0 0 0,-1 1 0,1 0 0,1 1 0,-1 0 0,0 0 0,16 0 0,-22 3 0,1 0 0,-1 0 0,1 1 0,-1-1 0,1 1 0,-1 0 0,0 1 0,10 3 0,-13-4 0,1 1 0,-1 0 0,0 0 0,0 0 0,1 0 0,-1 0 0,0 0 0,-1 0 0,1 1 0,0-1 0,-1 1 0,1-1 0,-1 1 0,0-1 0,0 1 0,0 0 0,0 0 0,0 3 0,2 10 0,-1 1 0,0-1 0,-1 1 0,-1-1 0,-4 29 0,1 17 0,6-44 0,-2-18 0,-1 0 0,0 0 0,0 1 0,1-1 0,-1 0 0,0 0 0,0 0 0,1 1 0,-1-1 0,0 0 0,1 0 0,-1 0 0,0 0 0,1 1 0,-1-1 0,0 0 0,1 0 0,-1 0 0,0 0 0,1 0 0,-1 0 0,0 0 0,1 0 0,-1 0 0,0 0 0,1 0 0,0 0 0,2-2 0,0 1 0,0-1 0,1 0 0,-1 0 0,0 0 0,4-5 0,-5 6 0,20-19 0,-1-1 0,-1-1 0,-1-1 0,29-44 0,6-9 0,-53 75 0,12-14 0,-7 14 0,-3 11 0,-1 36 0,3 0 0,19 85 0,-20-110 0,-1-10 0,-1 1 0,2 0 0,-1-1 0,2 0 0,-1 0 0,12 18 0,-14-24-3935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18391,'0'0'4944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257 304 8640,'0'0'6120,"0"13"-5735,0-8-352,0 4 66,0 1 1,0 0-1,-1 0 1,-1-1-1,1 1 1,-1-1 0,-1 1-1,0-1 1,0 0-1,-7 14 1,1-10 97,0 0 0,0-1 0,-1 0 1,-1-1-1,0 0 0,-15 12 0,22-20-98,-1 1 0,0-1 0,0 0 0,-1-1 0,1 1 0,0-1 0,-1 0 0,-9 2 0,11-4-31,1 1 1,-1-1 0,1 0 0,-1 0 0,1 0 0,-1-1-1,0 1 1,1-1 0,-1 0 0,1 0 0,0 0-1,-1 0 1,1-1 0,0 1 0,-5-4 0,6 3-16,-1 0 0,1-1 0,-1 1 1,1-1-1,0 0 0,0 1 0,0-1 0,0 0 1,0-1-1,1 1 0,-1 0 0,1 0 1,0-1-1,0 1 0,0 0 0,0-1 0,1 1 1,-1-1-1,1 1 0,0-7 0,0 3 17,1 1 0,-1-1 0,1 0 0,1 0 0,-1 0 0,1 1 0,0-1 0,1 1 0,5-11 0,-1 5 37,1 1 0,0 0 0,1 0 0,0 1-1,1 1 1,17-15 0,-23 21-58,0 0 1,0 0-1,0 1 0,0-1 0,0 1 1,1 0-1,-1 0 0,1 0 1,-1 1-1,1-1 0,0 1 0,0 0 1,-1 1-1,1-1 0,0 1 0,0 0 1,0 0-1,0 1 0,0-1 0,-1 1 1,1 0-1,5 2 0,-7-2-5,0 1 0,0-1 0,-1 1 0,1 0 0,0 0 0,-1 0 0,1 1 0,-1-1 0,0 0 0,1 1 0,-1 0 0,0-1 0,2 5-1,-1 0 37,0-1-1,0 1 0,-1 0 1,0 0-1,2 13 0,-1 3 172,-1 1-1,-3 39 1,1-59-222,-2 20 186,-1 1 0,-1-1 0,-1 1-1,-16 45 1,-49 86 792,13-59-205,37-65-317,20-32-476,0 0 0,0-1 0,0 1 0,0 0-1,0 0 1,-1 0 0,1 0 0,0 0 0,0 0 0,0 0 0,0 0-1,0 0 1,0 0 0,0 0 0,0 0 0,0 0 0,0-1 0,0 1-1,0 0 1,0 0 0,0 0 0,0 0 0,0 0 0,0 0 0,0 0-1,0 0 1,-1 0 0,1 0 0,0 0 0,0 0 0,0 0 0,0 0-1,0 0 1,0 0 0,0 0 0,0 0 0,0 0 0,0 0 0,0 0-1,0 0 1,-1 0 0,1 0 0,0 0 0,0 0 0,0 0 0,0 0 0,0 0-1,0 0 1,0 0 0,0 0 0,0 0 0,0 0 0,0 0 0,0 0-1,0 0 1,0 0 0,-1 1 0,1-15 176,5-19-44,3-1-41,1 0-1,2 1 1,2 0 0,0 1 0,3 1-1,0 0 1,2 1 0,27-33-1,18-11 386,83-72 0,-145 144-473,5-3 63,0 0 1,0-1-1,12-5 0,-17 10-57,-1 0 1,1 1-1,0-1 0,0 1 0,0-1 1,0 1-1,0-1 0,0 1 1,0 0-1,0-1 0,0 1 0,0 0 1,0 0-1,0 0 0,0 0 0,1 0 1,-1 0-1,0 0 0,0 0 0,0 0 1,0 0-1,0 1 0,0-1 1,0 0-1,0 1 0,0-1 0,0 1 1,0-1-1,-1 1 0,1 0 0,0-1 1,0 1-1,0 0 0,0-1 0,-1 1 1,2 2-1,1 3 7,-1 0 0,1 0 0,-1 0 0,-1 0 0,1 1 0,-1-1 0,0 1-1,-1-1 1,0 1 0,0 7 0,-8 70 178,7-75-200,-7 35-3,-1 1 0,-3-2 0,-1 1 0,-2-2 0,-2 0 0,-25 46 0,34-75 0,11-29 0,25-72 0,5 3 0,3 0 0,3 3 0,61-93 0,-90 158 0,-6 9 0,0 1 0,0 1 0,1-1 0,0 1 0,0-1 0,1 1 0,-1 1 0,13-11 0,-17 16 0,-1 0 0,0 0 0,0 0 0,1 0 0,-1-1 0,0 1 0,1 0 0,-1 0 0,0 0 0,1 0 0,-1 0 0,0 0 0,1 0 0,-1 0 0,0 0 0,1 0 0,-1 0 0,0 0 0,1 0 0,-1 0 0,0 0 0,1 0 0,-1 1 0,0-1 0,0 0 0,1 0 0,-1 0 0,0 0 0,1 1 0,-1-1 0,0 0 0,0 0 0,0 1 0,1-1 0,-1 0 0,0 0 0,0 1 0,0-1 0,1 0 0,-1 1 0,0-1 0,0 0 0,0 0 0,0 1 0,0-1 0,3 19 0,-3-18 0,-1 68 0,-20 136 0,11-131 0,-2 114 0,13-172 0,0 0 0,1 0 0,0 0 0,1 0 0,1-1 0,12 31 0,-15-45 0,0 1 0,-1 0 0,1-1 0,0 1 0,0-1 0,0 0 0,1 1 0,-1-1 0,0 0 0,0 0 0,1 1 0,-1-1 0,0 0 0,1 0 0,-1-1 0,1 1 0,0 0 0,-1 0 0,1-1 0,0 1 0,-1-1 0,1 1 0,0-1 0,0 0 0,-1 0 0,1 0 0,0 0 0,0 0 0,-1 0 0,1 0 0,0 0 0,0-1 0,3 0 0,3-2 0,1-1 0,-1 1 0,0-1 0,0-1 0,11-7 0,16-14 0,-1-2 0,-2-1 0,-1-1 0,43-53 0,-54 51 0,-16 25 0,0 0 0,0 1 0,1-1 0,0 1 0,0 0 0,7-6 0,-6 5 0,-9 7 0,-13 11 0,6 1 0,0 0 0,1 0 0,0 1 0,1 0 0,0 1 0,1 0 0,1 0 0,0 1 0,1-1 0,1 1 0,0 0 0,1 0 0,0 1 0,1-1 0,1 1 0,1-1 0,2 22 0,-1-32 0,0 0 0,0 0 0,0 0 0,1-1 0,0 1 0,0-1 0,0 1 0,1-1 0,0 0 0,-1 0 0,1 0 0,1 0 0,4 5 0,-6-8 0,0 1 0,0-1 0,0 1 0,0-1 0,0 0 0,0 0 0,0 0 0,0 0 0,1 0 0,-1-1 0,0 1 0,0-1 0,1 1 0,-1-1 0,0 0 0,1 0 0,-1 0 0,1 0 0,-1 0 0,0 0 0,1-1 0,-1 1 0,0-1 0,0 0 0,1 0 0,-1 1 0,0-1 0,0-1 0,0 1 0,3-2 0,-1-1 0,0 0 0,0 0 0,0 0 0,0 0 0,-1-1 0,0 0 0,0 1 0,0-1 0,0 0 0,-1-1 0,3-7 0,-1 2 0,-1 0 0,0 0 0,-1 0 0,2-22 0,-4 25 0,0-1 0,0 1 0,-1-1 0,0 1 0,-1-1 0,0 1 0,0 0 0,-1 0 0,0 0 0,0 0 0,-1 0 0,0 0 0,0 1 0,-8-11 0,-18-22 0,30 39 0,0 1 0,0 0 0,0 0 0,0 0 0,0 0 0,0 0 0,0 0 0,0-1 0,-1 1 0,1 0 0,0 0 0,0 0 0,0 0 0,0 0 0,0 0 0,0-1 0,0 1 0,0 0 0,0 0 0,0 0 0,0 0 0,0 0 0,0-1 0,0 1 0,0 0 0,0 0 0,0 0 0,0 0 0,0 0 0,1-1 0,-1 1 0,0 0 0,0 0 0,0 0 0,0 0 0,0 0 0,0 0 0,0 0 0,0-1 0,0 1 0,1 0 0,-1 0 0,0 0 0,0 0 0,0 0 0,0 0 0,1 0 0,10-5 0,17 1 0,59-5 0,-36 5 0,0-2 0,55-15 0,-73 13 0,-20 6 0,0-2 0,-1 0 0,20-8 0,-31 11 0,0 1 0,0-1 0,0 1 0,0-1 0,0 1 0,0 0 0,0-1 0,0 1 0,0 0 0,0 0 0,0-1 0,0 1 0,0 0 0,0 0 0,0 0 0,0 0 0,1 1 0,-2-1 0,0 0 0,1 1 0,-1-1 0,0 0 0,1 1 0,-1-1 0,0 0 0,0 1 0,0-1 0,0 0 0,1 1 0,-1-1 0,0 1 0,0-1 0,0 0 0,0 1 0,0-1 0,0 1 0,0-1 0,0 0 0,0 1 0,0-1 0,0 1 0,0-1 0,0 0 0,0 1 0,-1 0 0,-15 35 0,14-32 0,-28 45 0,17-29 0,2 0 0,-13 27 0,21-34 0,0-1 0,0 1 0,1 0 0,1 0 0,0 0 0,1 14 0,0-26 0,0 1 0,1-1 0,-1 0 0,0 1 0,0-1 0,1 0 0,-1 0 0,0 1 0,1-1 0,-1 0 0,1 0 0,0 0 0,-1 0 0,1 0 0,0 0 0,0 0 0,0 0 0,0 0 0,0 0 0,0 0 0,0 0 0,0-1 0,0 1 0,0 0 0,0-1 0,0 1 0,1-1 0,0 1 0,0 0 0,0-1 0,0 1 0,0-1 0,0 0 0,0 0 0,0 0 0,0 0 0,0 0 0,0 0 0,0 0 0,0-1 0,0 1 0,0-1 0,0 1 0,0-1 0,0 0 0,0 0 0,2-1 0,9-8 0,-1-1 0,0 0 0,0-1 0,-1 0 0,-1 0 0,0-1 0,-1 0 0,0-1 0,-1 0 0,0-1 0,7-20 0,-1-4 0,-1-1 0,-2-1 0,8-53 0,14-171 0,-30 223 0,-2 0 0,-2 0 0,-2 1 0,-11-56 0,10 86 0,-1 10 0,-6 17 0,-5 36 0,10-16 0,3 1 0,1 0 0,3 49 0,0-20 0,-1-1 0,3 154 0,0-179 0,2 1 0,1-1 0,16 51 0,-20-85 0,0 0 0,0-1 0,1 1 0,0-1 0,0 0 0,0 0 0,0 0 0,1 0 0,0-1 0,0 1 0,0-1 0,1 0 0,-1 0 0,1-1 0,0 1 0,0-1 0,1 0 0,-1 0 0,0-1 0,1 0 0,0 0 0,-1 0 0,1 0 0,0-1 0,0 0 0,0 0 0,0-1 0,0 0 0,0 0 0,0 0 0,0-1 0,0 0 0,0 0 0,-1 0 0,11-4 0,-5 2 0,0-2 0,0 1 0,0-1 0,-1-1 0,1 0 0,-1 0 0,17-15 0,-22 15 0,0 1 0,0-1 0,0 0 0,-1 0 0,1-1 0,-2 1 0,1-1 0,-1 0 0,0 0 0,0 0 0,-1 0 0,0 0 0,2-11 0,-3 9 0,0 1 0,-1 0 0,0 0 0,0 0 0,-3-16 0,3 22 0,-1 0 0,1 0 0,-1 1 0,0-1 0,1 0 0,-1 0 0,0 0 0,0 1 0,0-1 0,0 0 0,0 1 0,-1-1 0,-1-1 0,2 3 0,0-1 0,0 1 0,0-1 0,0 1 0,0-1 0,0 1 0,0-1 0,0 1 0,-1 0 0,1 0 0,0 0 0,0 0 0,0 0 0,-1 0 0,1 0 0,0 0 0,0 0 0,0 0 0,0 1 0,-1-1 0,1 0 0,0 1 0,-2 0 0,-1 2 0,-1 0 0,1 0 0,-1 1 0,1-1 0,0 1 0,0 0 0,1 0 0,-1 0 0,1 0 0,0 1 0,0-1 0,1 1 0,-1 0 0,1 0 0,0 0 0,0 0 0,1 0 0,-1 1 0,1-1 0,-1 9 0,3-5 0,-1 0 0,1 1 0,0-1 0,1 0 0,0 0 0,1 0 0,0-1 0,0 1 0,8 14 0,-4-11 0,0 0 0,0-1 0,1 0 0,0-1 0,1 0 0,11 10 0,-16-17 0,0 1 0,0-1 0,0 0 0,0-1 0,1 1 0,-1-1 0,1 1 0,0-2 0,0 1 0,0 0 0,0-1 0,0 0 0,0 0 0,0 0 0,0-1 0,1 0 0,-1 0 0,0 0 0,0 0 0,0-1 0,0 0 0,0 0 0,0-1 0,7-2 0,-4 1 0,0-1 0,-1 0 0,1-1 0,-1 0 0,0 0 0,-1 0 0,1-1 0,-1 0 0,0 0 0,0-1 0,-1 0 0,0 1 0,8-16 0,15-19 850,-7 20-5635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17383,'0'0'6710,"-8"13"-5930,6-9-660,-56 89 2068,49-79-1110,18-21 817,18-22 710,-19 17-2605,-5 8 0,0-1 0,0 1 0,0 0 0,-1-1 0,3-6 0,2 6 737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93 212 8936,'0'0'10378,"-5"12"-9965,-1 2-294,2 0-1,0 1 1,0 0-1,1 0 1,1 0-1,0 23 1,17 407 2989,-14-419-2485,-2 1 0,-4 31 0,1-43-23,-1-13 119,4-3-661,0 0 0,0-1-1,0 1 1,0 0 0,0 0-1,1-1 1,-1 1 0,0-1-1,1 1 1,-1-1 0,1 1-1,-1-1 1,1-2-1,-16-64 477,6 30-179,-7-57-1,10 29 44,4-1-1,2 1 1,4 0-1,17-106 1,-15 148-199,0 1-1,2-1 1,18-38 0,-19 50-106,0 1 0,0-1 1,1 1-1,1 0 0,0 1 1,0 0-1,1 0 0,15-12 1,-20 19-89,0 1 0,-1 0 1,1 0-1,0 0 0,0 0 1,1 0-1,-1 1 0,0 0 1,1 0-1,-1 0 0,0 0 1,1 1-1,-1-1 0,1 1 1,-1 0-1,1 1 0,-1-1 0,0 1 1,1 0-1,-1 0 0,0 0 1,1 1-1,-1-1 0,0 1 1,0 0-1,0 0 0,0 1 1,-1-1-1,5 4 0,0 0 1,0 1 1,0 0-1,0 0 0,-1 1 0,-1 0 0,1 0 0,-1 1 0,0 0 1,-1 0-1,0 0 0,5 15 0,-6-15-6,-1 1 0,-1 0 0,0 0 0,0 0 0,-1 1 0,0-1 0,0 0 0,-1 1 0,-1-1 0,0 0 0,0 0 0,-1 0 0,-1 0 0,1 0 0,-1 0 0,-1 0 0,0-1 0,0 1 0,-1-1 0,0 0 0,-1-1 0,0 1 0,-9 8 0,13-14 0,-1 0 0,1-1 0,-1 1 0,0-1 0,0 0 0,0 0 0,-1 0 0,1 0 0,0 0 0,-1-1 0,1 0 0,-1 0 0,1 0 0,-1 0 0,0 0 0,1-1 0,-1 1 0,0-1 0,1 0 0,-1 0 0,0 0 0,0-1 0,1 1 0,-1-1 0,1 0 0,-1 0 0,0-1 0,1 1 0,0 0 0,-1-1 0,1 0 0,0 0 0,0 0 0,0 0 0,0-1 0,0 1 0,1-1 0,-1 0 0,1 1 0,-1-1 0,1 0 0,0 0 0,0-1 0,0 1 0,-1-5 0,2 7 21,1-1 0,-1 1 0,0-1 0,1 0 0,-1 1 0,1-1 0,0 0 0,0 1 0,-1-1 0,1 0 0,0 0 0,0 1 0,1-1 0,-1 0 0,0 1 0,1-1 0,-1 0 0,1 1 1,-1-1-1,1 1 0,0-1 0,-1 1 0,3-3 0,-1 1 29,1 0 1,0 0-1,0 0 1,0 1-1,0-1 0,0 1 1,1 0-1,-1 0 1,6-3-1,4 0-1059,0 0 0,0 1-1,0 1 1,17-3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0:5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1 860 10544,'0'0'6702,"13"3"-6117,-13-3-583,20 5 390,1 0 0,0-2 0,33 2 0,-47-5-166,1 0 0,0-1 0,-1 0-1,1 0 1,0-1 0,12-4 0,-17 4-92,1 1 0,0-1-1,-1 0 1,0 0 0,1 0 0,-1-1 0,0 1 0,0-1 0,0 0 0,0 0-1,-1 0 1,1 0 0,-1 0 0,3-5 0,-4 4-54,1 0 0,-1 1 0,0-1 0,0 0-1,-1 0 1,1 0 0,-1 0 0,0 0 0,0 1 0,0-1 0,0 0 0,-1 0 0,0 0 0,-1-4 0,1 2 25,-1-1 1,-1 0 0,1 1-1,-1 0 1,0 0 0,0 0-1,-5-6 1,6 10-62,0 0 0,1 0-1,-1 0 1,0 1 0,-1-1 0,1 0 0,0 1 0,0 0-1,-1-1 1,1 1 0,-1 0 0,1 0 0,-1 0 0,1 1-1,-1-1 1,0 1 0,1-1 0,-1 1 0,0 0 0,1 0-1,-1 0 1,0 0 0,1 1 0,-1-1 0,1 1 0,-1-1-1,0 1 1,1 0 0,-1 0 0,-3 2 0,-2 1 31,1 0-1,0 0 1,0 1 0,0 0 0,1 0-1,-1 0 1,1 1 0,-9 11 0,8-7-5,0 0 0,0 0 0,1 1 0,1 0 0,0 0 0,0 0 0,1 1 0,1 0 1,0-1-1,0 1 0,0 16 0,2-19-17,1 0 0,0 0 0,0 0 0,1-1 0,1 1 0,-1 0 0,2-1-1,-1 1 1,1-1 0,0 1 0,1-1 0,-1 0 0,2-1 0,-1 1 0,1-1 0,8 10 0,-7-10 34,1 0 1,-1 0-1,1-1 1,0 0-1,1 0 0,-1-1 1,1 0-1,12 5 0,-14-7-9,0-1-1,0 0 0,1-1 1,-1 0-1,0 0 1,1 0-1,-1-1 0,1 0 1,-1 0-1,1 0 0,-1-1 1,11-3-1,4-1 168,0-1 1,0-1-1,0-1 0,-1-1 1,-1-1-1,1 0 0,20-16 1,-13 8-197,0 2 0,0 1 1,37-14-1,-48 23-49,-11 4 0,0 1 0,0-1 0,0 0 0,-1-1 0,1 1 0,-1-1 0,0 0 0,0 0 0,0 0 0,0 0 0,5-6 0,-4 3 0,0 1 0,0-1 0,1 1 0,0 0 0,11-7 0,19-17 0,-15 12 0,4-6 0,-25 23 0,1-1 0,-1 0 0,0 0 0,1 1 0,-1-1 0,0 0 0,0 0 0,0 0 0,0 1 0,0-1 0,0 0 0,0 0 0,0 0 0,0 0 0,0 1 0,-1-1 0,1 0 0,0 0 0,0 0 0,-1 1 0,1-1 0,-1 0 0,1 0 0,-1 1 0,1-1 0,-1 1 0,1-1 0,-1 0 0,1 1 0,-1-1 0,0 1 0,1-1 0,-1 1 0,0-1 0,1 1 0,-1 0 0,0-1 0,0 1 0,0 0 0,1 0 0,-1-1 0,0 1 0,0 0 0,0 0 0,1 0 0,-1 0 0,0 0 0,0 0 0,0 0 0,0 0 0,1 0 0,-2 1 0,-20 6 0,1 0 0,0 2 0,1 0 0,-1 1 0,-20 15 0,26-16 0,-1 2 0,2 0 0,-1 0 0,2 2 0,-1-1 0,-18 26 0,26-32 0,1 1 0,0 1 0,1-1 0,0 1 0,0 0 0,0 0 0,1 0 0,1 0 0,-1 1 0,1-1 0,0 1 0,1-1 0,0 1 0,1 0 0,0 0 0,1 10 0,-1-17 0,0 1 0,1-1 0,-1 0 0,1 0 0,-1 0 0,1 0 0,0-1 0,-1 1 0,1 0 0,0 0 0,0 0 0,1-1 0,-1 1 0,0 0 0,0-1 0,1 1 0,-1-1 0,1 1 0,0-1 0,-1 0 0,3 2 0,-1-2 0,0 0 0,0 0 0,0-1 0,0 1 0,0-1 0,0 1 0,0-1 0,1 0 0,-1 0 0,0 0 0,0-1 0,5 0 0,3-2 0,-1 0 0,1-1 0,-1 0 0,0-1 0,-1 0 0,18-12 0,-7 0 0,0-1 0,-2-1 0,0-1 0,-2 0 0,0-1 0,-1-1 0,-1-1 0,19-41 0,-25 48 0,-7 25 0,-1 13 0,2-7 0,0-1 0,1 0 0,7 23 0,-8-31 0,1 0 0,-1 0 0,1 0 0,0-1 0,0 1 0,0-1 0,1 0 0,0 0 0,0 0 0,0 0 0,6 4 0,-7-7 0,-1-1 0,1 0 0,-1 1 0,1-1 0,0 0 0,-1-1 0,1 1 0,0 0 0,0-1 0,0 0 0,-1 1 0,1-1 0,0 0 0,0 0 0,0-1 0,0 1 0,-1-1 0,1 1 0,0-1 0,0 0 0,-1 0 0,1 0 0,0 0 0,-1-1 0,3-1 0,3-2 0,0 0 0,-1-1 0,0 0 0,0 0 0,0 0 0,9-12 0,1-7 0,0 0 0,-2-1 0,-1-1 0,-1 0 0,-1 0 0,-2-2 0,9-34 0,33-210 0,-35 143 0,2-163 0,-22 259 0,-1 24 0,-1 25 0,-43 437 0,24-163 0,16-74 0,8-208 0,24-41 0,11-45 0,-25 55 0,0 0 0,2 0 0,16-23 0,-17 32 0,0 0 0,25-25 0,-32 36 0,-1 1 0,0 0 0,1 0 0,0 1 0,0-1 0,-1 1 0,2 0 0,-1 0 0,0 0 0,0 0 0,1 1 0,-1 0 0,0-1 0,1 2 0,0-1 0,-1 1 0,8-1 0,-11 1 0,0 0 0,0 0 0,0 1 0,0-1 0,0 0 0,0 0 0,0 0 0,0 1 0,0-1 0,0 1 0,0-1 0,0 1 0,-1-1 0,1 1 0,0-1 0,0 1 0,0 0 0,-1-1 0,1 1 0,0 0 0,-1 0 0,1 0 0,-1-1 0,1 1 0,-1 0 0,1 1 0,0 0 0,-1 0 0,0 0 0,0 0 0,0 0 0,0 0 0,0 0 0,0 0 0,0 0 0,-1 0 0,1 0 0,-1 0 0,-1 3 0,0 1 0,-1 0 0,0 0 0,0-1 0,0 1 0,-1-1 0,0 0 0,-8 8 0,-14 6 0,22-17 0,0 0 0,0 1 0,0-1 0,0 1 0,0 0 0,0 0 0,1 1 0,-1-1 0,1 1 0,0 0 0,1 0 0,-4 5 0,6-8 0,0 1 0,0-1 0,0 0 0,0 1 0,0-1 0,1 0 0,-1 1 0,1-1 0,-1 0 0,1 0 0,-1 0 0,1 1 0,-1-1 0,1 0 0,1 1 0,16 22 0,-12-18 0,5 7 0,0 0 0,1-1 0,1 0 0,0-1 0,1 0 0,0-1 0,0-1 0,1 0 0,0-1 0,21 8 0,-32-15 71,1 1 0,0-1-1,0 0 1,0-1 0,0 1 0,0-1 0,0 0 0,0 0-1,-1-1 1,1 1 0,8-3 0,24-9-4856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295 621 9848,'0'0'4724,"-12"-1"-4127,7 1-524,-2-1 19,-1 0 1,1 1-1,0 1 1,0-1 0,0 1-1,0 0 1,0 1-1,0-1 1,0 1 0,0 1-1,-10 4 1,-1 4 211,0 0 1,1 2-1,0 0 1,-25 25-1,35-30-136,0-1 0,0 1-1,1 0 1,0 1 0,0 0 0,1 0 0,0 0-1,0 0 1,1 1 0,1 0 0,-5 15 0,8-23-108,0 0-1,-1 0 1,1 0 0,0 1 0,0-1 0,0 0 0,0 0 0,0 1 0,1-1 0,-1 0-1,1 0 1,-1 0 0,1 1 0,0-1 0,0 0 0,0 0 0,0 0 0,0 0 0,1 0-1,-1-1 1,0 1 0,1 0 0,-1-1 0,1 1 0,0-1 0,0 1 0,-1-1 0,1 0-1,0 0 1,0 1 0,0-2 0,4 3 0,-2-2 10,0 0-1,1 0 1,-1-1 0,0 1 0,1-1-1,-1 0 1,0 0 0,1 0-1,-1-1 1,0 1 0,1-1-1,-1 0 1,0 0 0,0-1 0,0 1-1,5-4 1,1 0 6,-1-2 1,-1 1-1,1-1 1,-1 0-1,0-1 1,-1 0-1,0 0 1,8-12-1,43-78 367,-55 92-414,19-36 150,-2-2-1,-3 0 1,18-67 0,13-143 351,-42 210-455,-2 22 11,0 0 0,-2 0 0,-1 0 0,-1 0 0,-2-28 0,2 49-72,0 0 0,0 0 0,0 1 0,0-1 0,0 0 0,-1 0-1,1 1 1,0-1 0,0 0 0,0 1 0,-1-1 0,1 0 0,0 1 0,-1-1 0,1 0 0,0 1 0,-1-1 0,1 1 0,-1-1 0,1 0 0,-1 1 0,1-1 0,-1 1-1,0 0 1,1-1 0,-2 0 0,1 2 2,0-1-1,0 1 1,0-1 0,0 1-1,0-1 1,0 1 0,0 0-1,0-1 1,0 1-1,0 0 1,1 0 0,-1 0-1,0 0 1,1 0-1,-1 0 1,0 0 0,0 1-1,-5 11 51,0 1-1,0-1 1,1 1 0,1 0-1,-5 26 1,4-18-8,-2 13 99,2 0 0,1 0-1,1 65 1,6-41 84,16 87-1,-15-124-180,4 19 318,19 65 1,-24-95-304,1-1 1,0 1-1,1-1 0,0 0 0,1-1 1,0 1-1,0-1 0,1 0 0,0-1 1,1 0-1,10 9 0,-13-14-57,0 0-1,0 0 1,1-1 0,-1 0 0,1 0-1,-1 0 1,1 0 0,0-1-1,0 0 1,0 0 0,-1-1 0,1 0-1,0 0 1,0 0 0,0-1-1,7-1 1,3-1 13,-1 0 0,0-1 1,0-1-1,-1 0 0,16-9 0,-5 1 62,42-29 0,-57 35-51,0-1 0,-1 0 0,0 0 0,0-1 0,-1-1 0,13-17 0,-18 22-14,0-1 1,-1 1-1,0-1 1,0 0-1,0 1 1,-1-1-1,1 0 0,-2 0 1,1 0-1,0 0 1,-1-1-1,0 1 1,-1 0-1,-1-11 0,1 12-3,0 1-1,0 0 0,-1 0 0,1-1 0,-1 1 0,0 0 0,0 0 1,-1 1-1,1-1 0,-1 0 0,1 1 0,-1-1 0,0 1 0,-1 0 1,1 0-1,0 0 0,-1 1 0,0-1 0,1 1 0,-8-4 0,8 6-8,0-1-1,0 1 0,0-1 0,0 1 0,0 0 0,0 0 0,0 1 1,0-1-1,0 0 0,0 1 0,0 0 0,0 0 0,0 0 0,0 0 1,1 0-1,-1 1 0,0-1 0,1 1 0,-1 0 0,1-1 1,0 1-1,-4 3 0,-5 6 49,-1 0 0,-15 22-1,27-33-63,-4 4 3,1 1 1,0 0-1,0 0 0,0 0 0,1 1 0,0-1 0,0 1 0,0-1 0,1 1 1,0-1-1,0 1 0,0 0 0,1 0 0,0-1 0,0 1 0,0 0 0,1 0 0,1 8 1,4 7-36,0-1 0,1 0 0,15 32 0,-14-36 3,-5-10 18,0 1 0,0-1 0,1 0 0,0 0 0,0-1 0,1 1 0,0-1 0,8 8 0,-10-10 16,1-1 0,-1 1 0,1-1 0,-1 0 0,1-1 0,0 1 1,0-1-1,0 1 0,0-1 0,0 0 0,0 0 0,0-1 0,0 0 1,0 1-1,0-1 0,6-1 0,2-1 21,0 0 0,0-1 0,-1 0 0,1-1-1,0-1 1,-1 0 0,0 0 0,16-11 0,0-3 80,48-43-1,-27 18-105,-23 19 0,2 0 0,0 3 0,54-35 0,-67 50 0,1 2 0,1-1 0,-1 2 0,1 0 0,-1 1 0,1 0 0,0 1 0,33 1 0,-41 1 0,-12 0 0,-9 0 0,-5 1 0,1 0 0,0 1 0,-1 0 0,1 1 0,0 2 0,-28 9 0,38-11 0,0 0 0,0 0 0,0 1 0,0 0 0,1 0 0,-1 1 0,1 0 0,0 0 0,1 0 0,-1 0 0,1 1 0,0 0 0,1 0 0,-1 1 0,1-1 0,0 1 0,-4 10 0,7-14 0,0 1 0,0-1 0,0 1 0,0 0 0,1-1 0,-1 1 0,1 0 0,0-1 0,0 1 0,1 0 0,-1-1 0,1 1 0,-1 0 0,1-1 0,0 1 0,1-1 0,1 6 0,0-4 0,0-1 0,1 1 0,-1-1 0,1 0 0,0 0 0,0 0 0,0 0 0,0-1 0,1 1 0,7 3 0,1 0 0,0-1 0,0 0 0,0-1 0,1-1 0,0 0 0,0-1 0,0-1 0,16 2 0,-15-4 0,-1-1 0,1 0 0,-1-1 0,1 0 0,-1-1 0,0-1 0,0 0 0,0-1 0,-1-1 0,16-8 0,14-10 0,66-50 0,-68 44 0,-28 19 0,0 1 0,-1-2 0,-1 1 0,0-2 0,13-16 0,-12 9 0,-12 14 0,-10 11 0,-13 12 0,2 0 0,-25 25 0,37-33 0,2-2 0,0 1 0,0-1 0,1 2 0,0-1 0,1 1 0,-6 11 0,9-16 0,0 1 0,0-1 0,1 0 0,-1 1 0,1-1 0,0 1 0,0 0 0,1-1 0,-1 1 0,1 0 0,0-1 0,1 1 0,-1 0 0,1-1 0,2 9 0,-3-10 0,1-1 0,0 0 0,0 0 0,0 0 0,0 0 0,0-1 0,0 1 0,1 0 0,-1 0 0,0-1 0,1 1 0,0-1 0,-1 1 0,1-1 0,0 1 0,0-1 0,-1 0 0,1 0 0,0 0 0,0 0 0,0-1 0,1 1 0,-1 0 0,0-1 0,0 1 0,0-1 0,0 0 0,1 0 0,-1 0 0,0 0 0,0 0 0,0 0 0,0-1 0,5 0 0,-2-1 0,1 0 0,-1 0 0,0 0 0,0-1 0,0 1 0,0-1 0,0-1 0,0 1 0,-1-1 0,0 1 0,0-1 0,5-6 0,-2-1 0,0 1 0,-1-1 0,0 0 0,-1-1 0,7-20 0,-3 2 0,5-36 0,-11 41 0,-5 12 0,2 12 0,0 1 0,0 0 0,0 0 0,0 0 0,0-1 0,0 1 0,0 0 0,-1 0 0,1 0 0,0-1 0,0 1 0,0 0 0,0 0 0,0 0 0,-1 0 0,1-1 0,0 1 0,0 0 0,0 0 0,-1 0 0,1 0 0,0 0 0,0 0 0,0 0 0,-1 0 0,1 0 0,0-1 0,0 1 0,0 0 0,-1 0 0,1 0 0,0 0 0,0 0 0,-1 0 0,1 0 0,0 1 0,0-1 0,-1 0 0,0 1 0,0 0 0,0 0 0,-1 0 0,1 0 0,0 0 0,0 0 0,0 0 0,0 0 0,1 1 0,-1-1 0,0 0 0,0 1 0,1-1 0,-1 1 0,0 1 0,-7 24 0,7-17 0,-1 0 0,2 0 0,-1 0 0,1 0 0,1 0 0,2 14 0,-2-20 0,-1 0 0,1 0 0,0 0 0,0-1 0,0 1 0,1 0 0,0-1 0,-1 1 0,1-1 0,0 1 0,1-1 0,-1 0 0,1 0 0,-1 0 0,1 0 0,0 0 0,0-1 0,6 5 0,-7-7 0,1 1 0,-1 0 0,1-1 0,-1 1 0,1-1 0,-1 0 0,1 0 0,-1 0 0,1 0 0,-1 0 0,1-1 0,-1 1 0,1-1 0,-1 1 0,1-1 0,4-2 0,37-21 0,-39 21 0,20-16 0,0 0 0,-1-2 0,-1-1 0,-1-1 0,25-34 0,-44 53 0,4-4 0,-7 6 0,1 1 0,0-1 0,0 1 0,0-1 0,0 1 0,1 0 0,-1 0 0,0-1 0,0 1 0,1 0 0,2-1 0,-7 22 0,-3 2 0,1 0 0,1 1 0,1-1 0,1 1 0,1 0 0,1 0 0,1-1 0,4 26 0,-5-46 0,0-1 0,1 0 0,-1 0 0,0 0 0,1 0 0,-1 1 0,0-1 0,1 0 0,-1 0 0,1 0 0,0 0 0,-1 0 0,1 0 0,0 0 0,0-1 0,-1 1 0,1 0 0,0 0 0,0 0 0,0-1 0,0 1 0,0-1 0,0 1 0,1 0 0,0-1 0,0 0 0,0 1 0,0-1 0,-1-1 0,1 1 0,0 0 0,0 0 0,-1-1 0,1 1 0,0 0 0,-1-1 0,1 0 0,0 1 0,1-2 0,8-5 0,-1 0 0,0 0 0,16-15 0,-19 15 0,61-61 0,-29 27 0,-39 41 0,1-1 0,-1 1 0,1-1 0,-1 0 0,1 1 0,-1-1 0,1 1 0,-1 0 0,1-1 0,0 1 0,-1-1 0,1 1 0,0 0 0,-1-1 0,1 1 0,0 0 0,-1 0 0,1 0 0,0-1 0,0 1 0,-1 0 0,1 0 0,0 0 0,0 0 0,-1 0 0,2 1 0,-1-1 0,0 1 0,-1 0 0,1-1 0,0 1 0,-1 0 0,1 0 0,-1-1 0,1 1 0,-1 0 0,1 0 0,-1 0 0,1 0 0,-1 0 0,0 0 0,0-1 0,1 1 0,-1 1 0,1 7 0,0-1 0,0 0 0,-2 15 0,-4 40 0,-2-1 0,-3-1 0,-3 1 0,-2-2 0,-3 0 0,-28 60 0,35-93 0,-13 26 0,22-48 0,-1-1 0,1 1 0,-1-1 0,-1 0 0,1 0 0,0 0 0,-1-1 0,-7 6 0,10-8 0,1-1 0,-1 1 0,1-1 0,-1 0 0,1 1 0,-1-1 0,1 0 0,-1 0 0,0 0 0,1 1 0,-1-1 0,1 0 0,-1 0 0,0 0 0,1 0 0,-1 0 0,1 0 0,-1 0 0,0 0 0,1 0 0,-1 0 0,1 0 0,-1-1 0,0 1 0,1 0 0,-1 0 0,0-1 0,0 0 0,0 0 0,0 0 0,0 0 0,1 0 0,-1 0 0,0 0 0,0 0 0,1 0 0,-1 0 0,1 0 0,-1-1 0,0 0 0,-5-36 0,6 27 0,0 0 0,0 0 0,3-18 0,-2 24 0,1 1 0,-1-1 0,1 0 0,0 1 0,0 0 0,0-1 0,1 1 0,-1 0 0,1 0 0,5-6 0,12-9 0,1 0 0,1 1 0,1 2 0,42-24 0,39-29 0,-90 59 0,-1-2 0,0 0 0,0-1 0,-1 0 0,20-28 0,3-18 0,27-63 0,-6 11 0,-50 102 0,0 1 0,0-1 0,1 1 0,0 0 0,1 0 0,0 1 0,11-8 0,-7 6 0,-11 8 0,0 0 0,0 0 0,0 0 0,0 0 0,1 0 0,-1 0 0,0 1 0,1-1 0,-1 1 0,0-1 0,1 1 0,-1-1 0,1 1 0,-1 0 0,1-1 0,-1 1 0,1 0 0,-1 0 0,0 0 0,1 1 0,-1-1 0,3 0 0,-2 1 0,0 0 0,0 1 0,0-1 0,0 0 0,0 1 0,0-1 0,0 1 0,-1-1 0,1 1 0,0 0 0,-1 0 0,3 3 0,2 6 0,0 0 0,-1 0 0,0 1 0,4 13 0,-9-25 0,2 11 0,0 1 0,0-1 0,-1 1 0,-1 0 0,0-1 0,0 1 0,-1 0 0,-1-1 0,0 1 0,-1-1 0,0 1 0,0-1 0,-1 0 0,-1 0 0,0-1 0,0 0 0,-1 1 0,-10 11 0,14-19 0,0-1 0,0 0 0,-1 0 0,1 0 0,-1 0 0,1 0 0,-1 0 0,0-1 0,0 1 0,0-1 0,0 0 0,0 0 0,0 0 0,0 0 0,0 0 0,-6 0 0,7-1 0,0 0 0,-1-1 0,1 1 0,0 0 0,0-1 0,0 1 0,0-1 0,0 0 0,0 1 0,0-1 0,0 0 0,0 0 0,0-1 0,0 1 0,1 0 0,-1 0 0,0-1 0,1 1 0,-1-1 0,1 0 0,0 1 0,-1-1 0,1 0 0,0 0 0,-1-2 0,2 4 0,-1-1 0,1 1 0,0-1 0,0 1 0,0-1 0,0 1 0,-1-1 0,1 1 0,0-1 0,0 1 0,0-1 0,0 1 0,0-1 0,0 1 0,0-1 0,0 1 0,0-1 0,0 1 0,1-1 0,-1 1 0,0-1 0,0 1 0,0-1 0,1 1 0,-1 0 0,0-1 0,0 1 0,1-1 0,-1 1 0,1-1 0,16-7 0,23 5 0,28 8 0,-37-2 0,0-1 0,36-3 0,-60 0 170,0 1 0,1-1 0,-1 2 0,14 1 0,-17-1-768,-1 0 0,0 0 0,0 0 0,0 0 0,0 1 0,0-1 0,5 4-1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0 214 10344,'0'0'8557,"13"6"-8216,44 21-6,-54-25-292,0-1 0,1 0 1,-1 0-1,1-1 0,-1 1 0,1-1 1,0 1-1,-1-1 0,1 0 0,-1 0 1,1-1-1,-1 1 0,1-1 0,0 0 1,-1 0-1,0 0 0,1 0 0,-1-1 1,0 1-1,0-1 0,1 0 0,4-4 1,0-1 90,0 0 1,-1 0 0,0-1 0,-1 0 0,10-15 0,-10 14-25,3-5 72,0 1 1,-1-2 0,7-14-1,-14 24-100,1 0-1,0 1 1,-1-1-1,0 0 1,0 0 0,-1 0-1,1 0 1,-1 0-1,0 0 1,0 0-1,-1 0 1,0 0-1,1 0 1,-4-6 0,4 10-59,0 0 1,-1 0-1,1 0 1,0 0 0,-1 1-1,1-1 1,-1 0-1,0 0 1,1 1-1,-1-1 1,0 1 0,1-1-1,-1 0 1,0 1-1,1-1 1,-1 1 0,0-1-1,0 1 1,0 0-1,0-1 1,1 1 0,-1 0-1,0 0 1,0 0-1,0-1 1,0 1-1,0 0 1,0 0 0,0 0-1,0 0 1,1 0-1,-1 1 1,0-1 0,0 0-1,0 0 1,0 1-1,0-1 1,0 0 0,1 1-1,-1-1 1,0 1-1,-1 0 1,-3 2 58,0 0 1,1 0-1,-1 0 1,0 1-1,-7 7 1,2 1 23,0 0 1,1 0-1,1 1 0,0 0 1,1 1-1,0-1 0,1 1 1,1 1-1,0-1 0,1 1 1,0 0-1,-2 21 1,5-27-39,1 1 0,0-1 1,0 0-1,1 1 1,0-1-1,1 0 1,0 0-1,0 1 1,6 12-1,-5-16-18,0 1-1,1-1 0,0 0 0,0 0 1,0 0-1,1 0 0,0-1 0,0 0 1,1 0-1,-1 0 0,1 0 1,0-1-1,9 5 0,-10-7-8,1 1 0,0-1 0,0 0 0,1 0 1,-1-1-1,0 1 0,1-1 0,-1-1 0,0 1 0,1-1 0,-1 0 0,1-1 0,-1 0 0,1 0 0,-1 0 0,0-1 0,9-2 0,0-2 27,0-1 0,0 0 0,0-1 0,-1-1 0,23-18 0,-15 7 29,0-2-1,-1-1 1,-1 0 0,-2-2 0,17-27-1,-13 19 191,1 1 0,37-38 0,-59 69-271,0-1-1,1 1 1,-1 0 0,0 0-1,1 0 1,-1 0 0,1 0-1,-1 0 1,1 0-1,0 0 1,-1 1 0,1-1-1,0 0 1,0 1 0,-1 0-1,1-1 1,0 1 0,0 0-1,0 0 1,-1 0-1,1 0 1,0 0 0,0 1-1,0-1 1,-1 0 0,1 1-1,0-1 1,0 1 0,-1 0-1,1 0 1,-1 0-1,1-1 1,-1 1 0,1 1-1,-1-1 1,1 0 0,-1 0-1,0 0 1,2 2 0,4 5 29,0 1 1,-1-1-1,0 1 1,0 0-1,5 14 1,88 196 788,-93-206-737,0-1 0,0 0-1,1-1 1,9 12 0,14 26 146,-30-49-243,0 0 0,0 1 0,0-1 0,0 0 0,0 1 0,0-1 0,1 0 0,-1 0 0,0 1 0,0-1 0,0 0 0,0 0 0,1 0 0,-1 1 0,0-1 0,0 0 0,0 0 0,1 0 0,-1 0 0,0 1 0,0-1 0,0 0 0,1 0 0,-1 0 0,0 0 0,0 0 0,1 0 0,-1 0 0,0 0 0,1 0 0,-1 0 0,0 0 0,0 0 0,1 0 0,-1 0 0,0 0 0,0 0 0,1 0 0,-1 0 0,0 0 0,1 0 0,-1 0 0,0 0 0,0 0 0,1-1 0,9-13 0,3-22 0,-8 16-4068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5416,'0'0'6910,"-10"10"-6484,-69 60 439,56-48-485,1 1 0,1 1 0,1 1-1,-18 30 1,-60 117 1205,87-153-1408,-6 16 189,2 0-1,1 1 1,2 1 0,2 0-1,-12 72 1,12-21 413,2 126 0,8-177-565,2 0-1,1 0 1,2-1 0,2 1 0,1-1-1,15 38 1,-12-51-3,1 0 0,1-1 0,1 0-1,1-1 1,27 28 0,-17-19 103,2-6 50,-7-7 57,-20-17-454,1-1 0,0 1-1,0 0 1,0 0 0,-1 0 0,1 0 0,0-1-1,0 1 1,-1 0 0,1-1 0,0 1 0,0-1 0,-1 1-1,1 0 1,-1-1 0,1 0 0,0 1 0,-1-1-1,1 1 1,-1-1 0,1-1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3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 16687,'0'0'3175,"-14"17"-2671,-155 205 449,-112 121 1194,247-304-1630,20-24-312,4-3 1078,29-21-517,11-8-621,-2-3 1,29-23 0,0 0-3885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115 925 13768,'0'0'826,"0"15"-148,-10 282 2044,2-229-1898,-4-1 0,-27 93 0,34-141-549,4-14-115,0 0-1,0 1 1,-1-1-1,1 0 0,-1 0 1,-1 0-1,1-1 1,-1 1-1,-3 5 0,6-9-139,-1-1-1,1 0 0,0 0 0,0 1 0,0-1 1,-1 0-1,1 0 0,0 0 0,0 0 0,-1 1 1,1-1-1,0 0 0,0 0 0,-1 0 1,1 0-1,0 0 0,-1 0 0,1 0 0,0 0 1,0 0-1,-1 0 0,1 0 0,0 0 1,-1 0-1,1 0 0,0 0 0,0 0 0,-1 0 1,1 0-1,0 0 0,-1 0 0,1 0 0,0 0 1,0 0-1,-1-1 0,1 1 0,0 0 1,0 0-1,-1 0 0,1-1 0,0 1 0,0 0 1,0 0-1,0 0 0,-1-1 0,1 1 0,0 0 1,0 0-1,0-1 0,-5-16 419,3-25-8,3-1-1,1 1 1,14-74 0,-16 112-409,12-63 398,3 1-1,3 0 1,52-124 0,-57 161-258,1 1 1,2 1-1,29-39 1,-35 54-66,0 0 0,1 0 1,0 1-1,1 0 0,1 1 1,-1 0-1,2 1 0,24-14 1,-35 22-69,0 0 0,-1 0 0,1 0 1,0 0-1,0 1 0,0-1 0,0 1 0,-1-1 0,1 1 1,0 0-1,0 0 0,0 0 0,0 1 0,0-1 1,0 1-1,0-1 0,0 1 0,-1 0 0,1 0 1,0 0-1,-1 1 0,1-1 0,-1 1 0,1-1 1,2 3-1,-2-1 13,0 0 0,0 1 1,0-1-1,-1 0 0,1 1 1,-1 0-1,0-1 1,0 1-1,0 0 0,-1 0 1,1 0-1,-1 0 0,0 0 1,0 1-1,0-1 0,-1 8 1,0 1 39,-1 1-1,0-1 1,-1 0 0,0 0 0,-2 0 0,1 0-1,-1 0 1,-1-1 0,-1 1 0,1-1 0,-2 0-1,0-1 1,-10 14 0,-6 3 298,0-1 0,-2-1 1,-48 40-1,130-92-366,162-85-13,-158 78 0,-34 18 0,0 1 0,53-19 0,-66 31 0,-10 5 0,-15 20 0,9-21 0,-11 20 0,-1 1 0,-22 50 0,33-67 0,0 1 0,1 0 0,0-1 0,1 1 0,-1 0 0,1 0 0,1 0 0,-1 0 0,1 1 0,0-1 0,1 0 0,2 13 0,-2-18 0,-1-1 0,1 1 0,-1-1 0,1 1 0,0-1 0,-1 1 0,1-1 0,0 0 0,0 1 0,0-1 0,0 0 0,0 0 0,0 0 0,1 0 0,-1 0 0,0 0 0,0 0 0,1 0 0,-1 0 0,1 0 0,-1-1 0,1 1 0,-1-1 0,1 1 0,-1-1 0,1 0 0,-1 1 0,1-1 0,0 0 0,-1 0 0,1 0 0,1-1 0,1 1 0,0-1 0,-1 1 0,1-1 0,0 0 0,-1-1 0,0 1 0,1-1 0,-1 1 0,0-1 0,1 0 0,-1 0 0,4-4 0,-2 0 0,0 1 0,0-1 0,0 0 0,-1 0 0,0 0 0,0-1 0,-1 1 0,0-1 0,0 0 0,-1 0 0,1 0 0,-2 0 0,1-1 0,-1 1 0,0 0 0,0-8 0,-1 0 0,-1 1 0,0-1 0,-1 1 0,0-1 0,-1 1 0,-1 0 0,-7-17 0,6 19 0,-1 1 0,0 0 0,-1 0 0,-10-12 0,-5-9 0,22 31 0,0 1 0,0 0 0,0-1 0,0 1 0,1-1 0,-1 1 0,0 0 0,0-1 0,0 1 0,1 0 0,-1-1 0,0 1 0,1 0 0,-1-1 0,0 1 0,1 0 0,-1 0 0,0 0 0,1-1 0,-1 1 0,0 0 0,1 0 0,-1 0 0,1 0 0,-1-1 0,0 1 0,2 0 0,12-5 0,5 1 0,0 0 0,1 1 0,0 1 0,-1 1 0,1 0 0,0 2 0,0 0 0,0 1 0,-1 1 0,0 1 0,1 1 0,-1 0 0,24 12 0,-38-15 0,0 0 0,-1 1 0,1-1 0,-1 1 0,0 0 0,0 1 0,0-1 0,0 1 0,0-1 0,-1 1 0,0 0 0,0 0 0,0 1 0,0-1 0,4 9 0,-6-7 0,1-1 0,-1 1 0,0-1 0,-1 1 0,1 0 0,-1-1 0,0 1 0,0 0 0,-1-1 0,0 1 0,0-1 0,0 1 0,-1-1 0,-1 6 0,-3 5 0,5-9 0,-1 0 0,0-1 0,-1 1 0,0-1 0,0 1 0,0-1 0,-6 8 0,9-14 0,0 0 0,0 0 0,0 0 0,0-1 0,0 1 0,0 0 0,0 0 0,0 0 0,0 0 0,0 0 0,-1 0 0,1 0 0,0 0 0,0 0 0,0-1 0,0 1 0,0 0 0,0 0 0,0 0 0,0 0 0,0 0 0,0 0 0,0 0 0,0 0 0,0 0 0,0 0 0,-1 0 0,1 0 0,0 0 0,0 0 0,0 0 0,0 0 0,0-1 0,0 1 0,0 0 0,0 0 0,-1 0 0,1 0 0,0 0 0,0 0 0,0 0 0,0 0 0,0 1 0,0-1 0,0 0 0,0 0 0,0 0 0,-1 0 0,1 0 0,0 0 0,0 0 0,0 0 0,0 0 0,0 0 0,0 0 0,0 0 0,0 0 0,2-8 0,37-47 0,49-52 0,-69 83 0,-15 20 0,-1 0 0,1 0 0,0 0 0,0 0 0,1 1 0,-1 0 0,1-1 0,4-1 0,-8 4 0,0 1 0,0 0 0,0-1 0,0 1 0,0 0 0,0 0 0,0-1 0,1 1 0,-1 0 0,0 0 0,0 0 0,0 1 0,0-1 0,0 0 0,0 0 0,0 0 0,0 1 0,2 0 0,-2 0 0,0 0 0,1 0 0,-1 1 0,1-1 0,-1 0 0,0 1 0,0-1 0,0 1 0,0-1 0,0 1 0,0-1 0,0 1 0,-1 0 0,2 2 0,2 11 0,-1 0 0,0 0 0,-1 1 0,1 26 0,-3-24 0,2 0 0,0 1 0,6 19 0,-7-30 0,2-1 0,-1 1 0,1-1 0,0 1 0,1-1 0,0 0 0,8 11 0,-10-15 0,1-1 0,-1 0 0,1 0 0,-1 0 0,1 0 0,-1 0 0,1-1 0,0 1 0,0-1 0,0 0 0,0 1 0,0-1 0,0-1 0,0 1 0,1 0 0,-1-1 0,0 0 0,0 0 0,1 0 0,-1 0 0,6-1 0,0-1 0,0 0 0,0-1 0,-1 0 0,1 0 0,-1-1 0,0 0 0,0-1 0,0 1 0,-1-2 0,1 1 0,7-8 0,-2 1 0,-1 0 0,0-1 0,-1-1 0,18-27 0,-23 31 0,-1 0 0,0 0 0,-1 0 0,0 0 0,-1-1 0,3-13 0,-5 19 0,0 1 0,0-1 0,-1 1 0,0-1 0,0 0 0,0 1 0,-1-1 0,1 0 0,-1 1 0,0-1 0,-1 1 0,1-1 0,-1 1 0,0-1 0,0 1 0,0 0 0,-4-5 0,5 7 0,0 1 0,0 0 0,0 0 0,0-1 0,0 1 0,0 0 0,0 0 0,-1 0 0,1 0 0,0 0 0,-1 1 0,1-1 0,0 0 0,-1 1 0,1-1 0,-1 1 0,0-1 0,1 1 0,-1 0 0,1-1 0,-1 1 0,1 0 0,-1 0 0,-2 0 0,1 1 0,0 0 0,0 0 0,0 1 0,1-1 0,-1 0 0,0 1 0,1 0 0,-1-1 0,1 1 0,0 0 0,-1 0 0,-1 3 0,-3 3 0,0 0 0,1 1 0,0 0 0,1 0 0,0 0 0,-6 15 0,9-16 0,-1 0 0,2 0 0,-1 0 0,1 0 0,1 0 0,-1 0 0,1 0 0,1 1 0,-1-1 0,2 0 0,-1 0 0,5 14 0,-5-18 0,0 0 0,1 0 0,0 0 0,0-1 0,0 1 0,0 0 0,1-1 0,-1 1 0,1-1 0,0 0 0,0 0 0,0 0 0,0 0 0,1 0 0,-1-1 0,1 1 0,0-1 0,0 0 0,-1 0 0,1-1 0,0 1 0,1-1 0,-1 0 0,0 0 0,5 1 0,1-2 0,-1 0 0,1-1 0,0 1 0,-1-2 0,1 0 0,0 0 0,-1 0 0,0-1 0,16-7 0,6-6 0,39-24 0,-69 39 0,56-39 0,-43 28 0,1 1 0,1 0 0,-1 2 0,33-15 0,-47 23 0,0 1 0,-1 0 0,1-1 0,0 1 0,0 0 0,-1 0 0,1 0 0,0-1 0,0 1 0,0 0 0,0 0 0,-1 0 0,1 0 0,0 0 0,0 1 0,0-1 0,-1 0 0,1 0 0,0 0 0,0 1 0,0-1 0,-1 0 0,1 1 0,0-1 0,-1 1 0,1-1 0,0 1 0,-1-1 0,1 1 0,0-1 0,-1 1 0,1 0 0,-1-1 0,1 1 0,-1 0 0,0 0 0,1-1 0,-1 1 0,0 0 0,1 0 0,-1-1 0,0 1 0,0 0 0,0 0 0,0 0 0,0-1 0,0 1 0,0 0 0,0 1 0,0 7 0,0 0 0,0-1 0,-4 17 0,2-16 0,-1 14 0,-9 33 0,12-56 0,0 0 0,0 0 0,0 1 0,0-1 0,0 0 0,0 0 0,0 0 0,0 0 0,-1 1 0,1-1 0,0 0 0,0 0 0,0 0 0,0 0 0,0 1 0,0-1 0,0 0 0,0 0 0,1 0 0,-1 0 0,0 1 0,0-1 0,0 0 0,0 0 0,0 0 0,0 0 0,0 1 0,0-1 0,0 0 0,0 0 0,1 0 0,-1 0 0,0 0 0,0 0 0,0 1 0,0-1 0,0 0 0,0 0 0,1 0 0,-1 0 0,0 0 0,0 0 0,0 0 0,0 0 0,1 0 0,-1 0 0,0 0 0,0 0 0,0 0 0,0 0 0,1 0 0,-1 0 0,0 0 0,0 0 0,0 0 0,1 0 0,-1 0 0,0 0 0,0 0 0,0 0 0,0 0 0,0 0 0,1 0 0,-1-1 0,13-5 0,6-9 0,-1 0 0,0-1 0,24-30 0,-30 31 0,1 1 0,1 0 0,1 1 0,0 0 0,0 1 0,26-15 0,-41 27 0,1-1 0,0 1 0,0 0 0,0 0 0,0 0 0,0-1 0,-1 1 0,1 0 0,0 0 0,0 0 0,0 0 0,0 0 0,0 1 0,0-1 0,0 0 0,-1 0 0,1 1 0,0-1 0,0 0 0,0 1 0,-1-1 0,1 0 0,0 1 0,0 0 0,-1-1 0,1 1 0,0-1 0,-1 1 0,1 0 0,-1-1 0,1 1 0,-1 0 0,1 0 0,-1-1 0,1 1 0,-1 0 0,0 0 0,1 0 0,-1 1 0,3 6 0,0 0 0,-1 0 0,2 12 0,-1-9 0,-1-2 0,0-1 0,1 1 0,0-1 0,0 1 0,10 14 0,-12-20 0,1-1 0,-1 0 0,1 0 0,0-1 0,0 1 0,0 0 0,0 0 0,0-1 0,1 0 0,-1 1 0,0-1 0,1 0 0,-1 0 0,1 0 0,-1 0 0,1-1 0,-1 1 0,1-1 0,0 1 0,-1-1 0,1 0 0,0 0 0,-1 0 0,6-1 0,1-1 0,1 0 0,-1-1 0,0 0 0,0-1 0,0 0 0,0 0 0,0-1 0,-1 0 0,0-1 0,0 1 0,11-12 0,0-2 0,0 0 0,-2-1 0,18-26 0,-18 19 0,0-1 0,-2-1 0,-1 0 0,10-33 0,33-127 0,-53 174 0,17-75 0,-4-1 0,6-124 0,-23 211 0,0-1 0,0 1 0,0-1 0,0 0 0,-1 1 0,-2-9 0,3 13 0,0-1 0,0 1 0,0-1 0,-1 1 0,1-1 0,0 1 0,0-1 0,-1 1 0,1 0 0,0-1 0,0 1 0,-1 0 0,1-1 0,-1 1 0,1 0 0,0-1 0,-1 1 0,1 0 0,-1-1 0,1 1 0,0 0 0,-1 0 0,1 0 0,-1 0 0,0-1 0,0 2 0,0-1 0,-1 0 0,1 0 0,0 1 0,0-1 0,0 1 0,0-1 0,0 1 0,0 0 0,0-1 0,1 1 0,-1 0 0,0 0 0,0-1 0,0 1 0,0 2 0,-5 4 0,0 1 0,1 0 0,0 1 0,0-1 0,1 1 0,-4 11 0,-17 61 0,17-50 0,-6 22 0,3 2 0,2-1 0,-4 92 0,13-65 0,18 150 0,-15-214 0,0 0 0,1 0 0,1 0 0,1-1 0,0 0 0,1 0 0,14 24 0,-20-38 0,1-1 0,-1 1 0,0 0 0,1-1 0,-1 1 0,1-1 0,-1 1 0,1-1 0,0 0 0,0 0 0,0 1 0,-1-1 0,1-1 0,0 1 0,0 0 0,0 0 0,0-1 0,1 1 0,2 0 0,0-1 0,-1 0 0,1-1 0,-1 1 0,0-1 0,1 0 0,-1 0 0,1 0 0,-1 0 0,5-3 0,2-1 0,0-1 0,-1 0 0,1-1 0,-1 0 0,0-1 0,9-9 0,1-6 0,-1 0 0,-1-2 0,-1 0 0,24-50 0,-39 72 0,0-2 0,1 0 0,0 0 0,0 0 0,0 1 0,5-6 0,-11 31 0,1-11 0,-3 18 0,-2 35 0,7-57 0,-1 1 0,2 0 0,-1-1 0,1 1 0,0-1 0,0 1 0,1-1 0,-1 1 0,1-1 0,1 0 0,4 8 0,-6-12 0,0-1 0,0 1 0,0 0 0,1-1 0,-1 0 0,0 1 0,1-1 0,0 0 0,-1 0 0,1 0 0,0 0 0,-1 0 0,1 0 0,0 0 0,0-1 0,0 1 0,3 0 0,-1 0 0,0-1 0,0 0 0,0 0 0,1 0 0,-1-1 0,0 1 0,0-1 0,4-1 0,6-3 0,-1 0 0,0-1 0,24-14 0,171-120 0,-140 95 0,-46 32 0,30-24 0,-52 37 0,0 0 0,0 0 0,0-1 0,0 1 0,1 0 0,-1 0 0,0 0 0,0 0 0,0 0 0,0-1 0,0 1 0,0 0 0,1 0 0,-1 0 0,0 0 0,0 0 0,0 0 0,0 0 0,0 0 0,1 0 0,-1 0 0,0 0 0,0 0 0,0 0 0,0-1 0,1 1 0,-1 0 0,0 0 0,0 1 0,0-1 0,1 0 0,-1 0 0,0 0 0,0 0 0,0 0 0,0 0 0,0 0 0,1 0 0,-1 0 0,0 0 0,0 0 0,0 0 0,0 0 0,0 1 0,1-1 0,-1 0 0,0 0 0,0 12 0,-8 14 0,-36 34 0,26-36 0,-19 30 0,33-48 0,1 0 0,-1 0 0,1 1 0,0-1 0,1 1 0,0 0 0,0-1 0,0 1 0,1 0 0,0 0 0,0 0 0,0 8 0,1-14 0,0 0 0,1-1 0,-1 1 0,0 0 0,0-1 0,0 1 0,0 0 0,1-1 0,-1 1 0,0-1 0,1 1 0,-1-1 0,0 1 0,1 0 0,-1-1 0,1 1 0,-1-1 0,1 0 0,-1 1 0,1-1 0,-1 1 0,1-1 0,-1 0 0,1 1 0,-1-1 0,1 0 0,1 1 0,0-1 0,-1 0 0,1 0 0,0 1 0,0-1 0,0-1 0,0 1 0,0 0 0,0 0 0,3-2 0,1 1 0,-1-1 0,1-1 0,-1 1 0,0-1 0,9-5 0,2-7 0,-1 0 0,0-1 0,-2-1 0,1 0 0,10-20 0,12-14 0,-46 144 0,10-87 0,0 0 0,0 0 0,0-1 0,1 1 0,0 0 0,0 0 0,0-1 0,1 1 0,3 6 0,-5-11 0,0 1 0,1-1 0,0 0 0,-1 0 0,1 1 0,0-1 0,0 0 0,-1 0 0,1 0 0,0 0 0,0 0 0,0 0 0,0 0 0,1 0 0,-1 0 0,0-1 0,0 1 0,0 0 0,1-1 0,-1 1 0,0-1 0,1 1 0,-1-1 0,0 0 0,1 1 0,-1-1 0,1 0 0,-1 0 0,0 0 0,1 0 0,-1 0 0,1 0 0,-1-1 0,0 1 0,1 0 0,-1-1 0,0 1 0,1-1 0,-1 1 0,0-1 0,3-1 0,4-4 0,0 0 0,0-1 0,0 1 0,0-1 0,-1-1 0,0 0 0,-1 0 0,0 0 0,9-16 0,2-8 0,19-49 0,-18 34 0,-2-1 0,-2-1 0,-3-1 0,-1 1 0,-3-2 0,-2 1 0,-2-1 0,-2 0 0,-7-60 0,6 108 0,-7-30 0,7 33 0,0-1 0,-1 1 0,1-1 0,0 1 0,0-1 0,-1 1 0,1-1 0,0 1 0,-1-1 0,1 1 0,0-1 0,-1 1 0,1 0 0,-1-1 0,1 1 0,-1-1 0,1 1 0,-1 0 0,1 0 0,-1-1 0,1 1 0,-1 0 0,0 0 0,1 0 0,-1 0 0,1 0 0,-1-1 0,1 1 0,-1 0 0,0 0 0,1 0 0,-1 1 0,1-1 0,-1 0 0,0 0 0,1 0 0,-1 0 0,1 0 0,-1 1 0,1-1 0,-1 0 0,1 1 0,-1-1 0,1 0 0,-1 1 0,1-1 0,-1 0 0,1 1 0,-1 0 0,-4 4 0,0 1 0,1 0 0,-1 0 0,1 0 0,1 1 0,-1-1 0,1 1 0,0 0 0,0 0 0,1 0 0,-2 8 0,-1 0 0,-3 15 0,0 0 0,2 0 0,1 1 0,2 0 0,0 36 0,5-16 0,1 1 0,13 65 0,-14-107 0,0-1 0,1 0 0,0 0 0,1 0 0,-1 0 0,2-1 0,-1 0 0,1 0 0,0 0 0,1 0 0,7 7 0,-9-10 0,1-1 0,0 1 0,0-1 0,0 0 0,1-1 0,-1 1 0,1-1 0,0 0 0,0-1 0,0 1 0,0-1 0,1 0 0,-1-1 0,0 1 0,1-1 0,12 0 0,72-13 0,-88 12 70,-1 0 1,1 1-1,0 0 0,0-1 0,-1 1 1,1 0-1,0 0 0,-1 1 0,1-1 1,-1 0-1,1 1 0,-1-1 0,3 4 1,-2-3-424,-1 0 0,1 0 1,0 0-1,0-1 0,-1 1 1,1-1-1,0 1 1,0-1-1,1 0 0,-1 0 1,0 0-1,0-1 0,6 1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1 858 13464,'0'0'2488,"10"-3"-1817,5-2-431,0 0 0,-1 0 0,0-2 0,0 0 0,0 0-1,15-12 1,-2-5 279,-2-1-1,0-1 1,-2-1 0,-1-1-1,33-55 1,-26 31 442,-2-2-1,33-92 0,-44 100-241,11-60 0,-23 87-409,-1 0 0,-1-1 0,-1 1 0,-1-1 0,-4-37-1,4 55-240,0 1-1,0-1 0,-1 0 0,1 1 0,0-1 0,-1 0 0,0 1 0,1-1 0,-1 0 0,0 1 0,0-1 0,0 1 0,0-1 0,-1-1 0,1 3-30,0-1-1,0 1 1,-1 0-1,1-1 1,0 1-1,0 0 1,0 0-1,0 0 1,0 0 0,0 0-1,0 0 1,-1 0-1,1 0 1,0 0-1,0 1 1,0-1-1,0 0 1,0 1-1,0-1 1,0 1-1,0-1 1,0 1-1,-1 1 1,-6 2 41,0 2 1,1-1-1,-1 1 1,1 0-1,1 0 1,-1 1-1,1 0 1,1 0-1,-1 1 1,1-1-1,-6 12 1,-4 11 157,-18 56 1,25-66-134,-3 13 82,1 0-1,1 0 1,2 1-1,-6 66 1,12-79-108,2 0 1,0-1-1,1 1 1,1-1-1,0 0 0,2 1 1,1-2-1,0 1 1,14 28-1,-16-37-78,2-1 0,-1 0 0,1 0 0,1 0 0,0 0 0,0-1 0,1 0 0,12 11 0,-18-16 871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18295,'0'0'4408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15072,'0'0'1519,"79"39"-959,6-29 128,19-6 16,21-10-200,8-4 0,-14-3-200,-6 3 0,-14 4-112,-21-2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52 116 11256,'0'0'4665,"-7"11"-3677,1-3-777,1 1 0,0-1 1,0 1-1,1 1 0,0-1 0,1 1 1,0-1-1,0 1 0,1 0 1,0 0-1,1 0 0,0 13 0,1-17-43,1-1 0,0 1-1,0 0 1,1-1-1,0 1 1,0-1-1,0 0 1,1 1 0,-1-1-1,7 9 1,-7-12-98,0 0 1,-1 0-1,1 0 1,0 0-1,0 0 1,0-1-1,1 1 1,-1-1-1,0 1 1,1-1-1,-1 0 1,1 0-1,-1 0 1,1 0-1,-1 0 0,1 0 1,0-1-1,-1 1 1,1-1-1,0 0 1,-1 0-1,1 0 1,0 0-1,0 0 1,2-1-1,4-2 68,0 0 0,0 0-1,0-1 1,-1 0 0,1-1-1,-1 1 1,0-2 0,0 1-1,-1-1 1,9-9-1,7-8 272,31-41-1,-49 57-352,18-22 305,-1-2-1,-1 0 1,17-36 0,-14 21 761,-29 61-636,0 0 0,0 1 0,-2 25 0,-3 7-211,-7 14 245,-39 96 1,-39 52 524,85-190-974,7-12-62,0-1 0,0 1 0,-1-1 0,0 0 1,0-1-1,0 1 0,-1-1 0,0 1 0,-1-2 0,-11 11 0,17-15-9,0-1 0,-1 0 0,1 0 0,0 1 0,-1-1 0,1 0 0,0 0 0,-1 0 0,1 1 0,0-1 0,-1 0 0,1 0 0,0 0 0,-1 0 0,1 0 0,0 1 0,-1-1 0,1 0 0,-1 0 0,1 0 0,0 0 0,-1 0 0,1 0 0,-1-1 0,1 1 0,0 0 0,-1 0 0,1 0 0,0 0 0,-1 0 0,1 0 0,0-1 0,-1 1 0,1 0 0,0 0 0,-1-1 0,1 1 0,0 0 0,-1-1 0,-2-18 0,8-22 0,-3 33 0,1 0 0,-1 0 0,2 0 0,-1 0 0,1 0 0,0 1 0,0 0 0,1 0 0,0 0 0,0 0 0,1 1 0,0 0 0,11-9 0,-5 6 0,1 0 0,1 1 0,-1 0 0,1 2 0,1-1 0,23-6 0,-9 5 170,0 2 0,1 0 0,-1 2 0,47 0 0,49 9-4955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11352,'0'0'8630,"10"7"-8165,-3-2-382,-5-3-53,0 0 1,1 0-1,-1 0 1,1 0-1,0 0 0,0-1 1,-1 1-1,1-1 1,0 0-1,0 1 0,0-1 1,1-1-1,-1 1 1,0 0-1,0-1 0,0 0 1,1 0-1,-1 0 1,0 0-1,0 0 0,0-1 1,1 1-1,-1-1 1,6-2-1,11-7 191,0-1-1,-1 0 1,-1-2-1,0 0 1,0-1-1,21-23 1,-13 9 401,-2-1 1,41-63 0,-57 78-600,2-1 1656,-16 33-530,-1-1-969,0 0 0,1 1 0,1-1 0,1 1 0,1 1 1,-2 32-1,4-36-10,1 0-1,1 0 1,0 0 0,1 0 0,7 27 0,-8-39-129,1 1 0,-1-1 0,0 1 0,1-1 0,0 0 0,0 0 1,0 1-1,0-1 0,0 0 0,1-1 0,-1 1 0,1 0 0,0-1 0,0 0 0,0 1 0,0-1 1,0 0-1,0-1 0,1 1 0,-1 0 0,0-1 0,1 0 0,0 0 0,-1 0 0,1 0 0,-1-1 0,1 1 1,0-1-1,4 0 0,3-1 23,0 0 0,1 0 0,-1-2 0,0 1 0,0-1 1,0-1-1,-1 0 0,1-1 0,-1 0 0,0 0 0,16-12 0,4-5 71,0-3-1,29-29 1,85-80 385,-126 122-520,-17 12 0,-1 0 0,1 0 0,-1 0 0,1 0 0,-1 0 0,1 0 0,-1 0 0,1 0 0,-1 0 0,1 0 0,-1 1 0,1-1 0,-1 0 0,0 0 0,1 1 0,-1-1 0,1 0 0,-1 0 0,0 1 0,1-1 0,-1 1 0,0-1 0,1 0 0,-1 1 0,0-1 0,1 1 0,-1-1 0,0 1 0,0-1 0,0 1 0,1-1 0,-1 0 0,0 1 0,0-1 0,0 1 0,0-1 0,0 1 0,0-1 0,0 2 0,1 9 0,0 0 0,0 0 0,-2 0 0,1 0 0,-1 0 0,-3 13 0,2-11 0,0 0 0,1 1 0,1 18 0,0-32 0,0 1 0,0-1 0,0 1 0,0 0 0,0-1 0,0 1 0,0-1 0,0 1 0,0-1 0,1 1 0,-1-1 0,0 1 0,0-1 0,1 1 0,-1-1 0,0 1 0,1-1 0,-1 0 0,0 1 0,1-1 0,-1 0 0,1 1 0,-1-1 0,0 0 0,1 1 0,-1-1 0,1 0 0,-1 0 0,2 1 0,-1-1 0,0 0 0,1 0 0,-1 0 0,0 0 0,0 0 0,1-1 0,-1 1 0,0 0 0,0-1 0,1 1 0,-1-1 0,1 0 0,32-22 0,-33 21 0,42-35 0,-24 18 0,33-22 0,-50 39 0,-1 1 0,1 0 0,0 0 0,-1 0 0,1 1 0,0-1 0,0 0 0,-1 0 0,1 1 0,0-1 0,0 1 0,0 0 0,0 0 0,0-1 0,-1 1 0,1 0 0,0 1 0,0-1 0,0 0 0,0 0 0,0 1 0,0-1 0,-1 1 0,1 0 0,0-1 0,0 1 0,-1 0 0,1 0 0,-1 0 0,1 0 0,2 3 0,2 2 0,-1 0 0,0 1 0,0-1 0,-1 1 0,7 14 0,-5-10 0,26 53 0,18 31 0,-48-91 0,1 0 0,0 0 0,0 0 0,0 0 0,1 0 0,-1 0 0,1-1 0,7 6 0,-10-9 21,-1 0 0,0 0 0,0 0 0,1 0-1,-1 1 1,0-1 0,1 0 0,-1 0 0,0 0 0,0 0 0,1 0 0,-1 0 0,0 0-1,0 0 1,1 0 0,-1-1 0,0 1 0,0 0 0,1 0 0,-1 0 0,0 0 0,0 0-1,1 0 1,-1 0 0,0-1 0,0 1 0,0 0 0,1 0 0,-1 0 0,0-1 0,0 1-1,0 0 1,1 0 0,-1 0 0,0-1 0,0 1 0,0 0 0,0 0 0,0-1 0,0 1-1,0 0 1,0 0 0,0-1 0,0 1 0,0 0 0,0-1 0,2-10-4359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19087,'0'0'2480,"109"-33"-2136,-43 21-432,1 6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4 616 11256,'0'0'16208,"-1"-11"-16029,-2-30-15,5 29 198,3 10-105,-5 2-250,0 0-1,0 0 1,1 0 0,-1 0 0,0 0 0,0 0-1,0 0 1,0 0 0,1 0 0,-1 0 0,0 0-1,0 0 1,0 0 0,0 0 0,1 0 0,-1 0-1,0 0 1,0 0 0,0 0 0,0 0 0,0 0-1,1 0 1,-1 0 0,0-1 0,0 1 0,0 0-1,0 0 1,0 0 0,0 0 0,0 0 0,1 0-1,-1-1 1,0 1 0,0 0 0,0 0 0,0 0-1,0 0 1,0-1 0,0 1 0,0 0 0,0 0-1,0 0 1,0 0 0,0-1 0,0 1 0,0 0-1,0 0 1,0 0 0,0-1 0,0 1 161,0 0-163,0 0 1,-1 0-1,1 0 1,0-1-1,0 1 1,0 0-1,0 0 0,0 0 1,0 0-1,0 0 1,0-1-1,0 1 1,0 0-1,0 0 1,0 0-1,0 0 0,0-1 1,0 1-1,0 0 1,0 0-1,0 0 1,0 0-1,0-1 1,0 1-1,0 0 1,0 0-1,0 0 0,1 0 1,-1 0-1,0-1 1,0 1-1,0 0 1,0 0-1,0 0 1,0 0-1,0 0 1,0 0-1,1 0 0,-1 0 1,0-1-1,0 1 1,0 0-1,0 0 1,1 0-1,-1 0 1,0 0-1,0 0 1,0 0-1,8-6 73,-3 2-47,-1 1 0,1-1 0,-1 1-1,0-1 1,0-1 0,0 1 0,3-6 0,6-6 34,7-8 32,-1 0-1,-2-2 1,0 0-1,17-38 1,40-118 669,-65 158-621,-2 6 104,0 0 0,-2 0 0,6-28-1,-12 37-67,-4 10 57,-9 14 113,12-13-342,-19 30-9,0 1 0,2 1 0,2 0 0,1 2 0,-16 53 0,-10 46 0,-29 170 0,67-280 0,1 35 0,-3 13 0,6-72 0,0 0 0,0 0 0,0-1 0,0 1 0,0 0 0,0 0 0,0 0 0,0 0 0,0 0 0,0 0 0,0-1 0,1 1 0,-1 0 0,0 0 0,1 0 0,-1 0 0,0-1 0,1 1 0,-1 0 0,1 0 0,-1-1 0,1 1 0,0 0 0,-1-1 0,1 1 0,0-1 0,-1 1 0,1 0 0,0-1 0,0 0 0,-1 1 0,1-1 0,0 1 0,0-1 0,0 0 0,0 0 0,-1 0 0,1 1 0,0-1 0,0 0 0,0 0 0,0 0 0,0 0 0,0 0 0,0 0 0,-1-1 0,1 1 0,1 0 0,8-2 0,0 0 0,-1 0 0,16-7 0,-13 5 0,22-9 0,1-2 0,-2-1 0,0-2 0,39-28 0,28-16 0,-77 50 741,4-2-1343,-5 0-3522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19199,'0'0'2146,"16"-4"-1210,194-33 1385,-111 20-1490,-49 7-287,0 2-1,0 2 0,76 2 0,-117 5-488,-1 0 0,0 1 0,0 0 0,-1 0 0,1 0 0,0 1 0,12 7 0,6 5-3185,-23-14 2569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0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7024,'0'0'8896,"7"10"-8391,-3-6-437,1 3 29,0 1 1,0-1-1,0 1 0,-1-1 1,0 1-1,-1 0 0,0 1 0,4 13 1,7 47 685,-5-29 348,-1 2 1,4 79-1,-12-120-956,0-22 497,8-53-286,14-82 213,-18 136-503,1 1 0,2 0 1,0 0-1,0 0 0,21-33 0,-21 41-33,0 0 0,1 1 0,15-16 0,-20 23-42,0 0 0,0 1-1,0-1 1,0 1 0,1-1-1,-1 1 1,1 0 0,0 1-1,-1-1 1,1 0 0,0 1-1,0 0 1,0 0 0,0 0-1,6 0 1,-8 2-16,-1-1 0,1 0 0,-1 1 0,1 0 0,-1-1 1,1 1-1,-1 0 0,1 0 0,-1 0 0,0 0 0,0 0 0,1 0 0,-1 0 0,0 0 1,0 0-1,0 0 0,1 3 0,16 26 9,-16-26-17,5 11 8,0 1 1,-1 0 0,-1 0 0,-1 1 0,0 0 0,2 30 0,-2 108 154,-4-106-44,0-44-88,0-3-9,1 0-1,-1 0 0,0 0 0,0 0 0,0 0 0,0 0 0,0-1 1,-1 1-1,1 0 0,-1 0 0,1 0 0,-1 0 0,-1 2 1,1-5-26,0 0 0,0 0 1,0 0-1,1 0 1,-1-1-1,0 1 0,0 0 1,1 0-1,-1-1 1,0 1-1,1-1 1,0 1-1,-1-3 0,-1-2-2836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17383,'0'0'2200,"-4"15"-1318,-31 99 772,27-90-1278,-28 92 1802,35-116-2147,1 1 0,0-1 0,0 1 0,0-1 0,0 1 0,-1-1 1,1 1-1,0-1 0,0 1 0,0-1 0,0 1 0,0-1 0,0 1 0,0-1 1,1 1-1,-1-1 0,0 1 0,0-1 0,0 1 0,0-1 0,1 1 1,-1-1-1,1 1 0,-1-1-16,1 0 0,-1 0 1,1 0-1,-1 0 0,1 0 1,-1 0-1,0-1 0,1 1 0,-1 0 1,1 0-1,-1 0 0,1-1 1,-1 1-1,0 0 0,1 0 0,-1-1 1,1 1-1,-1-1 0,0 1 1,1 0-1,-1-1 0,0 1 0,0 0 1,1-1-1,-1 1 0,0-2 1,6-7-27,-1 0-1,0 0 1,0-1 0,-1 0 0,-1 0 0,4-17 0,9-68-506,-13 79 405,5-52-3403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13768,'0'0'5391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12864,'0'0'2654,"-2"12"-1803,-44 190 2474,40-172-2230,1 0-1,2-1 1,-1 35 0,7-60-324,4-10-264,41-51 720,50-77-1,-7 6 360,-71 108-867,-19 20-700,-1-1 1,0 1-1,1 0 1,-1 0-1,0-1 1,1 1-1,-1 0 1,1 0-1,-1 0 1,1-1-1,-1 1 1,0 0-1,1 0 1,-1 0-1,1 0 1,-1 0-1,1 0 1,-1 0-1,1 0 1,-1 0-1,1 0 1,-1 0-1,0 0 1,1 0-1,-1 1 1,1-1-1,-1 0 1,1 0-1,-1 0 1,0 1-1,1-1 1,-1 0-1,1 0 1,-1 1-1,0-1 1,1 0-1,-1 1 1,0-1-1,0 1 1,1-1-1,-1 0 1,0 1-1,0-1 1,0 1-1,1-1 1,-1 0-1,0 1 1,0-1-1,0 1 1,0-1 0,0 2-1,3 13 247,-1 0 0,-1 1 0,0 0 0,-3 28 0,0 3 40,2-47-306,0 0 0,0 1 0,0-1 0,0 1 0,0-1 0,0 0 0,0 1 0,0-1 0,0 0 0,0 1 0,0-1 0,0 0 0,0 1 0,0-1 0,0 0 0,0 1 0,0-1 0,1 0 0,-1 1 0,0-1 0,0 0 0,0 1 0,1-1 0,-1 0 0,0 0 0,0 1 0,1-1 0,-1 0 0,0 0 0,1 0 0,-1 1 0,0-1 0,1 0 0,-1 0 0,0 0 0,1 0 0,-1 0 0,0 0 0,1 1 0,0-1 0,16-9 0,16-20 0,-32 29 0,48-53 0,22-21 0,-71 74 0,0-1 0,0 1 0,0-1 0,1 1 0,-1 0 0,0-1 0,0 1 0,1 0 0,-1-1 0,0 1 0,1 0 0,-1-1 0,0 1 0,1 0 0,-1 0 0,1 0 0,-1-1 0,0 1 0,1 0 0,-1 0 0,1 0 0,-1 0 0,1 0 0,-1 0 0,0 0 0,1 0 0,-1 0 0,1 0 0,-1 0 0,1 0 0,-1 0 0,1 0 0,-1 0 0,0 0 0,1 0 0,-1 0 0,1 1 0,-1-1 0,0 0 0,1 0 0,-1 1 0,0-1 0,1 0 0,-1 0 0,0 1 0,1-1 0,-1 0 0,0 1 0,1-1 0,-1 0 0,0 1 0,0-1 0,0 1 0,1-1 0,-1 0 0,0 1 0,0-1 0,0 1 0,0-1 0,0 1 0,0-1 0,0 0 0,0 2 0,0 31 0,-5 7 0,-5 47 0,10-79 0,0 0 0,1 0 0,-1 0 0,2 1 0,-1-1 0,1 0 0,0-1 0,5 12 0,-7-18 0,1 0 0,-1 0 0,1 0 0,-1 0 0,1 0 0,-1-1 0,1 1 0,0 0 0,0 0 0,-1 0 0,1-1 0,0 1 0,0 0 0,0-1 0,0 1 0,0-1 0,0 1 0,0-1 0,0 1 0,0-1 0,0 0 0,0 0 0,0 1 0,1-1 0,1 0 0,-1 0 0,1-1 0,-1 1 0,0 0 0,1-1 0,-1 0 0,0 1 0,1-1 0,-1 0 0,3-2 0,4-3 0,0 0 0,-1 0 0,0 0 0,9-10 0,5-9 86,-1-1 0,23-39-1,-16 23-4277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53 133 16479,'4'14'2882,"-2"-12"-2729,-1-1 0,1 1 0,-1-1 0,1 0 0,0 1 1,-1-1-1,1 0 0,0 0 0,0 0 0,0 0 0,0-1 0,0 1 1,0 0-1,0-1 0,0 1 0,0-1 0,3 0 0,-1 0 20,1 0 0,0 0 1,-1-1-1,1 0 0,-1 0 0,1 0 0,7-3 0,-5 1 11,1 0 1,-1-1-1,0 0 0,0 0 0,0-1 1,-1 0-1,1 0 0,9-11 1,-12 11-31,-1-1 0,1 0 1,-1 1-1,0-2 1,0 1-1,1-8 0,-3 12-81,0 0-1,0 0 0,-1 0 1,1 0-1,-1 0 0,1 0 0,-1 0 1,0 0-1,0-1 0,0 1 1,0 0-1,0 0 0,-1 0 1,1 0-1,-1 0 0,1-1 0,-1 1 1,0 0-1,0 0 0,0 0 1,0 1-1,0-1 0,-2-2 0,2 3-18,-1 0-1,1 0 1,-1 1-1,0-1 1,0 0-1,0 1 0,1-1 1,-1 1-1,0 0 1,0 0-1,0-1 1,0 1-1,0 0 0,0 1 1,1-1-1,-1 0 1,0 1-1,0-1 1,0 1-1,0-1 0,1 1 1,-1 0-1,0-1 1,-1 3-1,-6 1 123,1 0 0,0 1 0,-11 9 0,5-2-10,1 0 0,1 1-1,-1 0 1,2 1-1,0 0 1,1 1 0,0 0-1,-14 31 1,21-39-112,0 0 1,0 1-1,1-1 0,0 1 1,0-1-1,1 1 1,-1 0-1,2 0 1,-1 0-1,1-1 1,1 1-1,-1 0 1,1 0-1,1 0 0,-1-1 1,1 1-1,0-1 1,1 1-1,0-1 1,0 0-1,1 0 1,8 12-1,-9-14-54,1-1 0,0 0 0,-1 0 0,1 0 0,1-1 0,-1 1 0,0-1 0,1 0 0,0 0 0,0-1 0,0 0 0,0 1 0,8 1 0,-6-2 0,1-1 0,0 0 0,-1-1 0,1 1 0,0-1 0,0-1 0,0 1 0,11-4 0,8-3 0,-1-2 0,0-1 0,0-1 0,28-16 0,-51 25 0,98-61 850,-47 23-5636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25623,'0'0'5192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2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183 240 9240,'0'0'9129,"-6"16"-8691,4-10-400,-72 220 1198,-10 155 2565,77-339-1357,27-114-1681,-4-1 1,13-140-1,-10 52-275,0 23-171,12-74 533,-31 208-781,1 0-1,0 1 1,0-1-1,0 1 1,0-1-1,1 1 1,2-4-1,-4 6-46,1 0-1,-1 1 1,1-1-1,-1 0 0,1 1 1,0-1-1,-1 0 1,1 1-1,0-1 1,0 1-1,-1 0 1,1-1-1,0 1 1,0-1-1,0 1 1,-1 0-1,1 0 1,0-1-1,0 1 1,0 0-1,0 0 1,0 0-1,0 0 1,-1 0-1,1 0 0,0 0 1,0 0-1,0 1 1,0-1-1,0 0 1,-1 0-1,1 1 1,0-1-1,0 1 1,0-1-1,0 1 1,8 5 55,-1 0 0,0 1 0,0 0 1,-1 0-1,0 0 0,0 1 0,9 14 1,1 0 57,50 62 0,84 139 0,-126-179-115,-1 2 1,-2 1-1,-3 1 0,-1 1 1,14 65-1,-30-104-20,0 0 0,-1 0 0,0 0 0,-1 1 0,0-1 0,0 0 0,-1 1 0,-1-1 0,-4 16 0,4-20 0,0 0 0,-1 0 0,1 0 0,-1 0 0,-1-1 0,1 1 0,-1-1 0,0 0 0,0 0 0,0 0 0,-1-1 0,1 1 0,-1-1 0,-1-1 0,1 1 0,-9 5 0,-1-3 0,-1 0 0,1-1 0,-1 0 0,0-1 0,-1-1 0,1 0 0,0-2 0,-1 1 0,1-2 0,-1-1 0,-29-4 0,-12-5 0,-108-34 0,158 41 0,-2 0 0,0 1 0,0-2 0,0 1 0,0-1 0,0-1 0,-18-11 0,27 16 23,0-1 0,1 1-1,-1-1 1,0 1 0,1-1 0,-1 0 0,1 1-1,-1-1 1,1 0 0,-1 0 0,1 0 0,0 1-1,-1-1 1,1 0 0,0 0 0,0 0 0,-1 0-1,1 1 1,0-1 0,0 0 0,0 0 0,0 0-1,0 0 1,0 0 0,0 0 0,1 1 0,-1-1 0,0 0-1,0 0 1,1 0 0,-1 0 0,0 1 0,1-1-1,-1 0 1,1 0 0,-1 1 0,1-1 0,-1 0-1,1 1 1,0-1 0,-1 0 0,2 0 0,28-20-4207,-30 20 3452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20 162 13968,'0'0'4454,"12"7"-3893,2 1-379,0-1 0,1 0-1,0-1 1,0-1 0,0 0-1,0-1 1,1 0-1,18 1 1,-25-5-35,-1 0-1,0-1 1,0 0 0,0 0-1,0-1 1,0 1 0,0-2-1,0 0 1,0 0 0,10-5-1,-16 6-87,1 1-1,-1-1 1,0 1 0,0-1-1,1 0 1,-1 0 0,-1 0-1,1 0 1,0 0 0,0 0-1,-1-1 1,1 1-1,-1-1 1,0 1 0,0-1-1,0 1 1,0-1 0,0 0-1,0 1 1,-1-1-1,1 0 1,-1 0 0,0 1-1,0-1 1,0 0 0,0 0-1,0 1 1,-1-1-1,1 0 1,-1 0 0,0 1-1,0-1 1,0 0 0,-2-3-1,0-2 31,-1 1-1,0 0 0,-1 0 0,1 0 0,-1 1 1,-1-1-1,1 1 0,-1 0 0,0 1 1,-1 0-1,1-1 0,-1 2 0,0-1 1,-12-5-1,14 8-41,0 0 0,0 0 0,0 0 0,-1 1 0,1 0 0,0 0 0,-1 0 0,0 0 0,1 1 0,-1 0 0,1 0 0,-1 1-1,1 0 1,-1-1 0,1 2 0,-1-1 0,1 1 0,0 0 0,0 0 0,0 0 0,0 1 0,-6 3 0,3 0 21,1 0-1,0 0 1,1 0-1,0 1 1,0 0-1,0 0 1,1 0-1,0 1 1,0 0-1,1 0 1,0 0-1,0 0 1,1 1-1,0-1 1,1 1-1,0 0 1,0 0-1,1 0 1,0 0-1,0 0 1,1 0 0,1 0-1,-1 1 1,1-1-1,1 0 1,0-1-1,0 1 1,1 0-1,0 0 1,0-1-1,1 0 1,0 0-1,0 0 1,1 0-1,10 12 1,-5-9 15,1-1 1,0 0 0,0-1-1,1 0 1,0-1-1,1 0 1,0-1 0,0-1-1,1 0 1,-1 0 0,1-2-1,20 5 1,-23-7-33,-1 0 0,1-1-1,0 0 1,0 0 0,0-2 0,0 1 0,0-1 0,0-1 0,0 0-1,0 0 1,-1-1 0,1-1 0,-1 0 0,0 0 0,0-1 0,0 0 0,8-7-1,20-18 241,-3-2 0,-1-2 0,54-68-1,-56 64-73,-28 33-203,0 1-1,1-1 0,-1 1 0,1 0 0,0 0 0,0 0 1,0 1-1,1-1 0,-1 2 0,1-1 0,0 0 0,11-2 1,-9 3-6,-1 1 0,1 1-1,-1-1 1,1 1 0,0 0 0,-1 1 0,1 0 0,-1 0 0,1 1 0,8 3 0,46 20-8,-45-17 0,1-1 0,35 10 0,-92-27 0,21 5 0,0 1 0,-1 1 0,1 0 0,-33 0 0,47 3 0,-1 0 0,0 1 0,1-1 0,-1 1 0,1 0 0,-1 1 0,1-1 0,-1 1 0,1 0 0,0 0 0,0 0 0,0 0 0,0 1 0,0 0 0,0 0 0,1 0 0,-1 0 0,1 0 0,0 1 0,0-1 0,0 1 0,1 0 0,-1 0 0,-2 6 0,2-3 0,0 0 0,1 0 0,0 0 0,1 0 0,-1 0 0,1 1 0,0-1 0,1 0 0,0 1 0,0-1 0,1 0 0,0 1 0,0-1 0,0 0 0,1 0 0,0 0 0,1 0 0,4 9 0,-3-8 0,0-1 0,0 1 0,1-1 0,0 0 0,0 0 0,1-1 0,0 0 0,0 0 0,0 0 0,1-1 0,0 0 0,0 0 0,0-1 0,0 1 0,13 4 0,-8-6 0,0 0 0,0-1 0,0 0 0,0 0 0,0-2 0,0 1 0,1-1 0,-1-1 0,0-1 0,0 1 0,0-2 0,21-6 0,11-7 0,84-43 0,-85 38 0,154-88 0,-159 84 0,-2-2 0,64-59 0,-100 86 0,1 0 0,-1 0 0,0-1 0,1 1 0,-1 0 0,1-1 0,-1 1 0,0-1 0,1 1 0,-1 0 0,0-1 0,1 1 0,-1-1 0,0 1 0,0-1 0,1 1 0,-1-1 0,0 1 0,0-1 0,0 1 0,0-1 0,0 1 0,0-1 0,0 0 0,0 1 0,0-1 0,0 1 0,0-1 0,0 0 0,-1 1 0,1-1 0,-1 1 0,0 0 0,1 0 0,-1 0 0,0 0 0,1 0 0,-1 0 0,0 0 0,1 0 0,-1 0 0,0 0 0,1 0 0,-1 0 0,0 1 0,1-1 0,-1 0 0,1 0 0,-1 1 0,1-1 0,-1 0 0,0 1 0,1-1 0,-1 1 0,-28 18 0,2 2 0,1 0 0,-41 43 0,50-46 0,2 1 0,0 1 0,1 0 0,1 1 0,-20 43 0,30-59 0,2 0 0,-1 1 0,1-1 0,-1 0 0,1 1 0,1-1 0,-1 0 0,1 1 0,1 9 0,-1-13 0,0 0 0,0-1 0,1 1 0,-1 0 0,1-1 0,0 1 0,-1-1 0,1 1 0,0 0 0,0-1 0,0 0 0,0 1 0,0-1 0,0 0 0,0 1 0,0-1 0,1 0 0,-1 0 0,0 0 0,1 0 0,-1 0 0,1 0 0,-1-1 0,1 1 0,-1 0 0,1-1 0,0 1 0,-1-1 0,1 0 0,0 1 0,-1-1 0,1 0 0,0 0 0,2 0 0,2-1 0,0 0 0,0 0 0,1 0 0,-1-1 0,0 0 0,-1 0 0,1-1 0,0 1 0,-1-1 0,1-1 0,-1 1 0,0-1 0,0 1 0,7-9 0,7-6 0,-1-2 0,17-22 0,-30 35 0,8-11 0,-1 0 0,-1-1 0,-1 0 0,-1-1 0,-1 0 0,0-1 0,-1 1 0,3-23 0,-9 35 0,-4 9 0,-4 14 0,4-5 0,0 0 0,1 0 0,0 1 0,1-1 0,0 0 0,1 1 0,0-1 0,4 21 0,-4-26 0,1 0 0,0-1 0,0 1 0,1 0 0,-1-1 0,1 1 0,0-1 0,1 1 0,-1-1 0,1 0 0,-1 0 0,1 0 0,0-1 0,1 1 0,-1-1 0,1 1 0,-1-1 0,1 0 0,0 0 0,0-1 0,7 4 0,-4-3 0,-1-1 0,1 0 0,0 0 0,0 0 0,0-1 0,0 0 0,0-1 0,0 1 0,0-1 0,0-1 0,0 1 0,0-1 0,10-3 0,-9 1 0,1 0 0,0-1 0,-1 0 0,0 0 0,0-1 0,0 0 0,-1 0 0,0-1 0,9-8 0,-1-3 0,0 0 0,0-2 0,-2 0 0,0 0 0,-2-1 0,0-1 0,11-29 0,1 2 0,-27 62 0,0 0 0,1 0 0,1 1 0,-2 24 0,2 70 0,2-102 0,0-3 0,3 43 0,-2-46 0,-1 1 0,0 0 0,1 0 0,0 0 0,-1-1 0,1 1 0,0 0 0,0-1 0,2 3 0,-3-3 0,1-1 0,-1 1 0,1-1 0,-1 0 0,1 1 0,-1-1 0,1 0 0,-1 1 0,1-1 0,0 0 0,-1 0 0,1 1 0,-1-1 0,1 0 0,0 0 0,-1 0 0,1 0 0,-1 0 0,1 0 0,0 0 0,-1 0 0,1 0 0,0 0 0,-1 0 0,1-1 0,-1 1 0,2-1 0,7-4 0,1-1 0,-1 0 0,-1 0 0,0-1 0,0 0 0,0-1 0,10-12 0,-1 1 0,10-12 0,-21 23 0,1 0 0,-1 0 0,1 1 0,1 0 0,0 0 0,0 1 0,13-8 0,-21 13 0,1 1 0,0 0 0,0-1 0,0 1 0,0 0 0,0 0 0,0-1 0,0 1 0,0 0 0,0 0 0,0 0 0,0 0 0,0 0 0,0 1 0,0-1 0,0 0 0,0 0 0,0 1 0,0-1 0,-1 0 0,1 1 0,0-1 0,0 1 0,0-1 0,0 1 0,-1-1 0,1 1 0,0 0 0,0-1 0,-1 1 0,1 0 0,-1 0 0,1 0 0,0 0 0,2 3 0,-1 1 0,0-1 0,0 1 0,0-1 0,0 1 0,1 6 0,1 16 0,0 0 0,-1 0 0,-2 0 0,0 0 0,-7 49 0,-4-10 0,-22 80 0,21-105 0,-2-1 0,-2-1 0,-21 44 0,28-69 0,0 1 0,0-2 0,-1 1 0,-1-1 0,0-1 0,-1 0 0,0 0 0,-1-1 0,0 0 0,-1-1 0,-17 10 0,27-18 0,0 0 0,0-1 0,0 0 0,0 1 0,-1-1 0,1 0 0,0 0 0,-1-1 0,1 1 0,-1-1 0,1 1 0,-1-1 0,1 0 0,-1-1 0,1 1 0,-1-1 0,1 1 0,0-1 0,-1 0 0,1 0 0,0 0 0,-1-1 0,1 1 0,0-1 0,0 0 0,0 0 0,1 0 0,-1 0 0,0 0 0,1-1 0,-1 1 0,1-1 0,-4-5 0,2 2 0,0 0 0,0 0 0,1-1 0,0 1 0,0-1 0,1 0 0,0 1 0,0-1 0,1 0 0,-1 0 0,2-1 0,-1 1 0,1 0 0,0 0 0,2-13 0,1 7 0,1 1 0,0 0 0,1 0 0,0 1 0,1-1 0,1 1 0,0 1 0,0-1 0,1 1 0,16-17 0,5-1 0,2 1 0,34-25 0,-23 24 0,1 2 0,57-26 0,-89 47 212,0 1 1,0 0-1,15-3 1,11 3-4998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1353 11048,'0'0'6417,"14"-3"-5604,-8 2-711,2 0-9,-1 0 1,0 0-1,0-1 1,0 0-1,0 0 1,0-1-1,0 0 1,-1 0-1,1-1 1,-1 1-1,0-2 1,10-7-1,13-20 565,-1-1 0,-2-1 0,-1-2 0,36-69 0,-59 101-439,1-1 0,-1 1 1,0-1-1,-1 1 1,1-1-1,-1 1 0,0-1 1,0 0-1,0 0 1,-1 0-1,0 1 0,1-1 1,-2 0-1,1 0 0,-1 0 1,1 0-1,-1 1 1,-1-1-1,1 0 0,-1 1 1,-4-9-1,6 12-181,0 1-1,0 0 1,0 0-1,0-1 1,0 1-1,0 0 1,0-1-1,-1 1 1,1 0-1,0-1 1,0 1 0,0 0-1,0 0 1,0-1-1,0 1 1,0 0-1,1-1 1,-1 1-1,0 0 1,0-1-1,0 1 1,0 0-1,0 0 1,0-1-1,0 1 1,1 0 0,-1 0-1,0-1 1,0 1-1,0 0 1,1 0-1,-1 0 1,0-1-1,13-4 962,17 4-34,-26 2-929,1 0 0,-1 0 0,0 1-1,0-1 1,0 1 0,0 0 0,-1 0 0,1 0 0,0 1-1,-1-1 1,0 1 0,1 0 0,-1 0 0,0 0 0,0 0-1,-1 1 1,1-1 0,-1 1 0,0-1 0,1 1 0,-2 0-1,3 5 1,4 11 191,-2 0 1,0 1-1,4 27 0,-4-20-152,-3-16-75,2 15 0,2 0 0,0-1 0,20 43 0,-25-64 0,1 0 0,0-1 0,0 1 0,0-1 0,0 0 0,1 0 0,-1 0 0,1-1 0,0 1 0,0-1 0,1 0 0,-1 0 0,1 0 0,-1-1 0,9 4 0,-7-4 0,1 0 0,0-1 0,-1 0 0,1 0 0,0 0 0,0-1 0,0 0 0,0-1 0,0 1 0,11-4 0,1-1 0,-1-1 0,1-1 0,-1-1 0,-1 0 0,1-1 0,-1-1 0,21-17 0,113-103 0,-18 14 0,-120 106 0,0-1 0,0 1 0,-1-2 0,-1 0 0,0 0 0,10-16 0,-21 28 0,0 0 0,0 0 0,1 0 0,-1 0 0,0 0 0,0 0 0,0 0 0,0 0 0,0 0 0,0 0 0,0 0 0,0 0 0,0-1 0,0 1 0,0 0 0,0 0 0,0 0 0,0 0 0,0 0 0,0 0 0,0 0 0,0 0 0,0 0 0,0 0 0,0 0 0,0 0 0,0 0 0,0-1 0,0 1 0,0 0 0,0 0 0,0 0 0,0 0 0,0 0 0,0 0 0,0 0 0,0 0 0,0 0 0,0 0 0,-1 0 0,1 0 0,0 0 0,0 0 0,0 0 0,0 0 0,0-1 0,0 1 0,0 0 0,0 0 0,0 0 0,0 0 0,0 0 0,0 0 0,0 0 0,0 0 0,-1 0 0,1 0 0,0 0 0,0 0 0,0 0 0,0 0 0,0 0 0,0 0 0,0 0 0,0 0 0,0 0 0,0 0 0,0 0 0,-1 1 0,-8 2 0,-15 9 0,2 5 0,1 0 0,0 1 0,1 2 0,2 0 0,0 0 0,-27 41 0,35-45 0,1 0 0,1 1 0,0 0 0,1 0 0,0 1 0,2 0 0,0 0 0,1 0 0,1 0 0,-2 37 0,5-52 0,0 1 0,0-1 0,0 1 0,1-1 0,-1 1 0,1-1 0,0 0 0,0 1 0,0-1 0,0 0 0,1 0 0,-1 0 0,1 0 0,0 0 0,0 0 0,0 0 0,3 3 0,-3-4 0,1-1 0,-1 1 0,0-1 0,1 0 0,-1 0 0,1 0 0,-1 0 0,1 0 0,0-1 0,-1 1 0,1-1 0,0 1 0,-1-1 0,1 0 0,0 0 0,-1 0 0,1-1 0,0 1 0,-1-1 0,1 1 0,0-1 0,2-1 0,5-1 0,-1-1 0,1 0 0,-1-1 0,0 1 0,-1-2 0,1 1 0,-1-1 0,0-1 0,13-12 0,-11 7 0,-1 1 0,0-1 0,-1-1 0,0 0 0,-1 0 0,6-14 0,0-8 0,-2-1 0,-1-1 0,-2 1 0,6-56 0,-13 76 0,1 36 0,2-1 0,0 0 0,1 0 0,2 0 0,-1-1 0,2 0 0,17 28 0,-20-38 0,0 1 0,1-1 0,0-1 0,0 1 0,1-1 0,0 0 0,0 0 0,0-1 0,1 0 0,0-1 0,1 1 0,-1-2 0,1 1 0,0-1 0,12 4 0,-15-7 0,1 0 0,-1 0 0,1-1 0,-1 1 0,1-2 0,-1 1 0,1-1 0,-1 0 0,0 0 0,1 0 0,-1-1 0,0 0 0,0-1 0,0 1 0,0-1 0,0 0 0,0-1 0,-1 1 0,10-9 0,4-5 0,-1 0 0,-1-1 0,27-37 0,-21 22 0,-2 0 0,-1-2 0,-1-1 0,15-43 0,-9 12 0,22-100 0,-31 93 0,-4 0 0,-2-1 0,-4 0 0,-3 0 0,-14-149 0,10 213 0,0-1 0,-1 1 0,0-1 0,0 1 0,-1-1 0,-7-15 0,10 26 0,0 1 0,-1-1 0,1 0 0,0 1 0,0-1 0,-1 1 0,1-1 0,0 1 0,-1-1 0,1 1 0,0-1 0,-1 1 0,1-1 0,-1 1 0,1 0 0,-1-1 0,1 1 0,-1 0 0,1-1 0,-1 1 0,0 0 0,1 0 0,-1-1 0,1 1 0,-1 0 0,0 0 0,1 0 0,-1 0 0,0 0 0,0 0 0,0 1 0,0-1 0,0 1 0,0-1 0,0 1 0,0 0 0,0-1 0,0 1 0,0 0 0,1 0 0,-1 0 0,0 0 0,1 0 0,-2 1 0,-2 6 0,0-1 0,1 1 0,-4 12 0,-5 24 0,3 1 0,2 0 0,-3 82 0,14 140 0,0-201 0,14 82 0,-11-113 0,2 0 0,1-1 0,1 0 0,17 32 0,-24-56 0,1-1 0,1 0 0,-1 0 0,1-1 0,1 1 0,0-1 0,0-1 0,9 9 0,-12-14 0,-1 1 0,1 0 0,0-1 0,-1 0 0,1 0 0,0 0 0,1 0 0,-1-1 0,0 1 0,0-1 0,1 0 0,-1 0 0,0-1 0,1 1 0,-1-1 0,1 0 0,-1-1 0,1 1 0,-1 0 0,0-1 0,7-2 0,5-3 0,-1 0 0,1-1 0,-1-1 0,0-1 0,-1 0 0,21-18 0,-4 0 0,45-50 0,-66 66 0,-1-1 0,1-1 0,-2 0 0,13-24 0,-21 37 0,0-1 0,0 0 0,0 1 0,-1-1 0,1 1 0,0-1 0,0 1 0,0-1 0,0 0 0,-1 1 0,1-1 0,0 1 0,-1-1 0,1 1 0,0 0 0,-1-1 0,1 1 0,-1-1 0,1 1 0,0 0 0,-1-1 0,1 1 0,-1 0 0,1-1 0,-1 1 0,1 0 0,-1 0 0,0-1 0,1 1 0,-1 0 0,1 0 0,-1 0 0,-1 0 0,-20-5 0,15 5 0,1 0 0,0 0 0,-1 1 0,1 0 0,0 0 0,-1 1 0,1 0 0,0 0 0,0 0 0,0 1 0,1 0 0,-1 0 0,1 0 0,-6 5 0,8-6 0,0 0 0,1 0 0,-1 0 0,1 1 0,-1-1 0,1 1 0,0 0 0,0 0 0,1-1 0,-1 1 0,0 0 0,1 1 0,0-1 0,0 0 0,0 0 0,0 1 0,0-1 0,0 0 0,1 1 0,0-1 0,0 0 0,0 1 0,0-1 0,0 1 0,1-1 0,-1 0 0,3 6 0,0-2 0,0 1 0,1 0 0,1-1 0,-1 0 0,1 0 0,1 0 0,-1 0 0,1-1 0,0 0 0,0 0 0,1-1 0,0 0 0,10 7 0,6 1 0,1 0 0,49 18 0,-55-25 0,0 0 0,1-1 0,-1 0 0,1-2 0,0 0 0,0-2 0,0 0 0,1-1 0,-1 0 0,0-2 0,0 0 0,0-1 0,0-1 0,21-8 0,-38 11 37,-1 1 0,0-1 0,1 1 0,-1-1 0,1 0 0,-1 0 0,0 1 0,0-1 0,1 0 0,-1 0-1,0 0 1,0 0 0,0-1 0,0 1 0,0 0 0,0 0 0,-1-1 0,1 1 0,0 0 0,-1-1 0,1 1 0,0-3 0,-1 2-472,0 0 0,1 0 0,-2 1 0,1-1 0,0 0 0,0 0 0,0 0 0,-1 1 0,1-1 0,-2-2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20703,'0'0'4056,"62"8"-3160,3 2 8,23-4-248,15-4 0,6-2-384,0-2 0,-11-4-296,-3-6 8,-8 2-136,-9-2 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8840,'0'0'4377,"5"-11"-3692,16-31-2,-14 32 739,-3 11-762,-3 13 129,-1-12-644,-6 207 2940,1-83-890,12 137 1,3-139 687,-8-109-1389,1-12 189,0-9-820,1-8-541,-1 2-1187,-1 6-2800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6928,'0'0'8029,"3"-10"-7576,11-30 6,-13 38-391,0-1 0,0 1 0,1-1 0,0 1 0,-1 0 1,1 0-1,0-1 0,0 1 0,0 1 0,0-1 0,1 0 0,-1 0 0,0 1 1,1-1-1,3 0 0,3-4 180,0 0 14,-1 1 0,1 0 0,0 0 0,1 0 0,-1 2-1,12-5 1,-18 8-189,0-1-1,0 1 0,0-1 1,0 1-1,0 0 0,0 0 1,0 0-1,0 1 1,0-1-1,0 1 0,0-1 1,0 1-1,0 0 0,0 0 1,0 0-1,-1 1 1,1-1-1,0 1 0,-1-1 1,1 1-1,-1 0 1,0 0-1,0 0 0,1 0 1,1 3-1,1 2 42,0 0 0,0 1 0,-1 0 0,1 0 0,-2 0 0,1 0 0,-1 0 0,3 13 0,-1 7 180,4 37-1,-7-39-56,11 45 0,-9-57-179,-3-5 13,2-1-1,-1 1 1,1 0-1,1-1 1,8 16-1,-10-22-53,-1 0 1,1 0-1,-1 0 0,1 0 0,0-1 0,0 1 1,0-1-1,0 1 0,0-1 0,0 0 1,1 0-1,-1 0 0,0 0 0,1 0 1,-1 0-1,0 0 0,1-1 0,-1 0 0,1 1 1,-1-1-1,1 0 0,-1 0 0,1 0 1,-1 0-1,1-1 0,4 0 0,-1-1 15,-1 0 0,1 0 0,0 0 0,-1 0 0,0-1 0,1 0 0,-1 0 0,0-1 0,0 1 0,-1-1 0,1 0 0,-1 0 0,0 0 0,0-1 0,0 0 0,-1 0 0,0 0 0,4-7 0,4-11 51,-1 0 0,-1 0 0,7-30 0,-3 9 84,3-23 91,-13 48-31,12-35-1,-15 52-207,1-1 1,0 1-1,0 0 1,0 0 0,0 0-1,0 0 1,1 0-1,-1 0 1,1 0 0,-1 1-1,1-1 1,-1 1 0,1-1-1,0 1 1,0-1-1,0 1 1,0 0 0,0 0-1,0 0 1,0 0-1,0 0 1,0 0 0,1 1-1,-1-1 1,0 1 0,1-1-1,-1 1 1,0 0-1,1 0 1,-1 0 0,0 0-1,4 1 1,7 2 7,-1 1-1,0-1 1,0 2 0,22 11 0,0-1 57,-28-12-71,18 3 105,-32 8-64,5-11-96,1-1 0,0 0 1,-1 0-1,0 0 0,1-1 0,-1 1 0,-5 1 0,-3 0-3317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15776,'0'0'2539,"14"-6"-1743,33-12-126,2 3 0,72-14 0,110-2 1046,272 0 1,-425 30-798,-1-4 1,109-21-1,-179 25-677,1-1 0,-1 0 0,0-1-1,12-5 1,-18 8-209,0-1 1,0 1-1,0-1 0,-1 1 0,1-1 1,0 0-1,0 1 0,0-1 0,-1 0 1,1 1-1,0-1 0,0 0 0,-1 0 1,1 0-1,-1 1 0,1-1 0,-1 0 1,1 0-1,-1 0 0,0 0 1,1 0-1,-1 0 0,0 0 0,0 0 1,0 0-1,1 0 0,-1 0 0,0 0 1,-1 0-1,1-1 0,0 1 0,0 0 1,0 0-1,-1 0 0,1 0 0,0 0 1,-1 1-1,1-1 0,-1 0 0,1 0 1,-1 0-1,1 0 0,-2-1 0,-15-19 75,8 10-3943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13360,'0'0'7949,"3"19"-7304,4 30 6,2 61-1,-3 72 1216,1 41 2937,-9-269-4049,-12-66-1,-5 14-5814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3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14464,'0'0'4207,"5"-13"-3635,1-3-398,1 0 0,1 0 0,0 1 0,1 0-1,18-22 1,-4 11 244,0 2 0,54-43 0,-67 59-271,0 1 0,1 0 0,0 1 0,1 0-1,-1 1 1,1 0 0,0 1 0,1 0 0,-1 1-1,1 0 1,16-1 0,-23 4-62,0 0 0,-1 0 1,1 1-1,0-1 0,-1 1 0,1 1 1,0-1-1,-1 1 0,0 0 0,1 0 0,-1 1 1,0-1-1,7 6 0,1 1 246,-2 1-1,1 1 1,14 18 0,-17-19 116,-1 0 1,2-1 0,-1 0-1,1 0 1,1-1-1,18 11 1,-25-17-350,0-1 1,0 0-1,0 0 0,0 0 0,0 0 1,0-1-1,0 1 0,0-1 1,0 0-1,0 0 0,1-1 0,-1 1 1,0-1-1,0 0 0,7-3 0,6-2 535,1-2-1,20-11 1,-7 2-295,-6 11 516,-11 4-5661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4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10152,'0'0'11058,"7"-12"-10581,-2 4-383,5-8 127,1-1-1,1 1 1,16-16-1,-9 12 290,1 1 0,30-22 1,-42 35-272,-1 1 1,1 0 0,1 1 0,-1 0-1,1 0 1,-1 1 0,1 0 0,0 1 0,0 0-1,18-2 1,-24 4-133,0 0 1,-1 0-1,1 0 0,-1 1 0,1 0 0,-1-1 1,0 1-1,1 0 0,-1 0 0,0 0 0,1 0 1,-1 1-1,0-1 0,0 0 0,0 1 0,0 0 0,0-1 1,2 4-1,4 5 316,-1-1 0,11 20 0,0-1 240,-14-23-618,0 0-1,0 0 1,0-1-1,1 0 0,0 0 1,-1 0-1,1 0 1,1-1-1,-1 0 1,0 0-1,1 0 0,0 0 1,0-1-1,-1 0 1,1-1-1,0 1 0,1-1 1,-1 0-1,0-1 1,0 1-1,0-1 0,0 0 1,1-1-1,7-1 1,9-3 124,1-1 1,-1-2 0,0 0-1,40-21 1,-46 21 158,1 1-1,26-6 1,9 1-2454,-31 7-668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4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21 200 9848,'0'0'5766,"-2"-11"-5043,2 4-539,-2-9 547,-1 0 0,-8-31 0,9 39 587,4 24-480,34 224 1172,-14-109-1137,-12-65 232,3 0 0,22 67 1,-38-145-758,0 0 1,1 0 0,0-15-1,-2-8-149,-29-122 689,15 77 245,-12-120 0,21 77-190,9 118-943,0 0 0,0 0 0,0 0 0,0 0 0,1 0 0,0 0 0,0 0 0,3-7 0,-4 10 0,1 0 0,0 0 0,0 0 0,0 0 0,0 0 0,0 0 0,0 1 0,1-1 0,-1 0 0,1 1 0,-1-1 0,1 1 0,-1-1 0,1 1 0,0 0 0,0 0 0,-1 0 0,1 0 0,0 0 0,0 0 0,0 0 0,4 0 0,9-1 0,1 2 0,0 0 0,0 0 0,0 2 0,0 0 0,-1 1 0,29 8 0,-6 2 0,69 33 0,-40-11 0,-2 3 0,110 84 0,-158-108 0,0 2 0,0-1 0,-2 2 0,15 18 0,-25-28 0,0 1 0,0-1 0,-1 1 0,1-1 0,-2 1 0,1 1 0,-1-1 0,0 0 0,-1 1 0,0-1 0,0 1 0,-1 0 0,0 12 0,-1-18 0,-1 1 0,0 0 0,0 0 0,-1-1 0,1 1 0,-1-1 0,0 1 0,0-1 0,0 0 0,0 0 0,0 0 0,-1 0 0,1 0 0,-1 0 0,0 0 0,0-1 0,0 0 0,-5 3 0,-4 3 0,0 0 0,-1-2 0,-22 10 0,8-7 0,0-1 0,-1-1 0,0-2 0,-29 3 0,5-5 0,-71-3 0,23-11 0,62 5 0,-46 0 0,83 6 39,0 0 1,0-1-1,0 1 0,0 0 1,0 0-1,0 0 0,0 0 1,-1 0-1,1 1 0,0-1 1,0 0-1,0 0 1,0 1-1,0-1 0,0 1 1,0-1-1,0 1 0,0-1 1,0 1-1,0 0 0,0-1 1,1 1-1,-1 0 0,-1 1 1,2-1-299,0 1 0,0-1 0,0 0 0,0 0 0,0 1 1,0-1-1,1 0 0,-1 0 0,0 0 0,1 0 0,-1 1 0,1-1 1,0 0-1,-1 0 0,1 0 0,0 0 0,0 0 0,0 1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5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11448,'0'0'9295,"15"-5"-8668,56-16 199,100-16-1,93-4 352,-221 35-1034,113-16 1146,199-1 0,-331 23-1085,-12 1 22,1 0-1,-1-2 0,0 1 1,1-2-1,-1 0 0,24-7 0,-36 10-207,1-1 0,-1 0-1,0 0 1,0 0-1,0 0 1,0 0 0,0 0-1,0 0 1,0 0-1,0 0 1,1 0 0,-1 0-1,0 0 1,0 0-1,0 0 1,0 0 0,0 0-1,0-1 1,0 1-1,0 0 1,1 0 0,-1 0-1,0 0 1,0 0-1,0 0 1,0 0-1,0 0 1,0 0 0,0 0-1,0 0 1,0 0-1,0 0 1,0-1 0,0 1-1,0 0 1,0 0-1,1 0 1,-1 0 0,0 0-1,0 0 1,0 0-1,0 0 1,0 0 0,0-1-1,0 1 1,0 0-1,0 0 1,0 0 0,0 0-1,0 0 1,0 0-1,0 0 1,-1 0-1,1-1 1,0 1 0,0 0-1,0 0 1,0 0-1,0 0 1,0 0 0,0 0-1,0 0 1,0 0-1,0 0 1,0 0 0,0-1-1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5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10752,'0'0'10653,"0"13"-10024,-62 548 3315,48-434-2981,0 7 328,12-122-1091,-4 33 309,6-42-407,0-1 0,0 0-1,0 1 1,0-1-1,0 0 1,1 0 0,-1 1-1,1-1 1,-1 0-1,1 0 1,0 0 0,0 0-1,0 1 1,0-1-1,3 3 1,-3-5-73,0 1-1,0-1 1,-1 0-1,1 0 1,0 0-1,0 0 1,0 0 0,-1 0-1,1 0 1,0 0-1,0 0 1,0 0-1,-1 0 1,1 0-1,0 0 1,0-1 0,-1 1-1,1 0 1,0-1-1,0 1 1,-1 0-1,1-1 1,0 1 0,-1-1-1,1 1 1,-1-1-1,1 0 1,0 0-1,26-24 1067,-15 14-826,3 0-269,-1 0 0,1 1 0,0 1 0,1 1 0,0 0 0,1 1 0,-1 1 0,1 0 0,0 1 0,1 1 0,-1 1 0,1 0 0,0 2 0,21-1 0,-9 1 0,-8 0 0,1 0 0,0 2 0,0 0 0,-1 1 0,43 10 0,-63-11 58,1-1 0,0 1 0,0-1 0,-1 0 0,1 0 0,0 0-1,0-1 1,-1 1 0,1-1 0,0 1 0,-1-1 0,1 0 0,0 0 0,-1 0 0,1 0 0,3-4 0,2 1-1289,-2-1 0,1 0 0,9-9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1:5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11048,'0'0'8825,"12"-8"-8183,-3 1-482,-6 4-106,1 0-1,-1 0 0,1 0 1,0 0-1,0 1 0,0 0 0,0 0 1,0 0-1,1 0 0,-1 1 0,1-1 1,-1 1-1,1 0 0,-1 1 0,1-1 1,-1 1-1,1 0 0,6 0 0,-1 2 112,-1 1 0,0-1-1,0 2 1,0-1 0,0 1-1,0 0 1,-1 1 0,1 0-1,-1 1 1,-1-1 0,1 2-1,-1-1 1,9 10 0,-13-12-90,-1 1 0,0-1 1,0 1-1,0-1 0,0 1 1,-1 0-1,1-1 0,-1 1 1,-1 0-1,1 0 0,-1 0 1,1 0-1,-1 0 0,-1 0 1,-1 8-1,2-6 24,-2-1-1,1 1 0,-1-1 1,0 0-1,0 0 1,-1 0-1,0 0 1,0 0-1,0 0 0,-1-1 1,-4 7-1,-21 15 412,22-21-247,-1 1 0,1 0 1,-12 16-1,14-11 912,18-9-447,-11-3-693,97 4 1412,-83-3-1164,0 0 0,19-3 0,-19 1-113,0 1 1,20 2-1,40 13-169,-50-10-4054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01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8936,'0'0'15485,"13"-6"-15257,5-2-153,-1 0 1,1 2 0,0 0 0,1 2-1,36-6 1,162-3 518,-164 12-413,-1 4 0,60 9 1,-82-7-109,32 4 240,95 29 1,-152-37-277,0 1 0,0 0 0,-1 0 0,1 0 1,0 0-1,-1 1 0,1 0 0,6 6 0,-10-8-16,1 1 0,-1 0-1,0 0 1,0 0-1,1 0 1,-2 0 0,1 0-1,0 0 1,0 0-1,-1 0 1,1 0 0,-1 1-1,1-1 1,-1 0-1,0 0 1,0 0 0,0 1-1,0-1 1,-1 0-1,1 0 1,0 0 0,-1 1-1,-1 2 1,-13 33 154,11-30-112,1 0 0,0 1 1,0 0-1,-3 13 1,6-19-45,0 0 0,0 0 0,0 0 1,0 1-1,0-1 0,1 0 0,-1 0 0,1 0 1,0 1-1,0-1 0,0 0 0,0 0 0,0 0 0,1-1 1,0 1-1,-1 0 0,3 2 0,5 6 27,1-1-1,0 0 1,1 0 0,-1-1-1,2-1 1,18 11-1,80 37 140,-93-48-160,50 21 92,2-2-1,0-3 0,118 23 1,254 27 204,-350-64-32,-1-4 0,178-13 0,-250 4-138,33-9 1,-1 0 242,-50 11-367,0 1 0,-1-1 0,1 0-1,0 1 1,0-1 0,-1 0 0,1 1 0,0-1 0,-1 0-1,1 1 1,-1-1 0,1 1 0,-1-1 0,1 1 0,-1-1 0,1 1-1,-1-1 1,1 1 0,-1 0 0,1-1 0,-1 1 0,0 0-1,0-1 1,-22-16-2333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02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56 204 9536,'0'0'9427,"11"-8"-8975,42-26 450,1 1-1,80-33 0,-90 44-213,-37 17-488,1 1 0,0 0 0,0 0 0,0 1-1,0 0 1,1 1 0,13-3 0,23-6 3164,-46 12-3198,-116 75 433,65-45-472,-216 123 514,232-140-312,36-16-10,0 2-316,0 0 1,0 0 0,0-1 0,0 1 0,0 0 0,0 0-1,0 0 1,0 0 0,0 0 0,0 0 0,0-1-1,0 1 1,0 0 0,0 0 0,0 0 0,0 0-1,0 0 1,0-1 0,0 1 0,0 0 0,0 0 0,0 0-1,0 0 1,0 0 0,0 0 0,0 0 0,1-1-1,-1 1 1,0 0 0,0 0 0,0 0 0,0 0 0,0 0-1,0 0 1,0 0 0,1 0 0,-1 0 0,0 0-1,0 0 1,0 0 0,0 0 0,0 0 0,1 0-1,-1 0 1,0 0 0,0 0 0,0 0 0,0 0 0,0 0-1,1 0 1,-1 0 0,0 0 0,0 0 0,0 0-1,64-13 399,-47 8-345,0 1 0,1 1 0,17 0 0,-11 3 65,-1 1 1,1 2 0,0 0-1,-1 2 1,0 0 0,0 2-1,33 13 1,-54-18-70,0-1-1,0 0 1,0 1-1,0-1 1,0 1-1,0 0 1,0-1-1,-1 1 1,3 3-1,-3 2 268,-14-11-177,10 3-143,0-1 0,0 0 0,0 0 0,1 0 0,-1-1 0,0 1 0,1-1 0,0 1 0,0-1 0,0 0 0,0 0 0,0 0 0,0 0 0,1 0 0,-1 0 0,1 0 0,0-1 0,0 1 0,0 0 0,0-6 0,0-2 0,0 0 0,1 1 0,1-1 0,-1 0 0,4-13 0,-4 23 77,0 0-1,0-1 1,0 1-1,0 0 1,0 0 0,0-1-1,0 1 1,-1 0-1,1 0 1,0 0-1,-1 0 1,0-3 0,-4-12-5109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7432,'0'0'13897,"12"3"-13611,20 2-27,1-1-1,59 0 0,-8-7 387,123 12 1,-167-6-398,15 2 465,-50-4-789,-3-1 1000,-8-2-4473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6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276 773 10752,'0'0'6347,"-10"-6"-5820,4 2-413,3 1-68,0 1 0,0 0 1,0 0-1,0 0 0,0 1 0,0-1 1,0 1-1,-1-1 0,1 1 0,-1 0 1,1 1-1,0-1 0,-1 0 0,0 1 1,1 0-1,-1 0 0,1 0 0,-1 0 1,-5 2-1,-6 3 170,1 1 0,0 1 0,0 0 1,0 1-1,1 1 0,1 0 0,-1 0 1,1 2-1,1-1 0,-20 24 0,28-30-116,0 0-1,1 0 0,-1 0 1,1 0-1,0 1 0,0-1 0,0 1 1,1-1-1,0 1 0,0 0 1,0 0-1,0-1 0,1 1 0,-1 0 1,1 0-1,0 0 0,2 8 1,-1-10-49,-1-1 1,1 1 0,0 0-1,0-1 1,0 1 0,1 0-1,-1-1 1,0 1 0,1-1-1,0 0 1,0 0 0,-1 1-1,1-1 1,0 0 0,1-1-1,-1 1 1,0 0 0,1-1-1,-1 1 1,0-1 0,1 0 0,0 1-1,-1-1 1,1 0 0,0-1-1,0 1 1,-1-1 0,1 1-1,0-1 1,4 0 0,5 0 92,0-1 1,-1 0 0,1-1 0,0 0 0,-1-1 0,1-1 0,-1 1 0,0-2 0,0 0-1,-1 0 1,1-1 0,14-10 0,-1-2 374,-1-1 0,0 0-1,35-43 1,-45 47-343,-1-1 0,-1 0 0,-1-1 0,11-25 0,26-75 332,-33 79-344,7-28 162,17-93 1,-17 65-93,-10 40 96,8-94 0,-18 143-290,-1 0 1,0 1-1,0-1 1,0 0 0,0 1-1,-1-1 1,0 0-1,-1-4 1,1 9-38,1 0 1,0-1-1,0 1 1,0 0-1,0 0 1,0 0-1,-1 0 1,1 0-1,0 0 1,0 0-1,0 0 1,0 0-1,-1 0 0,1 0 1,0 0-1,0 0 1,0 0-1,0 0 1,-1 0-1,1 0 1,0 0-1,0 0 1,0 0-1,0 0 0,-1 0 1,1 0-1,0 0 1,0 0-1,0 0 1,0 0-1,-1 1 1,1-1-1,0 0 1,0 0-1,0 0 0,0 0 1,0 0-1,0 0 1,0 1-1,-1-1 1,1 0-1,0 0 1,0 0-1,0 0 1,0 1-1,0-1 1,0 0-1,0 0 0,0 0 1,0 0-1,0 1 1,-7 11 43,-12 38-11,2 1 0,2 0 0,3 1 1,-10 86-1,0 220-33,21-328-6,0 3 9,5 37-1,-3-59 10,0 0 0,1 0 0,1 0-1,0 0 1,0 0 0,1-1 0,6 12-1,-9-21-6,0 0 1,0 0-1,0 1 0,0-1 0,0 0 0,0 0 0,1 0 0,-1 0 0,0-1 0,1 1 0,-1 0 1,1 0-1,-1-1 0,1 1 0,-1-1 0,1 1 0,-1-1 0,1 0 0,-1 0 0,1 1 0,-1-1 0,1 0 1,0 0-1,-1-1 0,1 1 0,-1 0 0,1 0 0,-1-1 0,1 1 0,-1-1 0,2 0 1,6-2 11,-1-1 1,0 0 0,0 0-1,10-7 1,2-4-20,0 0 0,0-2 1,30-34-1,43-66-2,-52 64 1,-40 51 0,0 1 0,0 0 0,0 0 0,0 0 0,-1 0 0,1 0 0,1 0 0,-1 1 0,0-1 0,0 0 0,0 0 0,0 1 0,2-2 0,-9 34 0,-2 8 0,1-9 0,-3 43 0,9-66 0,1 1 0,0-1 0,1 1 0,-1-1 0,2 1 0,-1-1 0,1 0 0,0 1 0,1-1 0,3 8 0,-4-13 0,1 1 0,-1-1 0,0 0 0,1 1 0,-1-1 0,1-1 0,0 1 0,0 0 0,0-1 0,0 1 0,1-1 0,-1 0 0,1 0 0,-1 0 0,1 0 0,0-1 0,0 0 0,-1 0 0,1 0 0,0 0 0,6 0 0,-2 0 0,0-1 0,0 0 0,0 0 0,1-1 0,-1 0 0,0-1 0,0 1 0,0-2 0,12-4 0,-4-1 0,1-1 0,-1-1 0,-1-1 0,0 0 0,0-1 0,-1 0 0,-1-1 0,0-1 0,-1 0 0,0 0 0,-1-2 0,12-21 0,6-16 0,-2-2 0,29-86 0,2-39 0,-48 141 0,-1-1 0,5-68 0,-15 93 0,-3 12 0,2 5 0,0 0 0,0 0 0,0 0 0,1 0 0,-1 0 0,1 0 0,-1 1 0,-1 4 0,-10 20 0,2 0 0,-12 39 0,12-31 0,-190 597 0,118-394 0,-20 11 0,100-244 0,3-9 0,5-10 0,57-99 0,128-252 0,-91 133 0,42-90 0,-94 228 0,-5 8 0,54-80 0,-90 158 0,-8 18 0,-5 9 0,-75 255 0,35-124 0,-126 359 0,113-342 0,42-121 0,-2-1 0,-42 72 0,33-79 0,41-54 0,16-31 0,9-12 0,289-339 0,-255 331 0,4-3 0,-68 60 0,-7 9 0,1-1 0,0 1 0,0-1 0,0 1 0,0 0 0,0 0 0,1-1 0,-1 1 0,0 0 0,2-1 0,-10 40 0,-6 1 0,4-15 0,1 1 0,1 0 0,1 1 0,2 0 0,-3 37 0,7-59 0,0-1 0,0 1 0,1 0 0,0 0 0,0 0 0,0-1 0,2 7 0,-2-9 0,-1 0 0,1 0 0,-1 0 0,1 0 0,-1 0 0,1 0 0,0 0 0,-1 0 0,1-1 0,0 1 0,0 0 0,0 0 0,-1-1 0,1 1 0,0-1 0,0 1 0,0-1 0,0 1 0,0-1 0,0 1 0,0-1 0,0 0 0,0 0 0,0 1 0,1-1 0,-1 0 0,0 0 0,0 0 0,0 0 0,0-1 0,0 1 0,0 0 0,1-1 0,6-1 0,-1-1 0,0 1 0,0-2 0,0 1 0,0-1 0,-1 0 0,1-1 0,8-7 0,3-5 0,20-26 0,-15 18 0,-3 3 0,0 1 0,-2-2 0,-1-1 0,16-28 0,-33 52 0,0 0 0,0-1 0,0 1 0,0-1 0,1 1 0,-1-1 0,0 1 0,0 0 0,0-1 0,1 1 0,-1-1 0,0 1 0,1 0 0,-1-1 0,0 1 0,1 0 0,-1 0 0,1-1 0,-1 1 0,0 0 0,1 0 0,-1-1 0,1 1 0,-1 0 0,1 0 0,0 0 0,5 9 0,-1 24 0,-4-31 0,2 30 0,-2-13 0,1 0 0,1 0 0,0 0 0,2 0 0,11 32 0,-13-45 0,-1 0 0,1-1 0,0 1 0,0-1 0,0 1 0,1-1 0,5 7 0,-8-11 0,1 0 0,-1 0 0,0 0 0,0-1 0,1 1 0,-1 0 0,0-1 0,1 1 0,-1 0 0,1-1 0,-1 0 0,1 1 0,-1-1 0,1 0 0,-1 0 0,1 1 0,-1-1 0,1-1 0,0 1 0,-1 0 0,1 0 0,-1 0 0,1-1 0,-1 1 0,1-1 0,-1 1 0,0-1 0,1 0 0,-1 0 0,0 1 0,1-1 0,0-2 0,5-1 0,-1-2 0,0 1 0,0-1 0,0 0 0,-1 0 0,0 0 0,5-9 0,30-55 0,-32 53 0,89-208 0,-97 225 0,0 0 0,0 0 0,0-1 0,0 1 0,0 0 0,0 0 0,0 0 0,0-1 0,0 1 0,0 0 0,0 0 0,0 0 0,0 0 0,0 0 0,0-1 0,1 1 0,-1 0 0,0 0 0,0 0 0,0 0 0,0-1 0,0 1 0,0 0 0,0 0 0,0 0 0,1 0 0,-1 0 0,0 0 0,0 0 0,0 0 0,0-1 0,1 1 0,-1 0 0,0 0 0,0 0 0,0 0 0,0 0 0,0 0 0,1 0 0,-1 0 0,0 0 0,0 0 0,0 0 0,1 0 0,-1 0 0,3 10 0,1 23 0,-4-29 0,3 41 0,-3 0 0,-1 0 0,-3 0 0,-1-1 0,-15 57 0,18-92 0,-4 7 0,6-15 0,-1-1 0,1 0 0,-1 0 0,1 1 0,-1-1 0,0 0 0,1 0 0,-1 0 0,1 0 0,-1 0 0,0 0 0,1 0 0,-1 0 0,1 0 0,-1 0 0,0 0 0,1 0 0,-1 0 0,1-1 0,-1 1 0,1 0 0,-1 0 0,0-1 0,1 1 0,-1 0 0,1-1 0,-1 1 0,1 0 0,-1-1 0,-9-6 0,0 1 0,-16-16 0,23 19 0,1 1 0,-1-1 0,1 0 0,-1 0 0,1 0 0,0 0 0,0 0 0,1 0 0,-1 0 0,1-1 0,-1 1 0,1-1 0,-1-4 0,0-2 0,2 10 0,0 0 0,0 0 0,0 0 0,0 0 0,1 0 0,-1 0 0,0 0 0,0 0 0,0 0 0,0 0 0,0 0 0,0 0 0,0 0 0,0 0 0,0 0 0,0 0 0,0 0 0,0 0 0,0 0 0,0 0 0,0 0 0,0-1 0,0 1 0,0 0 0,0 0 0,0 0 0,0 0 0,0 0 0,0 0 0,0 0 0,0 0 0,0 0 0,10 8 0,0-2 0,0 0 0,0-1 0,1 0 0,-1-1 0,1 0 0,0 0 0,0-1 0,0-1 0,0 0 0,18 1 0,-21-3 0,-1-1 0,0 1 0,1-1 0,-1 0 0,0-1 0,0 0 0,0 0 0,0-1 0,-1 1 0,1-1 0,0-1 0,-1 1 0,0-1 0,0-1 0,0 1 0,-1-1 0,1 0 0,4-5 0,9-14 0,-1 0 0,26-47 0,3-6 0,-46 76 0,0 0 0,-1 0 0,1 0 0,0 0 0,0-1 0,0 1 0,0 0 0,0 0 0,0 1 0,0-1 0,0 0 0,0 0 0,0 0 0,0 1 0,0-1 0,3 0 0,-4 1 0,1 0 0,-1 0 0,1 1 0,-1-1 0,1 0 0,-1 0 0,0 1 0,1-1 0,-1 0 0,1 1 0,-1-1 0,0 1 0,1-1 0,-1 0 0,0 1 0,0-1 0,1 1 0,-1-1 0,0 1 0,0-1 0,0 1 0,0-1 0,1 1 0,-1-1 0,0 1 0,0-1 0,0 1 0,0 0 0,0 11 0,1-1 0,-3 20 0,1-24 0,-2 25 0,2 1 0,1-1 0,1 1 0,2-1 0,9 46 0,-11-77 0,-1 1 0,1-1 0,-1 0 0,1 1 0,-1-1 0,1 0 0,0 0 0,-1 0 0,1 0 0,0 1 0,0-1 0,0 0 0,0 0 0,0-1 0,0 1 0,0 0 0,0 0 0,1 0 0,-1-1 0,0 1 0,2 0 0,0 0 0,0 0 0,0-1 0,0 0 0,0 1 0,0-1 0,0 0 0,0 0 0,0-1 0,5 0 0,1-1 0,-1-1 0,1 0 0,-1 0 0,0 0 0,0-1 0,8-5 0,13-13 0,49-46 0,-24 19 0,-46 42 0,0 0 0,-1-1 0,0 0 0,12-15 0,-19 15 0,0 8 0,0-1 0,0 1 0,0 0 0,0 0 0,0 0 0,-1 0 0,1 0 0,0 0 0,0 0 0,0 0 0,0 0 0,-1 0 0,1 0 0,0 0 0,0 0 0,0 0 0,0 0 0,-1 0 0,1 0 0,0 0 0,0 0 0,0 0 0,0 0 0,-1 0 0,1 0 0,0 0 0,0 0 0,0 0 0,0 0 0,-1 0 0,1 0 0,0 1 0,0-1 0,0 0 0,0 0 0,0 0 0,0 0 0,0 0 0,-1 0 0,1 1 0,0-1 0,0 0 0,0 0 0,0 0 0,0 0 0,0 1 0,0-1 0,0 0 0,0 0 0,0 0 0,-26 32 0,20-25 0,-1 0 0,1 1 0,-6 11 0,7-11 0,1 0 0,-1 1 0,2 0 0,0 0 0,-5 18 0,8-25 0,-1 0 0,1 1 0,0-1 0,0 0 0,0 1 0,0-1 0,0 0 0,1 1 0,-1-1 0,1 0 0,-1 1 0,1-1 0,0 0 0,0 0 0,0 0 0,0 0 0,0 1 0,1-2 0,-1 1 0,0 0 0,1 0 0,0 0 0,-1-1 0,1 1 0,0-1 0,0 1 0,0-1 0,0 0 0,3 2 0,-3-2 0,1 0 0,-1-1 0,0 1 0,1 0 0,-1-1 0,0 0 0,1 0 0,-1 0 0,1 0 0,-1 0 0,0 0 0,1 0 0,-1-1 0,0 1 0,1-1 0,-1 0 0,0 1 0,1-1 0,-1 0 0,0-1 0,0 1 0,0 0 0,0-1 0,0 1 0,0-1 0,1-1 0,3-2 0,-1-1 0,0 1 0,0-1 0,-1 0 0,0 0 0,0 0 0,4-9 0,-6 9 0,1 0 0,-1 0 0,0 0 0,-1 0 0,0 0 0,0 0 0,0-1 0,0 1 0,-1 0 0,0-1 0,-1 1 0,1 0 0,-1 0 0,-1-1 0,1 1 0,-1 0 0,0 0 0,0 0 0,-1 0 0,1 1 0,-1-1 0,-1 1 0,1-1 0,-1 1 0,0 0 0,0 0 0,0 1 0,-1-1 0,-8-5 0,0 5 0,6 3 0,15 1 0,3 0 0,0 0 0,0-1 0,-1-1 0,1 0 0,12-5 0,20-5 0,-6 5 0,-1 2 0,67-2 0,-101 8 0,1 0 0,-1 0 0,0 0 0,0 1 0,0-1 0,0 1 0,0-1 0,0 1 0,0 0 0,0 0 0,0 0 0,-1 0 0,1 0 0,0 0 0,0 1 0,-1-1 0,1 1 0,-1-1 0,1 1 0,-1-1 0,0 1 0,0 0 0,0 0 0,1-1 0,-2 1 0,1 0 0,0 0 0,0 0 0,-1 0 0,1 0 0,-1 0 0,1 0 0,-1 4 0,1 5 0,0 0 0,-1 0 0,0 0 0,-1 0 0,-2 12 0,-1-4 0,-1-1 0,-1 1 0,0-1 0,-18 33 0,24-51 0,0 0 0,1 0 0,-1 0 0,0 0 0,0 0 0,0 0 0,0 0 0,0 0 0,0 0 0,0 0 0,0 0 0,0 0 0,0 0 0,0 0 0,0 0 0,1 0 0,-1 0 0,0 0 0,0 0 0,0 0 0,0 0 0,0 0 0,0 0 0,0 0 0,0 0 0,0 0 0,0 0 0,0 0 0,0 0 0,0 0 0,1 0 0,-1 0 0,0 0 0,0 0 0,0 0 0,0 1 0,0-1 0,0 0 0,0 0 0,0 0 0,0 0 0,0 0 0,0 0 0,0 0 0,0 0 0,0 0 0,0 0 0,0 0 0,0 0 0,0 0 0,0 1 0,0-1 0,0 0 0,0 0 0,0 0 0,0 0 0,0 0 0,0 0 0,0 0 0,0 0 0,0 0 0,0 0 0,0 0 0,0 0 0,0 1 0,0-1 0,11-5 0,14-11 0,37-34 0,13-8 0,-74 56 0,1 1 0,0 0 0,0-1 0,0 1 0,0 0 0,0 0 0,0 1 0,0-1 0,0 0 0,1 1 0,-1-1 0,4 1 0,-4 0 0,-1 0 0,1 1 0,0-1 0,-1 1 0,1 0 0,-1-1 0,1 1 0,-1 0 0,1 0 0,-1 0 0,0 0 0,1 0 0,-1 0 0,0 0 0,0 1 0,2 2 0,7 7 0,-2-2 0,-1 0 0,1 1 0,-2-1 0,1 1 0,8 19 0,-14-25 0,5 9 0,-1 0 0,-1 1 0,3 15 0,-6-26 0,-1 1 0,1 0 0,-1 0 0,0-1 0,0 1 0,0 0 0,-1 0 0,1-1 0,-1 1 0,0 0 0,0-1 0,0 1 0,-1-1 0,1 1 0,-1-1 0,-3 6 0,3-7 45,1 0-1,-1-1 1,1 1-1,-1-1 1,0 1-1,0-1 1,0 0-1,0 0 1,0 0 0,0 0-1,0 0 1,0 0-1,0 0 1,0-1-1,0 1 1,-1-1-1,1 1 1,0-1 0,0 0-1,-1 0 1,-1 0-1,-3-1-872,1 1 0,-1-2 0,1 1 0,-10-4 0,14 4 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6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19295,'0'0'1616,"28"64"-1752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6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15376,'0'0'3831,"69"-28"-3191,-51 38-344,-6-4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06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1022 11256,'0'0'6838,"13"-13"-6253,12-13-301,0-2-1,-2-1 0,-2-1 0,24-41 0,-23 22 93,-2-1-1,-2-1 1,14-70 0,18-161 1141,-50 281-1513,6-36 361,-2-1 0,-2 0 0,-2 0 1,-5-46-1,5 76-241,-3-6 507,2 14-615,1 0 0,-1 0 0,0 1 0,1-1 1,-1 0-1,1 0 0,-1 0 0,1 1 0,-1-1 0,1 0 1,-1 1-1,1-1 0,-1 0 0,1 1 0,-1-1 1,1 1-1,0-1 0,-1 1 0,1-1 0,0 1 0,-1-1 1,1 1-1,0-1 0,0 1 0,-1-1 0,1 2 1,-13 22 59,1 1 0,0 0 0,2 0 0,2 1 0,-9 41 1,7-32-40,-19 77 26,-28 100-32,7-40-25,-19 65 29,-20-8 110,50-158 223,36-70-81,2-7-136,0-12 91,6-6-120,1 2 0,1-1 0,1 1 0,1 0 0,1 0 0,1 1 0,1 1 0,16-22 0,-2 6 73,1 2 1,2 1 0,51-44-1,-23 32 82,2 2 0,71-38 0,-33 23 68,-76 45-176,0 1 0,2 1 0,41-15 0,-64 26-156,1-1 0,-1 1 0,1 0 0,0 0 0,-1 0 0,1-1 0,-1 1 0,1 0 0,-1 0 0,1 0 0,-1 0 0,1 0-1,0 0 1,-1 0 0,1 0 0,-1 0 0,1 0 0,0 0 0,-1 0 0,1 1 0,-1-1 0,1 0 0,-1 0 0,1 1 0,-1 0-10,0 0 1,0 0-1,0-1 0,0 1 0,0 0 1,0 0-1,0 0 0,0 0 0,-1 0 1,1-1-1,0 1 0,-1 0 0,1 0 1,0 0-1,-1-1 0,1 1 1,-1 0-1,0-1 0,0 2 0,-159 256 251,111-164-111,42-79-89,1 1-1,0 0 1,1 0-1,-4 20 0,9-35-52,-1 0 0,1 1 0,0-1 0,0 1-1,0-1 1,0 0 0,0 1 0,0-1 0,0 1-1,0-1 1,1 1 0,-1-1 0,0 0 0,1 1 0,-1-1-1,1 0 1,1 2 0,-2-2-1,1-1 0,-1 1 0,1-1 1,0 1-1,-1-1 0,1 0 0,0 1 0,-1-1 0,1 0 1,0 0-1,-1 0 0,1 1 0,0-1 0,0 0 0,-1 0 0,1 0 1,0 0-1,0 0 0,-1 0 0,1 0 0,0-1 0,0 1 1,0 0-1,4-2-1,-1 0 1,0 0 0,0 0-1,0 0 1,0-1-1,-1 0 1,1 1 0,-1-1-1,6-6 1,4-7 0,-1 1 0,-1-2 0,-1 0 0,0 0 0,-1-1 0,8-22 0,-7 9 0,-1 1 0,-1-1 0,4-36 0,-12 61 0,0 5 0,0-1 0,0 1 0,0-1 0,0 1 0,1-1 0,-1 0 0,0 1 0,1-1 0,-1 1 0,1 0 0,-1-1 0,1 1 0,-1-1 0,1 1 0,0 0 0,0-1 0,1-1 0,0 7 0,-1-1 0,1 0 0,-1 0 0,0 1 0,0-1 0,0 1 0,0-1 0,0 7 0,0-1 0,8 35 0,-4-11 0,2-1 0,20 60 0,-26-90 0,0 0 0,1 1 0,-1-1 0,0 0 0,1 0 0,-1 1 0,1-1 0,-1 0 0,1 0 0,0-1 0,0 1 0,0 0 0,0-1 0,0 1 0,1-1 0,-1 0 0,4 2 0,-4-2 0,0-1 0,0 0 0,1 1 0,-1-1 0,0 0 0,0 0 0,0 0 0,1-1 0,-1 1 0,0 0 0,0-1 0,0 1 0,1-1 0,-1 0 0,0 0 0,0 0 0,0 0 0,0 0 0,-1 0 0,1-1 0,2-1 0,7-7 0,0 0 0,0-1 0,-1 0 0,-1-1 0,0 0 0,0-1 0,-1 1 0,6-15 0,7-20 0,15-50 0,-18 47 0,-13 30 0,-5 16 0,1 0 0,0 1 0,0-1 0,1 0 0,-1 0 0,1 1 0,3-7 0,-5 10 0,0 0 0,0 0 0,0 0 0,0-1 0,1 1 0,-1 0 0,0 0 0,0 0 0,0 0 0,1-1 0,-1 1 0,0 0 0,0 0 0,0 0 0,1 0 0,-1 0 0,0 0 0,0 0 0,1 0 0,-1 0 0,0 0 0,0 0 0,1 0 0,-1 0 0,0 0 0,0 0 0,1 0 0,-1 0 0,0 0 0,0 0 0,0 0 0,1 0 0,-1 0 0,0 0 0,0 0 0,1 1 0,-1-1 0,0 0 0,0 0 0,0 0 0,0 0 0,1 0 0,-1 1 0,0-1 0,0 0 0,0 0 0,0 1 0,8 12 0,2 16 0,0 1 0,11 60 0,-19-76 0,0 0 0,-1 1 0,-1-1 0,0 0 0,-1 0 0,-1 1 0,0-1 0,0 0 0,-6 13 0,8-24 0,-1-1 0,0 0 0,-1 0 0,1 0 0,0 0 0,-1-1 0,1 1 0,-1 0 0,1 0 0,-1-1 0,0 1 0,1-1 0,-1 0 0,0 1 0,0-1 0,0 0 0,0 0 0,-1 0 0,1 0 0,0-1 0,0 1 0,0-1 0,-1 1 0,1-1 0,0 0 0,-1 1 0,-2-2 0,1 1 0,0 0 0,0 0 0,0-1 0,0 0 0,0 0 0,0 0 0,0 0 0,0 0 0,0-1 0,1 0 0,-1 0 0,1 0 0,-1 0 0,1 0 0,-4-4 0,-2-2 0,-2-5 0,15 10 0,12 3 0,39 4 0,-17-1 0,74-3 0,-100-1 0,1-1 0,-1 0 0,1-1 0,-1 0 0,0-1 0,0-1 0,0 1 0,-1-2 0,22-13 0,-16 6 0,0-1 0,0-1 0,-2 0 0,0-1 0,0-1 0,-2 0 0,0-1 0,-1 0 0,17-35 0,-2-11 0,35-116 0,-20 51 0,-31 99 0,-2 0 0,-1-1 0,-1 0 0,-2 0 0,-1 0 0,-2-1 0,-1-33 0,-4 44 0,-1 18 0,-2 15 0,-2 13 0,-9 30 0,-12 69 0,18-49 0,3 1 0,3 0 0,4 1 0,9 86 0,-7-150 0,1-1 0,0 0 0,0 0 0,2 0 0,-1 0 0,2 0 0,-1-1 0,2 1 0,-1-1 0,2-1 0,-1 1 0,1-1 0,1 0 0,0-1 0,12 12 0,-14-16 0,-1 0 0,2-1 0,-1 0 0,0 0 0,10 4 0,-8-4 0,0 0 0,0 1 0,8 6 0,-12-9 0,-1 0 0,1-1 0,0 0 0,0 0 0,0 0 0,0 0 0,0 0 0,5-1 0,-9 0 0,1 0 0,-1 0 0,0 0 0,1 0 0,-1 0 0,0 0 0,1 0 0,-1 0 0,0 0 0,0 0 0,1-1 0,-1 1 0,0 0 0,0 0 0,1 0 0,-1 0 0,0-1 0,0 1 0,1 0 0,-1 0 0,0-1 0,0 1 0,0 0 0,0 0 0,1-1 0,-1 1 0,0 0 0,0-1 0,0 1 0,0 0 0,0-1 0,0 1 0,0 0 0,0-1 0,0 1 0,0 0 0,0 0 0,0-1 0,0 1 0,0-1 0,-4-16 0,3 12 0,-5-22-4003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07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15976,'0'0'3107,"18"0"-2468,317-14 1673,-303 11-1731,56 3-1,-77 1-364,1 0 0,-1 1 0,0 1-1,0-1 1,0 2 0,0 0-1,-1 0 1,15 8 0,-21-10-125,0 1 0,0-1 0,-1 1-1,1 0 1,-1 0 0,0 0 0,0 1 0,0-1 0,0 1 0,-1-1 0,0 1 0,1 0 0,-1 0 0,0 0 0,-1 0 0,1 0 0,-1 0 0,0 1 0,0-1 0,1 6 0,0 6-3421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07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 14464,'0'0'3695,"13"7"-3383,45 21-30,-55-26-231,1-1 1,0 0 0,-1 0 0,1 0-1,0-1 1,0 1 0,0-1-1,-1 0 1,1 0 0,0 0-1,0 0 1,0-1 0,0 1-1,-1-1 1,1 0 0,0-1-1,-1 1 1,1 0 0,-1-1 0,1 0-1,-1 0 1,0 0 0,0 0-1,6-5 1,-7 4 14,1 1-1,-1-1 1,0 1 0,0-1 0,0 1-1,0-1 1,0 0 0,-1 0 0,1 0-1,-1 0 1,0 0 0,0-1-1,0 1 1,0 0 0,-1 0 0,1-1-1,-1 1 1,0 0 0,0-1 0,0 1-1,0 0 1,-1-1 0,1 1 0,-1 0-1,-1-5 1,1 7-27,1 0-1,0 0 1,-1 0-1,1 0 1,-1 1-1,1-1 1,-1 0-1,1 0 1,-1 0-1,1 1 1,-1-1 0,0 0-1,0 0 1,1 1-1,-1-1 1,0 1-1,0-1 1,0 1-1,0-1 1,1 1-1,-1-1 1,0 1 0,0 0-1,0-1 1,-2 1-1,1 0 4,0 0-1,1 1 0,-1-1 1,0 1-1,0-1 1,1 1-1,-1-1 1,0 1-1,1 0 0,-1 0 1,1 0-1,-1 0 1,-1 1-1,-3 4 71,-1 0 0,1 1 0,0 0-1,-7 11 1,9-13-47,1 1 0,0 0 0,0 0-1,0 0 1,1 0 0,0 0 0,0 1 0,0-1-1,1 1 1,0-1 0,1 1 0,-1 10 0,1-14-27,1 0 0,-1 1 0,1-1 0,0 0 1,0 0-1,0 0 0,0 1 0,0-1 0,1 0 0,-1 0 1,1-1-1,0 1 0,0 0 0,0 0 0,0-1 1,0 0-1,1 1 0,-1-1 0,1 0 0,-1 0 0,1 0 1,0 0-1,0-1 0,0 1 0,0-1 0,5 2 1,0-1 19,-1 0 1,1 0 0,0 0 0,0-1-1,0-1 1,0 1 0,0-1 0,0-1-1,0 0 1,-1 0 0,1 0 0,0-1 0,0 0-1,13-6 1,3-3 115,-1-1 0,0-1 0,24-19-1,-15 10 76,-28 18-180,1 1 0,-1 1 1,1-1-1,0 1 0,0-1 0,0 2 1,0-1-1,0 0 0,0 1 0,1 0 0,-1 0 1,0 1-1,1-1 0,9 1 0,-11 2 1,0 1 0,0-1-1,0 0 1,0 1-1,0 0 1,-1 0 0,1 0-1,4 6 1,-1-2 37,16 16 238,-14-13-101,0-1-1,16 12 1,-22-18-102,1-1-1,-1 0 0,0 0 1,1 0-1,0-1 1,-1 1-1,1-1 0,0 0 1,0 0-1,0 0 1,0-1-1,6 1 0,-3-1-139,10-1 419,-7-6-4462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0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370 647 10656,'0'0'8083,"-15"-1"-7687,6 1-328,1-1-9,0 1 1,0 0-1,0 0 1,1 1-1,-1 0 1,0 0-1,0 1 1,1 0 0,-1 0-1,1 1 1,0 0-1,-13 7 1,-10 10 402,2 1 0,-47 42 1,63-51-208,1 1 0,0 0 1,0 0-1,1 1 0,1 1 0,0-1 1,-12 32-1,19-41-138,1 1 0,-1-1 0,1 0-1,1 1 1,-1-1 0,1 1 0,0-1 0,0 0 0,2 11 0,-2-14-71,1 0 1,-1 0 0,1 0-1,-1 0 1,1 0-1,0 0 1,0 0 0,0 0-1,0 0 1,0-1-1,0 1 1,0 0-1,0-1 1,1 1 0,-1-1-1,1 1 1,-1-1-1,1 1 1,-1-1 0,1 0-1,0 0 1,0 0-1,0 0 1,-1 0 0,1-1-1,0 1 1,0 0-1,4 0 1,-1-1 12,-1 0 0,1 0 1,0-1-1,0 0 0,-1 0 1,1 0-1,-1 0 0,1 0 1,-1-1-1,1 0 0,-1 0 1,0 0-1,0-1 0,0 1 0,0-1 1,5-5-1,6-6 98,-1 0 0,20-27 0,-19 23-34,2-6 20,0 0-1,-2-2 0,0 1 0,-2-2 0,-1 0 0,-1 0 0,9-35 0,36-205 734,-51 237-787,2-20 136,-1 0 1,-3 0 0,-4-68-1,1 86-43,0 26-113,1 0 0,-1 0-1,0 0 1,-1 0 0,1 0-1,-1 1 1,-1-1 0,-1-8-1,3 14-59,-1 0-1,1 0 0,0-1 1,0 1-1,0 0 1,0 0-1,0-1 0,-1 1 1,1 0-1,0 0 0,0 0 1,0 0-1,0-1 0,-1 1 1,1 0-1,0 0 0,0 0 1,-1 0-1,1 0 0,0-1 1,0 1-1,-1 0 1,1 0-1,0 0 0,0 0 1,-1 0-1,1 0 0,0 0 1,0 0-1,-1 0 0,1 0 1,0 0-1,-1 0 0,1 0 1,0 0-1,0 0 0,-1 1 1,1-1-1,0 0 1,0 0-1,-1 0 0,1 0 1,0 0-1,0 0 0,0 1 1,-1-1-1,1 0 0,0 0 1,0 0-1,0 1 0,0-1 1,-1 1-1,-8 13 104,-2 11-79,0 1 1,2 0-1,2 1 0,0 0 0,2 0 1,0 1-1,0 45 0,4-9 10,4 0-1,12 76 0,-9-91-2,-2-16-16,9 37 0,-10-58-12,1 0-1,0-1 1,1 0-1,0 1 1,1-1-1,12 17 0,-14-23 0,0 0-1,1-1 0,0 1 0,0-1 1,0 0-1,0 0 0,1 0 1,-1-1-1,1 0 0,0 0 0,0-1 1,0 1-1,0-1 0,1 0 0,8 1 1,-5-2 3,0 0 1,0 0 0,0 0-1,1-1 1,-1-1-1,0 0 1,0 0 0,0-1-1,12-4 1,12-4-15,0-2 0,-1-2 0,44-24 0,-69 33 0,-1 0 0,0 0 0,0-1 0,0 0 0,-1 0 0,0-1 0,0 0 0,-1 0 0,6-9 0,-8 11 0,-1 0 0,1 0 0,-1 0 0,0-1 0,-1 1 0,1-1 0,-1 0 0,0 1 0,0-1 0,-1 0 0,0 1 0,0-1 0,0 0 0,-3-11 0,3 16 0,0-1 0,0 1 0,-1-1 0,1 1 0,0-1 0,-1 1 0,0-1 0,1 1 0,-1-1 0,0 1 0,1 0 0,-1 0 0,0-1 0,0 1 0,0 0 0,0 0 0,0 0 0,-1 0 0,1 0 0,0 0 0,0 0 0,-1 0 0,-1 0 0,1 0 0,0 1 0,0 0 0,0 0 0,0 0 0,0 0 0,0 0 0,0 1 0,0-1 0,0 0 0,0 1 0,0 0 0,0-1 0,0 1 0,1 0 0,-4 2 0,-3 2 0,1 0 0,-1 1 0,1 0 0,0 0 0,1 1 0,-10 11 0,12-10 0,-1-1 0,1 1 0,1 0 0,-1 0 0,1 1 0,1-1 0,-1 1 0,1-1 0,1 1 0,0 0 0,0 0 0,1 0 0,0 0 0,0-1 0,1 1 0,0 0 0,1 0 0,0-1 0,0 1 0,1-1 0,0 1 0,0-1 0,1 0 0,0 0 0,1-1 0,0 1 0,0-1 0,9 10 0,-10-12 0,1-1 0,-1 1 0,1-1 0,0 0 0,1 0 0,-1-1 0,0 1 0,1-1 0,0-1 0,0 1 0,0-1 0,0 0 0,0 0 0,0-1 0,1 0 0,8 1 0,-3-2 0,0 0 0,0-1 0,0 0 0,-1-1 0,1-1 0,-1 0 0,1 0 0,10-6 0,31-12 0,228-78 0,-157 73 0,-114 26 0,-9 0 0,0 0 0,0 0 0,0 0 0,0 0 0,0 0 0,0 0 0,0 0 0,0 0 0,0-1 0,0 1 0,0 0 0,0-1 0,0 1 0,0-1 0,0 1 0,0-1 0,0 1 0,0-1 0,-1 0 0,2 0 0,-2 0 0,-1 1 0,1 0 0,0 0 0,0 0 0,-1-1 0,1 1 0,0 0 0,-1 0 0,1 0 0,0-1 0,-1 1 0,1 0 0,-1 0 0,1 0 0,0 0 0,-1 0 0,1 0 0,0 0 0,-1 0 0,1 0 0,0 0 0,-1 0 0,1 0 0,-1 0 0,1 0 0,0 0 0,-1 1 0,1-1 0,0 0 0,-1 0 0,-18 3 0,-15 7 0,1 2 0,1 1 0,0 1 0,-35 22 0,61-33 0,1 0 0,0 1 0,0-1 0,0 1 0,0 0 0,1 1 0,0-1 0,0 1 0,0 0 0,0 0 0,1 0 0,-1 0 0,1 1 0,1-1 0,-1 1 0,1 0 0,0 0 0,0 0 0,1 0 0,0 0 0,0 0 0,0 0 0,1 1 0,0-1 0,0 0 0,0 0 0,1 0 0,0 1 0,0-1 0,1 0 0,-1 0 0,2 0 0,-1-1 0,0 1 0,1 0 0,0-1 0,5 8 0,-4-8 0,0 1 0,1-1 0,-1 0 0,1-1 0,0 1 0,0-1 0,1 0 0,-1 0 0,1 0 0,0-1 0,0 0 0,0 0 0,0 0 0,9 2 0,-6-3 0,0-1 0,1 0 0,-1 0 0,0-1 0,1 0 0,-1 0 0,0-1 0,0 0 0,13-4 0,4-3 0,0-2 0,0 0 0,-1-2 0,-1-1 0,0-1 0,22-17 0,81-67 0,11-9 0,-136 106 0,1-1 0,-1 1 0,0-1 0,0 1 0,0-1 0,0 0 0,0 0 0,0 0 0,0 0 0,-1 0 0,1 0 0,-1 0 0,2-3 0,-5 8 0,0 0 0,0 0 0,0 0 0,0 0 0,0-1 0,-1 1 0,1 0 0,-1-1 0,1 0 0,-1 0 0,-4 3 0,-6 5 0,-5 5 0,0 1 0,1 1 0,1 0 0,0 1 0,1 0 0,-17 30 0,20-27 0,4-8 0,1 1 0,-6 14 0,12-25 0,0 0 0,0 0 0,0 0 0,0 0 0,0 1 0,1-1 0,0 0 0,-1 0 0,1 0 0,0 1 0,1-1 0,-1 0 0,1 0 0,-1 0 0,3 5 0,-3-7 0,1 0 0,-1 0 0,1 0 0,-1 0 0,1 0 0,-1 0 0,1 0 0,0 0 0,0-1 0,-1 1 0,1 0 0,0 0 0,0-1 0,0 1 0,0-1 0,0 1 0,0-1 0,0 1 0,0-1 0,0 0 0,2 1 0,-1-1 0,1 0 0,-1 0 0,0 0 0,1 0 0,-1 0 0,1-1 0,-1 1 0,0-1 0,4-1 0,3-1 0,-1-1 0,1-1 0,-1 0 0,9-6 0,6-6 0,0-1 0,29-31 0,-44 41 0,-1 0 0,-1 0 0,1-1 0,-2 0 0,1 0 0,-1 0 0,0-1 0,-1 0 0,0 1 0,3-15 0,-5 14 0,3-5 0,-6 10 0,-1 8 0,-1 0 0,1 0 0,0 1 0,0-1 0,0 1 0,1-1 0,-1 1 0,1 0 0,-2 7 0,-4 37 0,6-40 0,1-1 0,-1 1 0,2-1 0,-1 0 0,1 1 0,3 12 0,-4-19 0,1 1 0,-1-1 0,1 1 0,-1-1 0,1 1 0,0-1 0,0 0 0,-1 1 0,1-1 0,0 0 0,0 0 0,0 0 0,0 0 0,0 0 0,1 0 0,-1 0 0,0 0 0,0 0 0,1 0 0,-1-1 0,0 1 0,1 0 0,-1-1 0,1 0 0,-1 1 0,1-1 0,-1 0 0,1 1 0,-1-1 0,1 0 0,-1 0 0,1 0 0,-1 0 0,1-1 0,-1 1 0,1 0 0,-1-1 0,1 1 0,-1-1 0,3 0 0,15-7 0,-1 0 0,0-2 0,-1 0 0,0 0 0,0-2 0,-1 0 0,0-1 0,-1 0 0,17-21 0,-32 34 0,0-1 0,0 1 0,0 0 0,1 0 0,-1-1 0,0 1 0,0 0 0,1 0 0,-1 0 0,0-1 0,0 1 0,1 0 0,-1 0 0,0 0 0,1 0 0,-1 0 0,0 0 0,1-1 0,-1 1 0,0 0 0,1 0 0,-1 0 0,0 0 0,1 0 0,-1 0 0,0 0 0,1 0 0,-1 1 0,0-1 0,1 0 0,-1 0 0,0 0 0,0 0 0,1 0 0,-1 0 0,0 1 0,1-1 0,-1 0 0,0 0 0,0 0 0,1 1 0,-1-1 0,0 0 0,0 0 0,0 1 0,1-1 0,-1 0 0,0 1 0,0-1 0,0 0 0,0 0 0,0 1 0,0-1 0,1 0 0,-1 1 0,0-1 0,0 0 0,0 1 0,0-1 0,0 0 0,0 1 0,4 24 0,-3 15 0,-7 65 0,0 27 0,6-131 0,0 1 0,0 0 0,0 0 0,0-1 0,1 1 0,-1 0 0,1 0 0,-1-1 0,1 1 0,-1 0 0,1-1 0,1 3 0,-1-4 0,-1 1 0,0-1 0,1 0 0,-1 1 0,1-1 0,-1 0 0,0 0 0,1 1 0,-1-1 0,1 0 0,-1 0 0,1 0 0,-1 0 0,1 1 0,-1-1 0,1 0 0,-1 0 0,1 0 0,-1 0 0,1 0 0,0 0 0,-1 0 0,1 0 0,-1-1 0,1 1 0,0 0 0,4-3 0,0 1 0,-1-1 0,1 0 0,-1-1 0,0 1 0,7-7 0,-3 2 0,35-31 0,64-79 0,-102 113 0,-2-1 0,1 1 0,0-1 0,1 1 0,0 0 0,-1 1 0,1-1 0,1 1 0,-1 0 0,9-5 0,-13 9 0,-1-1 0,1 1 0,0 0 0,-1 0 0,1 0 0,-1 0 0,1 0 0,-1 0 0,1 0 0,0 0 0,-1 0 0,1 0 0,-1 0 0,1 0 0,-1 0 0,1 0 0,0 0 0,-1 1 0,1-1 0,-1 0 0,1 0 0,-1 1 0,1-1 0,-1 0 0,1 1 0,-1-1 0,0 1 0,1-1 0,-1 0 0,1 1 0,-1-1 0,0 1 0,1-1 0,-1 1 0,0-1 0,0 1 0,1-1 0,-1 1 0,0-1 0,0 1 0,0 0 0,5 29 0,-5-27 0,1 29 0,-1-1 0,-2 1 0,-11 61 0,-37 93 0,39-155 0,-1 0 0,-2-1 0,-1-1 0,-1 0 0,-1-1 0,-2-1 0,-29 34 0,42-55 0,0 1 0,-1-1 0,1-1 0,-1 1 0,-1-1 0,1 0 0,0-1 0,-1 1 0,0-2 0,0 1 0,-1-1 0,-14 4 0,17-6 0,0-1 0,0 1 0,0-1 0,0 0 0,0 0 0,0-1 0,0 0 0,0 0 0,1 0 0,-1-1 0,0 0 0,1 0 0,-1-1 0,1 1 0,-1-1 0,1 0 0,0 0 0,0-1 0,-6-5 0,4 2 0,0 1 0,0-1 0,1 0 0,0-1 0,0 1 0,1-1 0,0 0 0,0-1 0,1 1 0,0-1 0,0 0 0,1 0 0,0 0 0,1 0 0,0-1 0,0 1 0,1-1 0,0 1 0,1-1 0,0 1 0,1-1 0,0 0 0,0 1 0,1 0 0,0-1 0,5-14 0,-4 19 0,0 1 0,0-1 0,0 0 0,0 1 0,1-1 0,-1 1 0,1 0 0,0 0 0,0 0 0,1 1 0,-1 0 0,1 0 0,0 0 0,0 0 0,0 1 0,7-3 0,8-2 0,0 1 0,38-7 0,-25 10 0,0 1 0,0 1 0,0 2 0,52 8 0,-59-6 0,-13-1 0,0 0 0,1 1 0,-1 1 0,0 0 0,0 0 0,-1 2 0,24 12 0,-5 3 0,45 37 0,-61-45 0,6 3-3935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1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87 679 8936,'0'0'1284,"-3"10"-770,2-10-510,-4 17 642,-2 0 0,-16 30 1,-22 35 4142,44-81-4694,1-1 0,0 0 0,0 1 0,-1-1-1,1 1 1,0-1 0,0 1 0,0-1 0,0 1 0,0-1 0,0 1-1,-1-1 1,1 1 0,0-1 0,1 1 0,-1-1 0,0 1 0,0-1-1,0 0 1,0 1 0,0-1 0,0 1 0,0-1 0,1 1 0,-1-1-1,0 1 1,0-1 0,1 0 0,-1 1 0,0-1 0,1 1 0,-1-1-1,0 0 1,1 1 0,-1-1 0,1 0 0,0 1-17,0-1 0,-1 0 0,1 0 0,0 1 0,-1-1 0,1 0 0,0 0 0,0 0 1,-1 0-1,1 0 0,0 0 0,0 0 0,-1-1 0,1 1 0,0 0 0,-1 0 0,1 0 0,0-1 0,0 1 0,-1 0 1,1-1-1,-1 1 0,1-1 0,0 1 0,0-1 0,11-11 300,-1 0 0,-1 0 1,0-1-1,15-24 0,24-61 1034,-24 46-194,-18 40 471,-7 18-197,-2 18-1002,1-4-297,2-1 0,1 1 0,0-1 0,1 0 1,1 1-1,1-1 0,15 36 0,-19-53-192,1 1 0,-1-1 0,1 1 0,0-1 0,-1 0 0,1 1 0,0-1 0,1 0 0,-1 0 0,0 0 0,0-1 0,1 1 0,-1-1 0,1 1 0,4 1 0,-1-1 0,-1-1-1,0 1 1,1-1-1,0-1 1,-1 1-1,1-1 1,9 0-1,-2-1-1,0-1 1,0-1-1,0 0 1,0 0-1,-1-1 1,18-9-1,-15 5 1,-1-1 0,0-1 0,0 0 0,-1-1 0,0 0 0,-1-1 0,0-1 0,16-23 0,2-7 0,37-71 0,-39 56 0,-3-1 0,-2-1 0,-3-1 0,-3 0 0,-2-2 0,11-113 0,-26 172 0,3-23 0,-3 23 0,-3 18 0,-59 373 0,-24 118 0,74-454 0,-24 61 0,28-91 0,0 0 0,-2-1 0,-1-1 0,0 1 0,-21 24 0,32-43 0,-1 0 0,1 0 0,-1 0 0,0 0 0,1 0 0,-1-1 0,0 1 0,0 0 0,1-1 0,-1 1 0,0 0 0,0-1 0,0 1 0,0-1 0,0 1 0,0-1 0,0 0 0,0 1 0,0-1 0,0 0 0,-2 1 0,2-2 0,0 0 0,0 1 0,0-1 0,1 0 0,-1 0 0,0 0 0,1 1 0,-1-1 0,0 0 0,1 0 0,-1 0 0,1 0 0,-1 0 0,1 0 0,0 0 0,-1 0 0,1-1 0,0 1 0,0 0 0,0 0 0,0-1 0,-2-9 0,2 0 0,-1 0 0,1 1 0,1-1 0,0 0 0,1 0 0,4-16 0,1 3 0,1-1 0,12-24 0,-10 28 0,1 1 0,1 0 0,0 1 0,2 0 0,0 1 0,1 0 0,1 1 0,28-23 0,-30 29 0,2 0 0,0 0 0,0 2 0,0 0 0,1 1 0,1 0 0,-1 2 0,1 0 0,0 1 0,34-5 0,-41 9 0,0 0 0,-1 1 0,1 1 0,0 0 0,11 2 0,-16-2 0,0 0 0,-1 1 0,1 0 0,0 0 0,-1 0 0,1 1 0,-1 0 0,0 0 0,0 0 0,6 5 0,1 10 984,-11-18-1148,-1 1 0,0-1 0,0 1 0,0 0 0,1-1 0,-1 1 0,0-1 0,0 1 0,0-1 0,0 1 0,0 0 0,0-1 0,0 1 0,0-1 1,-1 1-1,1 0 0,0-1 0,0 1 0,0-1 0,-1 1 0,1-1 0,0 1 0,0-1 0,-1 1 0,1-1 0,-1 1 0,1-1 0,0 1 0,-2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12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19495,'0'0'1632,"74"18"-1560,-11-2 0,15 2-400,7-5-8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1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595 446 8840,'0'0'7861,"3"-11"-7441,7-32 26,-10 40-388,-1 0 0,1 1 0,-1 0 0,1-1 0,-1 1 0,0-1-1,0 1 1,0 0 0,0-1 0,-1 1 0,1 0 0,-1 0 0,1 0-1,-1 0 1,0 0 0,0 1 0,1-1 0,-1 0 0,-1 1 0,1-1-1,0 1 1,-2-1 0,-2-2 93,-4-3 9,-1 1 0,0 0 1,0 0-1,-1 1 0,0 0 0,0 1 1,0 1-1,0 0 0,-1 1 0,1 0 1,-1 0-1,0 2 0,1-1 1,-1 2-1,1-1 0,-1 2 0,0 0 1,1 0-1,0 1 0,0 1 0,0 0 1,0 1-1,-13 7 0,-6 4 224,1 2 0,1 1 1,0 2-1,-40 37 0,60-49-246,1 1-1,-1 0 1,2 0 0,-1 1 0,2 0 0,-11 21 0,14-24-32,0 0 0,1 0 1,0 0-1,0 1 0,1-1 0,0 1 0,0 0 0,1-1 1,0 1-1,1-1 0,1 11 0,0-11-20,-1-1 0,1 0 0,0 0 0,1 0 1,0 0-1,0 0 0,1 0 0,0-1 0,0 0 0,0 0 0,1 0 0,-1 0 0,12 10 0,-7-10 2,0 1-1,0-1 0,0-1 1,1 1-1,0-2 0,0 1 1,0-1-1,20 4 0,-9-4 18,1 0 0,0-2 0,0 0 0,0-2 0,0-1 0,0 0 0,0-1 0,42-11 0,-6-4 164,-1-3-1,-1-2 1,61-34 0,-93 42-15,0-1-1,-2 0 1,0-2 0,28-28 0,-56 53-229,-1 0 0,1 0 0,1 0 0,-1 0 0,1 1-1,1 0 1,0 0 0,0 1 0,1-1 0,-3 12 0,4-16-18,1 1-1,0-1 1,0 0-1,1 1 1,0-1-1,0 1 1,0-1-1,0 0 1,1 1-1,0-1 1,0 0-1,1 1 1,-1-1-1,1 0 1,0 0-1,1 0 1,-1 0-1,1-1 1,0 1-1,0-1 1,0 1-1,5 4 1,-3-4-7,0 0 0,0-1 0,1 1 0,0-1 0,-1-1 0,1 1 0,0-1 0,1 0 0,-1 0 0,0 0 0,1-1 0,0 0 0,0-1 0,-1 1 0,1-1 0,0-1 0,0 1 0,0-1 0,0-1 0,0 1 0,0-1 0,0 0 0,-1 0 0,1-1 0,0 0 0,7-3 0,-12 3 0,1 1 0,-1-1 0,1 0 0,-1 0 0,0 0 0,0 0 0,0 0 0,0 0 0,0 0 0,0-1 0,-1 1 0,1-1 0,-1 1 0,0-1 0,1 0 0,-1 0 0,0 1 0,-1-1 0,1 0 0,0 0 0,-1 0 0,0 0 0,0-3 0,1-6 0,-1 0 0,-1 0 0,0 0 0,-4-16 0,2 17 0,0 0 0,-1 0 0,0 1 0,0-1 0,-1 1 0,0 0 0,-1 1 0,0-1 0,-9-9 0,12 15 0,0 0 0,-1 0 0,1 1 0,-1 0 0,0-1 0,0 1 0,0 1 0,0-1 0,-1 1 0,1-1 0,-1 1 0,1 0 0,-1 1 0,0-1 0,0 1 0,0 0 0,0 0 0,0 1 0,0 0 0,0-1 0,0 1 0,0 1 0,-5 0 0,7 0 0,1-1 0,-1 1 0,1 0 0,-1-1 0,1 1 0,-1 0 0,1 1 0,0-1 0,0 0 0,0 1 0,-1-1 0,1 1 0,-2 2 0,4-3 0,-1-1 0,1 1 0,0-1 0,-1 1 0,1-1 0,0 1 0,0-1 0,0 1 0,0-1 0,-1 1 0,1-1 0,0 1 0,0-1 0,0 1 0,0-1 0,0 1 0,0 0 0,0-1 0,0 1 0,1-1 0,-1 1 0,0-1 0,0 1 0,0-1 0,1 1 0,0 1 0,0-1 0,0 0 0,0 0 0,0 0 0,1 1 0,-1-1 0,0 0 0,1 0 0,-1-1 0,1 1 0,-1 0 0,3 0 0,10 5 0,0-2 0,0 0 0,0-1 0,1-1 0,-1 0 0,1 0 0,0-2 0,-1 0 0,1 0 0,23-5 0,17-5 0,77-25 0,-105 27 0,-5 1 0,-1-1 0,21-12 0,20-9 0,-61 29 0,-1 0 0,1 0 0,-1 0 0,0 0 0,1 0 0,-1 0 0,1 0 0,-1-1 0,1 1 0,-1 0 0,0 0 0,1-1 0,-1 1 0,0 0 0,1 0 0,-1-1 0,0 1 0,1 0 0,-1-1 0,0 1 0,0-1 0,1 1 0,-1 0 0,0-1 0,0 1 0,0-1 0,0 1 0,1 0 0,-1-1 0,0 1 0,0-1 0,0 1 0,0-1 0,0 1 0,0-1 0,0 1 0,0 0 0,0-1 0,0 1 0,-1-1 0,1 1 0,0-1 0,0 1 0,0 0 0,0-1 0,-1 1 0,1-1 0,0 1 0,0 0 0,-1-1 0,1 1 0,0 0 0,-1-1 0,1 1 0,0 0 0,-1 0 0,0-1 0,0-1 0,-1 1 0,0-1 0,0 1 0,-1 0 0,1-1 0,0 1 0,0 0 0,0 0 0,-5 0 0,-2-1 0,0 2 0,-1-1 0,1 2 0,-1-1 0,1 1 0,-1 1 0,1-1 0,0 2 0,0-1 0,0 1 0,0 1 0,-12 5 0,16-6 0,0-1 0,0 1 0,1 0 0,-1 1 0,1-1 0,0 1 0,-1 0 0,2 0 0,-1 0 0,0 1 0,1-1 0,0 1 0,0 0 0,0-1 0,1 1 0,0 1 0,-1-1 0,2 0 0,-1 1 0,1-1 0,0 1 0,-1 9 0,2-6 0,0 1 0,1 0 0,1 0 0,0-1 0,0 1 0,0-1 0,2 1 0,-1-1 0,1 0 0,0 0 0,1-1 0,0 1 0,0-1 0,1 0 0,0 0 0,0-1 0,1 0 0,0 0 0,0 0 0,1-1 0,0 0 0,0-1 0,0 0 0,9 5 0,-4-4 0,1 1 0,-1-2 0,1 0 0,0-1 0,0 0 0,1-1 0,-1 0 0,1-1 0,-1-1 0,1-1 0,0 0 0,-1 0 0,1-2 0,0 0 0,22-6 0,-24 5 0,1-1 0,-1 0 0,0-2 0,0 1 0,0-1 0,-1-1 0,0 0 0,0-1 0,-1 0 0,11-11 0,-4 0 0,0 0 0,23-36 0,-35 45 0,0 0 0,-1 0 0,-1 0 0,1 0 0,-2-1 0,0 1 0,0-1 0,2-20 0,-2 7 0,-1 11 0,0-1 0,-1 1 0,0 0 0,-2-1 0,1 1 0,-4-18 0,-6 3 0,10 26 0,0 1 0,-1 1 0,1 0 0,0 0 0,0-1 0,0 1 0,0 0 0,0 0 0,0-1 0,0 1 0,0 0 0,0 0 0,0-1 0,0 1 0,0 0 0,0 0 0,0-1 0,0 1 0,0 0 0,0 0 0,0-1 0,0 1 0,0 0 0,0 0 0,0-1 0,0 1 0,0 0 0,1 0 0,-1 0 0,0-1 0,0 1 0,0 0 0,0 0 0,1 0 0,-1-1 0,0 1 0,0 0 0,0 0 0,1 0 0,-1 0 0,0 0 0,0-1 0,1 1 0,-1 0 0,0 0 0,0 0 0,1 0 0,-1 0 0,0 0 0,1 0 0,6-7 0,-7 6 0,0 0 0,0 0 0,0 0 0,0 0 0,1 0 0,-1-1 0,0 1 0,0 0 0,1 0 0,-1 0 0,1 0 0,-1 0 0,1 0 0,-1 0 0,1 0 0,0 0 0,-1 0 0,1 0 0,1-1 0,-1 2 0,0-1 0,0 0 0,0 0 0,0-1 0,0 1 0,-1 0 0,1 0 0,0 0 0,-1-1 0,1 1 0,-1 0 0,1-2 0,17-68 0,-6 27 0,-2-1 0,7-68 0,-17 108 0,1 2 0,-1-1 0,1 0 0,-1 1 0,0-1 0,0 0 0,0 1 0,-1-1 0,0 0 0,1 1 0,-1-1 0,0 0 0,-1 1 0,1-1 0,-3-3 0,4 6 0,0 1 0,0 0 0,0 0 0,-1 0 0,1 0 0,0 0 0,0 0 0,0-1 0,0 1 0,0 0 0,-1 0 0,1 0 0,0 0 0,0 0 0,0 0 0,-1 0 0,1 0 0,0 0 0,0 0 0,0 0 0,0 0 0,-1 0 0,1 0 0,0 0 0,0 0 0,0 0 0,0 0 0,-1 0 0,1 0 0,0 0 0,0 0 0,0 0 0,0 0 0,-1 0 0,1 1 0,0-1 0,0 0 0,0 0 0,0 0 0,0 0 0,-1 0 0,1 0 0,0 1 0,0-1 0,0 0 0,0 0 0,0 0 0,-5 12 0,3-7 0,-30 92 0,4 2 0,-16 107 0,21-93 0,-25 158 0,3-13 0,-22-5 0,25-131 0,38-115 0,5-13 0,9-20 0,11-50 0,-9 27 0,27-78 0,67-148 0,77-118 0,-83 184 0,-46 111 0,-12 26 0,-34 47 0,-7 22 0,-1 0 0,1 0 0,0 0 0,0 0 0,0 0 0,1 0 0,-1 0 0,1 0 0,0 1 0,-1-1 0,1 0 0,4-3 0,-14 48 0,-83 334 0,-17 63 0,32-173 0,47-182 0,-44 88 0,54-131 0,-49 89 0,68-129 0,-1-1 0,1 1 0,-1 0 0,0 0 0,1 0 0,-1-1 0,0 1 0,0 0 0,0-1 0,1 1 0,-1-1 0,0 1 0,0-1 0,0 1 0,0-1 0,-2 1 0,3-1 0,0 0 0,-1 0 0,1-1 0,0 1 0,-1 0 0,1 0 0,-1 0 0,1 0 0,0 0 0,-1-1 0,1 1 0,0 0 0,-1 0 0,1 0 0,0-1 0,0 1 0,-1 0 0,1-1 0,0 1 0,0 0 0,-1-1 0,1 1 0,0 0 0,0-1 0,0 1 0,0 0 0,-1-1 0,1 1 0,0-1 0,0 1 0,0 0 0,0-1 0,0 1 0,0 0 0,0-1 0,0 1 0,0-1 0,0 1 0,0 0 0,0-1 0,1 1 0,-1-1 0,0 1 0,0 0 0,0-1 0,5-28 0,0 1 0,2 0 0,1 0 0,1 1 0,1 0 0,2 0 0,0 1 0,2 1 0,1 0 0,1 1 0,1 1 0,1 0 0,27-26 0,123-102 0,-30 29 0,-98 80 0,-2-1 0,-2-3 0,34-54 0,-53 72 0,-1-1 0,14-38 0,-9 10 0,-19 47 0,-6 25 0,-22 147 0,19-6 0,6-154 0,1 1 0,-1 0 0,1-1 0,0 1 0,0-1 0,0 1 0,0 0 0,0-1 0,1 1 0,-1-1 0,1 1 0,0-1 0,-1 1 0,1-1 0,0 1 0,1-1 0,-1 0 0,0 0 0,1 1 0,-1-1 0,1 0 0,0 0 0,-1 0 0,1-1 0,3 4 0,-1-4 0,-1 0 0,0 1 0,1-1 0,-1 0 0,0-1 0,1 1 0,-1-1 0,1 1 0,-1-1 0,1 0 0,-1 0 0,1-1 0,-1 1 0,1-1 0,-1 1 0,0-1 0,1 0 0,4-3 0,12-4 0,-1-2 0,0-1 0,29-21 0,22-12 0,-2 0 0,-48 30 0,1 1 0,0 1 0,29-12 0,-34 17 0,5 0 0,-1-2 0,28-15 0,-30 15 0,-15 9 0,-1-1 0,0 0 0,0 0 0,0 0 0,0 0 0,0 0 0,0-1 0,-1 1 0,1 0 0,0-1 0,1-1 0,-11 12 0,-2 1 0,1-1 0,-20 14 0,17-14 0,-1 1 0,2 1 0,-13 13 0,12-9 0,0 1 0,-12 22 0,21-33 0,0 1 0,0 0 0,1 1 0,0-1 0,0 0 0,0 1 0,0-1 0,1 1 0,1-1 0,-1 12 0,1-16 0,0 1 0,1-1 0,-1 0 0,1 0 0,0 1 0,0-1 0,0 0 0,0 0 0,0 0 0,0 0 0,0 0 0,1 0 0,-1 0 0,1 0 0,-1-1 0,1 1 0,0 0 0,0-1 0,0 0 0,0 1 0,0-1 0,0 0 0,0 0 0,0 0 0,0 0 0,4 1 0,2 0 0,-1 0 0,0-1 0,1 0 0,-1 0 0,0-1 0,1 0 0,8-1 0,-3 0 0,0-2 0,-1 1 0,1-2 0,0 0 0,-1 0 0,0-1 0,0-1 0,13-8 0,7-6 0,43-38 0,-22 15 0,-10 8 0,-24 19 0,38-25 0,-48 37 0,-10 13 0,-3 6 0,-15 46 0,-1 9 0,18-64 0,1 0 0,0 1 0,1-1 0,0 0 0,0 1 0,0-1 0,1 1 0,2 11 0,-2-16 0,0 1 0,-1-1 0,1 1 0,0-1 0,0 0 0,0 0 0,0 0 0,1 1 0,-1-1 0,1 0 0,-1-1 0,1 1 0,0 0 0,-1 0 0,1-1 0,0 1 0,0-1 0,0 1 0,1-1 0,3 2 0,-3-2 0,1 0 0,-1-1 0,1 1 0,0-1 0,0 0 0,-1 0 0,1 0 0,0-1 0,0 1 0,-1-1 0,1 0 0,-1 0 0,5-1 0,15-7 0,1-1 0,-1-1 0,-1-1 0,39-28 0,-23 11 0,56-56 0,-82 73 0,0-1 0,18-27 0,-27 37 0,-1 0 0,0-1 0,0 1 0,0-1 0,-1 1 0,1-1 0,-1 0 0,0 0 0,0 0 0,0 0 0,0 0 0,-1 0 0,0 0 0,0 0 0,0 0 0,0 0 0,0 1 0,-2-6 0,2 8 0,0 0 0,-1 1 0,1-1 0,-1 0 0,1 1 0,0-1 0,-1 1 0,1-1 0,-1 0 0,0 1 0,1-1 0,-1 1 0,1-1 0,-1 1 0,0 0 0,1-1 0,-1 1 0,0 0 0,1-1 0,-1 1 0,0 0 0,0 0 0,1 0 0,-1-1 0,0 1 0,0 0 0,1 0 0,-1 0 0,0 0 0,0 0 0,1 1 0,-1-1 0,0 0 0,0 0 0,1 0 0,-1 1 0,0-1 0,1 0 0,-1 1 0,0-1 0,0 1 0,-30 19 0,30-20 0,-7 7 0,0 0 0,1 0 0,0 1 0,1 0 0,-1 0 0,1 0 0,1 1 0,-7 14 0,9-17 0,0 0 0,1 0 0,0 0 0,0 0 0,0 0 0,1 0 0,0 0 0,0 1 0,1-1 0,-1 0 0,1 1 0,1-1 0,-1 0 0,1 1 0,2 6 0,-2-10 0,0 0 0,0 0 0,0 0 0,1 0 0,-1-1 0,1 1 0,0 0 0,0-1 0,0 1 0,0-1 0,0 0 0,0 0 0,0 0 0,1 0 0,-1 0 0,1 0 0,5 2 0,-4-2 0,1-1 0,-1 0 0,0 0 0,1 0 0,-1 0 0,0-1 0,1 0 0,-1 0 0,1 0 0,-1-1 0,7-1 0,3-1 0,0-1 0,0-1 0,-1-1 0,1 0 0,-1 0 0,19-14 0,25-24 0,-42 31 0,0 1 0,1 1 0,32-18 0,-45 27 0,-1 1 0,-1 1 0,1-1 0,-1 0 0,1 1 0,0-1 0,-1 0 0,1 1 0,0 0 0,0-1 0,2 1 0,-3 1 0,-1-1 0,1 0 0,0 1 0,-1-1 0,1 1 0,-1 0 0,1-1 0,-1 1 0,1-1 0,-1 1 0,0 0 0,1-1 0,-1 1 0,0 0 0,1-1 0,-1 1 0,0 0 0,0 0 0,0-1 0,0 1 0,0 0 0,1 0 0,-1-1 0,-1 1 0,1 0 0,0 0 0,0-1 0,0 1 0,0 0 0,0 0 0,-1 1 0,-2 25 0,2-10 0,-1 0 0,0 0 0,-1-1 0,-1 1 0,-8 21 0,-13 32 0,27-65 0,6-7 0,16-12 0,-21 11 0,66-51 0,-54 40 0,1 1 0,1 0 0,0 1 0,1 1 0,26-13 0,-43 24 0,1 0 0,-1-1 0,1 1 0,-1 0 0,1 0 0,0 0 0,-1 0 0,1 0 0,-1 0 0,1 0 0,-1 0 0,1 1 0,0-1 0,-1 0 0,1 1 0,-1 0 0,0-1 0,1 1 0,-1 0 0,1 0 0,1 1 0,28 28 0,-19-17 0,-5-5 0,-1-2 0,0 0 0,0 0 0,1-1 0,11 8 0,-15-12 0,0 1 0,0-1 0,0 0 0,0 0 0,0 0 0,1 0 0,-1-1 0,1 1 0,-1-1 0,0 0 0,1 0 0,-1 0 0,1 0 0,-1-1 0,5 0 0,-2-1 0,1 0 0,-1-1 0,1 1 0,-1-1 0,0-1 0,0 1 0,0-1 0,-1 0 0,1 0 0,-1-1 0,0 0 0,0 0 0,5-6 0,5-9 0,-1-1 0,15-27 0,-26 43 0,9-18 0,-1 0 0,-1-1 0,9-33 0,13-77 0,-19 74 0,-4 20 0,-3 1 0,-1-2 0,-1 1 0,-3-46 0,-3 73 0,2 13 0,0 0 0,0 0 0,0 0 0,0 0 0,0 0 0,0 1 0,0-1 0,-1 0 0,1 0 0,0 0 0,0 0 0,0 0 0,0 0 0,0 1 0,0-1 0,0 0 0,0 0 0,-1 0 0,1 0 0,0 0 0,0 0 0,0 0 0,0 0 0,0 0 0,0 0 0,-1 0 0,1 0 0,0 0 0,0 0 0,0 0 0,0 0 0,0 0 0,-1 0 0,1 0 0,0 0 0,0 0 0,0 0 0,0 0 0,0 0 0,-1 0 0,1 0 0,0 0 0,0 0 0,0 0 0,0 0 0,0 0 0,0 0 0,-1 0 0,1 0 0,0-1 0,0 1 0,0 0 0,0 0 0,0 0 0,0 0 0,0 0 0,0-1 0,-1 2 0,-18 56 0,3 2 0,2 0 0,-10 96 0,18-78 0,3 0 0,10 111 0,-5-170 0,1 1 0,0-1 0,2 1 0,0-1 0,13 31 0,-14-45 492,-5-12 0,-3-9-5411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6424,'0'0'10969,"-1"10"-10536,0-8-415,1 2 24,-1 1-1,1-1 1,0 0-1,0 1 1,0-1-1,0 1 1,1-1-1,0 0 1,0 0-1,0 1 1,0-1-1,1 0 1,0 0-1,-1 0 1,1 0-1,1-1 1,-1 1-1,4 4 1,117 117 1111,-84-88-804,-2 1 1,62 81-1,-55-50 16,51 109 1,-86-157-274,-1 1 0,-1-1 1,-1 1-1,-1 0 0,0 1 1,-2 0-1,-1-1 0,-1 1 1,-1 0-1,0 0 0,-5 23 1,2-27 13,-1-1 0,-1 0 0,0 0 0,-1-1 0,-12 24 0,4-14 108,-1-1 0,-28 38 0,32-52-111,0 0 0,-1-1-1,-1 0 1,-26 18-1,25-19 12,0 0 0,1 0-1,0 2 1,-16 18 0,27-27-93,0-1 34,0 1 0,0 0-1,0-1 1,0 1 0,-1-1-1,1 0 1,-1 0-1,0 0 1,0 0 0,-4 3-1,29-24-416,-10 6-2722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1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22415,'0'0'2216,"73"16"-1400,-19-8-80,1 8 8,-17 0-360,-10-4 8,-14-4-200,-4 2 16,-8-2-144,-4 2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18191,'0'0'3032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3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1 502 11448,'0'0'7086,"11"-2"-6419,23-3-287,83-18 1125,-102 19-1326,-1 0 1,0-1-1,0-1 0,-1 0 0,0 0 0,16-11 1,14-20 564,-1-1 0,69-81 1,-94 99-526,-2 3 82,0-1 0,-1-1 0,-1 0 0,-1 0 0,-1-1 0,-1 0 0,0-1 0,9-32 0,-20 49 1013,-2 9-832,-6 11-213,1 6-95,0 0-1,1 0 1,2 1-1,0 0 0,1 0 1,1 0-1,2 0 1,0 25-1,1-40-62,1 1-1,0-1 0,0 1 1,1-1-1,0 1 0,0-1 0,6 14 1,-6-19-77,0 0 0,0 0 0,0 0 0,0 0 0,0-1 0,1 1 0,-1-1 0,1 0 0,0 1 0,0-1 0,0 0 0,0-1 0,0 1 0,0 0 0,0-1 0,1 0 0,-1 0 0,0 0 0,1 0 0,-1 0 0,7 0 0,1-1-34,-1 1 0,1-2 0,0 1 0,0-2 0,0 1 0,-1-2 0,1 1 0,-1-1 0,1-1 0,-1 0 0,0-1 0,-1 1 0,1-2 0,10-7 0,-2 0 0,-1 0 0,-1-1 0,0-1 0,-1 0 0,0-1 0,15-23 0,53-77 0,-83 116 0,0 0 0,0-1 0,0 1 0,0 0 0,0 0 0,0 0 0,0 0 0,1 0 0,-1-1 0,0 1 0,0 0 0,0 0 0,0 0 0,0 0 0,1 0 0,-1 0 0,0-1 0,0 1 0,0 0 0,0 0 0,1 0 0,-1 0 0,0 0 0,0 0 0,0 0 0,0 0 0,1 0 0,-1 0 0,0 0 0,0 0 0,0 0 0,1 0 0,-1 0 0,0 0 0,0 0 0,0 0 0,0 0 0,1 0 0,-1 0 0,0 0 0,0 1 0,0-1 0,0 0 0,1 0 0,-1 0 0,0 0 0,0 0 0,0 0 0,0 1 0,0-1 0,0 0 0,1 0 0,-1 0 0,0 1 0,4 11 0,-1 19 0,0 0 0,-2 0 0,-2 1 0,-1-1 0,-1 0 0,-2 0 0,-1 0 0,-1-1 0,-2 0 0,-16 39 0,23-63 0,-1-1 0,1 1 0,-1-1 0,-1 1 0,1-1 0,-1 0 0,-7 8 0,9-12 0,1 0 0,0 0 0,-1 0 0,1 0 0,0 0 0,-1 0 0,1 0 0,-1-1 0,1 1 0,-1-1 0,1 1 0,-1-1 0,0 0 0,1 0 0,-1 1 0,0-1 0,1 0 0,-1 0 0,1-1 0,-1 1 0,0 0 0,1 0 0,-1-1 0,1 1 0,-1-1 0,1 0 0,-1 1 0,1-1 0,-1 0 0,1 0 0,-1 0 0,1 0 0,0 0 0,-1-1 0,-2-1 0,0-1 0,1 1 0,0-1 0,0 1 0,0-1 0,0 0 0,1 0 0,0-1 0,-1 1 0,1 0 0,1-1 0,-1 1 0,1-1 0,0 0 0,0 1 0,0-1 0,0 0 0,1 0 0,0 0 0,0 1 0,0-1 0,1 0 0,0 0 0,2-7 0,-2 6 0,1 0 0,0-1 0,1 1 0,-1 0 0,1 0 0,1 0 0,-1 1 0,1-1 0,0 1 0,0 0 0,0 0 0,1 0 0,0 1 0,0-1 0,0 1 0,0 0 0,11-5 0,-5 4 0,1 1 0,-1 1 0,1 0 0,0 0 0,0 1 0,0 0 0,0 1 0,18 1 0,4 2 0,58 10 0,38 15 850,-105-21-3242,30 14-1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3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19199,'0'0'2552,"86"99"-2728,-31-55 16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6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40 9240,'0'0'10629,"-2"13"-10049,-12 55 376,-2 0-1,-41 107 1,-80 132 1874,124-278-2392,10-21-169,0 0-1,-1-1 1,1 1 0,-1-1-1,-1 1 1,0-1-1,0-1 1,0 1 0,-1-1-1,-7 7 1,39-50 1200,-9 14-1365,4-6 383,36-38 0,-49 59-420,1 0 1,-1 1-1,1 0 0,0 0 1,1 1-1,-1 1 0,1 0 0,0 0 1,13-4-1,-7 3-67,-13 5 0,-1 0 0,1 0 0,0 0 0,-1 0 0,1 0 0,0 1 0,-1-1 0,6 1 0,-7 0 0,0 0 0,1 1 0,-1-1 0,0 1 0,1 0 0,-1-1 0,0 1 0,0 0 0,0-1 0,0 1 0,0 0 0,0 0 0,0 0 0,0 0 0,0 0 0,0 0 0,0 0 0,-1 0 0,1 1 0,0-1 0,-1 0 0,1 2 0,3 7 0,0 1 0,-2-1 0,1 1 0,-1 0 0,-1 0 0,0 0 0,0 21 0,1 11 0,-2-36 0,1-1 0,0 0 0,0 1 0,1-1 0,0 0 0,0 0 0,0 0 0,1 0 0,-1 0 0,2-1 0,-1 1 0,0-1 0,1 0 0,5 5 0,-6-9 0,0 0 0,-1 0 0,1 0 0,0-1 0,0 0 0,0 1 0,0-1 0,0 0 0,0-1 0,5 0 0,2 1 0,-2-1 0,0 0 0,-1 0 0,1 0 0,0-1 0,-1 0 0,1-1 0,-1 0 0,0 0 0,0 0 0,13-10 0,3-3 0,34-31 0,-52 42 0,7-6 0,-1 0 0,0 0 0,0-2 0,-2 1 0,1-1 0,-2 0 0,1-1 0,8-22 0,-20 47 0,0-1 0,0 1 0,1 0 0,1 0 0,-1 0 0,2 0 0,1 21 0,0-18 0,0 0 0,1-1 0,1 1 0,0-1 0,1 0 0,8 20 0,-10-29 0,1 1 0,0-1 0,-1 0 0,2 0 0,-1 0 0,0 0 0,1-1 0,0 1 0,-1-1 0,2 0 0,-1 0 0,0 0 0,0-1 0,1 1 0,-1-1 0,1 0 0,0 0 0,0-1 0,0 0 0,0 1 0,0-2 0,0 1 0,8 0 0,4-1 0,1-1 0,-1 0 0,0-2 0,0 0 0,26-8 0,-14 2 0,-1-1 0,-1-1 0,0-2 0,0-1 0,28-20 0,2-6 0,53-51 0,-103 85 0,-1 0 0,1 0 0,-1-1 0,-1 0 0,1-1 0,-1 1 0,0-1 0,-1 0 0,0 0 0,4-10 0,-8 17 0,0 1 0,1-1 0,-1 1 0,0-1 0,0 0 0,0 1 0,1-1 0,-1 1 0,0-1 0,0 0 0,0 1 0,0-1 0,0 0 0,0 1 0,0-1 0,0 0 0,0 1 0,-1-1 0,1 0 0,0 1 0,0-1 0,-1 1 0,1-1 0,0 0 0,0 1 0,-1-1 0,1 1 0,-1-1 0,1 1 0,-1-1 0,1 1 0,-1-1 0,1 1 0,-1 0 0,1-1 0,-1 1 0,1 0 0,-1-1 0,1 1 0,-1 0 0,0 0 0,1-1 0,-1 1 0,0 0 0,1 0 0,-1 0 0,0 0 0,1 0 0,-1 0 0,1 0 0,-1 0 0,0 0 0,1 0 0,-2 1 0,-4 0 0,0 0 0,1 0 0,-1 1 0,0-1 0,-4 4 0,-8 3 0,1 1 0,0 1 0,0 1 0,1 0 0,1 1 0,0 1 0,-22 23 0,29-26 0,0-1 0,0 1 0,1 0 0,1 1 0,-1 0 0,2 0 0,-1 0 0,2 1 0,0-1 0,0 1 0,1 0 0,0 0 0,-1 15 0,4-23 0,-1-1 0,1 0 0,0 1 0,1-1 0,-1 0 0,0 1 0,1-1 0,0 0 0,0 1 0,0-1 0,0 0 0,0 0 0,1 0 0,-1 0 0,1 0 0,0 0 0,0-1 0,0 1 0,0 0 0,0-1 0,1 0 0,-1 1 0,1-1 0,-1 0 0,1 0 0,0 0 0,0-1 0,0 1 0,0-1 0,0 0 0,0 1 0,0-1 0,1-1 0,-1 1 0,0 0 0,1-1 0,4 0 0,2 1 0,-1-1 0,0 0 0,1-1 0,-1 0 0,0-1 0,1 1 0,-1-2 0,0 0 0,0 0 0,-1 0 0,1-1 0,10-6 0,-7 2 0,-1-1 0,0 0 0,0-1 0,-1 0 0,-1 0 0,1-1 0,-2 0 0,1-1 0,-2 0 0,1 0 0,-2 0 0,0-1 0,0 0 0,-1-1 0,5-20 0,-11 24 0,-1 9 0,-1 8 0,-81 321 0,35-128 0,44-178 0,-2-1 0,0 0 0,-1 0 0,-1 0 0,-1-1 0,0 0 0,-2-1 0,0-1 0,-27 31 0,38-47 0,0-1 0,-1 0 0,1 0 0,0 0 0,0 0 0,-1 0 0,1 0 0,0 0 0,-1 0 0,1-1 0,-1 1 0,1 0 0,-1-1 0,1 0 0,-1 1 0,0-1 0,1 0 0,-1 1 0,-1-1 0,1-1 0,1 1 0,-1-1 0,1 1 0,-1-1 0,1 1 0,0-1 0,-1 0 0,1 0 0,0 0 0,0 1 0,0-1 0,0 0 0,-1-1 0,1 1 0,1 0 0,-3-2 0,-2-6 0,1 0 0,-1 0 0,2 0 0,-6-19 0,7 22 0,-2-10 0,1 1 0,1-1 0,0 0 0,1 0 0,1 0 0,0 1 0,1-1 0,1 0 0,0 0 0,1 1 0,1-1 0,1 1 0,0 0 0,9-19 0,-1 8 0,0 1 0,2 1 0,0 0 0,2 1 0,0 0 0,2 2 0,25-24 0,-4 10 0,1 2 0,59-35 0,96-41 0,-194 108 0,51-27 0,67-45 0,-104 62 0,-1-1 0,0-1 0,-1 0 0,-1-1 0,0 0 0,-1-1 0,0 0 0,12-24 0,-10 13 0,-2-1 0,-1 0 0,-1 0 0,-2-1 0,0 0 0,-2-1 0,-1 0 0,-1 0 0,-2 0 0,-1-42 0,-1 68 0,-1-1 0,1 1 0,0 0 0,-1-1 0,0 1 0,1 0 0,-2-1 0,1 1 0,-1-3 0,1 5 0,1 1 0,0-1 0,0 1 0,-1 0 0,1-1 0,0 1 0,-1 0 0,1-1 0,0 1 0,-1 0 0,1 0 0,-1-1 0,1 1 0,0 0 0,-1 0 0,1 0 0,-1-1 0,1 1 0,-1 0 0,1 0 0,0 0 0,-1 0 0,1 0 0,-1 0 0,1 0 0,-2 0 0,1 1 0,0-1 0,-1 1 0,1 0 0,0-1 0,-1 1 0,1 0 0,0 0 0,0 0 0,0 0 0,0 0 0,0 0 0,0 0 0,-1 2 0,-11 16 0,0 1 0,2 0 0,0 1 0,2 1 0,-13 40 0,1 8 0,-19 120 0,8-29 0,20-104 0,-7 59 0,19-115 0,0-1 0,0 0 0,0 0 0,0 0 0,0 0 0,0 1 0,0-1 0,0 0 0,0 0 0,0 0 0,0 0 0,0 1 0,0-1 0,0 0 0,0 0 0,0 0 0,0 0 0,0 1 0,0-1 0,0 0 0,0 0 0,0 0 0,0 0 0,1 0 0,-1 1 0,0-1 0,0 0 0,0 0 0,0 0 0,0 0 0,0 0 0,0 0 0,1 1 0,-1-1 0,0 0 0,0 0 0,0 0 0,0 0 0,0 0 0,1 0 0,-1 0 0,0 0 0,0 0 0,0 0 0,0 0 0,1 0 0,-1 0 0,10-5 0,14-16 0,-22 18 0,18-18 0,23-33 0,-32 39 0,0 0 0,1 1 0,1 0 0,0 1 0,0 1 0,18-13 0,-29 24 0,-1 1 0,0-1 0,0 1 0,0-1 0,0 1 0,1 0 0,-1 0 0,0-1 0,0 1 0,1 0 0,-1 0 0,0 0 0,0 0 0,1 0 0,-1 1 0,0-1 0,0 0 0,1 1 0,-1-1 0,0 0 0,0 1 0,0 0 0,0-1 0,0 1 0,0 0 0,0-1 0,0 1 0,0 0 0,0 0 0,0 0 0,0 0 0,0 0 0,-1 0 0,1 0 0,0 0 0,-1 0 0,2 2 0,3 7 0,1 0 0,-2 1 0,5 13 0,-5-14 0,14 42 0,12 32 0,-25-73 0,1-1 0,-1 1 0,1-1 0,1 0 0,10 11 0,-15-18 0,0-1 0,1 0 0,0 1 0,-1-1 0,1 0 0,0-1 0,0 1 0,0-1 0,0 1 0,1-1 0,-1 0 0,0 0 0,0 0 0,1 0 0,-1-1 0,1 1 0,-1-1 0,0 0 0,1 0 0,-1 0 0,6-2 0,2 0 0,0-1 0,0 0 0,0-1 0,-1 0 0,11-7 0,-20 11 0,1-1 0,-1 0 0,-1 0 0,1 0 0,0 0 0,0 0 0,0-1 0,0 1 0,-1 0 0,1 0 0,-1 0 0,1-1 0,-1 1 0,1 0 0,-1-1 0,0 1 0,1 0 0,-1-1 0,0 1 0,0 0 0,0-1 0,0 1 0,0 0 0,-1-1 0,1 1 0,0 0 0,0-1 0,-1 1 0,1 0 0,-1-1 0,0 1 0,0-2 0,1 3 0,0 0 0,0 0 0,0 1 0,0-1 0,0 0 0,0 0 0,0 0 0,0 0 0,0 0 0,1 0 0,-1 0 0,0 0 0,0 0 0,0 0 0,0 0 0,0 0 0,0 0 0,0 0 0,0 0 0,0 0 0,0 0 0,0 0 0,0 0 0,1 0 0,-1 0 0,0 0 0,0-1 0,0 1 0,0 0 0,0 0 0,0 0 0,0 0 0,0 0 0,0 0 0,0 0 0,0 0 0,0 0 0,0 0 0,0 0 0,0 0 0,0 0 0,0 0 0,0 0 0,0 0 0,0-1 0,0 1 0,0 0 0,0 0 0,0 0 0,0 0 0,0 0 0,0 0 0,0 0 0,0 0 0,0 0 0,0 0 0,0 0 0,0 0 0,0-1 0,0 1 0,0 0 0,0 0 0,0 0 0,0 0 0,0 0 0,2 0 0,-6-5 0,1 1 0,-2 0 0,-15 3 0,4-1 21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7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20303,'0'0'6752,"-50"59"-5608,50-47 16,2 4-56,2 2 0,4 0-80,4-2-856,0-2-168,-6-2 0,-2 1 0,-4-9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28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2221 1 7432,'0'0'6785,"-17"11"-6456,-152 91 629,-302 133 0,387-200-717,-262 118 961,142-51-294,-79 42 818,270-138-1586,1 1-1,0 1 0,0 0 1,1 1-1,-11 10 0,21-19-114,0 1-1,0 0 0,0 0 1,0 0-1,1 0 1,-1 1-1,0-1 0,1 0 1,-1 0-1,1 0 0,-1 1 1,1-1-1,0 0 1,-1 3-1,1-4-9,0 1-1,0-1 1,0 1 0,0 0-1,1-1 1,-1 1-1,0 0 1,0-1 0,1 1-1,-1-1 1,0 1 0,1-1-1,-1 1 1,0-1 0,1 1-1,-1-1 1,1 1-1,-1-1 1,1 1 0,-1-1-1,2 1 1,2 1 57,1 0 1,0 0-1,0-1 1,0 1-1,11 0 1,-3 1-9,103 19 475,144 9 1,-68-11-2,-182-19-500,2 1 64,-1-1-1,21 7 0,-30-8-80,0 1-1,0 0 0,0-1 0,-1 1 1,1 0-1,0 0 0,0 0 0,-1 0 1,1 0-1,0 0 0,-1 1 0,0-1 1,1 0-1,-1 1 0,0-1 0,1 1 1,-1 0-1,0-1 0,0 1 0,0 0 1,-1 0-1,2 3 0,-2-3-8,0 0 0,0 0 0,0 0 0,0 0-1,-1 0 1,1 0 0,-1 0 0,1 0 0,-1-1-1,0 1 1,0 0 0,0 0 0,0-1 0,-1 3 0,-20 24 51,17-22-44,-10 10 27,-1 0-1,-1-2 1,0 0 0,-1 0-1,0-2 1,-38 20-1,13-12 69,-1-1 0,-56 15-1,-339 63 658,53-15 81,374-79-801,0 2 0,1-1-1,-16 10 1,12-7-96,52-29-3676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30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853 2 9744,'0'0'5832,"-11"0"-5563,8 0-245,-8-1 73,0 0-1,0 2 0,0-1 1,0 1-1,-19 5 0,-13 5 326,-342 82 2856,276-64-2339,78-19-428,0-1-1,-59 7 1,30-5 816,60-10-1313,0-1 1,0 0 0,0 0 0,0 0 0,0 0-1,0 0 1,-1 0 0,1 0 0,0 0 0,0 0-1,0 0 1,0 0 0,0 0 0,0 0-1,-1 0 1,1 0 0,0 0 0,0 0 0,0 0-1,0 0 1,0 0 0,0 0 0,-1 0 0,1 0-1,0 0 1,0 0 0,0 0 0,0 0 0,0 0-1,0 0 1,0 0 0,-1-1 0,1 1-1,0 0 1,0 0 0,0 0 0,0 0 0,0 0-1,0 0 1,0 0 0,0 0 0,0-1 0,0 1-1,0 0 1,0 0 0,0 0 0,-1 0 0,1 0-1,0 0 1,0-1 0,0 1 0,0 0 0,0 0-1,0 0 1,0 0 0,0 0 0,1 0-1,-1-1 1,0 1 0,0 0 0,0 0 0,0 0-1,0 0 1,0 0 0,0 0 0,0-1 0,8-7 420,2 1-318,0 0 0,1 1 0,0 1 0,0 0 0,13-4 0,63-15 203,-49 14-155,2 0-13,2-3 162,1 3 1,75-9 0,-76 16-99,-27 1-94,0 0-1,0 2 0,1 0 0,-1 0 1,20 4-1,-34-4-107,0 1-1,0-1 1,0 1 0,1-1-1,-1 1 1,0 0 0,0 0 0,0-1-1,0 1 1,0 0 0,0 0 0,0 0-1,-1 0 1,1 0 0,0 0 0,0 0-1,-1 0 1,1 0 0,-1 0 0,1 0-1,-1 1 1,1-1 0,-1 0-1,0 0 1,1 1 0,-1-1 0,0 0-1,0 0 1,0 1 0,0-1 0,0 0-1,-1 2 1,1 6 28,-1-1-1,-1 1 1,-3 12 0,4-20-41,-13 42 222,-27 55 1,3-8 385,38-89-578,-1 0 0,1 0 0,0 0 0,-1 0 0,1 0 0,-1 0 0,1 0 0,-1 0 0,0-1 0,1 1 0,-1 0 0,0-1 0,1 1 0,-1 0 0,0-1 0,0 1 0,0-1 0,0 1 0,1-1 0,-1 1 0,0-1 0,0 1 0,0-1 0,0 0 0,0 0 0,0 0 0,0 1 0,0-1 0,0 0 0,0 0 0,0 0 0,0 0 0,0-1 0,0 1 0,0 0 0,0 0 0,0-1 0,0 1 0,-2-1 0,-1-1 35,0-1 1,-1 1-1,1-1 1,0 0-1,0 0 1,1 0 0,-6-5-1,-28-33 171,1-3 1,-49-78-1,76 101 626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9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1 552 7736,'0'0'9954,"2"-9"-9561,4-15-199,8-40 786,4 1 1,34-83-1,-19 69-45,-18 39 158,32-58-1,-33 61 729,-4 48-612,-4 7-939,0 0 0,-2 0-1,0 0 1,-1 1-1,-1 0 1,-1 24-1,-1-38-171,0-1 0,-1 1 0,0-1 0,0 1 0,0-1 0,-1 0-1,0 0 1,0 0 0,0 0 0,-1 0 0,0 0 0,0 0 0,-5 5 0,0-3 19,0-1 0,-1 0 1,0 0-1,0-1 0,0 0 1,-14 6-1,5-4 91,0 0 1,-22 6-1,38-13-170,0 0-1,-1 1 1,1-1-1,1 0 1,-1 1-1,0-1 0,0 1 1,1 0-1,-1 0 1,0-1-1,-1 5 1,6-4-36,1 0 0,-1 0 1,1 0-1,0-1 0,-1 0 0,1 0 1,0 0-1,0 0 0,0 0 1,0-1-1,0 0 0,0 0 1,0 0-1,0 0 0,6-2 1,9-1 15,35-12 0,-32 9-14,32-7 41,-26 6 12,47-16 1,-64 19-58,1-1 0,-1 2 0,1 0 0,0 0 0,0 1 0,0 1 0,0 0 0,1 0 0,13 2 0,-15-1 794,-6-1-4965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0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156 134 9944,'0'0'5272,"-12"9"-4671,-3 2-414,-12 9 287,-23 23 1,45-39-350,0 0 1,1 0-1,0 1 0,0-1 1,0 1-1,1 0 1,0 0-1,0 1 1,0-1-1,0 1 0,1-1 1,0 1-1,0 0 1,0 0-1,-1 10 0,3-14-76,0-1-1,0 0 0,0 0 0,1 0 0,-1 0 0,0 1 0,0-1 0,1 0 0,-1 0 0,1 0 0,-1 0 0,1 0 0,-1 0 1,1 0-1,0 0 0,-1 0 0,1 0 0,0 0 0,0-1 0,0 1 0,0 0 0,0 0 0,1 0 0,1 0 24,-1 1 0,1-1 0,0-1 1,0 1-1,-1 0 0,1 0 0,0-1 0,0 0 0,4 0 0,1 0 70,0 0 0,0-1 0,0 0-1,-1-1 1,1 1 0,10-5 0,-12 3-17,0 0-1,0 0 1,0-1 0,0 0-1,-1 0 1,1 0-1,-1-1 1,0 1 0,-1-1-1,1-1 1,-1 1-1,0 0 1,0-1-1,4-8 1,-6 10-61,-1 0 1,1 1-1,-1-1 0,0 0 1,0 0-1,0 0 0,-1-1 1,1 1-1,-1 0 0,0 0 1,0 0-1,-1 0 0,1 0 1,-1 0-1,0 0 0,0 0 1,0 0-1,0 0 0,-1 0 1,0 0-1,1 1 0,-2-1 1,1 1-1,0-1 0,-3-3 1,2 4-10,0 0 0,0 1 0,-1-1 0,1 0 0,0 1 0,-1 0 0,1 0 0,-1 0 0,0 0 0,0 1 0,0-1 0,-6-1 0,0 1 218,0 0 0,0 1 0,-20 0 0,29 1-138,15 6 341,-1-4-347,0 0 1,0 0-1,1-1 0,-1-1 0,0 0 0,1-1 1,-1-1-1,0 0 0,18-5 0,13-6 539,59-27 0,-33 11 317,-43 15-422,-23 11-483,-1 1-1,1 0 1,-1 0-1,1 0 1,0 0 0,0 1-1,0 0 1,0 0-1,7-2 1,-7 6 649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15 7328,'0'0'7006,"-12"-4"-6263,10 3-702,-5-1 63,1 0 0,-1 1 0,1-1 0,-1 1 0,0 1 0,0-1 0,0 1 0,1 0 0,-1 1 0,0-1 0,0 1 0,-10 3 0,-28 11 638,2 1 1,-55 29-1,85-38-567,1 0 1,-1 1-1,2 0 0,-1 1 0,1 0 1,0 1-1,1 1 0,0-1 1,1 1-1,0 1 0,-13 22 1,21-30-121,-1 0 1,1 0-1,0 0 0,0 0 1,0 0-1,0 0 1,1 0-1,-1 1 1,1-1-1,0 0 1,1 0-1,-1 0 0,1 0 1,-1 1-1,1-1 1,1 0-1,-1 0 1,0 0-1,1-1 0,0 1 1,0 0-1,0-1 1,0 1-1,1-1 1,-1 1-1,1-1 1,0 0-1,0 0 0,0-1 1,0 1-1,1-1 1,-1 1-1,1-1 1,-1 0-1,1 0 0,0 0 1,0-1-1,0 0 1,0 1-1,0-1 1,0 0-1,0-1 1,0 1-1,0-1 0,1 0 1,-1 0-1,0 0 1,0-1-1,5 0 1,5-3 77,0 0 0,0-1 0,0-1-1,0 0 1,-1-1 0,0 0 0,-1-1 0,22-17 0,3-8 532,43-50 0,-21 21 747,-55 57-418,-5 14-619,1-1-268,1 0-1,1 0 0,-1 0 0,1 0 1,1 0-1,-1 0 0,8 14 1,-1-5 38,0-1 1,16 21 0,-23-34-129,1 0 0,-1 1-1,1-1 1,0 0 0,0-1 0,0 1-1,0 0 1,0-1 0,0 1-1,1-1 1,-1 0 0,1-1-1,0 1 1,-1 0 0,1-1-1,0 0 1,0 0 0,0 0-1,0 0 1,0-1 0,0 1 0,0-1-1,0 0 1,0-1 0,0 1-1,0-1 1,0 1 0,0-1-1,0 0 1,0-1 0,0 1-1,4-3 1,15-6-83,0 0 0,28-20 0,-20 9-3784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1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 8640,'0'0'12858,"10"-6"-12738,2-1-68,-3 2 32,0-1-1,-1 1 0,0-2 1,14-13-1,-22 20-70,1-1-1,-1 1 1,0-1 0,0 1-1,0-1 1,0 1-1,0-1 1,0 1-1,0-1 1,0 1-1,0-1 1,0 1 0,0-1-1,0 1 1,0-1-1,0 1 1,0 0-1,0-1 1,0 1-1,-1-1 1,1 1-1,0-1 1,0 1 0,-1-1-1,1 1 1,0 0-1,-1-1 1,1 1-1,0 0 1,-1-1-1,1 1 1,0 0 0,-1-1-1,1 1 1,-1 0-1,0-1 8,1 1 0,-1-1-1,1 1 1,-1-1 0,1 1 0,-1 0-1,1-1 1,-1 1 0,1 0 0,-1 0-1,0-1 1,1 1 0,-1 0 0,1 0-1,-1 0 1,0 0 0,1 0-1,-1 0 1,0 0 0,1 0 0,-1 0-1,1 0 1,-1 0 0,0 0 0,1 0-1,-1 1 1,1-1 0,-1 0 0,-1 1-1,2-1-4,-1 1 0,1-1-1,0 0 1,-1 1 0,1-1 0,0 1-1,-1-1 1,1 1 0,0-1 0,-1 1-1,1-1 1,0 1 0,0-1-1,0 1 1,0-1 0,-1 1 0,1-1-1,0 1 1,0 0 0,0-1 0,0 1-1,0-1 1,0 1 0,0-1-1,0 1 1,1 0 0,-1-1 0,0 1-1,0-1 1,0 1 0,1-1-1,-1 1 1,0-1 0,1 1 0,-1-1-1,0 1 1,1-1 0,-1 0 0,0 1-1,1-1 1,-1 1 0,1-1-1,-1 0 1,1 1 0,-1-1 0,1 0-1,-1 0 1,1 1 0,-1-1 0,1 0-1,0 0 1,2 1 8,-1 0-1,0 0 1,0-1 0,0 1-1,1-1 1,-1 1-1,0-1 1,0 0 0,1 0-1,-1 0 1,0 0 0,4-1-1,0-1 14,10-4 117,-15 5-148,-1 1 1,0-1-1,1 1 1,-1 0-1,0-1 1,1 1-1,-1-1 1,0 1-1,0-1 1,0 1-1,1-1 1,-1 1-1,0-1 1,0 1-1,0-1 1,0 0-1,0 1 1,0-1-1,0 1 1,0-1-1,0 1 1,0-1-1,0 1 1,0-1-1,0 1 1,-1-1-1,1 1 1,0-2-1,-1-1 18,0 1-11,1 1-1,0-1 1,-1 1-1,1 0 1,-1-1-1,0 1 0,1 0 1,-1 0-1,0-1 1,0 1-1,0 0 1,-1-1-1,1 2-6,0-1-1,0 1 1,0 0 0,0 0-1,0 0 1,0-1 0,0 1-1,0 0 1,0 0-1,0 0 1,0 1 0,0-1-1,0 0 1,-1 0 0,1 1-1,0-1 1,0 0 0,0 1-1,0-1 1,-1 2 0,-11 5 36,1 0 0,-1 1 0,2 1 0,-1 0 0,-10 11 0,20-19-37,1 0-1,0 0 1,0 1-1,0-1 1,0 0 0,0 0-1,0 1 1,0-1-1,0 1 1,1-1-1,-1 1 1,0-1 0,1 1-1,-1-1 1,1 1-1,0-1 1,-1 1-1,1 0 1,0-1 0,0 1-1,0 0 1,0-1-1,0 1 1,1 0-1,-1-1 1,0 1-1,1-1 1,-1 1 0,1-1-1,0 1 1,-1-1-1,1 1 1,0-1-1,2 3 1,-2-3 6,1 1 0,-1 0 0,1 0 0,0-1 0,0 1 0,0-1 1,0 0-1,0 1 0,0-1 0,0 0 0,0 0 0,0 0 0,0-1 0,1 1 0,-1 0 0,0-1 0,1 0 0,-1 1 1,0-1-1,1 0 0,-1 0 0,0 0 0,5-1 0,-4 0 3,1 0 1,-1 0-1,0-1 1,0 1-1,0-1 1,0 1-1,0-1 1,0 0-1,0 0 1,-1 0-1,1-1 1,-1 1-1,1-1 1,-1 1-1,0-1 1,0 0-1,0 0 1,0 0-1,-1 0 1,1 0-1,-1 0 1,0 0-1,0-1 1,0 1-1,1-5 1,-2 5-4,1 0 0,-1 0 0,0 0 1,0 0-1,0 0 0,-1 0 0,1 0 0,-1 0 0,1-1 1,-1 1-1,0 0 0,0 1 0,0-1 0,-1 0 1,1 0-1,-1 0 0,0 1 0,1-1 0,-1 1 0,0-1 1,0 1-1,-1 0 0,1 0 0,0 0 0,-1 0 1,1 0-1,-7-2 0,7 3 3,0 0-1,0 0 1,-1 0 0,1 1-1,0-1 1,-1 1 0,1 0-1,0 0 1,-1 0 0,1 0-1,-1 0 1,1 0 0,0 1 0,-1-1-1,1 1 1,0-1 0,-1 1-1,1 0 1,0 0 0,0 0-1,0 0 1,0 1 0,0-1-1,0 0 1,0 1 0,0 0 0,1-1-1,-1 1 1,0 0 0,1 0-1,-1 0 1,1 0 0,0 0-1,0 0 1,0 0 0,0 0-1,0 0 1,0 1 0,1-1 0,-1 0-1,1 1 1,-1-1 0,1 0-1,0 1 1,0-1 0,0 1-1,0-1 1,0 0 0,1 1-1,-1-1 1,1 0 0,0 1 0,1 2-1,-1-3 9,0-1 0,0 1-1,0-1 1,0 1 0,0-1 0,1 1-1,-1-1 1,1 0 0,-1 1-1,1-1 1,2 1 0,-3-1-14,-1-1-1,0 0 1,1 0-1,-1 0 1,1 0 0,-1 1-1,1-1 1,-1 0 0,0 0-1,1 0 1,-1 0-1,1 0 1,-1 0 0,1 0-1,-1 0 1,1 0 0,-1-1-1,0 1 1,1 0 0,-1 0-1,1 0 1,0-1-1,-1 1 2,1-1 0,0 0-1,-1 0 1,1 1 0,-1-1-1,1 0 1,-1 0-1,0 0 1,1 1 0,-1-1-1,0 0 1,1 0-1,-1 0 1,0 0 0,0 0-1,0-1 1,0 0 6,1 0 0,-1 1-1,0-1 1,0 0 0,-1 0 0,1 0 0,0 0 0,-1 0 0,1 1 0,-1-1 0,1 0-1,-1 0 1,-1-1 0,2 3-8,0-1-1,0 1 1,-1 0 0,1 0-1,0-1 1,0 1-1,-1 0 1,1 0 0,0-1-1,0 1 1,-1 0-1,1 0 1,0 0 0,-1-1-1,1 1 1,0 0-1,-1 0 1,1 0 0,0 0-1,-1 0 1,1 0-1,-1 0 1,1 0 0,0 0-1,-1 0 1,1 0-1,-1 0 4,0 1 0,0-1-1,0 1 1,0-1-1,0 1 1,0 0-1,0-1 1,1 1-1,-1 0 1,0-1 0,0 1-1,1 0 1,-2 1-1,2 0-3,-1-1 0,1 0-1,-1 1 1,1-1 0,0 1-1,0-1 1,0 0 0,0 1-1,0-1 1,0 1 0,0-1-1,1 0 1,-1 1 0,0-1-1,1 0 1,-1 1 0,1-1 0,-1 0-1,1 1 1,0-1 0,0 0-1,-1 0 1,1 0 0,0 0-1,0 0 1,0 0 0,0 0-1,2 1 1,-2-1 3,0 0 0,0 0 0,0 0 0,0-1 0,0 1 0,0 0 0,0-1-1,0 1 1,0-1 0,0 1 0,1-1 0,-1 0 0,0 1 0,2-1 0,-2 0-2,0 0 1,-1 0-1,1 0 0,0-1 1,-1 1-1,1 0 0,-1 0 1,1-1-1,0 1 0,-1 0 1,1-1-1,-1 1 0,1 0 1,-1-1-1,1 1 0,-1-1 1,1 1-1,-1-1 0,1 1 1,-1-1-1,0 1 0,1-1 1,-1 0-1,0 1 0,1-1 1,-1 1-1,0-1 0,0-1 1,1 2-1,-1-1 0,0 1 0,0-1 0,1 1 0,-1-1 0,0 1 0,0-1 0,0 1 0,0-1 0,0 1 1,0-1-1,0 1 0,0-1 0,0 1 0,0-1 0,0 1 0,0-1 0,0 1 0,0-1 0,0 0 0,0 1 0,-1-1 0,1 1 0,0 0 0,0-1 1,-1 1-1,1-1 0,0 1 0,-1-1 0,0 0 0,0 1 1,0 0 0,0 0-1,0-1 1,0 1 0,0 0-1,0 0 1,0 0 0,0 0-1,0 0 1,0 0-1,0 1 1,1-1 0,-1 0-1,-1 1 1,-31 14 74,30-13-67,0 0 0,0 1-1,1-1 1,-1 1 0,0 0-1,1 0 1,0 0 0,0 0 0,0 0-1,0 0 1,0 1 0,1-1-1,-2 6 1,3-8-11,0-1 0,-1 1 0,1 0 0,0-1 1,0 1-1,1-1 0,-1 1 0,0 0 0,0-1 0,0 1 0,0-1 0,0 1 0,1-1 0,-1 1 0,0 0 1,0-1-1,1 1 0,-1-1 0,0 0 0,1 1 0,-1-1 0,1 1 0,-1-1 0,1 1 0,-1-1 0,0 0 1,1 1-1,-1-1 0,1 0 0,0 0 0,-1 1 0,1-1 0,-1 0 0,1 0 0,-1 0 0,1 0 0,0 0 1,-1 1-1,1-1 0,-1 0 0,1 0 0,-1 0 0,1-1 0,1 1 0,27-2 102,-21-1-66,0 0-1,-1 0 1,1-1 0,13-8-1,-18 10-15,-1 1 0,1-1 0,-1 0 0,1 0 0,-1 0 0,0 0 0,0-1 0,0 1 0,0 0-1,-1-1 1,1 0 0,0 1 0,-1-1 0,0 0 0,0 0 0,2-4 0,-3 6-17,0 0 1,0 1-1,1-1 0,-1 1 1,0-1-1,0 0 1,0 1-1,0-1 0,0 0 1,0 1-1,0-1 1,0 0-1,0 1 0,0-1 1,0 0-1,0 1 1,0-1-1,-1 1 0,1-1 1,0 0-1,0 1 1,-1-1-1,1 1 0,-1-1 1,1 1-1,0-1 1,-1 1-1,1-1 0,-1 1 1,1-1-1,-1 1 1,1 0-1,-1-1 0,1 1 1,-1 0-1,1-1 1,-1 1-1,0 0 1,1 0-1,-1-1 0,0 1 1,1 0-1,-1 0 1,1 0-1,-1 0 0,0 0 1,1 0-1,-1 0 1,0 0-1,1 0 0,-1 0 1,0 0-1,1 1 1,-1-1-1,1 0 0,-1 0 1,0 1-1,1-1 1,-1 1-1,-3 0-26,0 1 1,1 0-1,-1 0 1,1 0-1,0 0 1,0 1-1,0-1 0,-4 5 1,-2 5-3838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1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1114 12552,'0'0'6557,"13"-14"-5900,-8 10-590,26-27 497,46-35 0,-32 29 471,51-55 0,-11 10 36,-56 55-676,-19 16-24,1 1 0,0 0 1,0 1-1,26-15 1,-37 23-29,-19 48 1468,3-15-1514,11-21-147,-1-1 0,1 1 0,1 0 0,-6 22 0,10-31-127,0-1 0,0 1 0,0-1 0,0 0-1,0 1 1,0-1 0,0 1 0,0-1 0,0 1 0,1-1 0,-1 0-1,0 1 1,1-1 0,-1 0 0,1 1 0,0-1 0,-1 0 0,1 0-1,0 1 1,0-1 0,0 0 0,1 1 0,1 0 21,-1 0 1,0-1-1,1 0 1,-1 1-1,1-1 1,0 0-1,-1 0 1,1 0-1,0-1 1,5 2-1,3-1 64,1-1 1,0 0-1,0 0 0,15-3 0,-11-1-23,0 0 1,0-1-1,-1 0 0,1-1 0,-1-1 1,-1 0-1,0-1 0,0-1 1,0 0-1,-1-1 0,14-13 1,2-5 66,-1-2 0,-1 0 0,30-46 0,-35 42-148,-2 0 0,-1-1 0,-2-1 0,18-54 0,-17 31-5,-2 0-1,8-68 1,-23 119 1,3-16 0,-1 1 0,-1-1 0,-1-36 0,-1 57 0,0 2 0,0 0 0,0 0 0,0 0 0,0 1 0,0-1 0,0 0 0,0 0 0,0 0 0,0 0 0,-1 0 0,1 1 0,0-1 0,-1 0 0,1 0 0,0 1 0,-1-1 0,1 0 0,-1 0 0,1 1 0,-2-2 0,2 3 0,-1-1 0,1 1 0,-1 0 0,1-1 0,-1 1 0,1 0 0,-1-1 0,1 1 0,0 0 0,-1 0 0,1 0 0,0-1 0,0 1 0,0 0 0,0 0 0,-1 0 0,1-1 0,0 1 0,0 0 0,1 1 0,-5 117 0,6 0 0,31 224 0,-24-278 0,-6-40 0,0 0 0,1 0 0,2-1 0,16 45 0,-21-66 0,0-1 0,0 0 0,1 1 0,-1-1 0,1 0 0,-1 0 0,5 4 0,-5-5 0,-1-1 0,1 1 0,0 0 0,0-1 0,0 0 0,0 1 0,0-1 0,0 1 0,0-1 0,0 0 0,0 0 0,0 0 0,1 0 0,-1 1 0,0-1 0,0-1 0,0 1 0,0 0 0,0 0 0,2-1 0,-3 1 27,0 0 0,0 0 0,0 0-1,1 0 1,-1-1 0,0 1 0,0 0 0,0 0 0,0 0 0,0-1 0,1 1-1,-1 0 1,0 0 0,0 0 0,0-1 0,0 1 0,0 0 0,0 0 0,0-1-1,0 1 1,0 0 0,0 0 0,0 0 0,0-1 0,0 1 0,0 0 0,0 0-1,0-1 1,0 1 0,0 0 0,0-1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2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17983,'0'0'3040,"101"83"-2368,-49-53-240,2 4 0,-5-3-120,-7-9 8,-10-4-112,1-6 0,-5-2-192,-14-4 8,-10 0-104,-4-4 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2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15776,'0'0'2431,"60"25"-2135,-11-9-368,7-8 16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4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0 991 12256,'0'0'2278,"16"-8"-1475,-13 7-768,133-68 1411,-100 49-935,-2-1 1,41-33 0,-48 30-146,0-2 0,-2-1 0,-1-1-1,-1-1 1,-1-1 0,-2 0 0,17-36 0,-17 26 121,-2-2-1,-2 0 1,-2-1-1,-1 0 1,8-60-1,-17 81-170,-1 0-1,-1 0 1,-1 0 0,-1-1-1,-2 1 1,-5-38 0,6 56-210,0 0 1,0 1 0,-1-1 0,1 1 0,-1-1 0,0 1 0,0-1 0,0 1 0,0 0 0,0 0-1,-4-3 1,5 5-70,0 1 0,0-1 0,0 0 0,0 0 0,0 1 0,0-1 0,0 1 0,-1-1 0,1 1 0,0 0 0,0-1 0,-1 1 0,1 0 0,0 0 0,-1 0 0,1 0 0,0 0 0,0 0 0,-1 0 0,1 0 0,0 1 0,0-1 0,-1 0 0,1 1 0,0-1 0,0 1 0,0-1 0,-1 1 0,1 0 0,0-1 0,0 1 0,0 0 0,0 0 0,0 0 0,-1 1 0,-8 9 85,1-1 1,-1 1-1,2 1 1,-1 0-1,2 0 0,-11 22 1,6-7 34,1 0 0,-9 39 0,10-23-12,2 1 0,2 1 0,2 0 0,2-1 0,2 1 0,2 0 0,1 0 0,17 73 0,-16-101-77,0 0 0,1-1 0,10 24-1,-13-36-45,0 0-1,0 0 0,0 0 1,1-1-1,-1 1 0,1-1 1,0 1-1,0-1 0,0 0 1,1 0-1,-1-1 0,0 1 1,1 0-1,0-1 0,0 0 0,0 0 1,0 0-1,0-1 0,4 2 1,5-1-3,1-1 0,-1 0 1,0 0-1,1-2 1,-1 0-1,0 0 0,0-1 1,0-1-1,0 0 1,0-1-1,22-9 0,2-4 39,1-2-1,48-34 1,-47 25-58,63-60 0,-87 75 0,-3 4 0,7-7 0,-18 15 0,-1 1 0,1-1 0,-1 1 0,1-1 0,-1 1 0,1-1 0,-1 0 0,1 1 0,-1-1 0,0 1 0,1-1 0,-1 0 0,0 0 0,0 1 0,1-1 0,-1 0 0,0 1 0,0-1 0,0 0 0,0 1 0,0-1 0,0 0 0,0 0 0,0 0 0,-1 1 0,0-1 0,1 1 0,-1 0 0,0 0 0,0 0 0,1 0 0,-1 0 0,0 0 0,1 0 0,-1 0 0,0 0 0,0 0 0,1 0 0,-1 0 0,0 1 0,1-1 0,-1 0 0,0 0 0,1 1 0,-1-1 0,1 1 0,-2-1 0,-20 12 0,2 2 0,0 0 0,1 2 0,0 0 0,1 2 0,1 0 0,1 0 0,1 2 0,0 0 0,2 1 0,-16 29 0,28-48 0,0-1 0,1 0 0,-1 1 0,0-1 0,1 0 0,-1 1 0,0-1 0,1 1 0,0-1 0,-1 1 0,1-1 0,0 1 0,0 0 0,0-1 0,0 1 0,0-1 0,0 1 0,0-1 0,1 1 0,-1-1 0,1 1 0,-1-1 0,1 1 0,-1-1 0,2 2 0,-1-2 0,1 0 0,-1 0 0,1 0 0,-1 0 0,1 0 0,-1-1 0,1 1 0,0-1 0,-1 1 0,1-1 0,0 1 0,0-1 0,-1 0 0,1 0 0,0 0 0,0 0 0,0 0 0,-1 0 0,1-1 0,3 0 0,6-1 0,0-1 0,0 0 0,0-1 0,0 0 0,-1 0 0,0-1 0,13-9 0,-6 2 0,-1-1 0,0 0 0,16-19 0,-20 19 0,-8 8 0,-1 1 0,1 0 0,0 0 0,1 0 0,-1 0 0,1 0 0,-1 1 0,1 0 0,6-3 0,-10 6 0,-1 0 0,1 0 0,-1 0 0,0 0 0,1 0 0,-1 0 0,1 0 0,-1 0 0,1 0 0,-1 0 0,0 0 0,1 0 0,-1 0 0,1 1 0,-1-1 0,0 0 0,1 0 0,-1 1 0,0-1 0,1 0 0,-1 0 0,0 1 0,1-1 0,-1 0 0,0 1 0,0-1 0,1 0 0,-1 1 0,0-1 0,0 1 0,0-1 0,1 1 0,5 17 0,-5-16 0,8 36 0,-4-16 0,1 0 0,14 32 0,-18-48 0,1-1 0,0 1 0,0-1 0,1 0 0,0 0 0,-1 0 0,2 0 0,-1 0 0,0-1 0,1 0 0,0 0 0,0 0 0,0-1 0,7 4 0,-7-5 0,0-1 0,0 0 0,1 0 0,-1 0 0,0 0 0,1-1 0,-1 0 0,0 0 0,1 0 0,-1-1 0,0 0 0,1 0 0,-1 0 0,0-1 0,0 1 0,0-1 0,0 0 0,0-1 0,4-2 0,7-4 0,-1-1 0,0 0 0,-1-1 0,17-16 0,-12 7 0,-1-1 0,-1 0 0,-1-1 0,-1 0 0,12-26 0,-2-1 0,27-78 0,-8-29 0,-6 14 0,-32 128 0,-2 0 0,0-1 0,-1 1 0,0 0 0,-1-1 0,-1 0 0,0 1 0,-1-1 0,-1 0 0,-3-21 0,4 35 0,0 1 0,0-1 0,0 0 0,0 1 0,-1-1 0,1 1 0,0-1 0,0 0 0,0 1 0,-1-1 0,1 1 0,0-1 0,-1 1 0,1-1 0,-1 1 0,1-1 0,0 1 0,-1-1 0,1 1 0,-1-1 0,1 1 0,-2-1 0,2 1 0,-1 0 0,1 0 0,-1 0 0,1 0 0,-1 0 0,1 1 0,-1-1 0,1 0 0,-1 0 0,1 0 0,-1 1 0,1-1 0,-1 0 0,1 0 0,-1 1 0,1-1 0,-1 0 0,1 1 0,0-1 0,-1 1 0,-18 28 0,1 18 0,1 1 0,3 1 0,-11 64 0,3-10 0,-30 150 0,16-61 0,22-125 0,13-56 0,-4 6 0,27-53 0,25-59 0,-29 56 0,39-64 0,-45 86 0,-3 2 0,1 1 0,1 0 0,14-14 0,-22 25 0,1 0 0,-1-1 0,1 1 0,0 1 0,1-1 0,-1 1 0,0-1 0,1 1 0,-1 0 0,1 1 0,0-1 0,-1 1 0,1 0 0,0 0 0,10 0 0,-13 1 0,0 0 0,0 1 0,0-1 0,0 1 0,0 0 0,0-1 0,0 1 0,0 0 0,0 0 0,0 0 0,0 1 0,0-1 0,0 0 0,-1 1 0,1-1 0,-1 1 0,1-1 0,-1 1 0,0 0 0,1 0 0,-1-1 0,0 1 0,0 0 0,0 0 0,0 0 0,-1 0 0,1 3 0,2 3 0,-1 0 0,0 0 0,-1 0 0,1 1 0,-1 12 0,-1-15 0,-1 1 0,1-1 0,-1 1 0,0-1 0,-1 1 0,1-1 0,-1 0 0,-1 0 0,1 0 0,-1 0 0,0 0 0,0 0 0,-1-1 0,1 1 0,-10 8 0,3-4 0,-1 0 0,-1-1 0,1-1 0,-1 0 0,-1-1 0,-13 6 0,26-13 0,0 0 0,0 0 0,0 0 0,-1 1 0,1-1 0,0 0 0,0 0 0,0 0 0,0 0 0,-1 0 0,1 0 0,0 0 0,0 0 0,0 1 0,0-1 0,0 0 0,0 0 0,-1 0 0,1 0 0,0 1 0,0-1 0,0 0 0,0 0 0,0 0 0,0 0 0,0 1 0,0-1 0,0 0 0,0 0 0,0 0 0,0 1 0,0-1 0,0 0 0,0 0 0,0 0 0,0 1 0,0-1 0,0 0 0,0 0 0,0 0 0,0 0 0,0 1 0,0-1 0,1 0 0,-1 0 0,0 0 0,0 0 0,0 1 0,0-1 0,0 0 0,0 0 0,1 0 0,-1 0 0,0 0 0,0 0 0,0 0 0,0 1 0,1-1 0,-1 0 0,0 0 0,0 0 0,1 0 0,7 4 0,11 5 0,-7-3 0,0 0 0,0-1 0,0-1 0,1 0 0,0 0 0,0-1 0,0-1 0,0 0 0,15 0 0,-8-2 0,-1-1 0,0-1 0,1-1 0,-1-1 0,0 0 0,-1-1 0,1-1 0,-1-1 0,0-1 0,-1-1 0,25-15 0,-38 21 0,-1 0 0,1 0 0,-1-1 0,0 1 0,0-1 0,0 0 0,0 0 0,-1 0 0,1 0 0,-1 0 0,0-1 0,0 1 0,-1-1 0,0 0 0,1 1 0,-1-1 0,-1 0 0,1-5 0,0 2 0,-1 1 0,0 0 0,-1 0 0,1-1 0,-1 1 0,-1 0 0,1 0 0,-1 0 0,-1 0 0,1 0 0,-5-8 0,5 11 0,-1 0 0,1 0 0,-1 0 0,0 0 0,0 0 0,0 1 0,-5-5 0,7 8 0,0-1 0,0 0 0,0 1 0,0-1 0,0 1 0,0-1 0,-1 1 0,1 0 0,0-1 0,0 1 0,0 0 0,0 0 0,-1 0 0,1 0 0,0 0 0,0 0 0,-1 0 0,1 0 0,0 1 0,0-1 0,0 0 0,0 1 0,-1-1 0,1 1 0,0-1 0,0 1 0,0-1 0,0 1 0,0 0 0,0 0 0,0-1 0,1 1 0,-2 2 0,-2 1 0,0 0 0,1 1 0,0-1 0,0 1 0,0 0 0,0 0 0,1 0 0,0 0 0,-2 9 0,1-3 0,0 0 0,1 0 0,-1 21 0,3-24 0,1 0 0,-1-1 0,1 1 0,1 0 0,-1-1 0,1 1 0,1-1 0,-1 0 0,1 0 0,1 0 0,-1 0 0,1 0 0,0-1 0,1 1 0,0-1 0,0 0 0,0-1 0,9 8 0,-9-9 0,-1 0 0,1-1 0,0 0 0,1 0 0,-1 0 0,0-1 0,1 0 0,-1 0 0,1 0 0,0 0 0,0-1 0,0 0 0,-1-1 0,1 1 0,0-1 0,0 0 0,0 0 0,0-1 0,0 0 0,0 0 0,0 0 0,-1-1 0,1 0 0,9-4 0,-1-1 0,0-1 0,-1-1 0,1 0 0,-2 0 0,20-19 0,47-61 0,-53 58 0,23-19 0,-49 49 0,0 1 0,0 0 0,0 0 0,0 0 0,0 0 0,0 0 0,0 0 0,0 0 0,0 0 0,1-1 0,-1 1 0,0 0 0,0 0 0,0 0 0,0 0 0,0 0 0,0 0 0,0 0 0,1 0 0,-1 0 0,0 0 0,0 0 0,0 0 0,0 0 0,0 0 0,0 0 0,1 0 0,-1 0 0,0 0 0,0 0 0,0 0 0,0 0 0,0 0 0,0 0 0,1 0 0,-1 0 0,0 0 0,0 0 0,0 0 0,0 1 0,0-1 0,0 0 0,0 0 0,0 0 0,0 0 0,1 0 0,-1 0 0,0 0 0,2 10 0,-2 13 0,-2-5 0,0-1 0,-2 0 0,0 0 0,-1-1 0,0 1 0,-2-1 0,0 0 0,0-1 0,-2 0 0,0 0 0,-21 26 0,9-25 0,9-12 0,12-4 0,-1-1 0,1 1 0,0 0 0,0 0 0,-1 0 0,1 0 0,0-1 0,-1 1 0,1 0 0,0 0 0,0 0 0,0-1 0,-1 1 0,1 0 0,0 0 0,0-1 0,0 1 0,-1 0 0,1-1 0,0 1 0,0 0 0,0 0 0,0-1 0,0 1 0,0 0 0,0-1 0,0 1 0,0 0 0,0-1 0,0 1 0,0 0 0,0-1 0,0 1 0,0-3 0,1 1 0,0 1 0,-1-1 0,1 0 0,0 0 0,0 0 0,0 0 0,0 1 0,1-1 0,-1 0 0,0 1 0,1-1 0,-1 1 0,1-1 0,0 1 0,-1 0 0,1 0 0,0 0 0,2-1 0,39-19 0,-19 14 0,0 1 0,0 1 0,1 2 0,-1 0 0,1 2 0,26 1 0,50-4 0,-68 0 0,38-9 0,-58 7 850,-11 1-5635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5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13360,'0'0'3399,"79"18"-2191,-5 0-248,17 8 8,8-8-328,-5 0 0,-9-6-240,-6 0 8,-3 5-160,-5-5 16,-3-10-168,-7-4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58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1026 10848,'0'0'4293,"12"3"-3450,17 4-196,32 3 1,-48-8-456,0-1 0,0-1 0,0 0 0,0-1 0,0 0 0,16-4 0,-3-2 94,-1-1-1,0-1 0,0-1 0,-1-2 0,0 0 0,-1-1 0,-1-2 0,0 0 0,-1-2 0,0 0 1,28-32-1,-15 9 251,-3-1 1,46-79 0,32-101 769,-96 187-993,0 0 0,14-70 0,-23 81-118,-1 0 1,-1-1-1,-1 1 1,-1-1-1,-6-39 1,6 57-130,-2 1 0,1-1 0,0 1 0,-1-1 1,0 1-1,-1 0 0,1-1 0,-1 1 1,0 0-1,0 1 0,-6-8 0,7 10-31,1 1-1,0 0 1,-1 0-1,1 0 1,-1 0-1,1 0 1,-1 0-1,1 0 1,-1 1-1,0-1 1,1 1-1,-1-1 1,0 1-1,0-1 1,1 1-1,-4 0 1,2 0 0,0 1-1,1-1 1,-1 1 0,1 0 0,-1 0 0,1 0 0,0 0 0,-1 0 0,1 0 0,0 1 0,0-1 0,0 1 0,0-1 0,-4 5 0,-7 7 68,1 2 0,0 0 0,1 0 0,0 1 1,1 1-1,1-1 0,-9 24 0,3-1 122,2 2 1,-10 49-1,11-28 238,-5 68-1,14-96-192,2 1 0,2 0-1,7 51 1,-6-77-242,0 0-1,0 0 1,1 0 0,0 0-1,0 0 1,1-1-1,8 13 1,-10-17-25,1-1-1,-1 0 1,0 0-1,1 0 1,0 0 0,0-1-1,0 1 1,0-1 0,0 0-1,0 0 1,1 0-1,-1 0 1,1 0 0,-1-1-1,1 1 1,0-1 0,-1 0-1,1 0 1,0 0-1,6-1 1,4 0-3,1 0 0,0-2 0,0 0 0,0-1 0,-1 0 0,22-8 0,82-41 0,-53 21 0,-52 24 0,1 0 0,16-13 0,9-5 0,-39 25 0,0 0 0,1 0 0,-1 0 0,0 0 0,0 0 0,0 0 0,0-1 0,0 1 0,0 0 0,1 0 0,-1 0 0,0 0 0,0 0 0,0 0 0,0 0 0,0 0 0,1 0 0,-1 0 0,0 0 0,0 0 0,0 0 0,0 0 0,1 0 0,-1 0 0,0 0 0,0 0 0,0 0 0,0 0 0,0 0 0,1 0 0,-1 1 0,0-1 0,0 0 0,0 0 0,0 0 0,0 0 0,0 0 0,0 0 0,1 0 0,-1 0 0,0 1 0,0-1 0,0 0 0,0 0 0,0 0 0,0 0 0,0 0 0,0 1 0,0-1 0,0 0 0,0 0 0,0 0 0,0 0 0,0 0 0,0 1 0,0-1 0,0 0 0,0 0 0,0 0 0,0 0 0,0 1 0,-4 16 0,-11 24 0,14-38 0,-39 100 0,36-90 0,0-1 0,1 1 0,1 0 0,0 0 0,1 1 0,1 17 0,0-30 0,0 1 0,0-1 0,0 0 0,0 1 0,0-1 0,0 1 0,1-1 0,-1 0 0,0 1 0,1-1 0,0 1 0,-1-1 0,1 0 0,0 0 0,-1 1 0,1-1 0,0 0 0,0 0 0,0 0 0,0 0 0,0 0 0,0 0 0,0 0 0,1-1 0,-1 1 0,0 0 0,0 0 0,1-1 0,-1 1 0,0-1 0,1 1 0,-1-1 0,1 0 0,-1 0 0,0 1 0,1-1 0,-1 0 0,1 0 0,-1 0 0,1 0 0,-1-1 0,0 1 0,1 0 0,2-1 0,-1 0 0,1-1 0,-1 1 0,0 0 0,1-1 0,-1 0 0,0 1 0,0-1 0,0 0 0,0-1 0,0 1 0,-1-1 0,1 1 0,-1-1 0,1 0 0,-1 0 0,0 0 0,2-3 0,-1-3 0,0 1 0,0-1 0,-1 0 0,0 0 0,-1 0 0,0 0 0,0 0 0,-1 0 0,-1-12 0,1 17 0,-1 1 0,1-1 0,-1 0 0,0 0 0,0 1 0,0-1 0,0 0 0,-1 1 0,0-1 0,1 1 0,-1 0 0,0 0 0,-1 0 0,1 0 0,0 0 0,-1 0 0,0 0 0,0 1 0,0-1 0,0 1 0,0 0 0,0 0 0,0 0 0,-1 0 0,-4-1 0,-50-7 0,57 10 0,1 0 0,0 0 0,0 0 0,-1 0 0,1 0 0,0 0 0,-1-1 0,1 1 0,0 0 0,0 0 0,-1 0 0,1 0 0,0 1 0,-1-1 0,1 0 0,0 0 0,0 0 0,-1 0 0,1 0 0,0 0 0,-1 0 0,1 0 0,0 1 0,0-1 0,-1 0 0,1 0 0,0 0 0,-1 1 0,1-1 0,0 0 0,0 0 0,0 0 0,0 0 0,0 0 0,0 0 0,0 1 0,0-1 0,0 0 0,0 0 0,0 0 0,0 0 0,0 0 0,0 0 0,0 0 0,0 0 0,0 0 0,0 1 0,0-1 0,0 0 0,0 0 0,0 0 0,0 0 0,0 0 0,0 0 0,0 0 0,0 0 0,0 0 0,0 1 0,0-1 0,0 0 0,1 0 0,-1 0 0,0 0 0,0 0 0,0 0 0,0 0 0,0 0 0,0 0 0,0 0 0,0 0 0,0 0 0,0 0 0,0 0 0,1 0 0,-1 0 0,0 0 0,0 0 0,0 0 0,0 0 0,0 0 0,0 0 0,0 0 0,0 0 0,0 0 0,1 0 0,-1 0 0,0 0 0,0 0 0,0 0 0,91-10 0,116 1 0,-181 9 0,1 1 0,0 1 0,28 6 0,-48-6 0,0-1 0,0 1 0,-1 0 0,1 0 0,-1 1 0,1 0 0,-1 0 0,0 1 0,0 0 0,0 0 0,-1 0 0,1 0 0,-1 1 0,0 0 0,0 0 0,-1 1 0,6 7 0,-8-8 0,0 0 0,1 0 0,-2 1 0,1-1 0,-1 0 0,0 1 0,0-1 0,0 1 0,-1-1 0,0 1 0,0 0 0,0-1 0,-1 1 0,0-1 0,-2 10 0,1-8 0,-1 1 0,0-1 0,0 0 0,0 0 0,-1 0 0,0 0 0,-1 0 0,1-1 0,-1 0 0,-9 9 0,-5 5 0,129-143 0,-91 104 0,2 0 0,0 2 0,1 0 0,30-16 0,-51 32 0,0 0 0,0 1 0,0-1 0,0 1 0,1-1 0,-1 1 0,0 0 0,0-1 0,1 1 0,-1 0 0,0 0 0,1 0 0,-1 0 0,0 0 0,1 0 0,-1 0 0,0 0 0,0 1 0,1-1 0,-1 1 0,0-1 0,0 0 0,1 1 0,-1 0 0,0-1 0,0 1 0,0 0 0,0 0 0,0-1 0,0 1 0,0 0 0,0 0 0,0 0 0,0 0 0,-1 0 0,2 3 0,2 3 0,0 1 0,0-1 0,-1 1 0,4 13 0,-4-11 0,4 13 0,-1-3 0,15 31 0,-20-49 0,1 0 0,-1 0 0,1 0 0,-1 0 0,1 0 0,0-1 0,0 1 0,0 0 0,0-1 0,0 0 0,0 0 0,0 1 0,1-1 0,-1-1 0,0 1 0,1 0 0,-1 0 0,0-1 0,1 1 0,-1-1 0,1 0 0,-1 0 0,1 0 0,3 0 0,6-1 0,-1-1 0,1 0 0,-1 0 0,11-4 0,13-7 0,0-1 0,-1-1 0,-1-2 0,42-29 0,118-95 0,-179 130 0,22-14 0,-24 18 0,-1-1 0,21-18 0,-26 17 0,-11 9 0,-13 8 0,-23 18 0,1 2 0,1 1 0,2 2 0,-38 39 0,69-62 0,0-1 0,0 0 0,1 1 0,0 0 0,0 0 0,1 1 0,0-1 0,0 1 0,1 0 0,1 0 0,-1 0 0,-1 12 0,4-19 0,0-1 0,0 1 0,0-1 0,0 0 0,0 1 0,0-1 0,0 1 0,0-1 0,0 0 0,1 1 0,-1-1 0,1 1 0,-1-1 0,1 0 0,-1 0 0,1 1 0,0-1 0,0 0 0,-1 0 0,1 0 0,0 0 0,0 0 0,0 0 0,0 0 0,1 0 0,-1 0 0,0 0 0,0 0 0,0-1 0,1 1 0,-1-1 0,0 1 0,1-1 0,-1 1 0,0-1 0,1 0 0,-1 1 0,0-1 0,1 0 0,-1 0 0,1 0 0,1 0 0,4-1 0,0 0 0,0 0 0,0 0 0,0-1 0,0 0 0,0-1 0,7-3 0,-1-1 0,1-1 0,-1 0 0,-1-1 0,1 0 0,-2-1 0,1 0 0,-2-1 0,12-14 0,-4 3 0,-2-1 0,-1-1 0,20-41 0,-22 41 0,-13 24 0,0 0 0,0 0 0,0 0 0,0 0 0,0 0 0,0 0 0,0-1 0,0 1 0,0 0 0,0 0 0,0 0 0,0 0 0,0 0 0,0 0 0,0-1 0,0 1 0,0 0 0,0 0 0,0 0 0,0 0 0,1 0 0,-1 0 0,0 0 0,0 0 0,0-1 0,0 1 0,0 0 0,0 0 0,0 0 0,0 0 0,1 0 0,-1 0 0,0 0 0,0 0 0,0 0 0,0 0 0,0 0 0,0 0 0,1 0 0,-1 0 0,0 0 0,0 0 0,0 0 0,0 0 0,0 0 0,0 0 0,1 0 0,-1 0 0,0 0 0,0 0 0,0 0 0,0 0 0,0 0 0,0 1 0,0-1 0,1 0 0,-1 0 0,0 0 0,0 0 0,0 0 0,0 0 0,0 0 0,0 0 0,-3 41 0,2-27 0,-10 68 0,-4 0 0,-26 82 0,24-110 0,-3 0 0,-1-2 0,-3-1 0,-31 49 0,41-77 0,-28 32 0,36-47 0,-1-2 0,1 1 0,-1-1 0,0 0 0,-1 0 0,1-1 0,-1 0 0,-9 5 0,15-9 0,-1 0 0,1 0 0,-1 0 0,0-1 0,1 1 0,-1-1 0,0 1 0,1-1 0,-1 0 0,0 0 0,1 0 0,-1 0 0,0 0 0,0-1 0,1 1 0,-1-1 0,1 0 0,-5-1 0,4 0 0,0 0 0,0 0 0,0 0 0,0-1 0,1 1 0,-1-1 0,1 0 0,-1 1 0,1-1 0,0 0 0,0 0 0,-2-4 0,0-3 0,-1 0 0,2-1 0,0 1 0,0-1 0,0 1 0,2-1 0,-2-21 0,3 20 0,0-1 0,1 1 0,1-1 0,0 1 0,0-1 0,2 1 0,-1 0 0,2 0 0,-1 1 0,1-1 0,11-16 0,-5 13 0,0 0 0,1 1 0,0 1 0,1 0 0,0 1 0,1 0 0,24-15 0,13-4 0,2 3 0,2 2 0,73-24 0,-64 27 0,-1-4 0,63-36 0,-90 43 0,-6 3 0,39-29 0,-61 41 0,-1-1 0,-1 0 0,1-1 0,-1 1 0,0-1 0,0 0 0,-1-1 0,0 1 0,0-1 0,4-12 0,-7 15 0,-1 1 0,0-1 0,0 0 0,-1 0 0,1 1 0,-1-1 0,0 0 0,0 0 0,-1 0 0,1 1 0,-1-1 0,0 0 0,-3-6 0,-1-2 0,0-1 0,-1 2 0,-10-16 0,14 25 0,0 0 0,0-1 0,-1 1 0,1 0 0,-1 0 0,0 0 0,0 0 0,0 1 0,0-1 0,0 1 0,-1 0 0,1 0 0,-1 0 0,0 0 0,1 1 0,-5-2 0,2 2 0,0 0 0,0 0 0,0 0 0,1 1 0,-1 0 0,0 0 0,0 1 0,0 0 0,0 0 0,-5 2 0,-4 1 0,2 1 0,-1 1 0,1 0 0,0 1 0,0 1 0,1 0 0,0 0 0,-11 11 0,13-10 0,0 1 0,1 0 0,1 1 0,0 0 0,0 0 0,1 0 0,1 1 0,0 1 0,-7 20 0,9-24 0,1 1 0,1 0 0,0-1 0,0 1 0,1 0 0,1 0 0,-1 0 0,1 0 0,1 0 0,0-1 0,0 1 0,1 0 0,6 18 0,-7-25 0,1 1 0,0 0 0,0 0 0,1 0 0,-1-1 0,1 0 0,-1 1 0,1-1 0,0 0 0,0 0 0,0 0 0,1-1 0,-1 1 0,1-1 0,4 3 0,-2-3 0,0 1 0,1-1 0,-1 0 0,1 0 0,0-1 0,0 0 0,-1 0 0,14-1 0,-6 0 0,0-2 0,0 1 0,-1-2 0,1 0 0,0-1 0,-1 0 0,0-1 0,22-11 0,-11 1 0,39-32 0,-39 27 0,37-21 0,-53 36 0,1 0 0,-1 1 0,1 1 0,0-1 0,0 1 0,1 1 0,-1 0 0,17-2 0,-22 4 0,0 0 0,0 0 0,0 1 0,0-1 0,0 1 0,0 0 0,0 0 0,-1 1 0,1-1 0,0 1 0,0-1 0,-1 1 0,1 0 0,-1 1 0,0-1 0,5 4 0,2 4 0,-1 1 0,0-1 0,11 17 0,0 0 0,-8-12 0,-2-2 0,0-1 0,0 0 0,1-1 0,0 0 0,22 15 0,-31-25 0,0 0 0,0 0 0,0 0 0,0 0 0,1 0 0,-1 0 0,0 0 0,1-1 0,-1 0 0,0 1 0,1-1 0,-1 0 0,1 0 0,-1 0 0,0 0 0,1-1 0,-1 1 0,1 0 0,-1-1 0,0 0 0,0 0 0,1 0 0,-1 0 0,0 0 0,0 0 0,0 0 0,0-1 0,0 1 0,0-1 0,2-1 0,4-6 0,1 0 0,-2-1 0,1 0 0,10-18 0,-17 26 0,32-57-3935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02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1033 10040,'0'0'2041,"13"9"-1298,45 27 27,-55-34-692,0-1 1,1 0-1,-1 1 0,1-1 0,0-1 1,-1 1-1,1 0 0,0-1 0,-1 0 1,1 0-1,0 0 0,-1 0 0,1 0 1,0-1-1,-1 0 0,1 1 0,-1-1 1,5-2-1,4 0 169,6-3 151,0 1-1,0-2 1,0-1 0,-1 0 0,0-1 0,-1 0 0,0-2 0,28-23 0,-23 14 6,0-1-1,-2 0 0,0-2 0,-2 0 1,18-31-1,-8 5 425,39-97 1,1-49 464,-23 67-516,-17 51 119,26-110 1,-53 184-823,1 0 1,-1 0 0,0 0-1,0 0 1,0 0 0,0 0-1,0 0 1,-1-5 0,1 8-59,-1-1 0,1 1-1,0 0 1,0 0 0,0 0 0,0-1 0,0 1 0,0 0 0,0 0 0,0 0 0,-1-1 0,1 1 0,0 0 0,0 0 0,0 0-1,-1 0 1,1-1 0,0 1 0,0 0 0,0 0 0,-1 0 0,1 0 0,0 0 0,0 0 0,0 0 0,-1 0 0,1 0-1,0-1 1,0 1 0,-1 0 0,1 0 0,0 0 0,0 0 0,-1 0 0,1 1 0,0-1 0,0 0 0,-1 0 0,-13 14 338,1 6-210,1 0 0,2 0 0,-17 42-1,13-20 43,-10 49-1,9-21 151,4-1 1,3 1-1,3 1 1,2 0-1,11 99 0,-8-167-324,1 7 111,1 1 1,-1-1-1,2 0 1,4 14-1,-6-21-97,0-1 0,0 0 0,0 1 1,0-1-1,1 0 0,-1 0 0,1 0 0,-1 0 0,1 0 0,0-1 0,0 1 0,-1 0 0,1-1 0,0 1 0,1-1 0,-1 0 0,0 0 0,0 0 0,0 0 0,1 0 0,-1 0 0,1 0 0,-1-1 0,5 1 0,4-1-24,0 0 0,0-1-1,0-1 1,0 1 0,0-2-1,0 0 1,-1 0 0,1-1-1,-1 0 1,0 0 0,0-2-1,0 1 1,11-10 0,11-8-4,-2-2 1,39-40-1,27-50 2,-115 151 0,9-15 0,0-2 0,0 1 0,2 0 0,-8 29 0,14-42 0,0 0 0,1 0 0,0 1 0,0-1 0,1 0 0,-1 1 0,2-1 0,-1 0 0,1 1 0,0-1 0,0 0 0,1 0 0,0 0 0,4 8 0,-6-14 0,1 0 0,0 0 0,0 1 0,0-1 0,0 0 0,0 0 0,0 0 0,0 0 0,0 0 0,1 0 0,-1 0 0,0 0 0,1-1 0,-1 1 0,0 0 0,1-1 0,-1 1 0,3 0 0,0-1 0,0 1 0,1-1 0,-1 0 0,0 0 0,0 0 0,0 0 0,4-1 0,1-1 0,0 0 0,-1-1 0,1 0 0,-1 0 0,16-9 0,-19 9 0,0-1 0,0 0 0,0 0 0,0 0 0,-1-1 0,0 0 0,0 1 0,0-1 0,0-1 0,-1 1 0,0-1 0,0 1 0,0-1 0,-1 0 0,3-7 0,-3 5 0,-1 0 0,0 0 0,0-1 0,0 1 0,-1 0 0,0-1 0,-1 1 0,0 0 0,0 0 0,-5-16 0,5 21 0,-1 0 0,1 0 0,-1 0 0,1 1 0,-1-1 0,0 0 0,0 1 0,0 0 0,0-1 0,0 1 0,-1 0 0,1 0 0,-1 0 0,1 0 0,-1 1 0,0-1 0,1 1 0,-1-1 0,0 1 0,0 0 0,0 0 0,0 1 0,0-1 0,0 0 0,-1 1 0,1 0 0,0 0 0,0 0 0,0 0 0,0 0 0,0 1 0,-1-1 0,1 1 0,0 0 0,0 0 0,0 0 0,-3 2 0,5-3 0,1 0 0,-1 1 0,0-1 0,0 0 0,1 1 0,-1-1 0,1 0 0,-1 1 0,0-1 0,1 1 0,-1-1 0,1 1 0,-1-1 0,1 1 0,-1-1 0,1 1 0,0 0 0,-1-1 0,1 1 0,0 0 0,-1-1 0,1 1 0,0 0 0,0-1 0,-1 1 0,1 0 0,0 0 0,0-1 0,0 1 0,0 0 0,0 0 0,0-1 0,0 1 0,0 0 0,1-1 0,-1 1 0,0 0 0,0 0 0,1-1 0,-1 1 0,0 0 0,1-1 0,-1 1 0,0-1 0,1 1 0,-1 0 0,1-1 0,-1 1 0,1-1 0,-1 1 0,1-1 0,0 0 0,-1 1 0,1-1 0,0 1 0,0-1 0,5 3 0,-1 0 0,1 0 0,0 0 0,-1-1 0,10 2 0,28 4 0,0-2 0,73 0 0,-8 0 0,-79-5 0,-22-2 0,-1 1 0,1 1 0,0-1 0,-1 1 0,12 3 0,-18-4 17,1 0-1,-1 0 1,0 0 0,0 0 0,0 0-1,0 0 1,1 0 0,-1 0 0,0 0-1,0 0 1,0 0 0,0 0-1,1 0 1,-1 0 0,0 0 0,0 0-1,0 1 1,0-1 0,0 0-1,1 0 1,-1 0 0,0 0 0,0 0-1,0 0 1,0 0 0,0 1 0,0-1-1,1 0 1,-1 0 0,0 0-1,0 0 1,0 1 0,0-1 0,0 0-1,0 0 1,0 0 0,0 0-1,0 1 1,0-1 0,0 0 0,0 0-1,0 0 1,0 0 0,0 1-1,0-1 1,0 0 0,0 0 0,0 0-1,0 0 1,0 1 0,0-1 0,0 0-1,-1 0 1,1 0 0,0 0-1,0 1 1,-8 3-2794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02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19591,'0'0'1208,"72"40"-608,-9-34 0,31-6 16,13-2 16,14-2-176,-6-2 0,-6 0-240,-6 0 0,-15-4-88,-9 2 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33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1251 12864,'0'0'7153,"10"-7"-6337,57-38 458,99-87 1,-137 102-900,-1-2-1,-2-1 1,-2 0 0,27-48-1,-37 55-114,-1 0-1,-1 0 1,-2-1-1,0 0 1,-2-1-1,-1 0 1,6-55-1,-5 25 206,-4 27 429,2-44 0,0 81-202,-4 0-638,1 0-1,-2-1 1,1 1-1,-1 0 1,1 9-1,2 10 40,34 138 290,10 51 24,-45-197-339,-1 1-1,-1 0 1,-1-1-1,0 1 1,-1 0-1,-1-1 0,-1 1 1,0-1-1,-8 22 1,9-33-47,0 0-1,0 0 1,-1 0 0,0 0 0,0-1 0,-1 1 0,1-1-1,-1 0 1,0 0 0,-1 0 0,1-1 0,-1 1 0,0-1-1,0 0 1,0 0 0,-1-1 0,1 1 0,-1-1 0,0-1-1,0 1 1,0-1 0,0 0 0,0 0 0,-1-1 0,1 0 0,0 0-1,-1 0 1,-6-1 0,2-1-21,0 0 0,1 0 0,-1-1 0,1-1 0,-1 0 0,1 0 0,0-1 0,-13-7 0,23 11 0,0 0 0,1 0 0,-1 0 0,0 0 0,0 0 0,0-1 0,0 1 0,0 0 0,0 0 0,0 0 0,0 0 0,1 0 0,-1 0 0,0 0 0,0 0 0,0-1 0,0 1 0,0 0 0,0 0 0,0 0 0,0 0 0,0 0 0,0 0 0,0-1 0,0 1 0,0 0 0,0 0 0,0 0 0,0 0 0,0 0 0,0-1 0,0 1 0,0 0 0,0 0 0,0 0 0,0 0 0,0 0 0,0 0 0,0-1 0,0 1 0,0 0 0,0 0 0,-1 0 0,1 0 0,0 0 0,0 0 0,0 0 0,15 0 0,-15 0 0,39 1 0,0-1 0,0-2 0,0-2 0,-1-1 0,0-2 0,50-15 0,-73 17 0,131-46 0,-119 39 0,0 0 0,-1-2 0,30-20 0,-33 18 0,105-82 0,-114 86 0,-2-1 0,0 0 0,0 0 0,-1-1 0,0-1 0,-2 0 0,9-17 0,-2-4 0,-1-2 0,-3 0 0,0 0 0,10-77 0,-15 58 0,-3-1 0,-7-103 0,1 137 0,-1 0 0,-7-25 0,7 39 0,1 1 0,-2-1 0,1 1 0,-2-1 0,1 1 0,-1 0 0,-8-10 0,13 18 0,0 0 0,-1 1 0,1-1 0,-1 0 0,1 0 0,-1 1 0,1-1 0,-1 0 0,0 1 0,1-1 0,-1 0 0,0 1 0,1-1 0,-1 1 0,0-1 0,0 1 0,0 0 0,1-1 0,-1 1 0,0 0 0,0-1 0,0 1 0,0 0 0,0 0 0,0 0 0,0 0 0,1 0 0,-1 0 0,0 0 0,0 0 0,0 0 0,0 0 0,0 1 0,0-1 0,0 0 0,1 1 0,-1-1 0,0 0 0,0 1 0,0-1 0,1 1 0,-1-1 0,0 1 0,1 0 0,-1-1 0,0 1 0,1 0 0,-1-1 0,0 2 0,-3 4 0,0 1 0,1 0 0,0-1 0,-5 15 0,6-15 0,-12 36 0,3 0 0,1 1 0,2 0 0,2 0 0,2 1 0,1 57 0,6-35 0,3 0 0,2 0 0,27 97 0,-29-137 0,2-1 0,1 0 0,2-1 0,0 0 0,1-1 0,1 0 0,1-1 0,24 29 0,-34-47 0,-1-1 0,1 1 0,-1-1 0,1 0 0,1 0 0,-1 0 0,0-1 0,0 1 0,1-1 0,0 0 0,-1 0 0,1-1 0,0 0 0,0 1 0,0-1 0,0-1 0,0 1 0,0-1 0,0 0 0,0 0 0,0 0 0,0-1 0,-1 0 0,1 0 0,0 0 0,0-1 0,0 1 0,5-4 0,2 0 0,0-2 0,-1 1 0,0-1 0,0-1 0,-1 0 0,0 0 0,0-1 0,-1 0 0,15-19 0,-16 18 0,-1-1 0,1 1 0,-2-2 0,0 1 0,0 0 0,-1-1 0,0 0 0,3-13 0,-8 11 0,-7 10 0,6 5 0,-1-1 0,1 0 0,0 1 0,-1-1 0,1 1 0,0 0 0,0 0 0,-1-1 0,1 1 0,0 0 0,0 0 0,0 0 0,0 0 0,0 0 0,0 0 0,-1 2 0,-3 4 0,0 1 0,0-1 0,1 1 0,0-1 0,0 2 0,1-1 0,0 0 0,0 0 0,1 1 0,-3 17 0,5-20 0,0 1 0,1-1 0,-1 1 0,1-1 0,1 1 0,-1-1 0,1 1 0,0-1 0,0 0 0,1 0 0,0 0 0,0 0 0,0-1 0,1 1 0,7 8 0,-7-9 0,0-1 0,0 0 0,0 0 0,1 0 0,-1 0 0,1-1 0,0 0 0,0 0 0,1 0 0,-1 0 0,0-1 0,1 0 0,0 0 0,-1 0 0,1-1 0,0 0 0,0 0 0,0-1 0,0 1 0,11-2 0,-14 0 0,-1 0 0,0 0 0,0 0 0,0 0 0,1 0 0,-1-1 0,0 1 0,-1-1 0,1 1 0,0-1 0,0 0 0,-1 1 0,1-1 0,-1 0 0,1 0 0,-1 0 0,0-1 0,0 1 0,0 0 0,2-5 0,-1 1 0,0-1 0,-1 1 0,1 0 0,-1-1 0,0 0 0,0-9 0,-2 6 0,-1 0 0,0 1 0,0-1 0,-1 1 0,0 0 0,0 0 0,-1 0 0,0 0 0,-1 1 0,0 0 0,0 0 0,-13-14 0,11 13 0,-1 0 0,0 1 0,0 0 0,-1 1 0,0 0 0,-1 1 0,0-1 0,0 2 0,0-1 0,-17-5 0,28 11 0,0 1 0,0 0 0,0 0 0,0-1 0,0 1 0,0 0 0,0 0 0,0 0 0,0 0 0,0 0 0,0 0 0,0 0 0,-1 0 0,1 1 0,-1-1 0,1 0 0,-1 0 0,1 0 0,-1 1 0,1-1 0,-1 0 0,0 1 0,0-1 0,0 0 0,0 1 0,0-1 0,0 0 0,0 1 0,0-1 0,0 0 0,-1 1 0,1-1 0,-1 0 0,1 0 0,-1 1 0,1-1 0,-1 0 0,0 0 0,1 0 0,-1 0 0,0 0 0,0 0 0,0 0 0,0 0 0,0 0 0,0 0 0,0 0 0,0-1 0,0 1 0,0 0 0,0-1 0,-1 1 0,1-1 0,0 1 0,0-1 0,-1 0 0,1 1 0,0-1 0,-1 0 0,1 0 0,0 0 0,-1 0 0,1 0 0,-2 0 0,25 7 0,0 0 0,0-1 0,1-1 0,0-1 0,-1-2 0,1 0 0,0-1 0,30-3 0,-24-1 0,1-1 0,0-2 0,-1-1 0,0-1 0,53-23 0,-61 24 0,-20 7 0,-1 0 0,1 0 0,-1 0 0,1 0 0,-1 0 0,0 0 0,1 0 0,-1 0 0,1 0 0,-1 0 0,1 0 0,-1 0 0,1 1 0,-1-1 0,0 0 0,1 0 0,-1 0 0,1 1 0,-1-1 0,0 0 0,1 0 0,-1 1 0,1 0 0,-1 1 0,1 0 0,-1 0 0,0 0 0,1 1 0,-1-1 0,0 0 0,0 0 0,-1 0 0,1 1 0,0-1 0,-1 0 0,0 0 0,1 0 0,-2 3 0,-15 46 0,-25 51 0,41-97 0,-1 0 0,0 0 0,1 1 0,0-1 0,0 6 0,-5 16 0,6-26 0,0-1 0,0 0 0,0 0 0,0 0 0,0 0 0,0 1 0,-1-1 0,1 0 0,0 0 0,0 1 0,0-1 0,0 0 0,0 0 0,0 0 0,0 1 0,0-1 0,0 0 0,0 0 0,0 0 0,0 1 0,0-1 0,0 0 0,0 0 0,0 1 0,1-1 0,-1 0 0,0 0 0,0 0 0,0 1 0,0-1 0,0 0 0,0 0 0,1 0 0,-1 0 0,0 1 0,0-1 0,0 0 0,0 0 0,1 0 0,-1 0 0,0 0 0,0 0 0,0 0 0,1 1 0,13-5 0,15-13 0,-14 3 0,-1-1 0,14-19 0,-14 16 0,22-21 0,-35 37 0,1 1 0,-1-1 0,1 1 0,-1 0 0,1 0 0,0-1 0,-1 1 0,1 0 0,0 0 0,0 0 0,0 1 0,0-1 0,0 0 0,-1 1 0,1-1 0,0 1 0,4-1 0,-4 2 0,-1 0 0,1 0 0,0-1 0,0 1 0,-1 0 0,1 0 0,-1 1 0,1-1 0,-1 0 0,1 0 0,-1 1 0,0-1 0,1 1 0,-1-1 0,0 1 0,0 0 0,0-1 0,1 4 0,6 10 0,4 6 0,0 0 0,1-1 0,1-1 0,22 24 0,-35-42 0,-1-1 0,1 0 0,0 1 0,-1-1 0,1 0 0,0 0 0,-1 1 0,1-1 0,0 0 0,0 0 0,-1 0 0,1 0 0,0 0 0,0 0 0,-1 0 0,1 0 0,0 0 0,0 0 0,-1 0 0,1 0 0,0-1 0,-1 1 0,1 0 0,0-1 0,-1 1 0,1 0 0,0-1 0,-1 1 0,1-1 0,-1 1 0,1-1 0,-1 1 0,1-1 0,2-2 0,0 1 0,-1-1 0,1 1 0,-1-1 0,0 0 0,3-5 0,5-14 0,-1-2 0,10-42 0,-4 16 0,-12 40 0,-3 8 0,1-1 0,0 1 0,-1 0 0,1-1 0,0 1 0,0 0 0,1-1 0,-1 1 0,0 0 0,2-2 0,-2 3 0,0 1 0,1-1 0,-1 1 0,0 0 0,0-1 0,0 1 0,0 0 0,0 0 0,1 0 0,-1-1 0,0 1 0,0 1 0,0-1 0,1 0 0,-1 0 0,0 0 0,0 0 0,0 1 0,0-1 0,0 1 0,1-1 0,-1 1 0,0-1 0,0 1 0,1 1 0,80 46 0,13 6 0,-84-49 0,1 0 0,1 0 0,-1-1 0,0-1 0,1 0 0,17 1 0,-25-3 0,0-1 0,0 0 0,0-1 0,0 0 0,0 1 0,0-1 0,0-1 0,0 1 0,-1-1 0,1 0 0,0 0 0,-1 0 0,1-1 0,-1 0 0,0 1 0,0-2 0,0 1 0,0 0 0,0-1 0,-1 0 0,0 1 0,6-9 0,-7 8 0,1 0 0,-1-1 0,0 1 0,0 0 0,-1-1 0,1 1 0,-1-1 0,0 1 0,0-1 0,0 0 0,-1 0 0,0 1 0,0-1 0,0 0 0,0 0 0,-1 1 0,0-1 0,0 0 0,0 1 0,0-1 0,-1 1 0,0 0 0,0-1 0,-4-6 0,5 10 0,0-1 0,1 1 0,-1-1 0,0 1 0,0-1 0,-1 1 0,1 0 0,0 0 0,0 0 0,-1-1 0,1 1 0,0 0 0,-1 1 0,1-1 0,-1 0 0,1 0 0,-1 1 0,0-1 0,1 1 0,-1-1 0,0 1 0,1-1 0,-1 1 0,0 0 0,1 0 0,-1 0 0,0 0 0,0 0 0,-2 1 0,0 1 0,0 0 0,1-1 0,-1 1 0,0 1 0,1-1 0,0 0 0,0 1 0,0 0 0,0 0 0,0 0 0,-5 6 0,5-4 0,0 1 0,0-1 0,0 1 0,1 0 0,-1 0 0,1 0 0,1 0 0,-1 0 0,1 0 0,0 0 0,1 1 0,-1-1 0,1 0 0,1 0 0,-1 1 0,1-1 0,0 0 0,0 0 0,1 0 0,3 10 0,-3-9 0,1-1 0,-1 0 0,1-1 0,0 1 0,0 0 0,1-1 0,0 0 0,0 0 0,0 0 0,1 0 0,-1-1 0,1 1 0,0-1 0,0 0 0,1-1 0,-1 1 0,1-1 0,0 0 0,-1-1 0,8 3 0,-6-4 0,0 1 0,0-1 0,-1-1 0,1 0 0,0 0 0,0 0 0,0-1 0,0 0 0,9-2 0,3-3 0,34-14 0,-41 14 0,-1 1 0,1 1 0,0 0 0,0 0 0,0 1 0,1 1 0,-1 0 0,17 0 0,-6 3 0,0 2 0,-1 1 0,0 1 0,0 1 0,0 1 0,0 1 0,-1 0 0,25 15 0,-30-9 850,-11-4-5635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36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266 543 9744,'0'0'7750,"-12"-6"-7181,4 2-463,6 2-65,-1 0-1,0 1 1,0-1-1,0 0 0,-1 1 1,1 0-1,0 0 1,0 0-1,-1 0 1,1 0-1,-1 1 1,1 0-1,0-1 1,-1 1-1,1 1 1,-1-1-1,1 0 1,-1 1-1,1-1 1,0 1-1,-1 0 1,1 0-1,0 1 1,0-1-1,0 1 1,-5 2-1,-7 8 216,0 1 1,0 0-1,2 1 0,-1 1 1,2 0-1,-18 26 0,25-32-106,0 0 0,0 0-1,1 0 1,0 1 0,0-1 0,1 1-1,1 0 1,-1 0 0,2 0-1,-1 0 1,1 1 0,1-1 0,0 0-1,2 15 1,-1-20-54,0 0-1,1 0 1,0 0-1,0-1 1,0 1 0,0-1-1,1 1 1,0-1-1,-1 0 1,2 0 0,-1 0-1,0-1 1,1 1 0,0-1-1,0 1 1,7 4-1,-8-7-38,0 1-1,-1-1 1,1 1-1,0-1 0,0 0 1,0 0-1,0 0 1,0-1-1,0 1 0,0-1 1,0 1-1,0-1 1,0 0-1,0 0 1,0 0-1,0-1 0,0 1 1,0-1-1,0 0 1,0 0-1,0 0 0,0 0 1,0 0-1,0 0 1,0-1-1,-1 0 0,1 1 1,3-5-1,7-6 87,-1-2 0,-1 1 0,0-2 0,-1 1 0,-1-1 0,0-1 0,-1 0 0,0 0 0,-2 0 0,8-30 0,-1-2 156,-3-1 0,6-79-1,-10 19 457,-13-174 0,7 276-642,0 1 0,-1 0 0,0-1 1,-1 1-1,1 0 0,-1 0 0,0 0 0,-1 0 0,-5-10 1,7 15 132,-7 24 420,0-3-589,4 8-66,0-1 0,1 1 0,2 0-1,1 0 1,1 0 0,6 35 0,4-6-4,1 0-1,22 56 1,-30-102-7,-1 0 0,2 0 0,-1-1 0,2 1 0,-1-1 0,1 0 0,1 0 0,0-1 0,0 0 0,1 0 0,0-1 0,1 0 0,14 11 0,-13-11 0,0-1 0,1 0 0,0-1 0,0 0 0,0-1 0,1 0 0,0 0 0,-1-1 0,2-1 0,15 3 0,-15-5 0,0 0 0,0-1 0,0-1 0,0 1 0,0-2 0,23-5 0,-27 4 0,0-1 0,0 1 0,0-1 0,-1-1 0,0 1 0,0-2 0,0 1 0,-1-1 0,0 0 0,9-10 0,-13 13 0,-1 0 0,1 0 0,-1 0 0,0 0 0,0-1 0,-1 1 0,1-1 0,-1 0 0,0 1 0,0-1 0,0 0 0,0 0 0,0 0 0,-1 0 0,0 1 0,0-1 0,0 0 0,0 0 0,-1 0 0,1 0 0,-1 0 0,0 0 0,0 1 0,0-1 0,-1 0 0,0 1 0,1-1 0,-1 1 0,0 0 0,0-1 0,-1 1 0,-3-3 0,5 4 0,0 1 0,0 0 0,-1-1 0,1 1 0,-1 0 0,1 0 0,-1 0 0,1 0 0,-1 1 0,1-1 0,-1 0 0,0 1 0,1-1 0,-1 1 0,0-1 0,0 1 0,1 0 0,-1 0 0,0 0 0,0 0 0,0 0 0,1 0 0,-1 0 0,0 1 0,0-1 0,1 0 0,-1 1 0,0 0 0,1-1 0,-1 1 0,0 0 0,-1 1 0,-1 1 0,-1 0 0,1 0 0,0 0 0,0 0 0,1 1 0,-1-1 0,1 1 0,-1 0 0,1 0 0,-3 6 0,3-3 0,0 0 0,0-1 0,1 1 0,-1 0 0,2 0 0,-1 0 0,1 0 0,0 1 0,1-1 0,-1 0 0,1 0 0,1 1 0,-1-1 0,2 0 0,-1 0 0,0 0 0,5 12 0,-2-10 0,0 1 0,1-1 0,0 0 0,1-1 0,-1 1 0,2-1 0,-1 0 0,1 0 0,0-1 0,1 0 0,15 12 0,-16-16 0,0 1 0,0-1 0,0 0 0,0 0 0,1-1 0,-1 0 0,0 0 0,1-1 0,0 0 0,-1 0 0,1-1 0,0 0 0,-1 0 0,1-1 0,-1 0 0,13-3 0,0-1 0,0-1 0,0-1 0,-1-1 0,36-19 0,164-107 0,-193 117 0,-22 14 0,0-1 0,0 1 0,1 0 0,0 1 0,0-1 0,-1 1 0,1 0 0,0 0 0,1 0 0,-1 1 0,10-2 0,43 9 0,-58-6 0,0 0 0,1 0 0,-1 0 0,0 0 0,0 0 0,0 0 0,1 0 0,-1 0 0,0 0 0,0 0 0,0 0 0,1 0 0,-1 0 0,0 0 0,0 0 0,0 0 0,0 0 0,1 0 0,-1 0 0,0 0 0,0 0 0,0 1 0,1-1 0,-1 0 0,0 0 0,0 0 0,0 0 0,0 0 0,0 0 0,1 1 0,-1-1 0,0 0 0,0 0 0,0 0 0,0 0 0,0 1 0,0-1 0,0 0 0,0 0 0,0 0 0,1 1 0,-7 6 0,-11 5 0,-149 73 0,112-59 0,50-24 0,-1 0 0,1 1 0,0-1 0,1 1 0,-1 0 0,0 0 0,1 1 0,-1-1 0,1 1 0,-3 3 0,5-5 0,1-1 0,-1 1 0,0-1 0,0 1 0,1-1 0,-1 1 0,1-1 0,-1 1 0,1-1 0,0 1 0,-1 0 0,1-1 0,0 1 0,0 0 0,0-1 0,0 1 0,1 0 0,-1-1 0,0 1 0,1-1 0,-1 1 0,1-1 0,0 1 0,-1-1 0,1 1 0,0-1 0,0 1 0,0-1 0,0 0 0,0 1 0,0-1 0,0 0 0,2 1 0,6 6 0,1 0 0,0-2 0,1 1 0,0-1 0,0-1 0,0 0 0,0 0 0,1-1 0,0-1 0,21 5 0,-9-5 0,0 0 0,0-2 0,0 0 0,38-5 0,-42 1 0,1-1 0,-1-1 0,1 0 0,-1-2 0,28-13 0,91-57 0,-88 46 0,-41 26 0,0-2 0,0 1 0,-1-1 0,0-1 0,-1 0 0,1 0 0,-1-1 0,-1 1 0,11-18 0,-17 26 0,-1-1 0,1 0 0,0 0 0,-1 0 0,1-1 0,-1 1 0,1 0 0,-1 0 0,0 0 0,1 0 0,-1 0 0,0 0 0,0-1 0,0 1 0,0 0 0,0 0 0,0 0 0,0 0 0,0-1 0,0 1 0,-1 0 0,1 0 0,0 0 0,-1 0 0,1 0 0,-1 0 0,1 0 0,-1-1 0,0 2 0,1-1 0,-1 0 0,0 0 0,0 0 0,0 0 0,1 0 0,-1 1 0,0-1 0,0 0 0,0 1 0,0-1 0,0 0 0,0 1 0,-1 0 0,0-1 0,-1 0 0,-1-1 0,0 2 0,0-1 0,1 0 0,-1 1 0,0-1 0,0 1 0,0 0 0,0 0 0,0 1 0,1-1 0,-6 2 0,-1 2 0,0 1 0,-1 0 0,1 0 0,1 1 0,-1 1 0,1-1 0,-16 17 0,6-4 0,2 0 0,-20 28 0,33-41 0,0 1 0,1-1 0,0 1 0,0-1 0,0 1 0,1 0 0,0 0 0,0 0 0,0 11 0,1-13 0,1 0 0,-1 0 0,1 1 0,1-1 0,-1 0 0,1 0 0,0 1 0,0-1 0,0 0 0,1 0 0,0 0 0,0 0 0,4 7 0,-3-9 0,0 0 0,0 0 0,0 0 0,0 0 0,1 0 0,-1-1 0,1 0 0,0 0 0,0 0 0,0 0 0,0 0 0,0-1 0,8 3 0,-5-3 0,1 1 0,-1-1 0,1 0 0,0 0 0,-1-1 0,16-2 0,-16 1 0,-1-1 0,1 0 0,0-1 0,-1 0 0,0 0 0,1 0 0,-1 0 0,-1-1 0,1 0 0,0-1 0,-1 1 0,0-1 0,0 0 0,0 0 0,-1-1 0,0 1 0,0-1 0,0 0 0,-1 0 0,5-10 0,3-12 0,0-1 0,-1 0 0,6-40 0,-11 48 0,-2 9 0,-1-1 0,0 1 0,-1-1 0,0 0 0,-2-16 0,1 28 0,0 1 0,0-1 0,0 0 0,0 1 0,0-1 0,0 1 0,0-1 0,0 0 0,0 1 0,0-1 0,0 1 0,-1-1 0,1 1 0,0-1 0,0 0 0,-1 1 0,1-1 0,-1 1 0,1-1 0,0 1 0,-1 0 0,1-1 0,-1 1 0,0-1 0,0 1 0,1 0 0,-1 0 0,1 1 0,0-1 0,-1 0 0,1 1 0,-1-1 0,1 0 0,-1 1 0,1-1 0,0 0 0,-1 1 0,1-1 0,0 1 0,0-1 0,-1 1 0,1-1 0,0 1 0,0-1 0,0 1 0,-1-1 0,1 1 0,0-1 0,0 1 0,0-1 0,0 1 0,0 0 0,-1 4 0,-4 17 0,1-1 0,1 1 0,1 0 0,0 0 0,4 39 0,-2-58 0,1 1 0,0-1 0,0 0 0,0 1 0,0-1 0,1 0 0,-1 0 0,1 0 0,0 0 0,0 0 0,0 0 0,0 0 0,0-1 0,1 1 0,-1-1 0,1 1 0,0-1 0,0 0 0,0 0 0,0 0 0,0-1 0,0 1 0,0-1 0,0 1 0,1-1 0,-1 0 0,1 0 0,-1-1 0,1 1 0,-1-1 0,1 0 0,-1 0 0,1 0 0,-1 0 0,1 0 0,-1-1 0,1 0 0,-1 1 0,0-1 0,1-1 0,-1 1 0,0 0 0,5-3 0,2-4 0,1 0 0,-1 0 0,-1-1 0,0 0 0,0-1 0,8-11 0,36-65 0,-32 48 0,10-10 0,-17 28 0,-2-1 0,12-26 0,-24 47 0,1 0 0,-1 0 0,0 0 0,0 0 0,0 0 0,0 0 0,0 1 0,0-1 0,0 0 0,0 0 0,0 0 0,0 0 0,0 0 0,0 0 0,1 0 0,-1 0 0,0 0 0,0 0 0,0 0 0,0 0 0,0 0 0,0 0 0,0 0 0,0 0 0,1 0 0,-1 0 0,0 0 0,0 0 0,0 0 0,0 0 0,0 0 0,0 0 0,0 0 0,1 0 0,-1 0 0,0 0 0,0 0 0,0 0 0,0 0 0,0 0 0,0 0 0,0 0 0,0 0 0,0 0 0,0-1 0,1 1 0,-1 0 0,0 0 0,0 0 0,0 0 0,0 0 0,1 10 0,-15 92 0,10-75 0,0-1 0,1 0 0,2 45 0,2-40 0,0-14 0,0-1 0,5 20 0,-6-35 0,0 0 0,0 0 0,0-1 0,0 1 0,1 0 0,-1 0 0,0-1 0,0 1 0,1 0 0,-1-1 0,1 1 0,-1 0 0,0-1 0,1 1 0,-1-1 0,1 1 0,0-1 0,-1 1 0,1-1 0,-1 1 0,1-1 0,0 1 0,-1-1 0,1 0 0,0 1 0,-1-1 0,1 0 0,0 0 0,0 1 0,-1-1 0,1 0 0,0 0 0,0 0 0,0 0 0,-1 0 0,1 0 0,0 0 0,0 0 0,-1 0 0,1-1 0,0 1 0,0 0 0,-1 0 0,1-1 0,0 1 0,-1 0 0,1-1 0,0 1 0,-1-1 0,2 0 0,4-3 0,0-1 0,0 1 0,0-1 0,5-6 0,10-12 0,-2-2 0,0 0 0,28-53 0,-34 56 0,-13 21 0,1-1 0,0 1 0,0-1 0,0 1 0,0-1 0,0 1 0,0 0 0,0-1 0,0 1 0,1 0 0,-1 0 0,0 0 0,1 0 0,-1 0 0,1 0 0,-1 0 0,1 0 0,2 0 0,-3 1 0,0 0 0,0 0 0,0 0 0,0 1 0,0-1 0,0 0 0,0 1 0,0-1 0,0 0 0,-1 1 0,1-1 0,0 1 0,0-1 0,0 1 0,-1 0 0,1-1 0,0 1 0,0 0 0,-1 0 0,1-1 0,-1 1 0,2 2 0,2 6 0,1 0 0,-2 0 0,1 1 0,3 17 0,-1 2 0,-2 0 0,0 0 0,-2 1 0,-2-1 0,0 1 0,-7 41 0,-4-6 0,-33 114 0,36-153 0,-1 0 0,-1-1 0,-1-1 0,-2 1 0,-21 31 0,30-48 0,-2-1 0,1 0 0,-1-1 0,0 1 0,0-1 0,-1-1 0,0 1 0,0-1 0,0 0 0,-1 0 0,1-1 0,-1 0 0,0-1 0,0 1 0,-1-1 0,1-1 0,-1 0 0,1 0 0,-1-1 0,-12 1 0,15-2 0,-1-1 0,1 0 0,0 0 0,0 0 0,0-1 0,0 0 0,0 0 0,0 0 0,0-1 0,0 0 0,1 0 0,0-1 0,0 1 0,0-1 0,0 0 0,-7-8 0,4 4 0,1-2 0,-1 1 0,1-1 0,1 0 0,0-1 0,1 0 0,-8-19 0,12 26 0,-1 0 0,1 0 0,1 0 0,-1-1 0,0 1 0,1 0 0,0 0 0,0-1 0,0 1 0,1 0 0,0-1 0,-1 1 0,4-8 0,-2 6 0,1 0 0,0-1 0,1 2 0,-1-1 0,1 0 0,0 1 0,1-1 0,5-4 0,1-1 0,1 2 0,0-1 0,1 1 0,0 1 0,0 1 0,1-1 0,18-5 0,22-6 0,95-18 0,60 2 0,-197 33 0,25-3 0,48-1 0,-70 6 0,0 0 0,1 2 0,-1 0 0,0 0 0,27 9 0,3 7-3935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2:53.1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166 27 7528,'0'0'7102,"10"5"-6955,33 14 2,-42-18-109,1-1-1,-1 1 0,1 0 1,-1 0-1,1-1 1,-1 1-1,0 0 0,1 0 1,-1 0-1,0 1 1,0-1-1,0 0 0,1 0 1,-2 1-1,1-1 0,0 0 1,0 1-1,0-1 1,-1 1-1,1-1 0,0 1 1,-1 0-1,0-1 1,1 1-1,-1-1 0,0 1 1,0 0-1,0-1 1,0 1-1,0 0 0,0 1 1,0 4 299,0 5 64,0-9-276,1 0 0,-1 0-1,0 0 1,0 0 0,0 0 0,-1 0-1,1 0 1,-1 0 0,0 0 0,-1 3-1,-40 81 688,36-78-775,2 1 0,-1-1 0,1 1 1,1 0-1,0 0 0,0 0 0,1 0 0,-2 20 1,2 7 29,3 44 0,1-23-2,-9 141 161,-30 55 93,5-62-43,29-176-245,0 0-1,-2-1 1,-10 30 0,7-26 10,-7 32 0,-21 68 32,35-108-74,-1 0 1,1 0-1,1 0 0,0 0 1,0 1-1,3 14 0,-1-11-1,-2-7 0,1-1 0,0 0 0,1 1 0,3 10 0,2 4 2,-6-17 0,0 0 0,1 1 0,0-1 0,0 0 1,0 0-1,1 0 0,0 0 0,0-1 0,0 1 1,6 6-1,-6-10 3,-1 1 0,0-1 1,1 0-1,-1 0 0,1-1 0,0 1 1,-1 0-1,1-1 0,0 0 1,-1 1-1,1-1 0,0 0 0,0 0 1,-1-1-1,6 0 0,42-11 21,-46 11-23,28-9 30,-15 4-12,0 1-1,28-4 1,66-8-5,-43 6-60,75-3 0,-80 10 39,105-22 1,-127 18 3,-35 7 6,1 1-1,0 0 1,0 0-1,10 1 0,-10 0 0,-1 0-1,1-1 0,-1 0 1,14-2-1,4 4-26,-22-1 24,0 0 0,1-1 0,-1 1 0,0-1 0,1 0 0,-1 0 0,1 0 0,-1 0 0,0 0 0,5-1 0,-7 0 15,1 1-1,-1 0 1,1 0 0,-1-1-1,1 1 1,0 0 0,-1 0-1,1 0 1,-1-1 0,1 1 0,0 0-1,-1 0 1,1 0 0,-1 0-1,1 0 1,0 0 0,-1 0-1,1 0 1,-1 1 0,1-1-1,0 0 1,-1 0 0,1 0-1,-1 1 1,1-1 0,-1 0-1,1 1 1,-1-1 0,1 0-1,-1 1 1,1-1 0,-1 1 0,1-1-1,-1 1 1,0-1 0,1 1-1,-1-1 1,0 1 0,1-1-1,-1 1 1,1 0 0,-1-60 7,-4-169 71,1 173-52,3-1 1,2 1-1,2-1 1,3 1-1,17-64 1,-8 23 7,-6 30-36,7-70-3,2-14 0,12 21 57,-19 82-53,-7 8-39,-5 32 17,1 0 0,0-1-1,0 1 1,0 0-1,5-12 1,-1 10 3,-1-1 1,-1 1-1,0-1 0,0 0 0,-1 1 1,0-1-1,-1 0 0,0 0 0,0-13 1,-1 10 7,1 11-3,-1 0 1,0-1-1,0 1 0,0-1 1,0 1-1,0-1 0,-1 1 1,1 0-1,-1-1 0,0 1 0,1 0 1,-1-1-1,-3-3 0,3 5 1,0-1 0,0 1-1,0-1 1,-1 1 0,1 0 0,-1 0-1,1-1 1,-1 1 0,1 0-1,-1 0 1,0 1 0,0-1 0,1 0-1,-1 1 1,0-1 0,0 1-1,0-1 1,0 1 0,0 0 0,1 0-1,-3 0 1,-7 0 21,1 0 0,-19 4 0,10-1 1,-27 2 53,-106 7 133,71-9-64,0 3 1,-107 23 0,-46 22 246,18-4 204,208-45-562,-26 6 200,33-8-228,1 0-1,-1 0 1,0 0-1,1 0 0,-1 0 1,1 0-1,-1 1 0,1-1 1,-1 0-1,1 0 0,0 1 1,-1-1-1,1 0 0,-1 1 1,1-1-1,0 1 0,-1-1 1,1 0-1,0 1 0,-1-1 1,1 1-1,0-1 0,-1 1 1,1-1-1,0 1 0,0-1 1,0 1-1,0-1 0,-1 1 1,1-1-1,0 1 0,0-1 1,0 1-1,0-1 0,0 1 1,0-1-1,0 1 0,1 0 1,-1-1-1,0 1 0,0-1 1,0 1-1,0-1 1,1 1-1,-1-1 0,0 0 1,1 1-1,-1-1 0,0 1 1,1-1-1,-1 1 0,4 3 4,-1-1 0,1 0 0,0 0 0,0 0-1,0 0 1,0 0 0,0-1 0,0 0 0,1 0 0,-1 0-1,1 0 1,0-1 0,0 0 0,-1 0 0,1 0 0,5 0-1,11 0-41,-1-1 0,34-4 0,3 0-53,-49 4 72,0 0 2,-1 0 1,1 0-1,-1 1 1,0 0-1,0 0 1,10 3-1,-14-3 8,0 1 0,-1-1 0,1 1-1,0 0 1,0 0 0,-1 0-1,1 0 1,-1 0 0,0 1 0,0-1-1,0 1 1,0-1 0,0 1-1,0 0 1,-1 0 0,1 0 0,1 5-1,2 6-7,-1 0-1,0 1 0,-1 0 0,2 25 1,-1 63-14,-3-83 20,-1 52 9,-3 1 0,-20 116 0,14-130 11,6-37 13,0 0 0,-2 0 1,0 0-1,-12 30 0,9-27 152,9-24-3,3-17-95,35-270 197,-4 21-86,-32 247-171,-3 14-14,0 0 1,1-1-1,-1 1 0,1 0 0,0 0 1,0 0-1,1 0 0,-1 0 0,1 1 1,0-1-1,3-5 0,-5 9-7,0 0 0,1-1-1,-1 1 1,0 0 0,0 0-1,1 0 1,-1-1 0,0 1-1,1 0 1,-1 0 0,0 0 0,1 0-1,-1 0 1,0 0 0,1-1-1,-1 1 1,0 0 0,0 0-1,1 0 1,-1 0 0,0 0-1,1 0 1,-1 0 0,0 0-1,1 1 1,-1-1 0,0 0 0,1 0-1,-1 0 1,0 0 0,1 1-1,9 9 18,3 20-2,-12-30-16,20 60 4,-3 1 0,12 65 0,11 131 9,-33-199-14,-3-22-4,-3-18 1,0 0 0,10 33 0,-12-50 4,0-1 0,0 1 0,0-1 0,1 1 0,-1-1-1,0 0 1,0 1 0,0-1 0,0 1 0,0-1 0,1 1 0,-1-1 0,0 0 0,0 1 0,1-1 0,-1 1 0,0-1 0,1 0 0,-1 1-1,0-1 1,1 0 0,-1 0 0,1 1 0,-1-1 0,0 0 0,1 0 0,-1 1 0,1-1 0,-1 0 0,1 0 0,-1 0 0,1 0-1,-1 0 1,0 0 0,1 0 0,-1 0 0,1 0 0,-1 0 0,1 0 0,-1 0 0,1 0 0,-1 0 0,1 0 0,-1-1 0,1 1 0,-1 0-1,0 0 1,1 0 0,-1-1 0,1 1 0,-1 0 0,0 0 0,1-1 0,-1 1 0,0 0 0,1-1 0,-1 1 0,0-1 0,23-29-3,-23 29 3,12-22 5,-2 1 0,-1-1 0,0-1 0,-2 0 0,7-41 1,-2 16 10,4-24 93,-4-1 0,7-144 0,-12 126 311,-1 142-296,-4 312-69,-4-171-5,7-203 17,2-19-38,29-245 107,-30 199-12,-8-130 0,1 191-86,1 13-20,1-1 1,-1 0-1,-1 0 0,1 1 1,0-1-1,-1 0 1,0 1-1,0-1 0,0 0 1,0 1-1,-1-1 1,-2-3-1,2 25 90,0-10-92,-2 24 140,1 52-1,3-69-812,1 1-1,1-1 1,0 1-1,1-1 0,7 20 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38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32 846 9536,'0'0'5117,"-5"12"-4340,-15 35-67,19-45-564,0 0 0,0 0 0,0 0 0,1 0 0,-1 0 0,1 0 0,-1 1 0,1-1 0,0 4 1,0-6-124,0 0 0,0 0 0,0 1 0,0-1 0,1 0 0,-1 0 0,0 0 0,0 0 0,0 1 0,0-1 0,1 0 0,-1 0 0,0 0 0,0 0 0,0 1 0,1-1 0,-1 0 0,0 0 0,0 0 0,0 0 1,1 0-1,-1 0 0,0 0 0,0 0 0,1 0 0,-1 0 0,0 0 0,0 0 0,0 0 0,1 0 0,-1 0 0,0 0 0,0 0 0,1 0 0,-1 0 0,0 0 0,0 0 0,1 0 0,-1 0 0,0-1 0,0 1 0,0 0 1,0 0-1,1 0 0,30-25 919,-26 21-920,26-24 475,-1-2 0,-2 0 0,-1-2 0,35-53 0,16-22 1959,-76 105-2179,2-3 1020,-5 7-212,-5 13-567,-17 53 225,13-41-447,0 1 1,2 0 0,-6 41 0,14-67-268,-1-1 0,1 1 0,0 0 0,0-1 0,0 1 0,0 0 0,0-1 0,0 1 0,0-1 0,0 1 0,1 0 0,-1-1 0,1 1 0,-1-1 0,1 1 0,0-1 0,-1 1 0,1-1 0,0 0 0,0 1 0,0-1 0,0 0 0,0 0 0,0 0 0,1 1 0,-1-1 0,0 0 0,0-1 0,1 1 0,-1 0 0,1 0 0,-1 0 0,1-1 0,-1 1 0,1-1 0,-1 1 0,1-1 0,-1 0 0,1 0 0,0 1 0,-1-1 0,1 0 0,2-1 0,5 1 47,0-1-1,0-1 0,-1 1 1,1-1-1,-1-1 0,13-5 1,-5 1 12,0-2-1,-1 0 1,0 0 0,-1-1 0,0-1 0,-1 0 0,0-1 0,18-21 0,-8 4 35,-1-1 0,-2-1 0,18-34 1,-9 10-121,-2-1 0,-3-2 0,-3 0 0,-2-1 0,-3-1 0,15-104 0,-28 90-3,-17 135 0,-3 76 0,1 195 0,5-55 0,0-133 0,-43 208 0,46-331 0,8-20 0,0-1 0,0 0 0,-1 0 0,1 0 0,0 0 0,0 0 0,0 0 0,0 0 0,0 0 0,-1 0 0,1 0 0,0 0 0,0 0 0,0 1 0,0-1 0,-1 0 0,1 0 0,0 0 0,0-1 0,0 1 0,0 0 0,-1 0 0,1 0 0,0 0 0,0 0 0,0 0 0,0 0 0,-1 0 0,1 0 0,0 0 0,0 0 0,0 0 0,0 0 0,0-1 0,0 1 0,-1 0 0,1 0 0,0 0 0,0 0 0,0 0 0,0-1 0,0 1 0,0 0 0,0 0 0,0 0 0,0 0 0,0 0 0,0-1 0,0 1 0,-1 0 0,1 0 0,-1-6 0,-1 0 0,1-1 0,-1 1 0,1-11 0,0-2 0,1 0 0,0-1 0,2 1 0,1 0 0,0 0 0,1 0 0,8-24 0,-7 31 0,-1 1 0,1 0 0,1-1 0,0 2 0,0-1 0,1 1 0,0 0 0,1 0 0,1 1 0,-1 0 0,1 0 0,20-13 0,-7 7 0,1 2 0,1 1 0,0 1 0,1 0 0,39-10 0,-50 18 0,-1 0 0,1 1 0,-1 0 0,1 1 0,-1 1 0,1 0 0,0 1 0,-1 0 0,1 1 0,-1 0 0,1 2 0,19 6 0,-31-9 51,0-1 0,0 1-1,-1 0 1,1 0 0,0 0 0,0 0-1,-1 0 1,1 0 0,-1 1 0,1-1-1,-1 0 1,1 1 0,-1-1 0,0 1 0,0 0-1,2 3 1,1 17-4910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38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18487,'0'0'2144,"79"-30"-1648,-17 28-344,9-8 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1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1196 12960,'0'0'3831,"12"-11"-2981,19-21-107,-2 0 1,45-64-1,-57 66-105,0-1 0,22-64 0,9-67 1415,-31 101-1061,-14 50-733,-3 7-132,1 0-1,0 1 0,0-1 0,0 1 0,0 0 1,1-1-1,-1 1 0,1 0 0,0 0 0,0 0 0,0 0 1,3-4-1,-5 7-58,1 0 1,0 1-1,-1-1 0,1 0 1,-1 0-1,1 1 1,-1-1-1,1 0 0,-1 1 1,1-1-1,-1 1 1,0-1-1,1 0 0,-1 1 1,0-1-1,1 1 1,-1-1-1,0 1 0,1-1 1,-1 1-1,0-1 0,0 1 1,0-1-1,1 1 1,-1 1-1,9 20 270,-9-20-254,41 138 927,-25-79-693,21 100 488,-33-139-605,-2 1-1,0-1 1,-1 1-1,-2 0 1,-3 28-1,4-49-188,0 0 0,-1 0 0,1 1 0,-1-1 0,1 0 0,-1 0 0,0 0 0,1 0-1,-1 0 1,0-1 0,0 1 0,0 0 0,-1 0 0,1-1 0,0 1 0,-1 0 0,1-1 0,-1 1-1,0-1 1,1 0 0,-1 0 0,0 0 0,0 1 0,1-1 0,-1-1 0,-4 2 0,3-1-4,0-1 1,1 0-1,-1 0 1,0-1-1,0 1 0,0-1 1,1 1-1,-1-1 1,0 0-1,1 0 1,-1 0-1,0 0 1,1 0-1,0-1 1,-1 1-1,1-1 1,0 0-1,-1 1 1,-2-5-1,-3-1-8,0-2 0,0 1 0,1-1 0,0 0 0,1 0 0,0-1 0,-9-20 0,14 29 0,0-1 0,1 0 0,-1 1 0,1-1 0,0 0 0,0 0 0,0 1 0,-1-1 0,2 0 0,-1 0 0,0 0 0,0 1 0,0-1 0,1 0 0,-1 1 0,1-1 0,-1 0 0,1 1 0,0-1 0,0 0 0,0 1 0,0-1 0,0 1 0,0 0 0,0-1 0,0 1 0,0 0 0,1 0 0,-1-1 0,1 1 0,-1 0 0,1 1 0,-1-1 0,1 0 0,2-1 0,6-2 0,0 1 0,0-1 0,0 2 0,18-3 0,-26 4 0,98-8 0,-67 7 0,-1-1 0,48-10 0,-53 5 0,1 0 0,-1-2 0,35-18 0,-50 21 0,0 1 0,-1-2 0,0 0 0,0 0 0,-1-1 0,0 0 0,-1 0 0,0-1 0,12-17 0,-7 2 0,-1 0 0,0-1 0,-2 0 0,-2-1 0,0 0 0,-1 0 0,7-56 0,-8 12 0,-4-142 0,-3 194 0,-7-98 0,5 99 0,-1 0 0,-1 0 0,0 1 0,-10-23 0,0 15 0,13 25 0,1-1 0,0 1 0,-1-1 0,1 1 0,0 0 0,-1-1 0,1 1 0,-1 0 0,1-1 0,-1 1 0,1 0 0,-1 0 0,1-1 0,0 1 0,-1 0 0,1 0 0,-1 0 0,0 0 0,1-1 0,-1 1 0,1 0 0,-1 0 0,1 0 0,-1 0 0,1 0 0,-1 0 0,1 1 0,-1-1 0,1 0 0,-1 0 0,1 0 0,-1 0 0,1 1 0,-1-1 0,1 0 0,-1 0 0,1 1 0,-1-1 0,1 0 0,0 1 0,-1-1 0,1 1 0,0-1 0,-1 0 0,1 1 0,0-1 0,-1 1 0,1-1 0,0 1 0,0-1 0,0 1 0,-1-1 0,1 1 0,-13 26 0,2 1 0,1 0 0,0 0 0,3 1 0,0 0 0,-3 32 0,4 10 0,2 103 0,5-104 0,4 0 0,2-1 0,3 1 0,33 112 0,-38-167 0,0-1 0,1 1 0,1-1 0,0-1 0,15 23 0,-18-31 0,0 0 0,0-1 0,0 1 0,1-1 0,-1 0 0,1-1 0,0 1 0,0-1 0,0 0 0,1 0 0,-1 0 0,1-1 0,-1 0 0,1 0 0,0-1 0,0 1 0,9 0 0,1-1 0,0-2 0,-1 1 0,1-2 0,-1 0 0,0-1 0,0-1 0,0 0 0,0-1 0,0 0 0,-1-1 0,20-12 0,6-6 0,-1-2 0,50-44 0,-70 51 0,-18 13 0,-12 12 0,-4 5 0,0 2 0,1-1 0,1 2 0,0-1 0,1 2 0,0 0 0,-15 26 0,16-21 0,1 0 0,0 1 0,-8 26 0,15-37 0,0 1 0,0-1 0,1 1 0,1 0 0,0 0 0,0-1 0,1 1 0,2 21 0,-2-30 0,1 0 0,-1-1 0,0 1 0,1 0 0,-1-1 0,1 1 0,-1-1 0,1 1 0,0-1 0,0 1 0,0-1 0,0 1 0,0-1 0,0 0 0,0 1 0,0-1 0,0 0 0,1 0 0,-1 0 0,0 0 0,1 0 0,-1 0 0,1-1 0,-1 1 0,1 0 0,-1-1 0,1 1 0,0-1 0,-1 1 0,1-1 0,-1 0 0,1 0 0,0 0 0,0 0 0,-1 0 0,3 0 0,1-1 0,0 0 0,0 0 0,0-1 0,0 0 0,0 0 0,0 0 0,-1 0 0,1-1 0,-1 1 0,7-7 0,1-1 0,-2-1 0,1-1 0,-2 0 0,0 0 0,0-1 0,-1 0 0,0-1 0,-2 1 0,1-1 0,-2-1 0,0 1 0,0-1 0,-1 0 0,-1 0 0,2-25 0,-2 20 0,-1-11 0,0 42 0,0 0 0,1 0 0,0 0 0,1-1 0,0 1 0,0-1 0,1 0 0,1 0 0,0-1 0,10 14 0,-11-18 0,-1 1 0,1-1 0,1-1 0,-1 1 0,1-1 0,-1 0 0,1 0 0,1 0 0,-1-1 0,0 0 0,1 0 0,0-1 0,-1 0 0,1 0 0,0 0 0,0-1 0,0 0 0,11 0 0,-7-1 0,-1-1 0,1-1 0,-1 0 0,0 0 0,0-1 0,0 0 0,0 0 0,-1-1 0,1-1 0,-1 1 0,0-2 0,16-11 0,3-6 0,-1-2 0,32-38 0,-55 59 0,25-30 0,-2 0 0,-2-2 0,-1-1 0,-2 0 0,-1-2 0,-2-1 0,-2 0 0,-2-1 0,-1-1 0,-2 0 0,9-67 0,-19 95 0,-1-1 0,0 1 0,-1-1 0,-1 1 0,-4-27 0,4 37 0,-1-3 0,-4 18 0,-4 14 0,1 1 0,2 0 0,-9 51 0,13-63 0,-7 54 0,3 0 0,2 1 0,8 117 0,0-123 0,-3-41 0,1-1 0,1 1 0,1-1 0,1 0 0,11 36 0,-9-49 0,-1-14 0,2-17 0,-6 20 0,5-23 0,1 0 0,0 1 0,1-1 0,20-41 0,-27 66 0,0 0 0,0 0 0,0 0 0,0 0 0,1 0 0,-1 0 0,0 0 0,1 0 0,-1 0 0,0 0 0,1 1 0,-1-1 0,1 1 0,-1-1 0,1 1 0,0-1 0,-1 1 0,1 0 0,-1 0 0,1 0 0,0 0 0,-1 0 0,1 0 0,-1 0 0,1 1 0,1-1 0,44 13 0,-47-12 0,52 16 425,82 18 0,-106-30-2020,1-1 0,39 1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2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1 476 11952,'0'0'6383,"15"-5"-5735,22-8-2,-1-2 0,67-38 0,-82 37-174,0-1 1,0 0-1,-2-1 1,0-2-1,-1 0 1,-2 0-1,0-2 1,0 0-1,-2-1 1,-1 0-1,-1-1 1,17-48-1,-28 68-261,0 0 1,0 0-1,0 0 0,0 0 0,-1-1 0,0 1 0,0-7 1,0 3 547,-1 6 321,-3 8-514,-1 12-74,0 14-354,2 0 1,1 0 0,2 0-1,1 1 1,1-1 0,2 0-1,15 60 1,-16-82-139,1 0 0,-1 0 0,2-1 0,-1 0 0,1 0 0,7 10 0,-10-16 0,-1-1 0,1 0 0,0 0 0,-1 0 0,1 0 0,0 0 0,0 0 0,1 0 0,-1-1 0,0 1 0,1-1 0,-1 1 0,1-1 0,-1 0 0,1 0 0,-1 0 0,1-1 0,0 1 0,0 0 0,-1-1 0,1 0 0,0 0 0,0 0 0,-1 0 0,1 0 0,0 0 0,0-1 0,3 0 0,2-2 0,0-1 0,0 0 0,0-1 0,0 1 0,-1-2 0,1 1 0,-1-1 0,9-9 0,47-59 0,-58 69 0,13-22 0,0-1 0,-2 0 0,-2-2 0,0 1 0,17-56 0,7-17 0,-37 101 0,-1 0 0,0 1 0,0-1 0,1 0 0,-1 1 0,1-1 0,-1 0 0,0 1 0,1-1 0,-1 0 0,1 1 0,0-1 0,-1 1 0,1-1 0,-1 1 0,1-1 0,0 1 0,0-1 0,0 1 0,-1 0 0,1 0 0,-1 0 0,1 0 0,-1 0 0,1 0 0,-1 0 0,1 0 0,-1 1 0,1-1 0,-1 0 0,1 0 0,-1 0 0,0 1 0,1-1 0,-1 0 0,1 0 0,-1 1 0,0-1 0,1 0 0,0 1 0,16 27 0,-11-13 0,1 1 0,-2-1 0,0 1 0,-1 1 0,3 31 0,-6-36 0,0 0 0,-1 0 0,0 0 0,-1 0 0,-1 0 0,0 0 0,0 0 0,-1 0 0,-5 13 0,7-24 0,1 0 0,0 0 0,-1 0 0,1 1 0,-1-1 0,1 0 0,-1 0 0,1 0 0,-1 0 0,0 0 0,1-1 0,-1 1 0,0 0 0,0 0 0,0 0 0,0 0 0,0-1 0,0 1 0,0-1 0,0 1 0,0 0 0,0-1 0,0 0 0,0 1 0,0-1 0,0 0 0,0 1 0,-1-1 0,1 0 0,0 0 0,0 0 0,0 0 0,0 0 0,-1 0 0,1 0 0,0-1 0,-2 0 0,5 0 0,0-1 0,0 1 0,0 0 0,0 0 0,1 0 0,-1 0 0,0 0 0,1 0 0,1 0 0,65-8 0,6-1 0,2-4 0,29-8 0,-103 21 0,1 0 0,-1 0 0,1-1 0,-1 1 0,1-1 0,5-3 0,-8 4 0,-1 0 0,1 1 0,0-1 0,0 0 0,-1 1 0,1-1 0,0 0 0,-1 0 0,1 0 0,-1 1 0,1-1 0,-1 0 0,0 0 0,1 0 0,-1 0 0,0 0 0,1 0 0,-1 0 0,0 0 0,0 0 0,0 0 0,0 0 0,0 0 0,0 0 0,0 0 0,0 0 0,-1 0 0,1 0 0,0 0 0,0 0 0,-1-1 0,-14-24-3935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2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18895,'0'0'1912,"67"8"-1840,3-10-432,15-2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5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1292 9144,'0'0'6734,"13"-7"-6157,23-16-45,-1-1 0,-1-2 0,-1-1 0,43-47 0,-43 33 100,-2-2 0,-1-1 0,-3-2 0,43-95 0,-42 68 400,-2-2 1,26-130 0,-50 195-865,-2 8-95,0 0 1,1 0-1,-1 0 0,1 0 1,-1 0-1,1 0 0,0 0 0,0 0 1,2-2-1,-26 28 1148,11 2-1017,0-1-1,2 2 1,1 0 0,-9 48-1,12-51-98,-7 39 263,3 0 0,2 1 1,4-1-1,5 115 0,-1-171-294,1-1 0,0 1-1,1 0 1,-1-1 0,1 0 0,0 1-1,6 10 1,-7-15-53,0-1 1,0 1-1,0-1 0,0 0 1,0 1-1,1-1 0,-1 0 1,0 0-1,1 0 0,-1 0 1,0 0-1,1 0 0,-1-1 0,1 1 1,-1 0-1,1-1 0,0 1 1,-1-1-1,1 1 0,0-1 1,-1 0-1,1 0 0,0 0 1,-1 0-1,1 0 0,0 0 1,-1 0-1,1 0 0,0-1 1,-1 1-1,1-1 0,0 1 0,-1-1 1,1 0-1,-1 1 0,3-3 1,8-3 38,-1-2 1,1 1-1,-1-2 0,-1 1 1,12-13-1,-3 4 10,6-7-9,0-1 0,-2-1 0,-1-2 0,-1 0 1,-1-1-1,-1-1 0,18-41 0,13-41-61,37-124 0,-64 156 0,-2-1 0,13-122 0,-32 187 0,0 8 0,-1 1 0,-1-1 0,1 0 0,-1 0 0,0 1 0,-1-1 0,-3-13 0,4 20 0,0 1 0,0 0 0,0 0 0,0-1 0,0 1 0,0 0 0,0 0 0,0 0 0,0-1 0,0 1 0,0 0 0,-1 0 0,1 0 0,0 0 0,0-1 0,0 1 0,0 0 0,0 0 0,-1 0 0,1 0 0,0 0 0,0-1 0,0 1 0,-1 0 0,1 0 0,0 0 0,0 0 0,0 0 0,-1 0 0,1 0 0,0 0 0,0 0 0,0 0 0,-1 0 0,1 0 0,0 0 0,-1 0 0,-7 7 0,-7 14 0,-14 38 0,2 1 0,-21 70 0,33-88 0,-87 304 0,27 4 0,62-252 0,14-96 0,5-4 0,7-11 0,4-9 0,0 0 0,-2-2 0,0 0 0,-2-1 0,16-40 0,20-36 0,-41 86 0,26-41 0,-31 53 0,-1-1 0,1 1 0,0 0 0,0 0 0,0 0 0,0 0 0,1 0 0,-1 1 0,1-1 0,0 1 0,5-2 0,-8 3 0,0 1 0,0 0 0,0 0 0,0 0 0,-1-1 0,1 1 0,0 0 0,0 0 0,0 1 0,0-1 0,-1 0 0,1 0 0,0 0 0,0 0 0,0 1 0,-1-1 0,1 0 0,0 1 0,0-1 0,-1 1 0,1-1 0,0 1 0,-1-1 0,1 1 0,0-1 0,-1 1 0,1 0 0,-1-1 0,1 1 0,0 1 0,11 26 0,-10-21 0,37 142 0,-22-75 0,-16-70 0,-1-1 0,1 1 0,1-1 0,-1 1 0,0-1 0,1 1 0,0-1 0,0 0 0,0 0 0,0 0 0,3 3 0,-3-4 0,-1-1 0,1 0 0,-1 0 0,1 0 0,0-1 0,0 1 0,-1 0 0,1-1 0,0 1 0,0-1 0,0 1 0,0-1 0,0 0 0,-1 0 0,1 0 0,0 0 0,0 0 0,0 0 0,0-1 0,0 1 0,0-1 0,2 0 0,9-3 0,1-1 0,-1 0 0,0-1 0,-1-1 0,0 0 0,0 0 0,17-14 0,-9 3 0,0-1 0,33-40 0,-26 27 0,-16 21 0,-1-1 0,0-1 0,13-20 0,-23 33 0,0 0 0,0 0 0,0 0 0,0 0 0,0 0 0,0 0 0,0 0 0,-1 1 0,1-1 0,0 0 0,0 0 0,0 0 0,0 0 0,0 0 0,0 0 0,0 0 0,0 0 0,0 0 0,0 0 0,0 1 0,0-1 0,0 0 0,0 0 0,0 0 0,0 0 0,0 0 0,1 0 0,-1 0 0,0 0 0,0 0 0,0 0 0,0 0 0,0 0 0,0 1 0,0-1 0,0 0 0,0 0 0,0 0 0,0 0 0,0 0 0,0 0 0,0 0 0,0 0 0,0 0 0,1 0 0,-1 0 0,0 0 0,0 0 0,0 0 0,0 0 0,0 0 0,0 0 0,0 0 0,0 0 0,0 0 0,0 0 0,1 0 0,-1 0 0,0 0 0,0 0 0,-7 10 0,0-1 0,0 2 0,1-1 0,1 1 0,0 0 0,-5 17 0,0-5 0,9-19 0,0 1 0,0-1 0,0 0 0,0 1 0,1-1 0,-1 0 0,1 1 0,0-1 0,1 0 0,-1 1 0,1-1 0,-1 1 0,1-1 0,1 0 0,-1 0 0,1 0 0,-1 0 0,4 5 0,-3-5 0,1 1 0,0-1 0,0 1 0,0-1 0,0 0 0,1-1 0,0 1 0,0-1 0,0 1 0,0-1 0,0 0 0,1 0 0,-1-1 0,1 0 0,4 3 0,-1-3 0,0 0 0,-1-1 0,1 0 0,0 0 0,0 0 0,0-1 0,0 0 0,0-1 0,14-2 0,3-3 0,42-16 0,-64 21 0,20-9 0,-1-1 0,29-18 0,-7 2 0,-27 18 0,-2-1 0,0 0 0,0-2 0,-1 1 0,16-18 0,-6 10 0,-32 29 0,0 0 0,-11 20 0,-14 17 0,11-24 0,12-12 0,0 0 0,1 0 0,-11 17 0,18-23 0,-1-1 0,1 1 0,1-1 0,-1 1 0,0 0 0,1 0 0,0 0 0,0 0 0,1 0 0,-1 0 0,1 0 0,0 0 0,2 8 0,-2-9 0,0-1 0,1 0 0,0 1 0,0-1 0,0 0 0,0 1 0,1-1 0,-1 0 0,1 0 0,-1 0 0,1 0 0,0-1 0,0 1 0,5 4 0,-3-4 0,-1-1 0,0 0 0,1 0 0,0 0 0,-1-1 0,1 1 0,0-1 0,0 0 0,0 0 0,0 0 0,0 0 0,7 0 0,-1-1 0,0 0 0,1 0 0,-1-1 0,0 0 0,0-1 0,0 0 0,0-1 0,0 0 0,0 0 0,9-6 0,-5 2 0,-1-1 0,0 0 0,-1-1 0,0 0 0,0-1 0,12-13 0,-2-2 0,-2-1 0,0 0 0,-2-2 0,-1 0 0,23-52 0,-27 46 0,-1 1 0,-2-1 0,10-55 0,3-104 0,-12-6 0,-12 163 0,-1 1 0,-2-1 0,-12-51 0,16 87 0,0 0 0,0 1 0,0-1 0,0 1 0,0-1 0,-1 0 0,1 1 0,0-1 0,0 0 0,0 1 0,-1-1 0,1 0 0,0 0 0,-1 1 0,1-1 0,0 0 0,-1 0 0,1 1 0,0-1 0,-1 0 0,1 0 0,0 0 0,-1 0 0,1 0 0,-1 1 0,1-1 0,0 0 0,-1 0 0,1 0 0,-1 0 0,1 0 0,0 0 0,-1 0 0,1 0 0,-1-1 0,1 1 0,0 0 0,-1 0 0,1 0 0,0 0 0,-1 0 0,1-1 0,0 1 0,-1 0 0,1 0 0,0 0 0,-1-1 0,1 1 0,0 0 0,-1-1 0,1 1 0,0 0 0,0-1 0,0 1 0,-1 0 0,1-1 0,0 1 0,0 0 0,0-1 0,0 1 0,0-1 0,0 1 0,-1 0 0,1-1 0,0 1 0,0-1 0,0 1 0,0 0 0,1-1 0,-19 33 0,0 17 0,1 1 0,3 1 0,-10 66 0,-10 164 0,26-200 0,-38 353 0,39-403 0,1 4 0,7-41 0,0-1 0,1 1 0,-1 0 0,1 0 0,5-9 0,2-12 0,-5 14 0,51-148 0,-47 143 0,0 0 0,2 1 0,0 0 0,1 0 0,0 1 0,24-25 0,-34 40 0,1 0 0,-1-1 0,1 1 0,-1 0 0,1-1 0,-1 1 0,1 0 0,0 0 0,-1 1 0,1-1 0,0 0 0,0 0 0,0 1 0,0-1 0,-1 1 0,1 0 0,0-1 0,0 1 0,0 0 0,0 0 0,0 0 0,0 0 0,0 1 0,0-1 0,0 1 0,0-1 0,-1 1 0,1-1 0,2 2 0,-2 0 0,0-1 0,0 1 0,0-1 0,0 1 0,0 0 0,-1 0 0,1-1 0,-1 1 0,0 1 0,1-1 0,-1 0 0,0 0 0,0 0 0,0 0 0,0 1 0,-1-1 0,1 1 0,-1-1 0,1 0 0,-1 1 0,0-1 0,0 1 0,0 2 0,-1 1 0,0 0 0,0 0 0,0 0 0,-1-1 0,0 1 0,0 0 0,0-1 0,-1 0 0,-6 10 0,0-3 0,0 0 0,-19 19 0,13-21 0,14-9 0,0-1 0,0 1 0,-1-1 0,1 1 0,0 0 0,0 0 0,0-1 0,1 1 0,-1 0 0,0 0 0,0 0 0,-1 1 0,2-1 0,0 0 0,0 0 0,0 0 0,0 0 0,0 0 0,0 0 0,0 0 0,0 0 0,0 0 0,0 0 0,1 0 0,-1 0 0,0 0 0,1 0 0,-1 0 0,1 0 0,-1 0 0,1 0 0,-1-1 0,2 3 0,9 14 0,1 1 0,0-2 0,1 0 0,1 0 0,0-1 0,1-1 0,1 0 0,0-1 0,1-1 0,18 10 0,-11-8 0,17 8 0,-38-21 0,0 0 0,0 0 0,0 0 0,0 0 0,0 0 0,0-1 0,0 1 0,1-1 0,-1 0 0,6 0 0,-9 0 0,1-1 0,0 1 0,-1 0 0,1 0 0,-1 0 0,1-1 0,-1 1 0,1 0 0,-1-1 0,1 1 0,-1 0 0,0-1 0,1 1 0,-1-1 0,1 1 0,-1 0 0,0-1 0,1 1 0,-1-1 0,0 1 0,0-1 0,1 1 0,-1-1 0,0 0 0,0 1 0,0-1 0,0 1 0,0-1 0,0 1 0,0-1 0,0 1 0,0-2 0,-3-23 0,1 19 0,-36-134 850,9 63-5635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5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21103,'0'0'4288,"82"-14"-3992,-58 14 0,-10 2-232,-1 2 8,-11-2-136,-4 2 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2:45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 15272,'0'0'1863,"82"-11"-1135,9 3-192,16 2 0,14 2-24,2 4 0,-2 4-80,3-4 0,1-4-112,-12-8 16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06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0 629 8840,'0'0'8554,"12"-11"-7874,8-8-387,-1 0 0,-1-1 0,22-30 0,73-155 1583,-28 43-164,-64 131-377,-10 60 498,-3 8-1483,3 14 63,2 0 0,1-2-1,26 57 1,-28-81-250,3 9 182,29 44 0,-38-68-283,0-2 1,1 1-1,0-1 0,0 0 1,1 0-1,0-1 0,0 0 0,1 0 1,13 7-1,-10-8 16,1 0-1,-1-1 1,1 0-1,-1-2 1,1 1-1,1-1 1,-1-1-1,0-1 1,0 1-1,1-2 1,-1 0-1,1-1 1,-1 0-1,0-1 1,19-5-1,-24 4-17,0 0 0,-1-1 0,1 0 0,-1-1 0,0 1 0,0-1 0,0-1 0,-1 1 0,0-1 0,0 0 0,0-1 0,-1 1 1,0-1-1,0 0 0,4-9 0,-6 12-18,-1-1 0,1 0 0,-1 1 0,0-1 0,0 0 0,-1 0 0,0 0 0,0-1 1,0 1-1,0 0 0,-1 0 0,1-1 0,-2 1 0,1 0 0,0 0 0,-1-1 0,0 1 1,0 0-1,-1 0 0,1 0 0,-1 0 0,0 0 0,-1 1 0,-5-10 0,4 8-37,0 1 0,-1-1 0,0 1-1,0 0 1,-1 0 0,-7-5 0,11 9-6,0 0 1,0 0 0,0 0 0,0 0-1,0 0 1,0 1 0,-1-1 0,1 1-1,0 0 1,0-1 0,0 1-1,0 0 1,-1 0 0,1 1 0,0-1-1,0 0 1,0 1 0,0-1 0,-1 1-1,1 0 1,0-1 0,0 1 0,0 0-1,-3 3 1,1-2 0,-1 1 0,1 0 0,0 0 0,0 1 0,0 0 0,0-1 0,0 1 0,1 0 0,0 1 0,0-1 0,0 1 0,0-1 0,1 1 0,-3 5 0,3-3 0,1 0 0,-1 0 0,1 0 0,1 0 0,-1 0 0,1 0 0,0 0 0,1 0 0,-1 0 0,3 9 0,-1-8 0,-1 0 0,1 0 0,0 0 0,0 0 0,1-1 0,0 1 0,1-1 0,-1 0 0,1 0 0,1 0 0,-1-1 0,1 1 0,0-1 0,1 0 0,-1-1 0,1 1 0,1-1 0,-1 0 0,1 0 0,-1-1 0,1 0 0,10 4 0,-4-3 0,1 0 0,-1-1 0,1 0 0,0-1 0,1-1 0,-1 0 0,0-1 0,1 0 0,-1-1 0,1-1 0,-1 0 0,0-1 0,0-1 0,1 0 0,-2-1 0,1 0 0,0-1 0,18-10 0,-3-1 0,-1 0 0,-1-2 0,-1-1 0,-1-1 0,0-1 0,-2-1 0,27-31 0,8-9 0,-37 43 0,-2-1 0,32-45 0,-32 44 0,-16 18 0,0 0 0,0 0 0,0 0 0,-1-1 0,1 1 0,-1-1 0,3-4 0,-5 8 0,0 0 0,0 0 0,0 0 0,-1 0 0,1 0 0,0 0 0,0 0 0,0 0 0,0 0 0,0 0 0,0 0 0,0 0 0,0 0 0,0 0 0,0 0 0,0 0 0,0 0 0,0 0 0,0 0 0,0 0 0,0 0 0,-1 0 0,1 0 0,0 0 0,0 0 0,0 0 0,0 0 0,0 0 0,0 0 0,0 0 0,0 0 0,0-1 0,0 1 0,0 0 0,0 0 0,0 0 0,0 0 0,0 0 0,0 0 0,0 0 0,0 0 0,0 0 0,0 0 0,0 0 0,0 0 0,0 0 0,0 0 0,0 0 0,0 0 0,0 0 0,0-1 0,0 1 0,0 0 0,0 0 0,0 0 0,0 0 0,0 0 0,0 0 0,0 0 0,0 0 0,0 0 0,0 0 0,0 0 0,0 0 0,0 0 0,0 0 0,0 0 0,0 0 0,-7 4 0,-13 13 0,15-12 0,-17 14 0,2 1 0,-28 34 0,39-43 0,1 1 0,0 1 0,1-1 0,0 1 0,1 1 0,-8 26 0,12-32 0,-4 12 0,-5 37 0,10-52 0,1 1 0,0-1 0,-1 1 0,2 0 0,-1-1 0,1 1 0,0 0 0,0-1 0,1 0 0,-1 1 0,5 8 0,-5-13 0,-1 0 0,1 1 0,0-1 0,0 0 0,0 0 0,0 0 0,0 0 0,0 0 0,0 0 0,0 0 0,1 0 0,-1 0 0,0-1 0,0 1 0,1 0 0,-1-1 0,0 1 0,1-1 0,-1 0 0,1 1 0,1-1 0,0 0 0,1 0 0,-1 0 0,1 0 0,-1-1 0,1 1 0,-1-1 0,1 0 0,5-2 0,0-1 0,0 0 0,1-1 0,-1-1 0,-1 1 0,11-9 0,-12 7 0,0 0 0,0 0 0,-1 0 0,0-1 0,-1 0 0,1 0 0,-2 0 0,1-1 0,-1 1 0,4-12 0,0-8 0,-1 0 0,4-30 0,1-6 0,-12 57 0,17 52 0,21 51 0,-30-79 0,0-1 0,1 1 0,1-1 0,1-1 0,12 15 0,-18-25 0,0 0 0,0 0 0,1-1 0,-1 1 0,1-1 0,0-1 0,0 1 0,0-1 0,1 0 0,-1 0 0,1-1 0,0 1 0,0-2 0,0 1 0,0-1 0,9 1 0,4-1 0,0-1 0,-1-1 0,1-1 0,-1-1 0,1 0 0,-1-2 0,0 0 0,-1-1 0,1-1 0,-1 0 0,-1-2 0,1 0 0,-1-1 0,-1 0 0,0-2 0,0 0 0,14-15 0,-19 17 0,-3 2 0,-1 1 0,0-1 0,0-1 0,7-10 0,-43 58 0,12-18 0,-18 31 0,28-41 0,2-1 0,0 1 0,0 1 0,-6 22 0,10-31 0,0-1 0,1 1 0,0-1 0,-1 1 0,1-1 0,0 1 0,0-1 0,1 1 0,-1-1 0,0 1 0,1-1 0,-1 0 0,1 1 0,0-1 0,0 0 0,0 1 0,0-1 0,0 0 0,1 0 0,-1 0 0,1 0 0,-1 0 0,1 0 0,0 0 0,0-1 0,-1 1 0,1 0 0,0-1 0,1 0 0,-1 1 0,4 0 0,-2 0 0,1 0 0,0-1 0,0 0 0,0-1 0,0 1 0,0-1 0,0 0 0,0 0 0,1 0 0,-1-1 0,0 1 0,7-3 0,10-3 0,30-12 0,-44 15 0,13-6 0,0 0 0,-1-2 0,-1 0 0,0-1 0,0-1 0,-1-1 0,-1 0 0,20-21 0,-14 9 0,-1-1 0,-1-1 0,-1-1 0,26-51 0,-34 58 0,53-115 0,-60 122 0,0 0 0,0 0 0,-2-1 0,0 1 0,0-1 0,-2 0 0,0-21 0,-4-80 0,-10 191 0,-33 453 0,50-500 0,-4-27 0,0 0 0,0 0 0,0 1 0,0-1 0,0 0 0,0 0 0,1 0 0,-1 0 0,0 1 0,0-1 0,0 0 0,0 0 0,1 0 0,-1 0 0,0 0 0,0 0 0,0 1 0,1-1 0,-1 0 0,0 0 0,0 0 0,0 0 0,1 0 0,-1 0 0,0 0 0,0 0 0,0 0 0,1 0 0,-1 0 0,0 0 0,0 0 0,1 0 0,-1 0 0,11-10 0,23-33 0,-22 26 0,1 1 0,18-18 0,-30 33 0,1-1 0,0 1 0,-1 0 0,1 0 0,0 0 0,0 0 0,0 0 0,0 1 0,0-1 0,0 0 0,0 1 0,0 0 0,0-1 0,0 1 0,1 0 0,-1 0 0,0 0 0,0 0 0,0 1 0,0-1 0,0 1 0,0-1 0,0 1 0,0 0 0,0-1 0,0 1 0,0 0 0,0 0 0,-1 1 0,4 1 0,5 5 0,0-1 0,-1 2 0,16 17 0,-19-19 0,31 29 0,65 50 0,-82-69 0,32 30 976,-21-17-3450,-22-21 37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07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1024 12160,'0'0'5287,"13"-6"-4436,-12 5-822,24-10 390,0-2 0,41-30-1,-29 12-46,-1-2 0,-2-1-1,-2-2 1,-1-1-1,28-44 1,-16 15 404,-4-2 0,42-99 0,-75 154-630,23-63 604,-26 67-564,0 1-1,-1-1 1,-1 0 0,0 0-1,0 1 1,-1-18 0,-3 16 307,-2 14 77,-5 19-58,-7 30-60,-16 94-1,29-122-330,2 1 1,0-1-1,2 0 0,1 1 1,1-1-1,6 30 0,-6-45-23,0 0-1,1 0 0,1 0 0,6 14 1,-9-23-78,-1 1 0,1 0 1,0-1-1,0 1 1,0-1-1,0 1 0,0-1 1,0 0-1,0 1 1,0-1-1,1 0 0,-1 0 1,0 0-1,1 0 1,-1 0-1,1 0 0,-1 0 1,1 0-1,0-1 0,-1 1 1,1-1-1,0 1 1,-1-1-1,1 0 0,0 1 1,0-1-1,-1 0 1,1 0-1,0 0 0,0 0 1,-1-1-1,1 1 1,0 0-1,2-2 0,9-4 35,0 0-1,-1-1 0,0-1 0,-1 0 0,0 0 0,0-1 0,0-1 0,-1 0 1,-1 0-1,0-1 0,11-17 0,8-16 211,39-83 0,-40 72-75,0-5-47,-4 0 0,23-85 0,-9 22-47,-35 117-96,-4 9 0,-4 15 0,-36 283 0,30-227 0,-9 101 0,15-102 0,-1 66 0,9-136 0,4-8 0,6-12 0,23-47 0,-26 44 0,1 1 0,1 1 0,1 0 0,0 0 0,1 2 0,20-21 0,-32 36 0,0-1 0,0 1 0,1 0 0,-1 0 0,1 0 0,-1 0 0,1 0 0,-1 0 0,1 1 0,-1-1 0,1 0 0,0 1 0,-1-1 0,1 1 0,0 0 0,0-1 0,-1 1 0,1 0 0,0 0 0,3 0 0,-2 2 0,0-1 0,1 1 0,-1-1 0,0 1 0,0 0 0,0 1 0,0-1 0,0 0 0,2 3 0,10 11 0,-1-1 0,0 2 0,16 26 0,11 14 0,-23-32 0,-14-20 0,0 1 0,0-1 0,0 1 0,1-1 0,9 8 0,-12-12 0,0 0 0,1 1 0,-1-1 0,1 0 0,0 0 0,-1 0 0,1 0 0,0-1 0,-1 1 0,1-1 0,0 1 0,0-1 0,0 0 0,-1 0 0,1-1 0,0 1 0,0 0 0,3-2 0,-1 1 0,0-1 0,0 1 0,0-1 0,0 0 0,0-1 0,0 1 0,-1-1 0,1 0 0,-1 0 0,0-1 0,0 1 0,0-1 0,0 0 0,-1 0 0,0 0 0,1 0 0,-1 0 0,3-8 0,-2 3 0,0 0 0,-1 0 0,0-1 0,0 1 0,-1 0 0,-1-1 0,1 0 0,-2 1 0,1-16 0,-2 21 0,1-1 0,-1 1 0,1 0 0,-1 0 0,0-1 0,-1 1 0,1 0 0,-1 0 0,0 0 0,0 0 0,0 1 0,0-1 0,-1 0 0,0 1 0,1 0 0,-1-1 0,0 1 0,-1 0 0,1 1 0,-1-1 0,-3-2 0,6 4 0,0 1 0,0 0 0,0-1 0,0 1 0,1 0 0,-1-1 0,0 1 0,0 0 0,0 0 0,0 0 0,0 0 0,0 0 0,0 0 0,0 0 0,1 0 0,-1 0 0,0 0 0,0 1 0,0-1 0,0 0 0,0 1 0,0-1 0,1 0 0,-1 1 0,-1 0 0,1 0 0,0 1 0,0-1 0,0 1 0,0-1 0,0 0 0,0 1 0,0 0 0,0-1 0,1 1 0,-1 0 0,1-1 0,-1 3 0,0 3 0,0-1 0,0 0 0,1 1 0,0-1 0,0 0 0,2 9 0,1-6 0,0-1 0,0 1 0,0-1 0,1 0 0,0-1 0,1 1 0,0-1 0,0 0 0,0 0 0,1 0 0,0-1 0,0 1 0,1-1 0,0-1 0,0 0 0,13 8 0,-6-5 0,0-1 0,1 0 0,-1-1 0,1-1 0,1 0 0,-1-1 0,0-1 0,26 2 0,-17-3 0,0-1 0,0-1 0,0-1 0,34-6 0,-54 6 841,-4 1-832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08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78 8432,'0'0'12914,"4"-11"-12650,12-33-17,-12 25 263,-4 18-250,6-1 368,-6 2-602,0 0 0,0 0 0,0-1 0,0 1 0,0 0 0,0 0 0,0 0 0,0 0 0,1 0 0,-1 0 0,0 0 0,0 0 0,0 0 0,0 0 0,0 0 0,0 0 0,0 0 0,1 0 0,-1 0 0,0 0 0,0 0 0,0 0 0,0 0 0,0 0 0,0 0 0,0 0 0,1 0 0,-1 0 0,0 0 0,0 1 0,0-1 0,0 0 0,0 0 0,0 0 0,0 0 0,0 0 0,0 0 0,1 0 0,-1 0 0,0 0 0,0 0 0,0 1 0,0-1 0,0 0 0,0 0 0,0 0 0,0 0 0,0 0 0,0 0 0,0 0 0,0 1 0,0-1 0,0 0 0,0 0 0,0 0 0,0 0 0,0 0 0,0 0 0,0 0 0,0 1 0,-4 34 430,1 1 1,3 56 0,1-32-37,6 173 1268,1-134-365,-8-98-1263,0 1 1,0-1-1,0 1 1,0 0 0,0-1-1,1 1 1,-1-1-1,1 1 1,-1-1-1,1 1 1,0-1-1,0 1 1,-1-1 0,1 0-1,0 0 1,0 1-1,0-1 1,1 0-1,-1 0 1,0 0 0,0 0-1,0 0 1,1 0-1,-1 0 1,1 0-1,-1-1 1,1 1-1,-1 0 1,1-1 0,-1 0-1,1 1 1,-1-1-1,4 1 1,5 0 45,1-1 1,-1 0-1,0 0 1,14-3-1,-9 2 0,285-25 314,-260 29-420,-10 0 0,-35 5 873,-2-4-5787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07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16280,'0'0'3647,"112"-60"-2983,-31 42-232,6 7 8,13 16-224,-3 3 0,-2 2-120,-6 8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10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117 525 9744,'0'0'9439,"-11"3"-8748,5-2-594,2-1-28,0 1-1,0 0 1,-1 0 0,1 0-1,0 0 1,0 0 0,1 1 0,-1 0-1,0 0 1,1 0 0,-1 0 0,1 1-1,-1-1 1,1 1 0,0 0-1,0 0 1,0 0 0,-4 7 0,3-3 117,0 1 0,1-1 1,0 1-1,0 0 0,1 0 0,0 1 1,0-1-1,1 0 0,0 1 0,0-1 1,1 1-1,1 8 0,-1-14-106,0 1-1,1-1 0,-1 0 1,1 1-1,0-1 0,0 0 1,0 0-1,1 1 0,-1-1 1,1 0-1,0-1 0,-1 1 1,1 0-1,1 0 0,-1-1 1,0 1-1,1-1 0,-1 0 1,1 0-1,-1 0 0,1 0 1,0 0-1,0 0 0,0-1 1,0 1-1,0-1 1,1 0-1,-1 0 0,0 0 1,0-1-1,1 1 0,4-1 1,-1 1 26,-1-2 1,0 1-1,1-1 1,-1 0-1,0 0 1,1-1 0,-1 0-1,0 0 1,0-1-1,0 1 1,-1-1-1,1 0 1,6-5 0,5-4 186,-1-1 0,25-25 0,-22 18 76,-1 0-1,-1-1 1,0-1-1,-2 0 1,17-31-1,-32 52-357,0 1-1,0 0 1,0 0-1,0 0 1,0 0-1,1 0 1,-1 0 0,0-1-1,0 1 1,0 0-1,0 0 1,0 0-1,0 0 1,1 0 0,-1 0-1,0 0 1,0 0-1,0 0 1,0 0-1,0-1 1,1 1 0,-1 0-1,0 0 1,0 0-1,0 0 1,0 0-1,1 0 1,-1 0 0,0 0-1,0 0 1,0 0-1,0 1 1,1-1-1,-1 0 1,0 0 0,0 0-1,0 0 1,0 0-1,0 0 1,1 0-1,-1 0 1,0 0 0,0 0-1,0 1 1,0-1-1,0 0 1,0 0-1,1 0 1,-1 0 0,0 0-1,0 1 1,0-1-1,0 0 1,7 11 242,-6-9-217,29 50 147,24 38 336,-46-79-469,1 1 0,0-2-1,1 1 1,0-1-1,17 12 1,-24-20-50,0 0 0,0 0 0,0 0 0,0-1 0,0 1 0,0-1 0,1 0 0,-1 0 0,0 0 0,1-1 0,-1 1 0,1-1 0,-1 0 0,1 0 0,-1 0 0,1 0 0,-1 0 0,1-1 0,-1 0 0,0 1 0,1-1 0,-1-1 0,0 1 0,0 0 0,1-1 0,-1 0 0,3-2 0,1-1 0,0 0 0,-1 0 0,0-1 0,0 0 0,-1 0 0,1 0 0,-1-1 0,-1 1 0,1-1 0,4-11 0,-2 1 0,-1 1 0,-1-2 0,0 1 0,-1-1 0,-1 1 0,-1-1 0,0 0 0,-2 0 0,-1-29 0,-3 16 0,0-1 0,-3 0 0,0 1 0,-18-46 0,22 64 0,7 8 0,18 13 0,-8-1 0,58 20 0,0-3 0,2-4 0,125 20 0,-174-38 0,1-1 0,-1 0 0,1-2 0,25-5 0,96-25 0,-131 29 0,-13 2 0,-1 0 0,0 0 0,1 0 0,-1-1 0,1 1 0,-1-1 0,0 1 0,0-1 0,1 0 0,-1 0 0,0 0 0,0 0 0,0 0 0,3-3 0,-5 4 0,0-1 0,0 1 0,0-1 0,0 1 0,0-1 0,0 1 0,0-1 0,0 1 0,0-1 0,0 0 0,0 1 0,-1-1 0,1 1 0,0-1 0,0 1 0,-1-1 0,1 1 0,0 0 0,-1-1 0,1 1 0,0-1 0,-1 1 0,1 0 0,-1-1 0,1 1 0,0 0 0,-1-1 0,1 1 0,-1 0 0,1 0 0,-1-1 0,1 1 0,-1 0 0,0 0 0,1 0 0,-1 0 0,1 0 0,-1 0 0,0 0 0,-24-7 0,8 6 0,0 1 0,0 0 0,0 1 0,1 1 0,-1 0 0,0 2 0,1-1 0,0 2 0,0 0 0,0 2 0,0-1 0,1 2 0,0 0 0,-14 10 0,15-8 0,0 0 0,0 1 0,1 1 0,0 0 0,1 0 0,1 1 0,0 1 0,1 0 0,0 1 0,1 0 0,1 0 0,0 0 0,-9 27 0,16-36 0,-1-1 0,1 1 0,0-1 0,1 1 0,-1-1 0,1 1 0,0 0 0,1-1 0,-1 1 0,1-1 0,0 1 0,3 8 0,-3-12 0,0 0 0,0 0 0,0 0 0,0 0 0,0 0 0,1 0 0,-1 0 0,1-1 0,-1 1 0,1 0 0,0-1 0,-1 1 0,1-1 0,0 0 0,0 0 0,0 0 0,0 0 0,0 0 0,0 0 0,1 0 0,-1 0 0,0-1 0,0 1 0,1-1 0,-1 0 0,0 0 0,0 0 0,1 0 0,-1 0 0,0 0 0,1-1 0,3 0 0,3-1 0,0-1 0,0 1 0,0-2 0,0 1 0,-1-1 0,1-1 0,-1 1 0,0-1 0,0-1 0,-1 0 0,0 0 0,0 0 0,0-1 0,9-12 0,1-4 0,-1-2 0,-1 1 0,17-41 0,-23 41 0,-9 24 0,0 0 0,0 0 0,0-1 0,0 1 0,0 0 0,0 0 0,0 0 0,1-1 0,-1 1 0,0 0 0,0 0 0,0 0 0,0 0 0,0 0 0,1-1 0,-1 1 0,0 0 0,0 0 0,0 0 0,0 0 0,1 0 0,-1 0 0,0 0 0,0 0 0,0 0 0,1-1 0,-1 1 0,0 0 0,0 0 0,0 0 0,1 0 0,-1 0 0,0 0 0,0 1 0,0-1 0,1 0 0,-1 0 0,0 0 0,0 0 0,0 0 0,1 0 0,-1 0 0,0 0 0,0 0 0,0 0 0,1 1 0,-1-1 0,0 0 0,0 0 0,0 0 0,0 0 0,0 0 0,0 1 0,1-1 0,-1 0 0,0 0 0,0 0 0,0 1 0,0-1 0,0 0 0,0 0 0,0 0 0,0 1 0,0-1 0,0 0 0,50 165 0,-46-154 0,1-1 0,0 0 0,1 0 0,0 0 0,1-1 0,0 0 0,1 0 0,0 0 0,0-1 0,0-1 0,1 1 0,0-1 0,1-1 0,0 0 0,0 0 0,0-1 0,0 0 0,1 0 0,0-2 0,0 1 0,18 2 0,-23-5 0,0-1 0,1 0 0,-1 0 0,0-1 0,1 0 0,-1 0 0,0 0 0,0-1 0,0 0 0,0 0 0,0 0 0,0-1 0,0 0 0,5-4 0,3-2 0,-1-1 0,0 0 0,-1-1 0,14-14 0,-7 3 0,-2-1 0,0 0 0,-2-1 0,0 0 0,18-45 0,41-138 0,-44 115 0,-27 84 0,9-35 0,-11 41 0,0-1 0,-1 0 0,0 0 0,0 1 0,0-1 0,0 0 0,0 0 0,-1 1 0,1-1 0,-1 0 0,1 0 0,-3-3 0,3 5 0,0 0 0,0 1 0,-1-1 0,1 1 0,0-1 0,-1 1 0,1-1 0,0 1 0,-1 0 0,1-1 0,-1 1 0,1-1 0,-1 1 0,1 0 0,-1-1 0,1 1 0,-1 0 0,1-1 0,-1 1 0,1 0 0,-1 0 0,1 0 0,-1 0 0,0-1 0,1 1 0,-1 0 0,1 0 0,-1 0 0,0 0 0,1 0 0,-1 0 0,1 0 0,-1 1 0,0-1 0,1 0 0,-1 0 0,1 0 0,-2 1 0,0 0 0,0 0 0,1 1 0,-1-1 0,0 1 0,0-1 0,1 1 0,-1-1 0,1 1 0,-1 0 0,0 2 0,-15 24 0,1 0 0,2 2 0,1-1 0,1 1 0,-15 63 0,24-78 0,0 0 0,1 0 0,1 1 0,0-1 0,1 0 0,1 1 0,0-1 0,1 0 0,1 0 0,0 0 0,1 0 0,1-1 0,0 1 0,1-1 0,9 15 0,-12-23 0,1-1 0,0 1 0,0-1 0,0 0 0,1-1 0,-1 1 0,1-1 0,0 1 0,1-2 0,-1 1 0,1 0 0,-1-1 0,1 0 0,0-1 0,1 1 0,-1-1 0,0 0 0,0-1 0,1 1 0,-1-1 0,1 0 0,0-1 0,-1 0 0,1 0 0,-1 0 0,1-1 0,6-1 0,-1-1 0,0 0 0,0-1 0,0 0 0,-1-1 0,1 0 0,-1 0 0,0-2 0,-1 1 0,0-1 0,0-1 0,0 0 0,-1 0 0,15-17 0,-1-5 0,-1-1 0,-2 0 0,-1-1 0,-2-1 0,-1-1 0,-1-1 0,-2 0 0,-2 0 0,13-67 0,-23 90 0,0 0 0,-1 0 0,0 1 0,-1-1 0,0 0 0,-5-20 0,5 26 0,-1 0 0,0 0 0,0 0 0,-1 0 0,1 0 0,-1 1 0,-1-1 0,1 1 0,-1 0 0,0 0 0,0 0 0,0 1 0,0-1 0,-7-4 0,10 9 0,0-1 0,-1 1 0,1-1 0,-1 1 0,1-1 0,-1 1 0,1 0 0,-1 0 0,1 0 0,-1 0 0,1 0 0,-1 0 0,0 0 0,1 1 0,-1-1 0,1 0 0,-1 1 0,1-1 0,0 1 0,-1 0 0,1-1 0,-1 1 0,1 0 0,0 0 0,0 0 0,0 0 0,-1 0 0,1 0 0,0 0 0,0 0 0,-1 2 0,-5 5 0,0 1 0,0 0 0,-6 11 0,5-6 0,0 1 0,1 0 0,1 0 0,0 1 0,1 0 0,0 0 0,2 0 0,0 0 0,1 1 0,-1 16 0,3-11 0,1-1 0,1 1 0,1-1 0,1 0 0,1 0 0,1-1 0,12 31 0,30 53 0,-39-89 0,-1-1 0,2 0 0,0 0 0,20 20 0,-24-28 0,0-1 0,0 0 0,1 0 0,-1-1 0,1 0 0,13 6 0,-17-9 0,0 0 0,0 0 0,0 0 0,0 0 0,0 0 0,0-1 0,0 0 0,0 1 0,1-1 0,-1 0 0,0-1 0,0 1 0,0 0 0,0-1 0,0 0 0,0 0 0,0 0 0,0 0 0,3-2 0,3-2 0,0-2 0,0 1 0,-1-1 0,0 0 0,0-1 0,-1 0 0,8-11 0,3-7 0,16-32 0,-3 4 0,-6 7 0,-25 47 0,0 0 0,0 0 0,0 0 0,1 0 0,-1 0 0,0-1 0,0 1 0,0 0 0,0 0 0,0 0 0,0 0 0,0 0 0,0 0 0,0 0 0,1 0 0,-1-1 0,0 1 0,0 0 0,0 0 0,0 0 0,0 0 0,0 0 0,1 0 0,-1 0 0,0 0 0,0 0 0,0 0 0,0 0 0,0 0 0,1 0 0,-1 0 0,0 0 0,0 0 0,0 0 0,0 0 0,0 0 0,0 0 0,1 0 0,-1 0 0,0 0 0,0 0 0,0 0 0,0 0 0,0 1 0,0-1 0,1 0 0,-1 0 0,0 0 0,0 0 0,0 0 0,0 0 0,0 1 0,7 10 0,5 18 0,-12-28 0,1-1 0,9 27 0,-1 1 0,-2-1 0,0 1 0,3 39 0,-9-55 0,1 1 0,-2-1 0,0 1 0,-2 17 0,2-27 0,-1 0 0,1 1 0,-1-1 0,0 0 0,0 0 0,0 0 0,-1 0 0,1 0 0,-1 0 0,0 0 0,1-1 0,-1 1 0,0-1 0,-1 1 0,1-1 0,0 0 0,-1 1 0,-4 2 0,5-4 0,1-1 0,-1 1 0,0 0 0,0-1 0,0 1 0,0-1 0,0 0 0,0 1 0,0-1 0,0 0 0,0 0 0,0 0 0,0-1 0,0 1 0,0 0 0,1-1 0,-1 1 0,0-1 0,0 0 0,0 1 0,-2-3 0,1 2 0,0-1 0,0 0 0,0 0 0,1 0 0,-1 0 0,1 0 0,-1-1 0,1 1 0,0-1 0,0 0 0,-3-4 0,5 6 0,0 1 0,0-1 0,0 1 0,0-1 0,0 1 0,0-1 0,0 1 0,0-1 0,0 1 0,0-1 0,0 1 0,0-1 0,0 1 0,0 0 0,1-1 0,-1 1 0,0-1 0,0 1 0,1-1 0,-1 1 0,0 0 0,1-1 0,-1 1 0,0 0 0,1-1 0,-1 1 0,0 0 0,1-1 0,-1 1 0,1 0 0,-1 0 0,1 0 0,-1-1 0,1 1 0,-1 0 0,0 0 0,1 0 0,-1 0 0,1 0 0,-1 0 0,1 0 0,0 0 0,26-4 0,-26 4 0,23-1 0,1 1 0,33 6 0,-27-3 0,35 0 0,67-11 0,-128 7 850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2:33:12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14 640 8744,'0'0'7165,"7"-14"-6762,-1 2-297,1-2 42,0 0 1,-1-1-1,-1 1 0,6-25 0,52-211 3122,-55 211-2445,-2-1 1,1-52 0,-7 87-641,1 1-1,-1-1 1,0 0 0,-1 1 0,1-1 0,-1 0-1,0 1 1,0-1 0,0 1 0,-1-1-1,0 1 1,1-1 0,-4-4 0,4 9-142,1-1 1,-1 1-1,1-1 1,-1 1 0,0 0-1,1 0 1,-1-1-1,1 1 1,-1 0 0,0 0-1,1 0 1,-1-1-1,1 1 1,-1 0 0,0 0-1,1 0 1,-1 0-1,0 0 1,1 0 0,-1 1-1,1-1 1,-1 0-1,0 0 1,1 0 0,-1 0-1,1 1 1,-1-1-1,0 0 1,1 1 0,-1-1-1,1 0 1,-1 1-1,1-1 1,-1 1 0,1-1-1,0 1 1,-1-1-1,0 1 1,-16 20 469,-1 0 532,28-28-967,-9 7-70,-1-1-1,1 1 1,0-1 0,0 1 0,0-1 0,-1 1-1,1-1 1,0 0 0,-1 1 0,1-1 0,0 0-1,-1 1 1,1-1 0,-1 0 0,1 0 0,-1 1 0,1-1-1,-1 0 1,0 0 0,1 0 0,-1 0 0,0-1-1,13-42 315,-11 40-201,-2 5-18,-9 26-25,-18 55 96,5 1 0,2 1 0,-8 92 0,28-172-252,-4 19 226,2 0-1,1 1 0,2 23 1,-1-43-331,1 1 0,-1 0 0,1-1 0,0 1 0,0-1 0,0 1 0,1-1 0,-1 1 0,1-1 0,0 0 0,0 0 0,1 0 0,-1 0 0,1 0 0,0-1 0,0 1 0,0-1 0,1 1 0,-1-1 0,1 0 0,6 3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16 6824,'0'0'16707,"-14"-4"-16445,6 2-214,4 0-27,0 0 0,0 1 1,-1 0-1,1 0 0,0 0 0,0 1 0,-1-1 0,1 1 0,0 0 0,0 0 1,-1 0-1,1 1 0,0 0 0,0 0 0,-1 0 0,1 0 0,0 0 1,0 1-1,0 0 0,0 0 0,1 0 0,-7 4 0,-21 24 181,2 1 1,1 1-1,1 1 0,-30 49 0,39-51-21,0 0 0,-16 42 0,27-57-88,2 1 0,0 0 1,1 0-1,0 0 0,1 0 1,0 29-1,3-42-61,0 0 0,0 0 0,0 0 0,1-1 0,0 1 0,-1 0 0,1 0 0,1 0 0,-1-1 0,1 1 0,-1 0-1,1-1 1,0 0 0,0 1 0,5 5 0,-5-7-5,1 0 0,-1 0 0,1-1 0,0 1-1,-1 0 1,1-1 0,0 0 0,0 0 0,0 0 0,0 0-1,0 0 1,0 0 0,0-1 0,1 0 0,-1 1-1,0-1 1,0 0 0,0-1 0,0 1 0,4-1-1,2-1 25,-1 0-1,1 0 1,-1 0-1,1-1 1,-1-1-1,0 1 0,-1-1 1,1-1-1,0 0 1,13-10-1,-11 5 21,0 0-1,0-1 1,-1 0 0,-1 0-1,0-1 1,8-15 0,0-5 96,-1-2 1,-2 0-1,-2 0 1,11-52-1,-1-43 378,-24 106-328,-1 16-32,-1 17-65,0 14-82,0-1 0,2 0 1,0 1-1,2 0 0,0 0 1,2 0-1,1-1 0,1 1 1,0-1-1,2 1 0,12 35 1,-13-48-22,0 0 40,0-1 0,0 0 0,1 0 0,1 0 0,7 10 0,-11-18-34,-1 0 0,1 0-1,0 0 1,0 0 0,1 0-1,-1 0 1,0-1 0,1 1-1,-1-1 1,1 0 0,-1 1 0,1-1-1,-1-1 1,1 1 0,0 0-1,0 0 1,-1-1 0,1 0-1,0 0 1,0 1 0,0-1-1,-1-1 1,1 1 0,0 0-1,3-2 1,33-12 291,-14 5-15,-24 8-332,0 0 0,0 0 0,0 0 0,0 0 0,-1 1 0,1-1 0,0-1 0,0 1 0,-1 0 0,1 0 1,-1 0-1,1 0 0,-1 0 0,1-1 0,-1 1 0,0 0 0,1 0 0,-1-1 0,0 1 0,0 0 0,0 0 0,0-1 0,0 1 0,0 0 0,-1-3 0,1 0-3015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279 778 6328,'0'0'6625,"-10"-4"-6368,-66-30 479,72 32-657,0 1-1,-1 0 0,1 0 1,0 0-1,0 0 0,0 0 1,-1 1-1,1 0 1,0 0-1,0 0 0,-1 0 1,1 1-1,0 0 0,0 0 1,-1 0-1,1 0 0,0 1 1,0-1-1,1 1 1,-1 0-1,0 0 0,0 1 1,1-1-1,0 1 0,-5 3 1,-2 4 50,1 1 0,-1 0-1,2 0 1,-1 1 0,2 0 0,-8 16 0,12-22-79,0-1 0,1 1 0,0 0 0,1 0 0,-1 0-1,1 1 1,0-1 0,1 0 0,0 0 0,0 0 0,0 1 0,0-1 0,3 10 0,-2-12-16,0 0 1,0 1 0,0-1 0,1 0 0,0 0-1,0 0 1,0 0 0,0 0 0,1 0 0,0-1-1,-1 1 1,1-1 0,0 0 0,1 0 0,-1 0 0,0 0-1,1 0 1,0-1 0,6 4 0,-1-2 10,1-1 1,-1-1 0,1 0 0,0 0-1,-1 0 1,1-2 0,0 1-1,0-1 1,0 0 0,0-1 0,-1 0-1,1-1 1,0 0 0,-1-1-1,1 0 1,-1 0 0,0-1-1,13-7 1,1-1 38,0-2-1,-1-1 1,-1-1-1,0 0 1,32-35-1,-16 10 65,35-55 0,0 2 60,-32 45-36,41-67-1,-65 89-110,-1-1 0,-1 0-1,-1-1 1,11-42 0,0-32 93,-22 93-122,-1 0-1,0 0 1,-1 0-1,0 0 0,-1 0 1,0 0-1,0 0 1,-4-14-1,5 23-26,-1 1 0,1-1 0,0 1 0,0-1 1,0 0-1,0 1 0,-1-1 0,1 1 0,0-1 0,-1 1 0,1-1 0,0 1 0,-1 0 0,1-1 1,0 1-1,-1-1 0,1 1 0,-1 0 0,1-1 0,-1 1 0,1 0 0,-1-1 0,1 1 0,-1 0 1,1 0-1,-1 0 0,0-1 0,1 1 0,-1 0 0,1 0 0,-2 0 0,1 0-2,0 1 1,-1-1-1,1 1 0,-1-1 0,1 1 0,0 0 0,-1 0 1,1-1-1,0 1 0,-1 0 0,-1 2 0,-3 3-6,0 1-1,0 0 0,-5 8 1,0 5 0,1 1-1,1-1 1,0 1 0,-5 25 0,-3 5-23,-24 73-66,6 1 0,6 2-1,-15 140 1,41-195 205,3-72-106,0 1-1,0-1 1,0 0-1,0 0 1,1 0-1,-1 0 1,0 1-1,0-1 1,0 0-1,0 0 1,0 0-1,0 0 1,0 1-1,1-1 1,-1 0-1,0 0 1,0 0-1,0 0 1,0 0 0,0 0-1,1 0 1,-1 1-1,0-1 1,0 0-1,0 0 1,1 0-1,-1 0 1,0 0-1,0 0 1,0 0-1,0 0 1,1 0-1,-1 0 1,0 0-1,0 0 1,0 0-1,1 0 1,-1 0-1,0 0 1,0 0-1,0 0 1,0-1-1,1 1 1,-1 0-1,0 0 1,0 0-1,0 0 1,0 0-1,1 0 1,-1 0-1,0-1 1,0 1-1,0 0 1,0 0-1,11-9 116,27-45 57,3 2 0,2 1-1,71-64 1,-108 110-161,33-25 51,-37 28-58,0 0-1,1 1 0,-1 0 1,1-1-1,0 1 1,-1 0-1,1 0 1,0 1-1,0-1 1,0 0-1,0 1 0,-1 0 1,6 0-1,-7 0-7,0 0-1,0 1 0,-1-1 1,1 0-1,0 1 0,-1-1 1,1 1-1,-1-1 0,1 1 1,-1-1-1,1 1 0,-1-1 1,1 1-1,-1 0 0,1-1 1,-1 1-1,1 0 0,-1-1 1,0 1-1,0 0 0,1-1 1,-1 1-1,0 0 0,0 0 1,0-1-1,0 1 0,0 1 1,1 26 19,-1-23-19,-4 51 13,2-31-29,1 0 0,0 1 0,7 44 0,-4-53 11,-1-10-14,0 1 0,1-1 0,-1 0-1,6 13 1,-7-19 13,1 1 1,0-1-1,-1 0 0,1 0 1,0 1-1,0-1 0,0 0 1,0 0-1,0 0 0,0 0 1,0 0-1,0 0 0,0 0 1,0 0-1,1-1 1,-1 1-1,0 0 0,1-1 1,-1 1-1,0-1 0,1 1 1,-1-1-1,1 0 0,-1 1 1,0-1-1,1 0 0,-1 0 1,1 0-1,2-1 0,9-1 31,0-1 0,0 0 1,0-1-1,-1-1 0,1 0 0,-1-1 0,0 0 0,-1-1 0,1 0 0,-1 0 0,15-15 0,9-11 139,58-72-1,-27 27 23,36-42 22,-82 99-193,-15 18-5,-13 15 16,-11 16-21,-7 8-40,-27 52 0,46-76 16,2 1 0,0-1-1,0 1 1,1 0 0,0 0 0,2 0 0,-1 0-1,0 26 1,3-35 8,0 1 0,0-1 0,1 1 0,-1-1 0,1 1 0,1-1 0,-1 1 0,3 6 0,-4-11 7,1 1 0,-1 0 0,1-1 0,-1 1 0,1 0 0,-1-1 0,1 1 0,-1-1 0,1 1 0,0-1 0,-1 1 0,1-1 0,-1 1 0,1-1 0,0 0 0,0 1 0,-1-1 0,1 0 0,0 0 0,0 1 0,1-1 0,-1 0 0,1 0 1,0-1 0,-1 1-1,1-1 1,-1 1 0,1-1-1,-1 1 1,1-1 0,-1 0-1,0 0 1,1 1 0,-1-1-1,0 0 1,0 0 0,2-2-1,9-10 31,0-1 0,17-27 0,-14 19 0,18-35 43,-28 45-34,2 0-1,0 1 0,0 0 0,10-12 0,-16 22-32,0 0 1,0-1-1,0 1 0,0 0 0,0 0 0,1 0 1,-1 0-1,0 0 0,1 0 0,-1 0 0,1 1 0,-1-1 1,1 0-1,-1 1 0,1-1 0,2 1 0,-3 0-3,0 0-1,0 0 0,0 0 0,0 0 1,-1 1-1,1-1 0,0 0 1,0 1-1,0-1 0,0 1 0,-1-1 1,1 1-1,0-1 0,0 1 0,-1 0 1,1-1-1,0 1 0,-1 0 1,1-1-1,-1 1 0,1 1 0,3 5-4,-1 1 0,0-1 0,0 1 0,-1-1 0,2 12 0,-1-7-15,-1-1 9,1 1 1,1-1 0,0 0-1,0-1 1,1 1-1,1-1 1,8 13 0,-12-21 10,0 1 0,0-1 0,0 1 0,1-1 0,-1 0 0,1 0 0,-1 0 1,1 0-1,0 0 0,0-1 0,0 0 0,0 1 0,0-1 0,0 0 0,1 0 0,-1 0 0,0-1 1,0 1-1,1-1 0,-1 0 0,0 0 0,0 0 0,1 0 0,-1-1 0,0 1 0,1-1 1,-1 0-1,0 0 0,0 0 0,4-2 0,16-8 40,-1-2 0,0 0 0,-1-2 0,-1 0 0,34-33 0,-5 5 31,-28 23-34,-17 15-24,1 1 1,-1-1 0,1 1-1,-1 0 1,1 0 0,0 0-1,1 1 1,-1 0-1,1 0 1,6-2 0,-12 5-14,1 0 1,0 0-1,-1 0 1,1 0 0,0 1-1,-1-1 1,1 0-1,-1 0 1,1 1 0,-1-1-1,1 0 1,0 1-1,-1-1 1,1 1 0,-1-1-1,1 0 1,-1 1-1,0-1 1,1 1 0,-1-1-1,1 1 1,-1 0-1,0-1 1,0 1 0,1-1-1,-1 1 1,0 0-1,0-1 1,0 1 0,0 0-1,1-1 1,-1 1-1,0 0 1,0 0-1,0 26 64,-3 8 15,-5 73 282,8-108-361,0 0 0,0 1-1,0-1 1,0 0 0,1 0 0,-1 0-1,0 0 1,0 0 0,0 0 0,0 0-1,0 0 1,0 1 0,0-1 0,1 0-1,-1 0 1,0 0 0,0 0-1,0 0 1,0 0 0,0 0 0,1 0-1,-1 0 1,0 0 0,0 0 0,0 0-1,0 0 1,0 0 0,1 0 0,-1 0-1,0 0 1,0 0 0,0 0-1,0 0 1,0 0 0,1 0 0,-1 0-1,0 0 1,0-1 0,0 1 0,0 0-1,0 0 1,0 0 0,1 0 0,-1 0-1,0 0 1,0 0 0,0 0-1,0-1 1,0 1 0,10-7 59,65-74 206,10-9-68,-84 89-196,0 0 0,0 1 0,-1-1 0,1 0-1,0 0 1,0 1 0,0-1 0,0 1 0,0-1 0,0 0 0,0 1 0,0 0 0,0-1 0,0 1 0,0 0 0,0-1-1,0 1 1,0 0 0,1 0 0,-1 0 0,0 0 0,0 0 0,2 1 0,-2-1-1,0 1-1,0 0 1,0-1 0,0 1-1,-1 0 1,1 0 0,0 0 0,0 0-1,-1 0 1,1 0 0,0 0-1,-1 0 1,1 0 0,-1 0 0,1 0-1,-1 1 1,1 1 0,1 7 15,-1 0 0,0 1 1,0 17-1,-1-24-3,0-1-12,0-1 1,0 1 0,0-1-1,0 0 1,1 1 0,-1-1-1,1 0 1,0 1 0,0-1 0,-1 0-1,1 0 1,2 3 0,-3-5-4,1 1 1,0 0 0,-1-1-1,1 1 1,0-1-1,-1 1 1,1-1 0,0 1-1,0-1 1,0 0-1,-1 1 1,1-1 0,0 0-1,0 0 1,0 1-1,0-1 1,0 0 0,-1 0-1,1 0 1,0 0-1,0 0 1,0 0 0,0-1-1,0 1 1,0 0-1,-1 0 1,1 0 0,0-1-1,0 1 1,0-1-1,-1 1 1,1 0 0,0-1-1,1 0 1,19-14 26,1-1 0,-2 0 0,0-2 0,-1 0 0,27-35-1,-14 17 38,-31 35-61,-1-1-1,1 1 1,0 0-1,0 0 1,1 0-1,-1 0 1,0 0-1,0 0 0,0 0 1,1 0-1,-1 1 1,1-1-1,-1 0 1,0 1-1,1-1 1,-1 1-1,1-1 1,-1 1-1,1 0 1,2 0-1,-3 0-1,0 1-1,0-1 1,0 1-1,0 0 1,0-1-1,0 1 1,0 0-1,0 0 1,0 0-1,-1 0 1,1 0 0,0 0-1,-1 0 1,1 0-1,-1 0 1,1 0-1,-1 0 1,1 0-1,-1 1 1,0-1-1,1 0 1,-1 0-1,0 0 1,0 2 0,4 23 0,-1-6 0,1-1 0,8 27 0,-11-42 0,1 0-1,-1-1 0,1 1 0,0 0 0,0 0 0,0-1 0,0 1 0,1-1 0,0 0 0,-1 1 1,1-1-1,0-1 0,0 1 0,1 0 0,-1-1 0,1 1 0,3 1 0,-4-3 2,0 0-1,0-1 0,0 1 0,0-1 1,0 0-1,0 0 0,0 0 1,0 0-1,0 0 0,0-1 1,-1 0-1,1 1 0,0-1 1,0 0-1,0 0 0,-1 0 1,1-1-1,0 1 0,4-4 1,5-3 11,0-2 0,18-16 1,-19 16-9,30-30 24,48-63-1,-55 62-22,9-13-2,-1-2-1,-4-2 1,39-75 0,-63 100 18,-1 1 1,-1-1 0,-2-1-1,8-46 1,-14 46-7,-4 33-16,0-1 0,0 1 1,1 0-1,-1 0 1,0-1-1,0 1 1,-1 0-1,1-1 1,0 1-1,0 0 1,-1 0-1,1-1 0,0 1 1,-1 0-1,1 0 1,-1-1-1,0 1 1,1 0-1,-1 0 1,-1-2-1,0 4 0,1 0 0,0 0 0,-1-1 0,1 1 0,0 0 0,-1 0 0,1 0 0,0 0 0,0 1 0,0-1 0,0 0 0,0 0 0,-1 2 0,1-1 0,-7 11-4,0 1-1,1 0 1,1 1 0,0 0-1,1 0 1,-4 16-1,2-6-17,-78 321-163,81-321 174,-3 17 0,-3 42-1,10-71 6,0 1 0,0 0 0,1-1-1,1 1 1,1-1 0,0 0 0,6 17 0,-9-29 6,0 0 1,1 0 0,-1 0-1,1 0 1,-1 0-1,1 0 1,-1 0-1,1 0 1,-1 0-1,1-1 1,0 1 0,0 0-1,-1-1 1,1 1-1,0 0 1,0-1-1,0 1 1,0-1-1,0 1 1,0-1 0,0 1-1,2-1 1,-1 1 2,0-1 0,0 0 0,0 0 0,0-1 1,0 1-1,0 0 0,0-1 0,0 1 0,0-1 1,0 1-1,2-2 0,5-3 12,0 0 1,0-1-1,13-10 0,-18 14-15,20-19 29,36-39 0,-38 36-6,38-31 0,-48 45-28,-8 6 1,-1 1 1,1 0 0,1 0-1,-1 0 1,8-4-1,-11 7 4,1-1 0,-1 1-1,1-1 1,-1 1-1,1 0 1,0 0 0,-1 0-1,1 0 1,-1 0-1,1 0 1,0 0 0,-1 0-1,1 0 1,-1 1-1,1-1 1,-1 1 0,1-1-1,-1 1 1,1 0-1,-1 0 1,0-1 0,3 3-1,26 21-54,-17-13 36,1-1 1,25 16-1,-35-24 18,0 0-1,1 0 0,-1 0 1,1-1-1,-1 0 0,1 0 1,-1 0-1,1 0 0,0 0 1,-1-1-1,1 0 0,0 0 1,0 0-1,7-2 0,7-4 18,-1-1-1,1-1 0,-1-1 1,-1 0-1,23-16 0,-32 19-8,-1 1 0,0-2 0,0 1 0,-1-1 0,0 0 0,0 0 0,0 0 0,-1-1 0,0 0 0,0 0 0,-1-1 0,-1 1 0,1-1 0,-1 0 0,2-12 0,-4 21-5,-1-1-1,0 0 1,0 1-1,0-1 1,0 0-1,0 1 1,0-1-1,0 0 1,0 1-1,0-1 1,0 0-1,0 1 1,0-1-1,0 0 1,-1 1-1,1-1 1,0 0-1,-1 1 1,1-1-1,0 1 1,-1-1-1,1 1 1,0-1-1,-2 0 1,2 1-1,-1 0 0,0 0 0,1-1 0,-1 1 0,0 0 0,1 0 0,-1 0 0,0 1-1,1-1 1,-1 0 0,1 0 0,-1 0 0,0 0 0,1 1 0,-1-1 0,0 0 0,1 1 0,-1-1 0,0 1 0,-26 21 7,27-22-7,-5 6 0,-1 0 0,1 1 0,1-1 0,-1 1 0,1 0 1,0 0-1,-3 11 0,5-16-2,1 1-1,0 0 1,0 0 0,0 0 0,1 1-1,-1-1 1,1 0 0,0 0-1,0 0 1,0 0 0,0 0 0,0 1-1,1-1 1,-1 0 0,1 0 0,0 0-1,0 0 1,0 0 0,0 0-1,0 0 1,4 4 0,-4-6-2,0 0 0,0 0 1,0-1-1,0 1 0,0 0 1,0 0-1,0-1 0,1 1 0,-1 0 1,0-1-1,1 1 0,-1-1 0,0 0 1,1 0-1,-1 1 0,1-1 1,-1 0-1,0 0 0,3 0 0,29-6-14,-26 5 12,13-5-5,1-1-1,34-17 1,-41 17 19,-1 1 0,1 0 0,0 1 0,0 1 0,1 0 0,-1 1 0,30-3 0,-40 6-11,0 0-1,0 1 1,0 0 0,-1 0 0,1 0-1,0 0 1,-1 0 0,1 1-1,-1-1 1,1 1 0,-1 0 0,6 4-1,2 3-4,0 1-1,11 12 0,-14-13 5,1 0 0,17 12-1,-17-15 17,0-1 0,1 0 0,-1 0 0,1-1 0,0 0 0,1-1 0,-1 0 0,1-1 0,-1 0 0,1-1 0,0 0 0,12 0 0,-9-2 5,-1 0-1,1-1 1,0-1 0,-1 0 0,0-1 0,0 0 0,0-1 0,0 0 0,12-8 0,-13 6-272,18-10 505,-13 7-3820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0 895 7632,'0'0'4638,"13"-4"-4168,-4 2-385,-1 0-27,-1 0 0,1-1 0,-1 0 1,1 0-1,-1 0 0,0-1 0,0 0 0,-1 0 0,13-10 0,8-16 215,-1-1 0,-2-1-1,-1-1 1,-1-1 0,17-39-1,-37 70-186,0-1 0,0 0 0,-1 1 0,1-1 0,-1 0 1,0 0-1,0 0 0,-1 0 0,1 0 0,-1-7 0,-9 15 404,-3 11-413,0 1-1,1 0 1,1 0-1,0 1 1,2 1-1,-10 23 1,-30 116 194,35-109-164,-11 38 79,-10 31 445,-21 139 0,45-204 425,21-66-587,87-247 318,-30 71-414,-51 149-289,2 0 0,1 2 0,46-67-1,-53 89-35,1 0-1,0 0 0,1 1 0,1 1 1,1 1-1,0 0 0,0 1 0,2 1 1,33-18-1,-51 30-41,0-1 1,0 0-1,1 0 1,-1 1-1,1-1 1,-1 1-1,0-1 1,1 1-1,-1-1 0,1 1 1,-1 0-1,1 0 1,-1 0-1,1 0 1,-1 0-1,1 0 1,-1 0-1,1 0 0,-1 1 1,1-1-1,-1 1 1,0-1-1,1 1 1,-1-1-1,1 1 1,-1 0-1,0 0 0,0-1 1,1 1-1,-1 0 1,0 0-1,0 0 1,0 0-1,0 1 1,0-1-1,0 0 0,-1 0 1,1 1-1,0-1 1,0 0-1,-1 1 1,1-1-1,-1 1 1,1-1-1,-1 0 0,0 1 1,0 1-1,2 6 9,-1 0 0,0 0-1,-1 0 1,0 0 0,-1 0-1,-2 13 1,-2-1 9,-1 1 0,0-1 0,-2 0 0,0-1 0,-2 0-1,0 0 1,-1-1 0,-1 0 0,-1-1 0,0-1 0,-2 0 0,0-1 0,0 0 0,-2-1 0,-23 17 0,38-30-20,-1-1 1,0 1-1,1 0 1,-1-1-1,0 1 1,0-1 0,0 0-1,0 0 1,0 0-1,0 0 1,0-1-1,0 1 1,-1-1-1,1 0 1,0 1-1,0-2 1,0 1 0,0 0-1,-1-1 1,1 1-1,0-1 1,0 0-1,-4-2 1,7 3-4,-1 0 0,1 0 0,-1-1 0,1 1 0,0 0 0,-1-1 0,1 1 0,0 0 0,-1-1 0,1 1 0,0 0 0,0-1 0,-1 1 0,1-1 0,0 1 0,0-1 0,0 1 0,0 0 0,0-1 0,-1 1 0,1-1 0,0 1 0,0-1 0,0 1 0,0-1 0,0 1 0,0-1 0,1 1 0,-1-1 0,0 1 0,0 0 0,0-1 0,0 1 0,0-1 0,1 1 0,-1-1 0,0 1 0,0 0 0,1-1 0,-1 1 0,0 0 0,1-1 0,-1 1 0,0 0 0,1-1 0,-1 1 0,0 0 0,1 0 0,0-1 0,23-17 38,-22 16-39,51-29 62,83-37 1,5-3-18,-109 53-36,32-18 20,-1-2 0,78-64 0,-129 92-35,-1 0 0,13-16 0,-22 24 5,0-1 0,0 0 0,1 0 0,-2 0 0,1 0 0,0 0 0,-1 0 0,1-1 0,-1 1 0,0 0 0,0-1 0,0 1 0,-1-1 0,1 1 0,-1-8 0,0 10 3,0 0-1,0 0 0,-1 0 1,1 0-1,-1 0 1,1 0-1,-1 0 0,1 0 1,-1 0-1,0 0 1,1 0-1,-1 0 0,0 1 1,0-1-1,1 0 1,-1 0-1,0 1 0,0-1 1,0 0-1,0 1 1,0-1-1,0 1 0,0 0 1,0-1-1,0 1 1,0 0-1,0-1 0,-1 1 1,1 0-1,0 0 1,0 0-1,0 0 0,0 0 1,0 0-1,-2 1 1,-3 0 7,1-1 1,0 1 0,0 1 0,0-1-1,0 1 1,-5 2 0,9-4-8,1 1-1,0-1 1,0 0 0,-1 0 0,1 0 0,0 0-1,0 0 1,0 0 0,-1 0 0,1 0-1,0 1 1,0-1 0,0 0 0,0 0 0,-1 0-1,1 0 1,0 1 0,0-1 0,0 0-1,0 0 1,0 0 0,0 1 0,-1-1 0,1 0-1,0 0 1,0 1 0,0-1 0,0 0-1,0 0 1,0 1 0,0-1 0,0 0 0,0 0-1,0 0 1,0 1 0,0-1 0,0 0-1,0 0 1,1 1 0,-1-1 0,0 0 0,0 0-1,0 0 1,0 1 0,0-1 0,0 0-1,0 0 1,1 0 0,-1 1 0,0-1-1,0 0 1,0 0 0,1 0 0,-1 0 0,12 7 31,11 0 18,38 7 0,-46-12-37,0 1-1,0 0 0,-1 2 1,1-1-1,-1 2 0,0 0 1,18 10-1,-27-13-9,0 1 1,0-1-1,-1 1 0,1 0 1,-1 0-1,0 0 0,0 0 1,0 1-1,-1 0 0,1 0 1,-1 0-1,0 0 0,-1 0 1,1 1-1,-1-1 0,0 1 1,-1-1-1,1 1 1,-1 0-1,0 0 0,0-1 1,-1 8-1,-3 35 1,2-38-4,0-1 0,0 1 0,1-1 0,0 1 0,1-1 0,0 0 0,4 19 0,-4-27 3,-1 1-1,1-1 1,0 1-1,0-1 0,0 0 1,0 0-1,0 1 1,0-1-1,0 0 1,0 0-1,1 0 0,-1 0 1,0 0-1,1-1 1,-1 1-1,0 0 1,1-1-1,-1 1 0,1-1 1,-1 1-1,1-1 1,-1 1-1,1-1 1,-1 0-1,1 0 1,0 0-1,-1 0 0,1 0 1,2-1-1,5 0 11,0-1 0,0 0 0,15-5 0,-23 7-14,26-11 33,-1-1 0,32-19 0,18-8 20,56-30 12,-58 30-29,-67 35-23,0 0 1,0 1-1,0 0 0,1 1 0,-1-1 0,1 2 0,13-3 1,-21 6-11,0 0 0,0 0 0,0 0 0,0 0 1,-1 1-1,1-1 0,-1 0 0,1 0 1,-1 0-1,0-1 0,-2 5 0,3-6-1,-7 17 19,-5 10 14,-9 32 0,19-52-31,0 1 0,0-1 0,1 0 0,0 0-1,1 1 1,-1-1 0,1 1 0,1-1-1,-1 0 1,3 8 0,-2-13-3,-1 0-1,1 0 1,0 0 0,0 0 0,0-1 0,0 1-1,0 0 1,1-1 0,-1 1 0,0-1-1,1 1 1,-1-1 0,1 0 0,0 1-1,-1-1 1,1 0 0,0 0 0,0 0 0,-1-1-1,1 1 1,0 0 0,0-1 0,0 1-1,0-1 1,0 1 0,0-1 0,0 0 0,0 0-1,0 0 1,0 0 0,4-1 0,-1 1 3,0-1 0,0 0 0,1 0 0,-1 0 0,0-1 0,0 0 0,0 0 0,-1 0 0,1-1 0,0 1 0,4-5 0,-4 3 6,0-1-1,0-1 0,-1 1 1,0-1-1,0 1 0,0-1 0,-1 0 1,0-1-1,0 1 0,-1 0 1,1-1-1,-1 0 0,-1 1 1,2-8-1,-2 10-2,-1 1 0,0-1-1,1 1 1,-1-1 0,0 1 0,-1-1 0,1 1-1,-1-1 1,1 1 0,-1-1 0,0 1 0,0-1 0,0 1-1,-1 0 1,1 0 0,-1-1 0,0 1 0,0 0-1,0 1 1,0-1 0,-1 0 0,1 1 0,-1-1-1,1 1 1,-1 0 0,0 0 0,0 0 0,0 0-1,-3-2 1,-4 0 12,-1 1 0,1 0 0,0 0 1,-1 1-1,1 0 0,-1 1 0,0 0 0,0 1 0,1 0 0,-1 0 0,0 1 0,-16 4 0,27-5-19,0 0-1,0 0 0,0 1 1,0-1-1,0 0 0,0 0 1,0 0-1,0 0 0,0 0 1,0 0-1,0 0 0,0 0 1,0 0-1,0 0 0,0 0 1,0 0-1,0 1 0,0-1 1,0 0-1,0 0 0,0 0 1,0 0-1,0 0 0,0 0 1,0 0-1,0 0 0,0 0 1,0 0-1,0 0 0,0 0 1,0 1-1,0-1 1,0 0-1,0 0 0,0 0 1,0 0-1,0 0 0,-1 0 1,1 0-1,0 0 0,0 0 1,16 2-11,23 0 1,144-14-15,-145 7-1,1-1 0,62-20 1,-64 12 13,-1-1 0,-1-1 0,52-34 0,-67 37 13,0-2 0,-1 0 0,34-35 1,-43 39 7,-1 0 0,-1 0 0,0-1 0,0 0 1,-1-1-1,0 0 0,-2 0 0,6-14 1,4-17 13,-9 31-17,-1 0 0,-1-1-1,4-19 1,-8 33-6,0-1 0,0 1 0,1 0 0,-1 0 0,0 0 0,0 0 0,0 0 0,0 0 0,0-1 0,0 1 0,0 0 0,0 0 0,0 0 0,0 0 0,0-1 0,0 1 0,0 0 0,0 0 0,0 0 0,0 0 0,0-1 0,0 1 0,0 0 0,0 0 0,0 0 0,0 0 0,0 0 0,0-1 0,0 1 0,0 0 0,0 0 0,0 0 0,0 0 0,0-1 0,0 1 0,0 0 0,-1 0 0,1 0 0,0 0 0,0 0 0,0 0 0,0 0 0,0-1 0,0 1 0,-1 0 0,1 0 0,0 0 0,0 0 0,0 0 0,-1 0 0,-6 9 0,-7 17 0,-6 19 3,-49 130-60,55-137 35,2 0 0,2 1 1,1 1-1,3-1 1,-4 69-1,10-96 14,3 66-36,-2-71 40,0 0 0,0 0 0,1-1 0,0 1 0,0 0 0,1 0 0,0-1 0,5 10 0,-7-16 4,-1 1 0,0-1 0,1 1 0,-1-1 0,0 1-1,1-1 1,-1 0 0,1 1 0,-1-1 0,1 0 0,-1 1 0,1-1 0,-1 0-1,1 1 1,-1-1 0,1 0 0,-1 0 0,1 0 0,-1 0 0,1 0 0,-1 1-1,1-1 1,0 0 0,-1 0 0,1 0 0,-1 0 0,1-1 0,0 1 0,17-11 16,-13 6-8,-1 0 1,1 0-1,-1-1 0,4-6 1,1-6 28,0 0 0,0-1 0,-2 0-1,-1 0 1,7-34 0,-13 49-18,0-1 0,0 1 0,-1 0-1,0-1 1,0 1 0,0 0 0,0 0-1,-1 0 1,1 0 0,-1 0 0,0 0-1,-3-4 1,-6 4 116,8 5-62,8 1-46,8 2-30,1-1-1,0 0 1,-1-1 0,25 0 0,57-5-14,-81 2 15,-12 1 2,110-6 37,0-4 0,112-26 0,-153 8-28,-71 28-9,0 0 0,0 0 1,0 0-1,0 0 0,0-1 0,0 1 0,1 0 0,-1 0 0,0 0 1,0 0-1,0 0 0,0 0 0,0 0 0,1 0 0,-1 0 0,0 0 0,0 0 1,0 0-1,0 0 0,0 0 0,1 0 0,-1 0 0,0 0 0,0 0 1,0 0-1,0 0 0,0 0 0,0 0 0,1 0 0,-1 0 0,0 0 0,0 0 1,0 0-1,0 0 0,0 1 0,0-1 0,1 0 0,-1 0 0,0 0 1,0 0-1,0 0 0,0 0 0,0 0 0,0 1 0,0-1 0,0 0 0,0 0 1,0 0-1,0 0 0,-5 8 16,-14 9 16,-22 8-18,21-14 2,0 2-1,-27 23 1,42-32-14,0 0 0,1 1 0,-1 0 0,1 0 0,0 0 0,1 1 0,-1-1 0,1 1 0,0 0 0,1 0 0,-1 0 0,1 0 0,-2 13 0,3-19-2,1 1 1,0 0-1,-1 0 0,1 0 0,0 0 1,0 0-1,0 0 0,0 0 1,0 0-1,0 0 0,0 0 0,0 0 1,1 0-1,-1 0 0,0 0 0,0 0 1,1 0-1,-1 0 0,1 0 0,-1 0 1,1 0-1,-1 0 0,1-1 0,0 1 1,1 1-1,-1-1 1,0-1 0,0 0-1,1 1 1,-1-1 0,0 0 0,0 0 0,1 0 0,-1 0 0,0 0 0,1 0-1,-1 0 1,0-1 0,0 1 0,1 0 0,-1-1 0,0 1 0,1-1 0,7-4 7,0 1 0,-1-1 0,14-11 0,-7 3 16,-1-1 0,0-1-1,15-20 1,-8 9 53,-11 15 33,-6 17-30,1 11-54,-4-14-25,1 0 1,0-1-1,0 1 1,0-1-1,0 1 1,0-1-1,0 1 1,0-1-1,1 0 1,-1 0-1,1 0 1,0 0-1,-1-1 1,1 1-1,5 1 1,-3-1-4,0 0-1,0-1 1,1 0 0,-1 0 0,1 0-1,-1 0 1,0-1 0,9 0 0,2-2 2,1-1-1,-1-1 1,0 0 0,0-1 0,-1-1-1,0 0 1,0-2 0,0 1 0,-1-2-1,18-12 1,-3-1 15,-1-1 0,-2-2 0,41-46 0,-42 39-8,-2-1-1,-1-1 1,-1-1-1,-2-1 1,-2 0-1,-1-2 1,-2 1 0,-2-2-1,-1 0 1,6-44-1,-17 63-6,0 20 0,0 0 0,0 0 0,0-1 0,0 1 0,-1 0 0,1 0 0,0 0 0,0 0 0,0 0 0,0 0 0,0-1 0,-1 1 0,1 0 0,0 0 0,0 0 0,0 0 0,-1 0 0,1 0 0,0 0 0,0 0 0,0 0 0,0 0 0,-1 0 0,1 0 0,0 0 0,0 0 0,0 0 0,-1 0 0,1 0 0,0 0 0,0 0 0,0 0 0,-1 0 0,1 0 0,0 0 0,0 0 0,0 0 0,0 0 0,-1 0 0,1 1 0,0-1 0,0 0 0,-23 25 0,3 6-3,2 1-1,0 1 0,3 1 0,-13 37 1,15-39-4,-3 12-52,-21 84 0,32-102 14,1-1 0,1 1 0,1 0 0,3 49 0,-1-74 45,0-1-1,0 1 1,0 0-1,1 0 0,-1-1 1,0 1-1,0 0 1,1-1-1,-1 1 1,0 0-1,1-1 1,-1 1-1,1 0 1,-1-1-1,1 1 0,-1-1 1,1 1-1,-1-1 1,1 1-1,0-1 1,-1 1-1,1-1 1,0 0-1,-1 1 1,1-1-1,0 0 0,-1 0 1,1 1-1,0-1 1,0 0-1,-1 0 1,1 0-1,0 0 1,0 0-1,-1 0 1,1 0-1,0 0 0,0 0 1,-1 0-1,1-1 1,0 1-1,0 0 1,-1 0-1,1-1 1,1 0-1,2 0 5,1-1 0,-1 0 0,1 0 0,-1-1 0,7-4 0,1-2 18,0-2 0,0 0 1,-1 0-1,-1-1 0,0 0 1,10-15-1,-16 21 3,0 1 0,0 0-1,0 0 1,1 0 0,0 1 0,0-1 0,6-3 0,-8 8-17,0-1 0,1 1 0,-1 0 0,1 0 0,-1 0 0,0 0 0,1 1 0,-1-1 0,1 1 0,-1 0 0,0 0 0,0 0 0,1 0 0,3 3 0,-2-2-5,-1 0 1,1 0-1,0-1 1,0 0-1,9 2 1,5-3-3,1-1 0,0 0 0,-1-1 1,1-1-1,-1-1 0,0-1 0,34-13 1,-22 4-1,0-1 1,-1-1 0,48-37 0,-61 40-2,-2-2 0,0 0 0,-1-1 0,17-25 0,-14 20 0,-6 5 0,-1-1 0,0 1 0,-1-2 0,-1 1 0,0-1 0,-2-1 0,0 1 0,-1-1 0,-1 0 0,3-28 0,-6 45 0,-1 1 0,0 0 0,0-1 0,0 1 0,1-1 0,-1 1 0,-1-1 0,1 1 0,0 0 0,0-1 0,0 1 0,-1-1 0,1 1 0,-1 0 0,1-1 0,-1 1 0,0 0 0,1-1 0,-1 1 0,0 0 0,0 0 0,-1-2 0,1 3 0,0-1 0,-1 1 0,1-1 0,0 1 0,-1-1 0,1 1 0,0 0 0,-1 0 0,1-1 0,-1 1 0,1 0 0,0 0 0,-1 1 0,1-1 0,-1 0 0,1 0 0,0 1 0,-2 0 0,-5 1 0,1 1 0,0 0 0,1 1 0,-1-1 0,0 1 0,1 1 0,-7 5 0,-3 7-9,0 2-1,1 0 1,1 0 0,1 1-1,1 1 1,-11 25 0,10-21 2,-2 9-5,2 0 0,1 0-1,2 1 1,-10 69 0,13-68 9,2 18 2,5-50 2,0 1-1,0-1 1,1 0-1,-1 1 0,1-1 1,0 0-1,0 0 1,1 0-1,-1 0 1,3 5-1,-2-7 4,-1-1-1,0 0 1,1 0-1,-1 1 1,1-1 0,0 0-1,-1 0 1,1-1-1,0 1 1,-1 0-1,1-1 1,0 1-1,0-1 1,0 1 0,0-1-1,-1 0 1,1 0-1,0 0 1,0 0-1,0 0 1,0 0 0,0 0-1,1-1 1,45-11 45,-15-1-3,45-26 0,3-1-11,-71 35-33,12-3 6,-21 8-8,-1 0 0,1 0 0,0 0 0,-1 0 0,1 0 0,0 1 1,0-1-1,-1 0 0,1 0 0,0 1 0,-1-1 0,1 0 0,-1 1 1,1-1-1,0 1 0,-1-1 0,1 1 0,-1-1 0,1 1 0,-1-1 1,1 1-1,-1-1 0,0 1 0,1 0 0,-1-1 0,0 1 0,1 0 1,-1-1-1,0 1 0,0 0 0,1 0 0,0 7-1,0-1 0,0 1 0,0 12 0,0-10-1,-1 0 0,1-1 0,4 17 0,-5-24 2,1 0 0,-1-1 0,1 1 0,0 0 0,0 0 0,0-1 0,0 1-1,0-1 1,0 1 0,0-1 0,0 1 0,0-1 0,1 1 0,-1-1 0,1 0-1,-1 0 1,1 0 0,-1 0 0,1 0 0,0 0 0,-1 0 0,1 0 0,3 0-1,1-1 3,0 0-1,0-1 0,0 1 0,0-1 0,0-1 0,0 1 0,-1-1 0,1 0 0,0 0 0,-1-1 0,10-5 0,8-3 1,23-10 23,-31 13-7,0 1 1,1 1-1,27-8 1,-43 14-18,0 0 1,1 0-1,-1-1 1,1 1-1,-1 0 1,1 0-1,-1 0 1,1 0 0,-1 0-1,0 0 1,1 0-1,-1 0 1,1 0-1,-1 0 1,1 0-1,-1 1 1,1-1-1,-1 0 1,0 0-1,1 0 1,-1 1-1,1-1 1,-1 0-1,0 0 1,1 1-1,-1-1 1,0 0-1,1 1 1,-1-1-1,0 0 1,0 1 0,1-1-1,-1 0 1,0 1-1,0-1 1,0 1-1,1-1 1,-1 0-1,0 1 1,0-1-1,0 1 1,0-1-1,0 1 1,0-1-1,0 1 1,0-1-1,0 0 1,0 1-1,0-1 1,0 1-1,0-1 1,0 1-1,0-1 1,-1 1 0,1-1-1,0 0 1,0 1-1,-1 0 1,-14 34 25,11-27-21,-74 143 104,-165 241 1,96-210 49,142-176-150,3-3-3,-1 0 0,1 0 1,-1 0-1,1 0 1,-1-1-1,0 1 1,0-1-1,0 0 1,-1 0-1,1 0 0,0 0 1,-1 0-1,0-1 1,-3 2-1,6-4-5,1 1 0,-1 0-1,0 0 1,0-1 0,1 1 0,-1 0-1,0-1 1,1 1 0,-1-1 0,1 1-1,-1-1 1,1 1 0,-1-1-1,1 1 1,-1-1 0,1 0 0,-1 1-1,1-1 1,0 0 0,-1 1 0,1-1-1,0 0 1,-1 1 0,1-1 0,0 0-1,0 0 1,0 1 0,0-1-1,0 0 1,0 0 0,0 1 0,0-2-1,1-28 40,-1 29-38,3-17 21,0 1 0,1 0 0,1 0 0,1 0-1,0 1 1,1 0 0,1 0 0,0 0 0,1 1-1,1 1 1,0-1 0,17-17 0,-9 13 2,1 1 0,1 1 0,0 0 0,1 2 0,1 0 0,1 1 0,40-18 0,-25 14-132,2 2 0,0 2 0,1 1 0,85-14 0,-102 24-101,16-1-277,-21 2-2704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412 560 5520,'0'0'6881,"-14"1"-6540,-22 2-1,1 1-1,-46 11 1,47-6 108,-51 21 0,73-24-325,-1 0 0,1 0 0,0 1 0,0 1 1,1 0-1,0 1 0,-11 11 0,20-18-78,0 0-1,0 1 1,0-1 0,0 1-1,1-1 1,-1 1-1,1 0 1,-1 0-1,1 0 1,0-1 0,0 1-1,1 0 1,-1 1-1,0-1 1,1 0 0,0 0-1,0 5 1,0-6-18,1 1 0,-1-1 0,1 0 0,0 1 0,0-1 0,0 0 1,0 1-1,0-1 0,0 0 0,1 0 0,-1 0 0,1 0 0,-1 0 0,1 0 0,0-1 1,0 1-1,0-1 0,0 1 0,0-1 0,0 1 0,0-1 0,0 0 0,3 1 0,1 0 14,1 0-1,-1 0 1,1 0-1,-1-1 1,1 0-1,0 0 0,0-1 1,-1 1-1,1-2 1,0 1-1,0-1 1,-1 0-1,1 0 0,-1-1 1,1 0-1,-1 0 1,12-5-1,5-6 85,0 0 0,-1-1 0,26-21 0,-36 26-65,14-13 35,0 0-1,-2-3 0,0 0 0,-2-1 0,-1-1 1,-1-1-1,-1 0 0,-2-2 0,0 0 0,-3-1 1,0-1-1,-2 0 0,13-53 0,-12 22 91,8-84-1,-20 142-165,-1 0-1,0 0 1,-1 0-1,1 0 0,-2-6 1,1 10-15,1 0 0,0 1 0,0-1 0,0 0 0,0 1 0,-1-1 0,1 0 0,0 1 0,-1-1 0,1 1 0,0-1 0,-1 1-1,1-1 1,-1 0 0,1 1 0,-1 0 0,1-1 0,-1 1 0,1-1 0,-1 1 0,1 0 0,-1-1 0,0 1 0,1 0 0,-1-1 0,0 1 0,1 0 0,-1 0 0,0 0 0,1 0 0,-1 0 0,0 0 0,1 0 0,-1 0 0,0 0 0,1 0 0,-1 0 0,0 0 0,1 0 0,-1 0 0,0 1 0,1-1 0,-1 0 0,0 0 0,1 1 0,-1-1 0,1 1 0,-2 0 0,-3 2 12,-1 1 0,1 0 0,0 1 0,0-1 1,0 1-1,1 0 0,0 0 0,-4 7 0,-27 47 52,18-23-69,2 1 0,1 0 0,2 1 0,2 0 0,2 1 0,1 0 0,-3 51 0,10-74-15,-1 0 0,2 0-1,0-1 1,1 1 0,0-1 0,2 1 0,-1-1-1,10 22 1,-11-32 11,0-1 1,0 1-1,0-1 0,1 0 1,0 0-1,0 0 1,0 0-1,0 0 0,1 0 1,-1-1-1,1 0 0,0 0 1,0 0-1,0 0 0,1 0 1,-1-1-1,1 0 0,-1 0 1,1 0-1,0-1 1,0 1-1,-1-1 0,1 0 1,0 0-1,0-1 0,0 0 1,0 0-1,0 0 0,8-1 1,12-3 26,1-1 0,-2-1 0,1-2 0,-1 0 0,0-1 0,-1-2 0,0 0 0,-1-1 0,0-2 0,-1 0 0,0-1 0,25-25 0,-42 36 2,0 0 0,-1 0 0,1-1 0,-1 1 0,0-1-1,3-7 1,-6 12-18,1-1 1,-1 0-1,0 1 0,0-1 0,1 0 0,-1 1 0,0-1 0,0 0 1,0 1-1,0-1 0,0 0 0,0 1 0,0-1 0,0 0 0,0 1 1,0-1-1,-1 0 0,1 1 0,0-1 0,0 1 0,-1-1 0,1 0 0,-1 0 1,0 0-1,0 1 1,0-1 0,0 0 0,0 1-1,0 0 1,0-1 0,0 1 0,-1-1-1,1 1 1,0 0 0,0 0 0,0 0-1,-1 0 1,1 0 0,0 0 0,0 0 0,-1 0-1,0 1 1,-10 0 10,0 1-1,1 1 1,-1 0-1,1 0 1,-1 1-1,1 1 1,1 0 0,-11 6-1,13-6-11,1 0 1,0 0-1,0 0 0,0 1 0,1 0 1,0 0-1,0 1 0,1 0 0,-1 0 1,2 0-1,-8 14 0,10-17-5,1-1 0,0 0 0,0 1 0,1-1 0,-1 0 0,1 1 0,0-1 0,-1 1 0,1-1 0,1 1 1,-1-1-1,1 0 0,-1 1 0,1-1 0,0 0 0,0 1 0,0-1 0,1 0 0,-1 0 0,1 0 0,0 0 0,-1 0 0,1 0 0,1-1 0,-1 1 0,3 3 0,-2-3-1,0-1 0,1 1 0,-1 0 0,0-1 0,1 0 0,-1 0 0,1 0 0,0 0 0,0 0 0,0-1 0,0 0 0,0 0 0,0 0 0,0 0 0,0-1 0,0 1 0,0-1 0,0 0 0,1 0 0,-1-1 0,8-1 0,-6 0 10,0 0 0,0 0 0,0-1 1,-1 0-1,1 0 0,-1 0 0,1-1 0,-1 0 1,0 0-1,-1 0 0,1-1 0,-1 0 0,5-5 1,-7 6 6,1 1 0,-1-1 1,0 0-1,0 0 0,0 0 1,-1 0-1,1 0 0,-1 0 1,0 0-1,0-1 0,-1 1 1,1 0-1,-1-1 0,0 1 1,0 0-1,0-1 0,-1 1 1,1 0-1,-1 0 0,-3-8 1,4 10-4,-1 0 0,0 1 0,0-1 0,0 0 0,-1 1 0,1-1 0,0 0 0,-1 1 0,1 0 0,-1-1 0,1 1 0,-1 0 0,1 0 0,-1 0 1,0 0-1,0 0 0,1 0 0,-5-1 0,1 1-3,-1-1 1,1 1-1,-1 0 0,1 1 1,-9-1-1,47 15-210,-8-7 166,1-2-1,0-1 0,0-1 1,0-1-1,0-1 0,0-1 1,0-1-1,36-7 0,-37 3 26,0-1 0,0-1-1,0-1 1,34-17 0,-46 18 37,-1 0 0,1 0 0,-1-1 1,0-1-1,15-14 0,-23 19-8,-1 0 1,1-1-1,-1 1 0,1-1 0,-1 1 1,-1-1-1,5-9 0,-6 12-7,0-1 0,-1 0 0,1 0-1,0 0 1,-1 0 0,0 0 0,0 0-1,0 0 1,0 1 0,0-1 0,-1 0 0,1 0-1,-1 0 1,1 0 0,-3-3 0,2 4-7,0 0 0,0 0 0,0 0 0,0 1 0,0-1 1,-1 0-1,1 1 0,-1-1 0,1 1 0,-1 0 0,1 0 0,-1-1 1,0 1-1,0 0 0,0 0 0,1 0 0,-1 1 0,0-1 0,0 0 1,0 1-1,0-1 0,-1 1 0,1 0 0,0 0 0,0 0 0,0 0 1,0 0-1,0 0 0,0 0 0,0 1 0,0-1 0,-2 1 0,-10 3 23,0 0-1,1 1 0,-22 10 1,24-10-17,4-1-14,0 0 1,0 1-1,0 0 1,1 1 0,-1-1-1,1 1 1,1 1-1,-1-1 1,1 1 0,0 0-1,1 0 1,0 0-1,0 1 1,0-1 0,1 1-1,0 0 1,-2 9-1,4-13 2,0 0-1,1 0 1,0 0-1,0 0 1,0 0-1,0 0 0,0 0 1,1 0-1,0 0 1,0 0-1,0 0 1,0 0-1,1 0 1,1 4-1,1-3 1,-1 1 0,1-1 0,0 1 0,0-1 0,1-1 1,-1 1-1,1 0 0,6 3 0,-1-1 7,1 0 0,-1-1 0,1 0-1,1-1 1,-1 0 0,1-1 0,-1 0 0,23 4 0,-17-6 17,0-1 0,0-1 1,-1-1-1,1 0 0,0-1 0,-1 0 0,1-2 1,-1 0-1,0-1 0,0 0 0,0-1 1,26-15-1,-26 12 19,-1-1 0,0 0-1,0-1 1,-1-1 0,-1 0 0,0-1 0,0 0 0,-1-1 0,-1-1 0,-1 1-1,15-28 1,8-24 107,-25 56-68,-6 20-30,-5 27-14,2-32-37,-2 20 14,-1 16 0,-2 0 0,-17 64 0,14-77 9,-1 0 0,-1-1 0,-25 45 0,35-71-20,0 1 1,0 0 0,0-1-1,0 1 1,0-1-1,0 1 1,0-1-1,0 0 1,-1 1-1,1-1 1,0 0-1,-1 0 1,1 0-1,-1 0 1,0 0-1,1 0 1,-1 0-1,0-1 1,1 1-1,-1-1 1,0 1 0,0-1-1,1 0 1,-1 1-1,0-1 1,0 0-1,0 0 1,0 0-1,1 0 1,-1-1-1,0 1 1,0-1-1,0 1 1,1-1-1,-1 1 1,0-1-1,1 0 1,-1 0 0,-1-1-1,-7-5 28,1 0 1,0-1-1,1 0 1,0 0-1,-9-12 1,-3-2 63,20 22-92,-1-1 1,0 1-1,1-1 1,-1 1-1,0-1 1,1 0 0,-1 1-1,0-1 1,1 0-1,-1 1 1,1-1-1,0 0 1,-1 0-1,1 1 1,-1-1-1,1 0 1,0 0-1,0 0 1,0 0-1,-1 1 1,1-1-1,0 0 1,0 0-1,0 0 1,0 0-1,0 0 1,1 0-1,-1 1 1,0-1-1,0 0 1,0 0-1,1 0 1,0-1-1,0 1 2,0 1 0,0-1 0,0 0-1,1 0 1,-1 0 0,0 1 0,1-1-1,-1 0 1,1 1 0,-1 0 0,1-1-1,-1 1 1,1 0 0,-1-1 0,1 1-1,-1 0 1,1 0 0,1 1 0,138 14 147,-21 0-10,-92-15-148,1 0 1,-1-2 0,0-2-1,0 0 1,0-2 0,-1-1-1,52-19 1,-46 13-3155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1 947 8240,'0'0'6473,"8"-16"-6042,9-18-167,3 1 0,0 1 0,46-55 0,-27 49 211,64-49 1,-36 32-1,-45 36-204,1 0 0,1 2 0,1 1 0,0 1-1,1 1 1,38-16 0,-63 30-252,-1 0 1,1 0-1,0-1 0,-1 1 1,1 0-1,0 0 1,0-1-1,-1 1 0,1 0 1,0 0-1,-1 0 0,1 0 1,0 0-1,0 0 0,-1 0 1,1 1-1,0-1 0,0 0 1,-1 0-1,1 0 0,0 1 1,-1-1-1,1 0 0,-1 1 1,1-1-1,0 1 0,0 0 1,0 0 3,-1 0 0,1 0 1,-1 0-1,1 0 0,-1 1 1,0-1-1,0 0 0,1 0 1,-1 1-1,0-1 0,0 0 1,0 0-1,0 0 0,-1 3 1,-1 5 57,0 1 1,0-1-1,-6 11 0,8-18-67,-8 19 91,0-1 0,-1 0 0,-1-1-1,0 0 1,-2-1 0,-27 34 0,39-52-97,-1 1 0,1-1 0,-1 1 0,1-1 0,-1 1 0,1-1 0,0 1 0,-1-1 0,1 1 0,0-1 0,-1 1 0,1-1 0,0 1-1,0 0 1,-1-1 0,1 1 0,0 0 0,0-1 0,0 1 0,0 1 0,10-2 175,21-11-29,-31 11-154,234-111 514,-123 56-224,-67 38-4,-44 17-283,0 0 1,0 0 0,0 0-1,1 1 1,-1-1 0,0 0-1,0 0 1,0 0 0,0 0-1,1 0 1,-1 0 0,0 0-1,0 0 1,0 1 0,0-1-1,0 0 1,0 0 0,1 0-1,-1 0 1,0 0 0,0 1-1,0-1 1,0 0 0,0 0-1,0 0 1,0 0 0,0 1-1,0-1 1,0 0 0,0 0 0,0 0-1,0 1 1,0-1 0,0 0-1,0 0 1,0 0 0,0 0-1,0 1 1,0-1 0,0 0-1,0 0 1,0 0 0,0 0-1,0 1 1,-1-1 0,1 0-1,0 0 1,-3 12 57,-9 8 10,0-1 1,-25 29-1,2-3-4,34-43-60,-1 0-1,1 0 0,0 0 0,0 0 1,0 0-1,0 1 0,0-1 0,0 0 0,1 0 1,-1 1-1,1-1 0,0 0 0,-1 3 1,1-4-5,1 0 1,-1 0-1,0 0 1,1 0-1,-1 0 1,0 0-1,1 0 1,-1 0-1,1-1 1,0 1-1,-1 0 1,1 0 0,-1-1-1,1 1 1,0 0-1,0-1 1,-1 1-1,1-1 1,0 1-1,0-1 1,0 1-1,0-1 1,0 0-1,0 1 1,0-1-1,-1 0 1,1 0-1,0 1 1,0-1-1,0 0 1,0 0-1,2-1 1,20 1 16,0-1 1,-1-2-1,1 0 0,-1-1 0,0-2 1,28-9-1,19-5 26,6 0 38,-1-3-1,-1-3 1,75-39 0,-199 108 147,41-34-224,0 1 0,0 0 0,1 1 0,-14 21 0,22-30-6,0 0 0,0-1 1,0 1-1,1 0 1,-1 0-1,1-1 1,-1 1-1,1 0 0,-1 0 1,1 0-1,0 0 1,0 0-1,0 0 0,0-1 1,0 1-1,1 0 1,-1 0-1,0 0 1,1 0-1,-1 0 0,1-1 1,0 1-1,0 0 1,0-1-1,0 1 1,0 0-1,0-1 0,0 1 1,0-1-1,1 1 1,-1-1-1,0 0 1,1 0-1,-1 0 0,1 1 1,-1-1-1,1-1 1,0 1-1,0 0 0,-1 0 1,4 0-1,3 2 0,0 0 1,1-1-1,-1 0 0,1 0 0,0-1 0,0 0 0,13-1 0,-13-1 6,-1 0 0,1-1 0,0 0 0,-1 0 0,1-1 1,-1 0-1,0 0 0,0-1 0,0 0 0,0-1 0,-1 0 0,0 0 0,0 0 0,10-11 0,-15 15 4,0-1 1,-1 0-1,1 0 1,-1 1-1,0-1 1,1 0-1,-1 0 1,0 0-1,0 0 1,0-1-1,0 1 0,-1 0 1,1 0-1,-1 0 1,1-1-1,-1 1 1,0 0-1,0-1 1,0 1-1,0 0 1,0 0-1,0-1 0,-1 1 1,1 0-1,-1 0 1,0-1-1,1 1 1,-1 0-1,0 0 1,0 0-1,0 0 1,-1 0-1,1 0 1,0 0-1,-3-2 0,0 1 23,1-1-1,-1 1 1,0 0-1,0 0 1,0 1-1,0-1 0,0 1 1,-1 0-1,1 0 1,-1 0-1,0 1 1,1-1-1,-1 1 1,0 0-1,0 1 0,-5-1 1,-14 0 95,-30 2 351,45 2-303,10 1 15,15 3 27,9-4-143,1-1 0,-1-1 0,1-2 0,0 0 1,38-8-1,124-36 183,-152 35-183,0-2 0,61-30 1,-76 30-34,0 0 1,-2-1 0,0 0 0,0-2 0,30-30 0,24-35 131,91-128 1,-156 197-176,7-12 34,-14 22-5,-11 13 3,-35 53 41,3 2-1,3 1 1,3 2 0,3 2 0,-41 131-1,67-181-73,-21 83-6,26-95 3,0 1 0,1-1 0,0 1 0,1-1 0,0 1 0,1 0 0,3 17 0,-3-25-6,0 0 1,0 0-1,0 0 1,0 0-1,1 0 1,-1-1-1,1 1 1,0 0-1,-1-1 1,6 5-1,-7-6 2,1 0-1,0-1 0,0 1 1,0 0-1,0-1 0,0 1 0,0-1 1,0 1-1,0-1 0,0 0 1,0 1-1,0-1 0,1 0 1,-1 0-1,0 0 0,0 1 0,0-1 1,0 0-1,0-1 0,0 1 1,1 0-1,-1 0 0,0 0 1,0-1-1,0 1 0,0 0 0,0-1 1,0 1-1,0-1 0,0 1 1,0-1-1,0 0 0,1-1 0,10-9-3653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18487,'0'0'4624,"105"0"-3848,-38 4-464,3 0 0,5-4-200,-1-4-8,5 0-96,0 2 16,-7-2-88,3 2 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195 601 10448,'0'0'5862,"-7"11"-5178,-3 5-432,0-1 1,1 1-1,1 0 0,-9 26 0,-95 347 4884,104-362-4542,5-22-336,1 1 1,0 1-1,1-1 0,-1 0 1,0 12-1,2-7 367,-1-12 208,2-23-124,17-75 189,52-163 1,-25 106-515,-35 120-272,18-44-1,-22 67-69,0 0 1,1 0-1,1 1 0,-1 0 0,2 0 1,17-18-1,-25 28-32,1 1 1,-1-1 0,1 1 0,-1-1-1,1 1 1,0 0 0,0 0 0,0-1-1,-1 1 1,1 0 0,0 1 0,0-1-1,1 0 1,-1 1 0,0-1 0,0 1-1,0-1 1,0 1 0,0 0 0,1 0-1,2 0 1,-3 1-4,1 0 0,-1 0 0,0 0 0,1 0 0,-1 1 0,0-1 0,1 1 0,-1-1 0,0 1 0,0 0 0,-1 0 0,1 0 0,0 0 1,0 0-1,0 2 0,5 7 7,-1 0 0,0 0-1,-1 1 1,-1 0 0,0 0 0,3 13 0,-4-7 12,-1-1-1,0 1 0,-2 0 0,0 0 1,0 0-1,-2 0 0,0 0 0,-2 0 0,1-1 1,-2 0-1,-8 20 0,12-33-5,-1 0 0,1-1 0,-1 1-1,0-1 1,0 1 0,0-1 0,-1 1 0,1-1-1,-1 0 1,0 0 0,1 0 0,-2-1 0,1 1 0,0-1-1,0 0 1,-1 1 0,1-1 0,-1-1 0,0 1 0,1-1-1,-1 1 1,0-1 0,0 0 0,0 0 0,0-1 0,0 1-1,0-1 1,0 0 0,0 0 0,-6-1 0,-2 1 100,10 0-106,1 0 1,-1 0-1,1 0 1,0 0-1,-1 0 1,1 0-1,-1-1 1,1 1-1,0 0 1,-1-1-1,1 1 1,0-1-1,0 1 1,-1-1-1,1 0 1,0 1 0,-2-3-1,5 3-2,0-1 0,1 1 0,-1-1 0,0 0 0,0 0 0,0 0 0,0 0 0,-1 0 0,4-2 0,30-18-9,0 2 0,1 1 0,43-13 0,57-29-55,-109 45 59,0-1 1,-1-1-1,-1-1 1,0-1-1,-2-1 1,34-37-1,63-92 64,-106 129-46,-2-1 1,0 0-1,-1-1 1,-2 0-1,15-45 1,-16 30 10,5-51 0,-13 86-35,0-1 0,1 0 0,-1 1 0,0-1-1,0 0 1,-1 1 0,1-1 0,-1 0 0,1 1 0,-1-1 0,0 1 0,0-1-1,0 1 1,0-1 0,-2-3 0,2 6-1,1-1 1,-1 1-1,0-1 0,1 1 1,-1-1-1,1 1 0,-1 0 1,0-1-1,1 1 0,-1 0 1,0-1-1,0 1 0,1 0 0,-1 0 1,0 0-1,0-1 0,1 1 1,-1 0-1,0 0 0,0 0 1,0 1-1,-1-1 0,0 1 1,-1-1-1,2 1 0,-1 0 0,0 0 0,0 0 1,0 0-1,0 0 0,1 1 0,-1-1 1,-1 2-1,-14 13-6,0 1 0,2 1 0,0 0 0,-14 25 0,4-2-15,-21 49 1,36-64 7,1 0 0,1 1-1,2 0 1,0 0 0,2 0-1,1 1 1,1 44 0,3-53-6,1 0 0,1 0 0,1-1 0,0 1 0,1-1 0,1 0 0,16 33 0,-20-47 16,1 0 0,-1 0 0,1 0 0,0-1 0,0 1 0,0-1 0,0 1 0,1-1 0,-1 0 0,1 0 0,0-1 0,0 1 0,0-1 0,0 0 0,1 0 0,6 3 0,-4-3 0,-1-1 0,1 1-1,-1-1 1,1 0 0,0 0 0,0-1-1,-1 0 1,1 0 0,0-1-1,12-2 1,5-4-10,0-1 0,0-1 0,30-17 0,65-43-46,-14-7 39,-28 19 32,83-70 191,-292 252-154,99-91-26,2 1-1,-40 59 1,66-85-12,0 0-1,1 1 0,-1 0 0,2 0 1,-6 20-1,8-25-27,0 1 0,0-1 0,1 0 0,-1 1 0,1-1 0,0 0 0,1 1-1,-1-1 1,1 0 0,0 1 0,1-1 0,-1 0 0,4 8 0,-5-12-103,1 0-1,0 0 1,0 0-1,0 0 1,0 0-1,0 0 1,0 0-1,0-1 1,0 1-1,0 0 1,0 0-1,0-1 1,0 1-1,0-1 1,0 1-1,1-1 1,-1 0 0,0 1-1,0-1 1,1 0-1,-1 0 1,0 0-1,1 0 1,-1 0-1,0 0 1,1 0-1,-1 0 1,0 0-1,0-1 1,1 1-1,-1-1 1,0 1-1,0-1 1,0 1-1,0-1 1,1 1 0,1-3-1,2 0-147,1-1-1,0 0 0,-1 0 1,0-1-1,9-8 1,-3-3 55,0 0 1,0 0-1,-2-1 1,0 0-1,-1 0 1,-1-1-1,9-31 1,-16 42 200,-4 6 0,4 2 11,-1-1 0,0 1 0,1-1 1,-1 1-1,1 0 0,-1-1 0,1 1 1,-1-1-1,1 1 0,0 0 0,-1-1 1,1 1-1,0 0 0,-1 0 0,1-1 1,0 1-1,0 0 0,0 1 0,0 3 2,0 1 0,0-1 0,1 1-1,-1-1 1,1 1 0,1-1 0,-1 1 0,1-1-1,0 0 1,0 0 0,1 0 0,-1 0 0,1 0-1,0-1 1,1 1 0,-1-1 0,1 1 0,0-1-1,7 6 1,-7-6 1,1-1-1,-1 0 1,0 0-1,1 0 1,0-1-1,0 1 1,-1-1-1,1 0 1,0-1-1,1 1 1,-1-1 0,0 0-1,0 0 1,1-1-1,-1 1 1,0-1-1,1-1 1,-1 1-1,0-1 1,9-1-1,-4-2 11,-1 0 0,1-1 0,-1 0 0,0 0 0,-1-1 0,1 0 0,-1 0 0,0-1 0,7-8 0,5-7 45,34-47 0,-38 42-10,-1 0 1,14-34 0,-17 34 23,0 1 0,2 1-1,17-24 1,-31 48-68,1 1 0,-1-1 0,0 1 0,1-1 0,-1 1 0,1-1 0,-1 1 0,1 0 0,-1-1 1,1 1-1,-1-1 0,1 1 0,0 0 0,-1-1 0,1 1 0,-1 0 0,1 0 0,0 0 0,-1 0 0,1-1 0,0 1 0,-1 0 0,1 0 0,0 0 0,-1 0 0,1 0 0,0 0 0,-1 1 0,1-1 0,0 0 0,-1 0 0,1 0 0,-1 1 0,1-1 0,0 0 0,-1 1 0,1-1 0,-1 0 0,1 1 0,-1-1 0,1 1 0,-1-1 0,1 1 0,-1-1 0,1 1 0,-1-1 0,0 1 0,1-1 0,-1 1 1,0 0-1,1 0 0,16 34 43,-16-34-46,5 20 13,0-1 0,-1 2 1,-1-1-1,-1 0 0,0 1 0,-2 22 0,-2 3 37,-11 78-1,11-121-41,1-1 0,-1 0 1,0 0-1,0 0 0,0 0 0,0 0 1,-1 0-1,1 0 0,-1 0 0,0 0 1,0-1-1,0 1 0,0-1 1,0 1-1,0-1 0,-4 3 0,5-4 2,-1 0-1,1 0 0,-1-1 0,0 1 1,1 0-1,-1-1 0,0 1 1,0-1-1,1 0 0,-1 0 0,0 1 1,0-1-1,1 0 0,-1 0 0,0-1 1,0 1-1,1 0 0,-1-1 1,0 1-1,1-1 0,-1 1 0,0-1 1,1 0-1,-1 1 0,1-1 0,-1 0 1,1 0-1,-1 0 0,1 0 1,-3-3-1,-11-8 60,11 9-38,-1 0-1,1-1 1,0 1-1,0-1 1,0 0-1,-5-8 1,8 11-19,20 1-10,-1-2 0,0 0 0,0-1 0,0 0 0,0-2 0,-1 0 0,1-1 0,18-10 0,-11 3 0,0-1 1,-2-1-1,0 0 1,35-33-1,-18 13 2,137-118 47,-169 146-44,-1 1 0,1 0 0,0 0 1,0 0-1,0 1 1,1 1-1,0-1 0,-1 1 1,15-4-1,-21 8-6,-1 0-1,0 0 1,1 0-1,-1 0 1,0 0-1,1 1 0,-1-1 1,0 0-1,1 1 1,-1-1-1,0 1 1,0 0-1,0-1 1,1 1-1,-1 0 1,0-1-1,0 1 1,0 0-1,0 0 0,0 0 1,0 0-1,0 0 1,-1 0-1,1 1 1,0-1-1,-1 0 1,1 0-1,0 0 1,-1 1-1,1 1 1,1 3 0,1 1 0,-2-1 1,1 1-1,1 12 1,-2 22 29,-2 0 0,-8 62 0,4-59-11,3-21 10,-1 0-1,-7 24 1,39-89 116,-5-2-71,-10 17-34,1 1-1,0 1 0,2 0 1,23-24-1,-23 28-17,-13 16-15,0 0-1,0 1 0,0-1 0,0 1 0,1 0 0,8-6 0,-13 10-6,0 0 0,0-1 0,1 1 0,-1 0 0,0 0 0,1 0 0,-1 0 0,0 0 0,1 0 0,-1 0 0,0 0 0,1 0 0,-1 0 0,0 0 0,1 0 0,-1 0 0,0 0 0,1 0 0,-1 0 0,0 0 0,1 0 0,-1 0 0,0 0 0,1 0 0,-1 1 0,0-1 0,0 0 0,1 0 0,-1 0 0,0 0 0,0 1 0,1-1 0,-1 0 0,0 0 0,0 1 0,1-1 0,4 17 28,-4 20 0,-1-30-23,-3 26 46,-8 40-1,10-73-50,1 0 0,0 1 0,0-1 0,0 0 0,0 0 0,0 1 0,-1-1 0,1 0 0,0 1 0,0-1 0,0 0 0,0 1 0,0-1 0,0 1 0,0-1 0,0 0-1,0 1 1,0-1 0,1 0 0,-1 1 0,0-1 0,0 0 0,0 0 0,0 1 0,0-1 0,1 0 0,-1 1 0,0-1 0,0 0 0,0 0 0,1 1 0,-1-1 0,0 0 0,0 0 0,1 1 0,12-6 18,12-15 2,133-126 136,-157 145-152,0 0-1,1 0 0,-1 0 1,0 0-1,0 0 0,0 0 1,1 1-1,-1-1 0,0 0 1,1 1-1,-1-1 0,1 0 1,-1 1-1,0 0 0,1-1 1,-1 1-1,1 0 0,2 0 1,-3 0-3,0 1 0,0-1 0,0 0 0,0 1 0,0 0 1,0-1-1,0 1 0,0-1 0,0 1 0,0 0 0,0 0 1,-1 0-1,1-1 0,0 1 0,0 0 0,-1 0 0,1 0 0,-1 0 1,1 2-1,3 7 3,-1 0 0,0 0 0,-1 0 0,1 17 0,1-5 3,-4-19-5,1 1 1,0-1-1,0 1 0,0-1 1,0 1-1,0-1 1,1 0-1,0 0 0,-1 1 1,1-1-1,0-1 0,1 1 1,-1 0-1,1 0 1,-1-1-1,1 1 0,0-1 1,-1 0-1,1 0 1,0 0-1,1 0 0,-1-1 1,0 1-1,0-1 0,1 0 1,-1 1-1,1-2 1,-1 1-1,1 0 0,-1-1 1,1 0-1,0 1 1,-1-1-1,1-1 0,-1 1 1,1-1-1,0 1 0,3-2 1,10-3 0,0 0 0,0-1 0,0-1 0,-1 0-1,1-2 1,-2 0 0,22-15 0,7-11-3,41-41-1,-44 42-15,-44 44 32,-8 8 11,-7 8-21,-4 5 18,-33 65 1,50-86-23,0 1 0,1 0 0,0 0 0,1 0 0,1 1 0,-1 0 0,2-1 0,0 1 0,0 0 0,2 18 0,-1-28-2,0-1-1,0 1 1,0 0-1,0-1 1,1 1-1,-1 0 1,1-1-1,-1 1 1,1-1-1,-1 1 1,1-1-1,0 1 1,0-1-1,0 0 1,0 1-1,0-1 1,0 0 0,0 0-1,2 2 1,-2-3 0,0 1 0,0-1 0,0 1 1,1-1-1,-1 0 0,0 0 0,0 0 1,0 0-1,1 0 0,-1 0 0,0 0 1,0 0-1,0 0 0,0 0 0,1-1 1,-1 1-1,0 0 0,0-1 0,2 0 0,4-3 6,-1 0 0,0 0 0,-1 0 0,1-1 0,-1 0 0,1 0 0,4-7 0,4-7 25,-1 0 0,-1-1 0,0-1 1,-2 0-1,13-35 0,4 0 120,-29 61-148,0 0 1,1 0-1,-1 0 0,1 0 0,0 0 0,0 0 1,1 0-1,0 1 0,0-1 0,0 0 1,0 1-1,1-1 0,0 0 0,0 0 1,0 0-1,1 0 0,0 0 0,4 9 0,-2-7-2,-1 0 1,2-1-1,-1 0 0,1 1 0,-1-1 0,2-1 0,-1 1 0,1-1 0,0 0 0,0 0 0,0-1 0,0 0 0,13 6 0,-8-5 16,0-1 0,1-1 0,-1 1 0,1-2-1,23 3 1,-29-5-17,0 1 1,0-1-1,0-1 0,0 1 1,0-1-1,0 0 0,0 0 1,0 0-1,-1-1 0,1 0 1,0 0-1,-1-1 0,9-4 1,-13 5-46,1 1 0,0-1 0,-1 0 0,1 1 0,-1-1-1,1 0 1,-1 0 0,0 0 0,2-4 0,0-2-2794,-2 7 2449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09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113 117 10344,'0'0'11322,"-1"10"-10958,-9 43 445,-2 1 1,-32 82-1,-1-33 907,62-151-845,-3-1-1,15-86 1,-5-48-299,-12 129-211,-12 54-357,0-1-1,0 1 1,0 0 0,0 0 0,0 0-1,0 0 1,0-1 0,0 1-1,0 0 1,0 0 0,0 0-1,0 0 1,1 0 0,-1-1-1,0 1 1,0 0 0,0 0 0,0 0-1,0 0 1,0 0 0,1 0-1,-1 0 1,0-1 0,0 1-1,0 0 1,0 0 0,1 0 0,-1 0-1,0 0 1,0 0 0,0 0-1,1 0 1,-1 0 0,0 0-1,0 0 1,0 0 0,0 0-1,1 0 1,-1 0 0,0 0-1,9 7 90,9 17 9,-16-20-69,20 26 111,67 84 286,-73-92-287,0 0-1,-1 1 1,-1 1-1,-1 0 1,9 26-1,-19-37 105,-9-10 30,-16-13 143,10 4-393,-6-2 3,-5-1 44,-34-11 0,50 18-65,0 0-1,-1 1 0,1 0 0,0 0 1,-1 1-1,1 0 0,-1 0 0,1 1 1,-11 2-1,16-2 28,0-1 1,1 1-1,-1 0 1,0 0-1,0 0 1,1 0-1,-1 0 1,1 0-1,-1 0 1,1 0-1,-1 1 1,1-1-1,0 1 1,-1-1-1,1 1 1,0-1-1,0 1 1,0 0-1,0-1 1,1 1-1,-1 0 1,0 0-1,1 0 1,-1 0-1,1-1 0,-1 5 1,1-2-554,0 0 1,0 1 0,0-1-1,0 0 1,0 1-1,1-1 1,0 0-1,0 0 1,3 8-1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7832,'0'0'5777,"11"-6"-5274,75-48 345,-39 24-310,-31 21-264,0-1-1,25-22 0,-23 15-53,-1-2 0,-1 0-1,0-1 1,-2-1 0,0 0 0,-1-1-1,-1-1 1,-2 1 0,13-38-1,-21 53-152,0 0 0,0 1 0,-1-1 0,0 0 0,-1 0 0,1 0 0,-2-12 0,1 19-61,0 0-1,0 0 0,0-1 0,0 1 1,0 0-1,0 0 0,0 0 1,0-1-1,0 1 0,0 0 0,0 0 1,0 0-1,0 0 0,0-1 0,0 1 1,0 0-1,0 0 0,0 0 1,0 0-1,0 0 0,0-1 0,-1 1 1,1 0-1,0 0 0,0 0 0,0 0 1,0 0-1,0 0 0,0 0 0,-1-1 1,1 1-1,0 0 0,0 0 1,0 0-1,0 0 0,-1 0 0,1 0 1,0 0-1,0 0 0,0 0 0,0 0 1,-1 0-1,1 0 0,0 0 0,0 0 1,-8 7 113,-4 13-29,3-2-44,1 1 0,0 0-1,2 0 1,-6 27-1,9-33-24,1-1 0,1 1 0,0-1-1,1 1 1,0 0 0,1-1 0,0 1-1,4 15 1,-5-25-11,1 1 1,0-1-1,0 0 0,1 0 1,-1 1-1,1-1 0,-1 0 1,1 0-1,0 0 0,0-1 1,0 1-1,1 0 0,-1-1 1,0 1-1,1-1 0,0 0 0,0 0 1,-1 0-1,1 0 0,0-1 1,1 1-1,-1-1 0,0 1 1,0-1-1,1 0 0,-1-1 1,0 1-1,1 0 0,-1-1 1,1 0-1,-1 0 0,1 0 1,-1 0-1,1 0 0,-1-1 1,0 0-1,1 1 0,-1-1 0,0 0 1,1-1-1,-1 1 0,0-1 1,0 1-1,0-1 0,5-4 1,16-16 96,-1-2 0,-1-1 0,26-39 0,9-8 94,-30 36-88,-21 26-54,1 1-1,0 0 0,0 1 0,0 0 1,1 0-1,0 0 0,1 1 0,0 0 1,14-8-1,-23 15-52,1 0 1,0-1-1,0 1 0,0 0 1,0 0-1,0 0 0,-1 0 1,1 0-1,0-1 0,0 2 1,0-1-1,0 0 0,0 0 1,0 0-1,-1 0 0,1 1 1,0-1-1,0 0 0,0 1 1,0-1-1,-1 0 0,1 1 1,0-1-1,-1 1 0,1-1 1,0 1-1,-1 0 1,1-1-1,0 1 0,-1 0 1,1-1-1,-1 1 0,1 0 1,-1 0-1,0-1 0,1 1 1,-1 0-1,0 0 0,1 0 1,-1 1-1,2 4 25,0 1 1,-1-1-1,2 14 0,3 133 401,-6-152-425,-1-1 1,1 0-1,0 1 0,0-1 0,0 1 0,0-1 1,0 1-1,0-1 0,0 1 0,0-1 0,0 0 0,1 1 1,-1-1-1,0 1 0,0-1 0,0 0 0,0 1 1,1-1-1,-1 1 0,0-1 0,0 0 0,1 1 0,-1-1 1,0 0-1,1 1 0,-1-1 0,0 0 0,1 0 1,-1 1-1,0-1 0,1 0 0,-1 0 0,1 1 0,0-2 2,0 1 0,0 0 0,0 0 0,0 0 0,0-1 0,0 1 0,0 0 0,0-1 0,0 1 0,0-1 0,0 1 0,0-1 0,1-1 0,33-29 92,-29 24-62,13-12 61,2 1 1,0 1-1,1 1 1,38-22-1,-59 38-92,0 0-1,1 0 1,-1-1-1,1 1 0,-1 0 1,0 0-1,1 0 1,-1 0-1,1 1 0,-1-1 1,0 0-1,1 0 1,-1 1-1,0-1 0,1 1 1,-1 0-1,0-1 1,1 1-1,-1 0 1,0-1-1,0 1 0,0 0 1,0 0-1,0 0 1,1 2-1,25 28 47,3 13 19,42 55 74,-59-82-121,-11-13-24,1 0 0,-1 0-1,1-1 1,0 1 0,0-1-1,0 0 1,1 0-1,-1 0 1,1 0 0,-1 0-1,1-1 1,0 1 0,7 2-1,-2-8-225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11552,'0'0'2160,"104"-18"-2168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 5120,'0'0'2698,"-10"4"-2140,-202 87 1618,165-67-1637,1 1 0,-68 50 0,-19 35 613,113-91-823,1 1-1,0 1 0,1 0 0,-15 26 0,31-43-234,-1-1-1,2 0 1,-1 1 0,0 0-1,1-1 1,-1 1-1,1 0 1,0-1 0,-1 9-1,2-11-57,0 1 0,1-1 0,-1 0 0,0 1 0,1-1 0,-1 1 0,1-1 0,-1 0-1,1 0 1,0 1 0,-1-1 0,1 0 0,0 0 0,0 0 0,0 0 0,0 0 0,0 0 0,0 0 0,0 0-1,0 0 1,0 0 0,0-1 0,1 1 0,-1 0 0,0-1 0,1 1 0,-1-1 0,0 1 0,1-1 0,1 0-1,6 2 41,0 0-1,0-1 0,0 0 0,0 0 1,0-1-1,1-1 0,-1 1 0,0-2 1,0 1-1,0-1 0,0 0 0,0-1 1,0 0-1,-1-1 0,13-6 0,4-4 77,-1-1 0,-1 0-1,39-35 1,-46 35-60,1-1-1,-2 0 1,-1-1-1,0-1 1,-1 0-1,0-1 1,-2 0 0,15-33-1,-18 29 46,0 2 71,-7 18 49,-2 10 166,-1 6-383,0 0 0,1-1 0,0 1 0,1 0 0,0 0 0,1 0 0,1-1 0,0 1 0,0-1 0,2 1-1,-1-1 1,2 0 0,-1 0 0,2 0 0,-1-1 0,12 16 0,-12-20-17,1 0 1,-1-1-1,2 0 1,-1 0-1,0 0 0,1-1 1,0 0-1,0 0 0,1-1 1,-1 0-1,1 0 0,0-1 1,0 0-1,0-1 1,9 3-1,-6-4 7,0 1 1,-1-1-1,1-1 1,0 0-1,0 0 1,0-1-1,-1 0 1,1-1-1,0 0 1,-1-1-1,17-7 1,-6 0 24,-1-1 1,0 0-1,25-21 0,-9 4-2852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1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1309 4312,'0'0'6513,"13"-7"-6080,-7 4-382,4-2 36,1 0 1,-1-1-1,0-1 1,-1 0-1,0 0 0,0-1 1,0 0-1,10-13 1,2-10 204,-2-1 0,-2-1 1,0-1-1,14-44 1,11-21 318,24-54 838,-64 149-1315,0 1 0,0-1 0,1 0 1,-1 1-1,1-1 0,0 1 0,5-5 0,-3 3 321,-5 5-442,1 0 0,-1 0 0,0 0-1,0 0 1,0 0 0,0 0 0,0 0 0,1 0-1,-1 0 1,0-1 0,0 1 0,0 0 0,0 0-1,0 0 1,1 0 0,-1 0 0,0 0 0,0 0-1,0 0 1,0 0 0,1 0 0,-1 0 0,0 0-1,0 1 1,0-1 0,0 0 0,0 0 0,1 0-1,-1 0 1,0 0 0,0 0 0,0 0 0,0 0-1,0 0 1,1 1 0,-1-1 0,0 0 0,0 0-1,0 0 1,0 0 0,0 0 0,0 0 0,0 1-1,6 11 207,1 14-33,5 48 285,4 122 0,-15-158-347,-3-1 0,0 1 0,-3-1 1,-1 0-1,-14 47 0,19-82-110,1 0-1,0 0 1,-1 0 0,0 0 0,1 0 0,-1-1 0,0 1-1,0 0 1,0 0 0,0-1 0,0 1 0,0-1 0,-1 1 0,1-1-1,-1 0 1,1 1 0,-1-1 0,1 0 0,-1 0 0,1 0-1,-1 0 1,0 0 0,0 0 0,1-1 0,-1 1 0,0 0 0,0-1-1,0 0 1,0 1 0,0-1 0,0 0 0,0 0 0,0 0-1,0 0 1,0 0 0,0-1 0,1 1 0,-1-1 0,0 1-1,0-1 1,0 1 0,0-1 0,1 0 0,-1 0 0,0 0 0,-2-2-1,-1 0 18,1-1-1,0 1 0,0-1 1,0 1-1,0-1 0,1 0 1,0-1-1,0 1 0,0 0 1,0-1-1,0 0 0,1 0 0,0 0 1,0 0-1,-2-9 0,1 1 40,1 1 0,0-1-1,1 0 1,1 1-1,1-23 1,0 32-59,0 0-1,-1 0 1,2 0 0,-1 0-1,0 0 1,1 0 0,-1 0-1,1 0 1,0 1 0,0-1-1,0 1 1,0-1 0,0 1-1,1 0 1,-1 0 0,1 0-1,-1 0 1,5-2 0,7-5 8,1 1 0,20-8 1,-25 12-12,58-24 35,-34 16-11,47-26 0,-32 8 13,-1-2-1,51-44 1,81-87 143,-171 154-177,19-17 31,-2-2 0,0-1-1,-2-2 1,-2 0 0,0-1 0,22-47-1,-33 55-16,0 0 0,-2-2-1,-1 1 1,-1-1 0,-1 0-1,-1 0 1,-1-1 0,-2 0-1,-1-50 1,-2 68-12,1-1 1,-2 1-1,1-1 1,-1 1-1,-1-1 1,0 1-1,0 0 1,-1 0-1,0 0 1,-6-9-1,9 17-11,0 0 0,0 0-1,0 0 1,-1 0 0,1 1 0,0-1-1,0 0 1,-1 1 0,1-1 0,-1 1 0,1-1-1,-1 1 1,1-1 0,-1 1 0,1 0 0,0 0-1,-1 0 1,0 0 0,1 0 0,0 0 0,-1 0-1,1 1 1,-1-1 0,1 0 0,-1 1-1,1-1 1,-1 1 0,1 0 0,0-1 0,-1 1-1,1 0 1,-1 1 0,-6 2 0,0 1 0,1 0 0,-13 12 0,9-6-2,1 1 1,0 0 0,0 1-1,2 0 1,0 0 0,0 1-1,1 0 1,1 0 0,-8 24-1,-1 16 4,-11 75-1,14-57-2,-5 13-31,-8 139 0,24-190 24,1-1-1,2 1 1,1 0 0,2-1 0,1 0-1,1 0 1,14 38 0,-19-68 6,1 8 16,2 0 1,-1 0-1,1-1 0,12 18 0,-14-25-10,-1 0-1,1 0 1,0 0-1,0-1 1,0 1-1,0-1 1,0 0-1,1 0 0,-1 0 1,1 0-1,-1-1 1,1 1-1,0-1 1,-1 0-1,1 0 1,0-1-1,0 1 1,5 0-1,1-1 8,1-1 0,-1 1 0,0-2 0,0 1 0,0-2 1,-1 1-1,1-1 0,0-1 0,15-7 0,8-7 54,40-28-1,-36 21-22,7-4 89,42-34 0,-70 49-65,-1 0 0,0-1 0,-1-1 0,-1 0 0,18-28 1,-14 20 3,-13 19-36,0 0 1,0-1 0,0 0 0,3-7 0,-8 11 9,-3 5-22,-9 6-13,6-3-3,-17 12-3,1 1-1,2 2 1,0 0 0,1 1-1,0 1 1,2 0 0,-26 47-1,38-58-4,-1 1 0,2 0 0,-5 14-1,8-22 2,1 0-1,0 0 0,0 0 1,0 0-1,1 0 1,-1 0-1,1 0 0,0-1 1,1 1-1,-1 0 0,1 0 1,1 5-1,-1-9 3,-1 0-1,0 0 1,0 0-1,1-1 1,-1 1-1,1 0 1,-1 0-1,0-1 1,1 1-1,-1 0 1,1-1-1,0 1 1,-1 0-1,1-1 1,0 1-1,-1-1 1,1 1-1,0-1 1,-1 0-1,1 1 1,0-1-1,0 1 1,0-1-1,-1 0 1,1 0-1,1 1 1,0-1 2,0-1 0,-1 1 0,1 0 0,0-1 0,0 1 0,-1-1 0,1 1 0,-1-1 0,1 0 0,0 1 0,-1-1 0,2-1 0,3-3 16,0 0 0,0 0 0,0 0 0,8-12 0,-4 1 22,0 0 1,-1-1 0,-1-1-1,-1 1 1,10-35 0,-9 25 99,19-41 1,-28 73-127,0 0 0,0 0 0,0 0 0,0 0 1,1 1-1,0-1 0,0 0 0,0 0 0,1 1 0,1 7 0,0-1-15,1-1-1,0 0 1,1 0-1,5 13 1,-8-22-3,1 1 1,-1-1-1,1 1 1,-1-1-1,1 1 0,0-1 1,0 0-1,0 0 1,0 0-1,1 0 0,-1-1 1,1 1-1,-1 0 1,1-1-1,-1 0 1,1 1-1,0-1 0,-1 0 1,1-1-1,0 1 1,0 0-1,0-1 0,0 1 1,0-1-1,0 0 1,0 0-1,0 0 1,0-1-1,-1 1 0,1-1 1,0 1-1,0-1 1,4-2-1,2 0 3,1-1 0,-1 0-1,0-1 1,0 0 0,0-1 0,-1 1-1,0-2 1,11-9 0,52-56 13,80-102 0,-112 122 6,-2-2 1,-3-1-1,30-67 1,-39 71 1,-7 15 19,-2 0 0,-1-1 1,-1-1-1,11-52 1,-25 88-42,3-24 33,-3 25-34,0 1 1,0 0 0,0-1-1,0 1 1,0 0-1,0-1 1,0 1 0,0 0-1,0-1 1,0 1-1,0 0 1,0-1-1,0 1 1,0 0 0,-1-1-1,1 1 1,0 0-1,0 0 1,0-1 0,0 1-1,-1 0 1,1 0-1,0-1 1,0 1 0,0 0-1,-1 0 1,1-1-1,0 1 1,-1 0-1,1 0 1,0 0 0,0 0-1,-1-1 1,1 1-1,0 0 1,-1 0 0,1 0-1,0 0 1,-1 0-1,1 0 1,0 0-1,-1 0 1,1 0 0,0 0-1,-1 0 1,1 0-1,0 0 1,-1 0 0,1 0-1,0 0 1,-1 0-1,1 1 1,0-1-1,0 0 1,-1 0 0,1 0-1,0 0 1,0 1-1,-1-1 1,1 0 0,0 0-1,0 1 1,-1-1-1,1 0 1,-8 7-1,0 1-1,0-1 1,1 1 0,0 0 0,1 1-1,0 0 1,-10 17 0,2 3-33,-15 41 0,-29 107-73,43-131 84,-1 7 8,2 0 0,3 1 1,2 0-1,2 1 0,2-1 1,7 110-1,-2-156 30,0 0 0,1 0-1,0-1 1,1 1 0,0 0 0,0-1 0,0 0 0,1 1 0,6 10 0,-8-17-12,0 0 1,0-1 0,0 1 0,0 0 0,0-1 0,0 1 0,0-1 0,0 1 0,0-1 0,0 1 0,0-1-1,0 0 1,0 0 0,0 0 0,1 1 0,-1-1 0,0 0 0,0 0 0,0 0 0,0-1 0,1 1 0,-1 0-1,0 0 1,0-1 0,0 1 0,0-1 0,0 1 0,0-1 0,0 1 0,0-1 0,1 0 0,4-3 12,0 1 1,-1-1 0,0 0-1,5-5 1,6-7 47,-1 0-1,-2-1 1,20-30 0,28-62 296,-39 67-153,-21 41-202,-1 1 0,1-1-1,-1 0 1,0 0 0,1 0 0,0 0 0,-1 0 0,1 1 0,-1-1-1,1 0 1,0 0 0,0 1 0,-1-1 0,1 1 0,0-1 0,0 1-1,0-1 1,0 1 0,0-1 0,0 1 0,0 0 0,0-1 0,-1 1-1,1 0 1,0 0 0,0 0 0,0 0 0,0 0 0,0 0 0,2 0-1,1 1 0,-1 1-1,0-1 0,1 1 0,-1 0 1,0 0-1,0 0 0,3 2 0,7 5-4,-7-5-10,60 34-13,-59-34 26,-1-2 1,1 1 0,1-1 0,-1 0 0,0 0-1,1-1 1,-1 0 0,8 1 0,-3-2 10,0-1 0,0 1 1,0-2-1,0 0 0,12-3 0,-19 3-25,0 0-1,0 0 1,0-1-1,0 1 1,0-1 0,0 0-1,-1-1 1,0 1-1,1-1 1,-1 0-1,-1 0 1,1 0 0,4-6-1,4-9-3408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1090 9944,'0'0'8027,"15"-14"-7797,1 1-165,-4 3-10,1-1-1,-2 0 1,0-1 0,0 0-1,-1-1 1,12-19 0,-1-10 265,28-76 0,-8 18 122,-33 81-357,-3 5 67,1 0-1,1 1 0,0 0 0,0 1 1,1-1-1,17-18 0,-24 30-128,0 0-1,0 0 1,0 0-1,0 0 1,0 0-1,0 0 0,0 1 1,1-1-1,-1 0 1,0 1-1,0-1 1,1 1-1,-1-1 0,0 1 1,1 0-1,-1 0 1,0-1-1,1 1 1,-1 0-1,1 0 0,-1 0 1,0 0-1,1 1 1,-1-1-1,2 1 1,-1 0 1,0 0 0,0 1 1,0-1-1,0 1 1,0-1-1,0 1 1,0 0-1,-1 0 1,1 0-1,-1 0 1,0 0-1,1 0 0,0 3 1,3 7 34,0 0 1,-1 0-1,0 1 1,3 15-1,1 18 56,-2-1 1,-1 1-1,-3 0 1,-2 0-1,-2 1 1,-11 72-1,12-112-83,-1 1 1,0-1-1,0 0 1,0 0-1,-1 0 1,0 0-1,-6 10 1,8-16-24,1 0 1,-1-1-1,0 1 0,0 0 1,0 0-1,0-1 0,0 1 1,0-1-1,0 1 0,0-1 1,0 1-1,0-1 1,0 0-1,0 1 0,0-1 1,0 0-1,0 0 0,0 0 1,-1 0-1,1 0 0,0 0 1,0 0-1,0 0 0,0 0 1,0-1-1,0 1 0,0 0 1,0-1-1,0 1 1,0-1-1,0 1 0,-2-2 1,-2-1 28,0 0 1,0-1 0,0 1 0,-6-8 0,1 1 21,2-1 1,0 0-1,0 0 1,1-1-1,0 0 1,1-1-1,0 1 0,1-1 1,0 0-1,-3-20 1,8 32-51,0 0 0,0 0 1,0 0-1,0 1 0,0-1 0,0 0 0,1 0 1,-1 0-1,0 1 0,1-1 0,-1 0 1,0 0-1,1 1 0,-1-1 0,1 0 0,-1 0 1,1 1-1,-1-1 0,1 1 0,0-1 1,-1 1-1,1-1 0,0 1 0,0-1 0,-1 1 1,1-1-1,0 1 0,0 0 0,-1 0 0,1-1 1,0 1-1,0 0 0,1 0 0,36-6 120,-30 5-102,29-3 65,0-1 0,39-12 0,-60 12-66,0-1 0,0 0 1,0-1-1,-1-1 0,-1 0 0,1-1 0,14-12 0,11-15 72,-2-2 0,65-82 1,-86 97-75,-2 0 1,0-1 0,-2 0-1,0-1 1,-2-1 0,11-36-1,-9 18 16,-2-2-1,9-90 1,-20 133-41,4-33 36,-2 1-1,-4-61 1,2 93-29,-1 0 1,0 0-1,0 0 1,1 0-1,-2 0 1,1 0-1,0 0 1,-3-4-1,4 6-4,-1 1 0,1-1-1,0 1 1,-1 0 0,1-1-1,-1 1 1,1-1 0,-1 1 0,1 0-1,0-1 1,-1 1 0,1 0-1,-1 0 1,0-1 0,1 1 0,-1 0-1,1 0 1,-1 0 0,1 0-1,-2 0 1,1 0-1,0 0 0,0 0 0,0 1-1,1-1 1,-1 0 0,0 1 0,0-1 0,0 1-1,0-1 1,1 1 0,-1 0 0,0-1 0,1 1 0,-1 0-1,0-1 1,1 1 0,-1 1 0,-18 27 24,1 0 0,2 2 0,1 0 0,-21 64 1,24-58-8,2 0 0,1 0 0,2 1 0,2 0 0,2 1 0,1-1 0,2 1 0,5 43 1,-3-67-11,1-1 1,0 1-1,1-1 1,0 0-1,1 0 1,1-1-1,0 1 1,0-1-1,12 15 1,-15-23-6,1-1 1,-1 1-1,1-1 1,1 0-1,-1 1 1,0-2-1,1 1 1,0-1-1,0 1 1,0-1-1,0-1 1,1 1-1,-1-1 1,1 0-1,-1 0 1,1 0-1,0-1 1,-1 0-1,1 0 1,0-1-1,0 0 1,0 1-1,0-2 1,0 1-1,7-2 1,18-7 18,0 0 1,-1-2-1,56-29 1,-54 25 0,70-39 64,26-11 40,-54 24 71,-74 41-195,0 0 1,0 0 0,1 0-1,-1 0 1,0 0-1,0 0 1,1 0 0,-1 0-1,0 0 1,1-1-1,-1 1 1,0 0 0,0 0-1,0 0 1,1 0-1,-1 0 1,0-1 0,0 1-1,1 0 1,-1 0-1,0 0 1,0-1 0,0 1-1,0 0 1,1 0-1,-1 0 1,0-1 0,0 1-1,0 0 1,0 0-1,0-1 1,0 1 0,0 0-1,0-1 1,0 1-1,0 0 1,0 0 0,0-1-1,0 1 1,0-1 0,-13 4 159,-21 13-119,1 1 0,1 2 1,1 1-1,1 2 0,1 1 0,1 1 0,-49 54 0,65-64-25,-2 1 4,1 1 0,-14 22 0,24-34-18,1 1 0,-1-1 0,1 1 0,0-1 0,0 1 0,1 0 0,0-1 0,0 1 0,0 0 0,0 0 0,1 0 0,-1 0 0,1 0 0,1 9 0,-1-13-4,1 0 1,-1 0-1,0 0 1,1 0-1,-1 0 1,0 0 0,1 0-1,0 0 1,-1 0-1,1 0 1,-1 0-1,1 0 1,0-1-1,0 1 1,-1 0-1,1 0 1,0-1-1,0 1 1,0 0 0,0-1-1,0 1 1,0-1-1,1 1 1,1 0 0,0 0 1,0-1-1,-1 0 1,1 1-1,0-1 1,0 0-1,-1-1 0,1 1 1,3-1-1,3-1 7,-1 0-1,0 0 1,0-1-1,0 0 0,9-6 1,-6 2 8,0-1-1,-1 0 1,0-1 0,0 0 0,14-19 0,38-58 102,-5 5 22,-18 30 57,-40 54-187,0 1 0,1-1 0,-1 0 1,1 1-1,0-1 0,0 0 0,1 7 0,-1-6-1,1 10 11,1 0 0,0-1 0,1 1 0,0-1 0,7 18 0,-9-29-19,0-1 0,-1 1 0,1-1 1,0 1-1,0-1 0,0 1 0,0-1 1,0 0-1,0 0 0,0 1 0,1-1 1,-1 0-1,0 0 0,1 0 0,-1 0 1,1 0-1,-1-1 0,1 1 0,-1 0 1,3 0-1,-1-1 1,-1 0 0,1 1 0,0-1 0,0 0-1,0 0 1,0-1 0,0 1 0,0 0 0,0-1 0,5-2 0,5-2 7,0-1-1,0-1 1,21-15-1,-21 14-3,158-98 106,-161 100-108,22-12 40,-30 17-39,0 1 1,0-1 0,0 0-1,-1 0 1,1 1 0,0 0-1,0-1 1,0 1-1,0 0 1,0 0 0,0 0-1,0 0 1,4 0 0,-5 1-4,0 0 0,0 0 0,0-1 0,1 1 1,-1 0-1,-1 0 0,1 0 0,0 0 0,0 0 0,0 0 1,0 0-1,-1 1 0,1-1 0,-1 0 0,1 0 0,-1 0 1,1 1-1,-1-1 0,0 0 0,1 1 0,-1 1 0,2 33 48,-2-33-49,0 13 11,1-1 0,1 1-1,0 0 1,1-1-1,0 1 1,1-1 0,11 26-1,-12-36-7,-1 0 0,1-1 0,0 1-1,0-1 1,0 1 0,1-1 0,0 0-1,0 0 1,0 0 0,0-1 0,6 4-1,-7-5-1,1 0 0,0 0 0,0-1 0,0 1 0,0-1 0,1 0-1,-1 0 1,0-1 0,0 1 0,1-1 0,-1 0 0,0 0 0,1-1 0,-1 1-1,0-1 1,5-1 0,1-1 0,0-1-1,1 0 0,-2 0 1,1-1-1,-1 0 1,1-1-1,-2 0 0,1-1 1,13-12-1,6-9 26,31-40 0,-47 54-20,20-30 24,-2 0 0,-1-2 1,-3-1-1,-1-2 0,-3 0 0,24-79 0,-39 109-16,4-15 21,8-42 0,-19 61-16,0 15-20,0 0 0,0 0 0,0 0 0,0-1 0,0 1 0,0 0 0,0 0 0,0 0 0,-1 0 0,1 0 1,0-1-1,0 1 0,0 0 0,0 0 0,0 0 0,0 0 0,0 0 0,-1 0 0,1 0 0,0-1 0,0 1 0,0 0 0,0 0 0,0 0 1,-1 0-1,1 0 0,0 0 0,0 0 0,0 0 0,0 0 0,-1 0 0,1 0 0,0 0 0,0 0 0,0 0 0,0 0 0,0 0 0,-1 0 1,1 0-1,-2 1 2,1 0 1,0 0-1,-1 0 1,1 1 0,-1-1-1,1 0 1,0 1-1,0-1 1,0 1 0,0-1-1,0 1 1,-1 1-1,-7 16 10,1-1 0,1 1-1,0 0 1,-6 33-1,-7 83 74,16-101-65,2-3 9,1 0 1,1 0-1,6 42 0,23 91 41,-28-160-67,0 3 8,0 0 1,1 0-1,0-1 0,0 1 1,0-1-1,1 1 1,0-1-1,0 0 0,8 10 1,-11-15-11,1-1 1,-1 1-1,1-1 1,-1 1-1,1-1 1,-1 1-1,1-1 1,0 0-1,-1 1 1,1-1-1,0 0 1,-1 0-1,1 1 1,0-1-1,0 0 1,-1 0-1,1 0 1,0 0-1,0 0 1,-1 0-1,1 0 1,0 0-1,-1 0 1,1 0-1,0 0 1,0-1-1,-1 1 1,1 0-1,0 0 1,-1-1-1,1 1 1,0 0-1,-1-1 1,1 1-1,-1-1 1,2 0-1,-1 0-3,0 0-1,0-1 1,1 1-1,-1-1 1,0 1-1,-1 0 1,1-1 0,0 0-1,0 1 1,-1-1-1,1 1 1,-1-1-1,1 0 1,0-3-1,-2-30-488,0 24-3014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19895,'0'0'3932,"10"-4"-3166,339-98 370,-265 79-1291,-68 18 227,-22 4-3629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16384,'0'0'4143,"115"-18"-3903,-31 2 8,13-4-128,10 0 8,0-5-64,1-1 8,-9 0-40,-6 2 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388 598 12960,'0'0'5223,"-10"-4"-4991,-4-2-145,-1 0-1,0 1 0,0 1 0,-1 0 0,1 1 0,-26-1 0,25 5-1,1 0-1,-1 2 1,1 0-1,0 0 1,0 1-1,0 1 1,1 1-1,-1 0 1,-17 11-1,27-14-56,0 0 0,1 0 0,-1 1 0,1 0-1,0 0 1,0 0 0,0 0 0,1 0 0,0 1-1,-5 7 1,3-2 46,0 1 0,0-1 0,1 1 0,-3 13 0,6-21-56,0 0 0,1 1 0,-1-1 0,1 0 0,0 1 0,0-1 0,0 0 0,0 0 0,1 1 0,-1-1 0,1 0 0,0 1 0,0-1 0,0 0 0,0 0 0,1 0 0,-1 0-1,1 0 1,0-1 0,0 1 0,0 0 0,0-1 0,0 1 0,0-1 0,1 0 0,-1 1 0,1-1 0,0-1 0,4 4 0,-1-2 6,-1-1 1,1 1 0,-1-1-1,1 0 1,0 0-1,0-1 1,0 1 0,0-1-1,0-1 1,0 1-1,1-1 1,-1 0 0,0-1-1,0 1 1,8-3-1,1-3 38,0 0 0,0-1 0,0-1 0,-1 0 0,-1-1 0,1-1 0,-2 0 0,1 0 0,-1-1 0,11-15 0,-19 22-26,0-1 0,-1 1 0,1-1 0,-1 0 0,0 0 0,-1 0 0,1-1 0,-1 1 1,0 0-1,0-1 0,1-9 0,-3 11-7,1 0 0,-1 1 0,0-1 0,-1 0 0,1 1 0,-1-1 0,1 1 0,-1-1 0,0 1 1,-1-1-1,1 1 0,0-1 0,-1 1 0,0 0 0,0 0 0,0 0 0,0 0 0,0 0 0,-5-4 0,0 1 35,0-1 0,-1 1 1,0 1-1,0 0 0,0 0 0,-1 0 0,0 1 0,0 0 0,0 1 0,0 0 0,-1 0 0,1 1 0,-1 0 0,1 1 1,-16 0-1,23 0-50,1 1 1,0 0-1,-1 1 1,1-1-1,0 0 1,-1 0-1,1 0 1,0 1-1,0-1 1,-1 1-1,1-1 1,0 1-1,0-1 1,0 1-1,0 0 1,0 0-1,0-1 1,0 1-1,0 0 1,0 0-1,-2 2 1,3-3-8,0 1 0,0-1 0,0 1 0,0-1 0,0 1 0,-1-1 0,1 1 0,0-1 0,0 1 0,0-1 0,0 0 0,0 1 0,0-1 0,0 1 0,1-1 0,-1 1 0,0-1 0,0 1 0,0-1 0,0 1 0,1-1 0,-1 1 0,1 0-2,0 0 1,0 0-1,0 0 0,0 0 1,0 0-1,0 0 1,0 0-1,1-1 1,-1 1-1,0-1 0,3 2 1,7 2 14,0-1 1,1-1-1,0 1 1,0-2-1,0 0 1,-1 0-1,1-1 1,0 0-1,14-3 1,10-3 53,60-17 0,-58 11-11,-1-3-1,50-27 0,-69 33-19,-6 3-1,-7 3-14,-1 1 1,0-1 0,1 1 0,-1 0-1,1 1 1,-1-1 0,11-1 0,-15 3-24,0 1 0,0-1 0,1 1 1,-1-1-1,0 0 0,0 1 0,0-1 1,0 1-1,1-1 0,-1 1 0,0-1 1,0 1-1,0-1 0,0 1 0,0-1 1,0 1-1,0-1 0,0 1 0,-1-1 1,1 0-1,0 1 0,0-1 0,0 1 1,0-1-1,-1 1 0,1-1 0,0 0 1,0 1-1,-1-1 0,1 1 0,-1-1 1,-10 22 32,10-20-27,1-1-10,-69 142 147,63-127-114,1-1 0,0 1 0,1 1 0,1-1-1,1 0 1,0 1 0,1 26 0,1-42-28,0 1 1,0-1-1,0 1 0,0-1 1,0 0-1,0 1 1,1-1-1,-1 1 0,1-1 1,-1 0-1,1 1 1,-1-1-1,1 0 1,0 1-1,-1-1 0,1 0 1,0 0-1,0 0 1,0 0-1,0 0 0,0 0 1,0 0-1,2 1 1,-1-1 2,0-1 0,-1 0 1,1 1-1,0-1 1,0 0-1,0 0 1,-1 0-1,1 0 1,0 0-1,0 0 1,0 0-1,0-1 0,-1 1 1,1-1-1,3 0 1,5-4 20,-1 0 0,1 0 0,-1-1 1,15-11-1,44-45 63,-48 43-37,1 0 1,40-27 0,-35 26-5,-21 15-25,1 1 0,-1 0 1,1 0-1,0 0 0,0 1 0,13-5 0,-19 7-23,0 1-1,1 0 1,-1 0 0,0 0-1,1 0 1,-1 0 0,1 0-1,-1 0 1,0 0 0,1 0-1,-1 0 1,0 0-1,1 0 1,-1 0 0,1 0-1,-1 0 1,0 1 0,1-1-1,-1 0 1,0 0 0,1 0-1,-1 1 1,0-1 0,1 0-1,-1 0 1,0 1-1,0-1 1,1 0 0,-1 0-1,0 1 1,0-1 0,1 0-1,-1 1 1,0-1 0,0 0-1,0 1 1,0-1-1,1 0 1,-1 1 0,0-1-1,0 1 1,0-1 0,0 0-1,0 1 1,0-1 0,0 1-1,0-1 1,-3 25 57,1-13-38,1 6 14,2 0 0,0-1 0,2 1 0,7 32 0,-10-48-34,1 0 1,0-1-1,-1 1 0,1-1 1,0 1-1,0-1 0,0 1 1,0-1-1,0 0 0,0 1 1,0-1-1,1 0 0,-1 0 0,0 0 1,1 1-1,-1-2 0,1 1 1,-1 0-1,1 0 0,-1 0 1,1-1-1,-1 1 0,1-1 1,0 1-1,0-1 0,-1 0 0,1 1 1,0-1-1,-1 0 0,1 0 1,0 0-1,1-1 0,6 0 14,-1 0 0,-1-1 0,1 1 0,0-2 0,11-4 0,-2 0 12,-1-2 0,0 0 1,0-1-1,28-23 0,53-58 114,-48 44-55,-29 27-42,-1-2-1,-1 1 1,0-2-1,14-27 0,50-107 159,14-46 4,-77 165-127,-16 34-54,-3 6-2,-7 20 15,-8 21-8,2 2 1,2 0-1,1 0 0,-4 73 1,12-82-3,2 0 0,2 0 0,1 0 0,2 0 0,1 0 0,16 49 0,-15-60 2,-2-7-7,1-1-1,7 18 1,-11-32-11,-1 0 0,1 1 0,0-1 0,0 0 0,0 0 0,1 0 0,-1 0 0,1 0 0,0 0 0,-1-1 0,1 1 0,0-1 0,1 0 0,-1 0-1,5 2 1,-8-3-72,1-1 0,-1 0 0,1 0 0,-1 0 0,0 0 0,1 0 0,-1 0 0,0 0 0,1 0 0,-1 0 0,1 0 0,-1 0 0,0 0 0,1 0 0,-1 0 0,0 0 0,1-1 0,-1 1 0,0 0 0,1 0 0,-1 0 0,0-1 0,1 1 0,-1 0 0,0 0 0,1-1 0,-1 1-1,0 0 1,0 0 0,1-1 0,-1 1 0,0 0 0,0-1 0,1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19591,'0'0'3872,"98"-8"-3136,-31 6 0,5-8-440,7-2 8,2-2-208,-1-4 8,-3 8-72,-15-6 8,-5 1-32,-9 3 8,-6 6-40,-7 0 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87 14968,'0'0'4849,"-13"-3"-4747,-5-1-70,1 1-1,-1 1 0,1 1 1,-1 0-1,-35 4 0,31 0 19,1 2-1,0 0 1,0 1-1,1 1 1,0 1 0,0 1-1,-25 15 1,37-19-23,0 0 0,1 1 0,-1 0 1,1 0-1,0 0 0,1 1 0,0 0 1,0 0-1,0 1 0,1 0 0,0 0 1,0 0-1,1 0 0,1 1 0,-1 0 1,1 0-1,0 0 0,1 0 0,-1 11 1,2-18-16,1 1 0,-1 0 1,1-1-1,0 1 0,0 0 1,0 0-1,0-1 0,1 1 0,-1 0 1,1 0-1,0-1 0,0 1 1,0-1-1,0 1 0,0-1 1,0 1-1,1-1 0,-1 1 1,1-1-1,-1 0 0,1 0 0,0 0 1,0 0-1,0 0 0,0 0 1,0-1-1,1 1 0,-1-1 1,0 1-1,1-1 0,-1 0 1,1 0-1,-1 0 0,1 0 0,0-1 1,4 2-1,3-1 16,0-1 0,-1 1 1,1-1-1,0-1 0,0 0 0,-1-1 0,1 1 1,-1-2-1,13-4 0,-12 3 5,0 0 0,0-1 0,0-1 1,-1 1-1,1-2 0,-2 1 0,17-16 0,-2-2 137,25-35 0,-30 36-66,-16 20-73,26-36 190,-27 37-175,0-1 0,1 0 0,-1 1 0,0-1 0,0 0 1,0 0-1,-1 0 0,1 0 0,-1 0 0,0 0 0,1 0 0,-1 0 0,-1-3 1,1 6-42,0 0 1,0-1 0,0 1-1,0 0 1,0 0 0,0 0-1,0 0 1,0-1 0,0 1-1,0 0 1,0 0 0,0 0-1,0 0 1,0 0 0,0-1-1,0 1 1,0 0 0,0 0-1,0 0 1,0 0 0,0 0 0,-1-1-1,1 1 1,0 0 0,0 0-1,0 0 1,0 0 0,0 0-1,0 0 1,0 0 0,-1 0-1,1 0 1,0 0 0,0-1-1,0 1 1,0 0 0,0 0-1,-1 0 1,1 0 0,0 0-1,0 0 1,0 0 0,0 0-1,-1 0 1,1 0 0,0 0-1,0 0 1,0 0 0,0 0-1,0 0 1,-1 1 0,1-1 0,0 0-1,0 0 1,0 0 0,-10 11 145,-4 15-26,11-16-96,0-1 0,1 1 0,0-1 1,1 1-1,0 0 0,1-1 0,0 1 0,0 0 0,1 0 0,2 10 0,-2-16-11,0 1 0,1 0 0,-1-1 0,1 1 0,-1-1-1,2 1 1,-1-1 0,0 0 0,1 0 0,0 0 0,-1 0 0,2-1 0,-1 1 0,0-1 0,1 1 0,-1-1 0,1 0 0,0-1 0,0 1-1,0-1 1,1 1 0,6 1 0,-6-3 5,0 0 0,0 0 0,0-1 0,0 0 0,0 0 0,-1 0 0,1-1 0,0 0 0,0 0 0,0 0 0,0 0 0,0-1 0,-1 1 0,1-1 0,-1-1 0,9-4 0,7-6 40,-1 0 0,22-20 0,-32 26-36,87-78 198,-78 70-135,-2-2 0,1 0 0,-2-1 0,-1 0 0,0-1 0,-1-1 0,17-36 0,-30 55-81,0 1 0,0 0 0,0 0 0,0 0 0,0 0 0,1-1 0,-1 1 0,0 0 0,0 0 0,0 0 0,0 0 0,0-1 0,0 1 0,0 0 0,0 0 0,0 0 0,1 0 0,-1 0-1,0 0 1,0-1 0,0 1 0,0 0 0,0 0 0,1 0 0,-1 0 0,0 0 0,0 0 0,0 0 0,0 0 0,1 0 0,-1 0 0,0 0 0,0 0 0,0 0 0,0 0 0,1 0 0,-1 0 0,0 0 0,0 0 0,0 0 0,1 0 0,-1 0 0,0 0 0,0 0 0,0 0-1,0 0 1,1 0 0,-1 0 0,0 1 0,0-1 0,0 0 0,0 0 0,0 0 0,0 0 0,1 0 0,-1 0 0,0 1 0,0-1 0,0 0 0,0 0 0,0 0 0,0 1 0,8 18 180,0 25-116,0 22 47,-3 0-1,-3 1 1,-10 103-1,7-162-83,-1 1 0,1 0 0,-1-1 0,0 1 0,-1-1-1,0 0 1,-8 16 0,10-23-29,0-1-1,1 1 1,-1-1-1,0 1 0,1 0 1,-1-1-1,0 0 1,0 1-1,0-1 1,1 1-1,-1-1 1,0 0-1,0 1 1,0-1-1,0 0 0,0 0 1,0 0-1,1 0 1,-1 0-1,0 0 1,0 0-1,0 0 1,0 0-1,0 0 1,0-1-1,0 1 0,1 0 1,-1 0-1,0-1 1,0 1-1,0-1 1,0 1-1,1-1 1,-1 1-1,-1-2 1,-27-21 114,29 22-120,-83-74 197,82 75-189,0-1 0,1 0 0,-1 0 0,0 0 0,0 0 0,1 0 0,-1 0-1,0 0 1,1 0 0,-1 0 0,1 0 0,-1 0 0,1-1 0,-1-1 0,1 3-5,1 0 0,-1-1 0,0 1 0,0 0 1,0 0-1,0-1 0,1 1 0,-1 0 0,0-1 0,0 1 1,0 0-1,1 0 0,-1 0 0,0-1 0,0 1 1,1 0-1,-1 0 0,0 0 0,1-1 0,-1 1 0,0 0 1,1 0-1,-1 0 0,0 0 0,1 0 0,-1 0 1,0 0-1,1 0 0,-1 0 0,0 0 0,1 0 1,5 0 13,0 1 1,0 0 0,0 0 0,8 3 0,9 3 19,0-2-1,1 0 1,0-1 0,0-1 0,1-1-1,-1-2 1,0 0 0,0-2 0,0 0 0,1-2-1,43-12 1,-18-3 107,82-47 1,-67 32-3779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13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1 920 8744,'0'0'7881,"12"-7"-7499,38-25 14,-45 28-297,0-1 0,0 0 0,0 0 0,0-1 0,-1 0 0,0 1 0,0-1-1,-1 0 1,1-1 0,-1 1 0,-1-1 0,1 1 0,2-14 0,3-3 215,3-14 467,13-66 1,-19 74-216,2 0 0,0 1 1,2 0-1,14-33 1,-22 59-511,0 1 0,0-1 1,-1 0-1,1 1 0,0-1 1,0 1-1,0-1 0,1 1 1,-1-1-1,0 1 1,1 0-1,-1-1 0,0 1 1,1 0-1,0 0 0,-1 0 1,1 0-1,0 1 0,-1-1 1,1 0-1,0 1 0,0-1 1,-1 1-1,1-1 1,0 1-1,0 0 0,0 0 1,0 0-1,0 0 0,-1 0 1,1 0-1,0 1 0,0-1 1,0 0-1,0 1 0,-1 0 1,1-1-1,2 2 1,5 3 95,-1 0 0,0 1 0,0-1 1,0 2-1,0-1 0,6 9 1,-7-8-57,-1 1 1,0 1 0,0-1 0,-1 1 0,0 0 0,-1 0 0,5 14 0,-2-3 158,-1 1 1,5 31-1,-8-30 102,1 43 1,-4-57-275,0 1 1,-1 0-1,0 0 0,-1 0 0,0-1 1,-1 1-1,-5 12 0,6-17-44,0 0 0,0-1-1,-1 1 1,1-1 0,-1 0-1,0 0 1,0 0 0,0 0 0,-1 0-1,1-1 1,-1 1 0,1-1-1,-1 0 1,0 0 0,0 0 0,-7 1-1,-4 2 57,0-2-1,0 0 0,-17 1 1,26-3-60,2 0-9,0-1 0,0 0 0,0 0-1,0 0 1,0-1 0,0 1 0,1-1 0,-1 0 0,0 0 0,0 0 0,0-1 0,1 1 0,-1-1 0,0 0 0,1 0 0,0 0 0,-1-1-1,1 1 1,0-1 0,0 1 0,0-1 0,1 0 0,-1 0 0,1-1 0,0 1 0,-1 0 0,2-1 0,-3-4 0,4 6-20,0 0 0,0 0 0,0-1 0,1 1 0,-1 0 0,0 0 0,1 0 0,0 0 0,0 0 0,0 0 0,0 0 0,0 0 0,0 1 0,0-1 1,0 0-1,2-1 0,0-1-7,0 0 1,0 0 0,1 1 0,-1 0-1,1 0 1,5-4 0,5 0-1,1 2 1,-1 0-1,1 1 1,0 0-1,23-2 1,-18 3 15,0-1 0,32-10 1,-36 8 82,0-1 0,0-1 1,18-11-1,-26 13-31,1 0 1,-2-1-1,1 0 1,-1 0-1,0-1 1,0 0-1,5-9 1,10-17-20,-9 14-4,21-27 1,-29 41-40,1 0 0,0 0-1,1 1 1,-1-1 0,1 1 0,0 1 0,15-8 0,-13 7-5,-7 4 0,1-1 0,-1 1 0,1 0 0,-1 0 0,1 0 0,0 0 0,-1 1 0,1-1 0,3 0 0,-4 2 0,-1-1 0,0 0 0,0 1 0,0-1 0,0 1 0,0-1 0,0 1 0,0 0 0,0-1 0,0 1 0,0 0 0,0 0 0,0 0 0,0 0 0,0-1 0,-1 1 0,1 0 0,0 0 0,-1 1 0,1-1 0,-1 0 0,1 0 0,-1 0 0,1 0 0,-1 0 0,0 3 0,5 11 0,-2 1 0,0-1 0,0 1 0,-1 26 0,-5 66 0,2-96 0,-1 0 0,0 0 0,-6 20 0,19-65 0,2 1 0,1 0 0,2 0 0,1 2 0,1 0 0,41-51 0,-59 81 0,1-1 0,-1 0 0,1 0 0,0 0 0,-1 1 0,1-1 0,0 0 0,-1 1 0,1-1 0,0 1 0,0-1 0,0 1 0,-1-1 0,1 1 0,0-1 0,0 1 0,0 0 0,0 0 0,0-1 0,0 1 0,0 0 0,0 0 0,0 0 0,0 0 0,0 0 0,0 0 0,1 1 0,-1-1 0,0 1 0,0 0 0,0 0 0,0 0 0,0 0 0,0 0 0,0 0 0,0 0 0,0 1 0,-1-1 0,1 0 0,0 0 0,-1 1 0,1-1 0,-1 0 0,1 2 0,1 5 0,0 0 0,-1 0 0,0 0 0,0 1 0,-1 8 0,-5 37 0,-1 33 0,6-87 0,1 0 0,-1 0 0,0 0 0,1 0 0,-1 0 0,0 0 0,1 0 0,-1 0 0,1 0 0,-1 0 0,0 0 0,1 0 0,-1 0 0,0 0 0,1 0 0,-1-1 0,0 1 0,1 0 0,-1 0 0,0 0 0,1 0 0,-1-1 0,0 1 0,1 0 0,-1 0 0,0-1 0,0 1 0,1 0 0,-1-1 0,0 1 0,0 0 0,0-1 0,1 1 0,-1-1 0,13-13 0,18-31 0,41-58 0,-69 99 0,1 0 0,0 0 0,0 1 0,0-1 0,0 1 0,0 0 0,1 0 0,9-4 0,-14 7 0,1 1 0,-1-1 0,0 0 0,1 0 0,-1 0 0,1 0 0,-1 0 0,0 1 0,1-1 0,-1 0 0,0 0 0,1 1 0,-1-1 0,0 0 0,1 0 0,-1 1 0,0-1 0,1 0 0,-1 1 0,0-1 0,0 0 0,0 1 0,1-1 0,-1 1 0,0-1 0,0 0 0,0 1 0,0-1 0,0 1 0,0-1 0,0 1 0,0 0 0,4 18 0,-3-16 0,5 58 0,-4-34 0,6 28 0,-6-47 0,0 0 0,0-1 0,1 1 0,0-1 0,0 1 0,1-1 0,9 13 0,-12-18 0,1 1 0,0-1 0,0 0 0,0 1 0,1-1 0,-1 0 0,1-1 0,-1 1 0,1 0 0,-1-1 0,1 1 0,0-1 0,0 0 0,-1 0 0,1 0 0,0 0 0,4 0 0,-3-1 0,1 0 0,-1 0 0,0 0 0,0-1 0,1 1 0,-1-1 0,0 0 0,0-1 0,0 1 0,0-1 0,4-2 0,2-1 0,0-1 0,0-1 0,-1 0 0,0 0 0,-1-1 0,0 0 0,0-1 0,9-11 0,72-104 0,-88 121 0,1 1 0,0-1 0,0 1 0,0 0 0,0 0 0,0 0 0,1 0 0,-1 0 0,1 0 0,-1 1 0,1-1 0,-1 1 0,1-1 0,0 1 0,0 0 0,0 0 0,0 1 0,0-1 0,5 0 0,-5 1 0,0 1 0,0-1 0,0 1 0,0 0 0,-1 0 0,1 0 0,0 0 0,0 0 0,-1 1 0,1-1 0,-1 1 0,1-1 0,-1 1 0,0 0 0,0 0 0,0 0 0,0 0 0,0 1 0,2 2 0,12 13 0,-12-14 0,0 0 0,-1 1 0,0-1 0,1 0 0,-1 1 0,-1 0 0,4 5 0,-11-18 0,0-1 0,0 1 0,-10-10 0,6 6 0,7 9 0,-1 0 0,1-1 0,-1 1 0,0 1 0,0-1 0,-1 0 0,-4-3 0,8 6 0,-1-1 0,0 1 0,0 0 0,0-1 0,0 1 0,0 0 0,0-1 0,0 1 0,0 0 0,0 0 0,0 0 0,0 0 0,0 0 0,0 0 0,0 0 0,0 0 0,0 1 0,0-1 0,0 0 0,0 1 0,0-1 0,0 0 0,0 1 0,0-1 0,0 1 0,0-1 0,1 1 0,-1 0 0,0-1 0,0 1 0,1 0 0,-1 0 0,0-1 0,1 1 0,-2 1 0,-2 6 0,-1 0 0,1 0 0,0 0 0,0 1 0,1-1 0,0 1 0,1 0 0,0 0 0,0 0 0,1 0 0,0 0 0,1 0 0,0 12 0,1-4 0,1 0 0,1 0 0,0-1 0,2 1 0,-1-1 0,10 20 0,-13-34 0,-1 0 0,1 0 0,0 0 0,0 0 0,0-1 0,0 1 0,0-1 0,1 1 0,-1-1 0,0 1 0,1-1 0,-1 1 0,3 0 0,-3-1 0,0-1 0,0 0 0,-1 0 0,1 0 0,0 0 0,0 0 0,0 0 0,0 0 0,0 0 0,0 0 0,0-1 0,-1 1 0,1 0 0,0-1 0,0 1 0,0 0 0,-1-1 0,1 1 0,0-1 0,0 1 0,-1-1 0,1 1 0,0-1 0,-1 0 0,1 1 0,-1-1 0,1 0 0,-1 1 0,1-1 0,-1 0 0,1-1 0,6-9 0,-1 1 0,-1-1 0,0 0 0,0 0 0,5-22 0,10-63 0,-14 64 0,-5 23 0,2-2 0,-1-1 0,0 1 0,-1-1 0,-1 0 0,0-16 0,0 28 0,-1 0 0,1 0 0,0 0 0,0 0 0,0 0 0,0 0 0,0 0 0,0 1 0,-1-1 0,1 0 0,0 0 0,0 0 0,0 0 0,0 0 0,0 0 0,-1 0 0,1 0 0,0 0 0,0 0 0,0 0 0,0 0 0,-1 0 0,1 0 0,0 0 0,0 0 0,0 0 0,0 0 0,-1 0 0,1 0 0,0 0 0,0 0 0,0 0 0,0 0 0,0 0 0,-1-1 0,1 1 0,0 0 0,0 0 0,0 0 0,0 0 0,0 0 0,0 0 0,0 0 0,-1-1 0,1 1 0,0 0 0,0 0 0,0 0 0,0-1 0,-5 17 0,1 18 0,-1 68 0,5-89 0,1 0 0,0 0 0,1 0 0,1 0 0,0-1 0,0 1 0,2-1 0,8 19 0,-12-30 0,-1 0 0,1 1 0,0-1 0,0 0 0,-1 0 0,1 1 0,0-1 0,0 0 0,0 0 0,1 0 0,-1 0 0,0 0 0,0-1 0,0 1 0,1 0 0,-1 0 0,0-1 0,1 1 0,-1-1 0,1 1 0,-1-1 0,2 1 0,0-2 0,-1 1 0,0 0 0,1-1 0,-1 1 0,0-1 0,1 1 0,-1-1 0,0 0 0,0 0 0,0 0 0,0 0 0,4-3 0,4-5 0,0 0 0,0-1 0,16-20 0,-22 25 0,38-50 0,-1-3 0,-3-1 0,-3-2 0,41-97 0,-26 22 0,-50 136 0,0 0 0,0 0 0,0 0 0,0 0 0,0 0 0,0 0 0,0 0 0,0 0 0,-1 0 0,1 0 0,0 0 0,0 0 0,0 0 0,0 0 0,0 0 0,0 0 0,0-1 0,0 1 0,0 0 0,-1 0 0,1 0 0,0 0 0,0 0 0,0 0 0,0 0 0,0 0 0,0 0 0,0 0 0,0 0 0,0 0 0,0 0 0,0-1 0,0 1 0,0 0 0,0 0 0,0 0 0,0 0 0,0 0 0,0 0 0,0 0 0,0 0 0,0-1 0,0 1 0,0 0 0,0 0 0,-7 10 0,-5 20 0,1 0 0,2 1 0,2 0 0,0 0 0,-3 54 0,8-37 0,1 1 0,3-1 0,9 53 0,-7-79 0,10 37 0,-11-51 0,0 0 0,0 0 0,0 0 0,1 0 0,0-1 0,1 0 0,8 11 0,-11-16 0,-1-1 0,1 0 0,0 0 0,-1 0 0,1 1 0,0-1 0,0-1 0,0 1 0,0 0 0,0 0 0,0-1 0,0 1 0,0-1 0,0 0 0,0 0 0,0 1 0,0-1 0,0 0 0,0-1 0,0 1 0,0 0 0,0-1 0,0 1 0,0-1 0,0 1 0,0-1 0,-1 0 0,4-1 0,2-2 0,0 0 0,1-1 0,-1 0 0,-1 0 0,11-9 0,-1-4 0,0 0 0,-1-1 0,-1-1 0,0 0 0,15-34 0,45-116 0,-67 151 0,15-44 0,-1-1 0,21-127 0,-35 152 0,-4 29 0,0-1 0,-1 0 0,-1 0 0,1 0 0,-2 0 0,0 0 0,0 0 0,-3-18 0,3 29 0,0 0 0,0 0 0,0-1 0,0 1 0,0 0 0,-1 0 0,1-1 0,0 1 0,0 0 0,0 0 0,0-1 0,0 1 0,0 0 0,0 0 0,-1-1 0,1 1 0,0 0 0,0 0 0,0 0 0,-1-1 0,1 1 0,0 0 0,0 0 0,-1 0 0,1 0 0,0-1 0,0 1 0,-1 0 0,1 0 0,0 0 0,0 0 0,-1 0 0,1 0 0,0 0 0,-1 0 0,1 0 0,0 0 0,0 0 0,-1 0 0,1 0 0,-13 10 0,-8 21 0,2 8 0,2 0 0,-12 43 0,20-53 0,-2 5 0,3 0 0,1 1 0,1 0 0,2 1 0,1-1 0,2 1 0,2 0 0,1-1 0,2 1 0,1-1 0,2 0 0,15 48 0,-21-79 0,0 0 0,1-1 0,-1 1 0,1-1 0,0 1 0,0-1 0,0 1 0,0-1 0,0 0 0,1 0 0,-1 0 0,1 0 0,0-1 0,0 1 0,5 2 0,-4-2 0,1-1 0,0 0 0,0-1 0,0 1 0,0-1 0,0 0 0,0 0 0,0-1 0,0 0 0,0 1 0,8-2 0,4-1-3935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78 16783,'0'0'4575,"-4"-11"-4318,-14-34-90,17 44-164,0-1 0,0 1 0,1 0 0,-1-1 0,0 1 0,0 0 0,0 0 0,-1 0-1,1-1 1,0 1 0,0 1 0,-1-1 0,1 0 0,0 0 0,-1 0 0,1 1 0,-1-1 0,1 1 0,-1-1 0,1 1 0,-1-1 0,1 1 0,-1 0 0,0 0-1,1 0 1,-1 0 0,1 0 0,-4 0 0,-1 1 3,-13 0-2,0 0 0,0 2 0,0 0 0,1 2 0,-1 0 0,-21 9 0,7 0 38,-1 1-1,-39 26 1,51-27 3,0 1 0,0 1 1,-25 26-1,39-34-22,0 0 0,1 0 1,0 1-1,1 0 0,0 1 1,0-1-1,1 1 0,0 0 1,1 1-1,-5 19 0,8-28-14,0 1-1,1-1 1,-1 1-1,1 0 1,0-1-1,0 1 1,0 0-1,0-1 1,0 1-1,1 0 1,-1-1-1,1 1 1,0-1-1,-1 1 1,1-1-1,3 5 1,-3-5 0,0 0 0,1-1 0,0 1 0,-1 0 0,1-1 0,0 0 0,0 1 0,0-1 0,-1 0 0,1 0 0,1 0 0,-1 0 0,0 0 0,0 0 1,5 0-1,-2 0 6,1 0 0,0-1 1,0 0-1,0 0 0,0-1 1,0 1-1,0-1 0,0 0 1,0-1-1,-1 0 0,1 0 1,0 0-1,9-5 0,3-5 32,-1-1 0,0 0 0,-1-1 0,-1-1 0,0 0 0,20-27 0,-8 5 233,43-81-1,-58 93-118,-7 14 369,-2 32-207,-2-8-281,1-1-1,1 1 1,0-1 0,1 1 0,0-1 0,1 0 0,1 0 0,0-1 0,0 0 0,11 14 0,-15-22-28,1 0 0,-1 1 0,1-1 0,0-1 0,0 1 0,1 0 0,-1-1 0,0 0 1,1 1-1,0-2 0,-1 1 0,1 0 0,0-1 0,0 1 0,4 0 0,-2-2 9,-1 1 1,1-1-1,0-1 0,-1 1 0,1-1 1,0 0-1,-1 0 0,1 0 1,-1-1-1,9-4 0,141-55 402,-94 37-3710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1001 17287,'0'0'4095,"5"10"-3512,0-2-479,0 0 1,11 15-1,-14-22-93,-1 0-1,1 0 1,0 0-1,0 0 1,0 0 0,0-1-1,0 1 1,0 0-1,0-1 1,0 1 0,0-1-1,0 0 1,0 0-1,0 0 1,0 0 0,0 0-1,0 0 1,0 0-1,0-1 1,0 1 0,0-1-1,0 0 1,0 1-1,0-1 1,0 0 0,2-1-1,-2 1-8,8-4 3,1-1 1,-1 0 0,0 0-1,0-1 1,-1-1-1,0 1 1,9-10-1,55-67-1,-66 76 0,90-126 121,-16 19 165,-63 91-69,0-1 0,17-34 1,-35 58-204,1 0 1,-1 0 0,0 0 0,1 0 0,-1 0-1,0 1 1,1-1 0,-1 0 0,1 0-1,0 0 1,-1 0 0,1 1 0,0-1 0,-1 0-1,1 1 1,0-1 0,0 1 0,-1-1 0,1 0-1,0 1 1,0 0 0,0-1 0,0 1-1,0 0 1,0-1 0,0 1 0,0 0 0,0 0-1,0 0 1,1 0 0,-1 0-2,0 1 0,1 0-1,-1 0 1,0 0 0,0 0 0,-1 0 0,1 0-1,0 0 1,0 1 0,0-1 0,-1 0 0,1 0-1,-1 1 1,1-1 0,-1 0 0,1 1 0,-1-1-1,0 0 1,1 1 0,-1-1 0,0 2 0,3 25 53,-2 0 0,0 0 0,-6 42 0,-18 84 101,20-135-145,-4 18 57,-13 41 1,15-63-24,0 0 1,-1-1 0,-1 0-1,0 0 1,-15 20 0,21-33-53,1 0 0,-1 0 1,0 0-1,0-1 1,0 1-1,0 0 1,0 0-1,0-1 1,0 1-1,0 0 1,0-1-1,0 1 0,0-1 1,0 1-1,0-1 1,0 0-1,0 1 1,-1-1-1,1 0 1,0 0-1,0 0 1,0 0-1,-1 0 0,1 0 1,0 0-1,0 0 1,0-1-1,0 1 1,-1 0-1,1-1 1,0 1-1,0-1 0,0 1 1,0-1-1,0 0 1,0 1-1,0-1 1,-1-1-1,-5-4 27,0 0-1,0 0 0,1-1 0,-6-8 1,3 4 6,1 1 17,0-1 0,1 1 0,0-2-1,1 1 1,0 0 0,1-1 0,1 0-1,0-1 1,0 1 0,1-1 0,-2-13 0,6 25-46,-1 0 0,0 0 0,0 0 0,1 0 0,-1 0 1,1 0-1,-1 0 0,1 0 0,-1 0 0,1 0 0,0 0 1,-1 0-1,1 0 0,0 1 0,0-1 0,-1 0 1,1 1-1,0-1 0,0 0 0,0 1 0,0-1 0,0 1 1,0-1-1,0 1 0,1-1 0,29-9 82,-17 8-59,1 0 0,-1 1 0,22 0 0,10 0 9,-24 1-14,-1-2-1,1-1 1,-1-1-1,0 0 1,0-2-1,0 0 1,38-18-1,-10-7 11,-2-1 0,83-74 0,-95 76-11,-8 9 5,-18 14-10,0 1-1,-1-1 1,0 0 0,0-1 0,8-10-1,-15 15 15,-5 5-11,-5 6 10,5-3-27,-4 3 1,1 1 1,0 0-1,1 0 1,0 1-1,1 0 1,-6 13-1,7-11-3,0 0-1,1 0 0,0 0 0,1 1 0,0-1 0,1 25 0,1-29 1,1 0 0,0 0 0,0 1 0,1-1 0,0 0-1,0 0 1,1 0 0,0-1 0,1 1 0,-1-1 0,9 12-1,-11-17-3,1 0 0,0-1-1,0 1 1,-1 0-1,1-1 1,0 0-1,0 1 1,0-1-1,1 0 1,-1 0 0,0 0-1,0 0 1,1 0-1,-1-1 1,0 1-1,1-1 1,-1 1-1,0-1 1,1 0 0,-1 0-1,1 0 1,-1 0-1,0-1 1,1 1-1,-1-1 1,1 1-1,-1-1 1,3-1 0,6-2 9,-1 0 0,-1-1 0,1 0 1,16-12-1,6-7 39,48-49-1,-18 15 23,-47 45-64,-5 3 27,1 1 0,0 0 0,1 1 1,24-14-1,-36 22-34,1 0-1,-1 0 0,1-1 1,0 1-1,-1 0 1,1 0-1,0 0 0,-1-1 1,1 1-1,0 0 1,-1 0-1,1 0 0,0 0 1,-1 0-1,1 0 1,0 1-1,-1-1 0,1 0 1,0 0-1,-1 0 1,1 1-1,-1-1 0,1 0 1,0 1-1,-1-1 1,1 0-1,-1 1 0,1-1 1,-1 1-1,1-1 1,-1 1-1,1-1 1,-1 1-1,0-1 0,1 1 1,-1-1-1,0 1 1,1 0-1,-1-1 0,0 1 1,0-1-1,0 1 1,1 0-1,-1-1 0,0 1 1,0 0-1,0-1 1,0 2-1,1 39 57,-2-34-43,-12 128 109,9-104-64,3-23-50,-1 14 170,6-18-78,6-11-42,48-58 118,-37 41-126,0 0 0,32-26-1,-51 49-48,16-14 56,1 0 0,0 1-1,42-21 1,-60 35-53,0-1 1,0 1-1,0-1 1,0 1-1,0-1 0,1 1 1,-1 0-1,0-1 1,0 1-1,0 0 1,0 0-1,1 0 1,-1 0-1,0 0 1,0 0-1,0 1 0,1-1 1,-1 0-1,2 1 1,-3 0-3,1-1 1,0 1 0,-1 0-1,1-1 1,0 1-1,-1 0 1,1 0 0,-1-1-1,1 1 1,-1 0-1,0 0 1,1 0 0,-1 0-1,0 0 1,0 0-1,1-1 1,-1 1 0,0 0-1,0 2 1,-1 6 27,1-1 0,-1 1 0,-1 0 0,-3 11 0,2-5 21,-1-1-21,2-10-14,1-1 0,0 1-1,0 0 1,0 0 0,0 0 0,1 0 0,-1 6 0,2-9-15,-1-1 0,1 0 0,-1 1 0,1-1 0,-1 0 0,1 0 0,-1 1 0,1-1 1,-1 0-1,1 0 0,-1 0 0,1 0 0,-1 0 0,1 1 0,0-1 0,-1 0 0,1 0 0,-1 0 0,1-1 1,-1 1-1,1 0 0,0 0 0,-1 0 0,1 0 0,-1-1 0,1 1 0,0 0 0,16-7 57,-16 6-56,54-27 102,-35 16-46,1 2-1,41-16 1,-50 23-39,-8 1-1,1 0 0,-1 1 0,0 0-1,1 0 1,-1 0 0,9 0 0,-11 2-16,-1-1 0,0 0 1,1 1-1,-1-1 0,0 0 0,0 1 0,1-1 0,-1 1 1,0 0-1,0 0 0,0-1 0,0 1 0,1 0 1,-1 0-1,-1 0 0,1 0 0,0 0 0,0 0 1,0 0-1,0 0 0,-1 0 0,1 1 0,0-1 1,-1 0-1,1 0 0,-1 1 0,1 2 0,6 34 79,-6-29-52,1 0 1,-1-1 0,2 1-1,-1 0 1,7 14 0,-8-21-28,0 0 1,0 0-1,1 0 1,-1-1 0,0 1-1,1 0 1,0-1-1,-1 1 1,1-1-1,0 0 1,0 1 0,0-1-1,0 0 1,0 0-1,0 0 1,0 0 0,0-1-1,0 1 1,0 0-1,0-1 1,1 0 0,-1 1-1,0-1 1,0 0-1,1 0 1,-1 0-1,0 0 1,3-1 0,3-1 6,-1 1 0,1-1 1,-1 0-1,1-1 0,-1 0 0,0 0 1,0-1-1,9-6 0,5-4 36,24-23 0,13-10 8,-54 44-52,22-15 11,0 0-1,23-24 1,-14 13 17,-33 27-27,0 0 0,1 1 0,-1-1 0,0 1 0,0 0-1,1 0 1,-1 0 0,0 0 0,1 0 0,-1 0 0,1 1 0,-1-1 0,1 1 0,0 0 0,3 0 0,-5 0-4,-1 1 0,0-1 0,1 0 1,-1 1-1,0-1 0,1 1 0,-1-1 0,0 1 0,0-1 0,0 1 1,1-1-1,-1 1 0,0-1 0,0 1 0,0-1 0,0 1 0,0-1 1,0 1-1,0-1 0,0 1 0,0 0 0,0-1 0,-1 2 0,-2 15 1,3-15 0,-40 130 8,12-46-4,-90 303-5,113-362 21,4-21-11,0 0-1,0 0 0,-1-1 0,-3 9 0,76-164 19,90-165 29,-154 303-58,14-23 0,50-62 0,53-34 0,-124 130 0,1 0 0,0 0 0,0 0 0,0 0 0,0 0 0,0 0 0,0 1 0,0-1 0,0 0 0,0 1 0,0-1 0,0 1 0,0-1 0,1 1 0,-1 0 0,1-1 0,-1 1 0,-1 1 0,1-1 0,-1 0 0,1 0 0,-1 0 0,0 1 0,1-1 0,-1 0 0,0 0 0,1 1 0,-1-1 0,0 0 0,1 1 0,-1-1 0,0 0 0,0 1 0,1-1 0,-1 0 0,0 1 0,0-1 0,0 1 0,0-1 0,0 0 0,1 1 0,-1-1 0,0 1 0,0-1 0,0 1 0,0 4 0,0-1 0,0 1 0,0-1 0,-1 0 0,0 1 0,0-1 0,-2 7 0,-3 6 0,-1 1 0,-1-1 0,0 0 0,-1-1 0,-1 0 0,-1-1 0,0 0 0,-20 21 0,30-35 0,1-1 0,-1 1 0,1 0 0,-1-1 0,0 1 0,1-1 0,-1 1 0,0-1 0,0 1 0,1-1 0,-1 1 0,0-1 0,0 0 0,1 1 0,-1-1 0,0 0 0,0 0 0,0 0 0,0 0 0,0 1 0,1-1 0,-1 0 0,0-1 0,0 1 0,0 0 0,0 0 0,0 0 0,1 0 0,-1-1 0,0 1 0,0 0 0,0-1 0,1 1 0,-1-1 0,0 1 0,1-1 0,-1 1 0,0-1 0,1 1 0,-1-1 0,0 0 0,0 0 0,1 0 0,-1 0 0,1-1 0,-1 1 0,1 0 0,0 0 0,0 0 0,-1-1 0,1 1 0,0 0 0,0 0 0,0 0 0,0-1 0,0 1 0,1 0 0,-1 0 0,0 0 0,1 0 0,-1-1 0,0 1 0,1 0 0,-1 0 0,1 0 0,0 0 0,-1 0 0,1 0 0,0 0 0,0 0 0,1-1 0,3-2 0,0-1 0,0 1 0,0 0 0,1 1 0,0-1 0,0 1 0,11-4 0,49-11 0,-48 14 0,-1-1 0,28-11 0,-18 2 0,0-1 0,-1-1 0,0-1 0,-1-2 0,-1 0 0,-1-2 0,-1 0 0,-1-1 0,29-40 0,-50 61 0,114-168 0,-100 144 0,-1-1 0,-1-1 0,-1 1 0,-1-2 0,6-28 0,-16 54 0,1-1 0,-1 1 0,1 0 0,-1-1 0,0 1 0,0 0 0,0-1 0,0 1 0,0 0 0,-1 0 0,0-5 0,1 7 0,0 0 0,0 0 0,-1 0 0,1-1 0,0 1 0,0 0 0,0 0 0,0 0 0,0 0 0,-1 0 0,1 0 0,0 0 0,0-1 0,0 1 0,0 0 0,-1 0 0,1 0 0,0 0 0,0 0 0,0 0 0,0 0 0,-1 0 0,1 0 0,0 0 0,0 0 0,0 0 0,-1 0 0,1 0 0,0 0 0,0 0 0,0 0 0,-1 0 0,1 0 0,0 0 0,0 1 0,0-1 0,0 0 0,-1 0 0,1 0 0,0 0 0,0 0 0,-12 15 0,-9 22 0,2 0 0,1 1 0,2 1 0,2 1 0,1 0 0,3 1 0,1 0 0,2 0 0,1 1 0,1 78 0,6-109 0,0 1 0,0-1 0,1 0 0,0 1 0,1-1 0,1 0 0,0-1 0,0 1 0,11 18 0,-13-25 0,1 0 0,0 0 0,0 0 0,0 0 0,1 0 0,-1-1 0,1 1 0,0-1 0,0 0 0,0 0 0,0-1 0,0 1 0,1-1 0,0 0 0,-1 0 0,1 0 0,0-1 0,0 0 0,-1 0 0,1 0 0,0 0 0,0-1 0,0 0 0,8 0 0,9-4 0,-1 0 0,0-1 0,0-1 0,-1-1 0,1 0 0,-2-2 0,1 0 0,-1-2 0,0 0 0,-1-1 0,-1-1 0,0 0 0,29-30 0,-45 42 0,0 0 0,0 0 0,-1 1 0,1-1 0,0 0 0,0 0 0,-1 0 0,1 0 0,0 0 0,-1 0 0,1-1 0,-1 1 0,1 0 0,-1 0 0,0 0 0,0 0 0,1-1 0,-1 0 0,0 1 0,-1 1 0,1-1 0,0 1 0,-1-1 0,1 1 0,-1 0 0,1-1 0,0 1 0,-1 0 0,1-1 0,-1 1 0,1 0 0,-1 0 0,1-1 0,-1 1 0,1 0 0,-1 0 0,1 0 0,-1 0 0,0 0 0,1 0 0,-1 0 0,1 0 0,-1 0 0,1 0 0,-2 0 0,-5 0 0,-1 1 0,0 1 0,1-1 0,-9 3 0,4 0 0,1 0 0,-1 1 0,1 1 0,-17 9 0,24-12 0,-1 0 0,1 0 0,0 1 0,0-1 0,0 1 0,1 0 0,-1 0 0,1 0 0,0 1 0,0-1 0,0 1 0,1 0 0,-4 8 0,6-11 0,-1 0 0,1 0 0,0 0 0,0 0 0,0 0 0,-1 0 0,2 0 0,-1 0 0,0 0 0,0 0 0,1-1 0,-1 1 0,1 0 0,-1 0 0,1 0 0,0 0 0,1 1 0,0 1 0,1 0 0,0 0 0,0-1 0,0 1 0,0-1 0,0 0 0,5 4 0,1-1 0,0 0 0,1-1 0,-1 0 0,1 0 0,19 6 0,-20-9 0,0 0 0,1 0 0,-1-1 0,1 0 0,-1-1 0,1 0 0,-1 0 0,1-1 0,13-2 0,-10-3 854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22103,'0'0'5216,"78"-53"-5112,-41 35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4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347 178 10040,'0'0'7310,"-12"-6"-7053,-41-19-33,45 23-153,0-1 0,0 1 1,0 1-1,0 0 0,-1 0 0,1 0 0,-1 1 0,1 1 0,0-1 0,-16 4 0,17-3-22,-2 1 27,-1 0-1,1 1 1,-1 0-1,1 0 0,0 1 1,0 0-1,0 1 1,1 0-1,0 0 1,0 1-1,-13 12 1,16-14-23,0 1 0,1-1 0,0 1-1,0 0 1,1 0 0,-1 1 0,1-1 0,0 1 0,1-1 0,-1 1 0,1 0 0,0 0 0,1 0 0,0 0-1,-1 1 1,2-1 0,-1 0 0,1 1 0,0 7 0,1-10-25,0-1-1,0 1 1,0-1 0,1 1-1,-1-1 1,1 1 0,0-1-1,-1 0 1,2 0 0,-1 0-1,0 0 1,0 0 0,1-1-1,0 1 1,-1-1 0,1 1-1,0-1 1,0 0 0,1 0-1,-1 0 1,0-1 0,1 1-1,-1-1 1,5 2 0,5 1 32,1-1 0,-1 0 0,1 0 0,0-2 0,15 1 0,2-2 25,0-2 0,0-1 0,-1-1 1,1-2-1,-1-1 0,45-16 0,168-85 419,-229 101-468,62-33 202,-67 35-167,-1-1-1,0 0 0,0 0 0,-1-1 0,1 1 0,7-11 0,-12 8 252,-10 7-113,-13 8-36,6 1-119,0 0 0,1 1-1,0 1 1,0 0-1,1 1 1,-14 14 0,20-18-33,0 0-1,0 1 1,1 0 0,0 0 0,0 0 0,0 1 0,1-1 0,0 1-1,1 0 1,-1 0 0,2 1 0,-3 11 0,4-16-8,0 0 0,1 0 1,0 0-1,0-1 0,0 1 0,1 0 1,-1 0-1,1 0 0,0-1 1,0 1-1,0 0 0,1-1 0,-1 1 1,1-1-1,0 1 0,0-1 0,0 0 1,0 1-1,0-1 0,1-1 0,0 1 1,-1 0-1,1 0 0,0-1 1,0 0-1,7 4 0,-6-4 1,1 0-1,-1 0 1,1 0-1,0-1 1,-1 0 0,1 0-1,0-1 1,0 1-1,-1-1 1,1 0 0,0 0-1,0 0 1,-1-1-1,1 0 1,0 0 0,0 0-1,-1 0 1,1-1-1,-1 1 1,1-1 0,4-4-1,-1 1 9,0 0 1,-1 0-1,0-1 0,0 0 0,0 0 0,-1-1 1,0 0-1,0 0 0,-1-1 0,0 1 0,0-1 1,-1 0-1,6-14 0,-8 18-10,-1-1 0,0 1-1,0-1 1,0 1 0,0-1 0,-1 0-1,0 1 1,0-1 0,0 0 0,0 1-1,-1-1 1,0 0 0,0 1 0,0-1-1,0 1 1,-1-1 0,0 1 0,0 0-1,0-1 1,0 1 0,-1 0 0,0 1-1,0-1 1,0 0 0,0 1 0,0 0-1,-7-6 1,5 6 12,-1-1 0,1 1 0,-1 0 0,0 1 0,0-1 0,-1 1 0,1 0 0,0 1 0,-1-1 0,1 1 0,-1 1 0,1-1 0,-1 1 0,1 0 0,-1 1 0,-9 1 0,16-2-20,-1 0-1,1 0 0,0 0 1,-1 0-1,1 0 1,0 0-1,-1 0 1,1 0-1,0 0 0,-1 0 1,1 0-1,0 0 1,-1 0-1,1 0 0,0 0 1,-1 1-1,1-1 1,0 0-1,0 0 1,-1 0-1,1 0 0,0 1 1,0-1-1,-1 0 1,1 0-1,0 1 0,0-1 1,-1 0-1,1 1 1,0-1-1,0 0 0,0 0 1,0 1-1,0-1 1,0 0-1,-1 1 1,1-1-1,0 0 0,0 1 1,0-1-1,0 0 1,0 1-1,0-1 0,0 0 1,0 1-1,0-1 1,1 0-1,-1 1 1,0-1-1,0 0 0,0 1 1,0-1-1,12 13 112,-5-10-98,-1-1 1,0 1-1,1-1 0,0-1 1,0 1-1,-1-1 0,12 0 0,48-1 23,-22-5 5,1-2 0,-1-2 0,0-2 0,72-28 0,-88 27-11,-1-1-1,30-19 1,27-14 101,-66 38-102,-10 3 18,1 1 0,0 1 1,0-1-1,10-1 0,-19 5-45,1 0-1,-1 0 0,1 0 1,-1 0-1,0 0 1,1 1-1,-1-1 1,1 0-1,-1 0 0,0 0 1,1 0-1,-1 1 1,1-1-1,-1 0 0,0 0 1,1 1-1,-1-1 1,0 0-1,1 1 1,-1-1-1,0 0 0,0 1 1,1-1-1,-1 1 1,0-1-1,0 0 0,0 1 1,0-1-1,1 1 1,-1-1-1,0 1 1,0-1-1,0 0 0,0 1 1,0-1-1,0 1 1,0-1-1,0 1 1,0-1-1,0 1 0,-1 0 1,-1 23 80,2-24-81,-7 46 98,3-18-38,-10 40 0,3-27-9,2-8 10,-16 42 0,22-66-40,-1-1 0,0 0 1,0 0-1,-1 0 0,0-1 1,0 0-1,-1 0 0,0 0 1,0 0-1,-8 6 0,10-12-15,1 0 0,0 1 0,0-1 0,0 0 0,-1-1 0,1 1-1,0 0 1,-1-1 0,1 0 0,0 0 0,-1 0 0,1 0 0,-1-1 0,1 1-1,0-1 1,-1 0 0,1 0 0,0 0 0,0 0 0,0 0 0,-3-3-1,-2 1 25,0-1 0,0 0 0,1-1 0,0 0 0,0 0 0,0 0 0,-9-11 0,5 4 55,1-1 0,-12-19-1,21 23-29,1 9-58,0 0 1,0 0-1,0 0 0,0-1 0,0 1 1,0 0-1,0 0 0,0-1 1,0 1-1,0 0 0,0 0 0,0-1 1,0 1-1,0 0 0,0 0 1,0 0-1,0-1 0,0 1 0,0 0 1,0 0-1,0-1 0,0 1 1,0 0-1,0 0 0,-1 0 0,1-1 1,0 1-1,0 0 0,0 0 1,0 0-1,-1 0 0,1 0 0,0-1 1,0 1-1,0 0 0,-1 0 1,1 0-1,0 0 0,0 0 0,-1 0 1,1 0 1,0 0 1,0-1 0,0 1 0,0 0-1,-1 0 1,1 0 0,0 0 0,0 0-1,0 0 1,0 0 0,0 0 0,0 0-1,0 0 1,0 0 0,0 0 0,0-1-1,0 1 1,0 0 0,-1 0 0,1 0-1,0 0 1,0 0 0,0 0 0,0 0-1,0-1 1,0 1 0,0 0 0,0 0-1,0 0 1,0 0 0,0 0 0,0 0-1,0 0 1,0-1 0,0 1 0,0 0-1,1 0 1,-1 0 0,0 0 0,0 0-1,0 0 1,0 0 0,0 0 0,0-1-1,0 1 1,0 0 0,0 0 0,3 1 73,-1 7-52,-1-3-10,1 0 0,0 0 1,-1 0-1,2 0 0,-1 0 1,0-1-1,1 1 0,0-1 0,0 1 1,1-1-1,-1 0 0,1 0 1,0-1-1,-1 1 0,2-1 0,-1 1 1,0-2-1,1 1 0,8 4 1,4 1 11,0-2 1,0 0 0,1 0-1,26 4 1,-33-9-12,1 0 1,0 0-1,0-1 1,-1 0-1,1-1 0,0 0 1,-1-1-1,1-1 1,-1 1-1,12-6 0,-6 2 9,-1-1 0,0-1 0,-1 0 0,0-1 0,0-1 0,13-12 0,46-37 75,59-53 77,-125 105-162,20-19 70,-18 19-21,-10 7-64,0 0 1,0 0-1,0 0 0,-1 0 0,1 0 0,0 0 1,0 0-1,0 0 0,0 0 0,0 1 1,0-1-1,0 0 0,0 0 0,0 0 0,0 0 1,0 0-1,0 0 0,0 0 0,0 0 1,0 0-1,-1 0 0,1 0 0,0 1 0,0-1 1,0 0-1,0 0 0,0 0 0,0 0 1,0 0-1,0 0 0,0 0 0,0 0 1,0 0-1,0 0 0,0 1 0,0-1 0,0 0 1,1 0-1,-1 0 0,0 0 0,0 0 1,0 0-1,0 0 0,0 0 0,0 0 0,0 0 1,0 0-1,0 0 0,0 1 0,0-1 1,0 0-1,0 0 0,0 0 0,0 0 0,1 0 1,-1 0-1,0 0 0,0 0 0,0 0 1,0 0-1,0 0 0,0 0 0,0 0 0,0 0 1,-23 35 53,17-29-49,1 1 0,1 0 0,-1 0 0,-5 13 0,6-10 8,1 1 0,0 0 0,1 0 0,0-1 1,1 1-1,0 1 0,0-1 0,2 15 0,0-18 0,0 0 0,1 0-1,-1-1 1,1 1 0,1 0 0,-1-1 0,2 0 0,-1 1-1,1-1 1,0 0 0,0-1 0,8 10 0,-11-14-8,1 0 1,0 0 0,0 0 0,0-1-1,1 1 1,-1-1 0,0 1 0,1-1-1,-1 0 1,1 0 0,-1 0 0,1 0-1,-1 0 1,1-1 0,0 1 0,2-1-1,0 1 5,0-2 0,0 1 0,0 0 0,0-1 0,0 0 0,0 0 0,0-1 0,6-2 0,2-2 27,1-1-1,0-1 1,-1 0-1,21-18 1,16-18 99,-33 27-55,2 1 0,0 1 0,32-20 0,-16 12-74,-27 17-8,-1 1 0,1 0 0,1 0-1,-1 1 1,10-4 0,-17 7 0,0 1 0,0-1 0,0 1 0,0-1 0,1 1 0,-1 0 0,0 0 0,0 0 0,0-1 0,0 1 0,0 0 0,0 0 0,0 0 0,0 1 0,0-1 0,0 0 0,0 0 0,1 1 0,0 0 0,-1 0 0,0 0 0,-1 0 0,1 0 0,0 1 0,-1-1 0,1 0 0,-1 1 0,0-1 0,1 0 0,-1 1 0,0-1 0,0 0 0,0 1 0,0-1 0,0 0 0,0 1 0,-1-1 0,1 2 0,-4 29 0,-1-1 0,-2 0 0,-10 32 0,16-62 0,1 0 0,-1 0 0,1 0 0,-1 0 0,1 0 0,0 0 0,0 1 0,-1-1 0,1 0 0,0 0 0,0 0 0,0 0 0,0 0 0,0 0 0,1 1 0,-1-1 0,1 2 0,-1-3 0,1 0 0,-1 0 0,1 1 0,-1-1 0,1 0 0,-1 0 0,1 0 0,-1 0 0,1 0 0,-1 0 0,1 0 0,-1 0 0,1 0 0,-1 0 0,1 0 0,-1-1 0,1 1 0,-1 0 0,1 0 0,-1 0 0,0-1 0,1 1 0,-1 0 0,1 0 0,-1-1 0,1 1 0,35-30 0,-35 28 0,35-34 0,39-35 0,-67 64 0,1 1 0,0-1 0,1 2 0,-1-1 0,1 1 0,0 1 0,12-4 0,-20 7 0,0 0 0,0 1 0,0-1 0,0 1 0,0-1 0,0 1 0,0 0 0,0 0 0,0 0 0,0 0 0,0 0 0,0 1 0,0-1 0,0 0 0,0 1 0,2 0 0,-2 1 0,0-1 0,0 1 0,-1-1 0,1 1 0,-1 0 0,0-1 0,1 1 0,-1 0 0,0 0 0,0 0 0,0 0 0,0 0 0,1 4 0,11 33 0,-8-23 0,0-1 0,9 18 0,-12-30 0,0 0 0,1 0 0,-1 0 0,1 0 0,0 0 0,0-1 0,0 1 0,0-1 0,0 0 0,0 0 0,1 0 0,-1-1 0,1 1 0,-1-1 0,1 1 0,0-1 0,-1-1 0,1 1 0,0 0 0,0-1 0,6 0 0,4 1 0,0-2 0,0 0 0,-1 0 0,25-7 0,-23 4 0,0-1 0,0-1 0,-1-1 0,0 0 0,0 0 0,-1-2 0,21-15 0,-16 9 0,-1-1 0,-1 0 0,0-2 0,20-27 0,-33 40 0,-1 1 0,1 0 0,-1-1 0,0 1 0,-1-1 0,1 0 0,-1 1 0,0-1 0,1-6 0,-2 10 0,0 0 0,0 0 0,0 0 0,0 0 0,0 0 0,0 0 0,0 0 0,0 0 0,0 1 0,-1-1 0,1 0 0,0 0 0,-1 0 0,1 0 0,-1 0 0,1 1 0,-1-1 0,1 0 0,-1 0 0,1 1 0,-2-2 0,1 2 0,0-1 0,-1 1 0,1 0 0,0-1 0,-1 1 0,1 0 0,0 0 0,-1 0 0,1 0 0,0 0 0,-1 0 0,1 0 0,0 0 0,-1 0 0,1 1 0,0-1 0,0 0 0,-1 1 0,-1 0 0,-7 3 0,0 0 0,1 1 0,-1-1 0,1 2 0,0 0 0,0 0 0,1 0 0,-10 10 0,15-13 0,0 1 0,0-1 0,1 0 0,-1 0 0,1 1 0,0 0 0,0-1 0,0 1 0,1 0 0,0 0 0,-1 0 0,1 0 0,0 0 0,1 0 0,-1 0 0,1 0 0,0 1 0,0-1 0,0 0 0,0 0 0,1 0 0,0 0 0,0 0 0,2 6 0,0-3 0,0 0 0,0-1 0,1 1 0,-1-1 0,2 0 0,-1 0 0,1-1 0,0 1 0,0-1 0,0 0 0,1 0 0,0-1 0,-1 1 0,2-1 0,-1-1 0,0 1 0,1-1 0,0 0 0,0-1 0,8 3 0,-4-2 0,0-1 0,1 0 0,0 0 0,-1-1 0,1-1 0,0 0 0,0 0 0,-1-1 0,1-1 0,0 0 0,22-7 0,-32 8 61,0 0 0,1 0 1,-1 0-1,0 0 0,1-1 0,-1 1 0,0-1 0,0 0 1,0 1-1,0-1 0,0 0 0,-1 0 0,2-2 0,7-18-4882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22415,'0'0'4648,"60"-36"-4568,-18 24 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5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460 712 10152,'0'0'7670,"-2"-10"-7525,-6-31-2,8 40-131,-1 0 0,1 0 0,-1-1 0,0 1 0,0 0 0,1 0 0,-1 0 0,0 0 0,0 0 1,0 0-1,0 0 0,0 1 0,0-1 0,0 0 0,-1 1 0,1-1 0,0 0 0,0 1 0,-1-1 0,1 1 0,0 0 0,0-1 0,-1 1 0,1 0 0,0 0 0,-1 0 0,1 0 0,0 0 0,-1 0 0,0 0 0,-4 0 34,-11 1 40,0 0 0,0 0 1,0 2-1,0 0 0,-26 9 1,-9 1 57,33-8-79,1 0-1,0 1 1,-1 0-1,2 2 1,-1 0-1,-16 11 0,28-15-37,-1 0 0,1 0 0,0 1 0,1 0 0,-1 0 0,1 0-1,0 1 1,0-1 0,1 1 0,-1 0 0,1 1 0,1-1 0,-1 1-1,1 0 1,0 0 0,1 0 0,0 0 0,-2 10 0,3-14-17,1 1 1,0-1 0,0 0 0,0 0 0,0 1-1,1-1 1,-1 0 0,1 0 0,0 0-1,0 0 1,0 0 0,1 0 0,-1 0 0,0 0-1,1 0 1,0-1 0,0 1 0,0-1-1,0 1 1,0-1 0,0 0 0,1 1 0,-1-1-1,1 0 1,-1-1 0,1 1 0,0 0-1,0-1 1,0 0 0,4 2 0,5 1 18,0-1 0,-1 0 0,1 0 0,0-2 0,0 1 0,23-2 0,4-3 36,-1-3-1,1-1 0,-1-2 1,50-18-1,-34 10 11,64-23 343,183-90 0,-260 107-17,-39 22-250,-5 3-21,-16 10-9,-9 7-5,-28 24 0,47-35-74,1 0 1,0 1-1,0 0 1,1 0-1,0 1 1,-10 19-1,16-29-34,0 1 0,1 0 1,0 0-1,-1 0 0,1 0 0,-1 0 0,1 0 0,0 0 0,0 0 0,0 0 0,-1 0 0,1 0 0,0 0 1,0 0-1,0 0 0,1 0 0,-1 0 0,0 0 0,0-1 0,0 1 0,1 0 0,-1 0 0,0 0 0,1 0 1,-1 0-1,1 0 0,0 1 0,1-1 3,0 1 1,-1-1 0,1 0-1,0 0 1,0 0 0,0 0-1,0 0 1,0 0 0,0-1-1,0 1 1,0 0-1,3-1 1,5 2 28,0-2-1,0 1 1,1-1 0,12-2-1,-13 1 4,1-1-1,-1 0 0,0-1 1,0 0-1,11-6 0,-17 7-12,0 0 0,1 0 0,-1-1 0,0 1 0,0-1 0,-1 0 0,1 0 0,-1-1 0,1 1 0,-1-1 0,0 0 0,0 0 0,3-5 0,-6 7-14,1-1 0,0 1 0,0 0 0,-1-1 1,1 1-1,-1 0 0,0-1 0,0 1 1,0-1-1,0 1 0,0 0 0,0-1 0,-1 1 1,1-1-1,-1 1 0,1 0 0,-1-1 1,0 1-1,0 0 0,0 0 0,0 0 0,-1 0 1,1 0-1,0 0 0,-1 0 0,0 0 1,1 0-1,-1 1 0,0-1 0,-3-2 0,1 1 12,-1 0 0,1 0-1,-1 0 1,0 0 0,0 1-1,0 0 1,0 0 0,0 0 0,0 0-1,-1 1 1,1 0 0,-8-1-1,-16 0 112,20 0 2,15 0 3,90-16 5,-61 10-85,51-4 0,-75 11-41,-1 1-1,1 0 0,-1 0 0,1 1 0,-1 1 0,1 0 0,-1 0 1,0 1-1,13 6 0,-21-9-11,0 1 0,0 0 1,0 0-1,0 0 0,0 0 0,-1 0 1,1 0-1,0 0 0,-1 1 1,1-1-1,-1 1 0,1-1 0,-1 1 1,0 0-1,1-1 0,-1 1 0,0 0 1,0 0-1,0 0 0,-1 0 0,2 3 1,-2 0 15,0 0 0,0 0 1,0 0-1,-1 0 0,0 0 0,0-1 1,0 1-1,-3 5 0,0 5 57,-2 0 0,0 0-1,-1 0 1,-11 18 0,19-30 295,6-4-274,7-4-41,130-79 656,-143 83-712,0 1 1,-1-1 0,1 1-1,0 0 1,0-1 0,0 1-1,0 0 1,0-1 0,0 1-1,0 0 1,0 0-1,0 0 1,0 0 0,0 0-1,0 0 1,0 0 0,0 0-1,0 0 1,0 0 0,0 1-1,0-1 1,0 0-1,0 1 1,0-1 0,-1 1-1,1-1 1,0 1 0,0-1-1,0 1 1,0-1 0,-1 1-1,1 0 1,0 0 0,-1-1-1,1 1 1,-1 0-1,1 0 1,0 0 0,-1 1-1,3 4 36,0 1 0,-1 0 0,0-1 0,2 15 0,3 9 75,-5-26-90,-1 0 1,1 0-1,1 0 1,-1 0 0,0-1-1,1 1 1,6 6-1,-8-9-17,1 0 0,0 0 0,-1 0 0,1 0 0,0-1 0,0 1 0,0 0 0,0-1 0,-1 1 0,1-1 0,0 0 0,0 1 0,0-1 0,0 0 0,0 0 0,0-1 0,0 1 0,4-1 0,12-3 49,0 0 0,0-1 1,0-1-1,-1-1 0,0 0 1,0-2-1,0 0 0,26-19 1,22-14 163,-27 19-94,-14 10-33,0 2 0,1 0 1,0 1-1,45-10 0,-31 9 21,-34 10-75,1-1 1,0 1-1,0 0 0,0 1 0,-1-1 0,1 1 0,0 1 0,0-1 0,0 1 0,-1 0 1,11 2-1,-16-3-42,0 0 1,1 0 0,-1 0-1,0 1 1,0-1-1,0 0 1,0 0 0,0 0-1,0 0 1,1 0-1,-1 0 1,0 0 0,0 0-1,0 0 1,0 0 0,0 0-1,0 1 1,0-1-1,0 0 1,0 0 0,1 0-1,-1 0 1,0 0 0,0 0-1,0 0 1,0 1-1,0-1 1,0 0 0,0 0-1,0 0 1,0 0-1,0 0 1,0 1 0,0-1-1,0 0 1,0 0 0,0 0-1,0 0 1,0 0-1,0 0 1,0 1 0,0-1-1,0 0 1,0 0-1,0 0 1,-1 0 0,1 0-1,0 0 1,0 1 0,-8 7 84,-14 5 7,-44 13 33,48-20-71,0 1 0,-29 15 1,35-15-25,1 0 0,0 1 0,0 0 1,1 1-1,-18 19 0,26-26-27,0 0 0,1 0-1,-1 0 1,1 1 0,-1-1 0,1 0-1,0 1 1,0-1 0,0 1 0,0-1-1,0 1 1,1-1 0,-1 1 0,1 0-1,0-1 1,0 1 0,-1 0 0,2 0-1,-1-1 1,0 1 0,1 0 0,-1-1-1,1 1 1,0-1 0,-1 1 0,1-1-1,1 1 1,-1-1 0,0 1 0,1-1-1,-1 0 1,1 0 0,-1 0 0,1 0 0,0 0-1,4 3 1,-2-2-1,0 0 1,0 0-1,0-1 1,0 1-1,0-1 1,1 0-1,-1-1 1,1 1-1,0-1 1,-1 0-1,1 0 1,0 0-1,7 0 1,8-1 21,38-3 1,-54 2-27,32-5 0,0-2 0,0-1 0,-1-2 0,42-20 0,-23 10 0,17-5 0,-1-4 0,78-46 0,-135 67 0,0 0 0,16-18 0,3 0 0,-32 26 0,0 1 0,0 0 0,0 0 0,0 0 0,0 0 0,0 0 0,0 0 0,0 0 0,0 0 0,0 0 0,0-1 0,0 1 0,0 0 0,0 0 0,0 0 0,0 0 0,0 0 0,0 0 0,0 0 0,0 0 0,0 0 0,0-1 0,-1 1 0,1 0 0,0 0 0,0 0 0,0 0 0,0 0 0,0 0 0,0 0 0,0 0 0,0 0 0,0 0 0,0 0 0,0 0 0,0 0 0,-1 0 0,1 0 0,0 0 0,0 0 0,0-1 0,0 1 0,0 0 0,0 0 0,0 0 0,0 0 0,0 0 0,-1 0 0,1 0 0,0 0 0,0 1 0,0-1 0,0 0 0,0 0 0,0 0 0,0 0 0,0 0 0,0 0 0,-1 0 0,1 0 0,0 0 0,0 0 0,0 0 0,0 0 0,0 0 0,0 0 0,0 0 0,0 0 0,0 1 0,-11 1 0,-8 8 0,1 1 0,0 1 0,-29 24 0,45-34 0,0 0 0,0 0 0,0 1 0,0-1 0,1 0 0,-1 1 0,0-1 0,1 1 0,0-1 0,-1 1 0,1 0 0,0-1 0,1 1 0,-1 0 0,0 0 0,1 0 0,0 0 0,-1 0 0,1-1 0,0 1 0,1 0 0,-1 0 0,0 0 0,1 0 0,-1 0 0,1 0 0,0-1 0,0 1 0,0 0 0,1-1 0,-1 1 0,1-1 0,-1 1 0,1-1 0,0 1 0,0-1 0,0 0 0,0 0 0,0 0 0,0 0 0,1-1 0,-1 1 0,0 0 0,1-1 0,0 0 0,-1 0 0,1 1 0,0-2 0,0 1 0,-1 0 0,1 0 0,0-1 0,0 0 0,4 1 0,8-2 0,-1 0 0,0-1 0,1 0 0,-1-1 0,18-7 0,67-30 0,6-3 0,-64 29 0,-28 9 0,0 0 0,0 1 0,0 1 0,0 0 0,1 0 0,-1 1 0,28 1 0,-41 1 0,1 0 0,0 0 0,-1 0 0,1 0 0,0 0 0,-1 0 0,1 0 0,0 1 0,-1-1 0,1 0 0,0 0 0,-1 1 0,1-1 0,-1 0 0,1 1 0,-1-1 0,1 1 0,-1-1 0,1 1 0,-1-1 0,1 1 0,-1-1 0,0 1 0,1-1 0,-1 1 0,0 0 0,1-1 0,-1 1 0,0 0 0,0-1 0,1 2 0,-1 0 0,0 0 0,0 1 0,0-1 0,-1 0 0,1 1 0,0-1 0,-1 0 0,0 1 0,-1 2 0,-2 6 0,-2 0 0,-9 15 0,15-26 0,0 0 0,0 0 0,0 0 0,0 1 0,0-1 0,-1 0 0,1 0 0,0 0 0,0 0 0,0 0 0,0 0 0,0 1 0,0-1 0,0 0 0,-1 0 0,1 0 0,0 0 0,0 0 0,0 1 0,0-1 0,0 0 0,0 0 0,0 0 0,0 0 0,0 1 0,0-1 0,0 0 0,0 0 0,0 0 0,0 0 0,0 1 0,0-1 0,0 0 0,0 0 0,0 0 0,0 0 0,0 1 0,1-1 0,-1 0 0,0 0 0,0 0 0,0 0 0,0 0 0,0 1 0,0-1 0,0 0 0,1 0 0,-1 0 0,11-2 0,21-14 0,-24 11 0,51-28 0,-44 23 0,1 0 0,1 2 0,-1 0 0,1 0 0,33-8 0,-49 15 0,0 1 0,0 0 0,0 0 0,0 0 0,0 0 0,0 0 0,0 0 0,0 0 0,0 0 0,-1 0 0,1 0 0,0 0 0,0 1 0,0-1 0,0 0 0,0 1 0,0-1 0,0 1 0,-1-1 0,1 1 0,0-1 0,0 1 0,-1-1 0,1 1 0,1 1 0,8 23 0,1 1 0,-10-24 0,1 0 0,-1-1 0,1 1 0,-1 0 0,1-1 0,0 1 0,-1-1 0,1 0 0,0 1 0,0-1 0,0 0 0,0 0 0,0 0 0,0-1 0,0 1 0,0 0 0,4 0 0,-1-1 0,1 0 0,0-1 0,-1 1 0,1-1 0,0 0 0,6-2 0,4-1 0,-1-1 0,1-1 0,-1-1 0,0 0 0,-1 0 0,0-2 0,0 0 0,20-16 0,-17 8 0,0 1 0,0-2 0,-2 0 0,0-1 0,15-27 0,-5 1 0,-3 0 0,-2-2 0,-1 0 0,22-96 0,-36 125 0,-1 3 0,0 1 0,-2 0 0,1-1 0,-2 0 0,1-24 0,-2 39 0,0-1 0,0 1 0,0-1 0,0 1 0,0-1 0,0 1 0,0-1 0,0 1 0,-1 0 0,1-1 0,0 1 0,0-1 0,0 1 0,0-1 0,-1 1 0,1 0 0,0-1 0,0 1 0,-1-1 0,1 1 0,0 0 0,-1-1 0,1 1 0,0 0 0,-1-1 0,1 1 0,0 0 0,-1 0 0,1-1 0,-1 1 0,1 0 0,-1 0 0,1 0 0,0 0 0,-1 0 0,0-1 0,0 2 0,-1-1 0,1 1 0,0-1 0,-1 1 0,1-1 0,0 1 0,-1 0 0,1-1 0,0 1 0,0 0 0,-2 2 0,-27 29 0,13-4 0,1 1 0,2 0 0,0 1 0,2 1 0,2 0 0,0 1 0,2 0 0,2 0 0,1 0 0,1 1 0,2 0 0,2 49 0,1-72 0,-1 1 0,2 0 0,0 0 0,0-1 0,1 1 0,4 11 0,-6-19 0,0 0 0,1-1 0,0 1 0,-1 0 0,1 0 0,0-1 0,0 1 0,1-1 0,-1 0 0,0 1 0,1-1 0,0 0 0,-1-1 0,1 1 0,0 0 0,0-1 0,0 1 0,0-1 0,0 0 0,0 0 0,0 0 0,0-1 0,1 1 0,3 0 0,6-1 0,-1 0 0,1-1 0,0 0 0,0-1 0,-1 0 0,1-1 0,19-7 0,81-41 0,-75 33 0,2-8 0,-33 21 0,0 0 0,0 0 0,1 1 0,8-4 0,-3 0 0,-4 3 0,-9 6 0,1 0 0,-1-1 0,1 1 0,-1 0 0,0 0 0,1-1 0,-1 1 0,0 0 0,0 0 0,0 0 0,0-1 0,1 1 0,-1 0 0,0 0 0,0 0 0,0 0 0,-1-1 0,1 2 0,-10 106 0,9-101 0,1-1 0,0 1 0,0-1 0,1 1 0,-1-1 0,2 1 0,-1-1 0,1 0 0,3 8 0,-4-11 0,1 0 0,0 0 0,0 0 0,0 0 0,0-1 0,0 1 0,1-1 0,-1 0 0,1 1 0,0-1 0,-1 0 0,1-1 0,0 1 0,0 0 0,0-1 0,0 0 0,1 0 0,-1 0 0,6 2 0,5-1 0,-1-1 0,1 0 0,-1 0 0,1-2 0,-1 1 0,1-2 0,15-3 0,93-27 0,-109 28 0,164-67 0,-153 60 0,-21 9 0,25-11 0,-27 12 0,0 1 0,0-1 0,0 0 0,0 1 0,1-1 0,-1 0 0,0 0 0,0 0 0,-1 0 0,1 0 0,0 0 0,0 0 0,0 0 0,-1 0 0,1 0 0,0 0 0,0-2 0,-18 8 0,-52 19 0,44-17 0,0 2 0,1 1 0,0 0 0,-27 18 0,40-22 0,9-5 0,-1 0 0,1 0 0,0 0 0,0 0 0,0 0 0,0 0 0,1 1 0,-1-1 0,0 1 0,0-1 0,1 1 0,-1 0 0,1 0 0,-1-1 0,1 1 0,0 0 0,-1 3 0,2-5 0,0 1 0,1-1 0,-1 0 0,0 1 0,1-1 0,-1 1 0,1-1 0,-1 0 0,1 1 0,-1-1 0,0 0 0,1 0 0,-1 1 0,1-1 0,-1 0 0,1 0 0,-1 0 0,1 1 0,-1-1 0,1 0 0,-1 0 0,1 0 0,0 0 0,-1 0 0,1 0 0,-1 0 0,1 0 0,-1 0 0,1-1 0,-1 1 0,1 0 0,-1 0 0,1 0 0,0-1 0,27-6 0,-23 5 0,24-7 0,-1-2 0,53-28 0,-45 20 0,-35 19 0,19-8 0,-19 9 0,-1-1 0,0 0 0,1 1 0,-1-1 0,0 1 0,1-1 0,-1 1 0,0-1 0,0 1 0,0-1 0,0 1 0,0 0 0,1-1 0,-1 1 0,0-1 0,0 1 0,0-1 0,0 1 0,-1-1 0,1 1 0,0-1 0,0 1 0,0-1 0,0 1 0,0-1 0,-1 1 0,1-1 0,0 1 0,-1-1 0,1 1 0,-1 0 0,0 3 0,0 0 0,0 0 0,0 1 0,0-1 0,1 0 0,-1 1 0,1-1 0,0 0 0,1 1 0,-1-1 0,2 7 0,-1-9 0,0 0 0,0 1 0,0-1 0,0 0 0,1 0 0,-1 0 0,1-1 0,-1 1 0,1 0 0,0 0 0,-1-1 0,1 1 0,0-1 0,0 0 0,0 1 0,0-1 0,1 0 0,-1 0 0,0 0 0,0-1 0,1 1 0,3 0 0,1 1 0,0-1 0,0-1 0,-1 1 0,1-1 0,0 0 0,0-1 0,12-2 0,48-16 0,-36 8 0,-13 5 0,-1-1 0,0-1 0,0 0 0,-1-2 0,0 1 0,-1-2 0,0 0 0,0-1 0,13-15 0,3-6 0,-1-2 0,39-59 0,-19 16 0,-4-1 0,-4-3 0,39-105 0,-73 170 0,-6 14 0,0 1 0,-1-1 0,1 0 0,-1 1 0,0-1 0,0 0 0,0 0 0,0 0 0,0 0 0,-1 0 0,1 0 0,-1 0 0,0 0 0,0-5 0,-1 8 0,1 0 0,0-1 0,-1 1 0,1 0 0,-1 0 0,1 0 0,-1-1 0,1 1 0,-1 0 0,1 0 0,-1 0 0,1 0 0,-1 0 0,1 0 0,-1 0 0,1 0 0,0 0 0,-1 0 0,1 0 0,-1 0 0,1 1 0,-1-1 0,1 0 0,-1 0 0,1 0 0,-1 1 0,1-1 0,0 0 0,-1 0 0,1 1 0,0-1 0,-1 0 0,1 1 0,-1 0 0,-17 14 0,16-13 0,-15 14 0,0 1 0,2 0 0,0 2 0,1-1 0,1 2 0,1 0 0,1 0 0,-14 37 0,11-22 0,3 0 0,1 0 0,1 1 0,-6 67 0,12-84 0,2 0 0,1 0 0,0 0 0,1 0 0,1 0 0,1 0 0,0-1 0,10 28 0,-12-43 0,0-1 0,1 1 0,-1-1 0,1 1 0,0-1 0,-1 0 0,1 0 0,0 0 0,0 0 0,1 0 0,-1 0 0,0 0 0,0-1 0,1 1 0,-1-1 0,1 0 0,0 0 0,-1 0 0,1 0 0,0 0 0,0 0 0,-1-1 0,1 1 0,0-1 0,0 0 0,0 0 0,0 0 0,0 0 0,3-1 0,7-1 0,0 0 0,0-1 0,0-1 0,-1 0 0,13-6 0,81-43 0,3-3 0,-91 52 0,-10 7 0,-8-1 0,1-1 0,-1 1 0,0 0 0,0 0 0,0 0 0,0-1 0,0 1 0,-1 0 0,1 0 0,0 0 0,-2 2 0,1 4 0,-12 33 0,10-34 0,1 0 0,0 1 0,0-1 0,0 1 0,1 0 0,0-1 0,0 1 0,1 10 0,0-17 0,0 1 0,1 0 0,0-1 0,-1 1 0,1-1 0,0 1 0,0-1 0,0 1 0,0-1 0,0 1 0,0-1 0,0 0 0,0 1 0,1-1 0,-1 0 0,0 0 0,1 0 0,-1 0 0,1 0 0,-1 0 0,1-1 0,-1 1 0,1 0 0,0-1 0,-1 0 0,1 1 0,0-1 0,0 0 0,2 1 0,7-1 0,0 1 0,0-1 0,17-3 0,-21 2 0,26-5 0,-1-1 0,1-2 0,-2-1 0,53-25 0,23-7 0,-119 54 0,1-3 0,0 0 0,1 1 0,0 0 0,-10 14 0,19-23 0,1 1 0,-1-1 0,0 0 0,1 0 0,-1 1 0,1-1 0,0 0 0,-1 0 0,1 1 0,0-1 0,0 1 0,0-1 0,0 0 0,0 1 0,0-1 0,0 0 0,0 1 0,1-1 0,-1 0 0,1 1 0,-1-1 0,1 0 0,-1 0 0,1 1 0,-1-1 0,1 0 0,0 0 0,0 0 0,0 0 0,0 0 0,0 0 0,0 0 0,0 0 0,0 0 0,0-1 0,0 1 0,0 0 0,0-1 0,1 1 0,-1 0 0,0-1 0,0 0 0,3 1 0,1 1 0,0-1 0,0 0 0,0 0 0,0 0 0,0-1 0,0 0 0,0 0 0,1 0 0,-1-1 0,7-1 0,-2-1 0,1-1 0,-1 0 0,0 0 0,0-1 0,-1 0 0,1-1 0,15-13 0,-22 17 0,0-1 0,0 1 0,0-1 0,-1 0 0,1 0 0,-1 0 0,0 0 0,0 0 0,0 0 0,0-1 0,0 1 0,-1-1 0,1 1 0,-1-1 0,0 0 0,0 1 0,-1-1 0,1 0 0,-1 0 0,1 0 0,-1 1 0,-1-1 0,1 0 0,0 0 0,-1 0 0,-1-3 0,1 4 0,-1 0 0,1 1 0,-1-1 0,0 1 0,0-1 0,0 1 0,0 0 0,-1 0 0,1 0 0,0 0 0,-1 0 0,0 1 0,1-1 0,-1 1 0,0 0 0,0-1 0,1 1 0,-1 1 0,0-1 0,0 0 0,-5 0 0,-7-1 0,0 0 0,-28 0 0,29 5 0,15-2 0,-1-1 0,1 0 0,0 1 0,-1-1 0,1 0 0,-1 0 0,1 0 0,0 0 0,-1 0 0,1 0 0,0 1 0,-1-1 0,1-1 0,-1 1 0,1 0 0,0 0 0,-1 0 0,1 0 0,0 0 0,-1 0 0,2-1 0,133-15 0,-44 8 0,-50 2 0,-11 1 0,39-1 0,-61 6 0,0 0 0,0 0 0,0 1 0,0 0 0,0 1 0,0 0 0,-1 0 0,1 0 0,12 7 0,-18-8 0,-1-1 0,0 1 0,0-1 0,0 1 0,0 0 0,0-1 0,0 1 0,0 0 0,0 0 0,0 0 0,0 0 0,-1 0 0,1 0 0,0 0 0,-1 0 0,1 0 0,0 1 0,-1-1 0,0 0 0,1 0 0,-1 0 0,0 1 0,1-1 0,-1 0 0,0 0 0,0 1 0,0-1 0,0 0 0,0 0 0,0 1 0,-1-1 0,1 0 0,0 0 0,-1 1 0,1-1 0,0 0 0,-1 0 0,-1 2 0,1-1 0,1 0 0,-1 1 0,0-1 0,1 0 0,-1 0 0,1 0 0,0 1 0,0-1 0,0 0 0,0 0 0,0 1 0,0-1 0,1 3 0,0-4 0,0-1 0,0 1 0,0-1 0,0 0 0,1 1 0,-1-1 0,0 0 0,0 0 0,0 1 0,0-1 0,0 0 0,1 0 0,-1 0 0,0-1 0,0 1 0,0 0 0,0 0 0,2-1 0,24-5 0,-12 1 0,0 0 0,-1-1 0,17-10 0,30-12 0,-55 26 0,0 0 0,0 1 0,0-1 0,0 1 0,1 1 0,-1-1 0,0 1 0,9 0 0,-13 1 0,0 0 0,0 0 0,0 0 0,0 0 0,0 0 0,0 0 0,-1 0 0,1 0 0,0 1 0,-1-1 0,1 1 0,-1-1 0,3 4 0,20 28 0,-15-20 0,18 29 0,-26-39 0,1 0 0,-1 0 0,0 0 0,0-1 0,0 1 0,0 0 0,-1 0 0,1 0 0,-1 0 0,0 0 0,1 1 0,-1-1 0,-1 5 0,1-8 15,0 0-1,0 1 1,0-1 0,0 0-1,0 0 1,0 0-1,0 1 1,0-1 0,0 0-1,0 0 1,0 0 0,-1 1-1,1-1 1,0 0 0,0 0-1,0 0 1,0 1-1,0-1 1,0 0 0,0 0-1,-1 0 1,1 0 0,0 0-1,0 1 1,0-1 0,0 0-1,-1 0 1,1 0-1,0 0 1,0 0 0,0 0-1,-1 0 1,1 0 0,0 0-1,0 0 1,0 0 0,-1 1-1,1-1 1,0 0-1,0 0 1,-1-1 0,1 1-1,0 0 1,0 0 0,0 0-1,-1 0 1,1 0 0,0 0-1,0 0 1,0 0-1,0 0 1,-1 0 0,1 0-1,0-1 1,0 1 0,0 0-1,0 0 1,-1 0 0,1 0-1,0 0 1,0-1-1,0 1 1,0 0 0,0 0-1,0 0 1,-1-1 0,-5-10-4201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22511,'0'0'5296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27 17687,'0'0'3992,"-97"-6"-3392,-126-2-384,90 4 8,197 2-168,41 2-8,-49 0-64,-25-4 8,-15 2-40,-8 2 8,-4 0-24,-8 2 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4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15272,'0'0'696,"63"-12"-1,44-2 97,15-4 0,26-4-208,23-9 0,32-9-280,-37 12 8,-56 4-128,1 6-8,20-1-48,-16 1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5:0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171 848 14168,'0'0'2721,"-1"11"-2669,-3 16 19,0 0 0,-2 0 0,-16 42 0,-91 242 1167,93-231 445,74-287-890,-41 160-646,2 1 9,1 1 0,25-47-1,53-81 190,-65 121-254,-26 46-81,58-94 161,-53 90-135,-1 0 1,2 0-1,-1 1 1,1 0-1,0 0 1,1 1-1,13-8 1,-23 15-29,1 1 0,0-1 0,0 0 0,0 1 0,0-1-1,0 0 1,0 1 0,1-1 0,-1 1 0,0 0 0,0-1 0,0 1 0,0 0 0,1 0 0,-1-1 0,0 1-1,0 0 1,0 0 0,1 0 0,-1 1 0,0-1 0,0 0 0,0 0 0,0 1 0,1-1 0,-1 1 0,0-1-1,0 1 1,0-1 0,0 1 0,0-1 0,0 1 0,0 0 0,0 0 0,-1 0 0,1-1 0,0 1 0,0 0-1,0 0 1,-1 0 0,1 0 0,0 2 0,1 3 15,0-1-1,0 1 1,-1-1 0,1 1-1,-2 0 1,1 0 0,0 8-1,-1 6 21,-1 0 0,0 1 0,-2-1 0,0 0 0,-10 30 1,9-36-3,-1-1 1,-1 0-1,0 0 1,0-1-1,-2 0 1,1 0-1,-1 0 1,-19 19-1,25-29-22,0-1-1,0 1 0,0 0 1,0-1-1,0 0 1,0 1-1,0-1 0,-1 0 1,1 0-1,0 0 0,-1 0 1,1-1-1,-4 1 1,5 0-14,0-1 0,0 0 1,0-1-1,0 1 0,0 0 1,0 0-1,0 0 1,0-1-1,0 1 0,0 0 1,0-1-1,0 1 0,0-1 1,0 1-1,0-1 1,0 0-1,0 1 0,0-1 1,1 0-1,-1 0 0,0 1 1,0-1-1,1 0 1,-1 0-1,1 0 0,-1 0 1,1 0-1,-1 0 0,1 0 1,-1 0-1,1 0 1,0 0-1,-1-2 0,-2-10 46,0-1 0,1 0 0,0-18 0,1 29-42,1 0-1,0 1 1,0-1-1,0 0 1,0 0-1,1 1 0,-1-1 1,1 0-1,0 1 1,-1-1-1,1 1 1,0-1-1,1 1 1,-1-1-1,0 1 1,1-1-1,-1 1 1,1 0-1,0 0 1,0 0-1,-1 0 1,1 0-1,1 1 1,2-4-1,-1 4 6,-1 0 0,1 0 0,0 0 0,-1 1 1,1-1-1,-1 1 0,1 0 0,0 0 0,0 0 0,-1 1 0,5 0 0,43 13 55,-26-7-40,-12-3-8,15 4 44,0-2 0,45 5 0,-65-10-44,1-1-1,0 0 0,-1 0 1,1-1-1,-1 0 0,1-1 1,-1 0-1,0 0 0,0-1 1,0 0-1,0 0 1,0-1-1,9-5 0,-7 3 20,-1-1-1,0 0 1,0-1-1,0 0 1,14-18-1,-20 21-2,1 0 1,-1 0-1,0 0 0,-1-1 0,1 0 0,-1 1 0,0-1 0,-1 0 1,1 0-1,-1 0 0,0 0 0,0-13 0,-1-16 1302,2 35-1329,0 0 1,0-1-1,1 1 0,-1 0 1,0 0-1,0-1 0,0 1 1,3-2-1,5-2 3,0 0 0,0 1 0,0 1-1,1 0 1,-1 0 0,1 1 0,-1 0 0,1 1 0,0 0-1,11 2 1,-14-1-10,0 0-1,0 1 1,-1 0 0,1 0-1,0 1 1,-1 0-1,0 0 1,0 1 0,0 0-1,0 0 1,-1 1-1,0 0 1,12 11-1,-14-12-1,-1 1 0,0 0-1,0 0 1,0 0 0,0 0-1,-1 0 1,1 1-1,-2-1 1,1 1 0,0-1-1,0 9 1,0 7 24,0 39 1,-1-12 19,-1-47-43,0 1-1,0 0 0,1 0 0,-1 0 0,0 0 0,1-1 0,-1 1 1,1 0-1,0 0 0,-1-1 0,1 1 0,0-1 0,0 1 0,0 0 1,0-1-1,0 0 0,0 1 0,1-1 0,-1 0 0,0 1 0,1-1 1,-1 0-1,1 0 0,-1 0 0,1 0 0,0 0 0,-1-1 0,1 1 1,0 0-1,0-1 0,-1 0 0,1 1 0,0-1 0,0 0 0,0 0 0,0 0 1,-1 0-1,1 0 0,0 0 0,0 0 0,3-1 0,6-2 0,-1 1-1,1-1 1,-1-1-1,1 0 1,14-8-1,20-12 41,-2-1 0,78-60 0,-69 45 48,-65 65-64,5-11-14,1 0 0,0 1 0,-9 30 0,15-41-5,0 0-1,1 1 0,-1-1 1,1 1-1,0-1 0,0 1 0,0-1 1,1 1-1,-1-1 0,1 1 0,0-1 1,0 0-1,1 1 0,-1-1 0,1 0 1,0 0-1,0 0 0,6 7 0,-7-10-4,0 1 0,0-1 0,1 1-1,-1-1 1,0 0 0,1 0-1,-1 0 1,1 0 0,0 0-1,-1 0 1,1 0 0,0 0-1,-1-1 1,1 1 0,0-1 0,0 1-1,0-1 1,-1 0 0,1 1-1,0-1 1,0 0 0,0 0-1,0 0 1,0-1 0,0 1-1,-1 0 1,1-1 0,0 1 0,0-1-1,0 0 1,-1 1 0,1-1-1,0 0 1,-1 0 0,1 0-1,-1 0 1,3-3 0,0 1 0,0 0 1,-1 0-1,1-1 1,-1 1-1,0-1 1,0 0-1,0 0 0,0 0 1,-1 0-1,1 0 1,-1-1-1,0 1 1,1-8-1,-2 7 2,0 1-1,-1-1 1,0 0 0,0 0-1,0 1 1,-1-1-1,0 0 1,1 1 0,-2-1-1,1 1 1,0-1 0,-1 1-1,0 0 1,0-1-1,0 1 1,-1 0 0,1 0-1,-1 1 1,0-1-1,0 0 1,0 1 0,-1 0-1,1 0 1,-1 0 0,0 0-1,-5-3 1,7 5 2,-1-1 0,0 1 0,1-1 0,-1 1 0,0 0 0,0 0 0,-3 0 0,-6-2 27,20 5-32,0-1 0,1 1 0,-1-1 0,1 0 1,-1-1-1,1 0 0,0-1 0,-1 1 0,0-2 0,10-1 0,13-6 0,40-14 0,-51 15 0,5-2 5,0-1 0,-1-1 0,-1-2 0,0 0 1,-1-1-1,0-2 0,-1 0 0,32-35 0,-3-5 21,77-115-1,-111 144 29,24-54 0,-29 57 0,-5 10 24,-11 20-3,-11 25-23,-33 115 6,16-41-43,14-50-13,-89 240 51,68-200-16,-54 95-1,54-112-18,26-47-10,-1 0 0,-2-1 1,-26 34-1,40-63 33,4-7-25,3-10-4,4 0-4,0 0 0,1 1 0,1 0 0,0 1 0,1 0 0,0 1 0,23-22 0,107-85 55,-85 77-39,192-137 113,-122 95-30,-114 76-90,-8 6-10,1 1 1,-1-1-1,1 1 0,-1 0 1,1 0-1,0 1 1,0-1-1,0 1 0,10-2 1,-15 4-8,0 0 0,0 0 1,1 0-1,-1 0 0,0 1 0,0-1 1,1 0-1,-1 0 0,0 0 0,0 1 1,0-1-1,1 0 0,-1 0 0,0 1 1,0-1-1,0 0 0,0 1 1,0-1-1,0 0 0,0 0 0,0 1 1,0-1-1,0 0 0,0 1 0,0-1 1,0 0-1,0 0 0,0 1 0,0-1 1,0 0-1,0 1 0,0-1 0,0 0 1,0 0-1,0 1 0,0-1 1,-1 0-1,1 1 0,-6 17 3,4-13 0,-16 41-3,8-20 36,-13 47 1,23-70-32,-1-1-1,0 0 1,1 1 0,0-1-1,-1 1 1,1-1 0,0 1-1,0-1 1,1 1-1,-1-1 1,0 1 0,1-1-1,1 4 1,-1-5-2,0 0 0,0 0 0,0 1 0,0-1 0,1 0 0,-1 0 0,0 0-1,1 0 1,-1-1 0,1 1 0,-1 0 0,1-1 0,-1 1 0,1-1 0,-1 1 0,1-1 0,0 0 0,-1 1 0,1-1 0,0 0-1,1 0 1,12 0 5,0 0 0,0-1 0,0-1 0,0 0-1,0-1 1,0-1 0,25-9 0,-5-1 26,65-38 0,-61 28-16,-2-2 0,-1-2 0,-2 0 0,47-51 1,109-151 81,-96 123-69,-60 72-23,32-43 1,-49 56 4,-11 14-2,1 0 0,-1 0 1,-1-1-1,7-13 0,-11 21-9,-1 0-1,1 0 1,-1 1 0,0-1-1,1 0 1,-1 0-1,0 0 1,0 1 0,0-1-1,0 0 1,1 0 0,-1 0-1,0 0 1,0 1-1,-1-1 1,1 0 0,0 0-1,0 0 1,0 0 0,-1 1-1,1-1 1,0 0-1,0 0 1,-1 1 0,1-1-1,-1 0 1,1 0 0,-1 1-1,1-1 1,-1 0-1,0 1 1,1-1 0,-1 1-1,1-1 1,-1 1 0,0-1-1,0 1 1,1-1-1,-1 1 1,-1-1 0,-1 1 3,1-1 0,-1 1 0,0-1 0,1 1 0,-1 0 0,0 0 0,1 0 0,-1 0 0,0 0 0,1 1 0,-6 0 0,-1 3 1,0 0 0,0 0-1,1 1 1,0 0 0,-1 1 0,2-1 0,-1 2 0,1-1 0,0 1 0,0 0-1,-10 15 1,4-5-2,1 1-1,1 1 1,1 0-1,-11 28 1,13-24 4,0 1 0,2 1-1,1-1 1,0 1 0,-1 37 0,6-43 2,0 0 0,1 1 0,1-1 0,1 0 0,0 0 0,2 0-1,11 31 1,-14-45-9,1 0 0,0-1 0,0 1 0,0 0 0,0-1 0,1 0 0,0 0 0,0 0 0,0 0 0,0 0 0,1-1 0,-1 0 0,1 0 0,0 0 0,0-1 0,0 0 0,0 1 0,1-2 0,-1 1 0,0-1 0,1 1 0,-1-2 0,8 2 0,6-1 4,0-1-1,0 0 1,-1-1 0,1-1 0,30-7-1,-27 3 41,0-1 0,0-1-1,-1 0 1,0-2-1,0-1 1,-2 0 0,1-2-1,-1 0 1,-1-1-1,31-31 1,-47 43-34,1 0-1,-1-1 1,1 1-1,-1-1 1,0 0-1,0 0 1,-1 0 0,1 0-1,0 0 1,-1 0-1,0 0 1,0 0-1,2-7 1,-3 10-9,-1-1 0,1 1 1,0-1-1,0 1 0,0-1 0,-1 1 1,1-1-1,0 1 0,-1-1 0,1 1 0,0-1 1,-1 1-1,1-1 0,-1 1 0,1 0 1,0-1-1,-1 1 0,1 0 0,-1-1 1,1 1-1,-1 0 0,1 0 0,-1 0 0,0-1 1,1 1-1,-1 0 0,1 0 0,-1 0 1,1 0-1,-1 0 0,0 0 0,1 0 0,-1 0 1,1 0-1,-1 0 0,1 0 0,-1 0 1,0 1-1,-23 4 31,12 0-13,0 0 0,0 0 0,0 1-1,1 1 1,0 0 0,1 0 0,0 1 0,0 0-1,0 1 1,1 0 0,0 1 0,-12 18 0,16-22-5,1 1 1,-1 0-1,2 0 1,-1 1-1,1-1 1,0 1-1,0-1 1,1 1-1,0 0 1,1 0-1,0 0 1,0 0-1,0 1 1,1-1-1,0 0 1,1 0-1,0 0 1,0 0-1,1 0 1,0 0-1,3 9 1,-1-9 8,0 0 1,1-1-1,0 1 1,0-1-1,0 0 1,1-1-1,0 1 1,0-1-1,0 0 1,1 0 0,0-1-1,0 0 1,1 0-1,0-1 1,-1 0-1,14 5 1,-11-6-9,0 0 0,-1 0 0,1-1 1,0 0-1,0-1 0,0 0 0,0 0 0,0-1 1,1-1-1,-1 0 0,0 0 0,0-1 0,0 0 0,11-4 1,-17 4-41,0 0 1,0 0 0,-1 0 0,1 0-1,0-1 1,-1 0 0,1 0-1,-1 0 1,4-5 0,6-8-4288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14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1 927 10152,'0'0'11346,"10"-12"-10934,10-12-114,-2 0-1,-1-1 1,14-27 0,48-120 1808,-59 129 221,-33 102-1430,9-42-750,0-1 0,1 1 0,0 1 1,1-1-1,1 0 0,2 21 1,-1-36-124,0 0 0,1 0 0,-1 0 0,1 1 0,0-1 0,-1 0 0,1 0 0,0 0-1,0 0 1,1 0 0,-1-1 0,0 1 0,1 0 0,-1 0 0,1-1 0,-1 1 0,1-1 0,0 1 0,-1-1 0,1 0 0,0 0 0,0 0 0,0 0 0,0 0 0,0 0 0,0 0 0,0 0 0,1-1 0,-1 0 0,0 1 0,0-1 0,0 0 0,1 0 0,2 0 0,1 0 3,0-1 0,1 0 0,-1 0 0,0 0 1,0 0-1,0-1 0,-1 0 0,1-1 0,0 1 1,-1-1-1,10-7 0,2-4 35,0-1 0,-1-1-1,-1-1 1,24-32 0,39-78 114,-37 49 39,37-102-1,-64 141 15,-1-1 0,-3 0 0,-1-1 0,7-73 0,-16 97-162,-1 11-61,0 10-6,-12 60 0,-6 90 0,13-89 0,-2 10 0,-6 56 0,-37 164 0,44-268 0,-2-1 0,-21 49 0,26-66 0,-1-1 0,0 1 0,0-1 0,-1 0 0,0 0 0,0-1 0,-1 0 0,1 0 0,-2 0 0,1-1 0,-15 9 0,20-14 0,0 0 0,0 0 0,0 0 0,0 0 0,0-1 0,0 1 0,0-1 0,-1 1 0,1-1 0,0 0 0,0 0 0,-1 0 0,1 0 0,0 0 0,0 0 0,0-1 0,-1 1 0,1-1 0,0 1 0,0-1 0,0 0 0,0 0 0,0 0 0,0 0 0,0 0 0,0-1 0,0 1 0,1-1 0,-1 1 0,0-1 0,1 1 0,-1-1 0,1 0 0,0 0 0,0 0 0,0 0 0,-2-2 0,1-1 0,-1 0 0,1 0 0,0 0 0,1 0 0,-1 0 0,1 0 0,0 0 0,0 0 0,0-1 0,1 1 0,0 0 0,0-1 0,0 1 0,3-11 0,0 9 0,0 0 0,0-1 0,1 1 0,0 1 0,0-1 0,1 1 0,0-1 0,0 1 0,7-6 0,-2 3 0,0 1 0,0 0 0,0 0 0,20-10 0,-18 12 0,1 0 0,-1 1 0,1 0 0,1 1 0,-1 1 0,1 0 0,-1 0 0,1 1 0,0 1 0,0 1 0,-1 0 0,1 0 0,21 5 0,-33-5 42,0 1-1,-1 0 1,1-1 0,0 1-1,-1 0 1,1 0 0,0 0-1,-1 0 1,1 0 0,-1 1-1,0-1 1,1 0 0,-1 1 0,0-1-1,0 1 1,0-1 0,0 1-1,0-1 1,0 1 0,-1 0-1,1-1 1,0 1 0,0 3-1,0 2-904,1 0-1,-2 0 0,1 0 0,-1 9 1,0-13 169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5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20903,'0'0'6416,"32"-66"-6016,2 50-240,5 4 0,9 4-168,-4 2 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5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18895,'0'0'5744,"-30"63"-5176,24-53-8,4 0-200,2-4 8,0 0-176,2 0-8,4 0-56,-2-4 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2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722 142 9040,'0'0'10186,"-2"-10"-9925,-7-35 5,9 42-209,-1 1 0,0-1 0,0 1 0,0-1 0,0 1 0,0-1 0,-1 1 0,1 0 0,-1-1 0,1 1 0,-1 0 0,0 0 0,0 0 0,0 0 0,-3-2 0,-1 0 76,0 1 0,-1-1 0,-11-4-1,15 7-82,-15-5 49,0 0 1,0 2-1,0 0 0,0 1 0,-1 0 1,1 2-1,-1 0 0,0 2 0,1 0 1,-1 0-1,1 2 0,-1 1 0,1 0 1,0 1-1,1 1 0,-1 0 0,-30 17 1,22-9 7,1 0 1,0 2 0,1 1 0,-34 31 0,51-42-75,1 0-1,0 0 1,1 1 0,0 0 0,0 0-1,0 0 1,1 1 0,0-1 0,0 1-1,1 0 1,0 0 0,0 0-1,1 1 1,0-1 0,1 0 0,-1 1-1,2 0 1,-1-1 0,1 1 0,2 10-1,-2-15-17,1-1 0,1 0 0,-1 1 0,0-1 1,1 0-1,0 0 0,-1 0 0,1 0 0,0 0 0,1 0 0,-1 0 0,1-1 0,-1 1 0,1-1 0,0 0 0,-1 0 0,1 0 0,0 0 0,1 0 0,-1 0 0,5 1 0,7 3 54,1-1-1,-1 0 0,21 2 0,-28-5-34,23 3 467,1-1 1,55 0 0,-90-4-471,0 0 0,1 1 0,-1 0 1,0-1-1,1 1 0,-1 0 0,1 0 0,0 1 0,-3 1 1,-8 3 31,-32 15 124,-66 40 1,97-53-164,1 2-1,0-1 0,1 2 1,0 0-1,1 0 0,0 1 1,1 0-1,0 1 0,-9 15 1,13-17-5,1-1 0,-1 1-1,1 0 1,-5 22 0,9-29-15,0 0-1,1 0 1,0-1-1,-1 1 1,2 0-1,-1 0 1,0 0-1,1-1 1,0 1 0,-1 0-1,1-1 1,1 1-1,-1-1 1,1 1-1,-1-1 1,1 1 0,0-1-1,0 0 1,5 6-1,-2-4 8,1 0-1,0 0 1,0-1 0,0 1-1,0-2 1,1 1-1,0 0 1,-1-1 0,1-1-1,0 1 1,1-1-1,-1 0 1,0 0 0,1-1-1,-1 0 1,0-1-1,1 1 1,9-2 0,12-1 45,0-1 0,0-1 0,38-11-1,-39 7 10,1-1 0,-1-2-1,0-1 1,38-23-1,94-72 307,-15 8 70,-138 94-405,1 1 1,-1 0-1,1 0 0,0 0 1,0 1-1,0 0 0,0 1 1,1-1-1,-1 2 0,1-1 0,-1 1 1,17 1-1,-23 0-23,0 1-1,-1-1 1,1 1-1,0 0 1,-1 0-1,1 0 1,-1 0-1,1 0 0,-1 0 1,0 1-1,0-1 1,1 0-1,-1 1 1,0-1-1,0 1 1,0-1-1,0 1 1,-1-1-1,2 3 1,9 12 40,0-3 1,19 26 1,-23-29-32,0-1 0,0 1 0,1-1 1,0-1-1,17 14 0,-7-10 53,2-1 0,34 15 0,16 9 225,-57-27-188,-6-5-31,-1 1-1,1 1 0,-1-1 1,8 8-1,-9-7-273,-5-5 183,0 0-1,0 0 1,0 0-1,0 1 1,0-1-1,0 0 1,0 0-1,0 0 1,0 1-1,0-1 1,1 0-1,-1 0 1,0 0-1,0 0 1,0 1-1,0-1 1,0 0 0,1 0-1,-1 0 1,0 0-1,0 0 1,0 0-1,1 0 1,-1 0-1,0 1 1,0-1-1,0 0 1,1 0-1,-1 0 1,0 0-1,0 0 1,0 0-1,1 0 1,-1 0-1,0 0 1,0 0-1,0 0 1,1 0 0,-1 0-1,0-1 1,0 1-1,0 0 1,0 0-1,1 0 1,-1 0-1,0 0 1,0 0-1,0 0 1,0 0-1,1-1 1,-1 1-1,0 0 1,0 0-1,0 0 1,0 0-1,0-1 1,0 1-1,1 0 1,-1 0 0,0 0-1,0 0 1,0-1-1,7-7-3879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2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676 0 15472,'0'0'1382,"-16"9"-618,-51 30 268,-64 49 0,46-17-61,-106 112-1,158-147-553,2 2-1,2 1 0,2 1 0,-27 52 1,43-65 268,11-27-668,0 0 0,0 0-1,-1 0 1,1 1-1,0-1 1,0 0-1,0 0 1,0 0-1,0 1 1,0-1 0,0 0-1,0 0 1,0 0-1,0 1 1,0-1-1,0 0 1,0 0 0,0 0-1,1 1 1,-1-1-1,0 0 1,0 0-1,0 0 1,0 1-1,0-1 1,0 0 0,0 0-1,1 0 1,-1 0-1,0 0 1,0 1-1,0-1 1,0 0 0,1 0-1,-1 0 1,0 0-1,0 0 1,0 0-1,0 0 1,1 0-1,-1 0 1,0 1 0,0-1-1,0 0 1,1 0-1,-1 0 1,0 0-1,1 0 1,4-2 138,0 0 0,0-1 1,0 1-1,0-1 0,7-5 0,0 0-271,98-48-169,-83 44-2633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2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110 760 14168,'0'0'2273,"-5"11"-1723,-6 15-236,2 1 0,1 1 0,-9 53-1,-6 102 756,18-140-834,-5 112 732,6-85 465,-12 78 1,14-208 1231,45-467-163,-39 493-2215,14-65 0,-14 87-211,0 0 0,0 0 0,1 0 0,1 0 0,0 1 0,1 0 0,0 0 0,11-12 0,0 1 100,-4 4 59,29-25 0,-39 39-190,0 0-1,1 1 1,0-1 0,0 1-1,0 0 1,0 1-1,0-1 1,0 1 0,1 0-1,-1 0 1,11-1-1,-13 3-27,-1 0-1,1 0 0,0 0 0,0 1 0,0-1 0,-1 1 1,1-1-1,0 1 0,-1 0 0,1 0 0,0 0 0,-1 1 1,1-1-1,-1 1 0,0-1 0,0 1 0,1 0 0,-1 0 1,0 0-1,0 0 0,-1 0 0,1 0 0,0 0 1,-1 1-1,1-1 0,-1 1 0,0-1 0,0 1 0,1 3 1,2 4 6,-1-1 1,0 1 0,-1 0 0,0 0-1,-1 0 1,0 0 0,-1 12 0,0-7 0,-1 1 0,-1 0 0,-1-1 0,0 1 0,-1-1 0,-1 0 0,-7 15 1,8-20-8,-1-1 0,0 0 0,-1 0 0,0 0 0,0-1 0,-1 0 0,0 0 0,0 0 0,-1-1 0,0 0 0,-15 9 0,21-15-7,0 0 0,-1 0 0,1 0 0,-1 0 0,1-1-1,-1 1 1,0-1 0,1 0 0,-1 0 0,1 0 0,-1 0 0,0 0 0,1 0 0,-1-1 0,1 1 0,-1-1-1,1 0 1,-1 0 0,1 0 0,-1 0 0,-2-1 0,3 1 7,1 0 0,-1 0 0,0 0-1,0-1 1,1 1 0,-1 0 0,0-1 0,1 1 0,-1-1-1,1 1 1,0-1 0,0 0 0,-1 1 0,1-1 0,0 0 0,1 0-1,-1 0 1,0 0 0,0 0 0,1 0 0,-1 0 0,1 0 0,0 0-1,-1 0 1,1 0 0,1-4 0,-1 5-12,1 0 1,-1-1-1,1 1 0,0 0 1,-1 0-1,1 0 0,0-1 1,0 1-1,0 0 0,0 0 1,0 0-1,0 1 0,0-1 1,1 0-1,-1 0 0,0 1 1,0-1-1,3-1 0,30-9 67,-25 8-64,19-4-7,41-6 0,-51 11 0,0-1 0,0-1 0,0 0 0,-1-1 0,1-1 0,31-16 0,57-41 0,67-42 0,-162 98 0,11-8 0,24-11 0,-41 23 0,1 0 0,-1 1 0,1 0 0,0 0 0,0 0 0,-1 1 0,1 0 0,0 0 0,0 0 0,9 1 0,-11 1 0,-1 0 0,0 0 0,1 0 0,-1 1 0,0-1 0,0 1 0,1 0 0,-1 0 0,-1 0 0,1 0 0,0 0 0,0 1 0,-1 0 0,0-1 0,1 1 0,-1 0 0,2 4 0,13 13 0,-16-20 0,-1 0 0,1 1 0,-1-1 0,1 0 0,-1 1 0,1-1 0,-1 1 0,0-1 0,1 0 0,-1 1 0,1-1 0,-1 1 0,0 0 0,1-1 0,-1 1 0,0-1 0,0 1 0,1-1 0,-1 1 0,0 0 0,0-1 0,0 1 0,0-1 0,0 1 0,0 0 0,0-1 0,0 1 0,0-1 0,0 1 0,0 0 0,0-1 0,-1 1 0,1-1 0,0 1 0,0 0 0,0-1 0,-1 1 0,1-1 0,0 1 0,-1-1 0,1 1 0,-1-1 0,1 1 0,-1-1 0,1 0 0,0 1 0,-1-1 0,1 1 0,-1-1 0,0 0 0,1 0 0,-1 1 0,1-1 0,-1 0 0,1 0 0,-1 0 0,0 1 0,0-1 0,-6 1 0,1 1 0,-1-1 0,1 0 0,-8 0 0,-9-1 0,0 2 0,0 1 0,0 0 0,-29 10 0,44-11 0,1 1 0,0-1 0,0 2 0,0-1 0,0 1 0,0 0 0,1 0 0,-1 1 0,1 0 0,0 0 0,1 1 0,-1-1 0,1 1 0,0 0 0,1 1 0,-7 10 0,9-14 0,0 1 0,0 0 0,0 0 0,0 0 0,1 0 0,0 0 0,-1 0 0,1 0 0,1 1 0,-1-1 0,1 0 0,-1 1 0,1-1 0,1 0 0,-1 1 0,0-1 0,1 0 0,0 0 0,0 1 0,0-1 0,1 0 0,2 5 0,-3-7 0,0 1 0,-1-1 0,1 0 0,0 0 0,1 0 0,-1 0 0,0 0 0,1-1 0,-1 1 0,1 0 0,-1-1 0,1 1 0,0-1 0,-1 1 0,1-1 0,0 0 0,0 0 0,0 1 0,0-1 0,0-1 0,1 1 0,-1 0 0,0-1 0,0 1 0,0-1 0,1 1 0,-1-1 0,0 0 0,1 0 0,-1 0 0,0 0 0,0-1 0,1 1 0,-1-1 0,0 1 0,0-1 0,0 0 0,1 0 0,2-1 0,5-4 0,-1 1 0,0-1 0,-1-1 0,0 0 0,0 0 0,0 0 0,9-12 0,6-8 0,-2 0 0,0-2 0,18-34 0,-11 19 0,-22 84 0,-3-21 0,11 57 0,-13-69 0,1 0 0,1 0 0,-1 0 0,1-1 0,1 1 0,-1-1 0,1 0 0,6 8 0,-9-13 0,0 0 0,0-1 0,0 1 0,0 0 0,1-1 0,-1 1 0,0-1 0,0 1 0,1-1 0,-1 0 0,0 0 0,0 1 0,1-1 0,-1 0 0,0 0 0,1 0 0,-1 0 0,0 0 0,1-1 0,-1 1 0,0 0 0,0-1 0,1 1 0,-1-1 0,0 1 0,0-1 0,0 1 0,0-1 0,2-1 0,35-24 0,-34 22 0,82-74 0,-54 48 0,39-30 0,-70 59 0,0 0 0,0 0 0,0 1 0,0-1 0,0 0 0,0 1 0,0-1 0,0 0 0,0 1 0,0 0 0,0-1 0,1 1 0,-1-1 0,0 1 0,0 0 0,0 0 0,1 0 0,-1 0 0,0 0 0,0 0 0,0 0 0,1 0 0,-1 0 0,0 1 0,1-1 0,0 1 0,-1 1 0,0-1 0,0 0 0,0 0 0,0 0 0,-1 1 0,1-1 0,0 0 0,0 1 0,-1-1 0,1 0 0,-1 1 0,1-1 0,-1 1 0,0-1 0,1 4 0,0 8 0,-1 0 0,0 1 0,-3 18 0,3-28 0,-2 10 0,1-8 0,0 0 0,0 0 0,1 0 0,-1 0 0,2 0 0,-1 0 0,1 0 0,0 0 0,2 8 0,-3-13 0,0-1 0,1 1 0,-1-1 0,0 0 0,1 1 0,-1-1 0,1 1 0,-1-1 0,1 0 0,-1 1 0,1-1 0,-1 0 0,1 0 0,-1 1 0,1-1 0,-1 0 0,1 0 0,-1 0 0,1 0 0,-1 0 0,1 0 0,0 0 0,-1 0 0,1 0 0,-1 0 0,1 0 0,-1 0 0,1 0 0,-1 0 0,1 0 0,-1-1 0,1 1 0,-1 0 0,1 0 0,-1-1 0,1 1 0,-1 0 0,1-1 0,0 0 0,24-16 0,-21 13 0,12-10 0,28-31 0,4-5 0,-47 49 0,-1 1 0,1-1 0,0 0 0,0 0 0,0 1 0,-1-1 0,1 1 0,0-1 0,0 1 0,0-1 0,0 1 0,0-1 0,0 1 0,0 0 0,0-1 0,1 1 0,-1 0 0,0 0 0,2 0 0,-3 0 0,1 1 0,0-1 0,-1 0 0,1 1 0,0-1 0,-1 1 0,1-1 0,-1 1 0,1-1 0,-1 1 0,1-1 0,-1 1 0,0-1 0,1 1 0,-1 0 0,0-1 0,1 1 0,-1 0 0,0-1 0,0 1 0,1 1 0,0 4 0,0-1 0,-1 1 0,1 0 0,-1-1 0,-1 9 0,0-4 0,1-1 0,-1 1 0,2-1 0,0 1 0,2 11 0,-3-19 0,0 0 0,1 0 0,-1 0 0,1 0 0,0 0 0,-1 0 0,1-1 0,0 1 0,0 0 0,0 0 0,1-1 0,-1 1 0,0-1 0,1 1 0,-1-1 0,0 1 0,1-1 0,0 0 0,-1 0 0,1 0 0,0 0 0,-1 0 0,1 0 0,0 0 0,0-1 0,0 1 0,0-1 0,0 1 0,0-1 0,0 0 0,3 0 0,4 0 0,0-1 0,0 0 0,0-1 0,-1 0 0,1 0 0,14-6 0,49-28 0,-55 27 0,198-116 0,-212 124 0,4-4 0,0 1 0,-1-1 0,1 0 0,-1-1 0,7-8 0,-13 14 0,1 0 0,-1 0 0,0 0 0,0 0 0,0 0 0,0 0 0,0 0 0,0 0 0,0-1 0,0 1 0,0 0 0,0 0 0,0 0 0,0 0 0,0 0 0,0 0 0,0 0 0,0-1 0,0 1 0,0 0 0,0 0 0,0 0 0,0 0 0,0 0 0,0 0 0,0 0 0,0-1 0,0 1 0,0 0 0,0 0 0,0 0 0,0 0 0,0 0 0,0 0 0,0 0 0,0 0 0,-1-1 0,1 1 0,0 0 0,0 0 0,0 0 0,0 0 0,0 0 0,0 0 0,0 0 0,0 0 0,-1 0 0,1 0 0,0 0 0,0 0 0,0 0 0,0 0 0,0 0 0,0 0 0,0 0 0,-1 0 0,1 0 0,0 0 0,0 0 0,0 0 0,0 0 0,0 0 0,0 0 0,0 0 0,-1 0 0,1 0 0,0 0 0,-10 3 0,1 1 0,-1 1 0,1 0 0,0 0 0,0 1 0,1 0 0,0 1 0,0 0 0,0 0 0,-7 10 0,11-12 0,0 1 0,1 0 0,0 0 0,0 0 0,0 0 0,1 1 0,0-1 0,0 1 0,0-1 0,1 1 0,0 0 0,1 0 0,-1-1 0,1 1 0,2 12 0,-2-15 0,1-1 0,-1 1 0,1 0 0,0-1 0,1 1 0,-1-1 0,0 0 0,1 1 0,0-1 0,0 0 0,0 0 0,0 0 0,0 0 0,1 0 0,-1-1 0,1 1 0,5 3 0,-6-5 0,0 0 0,0 1 0,0-1 0,0 0 0,1 0 0,-1-1 0,0 1 0,1 0 0,-1-1 0,1 0 0,-1 1 0,1-1 0,-1 0 0,1 0 0,-1 0 0,0-1 0,1 1 0,-1-1 0,1 1 0,-1-1 0,0 0 0,1 0 0,-1 0 0,0 0 0,0 0 0,0 0 0,3-3 0,5-4 0,-1 0 0,0 0 0,0-1 0,-1-1 0,0 1 0,0-1 0,7-15 0,39-83 0,-41 79 0,15-38 0,-2-1 0,-4-1 0,-3-1 0,-2 0 0,12-132 0,-28 184 0,1 9 0,-1 0 0,-1 0 0,0 0 0,0-1 0,-1 1 0,-3-17 0,4 26 0,0-1 0,0 1 0,0-1 0,-1 1 0,1 0 0,0-1 0,0 1 0,-1-1 0,1 1 0,0 0 0,-1-1 0,1 1 0,0 0 0,-1 0 0,1-1 0,0 1 0,-1 0 0,1 0 0,0 0 0,-1-1 0,1 1 0,-1 0 0,1 0 0,-1 0 0,1 0 0,0 0 0,-1 0 0,1 0 0,-1 0 0,1 0 0,-1 0 0,1 0 0,-1 0 0,1 0 0,0 0 0,-1 0 0,1 0 0,-1 1 0,1-1 0,-1 0 0,1 0 0,0 0 0,-1 1 0,1-1 0,0 0 0,-1 1 0,1-1 0,0 0 0,-1 1 0,1 0 0,-18 18 0,9-5 0,1 1 0,0 0 0,2 0 0,-1 0 0,2 1 0,-8 31 0,4 2 0,-3 52 0,8-36 0,3-1 0,2 1 0,3 0 0,25 126 0,-19-157 859,-3-16-5694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3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1195 9536,'0'0'9113,"10"-10"-8825,7-7-114,-1-1 0,-1 0 0,0-1 0,19-34 0,-5-4 785,42-121 0,-68 167-779,-1-1 0,0 1 0,0-1 0,-1 0 0,-1-14 0,0 26-174,0 0 0,0-1 1,1 1-1,-1 0 1,0 0-1,0 0 0,0 0 1,0 0-1,0 0 0,0 0 1,0-1-1,0 1 1,0 0-1,0 0 0,0 0 1,0 0-1,0 0 0,0-1 1,0 1-1,0 0 1,0 0-1,0 0 0,0 0 1,0 0-1,0 0 0,0-1 1,0 1-1,0 0 1,0 0-1,0 0 0,0 0 1,0 0-1,0 0 1,0-1-1,0 1 0,0 0 1,-1 0-1,1 0 0,0 0 1,0 0-1,0 0 1,0 0-1,0 0 0,0-1 1,0 1-1,-1 0 0,1 0 1,0 0-1,0 0 1,0 0-1,0 0 0,0 0 1,0 0-1,-1 0 0,1 0 1,0 0-1,0 0 1,0 0-1,0 0 0,0 0 1,-1 0-1,1 0 0,0 0 1,-8 12 131,-5 20-80,8-17-27,0 1 0,1 0 1,1 1-1,1-1 1,0 0-1,1 1 1,1-1-1,0 1 0,2-1 1,-1 1-1,2-1 1,0 0-1,10 28 1,-12-41-19,0-1 0,0 0 1,0 1-1,0-1 0,0 0 1,1 0-1,-1 0 0,1 0 1,-1 0-1,1 0 0,0-1 1,-1 1-1,1 0 0,0-1 1,0 0-1,0 1 0,0-1 1,1 0-1,-1 0 0,0 0 1,1 0-1,-1 0 0,0-1 1,1 1-1,-1-1 0,1 1 1,-1-1-1,0 0 1,1 0-1,-1 0 0,1 0 1,-1-1-1,1 1 0,-1-1 1,1 1-1,-1-1 0,4-1 1,4-2 38,1-1 1,-1 0 0,0 0-1,-1-1 1,1 0 0,15-14 0,9-10 259,54-64 1,-78 84-220,-1 0 0,1 1-1,14-9 1,15-15 347,-6 8 81,-33 25-517,0 0 0,0 0 0,1 0 0,-1 0 0,0 0 0,0 0 0,0 0-1,1 0 1,-1 0 0,0 0 0,0 0 0,0 0 0,1 0 0,-1 0 0,0 0 0,0 0 0,0 0 0,1 0 0,-1 1 0,0-1 0,0 0 0,0 0 0,1 0 0,-1 0 0,0 0 0,0 0 0,0 1-1,0-1 1,1 0 0,-1 0 0,0 0 0,0 0 0,0 1 0,0-1 0,0 0 0,0 0 0,0 0 0,0 0 0,0 1 0,1-1 0,-1 0 0,0 0 0,0 1 0,0-1 0,0 0 0,0 0 0,0 0 0,0 1-1,0-1 1,0 0 0,-1 0 0,1 0 0,0 1 0,0-1 0,0 0 0,0 0 0,0 0 0,0 1 0,-2 13 67,-20 76 37,-11 60-11,33-144-107,-2 19 155,2-25-142,0 0-1,0 0 1,0 0 0,0 0-1,0 1 1,0-1-1,0 0 1,0 0 0,0 0-1,0 0 1,0 0-1,0 1 1,0-1 0,0 0-1,0 0 1,1 0-1,-1 0 1,0 0 0,0 0-1,0 0 1,0 1-1,0-1 1,0 0 0,0 0-1,1 0 1,-1 0-1,0 0 1,0 0 0,0 0-1,0 0 1,0 0-1,1 0 1,-1 0 0,0 0-1,0 0 1,0 0-1,0 0 1,0 0-1,1 0 1,-1 0 0,0 0-1,0 0 1,11-10 74,136-134 527,-110 112-389,1 2-1,43-25 1,-78 53-181,0 0-1,0 0 1,1 1-1,-1-1 1,1 1-1,-1 0 1,1 0 0,0 0-1,-1 0 1,1 0-1,7 1 1,-11 1-24,1 0 1,0 1-1,-1-1 1,0 1 0,1-1-1,-1 1 1,0-1-1,0 1 1,0-1-1,0 1 1,0-1 0,0 1-1,0-1 1,-1 2-1,1-1 0,-9 77-10,5-52-8,1 0 0,1 0 1,3 47-1,-1-72 10,0-1-1,0 1 1,0-1 0,1 1-1,-1-1 1,0 0 0,1 1-1,-1-1 1,1 1 0,0-1-1,-1 0 1,1 1 0,0-1-1,0 0 1,0 0 0,0 0-1,0 0 1,0 0 0,0 0-1,1 1 1,0-1 2,-1-1 1,0 1-1,1-1 1,-1 0-1,1 1 1,-1-1-1,0 0 1,1 0-1,-1 0 1,1 0 0,-1 0-1,1 0 1,-1-1-1,0 1 1,1 0-1,-1-1 1,2 0-1,7-4 29,-1 0 1,1 0-1,-1-1 0,13-10 1,-14 9-20,156-125 401,-142 113-114,47-31-1,-70 56-285,0-1-1,0 0 1,-1 0-1,0 0 1,0 0-1,-3 7 1,-3 8-24,1 0 1,1 1 0,0 0-1,2 0 1,-2 30 0,3-33-14,3-16 19,0 0 0,0 1 1,-1-1-1,1 0 0,0 0 1,1 0-1,-1 0 0,0 1 1,1-1-1,-1 0 0,1 0 1,0 0-1,-1 0 0,1 0 1,2 3-1,-2-4 5,0 0-1,0 0 1,0 0-1,0-1 1,0 1 0,0 0-1,0-1 1,0 1-1,0-1 1,0 1-1,1-1 1,-1 1-1,0-1 1,0 0 0,0 1-1,1-1 1,-1 0-1,0 0 1,0 0-1,1 0 1,-1 0 0,0 0-1,0-1 1,1 1-1,-1 0 1,0-1-1,1 1 1,9-4 23,-1-1 0,1 1 0,-1-1 0,-1-1 0,1 0 0,11-10 0,54-50 197,-49 41-130,7-7 0,-2-1 0,-1-2 0,-1-1 0,-3-1 0,29-51 0,-10 1 36,47-129 0,-44 104-18,-31 79-58,-2-1-1,-1-1 1,-2 0 0,14-71-1,-25 104-46,-1 0-1,0 0 1,0 0 0,0 0-1,0 0 1,0 0-1,0 0 1,0 0-1,0 0 1,-1 0-1,1 0 1,-1 0 0,0 0-1,0 1 1,1-1-1,-1 0 1,0 0-1,-2-2 1,2 3-4,0 1 0,-1-1 1,1 0-1,0 1 0,0-1 0,0 1 1,-1-1-1,1 1 0,0-1 0,0 1 1,-1 0-1,1 0 0,0 0 0,-1 0 1,1 0-1,0 0 0,-1 0 0,1 0 0,0 0 1,-1 1-1,1-1 0,0 0 0,0 1 1,-1-1-1,1 1 0,0-1 0,-2 3 1,-7 2-21,0 2 0,0-1 0,1 1 0,0 1 0,1 0 0,0 0 0,0 0 0,1 1 0,0 1 0,-8 11 0,-6 16-155,-24 55 1,40-80 142,-25 62-165,3 3-1,-18 84 1,23-49 62,12-53 88,7-40 63,0 0 0,2 0 0,1 1 0,0-1 1,1 0-1,1 0 0,7 29 0,-6-41 17,-1 0 0,1 0 0,1 0 0,-1-1 0,1 0 0,1 0 0,-1 0 0,1 0 0,0 0 0,0-1-1,1 0 1,8 6 0,-11-9-13,1-1 0,-1 0-1,0 0 1,1 0 0,0-1 0,-1 1-1,1-1 1,-1 0 0,1 0-1,-1 0 1,1-1 0,0 1 0,-1-1-1,1 0 1,-1 0 0,0 0-1,6-2 1,7-5 63,-1 1-1,22-17 1,-4 4 11,-10 6-31,-1 0 0,0-2 0,-1-1 0,-1 0 0,19-22 0,25-32-64,-73 89 0,0 0 0,1 0 0,0 1 0,-5 25 0,10-33 0,2 0 0,-1-1 0,2 1 0,-1 0 0,1 0 0,1 0 0,4 21 0,-1-12 0,1 1 0,1-1 0,10 22 0,-16-40 0,1 1 0,0-1 0,0 0 0,1 0 0,-1 0 0,0 0 0,1 0 0,-1 0 0,1 0 0,0 0 0,-1 0 0,1-1 0,0 1 0,0-1 0,0 1 0,0-1 0,1 0 0,-1 0 0,0 0 0,0 0 0,4 1 0,-4-2 0,1 0 0,-1 0 0,1 0 0,0-1 0,-1 1 0,1 0 0,-1-1 0,1 0 0,-1 0 0,1 1 0,-1-1 0,0-1 0,1 1 0,-1 0 0,0-1 0,0 1 0,0-1 0,0 1 0,3-4 0,24-22 0,-2-1 0,-1-2 0,-1 0 0,-1-2 0,35-62 0,-55 87 0,0-1 0,0 0 0,1 1 0,0 0 0,1 1 0,9-11 0,-13 15 0,0 1 0,0-1 0,0 1 0,1-1 0,-1 1 0,1 0 0,-1 0 0,0 0 0,1 0 0,0 0 0,-1 0 0,1 1 0,-1-1 0,1 1 0,0 0 0,-1 0 0,1 0 0,0 0 0,-1 0 0,1 1 0,0-1 0,-1 1 0,1 0 0,-1 0 0,4 1 0,78 36 0,-66-30 0,-22-10 0,-10-4 0,-3 6 0,0 1 0,0 1 0,0 0 0,0 2 0,1 0 0,-1 0 0,1 2 0,-17 7 0,27-10 0,0 0 0,0 0 0,0 0 0,1 1 0,-1 0 0,1 0 0,0 0 0,0 1 0,1 0 0,-1 0 0,1 0 0,0 0 0,1 0 0,-1 1 0,1 0 0,0 0 0,0 0 0,1 0 0,0 0 0,0 1 0,0-1 0,1 0 0,-1 12 0,1-17 0,1 10 0,0-1 0,0 0 0,1 0 0,2 13 0,-2-21 0,-1-1 0,0 0 0,0 0 0,0 1 0,1-1 0,-1 0 0,1 0 0,-1 1 0,1-1 0,-1 0 0,1 0 0,0 0 0,0 0 0,-1 0 0,1 0 0,0 0 0,0 0 0,0 0 0,0 0 0,0-1 0,0 1 0,0 0 0,0-1 0,1 1 0,-1-1 0,0 1 0,0-1 0,0 1 0,1-1 0,-1 0 0,0 0 0,1 1 0,-1-1 0,0 0 0,0 0 0,1 0 0,-1-1 0,0 1 0,1 0 0,-1 0 0,0-1 0,0 1 0,0-1 0,2 0 0,5-3 0,0 0 0,0 0 0,0-1 0,-1 0 0,0-1 0,0 0 0,-1 0 0,1 0 0,9-13 0,0-3 0,25-46 0,-30 45 0,-12 26 0,-1 1 0,1 0 0,1 0 0,-1-1 0,0 1 0,1 0 0,0 0 0,0 0 0,0 0 0,0 0 0,0 0 0,1 0 0,0-1 0,0 1 0,0 0 0,2 5 0,6 13 0,15 30 0,-22-48 0,-1-2 0,0 1 0,0-1 0,0 0 0,0 0 0,1 0 0,-1 1 0,1-1 0,0-1 0,-1 1 0,1 0 0,0 0 0,0-1 0,0 1 0,1-1 0,-1 1 0,0-1 0,0 0 0,1 0 0,-1 0 0,5 1 0,-3-2 0,0 0 0,0 0 0,-1 0 0,1-1 0,0 0 0,0 1 0,-1-1 0,1-1 0,0 1 0,-1 0 0,1-1 0,-1 0 0,4-2 0,21-15 0,-1-1 0,-1-1 0,-2-1 0,0-1 0,-1-1 0,38-53 0,88-155 0,-135 207 0,49-88 0,73-184 0,-134 292 0,0 0 0,-1 0 0,0 1 0,0-1 0,0 0 0,0-6 0,-1 11 0,0-1 0,0 1 0,0-1 0,0 0 0,0 1 0,0-1 0,-1 0 0,1 1 0,0-1 0,0 1 0,0-1 0,-1 0 0,1 1 0,0-1 0,-1 1 0,1-1 0,0 1 0,-1-1 0,1 1 0,-1-1 0,0 0 0,0 1 0,0 0 0,0 0 0,1 0 0,-1 0 0,0-1 0,0 1 0,0 1 0,0-1 0,0 0 0,0 0 0,0 0 0,1 0 0,-1 1 0,0-1 0,0 0 0,0 1 0,0-1 0,1 1 0,-1-1 0,-1 2 0,-17 10 0,1 2 0,0 0 0,1 1 0,1 1 0,0 0 0,-22 31 0,15-15 0,2 1 0,1 1 0,-16 38 0,27-50 0,0-1 0,1 2 0,1-1 0,2 1 0,0 0 0,1 0 0,1 0 0,2 1 0,0-1 0,1 1 0,2-1 0,0 1 0,7 27 0,-5-31 0,-1-3 0,1-1 0,12 31 0,-15-44 0,0 0 0,0 0 0,1 0 0,0 0 0,-1 0 0,1 0 0,0-1 0,0 1 0,0-1 0,1 1 0,-1-1 0,1 0 0,-1 0 0,1 0 0,0 0 0,0 0 0,-1-1 0,1 1 0,0-1 0,1 0 0,2 1 0,1-2 110,-1 0 1,0 0-1,0 0 1,0-1-1,0 0 1,0-1-1,10-2 1,18-9-5087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3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15176,'0'0'5967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3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13968,'0'0'1520,"20"-2"-648,252-27 1606,-184 14-1886,235-27 1393,-272 38-1688,17 0 331,-22 3-3075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3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13560,'0'0'5671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438 827 8640,'0'0'7172,"-10"1"-6864,-19 2 66,1 2 1,0 1 0,0 2 0,-32 12 0,25-6 326,-51 28 0,72-33-466,0 0 0,1 0 0,0 1 0,0 1 0,1 0 0,-11 14 0,19-19-137,0-1 1,1 1 0,0 0-1,0 0 1,0 0-1,1 0 1,0 1 0,0-1-1,0 1 1,0 11 0,1-16-72,1 0 0,0 0 0,0 0 0,-1 0 0,2 1 0,-1-1 0,0 0 0,0 0 0,1 0 0,-1 0 0,1 0 0,-1 0 0,1 0 0,0 0 0,0 0 0,0 0 0,0 0 0,0 0 0,1 0 0,-1-1 0,0 1 0,1 0 0,-1-1 0,1 1 1,0-1-1,-1 0 0,1 0 0,0 0 0,0 1 0,0-1 0,0-1 0,0 1 0,0 0 0,0 0 0,0-1 0,3 1 0,0-1 5,-1 0 0,1 0 0,0 0 0,-1-1 0,1 0 0,0 0 1,-1 0-1,0 0 0,1-1 0,-1 0 0,0 0 0,7-4 0,6-4 86,25-20 1,-33 22-77,136-121 489,-80 66-326,-40 39-130,-2-1 1,0-2-1,-2 0 0,-1-1 1,-1-1-1,-1-1 1,-2 0-1,-1-1 0,-2-1 1,-1 0-1,-1-1 1,7-40-1,-5 14 230,-4 0 1,4-111-1,-13 169-300,0-1 0,0 1 1,0 0-1,0 0 0,0 0 0,0 0 0,0 0 1,0 0-1,-1-1 0,1 1 0,0 0 1,-1 0-1,1 0 0,-1 0 0,1 0 0,-1 0 1,0 0-1,1 1 0,-1-1 0,0 0 1,-1-1-1,2 2-5,-1-1-1,0 1 1,0 0 0,0 0-1,0-1 1,0 1 0,0 0-1,0 0 1,0 0 0,0 0-1,0 0 1,0 0 0,0 0-1,0 0 1,0 1 0,0-1-1,0 0 1,-2 1 0,-2 2-11,0-1 1,0 1 0,0 0 0,0 1 0,0-1-1,-7 8 1,1 1-12,0 1 0,2-1 1,-1 2-1,2-1 0,-1 1 0,2 0 0,-10 27 0,0 9-27,-10 55-1,10-35 24,-18 92 16,30-129 30,1 1 0,3 65 0,2-87-2,1 0 0,0 0 0,1 0 0,0-1 0,1 1 0,0-1 0,1 0 0,0 0 0,14 20 0,-16-25 11,1-1 0,1 1 1,-1-1-1,1 1 0,0-1 0,0-1 0,1 1 0,0-1 0,-1 0 1,1 0-1,0 0 0,1-1 0,-1 0 0,1-1 0,-1 1 1,1-1-1,14 2 0,-15-3 16,1-2 0,0 1 0,-1-1-1,1 0 1,-1 0 0,0-1 0,1 0 0,-1 0 0,0 0 0,0-1 0,0 0 0,8-5 0,7-6 225,35-31 1,-52 41-232,6-5 92,0-1-1,-1 0 1,11-15 0,-17 21-58,0 0-1,0-1 1,0 1-1,-1-1 1,0 0-1,0 0 1,0 0-1,0 0 1,-1 0-1,0 0 1,1-9-1,-2 14 81,-8 17 1,4-3-158,2 0 0,-1 1 0,2-1 0,-1 1 0,2-1 0,0 1 0,1-1 0,1 1 0,0-1 0,1 1 0,0-1 0,1 0 0,0 0 0,2-1 0,11 23 0,-16-34 4,0 0 0,0 0 0,0 0 1,1-1-1,-1 1 0,1 0 0,0-1 0,-1 1 1,1-1-1,0 1 0,0-1 0,0 0 0,0 0 1,0 0-1,0 0 0,0 0 0,0 0 0,0-1 1,4 1-1,-2 0 3,0-1 0,0 0 1,0 0-1,0-1 0,0 1 1,0-1-1,0 0 0,0 0 1,0 0-1,5-3 0,0 0 10,0-1 0,0 0-1,0-1 1,0 0-1,-1 0 1,0-1 0,13-13-1,52-65 86,94-118 299,-164 199-389,3-4 30,-1 1 1,2-1-1,-1 1 1,1 0-1,9-7 1,-15 13-34,0 0 0,0 0 0,1 1 0,-1-1 0,0 0 0,0 1 0,1-1-1,-1 0 1,1 1 0,-1 0 0,1-1 0,-1 1 0,0 0 0,1 0 0,-1 0 0,1 0 0,-1 0 0,1 0 0,-1 0 0,1 0 0,-1 1 0,1-1 0,-1 1 0,1-1-1,-1 1 1,0-1 0,1 1 0,-1 0 0,0 0 0,0-1 0,0 1 0,1 0 0,-1 0 0,0 0 0,0 0 0,0 1 0,0-1 0,-1 0 0,1 0 0,0 0-1,0 3 1,4 4-2,-1 0-1,-1 0 0,1 1 0,-2-1 0,1 1 0,-1 0 0,0 0 0,-1 0 0,0 17 0,0-9-12,-2-1-1,0 1 0,-1-1 0,-6 25 0,3-26 8,0-1 1,-1 0-1,0 0 0,-1-1 1,-1 1-1,-9 12 0,16-25 3,0 0-1,0 1 0,0-1 0,-1 0 0,1 0 1,0 0-1,0 0 0,-1 0 0,1 0 0,0 0 0,-1 0 1,1-1-1,-1 1 0,1 0 0,-1-1 0,1 1 1,-1-1-1,0 0 0,-2 1 0,0-1 6,1 0 0,-1-1 0,1 1 0,-1-1 0,1 0-1,0 0 1,-1 0 0,1 0 0,-3-2 0,-4-2 56,1-1 0,0 1 1,0-2-1,0 1 0,-9-11 0,13 11 19,4 5-56,1 0 0,-1 0 0,0-1 0,0 1 0,0 0 0,0 0 0,0 0 0,0 0 0,0 0 0,0 0 0,0 1 0,0-1 0,-1 0 0,1 1 0,-3-2 0,20 14 80,-8-8-110,-1 0 0,1-1 0,0 0 0,0 0 0,0-1-1,0 0 1,1-1 0,-1 1 0,1-1 0,-1-1 0,1 0-1,-1 0 1,1-1 0,15-3 0,-7 0 5,-1-1-1,-1-1 1,1-1 0,-1 0 0,0-1-1,23-17 1,-8 3 19,-2-1 1,0-2-1,-1 0 1,-1-2-1,-2-2 1,0 0-1,-2-1 1,-2-1-1,-1-1 0,-1 0 1,17-45-1,73-176 181,-94 216-147,-1-1 0,12-56 0,-21 73-13,-2 1 0,0 0 0,-1-1 0,0 1 0,-2-1 0,-5-31 0,6 51-37,0 0 0,0 0-1,0 0 1,0 0 0,-1 0 0,1 0-1,0 0 1,-1 0 0,1-1-1,0 1 1,-1 0 0,1 0-1,-1 1 1,0-1 0,1 0 0,-1 0-1,0 0 1,0 0 0,1 0-1,-1 1 1,0-1 0,0 0 0,-1 0-1,1 1-2,0 0-1,0 0 0,0 0 0,0 0 1,0 1-1,0-1 0,0 0 1,0 1-1,1-1 0,-1 0 1,0 1-1,0-1 0,0 1 1,0-1-1,1 1 0,-1 0 1,0-1-1,1 1 0,-1 0 0,0 1 1,-5 4-25,1 1 0,0 0 0,1 1 0,-5 8 0,-10 29-141,2 0-1,-14 62 1,-9 98-156,3 94 7,34-265 263,2 0-1,1 1 1,2-1 0,12 65-1,-14-94 49,1 0-1,1-1 1,-1 1-1,1 0 0,0 0 1,0-1-1,0 1 0,1-1 1,-1 0-1,1 0 1,6 7-1,-6-9 8,-1 0 0,1 0 1,0 0-1,-1 0 0,1 0 0,0-1 0,0 0 1,1 1-1,-1-1 0,0 0 0,0-1 1,0 1-1,1 0 0,-1-1 0,0 0 0,1 0 1,-1 0-1,5-1 0,7-1 22,0 0-1,-1-2 1,0 0-1,0 0 1,0-2-1,0 1 1,-1-2-1,17-10 1,-11 5 12,0-1 0,-1-1 1,-1-1-1,28-30 0,-38 36-16,0 0 0,0 0 0,-1 0 0,-1-1 0,1 0 0,-1 0-1,-1-1 1,0 1 0,3-16 0,-7 25-16,0-1 1,0 0-1,0 0 1,0 0-1,0 0 0,-1 1 1,1-1-1,-1 0 0,0 0 1,1 1-1,-1-1 1,0 0-1,0 1 0,0-1 1,0 1-1,0-1 1,0 1-1,-1-1 0,1 1 1,0 0-1,-1 0 0,1 0 1,-1-1-1,1 2 1,-1-1-1,0 0 0,-3-1 1,5 2-16,24 2 4,28 7 81,-35-7-80,0 1 1,19 6 0,-32-8-6,1 1 0,-1 0 0,0 0 0,0 0 1,0 0-1,0 0 0,0 1 0,0 0 1,-1 0-1,1 0 0,-1 0 0,5 7 1,-5-5 11,-1 0 1,1 0 0,-1 0-1,0 1 1,-1-1-1,1 1 1,-1-1 0,1 8-1,5 22-61,-5-29 61,0 0-1,0 0 0,1 0 1,-1 0-1,1-1 0,5 7 1,-7-10 3,1-1 0,-1 1 0,1-1 0,-1 0 1,1 0-1,-1 0 0,1 0 0,-1 0 0,1 0 0,0 0 1,0-1-1,-1 1 0,1-1 0,0 1 0,0-1 0,0 0 1,0 1-1,0-1 0,0 0 0,-1 0 0,1 0 0,0-1 1,0 1-1,0 0 0,2-1 0,11-4 13,0 0 0,-1-1 0,1-1 1,-1 0-1,0-1 0,-1-1 0,23-18 0,8-4 46,-35 24-41,-1 0 0,0 0 0,-1-1 1,0 1-1,12-18 0,16-17 69,-28 35-24,-4 3 38,-4 8-24,-5 11-102,-10 59 66,14-65 14,1-1 0,0 1-1,1-1 1,0 0 0,2 15-1,-1 1 33,-1-21-91,0-1 0,0 1 0,0-1 0,1 1 0,-1-1 0,1 0 0,0 1 0,-1-1 0,1 1 0,0-1 0,1 0 0,-1 0 0,0 0 0,0 0 0,1 0 0,0 0 0,-1 0 0,1 0 0,0 0 0,0-1 0,0 1 0,0-1 0,0 1 0,0-1 0,0 0 0,0 0 0,1 0 0,-1 0 0,0 0 0,3 1 0,8 0 0,-1 1 0,1-2 0,0 0 0,21 0 0,-25-1 0,-6-2 0,1 1 0,-1-1 0,0 0 0,0 0 0,0 0 0,0 0 0,0 0 0,0-1 0,3-3 0,4-3 0,13-10 0,-1 0 0,-2-2 0,0 0 0,-1-1 0,-1-1 0,-1-1 0,-1 0 0,-2-1 0,23-52 0,-3-13 0,38-154 0,-63 209 0,-6 24 0,0 3 0,-1-1 0,0 1 0,0 0 0,-1-1 0,0 1 0,0-1 0,-1 1 0,0-1 0,-1-9 0,1 18 0,-1 0 0,1-1 0,0 1 0,0 0 0,0 0 0,0 0 0,0-1 0,0 1 0,0 0 0,-1 0 0,1 0 0,0 0 0,0-1 0,0 1 0,-1 0 0,1 0 0,0 0 0,0 0 0,0 0 0,-1 0 0,1 0 0,0-1 0,0 1 0,0 0 0,-1 0 0,1 0 0,0 0 0,0 0 0,-1 0 0,1 0 0,0 0 0,0 0 0,0 0 0,-1 0 0,1 0 0,0 1 0,0-1 0,0 0 0,-1 0 0,1 0 0,0 0 0,0 0 0,0 0 0,-1 0 0,1 1 0,0-1 0,0 0 0,0 0 0,0 0 0,-1 0 0,1 1 0,0-1 0,0 0 0,0 1 0,-10 10 0,9-10 0,-7 13 0,-1 0 0,2 0 0,0 1 0,1 0 0,1 0 0,0 0 0,-3 18 0,-13 36 0,-57 200 0,71-240 0,2 0 0,-2 38 0,4-43 0,-1 14 0,4-36 0,0 0 0,1 0 0,-1 0 0,1 1 0,-1-1 0,1 0 0,-1 0 0,1 0 0,0 0 0,0-1 0,0 1 0,0 0 0,0 0 0,1 0 0,1 1 0,-2-2 0,0 0 0,-1 0 0,1 0 0,0 0 0,0 0 0,1 0 0,-1-1 0,0 1 0,0 0 0,0-1 0,0 1 0,1-1 0,-1 1 0,0-1 0,0 0 0,1 1 0,-1-1 0,0 0 0,1 0 0,-1 0 0,0 0 0,1 0 0,-1 0 0,0 0 0,0-1 0,1 1 0,-1 0 0,0-1 0,1 1 0,-1-1 0,0 1 0,0-1 0,2-1 0,23-8 0,-20 8 0,0 0 0,0-1 0,-1 1 0,1-1 0,6-5 0,-8 6 0,0-1 0,0 1 0,0 0 0,1 0 0,5-1 0,-8 2 0,0 1 0,1-1 0,-1 1 0,0-1 0,0 0 0,1 0 0,-1 0 0,0-1 0,0 1 0,0 0 0,0-1 0,0 1 0,-1-1 0,1 0 0,0 1 0,-1-1 0,1 0 0,-1 0 0,0 0 0,0 0 0,2-3 0,7-17 0,-8 20 0,0-1 0,-1 0 0,1 0 0,-1-1 0,0 1 0,0 0 0,0 0 0,0 0 0,-1-1 0,1-3 0,3-14 0,-3 20 0,-1 0 0,0 0 0,0 0 0,0 1 0,1-1 0,-1 0 0,0 0 0,1 1 0,-1-1 0,1 0 0,-1 1 0,1-1 0,-1 0 0,1 1 0,-1-1 0,1 1 0,0-1 0,-1 1 0,1-1 0,0 1 0,1-1 0,24-16 0,-19 15 0,-1 0 0,0 1 0,0 0 0,1 0 0,-1 0 0,1 1 0,-1-1 0,0 2 0,1-1 0,-1 1 0,1 0 0,-1 0 0,0 0 0,0 1 0,1 0 0,7 4 0,7-1 0,8 1 0,-28-6 0,0 0 0,0 1 0,0-1 0,0 0 0,0 1 0,0-1 0,0 1 0,0-1 0,0 1 0,0-1 0,0 1 0,0 0 0,-1-1 0,1 1 0,0 0 0,0 0 0,-1 0 0,1 0 0,1 6 0,-1-1 0,-1 0 0,1 1 0,-1-1 0,-1 0 0,0 8 0,0 7 0,0-15 0,1 1 0,1-1 0,-1 0 0,1 1 0,0-1 0,0 0 0,1 0 0,0 0 0,0 0 0,5 9 0,-7-13 0,1-1 0,0 1 0,0 0 0,0-1 0,0 1 0,0-1 0,0 1 0,0-1 0,0 1 0,1-1 0,-1 0 0,1 0 0,-1 0 0,1 0 0,-1 0 0,1 0 0,3 2 0,-2-3 0,0 0 0,0 0 0,1 0 0,-1 0 0,0 0 0,0 0 0,0-1 0,1 0 0,4-1 0,7-3 0,-1-1 0,0-1 0,0 1 0,0-2 0,-1 0 0,0-1 0,-1 0 0,0-1 0,0 0 0,-1-1 0,-1-1 0,0 1 0,0-2 0,9-15 0,-16 24 0,1-3 0,0-1 0,1 1 0,10-11 0,-22 33 0,1-1 0,0 1 0,1 1 0,-4 28 0,8-38 0,1 0 0,0 0 0,0 0 0,1 0 0,0 0 0,0 0 0,0 0 0,1-1 0,0 1 0,0 0 0,1-1 0,-1 1 0,4 4 0,-5-9 0,0 0 0,0 0 0,0 0 0,0 0 0,0 0 0,0-1 0,0 1 0,1 0 0,-1-1 0,0 1 0,0-1 0,1 0 0,-1 1 0,0-1 0,0 0 0,1 1 0,-1-1 0,0 0 0,1 0 0,-1 0 0,0 0 0,1-1 0,-1 1 0,0 0 0,2-1 0,38-9 0,-35 8 0,9-4 0,0-1 0,0-1 0,-1 0 0,0 0 0,0-1 0,-1-1 0,0-1 0,14-15 0,-12 13 0,-3 5 0,-10 8 0,-1-1 0,0 0 0,1 1 0,-1-1 0,0 0 0,1 0 0,-1 0 0,0 0 0,0 0 0,0 0 0,1 0 0,-1 0 0,0-1 0,-1 1 0,1 0 0,0 0 0,1-4 0,-3 3 0,1-2 0,0 0 0,1 0 0,-1 0 0,1 0 0,-1-1 0,1 1 0,1 0 0,-1 0 0,2-3 0,58-161 0,21-105 0,-80 260 0,1-1 0,-1 1 0,-1 0 0,-1-20 0,-2 32 0,-5 6 0,-4 11 0,-6 22 0,2 0 0,2 0 0,-16 76 0,12-45 0,0-1 0,-17 129 0,32-179 0,2-1 0,1 19 0,0-31 0,-1 1 0,1 0 0,0-1 0,1 0 0,-1 1 0,1-1 0,0 0 0,1 0 0,-1 0 0,5 6 0,-6-10 0,0 0 0,1 0 0,-1 0 0,0-1 0,0 1 0,1-1 0,-1 1 0,0-1 0,1 1 0,-1-1 0,0 0 0,1 0 0,-1 0 0,1 1 0,-1-1 0,1-1 0,-1 1 0,0 0 0,1 0 0,-1 0 0,0-1 0,1 1 0,1-2 0,36-12 0,-37 12 0,20-9 0,-2-1 0,0-2 0,30-24 0,-6 4 0,-35 26 0,-7 7 0,-1-1 0,1 0 0,0 1 0,0-1 0,0 1 0,0 0 0,0 0 0,0 0 0,0 0 0,1 0 0,-1 0 0,4 0 0,-6 1 0,1 0 0,-1 1 0,0-1 0,0 0 0,1 1 0,-1-1 0,0 1 0,0-1 0,1 1 0,-1-1 0,0 0 0,0 1 0,0-1 0,0 1 0,0-1 0,0 1 0,1-1 0,-1 1 0,0-1 0,-1 1 0,1-1 0,0 1 0,0-1 0,0 1 0,0-1 0,0 1 0,0-1 0,0 0 0,-1 2 0,-5 20 0,5-17 0,0-1 0,0-1 0,0 1 0,0-1 0,1 1 0,0 0 0,0-1 0,0 1 0,0 0 0,0-1 0,2 6 0,-1-8 0,-1 0 0,1 0 0,-1 1 0,1-1 0,0 0 0,0 0 0,0 0 0,-1 0 0,1 0 0,0 0 0,0 0 0,1 0 0,-1 0 0,0-1 0,0 1 0,0 0 0,0-1 0,1 1 0,-1-1 0,0 1 0,0-1 0,1 0 0,-1 1 0,0-1 0,1 0 0,-1 0 0,1 0 0,-1 0 0,0 0 0,3-1 0,15 0 0,0-2 0,0-1 0,0 0 0,0-2 0,-1 0 0,0-1 0,0 0 0,-1-2 0,27-16 0,-10-2 0,-31 24 0,0 1 0,-1-1 0,1 0 0,-1 1 0,0-1 0,0 0 0,0 0 0,0-1 0,2-5 0,-4 9 0,0 0 0,0 0 0,-1-1 0,1 1 0,0 0 0,0 0 0,0 0 0,-1-1 0,1 1 0,0 0 0,0 0 0,-1 0 0,1 0 0,0 0 0,0-1 0,-1 1 0,1 0 0,0 0 0,-1 0 0,1 0 0,0 0 0,0 0 0,-1 0 0,1 0 0,0 0 0,-1 0 0,1 0 0,0 0 0,0 0 0,-1 0 0,1 0 0,0 1 0,-1-1 0,1 0 0,0 0 0,0 0 0,-1 0 0,1 0 0,0 1 0,0-1 0,-1 0 0,-14 7 0,12-4 0,0 1 0,0-1 0,0 0 0,0 1 0,1-1 0,0 1 0,-1 0 0,1-1 0,1 1 0,-1 0 0,1 0 0,-2 8 0,2-10 0,1 0 0,0 0 0,-1-1 0,1 1 0,0 0 0,1 0 0,-1 0 0,0 0 0,0 0 0,1 0 0,-1 0 0,1 0 0,0 0 0,-1-1 0,1 1 0,0 0 0,0 0 0,0-1 0,0 1 0,1-1 0,-1 1 0,0-1 0,1 1 0,-1-1 0,1 0 0,-1 0 0,1 1 0,0-1 0,2 1 0,0 0 0,0-1 0,0 1 0,0-1 0,1 0 0,-1 0 0,0 0 0,0-1 0,1 1 0,-1-1 0,0 0 0,0 0 0,1-1 0,-1 1 0,0-1 0,7-2 0,-10 2 0,1 1 0,0-1 0,0 0 0,0 0 0,-1 0 0,1 0 0,0 0 0,-1 0 0,1 0 0,-1-1 0,0 1 0,1-1 0,-1 1 0,0-1 0,0 1 0,0-1 0,0 0 0,0 0 0,0 1 0,0-1 0,-1 0 0,1 0 0,-1 0 0,1 0 0,-1 0 0,0 0 0,0 0 0,1 0 0,-1 0 0,-1 0 0,1 1 0,0-1 0,0 0 0,-1 0 0,0-3 0,0 2 0,0 1 0,0-1 0,0 0 0,-1 0 0,1 1 0,-1-1 0,1 1 0,-1-1 0,0 1 0,0 0 0,0 0 0,0 0 0,0 0 0,-1 0 0,1 0 0,-1 0 0,1 1 0,-1-1 0,1 1 0,-1 0 0,0 0 0,0 0 0,0 0 0,1 0 0,-5 0 0,-23-10 0,39 7 0,21-2 0,33-3 0,-46 8 0,0 1 0,-1 0 0,1 2 0,0-1 0,0 2 0,28 8 0,-44-10 0,1-1 0,0 1 0,0 0 0,0 0 0,-1 0 0,1 0 0,0 0 0,-1 0 0,1 0 0,-1 0 0,1 1 0,-1-1 0,0 1 0,1-1 0,-1 1 0,0-1 0,0 1 0,0 0 0,0 0 0,0-1 0,-1 1 0,1 0 0,-1 0 0,1 0 0,-1 0 0,1 2 0,-1 4 0,0 1 0,0-1 0,-1 1 0,0-1 0,-3 9 0,-2 24 0,6-40 0,0-1 0,0 1 0,0-1 0,0 1 0,0 0 0,0-1 0,1 1 0,-1-1 0,0 1 0,0-1 0,0 1 0,1-1 0,-1 1 0,0-1 0,0 1 0,1-1 0,-1 1 0,0-1 0,1 1 0,-1-1 0,1 1 0,-1-1 0,0 0 0,1 1 0,-1-1 0,1 0 0,0 1 0,1-1 0,-1 1 0,1-1 0,-1 0 0,1 0 0,-1 0 0,1 0 0,-1 0 0,1 0 0,-1 0 0,1 0 0,1-1 0,43-18 0,-36 15 0,18-11 0,-1 0 0,42-31 0,15-9 0,-66 42 0,-15 10 0,0 1 0,0-1 0,1 1 0,-1 0 0,0 0 0,1 0 0,-1 1 0,1-1 0,0 1 0,6-2 0,-9 3 0,-1 0 0,1 1 0,-1-1 0,1 0 0,-1 0 0,0 0 0,1 1 0,-1-1 0,0 0 0,1 1 0,-1-1 0,0 0 0,1 0 0,-1 1 0,0-1 0,1 1 0,-1-1 0,0 0 0,0 1 0,0-1 0,1 1 0,-1-1 0,0 1 0,0-1 0,0 0 0,0 1 0,0-1 0,0 1 0,0 0 0,1 19 0,0-11 0,1 3 0,0 0 0,1-1 0,1 1 0,0-1 0,1 0 0,0 0 0,7 11 0,-9-17 0,0 0 0,1-1 0,0 0 0,-1 1 0,2-1 0,-1-1 0,0 1 0,1-1 0,0 1 0,0-1 0,0-1 0,0 1 0,0-1 0,1 0 0,-1 0 0,11 2 0,-11-3 0,1 0 0,0 0 0,-1-1 0,1 0 0,-1 0 0,1-1 0,0 1 0,5-3 0,-4 2 0,1 1-702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14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16479,'0'0'3016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15576,'0'0'4079,"62"-16"-3759,-46 16-152,-8 0-8,2 4-72,-7-2 0,-3 2-40,-7-2 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13768,'0'0'1552,"109"16"-968,-37-16 95,7-4 9,8-4-168,-9-2 8,-5 4-80,-17 4 0,-10 2-88,-13 0 8,-9 2-120,-6 2 16,-6 2-112,-6-4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12160,'0'0'6215,"15"-7"-5551,34-17 239,95-29 0,-69 35 81,122-14 1,77 12 378,-189 19-1781,-69 1-1851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15072,'0'0'3494,"-11"8"-2437,-13 8 350,-37 19 0,49-28-113,15-6-54,22-8 366,-14 4-1638,-1 1-97,31-9 940,-17 3-4325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14872,'0'0'7415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4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8840,'0'0'8989,"3"-11"-8763,-3 7-208,1 0 0,0 0 0,1 1-1,-1-1 1,0 1 0,1-1 0,0 1-1,0 0 1,0 0 0,0 0 0,4-4-1,-2 4 0,0 0-1,0 0 0,0 1 0,1 0 1,-1 0-1,0 0 0,1 0 0,-1 1 0,1 0 1,0 0-1,0 0 0,7 0 0,515-29 745,-379 25-595,951 16 1273,-1026-9-1284,-44-2-24,0 2 0,0 0 0,0 2 0,36 9 0,-64-12-118,0-1-1,0 0 0,0 0 1,0 1-1,0-1 0,0 1 0,0-1 1,0 1-1,0-1 0,0 1 1,-1-1-1,1 1 0,0 0 1,0-1-1,-1 1 0,1 0 0,0 0 1,-1 0-1,1 0 0,-1-1 1,1 1-1,-1 0 0,1 0 1,-1 0-1,0 0 0,1 0 0,-1 2 1,0-1 2,0 0 1,-1 1-1,1-1 0,0 0 1,-1 0-1,0 0 1,0 0-1,1 1 0,-1-1 1,0 0-1,-1 0 1,0 1-1,-4 6 29,0-1 1,-1 0-1,0-1 1,-12 10-1,-28 17 115,36-28-103,0 2 0,0-1 0,0 2 0,1-1 1,0 1-1,1 1 0,0 0 0,-14 20 0,22-27-41,-1 0-1,1 0 1,0 0-1,0 0 1,0 0 0,0 0-1,1 0 1,-1 1-1,1-1 1,0 0 0,-1 0-1,2 1 1,-1-1-1,0 0 1,1 0 0,-1 0-1,1 1 1,0-1-1,0 0 1,0 0 0,1 0-1,-1 0 1,1-1-1,-1 1 1,1 0 0,0-1-1,0 1 1,0-1-1,1 1 1,2 1 0,3 4 13,1-2 1,0 1 0,0-1 0,1 0-1,-1-1 1,1-1 0,16 7 0,-3-4 28,0-1 0,0-1 0,43 3 0,73-4 155,-46-3-94,392-3 274,-181-2-153,22 2 23,598 16 388,-704-3-514,127 10 51,-312-19-175,0-1 1,-1-2 0,1-1 0,68-13 0,-69 10 57,0 1 0,0 2 0,0 2 0,1 1 1,33 5-1,33 1 13,-67-5-66,-7 0-33,35-3 0,40-2-383,-101 3 355,-33-17-276,-28-8 320,-14-8 2,39 15 18,-2 3 0,0 1 0,-71-17 0,105 30-13,0 0 1,1 0 0,-1-1 0,1 1 0,-1 0-1,1-1 1,-5-3 0,-1-1 82,-13 2 250,18 5-186,17 2-127,188 54 141,-106-26-123,-52-18-66,-2 2-1,0 2 0,43 25 1,-85-42 22,16 12-58,-16-11 53,1-1 0,-1 1 0,0-1 1,0 1-1,0 0 0,0-1 0,0 1 1,0-1-1,0 1 0,0 0 0,0-1 1,0 1-1,0-1 0,0 1 0,0 0 1,0-1-1,-1 1 0,1-1 0,0 1 1,0-1-1,-1 1 0,1-1 0,0 1 1,-1-1-1,1 1 0,-1-1 0,1 1 1,-1-1-1,1 1 0,0-1 0,-1 0 1,1 1-1,-1-1 0,0 0 0,1 0 1,-1 1-1,-35 25-31,-1-2 1,-1-2-1,-1-1 0,-55 21 1,61-25 328,32-17-478,0 1 0,-1 0 1,1 0-1,0 0 0,0 0 1,0 0-1,0 1 1,0-1-1,0 0 0,0 0 1,0 1-1,0-1 0,0 0 1,1 1-1,-1-1 0,1 1 1,-1-1-1,1 1 1,-1 2-1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5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52 6016,'0'0'5929,"-13"-4"-5696,-4 0-127,0 1-1,1 0 1,-1 2-1,0-1 1,-1 2-1,1 0 1,-29 5-1,27 0-2,0 2-1,1 0 1,-1 1-1,1 0 0,1 2 1,0 0-1,0 1 1,1 0-1,0 2 0,-13 13 1,25-21-60,0-1 1,0 1-1,0-1 1,1 1-1,0 0 1,0 1-1,0-1 0,-3 11 1,5-14-25,0 1 0,1-1 0,-1 0 0,1 1 0,0-1 0,-1 1 0,1 0 0,0-1 0,0 1 0,1-1 0,-1 1 0,1-1 0,-1 1 0,1-1 0,0 0 0,0 1 0,0-1 0,0 0 0,0 1 0,0-1 0,1 0 0,2 4 0,1-1 12,1-1 0,-1 1 0,1-1 0,0 0 0,0 0 0,0-1 1,1 0-1,-1 0 0,1-1 0,0 1 0,0-1 0,-1-1 0,1 1 0,0-1 0,1-1 0,-1 1 0,0-1 1,0 0-1,0-1 0,10-1 0,-3-1 35,1 0 1,-1-1-1,0 0 1,-1-1-1,1-1 0,-1 0 1,0-1-1,-1 0 1,16-12-1,-21 13-11,1 0 0,-2-1 0,1 0 0,-1 0 0,0-1 0,0 1 0,-1-1-1,0 0 1,4-10 0,-6 11 19,-1 1 0,1-1 0,-1 1 0,0-1 0,-1 0 0,0 0 0,0 0 0,0 1 0,-1-1 0,0 0 0,0 0 0,-1 0 0,-2-9 0,3 16-66,0 0-1,0 0 0,0 0 1,0 0-1,0-1 0,0 1 1,0 0-1,0 0 0,0 0 1,0 0-1,0 0 0,0 0 1,-1 0-1,1-1 0,0 1 1,0 0-1,0 0 0,0 0 1,0 0-1,0 0 0,-1 0 1,1 0-1,0 0 0,0 0 1,0 0-1,0 0 0,0 0 1,-1 0-1,1 0 0,0 0 0,0 0 1,0 0-1,0 0 0,0 0 1,-1 0-1,1 0 0,0 0 1,0 0-1,0 0 0,0 0 1,0 0-1,0 0 0,-1 0 1,1 0-1,0 0 0,0 0 1,0 0-1,0 1 0,0-1 1,0 0-1,0 0 0,-1 0 1,1 0-1,0 0 0,0 0 1,0 0-1,0 1 0,0-1 1,0 0-1,0 0 0,0 0 1,0 0-1,0 0 0,0 1 1,0-1-1,-6 10 77,3-2-57,1-1 0,0 1-1,0 0 1,1 0-1,0 0 1,0 0-1,1 0 1,0 0-1,1 0 1,-1 0-1,1 0 1,1 0 0,4 15-1,-4-18-10,0 0 0,-1 0-1,2-1 1,-1 1 0,0 0 0,1-1 0,0 0-1,0 1 1,1-1 0,-1 0 0,1-1-1,-1 1 1,1-1 0,0 1 0,1-1 0,-1 0-1,1-1 1,-1 1 0,1-1 0,0 0 0,0 0-1,8 2 1,-9-3-3,0-1 0,-1 0-1,1-1 1,0 1 0,-1-1 0,1 1-1,-1-1 1,1 0 0,-1 0 0,1-1-1,-1 1 1,0-1 0,1 0 0,-1 1-1,0-1 1,0-1 0,0 1 0,-1 0-1,5-5 1,5-6 36,0-1 0,16-23 0,-22 29-34,29-43 84,50-65 290,-79 107-364,3 0 193,-8 9-212,-1 0-1,1 0 0,-1 0 1,1 0-1,-1 1 0,0-1 0,1 0 1,-1 0-1,1 0 0,-1 1 0,1-1 1,-1 0-1,0 1 0,1-1 1,-1 0-1,1 1 0,-1-1 0,0 1 1,0-1-1,1 1 0,-1-1 1,0 0-1,0 1 0,1-1 0,-1 1 1,0-1-1,0 1 0,0-1 0,0 2 1,6 10 12,0 0 0,-1 1 1,-1 0-1,0 0 0,0 0 1,-2 0-1,3 23 0,-5-5 19,-1-1-1,-1 0 0,-2 0 0,0 0 0,-3 0 1,-17 53-1,23-82-30,1 0 0,0 0 1,0 0-1,-1 0 0,1 0 1,-1 0-1,1 0 0,-1 0 1,1 0-1,-1 0 1,0-1-1,1 1 0,-1 0 1,0 0-1,0-1 0,1 1 1,-1 0-1,0-1 0,0 1 1,0-1-1,0 1 0,0-1 1,0 0-1,0 1 0,-1-1 1,0 0 0,1 0 1,0 0 0,-1-1-1,1 1 1,0-1-1,0 1 1,-1-1 0,1 0-1,0 1 1,0-1-1,0 0 1,0 0 0,0 0-1,0 0 1,0 0 0,-1-1-1,-5-7 33,0 0 0,1 0 0,-7-16 0,11 22-30,-8-15 54,8 15-41,-1 0-1,1-1 0,1 1 1,-1 0-1,0-1 1,1 0-1,0 1 0,0-1 1,0 0-1,0 0 1,0-4-1,1 2 45,2-7 165,16 11-96,6 5-74,0 2 0,42 11 0,-6 0 13,-28-10-34,0-1 1,1-2-1,-1-1 0,1-2 1,34-4-1,2 1 23,-44 3-2924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8:5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28 11048,'0'0'2633,"-10"-4"-2460,3 1-138,-1-1 81,-1 1-1,0 0 1,-1 0-1,1 0 1,0 1 0,-18-1-1,8 5 94,0 0-1,0 2 1,1 0-1,0 1 1,0 1 0,-32 15-1,47-20-186,-8 4 34,1 1 0,-1 0 0,1 0 0,0 1 0,1 0 0,0 1 0,0 0 1,0 0-1,-7 11 0,13-14-25,-1 0 1,0 0-1,1 1 0,0-1 1,1 1-1,-1 0 0,1 0 1,-2 8-1,3-10-12,1 0-1,-1-1 1,1 1-1,0 0 1,0 0 0,0-1-1,1 1 1,-1 0 0,1-1-1,0 1 1,0 0-1,0-1 1,1 1 0,-1-1-1,3 4 1,-2-4-4,0 0 1,0 0-1,0-1 1,1 1-1,-1 0 1,1-1-1,0 0 1,-1 0-1,1 0 1,0 0-1,1 0 1,-1 0-1,0-1 1,0 1-1,1-1 1,-1 0-1,1 0 1,-1 0-1,1-1 1,-1 1-1,1-1 1,4 0-1,2 0 26,0-1 0,0 0-1,-1-1 1,1 0 0,-1 0-1,19-7 1,-18 4-4,-1 0 0,1-1 0,-1 0 0,0 0 0,-1-1 0,1 0 0,-1 0 0,-1-1 0,1 0 0,-1 0 0,9-16 0,-3 4 95,-1-2-1,-1 1 1,-1-2-1,8-25 0,-18 48-122,0 0-1,0 0 0,0 0 0,0 0 0,0 0 0,0 0 0,0 0 0,0 0 0,0 0 0,0 0 0,0 0 1,0 0-1,0 0 0,0 0 0,-1 0 0,1 0 0,0 0 0,0 0 0,0 0 0,0 0 0,0 0 1,0 0-1,0-1 0,0 1 0,0 0 0,0 0 0,0 0 0,0 0 0,0 0 0,0 0 0,0 0 0,0 0 1,0 0-1,0 0 0,0 0 0,0 0 0,0 0 0,0 0 0,0 0 0,0 0 0,0 0 0,0 0 1,0 0-1,0 0 0,0-1 0,0 1 0,0 0 0,0 0 0,0 0 0,0 0 0,-4 8 35,4 1-12,-1 0 0,1 0 0,1 0 0,0 0 0,0 0-1,0 0 1,1 0 0,1 0 0,4 11 0,-5-15-17,0 0 0,1-1 0,-1 0 0,1 1 0,0-1 0,1 0 0,-1-1 0,0 1 1,1 0-1,0-1 0,0 0 0,0 0 0,0 0 0,1-1 0,-1 1 0,1-1 0,-1 0 0,10 3 0,-3-3 11,0 0-1,0 0 0,1-1 0,-1 0 0,1-1 0,14-1 0,68-15 115,-65 10-66,55-4 0,-40 9-642,-36 1-1378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1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35 393 5920,'0'0'4684,"-6"11"-4142,-15 30-11,13-24 1017,8-17-1525,0 0 0,0 0 0,0 0 0,0 0 0,0 1 0,0-1-1,0 0 1,0 0 0,0 0 0,0 0 0,1 0 0,-1 0 0,0 1 0,0-1 0,0 0 0,0 0 0,0 0 0,0 0-1,0 0 1,0 0 0,0 0 0,0 0 0,0 1 0,1-1 0,-1 0 0,0 0 0,0 0 0,0 0 0,0 0-1,0 0 1,0 0 0,1 0 0,-1 0 0,0 0 0,0 0 0,0 0 0,0 0 0,0 0 0,0 0 0,1 0-1,-1 0 1,0 0 0,0 0 0,0 0 0,4 1 105,-2-2-20,1 1 0,-1-1 0,0 1 0,1-1 0,-1 0 0,0 0 0,0 0 0,0 0 0,3-1 0,1-2 93,4 0-21,-1-1 1,0-1 0,0 1-1,0-1 1,0-1-1,11-12 1,42-51 645,-16 16-175,-27 30-308,0-1 1,-2 0-1,-1-1 1,18-36-1,-24 43-97,20-40 544,-13 36-313,-7 12-163,-10 11-298,0 0-1,0 0 1,0 0 0,0-1 0,0 1-1,0 0 1,1 0 0,-1 0 0,0 0-1,0 0 1,0 0 0,0-1 0,0 1-1,0 0 1,1 0 0,-1 0 0,0 0-1,0 0 1,0 0 0,0 0 0,1 0-1,-1 0 1,0 0 0,0 0 0,0 0-1,0 0 1,1 0 0,-1 0 0,0 0-1,0 0 1,0 0 0,0 0-1,1 0 1,-1 0 0,0 0 0,0 0-1,0 0 1,0 0 0,1 0 0,-1 0-1,0 0 1,0 1 0,5 8 192,1 12-129,-1 15 20,-1 0 0,-2 1 0,-2 0 0,-1-1 1,-7 44-1,5-67-71,0-1 0,0 1 1,-2-1-1,1-1 1,-8 13-1,-4 14 134,15-37-154,1 0 0,0 0 1,-1 0-1,1 0 1,-1 0-1,1-1 1,-1 1-1,0 0 0,1 0 1,-1 0-1,0-1 1,1 1-1,-1 0 1,0-1-1,0 1 1,0-1-1,1 1 0,-1-1 1,0 1-1,0-1 1,0 1-1,0-1 1,0 0-1,-2 1 0,1-1 10,0 0 0,0-1-1,0 1 1,0 0-1,0-1 1,1 1 0,-1-1-1,0 1 1,0-1 0,0 0-1,-3-2 1,0 0 29,-1-1 0,1 0 1,-1-1-1,1 1 0,1-1 1,-7-8-1,-58-89 656,62 89-445,5 9-99,4 6-83,18 16-91,4 1-12,0-1 0,2-1 0,0-1 0,31 13 0,-49-25 18,0-1 0,1 0 0,-1 0 0,1-1 0,-1 0 0,1-1 0,0 0-1,0 0 1,-1-1 0,1 0 0,0 0 0,0-1 0,0 0 0,0-1 0,-1 0 0,1 0-1,-1-1 1,16-7 0,-9 1 26,0-1-1,-1 0 1,0 0-1,-1-2 0,22-22 1,49-74 199,-75 96-183,0-17 111,-9 21-34,-7 20-68,1 6-48,2 1 1,0-1-1,1 1 0,1 0 0,0 0 0,1 0 0,3 27 1,-1-40 1,-1 1 1,1-1-1,0 1 1,0-1-1,1 1 1,0-1 0,0 0-1,1 0 1,-1 0-1,1 0 1,1 0 0,-1 0-1,1-1 1,0 0-1,0 0 1,0 0 0,10 8-1,-13-13 7,0 1 1,1 0-1,-1-1 0,1 0 1,-1 1-1,1-1 0,-1 0 1,1 0-1,0 0 0,-1 0 0,1 0 1,-1 0-1,1-1 0,-1 1 1,1 0-1,-1-1 0,1 1 0,-1-1 1,1 1-1,-1-1 0,0 0 1,1 0-1,-1 0 0,0 1 0,3-4 1,32-29 50,-31 27-40,20-24 80,0-2 0,-2 0 1,36-69-1,-58 98-70,0 0 0,0 0 1,0 0-1,0 0 0,-1 0 0,1 0 1,-1 0-1,0-1 0,0-4 1,-8 26 37,5-4-70,1-1 0,0 0 0,1 1 0,1 0 0,0-1 0,1 1 0,0-1-1,1 1 1,1-1 0,0 0 0,0 0 0,2 0 0,6 14 0,-10-24 10,0 0 0,1 0 1,0 0-1,0 0 0,0 0 0,0 0 1,0 0-1,1-1 0,-1 1 0,1-1 0,-1 1 1,1-1-1,0 0 0,0 0 0,0 0 1,0-1-1,1 1 0,-1-1 0,0 0 1,0 0-1,1 0 0,-1 0 0,1 0 1,-1-1-1,1 0 0,-1 0 0,1 0 0,-1 0 1,1 0-1,0 0 0,5-2 0,1-1 20,-1-1-1,1 0 0,-1 0 0,0-1 0,0 0 0,0 0 0,-1-1 0,0 0 0,13-13 1,42-41 270,83-60 1,-144 118-291,-1 1 1,1 0-1,0-1 1,0 1-1,-1 0 0,1 0 1,0 0-1,0 0 1,0 1-1,0-1 1,0 1-1,1-1 1,-1 1-1,0-1 0,0 1 1,0 0-1,0 0 1,0 0-1,1 0 1,-1 1-1,0-1 0,0 1 1,0-1-1,0 1 1,0 0-1,0-1 1,0 1-1,2 2 0,-2-1 1,1 0 0,-1 0 0,0 1-1,0-1 1,0 1 0,-1-1 0,1 1-1,-1 0 1,1-1 0,-1 1 0,0 0-1,0 0 1,0 0 0,0 0 0,-1 0-1,1 0 1,-1 0 0,0 1-1,0 3 1,-5 48 55,3-42-33,0 1 0,1-1 0,1 0 0,0 0 0,2 17 0,2-27 58,3-7-43,5-12-5,-11 15-24,23-26 76,0 2 0,34-28 0,-51 47-69,0-1 3,0 2 0,0-1 0,0 1 0,1 0 0,8-3 0,-15 7-20,0 0 1,0 1-1,0-1 0,0 1 1,0 0-1,0-1 1,1 1-1,-1 0 0,0 0 1,0-1-1,0 1 0,1 0 1,-1 0-1,0 0 1,0 1-1,0-1 0,1 0 1,-1 0-1,0 1 1,0-1-1,0 1 0,0-1 1,0 1-1,0-1 0,1 1 1,-2 0-1,1-1 1,0 1-1,0 0 0,0 0 1,0 0-1,0-1 0,0 1 1,-1 0-1,1 0 1,-1 0-1,1 1 0,0-1 1,-1 0-1,0 0 1,1 0-1,-1 0 0,0 0 1,1 1-1,-1-1 0,0 2 1,2 11 2,0 0 0,-1 1 0,-1 15 0,2 25 1,-2-55-4,0 1 1,0-1-1,0 0 0,0 1 0,0-1 1,0 0-1,0 1 0,1-1 0,-1 1 1,0-1-1,0 0 0,0 1 0,0-1 0,1 0 1,-1 1-1,0-1 0,0 0 0,0 1 1,1-1-1,-1 0 0,0 0 0,1 1 1,-1-1-1,0 0 0,1 0 0,-1 0 1,0 1-1,1-1 0,-1 0 0,0 0 1,1 0-1,-1 0 0,1 0 0,-1 0 1,0 0-1,1 0 0,-1 0 0,0 0 0,1 0 1,-1 0-1,1 0 0,-1 0 0,0 0 1,1 0-1,-1 0 0,0 0 0,1-1 1,-1 1-1,1 0 0,-1 0 0,0 0 1,1-1-1,-1 1 0,0 0 0,0 0 1,1-1-1,20-17 21,-19 16-22,15-12 34,37-25 0,-34 27 13,32-29 0,-44 33-17,-6 6-20,-1 0 0,1 0-1,0 1 1,0-1 0,0 0 0,0 1 0,0-1-1,0 1 1,1-1 0,-1 1 0,0 0 0,1 0 0,-1 0-1,5-1 1,-5 3-5,-1 1 0,0-1 0,0 0 0,-1 0 0,1 1 0,0-1 0,0 1 1,-1-1-1,1 1 0,-1-1 0,1 1 0,-1-1 0,0 1 0,1-1 0,-1 1 0,0 2 0,0-2 0,2 7 3,17 80 18,-16-79-13,0-1 0,0 0 0,1-1-1,0 1 1,1-1 0,0 1 0,8 10 0,-8-13 22,0-1 0,0 1 0,1-1 0,0 0 0,0 0 0,0-1-1,12 7 1,-14-9-3,0 0 0,1-1-1,-1 0 1,1 0 0,-1 0-1,1 0 1,0-1 0,-1 0-1,1 0 1,0 0 0,-1 0-1,1-1 1,8-1 0,0-1 78,-7 2-66,1 0 0,0-1 0,0 0 0,-1 0 0,1 0 0,-1-1 0,1 1 0,-1-2-1,0 1 1,0-1 0,-1 0 0,11-8 0,-11 6-173,5-4 213,-7 4-4315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1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244 587 5520,'0'0'7677,"-11"2"-7196,9-2-472,-19 2 416,1 1 0,0 1 0,0 1 0,0 0 0,-27 12 0,40-13-250,1 0 0,-1 0 0,1 0 0,0 1 0,0 0 0,1 0 0,-1 1 0,1-1 0,0 1 0,-7 12 0,10-15-96,1 0-1,-1 0 1,1 0 0,0 0 0,0 0-1,0 0 1,0 0 0,1 1-1,-1-1 1,1 0 0,0 1 0,0-1-1,0 0 1,0 1 0,1-1-1,-1 0 1,1 0 0,0 1 0,0-1-1,0 0 1,0 0 0,0 0-1,1 0 1,0 0 0,-1 0 0,1-1-1,3 4 1,-2-1 14,1-1-1,0 0 1,0 1 0,0-1-1,0-1 1,1 1-1,0-1 1,-1 1 0,7 1-1,-8-3-23,1-1-1,0 0 1,0 0 0,0 0-1,0-1 1,0 1-1,0-1 1,0 0-1,0 0 1,0 0-1,0-1 1,0 0 0,0 1-1,4-3 1,-6 3-30,0-1-1,0 0 1,1 0 0,-1 0 0,0 0 0,0 0 0,0 0 0,-1-1 0,1 1 0,0-1 0,0 1 0,-1-1 0,1 0-1,-1 0 1,1 1 0,-1-1 0,2-3 0,-1 1 27,0-1 0,-1 0 1,1 1-1,-1-1 0,0 0 0,0 0 0,0-9 0,0 3 52,-2 0-1,1 0 1,-1 0-1,-1 0 1,0 1-1,-6-18 1,5 22-18,0 0 1,0 0-1,0 0 1,-1 1-1,-8-10 1,-7-10 369,19 24-461,-1 1-1,1 0 1,0 0 0,0-1 0,0 1 0,0 0-1,0 0 1,0-1 0,0 1 0,0 0 0,0 0-1,0-1 1,0 1 0,0 0 0,0 0-1,0-1 1,0 1 0,0 0 0,0 0 0,0-1-1,0 1 1,0 0 0,1 0 0,-1-1 0,0 1-1,0 0 1,0 0 0,0 0 0,1-1-1,-1 1 1,0 0 0,0 0 0,0 0 0,0 0-1,1-1 1,-1 1 0,0 0 0,0 0 0,1 0-1,-1 0 1,0 0 0,0 0 0,1 0 0,-1 0-1,0 0 1,0 0 0,1 0 0,-1 0-1,0 0 1,0 0 0,1 0 0,-1 0 0,0 0-1,0 0 1,1 0 0,-1 0 0,0 0 0,0 0-1,1 0 1,-1 1 0,25 2-53,-16-1 99,-1-2-43,0 1 0,1-1 1,-1-1-1,0 1 0,0-2 1,0 1-1,0-1 0,0 0 1,0 0-1,-1-1 0,1 0 1,8-5-1,-5 1 13,-1 0 0,0 0 0,-1-1-1,1 0 1,-1-1 0,-1 0 0,10-12 0,5-14 79,-1 0 0,-2-1-1,26-66 1,-44 97-94,50-139 280,-8 21 434,-41 117-119,-2 12-367,-5 21-206,3-19 45,-18 135 199,-72 260 0,-29-32-59,74-244-129,7-25-1,32-88-7,7-14-78,-1 0 1,1 0 0,0 0-1,0 0 1,-1 0 0,1 0-1,0 0 1,0 0 0,0 0-1,-1 0 1,1 0-1,0 0 1,0 0 0,0-1-1,-1 1 1,1 0 0,0 0-1,0 0 1,0 0 0,0-1-1,0 1 1,-1 0 0,1 0-1,0 0 1,0 0 0,0-1-1,0 1 1,0 0-1,0 0 1,0-1 0,0 1-1,0 0 1,0 0 0,0 0-1,0-1 1,-3-30 106,4 3-43,2 1 0,1 0 0,1 0 0,17-50 0,-17 65-38,0 0-1,1 0 0,0 1 1,1-1-1,0 2 0,1-1 0,0 1 1,0 0-1,1 0 0,1 1 1,0 0-1,17-11 0,-9 9 2,0 1-1,1 2 0,0-1 0,0 2 0,1 1 1,32-7-1,-26 8 2,0 2 1,0 1 0,0 0-1,47 5 1,-60-2-1,0 1 0,0 1-1,0 0 1,0 0 0,-1 2-1,15 6 1,-21-8-344,-1 0-1,1 0 0,-1 1 1,0-1-1,-1 1 0,1 0 1,0 1-1,-1-1 0,0 1 1,0 0-1,-1 0 0,1 0 1,-1 0-1,3 8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18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0 233 7432,'0'0'19001,"12"7"-18801,35 20 1,-43-25-160,-1 0 1,1-1-1,-1 1 1,1-1-1,0 0 1,0 0-1,-1 0 1,7 0-1,7 2 112,-2 1 41,0 2 0,-1 0-1,0 0 1,0 1-1,17 12 1,-27-16-154,-1 0-1,1-1 1,-1 1-1,0 1 1,0-1-1,0 0 1,0 1-1,-1-1 1,0 1 0,1 0-1,-1 0 1,-1 0-1,1 0 1,0 0-1,-1 1 1,0-1-1,0 0 1,0 0-1,-1 1 1,1-1-1,-1 1 1,0-1 0,-1 8-1,-1 1 79,0-1 0,0 1-1,-1-1 1,-1 0 0,0 0-1,0 0 1,-2-1 0,1 0 0,-11 16-1,8-16 87,6-9-144,0-1-1,0 2 0,0-1 0,1 0 1,-1 0-1,1 0 0,-1 1 1,1-1-1,0 1 0,-1 4 0,-3-3 283,2-2-111,13-2-138,-1-2-80,-1 0 0,0-1 0,0 0-1,0 0 1,0 0 0,0-1 0,7-6 0,30-12 1,-3 8-4,-24 9 1,-1-1-1,1-1 1,-1 0-1,0-1 1,27-18-1,1-3 92,-36 24-86,-1 0 1,1 0-1,-1-1 0,0 0 1,0 0-1,10-12 0,-8 6 10,0 0 0,-2-1-1,12-21 1,-17 30-21,-1-1 1,0 0 0,0 0 0,-1-1-1,1 1 1,-1 0 0,0-1 0,-1 1-1,1 0 1,-1-1 0,0 1 0,0-1-1,-2-9 1,-3-9-6,-2 0 0,0 0 0,-1 1 0,-20-41 0,18 44 0,7 14 0,1 1 0,-1 0 0,0 0 0,0 0 0,0 1 0,-1-1 0,1 1 0,-7-6 0,9 9 15,1 1 1,0 0-1,0-1 1,-1 1-1,1 0 0,0 0 1,-1-1-1,1 1 0,0-1 1,0 1-1,0 0 1,-1-1-1,1 1 0,0 0 1,0-1-1,0 1 1,0-1-1,0 1 0,0-1 1,0 1-1,0 0 0,0-1 1,0 1-1,0-1 1,0 1-1,0 0 0,0-1 1,0 1-1,0-1 0,0 1 1,1 0-1,-1-1 1,0 1-1,0-1 0,0 1 1,1 0-1,-1-1 1,1 1-1,2-8-4819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1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0 977 4720,'0'0'9224,"13"-13"-8699,20-23 192,-1-2 1,53-81-1,14-61 1479,-57 115-235,-42 65-1949,0 0-1,0 0 1,0 0-1,1 0 1,-1 0-1,0-1 1,0 1-1,0 0 1,0 0-1,0 0 1,0 0-1,0 0 1,0 0-1,1 0 1,-1 0-1,0 0 1,0 0-1,0 0 1,0 0-1,0 0 1,0 0-1,0 0 1,1 0-1,-1 0 1,0 0 0,0 0-1,0 0 1,0 1-1,0-1 1,0 0-1,0 0 1,0 0-1,0 0 1,1 0-1,-1 0 1,0 0-1,0 0 1,0 0-1,0 0 1,0 0-1,0 1 1,0-1-1,0 0 1,0 0-1,0 0 1,0 0-1,0 0 1,0 0-1,0 0 1,0 0 0,0 1-1,0-1 1,0 0-1,0 0 1,0 0-1,0 0 1,0 0-1,0 0 1,0 1-1,3 7 143,3 20 114,-1 0 0,-1 0 0,0 38 0,-7 89 375,2-134-546,0-1 29,-1 1 0,-7 30-1,8-43-72,-2 0 0,1 0 0,-1-1 1,0 1-1,-1-1 0,0 0 0,0 0 0,-1 0 0,-5 7 0,9-13-35,0 0 0,1 0 0,-1 0 0,0 0 0,0-1 0,0 1 0,0 0-1,0-1 1,0 1 0,0-1 0,0 1 0,-1-1 0,1 1 0,0-1 0,0 1 0,0-1-1,0 0 1,-1 0 0,1 0 0,0 0 0,-2 0 0,0 0 6,1-1 1,0 0-1,0 1 0,0-1 0,0 0 1,1 0-1,-1 0 0,0-1 1,0 1-1,1 0 0,-3-3 0,-4-4 83,1 0 0,0-1-1,-10-18 1,14 22-52,-2-2 6,1 1 16,0 0-1,0 0 0,1 0 0,0-1 0,0 0 1,0 1-1,1-1 0,0 0 0,0 0 1,-1-12-1,3 18-62,0 1 0,1-1 1,-1 0-1,0 1 0,0-1 0,0 1 0,1-1 1,-1 1-1,0-1 0,1 1 0,-1 0 1,0-1-1,1 1 0,-1-1 0,0 1 0,1 0 1,-1-1-1,1 1 0,-1 0 0,1-1 0,-1 1 1,1 0-1,-1 0 0,1-1 0,-1 1 1,1 0-1,0 0 0,19-4 79,-16 4-67,19-2 15,0 1 0,36 3-1,12 1-7,-10-5-32,61-10 1,-93 8 5,-1-2-1,0-1 1,0-2-1,37-15 1,-44 15-2,-14 6 3,0 1-1,1-1 0,-1-1 0,-1 0 1,1 0-1,0 0 0,-1 0 0,12-11 0,-18 15-5,0-1-1,0 1 1,0 0-1,0 0 1,0 0-1,0 0 1,1 0-1,-1-1 1,0 1-1,0 0 1,0 0-1,0 0 1,0 0-1,0-1 1,0 1-1,0 0 0,0 0 1,0 0-1,0 0 1,0-1-1,0 1 1,0 0-1,0 0 1,0 0-1,0-1 1,0 1-1,0 0 1,0 0-1,0 0 1,0 0-1,0-1 0,0 1 1,-1 0-1,1 0 1,0 0-1,0 0 1,0 0-1,0-1 1,0 1-1,0 0 1,-1 0-1,1 0 1,0 0-1,0 0 1,0 0-1,0 0 0,0 0 1,-1 0-1,1-1 1,0 1-1,0 0 1,-1 0-1,-12 2 51,9 0-47,-13 6 12,2 1 1,-1 0-1,-18 14 1,29-19-16,1 0-1,0 0 1,0 1 0,0-1-1,0 1 1,1 0 0,0 0-1,0 0 1,0 0 0,0 1-1,1-1 1,0 1 0,-3 11-1,5-12 0,-1-1 0,1 1-1,-1 0 1,1-1 0,0 1-1,1 0 1,-1-1 0,1 1-1,0-1 1,0 1-1,1-1 1,-1 1 0,1-1-1,0 0 1,0 0 0,1 1-1,-1-2 1,1 1 0,0 0-1,0 0 1,3 3-1,-3-5 0,0 1 1,0-1-1,0 0 0,0 0 0,0 0 0,0 0 0,0-1 0,1 1 0,-1-1 0,1 0 0,-1 0 0,1 0 0,-1 0 0,1-1 0,0 1 0,-1-1 0,1 0 0,0 0 0,-1-1 0,1 1 0,-1-1 0,1 1 0,0-1 0,-1 0 0,1 0 0,-1-1 0,4-1 0,-2 0 5,-1 0 1,0-1-1,1 1 0,-2-1 0,1 0 1,0 0-1,-1 0 0,1 0 0,-1-1 1,0 1-1,-1-1 0,1 0 0,-1 0 0,0 0 1,0 0-1,-1 0 0,2-8 0,0 0 25,-1 1 0,0-1 0,-1 1 0,-1-1 0,0 1 0,-2-20 0,1 25-7,-1 1 0,0 0 0,0-1 0,-1 1 0,1 0-1,-1 0 1,-1 0 0,1 1 0,-1-1 0,0 1 0,0 0 0,-1 0 0,1 0 0,-1 0-1,0 1 1,0 0 0,-12-7 0,3 5 55,13 6-77,1 0-1,0 0 0,0 0 0,0 0 0,0 0 1,0 0-1,0 0 0,-1 0 0,1 0 0,0 0 1,0 0-1,0 0 0,0 0 0,0 0 0,0 0 1,-1 1-1,1-1 0,0 0 0,0 0 0,0 0 1,0 0-1,0 0 0,0 0 0,0 0 0,0 0 0,-1 0 1,1 0-1,0 1 0,0-1 0,0 0 0,0 0 1,0 0-1,0 0 0,0 0 0,0 0 0,0 0 1,0 1-1,0-1 0,0 0 0,0 0 0,0 0 1,0 0-1,0 0 0,0 0 0,0 1 0,0-1 0,0 0 1,0 0-1,1 2-4,0-1 1,0 1-1,0 0 0,0-1 1,0 0-1,0 1 1,0-1-1,0 0 0,1 1 1,-1-1-1,1 0 1,-1 0-1,2 1 0,6 4-20,3 1 6,-1 1 0,1-2 1,0 0-1,14 5 0,-22-10 23,1 1-1,-1-1 0,1-1 1,-1 1-1,1-1 0,-1 0 1,1 0-1,-1 0 0,1 0 0,-1-1 1,1 0-1,-1 0 0,1 0 1,-1 0-1,0-1 0,6-2 0,1 1 22,-10 3-22,-1 0 0,1 0 0,0 0 0,-1 0 0,1 0 0,0 0 0,0 0 0,-1 0 0,1 0 0,0 0 0,-1-1 0,1 1 0,-1 0 0,1-1 0,0 1 0,-1 0 0,1-1 0,-1 1 0,1-1 0,-1 1 0,1-1 0,-1 1 0,1-1 0,-1 0 25,6 1 114,57-35-11,-24 11-120,-1-1 1,66-59-1,-82 64 18,-1-1-1,0-1 1,-2-1 0,-1-1-1,-1-1 1,-1 0-1,-1-1 1,-1 0 0,19-54-1,-27 62-12,2-2 21,-2 0 1,0-1-1,-1 0 0,-1 0 1,-1 0-1,1-35 0,-4 54-32,0-1-1,-1 1 1,1 0-1,0 0 0,-1 0 1,0-1-1,1 1 1,-1 0-1,0 0 0,-2-3 1,3 5-6,-1-1 1,1 1-1,0-1 0,-1 1 1,1-1-1,-1 1 0,0-1 1,1 1-1,-1-1 1,1 1-1,-1 0 0,0-1 1,1 1-1,-1 0 1,0 0-1,1 0 0,-1-1 1,0 1-1,1 0 0,-1 0 1,0 0-1,-1 0 0,0 1-2,-1 0-1,0 0 1,1 0-1,-1 0 1,1 1-1,-1-1 1,1 1-1,0-1 1,0 1-1,-1 0 1,1 0-1,0 0 1,1 0-1,-1 0 1,-2 4-1,-8 11-6,1 2 0,0-1-1,1 1 1,-9 27-1,-23 85-79,40-122 81,-14 57-58,3 2 0,3 0-1,-2 81 1,11-130 50,2 0 1,3 31-1,-3-42 13,0 0 1,1 0-1,0 0 1,1 0-1,0 0 0,0 0 1,0-1-1,7 11 0,-8-16 6,-1-1-1,1 0 1,-1 1-1,1-1 0,-1 0 1,1 0-1,0 0 1,0 0-1,0 0 0,-1 0 1,1 0-1,0-1 1,0 1-1,0-1 0,0 1 1,0-1-1,0 0 1,0 0-1,0 0 0,0 0 1,0 0-1,0 0 1,0-1-1,0 1 0,0 0 1,0-1-1,0 0 1,3-1-1,7-3 37,0 0 1,-1-1-1,15-9 1,-20 11-21,20-14 71,-1 0-1,-1-2 1,0-1 0,30-35-1,-5 7 267,-49 48-353,0 1 1,1 0-1,-1 0 1,0 0-1,0-1 0,0 1 1,0 0-1,1 0 0,-1 0 1,0 0-1,0 0 0,0 0 1,0-1-1,1 1 0,-1 0 1,0 0-1,0 0 1,1 0-1,-1 0 0,0 0 1,0 0-1,0 0 0,1 0 1,-1 0-1,0 0 0,0 0 1,1 0-1,-1 0 1,0 0-1,0 0 0,0 0 1,1 0-1,-1 0 0,0 0 1,0 1-1,0-1 0,1 0 1,-1 0-1,0 0 0,0 0 1,3 12 70,-7 22-21,3-28-38,0-2-12,-4 67 50,5-64-49,0 0-1,1 0 0,-1 0 0,1-1 1,1 1-1,-1 0 0,1 0 0,4 7 0,-6-13 0,1 0-1,0 0 0,-1 0 0,1 0 1,0 0-1,0 0 0,0 0 0,0 0 1,0 0-1,0 0 0,0-1 0,0 1 1,0 0-1,0-1 0,0 1 0,0-1 1,1 1-1,-1-1 0,0 0 0,0 0 1,1 1-1,-1-1 0,0 0 0,0 0 1,1 0-1,-1 0 0,0 0 0,0 0 1,1-1-1,-1 1 0,0 0 0,0-1 1,1 1-1,-1-1 0,0 1 0,0-1 1,2-1-1,6-2 15,0-2 0,-1 1 0,14-12 0,-14 10-4,136-116 171,-127 113-136,-11 12 3,-7 8-6,-2-2-35,1 1 0,1-1 0,-1 0 0,1 1 0,0-1 0,1 1 0,1 16 0,0-23-7,-1 1 0,1-1 0,-1 1 0,1-1 0,0 1 1,0-1-1,0 1 0,0-1 0,0 0 0,1 1 0,-1-1 0,1 0 1,-1 0-1,1 0 0,0 0 0,0 0 0,0-1 0,0 1 1,0-1-1,0 1 0,1-1 0,-1 0 0,0 1 0,1-1 0,-1 0 1,1-1-1,-1 1 0,1 0 0,-1-1 0,4 1 0,-1-1 3,0 0 0,-1 0 0,1-1 0,0 1 0,-1-1 0,1 0 0,-1 0 0,1-1 0,6-3 0,40-21 56,-42 21-49,13-10 18,0 0 0,-1-1 1,-1-1-1,-1 0 0,0-2 0,-1 0 0,-1-2 1,-1 0-1,23-39 0,-6-1 42,-3 0 0,33-100 0,-26 37 33,-13 37-31,-15 48-46,-8 36-23,-1 1 0,1-1-1,-1 0 1,0 1 0,0-1 0,0 0 0,0 1 0,-1-1 0,1 0 0,-1 1 0,1-1-1,-3-3 1,3 5-6,0 1 0,0 0 0,0 0 0,-1 0 0,1 0 0,0 0-1,0 0 1,-1-1 0,1 1 0,0 0 0,0 0 0,-1 0 0,1 0-1,0 0 1,0 0 0,-1 0 0,1 0 0,0 0 0,0 0 0,-1 0 0,1 0-1,0 0 1,0 0 0,0 0 0,-1 0 0,1 0 0,0 1 0,0-1-1,-1 0 1,1 0 0,0 0 0,0 0 0,0 0 0,-1 1 0,1-1-1,0 0 1,0 0 0,0 0 0,0 0 0,-1 1 0,1-1 0,0 0-1,0 0 1,0 1 0,0-1 0,0 0 0,0 0 0,0 1 0,0-1 0,0 0-1,-9 17-25,-6 23-57,1 0-1,2 1 1,-11 69 0,14-43-43,0 108 0,8-150 107,2-1 0,1 1 1,0 0-1,13 47 0,-15-71 21,0 0 0,1 1 0,-1-1 0,1 0 0,0 1 0,-1-1 0,1 0 0,0 0-1,0 0 1,-1 1 0,1-1 0,0 0 0,0 0 0,0 0 0,1-1 0,-1 1 0,0 0-1,0 0 1,0 0 0,1-1 0,-1 1 0,0-1 0,3 1 0,-2 0 1,1-1 0,-1 0 0,1 0 0,0-1 1,-1 1-1,1 0 0,-1-1 0,1 1 0,-1-1 0,1 0 1,-1 0-1,3-2 0,5-2 10,0-1 1,-1-1-1,0 1 0,15-15 1,1-3 79,1 1 0,48-32 1,-74 54-92,1 1 1,-1 0-1,0 0 1,0-1-1,1 1 0,-1 0 1,0 0-1,1-1 1,-1 1-1,0 0 1,1 0-1,-1 0 1,0 0-1,1 0 1,-1-1-1,0 1 1,1 0-1,-1 0 1,0 0-1,1 0 0,-1 0 1,1 0-1,-1 0 1,0 0-1,1 0 1,-1 0-1,0 1 1,1-1-1,-1 0 1,0 0-1,1 0 1,-1 0-1,0 0 1,1 1-1,-1-1 0,0 0 1,1 0-1,-1 1 1,0-1-1,0 0 1,1 0-1,-1 1 1,0-1-1,0 0 1,0 1-1,1-1 1,-1 0-1,0 1 0,0-1 1,0 0-1,0 1 1,0-1-1,0 0 1,0 1-1,0-1 1,0 0-1,0 1 1,0-1-1,0 0 1,0 1-1,0 0 1,-4 30 66,3-21-42,0-2-17,0 0-1,1 1 1,1-1 0,-1 0-1,1 0 1,1 1 0,0-1-1,0 0 1,0 0 0,5 9-1,-6-14-3,1 0 0,-1 0 0,1-1-1,0 1 1,0 0 0,0-1-1,1 1 1,-1-1 0,1 1 0,-1-1-1,1 0 1,0 0 0,0 0 0,-1-1-1,1 1 1,1-1 0,-1 0-1,0 1 1,0-1 0,0-1 0,1 1-1,-1 0 1,0-1 0,1 1 0,-1-1-1,0 0 1,5-1 0,7-1 13,1-1 0,-1 0 0,1-1 0,-1-1 0,0 0 0,-1-2 0,15-7 0,4-4 33,55-41 0,-57 30-35,-24 22-12,0 1 1,0-1 0,14-8 0,-35 53-5,14-38-1,-5 15-1,0-1 0,-2 17 0,6-27 4,1 0-1,-1 0 0,1 0 1,0 0-1,0 0 1,0 0-1,1 0 0,-1 0 1,1 0-1,0-1 1,0 1-1,1 0 0,2 5 1,-4-8-1,1 0 0,0 0 0,0 0 0,0 0 0,-1-1 0,1 1 0,0 0 0,0 0 0,0-1 0,0 1 0,0-1 0,0 1 0,1-1 0,-1 1 0,0-1 0,0 0 0,0 0 0,0 1 1,1-1-1,-1 0 0,0 0 0,0 0 0,0 0 0,0 0 0,1 0 0,-1-1 0,0 1 0,0 0 0,0-1 0,0 1 0,0-1 0,0 1 0,1-1 0,-1 1 0,0-1 0,1 0 0,2-2 7,0 0 0,1 0 0,-1 0 0,0 0-1,0 0 1,6-9 0,-6 7-7,-1 0 0,0 0 0,0-1 0,-1 0 0,1 1 0,-1-1 0,-1 0 0,1 0 0,-1 0 0,0 0 0,0-1 0,-1 1 0,0 0 0,0 0 0,0 0 0,-1-1 0,0 1 0,0 0-1,0 0 1,-1 0 0,0 0 0,0 0 0,-1 1 0,-4-9 0,7 14 2,0-1 0,-1 1-1,1-1 1,0 0 0,0 1 0,0-1-1,0 1 1,0-1 0,0 0-1,0 1 1,0-1 0,0 0 0,0 1-1,0-1 1,0 1 0,0-1-1,0 0 1,0 1 0,0-1 0,1 1-1,-1-1 1,0 1 0,1-1-1,-1 1 1,0-1 0,1 1 0,-1-1-1,0 1 1,1-1 0,-1 1-1,2-1 1,0-1 0,1 0-1,0 1 1,0-1-1,-1 1 1,1-1 0,0 1-1,4-1 1,5 0-11,0-1 0,23-1 0,-22 4 3,0 0 0,0 0 0,0 2 0,0-1 0,0 2 0,13 3 0,-20-4 0,-1 0 0,1 0-1,-1 1 1,0 0 0,0-1 0,0 2-1,0-1 1,0 1 0,-1-1 0,0 1-1,1 0 1,-1 1 0,-1-1 0,1 1-1,5 10 1,7 21-35,-11-26 7,-1 1 1,1-1-1,10 15 1,-14-25 31,0 1 0,0 0 1,0 0-1,0 0 0,0-1 1,0 1-1,0-1 0,0 1 1,1-1-1,-1 1 0,0-1 1,0 1-1,1-1 0,-1 0 1,0 0-1,0 0 0,1 0 0,-1 0 1,0 0-1,0 0 0,1 0 1,-1 0-1,0-1 0,1 1 1,-1 0-1,2-2 0,36-15 21,-30 12-21,57-35 20,-47 27 16,2 1-1,22-11 1,-33 18-10,21-8 36,-30 13-62,0 0 0,0 0 0,-1 0 0,1 0 0,0 0 1,0 0-1,0 0 0,-1 0 0,1 0 0,0 0 0,0 0 0,0 0 0,-1 0 0,1 1 0,0-1 0,0 0 0,-1 1 0,1-1 0,0 0 0,-1 1 0,1-1 1,0 1-1,-1-1 0,1 1 0,-1-1 0,1 1 0,-1 0 0,1-1 0,-1 1 0,1 0 0,-1-1 0,0 1 0,1 0 0,-1-1 0,1 2 0,2 11-7,0 1-1,0 0 0,0 14 0,-2-17 23,0 0-1,0 0 0,1-1 1,1 1-1,0-1 0,6 16 1,-7-23-11,-1 0 1,1 0 0,0-1-1,-1 1 1,1 0 0,0 0 0,5 4-1,-6-7-3,0 1-1,0 0 1,1-1 0,-1 1-1,0-1 1,1 1-1,-1-1 1,0 0-1,1 1 1,-1-1-1,0 0 1,1 0 0,-1 0-1,1 0 1,-1 0-1,0 0 1,1-1-1,-1 1 1,0 0-1,3-2 1,5-1-1,1-1 0,-2 0 0,1 0 0,0-1 0,-1 0 0,0-1 0,0 0 0,12-11 0,5-10 0,23-29 0,-9 10 0,16-15 0,-55 60 0,1 0 0,-1 1 0,1-1 0,-1 0 0,1 1 0,0-1 0,-1 1 0,1-1 0,0 1 0,-1-1 0,1 1 0,0-1 0,0 1 0,0 0 0,-1-1 0,1 1 0,0 0 0,0 0 0,0 0 0,0 0 0,-1 0 0,1 0 0,0 0 0,1 0 0,-1 0 0,0 1 0,0-1 0,-1 1 0,1 0 0,0-1 0,-1 1 0,1 0 0,-1 0 0,1-1 0,-1 1 0,1 0 0,-1 0 0,0 0 0,1-1 0,-1 1 0,0 0 0,1 0 0,-1 1 0,1 6 0,0 0 0,0 1 0,-1 12 0,-1 5 0,-2 0 0,-10 52 0,10-66 0,-1 0 0,0-1 0,-1 1 0,0-1 0,0 0 0,-1 0 0,-1-1 0,-13 17 0,19-26 0,1-1 0,0 1 0,-1-1 0,1 0 0,-1 1 0,1-1 0,-1 1 0,1-1 0,-1 0 0,0 0 0,1 1 0,-1-1 0,1 0 0,-1 0 0,0 0 0,1 1 0,-1-1 0,1 0 0,-1 0 0,0 0 0,1 0 0,-1 0 0,0 0 0,1 0 0,-1-1 0,1 1 0,-1 0 0,0 0 0,0-1 0,-1 0 0,0 0 0,1 0 0,-1 0 0,1 0 0,-1-1 0,1 1 0,-1 0 0,1-1 0,0 1 0,-2-4 0,2 4 0,0-1 0,-1 0 0,1 0 0,0 0 0,0 0 0,1 0 0,-1 0 0,0 0 0,1 0 0,-1 0 0,1 0 0,0 0 0,0 0 0,-1-1 0,1 1 0,1 0 0,-1 0 0,0 0 0,0 0 0,1 0 0,0 0 0,0-4 0,1 5 0,-1 0 0,0-1 0,1 1 0,-1 0 0,1 0 0,-1 0 0,1 0 0,0 0 0,-1 0 0,1 0 0,0 1 0,0-1 0,-1 1 0,1-1 0,0 1 0,0 0 0,0-1 0,0 1 0,0 0 0,-1 0 0,1 0 0,0 1 0,2-1 0,7 2 0,0 1 0,20 7 0,-11-4 0,41 15 0,-42-14 0,34 9 0,-50-15 0,15 4 0,-17-5 0,0 0 0,-1 0 0,1 1 0,-1-1 0,1 0 0,-1 0 0,1 1 0,0-1 0,-1 0 0,1 1 0,-1-1 0,1 0 0,-1 1 0,0-1 0,1 1 0,-1-1 0,1 1 0,-1-1 0,0 1 0,1-1 0,-1 1 0,0-1 0,1 2 0,-6 3 919,1-4-3712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1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14168,'0'0'1528,"61"-34"-1304,-29 26 0,-2 4-344,-12 2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1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12456,'0'0'792,"74"-26"-392,-5 8 8,27-2 240,13-5 8,14 3-16,2 6 7,-8 4-111,-6 4 16,-14-2-112,-17 8 0,-15 4-88,-15 2-8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1039 8032,'0'0'4818,"14"-11"-4123,11-7-261,-1-1 0,41-44 1,18-28 659,54-62 368,-105 114-1039,-3-1-1,28-50 0,-15 7 471,-3-2-1,-5-1 0,28-106 1,-59 184-745,5-23 331,-8 29-431,1 1 0,-1 0-1,0-1 1,0 1 0,0 0 0,0-1 0,0 1 0,0 0 0,0-1 0,0 1 0,-1 0 0,1-1-1,0 1 1,-1 0 0,1 0 0,-1-1 0,1 1 0,-2-1 0,2 1-29,-1 1 0,1 0 1,-1-1-1,0 1 0,1 0 1,-1-1-1,1 1 0,-1 0 0,0 0 1,1 0-1,-1 0 0,1 0 0,-1 0 1,0 0-1,1 0 0,-1 0 0,0 0 1,1 0-1,-1 0 0,1 0 1,-1 0-1,0 0 0,1 1 0,-1-1 1,1 0-1,-1 0 0,1 1 0,-1-1 1,1 1-1,-1-1 0,0 1 0,-16 16 224,1 2-143,2 0 1,1 2-1,0 0 1,2 0-1,0 1 1,-13 38-1,8-7 59,-17 97 0,28-119-103,1-1 0,1 1-1,3 40 1,0-60-38,1 0 0,1 0-1,0 0 1,0 0 0,1 0-1,1 0 1,0 0 0,0-1-1,1 0 1,0 1 0,1-2 0,7 11-1,-9-16-5,-1 0 0,1 0 0,0-1 0,0 0 0,0 0 0,0 0 0,0 0 0,1-1 0,-1 1 0,1-1 0,0 0 0,0-1 0,0 1 0,0-1 0,0 0 0,0 0 0,0 0 0,0-1-1,0 0 1,0 0 0,0 0 0,0-1 0,10-1 0,7-4 38,-1 0 1,0-1-1,-1-1 0,24-13 0,-31 15-28,0 0 44,0-1 0,-1-1 0,1 0 0,-1 0 0,-1-1 1,0-1-1,0 0 0,-1 0 0,0-1 0,16-23 0,-50 71 342,21-31-390,1 1 0,1-1 1,-1 0-1,1 1 0,0 0 1,1-1-1,-1 1 0,1 0 0,1-1 1,-1 1-1,1-1 0,2 10 1,-2-12-11,0-1 0,0 0 1,0 0-1,0 1 1,1-1-1,-1 0 1,1 0-1,0 0 0,0 0 1,0-1-1,0 1 1,0-1-1,1 1 1,-1-1-1,1 1 0,-1-1 1,1 0-1,0 0 1,0-1-1,0 1 1,0-1-1,0 1 0,0-1 1,1 0-1,-1 0 1,4 0-1,-4 0 11,-1-1-1,1 1 0,-1-1 1,1 0-1,-1 0 1,1-1-1,-1 1 0,1 0 1,-1-1-1,1 1 1,-1-1-1,1 0 0,-1 0 1,3-1-1,-4 1-10,-1 1 0,1-1 0,-1 1 0,1-1 0,-1 1 0,0-1 0,1 1-1,-1-1 1,0 1 0,1-1 0,-1 1 0,0-1 0,0 1 0,1-1 0,-1 0 0,0 1 0,0-1 0,0 0-1,0 1 1,0-1 0,0 1 0,0-2 0,0 0 3,-1 1-1,1-1 1,-1 0-1,1 0 1,-1 1-1,0-1 1,0 0-1,0 1 1,0-1-1,0 1 1,-1-2-1,-43-42 246,19 21 31,26 23-285,-1 1 1,1 0 0,0 0-1,0 0 1,0 0 0,0 0-1,0-1 1,0 1 0,0 0-1,0 0 1,0 0-1,0 0 1,-1-1 0,1 1-1,0 0 1,0 0 0,0 0-1,0-1 1,0 1 0,0 0-1,0 0 1,0 0-1,1 0 1,-1-1 0,0 1-1,0 0 1,0 0 0,0 0-1,0 0 1,0-1 0,0 1-1,0 0 1,0 0-1,0 0 1,1 0 0,-1 0-1,0-1 1,0 1 0,0 0-1,0 0 1,0 0 0,1 0-1,-1 0 1,0 0-1,0 0 1,0 0 0,0-1-1,1 1 1,-1 0 0,0 0-1,0 0 1,0 0 0,1 0-1,-1 0 1,0 0-1,0 0 1,0 0 0,0 0-1,1 0 1,-1 0 0,0 1-1,0-1 1,0 0 0,0 0-1,1 0 1,-1 0-1,0 0 1,0 0 0,20 1 18,-18-1-11,100 6 87,0-5 1,104-12-1,-189 9-64,0 0 0,20-7 0,-31 7-17,-1 0 0,0 0 0,1 0 0,-1 0 0,0-1 0,0 0 0,0 0 0,-1-1 0,1 1 0,5-7 0,-9 9-17,-1 1 0,1-1 0,-1 0 0,1 1 0,-1-1 0,1 0 0,-1 0 0,0 0 0,1 1 0,-1-1 0,0 0 0,0 0 0,1 0 0,-1 0 0,0 0 0,0 0 0,0 0 0,0 0 0,0 1 0,0-1 0,0 0 0,-1 0 0,1 0 1,0 0-1,0 0 0,-1 0 0,1 1 0,-1-1 0,1 0 0,-1 0 0,1 1 0,-1-1 0,1 0 0,-1 0 0,1 1 0,-2-2 0,-3-2-53,0 0 1,0 0 0,0 0-1,-7-3 1,8 5 21,-11-6-110,-2 0-1,1 1 1,-1 1-1,-21-6 1,-59-8-4548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15376,'0'0'2359,"110"6"-1855,-15-14 0,16-4-328,12-8 16,4 0 0,-12 2 16,-17 2-64,-9 7 8,-16 5-80,-11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8240,'0'0'10662,"6"11"-10221,-4-7-392,1 1 0,0 0 0,-1 0 0,0 0 0,0 0 0,-1 0 0,1 0 0,-1 1-1,0-1 1,-1 1 0,1-1 0,-1 1 0,0-1 0,-1 0 0,1 1 0,-1-1-1,-2 8 1,-8 27 285,-47 163 1363,50-172-1306,-7 46-1,2-1 494,12-73-1000,-3 22 1832,4-24-1716,0-1-1,0 0 1,0 0-1,0 0 1,0 0-1,0 0 1,0 0 0,0 0-1,0 0 1,0 1-1,0-1 1,1 0-1,-1 0 1,0 0 0,0 0-1,0 0 1,0 0-1,0 0 1,0 0-1,0 0 1,0 0 0,0 0-1,1 0 1,-1 0-1,0 0 1,0 0-1,0 1 1,0-1 0,0 0-1,0 0 1,0 0-1,1 0 1,-1 0-1,0 0 1,0 0 0,0 0-1,0-1 1,0 1-1,0 0 1,0 0-1,0 0 1,1 0 0,-1 0-1,0 0 1,0 0-1,0 0 1,0 0-1,0 0 1,11-9-3299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13264,'0'0'3283,"12"-8"-2823,14-9-167,0 2-1,1 1 0,54-20 1,-31 20 211,0 2 0,1 3 1,100-6-1,-118 15-21,49 7-1,-30-1 126,3-10 752,-55 4-1348,0 0 0,0 0-1,0 0 1,0 0 0,0 0-1,-1 0 1,1 0 0,0 0 0,0 0-1,0 0 1,0 0 0,0 0-1,0 0 1,0 0 0,0 0-1,-1 0 1,1 0 0,0 0-1,0 0 1,0 0 0,0-1 0,0 1-1,0 0 1,0 0 0,0 0-1,0 0 1,0 0 0,0 0-1,0 0 1,0 0 0,0 0-1,-1-1 1,1 1 0,0 0 0,0 0-1,0 0 1,0 0 0,0 0-1,0 0 1,0 0 0,0-1-1,0 1 1,0 0 0,1 0-1,-1 0 1,0 0 0,0 0 0,0 0-1,0 0 1,0-1 0,0 1-1,0 0 1,0 0 0,0 0-1,0 0 1,0 0 0,0 0-1,0 0 1,0 0 0,1 0 0,-1 0-1,0 0 1,0 0 0,0-1-1,0 1 1,0 0 0,0 0-1,1 0 1,-14-5 165,-7 8-257,9-1-2917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13168,'0'0'1940,"16"-2"-1223,-12 1-651,118-20 1276,-73 9-356,1 2 0,0 2 0,77-2 0,-126 9-954,1 1 1,-1 0 0,0 0-1,0 1 1,1-1 0,-1 0-1,0 0 1,0 1 0,1-1-1,-1 0 1,0 1 0,0-1-1,0 1 1,0 0 0,0-1-1,0 1 1,0 0 0,0 0-1,0 0 1,0-1 0,0 1-1,0 0 1,0 0 0,-1 0 0,1 1-1,0-1 1,-1 0 0,1 0-1,-1 0 1,1 0 0,-1 0-1,0 1 1,1 0 0,0 15-2878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1060 11656,'0'0'1736,"18"-13"-1140,27-21-25,53-50 0,41-60 717,17-17 1177,-126 128-1603,-23 24-360,0 1 1,0 0-1,1 1 0,11-9 1,-30 48 1126,-1 2-1395,-26 81 295,34-101-446,2 0-1,0 0 1,0 1-1,1-1 0,1 1 1,2 20-1,-2-31-49,1 0 0,0 0 0,0 0 1,0 0-1,0 0 0,0 0 0,1 0 0,0-1 0,-1 1 1,1 0-1,1-1 0,-1 0 0,6 7 0,-6-8-15,1-1-1,-1 1 1,1 0-1,-1-1 1,1 0-1,0 1 0,-1-1 1,1 0-1,0-1 1,0 1-1,0 0 1,0-1-1,0 0 1,0 1-1,0-1 0,0 0 1,0-1-1,0 1 1,3-1-1,5-2 13,-1 1 0,0-1 0,0-1 0,0 0 0,0-1 0,-1 0 1,1 0-1,8-7 0,67-57 178,-81 65-195,33-26 90,0 1 0,2 1 0,1 3 0,75-36 0,-102 56 25,-11 6 11,-20 14 33,10-9-178,-13 11 39,0 1-1,1 1 0,1 0 1,1 2-1,0 0 1,2 1-1,1 1 1,-25 47-1,39-68-28,0 0 1,0 0-1,1 0 0,-1 1 0,0-1 1,1 0-1,-1 0 0,1 1 0,0-1 1,0 0-1,0 1 0,0-1 0,0 0 1,0 1-1,1-1 0,-1 0 0,1 1 1,-1-1-1,2 3 0,0-3 0,-1 0 0,1-1 0,-1 1-1,1 0 1,0-1 0,0 0 0,-1 1 0,1-1 0,0 0-1,0 0 1,0 0 0,1 0 0,-1 0 0,0 0-1,0 0 1,0-1 0,1 1 0,-1-1 0,4 0-1,3 1 3,-1-1 0,0 0 0,1-1 0,-1 0 0,1-1 0,-1 1 0,0-1 0,0-1-1,0 0 1,0 0 0,0 0 0,-1-1 0,1 0 0,9-8 0,9-8 27,-2 0 0,33-35-1,-41 39-16,32-33 132,70-94 0,-94 109-95,-2 0 0,-2-2 0,-1 0 0,16-47 0,56-220 415,-83 277-397,-6 19-18,0-1-1,0 1 0,0-1 0,1-14 0,-14 38 79,-27 73-84,-41 146 1,46-121-6,8-31 12,-25 144 0,46-202-14,0 0 0,-12 32-1,14-43 38,2-14-74,0 0 0,0 0 0,0 0 0,0 0 0,0 0 0,0 0 0,0 1 0,0-1 0,0 0 0,0 0 0,0 0 0,0 0 0,0 0 0,0 0 0,0 0 0,0 0 0,0 0 0,0 1 0,0-1 0,0 0 0,0 0 0,0 0 0,0 0 0,1 0 0,-1 0 0,0 0 0,0 0 1,0 0-1,0 0 0,0 0 0,0 0 0,0 0 0,0 0 0,0 0 0,1 0 0,-1 0 0,0 0 0,0 0 0,0 0 0,0 0 0,0 0 0,0 0 0,0 0 0,1 0 0,-1 0 0,0 0 0,0 0 0,0 0 0,0 0 0,2-1 15,0-1 0,1 1 0,-2-1 0,1 0 0,0 0 1,0 0-1,-1 0 0,2-2 0,63-97 180,-49 71-118,1 2 0,1 0 0,1 1 0,2 2 0,26-26 0,-41 45-35,0 0 0,0 0 0,1 0 1,-1 1-1,1 1 0,1-1 0,-1 1 0,11-3 0,-18 7-42,0-1-1,-1 1 1,1 0 0,0 0 0,0 0 0,-1 0 0,1 0 0,0 0 0,0 0-1,0 0 1,-1 0 0,1 0 0,0 0 0,0 0 0,0 0 0,-1 1 0,1-1-1,0 0 1,-1 1 0,1-1 0,0 1 0,-1-1 0,1 1 0,0-1 0,-1 1-1,1-1 1,0 2 0,0-1-1,0 1 1,-1-1-1,1 1 0,-1-1 1,1 1-1,-1 0 0,0-1 0,0 1 1,1 0-1,-1-1 0,0 1 1,-1 2-1,0 4 0,0-1 0,-1 1 0,0 0 0,-4 8 0,-2 3 32,-1-1 0,0 0 0,-2-1 0,0 0 0,-1 0 0,-1-1 0,-16 16 0,28-31-25,-1 0 0,1 0 1,0 1-1,-1-1 1,1 1-1,0-1 0,0 1 1,0-1-1,0 1 0,1 0 1,-1-1-1,0 3 0,1-4-7,0 1-1,0-1 0,0 0 1,0 0-1,0 1 1,0-1-1,0 0 0,0 0 1,0 1-1,0-1 0,0 0 1,1 0-1,-1 1 0,0-1 1,0 0-1,0 0 0,0 1 1,1-1-1,-1 0 0,0 0 1,0 0-1,0 0 1,1 1-1,-1-1 0,0 0 1,0 0-1,1 0 0,-1 0 1,16 2-5,9-5 3,0-1 1,-1-1-1,1 0 0,-1-2 0,-1-1 0,27-13 0,7-7 128,67-45-1,-98 54-29,1-2-1,-2-1 0,-1 0 1,23-30-1,-36 39-97,-10 10 0,1 1 0,-1 0 0,1 0 0,-1 0 0,1 0 0,0 0 0,0 0 0,0 1 0,0-1 0,0 1 0,0-1 0,0 1 0,0 0 0,1 0 0,3-2 0,-5 3 0,-1 0 0,0 0 0,1 0 0,-1 0 0,0 0 0,0 0 0,1 1 0,-1-1 0,0 0 0,1 0 0,-1 0 0,0 0 0,0 0 0,1 1 0,-1-1 0,0 0 0,0 0 0,0 0 0,1 1 0,-1-1 0,0 0 0,0 0 0,0 1 0,0-1 0,1 0 0,-1 1 0,0-1 0,0 0 0,0 0 0,0 1 0,0-1 0,0 0 0,0 1 0,0-1 0,0 0 0,0 1 0,0-1 0,0 0 0,0 1 0,-1 15 0,1-15 0,-8 40 0,-2 0 0,-2-1 0,-20 46 0,16-46 0,-1-2 0,-31 50 0,48-87 0,-1 0 0,0 1 0,1-1 0,-1 0 0,0 0 0,0 0 0,0 0 0,0 0 0,0 0 0,0 0 0,0 0 0,0 0 0,-1-1 0,1 1 0,-2 0 0,3-1 0,0 0 0,-1 0 0,1 0 0,-1 0 0,1 0 0,0 0 0,-1 0 0,1 0 0,-1 0 0,1-1 0,0 1 0,-1 0 0,1 0 0,0 0 0,-1-1 0,1 1 0,0 0 0,0-1 0,-1 1 0,1 0 0,0 0 0,0-1 0,-1 1 0,1 0 0,0-1 0,0 1 0,0-1 0,0 1 0,-1 0 0,1-1 0,0 1 0,0-1 0,0-2 0,-1 0 0,1 0 0,0 1 0,-1-1 0,1 0 0,1 0 0,-1 0 0,0 0 0,1 0 0,0 1 0,-1-1 0,1 0 0,2-4 0,0 1 0,1 1 0,-1-1 0,1 1 0,0 0 0,0 0 0,1 0 0,-1 0 0,1 1 0,9-7 0,-11 9 0,1 0 0,-1 0 0,1 1 0,0-1 0,0 1 0,0-1 0,0 1 0,0 1 0,0-1 0,0 0 0,0 1 0,0 0 0,1 0 0,-1 0 0,0 1 0,5 0 0,10 3 0,6 1 0,38 12 0,-63-17 2,5 3 709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15776,'0'0'3215,"93"-62"-3247,-39 50-144,0 6 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20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0 556 9744,'0'0'6670,"14"-15"-6173,3-2-327,-2 3 8,-2 0-1,0-1 1,-1-1-1,14-21 1,140-248 4014,-162 278-3936,0-1 0,-1 0 0,0 1 0,0-1 0,-1 0 0,0-1 0,1-12 0,-11 50 633,0-8-684,-27 122 495,33-130-619,0 0 0,1 0 0,1 1 0,0-1 0,1 1 0,0-1 0,1 0 0,0 0-1,2 0 1,-1 0 0,1 0 0,8 15 0,-11-25-50,0-1 0,1 0-1,-1 0 1,1 0 0,0 0 0,-1 0-1,1-1 1,0 1 0,0 0 0,0-1-1,0 1 1,0-1 0,1 0 0,-1 0-1,0 0 1,1 0 0,-1 0 0,1 0-1,-1 0 1,1-1 0,-1 0 0,1 1-1,-1-1 1,1 0 0,-1 0-1,1 0 1,-1-1 0,5 0 0,-2 0 15,-1 0 0,1 0 1,0-1-1,-1 0 0,1 0 1,-1 0-1,0 0 0,0-1 1,0 0-1,0 0 0,0 0 1,0 0-1,-1 0 0,4-6 1,8-9 87,-2 0 1,0-2 0,-1 1-1,-1-2 1,9-23 0,47-181 934,-41 154-210,-21 82-316,0 13-358,7 192 183,-13-190-327,-1 1 0,-1-1-1,-1-1 1,-1 1 0,-1-1-1,-13 33 1,19-57-41,-1 1 0,0-1 0,1 1 0,-1-1 0,0 1 0,0-1 0,0 1 0,0-1 0,0 0 0,0 1 0,0-1 0,0 0 0,0 0 0,-1 0 0,1 0 0,0 0 0,-1 0 0,1 0 0,-1-1 0,1 1 0,-1 0 0,-2 0 0,1-1 0,1 0 0,0 0 0,0 0 0,0-1 0,0 1 0,-1-1 0,1 1 0,0-1 0,0 0 0,0 0 0,0 0 0,0 0 0,0 0 0,0 0 0,-1-2 0,-3-1 0,1-1 0,0 0 0,0 0 0,1 0 0,-1 0 0,1-1 0,0 0 0,1 1 0,-1-2 0,-2-6 0,6 12 0,0 1 0,-1-1 0,1 0 0,0 1 0,0-1 0,0 0 0,0 0 0,0 1 0,0-1 0,0 0 0,0 1 0,0-1 0,1 0 0,-1 1 0,0-1 0,0 0 0,0 0 0,1 1 0,-1-1 0,0 1 0,1-1 0,-1 0 0,1 1 0,-1-1 0,1 1 0,-1-1 0,1 1 0,-1-1 0,1 1 0,-1-1 0,1 1 0,0 0 0,-1-1 0,1 1 0,0 0 0,-1 0 0,1-1 0,0 1 0,-1 0 0,1 0 0,0 0 0,-1 0 0,1 0 0,0 0 0,0 0 0,39 0 0,-36 1 0,13 0 0,0 2 0,0 0 0,0 1 0,-1 0 0,0 2 0,0 0 0,23 12 0,-36-16 85,-1-1 0,0 1 0,0 0 1,0 0-1,0 0 0,0 0 0,-1 0 0,4 4 0,4 6-4859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13464,'0'0'896,"-34"65"-552,4-13-8,-1-3 472,7-1 7,10-4-111,2-5-8,2-5-88,8-6 0,-2-8-120,2-2-8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2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6824,'0'0'9216,"0"15"-8739,1-4-375,-1 12 171,0 0 0,-5 37 0,-6-7 281,-2 0 0,-2 0 0,-2-2 0,-3 0 0,-45 82 0,57-116-423,-10 17 427,-34 47 1,48-74-379,0 0 1,1 0-1,-1 1 1,1-1-1,1 1 1,-1-1-1,0 9 1,3-16-134,1 1 0,0-1 0,-1 0 0,1 1 0,0-1-1,0 0 1,0 0 0,-1 0 0,1 0 0,0 0 0,0 0 0,0 0 0,-1 0 0,1 0 0,0 0 0,0-1-1,-1 1 1,1 0 0,0 0 0,0-1 0,0 0 0,24-7 181,74-50 333,30-16-13,-68 41-301,70-33 286,-104 54-335,1 1 1,56-14-1,-77 24-179,22-6 79,0 2 0,1 1 0,32-1-1,-42 5-60,1 0-1,-1-2 0,0 0 0,1-2 1,20-5-1,-41 9-33,0 0-1,0 0 1,0 0 0,0 0 0,0 0 0,0 0-1,0 0 1,0 0 0,0 0 0,0 0-1,0 0 1,0 0 0,0 0 0,0 0 0,0 0-1,0 0 1,0 0 0,0 0 0,0 0-1,0 1 1,0-1 0,0 0 0,0 0 0,0 0-1,0 0 1,1 0 0,-1 0 0,0 0 0,0 0-1,0 0 1,0 0 0,0 0 0,0 0-1,0 0 1,0 0 0,0 0 0,0 0 0,0 0-1,0 0 1,0 0 0,-8 6 21,-15 9-17,-17 7 32,0 1 1,2 1-1,1 3 0,-64 57 0,93-76-22,4-5 2,0 1 1,0 0-1,0 1 1,0-1-1,1 1 0,-1-1 1,1 1-1,1 0 0,-5 9 1,7-14-18,0 0 0,0 0 0,0 1 0,0-1 0,0 0 1,0 1-1,0-1 0,0 0 0,0 0 0,0 1 0,0-1 0,0 0 0,0 0 1,0 1-1,0-1 0,0 0 0,0 1 0,0-1 0,0 0 0,0 0 0,0 1 1,0-1-1,1 0 0,-1 0 0,0 1 0,0-1 0,0 0 0,0 0 0,1 0 1,-1 1-1,0-1 0,0 0 0,1 0 0,-1 0 0,13 1 33,11-7-3,2-4 12,-2-1 1,1-2-1,31-21 0,26-14 124,-81 48-161,0 0 0,0-1 0,0 1-1,0 0 1,0-1 0,0 1 0,1 0-1,-1 0 1,0 0 0,0 0 0,0 0-1,0 0 1,0 0 0,1 0-1,-1 1 1,0-1 0,0 0 0,0 1-1,0-1 1,0 1 0,0-1 0,0 1-1,0-1 1,0 1 0,0 0-1,0 0 1,0-1 0,-1 1 0,1 0-1,0 0 1,1 1 0,2 5 6,1 0 0,-1 0-1,6 12 1,0 1 34,-5-13-39,-1 1 4,1-1-1,0 0 1,1 0-1,-1 0 1,12 9-1,-15-14-5,1 0 0,-1-1 0,1 1-1,0-1 1,0 0 0,0 0 0,-1 0-1,1 0 1,0 0 0,0 0 0,0-1-1,0 0 1,0 0 0,0 1 0,0-2 0,0 1-1,0 0 1,0-1 0,0 1 0,5-2-1,5-3 21,0 1 0,-1-2 0,0 1 0,-1-2 0,1 1 0,-1-2 0,0 0 0,17-16 0,4-8 107,35-46 1,-35 39 36,-22 25-100,-4 4 54,-5 9-57,-2 5-7,-16 49 26,3 1 0,-12 85 0,26-137-77,0 1 0,0-1-1,0 1 1,0 0 0,0-1 0,1 1 0,-1-1 0,1 1 0,0-1 0,0 0 0,2 5 0,-3-6-6,1 0 0,-1-1 1,1 1-1,-1-1 0,1 1 1,-1 0-1,1-1 0,-1 1 1,1-1-1,0 0 0,-1 1 1,1-1-1,0 1 0,-1-1 1,1 0-1,0 1 0,-1-1 1,1 0-1,0 0 0,0 0 1,-1 0-1,1 0 0,0 1 1,0-1-1,-1 0 0,1-1 1,0 1-1,0 0 0,0 0 1,-1 0-1,1 0 0,0-1 0,-1 1 1,1 0-1,0-1 0,0 1 1,-1 0-1,1-1 0,-1 1 1,1-1-1,0 1 0,-1-1 1,1 0-1,19-17 62,-1-1 0,-1-1 0,0-1 0,21-34 0,22-25 226,-57 75-272,-2 2 4,1 0 0,-1 0-1,1 0 1,0 1 0,-1-1 0,1 1 0,4-2 0,-6 3-19,-1 1-1,1 0 0,0 0 1,0-1-1,0 1 1,-1 0-1,1 0 1,0 0-1,0 0 0,0 0 1,0 0-1,-1 1 1,1-1-1,0 0 0,0 0 1,0 0-1,-1 1 1,1-1-1,0 0 1,0 1-1,-1-1 0,1 1 1,0-1-1,-1 1 1,1-1-1,-1 1 0,1 0 1,0-1-1,-1 1 1,1 0-1,-1-1 1,0 1-1,1 0 0,-1-1 1,0 1-1,1 0 1,-1 1-1,5 7 13,-4-6-21,0 0-1,1 1 0,0-1 1,0 0-1,0 0 1,0 0-1,0 0 1,0 0-1,1-1 0,-1 1 1,5 2-1,-6-5 7,-1 0 0,1 0-1,0 0 1,0 0-1,0 0 1,0-1 0,0 1-1,-1 0 1,1-1 0,0 1-1,0 0 1,0-1-1,-1 1 1,1-1 0,0 1-1,-1-1 1,1 0-1,0 1 1,-1-1 0,2-1-1,14-19 22,-13 17-18,9-15 41,-1 0-1,-1-1 1,-1 0 0,9-30-1,1 2 66,-18 46-105,-1-1-1,1 1 1,0 0-1,0 0 0,1 0 1,-1 0-1,0 0 1,1 1-1,-1-1 0,1 0 1,-1 0-1,1 1 1,0-1-1,0 1 0,0 0 1,-1-1-1,2 1 1,-1 0-1,0 0 0,0 0 1,0 1-1,0-1 1,0 0-1,1 1 0,-1-1 1,0 1-1,1 0 1,-1 0-1,4 0 0,4 2 3,0 0 0,0 0-1,0 1 1,-1 0-1,16 8 1,9 3 39,-21-10 10,0-1 1,-1 0-1,1-1 1,0-1-1,0 0 1,26-1-1,-31-1-979,-1 0 0,0 0-1,0-1 1,10-4-1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124 882 8744,'0'0'6665,"12"-15"-6098,180-235 1120,-8-2-245,-147 193-736,-3-1 1,39-96 0,-33 66 1019,-113 255-202,44-106-1344,-139 243 283,-23-14-201,48-76-67,51-67 77,93-145-268,-1 0-1,0 0 1,0 0-1,0 0 1,0 0-1,0 0 1,0 0 0,0 0-1,0 0 1,1 0-1,-1 0 1,0 0-1,0 0 1,0 0-1,0 0 1,0 0-1,0 0 1,0 0 0,0 0-1,0 0 1,1 0-1,-1 0 1,0 1-1,0-1 1,0 0-1,0 0 1,0 0-1,0 0 1,0 0-1,0 0 1,0 0 0,0 0-1,0 0 1,0 0-1,0 1 1,0-1-1,0 0 1,0 0-1,0 0 1,0 0-1,0 0 1,0 0 0,0 0-1,0 0 1,0 1-1,0-1 1,0 0-1,0 0 1,0 0-1,0 0 1,0 0-1,0 0 1,0 0 0,0 0-1,0 0 1,0 0-1,0 1 1,0-1-1,-1 0 1,16-7 84,19-16-5,48-35 60,147-99 153,-63 50-102,145-85 228,-294 182-376,0 0 104,-14 10-33,-5 5 30,-21 27-93,1 1 0,2 1 0,1 1 0,1 0 0,-14 46 0,30-74-47,0 1 0,0 1 1,1-1-1,0 0 1,1 11-1,0-16-5,0-1 0,1 1 0,-1 0 1,1-1-1,-1 1 0,1-1 0,0 1 0,0-1 0,2 4 1,-3-5-3,1 0 1,0 0 0,-1-1 0,1 1 0,0 0-1,0 0 1,0 0 0,0-1 0,0 1 0,0-1-1,0 1 1,0-1 0,0 1 0,0-1-1,0 1 1,0-1 0,0 0 0,0 1 0,0-1-1,0 0 1,0 0 0,2 0 0,-1-1 3,1 1 1,-1-1 0,0 0-1,1 0 1,-1-1-1,0 1 1,0 0-1,0-1 1,0 1 0,0-1-1,0 1 1,-1-1-1,1 0 1,0 0 0,-1 0-1,0 0 1,1 0-1,-1 0 1,0-1-1,1-2 1,2 0 9,24-47 142,35-88 0,-50 109-102,-3 8 6,0 1 1,17-23 0,-21 35-30,1 0 0,0 1 0,1 0 0,0 1 0,0 0 1,16-12-1,-20 17-15,-1 1 1,1 0-1,0-1 1,0 2-1,-1-1 1,1 0-1,0 1 0,1 0 1,-1 0-1,0 0 1,0 0-1,0 1 1,1-1-1,-1 1 1,0 0-1,1 1 1,-1-1-1,0 1 0,0-1 1,0 1-1,1 1 1,-1-1-1,0 1 1,0-1-1,-1 1 1,1 0-1,0 0 1,-1 1-1,1-1 0,-1 1 1,0 0-1,1 0 1,-1 0-1,-1 0 1,1 0-1,0 1 1,2 5-1,5 15 139,-1 0 0,10 46 1,-14-46 12,1-2 1,1 1-1,17 36 1,-22-56-142,-1 0-1,1 0 1,0 0-1,1 0 1,-1 0-1,0 0 1,1 0-1,-1-1 1,1 1-1,0-1 1,0 0-1,0 0 1,0 0-1,0 0 1,1-1-1,3 2 1,-2-1 7,0-1 0,0-1 1,0 1-1,0 0 0,0-1 0,0 0 1,0 0-1,0-1 0,0 0 0,8-1 0,2-3 35,1-1-1,-1 0 1,-1 0-1,1-2 1,-1 0-1,17-13 1,161-138-131,-175 141-4154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3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1049 8840,'0'0'6993,"11"-2"-6549,-10 2-423,5-1 40,0 0 0,0-1 0,0 1-1,0-1 1,-1 0 0,1-1 0,-1 1-1,1-1 1,-1 0 0,0-1 0,0 1-1,0-1 1,5-5 0,47-53 1189,78-109 1,-124 154-888,1 0 0,0 1 1,1 1-1,20-19 0,-33 34-316,1-1 1,-1 0-1,1 1 1,0-1-1,-1 1 1,1-1-1,0 1 1,-1 0-1,1-1 0,0 1 1,0-1-1,0 1 1,-1 0-1,1 0 1,0 0-1,0-1 0,0 1 1,-1 0-1,1 0 1,0 0-1,0 0 1,0 0-1,0 0 0,0 1 1,0-1-14,0 1 1,0 0-1,-1-1 1,1 1-1,-1 0 0,1-1 1,-1 1-1,1 0 1,-1 0-1,1 0 0,-1-1 1,1 1-1,-1 0 1,0 0-1,0 0 0,1 0 1,-1 0-1,0 1 1,1 8 78,-1-1 1,1 1 0,-3 13-1,1-14-42,-1 27 155,-2 0 0,-1-1-1,-16 56 1,16-75-132,1-1 0,-2 0 0,0-1 0,-16 28 0,21-39-77,-1-1-1,0 1 0,1-1 0,-1 1 0,0-1 0,-1 0 0,1 0 0,0 0 1,-1 0-1,1 0 0,-1 0 0,1-1 0,-1 1 0,0-1 0,0 0 0,1 0 1,-1 0-1,0 0 0,0 0 0,0 0 0,0-1 0,0 0 0,0 0 0,-1 0 0,1 0 1,0 0-1,0 0 0,0-1 0,0 1 0,0-1 0,0 0 0,0 0 0,-3-2 1,-5-3 40,0-1 1,1-1-1,0 0 0,0 0 1,1-1-1,0-1 1,0 1-1,-14-22 1,22 30-39,0-1 0,0 1 0,0-1 0,0 0 0,0 1 1,0-1-1,0 0 0,0 0 0,1 0 0,-1 0 0,1 0 0,0 1 0,-1-1 0,1 0 1,0 0-1,0 0 0,0 0 0,0 0 0,0 0 0,1 0 0,0-4 0,0 5-5,0-1 0,0 1-1,0 0 1,0-1-1,1 1 1,-1 0 0,0 0-1,1 0 1,-1 0 0,1 0-1,-1 0 1,1 0 0,-1 0-1,1 1 1,0-1-1,-1 1 1,1-1 0,0 1-1,0 0 1,-1-1 0,1 1-1,0 0 1,0 0 0,2 1-1,20 0 33,-1 1 0,36 9 0,7 1 1,-36-8-11,0-1-1,0-2 0,1-1 0,50-7 0,-66 5-20,0-2 0,0 1 1,-1-2-1,0 0 0,0-1 0,0 0 1,-1-1-1,0-1 0,0 0 1,-1 0-1,19-18 0,99-116 122,-122 132-131,27-35 39,-2-2-1,-2-1 1,-2-2 0,-2-1 0,-3-1-1,30-90 1,-41 103 22,7-45-1,-17 72-35,-2 0-1,1 0 1,-2 1-1,1-1 1,-2 0-1,1 0 1,-2 0 0,-4-19-1,6 30-26,0-1 0,-1 1 0,1 0 0,-1 0 0,1 0 0,-1 0 0,0 0 0,1 0 0,-1 0 0,0 0 0,0 0 0,0 1 0,1-1 0,-1 0 0,0 0 0,0 1 0,0-1 0,0 0 0,0 1 1,-1-1-1,1 1 0,0 0 0,0-1 0,0 1 0,0 0 0,0 0 0,-1-1 0,1 1 0,0 0 0,0 0 0,0 0 0,-1 0 0,1 1 0,0-1 0,0 0 0,0 0 0,0 1 0,0-1 0,-1 1 0,1-1 0,-1 1 0,-4 2 4,-1 1 1,1-1 0,0 1-1,0 0 1,-9 7-1,-6 10-10,0 0 0,1 2 1,1 0-1,1 1 0,1 0 0,2 2 0,0 0 0,2 1 0,1 0 1,-14 45-1,17-41-20,1 0 1,2 0-1,1 1 1,2 0 0,1 0-1,1 0 1,2 0-1,1 0 1,11 55-1,-12-79 19,1 0 0,0 0 0,1-1-1,0 1 1,0 0 0,1-1 0,0 0-1,0 0 1,1 0 0,0 0 0,0-1-1,0 0 1,1 0 0,0 0 0,0-1-1,0 1 1,1-2 0,0 1 0,0-1-1,0 0 1,0 0 0,1-1 0,-1 0-1,1 0 1,0-1 0,0 0 0,0 0-1,0-1 1,0 0 0,1 0 0,-1-1-1,0 0 1,13-2 0,13-6 60,-1 0 0,0-3 0,0 0 0,-1-2 0,0-1 0,-2-2 1,1-1-1,-2-2 0,-1 0 0,0-2 0,46-45 0,-61 49 37,-13 16-86,1 1 0,0-1 1,-1 1-1,1-1 1,-1 0-1,0 0 1,1 1-1,-1-1 1,0 0-1,1 0 1,-1 1-1,0-1 1,0 0-1,0 0 0,1 0 1,-1 1-1,0-1 1,0 0-1,0 0 1,0 0-1,-1 1 1,1-3-1,-1 3 1,1 0 0,-1 0 0,1-1 0,-1 1 0,1 0 0,-1 0 0,0 0 0,1 0-1,-1 0 1,1 0 0,-1 0 0,0 0 0,1 0 0,-1 0 0,1 1 0,-1-1 0,1 0 0,-1 0 0,1 0 0,-1 1 0,0-1-1,1 0 1,-1 1 0,1-1 0,-17 11 35,14-8-23,-25 18 34,1 2 0,1 1 1,1 1-1,-23 30 0,45-50-40,-1-1 1,2 0-1,-1 1 0,0-1 1,1 1-1,0 0 0,0-1 1,0 1-1,1 0 0,0 0 1,0 0-1,0 1 0,0-1 1,1 0-1,0 0 0,0 0 1,1 6-1,-1-10-8,0 0 1,0 0-1,0-1 1,0 1-1,0 0 1,1 0-1,-1 0 0,0-1 1,0 1-1,1 0 1,-1 0-1,1-1 0,-1 1 1,0 0-1,1 0 1,-1-1-1,1 1 0,0-1 1,-1 1-1,1 0 1,-1-1-1,1 1 1,0-1-1,0 0 0,-1 1 1,1-1-1,1 1 1,0-1 9,-1 0 0,1 1 0,0-1-1,0 0 1,0 0 0,0-1 0,-1 1 0,1 0 0,0-1 0,0 1 0,3-2 0,2-1 41,0 0-1,0-1 1,0 0-1,10-8 1,-7 3 49,1-2 0,12-16 0,-14 17 24,-1 0 0,2 0 0,12-11 0,-21 21-123,-1 0-1,0 0 1,1-1 0,-1 1 0,1 0-1,-1 0 1,1 0 0,-1-1-1,1 1 1,-1 0 0,0 0-1,1 0 1,-1 0 0,1 0 0,-1 0-1,1 0 1,-1 0 0,1 0-1,-1 0 1,1 0 0,-1 0-1,1 1 1,-1-1 0,0 0 0,1 0-1,-1 0 1,1 1 0,-1-1-1,1 0 1,-1 0 0,0 1-1,1-1 1,-1 0 0,1 1 0,12 18 79,2 1-27,-11-17-56,0 1-1,1-1 0,0 0 1,0 0-1,0 0 0,0-1 1,0 0-1,0 0 0,1 0 0,-1-1 1,1 1-1,-1-1 0,1-1 1,-1 1-1,1-1 0,0 0 1,-1 0-1,1 0 0,-1-1 0,1 0 1,-1 0-1,1-1 0,-1 1 1,10-5-1,-5 1 6,0 1 0,0-2 0,-1 1 0,0-1 0,15-12-1,40-43 48,-41 38-34,6-8 11,-1-1 1,-2 0-1,-1-3 0,26-47 1,-12 9 106,35-94 1,-60 132-138,-2-2 0,15-72 0,-26 108-3,-1 1 0,0 0 0,0-1 0,0 1 0,0 0 0,1-1 0,-1 1 0,0-1 0,0 1 0,0 0 0,0-1 0,0 1 0,0-1 0,0 1 0,0 0 0,0-1 0,0 1 0,0-1 0,0 1 0,0 0 0,-1-1 0,1 1 0,0-1 0,0 1 0,0 0 0,0-1 0,-1 1 0,1 0 0,0-1 0,0 1 0,-1 0 0,1-1 0,0 1 0,-1 0 0,1 0 0,0-1 0,-1 1 0,1 0 0,-1 0 0,0 0 0,0 0 0,0 1 0,0 0 0,0-1 0,0 1 0,0-1 0,0 1 0,0 0 0,0 0 0,1 0 0,-1 0 0,0-1 0,0 1 0,1 0 0,-1 0 0,0 1 0,-18 35 0,1 0 0,2 1 0,2 1 0,1 0 0,-13 76 0,20-82 0,2 1 0,1-1 0,2 1 0,1-1 0,2 1 0,1-1 0,13 58 0,-15-87 0,0-1 0,0 1 0,1-1 0,-1 1 0,1-1 0,0 1 0,0-1 0,0 0 0,4 6 0,-5-8 0,0 0 0,0-1 0,0 1 0,0 0 0,0 0 0,1-1 0,-1 1 0,0 0 0,0-1 0,0 1 0,1-1 0,-1 0 0,0 1 0,1-1 0,-1 0 0,0 0 0,1 0 0,-1 0 0,0 0 0,1 0 0,-1 0 0,0 0 0,1-1 0,-1 1 0,0 0 0,0-1 0,1 1 0,-1-1 0,0 0 0,0 1 0,2-2 0,3-2 0,0-1 0,-1 1 0,1-1 0,-1 0 0,0 0 0,-1-1 0,1 1 0,-1-1 0,5-9 0,4-9 0,11-30 0,-2 3 0,-18 42 0,3-5 0,-7 14 0,1 0 0,-1-1 0,1 1 0,-1 0 0,1 0 0,-1 0 0,1 0 0,-1 0 0,1 0 0,-1 0 0,0 0 0,1 0 0,-1 0 0,1 0 0,-1 0 0,1 0 0,-1 1 0,1-1 0,-1 0 0,1 0 0,-1 0 0,0 1 0,1-1 0,-1 0 0,0 0 0,1 1 0,-1-1 0,1 0 0,-1 1 0,0-1 0,0 0 0,1 1 0,-1 0 0,7 6 0,1-1 0,-1 0 0,1 0 0,0-1 0,0 0 0,0-1 0,1 1 0,0-1 0,0-1 0,18 5 0,-5-4 0,1-1 0,0 0 0,32-2 0,-29-1-4005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0 5320,'0'0'9276,"-13"3"-8872,9-3-365,-14 3 141,0 1 1,1 1-1,-34 13 1,20-3 168,1 1 1,0 1-1,-49 39 0,63-43-222,2 0-1,-1 1 0,2 1 1,0 1-1,1 0 0,0 0 0,-17 36 1,15-22 27,2 1-1,1 0 1,2 1 0,1 0 0,1 1-1,2 0 1,2 0 0,0 0 0,3 0 0,0 0-1,6 37 1,-1-46 24,1 0-1,1-1 1,1 1-1,1-2 0,1 1 1,1-1-1,0-1 1,2 0-1,1-1 1,0 0-1,2-1 1,0-1-1,1 0 1,0-1-1,2-1 1,38 26-1,-49-37 6,-1-1 0,1 0 0,0 0 0,14 4 0,-20-7-132,0 0 0,0-1-1,0 0 1,0 1-1,0-1 1,1 0 0,-1 0-1,0 0 1,0 0-1,0 0 1,0-1 0,0 1-1,0-1 1,0 1-1,0-1 1,0 0-1,0 0 1,0 1 0,-1-2-1,1 1 1,0 0-1,-1 0 1,1 0 0,2-3-1,4-5-104,6-7 502,-7 6-3712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 6928,'0'0'8728,"-13"-1"-8195,-45-1-9,51 3-373,-1 0 1,1 1 0,0 0-1,1 0 1,-1 1-1,0 0 1,1 0 0,-1 0-1,1 1 1,0 0-1,0 0 1,0 1 0,1-1-1,-6 7 1,8-8-10,2-3-120,1 1 1,0-1-1,-1 0 1,1 1 0,0-1-1,-1 0 1,1 1-1,0-1 1,-1 0-1,1 1 1,0-1 0,0 1-1,-1-1 1,1 0-1,0 1 1,0-1-1,0 1 1,0-1 0,-1 1-1,1-1 1,0 1-1,0-1 1,0 1-1,0-1 1,0 1 0,0-1-1,0 1 1,1-1-1,-1 1 1,0-1-1,0 0 1,0 1-1,0-1 1,1 1 0,-1-1-1,0 1 1,0-1-1,1 0 1,-1 1-1,0-1 1,1 0 0,-1 1-1,0-1 1,1 0-1,-1 1 1,1-1-1,24 13 387,-17-10-309,20 9 165,0-2 0,36 9 0,31 10 231,-69-21-333,-21-7-106,0 0-1,0 1 1,1-1 0,-1 1 0,-1 1 0,1-1 0,0 0-1,8 7 1,-13-9-44,1 1 0,-1 0 0,0-1-1,1 1 1,-1 0 0,0-1 0,1 1-1,-1 0 1,0-1 0,0 1 0,0 0-1,0 0 1,1-1 0,-1 1 0,0 0 0,0-1-1,0 1 1,-1 0 0,1 0 0,0-1-1,0 1 1,0 0 0,0 0 0,-1-1-1,1 1 1,0 0 0,-1-1 0,1 1-1,-1-1 1,1 1 0,0 0 0,-2 0-1,-18 18 198,0-8-59,0-2 1,-25 9-1,-4 3 247,37-17-217,0 0 1,-1 0-1,1-1 0,-1-1 1,1 0-1,-1 0 0,-17-1 1,29-1-228,17-4-3586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13264,'0'0'2800,"1"11"-2591,0 62 52,-1-63-149,-1 0 0,0 0 1,-1-1-1,0 1 1,0 0-1,-8 16 1,5-18 40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11048,'0'0'288,"0"-4"8,2 2-72,2-2 0,-2 2-312,4-2 8,0 0-192,0 2 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7024,'0'0'558,"1"15"-308,4 93 763,-5-82 36,-1 1 0,-9 51 0,10-68 33,6-10-71,10-16-66,15-32-78,-16 24-458,0 1 1,2 0-1,0 1 0,22-20 0,-38 41-379,-1 0 0,1 1 0,-1-1-1,1 1 1,-1-1 0,1 1-1,0-1 1,-1 1 0,1 0-1,0-1 1,-1 1 0,1 0-1,0-1 1,0 1 0,-1 0 0,1 0-1,0 0 1,0-1 0,-1 1-1,1 0 1,0 0 0,0 0-1,-1 0 1,1 0 0,0 1-1,0-1 1,0 0 0,-1 0 0,1 0-1,0 1 1,1 0 14,-1 1 0,0-1-1,1 0 1,-1 1 0,0-1 0,0 0 0,0 1 0,0 0-1,-1-1 1,1 1 0,0 0 0,0 2 0,3 10 175,-1-1 0,1 24 0,-3-30-101,3 26 234,3 41 925,-7-74-1253,0 1-1,0-1 1,0 0 0,0 1 0,0-1-1,0 0 1,0 1 0,0-1 0,1 0-1,-1 1 1,0-1 0,0 0-1,0 1 1,0-1 0,1 0 0,-1 1-1,0-1 1,0 0 0,0 0 0,1 1-1,-1-1 1,0 0 0,1 0-1,-1 0 1,0 1 0,1-1 0,-1 0-1,0 0 1,1 0 0,-1 0-1,0 0 1,1 1 0,-1-1 0,0 0-1,1 0 1,-1 0 0,0 0 0,1 0-1,-1 0 1,0 0 0,1 0-1,-1-1 1,1 1 0,-1 0 0,0 0-1,1 0 1,-1 0 0,1-1 0,18-7-1409,-17 6-238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93 13464,'0'0'837,"19"0"592,-6-1-1245,1 0 0,-1 0 0,0-1 0,0-1 0,0 0 0,22-9 0,-34 12-142,0 0 0,0-1-1,1 1 1,-1-1 0,0 0 0,0 1-1,0-1 1,0 0 0,0 0 0,0 0-1,0 0 1,0 0 0,0 0 0,-1 0-1,1 0 1,0 0 0,0 0 0,-1 0 0,1 0-1,-1 0 1,1-1 0,-1 1 0,0 0-1,1 0 1,-1-1 0,0 1 0,0 0-1,0-1 1,0 1 0,0 0 0,0-1-1,0 1 1,0 0 0,-1 0 0,1-1-1,0 1 1,-1-2 0,0 1-1,0 0 1,0 1-1,0-1 0,-1 0 1,1 0-1,0 1 0,-1-1 1,1 1-1,-1-1 0,0 1 0,1 0 1,-1-1-1,0 1 0,0 0 1,1 0-1,-1 0 0,0 0 1,0 1-1,0-1 0,0 1 1,-1-1-1,1 1 0,-2-1 1,-2 1 15,-1 1 0,0 0 0,1 0 0,0 0 0,-1 1 0,1 0 1,0 0-1,0 0 0,0 1 0,0 0 0,0 0 0,0 0 0,1 1 0,0 0 0,0 0 1,-6 6-1,6-5-2,1-1 1,-1 1-1,1 1 1,0-1-1,0 0 1,1 1-1,-1 0 1,1 0-1,1 0 1,-1 0-1,1 1 1,0-1-1,0 1 1,1-1-1,0 1 1,0 6-1,1-7 20,1 1-1,0-1 0,0-1 0,1 1 0,-1 0 0,1 0 1,1 0-1,-1-1 0,6 9 0,-6-11-19,-1 0 0,1 0 0,0-1 0,0 1 0,0-1 0,0 1 0,0-1 0,1 0 0,-1 0 0,1 0 0,-1 0 0,1 0 0,0 0 0,0-1 0,0 0 0,0 1 0,0-1 0,0 0 0,4 1 0,3-2 94,1-1-1,-1 0 1,0 0 0,0-1 0,0 0 0,0 0 0,13-7 0,69-33 333,-59 26-563,7-3-93,6-2-3715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20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15680,'0'0'2671,"86"-38"-2863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12552,'-9'6'1510,"-71"51"23,33-26-828,45-29-640,0-1 0,0 1 0,0-1 0,1 1 0,-1-1 0,1 1 0,-1 0 0,1 0 0,0 0 0,0 0 0,0 0 0,0 0 0,0 0 0,0 0 1,0 0-1,1 1 0,-1-1 0,1 0 0,-1 0 0,1 1 0,0-1 0,0 0 0,0 0 0,0 1 0,1-1 0,-1 0 0,1 3 0,2 5 188,1 1 0,0-1-1,0 0 1,10 15-1,-1 0 54,-6-11-151,-4-8-26,0 0-1,0 0 0,0 0 0,0 1 1,-1-1-1,0 1 0,-1 0 0,1 0 0,-1 0 1,-1-1-1,1 1 0,-1 0 0,-1 10 1,1-14-52,-1 0 0,0 1 1,0-1-1,0 0 0,0 0 0,0 0 1,0 0-1,-1 0 0,1 0 1,-1-1-1,0 1 0,0-1 1,0 1-1,0-1 0,-1 1 0,1-1 1,-1 0-1,1 0 0,-1 0 1,0-1-1,1 1 0,-1 0 0,0-1 1,0 0-1,0 0 0,0 0 1,0 0-1,-1 0 0,1-1 1,0 1-1,0-1 0,-1 0 0,1 0 1,0 0-1,0 0 0,0-1 1,-1 1-1,-4-2 0,8 1-68,-1 1 0,0 0-1,1 0 1,-1-1 0,0 1 0,1-1-1,-1 1 1,0 0 0,1-1 0,-1 1-1,1-1 1,-1 1 0,1-1 0,-1 1-1,1-1 1,-1 0 0,1 1-1,0-1 1,-1-1 0,0-4-3128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3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351 759 9944,'0'0'3360,"-12"0"-2590,6 0-661,3 1-50,-1-1 0,1 0 1,0 0-1,-1 0 0,1 0 0,0 0 0,-1-1 0,1 0 0,0 0 0,0 0 0,0 0 0,-1 0 0,1 0 0,0-1 0,0 1 0,1-1 0,-1 0 0,0 0 0,1 0 0,-1-1 0,1 1 0,-1 0 0,1-1 0,0 0 0,-2-3 0,-8-20 390,2 0-1,1 0 1,1-1-1,2 0 1,-5-35 0,6 37-172,-5-49 1057,-2-103 0,10 150-1050,2-2 322,0-1-1,2 1 0,0 0 1,12-44-1,-14 71-544,0 1 0,1-1 0,-1 0 0,1 0 0,0 1 0,-1-1-1,1 0 1,0 1 0,0-1 0,0 0 0,0 1 0,0 0 0,1-1 0,-1 1 0,0 0 0,1-1 0,-1 1 0,1 0 0,-1 0 0,1 0 0,0 0 0,-1 0 0,1 1-1,0-1 1,-1 1 0,4-2 0,0 2-17,-1 0 0,1 0-1,-1 1 1,1-1-1,-1 1 1,1 0 0,-1 0-1,0 1 1,1-1 0,4 3-1,26 14 70,-1 1 0,0 1-1,36 30 1,-63-45-95,-1 1 0,1 0 1,-1 0-1,0 0 0,-1 1 1,1 0-1,-1 0 0,5 10 1,-8-14-14,-1 0 0,1 0 0,-1 0 0,0 0 0,0 1 1,0-1-1,0 0 0,-1 1 0,1-1 0,-1 0 0,0 1 0,0-1 0,0 1 1,-1-1-1,1 1 0,-1-1 0,1 0 0,-1 1 0,0-1 0,-1 0 0,1 0 1,0 0-1,-4 5 0,-4 3 12,0-1 1,0 0-1,-1-1 0,0 0 1,-1 0-1,0-1 1,-1 0-1,1-1 1,-17 7-1,0-1 41,-1-2 1,-60 16-1,50-19 23,-45 2 1,-9 2 99,92-12-174,0 0 0,0 0 0,-1 1 0,1-1 0,0 1-1,0-1 1,0 1 0,0-1 0,0 1 0,0-1 0,0 1 0,0 0 0,0 0-1,0 0 1,1-1 0,-1 1 0,0 0 0,0 0 0,1 0 0,-1 0 0,0 2 0,0-2-4,1 0 1,0 0-1,0 0 1,0-1-1,0 1 1,0 0-1,0 0 1,0 0-1,0-1 1,0 1 0,1 0-1,-1 0 1,0 0-1,0-1 1,1 1-1,-1 0 1,0 0-1,1-1 1,-1 1-1,1 0 1,-1-1 0,1 1-1,-1 0 1,1-1-1,-1 1 1,1-1-1,0 1 1,-1-1-1,1 1 1,0-1-1,0 0 1,-1 1 0,2-1-1,103 61 157,-79-44-95,0 1 0,-1 0 0,-1 2 0,30 33 0,-36-31 53,-15-18-80,-1-1 1,1 1-1,0-1 0,0 1 0,0-1 0,0 0 0,0 0 1,1 0-1,0 0 0,-1-1 0,1 1 0,0-1 0,7 3 0,-9-5 3,1 0 0,-1-1 0,0 1 0,0-1 0,0 1 0,0-1 1,1 0-1,-1 0 0,0 0 0,0 0 0,0 0 0,-1 0 0,1 0 0,3-3 0,21-20-3934,-25 24 3467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4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99 9744,'0'0'5234,"-15"5"-4615,3-1-492,-5 2 63,1 1 1,0 0 0,0 1 0,-24 15 0,30-16-14,0 1-1,1 0 1,0 0 0,0 1-1,1 0 1,0 1 0,1 0-1,-7 11 1,12-18-116,0 0-1,1 0 1,0-1 0,0 1-1,-1 0 1,2 0 0,-1 0-1,0 0 1,1 1 0,-1-1-1,1 0 1,0 0 0,0 0-1,0 0 1,1 0 0,-1 1-1,1-1 1,-1 0 0,1 0-1,0 0 1,0 0 0,0 0-1,1-1 1,-1 1 0,1 0-1,0-1 1,0 1 0,-1-1-1,2 1 1,-1-1 0,0 0-1,0 0 1,1 0 0,-1 0-1,1 0 1,3 2 0,-1-1 23,0-1 0,0 1 0,-1-1 0,2 0 0,-1 0 0,0-1 0,0 1 0,0-1 0,1 0 0,-1-1 0,1 1 0,5-1 0,-1-1 30,-1 0-1,1-1 0,-1 0 1,0 0-1,0-1 1,13-5-1,3-4 327,-1-2 1,0 0-1,39-32 1,-52 39 148,-18 15 16,-4 5-503,9-11-82,0 0-1,1 0 1,-1 1 0,1-1 0,-1 1 0,1-1 0,0 1 0,0-1 0,0 1 0,0 0 0,1-1 0,-1 1 0,1 0 0,-1 0 0,1 0 0,0-1 0,0 1 0,0 0 0,1 0 0,-1 0 0,1-1 0,-1 1 0,1 0 0,0-1 0,0 1 0,0 0 0,0-1 0,1 0 0,-1 1 0,1-1 0,0 0 0,-1 1 0,1-1-1,0 0 1,0 0 0,0 0 0,0-1 0,1 1 0,-1-1 0,0 1 0,4 1 0,-5-3-10,1 1 0,-1 0 0,1-1 0,-1 1 0,1-1 0,-1 0 1,1 1-1,-1-1 0,1 0 0,-1 0 0,1 0 0,-1 0 0,1 0 0,-1 0 0,1 0 0,-1-1 0,1 1 0,-1-1 0,1 1 0,-1-1 0,3 0 0,-2-1 11,1 0-1,-1 0 1,1 0-1,-1 0 1,0 0-1,0-1 1,0 1 0,0 0-1,0-1 1,1-3-1,1 0 25,-1-1-1,0 0 0,-1 0 1,1 0-1,-1 0 1,-1 0-1,1 0 0,0-11 1,-2 15-12,0 0 1,0 0-1,0 0 1,0 0-1,0 0 1,-1 0-1,1 0 1,-1 0-1,0 0 1,0 0-1,0 1 1,0-1-1,-1 0 1,1 1-1,-1-1 1,-3-4-1,5 7-31,0 0 1,-1 0-1,1 0 0,0 0 0,0 0 0,0 0 1,-1 0-1,1 0 0,0 0 0,0 0 0,0 0 1,-1 0-1,1 0 0,0 0 0,0 0 0,-1 0 1,1 0-1,0 0 0,0 0 0,0 0 0,-1 1 1,1-1-1,0 0 0,0 0 0,0 0 0,0 0 1,-1 0-1,1 1 0,0-1 0,0 0 0,0 0 1,0 0-1,0 0 0,0 1 0,-1-1 0,1 0 1,0 0-1,0 1 0,0-1 0,0 0 0,0 0 1,0 0-1,0 1 0,0-1 0,0 0 0,0 0 1,0 0-1,0 1 0,0-1 0,0 1 0,1 12 26,4-8-27,-1 0 1,1-1-1,0 1 0,0-1 1,1 0-1,-1 0 0,1-1 1,8 4-1,-9-4 5,0-1 1,0-1-1,0 1 0,1-1 0,-1 0 1,0 0-1,1 0 0,-1-1 1,1 0-1,-1 0 0,1 0 0,-1-1 1,1 1-1,7-4 0,-4 2 18,-1-2 0,0 1-1,0-1 1,0 0 0,-1-1 0,1 0 0,-1 0-1,8-8 1,5-8 52,-1 0 0,-1 0 0,-1-2 0,23-39 0,-31 46 78,1 1 0,1 0 1,0 0-1,26-25 0,-37 40-143,0 0 0,0 0 0,0-1 0,1 1 0,-1 0 0,0-1 0,1 1 0,-1 0 0,0 0 0,1-1 0,-1 1 0,0 0 0,1 0 0,-1 0 0,0 0 0,1 0 0,-1-1 0,0 1 0,1 0 0,-1 0 0,1 0 0,-1 0 0,0 0 0,1 0 0,-1 0 0,1 0 0,-1 0 0,0 0 0,1 1 0,-1-1 0,0 0 0,1 0 0,-1 0 0,1 0 0,-1 0 0,1 1 0,4 16 123,-7 29-114,1-42-1,-4 35 5,-2 0 1,-1-1 0,-25 70-1,31-105-17,1 1-1,-1-1 1,0 0-1,1 1 0,-1-1 1,-1 0-1,-4 5 1,7-7-5,-1-1 0,1 1 1,-1-1-1,0 1 1,1-1-1,-1 1 1,1-1-1,-1 0 1,0 1-1,0-1 1,1 0-1,-1 0 1,0 0-1,0 1 1,1-1-1,-1 0 1,0 0-1,0 0 1,1 0-1,-1 0 0,0 0 1,0 0-1,1 0 1,-1-1-1,0 1 1,0 0-1,1 0 1,-1-1-1,0 1 1,1 0-1,-1-1 1,0 1-1,1-1 1,-1 1-1,0-1 1,1 1-1,-1-1 1,1 1-1,-1-1 1,1 0-1,-1 1 0,1-1 1,-1 0-1,-1-3 14,-1 0-1,1-1 0,0 1 0,0 0 0,1 0 0,-1-1 0,1 1 1,-1-8-1,2 10-11,-1 0 1,1 1 0,0-1 0,0 0-1,0 0 1,0 0 0,0 1 0,0-1-1,0 0 1,0 0 0,1 0 0,-1 1-1,1-1 1,0 0 0,-1 0-1,1 1 1,0-1 0,0 1 0,0-1-1,0 1 1,0-1 0,0 1 0,1-1-1,1 0 1,-2 1-6,0 1 0,0-1 0,0 1 0,1 0 0,-1 0 0,0-1 0,0 1 0,0 0 0,1 0 0,-1 0 0,0 1 0,0-1 0,0 0 0,1 0 0,-1 1 0,2 0 0,22 9-29,-14-5 20,3 1 5,-1-1 0,1-1-1,0 0 1,1-1 0,-1 0 0,1-1 0,24 0 0,-32-3 12,-1 1 1,1-1-1,-1 0 0,1-1 1,-1 1-1,0-1 0,0-1 0,0 1 1,0-1-1,0 0 0,-1 0 1,1-1-1,-1 0 0,0 0 1,0 0-1,0 0 0,0-1 0,-1 0 1,7-9-1,3-8 39,11-25-1,8-12 108,-31 57-144,-1-1 1,1 1-1,0 0 0,-1 0 1,1 0-1,0 0 0,0 0 1,0 0-1,4-2 1,-5 3-8,-1 1 0,0 0 0,1 0 0,-1 0 1,0 0-1,1 0 0,-1 0 0,1 0 0,-1 0 1,0 0-1,1 0 0,-1 0 0,0 0 0,1 0 1,-1 0-1,1 0 0,-1 0 0,0 0 0,1 0 1,-1 0-1,0 1 0,1-1 0,-1 0 0,0 0 1,1 1-1,7 15 50,-5-2-18,1 0 0,1 0-1,0-1 1,0 0 0,1 0 0,1 0 0,1-1 0,-1 0 0,2 0 0,0 0 0,0-2 0,1 1-1,14 12 1,-21-22-16,0 1 0,0-1 0,-1 0 1,1 0-1,0 0 0,0 0 0,0 0 0,1-1 0,-1 1 0,0-1 0,0 0 0,0 0 0,0 0 0,0 0 0,0 0 0,1-1 0,-1 0 0,0 1 0,0-1 0,3-2 0,5-1 41,-1 0-1,0-1 1,0-1 0,11-7-1,0-3 110,-1-1 0,32-33 0,3-3 31,-55 52-199,1 0 0,0 0 0,0 0 0,0 0 0,-1 1 0,1-1 0,0 0 0,0 1 0,0-1 0,0 1 0,0-1 0,0 1 0,0-1 0,0 1 0,1 0 0,-1 0 0,0-1 0,2 1 0,-2 0 0,-1 1 0,0-1 0,1 1 0,-1-1 0,1 1 0,-1-1 0,0 0 0,1 1 0,-1-1 0,0 1 0,0 0 0,1-1 0,-1 1 0,0-1 0,0 1 0,0-1 0,0 1 0,0-1 0,0 1 0,0 0 0,0-1 0,0 1 0,0-1 0,0 1 0,0 0 0,-2 10 0,0 0 0,-5 18 0,4-21 0,-3 13 0,-17 36 0,22-56 0,1 0 0,0 0 0,-1-1 0,1 1 0,-1 0 0,1 0 0,0 0 0,0 0 0,0 0 0,-1 0 0,1 0 0,0 0 0,0-1 0,0 1 0,0 0 0,1 0 0,-1 0 0,0 1 0,0-2 0,1 1 0,-1-1 0,0 0 0,1 0 0,-1 1 0,1-1 0,-1 0 0,0 0 0,1 0 0,-1 1 0,1-1 0,-1 0 0,0 0 0,1 0 0,-1 0 0,1 0 0,-1 0 0,1 0 0,-1 0 0,1 0 0,-1 0 0,0 0 0,1 0 0,-1 0 0,1-1 0,33-13 0,4-12 0,-32 21 0,0 0 0,1 0 0,0 0 0,0 1 0,0 0 0,1 0 0,-1 1 0,1 0 0,12-3 0,-19 6 0,0 0 0,0 1 0,0-1 0,0 0 0,0 0 0,0 0 0,1 1 0,-1-1 0,0 0 0,0 1 0,0-1 0,0 1 0,-1 0 0,1-1 0,0 1 0,0-1 0,0 1 0,0 0 0,0 0 0,-1 0 0,1-1 0,0 1 0,-1 0 0,1 0 0,0 2 0,14 34 0,-13-32 0,-1 0 0,1 1 0,1-1 0,5 9 0,-6-11 0,0-1 0,1 1 0,0-1 0,-1 0 0,1 0 0,0 0 0,0 0 0,0 0 0,1-1 0,-1 1 0,0-1 0,0 0 0,1 0 0,-1 0 0,1-1 0,-1 1 0,1-1 0,-1 0 0,1 0 0,-1 0 0,1 0 0,-1 0 0,1-1 0,3-1 0,9-2 0,-1 0 0,0-2 0,27-12 0,-37 15 0,13-5 0,0-2 0,-1 0 0,0-1 0,25-22 0,-34 26 0,0-1 0,-1 0 0,1-1 0,-1 0 0,-1 0 0,0 0 0,0-1 0,-1 0 0,7-19 0,-12 29 0,1 0 0,-1 0 0,0 0 0,0-1 0,0 1 0,0 0 0,0 0 0,0 0 0,0 0 0,1-1 0,-1 1 0,0 0 0,0 0 0,0-1 0,0 1 0,0 0 0,0 0 0,0 0 0,0-1 0,0 1 0,0 0 0,0 0 0,0 0 0,0-1 0,0 1 0,-1 0 0,1 0 0,0 0 0,0-1 0,0 1 0,0 0 0,0 0 0,0 0 0,0-1 0,-1 1 0,1 0 0,0 0 0,0 0 0,0 0 0,0 0 0,-1 0 0,1-1 0,0 1 0,0 0 0,0 0 0,-1 0 0,1 0 0,0 0 0,0 0 0,0 0 0,-1 0 0,1 0 0,0 0 0,0 0 0,-1 0 0,1 0 0,0 0 0,0 0 0,0 0 0,-1 0 0,1 0 0,0 0 0,0 0 0,0 0 0,-1 0 0,1 1 0,0-1 0,0 0 0,-16 8 0,11-3 0,0-1 0,0 1 0,1-1 0,-1 2 0,1-1 0,0 0 0,1 1 0,-1-1 0,1 1 0,0 0 0,1 0 0,-1 1 0,1-1 0,0 0 0,1 1 0,0-1 0,0 1 0,0 0 0,1-1 0,-1 1 0,3 10 0,-2-12 0,0-1 0,1 1 0,0 0 0,0 0 0,1-1 0,-1 1 0,1-1 0,0 0 0,0 1 0,0-1 0,1 0 0,-1 0 0,1 0 0,0 0 0,0-1 0,1 1 0,-1-1 0,1 0 0,0 0 0,-1 0 0,1 0 0,0-1 0,1 0 0,-1 0 0,0 0 0,1 0 0,-1 0 0,1-1 0,0 0 0,7 1 0,0-1 0,-1-1 0,0-1 0,0 0 0,0 0 0,0-1 0,-1 0 0,1-1 0,0 0 0,-1-1 0,0 0 0,0-1 0,0 0 0,0-1 0,-1 1 0,10-9 0,12-11 0,-1-1 0,47-54 0,-61 59 0,-14 18 0,0-1 0,1 1 0,0-1 0,-1 1 0,1 0 0,0 0 0,1 0 0,-1 0 0,0 1 0,6-4 0,-9 6 0,1 0 0,-1 0 0,0 0 0,0 0 0,0 0 0,1 0 0,-1 0 0,0 0 0,0 0 0,0 0 0,1 0 0,-1 1 0,0-1 0,0 0 0,0 0 0,0 0 0,0 0 0,1 0 0,-1 0 0,0 1 0,0-1 0,0 0 0,0 0 0,0 0 0,0 0 0,1 1 0,-1-1 0,0 0 0,0 0 0,0 0 0,0 0 0,0 1 0,0-1 0,0 0 0,0 0 0,0 0 0,0 1 0,0-1 0,0 0 0,0 0 0,0 0 0,0 1 0,0-1 0,0 0 0,0 0 0,0 0 0,-1 1 0,1-1 0,0 0 0,0 0 0,0 0 0,0 0 0,0 1 0,0-1 0,0 0 0,-1 0 0,1 0 0,-5 15 0,-12 15 0,-1-1 0,-2-1 0,0 0 0,-38 38 0,47-53 0,-6 2 0,14-13 0,0 0 0,0 1 0,0-1 0,0 1 0,1 0 0,-1 0 0,1 0 0,-4 5 0,7-8 0,0 1 0,0-1 0,0 0 0,0 0 0,0 1 0,1-1 0,-1 0 0,0 0 0,0 0 0,0 0 0,0 0 0,0 0 0,0-1 0,0 1 0,0 0 0,1-1 0,-2 1 0,178-43 0,-163 41 855,-1 0-1708,-6-3-3209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4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16072,'0'0'1223,"108"-91"-623,-23 57 0,14 9-320,4 9 0,-7 10-368,-5 4 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4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12864,'0'0'981,"12"18"-457,-3-6-419,5 6 124,-2 0 0,0 1 0,-1 0 1,-1 1-1,13 35 0,-11-11 226,-2 1 0,-3-1 0,-1 1 0,-2 1 1,-2-1-1,-2 1 0,-2-1 0,-13 72 0,1-43 285,-4-1 0,-3-1 0,-3-1 0,-48 98 0,63-150-527,-2 0 1,0 0-1,-1-1 1,-1 0-1,-27 27 1,29-34-1165,-1 0 0,-16 10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2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 4120,'0'0'7728,"-10"6"-7319,-34 23 7,38-25-329,1 0 0,0 0 0,0 1 0,1 0 0,0 0 0,-1 0 0,2 0 0,-1 1 0,1 0 0,-1 0 0,-1 6 0,-5 7 109,-21 45 650,3 1 0,-22 80 0,15-44 166,27-79-709,2-8 145,1 1-1,0 1 1,-2 15 0,2-23 396,4-7-237,5-5-389,-3 2-225,1-1 0,-1 1-1,1-1 1,-1 1 0,0-1 0,0 0 0,1-5-1,2-5-70,19-44-2939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3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55 10448,'0'0'2158,"-10"0"-1778,-31 0 839,84-3-281,72-12-1,-1-1 182,-23 12-42,33-4 1120,-65-1-31,-59 9-2196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3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12360,'0'0'3510,"15"-1"-3178,163-15 1227,-137 13-775,-31 3-380,1-1 0,-1 0 0,1-1 0,15-4 0,8-3 441,-21 8-3430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4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59 8432,'0'0'5306,"-13"3"-4827,2-1-330,0 1-1,0 1 1,0 0 0,1 1-1,-1 0 1,1 0 0,0 1-1,1 1 1,-13 10 0,5-2 488,1 0 1,-23 30 0,38-43-583,0 0 0,0-1 0,0 1 0,0 0 0,0 0 1,1 0-1,-1 0 0,1 0 0,-1 0 0,1 0 0,0 0 0,-1 0 1,1 0-1,0 0 0,0 0 0,1 0 0,-1 0 0,0 0 0,1 0 0,-1 0 1,1 0-1,0 0 0,0 0 0,-1 0 0,1 0 0,0 0 0,1-1 1,-1 1-1,0 0 0,0-1 0,1 1 0,-1-1 0,1 0 0,-1 1 1,1-1-1,0 0 0,-1 0 0,1 0 0,0 0 0,0 0 0,0 0 0,0-1 1,0 1-1,0 0 0,0-1 0,0 0 0,0 1 0,0-1 0,0 0 1,4-1-1,2 0 64,1 0 1,-1-1 0,0 0 0,0-1-1,1 0 1,-2 0 0,1-1 0,0 0-1,9-7 1,-14 9-91,1-1 0,-1 0 0,0 0 0,0 0 0,0 0 0,0 0 0,-1-1 0,1 1 0,-1-1 0,0 0 0,0 0-1,0 0 1,-1 0 0,1 0 0,-1 0 0,0 0 0,0 0 0,-1 0 0,1-1 0,-1-4 0,0 3 29,0 1 1,-1-1-1,0 1 1,0-1-1,0 1 0,-4-9 1,3 8 28,2 5-62,0 0 1,0 0-1,0 0 0,0 0 0,0 1 1,0-1-1,0 0 0,0 0 0,1 0 1,-1 0-1,0 1 0,1-1 0,-1 0 1,0 0-1,1 0 0,-1 1 1,1-1-1,-1 0 0,1 1 0,-1-1 1,1 0-1,0 1 0,-1-1 0,1 1 1,0-1-1,0 1 0,-1-1 1,1 1-1,0 0 0,0-1 0,1 0 1,32-10 26,-28 9 3,29-8 82,-1-1 0,34-18 0,-62 26-102,-1 1 0,1 0 0,0 0 1,0 0-1,8-1 0,-13 3-16,1 0 0,0-1 0,-1 1 0,1 0 1,-1 0-1,1 0 0,-1 0 0,1 0 0,0 1 0,-1-1 0,1 0 0,-1 1 0,1-1 0,-1 1 0,1 0 0,-1-1 0,0 1 1,1 0-1,-1 0 0,0 0 0,1 0 0,-1 0 0,0 0 0,0 0 0,0 0 0,1 2 0,7 16 199,-1-1-1,8 28 1,-8-22 127,19 41 1,-25-59-280,2 0 1,-1-1 0,1 1 0,0-1-1,0 0 1,0 0 0,1 0-1,0-1 1,0 1 0,0-1-1,9 5 1,-9-6-22,0-1-1,1-1 1,-1 1 0,1-1-1,-1 0 1,1 0-1,0 0 1,-1-1 0,1 0-1,0 0 1,-1 0-1,1-1 1,-1 0 0,7-1-1,10-4 52,0-1 0,23-10 1,-40 15-84,69-33-205,-50 23-3024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0 929 7328,'0'0'6496,"15"-12"-6064,2-1-291,4-3 105,-1-1 0,26-29-1,57-87 1049,-26 30-519,38-51 293,-101 133-799,-1-1 0,-1-1 0,-1 0 1,-1-1-1,10-36 0,-20 59-244,0 1 1,1-1-1,-1 0 1,0 1-1,1-1 1,-1 0-1,0 0 1,0 0-1,0 1 0,1-1 1,-1 0-1,0 0 1,0 1-1,0-1 1,-1 0-1,1 0 1,0 0-1,0 1 0,0-1 1,0 0-1,-1 0 1,1 1-1,0-1 1,-1 0-1,1 1 1,-1-1-1,1 0 0,-1 1 1,1-1-1,-1 0 1,1 1-1,-2-2 1,1 2 4,-1 1 0,1-1 0,0 0 0,0 0 0,-1 1 0,1-1 0,0 0 1,0 1-1,0-1 0,-1 1 0,1 0 0,0-1 0,0 1 0,0 0 0,0 0 0,0 0 1,0-1-1,1 1 0,-1 0 0,-1 2 0,-23 29 133,1 1 0,2 1 0,-18 38 0,28-49-94,2 1 0,1 0 0,1 0 0,1 1-1,1 0 1,2 1 0,0-1 0,0 34 0,4-55-48,0 0-1,0 1 1,0-1-1,1 0 1,-1 0 0,1 0-1,0 0 1,0 0-1,1 0 1,-1-1 0,1 1-1,0 0 1,0-1-1,0 1 1,0-1 0,1 1-1,-1-1 1,1 0-1,0 0 1,0 0 0,5 3-1,-4-4-2,0 0 0,0 0 0,0-1 0,0 0 0,0 0 0,0 0 0,0 0 0,0 0 1,0-1-1,1 0 0,-1 0 0,0 0 0,0 0 0,1-1 0,-1 1 0,0-1 0,0 0 0,0-1 0,0 1 0,7-4 0,10-5 35,-1-2 0,0 0-1,0-1 1,-2-1 0,29-26 0,74-93 215,-81 83-155,-3-1 0,-2-2 0,49-100 0,-64 112-20,-1-1-1,18-68 1,-35 86-42,-2 24-49,0 0-1,0 0 0,0 0 0,0 0 1,0-1-1,0 1 0,-1 0 0,1 0 0,0 0 1,0 0-1,0 0 0,0-1 0,0 1 1,0 0-1,0 0 0,0 0 0,0 0 0,0 0 1,-1 0-1,1 0 0,0-1 0,0 1 0,0 0 1,0 0-1,0 0 0,0 0 0,-1 0 1,1 0-1,0 0 0,0 0 0,0 0 0,0 0 1,0 0-1,-1 0 0,1 0 0,0 0 1,0 0-1,0 0 0,0 0 0,-1 0 0,-8 10 56,3 0-31,1 0-1,0 1 0,1 0 1,1 0-1,-4 13 0,-6 19 39,-118 305 603,118-314-590,-28 102 232,28-87-179,7-21-34,6-23-45,-1 1 0,0 0 0,-1-1 0,1 0 0,-1 1 0,0-1 0,0 0 0,-1 0 0,1 0 0,-6 8 0,61-103 493,-48 84-540,13-20 6,1 1 0,30-32-1,-26 29-4,-19 22 7,0 0 1,1 1-1,-1-1 0,1 1 1,11-8-1,-16 13-11,0 0-1,0 0 1,0-1 0,0 1-1,0 0 1,0 0-1,1 0 1,-1 0 0,0 0-1,0 0 1,0 0-1,0 0 1,0 0 0,1 0-1,-1 0 1,0 0-1,0 0 1,0 0 0,0 0-1,0 0 1,1 0-1,-1 0 1,0 1 0,0-1-1,0 0 1,0 0-1,0 0 1,0 0 0,0 0-1,1 0 1,-1 0 0,0 0-1,0 0 1,0 0-1,0 1 1,0-1 0,0 0-1,0 0 1,0 0-1,0 0 1,0 0 0,0 0-1,0 1 1,0-1-1,3 11 15,-2 8-2,-1-19-13,0 37 40,2-1 0,1 1 0,11 43 0,-14-76-28,1-1 0,0 0 0,0 1 0,0-1 0,1 0 0,-1 0 0,1 0 0,-1 0 0,1 0 0,0 0 1,0 0-1,1-1 0,-1 1 0,0-1 0,1 1 0,3 1 0,-4-3-3,0 0-1,-1-1 1,1 1 0,0-1-1,0 1 1,0-1 0,0 0 0,1 1-1,-1-1 1,0 0 0,0-1-1,0 1 1,0 0 0,0 0-1,0-1 1,0 0 0,0 1-1,0-1 1,-1 0 0,1 0 0,0 0-1,0 0 1,0 0 0,-1 0-1,1 0 1,-1-1 0,1 1-1,1-2 1,16-16 92,23-28 1,-23 25-40,7-18 42,-23 34-87,1 0 1,-1 0 0,1 0 0,1 0-1,-1 1 1,1 0 0,-1 0-1,11-8 1,-15 13-17,0 0-1,0 0 0,1 0 1,-1 0-1,0 0 1,0 0-1,1 0 0,-1 0 1,0 0-1,0 0 1,1 0-1,-1 0 0,0 0 1,0 0-1,1 0 0,-1 1 1,0-1-1,0 0 1,1 0-1,-1 0 0,0 0 1,0 0-1,0 1 1,1-1-1,-1 0 0,0 0 1,0 0-1,0 1 1,0-1-1,1 0 0,-1 0 1,0 0-1,0 1 1,0-1-1,0 0 0,0 0 1,0 1-1,0-1 1,0 0-1,0 0 0,0 1 1,4 15 18,-3-12-8,9 32 33,-7-22-16,0-1 1,0 0-1,2 0 0,-1-1 0,2 1 1,0-1-1,0 0 0,9 11 0,-15-22-19,1 0 0,0 0 0,0-1 0,0 1-1,0 0 1,0 0 0,0-1 0,0 1 0,0 0-1,0-1 1,1 1 0,-1-1 0,0 0 0,0 1-1,0-1 1,1 0 0,-1 0 0,0 1 0,0-1-1,1 0 1,-1 0 0,0-1 0,1 1 0,-1 0-1,0 0 1,0-1 0,0 1 0,1 0-1,-1-1 1,0 1 0,0-1 0,0 0 0,1 0-1,4-3 37,0 0-1,0-1 0,0 0 0,7-8 0,-5 5-18,8-9 71,21-28 0,-1 1 30,-34 42-125,-1 0-1,1 0 1,0 1 0,-1-1-1,1 1 1,0-1 0,0 1-1,0 0 1,0-1 0,0 1-1,0 0 1,1 0 0,3 0-1,-6 1-2,1 0 0,-1 0 0,1 0 0,-1 0 0,1 0 0,-1 0 0,1 0 0,-1 0 0,1 0 0,-1 0 0,1 0 0,-1 1-1,1-1 1,-1 0 0,1 0 0,-1 1 0,0-1 0,1 0 0,-1 1 0,1-1 0,-1 0 0,0 1 0,1 0 0,0 0-1,-1 0 1,1 1 0,-1-1-1,1 0 1,-1 1 0,1-1-1,-1 1 1,0-1-1,0 0 1,0 1 0,0 2-1,0 13 0,0 1-1,-2-1 0,0 1 0,-1-1 0,-9 29 0,12-44 4,-1 0 1,0 0-1,0 0 1,1-1-1,-1 1 1,-1 0-1,1-1 0,0 1 1,0-1-1,-1 1 1,1-1-1,0 1 0,-1-1 1,0 0-1,-2 2 1,2-3 0,1 1 1,0-1 0,0 0 0,-1 1-1,1-1 1,0 0 0,-1 0 0,1 0-1,0 0 1,-1 0 0,1 0 0,0 0-1,-1-1 1,1 1 0,0 0 0,-1-1-1,-1 0 1,0-1 2,-1 0 0,1-1-1,0 1 1,0 0 0,0-1 0,1 0 0,-1 1-1,1-1 1,-1 0 0,1 0 0,0-1 0,0 1-1,0 0 1,-1-5 0,2 7-5,1 0 0,-1 0 0,1 0 0,-1 0 0,1 0 0,0 0 0,-1 0 0,1 0 0,0 1 0,0-1 0,0 0 0,0 0 0,-1 0 0,1 0 0,1 0 0,-1 0 0,0 0 0,0 0 0,0 0 0,0 0 0,1 0 0,-1 0 0,0 0 0,1 0 0,-1 0 0,1 0 0,-1 1 0,1-1 0,0 0 0,-1 0 0,1 1 0,0-1 0,-1 0 0,1 1 0,0-1 0,0 0 0,0 1 0,-1-1 0,1 1 0,0 0 0,0-1 0,0 1 0,0 0 0,0-1 0,0 1 0,0 0 0,0 0 0,0 0 0,0 0 0,0 0 0,0 0 0,0 0 0,0 0 0,1 1 0,59 1-495,68 13-1,-98-11 330,-19-3-3814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5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523 528 3616,'0'0'10029,"-14"1"-9482,-3-1-384,-13 0 280,-39 6 0,45-1-230,0 0-1,1 2 1,-1 0 0,1 2 0,1 0 0,0 2-1,0 0 1,1 2 0,0 0 0,1 1 0,1 2-1,0-1 1,1 2 0,-21 26 0,32-35-125,1-1 1,0 2 0,0-1-1,1 0 1,0 1-1,-4 10 1,7-15-45,1 0 0,0 0 0,0 0 0,0 0 0,0 0 0,1 1 0,0-1 0,-1 0 0,1 0 1,1 0-1,-1 0 0,1 1 0,0-1 0,0 0 0,0 0 0,0 0 0,3 6 0,1-3 15,0 1 0,0-1 0,0 0 0,1 0 0,0 0 0,1-1 0,-1 0 0,1 0 0,0-1 0,1 0 0,-1 0-1,1-1 1,0 0 0,0 0 0,1 0 0,-1-1 0,1-1 0,15 3 0,-3-1 71,0-1 0,0-1-1,0-1 1,0-1 0,0-1-1,41-7 1,-31 1 35,1-1 0,-1-2 1,-1 0-1,0-3 0,-1 0 0,0-2 0,-1-1 1,0-1-1,44-37 0,-23 13 115,-2-3 0,-2-1 0,-2-2 1,62-88-1,-81 98-77,-1-1 0,-1-1 0,-3-1 0,-1-1 0,-2 0 0,-2-2 0,14-68 0,-21 55 164,-7 52-328,1 1-1,-1 0 0,0-1 1,0 1-1,-1 0 0,1 0 0,-1-1 1,1 1-1,-1 0 0,0 0 0,-1 0 1,1 0-1,0 0 0,-4-5 0,5 8-29,-1-1-1,0 1 0,0-1 0,1 0 0,-1 1 0,0-1 0,0 1 0,0 0 0,0-1 0,0 1 0,0 0 0,0-1 0,0 1 1,0 0-1,0 0 0,0 0 0,0 0 0,0 0 0,1 0 0,-1 0 0,0 0 0,0 1 0,0-1 0,0 0 0,0 0 1,0 1-1,0-1 0,0 1 0,0-1 0,0 1 0,1-1 0,-1 1 0,0-1 0,-1 2 0,-2 2 5,1-1 0,-1 1 1,1 0-1,-1 0 0,-2 6 0,-18 30 44,2 2 1,2 0-1,2 1 0,-25 89 1,19-30 44,-12 119-1,26-102 22,-1 13 137,7-109-165,-2 25 953,6-47-958,1 4 524,14-33-535,-3 8-58,69-125 147,-67 123-135,1 2 0,1-1 0,1 2 0,29-26 0,-40 39-21,1 1 1,-1 1-1,1-1 0,12-6 0,-17 11-9,-1-1-1,0 1 0,0-1 0,0 1 0,0-1 1,1 1-1,-1 0 0,0-1 0,0 1 0,1 0 1,-1 0-1,0 0 0,0 0 0,1 0 0,-1 0 1,0 0-1,0 1 0,1-1 0,-1 0 0,0 1 1,0-1-1,0 1 0,0-1 0,1 1 0,-1-1 1,0 1-1,0 0 0,0 0 0,0 0 0,0-1 0,-1 1 1,1 0-1,0 0 0,0 0 0,0 0 0,0 3 1,7 16-1,-1 0 1,-1 1-1,-1 0 0,0 1 1,0 21-1,8 30 1,-12-64 1,1 1 0,1-1 0,0 0 0,0 1 0,1-1-1,0-1 1,0 1 0,1 0 0,0-1 0,1 0 0,0-1 0,8 10 0,-12-16 0,-1 0 1,1 0-1,-1-1 1,1 1-1,-1 0 1,1-1-1,-1 1 1,1-1-1,0 0 1,-1 0-1,1 1 1,-1-1-1,1 0 1,0 0-1,-1 0 1,1-1-1,-1 1 1,1 0-1,0-1 1,-1 1-1,1-1 1,-1 1-1,1-1 1,-1 0 0,2 0-1,38-26 73,-37 24-58,19-16 60,36-38 0,-16 14-34,0 0 1,-28 26-22,1 1 0,1 1-1,0 0 1,1 1-1,0 1 1,23-13 0,-36 24-22,0 1 0,-1-1-1,1 1 1,0 0 0,0 0 0,0 1 0,0-1 0,0 1 0,0 0 0,0 0 0,-1 1 0,1 0 0,0 0 0,7 2 0,5 2 45,-1 2 1,26 12 0,-36-16-22,4 1 27,-12-7 10,-18-7 9,12 8-66,0 1 0,0 0 0,0 1 1,0 0-1,0 0 0,0 0 0,0 1 0,0 0 0,0 1 0,-9 2 0,11-2-7,1 0 0,0 1 0,0-1 1,0 1-1,0 0 0,0 0 0,1 1 1,-1-1-1,1 1 0,0 0 0,0 0 0,0 1 1,1-1-1,-7 11 0,6-7-7,0 0 0,1 1 0,0 0 0,0 0 0,1 0 1,0 0-1,0 0 0,1 1 0,1-1 0,-1 12 0,1-17 8,0 0 0,1 0 0,-1 0 0,1 0 0,0 0 0,0 0 0,0 0 0,0 0 0,1 0 0,0 0 0,-1 0 0,1-1 0,1 1 0,-1-1 0,0 0 0,1 1 0,0-1 0,0 0 0,0 0 0,0-1 0,0 1 0,0-1 0,1 1 0,-1-1 0,7 2 0,-7-3 5,1 0 0,-1 0 0,1-1-1,-1 1 1,1-1 0,0 0 0,-1 0-1,1 0 1,0-1 0,-1 0 0,1 1-1,-1-1 1,1 0 0,-1 0 0,1-1 0,-1 1-1,0-1 1,1 0 0,-1 0 0,0 0-1,0 0 1,-1 0 0,1-1 0,0 1-1,2-4 1,7-8 34,0 0 1,0-1-1,13-23 0,-24 35-32,52-102 264,-47 140-271,-5-31 0,3 19 0,0 0 0,9 23 0,-12-40 0,1 0 0,1 0 0,-1-1 0,1 1 0,0-1 0,0 0 0,0 0 0,1 0 0,0 0 0,0-1 0,0 1 0,1-1 0,8 7 0,-9-10 0,0 1 0,0-1 0,-1 1 0,1-1 0,0 0 0,1-1 0,-1 1 0,0-1 0,0 1 0,0-1 0,0 0 0,0-1 0,0 1 0,1-1 0,-1 0 0,0 0 0,0 0 0,-1-1 0,1 1 0,7-5 0,3-1 0,-1-1 0,0 0 0,-1-1 0,15-14 0,-2-1 0,-2-1 0,-1-1 0,-1-1 0,19-33 0,-34 52 0,1 0 0,-1 1 0,1 0 0,1 0 0,-1 0 0,1 1 0,0 0 0,11-5 0,-17 9 0,1 1 0,0-1 0,0 1 0,1 0 0,-1-1 0,0 2 0,0-1 0,0 0 0,1 1 0,-1-1 0,0 1 0,1 0 0,-1 0 0,0 0 0,1 1 0,-1-1 0,0 1 0,5 1 0,-4 0 0,0 0 0,-1 0 0,1 0 0,-1 1 0,1 0 0,-1-1 0,0 1 0,0 0 0,0 0 0,0 1 0,0-1 0,3 7 0,-1 0 0,0 0 0,0 1 0,-1-1 0,0 1 0,-1 0 0,0 1 0,-1-1 0,0 0 0,0 19 0,-2-14 0,-1-13 0,1 1 0,0-1 0,0 1 0,0-1 0,0 0 0,0 1 0,1-1 0,0 1 0,-1-1 0,3 5 0,-3-8 0,1 0 0,-1 0 0,0 0 0,0 0 0,1 1 0,-1-1 0,0 0 0,0 0 0,1 0 0,-1 0 0,0 0 0,0 0 0,1 0 0,-1 0 0,0 0 0,1 0 0,-1 0 0,0 0 0,0 0 0,1 0 0,-1-1 0,0 1 0,0 0 0,1 0 0,-1 0 0,0 0 0,0 0 0,1-1 0,-1 1 0,0 0 0,0 0 0,0 0 0,1-1 0,-1 1 0,0 0 0,0 0 0,0 0 0,0-1 0,1 1 0,7-11 0,-7 10 0,42-59 0,74-94 0,-116 153 0,-1 1 0,1-1 0,-1 0 0,1 1 0,0-1 0,-1 0 0,1 1 0,-1-1 0,1 1 0,0-1 0,0 1 0,-1 0 0,1-1 0,0 1 0,0 0 0,-1-1 0,1 1 0,0 0 0,0 0 0,0 0 0,0-1 0,-1 1 0,1 0 0,0 0 0,0 0 0,0 1 0,0-1 0,-1 0 0,1 0 0,0 0 0,0 1 0,0-1 0,-1 0 0,1 1 0,0-1 0,0 0 0,-1 1 0,1-1 0,0 1 0,-1-1 0,1 1 0,0 0 0,-1-1 0,1 1 0,-1 0 0,1-1 0,-1 1 0,0 0 0,1 0 0,-1-1 0,1 2 0,3 6 0,-1-1 0,0 1 0,5 16 0,-7-20 0,8 41 0,-8-36 0,1 0 0,0 0 0,0 0 0,0-1 0,1 1 0,7 12 0,-10-20 0,0-1 0,1 1 0,-1-1 0,1 1 0,-1-1 0,1 0 0,-1 1 0,1-1 0,-1 0 0,1 1 0,-1-1 0,1 0 0,-1 0 0,1 0 0,-1 1 0,1-1 0,0 0 0,-1 0 0,1 0 0,-1 0 0,1 0 0,0 0 0,-1 0 0,1 0 0,-1 0 0,1 0 0,-1-1 0,1 1 0,0 0 0,-1 0 0,1 0 0,-1-1 0,1 1 0,-1 0 0,1-1 0,-1 1 0,1 0 0,-1-1 0,1 0 0,21-19 0,-19 17 0,53-56 0,-35 35 0,1 1 0,1 0 0,50-36 0,-72 58 0,0 0 0,0 1 0,0-1 0,1 0 0,-1 0 0,0 1 0,1-1 0,-1 1 0,1-1 0,-1 1 0,1 0 0,-1 0 0,1-1 0,-1 1 0,1 0 0,-1 0 0,1 0 0,-1 1 0,1-1 0,-1 0 0,0 0 0,1 1 0,-1-1 0,1 1 0,-1 0 0,0-1 0,1 1 0,-1 0 0,0 0 0,0-1 0,0 1 0,1 0 0,-1 0 0,0 0 0,0 1 0,0-1 0,-1 0 0,1 0 0,0 0 0,0 1 0,-1-1 0,2 3 0,3 7 0,-1 0 0,0 0 0,-1 0 0,3 17 0,-3-15 0,4 22 0,-4-17 0,1 0 0,1 0 0,1 0 0,11 27 0,-15-43 0,-1 1 0,1-1 0,-1 0 0,1 1 0,0-1 0,-1 0 0,1 0 0,0 0 0,1 0 0,-1-1 0,0 1 0,0 0 0,1-1 0,-1 0 0,1 1 0,-1-1 0,6 1 0,-4-1 0,0 0 0,0-1 0,0 0 0,0 0 0,0 0 0,0 0 0,0-1 0,0 0 0,0 1 0,8-4 0,1-1 0,0-2 0,0 1 0,-1-1 0,1-1 0,18-16 0,-14 9 0,0-2 0,-1 0 0,-1 0 0,-1-2 0,0 0 0,17-33 0,53-129 0,-59 112 0,-2 0 0,-4-1 0,13-86 0,-27 123 0,2-60 0,-7 138 0,6 290 0,-2-262 0,-2-16 0,2 0 0,22 105 0,-21-142 0,6 24 0,-11-43 0,1 1 0,0 0 0,-1 0 0,1 0 0,0-1 0,0 1 0,0-1 0,1 1 0,-1 0 0,0-1 0,1 0 0,-1 1 0,0-1 0,1 0 0,0 0 0,-1 0 0,1 0 0,2 1 0,-3-2 0,0 1 0,1-1 0,-1 0 0,0 0 0,0 0 0,1 0 0,-1-1 0,0 1 0,1 0 0,-1 0 0,0-1 0,0 1 0,1-1 0,-1 1 0,0-1 0,0 0 0,0 1 0,0-1 0,0 0 0,2-2 0,22-22 0,-17 15 0,10-11 0,-1-1 0,-1-1 0,17-30 0,-17 25 0,39-50 0,-55 78 0,0-1 0,1 0 0,-1 1 0,1-1 0,-1 1 0,1-1 0,-1 1 0,1 0 0,-1-1 0,1 1 0,-1 0 0,1-1 0,0 1 0,-1 0 0,1-1 0,0 1 0,-1 0 0,1 0 0,0 0 0,-1 0 0,1 0 0,0 0 0,-1 0 0,1 0 0,0 0 0,0 0 0,0 1 0,0-1 0,1 1 0,-1-1 0,0 1 0,0 0 0,0 0 0,0 0 0,0 0 0,0 0 0,-1 0 0,1 0 0,0 0 0,0 1 0,4 7 0,-1 0 0,0 0 0,3 11 0,-3-9 0,5 10 0,-3-4 0,0-1 0,2 0 0,0 0 0,16 24 0,-22-37 0,1 0 0,-1 0 0,0 0 0,1-1 0,-1 1 0,1-1 0,0 0 0,0 0 0,0 0 0,0 0 0,0 0 0,0-1 0,1 1 0,-1-1 0,0 0 0,1 0 0,-1 0 0,1 0 0,0-1 0,-1 0 0,1 1 0,-1-1 0,1 0 0,0-1 0,-1 1 0,1-1 0,-1 1 0,1-1 0,3-2 0,2-1 0,-1 0 0,0-1 0,0 1 0,-1-2 0,1 1 0,-1-1 0,0 0 0,-1-1 0,10-10 0,-8 6 0,0 1 0,0-1 0,-1-1 0,-1 1 0,11-25 0,-14 28 0,-1 1 0,1-1 0,-1 0 0,-1 0 0,0 0 0,0 0 0,0 0 0,-1 0 0,0 0 0,-1 0 0,0 0 0,0 0 0,-3-8 0,4 15 0,0 0 0,0 1 0,0-1 0,0 1 0,-1-1 0,1 0 0,0 1 0,0-1 0,-1 1 0,1-1 0,0 1 0,-1-1 0,1 1 0,-1-1 0,1 1 0,-1-1 0,1 1 0,0 0 0,-1-1 0,0 1 0,1 0 0,-1-1 0,1 1 0,-1 0 0,1 0 0,-1-1 0,0 1 0,0 0 0,0 0 0,-1 0 0,1 0 0,-1 1 0,1-1 0,-1 0 0,1 1 0,0-1 0,-1 1 0,1-1 0,0 1 0,0 0 0,-2 1 0,-1 1 0,0 0 0,0 0 0,0 1 0,0 0 0,1 0 0,-5 6 0,4-3 0,0 1 0,1 0 0,0 0 0,0 1 0,1-1 0,0 1 0,0-1 0,1 1 0,1 0 0,-1-1 0,1 1 0,2 14 0,0-9 0,0 0 0,1 0 0,0 0 0,1-1 0,1 1 0,0-1 0,8 14 0,-11-24 0,-1-1 0,1 1 0,0 0 0,0-1 0,0 0 0,0 1 0,1-1 0,-1 0 0,0 0 0,1 0 0,0 0 0,-1 0 0,1-1 0,0 1 0,0-1 0,5 2 0,-3-2 0,-1 0 0,1-1 0,0 1 0,0-1 0,0 0 0,0 0 0,0-1 0,-1 0 0,10-2 0,2-2 0,-1 0 0,0-2 0,-1 0 0,1-1 0,19-13 0,26-19 0,67-48 0,-126 87 0,0 0 0,0 0 0,0 0 0,0 0 0,0 0 0,0 1 0,0-1 0,0 0 0,0 1 0,0-1 0,1 1 0,-1-1 0,0 1 0,0-1 0,1 1 0,-1 0 0,0 0 0,1-1 0,-1 1 0,0 0 0,1 0 0,-1 1 0,0-1 0,0 0 0,1 0 0,-1 0 0,0 1 0,1-1 0,-1 1 0,0-1 0,2 2 0,0 1 0,-1 0 0,1 0 0,0 1 0,-1-1 0,0 1 0,0-1 0,0 1 0,2 4 0,8 16 0,-3-11 0,-1-1 0,2 0 0,0 0 0,0-1 0,19 16 0,-22-22 0,-1-1 0,1 0 0,0 0 0,0-1 0,0 1 0,1-2 0,-1 1 0,1-1 0,-1 0 0,1 0 0,0-1 0,13 0 0,-9-1 0,-1-1 0,1 0 0,-1-1 0,1 0 0,-1-1 0,0 0 0,0-1 0,0 0 0,19-10 0,-1-3 0,0-2 0,28-24 0,-39 24 0,-12 12 0,-11 11 0,-8 8-3935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23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1061 9848,'0'0'3088,"11"-4"-2436,22-10-79,-1-1 0,0-2 0,33-24 0,-45 24-241,0-1 1,-2 0-1,31-40 1,39-69 632,-76 109-835,130-222 1302,-127 212-1272,0 0 31,-2-1 1,-1 0-1,-1-1 1,-1-1-1,-2 0 1,-1 0-1,-2 0 1,-1-1-1,-1 1 1,-2-35-1,-1 59-92,0 0-1,0 0 1,-1 0-1,-1 0 1,1 0-1,-5-11 0,6 17-67,-1 0 0,1 0-1,-1 0 1,1 0-1,-1 0 1,0 0-1,1 0 1,-1 0 0,0 0-1,0 1 1,0-1-1,0 0 1,0 1 0,0-1-1,0 0 1,0 1-1,0-1 1,0 1-1,-1-1 1,0 1 7,0 0 0,0 0 0,0 0-1,0 0 1,1 0 0,-1 1 0,0-1 0,0 1 0,0-1-1,1 1 1,-1 0 0,0-1 0,1 1 0,-1 0 0,1 0-1,-3 2 1,-6 4 62,1 2-1,-1-1 0,1 1 1,1 1-1,0 0 0,0 0 1,1 0-1,0 1 0,-8 17 1,1 2 119,2 0 1,-14 49-1,11-23 264,1 1 0,-10 108 1,22-132-236,-1 11 195,3 48 1,1-79-315,1-1 1,-1 1 0,2-1 0,0 0 0,0 0 0,1 0 0,1 0 0,9 17-1,-12-25-80,1-1-1,0 1 0,0-1 0,0 1 0,0-1 0,1 0 0,0 0 0,-1-1 0,1 1 0,0-1 0,0 0 0,0 0 0,0 0 0,1 0 0,-1-1 0,0 0 0,1 0 1,-1 0-1,8 1 0,-2-2 7,0 1 0,0-1 0,0-1 0,0 0 0,-1 0 0,1-1 0,16-5 0,-11 2 11,0-2 0,-1 0 1,0 0-1,23-17 0,46-43 162,-71 56-183,141-121 756,-150 130-776,-1 0-1,0 1 1,1-1-1,0 1 1,-1 0 0,1 0-1,0 0 1,-1 0 0,1 0-1,0 1 1,0-1-1,4 1 1,-6 0-19,0 0 0,0 0 0,-1 0 0,1 0 0,0 0 1,0 0-1,0 1 0,-1-1 0,1 0 0,0 0 0,0 1 0,-1-1 0,1 1 0,0-1 0,0 1 0,-1-1 0,1 1 1,-1-1-1,1 1 0,0 0 0,-1-1 0,1 1 0,-1 0 0,0-1 0,1 1 0,-1 0 0,1-1 0,-1 1 0,0 0 1,0 0-1,1 0 0,-1-1 0,0 1 0,0 0 0,0 0 0,0 0 0,0 0 0,0-1 0,0 1 0,0 0 1,0 0-1,-1 0 0,1 0 0,0-1 0,-1 2 0,1-1-6,-1 0 0,0 0 0,1 0 0,-1 0 0,0 0 0,1 0 0,-1 0 0,0 0 0,0-1 0,0 1 0,0 0 0,0-1 0,0 1 0,0 0 0,0-1 0,0 0 0,0 1 0,0-1 0,0 1 0,-1-1 0,1 0 0,0 0 0,0 0 0,0 0 0,0 0 0,-1 0 0,-1 0 0,-35-3 0,37 3 0,-7-1 0,1 0 0,-1 1 0,1 0 0,-1 0 0,0 1 0,1 0 0,-1 0 0,1 1 0,0-1 0,-1 2 0,1-1 0,-10 6 0,12-6 0,1 1 0,0 0 0,0 0 0,0 0 0,0 0 0,1 1 0,-1-1 0,1 1 0,0 0 0,0 0 0,0 0 0,0 0 0,1 1 0,-1-1 0,1 1 0,1-1 0,-1 1 0,0 0 0,1 0 0,-1 6 0,1-2 0,0 1 0,1 0 0,0 0 0,1 0 0,-1 0 0,2 0 0,4 18 0,-5-23 0,1-1 0,0 1 0,0-1 0,0 0 0,0 1 0,0-1 0,1 0 0,0-1 0,0 1 0,0 0 0,0-1 0,1 1 0,-1-1 0,1 0 0,0 0 0,0-1 0,0 1 0,8 3 0,-10-5 0,1-1 0,0 1 0,-1-1 0,1 1 0,0-1 0,0 0 0,-1 0 0,1 0 0,0 0 0,-1-1 0,1 1 0,0-1 0,-1 0 0,1 1 0,-1-1 0,1 0 0,-1-1 0,1 1 0,-1 0 0,0-1 0,1 1 0,-1-1 0,0 0 0,3-3 0,3-2 0,-1-1 0,-1 0 0,1-1 0,-1 0 0,5-9 0,2-9 0,-2 0 0,15-50 0,-22 49 0,-4 27 0,1 0 0,-1-1 0,-1 1 0,1 0 0,0 0 0,0 0 0,0-1 0,-1 1 0,1 0 0,0 0 0,-1 0 0,1 0 0,-1 0 0,1 0 0,-1 0 0,0 0 0,0 0 0,1 0 0,-1 0 0,-1-1 0,1 2 0,1-1 0,-1 1 0,1 0 0,-1 0 0,1 0 0,-1 0 0,1 0 0,-1 0 0,1 0 0,-1 0 0,1 0 0,-1 0 0,1 0 0,-1 0 0,1 0 0,-1 0 0,1 1 0,-1-1 0,1 0 0,-1 0 0,1 1 0,-1-1 0,1 0 0,-1 0 0,1 1 0,0-1 0,-1 1 0,1-1 0,0 0 0,-1 1 0,1-1 0,0 1 0,-1-1 0,1 1 0,0-1 0,0 0 0,0 1 0,-1-1 0,1 2 0,-7 19 0,3-2 0,1-1 0,2 1 0,0 0 0,1 23 0,1-36 0,-1 0 0,1-1 0,0 1 0,1-1 0,-1 1 0,1-1 0,0 0 0,0 0 0,1 0 0,0 0 0,-1 0 0,2 0 0,-1-1 0,0 1 0,1-1 0,0 0 0,0 0 0,9 6 0,-11-9 0,1 0 0,-1 0 0,1 0 0,-1 0 0,1-1 0,0 1 0,0-1 0,-1 0 0,1 0 0,0 0 0,-1 0 0,1 0 0,0-1 0,0 1 0,-1-1 0,1 1 0,-1-1 0,1 0 0,0 0 0,-1 0 0,0-1 0,5-2 0,4-3 0,0 0 0,0-1 0,12-12 0,8-11 0,28-36 0,-26 27 0,21-22 0,-51 125 0,0-47 0,-1 0 0,2 0 0,0-1 0,1 1 0,1-1 0,0 0 0,1 0 0,17 27 0,-22-39 0,1 0 0,-1-1 0,1 1 0,-1-1 0,1 1 0,0-1 0,0 0 0,0 0 0,0 0 0,1-1 0,-1 1 0,0-1 0,1 1 0,-1-1 0,1 0 0,-1-1 0,1 1 0,0-1 0,-1 1 0,1-1 0,6-1 0,1 1 0,-1-2 0,0 1 0,0-1 0,0-1 0,0 0 0,14-6 0,4-4 0,0-1 0,-2-1 0,0-1 0,0-2 0,-2 0 0,0-2 0,37-39 0,-56 54 0,14-15 0,-18 19 0,-1 1 0,0 0 0,1 0 0,-1 0 0,0-1 0,1 1 0,-1 0 0,0 0 0,0-1 0,1 1 0,-1 0 0,0-1 0,0 1 0,1 0 0,-1-1 0,0 1 0,0 0 0,0-1 0,0 1 0,0-1 0,0 1 0,1 0 0,-1-1 0,0 1 0,0-1 0,0 1 0,0 0 0,0-1 0,0 1 0,0 0 0,-1-1 0,1 1 0,0-1 0,0 1 0,0 0 0,0-1 0,0 1 0,-1 0 0,1-1 0,0 1 0,0 0 0,-1-1 0,1 1 0,-3 0 0,1 1 0,-1 0 0,1 0 0,-1 0 0,1 0 0,-1 1 0,1-1 0,0 1 0,-1-1 0,1 1 0,0 0 0,-3 3 0,0-1 0,-4 3 0,0 1 0,1 0 0,0 0 0,0 1 0,1 0 0,0 0 0,0 1 0,1 0 0,-6 13 0,10-18 0,0 0 0,0 0 0,0 0 0,1 0 0,0 0 0,0 1 0,0-1 0,1 1 0,0-1 0,0 0 0,0 1 0,1-1 0,-1 1 0,1-1 0,1 0 0,-1 1 0,1-1 0,0 0 0,0 0 0,0 0 0,6 8 0,-8-13 0,1 1 0,-1 0 0,1 0 0,0 0 0,-1-1 0,1 1 0,0 0 0,0-1 0,-1 1 0,1 0 0,0-1 0,0 1 0,0-1 0,0 1 0,0-1 0,0 0 0,0 1 0,0-1 0,0 0 0,0 0 0,0 0 0,0 0 0,1 0 0,0 0 0,0 0 0,0-1 0,0 1 0,0-1 0,0 0 0,0 0 0,0 0 0,0 0 0,0 0 0,-1 0 0,3-2 0,2-1 0,-1-2 0,0 1 0,1-1 0,-2 0 0,8-11 0,-1-4 0,-2 0 0,0-1 0,-1 0 0,-2 0 0,5-26 0,-10 37 0,-4 16 0,-4 19 0,-35 243 0,31-215 0,-3-1 0,-2 0 0,-24 53 0,39-101 0,-1 1 0,0-1 0,0 1 0,0-1 0,0 1 0,-1-1 0,1 0 0,-1 0 0,0 0 0,0 0 0,0-1 0,0 1 0,-6 2 0,7-4 0,0 0 0,0-1 0,0 1 0,0-1 0,0 1 0,0-1 0,0 0 0,0 0 0,0 0 0,0 0 0,0 0 0,0-1 0,0 1 0,0-1 0,0 1 0,0-1 0,0 0 0,0 1 0,0-1 0,0 0 0,0 0 0,0-1 0,1 1 0,-1 0 0,1-1 0,-3-2 0,1 2 0,0 0 0,0-1 0,1 1 0,-1-1 0,1 0 0,0 0 0,0 0 0,0 0 0,0 0 0,1 0 0,-1 0 0,1-1 0,-1 1 0,1-1 0,-1-6 0,2 7 0,1 0 0,-1 0 0,1 0 0,-1 0 0,1 0 0,0 0 0,0 0 0,0 1 0,1-1 0,-1 0 0,1 1 0,-1-1 0,1 1 0,0-1 0,0 1 0,0 0 0,0 0 0,0 0 0,5-3 0,169-135 0,-126 96 0,-1-2 0,65-81 0,-95 105 0,-5 5 0,0 0 0,-2-1 0,0 0 0,-1-1 0,0 0 0,12-34 0,-23 50 0,1 1 0,0-1 0,-1 0 0,0 1 0,1-1 0,-1 0 0,0 0 0,0 1 0,-1-1 0,1 0 0,-1 1 0,1-1 0,-1 0 0,0 1 0,0-1 0,0 1 0,0-1 0,0 1 0,-1-1 0,-2-3 0,3 5 0,0 0 0,0 0 0,1 1 0,-1-1 0,0 0 0,0 0 0,0 1 0,0-1 0,-1 1 0,1-1 0,0 1 0,0-1 0,0 1 0,0 0 0,0-1 0,-1 1 0,1 0 0,0 0 0,-2 0 0,1 0 0,0 1 0,0-1 0,0 1 0,0 0 0,1 0 0,-1-1 0,0 1 0,0 0 0,1 0 0,-1 1 0,0-1 0,1 0 0,-1 0 0,1 1 0,-2 2 0,0 0 0,0-1 0,0 2 0,0-1 0,1 0 0,0 0 0,0 1 0,0-1 0,0 1 0,1 0 0,0-1 0,0 1 0,0 0 0,1 0 0,-1 0 0,1-1 0,0 7 0,2 0 0,-1 0 0,1-1 0,1 1 0,0-1 0,0 1 0,7 13 0,-8-20 0,0 0 0,0-1 0,1 1 0,-1-1 0,1 1 0,0-1 0,0 0 0,0 0 0,0 0 0,0-1 0,1 1 0,6 3 0,-2-2 0,-1-1 0,0 0 0,1-1 0,0 1 0,-1-1 0,13 1 0,-4-2 0,0 0 0,0-1 0,0-1 0,-1 0 0,1-1 0,25-7 0,-18 1 0,-1-1 0,1-2 0,-1 0 0,-1-1 0,28-21 0,-35 24 0,32-18 971,-10 6-5877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7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15472,'0'0'2127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5:59:5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10152,'0'0'64,"72"-13"-32,5 5 416,14-4 0,13-4 64,1-2 0,-2 6-104,-10-4-8,1 2-120,-3-4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0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289 842 6824,'0'0'7432,"-11"-1"-6878,5 1-532,-5-1 201,1 1 0,-1 0 0,1 1 0,-1 0 0,1 0 0,-1 1 0,1 0 0,0 1 0,-19 8 0,15-3 58,0 1 0,0 1 0,1 0 0,1 1 0,0 0 0,-14 16 0,22-22-173,-1 0 0,1 0 0,0 1 1,1 0-1,-1 0 0,1 0 0,0 0 1,0 1-1,1-1 0,0 1 0,0-1 0,1 1 1,0 0-1,0 0 0,0-1 0,1 1 0,0 12 1,1-17-63,-1 0 0,0 0 0,1 0 0,-1 0 0,1 1 1,0-1-1,0 0 0,0 0 0,0 0 0,0-1 0,0 1 0,0 0 1,1 0-1,-1 0 0,1-1 0,-1 1 0,1-1 0,0 1 0,-1-1 1,1 0-1,0 0 0,0 0 0,0 0 0,0 0 0,0 0 0,0 0 0,0 0 1,4 0-1,-2-1 5,0 0 0,-1 0 0,1 0 0,-1 0 0,1-1 1,-1 1-1,1-1 0,-1 0 0,1 0 0,-1-1 0,1 1 0,-1-1 1,0 1-1,0-1 0,0 0 0,0 0 0,3-3 0,2-3 32,0 0 0,-1 0-1,1-1 1,-2 0 0,1-1-1,-1 1 1,-1-1 0,7-16-1,2-10 272,10-44-1,-11 33 131,-1 161 520,-11-58-914,-2 1 0,-3-1 0,-11 59 0,11-94-50,-1 0 1,-1-1-1,-1 0 0,-1 0 1,0 0-1,-2-1 0,-14 23 1,22-40-30,1 0 0,-1 1 1,-1-1-1,1 0 0,0 0 1,0 0-1,-1-1 0,1 1 1,-1 0-1,1-1 0,-1 0 1,0 1-1,0-1 0,0 0 1,1 0-1,-1-1 0,0 1 1,0-1-1,0 1 0,0-1 1,0 0-1,0 0 0,0 0 1,0-1-1,0 1 0,0-1 1,0 0-1,0 1 1,0-1-1,0 0 0,1-1 1,-1 1-1,0 0 0,1-1 1,-1 0-1,1 1 0,-1-1 1,1 0-1,0 0 0,0-1 1,0 1-1,0 0 0,0-1 1,1 1-1,-1-1 0,1 1 1,-1-1-1,1 0 0,0 0 1,0 1-1,0-1 0,1 0 1,-1 0-1,0 0 1,1 0-1,0-5 0,1 1 0,-1 0 0,2 0 0,-1 1 0,1-1 1,0 0-1,0 1 0,1-1 0,0 1 0,0 0 0,1 0 0,-1 0 0,7-6 0,1-3-2,1 1 0,1 1-1,20-17 1,86-59 18,22-18-24,-6-4-44,14-12 60,-141 117-14,-1-1 0,-1 0 0,1-1 0,-1 0 0,0 0 0,7-14 0,-12 20 5,0 0 1,0 0-1,0-1 1,0 1-1,0-1 0,-1 1 1,1-1-1,-1 1 1,1-1-1,-1 1 1,0-1-1,0 1 1,0-1-1,0 1 0,-1-1 1,1 1-1,-1-1 1,1 1-1,-1-1 1,0 1-1,0-1 1,0 1-1,0 0 0,-1 0 1,1-1-1,-1 1 1,1 0-1,-1 0 1,0 0-1,-1-1 0,0 1 3,1 1 0,0 0-1,0 0 1,0-1-1,-1 2 1,1-1-1,0 0 1,-1 0-1,1 1 1,-1-1-1,1 1 1,-1 0-1,1 0 1,-1 0 0,1 0-1,-1 0 1,1 0-1,-1 1 1,1-1-1,-5 2 1,-1 1 10,0 0-1,-1 0 1,1 1 0,-11 7 0,11-5-6,0 1 0,0 0-1,1 0 1,0 1 0,0 0 0,1 0 0,0 0 0,0 1 0,1 0 0,0 0 0,1 0-1,0 1 1,1 0 0,-5 18 0,7-23-7,1 1-1,-1-1 1,1 0 0,1 1 0,-1-1-1,1 0 1,0 0 0,0 0-1,1 1 1,-1-1 0,1 0-1,0-1 1,5 9 0,-3-5 5,1 0-1,0-1 1,0 0 0,1 0 0,0 0 0,0 0 0,9 6 0,-10-10 3,1 1-1,0-1 1,0 0 0,0 0 0,0-1 0,0 0 0,0 0-1,1 0 1,-1-1 0,11 2 0,-4-2 12,0-1 0,0 0 0,1-1 0,15-3 0,-6-1 16,0-1 0,0-2 0,-1 0 0,0-1 0,0-1-1,-1-2 1,27-18 0,4 0 77,-33 21-49,-1-1 1,0-1 0,-1-1-1,23-20 1,-41 34-71,0 0 1,0 0-1,0 1 1,1-1-1,-1 1 1,0-1-1,1 0 0,-1 4 1,-2 10 27,3-15-30,-5 15 36,1-1 0,0 2 0,-2 20 0,5-32-28,1 0 0,0-1 0,0 1 0,0 0 1,1-1-1,0 1 0,0 0 0,0-1 0,0 1 0,1-1 1,0 0-1,0 1 0,0-1 0,0 0 0,1 0 1,4 6-1,-6-9-8,1 0 0,-1 0 0,0 0 0,1 0 0,-1 0 0,0 0 0,1-1 0,-1 1 0,1 0 0,-1-1 1,1 1-1,0-1 0,-1 0 0,1 1 0,0-1 0,-1 0 0,1 0 0,-1 0 0,1 0 0,0 0 0,-1-1 0,1 1 0,0 0 1,-1-1-1,1 1 0,-1-1 0,1 0 0,-1 1 0,3-2 0,-1 0 3,1 0 1,-1 0-1,0-1 1,1 1-1,-1-1 1,0 1-1,0-1 1,-1 0-1,1 0 1,0 0-1,2-5 1,-2 1-2,0 0-1,-1 0 1,1 0 0,-1 0 0,-1 0-1,1-1 1,-1 1 0,-1 0 0,1-1 0,-2-9-1,1 12 2,0 0-1,-1 0 1,0 0-1,0 1 1,0-1 0,-1 0-1,0 0 1,0 1-1,0-1 1,0 1-1,0 0 1,-1 0-1,0 0 1,0 0-1,0 0 1,-7-6-1,4 7 6,1 1 0,0 0-1,-1 1 1,1-1-1,-1 1 1,0 0-1,1 0 1,-1 1 0,0 0-1,-8 0 1,15 0-10,-1 0 0,0 0-1,0 0 1,0 0 0,0 0 0,0 0 0,0 0 0,0 0 0,0 0 0,0 0 0,0 0 0,0 0 0,0 0 0,0 0 0,1 0-1,-1 1 1,0-1 0,0 0 0,0 0 0,0 0 0,0 0 0,0 0 0,0 0 0,0 0 0,0 0 0,0 0 0,0 0 0,0 0-1,0 0 1,0 0 0,0 0 0,0 1 0,0-1 0,0 0 0,0 0 0,0 0 0,0 0 0,0 0 0,0 0 0,0 0 0,0 0-1,0 0 1,0 0 0,0 0 0,0 0 0,0 1 0,0-1 0,0 0 0,0 0 0,0 0 0,0 0 0,0 0 0,0 0 0,-1 0-1,10 3-1,231-35 230,-156 20-160,-74 11-40,-1 0 0,1 0 0,-1 1 0,1 0 0,0 1 0,-1 0 0,1 0 0,11 4 0,-17-4-14,-1 0 0,0 0 0,0 1 0,0-1 0,0 1 1,0 0-1,0 0 0,-1 0 0,1 0 0,-1 0 0,1 1 0,-1-1 0,0 1 0,1-1 0,-2 1 0,1 0 0,0 0 0,0 0 0,-1 0 1,0 0-1,1 0 0,-1 1 0,0-1 0,-1 0 0,1 1 0,0 5 0,-1 1 48,0 1 0,0-1 0,-1 1 0,-1-1 1,0 0-1,0 1 0,-1-1 0,0 0 0,-1 0 0,0-1 0,-8 14 0,31-57-25,38-64 68,-49 85-95,2 0-1,0 1 1,0 0-1,1 0 1,16-13-1,-26 24-9,0 0 0,0 1 0,0-1 0,0 0 0,0 1 0,0-1 0,0 1 0,0-1 0,1 1 0,-1-1 0,0 1 0,0 0 0,0-1 0,1 1 0,-1 0 0,0 0 0,0 0 0,1 0 0,-1 0 0,0 0 0,0 1 0,3 0 0,-2 0 0,-1 0 0,1 0 0,0 0 0,-1 0 0,1 0 0,0 1 0,-1-1 0,0 1 0,1-1 0,-1 1 0,0-1 0,2 4 0,1 2 0,-1 0 0,0 0 0,0 0 0,-1 0 0,0 1 0,1 8 0,1 15 0,1 36 0,-5-66 0,0 1 0,0-1 0,0 0 0,0 0 0,0 0 0,0 0 0,0 1 0,1-1 0,-1 0 0,0 0 0,1 0 0,-1 0 0,1 0 0,-1 0 0,2 2 0,-2-3 0,0 0 0,1 0 0,-1 0 0,0 1 0,1-1 0,-1 0 0,1 0 0,-1 0 0,0 0 0,1 0 0,-1 0 0,1 0 0,-1 0 0,0 0 0,1 0 0,-1 0 0,0 0 0,1 0 0,-1 0 0,1-1 0,-1 1 0,0 0 0,1 0 0,-1 0 0,0 0 0,1-1 0,-1 1 0,1-1 0,2-2 0,1 0 0,-1 0 0,0 0 0,-1-1 0,1 1 0,3-6 0,10-17 0,23-29 0,-34 48 0,0 1 0,1 0 0,0 0 0,0 0 0,1 1 0,-1-1 0,1 2 0,0-1 0,12-5 0,-16 9 0,1 0 0,-1 0 0,1 0 0,-1 1 0,1-1 0,0 1 0,-1 0 0,1 0 0,-1 0 0,1 0 0,0 1 0,-1 0 0,1-1 0,-1 1 0,1 0 0,3 3 0,5 1 0,-1 2 0,0-1 0,13 12 0,18 10 0,-35-24 0,1-1 0,-1 1 0,1-1 0,0-1 0,0 1 0,0-2 0,0 1 0,17 1 0,-19-3 0,1-1 0,-1 0 0,0 0 0,0 0 0,1 0 0,-1-1 0,0 0 0,0 0 0,0-1 0,-1 0 0,1 0 0,6-5 0,-5 4 0,-1-1 0,0 0 0,0 0 0,-1-1 0,0 0 0,0 0 0,0 0 0,0 0 0,-1-1 0,0 1 0,-1-1 0,0 0 0,0-1 0,0 1 0,-1 0 0,0-1 0,0 1 0,-1-1 0,0 0 0,0 1 0,-1-11 0,0 17 0,0 1 0,0-1 0,0 0 0,0 0 0,0 1 0,0-1 0,0 0 0,0 0 0,-1 1 0,1-1 0,0 0 0,-1 1 0,1-1 0,-1 0 0,1 1 0,0-1 0,-1 1 0,1-1 0,-1 0 0,0 1 0,1-1 0,-1 1 0,1 0 0,-1-1 0,-1 0 0,1 1 0,-1-1 0,0 0 0,0 1 0,0 0 0,0-1 0,0 1 0,0 0 0,0 0 0,-4 0 0,2 1 0,-1-1 0,1 1 0,-1 0 0,1 0 0,0 1 0,0-1 0,-1 1 0,-5 3 0,7-3 0,0 1 0,0 0 0,0 0 0,0-1 0,0 1 0,0 1 0,1-1 0,0 0 0,0 1 0,0-1 0,0 1 0,0 0 0,1 0 0,-1-1 0,1 1 0,-1 8 0,1-6 0,1 1 0,0-1 0,0 0 0,1 0 0,0 1 0,0-1 0,0 0 0,1 0 0,0 0 0,3 7 0,0-3 0,0 0 0,0-1 0,1 0 0,0 0 0,0-1 0,1 0 0,0 0 0,0 0 0,1-1 0,0 0 0,1 0 0,15 8 0,-20-13 0,0 0 0,0-1 0,0 1 0,0-1 0,1 0 0,-1-1 0,0 1 0,1-1 0,-1 1 0,8-2 0,41-10 0,-9 1 0,-20 6 0,-22 2 0,3-8 0,0 0 0,0 0 0,1 1 0,0 0 0,14-15 0,-3 2 0,34-56 0,70-141 0,-92 156 0,-3-1 0,-3-1 0,25-114 0,-35 136 0,-9 34 0,-1-1 0,0 0 0,-1 0 0,0 0 0,1-13 0,-3 22 0,0 1 0,0 0 0,0 0 0,0-1 0,0 1 0,0 0 0,0 0 0,0-1 0,0 1 0,0 0 0,0 0 0,0-1 0,0 1 0,0 0 0,0 0 0,0-1 0,-1 1 0,1 0 0,0 0 0,0-1 0,0 1 0,0 0 0,0 0 0,-1 0 0,1-1 0,0 1 0,0 0 0,0 0 0,-1 0 0,1 0 0,0-1 0,0 1 0,0 0 0,-1 0 0,1 0 0,0 0 0,0 0 0,-1 0 0,1 0 0,0 0 0,0 0 0,-1 0 0,1 0 0,0 0 0,-1 0 0,1 0 0,0 0 0,0 0 0,-1 0 0,1 0 0,0 0 0,0 0 0,0 0 0,-1 0 0,1 1 0,0-1 0,0 0 0,-1 0 0,1 0 0,0 0 0,0 1 0,0-1 0,0 0 0,-1 0 0,1 1 0,-14 12 0,-1 11 0,0 0 0,2 1 0,0 1 0,-16 53 0,16-37 0,3 1 0,-10 87 0,18-112 0,-5 86 0,4-37 0,2-53 0,1 0 0,0 0 0,1 1 0,0-1 0,1 0 0,1 0 0,0 0 0,1-1 0,7 18 0,-10-30 0,0 0 0,0 0 0,0 0 0,0 0 0,0 0 0,0 0 0,0 0 0,0-1 0,0 1 0,0 0 0,0-1 0,0 1 0,0-1 0,1 1 0,-1-1 0,0 0 0,0 1 0,1-1 0,-1 0 0,0 0 0,1 0 0,-1 0 0,0 0 0,2 0 0,31-7 0,-16 0 0,-1-1 0,-1-1 0,1-1 0,-2-1 0,19-14 0,-20 14 0,-1 0 0,0-1 0,-1 0 0,0-1 0,-1-1 0,16-24 0,-25 34 0,0-1 0,0 1 0,-1-1 0,0 1 0,0-1 0,0 0 0,0 0 0,-1 1 0,0-1 0,0 0 0,0 0 0,0 1 0,-1-1 0,0 0 0,0 1 0,0-1 0,0 0 0,-4-5 0,5 9 0,0 1 0,0 0 0,0-1 0,1 1 0,-1 0 0,0-1 0,0 1 0,0 0 0,0-1 0,1 1 0,-1 0 0,0 0 0,0-1 0,1 1 0,-1 0 0,0 0 0,0-1 0,1 1 0,-1 0 0,0 0 0,1 0 0,-1 0 0,0-1 0,0 1 0,1 0 0,-1 0 0,1 0 0,-1 0 0,0 0 0,1 0 0,-1 0 0,0 0 0,1 0 0,-1 0 0,0 0 0,1 0 0,-1 0 0,1 0 0,17 1 0,-17-1 0,3 0 0,0 1 0,0 0 0,0-1 0,0 2 0,0-1 0,0 0 0,0 1 0,0-1 0,-1 1 0,1 0 0,-1 0 0,1 1 0,-1-1 0,0 1 0,4 3 0,-3-1 0,0-1 0,-1 1 0,0 0 0,0 0 0,0 1 0,0-1 0,-1 1 0,0-1 0,2 11 0,10 68 0,-12-64 0,0 0 0,2 1 0,12 36 0,-16-56 0,0 0 0,1 1 0,-1-1 0,1 0 0,-1 0 0,1-1 0,0 1 0,-1 0 0,1 0 0,0 0 0,0 0 0,-1-1 0,1 1 0,0 0 0,0 0 0,0-1 0,0 1 0,0-1 0,0 1 0,0-1 0,0 1 0,2-1 0,-1 0 0,0 1 0,0-2 0,-1 1 0,1 0 0,0 0 0,0 0 0,0-1 0,0 1 0,0-1 0,-1 0 0,1 1 0,2-2 0,5-4 0,-1 1 0,1-1 0,13-14 0,-21 20 0,43-47 0,-31 32 0,1 1 0,30-26 0,-43 40 0,-1-1 0,1 1 0,-1-1 0,1 1 0,0 0 0,0-1 0,-1 1 0,1 0 0,0-1 0,0 1 0,-1 0 0,1 0 0,0 0 0,0 0 0,0-1 0,-1 1 0,1 0 0,0 0 0,0 1 0,0-1 0,-1 0 0,1 0 0,0 0 0,0 1 0,0-1 0,1 1 0,-1 0 0,0 0 0,0 0 0,0 0 0,0 0 0,0 0 0,0 1 0,0-1 0,0 0 0,0 1 0,0-1 0,0 2 0,2 5 0,-1-1 0,1 1 0,1 13 0,-2-6 0,14 64 0,-15-77 0,-1-1 0,0 0 0,1 0 0,-1 0 0,1 0 0,-1 0 0,1 1 0,-1-1 0,1 0 0,0 0 0,-1-1 0,1 1 0,0 0 0,0 0 0,0 0 0,0 0 0,0-1 0,0 1 0,0 0 0,0-1 0,0 1 0,0-1 0,2 1 0,-1 0 0,0-1 0,-1 0 0,1 0 0,0 0 0,0-1 0,0 1 0,0 0 0,0-1 0,0 1 0,0-1 0,-1 0 0,1 1 0,2-2 0,4-3 0,1-1 0,-1 1 0,-1-1 0,13-12 0,-4-3 0,-15 18 0,1 1 0,-1-1 0,1 1 0,0-1 0,0 1 0,0 0 0,0 0 0,0 0 0,0 0 0,0 0 0,1 0 0,-1 1 0,1-1 0,-1 1 0,1-1 0,0 1 0,-1 0 0,1 0 0,3 0 0,-6 1 0,1 0 0,-1 1 0,0-1 0,0 0 0,1 1 0,-1-1 0,0 1 0,0-1 0,1 1 0,-1-1 0,0 1 0,0-1 0,0 1 0,0-1 0,0 1 0,0-1 0,0 1 0,0-1 0,0 1 0,0-1 0,0 1 0,0-1 0,0 1 0,-1-1 0,1 1 0,0-1 0,0 0 0,0 1 0,-1-1 0,1 1 0,-8 22 0,7-20 0,-15 37 0,-1-1 0,-2-1 0,-27 39 0,-81 99 0,127-176 0,-7 10 0,-1 0 0,0-1 0,-1 0 0,0 0 0,0 0 0,-1-1 0,-18 12 0,22-17 0,-20 9 0,25-11 0,1-1 0,-1 0 0,1 0 0,0 0 0,-1 0 0,1 0 0,0 0 0,-1 0 0,1 0 0,-1 0 0,1 0 0,0 0 0,-1 0 0,1-1 0,0 1 0,-1 0 0,1 0 0,-1 0 0,1 0 0,0-1 0,0 1 0,-1 0 0,1 0 0,-1-1 0,1 0 0,-1 0 0,1 1 0,0-1 0,0 0 0,0 0 0,-1 0 0,1 0 0,0 1 0,0-1 0,0 0 0,0 0 0,0 0 0,1 0 0,-1 0 0,0 1 0,1-2 0,3-11 0,0 1 0,1 0 0,1 0 0,0 0 0,0 1 0,2 0 0,-1 0 0,1 1 0,1 0 0,12-12 0,3-1 0,2 0 0,50-33 0,25-2 0,-27 17 0,-43 19 876,-14 6-5807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03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27 7328,'0'0'1402,"-14"2"-956,-2 1-332,-7 1 306,-1 0-1,-43 15 1,67-19-374,-1 1-1,0-1 1,1 0-1,-1 0 1,1 0-1,-1 1 1,0-1-1,1 0 1,-1 1-1,1-1 1,-1 0 0,1 1-1,-1-1 1,1 1-1,-1-1 1,1 0-1,0 1 1,-1-1-1,1 1 1,0 0 0,-1-1-1,1 1 1,0-1-1,0 1 1,-1 1-1,1-2 5,1 1-1,-1-1 0,0 1 0,1 0 1,-1-1-1,0 1 0,1-1 0,-1 1 1,1-1-1,-1 1 0,1-1 0,-1 1 1,1-1-1,0 0 0,-1 1 0,1-1 1,-1 0-1,2 1 0,36 10 1023,-1-8-358,0-1 1,0-2-1,0-1 0,73-13 1,143-48 2293,-233 56-2852,24-6-1995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04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0 7832,'0'0'8879,"-2"13"-8248,-1-2-474,0 4 124,0 1 1,1 0-1,-1 24 1,3-25 133,0-1 0,-1 1 0,-1 0 0,-1-1 0,0 0 1,0 1-1,-8 17 0,8-27-246,1 1 1,-1 0 0,-1-1-1,1 1 1,-1-1-1,0 0 1,0 0 0,0 0-1,-1-1 1,0 0-1,0 0 1,0 0 0,0 0-1,-1-1 1,1 0-1,-1 0 1,0 0 0,0-1-1,-6 2 1,6-2-26,0-1-1,0-1 1,0 1-1,0-1 1,-9 0 0,13 0-120,0-1 0,0 1 0,0 0 0,0-1 0,0 1 0,1-1 0,-1 0 0,0 0 1,-2-1-1,3 2-30,1-1 0,-1 1 1,1-1-1,-1 1 0,1-1 1,-1 1-1,1-1 0,0 1 0,-1-1 1,1 1-1,0-1 0,-1 0 1,1 1-1,0-1 0,0 1 1,0-1-1,-1 0 0,1 1 1,0-1-1,0 0 0,0 1 1,0-1-1,0 0 0,0 1 1,0-1-1,1-1 0,3-12-3434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08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4216,'0'0'10342,"10"0"-9890,15 1 5,39-5 0,-54 3-289,0-1 0,1 0 0,-1-1-1,0 0 1,0 0 0,0-1-1,16-10 1,-19 10-74,1 0 75,0-1 0,-1 0 1,0-1-1,0 1 0,0-1 1,7-9-1,-13 14-132,0 0 1,-1-1-1,1 1 1,0-1 0,0 1-1,-1 0 1,1-1-1,-1 1 1,1-1-1,-1 1 1,0-1-1,0 1 1,0-1-1,1 0 1,-1 1 0,-1-1-1,1-1 1,-1 0-1,0 1 0,0 0 0,0 0 0,0-1 0,0 1 1,0 0-1,-1 0 0,1 1 0,-1-1 0,0 0 0,1 0 1,-1 1-1,0-1 0,-4-2 0,3 2 0,0 1 1,0-1-1,0 1 0,0-1 1,0 1-1,-1 0 0,1 0 0,0 1 1,-1-1-1,1 1 0,-1-1 1,1 1-1,-1 0 0,1 0 0,-1 1 1,1-1-1,0 1 0,-5 1 1,-5 2 102,-1 1 0,2 0 1,-16 8-1,20-9-78,3-1-18,-1 0 0,1 0 1,1 1-1,-1 0 0,0-1 0,1 1 0,0 1 1,0-1-1,0 1 0,0-1 0,1 1 0,0 0 1,0 0-1,0 1 0,0-1 0,1 1 0,0-1 0,0 1 1,1 0-1,0-1 0,0 1 0,0 0 0,0 8 1,1-5 8,0 0 0,1 0 0,0-1 0,1 1 0,0 0 0,0-1 0,0 1 0,1-1 0,1 0 0,-1 0 0,2 0 0,-1 0 0,1-1 0,0 0 0,8 10 0,-8-11 1,1 0 0,0-1 0,0 1 0,0-1 0,1 0 0,0-1 0,0 0 0,0 0 0,0 0 0,1-1 0,-1 0 1,1 0-1,0-1 0,0 0 0,0-1 0,0 1 0,0-1 0,0-1 0,0 0 0,0 0 0,0-1 0,1 1 0,-1-2 0,0 1 0,-1-1 0,1-1 0,0 1 0,0-1 0,-1 0 0,0-1 0,0 0 0,11-7 0,2-5 65,0 0 0,-1-1 0,-1-1 1,27-34-1,-8 11 103,-24 28-35,19-27 0,-30 38-160,-1-1 1,1 1-1,-1 0 1,1 0-1,0 0 1,-1 1-1,1-1 1,0 0-1,0 1 0,0-1 1,1 1-1,-1 0 1,0 0-1,0 0 1,1 0-1,-1 0 1,1 0-1,-1 0 1,1 1-1,-1-1 0,1 1 1,-1 0-1,1 0 1,-1 0-1,1 0 1,-1 0-1,1 1 1,0-1-1,-1 1 1,0-1-1,1 1 0,-1 0 1,4 2-1,6 3 77,-1 0-1,0 1 1,0 1-1,0 0 0,9 10 1,-9-9-17,7 8 132,20 24 0,-22-23 112,29 25 0,-31-30-103,-12-11-166,-1 0 1,1 0 0,0 0-1,0 0 1,0 0 0,1-1-1,-1 1 1,0-1 0,0 1 0,1-1-1,-1 0 1,1 0 0,-1 0-1,1 0 1,0-1 0,-1 1-1,4 0 1,-5-1-52,0-1 0,0 1 0,0 0 0,-1-1 0,1 1 0,0 0 0,0-1 0,-1 1-1,1-1 1,0 1 0,-1-1 0,1 0 0,0 1 0,-1-1 0,1 0 0,-1 1 0,1-1 0,-1 0 0,0 0 0,1-1 0,9-22-661,-5 13-3390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0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5120,'0'0'9997,"-13"11"-9450,5-3-440,-7 5 76,1 0 0,0 1 0,1 0 0,-14 21 0,-143 224 2458,77-111-513,90-142-2008,1-3 203,4-5 24,11-8-206,34-28-3010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3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38 198 11856,'0'0'2220,"-3"15"-1912,-4 29 11,2 1 0,0 49 0,6-53-35,-2 244 2274,-3-230-292,-4-105-1066,2-39-614,8-94 0,2 124-225,2 1 0,24-96 1,-26 141-285,0 1 0,1 0 0,0 0 0,0 0 0,2 0 0,-1 1 1,1 0-1,15-17 0,-17 23-32,1-1-1,-1 1 1,1 0-1,0 0 1,0 1 0,1-1-1,-1 2 1,1-1 0,0 1-1,0 0 1,0 0 0,1 1-1,-1-1 1,0 2 0,1-1-1,8 0 1,-13 3-20,0-1 0,1 1 0,-1-1 0,0 1 0,0 0 0,0 0 0,0 0 0,0 1 0,0-1 0,0 1 0,-1-1 1,1 1-1,0 0 0,-1 0 0,1 0 0,-1 1 0,0-1 0,0 0 0,0 1 0,0 0 0,0-1 0,2 5 0,1 2 45,0 0 0,0 1-1,-1-1 1,-1 1 0,5 16 0,-7-19-30,-1-1 1,0 0 0,0 1 0,0-1 0,-1 0 0,1 1 0,-2-1 0,1 0 0,-1 0 0,0 0 0,0 0 0,0 0-1,-1 0 1,0 0 0,0-1 0,-1 0 0,0 1 0,-5 5 0,-1 1 43,-1 0 0,0-2 0,0 1 0,-1-1 0,-1-1 0,-19 12 0,3-7 293,-33 13-1,54-24-224,2-1 331,19-7-347,75-16-101,-1-4-1,100-44 1,-118 43-45,-28 9 6,75-43-1,-114 59 20,0 0-1,0-1 1,0 1-1,0-1 1,-1 1-1,1-1 1,-1 0-1,1 0 1,-1 0 0,3-3-1,-17 9 299,-14 18-156,1 0-1,-35 42 1,50-51-91,1 0 0,1 0 0,0 1 0,1 1 0,1-1 0,0 1 0,-8 26 0,14-37-40,0 0 0,0 1 0,1-1 1,-1 1-1,1-1 0,0 0 0,0 1 1,2 7-1,-2-10-14,0 0-1,1-1 1,-1 1-1,1 0 1,0 0 0,-1-1-1,1 1 1,0-1-1,0 1 1,0-1 0,0 1-1,0-1 1,1 0-1,-1 1 1,0-1 0,1 0-1,-1 0 1,0 0-1,1 0 1,0 0 0,-1 0-1,1 0 1,2 0-1,-2 0-2,0-1 0,-1 0 0,1 0 0,-1 0 0,1 0 0,0-1 0,-1 1 0,1 0 0,-1-1 0,1 1 0,-1-1 0,1 1 0,-1-1 0,1 0 0,-1 0 0,0 1 0,1-1 0,1-2 0,25-24 61,-21 19-55,8-8 26,-2 0 1,0-1-1,15-27 0,12-16 172,-25 43-52,-14 17-153,-1 0 0,0-1 0,1 1 0,-1-1 0,1 1 0,-1 0-1,0-1 1,1 1 0,-1 0 0,1 0 0,-1-1 0,1 1 0,-1 0 0,1 0 0,-1 0 0,1 0 0,-1 0 0,1-1 0,-1 1 0,1 0-1,0 0 1,-1 0 0,1 0 0,-1 1 0,1-1 0,-1 0 0,1 0 0,-1 0 0,1 0 0,-1 0 0,1 1 0,-1-1 0,1 0-1,-1 0 1,1 1 0,6 8 51,0 0 0,-1 0 0,0 0 0,-1 1 0,6 14 0,-10-23-59,-1 1 1,1 0-1,-1-1 0,1 1 1,0-1-1,-1 1 1,1-1-1,0 1 1,0-1-1,0 1 0,0-1 1,0 0-1,1 0 1,-1 1-1,0-1 1,1 0-1,-1 0 0,0 0 1,1-1-1,-1 1 1,1 0-1,0 0 1,-1-1-1,1 1 1,0-1-1,-1 0 0,1 1 1,0-1-1,-1 0 1,1 0-1,0 0 1,-1 0-1,1 0 0,0 0 1,-1-1-1,1 1 1,2-1-1,4-2 0,0-1-1,0 0 1,0-1-1,-1 0 1,14-10 0,-7 4-1,12-12 1,-17 15 0,-1 1 0,1 0 0,18-12 0,-25 18 0,0 0 0,0 0 0,0 0 0,0 0 0,0 0 0,1 1 0,-1-1 0,0 1 0,0-1 0,1 1 0,-1 0 0,0 0 0,0 0 0,1 0 0,-1 0 0,0 1 0,1-1 0,-1 1 0,0-1 0,0 1 0,0 0 0,1 0 0,-1 0 0,2 1 0,-2 0 0,0 0 0,0 0 0,-1 0 0,1 1 0,-1-1 0,1 0 0,-1 1 0,0-1 0,1 1 0,-1-1 0,0 4 0,0-4 0,0 1 0,-1-1 0,1 0 0,0 0 0,0 0 0,0 0 0,0 0 0,0 0 0,0-1 0,1 1 0,-1 0 0,1-1 0,-1 1 0,1-1 0,0 1 0,1 1 0,0-4 0,0 1 0,0-1 0,0 0 0,0 0 0,0 0 0,-1 0 0,1 0 0,0 0 0,-1-1 0,1 0 0,-1 1 0,1-1 0,1-2 0,-2 3 0,13-11 0,-2 2 0,0 1 0,1 0 0,-1 0 0,20-7 0,-30 15 0,0-1 0,0 1 0,0 0 0,0 0 0,1 1 0,-1-1 0,0 0 0,1 1 0,-1 0 0,0 0 0,1 0 0,-1 0 0,0 1 0,0-1 0,1 1 0,-1 0 0,0 0 0,0 0 0,0 0 0,0 1 0,0-1 0,0 1 0,0 0 0,0 0 0,0 0 0,3 3 0,6 8 0,-1-1 0,-1 1 0,14 22 0,-23-34 0,0 0 0,0 0 0,0-1 0,0 1 0,0 0 0,0 0 0,0-1 0,0 1 0,0 0 0,0-1 0,0 0 0,0 1 0,0-1 0,0 1 0,1-1 0,-1 0 0,0 0 0,0 0 0,0 0 0,1 0 0,-1 0 0,0 0 0,0 0 0,0 0 0,1 0 0,-1-1 0,0 1 0,0 0 0,0-1 0,0 1 0,0-1 0,0 1 0,1-1 0,-2 0 0,2 0 0,5-3 0,0-1 0,0 1 0,11-12 0,5-8 0,-1 0 0,-1-2 0,30-49 0,-47 68 0,1 1 0,-1 1 0,1-1 0,0 1 0,1-1 0,11-7 0,-16 12 0,-1 1 0,1 0 0,-1 0 0,1 0 0,-1 0 0,1 0 0,0 1 0,-1-1 0,1 0 0,-1 0 0,1 0 0,-1 0 0,1 1 0,-1-1 0,1 0 0,-1 0 0,1 1 0,-1-1 0,1 0 0,-1 1 0,1-1 0,-1 1 0,1-1 0,-1 1 0,0-1 0,1 0 0,-1 1 0,0-1 0,0 1 0,1 0 0,-1-1 0,0 1 0,8 19 0,-5-3 0,-1 0 0,-1 0 0,-1 0 0,0 0 0,-1-1 0,-1 1 0,0 0 0,-8 25 0,9-37 0,-1 0 0,0 0 0,1-1 0,-1 1 0,-1 0 0,1-1 0,-1 0 0,0 0 0,-5 7 0,7-10 0,0 0 0,0 0 0,-1 0 0,1 0 0,0 0 0,0 0 0,0-1 0,-1 1 0,1 0 0,0-1 0,-1 1 0,1-1 0,-1 1 0,1-1 0,-1 0 0,1 0 0,-1 0 0,1 0 0,-1 0 0,1 0 0,0 0 0,-1 0 0,1 0 0,-1-1 0,1 1 0,-1 0 0,1-1 0,0 0 0,-1 1 0,1-1 0,0 0 0,0 1 0,-1-1 0,1 0 0,0 0 0,-2-2 0,-3-4 0,0 0 0,0 0 0,0 0 0,1-1 0,0 0 0,1 0 0,0 0 0,0-1 0,1 1 0,0-1 0,-4-17 0,-8-22 0,15 48 0,0 0 0,-1-1 0,1 1 0,0 0 0,0 0 0,0 0 0,0 0 0,0 0 0,0 0 0,0 0 0,0 0 0,0 0 0,0 0 0,0 0 0,0 0 0,0 0 0,0 0 0,0-1 0,0 1 0,0 0 0,0 0 0,0 0 0,0 0 0,0 0 0,0 0 0,0 0 0,0 0 0,0 0 0,0 0 0,1 0 0,-1 0 0,0 0 0,0 0 0,0 0 0,0 0 0,0 0 0,0-1 0,0 1 0,0 0 0,0 0 0,0 0 0,0 0 0,0 0 0,0 0 0,0 0 0,0 0 0,0 0 0,1 0 0,-1 0 0,0 0 0,0 0 0,0 0 0,0 0 0,0 0 0,0 0 0,0 0 0,0 0 0,0 0 0,0 0 0,0 0 0,0 0 0,0 0 0,0 0 0,0 0 0,1 0 0,-1 0 0,0 1 0,0-1 0,8 4 0,11 7 0,-18-10 0,14 9 0,4 3 0,0 0 0,1-2 0,26 11 0,-40-19 0,0-1 0,0 0 0,0 0 0,1-1 0,-1 0 0,0 0 0,0-1 0,1 1 0,-1-1 0,0-1 0,1 1 0,-1-1 0,0 0 0,0-1 0,0 1 0,11-5 0,-3-1 0,0 0 0,-1-1 0,1-1 0,-2 0 0,1-1 0,-1 0 0,-1 0 0,0-2 0,0 1 0,13-20 0,-18 22 0,0 1 0,1-1 0,0 2 0,0-1 0,1 1 0,9-7 0,-11 10 0,-7 8 0,-1 5 0,-1 5 0,-1-1 0,2 0 0,-1 1 0,2-1 0,0 1 0,1 18 0,0-31 0,0 0 0,0 1 0,0-1 0,0 0 0,1 0 0,-1 1 0,0-1 0,1 0 0,-1 0 0,1 0 0,0 0 0,-1 0 0,1 1 0,0-1 0,-1 0 0,1-1 0,0 1 0,0 0 0,0 0 0,0 0 0,0 0 0,0-1 0,2 2 0,-2-1 0,2-1 0,-1 0 0,0 1 0,0-1 0,0 0 0,0 0 0,0 0 0,0 0 0,0 0 0,0 0 0,0-1 0,0 1 0,2-1 0,8-4 0,0 1 0,-1-2 0,20-11 0,-26 14 0,40-25 0,60-50 0,-104 78 0,-1 0 0,0 0 0,0-1 0,0 1 0,0 0 0,0 0 0,0 0 0,0 0 0,0 0 0,1 0 0,-1 0 0,0 0 0,0 0 0,0-1 0,0 1 0,0 0 0,0 0 0,1 0 0,-1 0 0,0 0 0,0 0 0,0 0 0,0 0 0,0 0 0,1 0 0,-1 0 0,0 0 0,0 0 0,0 0 0,0 0 0,0 0 0,1 0 0,-1 0 0,0 1 0,0-1 0,0 0 0,0 0 0,0 0 0,1 0 0,-1 0 0,0 0 0,0 0 0,0 0 0,0 0 0,0 1 0,0-1 0,0 0 0,0 0 0,0 0 0,0 0 0,1 0 0,-1 0 0,0 1 0,0-1 0,0 0 0,0 0 0,0 0 0,0 0 0,0 0 0,0 1 0,0-1 0,0 0 0,0 0 0,0 0 0,0 0 0,0 0 0,0 1 0,-1 8 0,1-9 0,-2 10 0,0 2 0,0 1 0,0-1 0,1 1 0,1 0 0,0-1 0,3 21 0,-3-31 0,0 0 0,1-1 0,-1 1 0,1 0 0,-1-1 0,1 1 0,-1-1 0,1 1 0,0-1 0,0 1 0,0-1 0,0 0 0,0 1 0,0-1 0,2 2 0,-2-3 0,-1 1 0,0-1 0,1 0 0,-1 0 0,1 0 0,-1 0 0,1 0 0,-1 0 0,1 1 0,-1-1 0,0 0 0,1 0 0,-1 0 0,1 0 0,-1-1 0,1 1 0,-1 0 0,1 0 0,-1 0 0,0 0 0,1 0 0,-1 0 0,1-1 0,12-14 0,-10 8 0,-1 0 0,0-1 0,0 1 0,0-1 0,-1 1 0,0-1 0,0 0 0,-1 1 0,0-1 0,-1 0 0,0 0 0,0 1 0,0-1 0,-1 1 0,0-1 0,-5-10 0,-5 3 0,11 15 0,0-1 0,0 0 0,0 0 0,0 0 0,1 0 0,-1 0 0,0 0 0,0 0 0,1 0 0,-1-1 0,0 1 0,0-2 0,-4-5 0,4 6 0,7-1 0,1 0 0,1 0 0,-1 1 0,1 0 0,0 0 0,0 1 0,0 0 0,0 1 0,0-1 0,0 2 0,0-1 0,0 1 0,9 2 0,-12-2 0,1 0 0,-1 1 0,0 0 0,1 0 0,-1 1 0,0-1 0,0 1 0,0 0 0,-1 0 0,1 1 0,-1 0 0,1 0 0,-1 0 0,-1 0 0,1 0 0,0 1 0,3 7 0,3 6 0,-2 1 0,8 23 0,-5-9 0,-11-32 0,1 0 0,-1-1 0,0 1 0,1 0 0,-1 0 0,1 0 0,-1 0 0,1-1 0,-1 1 0,1 0 0,0-1 0,-1 1 0,1 0 0,0-1 0,0 1 0,-1-1 0,1 1 0,0-1 0,0 0 0,0 1 0,0-1 0,0 0 0,-1 1 0,3-1 0,-1 0 0,0 0 0,0 0 0,0 0 0,1 0 0,-1-1 0,0 1 0,0-1 0,0 1 0,0-1 0,3-1 0,5-3 0,-1-1 0,1 0 0,10-8 0,-17 11 0,14-10 0,-9 7 0,0-1 0,0 1 0,1 1 0,0-1 0,14-5 0,-20 10 0,0 0 0,-1 1 0,1-1 0,0 1 0,-1-1 0,1 1 0,0 0 0,0 0 0,-1 0 0,1 1 0,0-1 0,0 0 0,-1 1 0,1 0 0,-1 0 0,1 0 0,0 0 0,-1 0 0,0 0 0,1 1 0,-1-1 0,0 1 0,0-1 0,1 1 0,2 4 0,54 63 0,-58-68 0,0 1 0,0-1 0,0 0 0,1 0 0,-1 0 0,0 0 0,1 0 0,-1 0 0,1 0 0,-1 0 0,1 0 0,-1-1 0,1 1 0,0-1 0,-1 1 0,1-1 0,0 0 0,-1 1 0,1-1 0,0 0 0,2 0 0,-1-1 0,0 0 0,0 0 0,0 0 0,0 0 0,0 0 0,-1 0 0,1-1 0,0 1 0,-1-1 0,1 0 0,2-3 0,1 0 0,0-1 0,0 0 0,-1-1 0,0 1 0,-1-1 0,1 0 0,-1 0 0,5-12 0,-1-14 999,-1 8-6073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3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15776,'0'0'775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5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0 308 8744,'0'0'7889,"12"-5"-7361,-9 5-499,11-5 183,-1 0 0,0-1 0,0-1 0,0 0 0,-1 0 0,20-17 0,-1-3 744,-2-2 0,-1-1 0,-2-1 0,29-44 0,-49 160 2147,-4-79-3029,-1 1 1,1 0-1,0 0 1,0 0 0,0-1-1,1 1 1,0-1-1,1 0 1,-1 0 0,1 0-1,0-1 1,6 7-1,-8-10-38,1 1 0,0-1 0,0 0-1,0 0 1,0 0 0,0 0-1,0 0 1,0-1 0,0 0 0,1 1-1,-1-1 1,1 0 0,-1 0 0,1-1-1,-1 1 1,1-1 0,0 0-1,-1 0 1,1 0 0,-1 0 0,1-1-1,0 1 1,-1-1 0,1 0-1,3-2 1,6-2 69,0-1 0,0-1 0,-1 0 0,0-1 0,19-15 0,-5 0 108,28-30 0,-44 43-157,11-13 194,1 0 1,36-27 0,-58 50-238,1-1 1,-1 1-1,0 0 0,1-1 0,-1 1 1,0 0-1,1 0 0,-1 0 1,0-1-1,1 1 0,-1 0 0,0 0 1,1 0-1,-1 0 0,0 0 0,1 0 1,-1 0-1,0 0 0,1 0 1,-1 0-1,1 0 0,-1 0 0,0 0 1,1 0-1,-1 0 0,0 0 0,1 0 1,-1 0-1,1 0 0,-1 0 1,0 1-1,1-1 0,2 13 155,-8 20-39,2-25-108,-5 20 89,-2 0 1,-1-1 0,-16 30 0,20-46-33,-15 22 607,21-31-660,0-1 0,0 0 0,0 0 0,0 0 1,-1 1-1,1-1 0,0-1 0,-1 1 0,1 0 0,-1 0 1,1 0-1,-1-1 0,0 1 0,1-1 0,-1 1 0,1-1 1,-1 0-1,-2 0 0,84 2-25,87-4 0,-80-1-1538,-28 2-4322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37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258 590 7432,'0'0'10923,"-11"-5"-10751,3 0-117,0 0 35,-1 1 1,1-1 0,-1 1 0,0 1 0,0 0 0,-14-3 0,18 6-1,-1 0 0,1 0 0,-1 0 0,1 1 0,0 0 0,0 0 1,-1 1-1,1-1 0,0 1 0,0 0 0,0 0 0,-8 6 0,3-2 84,0 1 0,1 1 0,0 0 0,-12 13 0,17-17-127,1 0 0,0 0 0,1 1 0,-1-1 0,1 1 0,0-1 0,0 1 0,0 0 0,1 0 0,0-1 0,0 1 0,0 0 0,0 0 0,1 1 0,0-1 0,0 0 0,0 0 0,0 0 0,1 0 0,0 0 0,0 0 0,1 0 0,-1-1 0,1 1 0,0 0 0,0-1 0,4 7 0,-3-6 2,0 0-1,0 0 1,1 0 0,-1 0-1,1-1 1,0 1 0,1-1 0,-1 0-1,1 0 1,0-1 0,0 0-1,0 1 1,0-1 0,0-1 0,1 1-1,-1-1 1,1 0 0,0 0-1,0-1 1,0 0 0,-1 0 0,13 1-1,-1-3 29,0-1-1,1 0 1,-1-1-1,0-1 1,0-1-1,-1 0 1,0-1-1,0-1 1,0 0-1,0-2 0,-1 1 1,-1-2-1,20-16 1,-25 19-3,-7 6-59,-1 0 0,1 0 0,0 0 0,-1 0 0,0 0 0,1-1 0,-1 1 0,0 0 0,0-1 0,1 1 0,-1-1 0,0 0 0,-1 1 0,1-1 0,0 0 0,0 1 0,0-4 0,-1 4 61,-6 17 119,0 16-97,5-28-86,0-1 0,0 1-1,1 0 1,-1 0 0,1-1 0,-1 1-1,1 0 1,0 0 0,1 0 0,0 4 0,0-1 17,1 0 0,0-1 0,0 1 1,1-1-1,-1 0 0,2 0 1,6 11-1,-9-16-21,0 1 0,0-1 1,0 0-1,0 0 0,1 0 1,-1 0-1,0 0 0,1 0 1,-1 0-1,1-1 0,-1 1 1,1-1-1,-1 1 0,1-1 1,0 1-1,-1-1 0,1 0 1,-1 1-1,1-1 0,0 0 0,-1 0 1,1 0-1,0-1 0,-1 1 1,1 0-1,-1-1 0,1 1 1,0-1-1,-1 1 0,1-1 1,-1 0-1,0 1 0,1-1 1,-1 0-1,1 0 0,-1 0 1,0 0-1,2-2 0,0-1 9,1 1 0,-1-1 1,1-1-1,-1 1 0,0 0 0,-1-1 0,1 1 0,-1-1 0,0 0 0,0 0 1,0 0-1,-1 0 0,0 0 0,0 0 0,0 0 0,0-1 0,-1 1 0,0 0 1,0 0-1,0-1 0,-1 1 0,-1-6 0,1 6 0,0-1 1,0 0-1,0 1 1,-1 0-1,0-1 1,0 1-1,0 0 1,-1 0-1,1 0 0,-1 0 1,0 0-1,-1 0 1,1 1-1,-1 0 1,0 0-1,0 0 0,0 0 1,-1 1-1,0-1 1,-7-3-1,10 6 1,-1 0-1,0 1 0,1-1 1,-1 1-1,0 0 0,0 0 1,1 0-1,-1 0 0,0 1 1,-4 0-1,6-1-11,-1 0-1,1 1 1,0-1 0,-1 0-1,1 1 1,0-1-1,-1 1 1,1-1 0,0 1-1,0 0 1,0 0 0,0-1-1,-1 1 1,1 0-1,0 0 1,0 0 0,1 0-1,-1 0 1,0 0 0,0 1-1,-1 1 1,2-2-5,0 0-1,0 1 1,0-1 0,0 0-1,0 0 1,0 0 0,0 1 0,1-1-1,-1 0 1,0 0 0,1 0-1,-1 0 1,1 0 0,-1 1 0,1-1-1,0 0 1,-1 0 0,1 0 0,0 0-1,0-1 1,-1 1 0,1 0-1,0 0 1,0 0 0,0-1 0,0 1-1,0 0 1,0-1 0,0 1-1,1-1 1,-1 1 0,0-1 0,0 0-1,0 1 1,0-1 0,2 0-1,6 2 5,0 0 0,0-1-1,13 1 1,-7-3 4,-1 0 0,0 0 1,1-1-1,-1-1 0,0 0 0,0-1 0,-1-1 0,1 0 0,23-13 1,6-7 49,59-45-1,-101 70-58,17-14 30,-1-1-1,0-1 0,-1-1 0,-1 0 0,0-1 0,-1 0 1,-1-1-1,-1-1 0,-1 0 0,0 0 0,-2-1 0,0-1 1,-2 0-1,0 0 0,4-24 0,-4 11 3,0 10 10,-2 0-1,0 0 1,-2-1-1,-1 0 1,-2-26-1,0 51-39,0 0-1,0 0 0,0 0 0,0 0 0,0 0 1,0 0-1,0 0 0,0 0 0,-1 0 0,1 0 1,0 0-1,-1 0 0,1 0 0,-1 0 0,1 0 1,-1 0-1,1 0 0,-2-1 0,1 3-1,1-1-1,-1 0 1,1 0 0,-1 0-1,1 0 1,0 0-1,-1 0 1,1 0 0,-1 1-1,1-1 1,-1 0-1,1 0 1,-1 1 0,1-1-1,0 0 1,-1 0-1,1 1 1,0-1 0,-1 1-1,1-1 1,0 0-1,-1 1 1,1-1 0,0 1-1,-1 0 1,-18 39-63,-4 27-14,2 1 0,4 0 1,-15 117-1,29-156 83,-2 10-29,0 69-1,6-96 20,-1-1 1,2 1-1,0-1 0,0 1 1,1-1-1,0 0 0,1 0 1,0-1-1,1 1 0,10 15 1,-14-24 6,1 1-1,0-1 1,0-1 0,0 1-1,0 0 1,0 0 0,0-1 0,0 1-1,1-1 1,-1 0 0,1 1-1,-1-1 1,1 0 0,-1-1 0,1 1-1,0 0 1,-1-1 0,1 1 0,0-1-1,-1 0 1,1 0 0,0 0-1,0 0 1,-1-1 0,1 1 0,0-1-1,-1 1 1,1-1 0,4-2-1,3-1 10,0 0 0,0-1 0,0 0 0,0-1-1,-1 0 1,9-8 0,28-24 110,59-62 0,-88 82-97,-1-2 1,0 0-1,-2-1 0,0 0 1,-2-1-1,12-26 0,-14 20 3,-1-1-1,-1 0 1,-1-1-1,5-50 0,-12 70-13,0-1 0,-1 0 0,0 1 0,0-1 0,-1 0 0,-1 1 0,-4-15 0,7 25-12,-1-1-1,1 1 1,0 0-1,0-1 1,0 1-1,0 0 1,0-1-1,0 1 1,-1 0-1,1-1 1,0 1-1,0 0 0,-1-1 1,1 1-1,0 0 1,0-1-1,-1 1 1,1 0-1,0 0 1,-1 0-1,1-1 1,0 1-1,-1 0 1,1 0-1,0 0 0,-1 0 1,1 0-1,-1-1 1,1 1-1,0 0 1,-1 0-1,0 0 1,-11 9 13,-8 22-13,18-28 2,-13 25-18,2 1-1,0 1 1,2 0 0,-8 34 0,5 0-26,-7 67 0,17-95 73,2-1 0,1 1 0,5 38 0,-4-67-16,1 0 0,1 0 0,-1 0-1,1 0 1,0 0 0,4 7 0,-5-12-11,-1-1-1,1 1 1,0-1 0,0 0 0,0 1-1,0-1 1,0 0 0,0 0 0,0 0 0,1 0-1,-1 0 1,0 0 0,1 0 0,-1 0-1,0 0 1,1 0 0,-1-1 0,1 1 0,-1-1-1,1 1 1,-1-1 0,1 0 0,0 1 0,-1-1-1,1 0 1,0 0 0,-1 0 0,1 0-1,-1-1 1,1 1 0,3-1 0,6-2 28,0-1 0,-1 0 0,1-1 0,0 0-1,-1-1 1,0 0 0,-1 0 0,1-1 0,-1 0 0,11-12 0,-5 2 37,0 1 1,-2-2-1,0 0 0,16-31 0,-7 16 46,-22 33-116,0 0-1,0 0 1,0 0-1,0-1 1,0 1 0,1 0-1,-1 0 1,0 0-1,0 0 1,0 0-1,0 0 1,0 0-1,1 0 1,-1 0-1,0 0 1,0 0-1,0 0 1,0 0-1,1 0 1,-1 0-1,0 0 1,0 0-1,0 0 1,0 1-1,0-1 1,1 0-1,-1 0 1,0 0-1,0 0 1,0 0-1,0 0 1,0 0-1,0 0 1,0 0-1,1 1 1,-1-1 0,0 0-1,0 0 1,0 0-1,0 0 1,0 0-1,0 1 1,0-1-1,0 0 1,0 0-1,0 0 1,0 0-1,0 0 1,0 1-1,0-1 1,0 0-1,4 9 21,10 61 46,-9-41-37,2 0-1,15 44 0,-21-70-21,0-1 1,0 0-1,0 1 0,0-1 0,0 0 1,1 0-1,-1 0 0,1 0 0,0 0 1,-1 0-1,1 0 0,0-1 1,0 1-1,0-1 0,0 1 0,0-1 1,0 0-1,1 0 0,-1 0 0,0 0 1,5 1-1,-3-2 9,-1 1 0,1-1-1,-1 0 1,1-1 0,-1 1 0,1-1 0,-1 0-1,1 1 1,-1-1 0,0-1 0,0 1 0,1 0-1,-1-1 1,0 0 0,3-2 0,2-1 13,-1-1 0,0 0 0,0 0 1,-1-1-1,0 0 0,0 0 0,8-13 1,29-60 258,-14 23-83,6 10 61,-28 65-261,-5-1-12,-1 1 0,0 0 0,-2-1 0,0 1 0,-1 0 0,-6 26 0,1-7 2,-3 9-41,9-44 54,0 0-1,1 0 0,-1 0 0,0 0 0,0 0 0,-1 0 0,1 0 0,0 0 0,0 0 0,-1-1 0,1 1 0,-1 0 1,0-1-1,1 0 0,-1 1 0,0-1 0,0 0 0,-4 2 0,4-3 1,1 1-1,-1-1 1,0-1-1,0 1 1,1 0-1,-1 0 1,0-1-1,1 1 1,-1-1-1,1 1 1,-1-1 0,0 0-1,-2-1 1,-24-16 115,14 9-24,-8-5 65,22 14-164,0 0 1,0 0-1,0 0 0,0 0 1,0-1-1,0 1 0,-1 0 1,1 0-1,0 0 0,0 0 1,0 0-1,0 0 0,0 0 1,0 0-1,0-1 0,0 1 1,0 0-1,0 0 0,0 0 1,0 0-1,0 0 0,-1 0 1,1-1-1,0 1 0,0 0 1,0 0-1,0 0 0,0 0 1,0 0-1,0 0 0,0-1 1,1 1-1,-1 0 0,0 0 1,0 0-1,0 0 0,0 0 1,0 0-1,0-1 0,0 1 1,0 0-1,0 0 0,0 0 1,0 0-1,14-1 21,44 10-42,-38-5-24,34 2-1,-47-6 35,1 0 0,-1-1 0,0 1 0,0-1 0,0-1 0,0 1 0,0-1 0,11-5 0,-6 0 5,1 0 1,-2 0-1,1-1 1,-1-1-1,0 0 1,-1 0-1,0-1 1,0 0-1,9-14 1,-1-2 57,-2 1 0,0-2 1,14-33-1,-21 36 0,-8 22-44,0 1 0,-1 0 1,0-1-1,1 1 1,-1 0-1,1-1 1,-1 1-1,0-1 1,0 1-1,0-1 1,0 1-1,0 0 1,0-1-1,0 1 1,-1-3-1,0 4-7,1 0 0,-1 0 0,1 0 0,0 1-1,-1-1 1,1 0 0,-1 0 0,1 1 0,0-1 0,-1 0 0,1 1 0,0-1 0,-1 0-1,1 1 1,0-1 0,0 1 0,-1-1 0,1 0 0,0 1 0,0-1 0,0 1 0,0-1-1,0 1 1,-1-1 0,1 1 0,-6 16-13,6-16 13,-7 20 32,1 1 0,1-1 0,1 1 0,1 0 0,1 0 0,0 0 0,3 30 0,-1-49-30,1 0-1,-1 0 1,0-1-1,1 1 1,0 0 0,0 0-1,0 0 1,0-1 0,0 1-1,0 0 1,1-1-1,-1 1 1,1-1 0,0 0-1,-1 1 1,1-1-1,3 3 1,-3-4-2,0 0 0,0-1 0,0 1 0,0 0 0,0-1 0,0 1 0,0-1 0,0 0 0,0 1 0,0-1 0,1 0 0,-1 0 1,0-1-1,0 1 0,0 0 0,0-1 0,0 1 0,0-1 0,0 1 0,0-1 0,0 0 0,0 0 0,0 0 0,2-2 0,27-17-2,0-1 0,-1-2 0,49-48 0,-24 20 0,-41 42 0,-28 36 0,9-17 0,0 0 0,1 1 0,0-1 0,1 1 0,0-1 0,1 1 0,-2 12 0,4-18 0,0 0 0,-1 0 0,2 0 0,-1 0 0,0 0 0,1 0 0,0 0 0,0 0 0,1 0 0,-1-1 0,1 1 0,0 0 0,0-1 0,1 1 0,-1-1 0,1 0 0,0 0 0,4 4 0,-6-7 0,0 0 0,0 0 0,0 0 0,0 0 0,0-1 0,0 1 0,0 0 0,0-1 0,1 1 0,-1-1 0,0 1 0,0-1 0,1 0 0,-1 1 0,0-1 0,1 0 0,-1 0 0,0 0 0,1 0 0,-1 0 0,0 0 0,1 0 0,-1-1 0,0 1 0,0 0 0,1-1 0,-1 1 0,0-1 0,0 1 0,0-1 0,1 0 0,-1 1 0,0-1 0,0 0 0,0 0 0,0 0 0,1-2 0,3-2 0,-1 1 0,0-2 0,0 1 0,0 0 0,-1-1 0,3-6 0,-4 7 0,-1 0 0,0 1 0,0-1 0,0 0 0,0 0 0,-1 0 0,0 0 0,0 0 0,0 0 0,-1 0 0,0 0 0,0 0 0,-1-5 0,1 6 0,0 0 0,-1-1 0,1 1 0,-1 0 0,0 0 0,0 0 0,-1 0 0,1 0 0,-1 1 0,1-1 0,-1 1 0,0 0 0,-1-1 0,-4-3 0,4 5 0,1 0 0,-1 0 0,1 0 0,-1 1 0,0-1 0,0 1 0,0 0 0,0 0 0,0 0 0,0 1 0,0-1 0,0 1 0,-7 0 0,19 7 0,9 2 0,2-5 0,0-1 0,24 2 0,-31-5 0,1 1 0,-1 1 0,1 0 0,-1 0 0,0 1 0,0 1 0,0 0 0,13 7 0,-23-10 0,0 0 0,0 1 0,0-1 0,0 1 0,0 0 0,0 0 0,0 0 0,-1 0 0,1 0 0,-1 0 0,1 0 0,-1 0 0,0 0 0,0 1 0,0-1 0,0 0 0,0 1 0,-1-1 0,1 1 0,0 2 0,-1 4 0,0 0 0,0-1 0,-1 1 0,-3 13 0,0 19 0,4-41 0,0 0 0,0 0 0,0 0 0,0 1 0,0-1 0,0 0 0,0 0 0,0 0 0,0 0 0,0 0 0,0 0 0,0 1 0,0-1 0,0 0 0,0 0 0,0 0 0,0 0 0,0 0 0,0 0 0,0 0 0,0 0 0,0 1 0,1-1 0,-1 0 0,0 0 0,0 0 0,0 0 0,0 0 0,0 0 0,0 0 0,0 0 0,0 0 0,1 0 0,-1 0 0,0 0 0,0 0 0,0 0 0,0 0 0,0 0 0,0 0 0,1 0 0,-1 0 0,0 0 0,0 0 0,0 0 0,0 0 0,0 0 0,0 0 0,0 0 0,1 0 0,-1 0 0,0 0 0,10-6 0,6-10 0,4-17 0,8-12 0,-25 42 0,-1-1 0,1 1 0,0 0 0,0 0 0,0 0 0,1 1 0,-1-1 0,1 1 0,5-4 0,-8 6 0,0-1 0,1 1 0,-1 0 0,0-1 0,1 1 0,-1 0 0,0 0 0,1-1 0,-1 1 0,0 0 0,1 1 0,-1-1 0,0 0 0,1 0 0,-1 1 0,0-1 0,1 0 0,-1 1 0,0-1 0,0 1 0,2 1 0,0 0 0,0 0 0,-1 0 0,1 1 0,0-1 0,-1 1 0,0 0 0,0-1 0,2 5 0,3 5 0,0 1 0,-1 0 0,4 14 0,-6-15 0,0 1 0,-1 0 0,3 22 0,-5-30 0,-1-1 0,0 1 0,0 0 0,0-1 0,0 1 0,-1-1 0,0 1 0,0-1 0,0 1 0,-1-1 0,1 1 0,-1-1 0,0 0 0,-3 5 0,0-5-4067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5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14368,'0'0'1696,"96"45"-1584,-29-19-400,8 8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6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26 8744,'0'0'2800,"-12"-5"-2150,3 1-464,5 1-103,0 1 0,0 0-1,0 0 1,-1 1 0,1-1 0,-1 1-1,1 0 1,-1 0 0,1 0-1,-1 1 1,1 0 0,-1-1-1,0 2 1,1-1 0,-9 2 0,-9 4 551,0 1-1,0 0 1,1 2 0,0 1 0,-34 20 0,42-21-180,1 0-1,0 1 1,0 0-1,0 0 1,2 2-1,-1-1 1,1 1-1,1 1 1,-10 17-1,16-25-269,1 0 1,0 0-1,0 1 0,1-1 1,-1 0-1,1 1 1,0-1-1,1 0 0,-1 1 1,1-1-1,0 1 0,2 9 1,-2-13-119,0 0 0,1 1 1,-1-1-1,1 0 0,0 0 1,0 1-1,0-1 0,0 0 1,0 0-1,0 0 0,0 0 1,1 0-1,-1 0 0,1-1 1,0 1-1,-1 0 0,1-1 1,0 1-1,0-1 0,0 0 1,0 0-1,0 1 0,0-1 1,0 0-1,1-1 0,-1 1 1,0 0-1,0-1 1,1 1-1,2-1 0,3 1 39,0-2-1,0 1 0,0-1 0,0 0 1,-1-1-1,1 0 0,0 0 1,-1 0-1,1-1 0,-1 0 1,0-1-1,0 0 0,0 0 1,-1 0-1,1-1 0,5-5 1,10-10 183,-1-2 1,34-43-1,-34 38-44,-5 6-56,-12 14-78,1 1 1,0 0-1,0 0 0,11-9 1,-14 13-75,-2 2-19,0 0 0,0 0 1,0-1-1,0 1 0,1 0 0,-1-1 1,0 1-1,0 0 0,0 0 0,0 0 1,1-1-1,-1 1 0,0 0 1,0 0-1,0 0 0,1-1 0,-1 1 1,0 0-1,1 0 0,-1 0 0,0 0 1,0 0-1,1-1 0,-1 1 0,0 0 1,1 0-1,-1 0 0,0 0 0,0 0 1,1 0-1,-1 0 0,0 0 1,1 0-1,-1 0 0,0 0 0,1 1 1,-1-1-1,0 0 0,0 0 0,1 0 1,-1 0-1,0 0 0,0 0 0,1 1 1,-1-1-1,0 0 0,0 0 0,1 0 1,-1 1-1,0-1 0,0 0 0,0 0 1,0 1-1,1-1 0,-1 0 1,0 0-1,0 1 0,0-1 0,0 0 1,0 1-1,0-1 0,0 0 0,0 0 1,0 1-1,4 6 43,5 8 67,0 0 0,1-1 1,0-1-1,2 1 0,18 17 0,-25-27-93,0 0 1,0 0 0,0-1 0,1 0-1,-1 0 1,1 0 0,0-1 0,-1 0-1,1 0 1,0 0 0,0-1 0,1 0-1,-1 0 1,0 0 0,0-1 0,0 0-1,1 0 1,10-2 0,1-2 111,0-1 0,-1-1 1,0 0-1,0-1 0,17-9 0,-20 7-1792,1 1 0,19-17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8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52 6224,'0'0'11335,"-1"12"-10808,1-11-512,0 8 70,0-1 1,-1 0-1,0 0 1,-1 0-1,0-1 0,0 1 1,-1 0-1,0-1 1,0 1-1,0-1 1,-6 7-1,-3 3 213,-2 0 0,-1 0 0,0-2 0,-32 26 0,37-33-123,0-1 0,-1 0 1,0 0-1,0-1 0,0-1 1,-1 0-1,1-1 0,-1 0 0,-24 4 1,33-7-127,0-1 1,-1 0-1,1 1 1,0-2-1,0 1 0,-1 0 1,1-1-1,0 1 1,0-1-1,-1 0 1,1 0-1,0 0 1,0 0-1,0-1 1,0 1-1,0-1 1,1 0-1,-1 0 0,0 0 1,1 0-1,-1 0 1,1-1-1,0 1 1,0-1-1,0 1 1,0-1-1,0 0 1,1 0-1,-3-4 1,3 3-4,-1-1 1,1 1 0,0-1 0,0 0-1,1 1 1,-1-1 0,1 0-1,0 1 1,0-1 0,1 0 0,-1 1-1,1-1 1,0 0 0,0 1 0,1-1-1,-1 1 1,1 0 0,0 0-1,0-1 1,5-5 0,1 0 31,1 0-1,0 0 1,0 1 0,1 0 0,1 0 0,-1 1-1,22-12 1,89-38 518,-86 42-391,-29 13-147,1 0 1,0 1 0,1-1 0,-1 1 0,0 1-1,1-1 1,-1 1 0,0 0 0,1 1 0,-1 0-1,1 0 1,-1 1 0,1 0 0,-1 0 0,1 1-1,-1 0 1,0 0 0,0 0 0,0 1 0,0 0-1,0 1 1,-1-1 0,1 1 0,-1 1 0,0-1-1,-1 1 1,1 0 0,-1 0 0,9 11-1,-3-2 86,-1 1 0,9 18-1,-9-17 118,-1 0 0,21 24-1,-26-36-180,-1-1 0,1 1 0,0-1 0,0 0 0,0 1-1,0-2 1,0 1 0,1-1 0,-1 1 0,1-1 0,0 0 0,-1-1-1,1 1 1,7 0 0,-3-1 25,0-1-1,0 0 1,0 0 0,0-1 0,0 0-1,0-1 1,0 0 0,-1 0-1,1-1 1,11-5 0,10-6 377,42-28 1,-46 26-313,194-105-129,-192 102 937,-12 7-1738,1 3-3491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8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 11952,'0'0'6425,"-6"12"-5761,5-10-641,-4 6 88,1 0-1,1 0 1,-1 0 0,1 1 0,1 0-1,-1-1 1,1 1 0,1 0 0,0 0-1,0 0 1,1 11 0,69 527 5023,-64-513-4698,8 38 1121,-7-47 223,-20-31-525,-33-9-423,26 7-359,-29-5 1,8 3-255,24 6-168,-1 0 1,1 1-1,-20-1 1,37 4-46,1 0 0,0 0 0,-1 1 0,1-1 1,0 0-1,-1 0 0,1 0 0,0-1 0,-1 1 0,1 0 0,0 0 0,-1 0 0,1 0 1,0 0-1,0 0 0,-1 0 0,1 0 0,0-1 0,-1 1 0,1 0 0,0 0 0,0 0 1,0-1-1,-1 1 0,1 0 0,0 0 0,0-1 0,0 1 0,-1 0 0,1 0 0,0-1 1,0 1-1,0 0 0,0-1 0,0 1 0,0 0 0,0-1 0,-1 1 0,1 0 0,0 0 0,0-1 1,0 0-1,4-6-5325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19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12664,'0'0'3546,"11"-2"-2973,32-4 257,71 0-1,56 9 899,-28 0 21,-111-1-1221,-24-2-286,0 1 0,0-1 1,0 0-1,1-1 0,-1 1 0,0-1 0,11-4 1,28-6-257,-30 8-3116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21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133 202 7024,'0'0'6105,"-13"10"-5393,-42 34 15,49-39-559,1 0 0,-1 0 0,1 0 0,1 1 0,-1 0 0,1-1 0,0 2 0,0-1 0,1 0 0,-1 1 0,2 0-1,-1 0 1,1 0 0,0 0 0,0 0 0,1 0 0,0 0 0,0 1 0,1-1 0,0 10 0,1-12-19,0-1 0,0 1 0,0-1 0,1 1 0,-1-1-1,1 0 1,0 0 0,0 0 0,1 0 0,0 0-1,-1 0 1,1-1 0,0 1 0,1-1 0,-1 0-1,0 0 1,7 4 0,-8-5-77,1 0 0,0 0 0,1 0 0,-1 0 0,0-1 0,0 1 0,1-1 1,-1 0-1,1 0 0,-1-1 0,1 1 0,-1 0 0,1-1 0,0 0 0,-1 0 0,1 0 0,-1-1 0,1 1 0,-1-1 0,1 0 0,-1 0 0,4-1 0,5-4 103,-2 0 1,1 0-1,-1-1 0,0-1 0,-1 1 0,1-2 0,-2 1 0,1-1 0,12-18 0,-17 22-114,-1 0 1,0-1-1,1 0 0,-2 0 0,1 0 0,-1 0 1,0 0-1,0 0 0,0-1 0,-1 1 0,0-1 1,-1 1-1,1-1 0,-1 1 0,0-1 0,-1 1 0,0-1 1,0 1-1,0-1 0,-3-5 0,3 9-27,0 0 0,-1 1-1,1-1 1,-1 1-1,0-1 1,0 1 0,0 0-1,0 0 1,0 0 0,0 0-1,-1 0 1,1 0 0,-1 1-1,1-1 1,-1 1 0,-3-2-1,1 1 81,0 0-1,-1 0 0,0 0 1,1 1-1,-1 0 0,0 0 1,-9 0-1,5 3 130,9-2-226,0 1 0,1-1 0,-1 0 0,1 0 0,-1 0 0,0 1 0,1-1 0,-1 0 0,1 0 0,-1 0 0,0 0 0,1 0 0,-1 0 0,0 0 1,1 0-1,-1-1 0,1 1 0,-1 0 0,0 0 0,2 0 17,0 1 0,0-1 1,0 1-1,0-1 0,0 1 0,0-1 1,0 0-1,0 1 0,0-1 0,0 0 1,0 0-1,1 0 0,-1 0 0,0 0 1,0 0-1,1 0 0,30-1 16,-27 1-14,1-1-26,39 0 97,1-3 0,-1-2-1,77-19 1,-102 17-11,-1 0 1,0-1-1,17-12 0,-28 17 180,-10 9 53,-6 9-222,-18 37 50,18-36-125,1 0 0,0 0 0,0 0 1,2 1-1,0 0 0,-5 31 0,8-35-12,-1 34 52,3-43-60,0 0-1,0 0 1,0-1 0,1 1 0,-1 0 0,1 0-1,0 0 1,0 0 0,0-1 0,0 1-1,0 0 1,3 3 0,-3-5-4,0 0 0,0-1 0,0 1 1,0 0-1,0 0 0,1 0 0,-1-1 0,0 1 0,1 0 0,-1-1 0,0 0 0,1 1 0,-1-1 1,1 0-1,-1 1 0,1-1 0,-1 0 0,1 0 0,-1 0 0,1-1 0,1 1 0,34-10 142,-23 3-117,-1 0 0,0 0 0,0-1 0,-1 0 0,0-1 0,12-12 0,-6 4 27,0-1 0,-2-1 1,15-21-1,-22 29-8,-1-1 0,0 0 0,-1-1 0,0 1 0,-1-2 0,7-19 0,-9 22 79,-1 3 53,-3 7-26,-1 2 61,-1 3-185,0 0-1,0-1 1,0 1 0,1 0-1,0 0 1,0 0-1,0 0 1,0 0 0,1 0-1,-1 6 1,3 38 84,-1-30-103,-1-13-9,1 1 0,0 0 0,-1-1 0,4 10 0,-3-13-6,0 1 1,1-1 0,-1 0 0,0 0-1,1 0 1,-1 0 0,1 0 0,0 0-1,-1-1 1,1 1 0,0 0 0,0-1-1,0 1 1,3 0 0,0 1-1,0-1 0,1 0 0,0 0 0,-1 0 0,1 0 0,0-1 0,0 0 0,0-1 0,0 1 0,0-1 0,-1 0 0,1 0 0,0-1 0,0 0 0,0 0 0,0 0 0,0-1 0,-1 0 0,1 0 0,-1 0 0,1-1 0,-1 1 0,7-6 0,0 0 0,0-1 0,-1 1 0,0-2 0,-1 1 0,0-1 0,-1-1 0,0 0 0,14-23 0,-18 25 0,-1-1 0,0 1 0,-1-1 0,0 0 0,-1 0 0,0 0 0,0-1 0,-1 1 0,0 0 0,-1-1 0,0 1 0,-3-18 0,1 17 0,1 10 0,1 0 0,0 1 0,-1-1 0,1 0 0,0 0 0,0 0 0,-1 0 0,1 0 0,0 0 0,0 0 0,0 1 0,0-1 0,0 0 0,0 0 0,0 0 0,0 0 0,1 0 0,-1 0 0,0 0 0,1 1 0,-1-1 0,0 0 0,1 0 0,-1 0 0,1 1 0,-1-1 0,1 0 0,-1 0 0,1 1 0,0-1 0,-1 1 0,1-1 0,0 0 0,1 0 0,6-3 0,0 1 0,0 0 0,0 1 0,0 0 0,1 0 0,-1 0 0,0 1 0,1 1 0,0-1 0,-1 1 0,1 1 0,-1-1 0,1 2 0,-1-1 0,0 1 0,1 0 0,7 4 0,-8-3 0,-1 0 0,0 1 0,0 0 0,0 0 0,12 10 0,-16-11 0,0 0 0,0 0 0,-1 1 0,1-1 0,-1 1 0,1 0 0,-1 0 0,0 0 0,-1 0 0,1 0 0,-1 0 0,2 6 0,0 12 0,0-1 0,0 35 0,-3-35 0,1-1 0,1 1 0,7 29 0,-9-49 0,0 1 0,1-1 0,-1 1 0,1-1 0,-1 1 0,1 0 0,-1-1 0,1 0 0,0 1 0,0-1 0,0 1 0,-1-1 0,1 0 0,1 0 0,-1 0 0,0 1 0,0-1 0,0 0 0,1 0 0,-1-1 0,0 1 0,1 0 0,-1 0 0,1-1 0,-1 1 0,1 0 0,-1-1 0,1 0 0,-1 1 0,1-1 0,0 0 0,-1 0 0,1 0 0,-1 0 0,1 0 0,0 0 0,-1 0 0,1-1 0,-1 1 0,1-1 0,-1 1 0,1-1 0,-1 1 0,1-1 0,1-1 0,6-3 0,0 0 0,-1 0 0,0-1 0,0 0 0,-1-1 0,9-8 0,4-8 0,-1-1 0,-1-1 0,-1-1 0,-1 0 0,19-45 0,-31 56 0,-2 8 0,-1 15 0,-2 13 0,2 0 0,0 0 0,1 0 0,2 0 0,0-1 0,1 1 0,13 34 0,-16-51 0,0-1 0,1 1 0,-1-1 0,1 1 0,0-1 0,0 0 0,0 0 0,0-1 0,0 1 0,1 0 0,-1-1 0,1 0 0,0 0 0,0 0 0,0 0 0,4 1 0,-3-2 0,0 1 0,0-1 0,0 0 0,1 0 0,-1-1 0,0 1 0,0-1 0,1 0 0,-1-1 0,0 1 0,1-1 0,8-3 0,19-7 0,-1-2 0,35-19 0,-60 28 0,0-1 0,0-1 0,0 1 0,-1-1 0,1 0 0,-2-1 0,1 1 0,-1-1 0,7-11 0,-9 13 0,1-1 0,-1 0 0,-1-1 0,1 1 0,-1 0 0,0-1 0,0 1 0,-1-1 0,0 0 0,0 0 0,-1 1 0,0-13 0,-1 17 0,1-1 0,-1 0 0,1 1 0,-1-1 0,0 1 0,0-1 0,0 1 0,0-1 0,-1 1 0,1-1 0,-1 1 0,1 0 0,-1 0 0,0 0 0,0 0 0,0 0 0,0 0 0,0 1 0,0-1 0,-1 1 0,1-1 0,0 1 0,-1 0 0,1 0 0,-5-1 0,4 1 0,0 0 0,0 1 0,0-1 0,-1 1 0,1 0 0,0-1 0,-1 2 0,1-1 0,0 0 0,-1 1 0,1-1 0,0 1 0,0 0 0,0 0 0,-1 0 0,1 1 0,0-1 0,1 1 0,-1 0 0,-5 3 0,3 0 0,0 0 0,1-1 0,-1 1 0,1 1 0,0-1 0,1 1 0,-1-1 0,1 1 0,0 0 0,1 0 0,-1 0 0,1 1 0,0-1 0,1 1 0,0-1 0,0 1 0,-1 12 0,3-14 0,-1 0 0,1 0 0,-1 0 0,1 0 0,1 0 0,-1 0 0,1-1 0,0 1 0,0 0 0,0-1 0,0 1 0,1-1 0,0 0 0,0 0 0,0 0 0,1 0 0,-1 0 0,1-1 0,0 1 0,0-1 0,0 0 0,0 0 0,0-1 0,7 3 0,6 4 0,0-2 0,25 7 0,-36-12 0,0 0 0,0-1 0,0 0 0,1-1 0,-1 1 0,0-1 0,1-1 0,-1 1 0,0-1 0,12-3 0,5-4 0,-1-2 0,0-1 0,-1 0 0,34-26 0,13-7 0,-45 30 0,-2-2 0,0 0 0,19-20 0,-38 34 0,-1 1 0,1-1 0,0 1 0,0 0 0,-1 0 0,1-1 0,0 1 0,0 0 0,0 1 0,0-1 0,4-1 0,-5 2 0,0 0 0,0 0 0,0 0 0,0 0 0,0 0 0,0 0 0,0 1 0,0-1 0,-1 0 0,1 0 0,0 1 0,0-1 0,0 1 0,0-1 0,0 1 0,-1-1 0,1 1 0,0-1 0,0 2 0,3 2 0,0 1 0,-1 0 0,0 0 0,0 0 0,-1 0 0,0 1 0,3 6 0,10 22 0,2 0 0,-15-28 0,1 0 0,-1-1 0,1 1 0,0 0 0,1-1 0,-1 0 0,1 0 0,0 0 0,1 0 0,7 6 0,2-1 0,-7-4 0,1-1 0,0 0 0,11 6 0,-16-10 0,1 0 0,-1 0 0,0 0 0,1 0 0,-1-1 0,1 1 0,-1-1 0,1 0 0,-1 0 0,1 0 0,-1 0 0,6-2 0,16 0 0,-20 2 0,0-1 0,-1 1 0,1-1 0,0 0 0,-1 0 0,1 0 0,-1 0 0,6-4 0,-3 2 374,9-6-256,-8 5-4569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21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79 17983,'0'0'1176,"-64"-42"-816,56 32 80,4 4 0,4 4-264,6-4-8,4 0-72,14 0 16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25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1 680 9440,'0'0'4378,"14"-5"-3491,3-1-611,-1 2-7,-1-1 0,-1-1 1,1 0-1,19-12 1,-4-2 341,0-2 1,-2 0-1,0-2 1,-2-1-1,35-42 1,-28 25 127,-1-2 0,-3-1 0,25-51 0,-33 53 927,22-63 0,-43 106-1615,0 0 1,0 0 0,0 1 0,0-1 0,0 0 0,0 0 0,0 0 0,0 0 0,0 0 0,0 1 0,0-1 0,0 0 0,0 0 0,0 0 0,0 0 0,1 0 0,-1 0 0,0 1 0,0-1 0,0 0-1,0 0 1,0 0 0,0 0 0,0 0 0,0 0 0,1 0 0,-1 0 0,0 1 0,0-1 0,0 0 0,0 0 0,0 0 0,1 0 0,-1 0 0,0 0 0,0 0 0,0 0 0,0 0 0,0 0 0,1 0-1,-1 0 1,0 0 0,0 0 0,0 0 0,0 0 0,0 0 0,1 0 0,-1 0 0,0 0 0,0-1 0,0 1 0,0 0 0,0 0 0,0 0 0,1 0 0,-1 0 0,0 0 0,0 0 0,0 0 0,0 0-1,0-1 1,0 1 0,0 0 0,0 0 0,1 0 0,7 24 725,6 33-677,-9-27 64,-2 1 1,0 0-1,-2 0 0,-2 0 1,-1 0-1,-1 0 0,-1 0 1,-2 0-1,-15 47 1,19-73-147,0 1 0,-1 0-1,0-1 1,1 1 0,-2-1 0,1 0 0,0 0 0,-1 0 0,0-1 0,0 1 0,-1-1 0,1 0 0,-1 0 0,0 0 0,0-1-1,-10 5 1,11-6-8,-1 0 0,1-1 0,-1 0 0,0 1 0,1-2 1,-1 1-1,0-1 0,0 1 0,0-1 0,0-1 0,1 1 0,-1-1 0,0 0 0,0 0 0,1 0 0,-1 0 0,1-1 0,-1 0 0,1 0 0,-1 0 0,-4-4 0,0 0-10,1 0 0,0 0 0,0-1 0,0 0 0,1 0 0,0-1 0,-11-15 0,18 23 0,-1 0 0,1-1 0,0 1 0,-1-1 0,1 1 0,0-1 0,-1 1 0,1-1 0,0 1 0,0-1 0,-1 1 0,1-1 0,0 1 0,0-1 0,0 1 0,0-1 0,0 0 0,0 1 0,0-1 0,0 1 0,0-1 0,0 1 0,0-1 0,0 1 0,0-1 0,1 1 0,-1-1 0,0 0 0,0 1 0,0-1 0,1 1 0,-1 0 0,0-1 0,1 1 0,-1-1 0,0 1 0,1-1 0,-1 1 0,1 0 0,-1-1 0,1 1 0,-1 0 0,1-1 0,-1 1 0,1 0 0,2-1 0,0 0 0,0 0 0,0 0 0,1 0 0,-1 1 0,6-1 0,22 2 0,0 2 0,0 0 0,36 10 0,44 5 0,26-12 0,-115-6 0,-1-2 0,1 0 0,-1-1 0,29-8 0,-38 7 0,-1-1 0,0 0 0,0-1 0,0 0 0,0 0 0,-1-1 0,0-1 0,-1 1 0,13-14 0,-17 16 0,0-1 0,0 0 0,0 0 0,-1 0 0,0 0 0,0-1 0,0 0 0,-1 0 0,0 0 0,-1 0 0,0 0 0,0 0 0,0-1 0,-1 1 0,0-1 0,0-10 0,-2 3 0,-1 0 0,-1 0 0,0 1 0,-1-1 0,-1 1 0,0 0 0,-12-24 0,16 36 0,0 1 0,1-1 0,-1 1 0,0-1 0,0 1 0,0-1 0,0 1 0,0 0 0,-1 0 0,1-1 0,0 1 0,0 0 0,-1 0 0,1 0 0,-1 1 0,1-1 0,-1 0 0,1 0 0,-1 1 0,0-1 0,1 1 0,-1-1 0,0 1 0,1 0 0,-1 0 0,0 0 0,1 0 0,-1 0 0,0 0 0,1 0 0,-1 0 0,0 1 0,1-1 0,-1 1 0,0-1 0,1 1 0,-1 0 0,1-1 0,-1 1 0,1 0 0,-1 0 0,-1 2 0,-2 1 0,0 0 0,0 0 0,0 1 0,1 0 0,0 0 0,0 0 0,0 0 0,1 0 0,0 1 0,-3 5 0,3-3 0,1-1 0,0 0 0,0 1 0,1-1 0,0 1 0,0-1 0,1 1 0,0-1 0,0 1 0,1 0 0,0-1 0,0 1 0,1-1 0,0 0 0,0 1 0,1-1 0,-1 0 0,2 0 0,-1 0 0,5 6 0,-3-6 0,1 1 0,-1-1 0,1 0 0,0-1 0,1 0 0,0 0 0,0 0 0,0-1 0,1 1 0,-1-2 0,1 1 0,0-1 0,1-1 0,-1 1 0,1-2 0,12 4 0,-10-4 0,0-1 0,0 1 0,0-2 0,0 0 0,0 0 0,1-1 0,-1-1 0,0 0 0,14-4 0,-9 1 0,0-2 0,0 0 0,-1-1 0,0 0 0,20-15 0,-20 12 0,10-6 0,42-38 0,-60 48 0,1-1 0,-2 0 0,1 0 0,-1-1 0,0 0 0,-1 0 0,0 0 0,-1-1 0,5-11 0,-7 15 0,0 0 0,0-1 0,0 1 0,-1-1 0,0 1 0,0-1 0,-1 1 0,0-1 0,0 0 0,0 0 0,-1 1 0,0-1 0,0 1 0,-1-1 0,-3-9 0,-1 9 0,6 7 0,1-1 0,-1 1 0,0 0 0,1-1 0,-1 1 0,0 0 0,1-1 0,-1 1 0,1 0 0,-1 0 0,0 0 0,1-1 0,-1 1 0,1 0 0,-1 0 0,1 0 0,-1 0 0,0 0 0,1 0 0,-1 0 0,1 0 0,-1 0 0,1 0 0,-1 0 0,1 0 0,-1 0 0,1 0 0,-1 0 0,0 0 0,1 1 0,36 7 0,-29-7 0,0 0 0,0 1 0,0 0 0,0 1 0,-1 0 0,1 0 0,13 8 0,-13-5 0,0 1 0,0 0 0,-1 0 0,0 1 0,0 0 0,-1 0 0,0 0 0,0 1 0,-1 0 0,0 0 0,4 13 0,3 12 0,15 66 0,-27-99 0,3 13 0,-1-3 0,1 0 0,0-1 0,0 1 0,1-1 0,0 0 0,11 18 0,-14-25 0,1 0 0,0 0 0,1 0 0,-1-1 0,0 1 0,1-1 0,-1 1 0,1-1 0,0 0 0,0 0 0,0 0 0,0 0 0,0-1 0,0 1 0,0-1 0,1 0 0,-1 0 0,0 0 0,1 0 0,-1-1 0,1 1 0,-1-1 0,1 0 0,-1 0 0,1 0 0,4-1 0,3-1 0,0 0 0,-1 0 0,1-1 0,-1 0 0,1-1 0,-1 0 0,0-1 0,-1 0 0,1-1 0,-1 0 0,0 0 0,11-11 0,-1 0 0,0-2 0,-1 0 0,-1-1 0,15-25 0,-9 9 0,-1 0 0,-2-2 0,19-48 0,-38 83 0,2-3 0,-1 0 0,0-1 0,0 0 0,1-12 0,9 142 0,-11-117 0,0 3 0,1 1 0,0-1 0,1 1 0,0-1 0,0 0 0,1 0 0,0 0 0,1-1 0,0 1 0,0-1 0,1 0 0,11 12 0,-12-15 0,0-1 0,0 0 0,0 0 0,0-1 0,0 1 0,1-1 0,0-1 0,-1 1 0,1-1 0,0 1 0,0-2 0,0 1 0,1-1 0,-1 0 0,0 0 0,1 0 0,-1-1 0,0 0 0,1-1 0,8-1 0,2-1 0,0-2 0,0 0 0,0-1 0,0-1 0,-1 0 0,0-1 0,-1-1 0,0 0 0,0-1 0,-1-1 0,0 0 0,-1-1 0,0-1 0,14-18 0,-21 24 0,-2 0 0,1 0 0,-1-1 0,0 1 0,0-1 0,-1 0 0,0 0 0,-1-1 0,0 1 0,0 0 0,1-17 0,-2 14 0,-1 0 0,0 0 0,-1 0 0,0 1 0,-1-1 0,0 1 0,0-1 0,-8-18 0,9 27 0,0 1 0,0-1 0,-1 1 0,1-1 0,0 1 0,0 0 0,-1 0 0,1-1 0,-1 1 0,1 0 0,-1 0 0,1 0 0,-1 0 0,0 1 0,1-1 0,-1 0 0,0 1 0,0-1 0,1 1 0,-1 0 0,0 0 0,0-1 0,0 1 0,1 0 0,-1 0 0,0 1 0,0-1 0,0 0 0,0 1 0,-2 0 0,-1 0 0,0 0 0,0 1 0,0 0 0,0 0 0,1 0 0,-1 0 0,1 1 0,-1-1 0,-7 7 0,7-2 0,-1 0 0,1 0 0,0 0 0,0 1 0,1-1 0,0 1 0,0 0 0,1 1 0,0-1 0,1 0 0,0 1 0,0 0 0,0-1 0,1 1 0,1 0 0,0 14 0,1-7 0,0 0 0,2-1 0,-1 1 0,2-1 0,0 0 0,1 0 0,1 0 0,9 19 0,-12-29 0,0 0 0,0 0 0,0 0 0,1 0 0,-1-1 0,1 0 0,0 0 0,1 0 0,-1 0 0,1 0 0,-1-1 0,1 0 0,0 0 0,0 0 0,1-1 0,-1 1 0,1-1 0,-1-1 0,1 1 0,-1-1 0,1 0 0,0 0 0,0 0 0,-1-1 0,1 0 0,0 0 0,0-1 0,0 1 0,-1-1 0,7-2 0,-1-1 0,0 0 0,0 0 0,-1-2 0,1 1 0,-1-1 0,-1 0 0,1-1 0,-1 0 0,0-1 0,-1 0 0,14-16 0,-5 1 0,-1-1 0,0 0 0,18-42 0,-28 53 0,0 1 0,1 0 0,1 0 0,17-21 0,-25 33 0,0 0 0,0 0 0,0 0 0,1 0 0,-1 0 0,0-1 0,0 1 0,1 0 0,-1 0 0,0 0 0,1 0 0,-1 0 0,0 0 0,0 0 0,1 0 0,-1 0 0,0 0 0,0 0 0,1 0 0,-1 0 0,0 0 0,1 0 0,-1 0 0,0 0 0,0 0 0,1 1 0,-1-1 0,0 0 0,0 0 0,1 0 0,-1 0 0,0 1 0,0-1 0,0 0 0,1 0 0,-1 0 0,0 1 0,0-1 0,0 0 0,0 0 0,1 0 0,-1 1 0,0-1 0,0 0 0,0 1 0,0-1 0,0 0 0,7 17 0,-6-14 0,2 9 0,0 0 0,-1 1 0,-1-1 0,0 0 0,-1 1 0,0-1 0,0 1 0,-2-1 0,1 0 0,-2 1 0,0-1 0,0 0 0,-1-1 0,0 1 0,-10 18 0,8-23 0,1 1 0,-1-1 0,0 0 0,-1-1 0,-12 10 0,8-6 0,10-9 0,-1 1 0,0-1 0,0 0 0,0 0 0,0 0 0,0 0 0,0 0 0,0 0 0,0-1 0,0 1 0,0 0 0,0-1 0,-1 0 0,1 0 0,0 1 0,0-1 0,0-1 0,-1 1 0,1 0 0,0 0 0,0-1 0,0 1 0,0-1 0,-1 0 0,1 0 0,0 0 0,0 0 0,0 0 0,1 0 0,-1 0 0,-2-2 0,23-3 0,33 5 0,47 2 0,-80-2 0,0 0 0,0 0 0,0-2 0,0-1 0,28-8 0,23-5 0,-62 15 0,0 0 0,0-1 0,-1 0 0,13-7 0,-13 7 0,0-1 0,0 1 0,1 0 0,9-2 0,-16 5 0,1 0 0,-1 0 0,0-1 0,1 1 0,-1 0 0,1-1 0,-1 0 0,0 1 0,1-1 0,-1 0 0,0 0 0,1 1 0,-1-1 0,0 0 0,0 0 0,0 0 0,0-1 0,0 1 0,0 0 0,0 0 0,-1 0 0,1-1 0,0 1 0,0-3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25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10544,'0'0'15407,"0"-11"-14747,0 9-584,0-5 36,0 0 1,1 0-1,-1 0 1,4-9-1,-4 14-30,1-1 1,0 1-1,0-1 0,0 1 1,0 0-1,0-1 1,0 1-1,1 0 0,-1 0 1,1 0-1,0 0 0,0 0 1,-1 0-1,1 0 1,0 1-1,1-1 0,-1 1 1,0-1-1,3 0 0,-4 2-41,-1 0 0,1 0 0,-1 0 0,1 0 0,-1 0 0,1 0 0,0 0 0,-1 0 0,1 0 0,-1 0 0,1 1-1,-1-1 1,1 0 0,-1 0 0,1 1 0,-1-1 0,1 0 0,-1 1 0,1-1 0,-1 0 0,0 1 0,1-1 0,-1 1 0,0-1-1,1 1 1,-1-1 0,0 1 0,1-1 0,-1 1 0,0-1 0,0 1 0,0-1 0,0 1 0,1-1 0,-1 1 0,0 0 0,0-1-1,0 1 1,0 0 0,3 24 592,-2-14-388,0-3 23,-1 0-1,0 0 1,0 0 0,-2 11 0,-1-14-80,1-1-724,1 1-3140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26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33 8840,'0'0'9882,"-14"4"-9183,6-2-550,-25 8 1578,-63 26-1,83-32 1112,27-18-460,-4 6-2270,4-7 346,-8 9-177,-1 0 0,1 1 1,0 0-1,0 0 0,7-5 0,-13 10-254,1-1-1,-1 1 0,1-1 1,-1 1-1,0-1 0,0 0 0,1 1 1,-1-1-1,0 0 0,0 1 1,1-1-1,-1 0 0,0 1 1,0-1-1,0 0 0,0 1 0,0-1 1,0 0-1,0 1 0,-1-2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37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61 16184,'0'0'3407,"-57"-55"-3247,53 51 8,2 2-168,4 2 8,2 2-56,2 4 16,3 4-64,5 4 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31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4816,'0'0'18682,"8"15"-18309,28 48-27,-33-59-297,-1 1 0,0 0-1,0 0 1,0 0 0,-1 0 0,0 0 0,0 1 0,0-1 0,0 0 0,-1 9 0,1 2 77,14 311 2200,-13-192-655,9-160-1154,11-71-274,-12 45-133,2 0 1,3 1 0,40-92-1,-1 46 5,-45 83-100,1 0 1,0 1-1,1 0 0,24-20 0,-23 21-5,-6 6 3,-1 0 1,1 1-1,0 0 1,0 0 0,11-6-1,-16 10-11,0-1 0,0 1 0,1-1-1,-1 1 1,0 0 0,0 0 0,0 0-1,1 0 1,-1 0 0,0 0 0,0 0 0,1 0-1,-1 0 1,0 1 0,0-1 0,0 0 0,1 1-1,-1-1 1,0 1 0,0-1 0,0 1-1,0 0 1,0-1 0,0 1 0,0 0 0,0 0-1,0 0 1,-1-1 0,1 1 0,0 0 0,0 0-1,-1 0 1,1 1 0,0-1 0,-1 0 0,0 0-1,1 0 1,-1 0 0,1 2 0,3 11 25,0 0 1,-1 0-1,2 26 0,-1-9 9,2 24 86,-2 57-1,-4-69 88,2-1 0,1 0 0,12 52 0,-12-76-120,6 14 144,-8-33-251,1 1-1,-1-1 1,0 1-1,0-1 0,0 1 1,0-1-1,1 0 1,-1 0-1,0 0 0,0 1 1,-1-1-1,1 0 1,1-2-1,0 2-18,36-40-2976,-36 38 1532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32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6424,'0'0'16905,"12"-7"-16475,38-23-11,-45 27-331,-1 1 0,1 0 0,0 1 0,0-1 0,0 1 0,0 0 0,0 0 0,0 0 0,0 1 0,0 0 0,0 0 0,0 0 0,6 2 0,12-1 184,287-26 1828,-206 4-1414,-37 6 54,-63 15-631,0-1 0,0 0-1,0-1 1,0 1-1,0-1 1,-1 1 0,1-1-1,4-3 1,-8 5-97,0 0 1,1 0-1,-1 0 1,0 0 0,1 0-1,-1 0 1,0 0-1,0 0 1,1 0-1,-1 0 1,0 0 0,0 0-1,1 1 1,-1-1-1,0 0 1,0 0-1,1 0 1,-1 0 0,0 0-1,0 1 1,0-1-1,1 0 1,-1 0-1,0 0 1,0 1 0,0-1-1,0 0 1,0 0-1,1 0 1,-1 1-1,3 1 116,-3 5-511,0 1-4323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33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 9040,'0'0'4500,"-8"9"-4110,-2 5-247,5-6 21,0-1 0,-1 0 1,-9 9-1,15-15-103,0-1 1,0 0-1,0 0 0,-1 0 0,1 0 1,0 0-1,0 1 0,0-1 0,0 0 0,-1 0 1,1 0-1,0 0 0,0 1 0,0-1 0,0 0 1,0 0-1,0 0 0,0 1 0,0-1 1,0 0-1,0 0 0,0 0 0,0 1 0,0-1 1,0 0-1,0 0 0,0 1 0,0-1 1,0 0-1,0 0 0,0 0 0,0 1 0,0-1 1,0 0-1,0 0 0,0 0 0,0 1 1,1-1-1,9 4 884,23-1-793,-24-2 160,42 2 382,0-2-1,60-5 0,-89 3-215,28 2-1,18-1 579,-41-1-575,-20 1-229,0 0 1,-1 0 0,1-1 0,-1 1 0,1-2 0,-1 1 0,1-1 0,-1 1 0,0-2 0,11-4 0,-8 0 74,0 0 0,12-15 0,2 0-4067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34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9944,'0'0'8787,"3"15"-8191,2 9-378,5 27 459,-2 0 0,1 52 1,-3 147 2312,0-192-1471,-5-53-991,1-7-136,4-10 35,6-37-48,8-59 1,-12 58-164,20-69-1,-27 116-208,42-120 336,-34 102-265,1 0-1,0 1 1,25-32-1,-30 44-73,-3 5 20,-1 1 0,1-1 0,0 1 0,0-1 0,0 1 0,1 0 1,-1 0-1,4-3 0,-6 5-19,1 0 0,-1 0 0,0 0 0,1 0 0,-1 0 0,1-1 1,-1 1-1,1 0 0,-1 0 0,0 0 0,1 0 0,-1 0 0,1 0 0,-1 1 0,1-1 0,-1 0 1,0 0-1,1 0 0,-1 0 0,1 0 0,-1 1 0,0-1 0,1 0 0,-1 0 0,1 1 0,10 18 71,2 22 31,-2 1 0,-1 1-1,-3 0 1,4 57 0,-7 9 252,4 44 390,-6-133-601,4 50 573,-6-70-717,0 0 0,0 0 1,0 0-1,0 1 0,0-1 0,0 0 1,0 0-1,0 0 0,0 1 0,0-1 1,0 0-1,0 0 0,0 0 0,0 1 1,0-1-1,0 0 0,0 0 0,0 0 1,0 0-1,1 1 0,-1-1 0,0 0 1,0 0-1,0 0 0,0 0 0,0 1 1,0-1-1,1 0 0,-1 0 0,0 0 0,0 0 1,0 0-1,0 0 0,1 0 0,-1 0 1,0 0-1,0 1 0,0-1 0,1 0 1,-1 0-1,0 0 0,1 0 0,10-6 249,15-19-2058,-17 16-1638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0:34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 13056,'0'0'7137,"-9"12"-6663,-9 12-128,-16 29 0,27-42-160,2 0-1,-1 1 0,1-1 1,1 1-1,0 0 0,1 0 1,-2 13-1,4-17-48,0 0 0,1 0 0,0 0 0,0-1 1,1 1-1,0 0 0,1 0 0,-1 0 0,1-1 0,1 1 0,4 11 0,-5-16-72,1 1-1,-1-1 1,0 0-1,1 0 1,0 0-1,-1 0 1,1 0-1,0 0 1,1-1-1,-1 1 1,0-1-1,1 0 1,-1 0-1,1 0 1,0-1-1,0 1 0,-1-1 1,1 0-1,0 0 1,0 0-1,0-1 1,0 1-1,0-1 1,5 0-1,0 0 46,-1-1-1,0 0 1,0 0-1,1-1 0,-1 0 1,0 0-1,-1-1 1,1 0-1,0 0 1,-1-1-1,1 0 0,-1 0 1,0-1-1,8-7 1,-11 8-25,1 0-1,-1 0 1,0-1 0,-1 1 0,1-1 0,-1 0 0,0 0 0,0-1 0,0 1-1,-1-1 1,0 1 0,0-1 0,0 0 0,-1 0 0,0 0 0,0 1 0,0-1-1,-1 0 1,0 0 0,-1-11 0,0 8-21,-1 1 0,0 0-1,0 0 1,-1 0 0,0 0-1,0 0 1,-1 0 0,0 1 0,0 0-1,-1 0 1,-6-8 0,7 11-27,1 1 0,-1-1 0,1 1 0,-1 0 0,0-1 0,0 2 0,0-1 0,-1 0 0,1 1 0,-1 0 0,1 0 0,-1 0 0,0 1 0,0 0 0,0 0 0,0 0 1,0 0-1,0 1 0,0-1 0,-8 2 0,-1 2-5,-1 0 1,1 2-1,0-1 0,1 2 1,-1 0-1,1 0 1,0 1-1,1 1 1,0 0-1,0 1 1,-11 11-1,21-19-32,1 0-1,-1 0 1,1 1-1,0-1 1,0 0-1,0 1 1,-1-1-1,1 1 1,1-1-1,-1 1 1,0 0-1,0-1 1,0 3-1,1-3-168,0 0-1,0 0 1,0-1-1,0 1 1,0 0-1,0 0 0,1-1 1,-1 1-1,0 0 1,0-1-1,1 1 1,-1 0-1,0-1 1,1 1-1,-1 0 0,1-1 1,-1 1-1,1-1 1,-1 1-1,1-1 1,0 1-1,-1-1 1,1 1-1,-1-1 0,1 1 1,0-1-1,-1 0 1,2 1-1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17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1 3504,'0'0'11209,"-8"10"-10792,-26 34-19,32-41-333,0-1 0,0 0 0,-1 0 0,1 0 1,-1 0-1,1-1 0,-1 1 0,0-1 1,0 0-1,0 1 0,0-1 0,0 0 1,0-1-1,0 1 0,0-1 0,-5 1 0,-6 1 228,-25 7 606,13-5-448,1 2-1,0 2 1,-41 16-1,61-21-325,0 1 0,0-1 0,0 1 0,0 1 0,1-1 0,0 1 1,-5 5-1,-7 9 581,12-16-567,2 1 0,-1 0 1,0 1-1,1-1 0,0 0 1,0 1-1,0 0 1,1-1-1,0 1 0,0 0 1,0-1-1,-1 7 0,-1 62 374,3-67-440,9 181 753,0-40-399,0-34-185,-4-75-175,-2 1 0,-3 51 0,-7 76 37,5-123-71,-28 429 313,26-441-324,1 1 0,1 0 0,2 0 0,1-1 1,10 58-1,-5-43 63,-5-44-77,0 1 1,0-1-1,0 0 0,-1 1 0,1-1 0,-1 1 1,0-1-1,0 0 0,1 1 0,-2-1 0,1 1 0,0-1 1,-1 5-1,3 1 9,-2-8-16,0 1-1,1-1 0,-1 0 1,0 1-1,0-1 0,1 1 0,-1-1 1,0 0-1,0 1 0,0-1 1,0 1-1,0-1 0,1 1 1,-1-1-1,0 0 0,0 1 0,0-1 1,0 1-1,0-1 0,0 1 1,0-1-1,-1 1 0,1-1 0,0 1 1,0-1-1,0 0 0,0 1 1,-1-1-1,1 1 0,0-1 1,-1 2-1,0 0 0,0 0 1,1-1-1,-1 1 0,1 0 1,-1 0-1,1 0 0,0 0 1,0 0-1,0 0 0,0 0 1,0 0-1,0-1 0,1 1 1,-1 0-1,0 0 0,1 0 1,0 0-1,0 2 0,-4 27-88,3 91-766,1-120 848,-1-1 0,1 0 0,0 0 0,0 0 0,0 1 1,0-1-1,0 0 0,0-1 0,0 1 0,0 0 0,0 0 0,0 0 1,1-1-1,-1 1 0,2 0 0,21 11-74,-20-12 68,0-1 0,0 1-1,0 0 1,0-1-1,0 0 1,-1 0 0,7-3-1,-2 2 3,13-5-5,36-17 1,-40 16 8,0 0-1,0 2 1,28-7-1,180-38 70,-212 47-75,0-1 1,1 0-1,-2-1 0,1-1 1,-1 0-1,0-1 0,0 0 1,-1-1-1,11-11 0,19-24-3328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0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4816,'0'0'12166,"3"10"-11891,9 32 3,-12-41-241,1-1 0,-1 1 0,1 0-1,0-1 1,-1 1 0,1 0 0,0-1-1,-1 1 1,1-1 0,0 1-1,0-1 1,-1 1 0,1-1 0,0 0-1,0 1 1,0-1 0,0 0 0,-1 0-1,1 0 1,0 0 0,0 1-1,0-1 1,0 0 0,0 0 0,0-1-1,0 1 1,-1 0 0,1 0 0,0 0-1,0-1 1,0 1 0,1-1-1,3 0 247,12 1 173,-3 0-84,0 0 1,1 0-1,-1 2 0,0 0 0,15 4 0,-20-5-312,0 1 0,-1-1 1,1-1-1,0 0 0,0 0 0,0-1 0,0 0 0,12-3 0,-11 2-17,-1 1 0,1 0 1,0 0-1,0 1 0,17 1 0,15 0 89,0 1 3,-1 3-46,1-1-1,-1-2 1,82-7 0,-81 1-56,0 3 0,49 3 1,-82-2-8,0 0 0,0-1 0,0 0 1,13-3-1,23-2 233,-43 6-234,-1 0 0,1 0 0,-1-1 1,0 1-1,1 0 0,-1-1 0,1 0 0,-1 1 0,0-1 0,0 0 0,1 1 0,-1-1 0,0 0 0,0 0 0,0 0 0,0 0 0,0 0 0,0 0 0,1-3 0,10-7-3295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1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0 204 5120,'0'0'6897,"12"-4"-6520,100-36 1817,-92 32-945,29-8 185,-22 9-900,34-13 0,23-6 246,14 4-156,154-14 0,-185 34-429,109 11 0,-165-9-166,-1 0 0,1 0 1,-1-1-1,16-4 1,-9 2 44,-16 3-77,0-1 0,0 1 0,0-1 0,0 1 0,0-1 0,0 0 0,0 1 0,-1-1-1,1 0 1,0 0 0,0 0 0,0 1 0,-1-1 0,1 0 0,0 0 0,-1 0 0,1 0 0,0-2 0,1-4-2595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3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4120,'0'0'13769,"11"8"-13489,3 3-181,-4-4-9,0 1 1,-1 0 0,0 0-1,9 12 1,-10-13 57,-1 0 0,1 0 0,12 8-1,-12-10 5,0 1 0,0 0-1,-1 0 1,10 12-1,-6-7 24,0 0-1,1-1 1,1 0 0,-1 0-1,2-2 1,15 9-1,-9-5 207,33 24 0,-28-13 260,30 37-1,-33-20-54,-22-40-577,0 0 0,1 1 0,-1-1 0,0 0 1,0 1-1,0-1 0,1 0 0,-1 1 1,0-1-1,0 0 0,0 1 0,0-1 0,0 1 1,1-1-1,-1 0 0,0 1 0,0-1 0,0 1 1,0-1-1,0 0 0,0 1 0,0-1 0,-1 1 1,1-1-1,0 0 0,0 1 0,0-1 1,0 0-1,0 1 0,-1-1 0,1 0 0,0 1 1,0-1-1,0 0 0,-1 1 0,1-1 0,0 0 1,-1 1-1,-13 3 376,11-1-299,3-2-85,0-1 1,0 1 0,0-1 0,0 0 0,-1 1-1,1-1 1,0 1 0,0-1 0,0 0 0,-1 1 0,1-1-1,0 0 1,0 1 0,-1-1 0,1 0 0,0 0-1,-1 1 1,1-1 0,0 0 0,-1 0 0,1 1-1,0-1 1,-1 0 0,1 0 0,0 0 0,-1 0 0,1 0-1,-1 1 1,1-1 0,0 0 0,-1 0 0,-2 0 5,0 1 1,0-1-1,0 1 1,0 0-1,0 0 1,1 0-1,-1 1 1,0-1-1,1 1 1,-1-1-1,1 1 1,-1 0-1,1 0 1,-4 4-1,-31 37 11,26-28-7,-277 365 145,271-356-123,6-9-25,0 0 0,2 1-1,-1 1 1,-8 21 0,-21 72 199,39-109-209,0-1 0,0 0-1,0 0 1,0 1 0,0-1 0,0 0 0,0 1 0,0-1 0,0 0 0,0 0 0,0 1 0,0-1 0,0 0 0,0 0 0,0 1 0,-1-1 0,1 0 0,0 0 0,0 1 0,0-1 0,0 0 0,-1 0 0,1 0 0,0 1 0,0-1 0,0 0 0,-1 0 0,1 0 0,0 0 0,0 1 0,-1-1 0,1 0 0,0 0 0,0 0 0,-1 0 0,1 0 0,0 0 0,-1 0-1,1 0 1,0 0 0,0 0 0,-1 0 0,1 0 0,0 0 0,0 0 0,-1 0 0,1 0 0,0 0 0,-1 0 0,1 0 0,0-1 0,0 1 0,-1 0 0,1 0 0,0-1-19,-1 0 1,1 1-1,0-1 0,-1 0 1,1 0-1,0 1 0,0-1 1,-1 0-1,1 0 0,0 0 1,0 0-1,0 1 0,0-1 1,0 0-1,1 0 1,-1 0-1,0 1 0,0-1 1,0 0-1,1-1 0,7-27-500,-5 13-2588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5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0 571 6224,'0'0'5136,"12"-6"-4820,-3 2-250,1 0 39,0-1-1,0 0 0,-1-1 0,0 0 1,0 0-1,0-1 0,-1 0 1,10-11-1,129-168 1981,-121 148-1623,-1 0 0,-1-2 0,17-43 0,-33 67-323,26-63 894,-33 76-933,-1 2-94,1 1-1,-1 0 1,0 0-1,0 0 0,0-1 1,1 1-1,-1 0 1,0 0-1,0-1 1,0 1-1,0 0 1,1 0-1,-1-1 1,0 1-1,0 0 1,0-1-1,0 1 1,0 0-1,0-1 1,0 1-1,0 0 0,0 0 1,0-1-1,0 1 1,0 0-1,0-1 1,0 1-1,0 0 1,0-1-1,-1 1 1,1 0-1,0 0 1,0-1-1,0 1 1,0 0-1,0 0 0,-1-1 1,1 1-1,0 0 1,0 0-1,-1 0 1,1-1-1,0 1 1,0 0-1,-1 0 1,1 0-1,0 0 1,0-1-1,-1 1 1,1 0-1,0 0 0,-1 0 1,1 0-1,0 0 1,0 0-1,-1 0 1,1 0-1,-1 0 1,0 0 56,1 1-52,-1 1 0,1-1-1,-1 0 1,1 0-1,-1 1 1,0-1 0,0 0-1,0 0 1,0 0-1,0 0 1,0 0-1,0 0 1,0 0 0,0 0-1,0-1 1,0 1-1,-1 0 1,1-1 0,0 1-1,0 0 1,-2-1-1,-13 10 55,8-2-38,2 0-1,-1 1 1,1-1-1,0 1 1,0 1 0,1-1-1,1 1 1,-1 0-1,2 0 1,-5 15-1,6-15 18,1 1-1,-1 0 0,2 0 0,0 19 0,-1 22 177,0-42-144,1 0 1,0 0 0,1 0-1,-1 0 1,2 0 0,0 0-1,3 12 1,-3-18-31,0 0 35,-1 1 0,1-1 0,1 0-1,-1 0 1,6 8 0,-6-11-59,0 1 0,0-1-1,0 1 1,0-1 0,0 0-1,0 1 1,0-1 0,0 0 0,1-1-1,-1 1 1,0 0 0,1-1-1,-1 1 1,4-1 0,-1 2 16,1-2 1,-1 1-1,0-1 1,1 0-1,-1 0 1,1 0-1,-1-1 1,0 0-1,1 0 1,-1 0-1,0 0 1,0-1-1,0 0 1,0 0-1,7-5 1,1 1 289,-1 0-2714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37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12960,'0'0'4567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6824,'0'0'6873,"12"-4"-6493,156-50 1351,-156 51-1558,0-1 0,1 0 0,-2-1 1,1 0-1,22-14 0,-31 17-74,0 0 0,0 1-1,1-1 1,-1 1 0,1-1-1,-1 1 1,1 0 0,-1 0-1,1 0 1,0 1 0,-1-1-1,1 1 1,0 0 0,0 0-1,4 1 1,-2 6 913,-1-1-4028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6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7832,'0'0'1040,"11"-3"-679,-3 1-306,13-4 221,-1 0 0,1-1 0,21-11 0,-20 5 43,-4 2 100,1 1 1,0 1-1,0 0 0,41-11 1,-46 16 66,1 0 0,23-12 1,3 0 708,-20 15-275,-18 1-2730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7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20 7528,'0'0'6432,"-12"6"-5824,-39 22-32,45-25-413,1 1 1,-1 0 0,1 1 0,0-1 0,0 1 0,0 0 0,1 1 0,-5 6 0,-4 5 443,9-12-448,1-1 1,0 1-1,0 0 0,0 0 0,1 0 0,0 0 0,0 0 1,0 1-1,1-1 0,-2 10 0,2-12-91,1 0 0,0 0-1,0 0 1,0 0 0,0 0-1,0 0 1,1 0 0,-1 0-1,1 0 1,0-1 0,0 1-1,0 0 1,0 0 0,0 0-1,0-1 1,1 1 0,0-1-1,-1 1 1,1-1 0,0 0-1,4 4 1,2 1 129,-6-5-150,1 1 0,0 0-1,0-1 1,0 1 0,0-1 0,0 0 0,0 0-1,1 0 1,-1-1 0,1 1 0,-1-1 0,1 0-1,0 0 1,-1 0 0,1 0 0,0-1 0,0 1-1,-1-1 1,1 0 0,0 0 0,5-1 0,2-1 14,0-1 0,0 0 1,-1-1-1,1 0 0,-1 0 1,1-1-1,-1 0 0,16-12 1,-1-3 165,41-42 0,-62 59-201,-1-1-1,0 1 1,0-1-1,-1 0 1,1 0-1,-1 0 1,0 0-1,0-1 1,0 1-1,0-1 1,-1 1-1,0-1 1,0 1-1,0-1 1,-1 0-1,1 1 1,-1-10-1,-1 11-11,1-1 0,-1 1 0,0 0 1,0 0-1,0 0 0,0 0 0,0 0 0,-1 1 0,1-1 1,-1 0-1,0 1 0,0-1 0,0 1 0,0-1 0,0 1 1,0 0-1,-1 0 0,1 0 0,-1 0 0,0 0 0,1 1 1,-1-1-1,0 1 0,0 0 0,0 0 0,0 0 0,0 0 0,-3 0 1,-6-2 24,0 2 1,0 0-1,0 0 1,0 1-1,0 1 1,0 0-1,-18 4 1,8-1 55,1 2 0,0 1 1,-25 11-1,14 6 0,29-24-272,5-3 335,3-2-3470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28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1 264 5224,'0'0'8184,"10"-7"-7670,10-10-150,-1-1-1,-1 0 0,16-22 1,29-40 1294,-59 76-1540,0 0 0,0 0 0,0 1 0,1 0 0,-1 0 0,1 0-1,7-3 1,10-7 586,-21 13-673,0 0 0,-1 0 0,1 0 0,0 0 0,-1 0 0,1 0 0,0 0 0,-1 0 0,1 0 0,0 0 0,-1 0 0,1 0 0,0 0 0,-1 1 0,1-1 0,0 0 1,-1 0-1,1 1 0,-1-1 0,1 0 0,0 1 0,-1-1 0,1 1 0,-1-1 0,1 1 0,-1-1 0,0 1 0,1-1 0,-1 1 0,1-1 0,-1 1 0,1 0 0,10 22 355,-8-11-252,1 1 0,1-1 0,0 0 0,0 0 0,1 0 0,0 0 0,14 17 0,-17-25-98,0 0 0,0 0 1,1-1-1,-1 1 1,1-1-1,0 0 0,-1 0 1,2 0-1,-1 0 1,0-1-1,0 0 0,1 0 1,-1 0-1,1 0 1,0-1-1,0 1 0,-1-1 1,1 0-1,0-1 1,0 1-1,0-1 0,0 0 1,0-1-1,5 0 1,-3-1-11,-1 0 1,0-1-1,0 1 1,0-2-1,-1 1 1,1 0-1,-1-1 1,0 0-1,0 0 1,0-1 0,0 0-1,-1 1 1,0-2-1,0 1 1,0 0-1,0-1 1,-1 1-1,0-1 1,3-10-1,-3 8 5,0-5 25,1 1 1,2-27-1,-6 36-48,0 0 1,0 0-1,0 0 1,0 0 0,0 0-1,0 0 1,-1 0-1,0 0 1,1 1-1,-1-1 1,0 0-1,-1 0 1,1 1 0,0-1-1,-1 1 1,1-1-1,-1 1 1,0 0-1,-3-4 1,3 5 0,1 0 1,-1 0-1,0 0 0,0 0 0,0 0 1,0 0-1,0 0 0,0 1 0,0-1 1,-1 1-1,1-1 0,0 1 1,0 0-1,0 0 0,0 0 0,-1 0 1,1 0-1,0 1 0,0-1 1,0 1-1,0-1 0,0 1 0,0 0 1,0 0-1,0 0 0,0 0 0,-3 2 1,-6 4 12,1 0 0,1 1-1,-15 14 1,17-15-14,-6 6 18,2-1 0,-1 2 1,2 0-1,-15 25 1,-26 65 131,49-98-116,-1 0 0,0 0 0,0 0 0,0 0 0,-1-1-1,-8 10 1,11-14-21,-1 1 0,0-1 0,0 0 0,0 1 0,0-1 0,0 0 0,0 0 0,0 0-1,0-1 1,0 1 0,0 0 0,0-1 0,-1 0 0,1 1 0,0-1 0,0 0 0,-1 0 0,1 0-1,0 0 1,0-1 0,-1 1 0,1-1 0,-4-1 0,-9-3 48,-1 0 1,1-2-1,-19-11 0,31 17-74,1 0 0,-1-1 0,0 1-1,0 1 1,1-1 0,-1 0 0,0 1-1,0-1 1,0 1 0,0 0 0,0 0-1,0 0 1,0 0 0,-4 1 0,-9 8-3290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32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539 0 3616,'0'0'8598,"-10"1"-8202,-253 17 3147,254-18-3368,-1 2 1,1-1-1,0 1 0,0 0 1,0 1-1,0 0 1,-11 6-1,-4 4 723,-28 19 1,43-25-679,0 0-1,0 1 1,1-1 0,0 2 0,1-1 0,0 1-1,0 0 1,0 1 0,-7 15 0,11-18-120,0-1 0,0 0-1,1 1 1,-1 0 0,2-1 0,-1 1-1,1 0 1,0 0 0,0 0 0,1 0 0,0 0-1,0 0 1,1 0 0,-1 0 0,2 0 0,2 11-1,-3-14-52,1-1-1,0 1 1,0-1-1,0 1 0,0-1 1,0 0-1,1 0 1,-1 0-1,1 0 0,0 0 1,0 0-1,0-1 1,0 1-1,7 3 0,-4-4-10,0 1 0,0-1-1,0 0 1,0 0 0,1-1-1,-1 1 1,1-2 0,8 1-1,2-1 8,1-1-1,-1-1 1,0 0-1,0-2 1,33-10-1,-37 10-19,0-2 0,0 0-1,-1 0 1,1-1 0,-1 0 0,-1-1-1,1-1 1,-1 0 0,16-18 0,-20 19-5,0 0 0,-1-1 0,0 0 0,0 0 0,-1 0 0,-1-1 1,1 0-1,-1 0 0,-1 0 0,0 0 0,-1-1 0,0 1 0,1-20 1,-3 13 82,-1 0 0,-5-29 1,6 39-35,0 7-62,0-1 0,0 1 0,0-1 0,1 1 0,-1-1 0,0 1-1,0 0 1,0-1 0,0 1 0,0-1 0,0 1 0,0-1 0,0 1 0,-1-1 0,1 1 0,0-1-1,0 1 1,0 0 0,0-1 0,-1 1 0,1-1 0,0 1 0,0 0 0,-1-1 0,1 1 0,0 0 0,0-1-1,-1 1 1,0-1 0,1 1 39,-1 22 90,-8 41-58,6-46-61,0 0 0,1 1 0,1 0 0,2 24 1,1-17 29,-1-8 6,1-1 0,7 31 0,-7-42-32,0 0 0,-1 0 0,2-1-1,-1 1 1,0-1 0,1 1 0,0-1-1,0 0 1,0 0 0,0 0 0,1 0-1,0-1 1,6 6 0,-6-6 36,1 0 0,-1-1-1,0 1 1,1-1 0,-1 0 0,7 2 0,-10-4-45,-1 1 1,1-1-1,0 0 1,-1 0-1,1 1 1,-1-1-1,1 0 1,0 0-1,-1 0 1,1 0-1,0 0 1,-1 0-1,1 0 1,0 0-1,-1 0 1,1 0-1,0 0 0,-1 0 1,1 0-1,0-1 1,-1 1-1,1 0 1,-1 0-1,1-1 1,0 1-1,-1-1 1,1 1-1,-1 0 1,1-1-1,-1 1 1,1-1-1,-1 1 1,1-2-1,12-9 19,13-1-311,-16 8-2952,-10 4 3060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33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0 518 6328,'0'0'6209,"14"-1"-5793,42-5 5,-51 5-349,0-1 0,0 1 0,-1-1 0,1 0 0,0 0 0,-1 0 0,1-1 0,-1 1 0,0-1 0,0 0 0,0 0 0,0-1-1,5-6 1,6-4 145,34-29 770,79-89 0,-112 113-831,-2 0 0,0-1 0,-1-1 0,-1 0 0,-1-1 0,0 0 1,-2 0-1,7-29 0,-14 47-92,-2 0-1,1-1 1,0 1 0,-1-1 0,0 1-1,0 0 1,0-1 0,0 1 0,-1 0-1,-2-8 1,3 11-51,0 1 0,0-1 0,-1 0-1,1 1 1,0-1 0,-1 1 0,1 0 0,0-1-1,-1 1 1,1-1 0,-1 1 0,1-1 0,-1 1-1,1 0 1,-1-1 0,1 1 0,-1 0 0,1 0-1,-1-1 1,1 1 0,-1 0 0,1 0 0,-1 0-1,0 0 1,1 0 0,-1 0 0,1 0 0,-1 0-1,0 0 1,1 0 0,-1 0 0,1 0 0,-1 0 0,0 0-1,1 1 1,-1-1 0,1 0 0,-1 0 0,1 1-1,-1-1 1,1 0 0,-1 1 0,1-1 0,-1 0-1,1 1 1,-1-1 0,1 1 0,-1 0 0,-22 20 208,8-3-121,1-1-1,1 2 0,1-1 0,0 2 0,2 0 0,0 0 1,1 1-1,1 0 0,1 0 0,1 1 0,1 0 1,-3 27-1,6-30 23,0-3 65,0 0 0,1 0 0,3 27 0,-2-40-137,0 0 0,1 1 1,-1-1-1,1 0 0,0 0 1,0 0-1,0 0 0,0 0 1,1-1-1,-1 1 0,1 0 1,0-1-1,0 1 0,0 0 1,0-1-1,0 0 0,0 0 0,0 0 1,1 0-1,-1 0 0,1 0 1,0 0-1,-1-1 0,7 3 1,-5-3-8,-1 0-1,1-1 1,0 1 0,0-1 0,0 0 0,0 0 0,-1 0 0,1-1 0,0 1 0,0-1 0,0 0 0,-1 0 0,1 0-1,6-3 1,5-4 31,0 0 0,16-12 1,0 0-35,15-4-78,-23 13-3036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35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65 4416,'0'0'9306,"-11"6"-8828,-38 15-30,46-19-374,0-1 0,0 0 0,0 0 1,-1-1-1,1 1 0,0-1 0,-1 1 1,1-1-1,0 0 0,-7-1 0,-9 1 360,13 1-308,-2 0 51,1 0 0,-1 0 0,0 1 0,1 0 0,-1 0 0,1 1 0,0 0 1,-1 0-1,2 0 0,-1 1 0,-10 8 0,12-8-67,1-1 1,0 1-1,0 0 1,0 1-1,1-1 1,-1 1-1,1 0 1,0-1 0,1 1-1,-1 0 1,1 1-1,0-1 1,0 0-1,0 1 1,1-1-1,0 1 1,0 0-1,1-1 1,-1 7-1,2-3-14,0 0-1,0 0 1,1-1-1,0 1 0,1-1 1,0 1-1,0-1 0,6 9 1,-6-11-36,0-1 0,1 1 0,-1-1 0,1 0 0,1 0 1,-1 0-1,1 0 0,0-1 0,0 0 0,0 0 0,11 6 0,-6-6 1,0 1 0,1-2 1,-1 0-1,1 0 0,0-1 0,0 0 0,0-1 0,1 0 0,-1-1 0,0 0 0,0-1 0,0 0 0,0-1 0,0 0 0,0-1 0,0 0 0,-1 0 1,1-1-1,14-8 0,-5 1 14,-1 0 0,1-2 1,-2 0-1,0-1 1,0-1-1,-2-1 0,0 0 1,23-31-1,-39 47-41,9-11 147,-9 11-177,0 0 1,0 0-1,0-1 0,0 1 0,1 0 0,-1 0 0,0 0 0,0 0 0,0 0 0,0-1 0,0 1 0,1 0 0,-1 0 0,0 0 0,0 0 1,0-1-1,0 1 0,0 0 0,0 0 0,0 0 0,0-1 0,0 1 0,0 0 0,0 0 0,0 0 0,0-1 0,0 1 0,0 0 0,0 0 1,0 0-1,0-1 0,0 1 0,0 0 0,0 0 0,0 0 0,0-1 0,0 1 0,0 0 0,0 0 0,0 0 0,-1-1 0,1 1 1,0 0-1,0 0 0,0 0 0,0 0 0,0 0 0,-1-1 0,-1 2 16,1 1 0,-1-1 0,1 1 0,0-1 0,-1 1-1,1-1 1,0 1 0,0 0 0,0 0 0,-1 3 0,-1-1 0,-4 10 12,1 0 1,0 0 0,0 1 0,2 0-1,0 0 1,-4 27 0,8-38-29,0 0 0,1 0 0,-1 0 0,1 0 0,0 0 0,0 0 0,0-1 0,0 1 0,1 0 0,0 0 0,-1-1 0,1 1 0,1-1 0,-1 0 0,0 0 0,1 0 0,0 0 0,-1 0 0,1 0-1,0-1 1,1 1 0,-1-1 0,0 0 0,1 0 0,6 3 0,-7-3-1,1 0 0,0 0 0,0 0 0,0-1 0,-1 0 0,1 0 0,0 0 0,0 0-1,1 0 1,-1-1 0,0 0 0,0 0 0,0 0 0,0 0 0,0-1 0,0 0 0,0 0 0,0 0-1,0 0 1,0 0 0,0-1 0,0 1 0,-1-1 0,7-4 0,-8 3 4,1 0 1,-1 0-1,0 0 1,0-1-1,0 1 0,0 0 1,0-1-1,-1 0 1,0 1-1,0-1 0,0 0 1,0 1-1,0-1 1,-1 0-1,1 0 1,-1 0-1,0 1 0,0-1 1,-1 0-1,1 0 1,-1 0-1,0 0 1,-2-5-1,1 1 9,-1 0 0,0 0 0,0 0 0,-1 1 0,0-1 0,-1 1 0,1 0 0,-1 1 1,-10-11-1,10 12 4,-1 1 0,1 0 0,-1 0 0,0 1 0,0 0 0,-7-3 0,9 5-2,1-1-1,0 1 0,-1 0 0,1 0 1,-1 0-1,1 1 0,-1-1 1,1 1-1,-1 0 0,0 0 0,1 0 1,-7 1-1,9-1-14,1 0 0,-1 0 0,1 0 0,-1 0 0,1 1 0,-1-1 1,1 0-1,-1 0 0,1 0 0,-1 0 0,1 0 0,-1 1 0,1-1 0,-1 0 0,1 1 0,-1-1 1,1 0-1,0 0 0,-1 1 0,1-1 0,0 1 0,-1-1 0,1 0 0,0 1 0,-1-1 1,1 1-1,0-1 0,0 1 0,-1-1 0,1 1 0,0-1 0,0 1 0,0-1 0,0 1 0,0-1 1,0 1-1,0-1 0,0 1 0,0-1 0,0 1 0,0-1 0,0 1 0,0 0 0,0-1 0,0 1 1,1-1-1,-1 1 0,0-1 0,0 0 0,0 1 0,1-1 0,-1 1 0,0-1 0,1 1 0,-1-1 1,0 0-1,1 1 0,-1-1 0,1 0 0,-1 1 0,1-1 0,-1 0 0,1 0 0,0 1 1,32 18 47,-31-18-43,6 3 1,0-1 0,-1-1 1,1 0-1,0 0 0,0 0 0,0-1 0,1 0 0,-1-1 0,0 0 1,0 0-1,17-3 0,-19 2 1,0 0 0,0-1 0,1 0 1,-1 0-1,0 0 0,0-1 0,-1 0 0,1 0 0,-1-1 1,1 0-1,-1 0 0,0 0 0,0 0 0,-1-1 1,0 1-1,5-7 0,8-17 68,0-1 0,-2-1 0,16-45 0,-8 18 113,-23 57-182,0-1 1,0 0-1,0 1 1,1-1 0,-1 1-1,0-1 1,1 0-1,-1 1 1,0-1 0,1 1-1,-1-1 1,0 0 0,1 1-1,-1 0 1,1-1-1,-1 1 1,1-1 0,-1 1-1,1-1 1,0 1 0,-1 0-1,1-1 1,-1 1-1,1 0 1,0 0 0,-1 0-1,1-1 1,0 1-1,-1 0 1,1 0 0,0 0-1,-1 0 1,1 0 0,0 0-1,-1 0 1,1 0-1,0 1 1,-1-1 0,1 0-1,0 0 1,-1 0 0,1 1-1,0-1 1,0 1-1,3 2 26,0 0-1,0 0 0,-1 0 1,0 1-1,6 7 0,-4-4-7,0 1 1,0 0-1,-1 0 0,0 1 1,0-1-1,-1 1 0,0 0 1,-1 0-1,3 18 0,-3-13 48,-1 0-1,-1 1 1,0-1-1,-1 0 1,-5 28-1,6-38-50,-1-1 0,0 1-1,0 0 1,0-1 0,0 1 0,0-1-1,-1 1 1,0-1 0,0 1 0,0-1-1,0 0 1,0 0 0,0 0 0,-1 0-1,0-1 1,1 1 0,-1-1 0,0 1-1,0-1 1,-5 3 0,4-4-2,1-1 1,-1 1 0,0 0-1,0-1 1,1 0-1,-1 0 1,0 0 0,0 0-1,1-1 1,-1 0-1,-6-1 1,-5-1 19,3-1-15,8 1-15,9 2-7,6 3 1,1-1 0,-1 2 0,0 0-1,1 0 1,-1 1 0,12 6 0,4 0 12,21 11 55,-38-16-22,0 0-1,1 0 0,0-1 1,19 4-1,-1-2 118,-24-4-170,0-1 0,0 1 1,1-1-1,-1-1 0,1 1 0,-1-1 0,0 0 0,1 0 0,8-2 0,3 0-37,0-1-3979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12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1 5520,'0'0'7474,"-8"11"-7210,-15 22 116,-20 37 0,16-27 169,20-34-373,1 1 1,0 0-1,0 0 1,-7 20-1,4-5 89,-15 26 1,9-17-72,8-19-114,-5 10 163,1 1-1,1 0 0,-10 49 0,-12 86 449,25-105-451,-11 56 175,5-49-216,3 0 1,2 0-1,3 1 1,3 65-1,5-69 46,3 1-1,2-1 0,2 0 1,4 0-1,21 59 1,-30-103-160,-1 0 1,3 28-1,1 6 68,3 3 38,-6-26-78,1-1 0,2 0 0,11 30 0,36 92 412,-16-51-207,18 41 449,-54-132-701,-1-2-5,0 1-1,0 0 1,1-1-1,0 0 1,0 1 0,0-1-1,6 5 1,-8-8-57,0-1 0,-1 0 0,1 0 0,-1 1 0,1-1 0,0 0 0,-1 0 0,1 0-1,0 0 1,-1 0 0,1 0 0,0 0 0,-1 0 0,1 0 0,0 0 0,-1 0 0,1 0 0,0-1 0,-1 1 0,1 0 0,0 0 0,-1-1 0,1 1 0,-1-1 0,1 1 0,-1 0 0,1-1-1,-1 1 1,1-1 0,-1 1 0,1-1 0,-1 1 0,0-1 0,1 1 0,-1-1 0,0 0 0,1 1 0,-1-2 0,14-26-78,-3-9-3034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5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0 585 4416,'0'0'11810,"11"-9"-11549,10-12 109,36-43-1,18-31 644,-59 71-805,0 0 0,-2 0 0,0-2 0,12-34 0,-17 38-123,20-63 261,-26 74-296,0 1 1,-2 0-1,1-1 0,-1 1 1,0-1-1,-2-14 0,0 22-34,1 0-1,-1 0 1,0 1 0,0-1-1,0 0 1,-1 1 0,-2-5-1,4 6-12,-1-1 0,0 1-1,0 0 1,1 0 0,-1 0-1,0 0 1,0 0 0,0 0-1,0 1 1,0-1 0,0 0-1,0 0 1,0 1 0,-1-1-1,1 1 1,0-1 0,0 1-1,-3-1 1,0 1-2,0 0 0,0 1 0,0-1 0,0 1 0,1 0 0,-1 0 1,0 0-1,0 1 0,1-1 0,-1 1 0,1 0 0,-1 0 0,-3 3 0,2 0 4,0-1-1,0 1 1,0 1-1,0-1 1,1 1 0,-7 11-1,2 0 59,1 0 0,1 0 0,1 1 0,-9 36-1,13-39-4,1 0-1,0 1 0,1-1 0,2 20 1,0 23 141,-2-52-145,0-1-1,1 1 1,-1 0 0,1-1 0,0 1 0,0-1-1,1 0 1,0 1 0,0-1 0,0 0 0,0 0-1,1 0 1,4 6 0,2 9 197,-9-18-228,0-1 0,1 1 0,-1 0-1,1-1 1,-1 1 0,1 0 0,0-1-1,-1 1 1,1-1 0,0 1 0,0-1-1,0 1 1,1-1 0,-1 0 0,0 0-1,0 1 1,1-1 0,-1 0-1,0 0 1,1 0 0,-1 0 0,1-1-1,0 1 1,-1 0 0,4 0 0,-4 0-1,0-1 1,1 1 0,-1-1 0,0 1-1,1 0 1,-1-1 0,0 1 0,0 0-1,0 0 1,0 0 0,0 0 0,0 0-1,0 0 1,0 0 0,1 2 0,8 8 83,-3-10-372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6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5720,'0'0'11559,"5"12"-11173,-5-11-381,9 20 337,-2 1 0,9 41-1,11 65 1822,-26-125-2060,-1 0 0,1 0 1,0 1-1,0-1 0,0 0 0,0 0 0,0 0 0,1 0 1,-1 0-1,1-1 0,0 1 0,2 2 0,-4-3 124,0-2-222,0 0 0,0 1 0,0-1 0,0 0 0,0 0 0,0 0 0,0 0 0,0 0 0,0 1 0,0-1 0,0 0 0,0 0 0,0 0 1,0 0-1,0 1 0,0-1 0,0 0 0,0 0 0,0 0 0,0 0 0,0 0 0,1 1 0,-1-1 0,0 0 0,0 0 0,0 0 0,0 0 0,0 0 0,0 0 1,0 0-1,1 0 0,-1 1 0,0-1 0,0 0 0,0 0 0,0 0 0,0 0 0,1 0 0,-1 0 0,0 0 0,0 0 0,0 0 0,0 0 0,0 0 0,1 0 1,-1 0-1,0 0 0,0 0 0,0 0 0,0 0 0,1 0 0,-1 0 0,0 0 0,0 0 0,0 0 0,0 0 0,0-1 0,1 1 0,-1 0 0,0 0 0,0 0 1,0 0-1,1 0 51,4 0-3214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43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91 880 9440,'0'0'6325,"4"-13"-5914,85-249 1607,-40 99-674,28-172 0,-66 279-999,-9 48-256,4-35 729,-9 96-448,-16 82-1,15-111-305,-22 115 259,-5-2 1,-7-1 0,-90 216-1,65-231 431,47-103-258,16-17-332,4-8 149,137-223 405,-2 1-314,-103 175-247,3 3-1,51-54 1,3 15 316,-84 84-81,-8 18-125,-1-3-275,0 37 138,3 98 31,-1-121-134,1-1 1,1 0-1,1 1 0,10 28 1,-13-48-20,0 1 1,0 0-1,0-1 1,0 0 0,1 1-1,-1-1 1,1 0-1,0 0 1,0 0 0,0-1-1,0 1 1,1-1-1,-1 0 1,1 0-1,-1 0 1,1 0 0,0 0-1,0-1 1,6 2-1,-4-1 3,-1-1 1,1 0-1,0 0 0,0-1 0,0 1 0,0-1 0,0-1 0,-1 1 0,1-1 0,0 0 1,0 0-1,9-4 0,-3 0 16,-1-1 0,0 0 0,0-1 0,-1 0 1,0-1-1,0 0 0,-1 0 0,0-1 0,0 0 0,-1-1 1,0 0-1,-1 0 0,0-1 0,0 0 0,-1 0 0,-1 0 0,0-1 1,5-17-1,-9 27-18,-1 0-1,1 0 1,0 0 0,-1 0 0,1-1-1,-1 1 1,0 0 0,1 0 0,-1 0 0,0-1-1,-1 1 1,1 0 0,0 0 0,-1-1 0,1 1-1,-1 0 1,0 0 0,1 0 0,-1 0-1,0 0 1,0 0 0,-1 0 0,1 0 0,0 0-1,0 0 1,-1 1 0,0-1 0,1 1 0,-1-1-1,0 1 1,1-1 0,-1 1 0,0 0 0,0 0-1,0 0 1,0 0 0,0 0 0,0 0-1,-1 1 1,1-1 0,0 1 0,0 0 0,-4-1-1,2 2-2,1 0 0,0 0-1,0 0 1,-1 1-1,1-1 1,0 1 0,0 0-1,1 0 1,-1 0-1,0 0 1,1 1 0,-1-1-1,-2 4 1,-4 2 5,5-4-8,0 0 0,0 1 0,0-1 0,0 1 0,1 0 0,-1 0 1,1 0-1,0 1 0,1-1 0,0 1 0,-1-1 0,2 1 0,-1 0 0,1 0 1,0 0-1,0 0 0,0 0 0,1 0 0,0 0 0,0 0 0,1 0 0,1 9 1,-1-10-1,1-1 0,-1 1 1,1 0-1,0-1 0,0 1 1,1-1-1,-1 1 0,1-1 1,0 0-1,0 0 0,0 0 1,1-1-1,-1 1 0,1-1 1,0 0-1,0 0 0,0 0 1,0 0-1,1-1 0,-1 0 1,1 0-1,-1 0 0,1 0 1,0-1-1,0 1 0,0-1 1,9 0-1,-4 0-2,0-1 1,1-1-1,-1 0 0,0-1 0,0 1 0,0-2 1,0 0-1,-1 0 0,1 0 0,-1-1 0,11-7 1,11-6 0,51-40 1,-70 48 16,0 0 1,-1 0-1,0-1 0,0-1 1,-1 1-1,-1-2 0,14-19 1,-23 31-19,0-1 0,0 1 0,0 0 1,1 0-1,-1 0 0,0-1 0,0 1 0,0 0 1,0 0-1,0-1 0,0 1 0,0 0 1,0 0-1,0-1 0,1 1 0,-1 0 0,0 0 1,0-1-1,0 1 0,0 0 0,-1 0 1,1-1-1,0 1 0,0 0 0,0 0 0,0-1 1,0 1-1,0 0 0,0 0 0,0-1 1,0 1-1,-1 0 0,1 0 0,0 0 0,0-1 1,0 1-1,0 0 0,-1 0 0,1 0 1,0 0-1,0-1 0,-1 1 0,1 0 0,0 0 1,0 0-1,0 0 0,-1 0 0,1 0 1,0 0-1,0 0 0,-1 0 0,1 0 0,0 0 1,0 0-1,-1 0 0,1 0 0,0 0 1,-1 0-1,1 0 0,0 0 0,0 0 0,-1 0 1,1 0-1,0 0 0,0 0 0,-1 1 1,-18 4 49,4 2-29,1 1-1,-1 0 0,2 1 1,-1 1-1,1 0 1,1 0-1,0 1 1,-16 19-1,20-21-6,1 1-1,0-1 1,0 2-1,1-1 1,0 1-1,1 0 0,0 0 1,0 1-1,2-1 1,-1 1-1,1 0 1,-1 13-1,4-23-12,0-1-1,0 1 0,0-1 1,0 0-1,0 1 1,0-1-1,0 0 0,1 1 1,-1-1-1,0 0 0,1 1 1,-1-1-1,1 0 1,0 2-1,0-2 0,-1-1 1,1 1-1,-1-1 0,1 0 1,-1 1-1,1-1 1,-1 0-1,1 1 0,-1-1 1,1 0-1,-1 0 0,1 1 1,-1-1-1,1 0 0,-1 0 1,1 0-1,0 0 1,-1 0-1,1 0 0,-1 0 1,1 0-1,0 0 0,0 0 1,2-1 2,-1 0 0,1 0 1,-1 0-1,1 0 0,-1 0 1,0 0-1,1-1 0,-1 1 0,0-1 1,0 0-1,0 0 0,3-3 1,9-14 34,-1-1 0,0 0-1,-2-1 1,0 0 0,12-37 0,-6 17 76,-9 23-28,-10 20 12,-14 30-26,16-31-78,-70 163-43,44-97 33,-70 126 0,68-150 38,11-18 52,-25 50 0,41-73-66,-5 12 40,6-14-45,0 0 0,0 1 0,0-1 0,0 0 0,0 0-1,0 1 1,0-1 0,-1 0 0,1 0 0,0 1 0,0-1 0,0 0 0,0 0 0,0 0 0,-1 1 0,1-1 0,0 0 0,0 0 0,0 0 0,-1 1 0,1-1 0,0 0 0,0 0 0,-1 0 0,1 0 0,0 0 0,0 0 0,-1 1 0,1-1-1,0 0 1,0 0 0,-1 0 0,1 0 0,0 0 0,0 0 0,-1 0 0,1 0 0,0 0 0,-1 0 0,16-19 175,63-58-41,22-23 17,218-270-155,-304 353 0,0-1 0,-1 0 0,0-1 0,18-38 0,-37 77 0,2-1 0,0 1 0,1 0 0,0 37 0,-1-1 0,0-25 0,-2 48 0,6-78 0,0 1 0,0-1 0,0 1 0,0-1 0,0 1 0,1-1 0,-1 1 0,0-1 0,1 0 0,-1 1 0,1-1 0,1 3 0,-2-4 0,0 0 0,1 1 0,-1-1 0,0 0 0,1 0 0,-1 1 0,0-1 0,1 0 0,-1 0 0,1 0 0,-1 1 0,0-1 0,1 0 0,-1 0 0,1 0 0,-1 0 0,0 0 0,1 0 0,-1 0 0,1 0 0,-1 0 0,1 0 0,-1 0 0,0 0 0,1 0 0,-1 0 0,1-1 0,4-1 0,-1-1 0,0 1 0,0-1 0,0 0 0,0 0 0,3-4 0,0 0 0,8-7 0,0-1 0,-1 0 0,23-34 0,29-61 0,-32 52 0,-28 48 0,-3 6 0,0 0 0,0 0 0,-1-1 0,0 1 0,1-1 0,-2 1 0,1-1 0,1-6 0,-19 53 0,12-27 0,0 0 0,2-1 0,0 1 0,0 0 0,1 17 0,1-23 0,1 0 0,0 0 0,0 0 0,1 0 0,0 0 0,1 0 0,0-1 0,0 1 0,8 14 0,-10-22 0,0 1 0,0-1 0,0 1 0,1-1 0,-1 0 0,0 1 0,1-1 0,-1 0 0,1 0 0,-1 0 0,1 0 0,-1 0 0,1 0 0,0 0 0,-1-1 0,1 1 0,0-1 0,0 1 0,0-1 0,-1 0 0,1 1 0,0-1 0,0 0 0,0 0 0,0 0 0,0-1 0,-1 1 0,1 0 0,0-1 0,0 1 0,0-1 0,-1 0 0,4-1 0,1-1 0,0 0 0,0 0 0,-1-1 0,1 1 0,-1-1 0,0-1 0,0 1 0,5-7 0,12-14 0,0 0 0,-1-1 0,28-43 0,-30 41 0,-14 20 0,0 0 0,0 0 0,7-15 0,-7 9 0,-5 14 0,-9 38 0,9-34 0,1 1 0,0 0 0,0-1 0,0 1 0,1-1 0,3 9 0,3 9 0,-7-19 0,1 1 0,-1-1 0,1 0 0,0 1 0,0-1 0,0 0 0,0 0 0,1 0 0,-1-1 0,1 1 0,0 0 0,0-1 0,0 0 0,0 0 0,0 0 0,0 0 0,1 0 0,5 2 0,-8-4 0,1 1 0,0 0 0,-1-1 0,1 1 0,0-1 0,-1 0 0,1 1 0,0-1 0,0 0 0,0 0 0,-1 0 0,1 0 0,0-1 0,0 1 0,-1 0 0,1-1 0,0 1 0,-1-1 0,1 0 0,0 1 0,-1-1 0,1 0 0,-1 0 0,1 0 0,-1 0 0,0 0 0,1-1 0,-1 1 0,0 0 0,0 0 0,0-1 0,0 1 0,0-1 0,0 1 0,0-1 0,0 0 0,0 1 0,-1-1 0,1-3 0,2-2 0,-1 2 0,-1 0 0,1-1 0,-1 1 0,0 0 0,0-1 0,-1 1 0,1-1 0,-1 1 0,-2-10 0,2 12 0,0 0 0,-1 0 0,1 0 0,-1 0 0,0 0 0,0 0 0,0 0 0,0 0 0,0 0 0,-1 1 0,0-1 0,1 0 0,-1 1 0,0-1 0,-4-3 0,-2-6 0,8 11 0,-1 0 0,1 0 0,-1 0 0,1 1 0,-1-1 0,1 0 0,-1 0 0,0 0 0,0 0 0,1 1 0,-1-1 0,0 0 0,0 1 0,0-1 0,0 0 0,1 1 0,-1-1 0,0 1 0,0 0 0,0-1 0,0 1 0,0 0 0,-1 0 0,1-1 0,0 1 0,0 0 0,-1 0 0,-2 0 0,0 1 0,1-1 0,-1 1 0,1 0 0,-1 0 0,1 0 0,-1 1 0,1-1 0,0 1 0,0 0 0,0 0 0,0 0 0,0 0 0,0 0 0,0 1 0,0-1 0,1 1 0,0 0 0,-1-1 0,1 1 0,0 0 0,0 1 0,1-1 0,-3 4 0,-3 10 0,0 1 0,0 0 0,-4 27 0,6-26 0,2-7 0,1 0 0,0 1 0,0-1 0,2 1 0,-1 0 0,3 16 0,-2-24 0,1-1 0,-1 1 0,1 0 0,0-1 0,1 1 0,-1-1 0,1 0 0,0 1 0,0-1 0,0 0 0,1 0 0,-1 0 0,1 0 0,0-1 0,0 1 0,0-1 0,1 1 0,-1-1 0,1 0 0,5 3 0,-5-5 0,0 1 0,1-1 0,0 0 0,-1 0 0,1 0 0,0-1 0,-1 0 0,1 1 0,0-2 0,0 1 0,-1 0 0,8-3 0,5 0 0,0-2 0,16-6 0,-15 4 0,-1-1 0,0-1 0,-1-1 0,0 0 0,0-1 0,-1-1 0,0 0 0,-1-1 0,-1 0 0,0-1 0,0-1 0,15-25 0,20-43 0,-45 71 0,-15 71 0,-15 109 0,26-154 0,2-14 0,1-1 0,-1 0 0,0 1 0,1-1 0,-1 0 0,0 0 0,0 0 0,0 0 0,0 0 0,1 0 0,-1 0 0,0-2 0,8-9 0,0 0 0,9-19 0,-13 21 0,1 0 0,0 0 0,1 0 0,0 1 0,13-14 0,-19 23 0,-1-1 0,1 0 0,-1 1 0,1-1 0,-1 0 0,1 1 0,0-1 0,-1 1 0,1-1 0,0 1 0,-1 0 0,1-1 0,0 1 0,0 0 0,-1-1 0,1 1 0,0 0 0,0 0 0,0 0 0,0 0 0,-1-1 0,1 1 0,0 0 0,0 1 0,0-1 0,0 0 0,-1 0 0,1 0 0,0 0 0,0 1 0,0-1 0,-1 0 0,1 1 0,0-1 0,0 1 0,-1-1 0,1 0 0,0 1 0,-1 0 0,1-1 0,-1 1 0,1-1 0,-1 1 0,1 0 0,-1-1 0,1 1 0,-1 0 0,1 0 0,-1-1 0,1 2 0,1 6 0,1-1 0,-1 0 0,0 0 0,1 12 0,-2-14 0,1 22 0,-2-21 0,1 1 0,-1-1 0,1 1 0,0-1 0,1 1 0,-1-1 0,1 0 0,0 0 0,5 8 0,-6-13 0,0 0 0,1 1 0,-1-1 0,1 0 0,-1-1 0,1 1 0,0 0 0,-1 0 0,1-1 0,0 1 0,0-1 0,-1 1 0,1-1 0,0 0 0,0 0 0,0 0 0,-1 0 0,1 0 0,0 0 0,0 0 0,0 0 0,-1-1 0,1 1 0,0-1 0,0 0 0,-1 1 0,1-1 0,2-2 0,3 0 0,0 0 0,-1-1 0,1 0 0,-1 0 0,10-10 0,77-96 0,-58 64 0,-34 46 0,-1-1 0,0 1 0,1-1 0,-1 1 0,1 0 0,-1-1 0,1 1 0,-1-1 0,1 1 0,0 0 0,-1-1 0,1 1 0,-1 0 0,1 0 0,0 0 0,-1-1 0,1 1 0,-1 0 0,1 0 0,0 0 0,-1 0 0,1 0 0,0 0 0,-1 0 0,1 0 0,0 1 0,-1-1 0,1 0 0,-1 0 0,2 1 0,16 11 0,-11-7 0,6 4 0,-20-8 0,3-1 0,0 0 0,0 0 0,1 0 0,-1 0 0,0 1 0,-5 1 0,-2 2 0,0 0 0,1 1 0,-1 0 0,1 1 0,0 0 0,0 1 0,-13 11 0,20-16 0,-1 1 0,1 1 0,0-1 0,0 1 0,0-1 0,0 1 0,0 0 0,1 0 0,0 0 0,0 0 0,0 0 0,0 1 0,0-1 0,1 0 0,0 1 0,0 0 0,0-1 0,1 1 0,-1-1 0,1 1 0,1 8 0,0-9 0,0 0 0,0 0 0,0-1 0,0 1 0,1 0 0,0-1 0,-1 1 0,1-1 0,1 0 0,-1 1 0,0-1 0,1 0 0,0 0 0,-1-1 0,1 1 0,0 0 0,1-1 0,-1 0 0,0 0 0,1 0 0,-1 0 0,1 0 0,-1-1 0,1 1 0,0-1 0,0 0 0,0 0 0,0-1 0,0 1 0,-1-1 0,7 0 0,4 0 0,-1-1 0,0 0 0,0-1 0,0 0 0,0-1 0,0-1 0,0 0 0,12-6 0,9-5 0,52-33 0,-70 38 0,-2-1 0,1-1 0,-2 0 0,1 0 0,14-20 0,-23 27 0,0-1 0,0 0 0,-1 0 0,0 0 0,0 0 0,0 0 0,-1-1 0,0 0 0,-1 1 0,1-1 0,-1 0 0,-1-1 0,1 1 0,0-8 0,-2 15 0,0 0 0,0 0 0,0 0 0,0-1 0,0 1 0,0 0 0,0 0 0,0 0 0,0 0 0,0 0 0,0 0 0,0 0 0,0 0 0,0 0 0,0 0 0,0 0 0,1 0 0,-1 0 0,0-1 0,0 1 0,0 0 0,0 0 0,0 0 0,0 0 0,0 0 0,-1 0 0,1 0 0,0 0 0,0 0 0,0 0 0,0 0 0,0-1 0,0 1 0,0 0 0,0 0 0,0 0 0,0 0 0,0 0 0,0 0 0,0 0 0,0 0 0,0 0 0,0 0 0,0 0 0,0 0 0,0 0 0,-1 0 0,1 0 0,0 0 0,0 0 0,0 0 0,0 0 0,0-1 0,0 1 0,0 0 0,0 0 0,0 0 0,0 0 0,0 0 0,-1 0 0,1 0 0,0 1 0,0-1 0,0 0 0,0 0 0,0 0 0,0 0 0,0 0 0,0 0 0,-5 7 0,-3 12 0,0 0 0,1 2 0,1-1 0,-4 22 0,9-32 0,0 0 0,0-1 0,1 1 0,0 0 0,0-1 0,1 1 0,1-1 0,0 1 0,3 11 0,-5-21 0,0 1 0,1-1 0,-1 1 0,0-1 0,0 1 0,0-1 0,1 0 0,-1 1 0,0-1 0,0 1 0,1-1 0,-1 1 0,0-1 0,1 0 0,-1 1 0,1-1 0,-1 0 0,0 1 0,1-1 0,-1 0 0,1 0 0,-1 1 0,1-1 0,-1 0 0,1 0 0,-1 0 0,1 0 0,-1 0 0,1 0 0,-1 0 0,1 0 0,-1 0 0,1 0 0,-1 0 0,2 0 0,0-1 0,0 1 0,1-1 0,-1 0 0,0 0 0,0-1 0,0 1 0,0 0 0,3-3 0,3-4 0,0 0 0,12-15 0,56-95 0,-48 71 0,-26 44 0,-1 1 0,0 0 0,0 1 0,0-1 0,0 0 0,0 0 0,1 0 0,-1 1 0,1-1 0,-1 1 0,1-1 0,0 1 0,-1 0 0,1-1 0,0 1 0,2-1 0,-3 2 0,-1 0 0,0 1 0,1-1 0,-1 0 0,0 0 0,1 0 0,-1 1 0,0-1 0,1 0 0,-1 0 0,0 1 0,0-1 0,1 0 0,-1 1 0,0-1 0,0 0 0,0 1 0,0-1 0,1 0 0,-1 1 0,0-1 0,0 0 0,0 1 0,0-1 0,0 1 0,0-1 0,0 0 0,0 1 0,0-1 0,0 1 0,0 18 0,0-14 0,-4 57 0,-3-1 0,-2 0 0,-2-1 0,-34 98 0,31-122 0,-3 0 0,-23 37 0,13-24 0,20-35 0,-1 0 0,-17 20 0,22-30 0,0 0 0,0-1 0,0 0 0,-1 0 0,1 0 0,-1 0 0,0-1 0,1 1 0,-1-1 0,0 0 0,-1 0 0,1 0 0,0-1 0,-5 2 0,5-2 0,0-1 0,-1 0 0,1 1 0,0-1 0,0-1 0,0 1 0,0-1 0,-1 1 0,1-1 0,0 0 0,0-1 0,0 1 0,1-1 0,-1 0 0,-4-2 0,2 0 0,1 0 0,0-1 0,0 1 0,1-1 0,-1 0 0,1 0 0,0 0 0,0-1 0,-4-7 0,-1-3 0,1 0 0,1-1 0,0 0 0,1 0 0,-5-22 0,9 31 0,1 0 0,0 1 0,1-1 0,0 0 0,0 0 0,0 0 0,1 0 0,0 0 0,1 0 0,0 1 0,0-1 0,1 0 0,-1 1 0,7-11 0,-4 9 0,1 0 0,-1 1 0,1 0 0,1 0 0,0 0 0,0 1 0,0 0 0,1 1 0,0-1 0,0 2 0,1-1 0,-1 1 0,1 0 0,1 1 0,-1 0 0,0 0 0,1 1 0,0 1 0,13-3 0,-12 4 0,0 0 0,1 0 0,-1 1 0,14 3 0,-20-3 0,0 1 0,1 1 0,-1-1 0,0 1 0,0 0 0,0 0 0,-1 0 0,1 1 0,0-1 0,-1 1 0,5 4 0,-3-2 164,0 0 0,1 0 0,0 0 0,0-1 0,12 6 0,-15-8-574,0-1 0,0 0 0,0 0 0,0 0 0,0-1 1,0 1-1,0-1 0,0 0 0,0 0 0,1 0 0,6-2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7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6824,'0'0'13847,"12"-12"-13733,44-34 0,-45 39-74,-1 1 0,1 0 0,0 0 0,1 1-1,-1 1 1,1-1 0,0 2 0,20-4 0,-16 4 20,0-1 0,17-7 0,1 1 38,-27 9-37,-1-1 1,0 0-1,0 0 1,0 0-1,0-1 1,7-3-1,-14 6-61,1 0 0,0 0 1,0 0-1,0 1 0,0-1 0,0 0 0,0 0 1,0 0-1,0 0 0,0 0 0,0 0 0,0 1 1,0-1-1,0 0 0,0 0 0,0 0 0,-1 0 1,1 0-1,1 1 0,-1-1 0,0 0 0,0 0 0,0 0 1,0 0-1,0 0 0,0 1 0,0-1 0,0 0 1,0 0-1,0 0 0,0 0 0,0 0 0,0 0 1,0 1-1,0-1 0,0 0 0,1 0 0,-1 0 1,0 0-1,0 0 0,0 0 0,0 0 0,0 0 1,0 0-1,1 0 0,-1 0 0,0 1 0,0-1 1,0 0-1,0 0 0,0 0 0,1 0 0,-1 0 1,0 0-1,0 0 0,0 0 0,0 0 0,0 0 1,1 0-1,-1 0 0,0-1 0,0 1 0,0 0 0,0 0 1,1 0-1,-2 4-2638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8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5720,'0'0'10281,"9"13"-9900,28 42-33,-34-51-292,-1 0 0,0 1 0,0-1 1,0 0-1,-1 1 0,1-1 0,-1 1 0,0 0 0,0-1 0,-1 1 0,1 7 0,2 12 264,11 69 1910,-9-81-3754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8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8432,'0'0'182,"0"6"518,3-9-614,-5 3-4,2 1-77,0-1 0,0 0-1,0 0 1,0 0-1,0 0 1,-1 0 0,1 0-1,0 0 1,0 0 0,0 0-1,0 1 1,0-1-1,0 0 1,0 0 0,0 0-1,-1 0 1,1 0 0,0 1-1,0-1 1,0 0-1,0 0 1,0 0 0,0 0-1,0 1 1,0-1 0,0 0-1,0 0 1,0 0-1,0 0 1,0 0 0,0 1-1,0-1 1,0 0 0,0 0-1,0 0 1,1 0-1,-1 1 1,0-1 0,0 0-1,0 0 1,0 0 0,0 0-1,0 0 1,0 0-1,0 1 1,1-1 0,3-1 319,-3 2 78,1 0-158,1-1-1,-1 1 1,1-1-1,0 0 1,-1 1-1,1-1 0,-1 0 1,1-1-1,-1 1 1,1 0-1,3-2 1,97-25 2474,-59 16-2025,-27 8-409,-1 0 0,19 1 0,-23 1-81,1 0 1,-1 0 0,0-1-1,0-1 1,16-5 0,4 0 268,-31 8-423,0-1 0,0 1 0,0 0 0,0-1 0,0 1-1,0 0 1,0 0 0,0 0 0,0 0 0,0 0 0,0 0 0,0 0-1,0 0 1,0 1 0,0-1 0,0 0 0,2 1 0,-10 26-243,5-18-2391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49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9944,'0'0'2838,"13"-7"-2384,4-1-285,67-31 645,-72 34-473,-1 1 0,1 1 0,0 0-1,0 0 1,0 1 0,14 0 0,-25 2-306,0 0 1,0 0-1,0 0 1,-1 0-1,1 0 1,0 0-1,0 0 1,0 0-1,0 1 1,0-1-1,0 0 1,0 1-1,0-1 0,-1 0 1,1 1-1,0-1 1,0 1-1,-1 0 1,1-1-1,0 1 1,0 0-1,-1-1 1,1 1-1,0 1 1,0 0 7,-1-1 0,1 1 0,-1-1 1,0 1-1,0-1 0,1 1 0,-1-1 0,0 1 1,0 0-1,-1-1 0,1 1 0,0-1 0,-1 3 1,-2 4 97,0 1 0,0-1 1,-9 16-1,0-5 78,-1 0 1,-22 23-1,-2 5 224,34-44-373,0 1-1,-1-1 1,1 0-1,-1 1 1,-5 2-1,-7 7 241,16-13-298,0 0-1,-1 1 1,1-1-1,0 0 1,0 0 0,0 0-1,0 0 1,0 0-1,0 0 1,0 0 0,0 0-1,0 0 1,0 0-1,0 1 1,0-1 0,0 0-1,0 0 1,-1 0-1,1 0 1,0 0 0,0 0-1,0 0 1,0 0-1,0 1 1,0-1-1,0 0 1,0 0 0,0 0-1,0 0 1,0 0-1,0 0 1,1 0 0,-1 1-1,0-1 1,0 0-1,0 0 1,0 0 0,0 0-1,0 0 1,0 0-1,0 0 1,0 0 0,0 0-1,0 0 1,0 1-1,0-1 1,0 0 0,1 0-1,-1 0 1,0 0-1,0 0 1,0 0-1,0 0 1,0 0 0,0 0-1,0 0 1,0 0-1,1 0 1,-1 0 0,0 0-1,0 0 1,0 0-1,13 1 235,16-4-110,4-6 82,57-22-1,-46 15-39,-36 13-372,18-5 562,-13 8-3378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0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0 6224,'0'0'5276,"-2"11"-4887,-10 29 181,-1 0 0,-29 56 1,3-5 789,-31 107 0,63-175-1117,2 1 0,0-1 0,1 1 0,2 0 0,0 37 1,2-49-137,1 0 1,0 0 0,1 0 0,0-1-1,1 1 1,1 0 0,0-1 0,0 0 0,1 0-1,0 0 1,1-1 0,0 1 0,8 8-1,-10-14-54,10 12 175,0-1 0,19 17 1,-28-29-195,0-1 1,0 1-1,0-1 1,1 1 0,-1-1-1,1-1 1,-1 1-1,1-1 1,0 0-1,0 0 1,0-1-1,8 1 1,2-1 18,-1-2 0,1 1 0,0-2-1,19-4 1,58-18-1135,-66 17-640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1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5720,'0'0'5978,"8"11"-5603,13 18 161,0 0-1,41 38 1,-14-23 24,-14-15 176,56 65-1,-81-82-602,0 0-1,-1 0 1,0 1-1,-1 0 1,-1 0 0,0 1-1,0 0 1,-1 0-1,5 26 1,-7-12 110,-1-1 0,-2 0 0,0 0-1,-2 0 1,-1 0 0,-1 0 0,-1 0 0,-1 0 0,-1-1 0,-21 46 0,18-52 25,-1 0 1,-1-1-1,-23 30 1,7-12-27,28-36-237,-1 0 1,0 0 0,0 0-1,1 0 1,-1 0 0,1 0-1,-1 0 1,1 1 0,-1-1 0,1 0-1,0 0 1,-1 1 0,1-1-1,0 0 1,0 0 0,0 3-1,2 7-2713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6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6928,'0'0'12542,"3"10"-12310,4 14 45,-1 0-1,-2 0 1,4 40 0,-6-21 371,0-29-393,-2-1-1,1 0 0,-2 0 0,-1 16 1,-6-1-751,-20 50 1,28-74-2537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7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9744,'0'0'3896,"11"11"-3399,-1-2-371,-5-5-62,0 1 0,-1-1 0,1 1 0,-1 0 0,0 0 0,0 1 0,0-1 0,-1 1 0,0 0 0,0 0 1,0 0-1,-1 0 0,3 9 0,5 40 1622,4 62 1,-15-97-1146,0-18-454,1 0-1,-1 0 1,1 0-1,0 0 1,0 0 0,0 0-1,0 0 1,0 0-1,0 0 1,0 0 0,1 0-1,-1 0 1,1 0-1,0 0 1,-1 0 0,1 0-1,2 2 1,0 1 464,0-9-3518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8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1 208 7024,'0'0'5038,"3"-11"-4646,10-33-5,-12 41-314,0 0 1,1 1-1,-1-1 0,1 1 0,-1-1 1,1 1-1,0-1 0,-1 1 1,1 0-1,1 0 0,-1 0 1,0 0-1,0 1 0,1-1 0,-1 0 1,4-1-1,6-4 537,-10 6-526,0-1 0,0 1 0,1 0 0,-1 0 0,0 1 0,1-1 0,-1 0 0,1 1 0,-1 0 0,1-1 1,-1 1-1,1 0 0,-1 0 0,1 0 0,-1 1 0,1-1 0,-1 0 0,0 1 0,4 1 0,8 3 413,-1 0 0,18 10 1,16 5 425,-41-19-805,0-1 1,1 1-1,-1-1 1,0 0-1,1 0 0,-1-1 1,0 1-1,1-1 1,-1-1-1,6-2 1,10-3 376,27-14 0,-48 21-478,50-36 1159,-31 25-755,-15 8-201,1 0 0,0 0 0,0 0-1,9-2 1,-9 3-95,-1 0 1,0 0-1,0 0 0,0-1 0,0 0 0,5-4 1,25-13 520,-27 17-327,0-2-3842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9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8240,'0'0'7957,"12"-11"-7577,0-1-261,-1 1 48,0 0 0,1 1 1,1 0-1,-1 1 0,17-9 0,-5 7 223,1 1 0,0 1 0,0 1 0,52-8 0,-75 15-359,0 1 1,0-1-1,0 1 1,0 0-1,0 0 1,0 0 0,0 0-1,0 0 1,0 0-1,0 0 1,0 1-1,0-1 1,0 1-1,0-1 1,0 1-1,0 0 1,0 0 0,0 0-1,-1 0 1,1 0-1,0 0 1,-1 0-1,1 1 1,-1-1-1,1 0 1,-1 1-1,0 0 1,0-1 0,1 1-1,-1 0 1,0-1-1,0 1 1,-1 0-1,1 0 1,0 0-1,-1 0 1,1 0-1,-1 0 1,1 0 0,-1 0-1,0 3 1,0 8 119,0 0 1,-1 0 0,-1 0-1,0-1 1,-5 17-1,4-18-81,-1 7 78,-2 5 164,-2 29-1,7-45-217,0 1-1,1-1 1,0 0-1,1 1 1,0-1-1,0 0 1,0 1-1,4 8 1,-3-13-28,0 0 0,0 0 0,0 0 0,1 0 0,-1-1 1,1 1-1,-1-1 0,1 1 0,0-1 0,0 0 0,0 0 0,0 0 0,1-1 0,-1 1 0,0-1 0,1 0 1,-1 0-1,1 0 0,0 0 0,3 0 0,6 5 331,-2-1-4498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3:45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1518 1552 12056,'0'0'7465,"15"-9"-6999,9-6-278,60-39 531,-67 43-451,0-2-1,-2 0 0,1-1 1,-2-1-1,0 0 1,-1-1-1,21-31 1,-28 36-152,-1 1 0,0-1 0,0 1 0,-1-2 0,-1 1 0,0 0 0,0-1 0,-1 1 0,0-1 0,-1 0 0,0 1 0,-1-1 0,-1 0 0,0 0 0,-3-14 0,1 9 28,-2 1 0,1 0 0,-2 0 0,0 0 0,-1 0 0,-10-14 0,11 20-43,-1 0 0,-1 0 0,0 1 0,0 0-1,-1 1 1,0 0 0,0 0 0,-1 1 0,-16-10 0,4 5 49,-1 2 1,0 0-1,-1 1 0,0 2 0,-1 0 1,-49-6-1,29 9 93,-1 1-1,-91 8 1,87 2 42,-90 26 0,31-7 58,73-18-221,-325 52 1314,348-58-1367,1-2 1,-1 1 0,0-2-1,0 0 1,1 0-1,-1-1 1,1-1 0,-1 0-1,1 0 1,0-1 0,0-1-1,1 0 1,-1-1-1,1 0 1,0-1 0,1 0-1,-1-1 1,1 0 0,1 0-1,0-1 1,0 0-1,-12-18 1,-8-12-70,15 21 0,1-1 0,-19-34 0,26 39 0,0 0 0,0-1 0,2 0 0,0 0 0,1 0 0,-3-28 0,0 1 0,0-11 0,-7-114 0,9 135 0,1-50 0,1 62 0,1 17 0,1 0 0,-1 1 0,1-1 0,0 0 0,0 1 0,0-1 0,0 0 0,0 1 0,0-1 0,1 0 0,0 1 0,1-6 0,10-25 0,0 17 0,-15 34 0,0-4 0,-6 14 0,-20 49 0,1-5 0,3-17 0,8-21 0,15-27 0,0 0 0,0 0 0,1 0 0,-1 8 0,2-15 0,0 1 0,0-1 0,0 0 0,0 0 0,1 0 0,-1 0 0,0 0 0,0 0 0,0 0 0,0 1 0,0-1 0,0 0 0,0 0 0,0 0 0,0 0 0,0 0 0,0 0 0,0 0 0,0 0 0,0 0 0,0 0 0,1 1 0,-1-1 0,0 0 0,0 0 0,0 0 0,0 0 0,0 0 0,0 0 0,0 0 0,0 0 0,1 0 0,-1 0 0,0 0 0,0 0 0,0 0 0,0 0 0,0 0 0,0 0 0,0 0 0,1 0 0,-1 0 0,0 0 0,0 0 0,0 0 0,0 0 0,0 0 0,0 0 0,0-1 0,0 1 0,0 0 0,1 0 0,-1 0 0,0 0 0,0 0 0,0 0 0,0 0 0,0 0 0,0 0 0,0 0 0,0-1 0,11-8 0,10-15 0,-15 11 0,0-1 0,0 0 0,-1 0 0,-1 0 0,0 0 0,2-26 0,1 5 0,10-38 0,15-90 0,-32 161 0,0 0 0,0 1 0,0-1 0,1 0 0,-1 0 0,0 1 0,1-1 0,0 0 0,-1 1 0,1-1 0,0 0 0,1-1 0,4 5 0,1 12 0,11 23 0,-13-28 0,0 1 0,7 19 0,7 28 0,-10-32 0,-1 1 0,-1 0 0,6 45 0,-10-51 0,-2-18 0,0 1 0,-1 0 0,1 0 0,-1 0 0,1 0 0,-1 0 0,0 0 0,0 0 0,-1 0 0,1 0 0,-1 0 0,1 0 0,-1 0 0,0 0 0,-1 3 0,-2-1 0,4-4 0,0-1 0,0 0 0,0 1 0,0-1 0,0 0 0,0 1 0,-1-1 0,1 0 0,0 0 0,0 1 0,0-1 0,-1 0 0,1 0 0,0 1 0,0-1 0,-1 0 0,1 0 0,0 0 0,0 1 0,-1-1 0,1 0 0,0 0 0,-1 0 0,1 0 0,0 0 0,-1 0 0,1 0 0,0 0 0,-1 0 0,1 0 0,-1 0 0,-9 2 0,4-1 123,0 1 0,0-1 0,0 1 0,0 1 0,0-1 0,1 1 0,-10 6 0,12-7-413,1 0 1,-1 0 0,1 0-1,0 0 1,0 1 0,-1-1 0,2 1-1,-1-1 1,0 1 0,0 0-1,1 0 1,0 0 0,0 0-1,-1 0 1,2 0 0,-2 3-1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1:59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609 0 9648,'0'0'3096,"-15"11"-2536,-214 166 1492,220-170-1960,-114 78 1101,90-65-625,2 1 0,0 1 0,2 2 0,-49 49 0,69-63-587,6-7 187,0 0 1,0 0 0,1 1 0,-1-1 0,1 1-1,-3 4 1,5-8-184,0 0 0,0 1-1,0-1 1,-1 1 0,1-1-1,0 1 1,0-1 0,0 1-1,0-1 1,0 1 0,0-1-1,0 0 1,0 1 0,0-1-1,1 1 1,-1-1 0,0 1-1,0-1 1,0 1 0,0-1-1,1 0 1,-1 1 0,0 0-1,1-1-137,0 1-1,0 0 1,0 0 0,0-1-1,0 1 1,0-1-1,0 1 1,0-1 0,0 1-1,1-1 1,-1 0-1,0 0 1,2 1-1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02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6128,'0'0'6086,"10"0"-5746,30 0 8,-9 6 1627,-2-4-1287,11 0 100,220-15 1764,-101 4-1447,-124 8-834,0 1 0,59 9 0,-65-5-187,-1-1 0,1-2 0,-1 0-1,1-2 1,39-6 0,47-14 24,58-13-29,128-20 353,-278 52-394,1 1 0,36 5 0,-16-2-11,-19 0-18,28-2 2,-5-2 22,16-2 34,98-14 32,-92 11-59,34 4-2,-90 2-21,1 1 0,-1 0-1,1 1 1,17 3-1,23 2 15,3-3-8,50 0-6,91-3-59,-41-16-70,-48 7 255,-84 7-55,0 1-1,0 1 1,42 5 0,-43-2-13,1-2 0,-1 0 1,45-5-1,-18 0 39,-43 4-90,-1 0 0,1-1-1,-1 0 1,1 0 0,-1-1-1,1 0 1,-1 0 0,0-1 0,0 0-1,0 0 1,8-6 0,2 2 64,-16 6-78,0 1-1,-1-1 0,1 1 0,0-1 1,0 1-1,-1-1 0,1 0 1,-1 0-1,1 0 0,0 0 1,-1 0-1,0 0 0,1-1 0,-1 1 1,0 0-1,0-1 0,1 1 1,0-2-1,-2 2-11,0 1 0,0 0-1,0 0 1,0 0 0,0 0 0,0 0 0,0-1 0,0 1 0,0 0-1,0 0 1,0 0 0,0 0 0,0 0 0,0-1 0,0 1-1,0 0 1,0 0 0,0 0 0,0 0 0,0-1 0,0 1 0,0 0-1,0 0 1,0 0 0,0 0 0,0 0 0,0-1 0,0 1-1,0 0 1,0 0 0,-1 0 0,1 0 0,0 0 0,0 0 0,0 0-1,0-1 1,0 1 0,0 0 0,0 0 0,-1 0 0,1 0-1,0 0 1,0 0 0,0 0 0,0 0 0,-1 0 0,1 0 0,0 0-1,0 0 1,0 0 0,0 0 0,0 0 0,-1 0 0,1 0-1,0 0 1,0 0 0,0 0 0,0 0 0,-1 0 0,1 0-1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03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4312,'0'0'11710,"11"9"-11139,33 30-14,-42-37-506,0 1 1,0-1-1,0 1 0,0 0 1,-1-1-1,1 1 1,-1 0-1,0 0 0,0 0 1,0 0-1,0 0 0,0 0 1,-1 1-1,1-1 0,-1 0 1,0 4-1,1 4 99,3 35 506,-2-1 1,-2 1 0,-2-1-1,-2 1 1,-11 47 0,13-75-395,0 0-1,1 0 1,1 0 0,3 19 0,-1-21-137,-1-12-103,-1 0 1,0 0-1,1-1 0,-1 1 1,0 0-1,-2 7 0,2-8 2,-1 1-1,1-1 0,0 1 0,1-1 1,-1 0-1,2 7 0,0 10 49,-1-17-55,0 0 0,0 0 0,0 0 0,0 0 0,0 0 0,1 0 0,2 3 0,-4-5-13,1 0 1,-1 1-1,1-1 1,0 0-1,-1 0 0,1 0 1,0 0-1,0 0 1,0-1-1,0 1 1,-1 0-1,1 0 1,0 0-1,1-1 1,-1 1-1,0-1 0,0 1 1,0-1-1,0 1 1,2 0-1,189-58 17,-113 32 64,-17 5-4,60-17 62,-15 20 53,-57 11-123,31-11-209,-50 8-3321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16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5520,'0'0'11321,"3"13"-10977,-3-11-327,5 18 222,1 0 1,0 0-1,16 30 0,70 96 1072,-76-119-1121,-2-1-1,0 2 0,-2 0 1,12 43-1,-13-40-65,43 181 612,-23-79-371,-16-69-84,11 109 1,-10 66 127,-5-52-89,-5-83-13,-6 0-1,-3 0 1,-32 185 0,24-236-82,-2-1-1,-3-1 1,-2 0 0,-2-1 0,-3-1 0,-39 64 0,47-92-20,0 0 1,-29 29-1,16-19-30,3-8-160,-5 8 544,28-30-810,1 1-1,-1 0 1,1 0-1,0 0 1,0 1-1,0-1 1,0 0-1,0 0 1,0 0-1,0 1 1,1-1-1,-1 1 1,1 3-1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28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4912,'0'0'14519,"4"10"-14239,2 8-118,-1-1 0,0 1-1,-2 0 1,4 35-1,-6 3 679,16 106-1,-9-113-79,-14-33-1702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29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8032,'0'0'9910,"10"-1"-9651,162-17 691,-140 13-747,1 0 0,0 2-1,57 3 1,-76 0-86,-1 0 0,1-1-1,26-5 1,-27 3 49,0 1 0,0 0 0,0 2 0,22 0 0,-8 6 632,-26-6-682,-1 4-58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32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79 131 5320,'0'0'5609,"-9"-10"-5330,-31-34 2,18 26 259,15 8 1503,22 2 1293,15 5-3378,-19 2 374,30-2-31,102-12 502,-93 10-422,1 1 0,-1 3 0,60 5 0,88-2 988,-107-6-840,36-4 80,-106 6-307,30 1 0,-29 1-68,-15 4-24,-7-4-206,0 0 1,0 0-1,0 0 0,0 0 1,0 0-1,0 0 0,0-1 0,0 1 1,0 0-1,0 0 0,0 0 1,0 0-1,0 0 0,0 0 0,0 0 1,0 0-1,0 0 0,0 0 1,0 0-1,0 0 0,1-1 0,-1 1 1,0 0-1,0 0 0,0 0 1,0 0-1,0 0 0,0 0 0,0 0 1,0 0-1,0 0 0,0 0 1,1 0-1,-1 0 0,0 0 0,0 0 1,0 0-1,0 0 0,0 0 1,0 0-1,0 0 0,0 0 0,0 0 1,0 0-1,1 0 0,-1 0 1,0 0-1,0 0 0,0 0 0,0 1 1,0-1-1,0 0 0,0 0 0,0 0 1,0 0-1,0 0 0,0 0 1,0 0-1,0-1 79,-7 1-14,0 0 1,-1 0-1,1 1 1,0 0 0,-12 3-1,-5 1-37,-30 2 29,-209 37 131,20-1-141,-9 3-26,185-28 69,52-17-42,8-1-7,8 0 19,-1 0 45,0 1-95,0 0-1,0 0 1,0 0-1,0 0 1,0 0-1,0 0 1,1 0 0,-1 0-1,0 0 1,1 0-1,-1 0 1,1 2-1,8 4 33,-2-1-1,1 1 0,-1 1 1,7 7-1,18 20 26,-1-6 13,40 49 0,-52-54-51,1-1 0,2-1 1,0-1-1,35 25 0,15-2 14,-44-28 0,0 2-1,45 37 1,-58-44 24,30 21 0,-29-22 5,24 19 1,-34-24-47,1 0 1,-1-1 0,2 0 0,7 3-1,15 9 41,-28-15-56,-1 0 0,1-1 1,0 1-1,-1 0 1,1-1-1,0 1 1,0-1-1,0 1 1,0-1-1,-1 0 0,1 1 1,0-1-1,4-1 1,-3 1 8,-2 0 62,-8 4-34,-7 8-15,0-1 0,-1 0 0,-16 10 0,-16 10 30,28-17-37,-22 16 25,1 2 0,-40 40-1,-157 157-51,63-72-82,160-140 79,11-13 2,0 0 0,0 0 0,0-1 1,-1 1-1,1-1 0,-1 0 1,-6 5-1,-1 3 90,11-11-90,0 0 0,0 0 1,0 0-1,0 1 1,0-1-1,-1 0 0,1 0 1,0 0-1,0 0 1,0 1-1,0-1 1,0 0-1,0 0 0,0 0 1,0 1-1,-1-1 1,1 0-1,0 0 0,0 0 1,0 1-1,0-1 1,0 0-1,0 0 1,0 0-1,0 1 0,0-1 1,0 0-1,0 0 1,1 0-1,-1 1 1,0-1-1,0 0 0,0 0 1,0 0-1,0 0 1,0 1-1,0-1 0,0 0 1,1 0-1,-1 0 1,0 0-1,0 1 1,0-1-1,0 0 0,0 0 1,1 0-1,-1 0 1,0 0-1,0 0 1,0 0-1,1 0 0,-1 1 1,1-1 7,13-5 37,25-5-22,0 1-1,47-3 0,133-25 69,-42 6-42,-133 25-23,-1 3 0,48 1 0,-38 4 47,0 2-1,95 21 0,-144-24-50,0 0 0,-1 0-1,1 1 1,-1 0 0,1-1 0,-1 1-1,0 1 1,0-1 0,0 0-1,0 1 1,0 0 0,0-1 0,-1 1-1,4 6 1,12 7 375,-15-13-332,-5-4-249,-3-3-1137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35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0 317 4416,'0'0'11472,"3"-9"-11386,9-31-4,-11 39 4,-1-1 1,0 1 0,1-1-1,-1 1 1,0-1 0,0 0 0,0 1-1,0-1 1,0 1 0,0-1 0,0 0-1,-1 1 1,1-1 0,0 1 0,-2-4-1,0-1 1440,2-10-978,-1 12-480,0-1-1,1 1 0,0 0 0,0-1 1,1 1-1,-1 0 0,1 0 0,0-1 0,0 1 1,0 0-1,0 0 0,3-4 0,3-8 337,-5 11 48,0 17 4,-2-7-418,2 13 136,-1 1-1,-2 29 1,0-30-36,-4 19 303,3-21-154,3-14-258,-1-1-1,0 1 1,0-1-1,0 0 1,0 1-1,-1-1 1,1 1-1,0-1 1,-1 0-1,1 1 1,-1-1-1,1 0 1,-2 3-1,1-3 148,6-9 0,-1 2-156,0 0 0,0 0 1,-1-1-1,0 1 0,0-1 0,-1 0 0,0 1 0,0-1 0,1-8 0,5-12 29,-4 11 6,2 0 1,0 1 0,1-1 0,0 1 0,1 0 0,1 1 0,1 0-1,13-16 1,-11 14 18,-11 13-63,0 1 0,0 0 0,1 0 0,-1 0 0,1 0 0,-1 0 0,1 0 0,0 0 0,0 1 0,-1-1 0,1 1 0,0-1 0,1 1 0,-1 0 0,4-2 0,-5 2 1,1 0 0,-1 1 0,0 0 0,1-1 1,-1 1-1,1 0 0,-1-1 0,1 1 0,-1 0 0,1 0 1,-1 0-1,1 1 0,-1-1 0,1 0 0,-1 0 1,0 1-1,1-1 0,-1 1 0,1-1 0,-1 1 1,0 0-1,1-1 0,-1 1 0,0 0 0,0 0 0,0 0 1,0 0-1,0 0 0,0 0 0,0 0 0,0 1 1,0-1-1,0 0 0,1 3 0,22 53 287,-19-46-228,-1 1 1,0 0-1,0 0 0,-1 0 1,-1 1-1,0-1 0,0 17 1,-2-28-68,0-1 1,0 0 0,0 0 0,0 0-1,0 0 1,0 0 0,0 1 0,0-1 0,0 0-1,0 0 1,0 0 0,0 0 0,0 1 0,0-1-1,0 0 1,0 0 0,0 0 0,1 0 0,-1 0-1,0 0 1,0 1 0,0-1 0,0 0 0,0 0-1,0 0 1,0 0 0,0 0 0,1 0 0,-1 0-1,0 0 1,0 1 0,0-1 0,0 0-1,0 0 1,1 0 0,-1 0 0,0 0 0,0 0-1,0 0 1,0 0 0,0 0 0,1 0 0,-1 0-1,0 0 1,0 0 0,0 0 0,0 0 0,1 0-1,-1 0 1,11-7 65,8-10-50,-9 5 13,-1 0-1,15-26 1,-18 28-23,0 0 1,0 0-1,1 1 1,0 0-1,1 0 0,0 1 1,11-10-1,43-29 93,-61 47-102,0-1 0,-1 1 1,1-1-1,0 1 0,-1 0 1,1-1-1,0 1 0,0 0 1,-1-1-1,1 1 0,0 0 0,0 0 1,0 0-1,-1 0 0,1 0 1,0 0-1,0 0 0,0 0 1,-1 0-1,1 0 0,0 0 1,0 0-1,0 0 0,-1 1 0,1-1 1,0 0-1,0 1 0,-1-1 1,1 0-1,0 1 0,-1-1 1,1 1-1,0-1 0,-1 1 0,1 0 1,-1-1-1,1 1 0,-1-1 1,1 1-1,-1 0 0,0 0 1,1-1-1,-1 1 0,1 1 0,2 5 7,0 1-1,-1-1 1,3 15-1,-2-9 24,1 2 20,-1 0 0,-1 1 0,-1-1 1,0 0-1,-3 27 0,1-1 100,1-40-151,0-1 0,0 0 0,0 0 0,0 1 0,0-1 0,0 0 1,0 0-1,0 1 0,0-1 0,0 0 0,0 0 0,0 1 0,0-1 0,0 0 0,0 0 0,0 1 0,0-1 0,0 0 0,1 0 0,-1 1 0,0-1 0,0 0 0,0 0 0,0 0 0,1 1 0,-1-1 1,0 0-1,0 0 0,0 0 0,1 0 0,-1 1 0,0-1 0,0 0 0,0 0 0,1 0 0,-1 0 0,0 0 0,0 0 0,1 0 0,-1 0 0,0 0 0,0 0 0,1 0 0,-1 0 0,0 0 1,0 0-1,1 0 0,-1 0 0,0 0 0,0 0 0,1 0 0,17-12-298,14-20-277,-15 9-3024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36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6520,'0'0'10698,"14"2"-10371,21 3 62,0-2 0,58-1-1,-69-5-52,44-12-1,2 0 209,-66 14-445,0 1 0,-1-1 0,1 1-1,0 0 1,-1 0 0,1 1 0,-1-1 0,1 1-1,0 0 1,-1 0 0,1 0 0,-1 0 0,0 0 0,1 1-1,-1 0 1,6 3 0,-12-4 315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36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8744,'0'0'7558,"10"1"-7275,113-8 1055,-58 5-722,-36 3-297,-2-3 40,-22 1-204,0 1 0,0-1 0,0 1 1,0 0-1,1 1 0,-1-1 1,0 1-1,6 1 0,-10-1-76,1 0-1,-1-1 1,1 0 0,-1 1 0,1-1-1,-1 0 1,1 0 0,-1 1-1,1-1 1,-1-1 0,1 1-1,0 0 1,1-1 0,2 0-20,8 1 32,5-3-3240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11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8432,'0'0'13273,"3"10"-13028,4 15 416,7 44 1,-12-61-488,1 0 1,-1-1-1,1 1 1,1-1-1,-1 0 1,1 0-1,0 0 1,7 7-1,3 9 89,-11-19-200,-1 0-1,1 0 1,-1 0 0,1 0 0,1-1 0,-1 1-1,0-1 1,1 1 0,5 3 0,3 2 99,-11-7-135,1-1 1,-1 1 0,1-1 0,0 1 0,0-1-1,-1 0 1,1 0 0,4 2 0,8 1 99,-10-2-55,0 0 0,0 0 0,0-1 0,0 0 0,1 1 0,-1-2 0,1 1 0,-1 0 0,1-1 0,-1 0 0,1 0 0,-1 0 0,0-1 0,8-1 0,-4-2 81,-1 0 0,1 0 1,-1 0-1,0-1 1,0 0-1,-1 0 1,11-11-1,-3 4 68,6-6 121,-15 8-284,2 1 1,-1 0-1,2 1 0,-1 0 1,1 0-1,0 1 0,0 0 1,1 0-1,0 0 0,13-6 0,-14 10-32,1 0 0,0 1 0,0 0 0,1 0 0,-1 1-1,0 0 1,14 1 0,-22 0-6,0 0 1,1 1-1,-1 0 0,0-1 0,0 1 0,0-1 1,1 1-1,-1 0 0,0 0 0,0 0 1,0 0-1,0 0 0,0 0 0,-1 0 1,1 0-1,0 0 0,0 0 0,0 1 1,14 26 244,-13-24-216,8 25 280,3 4 304,-12-36-584,-1 0-1,1-1 1,-1 1-1,1 0 1,0 0-1,0 0 0,1 0 1,-1 0-1,1 0 1,-1 0-1,4-4 1,-2 3 3,-1-1 1,1 1-1,0 0 1,1 0-1,-1 0 1,1 0-1,-1 1 1,1-1-1,7-3 1,8-4-53,-16 9 0,-1 0 0,1 1 0,0-1 0,1 0 0,-1 1 0,0 0 0,0 0 0,1 0 0,-1 0 0,0 1 0,6-1 0,4 1 0,0 1 0,0 0 0,0 2 0,0-1 0,0 1 0,0 1 0,17 8 0,-22-9 0,1 0 0,-1 0 0,1-1 0,-1 0 0,1 0 0,0-1 0,0-1 0,0 1 0,15-2 0,-17 0 0,-1 0 0,0 0 0,0-1 0,0 0 0,0 0 0,0-1 0,0 1 0,-1-1 0,1 0 0,-1-1 0,0 0 0,0 1 0,0-1 0,6-7 0,15-16 0,-2-2 0,0 0 0,37-63 0,-53 78 0,0 2 0,0-1 0,2 1 0,10-12 0,-17 18-930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39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4512,'0'0'16410,"-3"12"-16250,-2 37 87,1 1 0,4 68 0,5 79 391,-10-143 230,7-53-634,2-10-190,-1-23-599,-1 1 0,-3-41 1,1 60-936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1 269 5920,'0'0'12830,"8"-10"-12499,-2 3-256,1-1 41,0-1 0,1 1 0,1 0-1,-1 1 1,1 0 0,10-6 0,-1 2 237,-6 3-86,0 0-1,1 1 1,0 1-1,0 0 1,26-7-1,-33 12-152,-1-1 0,1 1 0,0 1 0,0-1 1,-1 1-1,1 0 0,6 1 0,-9-1-84,0 1 1,0 0 0,-1 0 0,1 0-1,0 0 1,-1 1 0,1-1-1,-1 1 1,1 0 0,-1-1 0,0 1-1,0 0 1,0 0 0,0 1-1,0-1 1,2 3 0,5 8 135,0 1 0,7 17-1,-11-20-47,0 0 0,2 0 0,-1-1 0,1 0 0,12 13 0,-3-2 196,-14-19-249,0 1 0,-1 0 0,1-1-1,1 1 1,-1-1 0,0 0 0,0 0 0,1 0 0,0 0 0,-1 0-1,4 1 1,-4-2-40,0 0-1,0-1 0,0 1 1,0-1-1,0 1 0,0-1 1,-1 0-1,1 0 0,0 0 1,0 0-1,0 0 1,0 0-1,0-1 0,0 1 1,0-1-1,0 1 0,0-1 1,0 0-1,-1 0 0,1 1 1,0-1-1,0-1 0,-1 1 1,1 0-1,-1 0 1,1-1-1,-1 1 0,2-3 1,4-3 24,0-1 1,-1-1 0,-1 1-1,7-11 1,-3 2 13,-1 1-1,0-1 1,-2-1 0,0 1-1,5-23 1,-9 33-41,-1 1 1,0-1-1,-1 0 0,1 0 1,-1 0-1,-1 0 0,1 0 1,-1 1-1,0-1 1,-1 0-1,0 1 0,0-1 1,0 1-1,-1-1 0,0 1 1,0 0-1,-6-9 0,8 13-13,-1 1-1,0-1 0,1 0 0,-1 1 1,0-1-1,0 1 0,0-1 0,0 1 1,0 0-1,0-1 0,0 1 0,0 1 0,0-1 1,-1 0-1,1 0 0,0 1 0,-1-1 1,1 1-1,0 0 0,-1 0 0,1 0 0,-1 0 1,1 0-1,0 0 0,-1 1 0,1-1 1,0 1-1,-1-1 0,1 1 0,0 0 0,-4 2 1,1 0-5,0 0 0,0 0 0,0 0 0,0 1 0,1-1 1,-1 1-1,1 0 0,0 1 0,0-1 0,1 1 0,-1-1 1,-2 6-1,-3 8-17,1 1 0,0 0-1,1 0 1,2 0 0,0 0 0,-4 27 0,6-30-9,0 0 0,-2 0 0,-12 29 1,1-1 3,15-41 26,-1 0 1,1-1-1,0 1 1,-1-1 0,0 1-1,1-1 1,-1 0-1,0 1 1,0-1 0,0 0-1,-1 0 1,1-1-1,0 1 1,-1 0 0,1-1-1,-1 1 1,1-1-1,-1 0 1,0 0 0,0 0-1,0 0 1,1-1-1,-1 1 1,0-1 0,-6 1-1,-6-1 53,-1 0-1,0 0 0,-26-6 1,20 3 19,-7-2-18,19 3-68,1 1 1,-1-1-1,1 2 0,-1-1 0,1 1 0,-17 2 0,26-2-7,-1 0 1,0 1-1,0-1 1,0 0-1,1 1 0,-1-1 1,0 0-1,0 1 0,1-1 1,-1 1-1,0-1 0,1 1 1,-1-1-1,0 1 0,1 0 1,-1-1-1,1 1 0,-1 0 1,1 0-1,-1-1 0,1 2 1,-3 5-3666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5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4912,'0'0'17473,"6"11"-17245,1 3-155,0 0 1,-1 0-1,-1 1 1,-1-1-1,4 21 1,9 64 339,1 2 240,5 110 1,-23-125-178,5-1 205,-14 26 451,-3-198-593,7 41-492,2 29-3,1-1 0,1 0 1,0 0-1,4-36 0,-2 48-29,0 0 0,1-1 1,-1 1-1,1 0 0,0 0 0,0 0 1,1 0-1,0 1 0,0-1 0,0 1 1,1-1-1,0 1 0,0 0 0,0 0 1,1 1-1,-1-1 0,9-5 0,1 1-4,-12 7-15,0 1 0,0-1 1,0 1-1,0-1 0,1 1 0,-1 0 0,1 0 0,-1 0 0,1 0 0,-1 0 1,1 0-1,-1 1 0,1 0 0,-1-1 0,1 1 0,0 0 0,-1 0 1,1 0-1,4 1 0,0 1-8,0 1 1,-1 0-1,1 0 1,-1 0 0,1 1-1,-1-1 1,0 2-1,-1-1 1,1 1-1,-1 0 1,0 0 0,0 0-1,0 0 1,-1 1-1,0 0 1,7 12-1,-3-3-7,-1 0 1,-1 1-1,0-1 0,-1 1 0,0 0 0,2 24 0,-7-34 22,0-1-1,0 1 1,0-1-1,-1 1 0,0-1 1,0 1-1,-1-1 1,1 1-1,-1-1 1,-1 0-1,1 0 1,-4 6-1,3-5 10,-1 0 0,0-1 1,0 1-1,0-1 0,-1 0 0,1 0 0,-1 0 0,-1 0 0,-8 5 0,10-8 3,0 0-1,0 0 0,-1-1 1,1 1-1,-1-1 0,1 0 1,-1 0-1,1-1 0,-1 1 1,0-1-1,1 0 0,-1 0 1,-6-2-1,2 1 8,1-1 0,-1-1 0,1 1 0,-1-1 0,-14-8-1,4 3-5,15 6-5,0 1 0,1-1 0,-1 0 0,0 0 0,-6-6 0,9 8-6,1 0-1,-1-1 1,0 1 0,1-1-1,-1 1 1,1-1 0,-1 1-1,1-1 1,-1 0 0,1 1 0,-1-1-1,1 0 1,0 1 0,-1-1-1,1 0 1,0 0 0,-1 0 0,2 0-164,-1 1 0,0-1 0,1 1 0,-1 0 0,0-1 0,1 1 0,-1 0 0,1-1 0,-1 1 0,1 0 0,-1 0 0,0-1 0,1 1 0,-1 0 0,1 0 0,-1 0 0,1 0 0,-1 0 0,1 0 0,-1-1 0,1 1 0,0 0 0,-1 0 0,1 1 0,-1-1 0,1 0 0,0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6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7328,'0'0'9113,"6"13"-8601,19 43-7,-23-47-330,1 0-1,-1 0 0,0 0 1,-1 0-1,0 1 1,0 10-1,1 13 417,1-10 274,-1 31 1,6-22 1064,6-46-1211,-5-13-402,-7 21-271,0-1 0,1 0 0,0 1 1,3-7-1,16-30 106,-19 35-121,1 0 0,0-1 0,0 1 0,1 1-1,0-1 1,1 1 0,-1 0 0,1 0 0,1 0 0,6-5 0,-3 4-4,-7 6-5,0 0-1,-1 0 1,1 0 0,0 0 0,0 1-1,0-1 1,6-1 0,-8 3-15,-1 0 0,1 0 0,0 0 0,0 0 0,0 0 0,0 0 0,0 0 0,-1 0 0,1 1 0,0-1 0,0 0 0,0 1 0,-1-1 0,1 1 0,0-1 0,0 1 1,-1-1-1,1 1 0,0-1 0,-1 1 0,1 0 0,-1-1 0,1 1 0,-1 0 0,1-1 0,-1 1 0,1 0 0,-1 0 0,0 0 0,1-1 0,-1 1 0,0 0 0,0 0 0,0 0 0,0 0 0,1 1 0,2 17 94,0 1 0,0-1 0,-2 1 1,-2 36-1,0-13 385,14-58-98,34-41-164,-30 34-153,1 0-1,40-35 0,-57 56-65,0 0 0,0 0 1,0 0-1,1 0 0,-1 0 0,0 0 1,0 0-1,1 1 0,-1-1 0,1 1 1,-1-1-1,1 1 0,-1-1 0,1 1 1,-1 0-1,1 0 0,-1 0 0,1 0 0,2 0 1,-3 0-3,0 1 1,1-1-1,-1 1 0,0 0 1,0 0-1,0-1 1,0 1-1,0 0 0,0 0 1,0 0-1,0 0 1,-1 0-1,1 0 0,0 0 1,0 0-1,-1 0 1,1 1-1,0 0 0,2 7 16,-1-1-1,1 1 0,-2 0 0,3 18 0,-4-25-11,3 25 36,0-5 82,-2 0 0,0 0-1,-3 35 1,0-30 581,2-19-1359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8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383 102 5120,'0'0'10954,"-12"-10"-10481,-10-9-258,-40-32 928,56 48-967,1 0 0,0 1 1,-1 0-1,1 0 0,-1 0 0,0 1 1,0 0-1,0 0 0,-9 0 0,-10-2 276,21 2-366,-1 1 0,1 0 0,0 0 0,-1 1 0,1-1-1,0 1 1,-1 0 0,1 0 0,0 0 0,0 1-1,0 0 1,0 0 0,0 0 0,0 0 0,0 0 0,-6 6-1,-6 5 156,2 1 0,-19 20 0,23-23-101,5-5-72,0 0 0,0 0 0,1 0 0,0 1 0,0 0 0,1-1 1,0 1-1,0 1 0,1-1 0,-1 0 0,0 10 0,2-14-47,1 0-1,-1 1 1,1-1-1,0 0 1,0 0-1,0 0 1,1 0-1,-1 0 1,1 0-1,0 0 1,0 0-1,0-1 1,0 1-1,0 0 1,1 0-1,-1-1 1,1 1-1,-1 0 1,1-1-1,0 0 1,0 1-1,0-1 1,1 0-1,-1 0 1,0 0-1,1 0 1,-1-1-1,1 1 1,0-1-1,3 2 1,13 3 60,0 0 1,0-1-1,32 4 1,-3-1-13,-20-3-36,-17-3-22,1 0 0,-1 0 0,-1 1 1,17 7-1,1 1 9,-23-9-18,1-1-1,-1 1 1,0 0-1,0 1 1,0-1-1,0 1 1,0 0-1,-1 0 1,1 1-1,-1-1 1,0 1-1,0 0 1,7 8-1,-6-3 30,-1 0-1,0 0 0,0 0 1,0 0-1,2 16 0,-5-21-4,-1-1-1,0 1 0,0 0 0,0 0 0,0 0 0,-1-1 1,1 1-1,-1 0 0,0-1 0,0 1 0,-1 0 0,1-1 0,-1 1 1,0-1-1,1 0 0,-2 0 0,1 0 0,-3 4 0,1-2 6,0-1 0,-1 0 0,1 0 0,-1 0 0,0-1 0,0 0 0,0 0-1,0 0 1,0 0 0,-1-1 0,-5 2 0,-8 2 73,0-2-1,-20 3 1,-19 4 149,50-10-213,0 0 0,0 0 0,0 0 1,0-1-1,0-1 0,0 1 0,-13-4 0,11 3 14,1-1 0,0 2 0,0-1-1,-1 1 1,-11 2 0,16-1-30,0-1 0,0 1 0,0-1 0,0 0 0,0 0 0,0-1 0,-8-1 0,13 0-380,7-1 44,13-4-157,-16 6 357,20-8-3396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8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11352,'0'0'3953,"0"10"-3400,-1 23 280,-2 1 1,-11 43-1,4-3 667,5-56-460,3-17-1561,3-9-2230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8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88 11552,'0'0'1288,"-6"-69"-944,6 57 8,0 10-144,4-2 280,-2 8-392,2-2 0,2 8-96,2 4 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2:4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8936,'0'0'1178,"0"11"-710,6 174 2211,-5-172-2089,-1 1 0,-1-1 1,1 0-1,-2 0 0,-4 17 0,43-91 1646,-17 14-2001,-13 27-98,2 0 1,0 0-1,2 1 0,13-20 0,-23 37-112,1 0 0,-1 0 0,1 0 0,-1 0-1,1 1 1,0-1 0,0 1 0,0-1 0,0 1-1,0-1 1,0 1 0,0 0 0,0 0 0,0 0 0,1 0-1,-1 1 1,0-1 0,1 1 0,-1-1 0,1 1-1,-1 0 1,0 0 0,1 0 0,4 0 0,-4 1-6,0 0 1,-1 1-1,1-1 1,0 1-1,0-1 1,-1 1-1,1 0 1,-1 0-1,0 0 1,0 0-1,1 0 1,-1 1-1,-1-1 1,1 1-1,0-1 1,0 1-1,-1 0 1,2 5-1,-1-4 2,4 6 59,-2 1-1,1 0 1,-1 0-1,-1 0 0,0 1 1,3 22-1,-5-11 48,0-4 427,-1 0 1,-4 37-1,-1-41-1948,4-13-70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6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57 103 5824,'0'0'11591,"-9"10"-11277,-26 35-28,33-42-252,1 0-1,-1 0 0,1 0 0,0 0 1,-1 0-1,2 0 0,-1 0 0,0 0 1,1 0-1,-1 1 0,1-1 0,0 0 1,0 0-1,0 1 0,0-1 0,1 0 1,-1 0-1,3 6 0,1 15 289,8 117 1183,-10-122-1253,-2-19-233,0 1 1,0-1-1,0 1 0,1-1 0,-1 1 0,0-1 0,0 1 0,0-1 1,1 1-1,-1-1 0,0 0 0,0 1 0,1-1 0,-1 1 1,1-1-1,-1 0 0,0 1 0,1-1 0,-1 0 0,1 1 0,-1-1 1,0 0-1,1 0 0,-1 0 0,1 1 0,0-1 0,12-21 375,-5 8-336,-1 0 0,0-1 0,-1 0 0,0 0 1,-1 0-1,-1-1 0,4-22 0,-2 10 59,10-25-1,-13 43-69,1 1 0,0-1 0,0 1 0,1 0 1,0 0-1,11-13 0,-7 9 25,6-7 37,-14 19-101,-1-1 0,1 1-1,0-1 1,0 1-1,-1-1 1,1 1 0,0-1-1,0 1 1,0 0-1,-1-1 1,1 1 0,0 0-1,0 0 1,0 0-1,0 0 1,0 0 0,-1 0-1,1 0 1,0 0-1,0 0 1,0 0-1,0 0 1,1 1 0,0 1 2,-1-1 0,1 1 0,0 0 0,0 1 0,-1-1 0,1 0 0,-1 0 0,0 1 1,1 2-1,-1-3 2,1 4 10,0-1-1,-1 1 1,0 0 0,0-1 0,-1 1-1,0 0 1,0 0 0,0-1 0,0 1-1,-1 0 1,0 0 0,-3 8-1,-2 31 232,6-43-216,-1 17 234,1-18-266,-1-1 1,1 0 0,0 0 0,0 1-1,0-1 1,0 0 0,0 0 0,0 1-1,0-1 1,0 0 0,0 1-1,0-1 1,0 0 0,0 0 0,0 1-1,1-1 1,-1 0 0,0 0 0,0 1-1,0-1 1,0 0 0,0 0-1,0 0 1,1 1 0,-1-1 0,0 0-1,0 0 1,0 0 0,1 1-1,-1-1 1,0 0 0,0 0 0,0 0-1,1 0 1,-1 0 0,0 0 0,0 1-1,1-1 1,-1 0 0,0 0-1,0 0 1,1 0 0,-1 0 0,0 0-1,1 0 1,-1 0 0,0 0 0,0 0-1,1 0 1,-1 0 0,0 0-1,0-1 1,1 1 0,-1 0 0,0 0-1,0 0 1,1 0 0,-1 0 0,0 0-1,0-1 1,3-2 20,0 0 1,0 0-1,-1 0 1,1 0-1,-1-1 1,0 1-1,2-5 1,4-6 2,17-24 59,35-39-1,-41 53-96,-12 15-4,0 0 0,1 1 1,-1-1-1,2 2 0,-1-1 1,1 1-1,18-11 0,-26 18 8,0 1 0,0-1-1,0 1 1,1 0 0,-1-1 0,0 1-1,0 0 1,0 0 0,-1 0-1,1 0 1,0 0 0,0 0 0,0 0-1,-1 0 1,1 0 0,0 0-1,0 2 1,14 22 4,-9-8 49,0 0 0,-1 0 0,0 0 0,-2 1-1,0 0 1,1 31 0,0-5 67,-3-37-65,-1 0 0,1 0 0,-1 1 0,0-1 0,-1 0 0,0 0 0,-2 9 0,3-15-65,0 1 1,0-1-1,1 0 1,-1 0-1,0 1 1,1-1 0,-1 0-1,0 0 1,1 0-1,0 0 1,-1 0 0,1 0-1,0 0 1,-1 0-1,3 2 1,-3-3-261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7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6224,'0'0'11471,"4"11"-11045,2 0-284,-3-7-93,-1 0 0,-1 0 0,1 0-1,0 0 1,-1 0 0,0 0 0,0 0-1,0 0 1,0 1 0,-1-1 0,0 0 0,0 1-1,0 7 1,-1 8 386,3 29-1,-1-34-189,0 0 0,-1 0 1,0 0-1,-4 19 0,-2 13 1657,6-47-1892,0 0 0,0 0 0,0 0-1,0 0 1,1 0 0,-1 0 0,0 0-1,0 0 1,0 0 0,0 0 0,0 0-1,0-1 1,1 1 0,-1 0 0,0 0-1,0 0 1,0 1 0,0-1 0,0 0-1,0 0 1,1 0 0,-1 0-1,0 0 1,0 0 0,0 0 0,0 0-1,0 0 1,0 0 0,0 0 0,1 0-1,-1 0 1,0 0 0,0 0 0,0 1-1,0-1 1,0 0 0,0 0 0,0 0-1,0 0 1,0 0 0,0 0 0,0 0-1,1 1 1,3-11-3516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13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 10040,'0'0'9151,"1"11"-8732,10 137 1234,-27 145 1277,14-274-2563,1 0 0,0 0 0,2 0 0,0-1 0,4 25 0,-4-14 480,-1-17 447,-13-25-368,-13-15-557,3 0 0,0-2 1,-27-47-1,46 69-112,-4-4 197,8 7 80,1 6-518,0 0 0,0 1 0,0-1 1,0 0-1,0 1 0,0-1 0,-1 0 0,1 1 0,0-1 0,0 3 0,4 6 27,61 106 113,-47-79-90,1-1 1,36 48-1,-45-66-66,-10-16 0,0 1 0,1-1 0,-1 0 0,1 1 0,-1-1 0,1 0 0,0 0 0,-1 0 0,1 0 0,0 0 0,1 0 0,3 2 0,-5-4 0,-1 0 0,1 0 0,0 0 0,-1 0 0,1 1 0,-1-2 0,1 1 0,0 0 0,-1 0 0,1 0 0,-1 0 0,1 0 0,0 0 0,-1-1 0,1 1 0,-1 0 0,1 0 0,-1-1 0,1 1 0,-1-1 0,1 1 0,-1 0 0,1-1 0,-1 1 0,0-1 0,1 1 0,-1-1 0,0 1 0,1-1 0,-1 1 0,1-2 0,7-18 0,-8 18 0,7-18 0,14-27 0,1-4 0,-19 43 0,3-8 0,0 0 0,2 0 0,9-16 0,-16 31 0,0 0 0,0 0 0,-1 0 0,1 0 0,0 0 0,0-1 0,-1 1 0,1 0 0,-1 0 0,1-1 0,-1 1 0,1 0 0,-1-1 0,0 1 0,0-1 0,0 1 0,0 0 0,0-1 0,0 1 0,0-1 0,0 1 0,0 0 0,-1-1 0,1 1 0,0-1 0,-1 1 0,0-2 0,-1 1 0,0 1 0,0 0 0,1-1 0,-1 1 0,0 0 0,0 0 0,0 0 0,0 1 0,0-1 0,-1 0 0,1 1 0,0 0 0,0-1 0,0 1 0,0 0 0,-1 0 0,-2 0 0,-37-2 0,31 0 0,0 1 0,1 1 0,-1 0 0,0 0 0,0 1 0,-11 3 0,19-3 0,0 0 0,0 0 0,0 0 0,1 1 0,-1-1 0,0 1 0,1 0 0,-1-1 0,1 1 0,0 0 0,-1 1 0,1-1 0,0 0 0,0 1 0,1-1 0,-1 1 0,0-1 0,1 1 0,0 0 0,-1 0 0,1 0 0,0 0 0,0 0 0,1 0 0,-1 0 0,0 3 0,-1 24 866,2-14-5743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11152,'0'0'3457,"5"13"-3029,-1-4-347,1 3 82,0 0 1,-1 1-1,-1 0 1,0-1-1,0 1 1,-1 0 0,0 20-1,-3-16 66,0 11 431,-2 1 0,0-1 0,-13 45 0,13-62-86,1 0-1,-2 23 1,3-14-2319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8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1 220 8744,'0'0'4416,"12"-7"-3708,2 1-484,-5 2-70,-1 0-1,1-1 0,-1 0 0,0 0 0,0 0 0,-1-1 0,8-8 0,53-63 1856,-25 27-889,-41 46-880,1 1-1,0 0 1,1 0-1,-1 0 1,0 0 0,1 1-1,-1-1 1,1 1-1,7-3 1,-9 6-142,-1 1-1,0-1 1,1 1 0,-1 0-1,0 0 1,0-1 0,-1 1-1,1 0 1,0 0 0,0 0-1,-1 0 1,1 0 0,-1 3-1,3 4 105,36 107 1064,-39-114-1225,1 1 0,0 0 0,0 0 0,1-1 0,-1 1 1,0 0-1,1-1 0,-1 0 0,1 1 0,0-1 1,0 0-1,0 0 0,0 0 0,0 0 0,1 0 0,-1 0 1,0-1-1,1 1 0,0-1 0,-1 1 0,1-1 0,0 0 1,-1 0-1,1 0 0,0-1 0,0 1 0,0-1 1,0 1-1,0-1 0,0 0 0,0 0 0,0 0 0,-1-1 1,1 1-1,0-1 0,0 0 0,0 1 0,0-1 0,-1 0 1,1-1-1,0 1 0,2-2 0,9-4 90,-1 0 0,1 0-1,-2-2 1,1 1 0,-1-2-1,-1 1 1,1-2 0,18-21-1,-29 29-99,1 1 0,-1-1-1,1 0 1,-1 0 0,0 1-1,0-1 1,1-6 0,-2 7-544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8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8336,'0'0'8863,"11"-5"-8175,38-15-30,-46 18-559,-1 1 1,1 0 0,0 1-1,0-1 1,0 0 0,0 1-1,0 0 1,0 0 0,0 0-1,0 0 1,0 0 0,0 0-1,0 1 1,0-1 0,0 1-1,0 0 1,0 0 0,-1 0-1,1 1 1,0-1 0,-1 0-1,1 1 1,-1 0 0,1 0-1,-1-1 1,0 1 0,1 1-1,-1-1 1,0 0 0,-1 0-1,3 4 1,1 2 117,0 1 0,-1 0 0,0-1 1,-1 2-1,0-1 0,0 0 0,1 13 0,5 18 836,16 44 0,-24-79-958,0-1 1,1 0-1,0 0 1,0 0-1,0 0 1,0-1 0,0 1-1,1 0 1,0-1-1,0 0 1,0 1-1,0-1 1,0-1 0,0 1-1,1 0 1,-1-1-1,1 1 1,5 1-1,-6-3-95,0 0-1,0 0 0,0-1 1,0 1-1,0-1 0,0 0 0,0 0 1,0 0-1,0 0 0,-1-1 0,1 1 1,0-1-1,5-1 0,6-9-3870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29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581 0 13168,'0'0'2057,"-13"13"-1640,-206 189 1278,182-171-1330,-136 105 1922,77-70-453,56-33-242,37-32-3414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30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0 233 6520,'0'0'10186,"11"-1"-9786,166-22 1309,-113 12-1321,111-16 443,135-10 313,-35-8-537,-220 37-507,65 0 1,-33 3-16,-11 5 33,6 0 44,6-5 9,-56 5-99,-1-2-1,1-1 1,-1-1 0,59-16 0,-69 14-54,-1 0 0,2 2 0,-1 0 0,29 0 0,87 5 82,-136 0-100,0-1-1,0 0 0,0 0 0,0 0 0,0 0 1,0 0-1,0 0 0,0 0 0,0 0 0,0-1 1,0 1-1,0 0 0,0-1 0,0 1 0,0-1 1,0 1-1,0-1 0,0 1 0,0-1 0,0 1 1,0-1-1,0 0 0,-1 0 0,1 1 1,0-1-1,0-2 0,-2 4-211,-1 0-1,1 0 1,-1 0 0,0 0 0,1 0-1,-1-1 1,0 1 0,0 0 0,-3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31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42 7328,'0'0'13774,"10"-8"-13446,29-23-8,-39 31-310,0 0 1,0 0-1,0 0 1,1-1-1,-1 1 1,0 0-1,0 0 1,0 0-1,0 0 0,1 0 1,-1-1-1,0 1 1,0 0-1,1 0 1,-1 0-1,0 0 0,0 0 1,0 0-1,1 0 1,-1 0-1,0 0 1,0 0-1,1 0 0,-1 0 1,0 0-1,0 0 1,1 0-1,-1 0 1,0 0-1,0 0 1,0 0-1,1 0 0,-1 1 1,0-1-1,0 0 1,0 0-1,1 0 1,-1 0-1,0 0 0,0 1 1,0-1-1,0 0 1,1 0-1,-1 0 1,0 1-1,0-1 1,0 0-1,0 0 0,0 0 1,0 1-1,0-1 1,0 0-1,1 0 1,-1 1-1,0-1 0,0 0 1,0 1-1,0 15 153,0-13-76,3 24 105,-1-1 1,-2 1 0,0 0 0,-2 0-1,-1-1 1,-1 1 0,-2-1 0,-11 34-1,2-8 99,11-37-130,0 0 0,-8 18 0,3-12 43,8-15-138,-1-1 0,0 0 0,-1 0 1,1 0-1,-4 4 0,5-8-45,0 0 0,1 0-1,-1 0 1,0 1 0,1-1 0,-1 0 0,1 0-1,0 1 1,-1-1 0,1 0 0,0 0 0,0 1 0,0-1-1,0 0 1,0 3 0,0-2 27,0-1 58,16-16 238,7 4-278,-11 5-53,0 0 0,1 1 0,0 1 0,14-3 1,-16 4-12,26-5 17,1 2 1,0 1-1,-1 1 0,63 4 0,-88 1-12,72 10 141,-77-7-116,-7-4-31,0 0 1,0 0 0,0 0 0,0 0-1,0 1 1,0-1 0,0 0 0,0 0-1,1 0 1,-1 0 0,0 0 0,0 1-1,0-1 1,0 0 0,0 0 0,0 0-1,1 0 1,-1 0 0,0 0 0,0 0-1,0 0 1,0 0 0,1 1 0,-1-1 0,0 0-1,0 0 1,0 0 0,0 0 0,1 0-1,-1 0 1,0 0 0,0 0 0,0 0-1,1 0 1,-1 0 0,0 0 0,0 0-1,0-1 1,0 1 0,1 0 0,-1 0-1,0 0 1,0 0 0,0 0 0,0 0-1,0 0 1,1 0 0,-1 0 0,0-1 0,0 1-1,0 0 1,0 0 0,0 0 0,0 0-1,0 0 1,1-1 0,-1 0 15,-14-10-287,5 2-3225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32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0 5016,'0'0'9641,"-3"12"-9176,-20 68 334,3-12 365,-15 90 0,-23 130 988,22-134-1224,29-112-672,2 1 0,2-1 0,2 1 1,6 68-1,1-65-3,3 0 1,1 0-1,27 75 0,-12-58 317,65 115 0,27 7 1281,-109-171-1655,-7-10-124,1-1 0,0 1 0,0 0-1,0-1 1,0 1 0,1-1 0,0 0 0,3 4 0,-6-7-83,1 0 1,0 0-1,-1 0 1,1 0-1,-1-1 1,1 1-1,0 0 1,-1 0-1,1 0 1,-1-1-1,1 1 1,-1 0-1,1-1 1,0 1-1,-1 0 1,1-1-1,-1 1 1,0-1-1,1 1 1,-1 0-1,1-2 1,1 1-25,13-15-3541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33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 7024,'0'0'10478,"1"11"-10085,-1-8-362,2 11 152,0-1-1,0 1 1,2-1 0,-1 0-1,7 14 1,72 125 1662,-54-105-1470,-2 0 0,30 80-1,-36-56 66,18 112-1,-15-57-44,-7-48-172,-4 1 0,-4 1 0,-3 0 0,-4 0 0,-3 0 0,-17 111 0,13-161-151,-1 1-1,-2-1 1,-1-1-1,-1 0 1,-21 40-1,-89 129 405,67-116-248,14-18 297,-75 88 0,113-150-509,0-1 0,0 1 0,0-1 0,0 1 0,0-1 1,0 0-1,0 0 0,0 0 0,-4 2 0,-4 1-43,10-4 23,0 0 0,0 0 0,0 0 0,0 0 0,0 0 0,0 0 0,-1 0 0,1 0 0,0 0 0,0 0 0,0 0 0,0 0 0,0 0 0,0 0 0,0 0 0,-1 0 0,1 0 0,0 0 0,0 0 0,0 0 0,0 0 0,0 0 0,0 0 0,0 0 0,0 0 0,-1 0 0,1 0-1,0 0 1,0 0 0,0 0 0,0-1 0,0 1 0,0 0 0,0 0 0,0 0 0,0 0 0,0 0 0,0 0 0,0 0 0,0 0 0,0-1 0,0 1 0,0 0 0,0 0 0,0 0 0,0 0 0,0 0 0,0 0 0,0 0 0,0-1 0,0 1 0,0 0 0,0 0 0,0 0 0,0 0 0,0 0 0,0 0 0,0 0 0,0 0 0,0-1 0,0 1 0,0 0 0,0 0 0,0 0 0,0 0 0,0 0-1,1 0 1,-1-3-56,0-15-3475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3:36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0 6424,'0'0'8697,"14"5"-8286,-2-1-311,0 1 17,0-1-1,1-1 1,0 0-1,0-1 1,19 1 0,43-1 545,-35-1-262,-1 0-1,55 11 1,140 27 1189,-213-34-1300,27 12 0,-30-10 176,39 10 0,-19-6 80,-30-8-319,1-1 0,0 0-1,-1 0 1,19 2-1,-27-4-196,1 0-1,0 0 1,0 0-1,-1 0 1,1 1 0,0-1-1,-1 0 1,1 1-1,0-1 1,-1 1-1,1-1 1,-1 1-1,1-1 1,-1 1-1,1-1 1,-1 1-1,1-1 1,-1 1-1,1 0 1,-1-1 0,0 1-1,1-1 1,-1 1-1,0 0 1,1 0-1,-1-1 1,0 1-1,0 0 1,0 0-1,0-1 1,0 1-1,0 0 1,0-1 0,0 2-1,-2 33 203,1-25-143,-37 232 548,6-72-368,-37 664 664,75-494-624,-1 5-36,-11-155-102,-6 168 108,-16 20 216,23-228-206,10-78-55,-3-49-101,0 37 0,1 16 182,0-20 47,-3-56-360,0 0-1,0 0 1,-1 1-1,1-1 1,0 0 0,0 0-1,0 1 1,0-1-1,0 0 1,0 0 0,-1 0-1,1 1 1,0-1-1,0 0 1,0 0-1,0 0 1,-1 0 0,1 1-1,0-1 1,0 0-1,-1 0 1,1 0-1,0 0 1,0 0 0,-1 0-1,1 0 1,0 0-1,0 1 1,-1-1 0,1 0-1,0 0 1,0 0-1,-1 0 1,1 0-1,0-1 1,0 1 0,-1 0-1,1 0 1,0 0-1,0 0 1,-1 0 0,1 0-1,-18-6 24,12 4-21,-49-15-3,0 2 0,-1 3 0,-1 2 0,0 3 0,-74-1 0,17 17 34,9 0 5,-52 3-305,156-12 240,0 0 0,0 0 0,0 0 1,0-1-1,0 1 0,0 0 0,0 0 0,1-1 1,-1 1-1,0 0 0,0-1 0,0 1 0,1 0 1,-1-1-1,0 1 0,0-1 0,1 0 0,-1 1 1,0-1-1,1 0 0,-1 1 0,1-1 0,-1 0 0,1 1 1,-1-1-1,0-1 0,-1-8-3896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34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60 4120,'0'0'8678,"-4"10"-8426,-5 11-20,2 0-1,0 1 1,2 0-1,0 0 1,-2 43 0,3 118 1384,8-54-654,-1-122-750,-3-7-208,1 0 0,-1 0 0,0 0 0,0 0 0,0 0 0,0 0 0,0 1 0,0-1 0,0 0 0,0 0 0,1 0 0,-1 0 0,0 0 0,0 0 0,0 0 0,0 0 0,0 0-1,0 1 1,0-1 0,0 0 0,0 0 0,0 0 0,0 0 0,0 0 0,0 0 0,0 1 0,0-1 0,0 0 0,0 0 0,0 0 0,0 0 0,0 0 0,0 0 0,0 0 0,0 1 0,0-1 0,0 0 0,0 0 0,0 0 0,0 0-1,0 0 1,0 0 0,0 0 0,0 1 0,-1-1 0,1 0 0,0 0 0,0 0 0,0 0 0,0 0 0,0 0 0,0 0 0,0 0 0,0 0 0,-1 0 0,1 0 0,0 0 0,0 0 0,0 0 0,0 0 0,0 0 0,0 1 0,-1-1-1,2-3 42,0 1-1,0 0 0,0 0 1,0 0-1,0 0 0,-1-1 0,1 1 1,-1 0-1,0 0 0,0-1 1,1 1-1,-2 0 0,1-1 0,-1-3 1,1-4 9,24-269 673,-18 240-613,0-20 74,6-68 380,-12 126-561,0 0-1,0 1 1,1-1-1,-1 0 1,0 0 0,1 1-1,-1-1 1,0 0-1,1 1 1,-1-1-1,1 0 1,-1 1-1,1-1 1,-1 1-1,1-1 1,-1 0-1,1 1 1,0-1-1,-1 1 1,1 0-1,0-1 1,-1 1-1,1 0 1,0-1-1,0 1 1,-1 0 0,1 0-1,0 0 1,0-1-1,0 1 1,-1 0-1,1 0 1,0 0-1,0 0 1,0 0-1,-1 1 1,1-1-1,0 0 1,0 0-1,-1 0 1,2 1-1,1-1 5,-1 1 0,1-1 0,-1 1 0,1 0-1,-1 0 1,0 0 0,1 0 0,-1 0 0,0 0 0,1 1-1,-1-1 1,2 3 0,2 4 11,0 1-1,0 0 1,0 0 0,-1 0-1,-1 1 1,0-1 0,0 1-1,4 20 1,-7-24-16,0 1 0,0 0 0,-1 0 0,0-1-1,-1 1 1,1 0 0,-1-1 0,0 1 0,-1 0 0,0-1 0,0 0 0,0 1 0,-1-1 0,1 0-1,-7 9 1,2-6 7,0-1-1,0 0 0,-1 0 0,0-1 0,0 0 0,-1 0 0,0-1 0,0 0 1,-17 8-1,20-12 34,0 1 1,0-1-1,0 0 0,0-1 1,-8 2-1,14-3 20,0-1-50,0 1-1,0-1 1,0 1 0,1-1 0,-1 0 0,0 1 0,1-1-1,-1 1 1,0-1 0,1 1 0,-1-1 0,1 1 0,-1-1-1,1 1 1,-1 0 0,1-1 0,-1 1 0,1-1 0,-1 1-1,1 0 1,0 0 0,-1-1 0,1 1 0,1 0 0,26-6 89,28 5-104,-47 2-8,0 0 0,1 1 0,-1 0 0,0 1 1,0 0-1,0 1 0,-1 0 0,1 0 0,-1 1 0,0-1 0,0 2 0,0-1 0,-1 1 0,0 1 0,0-1 0,-1 1 0,0 0 0,0 1 0,0 0 0,-1-1 0,8 18 0,-11-20 5,-1 0 0,0 0 0,0 0 0,0 0 0,-1 0 0,1 1 0,-1-1 0,-1 0 0,1 0 0,-1 0 0,0 0 0,0 0 1,0 0-1,0 0 0,-1 0 0,-3 5 0,3-4 12,-1-1 0,0 1 0,0-1 1,-1 0-1,1 0 0,-1 0 0,0 0 1,-1-1-1,1 0 0,-1 0 1,0 0-1,-9 6 0,5-7 9,0 1 0,1-1 1,-2-1-1,1 1 0,0-1 0,0-1 0,-1 0 0,1 0 1,0-1-1,-14-2 0,6 1 37,0-2 0,0 0 1,0-1-1,-30-11 0,26 4 74,4 3 47,27 6-271,1 0 0,0 0 0,0 1 0,19 0 0,-6 0-2595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18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2 782 9240,'0'0'6937,"9"-11"-6515,5-8-232,0 0-1,-1-1 0,-1-1 1,-1 0-1,10-25 0,59-161 1487,-21 56-184,-52 132-1063,-2-1 0,0 1 0,-1-1 0,2-32-1,-5 46-169,2-14 497,-3 13-246,-2 6 79,1 4-535,-1 0 0,1-1 0,0 1 0,0 0 0,0 0 1,0-1-1,0 1 0,1 0 0,-1 4 0,-1 5 45,-63 344 837,50-284-823,-28 124 161,29-146-132,-38 90 0,33-95-59,11-22 134,-22 38 1,25-55-7,4-9-25,10-15-63,187-183 0,-125 134-44,120-150 0,-177 198-78,70-103 41,-71 100-31,-2 1-1,0-1 1,15-47-1,-24 64-10,22-91 101,-22 83-73,-1-1 0,0 0 0,-1 0 0,0-1 1,-3-14-1,0-6 112,0-37 0,3 71-137,0 1 0,0 0 1,0 0-1,0 0 0,0-1 0,0 1 1,0 0-1,0 0 0,0 0 1,0-1-1,0 1 0,0 0 0,0 0 1,0-1-1,0 1 0,0 0 1,0 0-1,0 0 0,0-1 0,0 1 1,0 0-1,-1 0 0,1 0 0,0-1 1,0 1-1,0 0 0,0 0 1,-1 0-1,1 0 0,0 0 0,0-1 1,0 1-1,0 0 0,-1 0 1,1 0-1,0 0 0,0 0 0,0 0 1,-1 0-1,1 0 0,-10 5 8,-6 16-39,7-2 13,1 0 1,0 1-1,2 0 0,-6 31 0,-8 87 40,12-79 20,4-7 42,1 0 0,4 54 0,0-92-35,0 1 0,1-1-1,0 0 1,1 1 0,1-1-1,6 16 1,-9-28-36,-1 0 0,1 0 0,0 0 1,0 0-1,0 0 0,0-1 0,0 1 1,0 0-1,1-1 0,-1 1 0,0-1 0,1 1 1,-1-1-1,1 0 0,0 1 0,0-1 1,-1 0-1,1 0 0,0 0 0,0 0 0,0-1 1,0 1-1,0 0 0,0-1 0,0 1 1,0-1-1,0 0 0,0 0 0,0 0 1,0 0-1,0 0 0,0 0 0,0-1 0,1 1 1,-1 0-1,0-1 0,-1 0 0,1 0 1,0 1-1,0-1 0,0 0 0,0 0 0,-1-1 1,1 1-1,0 0 0,2-3 0,15-15 110,-1 0 0,-1-1 0,-1 0-1,-1-2 1,24-44 0,-21 36-21,-15 27-49,0-1-1,0 0 1,-1 0 0,0 0-1,0 0 1,0-1-1,0 1 1,1-8-1,-4 53 25,0-30-80,0 0 1,1 0 0,0 0-1,1 0 1,0 0 0,1 0-1,0 0 1,8 19 0,-9-27-9,0 0 0,0 0 0,1 0 0,-1 0 0,1 0-1,0-1 1,0 1 0,0 0 0,2 2 0,-3-5 9,0 1 0,0-1 0,0 1 0,0-1-1,0 0 1,0 1 0,1-1 0,-1 0 0,0 0 0,0 0-1,0 0 1,0 0 0,0 0 0,0 0 0,0 0-1,0 0 1,0 0 0,0-1 0,0 1 0,0 0 0,0-1-1,0 1 1,0-1 0,0 1 0,0-1 0,0 0-1,0 1 1,0-1 0,0 0 0,-1 1 0,1-1-1,1-2 1,14-11 84,-1-1-1,-1 0 1,0-1-1,-1 0 1,18-31-1,-27 39-84,0 1 0,0 0 0,1 0 0,0 1 0,0-1 0,1 1 0,9-8 0,-14 14 0,-1 0 0,1 0 0,-1 0 0,1 0 0,-1 0 0,1 0 0,-1 0 0,1 0 0,-1 0 0,1 0 0,-1 0 0,1 0 0,-1 1 0,1-1 0,-1 0 0,1 0 0,-1 1 0,0-1 0,1 0 0,-1 1 0,1-1 0,-1 0 0,0 1 0,1-1 0,-1 1 0,1 0 0,12 16 0,-8-11 0,16 22 0,-15-20 0,0 1 0,0-2 0,0 1 0,1-1 0,0 0 0,1 0 0,15 11 0,-21-18 0,0 1 0,0 0 0,-1-1 0,1 1 0,0-1 0,0 0 0,0 0 0,0 0 0,0 0 0,0 0 0,0 0 0,0 0 0,0-1 0,0 1 0,-1-1 0,1 1 0,0-1 0,0 0 0,0 0 0,-1 1 0,1-1 0,0 0 0,-1-1 0,1 1 0,-1 0 0,1 0 0,0-2 0,6-5 0,0 0 0,-1-1 0,8-11 0,-14 19 0,29-46 0,-21 33 0,0 0 0,0 0 0,1 1 0,1 0 0,16-15 0,-26 27 0,-1 1 0,1-1 0,0 1 0,-1 0 0,1-1 0,0 1 0,-1 0 0,1-1 0,0 1 0,0 0 0,-1 0 0,1 0 0,0 0 0,0 0 0,-1 0 0,1 0 0,0 0 0,0 0 0,0 0 0,-1 0 0,1 0 0,0 0 0,0 1 0,-1-1 0,1 0 0,0 0 0,-1 1 0,1-1 0,0 1 0,-1-1 0,1 1 0,0-1 0,-1 1 0,1-1 0,0 1 0,19 27 0,-11-16 0,11 15 0,-7-10 0,20 21 0,-18-23 0,0-1 0,31 23 0,-39-33 0,-1 0 0,0-1 0,1 0 0,0 0 0,0 0 0,0-1 0,0 0 0,0 0 0,0-1 0,0 0 0,11 0 0,-17-2 0,1 0 0,-1 0 0,0 0 0,0-1 0,0 1 0,0 0 0,0-1 0,-1 1 0,1-1 0,0 1 0,0-1 0,-1 1 0,1-1 0,-1 1 0,0-1 0,1-3 0,0 2 0,1-2 549,0-3-737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36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316 629 8640,'0'0'2222,"-10"3"-1739,-49 15 587,2 3-1,-70 36 1,118-52-849,0 0 0,0 0-1,-10 9 1,17-13-151,1 1 1,-1-1-1,1 1 0,-1 0 0,1-1 0,-1 1 1,1 0-1,0 0 0,0 0 0,-1 2 0,2-3-36,0 0 0,-1 0 0,1 0 0,0-1 0,0 1 0,0 0 0,0 0 0,0 0 0,0 0 0,1 0 0,-1 0 0,0-1 0,0 1 0,1 0 0,-1 0 0,0 0 0,1-1 0,-1 1-1,1 0 1,-1 0 0,1-1 0,-1 1 0,1 0 0,-1-1 0,1 1 0,0 0 0,6 2 76,-1 0 0,1 0 0,-1 0 0,1-1 0,0 0 0,0-1 0,0 1 0,0-1 0,9 0 0,-6 0 15,10 1 87,-1-1-1,1-1 0,0-1 1,0-1-1,-1 0 0,1-2 1,19-6-1,-34 9-137,-1-1 0,0 0 0,-1 0 0,1-1 1,0 1-1,-1-1 0,6-5 0,4-2 221,-12 9-276,-1 1 0,1-1 0,-1 1 0,1-1 0,-1 1 0,1-1 0,-1 1 0,1-1 0,-1 1 0,1-1 0,-1 1 0,0-1 0,1 0 0,-1 1 0,0-1 0,0 0 0,1 1 0,-1-1 0,0 0 0,0 1 0,0-1 0,0 0 0,0 0 0,0 1 0,0-1 0,0 0 0,-1-1 10,1 1 0,-1-1 1,1 1-1,-1-1 0,0 1 0,0 0 0,0-1 1,0 1-1,0 0 0,0 0 0,-2-2 0,-3-2 55,0 1-1,-1-1 0,-10-5 0,7 6-9,-1-1 0,0 1 0,0 1 0,0 0 0,-1 1 0,1 0-1,-1 0 1,-13 1 0,11-4 52,12 1-97,10 3-62,-5 0 28,0 0 0,0 0 1,0 0-1,0 0 0,0 0 1,0-1-1,0 1 1,4-5-1,11-3-3,20-7 2,-9 5 28,0-2 1,37-21 0,-64 32-22,80-55 83,-72 49-74,-1-1 0,0 0 1,-1 0-1,0-1 0,13-21 0,122-237 325,-141 266-230,-3 11-79,-8 20-26,6-20 2,-38 101-40,-40 180 0,71-245 24,6-32 11,0 1 0,1 0-1,1 0 1,0 0-1,1 0 1,1 0 0,0 0-1,1 0 1,3 18-1,-3-29 5,0 0 0,0 0 0,0 0 0,1 0 0,-1 0 0,1-1 0,0 1 0,0-1 0,0 1 0,0-1 0,3 3 0,-4-4 0,0 0 0,0 0 0,0-1 0,0 1 0,0 0 0,1 0 0,-1-1 0,0 1 0,0-1 0,1 1 0,-1-1 1,0 1-1,1-1 0,-1 0 0,1 0 0,-1 0 0,0 1 0,1-1 0,-1-1 0,1 1 0,-1 0 0,0 0 0,1 0 0,-1-1 0,0 1 0,2-1 0,16-12 6,0 0 0,-1-1 0,-1 0 0,24-27 0,-4 2 23,-2-2 0,-2-1 0,-1-1 0,31-59 1,82-199 101,-61 123-71,-84 178-60,6-16 26,-6 16-26,0 0 1,0 0-1,0 0 1,0 0-1,1-1 1,-1 1-1,0 0 1,0 0-1,0 0 1,0-1-1,0 1 1,0 0-1,0 0 1,0 0-1,0-1 1,0 1-1,0 0 1,0 0-1,0 0 1,0-1-1,0 1 1,0 0-1,0 0 1,0-1-1,0 1 1,0 0-1,0 0 1,0 0-1,0-1 1,0 1-1,-1 0 1,1 0-1,0 0 1,0 0-1,0-1 1,0 1-1,0 0 1,-1 0-1,1 0 1,0 0-1,0 0 1,0-1-1,-1 1 1,1 0-1,0 0 1,0 0-1,0 0 1,-1 0-1,1 0 1,0 0-1,0 0 1,0 0-1,-1 0 1,1 0-1,0 0 1,0 0-1,-1 0 1,0 1-1,1 0-1,-1-1 1,0 1 0,1 0 0,-1 0 0,0 0 0,1 0 0,-1 0 0,1 0 0,0 0 0,-1 0 0,1 0 0,0 0-1,-1 2 1,-1 5-2,-29 58-35,17-37 44,0 1 1,-16 55-1,-69 350-99,97-425 106,0 0 16,-1 1 0,0 0 0,-1-1 1,-9 20-1,16-30 95,3-7-49,12-19 1,0 0 0,41-44 1,-52 62-68,-3 4-5,-1 1 0,1 0-1,0 0 1,0 0 0,4-2-1,13-10 32,-21 15-37,0 0 0,1 0 1,-1 0-1,0 0 0,0 0 0,1 0 1,-1 0-1,0 0 0,1 0 0,-1 0 0,0 0 1,1 0-1,-1 0 0,0 0 0,1 0 1,-1 0-1,0 0 0,1 0 0,-1 0 0,0 1 1,1-1-1,-1 0 0,0 0 0,0 0 1,1 1-1,-1-1 0,0 0 0,0 0 1,1 0-1,-1 1 0,0-1 0,0 0 0,0 1 1,0-1-1,1 0 0,-1 0 0,0 1 1,0-1-1,0 0 0,0 1 0,0-1 1,0 1-1,7 15-1,-5-7 3,0 1-1,0-1 1,-1 1 0,0 16-1,-2-19 7,1 1 0,1 0-1,-1-1 1,1 1-1,1-1 1,-1 1 0,1-1-1,1 0 1,-1 0 0,5 8-1,-2-6 19,1-1 0,0 1 0,1-1-1,0-1 1,0 1 0,1-1 0,-1 0-1,1-1 1,1 0 0,0 0 0,14 7-1,-19-12-18,0 1 0,0 0-1,0-1 1,0 0 0,1 0-1,-1 0 1,0-1-1,0 1 1,1-1 0,-1 0-1,0 0 1,1-1 0,-1 1-1,0-1 1,0 0-1,1 0 1,-1 0 0,0-1-1,0 1 1,0-1 0,0 0-1,-1 0 1,1-1-1,-1 1 1,1-1 0,-1 0-1,0 1 1,0-1 0,6-7-1,-7 7-51,0 0-1,0-1 1,0 1-1,0-1 1,-1 1-1,1-1 1,-1 1 0,2-8-1,-1-4-2502,-1 13 1785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36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 11256,'0'0'600,"123"-13"-144,-29-3 16,5-2-168,-2 2 8,-10 4-72,-9 0 8,-17 6-72,-3 2 16,-6 8-136,-11 0 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39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105 127 5824,'0'0'5840,"12"-10"-5479,16-12 22,2 1-1,32-18 1,-49 33-132,1 0 0,0 1-1,1 0 1,-1 1 0,1 1 0,21-2 0,-35 5-216,0-1 0,1 1 0,-1 0 0,0 0 0,1 0 1,-1 0-1,0 0 0,1 0 0,-1 1 0,0-1 0,0 0 0,1 1 0,-1-1 0,0 1 0,0-1 1,0 1-1,0 0 0,1-1 0,-1 1 0,0 0 0,0 0 0,1 1 0,-1 0 5,1 0 1,-1 0-1,0 0 0,0 0 0,0 1 0,-1-1 1,1 0-1,-1 0 0,1 0 0,-1 1 0,1 3 0,-1 4 46,-1 1 0,0-1 0,0 0 0,-5 15-1,3-10-2,-2-1 0,1 0-1,-2 0 1,0 0 0,-1-1-1,0 1 1,-1-2 0,0 1-1,-1-1 1,-1 0 0,0-1-1,0 0 1,-1-1 0,-22 16-1,25-19 32,-14 9 160,21-16-253,1 1-1,-1-1 1,1 1 0,-1-1 0,0 0 0,1 0 0,-1 1-1,0-1 1,1 0 0,-1 0 0,1 0 0,-1 1 0,0-1-1,1 0 1,-1 0 0,0 0 0,1 0 0,-1 0 0,0 0-1,1-1 1,-1 1 0,0 0 0,1 0 0,-1 0 0,0-1-1,1 1 1,-2-1 0,2 1 314,12-7 73,-4 5-353,-1 0 0,1 1-1,0 0 1,0 0 0,-1 0 0,1 1 0,0 0 0,0 1 0,11 2 0,-16-3-47,0 1 0,0 0 1,0 0-1,0 0 1,0 0-1,-1 0 0,1 1 1,0-1-1,0 1 0,-1 0 1,1 0-1,-1 0 1,0 0-1,0 0 0,0 1 1,0-1-1,0 1 0,0-1 1,0 1-1,-1 0 0,1-1 1,-1 1-1,0 0 1,0 0-1,1 6 0,-1-5 2,-1 1 0,0 0 0,0-1-1,-1 1 1,1 0 0,-1-1-1,0 1 1,0-1 0,0 1 0,-1-1-1,0 0 1,0 1 0,0-1-1,0 0 1,-1 0 0,1 0 0,-1-1-1,0 1 1,0 0 0,0-1 0,-5 4-1,-4 4 29,-1-1 0,-1 0 0,1-1 0,-28 14 0,35-20-26,-7 4 31,0 0-1,0-1 0,0-1 1,-1 0-1,0-1 0,0 0 1,-22 2-1,11-3 24,21-2-46,0 0 0,0 0 0,0-1 1,0 1-1,0-1 0,0 0 0,-1 0 1,1 0-1,0-1 0,0 0 0,0 1 1,0-2-1,0 1 0,-5-2 0,9 3-15,0-1-1,0 1 1,0 0-1,0-1 1,-1 1-1,1 0 1,0-1-1,0 1 1,0 0-1,0-1 0,0 1 1,0-1-1,0 1 1,0 0-1,0-1 1,0 1-1,0 0 1,0-1-1,0 1 1,0-1-1,0 1 1,0 0-1,0-1 1,1 1-1,-1 0 0,0-1 1,0 1-1,0 0 1,1 0-1,-1-1 1,0 1-1,0 0 1,1-1-1,-1 1 1,1 0-1,12-14 43,-11 11-41,9-5 4,0 0 0,1 0 0,0 1 0,1 1 0,-1 0 0,1 0 0,21-5 0,-2-1-2,168-57-50,-158 54 27,-13 5-4,-1-1 0,43-23 0,-4-3-11,67-44 75,-129 77-42,0-1 1,0 1-1,0 0 0,-1-1 1,1 0-1,-1 0 0,-1-1 0,1 1 1,-1-1-1,1 1 0,2-9 1,-5 11-1,0 0 1,0 0 0,0 0 0,-1 0-1,1 0 1,-1 0 0,0-1 0,0 1-1,0 0 1,0 0 0,0 0 0,-1 0 0,1 0-1,-1 0 1,0 0 0,0 0 0,0 0-1,0 0 1,-1 0 0,1 0 0,-1 1-1,1-1 1,-1 0 0,0 1 0,-3-4-1,3 4 3,0 0 1,0 0-1,0 0 0,-1 0 0,1 1 0,0-1 0,-1 0 1,1 1-1,-1 0 0,1 0 0,-1-1 0,0 1 0,0 1 0,-2-2 1,1 2-1,0 1 1,1-1 0,0 1 0,-1-1-1,1 1 1,-1 0 0,1 0 0,0 1-1,-1-1 1,1 1 0,-5 2 0,3 0-5,0-1 1,0 1 0,0 0 0,0 0 0,1 1-1,-1 0 1,1-1 0,0 1 0,1 1 0,-1-1-1,1 0 1,0 1 0,0 0 0,1 0 0,0 0-1,0 0 1,0 0 0,1 0 0,0 0 0,0 0-1,0 1 1,1-1 0,0 0 0,0 1 0,0-1-1,1 0 1,0 1 0,1-1 0,-1 0 0,1 0-1,0 0 1,1 0 0,-1 0 0,1-1 0,0 1-1,1-1 1,-1 0 0,1 0 0,7 7 0,-7-7 1,0-1 0,1 1 0,-1-1 0,1-1 0,0 1 0,0-1 0,1 1 0,-1-1 0,0-1 0,1 1 0,0-1 0,0 0 0,0 0 0,0-1 1,0 0-1,0 0 0,0 0 0,0-1 0,0 0 0,0 0 0,0-1 0,9-1 0,-1 0 14,1-1 0,0-1 0,-1-1-1,0 0 1,0 0 0,0-2 0,21-13 0,-18 10 43,-1-2 0,1 0-1,-2-1 1,0-1 0,17-19 0,-23 21 21,-1 1 0,-1-2 0,0 1 1,9-22-1,-15 32-62,0 0 0,0 0 0,0 0 1,0 0-1,0 0 0,1 0 0,-1 0 1,1 0-1,-1 1 0,1-1 0,0 1 1,0-1-1,0 1 0,-1 0 0,1-1 1,0 1-1,1 0 0,-1 0 0,0 1 1,0-1-1,0 0 0,0 1 0,1-1 1,-1 1-1,0 0 0,4-1 0,-5 1-15,1 0-1,0 0 0,-1 0 0,1 1 0,0-1 1,-1 0-1,1 1 0,0-1 0,-1 1 1,1-1-1,-1 1 0,1 0 0,-1-1 1,1 1-1,-1 0 0,0 0 0,1 0 0,-1 0 1,0 1-1,0-1 0,0 0 0,0 0 1,0 1-1,0-1 0,0 0 0,0 1 0,0-1 1,-1 1-1,1-1 0,-1 1 0,1 2 1,3 6 13,-1 0 1,-1 1 0,2 15 0,-3-25-18,2 47 46,3 18 79,-5-60-106,0 0 0,1 0-1,0 0 1,0 0 0,0-1-1,1 1 1,6 10 0,-7-14-12,-1 0 0,1 0 0,0-1-1,0 1 1,0-1 0,1 1 0,-1-1 0,0 0 0,1 0 0,-1 0 0,0 0 0,1 0 0,-1-1-1,1 1 1,-1-1 0,1 0 0,-1 1 0,1-1 0,0 0 0,-1-1 0,1 1 0,-1 0-1,1-1 1,-1 1 0,1-1 0,2-1 0,4-1 19,0 0 0,0 0 0,0-1 1,-1 0-1,14-9 0,-2-3 31,-1-1 0,0-1 1,-1-1-1,-2 0 0,29-42 0,-44 59-47,2-2 35,0 0 1,0-1-1,0 1 1,-1-1-1,1 0 1,2-9-1,-8 13 70,-3 5-26,-4 6 7,6-6-89,1 1 0,0-1 0,0 1 0,0 0 0,1 0 1,-1 0-1,1 0 0,0 0 0,1 0 0,-3 10 0,4-13-7,0 0 1,-1 0-1,1 0 0,0 1 0,0-1 0,0 0 1,1 0-1,-1 0 0,0 0 0,1 0 0,0 1 1,-1-1-1,1 0 0,0 0 0,0 0 0,0-1 1,0 1-1,0 0 0,1 0 0,-1 0 0,0-1 1,1 1-1,-1-1 0,1 1 0,0-1 1,0 0-1,-1 1 0,1-1 0,0 0 0,3 1 1,-4-1 2,0-1 0,1 1 1,-1-1-1,1 1 1,-1-1-1,1 1 1,-1-1-1,0 0 1,1 1-1,-1-1 1,1 0-1,-1 0 1,1 0-1,-1 0 1,1-1-1,-1 1 1,1 0-1,-1-1 0,1 1 1,-1 0-1,1-1 1,-1 0-1,0 1 1,1-1-1,-1 0 1,0 0-1,0 0 1,0 0-1,0 0 1,1 0-1,-1 0 1,0 0-1,-1 0 0,1 0 1,0-1-1,0 1 1,0 0-1,0-3 1,0 1 11,0-1 1,0 1-1,0 0 1,0-1-1,-1 1 0,1-1 1,-1 1-1,0 0 1,0-1-1,-1 1 1,1-1-1,-1 1 1,1-1-1,-1 1 0,-2-6 1,0 4 9,0 1 0,1 0 0,-2 0 0,1 0 0,0 0 0,-1 0 0,1 0 0,-1 1 0,-8-6 0,-17-16 115,5 12 9,69 3-118,-23 4 13,0 1 0,0 1 0,0 2 0,1 0 0,23 1 0,33 4 396,-62-5 102,-3-1-4760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0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132 561 4416,'0'0'3321,"10"-6"-3060,31-18 61,-31 17 3591,-18 9-2757,-16 7-720,-9 7 247,15-8-265,0 1-1,-24 16 1,38-22-296,0 0 1,1 0-1,-1 0 1,1 0-1,0 0 1,-1 1-1,2 0 1,-1-1-1,0 1 1,1 0-1,-1 0 1,1 1-1,1-1 1,-1 0-1,-2 9 1,3-9-26,0 0 1,1 0 0,0 0-1,-1 1 1,1-1 0,1 0 0,-1 0-1,1 0 1,-1 0 0,1 0-1,0 0 1,2 4 0,-2-6-63,0 0-1,0-1 1,1 1 0,-1 0 0,0-1 0,1 0 0,-1 1 0,1-1 0,-1 0 0,1 0 0,0 0 0,0 0 0,-1 0 0,1 0 0,0 0 0,0 0-1,0-1 1,0 1 0,0-1 0,0 0 0,0 1 0,0-1 0,0 0 0,0 0 0,0 0 0,0 0 0,3-1 0,5-1 64,0 1 0,0-1 0,0-1 1,0 0-1,0 0 0,-1-1 0,1-1 1,-1 1-1,0-1 0,-1-1 0,1 1 0,-1-2 1,0 1-1,13-14 0,-15 13-27,-1 0-1,1 0 1,-1-1-1,0 1 0,-1-1 1,0 0-1,0 0 1,0-1-1,-1 1 1,-1-1-1,1 0 1,-2 1-1,1-1 1,-1 0-1,0 0 0,-1 0 1,-1-11-1,1 19-50,0 0-1,0 0 1,0 0-1,0 0 1,0 0-1,0 0 0,-1 0 1,1 0-1,0 0 1,-1 0-1,1 1 1,0-1-1,-1 0 1,1 0-1,-1 0 0,0 1 1,1-1-1,-1 0 1,0 0-1,1 1 1,-1-1-1,0 1 0,-1-2 1,-5 22 288,5-16-293,0 0-1,0-1 0,0 1 0,0 0 0,1 0 1,0 0-1,0 1 0,0-1 0,0 0 0,1 0 1,-1 1-1,1-1 0,0 0 0,0 1 1,1-1-1,-1 0 0,1 0 0,0 1 0,0-1 1,1 0-1,-1 0 0,1 0 0,0 0 1,0-1-1,0 1 0,0 0 0,1-1 0,4 6 1,-2-3 10,-4-4-15,1 1-1,-1-1 1,1 0-1,-1-1 1,1 1-1,0 0 0,0 0 1,0-1-1,0 1 1,0-1-1,0 0 1,1 1-1,-1-1 1,0 0-1,1 0 0,-1-1 1,5 2-1,-1-1 13,1 0 1,0-1-1,0 0 0,0 0 0,0 0 0,0-1 0,-1 0 0,1-1 0,0 1 1,-1-1-1,1 0 0,-1-1 0,1 0 0,-1 0 0,0 0 0,0-1 0,-1 0 1,1 0-1,-1 0 0,0-1 0,6-5 0,9-12 49,-1 0 0,-1-2 0,23-38 0,-40 60-67,16-27 67,-2-2 0,20-53 1,-24 54-42,-1 3 16,-1-1 1,9-51 0,-15 63-12,-1-1 1,-1 0-1,-1 1 1,0-1-1,-1 0 1,-4-21-1,-1 15 55,2 14-16,4 9-73,0 0 0,0 0-1,0 0 1,0 0-1,0 1 1,0-1 0,0 0-1,0 0 1,0 0 0,0 0-1,0 0 1,0 0-1,0 0 1,0 0 0,0 0-1,0 0 1,0 0 0,0 0-1,0 0 1,0 0-1,0 1 1,0-1 0,0 0-1,0 0 1,-1 0-1,1 0 1,0 0 0,0 0-1,0 0 1,0 0 0,0 0-1,0 0 1,0 0-1,0 0 1,0 0 0,0 0-1,0 0 1,0 0 0,0 0-1,0 0 1,0 0-1,-1 0 1,1 0 0,0 0-1,0 0 1,0 0 0,0 0-1,0 0 1,0 0-1,0 0 1,0 0 0,0 0-1,0 0 1,0 0-1,0 0 1,0 0 0,0 0-1,0 0 1,-1 0 0,1 0-1,0 0 1,-4 24 66,-14 38 0,-1 8-16,15-43-27,1 1 0,1-1 0,2 48 0,17 82 75,-8-88-55,-7-50-12,1 0-1,0 0 0,2 0 0,8 24 1,-11-38-22,0-1 1,0 1-1,1-1 0,0 0 1,-1 1-1,2-1 1,-1-1-1,0 1 0,7 5 1,-8-7-3,1 0 0,0-1 0,0 1 0,0-1 0,0 1 0,0-1-1,0 0 1,0 0 0,0 0 0,0-1 0,1 1 0,-1-1 0,0 0 0,0 0 0,1 0 0,3-1 0,1 1-63,-1-1 0,1-1 1,-1 0-1,0 0 0,1 0 0,-1-1 0,0 0 0,0-1 0,-1 1 1,1-1-1,-1 0 0,0-1 0,0 0 0,0 0 0,0 0 1,-1 0-1,0-1 0,0 0 0,-1 0 0,1-1 0,-1 1 0,4-12 1,4-10-3459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1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12360,'0'0'960,"80"-28"-504,1 4 0,22 4-64,4 3 0,-15 11 0,-1 2 16,-10 2-168,-3 2 16,-11 6-160,-7 0 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2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7328,'0'0'5729,"14"-7"-5186,-1 0-391,93-42 1385,-84 40-992,-16 6-335,0 0 0,0 0-1,1 1 1,-1 0 0,1 0 0,-1 1 0,10-1 0,-16 2-158,1 0 0,0 0 0,0 0 0,0 1 1,0-1-1,0 0 0,-1 1 0,1-1 0,0 0 0,0 1 1,-1-1-1,1 1 0,0-1 0,0 1 0,-1-1 0,1 1 0,-1 0 1,1-1-1,0 1 0,-1 0 0,0-1 0,1 1 0,-1 0 1,1 0-1,-1 0 0,0-1 0,1 1 0,-1 0 0,0 0 1,0 0-1,0 0 0,0-1 0,0 1 0,0 1 0,-1 37 543,0-31-494,-29 197 1215,28-191-1197,1 0 95,0 0-1,1 26 0,1-37-156,-1 1 0,1 0 1,0-1-1,0 1 0,0-1 0,0 1 1,0-1-1,1 0 0,-1 0 0,1 1 0,0-1 1,0 0-1,0 0 0,1-1 0,4 6 1,-5-7-18,0 0 1,-1 0 0,1 0-1,0 0 1,0 0 0,0-1-1,0 1 1,-1-1 0,1 1-1,0-1 1,0 0 0,0 1-1,0-1 1,0 0 0,0-1-1,0 1 1,0 0-1,0 0 1,0-1 0,0 1-1,0-1 1,2-1 0,3 0-894,0-1 0,-1-1-1,12-7 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2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625 0 10448,'0'0'3280,"-16"13"-2926,10-7-311,-117 86 578,36-35-41,-127 79 967,184-120-1146,-36 13 0,-4 2 453,58-23-46,24-8-3092,-12 0 2137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3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5624,'0'0'10785,"11"-7"-10473,12-6-141,1 1 1,0 1-1,0 2 1,33-10-1,-33 13 26,-1 1-1,1 1 1,0 1-1,0 1 1,0 1 0,42 4-1,-17-3 812,-43 6-392,-6-5-652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3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8640,'0'0'2794,"10"-4"-2532,8-3-6,-1 1 1,1 1 0,24-4-1,33-3 969,23-3-51,-38 9-331,0-2 1,65-18-1,-96 20-2818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4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9040,'0'0'5778,"5"14"-5195,0-2-443,-1-4-43,-1 0-1,1 1 0,-2 0 0,1 0 0,-1 0 1,-1 0-1,0 0 0,0 0 0,0 10 1,-13 113 1389,0 9 281,10-119-1435,1-15-75,1 0 0,0 0-1,0 0 1,0-1 0,3 14 0,-2-19 574,1-7-475,1-6-3827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18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0 14464,'0'0'2813,"-11"11"-2393,-36 35-60,-89 90 721,-67 120 3322,183-223-2286,19-31-1862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5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11256,'0'0'1845,"17"-7"-1441,26-9 11,67-14-1,-62 19-100,83-15 607,-106 23-587,-1 2-1,1 0 1,36 3-1,-57-2-203,0 1-1,-1-1 0,1 1 0,-1 0 0,1-1 0,0 2 0,-1-1 1,0 0-1,6 3 0,-9-3-87,1-1 1,-1 1 0,1-1-1,-1 1 1,1-1-1,-1 1 1,1-1-1,-1 1 1,0 0-1,1-1 1,-1 1-1,0-1 1,0 1-1,1 0 1,-1-1 0,0 1-1,0 0 1,0-1-1,0 1 1,0 0-1,0 1 1,0 0-20,-1 0 0,1 0 1,-1 0-1,0 0 0,0 0 1,0-1-1,0 1 0,0 0 1,0 0-1,-2 2 0,-42 48-2431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5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8432,'0'0'4040,"15"-5"-3446,-12 4-575,48-15 856,71-14-1,-90 25-535,6-1 543,1 1-1,60 1 1,-57 10 51,6 0-2635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4:46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1 9536,'0'0'4249,"0"14"-3556,-13 211 1584,4-168-1719,-2 0-1,-2 0 0,-3-1 1,-24 57-1,27-82 588,-17 62-1,30-93-1124,0 0 0,0 1 0,0-1-1,0 1 1,0-1 0,0 0 0,0 1 0,0-1-1,0 1 1,0-1 0,0 0 0,0 1-1,0-1 1,0 1 0,0-1 0,0 0 0,0 1-1,1-1 1,-1 0 0,0 1 0,0-1-1,0 0 1,1 1 0,-1-1 0,0 0 0,0 1-1,1-1 1,-1 0 0,0 0 0,1 1-1,-1-1 1,0 0 0,1 0 0,-1 0 0,1 0-1,-1 1 1,0-1 0,1 0 0,-1 0-1,0 0 1,1 0 0,-1 0 0,1 0 0,-1 0-1,0 0 1,1 0 0,22-3 441,-19 3-428,34-8 312,40-14 1,-41 10-118,43-7 0,53 7 448,-133 12-673,2 0 19,0 0 1,-1-1 0,1 1 0,0 0 0,0 0 0,0 0-1,0 1 1,0-1 0,-1 0 0,1 1 0,0-1 0,0 1 0,-1 0-1,1-1 1,0 1 0,-1 0 0,1 0 0,0 0 0,-1 0 0,1 1-1,-1-1 1,0 0 0,0 0 0,1 1 0,-1-1 0,0 1-1,1 1 1,-1 0-261,0 0 1,-1 0-1,1-1 0,-1 1 0,1 0 0,-1 0 0,0 0 1,0 0-1,0 0 0,-1 0 0,1 0 0,-1-1 0,1 1 1,-3 4-1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04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1343 1592 6128,'0'0'6706,"-13"9"-6299,10-6-371,-7 5 87,0-1 0,0 0 0,0-1 0,-1 0 0,0-1 0,0 0 1,0-1-1,-23 6 0,23-8 13,1-1 0,-1 0-1,0-1 1,0 0 0,0-1 0,1 0 0,-1-1 0,0 0-1,1-1 1,0 0 0,-20-8 0,15 3 63,0-1 1,1 0-1,0-1 0,0 0 1,1-1-1,-21-23 0,14 13-37,-7-7 183,2 0 1,-37-54 0,0-24 244,-21-33 109,20 50-197,33 48-232,1-1 0,-29-60 0,23 32 177,-81-117 1,97 156-279,1-2 0,-25-63 0,27 58-62,10 18-43,0 0 0,1 1 1,1-1-1,1-1 0,-1-21 0,2 21-17,0-2 55,2-1-1,6-44 0,-5 62-87,-1-11 22,3-7 33,-2 24-62,-1-1-1,0 0 1,0 1 0,1-1 0,-1 1-1,0-1 1,0 1 0,0-1 0,0 1-1,0-1 1,0 0 0,0 1 0,0-1-1,0 1 1,0-1 0,0 0 0,0 1-1,0-1 1,0 1 0,-1-1-1,1 1 1,0-1 0,0 1 0,-1-2-1,0 2-2,1 0-1,0 0 0,-1 0 0,1 0 0,-1 1 0,1-1 0,0 0 1,-1 0-1,1 0 0,0 0 0,-1 0 0,1 1 0,-1-1 0,1 0 1,0 0-1,0 1 0,-1-1 0,1 0 0,0 1 0,-1-1 0,1 0 0,0 1 1,0-1-1,0 0 0,-1 1 0,1-1 0,0 0 0,0 1 0,0-1 1,0 1-1,0-1 0,0 1 0,-122 231 341,116-220-319,-53 89 319,53-86-287,-2 6 128,5-19-62,1-13 11,4-8-95,0 0 0,1 1 0,8-27 0,-1 3-3,47-184 105,-55 221-139,1 0 0,-1-1-1,1 1 1,7-9 0,7-15 8,-17 27-8,1 1 0,-1-1 0,1 1 0,0-1 0,-1 1 0,1 0 0,0 0 0,0-1 1,0 1-1,0 0 0,0 0 0,0 0 0,0 0 0,0 0 0,0 0 0,1 0 0,-1 0 0,0 1 0,1-1 0,-1 0 0,0 1 0,1-1 1,-1 1-1,1-1 0,-1 1 0,1 0 0,-1 0 0,1 0 0,-1-1 0,1 2 0,-1-1 0,1 0 0,-1 0 0,1 0 0,-1 1 0,1-1 1,-1 0-1,1 1 0,-1 0 0,0-1 0,1 1 0,0 1 0,8 3 16,-1 0 0,0 1 0,0 0 0,14 14 0,49 53 145,11 11 348,-80-82-500,-1 0 1,1 0-1,0 0 0,0-1 1,0 1-1,0-1 0,0 1 1,0-1-1,0 0 0,0 0 0,0-1 1,1 1-1,-1 0 0,6-1 1,13-3-3404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07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1195 2160 5720,'0'0'10032,"12"-7"-9762,-11 6-264,14-8 107,0-1-1,-2 0 1,1-1 0,-1-1-1,-1 0 1,18-21 0,-6-2 140,40-62 353,-56 84-506,-1 0 0,-1-1 0,0 1 0,0-2 1,4-19-1,-9 24-42,0 1 0,0-1 0,-1 1 0,0-1 0,-1 1 0,0-1 0,-1 1 0,0-1 0,-3-10 0,-5-10 129,-21-40-1,18 41-81,1 6 13,0 0 0,-1 1 0,-2 1 0,0 0 0,-1 0 0,-27-24 0,-122-96 766,131 115-727,-13-12 210,-2 2 0,-88-48 0,93 60-181,27 14-50,0 1-1,-1 0 1,-27-8-1,-66-9 577,93 19-479,0-1-1,-23-14 0,0-1 74,29 16-263,0-1 0,1 0 0,0-1 0,0 0 0,1-1 0,0 0 0,1-1 0,-10-14 0,-11-11 18,25 29-41,0 0-1,1 0 1,0 0 0,0-1 0,-3-9 0,-3-5 6,6 14-9,2-1 1,-1 1-1,1 0 0,0-1 0,1 0 0,-1-8 0,-5-28 26,4 29-25,1 0 1,-2-25-1,1-1 30,3 20-31,0 1 0,1-1 1,1 0-1,5-22 0,-1 3-11,-3 17 16,-1 0 0,-1 0 1,0 0-1,-5-32 1,1 25 3,3 26-12,0 0 0,0 0 0,0 0 0,-1 0 0,0 0 0,0 0 0,0 0 0,-1 0 0,1 1 1,-1-1-1,0 1 0,-5-8 0,6 11-11,1 0 0,-1 1-1,1-1 1,-1 1 0,1-1 0,-1 1 0,1-1-1,-1 1 1,0 0 0,1-1 0,-1 1 0,1 0 0,-1-1-1,0 1 1,0 0 0,1 0 0,-1-1 0,0 1 0,1 0-1,-1 0 1,0 0 0,0 0 0,1 0 0,-1 0 0,0 0-1,0 1 1,-2-1 4,1 1 0,0 0 0,0 0-1,0 0 1,0 0 0,0 0 0,1 0 0,-1 1 0,-2 1-1,-2 3 11,0 0 0,0 1 0,-8 12 0,-91 125 123,101-137-129,-1 1 0,2-1 0,-1 1 1,-4 12-1,6-13 6,-1 0-1,0 0 1,0-1 0,0 1 0,-1-1-1,-6 9 1,6-10 42,1 0 1,-1 1-1,1-1 0,-3 10 0,12-21 108,7-13-156,117-239 150,-102 198-60,-27 57-96,1 1 1,0-1-1,0 0 0,0 1 1,0-1-1,0 1 0,1 0 0,3-3 1,13-15 41,-18 19-44,-1 0 0,0 1 0,1-1 0,-1 1 0,0-1 0,1 1 0,-1-1 0,1 1 0,-1-1 0,1 1 0,0 0 0,-1-1 0,1 1 0,-1 0 0,1-1 0,0 1 0,-1 0 1,1 0-1,-1 0 0,1-1 0,0 1 0,-1 0 0,1 0 0,0 0 0,-1 0 0,1 0 0,0 0 0,-1 0 0,1 1 0,0-1 0,-1 0 0,1 0 0,0 0 0,-1 1 0,1-1 0,0 0 0,-1 1 0,1-1 0,-1 0 0,1 1 0,-1-1 0,1 1 0,-1-1 0,1 1 1,-1-1-1,0 1 0,1-1 0,0 2 0,24 32 88,-22-29-89,13 22 34,19 46 0,-22-43 8,25 41-1,-11-26 1,-20-30 1,1-1-1,1 0 1,0-1 0,1 0 0,0 0 0,1-1 0,14 12 0,-22-21 126,-11-7-66,-18-9 7,23 11-98,-20-10 48,0 2-1,-1 0 0,0 2 1,-1 0-1,0 2 0,-46-6 1,62 11-43,0 1 1,-1 1-1,1 0 1,0 0-1,-1 0 1,1 1-1,0 1 1,0 0-1,0 0 1,1 1-1,-16 8 1,19-9-31,0-1 1,1 1 0,0 1 0,-1-1-1,1 1 1,0-1 0,1 1 0,-1 0 0,1 1-1,0-1 1,0 0 0,0 1 0,0 0-1,1 0 1,0 0 0,0 0 0,0 0 0,1 0-1,0 0 1,0 1 0,0-1 0,0 6-1,2 9-140,2 0 0,5 23 0,-2-14-3302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1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342 631 3912,'0'0'8552,"-13"4"-8190,-101 35 684,103-35-847,1 1-1,0 1 1,-1 0 0,2 0 0,-1 1 0,1 0 0,-11 11 0,-23 17 576,35-28-565,0 1 1,0 0-1,1 1 0,0-1 0,0 2 0,1-1 1,0 0-1,-5 12 0,9-15-77,-1-1 0,1 1 0,0 1 0,1-1 0,0 0 0,0 0-1,0 1 1,0-1 0,2 10 0,-2-14-96,1 1 0,0-1 0,1 0 0,-1 0 0,0 1 0,1-1 0,-1 0 0,1 0 0,0 1 0,0-1 0,0 0 0,0 0 1,0 0-1,0 0 0,0 0 0,1-1 0,-1 1 0,0 0 0,1 0 0,0-1 0,-1 1 0,1-1 0,0 0 0,0 1 0,0-1 0,0 0 0,0 0 0,0 0 0,3 1 0,-1-2-7,0 0-1,0 0 1,0-1 0,0 1-1,0-1 1,0 0 0,0 0-1,-1 0 1,1-1 0,0 1-1,-1-1 1,1 0-1,-1 0 1,0 0 0,1 0-1,-1-1 1,0 1 0,4-5-1,7-7 44,0-1-1,12-18 0,-25 33-69,6-9 44,0 0 0,0 0 0,-1-1 0,0 0 1,-1 0-1,0 0 0,0-1 0,-1 0 0,-1 0 0,0 0 1,0 0-1,1-21 0,-4 32-36,1-1-1,-1 1 1,0-1 0,0 1-1,0-1 1,0 1 0,0-1-1,0 1 1,0-1 0,0 1-1,0-1 1,0 1-1,0-1 1,0 1 0,0-1-1,0 1 1,0-1 0,-1 1-1,1-1 1,0 1 0,0-1-1,-1 1 1,1-1 0,0 1-1,-1 0 1,1-1 0,0 1-1,-1 0 1,1-1 0,0 1-1,-1 0 1,1-1 0,-1 1-1,0 0 4,0 1 1,0-1-1,0 1 0,0 0 0,0 0 0,0-1 1,0 1-1,0 0 0,0 0 0,1 0 1,-1 0-1,0 0 0,0 1 0,-21 38 130,19-33-119,0 0 0,0 1 0,1-1 0,0 1-1,0-1 1,1 1 0,0 0 0,0-1 0,1 1-1,0 0 1,1 0 0,-1-1 0,1 1 0,4 12-1,-2-12 6,1-1 0,0 1-1,0 0 1,1-1 0,0 0-1,0 0 1,13 12 0,-16-18-22,0 1 0,-1 0 1,1-1-1,1 1 1,-1-1-1,0 0 0,0 1 1,0-1-1,1 0 0,-1 0 1,1-1-1,-1 1 1,1 0-1,-1-1 0,1 0 1,-1 1-1,1-1 1,2 0-1,0-1 8,0 0-1,-1 0 1,1 0 0,-1 0 0,1-1-1,-1 0 1,1 0 0,-1 0 0,5-4 0,2-1 18,0-2 1,-1 1 0,-1-1-1,1-1 1,-1 0 0,9-13 0,7-16 144,28-61 0,-43 75-105,0 0 1,9-48-1,0 4 34,-7 23-4,-2-2 1,-2 1-1,4-91 1,-12 132-99,4-44 52,0 8 7,-3-1 0,-3-54 0,1 54 50,0 40-64,-2 7-32,-1 8-13,3-9-5,-29 219-50,26-146 4,-4 132-43,9-170 109,1 0-1,3-1 1,12 55-1,-14-82 2,1-1 0,0 0-1,1 0 1,0-1 0,0 1-1,1-1 1,0 0 0,0-1-1,1 1 1,0-1 0,1-1-1,-1 1 1,1-1 0,16 9 0,-19-13 0,-1 0 0,1 0 0,0-1 1,0 0-1,0 0 0,0 0 0,0 0 1,0-1-1,0 0 0,0 0 0,0-1 1,0 1-1,0-1 0,0 0 0,8-3 1,8 0 255,-12 4-2687,-6 0 872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1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10344,'0'0'4913,"14"7"-4388,-3-1-433,0 0 0,1-1 0,0-1 0,0 0 0,1-1-1,-1 0 1,1 0 0,-1-2 0,15 1 0,279-16 3422,-250 8-3912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3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0 4816,'0'0'13809,"-8"18"-13505,-10 21 13,-21 66 0,23-54-16,-16 64 346,19-64-104,-32 80-1,26-82 95,-18 78 0,36-123-544,0 0 1,0-1-1,1 1 1,-1 0-1,1 0 1,0 0-1,0 0 0,1-1 1,-1 1-1,2 6 1,-1-9-52,0 0 1,-1 1-1,1-1 1,0 0 0,0 1-1,0-1 1,1 0-1,-1 0 1,0 0 0,0 0-1,1 0 1,-1 0-1,0 0 1,1 0-1,-1-1 1,1 1 0,-1 0-1,1-1 1,-1 1-1,1-1 1,0 0-1,-1 0 1,1 1 0,-1-1-1,1 0 1,0 0-1,2-1 1,113 6 576,-104-4-532,1 1 1,-1 0-1,0 1 0,0 1 1,-1 0-1,24 11 1,-28-8-13,-7-6-61,-1 0 1,1 0-1,0-1 0,0 1 0,-1 0 0,1-1 1,0 1-1,0-1 0,0 1 0,0-1 0,-1 1 0,1-1 1,0 1-1,0-1 0,2 0 0,2-18-142,14-45-397,-15 40-2812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3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8640,'0'0'8301,"13"-2"-7865,31-3 108,0 1 0,64 4 0,-57 5-43,-24-2-141,-1-1 1,1-1-1,34-3 0,-4 1 250,-26 2 211,-13 4-430,-11-2-3386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4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9648,'0'0'8103,"10"0"-7653,6 1-334,14 1 606,33-3 0,-31 0-268,1 0 0,-1 2 1,0 2-1,54 10 1,-68-8-186,0-2 0,33 2 1,-49-5-208,0 0 1,0 0-1,0-1 1,0 1-1,0-1 1,0 1-1,0-1 1,0 1-1,0-1 1,-1 0-1,1 0 1,0 0-1,0 0 1,2-3 0,7-6-3405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6824,'0'0'10870,"-9"10"-10501,1-1-277,1-3-21,1 1 0,0-1 0,1 2-1,0-1 1,0 0 0,0 1 0,1 0 0,-5 12 0,-5 28 357,1 0 1,2 1-1,-5 61 0,4 154 1129,8-131 330,3-132-1814,1 1 0,0-1 0,0 1-1,-1-1 1,1 1 0,-1-1 0,1 1 0,-1-1 0,0 0 0,1 1-1,-1-1 1,0 0 0,0 1 0,0-1 0,0 0 0,0 0 0,0 0-1,0 0 1,0 0 0,-1 0 0,1 0 0,0-1 0,-1 1 0,1 0-1,-3 0 1,-10 8 440,13-9-500,1 1 1,0-1 0,0 0 0,-1 1 0,1-1-1,0 0 1,-1 0 0,1 1 0,0-1 0,-1 0-1,1 0 1,0 0 0,-1 1 0,1-1 0,0 0-1,-1 0 1,1 0 0,-1 0 0,1 0 0,0 0-1,-1 0 1,1 0 0,-1 0 0,1 0 0,0 0-1,-1 0 1,1 0 0,-1 0 0,1 0 0,0 0-1,-1-1 1,1-11 323,10-18-153,-1 12-145,1-1 0,0 2-1,1 0 1,1 0 0,1 1-1,1 1 1,0 0 0,22-19-1,-24 25-10,-1 0-1,1 1 1,1 0-1,0 1 0,0 0 1,0 1-1,1 0 0,0 1 1,0 1-1,0 0 0,1 1 1,22-2-1,-34 5-13,1 0-1,-1 0 0,1 1 1,-1-1-1,1 1 0,-1-1 1,0 1-1,1 0 0,-1 0 1,0 1-1,0-1 0,0 1 1,0-1-1,0 1 0,0 0 1,4 3-1,-3-1 3,-1 0 0,1 1 1,-1-1-1,1 1 0,-1-1 0,-1 1 1,1 0-1,-1 0 0,3 8 0,-1 0 15,0 1-1,-2 0 0,1 0 1,-2 0-1,0 1 0,0-1 1,-2 15-1,-1-18 0,1 0 0,-1 0 0,-1-1-1,0 1 1,-1 0 0,0-1 0,-7 13 0,8-16-3,-1-1 1,0 0 0,0 0-1,-1 0 1,0 0 0,0-1-1,0 0 1,0 0 0,-1 0-1,0-1 1,-12 8 0,14-10-15,0-1 1,0 1-1,0-1 1,-1 0-1,1 0 1,0-1-1,0 1 1,-1-1-1,1 0 0,0 0 1,-1 0-1,1-1 1,0 1-1,0-1 1,-1 0-1,1 0 1,0-1-1,-4-1 1,-8-5 48,1 0 0,0-1 1,-18-13-1,-3-3 126,25 16-158,11 9-29,0-1 0,0 1 1,0 0-1,0 0 0,0 0 1,0 0-1,0-1 0,0 1 0,0 0 1,0 0-1,0 0 0,0 0 1,0-1-1,0 1 0,0 0 1,0 0-1,0 0 0,0 0 1,1-1-1,-1 1 0,0 0 1,0 0-1,0 0 0,0 0 1,0 0-1,0 0 0,1-1 1,-1 1-1,0 0 0,0 0 1,0 0-1,0 0 0,0 0 0,1 0 1,-1 0-1,0 0 0,0 0 1,0 0-1,27-3 101,-15 2-85,71-5-43,-53 5 9,0-1 0,0-1 0,-1-2-1,37-10 1,-42 7 30,0-1 0,-1-1 1,0-1-1,0-1 0,-1-1 0,34-27 0,108-80 271,-163 119-271,0 1-1,0-1 1,0 0-1,0 0 1,0 0-1,0 0 1,0 0 0,0 0-1,0 0 1,0 0-1,0 0 1,-1 0-1,1 0 1,0-1 0,-1 1-1,1 0 1,-1-1-1,1 1 1,-1 0-1,0-1 1,0 1 0,1-2-1,0-6 140,-36 185-42,34-169-120,0 0 1,0 0-1,1 0 0,0 0 1,0 0-1,1 0 1,0 0-1,0-1 0,1 1 1,0 0-1,0 0 1,0-1-1,1 1 0,3 6 1,-5-13 9,0 1 1,0 0 0,0 0-1,0 0 1,1 0-1,-1-1 1,0 1 0,0 0-1,0-1 1,1 1-1,-1-1 1,0 0 0,1 1-1,-1-1 1,0 0-1,1 0 1,-1 0 0,0 0-1,1 0 1,-1 0-1,0 0 1,1 0 0,-1 0-1,0-1 1,1 1-1,1-1 1,34-17 31,-36 18-32,21-14 84,33-27 0,-15 9 93,-37 30-150,0 0 0,-1 0 0,1 0 0,0 1 0,0-1 0,0 1 0,0 0 0,0 0 0,6-1 0,-8 2-20,-1 0 0,1 0-1,0 0 1,0 0 0,0 0 0,0 0 0,0 1-1,0-1 1,0 0 0,-1 1 0,1-1-1,0 0 1,0 1 0,-1-1 0,1 1 0,0-1-1,0 1 1,-1 0 0,1-1 0,0 1 0,-1 0-1,1-1 1,-1 1 0,1 0 0,-1 0 0,0 0-1,1-1 1,-1 1 0,0 0 0,1 0-1,-1 0 1,0 0 0,0 0 0,0 0 0,0 0-1,0-1 1,0 3 0,2 14 28,-2 1 1,0-1-1,0 0 0,-2 1 1,-6 29-1,-30 82 83,37-124-113,-13 38 60,-2-2 0,-2 0 0,-1 0 0,-47 70 0,42-75 6,12-17-18,0 0 0,-2-1 0,0-1-1,0 0 1,-21 17 0,34-33-53,-1 1 0,1-1 0,-1 0 0,1 0 0,-1 0 0,0 0 0,0 0 0,1 0 0,-1 0 0,0 0 0,0-1 0,0 1 0,0-1 0,0 0 0,0 1 0,0-1 0,0 0 0,0 0 0,0 0 0,0 0 0,0-1 0,0 1 0,0 0 0,0-1 0,1 1 0,-1-1 0,-3-1 0,2 0 0,1 0 0,0 0 0,0-1 0,0 1 0,0 0 0,0-1 0,0 1 0,0-1 0,1 0 0,0 1 0,-1-1 0,1 0 0,0 0 0,0 0 0,0 0 0,1 0 0,-1-4 0,0-3 0,0 1 0,0-1 0,1 1 0,0-1 0,1 1 0,0-1 0,1 1 0,0 0 0,0-1 0,1 1 0,0 0 0,1 0 0,0 1 0,0-1 0,1 1 0,0 0 0,9-13 0,-4 11 0,0 0 0,0 0 0,0 1 0,1 1 0,1-1 0,-1 2 0,1 0 0,0 0 0,1 1 0,0 0 0,21-5 0,-15 6 0,0 0 0,0 2 0,1 1 0,-1 0 0,1 1 0,0 1 0,-1 1 0,1 1 0,-1 0 0,30 9 0,-23-5 0,-12-4 0,-1 1 0,-1 1 0,1 0 0,18 9 0,-15-7 941,-7-2-5949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1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42 155 9944,'0'0'10533,"-3"15"-10089,-6 29 110,2 1 1,-2 71 0,3 46 1597,10-59 1313,2-5-2172,-12-459-388,-4 135-102,8 160-363,2 66-340,0-1-79,0 1 0,0 0 0,0-1 0,1 1-1,-1 0 1,0 0 0,0-1 0,0 1 0,1 0 0,-1-1 0,0 1 0,0 0 0,1 0-1,-1-1 1,0 1 0,0 0 0,1 0 0,-1 0 0,0 0 0,1-1 0,-1 1 0,0 0-1,1 0 1,-1 0 0,0 0 0,1 0 0,-1 0 0,0 0 0,1 0 0,106 5 367,-49-7-388,-1-3 0,0-3 1,110-29-1,-143 28 0,-18 6 0,-1 1 0,0 0 0,0 0 0,1 1 0,9-2 0,-5 0 0,13-3 0,-23 6 0,1 0 0,-1 0 0,1 0 0,-1 0 0,1 0 0,-1 0 0,1 0 0,0 0 0,-1 0 0,1 0 0,-1 0 0,1 0 0,-1 0 0,1 0 0,-1 1 0,1-1 0,-1 0 0,1 0 0,-1 1 0,1-1 0,-1 0 0,1 1 0,-1-1 0,1 0 0,-1 1 0,0-1 0,1 1 0,-1-1 0,0 1 0,1 0 0,0 3 0,-1 1 0,1 0 0,-1-1 0,0 1 0,0 0 0,-1-1 0,0 1 0,1-1 0,-4 10 0,0 4 0,-1 11 0,-2 56 0,6-77 887,0-3-1840,3 0-3004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4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7632,'0'0'5066,"11"-5"-4655,11-4 28,0 1-1,37-8 1,-46 13-266,11-2 204,0 0-1,1 2 0,46 0 1,-52 2-136,0 0 0,0-1 1,34-8-1,-32 6 213,1 0 0,38-2 0,-56 6-328,1-1 0,-1 0-1,1 0 1,-1 0-1,6-2 1,-2 0-1485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35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50 10344,'0'0'2614,"-13"7"-2155,-95 57 1021,92-53-1111,1 0 1,0 1-1,1 0 0,0 1 1,-14 18-1,10-11 175,13-14-410,0-1 1,0 1-1,1 1 1,0-1 0,0 1-1,1-1 1,0 1-1,0 0 1,0 0-1,1 0 1,0 1-1,1-1 1,-1 0 0,1 1-1,1-1 1,0 1-1,0-1 1,0 1-1,1 0 1,0-1 0,0 0-1,1 1 1,0-1-1,0 0 1,1 0-1,0 0 1,4 7-1,-1-2-31,1 0-1,0-1 1,0 0-1,1-1 1,1 0-1,0 0 0,0 0 1,1-2-1,0 1 1,1-1-1,0 0 0,0-1 1,0-1-1,20 9 1,-16-9-34,0-2 0,0 1 1,1-2-1,0 0 0,-1-1 1,1 0-1,0-2 1,0 0-1,0 0 0,0-2 1,0 0-1,17-4 0,-15 1-3,-1-1-1,1-1 0,-1 0 0,0-2 0,-1 0 0,0 0 1,-1-2-1,0 1 0,0-2 0,13-13 0,-15 12 22,-1 0-1,0-1 1,16-23-1,-25 31-50,1 0 1,-1 1-1,0-2 1,0 1-1,-1 0 0,0 0 1,0-1-1,-1 1 0,1-1 1,-1 1-1,-1-1 1,1-12-1,-2 16-11,0-1-1,0 0 1,0 1 0,-1-1-1,1 1 1,-1-1 0,0 1-1,1 0 1,-2 0 0,1 0-1,0 0 1,-1 0 0,1 0-1,-1 0 1,-3-2 0,-8-6 102,-30-18-1,25 16-45,-16-7 49,0 2-1,-1 1 0,0 1 0,-55-14 1,45 15 93,0-2 1,-53-28-1,38 17 39,55 27-496,7 4 541,6 6-4229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05:43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1457 5320,'0'0'4732,"5"10"-4312,-1 2-287,-2-6-33,1 1 1,-1-1-1,1 0 1,1-1-1,3 7 1,-5-4 1790,-1-20-944,5-15-614,-1 1-1,-1-1 0,-1 0 0,-1-1 1,-4-37-1,2 21-20,16-176 917,0 28-17,-20 78-576,2 54-270,-8-41 276,1 21-32,3 30-155,3 32-215,-1-32 1,4-110 207,6 89-177,0 33-92,-6 38-157,0-2 8,0 0 0,0 0 1,-1 0-1,1 0 0,0 1 0,-1-1 0,1 0 0,-3-3 0,0 0 27,-1-1 1,1 0-1,-1 1 0,2-1 1,-1 0-1,1 0 0,0-1 1,-2-9-1,4 17 46,0-10-61,0 9-63,-4 24-44,-3-6 116,1 0 1,0 1-1,2-1 1,0 1-1,-2 26 1,0 0-20,-3-1 25,-1-1-1,-3 1 1,-21 48 0,28-65 1,6-24-46,0 0 0,0 0-1,-1 0 1,0-1 0,1 1-1,-1 0 1,0 0-1,0 0 1,-1-1 0,-1 4-1,1-4 7,1 0 0,-1 0 0,1 1 0,-1-1 1,1 0-1,0 0 0,0 1 0,0-1 0,0 0 0,0 6 0,-4-9 334,4-3-347,0 0 1,1-1-1,-1 1 0,1 0 1,0-1-1,0 1 0,1 0 1,-1 0-1,3-8 0,13-41 2,-8 27 8,-1 0 7,11-37 46,36-88 0,-49 138-47,29-69 69,-32 76-86,-1 1-1,1 0 1,-2-1-1,1 0 1,0 1 0,-1-11-1,-10-17 45,9 79-85,2-1 1,2 1-1,2-1 0,17 66 0,-8-41 157,-11-49-52,2 0-1,9 30 1,6 1 333,-20-51-83,-21 8-188,3-1-88,8-5-6,0-2 1,0 1-1,0-1 1,-18-1-1,18 0-6,10 0-28,0 0 0,0 0 0,-1 0 0,1 0 1,0 0-1,-1 0 0,1 0 0,0 0 1,0 0-1,-1 0 0,1 0 0,0 0 0,0 0 1,-1 0-1,1 0 0,0 0 0,0-1 1,-1 1-1,1 0 0,0 0 0,0 0 0,0 0 1,-1-1-1,1 1 0,0 0 0,0 0 1,0 0-1,0-1 0,-1 1 0,1 0 0,0 0 1,0 0-1,0-1 0,4-8 37,16-14-23,-15 18-13,14-19-212,-13 15 373,0 1 0,14-15 0,-18 22-401,0-1 1,0 0-1,0 0 1,0 1-1,1-1 1,-1 1-1,1 0 1,-1 0-1,1 0 1,-1 0-1,1 0 1,0 0-1,-1 1 1,1-1-1,4 1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422 141 5720,'0'0'14515,"5"-10"-14135,13-32-9,-18 41-341,1 0 0,-1 0-1,0-1 1,0 1 0,0 0 0,0 0 0,0 0 0,0-1-1,0 1 1,-1 0 0,1 0 0,0-1 0,-1 1-1,1 0 1,-1 0 0,1 0 0,-1 0 0,1 0-1,-1 0 1,0 0 0,-1-2 0,-17-13 584,18 15-539,-3-1 11,0 0 0,-1 0-1,1 0 1,0 1 0,-1-1-1,1 1 1,-1 0 0,1 0-1,-1 1 1,0 0-1,1 0 1,-1 0 0,1 0-1,-10 2 1,4 0 32,1 0 0,-1 0 0,1 1 0,0 1 0,0-1 0,-11 7 0,-1 4 3,0 0 1,1 1-1,1 1 0,1 1 1,0 0-1,1 1 0,1 1 1,1 1-1,0 0 0,2 1 1,0 1-1,1 0 0,2 0 1,0 1-1,-10 37 0,17-48-43,1 0 0,1-1 0,0 1 0,1 0-1,0 0 1,0 0 0,1 0 0,1 0 0,0-1-1,1 1 1,7 19 0,-8-25-39,0-1 0,1 0-1,0 0 1,0 0 0,0 0 0,0-1-1,1 1 1,0-1 0,0 0-1,0 0 1,7 5 0,-7-7-15,0 1 0,0-1-1,0-1 1,0 1 0,0-1 0,0 1 0,0-1 0,1 0-1,-1-1 1,0 1 0,1-1 0,-1 0 0,0 0 0,1 0-1,-1-1 1,8-1 0,3-1 33,-1-2 0,1 0 0,-1-1 0,1 0 0,-2-1 0,20-13 0,-10 4 219,-1-1 1,36-34-1,-57 50-244,0 0 0,0 0 0,-1 0 0,1 0 0,0-1 0,0 1 0,-1 0 0,1-1 0,0 1 0,-1 0 0,0-1 0,1 1-1,-1-3 1,-3-2 225,-10 8-93,-7 9-116,0 1 1,1 0-1,0 1 0,0 1 0,2 1 1,-27 28-1,35-33-41,0 1 1,1 0 0,0 0-1,1 1 1,1 0 0,-1 0-1,2 0 1,0 1 0,0 0-1,1 0 1,1 0 0,-3 23-1,6-29 0,0 1-1,0-1 1,1 0-1,0 1 0,1-1 1,0 0-1,0 0 1,0 0-1,1 0 0,0 0 1,0-1-1,1 1 1,-1-1-1,2 0 0,-1 0 1,1 0-1,-1-1 1,2 0-1,10 10 0,-12-13 0,0 0-1,0 0 0,0 0 0,0 0 0,0-1 0,0 0 0,0 0 1,1 0-1,-1 0 0,0-1 0,1 1 0,-1-1 0,0 0 0,1-1 1,-1 1-1,0-1 0,1 0 0,5-1 0,9-4 26,1 0 0,26-13 1,-44 18-29,28-13 58,-1-1 0,-1-1 0,0-2 0,-1-1 0,-1-1 1,-1-1-1,0-1 0,-2-1 0,-1-1 0,27-38 0,-30 34-34,-12 16 15,2 0 1,-1 0 0,20-19-1,-25 28-36,1 1-1,-1-1 0,0 1 1,1 0-1,-1 0 0,1 0 1,-1 0-1,1 0 0,0 1 1,0 0-1,0 0 0,0 0 1,0 0-1,0 1 0,0-1 1,0 1-1,0 0 0,6 1 1,2 1-12,0 1 0,0 1 1,0 0-1,0 1 0,16 9 1,2 0-55,-15-5 43,-5-4 36,-21-15 37,2 4-29,0 1-1,0 0 1,-1 0 0,0 1 0,0 0 0,-19-4 0,25 7-14,-1 0-8,-1 0 1,1 1-1,0 0 0,-1 0 1,1 0-1,0 0 0,-1 1 1,1 0-1,0 0 0,0 0 1,0 0-1,0 1 0,0 0 0,0 0 1,0 1-1,0-1 0,1 1 1,0 0-1,-1 0 0,-3 5 1,-2 0-4,1 0 0,0 1 1,1 1-1,0 0 1,1 0-1,0 0 0,-8 16 1,11-18-5,1 1 0,0-1 1,1 1-1,-1-1 0,2 1 0,-1 0 1,1 0-1,1 0 0,0 0 0,0 0 1,1 0-1,0 0 0,0-1 1,1 1-1,0 0 0,0-1 0,1 1 1,1-1-1,-1 0 0,1 0 1,0 0-1,1 0 0,8 10 0,-12-16 3,1-1 0,-1 1-1,0-1 1,1 0-1,-1 1 1,0-1-1,1 0 1,0 0 0,-1 0-1,1 0 1,0 0-1,-1 0 1,1-1 0,0 1-1,0-1 1,0 1-1,-1-1 1,1 1-1,0-1 1,0 0 0,0 0-1,0 0 1,0 0-1,0 0 1,0-1-1,0 1 1,-1-1 0,1 1-1,0-1 1,0 1-1,0-1 1,-1 0 0,1 0-1,0 0 1,-1 0-1,1 0 1,1-2-1,5-4 11,-1 0 0,-1 0 0,1-1 0,-1 0 0,8-14 0,0-5 29,0 0 0,-2-1 0,11-39 0,-8 24 14,-13 36-35,0 2 1,0 0 0,0 0 0,-1-1 0,0 1 1,1-9-1,0 39-15,1 1 1,0-1-1,2 0 1,1 0-1,18 45 1,3-14-7,-24-52 2,0 1-1,0 0 0,0-1 1,1 1-1,-1-1 1,1 0-1,0-1 0,9 8 1,-11-10-1,1-1 1,-1 1 0,1 0-1,-1-1 1,1 1-1,-1-1 1,1 0 0,0 1-1,-1-1 1,1-1-1,-1 1 1,1 0 0,4-2-1,33-10 5,-18 2-5,0-2 0,-1-1 0,0-1 0,-1-1 0,0 0 0,18-20 0,54-40 0,-43 33 0,-37 30 0,1 1 0,13-10 0,-26 21 0,0 0 0,0 0 0,0 0 0,0 0 0,0 0 0,0 0 0,0 0 0,0 0 0,1-1 0,-1 1 0,0 0 0,0 0 0,0 0 0,0 0 0,0 0 0,0 0 0,0 0 0,0 0 0,0 0 0,1 0 0,-1 0 0,0 0 0,0 0 0,0 0 0,0 0 0,0 0 0,0 0 0,0 0 0,0 0 0,1 0 0,-1 0 0,0 0 0,0 0 0,0 0 0,0 0 0,0 0 0,0 0 0,0 0 0,0 0 0,1 0 0,-1 0 0,0 0 0,0 0 0,0 1 0,0-1 0,0 0 0,0 0 0,0 0 0,0 0 0,0 0 0,0 0 0,0 0 0,0 0 0,0 0 0,1 1 0,-3 7 0,-5 9 0,-1-3 0,-1-1 0,0 0 0,-15 16 0,16-20 0,0 0 0,1 1 0,0 0 0,0 1 0,1 0 0,-7 15 0,12-24 0,-3 10 0,0 0 0,0 1 0,1-1 0,-2 23 0,5-31 0,0-1 0,0 1 0,0-1 0,0 0 0,1 1 0,0-1 0,-1 0 0,1 1 0,1-1 0,-1 0 0,0 0 0,1 0 0,-1 0 0,1 0 0,0 0 0,0 0 0,0-1 0,0 1 0,1-1 0,-1 1 0,1-1 0,0 0 0,3 3 0,-2-4 0,-1 1 0,0-1 0,1 1 0,-1-1 0,1 0 0,-1 0 0,1-1 0,0 1 0,-1-1 0,1 0 0,0 0 0,-1 0 0,1 0 0,0-1 0,-1 1 0,1-1 0,0 0 0,-1 0 0,1 0 0,-1-1 0,5-2 0,6-3 0,-1 0 0,-1-1 0,23-19 0,22-24 0,-2-4 0,-2-1 0,-3-3 0,51-78 0,-74 95 0,-1-1 0,-2-1 0,-2-1 0,-2-1 0,-2-1 0,22-92 0,-34 115 0,-3 15 0,0-1 0,-1 0 0,0 0 0,-1 0 0,0 0 0,0 0 0,-2-11 0,1 20 0,0 1 0,0 0 0,0 0 0,0 0 0,-1 0 0,1 0 0,0 0 0,0 0 0,0 0 0,0 0 0,-1 0 0,1 0 0,0 0 0,0 0 0,0 0 0,0 0 0,-1 0 0,1 0 0,0 0 0,0 0 0,0 0 0,0 0 0,0 0 0,-1 0 0,1 1 0,0-1 0,0 0 0,0 0 0,0 0 0,0 0 0,0 0 0,-1 0 0,1 0 0,0 1 0,0-1 0,0 0 0,0 0 0,0 0 0,0 0 0,0 0 0,0 1 0,0-1 0,0 0 0,0 0 0,0 0 0,0 0 0,0 1 0,0-1 0,0 0 0,0 0 0,0 0 0,0 0 0,0 1 0,-7 11 0,-103 289 0,72-137 0,15-60 0,-21 161 0,34-197 0,13-65 0,3-7 0,4-8 0,152-250-5545,-161 259 5483,1 0 1,0 0 0,0 0-1,0 1 1,0-1 0,1 0-1,-1 1 1,4-4 0,-6 6 53,1 0 0,-1 0 1,0-1-1,1 1 0,-1 0 1,1 0-1,-1 0 0,0 0 1,1-1-1,-1 1 0,1 0 1,-1 0-1,1 0 0,-1 0 1,1 0-1,-1 0 0,0 0 1,1 0-1,-1 0 0,1 0 0,-1 0 1,1 1-1,-1-1 0,0 0 1,1 0-1,0 1 6,0 0 0,0 0 0,0 0 0,-1 0 0,1 0 0,0 0 0,-1 0 0,1 0 0,-1 0-1,1 0 1,-1 0 0,0 0 0,1 0 0,-1 2 0,10 53-5,-7-35 11,12 42-1,-13-57 8,0 1 0,1-1 0,0 1-1,1-1 1,-1 0 0,1 0 0,0-1 0,0 1-1,1-1 1,6 6 0,-10-10-5,1 0 1,0 0-1,-1-1 1,1 1-1,0 0 1,0-1-1,-1 1 1,1-1-1,0 1 1,0-1-1,0 0 1,0 0-1,-1 0 1,1 0-1,0 0 1,0-1-1,0 1 1,0 0-1,-1-1 1,1 1-1,0-1 1,0 0-1,-1 0 1,1 1-1,-1-1 1,1 0-1,1-2 1,5-2 14,-1 0 1,0 0-1,0-1 1,7-7-1,5-9 50,16-25 0,-13 18-3686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1049 5224,'0'0'7281,"5"-12"-6966,-4 12-313,45-111 1404,-45 108-1339,8-27 501,1 0 1,1 1 0,1 0-1,29-48 1,-11 31-126,-15 22-116,1 1 1,0 0-1,24-23 0,-29 34-91,17-15 437,-27 26-619,1 0 0,0 0 0,-1 0-1,1 0 1,0 0 0,0 0 0,0 0 0,-1 1 0,1-1 0,0 1 0,0-1 0,0 1 0,0 0 0,0 0 0,0 0-1,3 0 1,-4 1-32,0-1 0,1 1 0,-1-1 0,0 1 0,0-1 0,0 1 0,0 0 0,0 0 0,0 0 0,0-1 0,-1 1-1,1 0 1,0 0 0,0 0 0,-1 0 0,1 0 0,0 1 0,-1-1 0,1 0 0,-1 0 0,0 0 0,1 0 0,-1 1 0,0-1 0,1 2-1,2 35 155,-2-29-124,-2 29 126,-1 1 0,-1-1 0,-3 0 1,-1 0-1,-19 62 0,23-85 59,10-27 48,1-5-247,13-20 49,63-100 142,-70 117-198,1 0 1,1 1-1,0 1 1,28-23-1,-43 40-28,37-27 24,-36 27-18,1-1 1,-1 1-1,1 0 0,-1 0 1,1 0-1,0 0 1,0 0-1,0 0 1,-1 1-1,1-1 0,0 1 1,0 0-1,4 0 1,-6 1-3,1 0 0,-1 0 0,0-1 1,0 1-1,0 0 0,0 0 1,0 0-1,-1 0 0,1 1 0,0-1 1,0 0-1,-1 0 0,1 0 0,-1 1 1,1-1-1,-1 0 0,1 1 0,-1-1 1,0 0-1,0 1 0,1-1 1,-1 0-1,0 1 0,-1 1 0,2 38 98,-5 104 457,16-152-442,10-13-51,0-1 1,32-39 0,-38 39-37,1 2 1,1 0 0,0 1-1,32-23 1,-34 29-9,19-11 24,-33 21-41,0 1 1,-1 0-1,1 0 0,0 1 1,0-1-1,0 0 1,1 1-1,-1-1 0,0 1 1,0 0-1,0-1 1,0 1-1,0 0 0,4 1 1,-5 1-5,-1 0 0,1 0 0,-1 0-1,1 0 1,-1 0 0,0 0 0,0 0 0,0 0 0,0 0 0,0 0 0,0 0 0,-1 0-1,0 3 1,0 1 2,-14 102 13,7-63-12,2 0 1,0 71-1,6-114-7,0 1 0,0 0 1,0 0-1,0-1 0,1 1 0,0 0 0,-1-1 0,1 1 0,0 0 0,0-1 0,0 1 1,1-1-1,1 4 0,-1-5 2,-1 0-1,0 0 1,0-1 0,1 1 0,-1 0-1,0-1 1,1 1 0,-1-1 0,0 1 0,1-1-1,-1 0 1,1 0 0,-1 1 0,1-1 0,-1 0-1,1 0 1,-1-1 0,0 1 0,1 0 0,-1 0-1,1-1 1,-1 1 0,1-1 0,-1 1-1,2-2 1,10-3 11,-1-1-1,0 0 1,0-1 0,-1 0-1,0-1 1,0 0 0,0 0-1,16-19 1,3-8 33,31-46 1,-37 49-20,-10 13 35,28-25 1,-41 36-40,-1 8-22,0 0-1,0 0 1,0 0 0,0 0-1,0 0 1,0-1 0,0 1 0,-1 0-1,1 0 1,0 0 0,0 0 0,0 0-1,0 0 1,0 0 0,-1 0 0,1 0-1,0 0 1,0 0 0,0 0-1,0 0 1,0 0 0,-1 0 0,1 0-1,0 0 1,0 0 0,0 0 0,0 0-1,0 0 1,-1 0 0,1 0 0,0 1-1,0-1 1,0 0 0,0 0 0,0 0-1,0 0 1,0 0 0,-1 0-1,1 0 1,0 0 0,0 1 0,0-1-1,0 0 1,0 0 0,0 0 0,0 0-1,0 0 1,0 0 0,0 1 0,0-1-1,0 0 1,0 0 0,0 0-1,0 0 1,0 1 0,-7 10 9,1 1 1,0 1-1,1-1 0,1 1 1,0 0-1,-3 15 1,5-21-10,1 0 1,0 0 0,1 1 0,-1-1 0,1 0-1,1 0 1,-1 1 0,1-1 0,1 0-1,-1 0 1,1 0 0,5 14 0,-4-17 2,-1-1 0,0 1 0,1-1 0,0 1 0,-1-1 1,1 0-1,1 0 0,-1 0 0,0 0 0,1-1 0,-1 1 0,1-1 0,8 3 1,-10-4-2,0 0 1,1 0-1,-1 0 1,1-1 0,-1 1-1,0-1 1,1 0-1,-1 0 1,1 0 0,-1 0-1,1 0 1,-1-1 0,1 1-1,-1-1 1,1 1-1,-1-1 1,0 0 0,0 0-1,1 0 1,-1 0-1,0 0 1,0-1 0,0 1-1,3-4 1,0 0 3,0 0 1,0-1-1,-1 0 0,0 0 1,0 0-1,0-1 0,-1 1 1,0-1-1,0 0 0,-1 0 1,0 0-1,0 0 0,-1 0 1,2-12-1,-2 4 11,-1-1 1,0 1-1,-1-1 0,-1 1 1,-7-29-1,9 42-13,-1-1-1,0 0 1,0 1 0,0-1 0,0 1-1,0-1 1,0 1 0,-1 0 0,1-1-1,-1 1 1,0 0 0,0 0 0,0 0 0,0 0-1,-2-1 1,-1 0 8,-1 0 1,1 0-1,-1 1 0,0 0 1,-8-3-1,12 4-1,-18-4 10,12 4-17,8 6 3,3-2-8,0-1 0,0 1 1,0-1-1,0 0 1,0 0-1,0 0 0,1 0 1,-1-1-1,1 0 1,6 2-1,-3 0-2,14 3-13,0 0 1,1-1-1,-1-1 0,1-1 0,27-1 0,111-6-133,-128 2 103,124-17-121,-20 1 137,-72 15 61,-64 3-32,1 0 0,-1 0 0,0 0 0,0 0 1,0 0-1,1 0 0,-1 0 0,0 0 0,0 0 0,0 0 0,0 0 1,1 0-1,-1 0 0,0 0 0,0 1 0,0-1 0,1 0 0,-1 0 1,0 0-1,0 0 0,0 0 0,0 0 0,0 1 0,0-1 0,1 0 1,-1 0-1,0 0 0,0 0 0,0 0 0,0 1 0,0-1 0,0 0 1,0 0-1,0 0 0,0 1 0,0-1 0,0 0 0,0 0 0,0 0 0,0 1 1,0-1-1,0 0 0,0 0 0,0 0 0,0 0 0,0 1 0,0-1 1,0 0-1,-8 16 7,-20 19 15,22-27-10,-4 5-6,-19 21 34,2 2-1,1 1 0,2 1 0,-22 48 1,35-48 19,10-36-54,1 0 0,0 0 0,-1 0 0,1 0 0,0 0 0,0 1 0,0-1 0,1 0 0,-1 0 0,0 0 0,1 0 0,-1 0 1,1 0-1,0 0 0,0 0 0,1 3 0,-1-5-4,0 0 0,0 1 1,0-1-1,0 0 0,0 0 1,-1 1-1,1-1 0,0 0 0,0 0 1,0 0-1,0 0 0,0 0 0,0 0 1,0-1-1,0 1 0,0 0 1,0 0-1,0-1 0,0 1 0,0-1 1,0 1-1,-1-1 0,1 1 1,0-1-1,0 1 0,-1-1 0,2-1 1,23-18 1,4-9 14,-2-2 1,-1 0 0,-2-2-1,-1-1 1,30-58 0,-26 34 46,-1-1 0,31-114 0,-44 121-29,-2 0 0,-3-1-1,3-99 1,-11 147-35,0 1 1,0 0-1,-1 0 1,1-1 0,-1 1-1,0 0 1,0 0-1,-1 0 1,-1-5-1,2 9-1,1-1-1,0 1 1,-1 0-1,1 0 0,0-1 1,0 1-1,-1 0 1,1 0-1,0-1 1,-1 1-1,1 0 1,0 0-1,-1 0 1,1 0-1,-1 0 1,1 0-1,0 0 0,-1 0 1,1 0-1,-1 0 1,1 0-1,0 0 1,-1 0-1,1 0 1,0 0-1,-1 0 1,1 0-1,-1 0 0,1 0 1,0 0-1,-1 1 1,1-1-1,0 0 1,-1 0-1,1 0 1,0 1-1,-1-1 1,1 0-1,0 0 1,0 1-1,-1 0 0,-11 13-17,7-5 10,1 0-1,0 0 1,0 1 0,1-1-1,-3 16 1,-6 56-52,8-46 42,-1 24 1,2 1-1,5 63 0,-1-98 9,1-1-1,1 0 1,1 1-1,2-2 1,0 1-1,1-1 1,12 26-1,-16-45 14,-1 0-1,1-1 0,0 1 1,0-1-1,1 0 1,-1 0-1,0 0 0,1 0 1,0-1-1,0 1 1,0-1-1,0 0 0,6 2 1,3 1-10,-1-1 1,1 0 0,16 2-1,-14-4 18,-1 0 1,0-2-1,1 0 0,-1 0 0,1-1 1,-1-1-1,0-1 0,0 0 0,0 0 1,16-7-1,-21 6 6,0 0 1,-1 0-1,1 0 1,-1-1-1,0 0 0,0-1 1,-1 0-1,1 0 1,-1 0-1,-1-1 1,1 0-1,-1-1 0,-1 1 1,1-1-1,-1 0 1,6-14-1,-10 19-3,0 0-1,0 0 1,0-1 0,0 1-1,-1 0 1,1-1 0,-1 1-1,0-1 1,0 1 0,0-1-1,-1 1 1,1-1 0,-1 1-1,-1-5 1,1 7-10,1 0 0,-1-1 0,1 1 0,-1 0 1,0-1-1,0 1 0,0 0 0,0 0 0,0 0 0,0 0 0,0 0 0,0 0 0,0 0 0,0 0 0,0 0 0,-1 1 1,1-1-1,0 0 0,-1 1 0,1-1 0,0 1 0,-1 0 0,1-1 0,-1 1 0,1 0 0,-1 0 0,1 0 0,-1 0 1,1 0-1,0 0 0,-1 0 0,1 0 0,-1 1 0,1-1 0,-2 1 0,-6 1 4,1 1 0,-1 0 1,1 0-1,0 1 0,1 0 0,-1 0 0,1 1 0,-1 0 1,-9 9-1,14-11-4,-1 1 1,0 0-1,1 0 1,0 1-1,0-1 0,1 1 1,-1-1-1,1 1 1,0 0-1,0 0 1,0 0-1,1 0 0,-1 0 1,2 0-1,-1 1 1,0-1-1,1 6 0,0-4 7,0 0-1,0 1 1,1-1-1,0 0 1,1 0-1,0 0 1,4 12-1,-4-15-3,0 0 0,0 0 1,1-1-1,-1 1 0,1-1 0,0 1 0,0-1 0,0 0 1,1 0-1,-1 0 0,1 0 0,0-1 0,7 4 0,-6-3-3,0 0 0,1-1 0,-1 0-1,1-1 1,-1 1 0,1-1 0,0 0-1,0 0 1,0-1 0,-1 0-1,1 0 1,0 0 0,0 0 0,9-3-1,-5 0 81,-1 0 0,1 0-1,-1-1 1,0-1 0,0 0-1,-1 0 1,15-11-1,3-6-941,-1-2-1,-2 0 1,37-49 0,-54 64 100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339 650 5320,'0'0'5637,"-11"0"-5257,11 0-376,-12 0 132,1 0 1,-1 1-1,1 0 1,0 1-1,-1 0 1,1 1-1,-11 4 1,-6 5 210,17-8-234,1 0 1,0 0-1,0 1 0,0 0 1,0 1-1,1 0 0,0 1 0,0 0 1,1 0-1,-11 12 0,7-3 128,0 1 0,0 0 0,-9 21 0,16-29-109,1 0 1,1 1-1,0 0 0,0-1 1,1 1-1,0 0 0,0 0 1,1 14-1,1-18-46,0 0 0,0-1 0,0 1 0,1-1 0,0 1 0,0-1 0,1 1 0,0-1 0,0 0 0,2 6 0,-2-9-56,-1 0 0,1 0 0,-1-1 0,1 1 0,0 0 0,-1-1 0,1 1 0,0-1 0,0 0 0,0 0 0,0 1 0,0-1 0,0-1 0,0 1 0,1 0 0,-1 0 0,0-1 0,0 1 0,1-1 0,-1 0 0,0 0 0,1 0 0,-1 0 0,0 0 0,1 0 0,-1-1 0,4 0 0,5-2 33,0 1-1,-1-2 0,1 0 0,-1 0 0,0-1 1,0 0-1,0-1 0,-1 0 0,0-1 0,0 1 0,0-2 1,14-15-1,3-8 128,-1-2-1,26-42 1,-23 32-56,-9 13-28,-1 0 0,-1-1 0,-2-1 0,-1-1 0,-1 0 0,-2-1 0,-2 0 0,-1 0 0,-1-1 0,-2 0 0,-2 0 0,-1-1 0,-4-58 0,0 63-22,-2-1-1,-1 1 1,-1 0 0,-2 0-1,-11-30 1,19 60-77,0 0 1,-1 0-1,1 0 1,0 0 0,-1 0-1,1 0 1,-1 0-1,1 0 1,-1 0-1,0 0 1,1 0 0,-1 0-1,0 0 1,0 1-1,1-1 1,-1 0 0,0 0-1,0 1 1,0-1-1,0 1 1,0-1-1,0 1 1,0-1 0,-2 0-1,2 2 0,0-1 0,0 1 0,0-1 0,0 1 0,0 0 0,0-1 0,0 1 0,0 0 0,0 0 0,0 0 0,0 0 0,1 0 0,-1 0 0,0 0 1,0 0-1,1 0 0,-1 0 0,1 0 0,-1 0 0,1 0 0,-1 3 0,-13 34 11,2 0 1,2 2-1,1-1 1,-4 56 0,8-40-16,4 0 1,8 94 0,-2-105 12,18 68 1,-17-91 17,1 0 1,0-1-1,2 0 1,0-1-1,16 25 1,-19-35-9,0-1 0,1 0 1,1 0-1,-1 0 1,1-1-1,0 0 1,1-1-1,0 0 0,0 0 1,0-1-1,0 0 1,1 0-1,0-1 0,0-1 1,16 5-1,-18-8-4,1 1 0,-1-1-1,0 0 1,0-1-1,0 0 1,0 0 0,0-1-1,0 0 1,9-4-1,4-2 20,0 0-1,21-14 1,-21 10 11,-1 0 1,0-2-1,-1 0 1,0-1-1,-1-1 1,-1-1-1,-1-1 1,0 0-1,21-33 1,-35 49-41,-1 0-1,0 0 1,0-1 0,0 1-1,0-1 1,0 1 0,0-1-1,0 0 1,-1 1 0,1-1-1,-1 0 1,0 1 0,0-1-1,0 0 1,0 1 0,-1-1 0,1 0-1,0 1 1,-1-1 0,0 0-1,0 1 1,0-1 0,0 1-1,0 0 1,0-1 0,-1 1-1,1 0 1,-1 0 0,0-1-1,1 1 1,-1 0 0,0 1-1,0-1 1,-3-2 0,1 2 0,1-1 0,-1 1 0,0 0 0,0 0 0,1 0 0,-1 1 0,0-1-1,-1 1 1,1 0 0,0 0 0,0 1 0,0-1 0,-1 1 0,1 0 0,0 0 0,0 0 0,-1 1 0,1 0 0,0-1 0,0 1 0,-4 2 0,1 0 1,1 0 1,0 0-1,0 0 1,1 1-1,-1 0 0,1 0 1,0 0-1,0 1 0,0 0 1,1 0-1,-1 0 1,1 0-1,1 1 0,-1 0 1,1 0-1,0 0 1,-4 10-1,4-7-2,1 0-1,0 0 1,0 1-1,1-1 1,1 1-1,-1-1 1,1 1 0,1-1-1,0 1 1,0-1-1,6 18 1,-5-21-5,0-1 1,1 0-1,-1 1 1,2-1-1,-1 0 0,0-1 1,1 1-1,0-1 1,0 1-1,0-1 0,1 0 1,-1-1-1,1 1 1,0-1-1,0 0 1,7 3-1,-3-1 4,1 0 0,0-1 0,1-1 0,-1 1 0,0-2 0,1 1 0,21 1 0,-11-4 27,0 0-1,0-2 1,0 0-1,-1-1 0,1-2 1,-1 0-1,1 0 1,-1-2-1,-1-1 1,0 0-1,0-2 1,0 0-1,-1-1 0,20-16 1,149-126 303,-150 120-256,10-9 19,-44 40-96,0 0 0,1 0-1,-1 0 1,1 0 0,0 0-1,-1 1 1,1-1 0,0 1 0,0 0-1,0 0 1,0 1 0,4-1 0,-2 2 2,-1 0 0,0 0 0,0 1 1,0 0-1,0 0 0,0 0 0,-1 0 1,1 1-1,6 4 0,9 5 28,-14-8-24,-8-4 12,-20-5 53,-18-4 83,33 9-150,1 0-1,-1 0 0,1 1 1,-1 0-1,1 0 0,0 0 1,-1 1-1,1 0 0,0 0 1,0 1-1,0-1 0,0 1 1,1 1-1,-1-1 0,1 1 1,0 0-1,0 0 0,0 0 1,0 1-1,1 0 0,0 0 1,0 0-1,0 0 0,-3 7 1,1-1-20,0 1 0,1 0 1,0 0-1,1 0 0,0 0 1,1 1-1,1 0 0,0-1 0,-1 22 1,3-26 2,0 0 0,1 0 0,-1-1 0,1 1-1,1 0 1,0-1 0,0 1 0,0-1 0,1 0 0,0 1 0,0-1 0,1-1 0,0 1 0,0 0 0,1-1 0,-1 0 0,8 6 0,-9-9 2,1 0-1,0-1 1,-1 1 0,1-1 0,1 0 0,-1-1-1,0 1 1,0-1 0,1 0 0,-1 0 0,0 0-1,1 0 1,6 0 0,8-1 9,35-4 0,-51 4-5,22-4 2,0-1 1,-1 0 0,1-2 0,42-18 0,88-53 17,-25-3 48,-53 31-36,-46 29-16,33-30 0,-32 25-4,-6 0 43,-25 25-51,1-1 0,-1 1 0,0-1 0,0 1 0,0-1-1,0 0 1,0 0 0,0 1 0,-1-1 0,1 0 0,-1 0 0,1 0 0,-1 0 0,1 0 0,-1-2 0,-1 3-2,1 1 0,0-1 0,-1 1 0,1-1 0,-1 1 1,1 0-1,-1-1 0,1 1 0,-1 0 0,1-1 0,-1 1 1,1 0-1,-1 0 0,1-1 0,-1 1 0,0 0 0,1 0 1,-1 0-1,1 0 0,-1 0 0,0 0 0,1 0 0,-1 0 1,1 0-1,-1 0 0,0 0 0,1 0 0,-1 1 0,1-1 1,-1 0-1,1 0 0,-1 1 0,0-1 0,1 0 0,-1 1 0,0-1 1,-26 13 13,26-12-12,-29 14 8,1 2 0,0 2 0,1 0 0,-39 37 1,57-47-18,0 1 1,1 0-1,1 0 1,0 1-1,0 0 1,1 0 0,0 1-1,1 0 1,1 0-1,0 0 1,0 1-1,1 0 1,1-1 0,-4 24-1,7-32 2,0 0 1,0 0-1,0 0 0,1 0 0,-1 0 0,1 0 1,0 0-1,0 0 0,0 0 0,1 0 0,-1-1 0,1 1 1,0 0-1,0-1 0,4 6 0,-4-7 3,0 0-1,0 0 0,0 0 1,0 0-1,1-1 0,-1 1 1,0-1-1,1 0 1,-1 1-1,1-1 0,-1 0 1,1 0-1,0-1 0,-1 1 1,1 0-1,0-1 1,-1 0-1,1 1 0,0-1 1,0 0-1,-1-1 0,1 1 1,4-1-1,2-2 8,0 0 0,0-1 0,0 0 0,-1 0 0,0-1 0,0 0 0,0 0 0,0-1 0,-1 0-1,0 0 1,0-1 0,-1 0 0,0 0 0,0 0 0,5-9 0,4-7 21,-1-1-1,-1-1 1,18-47 0,-23 52-10,-1 1 0,0-1 0,7-37 0,-13 56-17,-1 1 1,0-1-1,0 1 1,1-1-1,-1 0 1,0 1-1,0-1 1,0 0-1,0 1 1,0-1-1,0 0 1,0 0-1,0 1 1,0-1-1,0 0 1,0 1-1,-1-1 1,1 1-1,0-1 1,0 0-1,-1 1 1,1-1-1,0 1 1,-1-1-1,1 0 1,-1 1-1,1-1 1,0 1-1,-1-1 1,1 1-1,-1 0 1,0-1-1,1 1 1,-1-1-1,1 1 1,-1 0-1,1 0 1,-1-1-1,0 1 1,1 0-1,-1 0 1,0 0-1,1 0 1,-1-1-1,0 1 1,1 0-1,-1 0 1,0 0-1,1 1 1,-1-1-1,0 0 1,1 0-1,-1 0 1,0 0-1,1 1 1,-1-1-1,0 0 1,1 1-1,-1-1 1,1 0-1,-1 1 1,1-1-1,-1 1 1,1-1 0,-1 1-1,1-1 1,-1 1-1,0 0 1,-2 3-7,0-1 0,1 1 0,-1 0 0,1 0 0,-1 0 0,1 0 0,1 1 0,-1-1 0,0 0 0,1 1 0,-1 7 0,-1 5 9,0 30 1,3-33 3,0-5-8,-1 0-1,2 0 1,0 0 0,0 0 0,0-1 0,1 1-1,0 0 1,1-1 0,4 11 0,-6-17 0,1 1 1,-1-1 0,1 0-1,-1 1 1,1-1 0,0 0-1,0 0 1,0 0-1,0 0 1,0 0 0,0-1-1,1 1 1,-1-1 0,1 1-1,-1-1 1,1 0-1,-1 0 1,1 0 0,0 0-1,-1 0 1,1-1 0,0 1-1,0-1 1,-1 0-1,1 0 1,0 0 0,0 0-1,0 0 1,-1-1 0,1 1-1,0-1 1,4-1 0,3-1 4,-1-1 1,0 0-1,0-1 1,0 0-1,-1 0 1,1-1-1,9-8 1,51-52 60,-43 41-49,-17 18 7,-1-2-1,0 1 0,14-20 1,8-5 88,-30 32-111,0 1 0,0 0 1,0 0-1,0 0 0,0 0 0,0 0 0,0 0 1,0 0-1,0 0 0,0 0 0,0 0 1,0 0-1,1 0 0,-1-1 0,0 1 1,0 0-1,0 0 0,0 0 0,0 0 0,0 0 1,0 0-1,0 0 0,0 0 0,0 0 1,0 0-1,1 0 0,-1 0 0,0 0 1,0 0-1,0 0 0,0 0 0,0 0 1,0 0-1,0 0 0,0 0 0,0 0 0,0 0 1,1 0-1,-1 0 0,0 0 0,0 0 1,0 0-1,0 0 0,0 0 0,0 0 1,0 0-1,0 1 0,0-1 0,0 0 0,0 0 1,0 0-1,0 0 0,0 0 0,1 0 1,-1 0-1,0 0 0,0 0 0,0 0 1,0 0-1,0 0 0,0 1 0,2 8 26,-2 16-17,0-22-3,0-1-7,5 104 20,-4-97-20,1 1 1,0 0 0,0-1-1,1 1 1,0-1-1,1 0 1,0 0 0,9 15-1,-12-23 3,0 1-1,0-1 1,0 0-1,0 0 1,0 0-1,1 0 0,-1 0 1,0 0-1,1 0 1,-1 0-1,1-1 1,-1 1-1,1-1 1,-1 1-1,1-1 1,-1 1-1,1-1 1,-1 0-1,1 1 1,-1-1-1,1 0 1,0 0-1,-1 0 0,1-1 1,-1 1-1,1 0 1,0-1-1,-1 1 1,1-1-1,-1 1 1,1-1-1,-1 1 1,0-1-1,3-1 1,3-3 13,0 1 1,0-1-1,-1 0 1,0-1-1,7-6 0,120-137 258,-116 129-171,0-1 1,16-30-1,-49 118 77,-38 93-148,21-63-22,-4 8-2,-61 117 1,98-221-9,-49 91 0,41-79 0,0-1 0,-1 0 0,-1-1 0,-20 21 0,23-25 2,3-3-3,-1 0 0,1 0 1,-1 0-1,-8 4 0,13-7 1,-1-1 1,1 0-1,-1 1 1,1-1-1,-1 0 1,0 0-1,1 1 1,-1-1-1,1 0 1,-1 0-1,0 0 1,1 0-1,-1 0 1,1 0-1,-1 0 1,0 0-1,1 0 1,-1 0-1,0 0 1,1 0-1,-1-1 1,1 1-1,-1 0 1,0 0-1,1-1 1,-1 1-1,1 0 1,-1-1-1,1 1 1,-1 0-1,1-1 1,-1 1-1,1-1 1,0 1 0,-1-1-1,1 1 1,-1-1-1,1 1 1,0-1-1,0 1 1,-1-1-1,1 0 1,0 1-1,0-1 1,0 1-1,-1-1 1,1 0-1,0 1 1,0-1-1,0 0 1,0 0-1,0-6 7,0 0-1,0 0 1,0 1 0,1-1-1,0 0 1,0 1 0,1-1-1,0 0 1,0 1 0,0 0-1,1-1 1,0 1 0,8-11-1,0-1 0,2 1 0,0 0 0,17-17 0,-11 16-5,2 1-1,0 1 1,0 1-1,2 1 0,30-15 1,-22 12-1,46-26-24,-1-3-1,69-57 1,-112 74 113,-2-1 0,49-61 0,44-78 316,-52 52 215,-66 105-534,3-3 143,-5 18-142,-2 10-63,-2 31 6,-5 50-1,1-32-22,2-30 3,-1-1-1,-2 0 1,-1 0 0,-2 0 0,-20 53-1,28-83-8,-1 1 1,0 0-1,1 0 0,-1 0 0,0-1 0,0 1 0,-1 0 0,1-1 0,0 1 0,0-1 0,-1 0 0,1 1 1,-1-1-1,1 0 0,-1 0 0,0 0 0,1 0 0,-1 0 0,-2 1 0,2-2 5,0 1 0,0-1 1,0 0-1,0 0 0,0 0 0,0-1 0,0 1 0,0 0 0,0-1 1,1 1-1,-1-1 0,0 1 0,0-1 0,0 0 0,1 0 1,-3-1-1,-4-4 25,1 0 0,-1 0 0,1-1 0,1 0 0,-1 0 0,-5-9 0,-1 0 42,5 3 9,30 25-91,-5-1 19,0-2-1,0 0 1,1-1 0,0 0 0,1-2 0,37 9-1,-45-14 18,0 1-1,0-1 1,0-1-1,0 0 1,0-1-1,0 0 0,0-1 1,0 0-1,0 0 1,-1-1-1,1-1 1,-1 1-1,19-12 0,-21 11-41,0-1-1,-1 0 0,0 0 0,-1-1 1,1 0-1,-1 0 0,0 0 0,0-1 1,-1 0-1,0 0 0,0 0 0,0-1 0,4-11 1,-6 11-858,-1 0 0,1 0 0,-1-1 0,1-10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120 563 5824,'0'0'7698,"-10"11"-7298,3-3-356,-42 47 501,44-47-422,0-1-1,0 1 0,0 0 1,1 0-1,0 0 0,1 1 1,-4 15-1,1 5 490,-3 58-1,9-73-399,0 0 0,1-1 0,0 1-1,2-1 1,-1 1 0,8 20-1,-9-32-177,-1 0 0,1 0 0,0 0-1,0 0 1,0 0 0,0-1 0,0 1-1,0 0 1,1 0 0,-1-1-1,0 1 1,1-1 0,-1 1 0,1-1-1,0 0 1,0 1 0,-1-1-1,1 0 1,0 0 0,0 0 0,0 0-1,0-1 1,0 1 0,0-1 0,0 1-1,0-1 1,0 0 0,1 1-1,-1-1 1,0 0 0,0 0 0,0-1-1,0 1 1,0 0 0,0-1 0,0 1-1,0-1 1,0 0 0,0 0-1,3-1 1,4-2 59,1-1 1,-2 0-1,1-1 0,-1 0 1,0 0-1,14-14 0,-9 8 1,6-8 111,0 0-1,-2 0 1,21-32-1,-16 13 72,-11 19 97,1 0 0,28-36 0,-38 54-307,-1 1 0,0-1 0,0 0 0,0 1 0,0-1 1,0 0-1,0 1 0,0-1 0,0 0 0,-1 0 0,1 0 0,-1 0 0,1-3 0,-1 5 28,-4 30 238,3-8-288,0 0 0,2 1 0,0-1 1,2 1-1,0-1 0,1 0 1,2 0-1,14 39 0,-19-59-33,0 1-1,0-1 0,-1 0 0,2 1 1,-1-1-1,0 0 0,0 0 1,1 0-1,-1 0 0,1 0 0,0 0 1,-1 0-1,1 0 0,0-1 1,0 1-1,0-1 0,0 1 0,1-1 1,-1 0-1,0 0 0,0 0 1,1 0-1,-1 0 0,1-1 0,-1 1 1,4 0-1,-2-1 8,1-1-1,-1 0 1,0 1 0,-1-1-1,1-1 1,0 1-1,0 0 1,0-1 0,-1 0-1,1 0 1,-1 0 0,1 0-1,-1-1 1,0 1 0,5-6-1,4-4 38,-1-1 0,-1-1-1,0 1 1,-1-1 0,14-29 0,28-80 325,-50 121-371,1-4 28,1-1 0,-1 0 0,-1 0 1,1 0-1,-1-1 0,0 1 0,-1-8 0,0 12-6,0-1-1,-1 1 0,1-1 0,-1 1 0,0-1 0,0 1 0,0 0 0,-1-1 0,1 1 0,-1 0 0,1 0 0,-1 0 0,0 0 0,0 0 0,-5-3 0,7 5 34,88 7-48,12-9 25,72-5 16,-144 5-35,-1-1 0,1-2 0,-1 0 0,29-12 0,-52 17 10,1-1 0,-1 1 0,1 0 0,0 1 0,8-1 0,-13 1 39,4 0 102,-8 2-151,0 1 1,1 0-1,-1 0 0,1 1 0,0-1 1,-5 7-1,4-6-2,-4 5 0,1 1 0,0-1 0,1 1 0,0 1 0,0-1 0,1 1 0,1 0 0,0 0 0,-5 20-1,8-23-11,-1 0-1,1 0 0,1 0 0,-1 0 1,1 0-1,1 0 0,-1 0 0,2-1 0,-1 1 1,1 0-1,0 0 0,0-1 0,1 1 0,0-1 1,5 8-1,-7-13-6,0 0-1,0-1 1,0 1 0,0 0 0,1-1 0,-1 0-1,1 1 1,-1-1 0,1 0 0,-1 1-1,1-1 1,0 0 0,0 0 0,-1-1 0,1 1-1,0 0 1,0 0 0,3 0 0,-2-1 2,1 0 0,-1 0 0,1 0 0,-1 0 0,1 0 0,-1-1 0,0 0 0,1 0 0,-1 0-1,4-1 1,6-5 12,1 0 0,-1 0 0,23-19 0,-30 21-13,191-153 191,-168 130-157,-1 0 0,-2-1 0,-1-2 0,29-47 0,-47 66-26,23-35 59,-3-1 0,21-53-1,-35 71-11,-9 24-39,-1 0 0,0-1 0,0 1-1,-1-1 1,0 1 0,0-1 0,0 0 0,-1 0 0,0 0-1,-1 0 1,0-12 0,0 18-16,0 0 0,0 0 0,0 0 0,-1 0-1,1 0 1,-1 0 0,1 0 0,0 1 0,-1-1 0,1 0 0,-1 0-1,0 0 1,1 1 0,-1-1 0,0 0 0,0 0-1,1 1 1,-1 0-1,1-1 0,-1 1 0,1-1 1,-1 1-1,1-1 0,0 1 1,-1-1-1,1 0 0,0 1 1,0-1-1,-1 1 0,1-1 1,0 0-1,0 1 0,0-1 0,0 1 1,0-2-1,0 2-4,-1-1 0,1 1 0,0 0-1,0 0 1,0 0 0,0 0 0,-1-1 0,1 1 0,0 0-1,0 0 1,0 0 0,-1 0 0,1 0 0,0 0 0,0 0-1,-1 0 1,1 0 0,0 0 0,0 0 0,0 0-1,-1 0 1,1 0 0,0 0 0,0 0 0,-1 0 0,1 0-1,0 0 1,0 0 0,0 0 0,-1 0 0,1 0 0,0 0-1,0 0 1,0 0 0,-1 1 0,1-1 0,0 0 0,0 0-1,0 0 1,0 0 0,-1 1 0,1-1 0,0 0 0,-1 1 22,-133 306-55,107-243 1,7-12 10,-18 65-1,32-92 37,1 1 1,1 0 0,1 0-1,0 47 1,3-70-11,0 0 0,1-1 0,-1 1 0,0 0 1,1-1-1,0 1 0,0-1 0,0 1 0,0-1 0,0 1 0,0-1 0,0 1 0,1-1 0,-1 0 0,1 0 1,0 0-1,0 0 0,0 0 0,0 0 0,0 0 0,0-1 0,0 1 0,4 1 0,-2-1-3,0-1 0,0 0 0,0 0 0,0 0-1,0 0 1,0-1 0,0 1 0,0-1 0,0 0 0,0 0-1,0-1 1,0 1 0,0-1 0,0 0 0,0 0 0,4-2-1,7-3 9,-1-1 0,0 0 0,0-1 0,19-15 0,49-44 34,-75 60-42,19-17 6,-2-1 0,0-2 0,-2 0 1,-1-1-1,27-50 0,67-162 111,-63 90-27,-29 74-68,-18 42 44,-6 28-13,-5 22-31,-146 481 45,114-380-79,28-87 87,1 1 0,-7 49 1,16-80-72,0 0 1,0 1-1,0-1 0,0 0 1,0 0-1,0 0 1,0 0-1,0 1 1,0-1-1,0 0 0,0 0 1,0 0-1,0 1 1,0-1-1,0 0 1,0 0-1,0 0 0,0 1 1,0-1-1,0 0 1,0 0-1,0 0 1,0 0-1,1 1 0,-1-1 1,0 0-1,0 0 1,0 0-1,0 0 1,0 0-1,1 1 0,-1-1 1,0 0-1,0 0 1,0 0-1,0 0 1,1 0-1,-1 0 0,0 0 1,0 0-1,0 0 1,0 0-1,1 0 1,-1 0-1,0 0 0,0 0 1,0 0-1,1 0 1,-1 0-1,0 0 0,0 0 1,16-8 57,18-20-7,-30 25-39,15-14 19,-10 8 1,1 0 1,0 1 0,0 0-1,20-11 1,-26 18-27,0-1 1,0 0-1,-1 1 1,1 0-1,0 0 0,1 0 1,-1 1-1,0-1 1,0 1-1,0 0 1,0 0-1,0 1 1,0-1-1,0 1 0,1 0 1,-1 0-1,-1 0 1,1 0-1,6 3 1,108 50-81,-113-52 84,1 0 1,0-1 0,0 0-1,0 0 1,0-1-1,1 1 1,-1-1 0,0 0-1,0-1 1,0 0-1,0 0 1,0 0 0,0 0-1,0-1 1,9-4-1,-10 3-156,0 1 0,0-1-1,0 0 1,-1 0 0,1 0 0,-1-1-1,6-5 1,-7 6-219,-1 1-1,0-1 1,-1 1 0,1-1-1,0 0 1,-1 0 0,1 0 0,-1 0-1,0 0 1,0 0 0,0 0-1,1-7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3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11760,'0'0'482,"10"0"-114,393-20 1892,-331 15-1845,-43 2-32,0 2 0,0 0 0,32 5 0,-17-2-1243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11552,'0'0'1760,"63"-42"-1856,-29 32 16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2 939 6824,'0'0'8081,"0"-11"-7682,-1-36-30,1 43-257,0 1 1,0 0-1,1-1 1,0 1-1,0 0 0,0 0 1,0-1-1,0 1 1,0 0-1,1 0 1,0 0-1,-1 0 0,1 1 1,0-1-1,1 0 1,2-2-1,2-4 175,33-37 1187,-26 31-959,18-24 0,-10 10-169,-14 19-198,0-1-1,0 0 1,7-15-1,22-47 1119,-34 63-1083,-3 9-156,0 0 0,0-1 1,0 1-1,0 0 0,1 0 0,-1 0 0,0 0 0,1 0 0,-1 0 0,1 0 1,-1 0-1,1 0 0,0 0 0,-1 0 0,1 0 0,0 1 0,0-2 1,0 1 0,0 1 0,-1-1 0,1 1 0,-1-1 0,1 0 0,-1 0 0,1 1 1,-1-1-1,1 0 0,-1 0 0,0 0 0,1 0 0,-1 0 0,0 1 0,0-1 0,0 0 1,0 0-1,0 0 0,0 0 0,0 0 0,0-1 0,4-15 71,-1 13-97,0 1 0,0-1 0,-1 0-1,0-1 1,1 1 0,-1 0 0,-1-1 0,3-8 0,-1 6-2,-23 48 64,11-24-24,1-1-1,1 2 0,-9 27 1,-2 70 150,18-113-180,-1 0 0,1 0 0,0 0 0,0 0-1,0 0 1,0 0 0,1 0 0,-1 0 0,0 0 0,1 0 0,-1 0-1,1 0 1,0-1 0,0 1 0,0 0 0,0 0 0,0-1-1,0 1 1,0 0 0,0-1 0,1 1 0,-1-1 0,0 1-1,1-1 1,0 0 0,-1 0 0,1 1 0,0-1 0,-1-1 0,1 1-1,0 0 1,0 0 0,0-1 0,0 1 0,0-1 0,4 1-1,3 1 35,1-1-1,0-1 1,-1 1-1,1-2 0,0 1 1,12-3-1,-8 0-18,1 0 0,0-1 0,-1-1 0,0 0 0,0-1 0,0 0 0,-1-1 1,0-1-1,0 0 0,-1-1 0,0 0 0,0-1 0,-1 0 0,-1-1 0,1 0 0,-2 0 0,15-23 0,13-27 77,-3-2 0,-3-1-1,-2-1 1,37-132 0,-59 174-47,-3 14-20,-1-1 0,0 0-1,0 1 1,-1-1-1,-1 0 1,0 0 0,0 0-1,-2-21 1,1 31-34,0 0 1,0 0-1,0 0 1,0-1 0,0 1-1,0 0 1,0 0-1,0 0 1,0 0-1,0-1 1,-1 1-1,1 0 1,0 0-1,0 0 1,0 0 0,0-1-1,-1 1 1,1 0-1,0 0 1,0 0-1,0 0 1,0 0-1,-1 0 1,1 0-1,0 0 1,0 0-1,0-1 1,-1 1 0,1 0-1,0 0 1,0 0-1,-1 0 1,1 0-1,0 0 1,0 0-1,0 0 1,-1 1-1,1-1 1,0 0 0,0 0-1,0 0 1,-1 0-1,1 0 1,0 0-1,0 0 1,0 0-1,0 0 1,-1 1-1,1-1 1,0 0-1,0 0 1,0 0 0,0 0-1,0 1 1,-1-1-1,1 0 1,0 0-1,0 0 1,0 1-1,0-1 1,0 0-1,-11 14 48,0 6-31,2-1 1,0 1 0,1 1-1,0 0 1,2 0 0,-5 29-1,-11 137 12,20-171-27,-1 20 1,-6 127 8,9-141 3,1-1 0,2 1 0,0 0 0,1-1 0,10 30 0,-12-44 9,0-1 0,1 0 0,0 0 0,0-1 0,1 1-1,0-1 1,-1 1 0,2-1 0,-1 0 0,1-1 0,0 1 0,0-1 0,0 0-1,0 0 1,1 0 0,-1-1 0,1 0 0,0 0 0,0 0 0,0-1 0,1 0-1,-1 0 1,0-1 0,1 1 0,-1-1 0,1-1 0,0 1 0,-1-1 0,1-1-1,-1 1 1,8-2 0,2-1 53,-10 3-63,0-1 0,0 0 0,-1 0 0,1 0-1,0-1 1,-1 0 0,1 0 0,-1-1 0,0 1 0,0-1 0,0 0 0,8-7-1,18-27-912,-21 22-3012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2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44 11048,'0'0'16046,"-10"-7"-15605,-32-22-5,28 21 558,17 11-315,-4-4 145,1 1-814,0 0 1,0 0-1,0 0 0,0-1 0,0 1 0,0 0 0,0 0 0,0 0 0,0 0 0,-1 0 0,1 0 0,0 0 0,0 0 1,0 0-1,0 0 0,0-1 0,0 1 0,-1 0 0,1 0 0,0 0 0,0 0 0,0 0 0,0 0 0,0 0 0,-1 0 1,1 0-1,0 0 0,0 0 0,0 0 0,0 0 0,0 0 0,-1 0 0,1 0 0,0 1 0,0-1 0,0 0 0,0 0 0,0 0 1,0 0-1,-1 0 0,1 0 0,0 0 0,0 0 0,-3 9 724,2 11 368,1-20-1091,2 39-11,10 59 0,-6-59 0,2 60 0,-8-98 0,1 10 0,-2-1 0,1 1 0,-4 14 0,3-22 0,-1 0 0,0-1 0,1 0 0,-1 1 0,0-1 0,0 0 0,0 0 0,0 0 0,-1 0 0,1 0 0,0-1 0,-1 1 0,1-1 0,-1 1 0,-3 0 0,-5 5 0,7-6 0,1 0 0,0 1 0,0-2 0,0 1 0,-1 0 0,1 0 0,0-1 0,-1 0 0,1 0 0,-1 0 0,1 0 0,0 0 0,-1-1 0,1 1 0,0-1 0,-1 0 0,1 0 0,-5-3 0,-1 0 0,-1 0 0,1-1 0,1 0 0,-1-1 0,-9-8 0,14 13 666,-2-3-1102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11952,'0'0'2384,"12"1"-2160,376 5 1678,-232-15 18,-149 9-1644,-6 0-335,-1 1 0,0-1 0,1 0 0,-1 0 0,0 0-1,1 0 1,-1 0 0,1 0 0,-1 0 0,0 0 0,1 0 0,-1 0-1,1 0 1,-1 0 0,0 0 0,1 0 0,-1-1 0,1 1 0,-1 0-1,0 0 1,1 0 0,-1 0 0,0-1 0,1 1 0,-1 0 0,0 0-1,0-1 1,1 1 0,-1 0 0,1-1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10952,'0'0'2808,"24"-63"-2640,-1 49-96,3 2 0,12 4-120,8 12 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8536,'0'0'1625,"9"-15"-1076,6-10-302,8-13 660,47-60-1,-44 66 137,-1-1-1,37-70 0,27-81 2484,-87 179-3255,0 0-1,1 0 0,-1 0 0,1 0 0,1 1 0,-1-1 1,8-7-1,-11 12-247,1 0 1,-1 0-1,0 0 1,1 0 0,-1 1-1,0-1 1,1 0 0,-1 0-1,0 0 1,0 0-1,1 1 1,-1-1 0,0 0-1,1 0 1,-1 1-1,0-1 1,0 0 0,0 0-1,1 1 1,-1-1-1,0 0 1,0 1 0,0-1-1,0 0 1,1 1-1,-1-1 1,0 0 0,0 1-1,0-1 1,0 0-1,0 1 1,4 14 213,2 12-96,-2-1 1,-1 0-1,-2 1 1,0-1 0,-1 1-1,-2 0 1,-1-1 0,-1 0-1,-1 0 1,-1 0-1,-2 0 1,0-1 0,-21 43-1,26-63-101,0 0-1,0 0 1,0 0-1,-1-1 1,0 1-1,1-1 1,-2 0-1,1 0 0,-5 4 1,7-7-24,0 0 0,-1 0-1,1 0 1,0 0 0,0 0 0,0-1 0,-1 1 0,1-1-1,0 1 1,-1-1 0,1 0 0,0 0 0,-1 0 0,1 0 0,0 0-1,-1-1 1,1 1 0,0-1 0,-1 1 0,1-1 0,0 0-1,0 0 1,0 0 0,-3-1 0,-7-5 88,0-1 0,0 0 1,1-1-1,-20-19 0,31 27-94,-1 1-1,0-1 1,1 0 0,-1 1-1,1-1 1,-1 0-1,1 1 1,0-1 0,-1 0-1,1 0 1,0 0-1,-1 1 1,1-1 0,0 0-1,0 0 1,0 0-1,0-1 1,0 2-6,0 0 0,0-1 1,0 1-1,1-1 0,-1 1 0,0-1 0,0 1 1,1 0-1,-1-1 0,0 1 0,1-1 0,-1 1 1,0 0-1,1-1 0,-1 1 0,1 0 0,-1 0 1,0-1-1,1 1 0,-1 0 0,2-1 0,32-4 50,-21 4-42,35-3 58,70 4 0,-6 0 154,-59-5-159,-34-1-3675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345 274 6824,'0'0'6098,"-14"-2"-5742,-2 0-216,0 0-1,-1 1 1,1 1 0,-1 1-1,1 0 1,-31 7 0,31-4 85,0 1 1,0 1-1,0 1 1,1 0-1,0 1 1,1 0-1,-22 17 0,32-22-157,1 0 0,0 0 0,0 0-1,0 0 1,0 0 0,0 1-1,1-1 1,-1 1 0,1-1-1,0 1 1,0 0 0,0 0-1,1 0 1,0 1 0,-1-1 0,1 0-1,1 0 1,-1 1 0,1-1-1,-1 0 1,1 1 0,1-1-1,-1 0 1,0 1 0,1-1 0,0 0-1,0 0 1,0 1 0,1-1-1,0 0 1,-1 0 0,1 0-1,0-1 1,5 7 0,-4-6-12,0 1 1,1 0 0,0-1-1,0 1 1,0-1-1,0 0 1,1 0-1,-1-1 1,1 0 0,0 1-1,0-2 1,0 1-1,1 0 1,-1-1 0,1 0-1,-1 0 1,1-1-1,0 0 1,-1 0 0,1 0-1,0 0 1,0-1-1,0 0 1,0-1 0,0 1-1,-1-1 1,1 0-1,0 0 1,0-1-1,-1 1 1,1-2 0,-1 1-1,0 0 1,1-1-1,5-4 1,5-4 157,0 0-1,0-2 1,-1 1 0,-1-2 0,0 0-1,16-23 1,-25 31-119,-2 0 1,1 0-1,-1-1 0,0 1 0,0-1 1,0 0-1,-1 0 0,0 0 0,0-7 1,-1 8-33,-1 1 1,0 0 0,0 0 0,0 0-1,-1 0 1,0-1 0,0 1 0,0 0-1,-1 0 1,0 0 0,0 1 0,0-1 0,-5-9-1,4 10-18,-1 0 1,1 0-1,-1 1 0,0-1 0,0 1 1,0-1-1,0 1 0,-1 1 0,1-1 0,-1 0 1,0 1-1,0 0 0,0 0 0,-9-2 0,10 3-21,0 0-1,1 1 0,-1-1 1,0 1-1,0-1 0,1 1 1,-1 0-1,0 0 0,0 1 0,1-1 1,-1 1-1,0 0 0,1 0 1,-1 0-1,0 1 0,1-1 0,0 1 1,-1 0-1,1 0 0,0 0 1,-3 3-1,5-4-17,0 0 0,0 0 0,1 0 0,-1 0 0,0 0-1,1 0 1,-1 0 0,1 1 0,0-1 0,-1 0 0,1 0 0,0 1 0,0-1 0,0 0 0,0 0 0,0 1 0,0-1 0,0 0-1,0 1 1,0-1 0,1 0 0,-1 0 0,0 1 0,1-1 0,-1 0 0,1 0 0,-1 0 0,1 0 0,0 0 0,1 2-1,1 2 1,1-1-1,-1 1 1,1-1-1,0 0 0,8 6 1,-5-5-1,1 0-1,0 0 1,0-1 0,0 0-1,0-1 1,1 0-1,0 0 1,-1 0 0,1-1-1,0-1 1,15 2 0,-11-3 11,0-1 0,0 0 0,0 0 0,0-1 0,-1-1 1,1 0-1,17-7 0,-8 1 43,-1-1 1,-1-1-1,0-1 1,0-1-1,-2 0 1,1-1-1,-2-2 0,27-28 1,-27 26 39,19-26 395,-36 44-490,0 0 1,0 1-1,0-1 0,0 0 1,0 0-1,0 0 0,0 0 0,0 0 1,0 0-1,0 0 0,0 0 1,0 0-1,-1 0 0,1 0 0,0 0 1,0 0-1,0 0 0,0 0 1,0 0-1,0 0 0,0 0 0,0-1 1,0 1-1,0 0 0,0 0 1,0 0-1,0 0 0,-1 0 1,1 0-1,0 0 0,0 0 0,0 0 1,0 0-1,0 0 0,0 0 1,0 0-1,0 0 0,0 0 0,0 0 1,0-1-1,-9 13 70,5 1-41,0 0 0,0 0 0,1 0 0,1 0 0,-1 17 0,3-22-8,-1 1 0,2 0 0,-1-1-1,1 1 1,0-1 0,1 1 0,0-1 0,1 0-1,4 12 1,-6-17-18,0-1 0,1 0 0,-1 1 0,1-1 0,-1 0 0,1 0 0,0 0 0,-1 0 0,1 0 0,0-1 0,1 1 0,-1-1 0,0 1 0,0-1 0,1 0 0,-1 1 0,0-1 0,1 0 0,4 1 0,-3-2-3,1 0 1,-1 1-1,1-1 1,-1-1 0,1 1-1,-1-1 1,1 0-1,-1 0 1,0 0-1,9-3 1,-2-2 3,1 1 0,-1-2 0,-1 1 0,1-1 0,-1-1 0,0 0 0,12-13-1,-5 1 14,19-31-1,-23 32 41,0 1 0,21-23-1,-33 41-56,-1 0-1,1-1 0,-1 1 1,1-1-1,-1 1 0,1 0 1,-1-1-1,1 1 1,-1 0-1,1 0 0,0-1 1,-1 1-1,1 0 1,-1 0-1,1 0 0,0 0 1,-1 0-1,1 0 0,0 0 1,-1 0-1,1 0 1,-1 0-1,1 0 0,0 0 1,-1 0-1,1 0 1,-1 1-1,1-1 0,0 0 1,-1 0-1,1 1 1,-1-1-1,1 0 0,-1 1 1,1-1-1,-1 1 0,1-1 1,-1 0-1,1 1 1,-1-1-1,0 1 0,1 0 1,-1-1-1,0 1 1,1 0-1,18 37-6,-10-16 7,-3-13-6,9 18-39,26 33 0,-36-54 45,0 0 0,0 0 0,1 0 0,0-1 1,0 0-1,0 0 0,0 0 0,1-1 0,-1 0 1,15 6-1,-19-9 4,0 0-1,0-1 1,0 1 0,0-1 0,0 0 0,-1 0-1,1 1 1,0-1 0,0 0 0,0-1-1,0 1 1,0 0 0,0 0 0,0-1 0,0 1-1,0-1 1,0 0 0,-1 0 0,1 1-1,0-1 1,0 0 0,-1 0 0,1-1 0,-1 1-1,1 0 1,-1 0 0,1-1 0,-1 1 0,0-1-1,0 1 1,0-1 0,0 0 0,0 1-1,0-1 1,0 0 0,0 0 0,-1 0 0,1-2-1,2-3 10,-1-1 0,-1 1 0,0-1 0,0 0 0,0 0 0,-1 1 0,0-1 0,-1-10 0,-29-159 452,30 175-467,-1 0-1,1 0 1,1-1-1,-1 1 1,0 0 0,0 0-1,1-1 1,-1 1-1,1 0 1,0 0-1,0 0 1,0 0 0,0 0-1,0 0 1,0 0-1,0 0 1,1 0-1,-1 1 1,1-1 0,-1 0-1,1 1 1,0-1-1,-1 1 1,1 0-1,0-1 1,0 1 0,0 0-1,0 0 1,0 0-1,0 1 1,3-2-1,2 0-6,1-1 0,-1 1 0,1 1-1,0-1 1,0 1 0,-1 1-1,16-1 1,-7 3 4,0 0-1,0 0 0,0 2 1,0 0-1,0 1 1,-1 0-1,0 1 0,0 1 1,21 13-1,-31-16 2,0 0 0,0 1 0,-1 0 0,0 0 0,0 0 0,0 1 0,-1-1 0,0 1 0,0 0 0,0 0 0,-1 0 0,0 0 0,0 0 0,2 9 0,9 25 0,-12-39 1,-1 0 0,1-1 0,-1 1 0,1 0 0,-1 0 0,1-1 0,-1 1-1,1 0 1,0-1 0,-1 1 0,1 0 0,0-1 0,0 1 0,0-1 0,-1 1 0,1-1 0,0 0 0,0 1 0,0-1-1,0 0 1,0 0 0,0 0 0,0 1 0,0-1 0,0 0 0,0 0 0,-1 0 0,1 0 0,0-1 0,0 1 0,0 0-1,0 0 1,0 0 0,1-1 0,32-15 43,-32 15-43,56-30 86,80-30 0,-135 60-76,1-1 0,-1 1 0,0 0 1,1 0-1,-1 0 0,1 1 0,-1-1 0,1 1 1,-1 0-1,1 0 0,-1 0 0,1 0 1,-1 0-1,6 2 0,-6-1-4,0 1 1,-1-1 0,1 1-1,0 0 1,-1 0-1,0 0 1,1 0-1,-1 0 1,0 0-1,0 1 1,0-1-1,0 1 1,0-1-1,-1 1 1,1 0-1,0 3 1,24 50 127,-15-30-29,1-1-1,24 38 1,-30-56-40,-1 0-1,1 0 0,0-1 0,0 1 1,1-1-1,0-1 0,0 1 1,0-1-1,1-1 0,-1 1 0,1-1 1,12 4-1,-18-7-44,0 0 0,1 0 0,-1-1 0,0 1 0,1-1 0,-1 0 0,1 0 0,-1 1 0,1-2 0,-1 1 0,0 0 0,1 0-1,-1-1 1,1 1 0,-1-1 0,0 0 0,1 0 0,-1 0 0,0 0 0,0 0 0,0 0 0,0-1 0,0 1 0,0-1 0,3-2 0,2-4-5,-1 0 0,0 0 0,0-1-1,8-17 1,-6 11-43,38-67-591,-32 55-2949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0 958 5824,'0'0'4508,"10"-10"-4178,-2 2-253,14-14 213,21-28-1,36-44 713,-41 51-209,55-83 0,-54 63-43,-2-2 0,-4-1 1,-2-2-1,40-133 0,-56 154-353,-11 35-162,1 0 1,-2 0-1,0-1 0,0 1 1,0-21-1,-3 32-39,-7 7 69,-12 18-146,4-5-26,-23 38 1,23-29-45,-2 2 33,1 0 0,-20 53-1,26-50-30,-2-1 11,2 2 0,1-1 0,2 1 0,1 1 0,-2 45 0,8-68-41,-1 4 36,0-1 1,2 1 0,0 0-1,1 0 1,1 0 0,0 0 0,1-1-1,7 20 1,-8-30-23,0 2 59,0 0 0,0-1 0,1 1 0,0-1 1,7 9-1,-10-14-70,1 0 0,-1 0 1,0 0-1,1 0 1,-1 0-1,1 0 1,-1 0-1,1 0 1,0 0-1,-1-1 0,1 1 1,0-1-1,0 1 1,-1-1-1,1 0 1,0 1-1,0-1 1,-1 0-1,1 0 0,0-1 1,0 1-1,-1 0 1,1 0-1,0-1 1,0 1-1,-1-1 1,3-1-1,5-1 50,0 0 1,-1-1-1,0 0 0,0 0 1,0-1-1,-1 0 0,1 0 1,-1-1-1,0 0 0,-1-1 1,8-8-1,67-98 638,-76 105-594,1-1 104,-5 20-142,-2 1-58,1 1 0,0 0 0,1 0 0,0 0-1,1-1 1,1 1 0,0-1 0,0 1 0,2-1 0,-1 0 0,1 0 0,1-1 0,9 14 0,-14-24-14,0 0 1,0 0-1,0 0 0,0 0 1,1 0-1,-1 0 1,0-1-1,1 1 1,-1 0-1,1-1 1,-1 1-1,1-1 1,-1 1-1,1-1 1,-1 0-1,1 1 1,-1-1-1,1 0 1,-1 0-1,1 0 1,0 0-1,-1-1 1,1 1-1,-1 0 1,1-1-1,-1 1 0,3-1 1,4-2 29,1 0 1,-1-1-1,11-5 0,4-6 30,0 0 1,-1-2-1,-1 0 0,-1-1 0,0-2 0,26-32 1,-18 26 49,-23 22-81,-1 0 1,1 0 0,-1 0-1,0 0 1,6-9 0,-9 13-33,-1 0 0,0 0 1,1 1-1,-1-1 1,0 0-1,1 0 0,-1 1 1,0-1-1,0 0 1,1 1-1,-1-1 0,0 0 1,0 1-1,1-1 1,-1 0-1,0 1 0,0-1 1,0 0-1,0 1 1,0-1-1,1 0 0,-1 1 1,0-1-1,0 1 1,0-1-1,0 0 0,0 1 1,0-1-1,0 1 1,-1-1-1,1 0 0,0 1 1,5 29 57,-3-13-15,0-11-27,-1 0 0,1 1-1,0-1 1,0 0 0,0 0 0,1 0 0,0 0 0,7 10 0,-8-14-7,0-1 0,0 1 0,-1 0 0,1 0 0,1-1 0,-1 1 0,0-1-1,0 1 1,0-1 0,1 0 0,-1 0 0,1 0 0,-1 0 0,1-1 0,-1 1 0,1-1 0,-1 1 0,1-1 0,-1 0 0,1 0 0,0 0 0,-1 0 0,1 0 0,4-2 0,7-2 50,0 0-1,0-1 0,0 0 1,23-14-1,48-36 198,-54 34-150,46-25 53,-77 46-161,1-1 0,-1 1 0,1-1 0,0 1-1,-1-1 1,1 1 0,0-1 0,-1 1-1,1 0 1,0-1 0,0 1 0,-1 0 0,1 0-1,0 0 1,0 0 0,-1-1 0,1 1-1,0 0 1,0 0 0,0 0 0,-1 1-1,1-1 1,0 0 0,0 0 0,-1 0 0,1 1-1,0-1 1,0 0 0,-1 0 0,1 1-1,0-1 1,-1 1 0,1-1 0,0 1 0,-1-1-1,1 1 1,-1-1 0,1 1 0,-1 0-1,1-1 1,-1 1 0,1 0 0,-1-1 0,0 1-1,1 0 1,-1-1 0,0 1 0,0 0-1,1 0 1,-1-1 0,0 1 0,0 0-1,0 0 1,0 1 0,1 2 21,-1 1-1,1 0 1,-1 0-1,0-1 1,0 1 0,-1 0-1,0 6 1,0-8 26,0 0 0,1 1-1,-1 0 1,1-1 0,0 1 0,0-1 0,0 1 0,1-1 0,1 6-1,50-49 109,-34 23-129,1 0 1,0 2 0,35-21-1,-54 36-26,0 0-1,0-1 0,0 1 0,0 0 1,1 0-1,-1 0 0,0 0 0,0 0 0,0 0 1,0 0-1,1 0 0,-1-1 0,0 1 1,0 0-1,0 0 0,1 0 0,-1 0 1,0 0-1,0 0 0,0 0 0,1 0 0,-1 0 1,0 0-1,0 0 0,0 0 0,0 0 1,1 0-1,-1 0 0,0 1 0,0-1 0,0 0 1,1 0-1,-1 0 0,0 0 0,0 0 1,0 0-1,0 0 0,0 1 0,1-1 1,-1 0-1,0 0 0,0 0 0,0 0 0,0 0 1,0 1-1,0-1 0,0 0 0,0 0 1,1 0-1,-1 1 0,-1 15 79,-11 30 8,9-33-70,-1 21 50,-1 4 31,4-34-89,0-1-1,1 0 0,-1 0 0,1 0 0,0 1 0,0-1 0,1 0 0,-1 0 0,0 0 0,1 1 0,0-1 0,0 0 0,0 0 0,2 3 1,-1 0 4,1 0 0,0-1-1,0 0 1,1 0 0,-1 0 0,8 7 0,-9-10-8,0-1-1,1 1 1,-1-1-1,1 0 1,-1 1-1,1-1 1,0 0-1,-1-1 1,1 1-1,0 0 1,0-1-1,0 1 1,-1-1-1,1 0 1,0 0-1,3-1 1,50-6 24,-45 4-22,4 0 9,0-1 0,0-1 0,-1-1-1,1 0 1,-1 0 0,-1-2 0,0 0 0,0 0-1,0-1 1,-1-1 0,0 0 0,-1 0 0,0-1 0,-1-1-1,0 0 1,-1 0 0,0-1 0,-1 0 0,-1-1-1,0 1 1,10-28 0,-16 39-14,-1 0-1,1 0 1,-1-1-1,1 1 1,-1 0-1,0 0 1,0 0-1,0 0 1,0-1-1,0 1 1,0 0-1,-1 0 1,1 0-1,-1 0 1,1 0-1,-1 0 1,0 0-1,0 0 1,0 0-1,0 0 1,0 0-1,0 0 1,-2-2 0,1 3-6,1 0-1,-1 0 1,0 0 0,1 1 0,-1-1 0,0 0 0,1 1 0,-1-1 0,0 1 0,0-1 0,1 1 0,-1 0 0,0 0 0,0 0 0,1 0 0,-1 0 0,0 0 0,0 1 0,0-1 0,1 1 0,-1-1 0,0 1 0,1-1 0,-1 1 0,0 0-1,1 0 1,-1 0 0,-2 2 0,-3 1-5,0 1-1,1 0 1,-1 0-1,1 1 1,0-1-1,1 2 1,-1-1-1,1 0 0,1 1 1,-1 0-1,-6 13 1,9-15 9,0 0-1,1-1 1,-1 1 0,1 0 0,0 0 0,1 0 0,-1 0 0,1 0-1,0 0 1,0 0 0,0 0 0,1 0 0,0 0 0,0 0-1,0 0 1,0 0 0,1-1 0,0 1 0,0 0 0,4 6-1,1 0 7,2 5 35,2 0 1,15 19-1,-21-30-12,0 0 1,-1-1-1,2 1 1,-1-1-1,0 0 1,1-1-1,0 1 1,0-1-1,0 0 1,8 2-1,-6-3 37,1 0-1,-1 0 1,0-1-1,1-1 0,-1 0 1,1 0-1,-1 0 1,0-1-1,1 0 0,-1-1 1,0 0-1,1 0 1,-1-1-1,0 0 0,-1 0 1,1-1-1,8-5 1,-1 1-335,-1-2 1,25-20-1,-23 16-2386,22-28 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4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11552,'0'0'1824,"62"-22"-1712,-51 22 8,-9 0-72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5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9240,'0'0'640,"90"-30"-320,-9 3 16,16 7 192,7 4 0,9 8-40,-8-2 8,-2-2-40,-6 6 8,1 6-200,-1 0-8,2 0-272,-14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5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348 556 5720,'0'0'5832,"-13"-8"-5372,-40-23 48,49 29-411,0 0 0,0 1 0,-1 0 0,1 0 0,0 0 0,-1 0 0,1 1-1,-1-1 1,1 1 0,-1 0 0,1 1 0,-1-1 0,1 1 0,0 0 0,-1 0 0,1 0 0,0 1 0,-1-1 0,1 1 0,-5 3 0,0-1 131,-7 3 171,0 0 0,0 2 0,1-1 0,-20 17 1,27-19-220,1 0 0,-1 1 0,2 0 0,-1 0 0,1 1 0,0 0 0,0 0 1,1 1-1,-6 12 0,9-14-87,0-1 1,1 1-1,-1-1 1,1 1-1,1 0 1,-1 0-1,1-1 1,1 1-1,-1 0 1,1-1-1,0 1 1,0 0-1,1-1 1,0 1-1,5 9 0,-5-9-25,1 0-1,1-1 0,-1 0 1,1 1-1,0-1 0,0-1 1,1 1-1,0-1 0,0 1 1,0-1-1,0-1 0,1 1 0,0-1 1,9 5-1,-8-6-11,1-1 1,0 1-1,-1-1 0,1-1 1,0 0-1,0 0 0,1 0 1,-1-1-1,0 0 0,13-2 1,4-3 56,0 0 1,26-9-1,224-97 615,-232 91-307,71-47 1,-110 64-143,-5 2-97,-10 3-27,-17 8-73,18-5-51,0 1 0,1 1 0,0 0 0,0 0 0,1 1 0,0 0 0,-12 15-1,17-18-18,-1 1-1,1-1 1,0 1-1,1 0 1,-1-1-1,1 1 1,0 0-1,0 0 1,1 0-1,0 1 1,0-1-1,1 0 1,-1 0-1,1 1 0,2 9 1,-1-11-4,0-1 0,1 1 0,0-1-1,0 1 1,0-1 0,0 0 0,1 0 0,-1 0 0,1 0 0,0 0 0,0-1 0,1 1-1,-1-1 1,1 0 0,0 0 0,0 0 0,0 0 0,0-1 0,5 3 0,-5-3 5,-1 0 0,1 0 0,0-1 0,0 1 0,0-1 0,0 0 1,0 0-1,0 0 0,0-1 0,1 1 0,-1-1 0,0 0 0,0 0 0,1 0 1,-1-1-1,0 0 0,0 0 0,0 0 0,0 0 0,0 0 0,7-4 1,-6 1 7,0 0 1,0-1-1,0 1 1,-1-1-1,0 0 1,0 0-1,0-1 1,-1 1-1,1-1 1,-1 1-1,0-1 1,-1 0-1,3-10 1,-3 9 11,0-1 1,0 0-1,-1-1 0,0 1 1,0 0-1,-1 0 0,0 0 1,-1 0-1,0-1 0,-2-10 1,1 14-6,0-1-1,-1 1 1,1 0 0,-1 0 0,0 0 0,-1 0 0,1 1 0,-1-1 0,-5-4 0,6 6-6,0 0 0,1 1 0,-1-1 0,0 1 0,-1 0 0,1 0 0,0 0 0,0 0 0,-1 0 0,0 1 0,1-1 0,-1 1 0,1 0 0,-7 0 0,10 1-21,0 0 0,0 0 0,0 0-1,0 0 1,1 0 0,-1-1 0,0 1 0,0 0 0,0 0 0,0 0 0,0 0 0,0 0-1,0 0 1,0 0 0,0 0 0,1 0 0,-1 0 0,0 0 0,0 0 0,0 0 0,0 0 0,0 0-1,0-1 1,0 1 0,0 0 0,0 0 0,0 0 0,0 0 0,0 0 0,0 0 0,0 0-1,0 0 1,0-1 0,0 1 0,0 0 0,0 0 0,0 0 0,0 0 0,0 0 0,0 0 0,0 0-1,0 0 1,0-1 0,0 1 0,0 0 0,0 0 0,0 0 0,0 0 0,0 0 0,0 0-1,0 0 1,0 0 0,0 0 0,0-1 0,0 1 0,0 0 0,-1 0 0,1 0 0,0 0 0,0 0-1,10-5-11,84-18-32,66-12 11,-138 31 31,-1 2 0,1 1 0,0 0 0,-1 1-1,29 5 1,-35-3 3,-8-1 4,0-1 1,0 2 0,1-1 0,7 4 0,-14-5 0,0 0-1,0 1 1,0-1 0,0 1 0,0-1 0,0 1 0,0 0 0,0-1 0,0 1 0,0 0-1,0 0 1,-1-1 0,1 1 0,0 0 0,-1 0 0,1 0 0,0 0 0,-1 0 0,1 0-1,-1 0 1,1 0 0,-1 0 0,0 0 0,1 1 0,-1-1 0,0 0 0,0 0 0,0 0-1,0 0 1,0 0 0,0 3 0,-4 12 94,0 1 0,-1-1 0,-7 17 0,-2 5 182,14-38-276,0 0 1,0 0-1,0 0 0,0 0 1,0 0-1,0 0 1,0 0-1,0 0 0,0 1 1,0-1-1,0 0 0,0 0 1,0 0-1,0 0 1,0 0-1,0 0 0,0 0 1,0 0-1,0 0 1,0 1-1,0-1 0,0 0 1,0 0-1,1 0 0,-1 0 1,0 0-1,0 0 1,0 0-1,0 0 0,0 0 1,0 0-1,0 0 1,0 0-1,0 0 0,1 0 1,-1 0-1,0 0 1,0 0-1,0 0 0,0 0 1,0 0-1,0 0 0,0 0 1,0 0-1,1 0 1,-1 0-1,0 0 0,0 0 1,0 0-1,0 0 1,0 0-1,0 0 0,0 0 1,0 0-1,0 0 0,1 0 1,-1 0-1,0 0 1,0 0-1,0 0 0,0-1 1,0 1-1,0 0 1,0 0-1,0 0 0,15-8 201,22-17-129,-26 18 0,28-21 36,-21 15 0,0 0 0,34-17 0,-50 29-106,-1 0 0,1 0 0,-1 1 0,1-1 0,-1 0 0,1 1 0,-1 0 0,1-1 0,0 1 0,-1 0 0,1 0 0,0 0 0,-1 0 0,1 0 0,0 0 0,-1 0 0,1 1 0,-1-1 0,1 0 1,0 1-1,-1 0 0,1-1 0,-1 1 0,0 0 0,1 0 0,-1 0 0,1-1 0,0 3 0,2 1 1,0 1 1,-1 0-1,0 0 1,0 0 0,0 0-1,3 9 1,0-1 24,-5-9-21,0-1 1,1 0-1,-1 0 1,1 0 0,0 0-1,0 0 1,0 0-1,1 0 1,-1-1-1,1 1 1,-1-1 0,1 0-1,0 1 1,0-1-1,0-1 1,0 1-1,0 0 1,0-1 0,0 0-1,1 1 1,-1-1-1,1 0 1,-1-1-1,1 1 1,-1-1 0,1 1-1,-1-1 1,1 0-1,-1-1 1,1 1-1,-1 0 1,1-1 0,-1 0-1,1 0 1,-1 0-1,0 0 1,1-1-1,-1 1 1,0-1-1,5-3 1,5-4 45,0 0 1,-1 0-1,0-1 0,-1-1 0,10-12 1,43-63 325,-61 82-366,1-2 29,0 1-1,1-1 0,0 1 1,0 0-1,8-6 1,-16 38 65,-7 17-40,-1-1 0,-31 75 0,41-116-63,1 0-1,-1 0 1,0 0 0,0 0 0,0 0-1,0 0 1,0 0 0,0 0 0,-1-1 0,1 1-1,0 0 1,-1-1 0,0 0 0,1 1 0,-1-1-1,0 0 1,0 0 0,1 0 0,-5 2 0,4-3-6,1 0-1,-1 0 1,0 0 0,1-1 0,-1 1 0,1 0 0,-1-1 0,0 1 0,1-1-1,-1 0 1,1 1 0,-1-1 0,1 0 0,0 0 0,-1 0 0,1 0 0,0 0-1,0 0 1,-1 0 0,1-1 0,0 1 0,0 0 0,0-1 0,1 1 0,-2-3-1,-1 0-11,0-1 0,0 1 0,1-1 0,0 0-1,0 0 1,0 0 0,0 0 0,1 0 0,-2-10-1,3 15 10,1 0-1,-1-1 0,0 1 0,0 0 0,0-1 0,1 1 1,-1 0-1,0 0 0,0-1 0,1 1 0,-1 0 1,0 0-1,0-1 0,1 1 0,-1 0 0,0 0 1,1 0-1,-1 0 0,0-1 0,1 1 0,-1 0 0,0 0 1,1 0-1,-1 0 0,0 0 0,1 0 0,-1 0 1,0 0-1,1 0 0,-1 0 0,0 0 0,1 0 1,-1 0-1,1 1 0,18 2 32,-13-2-30,29 4-12,1-1 0,0-2 1,0-1-1,0-2 0,48-7 1,-65 4 6,-1 0-1,-1-1 1,1 0 0,-1-2 0,1 0 0,-2-1 0,1 0 0,-1-2 0,-1 0 0,0 0 0,0-2 0,17-16 0,-16 10 8,0-1 1,-1 0-1,0-1 1,-2-1-1,-1 0 0,19-44 1,-19 34 24,-2 0 0,0-1 0,-3-1 0,7-51 0,-10 5 62,-4 69-81,-1 1 0,0 0 0,0-1 0,-1 1 0,0 0 0,-5-11 0,7 19-11,0 0-1,-1 0 0,1 0 0,0 0 1,-1 0-1,1 0 0,-1 1 1,0-1-1,1 0 0,-1 0 0,1 1 1,-1-1-1,0 0 0,0 1 0,1-1 1,-1 1-1,0-1 0,0 1 0,0-1 1,0 1-1,1-1 0,-1 1 1,0 0-1,0 0 0,0-1 0,0 1 1,0 0-1,0 0 0,0 0 0,0 0 1,0 0-1,0 0 0,0 0 1,0 1-1,0-1 0,0 0 0,0 0 1,0 1-1,1-1 0,-1 0 0,0 1 1,0-1-1,0 1 0,0 0 0,1-1 1,-1 1-1,0-1 0,0 2 1,-5 3-8,1 0 0,-1 0 1,1 0-1,1 1 0,-7 8 1,-2 7-3,1 0 0,1 1 1,1 0-1,0 1 1,2 0-1,1 1 0,1-1 1,1 1-1,0 0 1,0 31-1,4-43 17,-3 130-53,4-124 50,2 0 0,0 0 0,1-1 0,1 1 0,10 31 0,-12-46-2,0 1 0,0-1-1,1 1 1,-1-1-1,1 0 1,0 0-1,-1 0 1,1 0 0,0 0-1,1-1 1,-1 1-1,0-1 1,1 0 0,0 0-1,-1 0 1,1-1-1,0 1 1,0-1 0,0 0-1,0 0 1,0 0-1,0 0 1,0-1 0,8 0-1,4 1 9,0-2 1,0 0-1,0-1 0,30-8 1,109-36 210,-140 40-180,1 0-1,-1-1 0,0-1 0,-1 0 0,0-1 0,0-1 1,13-12-1,-27 22-40,1-1 0,-1 1-1,0 0 1,0 0 0,1-1 0,-1 1 0,0 0 0,1-1 0,-1 1 0,0 0 0,0-1 0,0 1 0,1 0 0,-1-1 0,0 1 0,0-1-1,0 1 1,0 0 0,0-1 0,0 1 0,0-1 0,0 1 0,0 0 0,0-1 0,0 1 0,0-1 0,0 1 0,0-1 0,0 1 0,0 0 0,0-1-1,0 1 1,-1 0 0,1-1 0,0 1 0,0-1 0,0 1 0,-1 0 0,1-1 0,0 1 0,-1 0 0,1 0 0,0-1 0,0 1 0,-1 0-1,1 0 1,-1-1 0,1 1 0,0 0 0,-1 0 0,1 0 0,0 0 0,-1 0 0,1-1 0,-1 1 0,-22-4 7,9 7 6,0 0-1,-1 0 1,1 2 0,1 0 0,-19 8 0,24-9-7,0 1 0,0-1 0,1 1 1,-1 1-1,1-1 0,0 1 0,1 1 0,-1-1 0,-8 12 0,14-16-5,-1 1 0,1-1 0,0 0-1,0 1 1,0-1 0,0 0 0,0 1 0,0 0-1,1-1 1,-1 1 0,1-1 0,0 1 0,0 0-1,0-1 1,0 1 0,0 0 0,0-1 0,1 1-1,-1-1 1,1 1 0,0-1 0,0 1-1,0-1 1,0 1 0,0-1 0,1 0 0,1 3-1,-1-3 8,0 1-1,0-1 1,0 0 0,1 1-1,-1-1 1,1-1-1,0 1 1,-1 0-1,1-1 1,0 1-1,0-1 1,0 0 0,0 0-1,0 0 1,0 0-1,0 0 1,0-1-1,1 1 1,-1-1-1,0 0 1,0 0-1,4-1 1,4-1-4,0-1-1,0 0 1,-1 0 0,1-1-1,-1-1 1,0 0 0,0 0-1,12-10 1,70-57 9,-46 27-14,-49 56 0,1 1 0,0-1 0,1 0 0,0 1 0,1 11 0,1-20 0,0-1 0,0 0 0,0 0 0,0 0 0,0 0 0,0 0 0,1 0 0,-1 0 0,1 0 0,0-1 0,-1 1 0,1-1 0,0 1 0,0-1 0,0 1 0,0-1 0,0 0 0,0 0 0,0 0 0,0 0 0,1 0 0,-1-1 0,0 1 0,0-1 0,1 1 0,-1-1 0,0 0 0,1 0 0,-1 0 0,0 0 0,5-1 0,6-1 0,0-1 0,0 0 0,0-1 0,17-7 0,-18 6 0,175-68 0,-186 73 0,1-1 0,0 0 0,-1 1 0,1 0 0,0-1 0,0 1 0,-1 0 0,1 0 0,0-1 0,0 2 0,-1-1 0,1 0 0,3 1 0,-4-1 0,0 0 0,-1 1 0,1-1 0,0 1 0,-1-1 0,1 1 0,-1-1 0,1 1 0,-1-1 0,1 1 0,-1-1 0,1 1 0,-1 0 0,0-1 0,1 1 0,-1 0 0,0-1 0,0 1 0,1 0 0,-1-1 0,0 1 0,0 0 0,0 0 0,0 6 0,0 0 0,-1 0 0,1 0 0,-2-1 0,-3 14 0,-1 13 0,6-33 0,0 1 0,0 0 0,0 0 0,0-1 0,0 1 0,0 0 0,0-1 0,0 1 0,1 0 0,-1 0 0,0-1 0,0 1 0,1 0 0,-1-1 0,1 1 0,-1 0 0,1-1 0,-1 1 0,1-1 0,-1 1 0,1-1 0,-1 1 0,1-1 0,-1 1 0,1-1 0,0 0 0,-1 1 0,1-1 0,0 0 0,-1 1 0,1-1 0,0 0 0,0 0 0,-1 0 0,1 0 0,0 0 0,0 0 0,-1 0 0,1 0 0,0 0 0,0 0 0,-1 0 0,1 0 0,0 0 0,1-1 0,5-1 0,0 0 0,0-1 0,12-5 0,-12 5 0,54-29 0,-43 22 0,1 0 0,29-11 0,-46 21 0,1 1 0,-1 0 0,0-1 0,0 1 0,0 0 0,0 0 0,0 0 0,-1 0 0,1 1 0,0-1 0,0 0 0,-1 1 0,1-1 0,-1 1 0,1 0 0,1 2 0,5 4 0,-3-4 0,0-1 0,0 0 0,0 1 0,0-2 0,1 1 0,-1-1 0,1 1 0,0-2 0,0 1 0,0-1 0,0 1 0,10-1 0,-7-1 0,1 0 0,0-1 0,-1 0 0,0 0 0,1-1 0,-1-1 0,14-5 0,-7 2 0,-1-2 0,0 0 0,0 0 0,-1-2 0,0 1 0,0-2 0,-2 0 0,24-25 0,-12 3 0,-1-1 0,-1 0 0,-2-2 0,25-62 0,-26 44 0,23-101 0,-22 73 0,-19 80 0,0 0 0,-1 0 0,1 0 0,-1 0 0,1 0 0,-1-1 0,0 1 0,0 0 0,0 0 0,0 0 0,0 0 0,0 0 0,-1 0 0,1 0 0,-2-4 0,2 6 0,0 0 0,-1 0 0,1 0 0,0 0 0,0-1 0,-1 1 0,1 0 0,0 0 0,0 0 0,-1 0 0,1 0 0,0 0 0,-1 0 0,1 0 0,0 0 0,0 0 0,-1 0 0,1 0 0,0 0 0,-1 0 0,1 0 0,0 0 0,0 0 0,-1 0 0,1 1 0,0-1 0,0 0 0,-1 0 0,1 0 0,0 0 0,0 1 0,0-1 0,-1 0 0,1 0 0,0 0 0,0 1 0,0-1 0,0 0 0,-1 0 0,1 1 0,0-1 0,0 0 0,0 0 0,0 1 0,0-1 0,0 0 0,0 1 0,-11 16 0,11-17 0,-13 28 0,0 0 0,2 1 0,2 0 0,1 1 0,1 0 0,1 0 0,-2 43 0,5-38 0,2 0 0,2 0 0,1 0 0,2 0 0,1-1 0,2 1 0,20 57 0,-25-86 0,1 0 0,0-1 0,0 1 0,0-1 0,1 0 0,0 0 0,0-1 0,0 1 0,1-1 0,0 0 0,-1 0 0,1 0 0,7 3 0,-9-5 0,1 0 0,-1 0 0,1 0 0,-1 0 0,1-1 0,0 0 0,-1 0 0,1 0 0,0 0 0,0-1 0,0 1 0,0-1 0,0 0 0,0 0 0,0 0 0,-1-1 0,1 0 0,0 1 0,0-1 0,0-1 0,6-2 0,-8 3 47,-1 0 1,0 0-1,1 0 1,-1 0-1,0 0 1,1-1-1,-1 1 1,0 0-1,0-1 1,0 1-1,0-1 1,0 1-1,-1-1 0,2-3 1,2-10-5144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16184,'0'0'2207,"16"7"-1796,3 2-286,1 0 0,0-2-1,0 0 1,40 6 0,13-5 252,0-4-1,0-3 1,99-12 0,-161 10-588,33-6 694,-42 7-768,0-1 0,1 0 0,-1 0 0,0 0 0,0 0 0,1-1 0,-1 1 0,0-1 0,2-1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6:5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8136,'0'0'3768,"15"-2"-3328,51-1 88,83 8 0,220-3 1270,0-34-446,-39-21-2910,-310 49-9146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3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11352,'0'0'20128,"-9"5"-19914,-30 17-4,29-17-14,19-13-674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02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1047 5920,'0'0'5086,"12"-1"-4595,4 0-323,-1 0 0,1-2 0,-1 1-1,0-2 1,0 0 0,-1-1 0,1 0 0,18-10 0,-2-8 229,-2 0 0,-1-3 1,27-29-1,-24 23-66,71-60 870,-96 86-982,-1 0 0,1 0 0,-1-1 1,-1 0-1,5-8 0,-6 12-40,-3 2-148,0 1 0,0 0-1,0 0 1,0-1-1,0 1 1,0 0 0,0 0-1,1 0 1,-1-1-1,0 1 1,0 0 0,0 0-1,0 0 1,1-1-1,-1 1 1,0 0 0,0 0-1,0 0 1,1 0-1,-1 0 1,0 0-1,0-1 1,0 1 0,1 0-1,-1 0 1,0 0-1,0 0 1,1 0 0,-1 0-1,0 0 1,0 0-1,1 0 1,-1 0 0,0 0-1,0 0 1,1 0-1,-1 1 1,6 8 470,2 18-204,-7-25-240,4 27 170,0 1 1,-2 0 0,-1 0-1,-2 38 1,-2-45-92,0-1 1,-2 0-1,0 0 0,-2 0 0,0 0 0,-14 30 1,18-48-98,0 1 0,0-1 0,-1 0 0,0 0 0,0 0 1,0 0-1,0 0 0,-1 0 0,1-1 0,-8 5 0,9-6-20,0-1-1,-1 0 1,1 0-1,0 0 1,-1 0-1,1 0 0,-1 0 1,0-1-1,1 1 1,-1-1-1,1 0 1,-1 0-1,0 0 0,1 0 1,-1 0-1,0-1 1,1 1-1,-1-1 1,1 1-1,-1-1 0,1 0 1,-3-1-1,-10-5 95,1 0 0,-1-1 0,2-1-1,-20-15 1,27 19-58,-7-8 247,13 12-297,0 1 1,0-1 0,1 0-1,-1 1 1,0-1 0,0 1-1,0-1 1,0 1-1,1-1 1,-1 1 0,0-1-1,1 1 1,-1-1 0,0 1-1,1-1 1,-1 1-1,0-1 1,1 1 0,-1 0-1,1-1 1,-1 1 0,1 0-1,-1-1 1,1 1-1,-1 0 1,1 0 0,-1-1-1,1 1 1,0 0 0,-1 0-1,1 0 1,-1 0-1,1 0 1,0 0 0,26-7 33,-1 1 0,54-5 0,-54 9-17,0-2 0,-1 0 0,47-15 0,-34 3-8,-1-2 0,-1-1 0,-1-2 0,-1-2 0,0 0 0,-2-3 0,-1 0 0,-1-2-1,-2-2 1,-1 0 0,-1-2 0,43-69 0,-49 64 8,-1-1 1,-2-1-1,15-53 0,20-127 33,-48 197-31,-1 1 0,0-37-1,-3 51-17,0 1 0,-1-1-1,1 0 1,-2 0-1,1 0 1,-1 0 0,0 1-1,-1-1 1,1 1-1,-1 0 1,0-1 0,-6-6-1,9 12-2,-1 0-1,0 0 1,1 0-1,-1 1 1,0-1-1,1 0 1,-1 1-1,0-1 1,0 0-1,1 1 1,-1-1-1,0 1 1,0-1-1,0 1 1,0 0-1,0-1 1,0 1-1,0 0 1,0 0-1,0-1 1,0 1 0,0 0-1,0 0 1,0 0-1,0 0 1,0 0-1,1 1 1,-1-1-1,0 0 1,0 0-1,0 1 1,0-1-1,0 0 1,0 1-1,0-1 1,0 1-1,0-1 1,1 1-1,-2 1 1,-4 2 1,1 1 1,0 0-1,0 1 1,-6 9-1,7-9-1,-10 14 10,1 2 0,1-1 0,0 2 0,-13 38 1,-23 102 2,38-128-21,-5 23-4,2 1 0,-9 117 0,21-137 3,1-1 1,2 1-1,1-1 0,3 0 0,16 62 1,-21-94 7,1-1 0,0 0 0,0 0 0,1 1 0,-1-2 0,1 1 0,0 0 0,0 0 0,1-1 0,-1 0 0,1 0 0,8 7 0,-10-9 1,1 0 1,0-1-1,0 1 0,0-1 0,0 1 1,0-1-1,1 0 0,-1 0 0,0-1 1,1 1-1,-1-1 0,0 1 0,1-1 1,-1 0-1,0-1 0,1 1 0,-1 0 1,1-1-1,-1 0 0,0 0 0,0 0 1,5-1-1,10-8 13,-1 0 0,0-1 1,0-1-1,-1 0 0,0-2 0,19-20 0,-5 6 16,-9 8 0,0-1-1,-2-1 0,0 0 1,-2-2-1,-1 0 0,0-1 1,15-34-1,-30 56-24,0 0-1,0 0 1,0 0-1,-1 0 1,0-1 0,1 1-1,-1 0 1,0 0-1,0-1 1,-1-3 0,1 7-5,0-1 1,0 1-1,-1-1 0,1 1 1,0-1-1,0 1 1,0-1-1,0 1 1,-1-1-1,1 1 0,0-1 1,-1 1-1,1 0 1,0-1-1,-1 1 1,1-1-1,0 1 0,-1 0 1,1-1-1,-1 1 1,1 0-1,-1 0 1,1-1-1,-1 1 0,0 0 1,0 0 0,0 0-1,0 0 1,0 0 0,0 1-1,0-1 1,0 0 0,0 1-1,0-1 1,0 1 0,1-1-1,-1 1 1,0-1 0,0 1-1,0 0 1,1-1 0,-1 1-1,0 0 1,0 0 0,-12 13 5,0 0 1,1 1 0,1 1-1,-15 25 1,22-34-7,0 1 1,1-1-1,0 1 1,0 0-1,0 0 0,1 0 1,0 1-1,1-1 1,0 0-1,0 1 0,1-1 1,1 15-1,-1-21 0,0 0-1,1 0 0,-1 1 1,1-1-1,0 0 1,-1 0-1,1-1 0,0 1 1,0 0-1,0 0 0,0 0 1,1-1-1,-1 1 1,0 0-1,1-1 0,-1 1 1,1-1-1,0 0 0,-1 1 1,1-1-1,3 2 1,-3-3-1,-1 0 0,1 1 1,-1-1-1,1 0 1,0 0-1,-1 0 0,1 0 1,-1 0-1,1 0 0,-1 0 1,1-1-1,-1 1 1,1-1-1,-1 1 0,1-1 1,-1 1-1,1-1 1,-1 0-1,1 0 0,-1 0 1,0 1-1,0-1 1,1-1-1,-1 1 0,0 0 1,0 0-1,0 0 0,1-3 1,2-2 10,0 0 1,-1-1-1,0 1 0,0-1 1,0 0-1,-1 0 0,0 0 0,0 0 1,-1-1-1,0 1 0,0 0 1,-1-1-1,0-12 0,-1 5 19,-1 1-1,0-1 1,-1 1-1,-1 0 0,0 0 1,-6-14-1,8 25-15,1 0 0,-1 0-1,0 0 1,0 1 0,0-1-1,-4-4 1,5 7-12,1-1 0,-1 1 0,1-1 0,-1 1 0,1-1 0,-1 1 0,1-1 0,-1 1 0,0 0 0,1-1 0,-1 1 0,0 0 0,1 0 0,-1-1 0,0 1 0,1 0 0,-1 0 0,0 0 0,0 0 0,1 0 1,-1 0-1,0 0 0,1 0 0,-1 0 0,0 0 0,0 0 0,1 0 0,-1 1 0,0-1 0,1 0 0,-1 0 0,0 1 0,1-1 0,-1 0 0,1 1 0,-2 0 0,2 0-3,0 0 0,0 1 1,0-1-1,0 0 0,0 1 0,0-1 1,0 0-1,0 1 0,0-1 1,1 0-1,-1 0 0,1 1 0,-1-1 1,1 0-1,-1 0 0,1 0 0,-1 1 1,1-1-1,0 0 0,0 0 0,1 1 1,-1-1-4,5 8-6,0-1 0,0 0 0,1-1 0,0 1 0,1-1 0,-1-1 1,2 0-1,-1 0 0,0 0 0,1-1 0,0 0 0,0-1 0,1 0 0,-1 0 1,1-1-1,17 3 0,-10-3 16,0-1 1,1-1-1,-1-1 0,0 0 1,0-1-1,0-1 0,0-1 1,0 0-1,19-7 0,-25 7 19,-1 0 0,0-1 0,0 0-1,0-1 1,-1 0 0,0 0 0,1-1-1,11-11 1,-20 16-20,-1 0 0,1 1 0,0-1 0,0 0 0,-1 1 0,1-1 0,0 1 0,0-1 0,0 1 0,0-1 0,-1 1-1,1-1 1,0 1 0,0 0 0,0 0 0,0-1 0,2 1 0,-3 0-1,1 1-1,-1-1 1,0 0-1,1 1 1,-1-1-1,0 0 1,1 0-1,-1 1 1,0-1-1,0 1 0,0-1 1,1 0-1,-1 1 1,0-1-1,0 1 1,0-1-1,0 0 1,0 1-1,1-1 1,-1 1-1,0-1 1,0 1-1,0-1 1,0 0-1,0 1 1,-1 0-1,-7 38 132,7-34-144,-3 8 24,1 0 1,0 1-1,1 0 0,1 0 0,0-1 0,1 1 0,0 0 1,1 0-1,1 0 0,0-1 0,1 1 0,0-1 1,1 1-1,11 24 0,-15-37-13,1 0-1,-1-1 1,1 1 0,-1 0 0,1-1-1,-1 1 1,1 0 0,-1-1 0,1 1-1,-1-1 1,1 1 0,0-1 0,0 1-1,-1-1 1,1 1 0,0-1 0,-1 0-1,1 1 1,0-1 0,0 0 0,0 0-1,0 0 1,-1 1 0,1-1 0,0 0-1,0 0 1,0 0 0,0 0-1,-1 0 1,1-1 0,0 1 0,0 0-1,0 0 1,-1 0 0,1-1 0,0 1-1,0 0 1,-1-1 0,1 1 0,0-1-1,-1 1 1,1-1 0,1 0 0,4-4 23,0-1 0,-1 1 0,10-12 0,-7 8-7,29-31 50,73-88 201,-109 126-256,1 0 0,-1 1 0,0-1 1,1 0-1,-1 1 0,1-1 0,-1 0 1,1 1-1,0 0 0,-1-1 1,5-1-1,2 7 94,-1 13-49,-5-12-49,15 37 65,-15-40-61,-1 1-1,1 0 0,0 0 1,-1-1-1,1 1 0,1-1 1,-1 1-1,0-1 0,0 0 1,1 0-1,4 3 0,-6-5-7,0 1-1,0-1 1,0 0-1,0 0 0,0 0 1,0 0-1,-1 0 0,1 0 1,0 0-1,0 0 0,0-1 1,0 1-1,0 0 1,0 0-1,-1-1 0,1 1 1,0-1-1,0 1 0,0 0 1,-1-1-1,1 0 0,0 1 1,-1-1-1,1 1 1,0-1-1,-1 0 0,1 1 1,0-2-1,17-25 44,-15 23-30,7-15 30,-6 12-5,-1-1-1,2 1 0,-1 0 1,1 0-1,0 0 1,0 1-1,1 0 0,0 0 1,7-6-1,-6 11-22,-1-1-1,0 1 1,1 1 0,-1-1-1,0 1 1,1 0 0,-1 1-1,1 0 1,10 2 0,40 12 86,-43-10-73,-1-2 0,1 1 1,0-2-1,27 3 0,-28-6-36,-1 1 0,23-6-1,-14 0-3759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07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313 770 6328,'0'0'3525,"-14"0"-3145,3 0-285,4-1-21,-1 1-1,1 0 1,-1 1-1,1 0 1,-1 0-1,1 0 1,-1 1-1,1 0 1,0 1-1,-9 3 1,-4 4 356,1 0 0,1 2 0,0 0 0,1 0 0,-24 24 0,34-30-244,1 1 1,0 0 0,1 0 0,0 0-1,0 1 1,0 0 0,1 0 0,0 0-1,1 0 1,-1 1 0,2 0 0,-1-1 0,1 1-1,1 0 1,-2 16 0,3-13-6,1-1-1,-1 0 1,2 1 0,0-1-1,0 0 1,1 0 0,6 15-1,-8-21-98,1-1 0,1 1-1,-1-1 1,1 0 0,0 1 0,0-1-1,0-1 1,0 1 0,1 0 0,-1-1-1,1 1 1,0-1 0,0 0-1,0-1 1,1 1 0,-1-1 0,0 1-1,1-1 1,9 2 0,-9-3-28,0-1 1,0 0-1,0 0 0,1 0 1,-1 0-1,0-1 1,0 0-1,0 0 0,0-1 1,0 1-1,0-1 1,0 0-1,5-4 0,11-5 151,29-21-1,-46 29-173,13-9 71,0-2 0,-1 0 0,-1 0 1,0-1-1,-1-1 0,-1-1 0,0 0 0,-2-1 0,0 0 1,-1 0-1,0-1 0,7-22 0,-14 30 3,0 0-1,-1 0 1,2-23 0,-4 29-50,0 0-1,0-1 1,0 1 0,0 0 0,-1-1 0,0 1 0,0 0 0,-1 0 0,1-1 0,-4-6 0,5 12-43,-1-1 0,1 0 1,0 1-1,-1-1 0,1 1 1,-1-1-1,1 0 0,0 1 1,-1-1-1,1 1 1,-1-1-1,0 1 0,1 0 1,-1-1-1,1 1 0,-1-1 1,0 1-1,1 0 0,-1 0 1,0-1-1,1 1 0,-1 0 1,0 0-1,0 0 1,1 0-1,-1 0 0,0 0 1,1 0-1,-1 0 0,0 0 1,0 0-1,1 0 0,-1 0 1,0 0-1,1 1 0,-1-1 1,0 0-1,0 1 1,-1 0 1,1 0-1,0 0 1,0 0 0,0 0 0,0 0 0,0 0 0,0 0 0,0 1 0,0-1 0,0 0 0,1 1 0,-1-1 0,0 0 0,1 1 0,-1-1 0,1 1 0,-1 1 0,1 2 5,0 0-1,0 0 1,1 0-1,-1 0 1,1 0 0,0 0-1,1 0 1,-1 0 0,1-1-1,0 1 1,0 0-1,0-1 1,1 0 0,4 7-1,1 0 6,0-1 1,1 0-1,0-1 0,14 12 0,-18-17 7,1 0-1,-1 0 1,1-1 0,0 0-1,1 0 1,-1 0 0,0-1-1,1 0 1,-1 0 0,1-1-1,0 0 1,-1 0 0,1-1-1,0 1 1,0-1 0,0-1-1,-1 1 1,1-1 0,0-1-1,-1 1 1,1-1 0,-1 0-1,1 0 1,-1-1 0,0 0-1,0 0 1,0-1 0,9-6-1,-2-1 84,0-1-1,-1 0 1,0-1-1,-1-1 1,17-25-1,35-78 532,-26 43-107,-37 73-518,0 0 0,1 0 0,-1 0 0,0 0 0,1 1 0,-1-1 0,1 0 0,0 0 0,-1 0 0,1 1 0,-1-1 0,1 0 0,0 0 0,0 1 0,-1-1 0,1 1 0,0-1 0,1 0 0,-1 2-8,0 0 0,-1 0 1,1 0-1,0 0 0,-1 0 0,1 1 0,-1-1 0,1 0 1,-1 0-1,0 1 0,0-1 0,1 0 0,-1 0 0,0 1 1,0 1-1,6 49 68,-2-1 0,-3 1 0,-1-1 0,-12 81 0,11-125-69,-1 0 0,0-1 0,0 0 1,0 1-1,-1-1 0,-6 11 0,9-16-5,-1 1 0,0-1 0,0 0-1,0 0 1,0 0 0,0 0 0,0 0 0,0 0 0,0 0-1,0 0 1,0-1 0,0 1 0,0 0 0,-1-1 0,1 1-1,0 0 1,-1-1 0,1 0 0,0 1 0,-1-1 0,1 0-1,-1 0 1,1 0 0,0 0 0,-1 0 0,1 0 0,-1 0-1,1 0 1,0 0 0,-1-1 0,1 1 0,0 0 0,-1-1-1,1 0 1,0 1 0,0-1 0,-3-1 0,-10-7 52,1-1 0,0-1 0,0 0 1,1-1-1,1 0 0,0-1 0,0 0 1,-10-19-1,2-9 146,19 41-203,0 0 1,0-1-1,0 1 0,0 0 1,1-1-1,-1 1 1,0 0-1,0-1 0,0 1 1,0 0-1,0 0 1,0-1-1,0 1 1,1 0-1,-1 0 0,0-1 1,0 1-1,0 0 1,1 0-1,-1-1 0,0 1 1,0 0-1,0 0 1,1 0-1,-1 0 0,0-1 1,1 1-1,-1 0 1,0 0-1,0 0 0,1 0 1,-1 0-1,1 0 1,11-5 4,7 4-1,-1 0-1,1 0 0,29 5 0,-23-2-29,35-2 0,17-7-28,0-3-1,0-4 1,-1-4 0,95-34-1,-64 22 58,-55 17 4,-29 8 5,-18 5-8,0-1 0,0 0 0,0 0 0,0-1 0,0 1 0,-1-1 0,1 0 0,-1 0 1,1-1-1,-1 0 0,6-4 0,-37 19 139,-37 20-74,1 3 0,-79 57 0,134-86-65,1-1 0,1 1 0,-1 0 0,1 0-1,0 1 1,0-1 0,1 2 0,-5 6-1,9-11-1,-1 1 0,1-1 0,0 0 0,0 0 0,0 0 0,0 1 0,0-1 0,1 0 0,0 1 0,-1-1 0,1 1 0,0-1 0,1 0 0,-1 1 0,1-1 0,-1 1 0,1-1 0,0 0 0,0 0 0,1 0 0,-1 1 0,1-1 0,2 4 0,0-1 0,-1-1 0,1 0 1,0 1-1,1-1 0,-1-1 0,1 1 0,0-1 1,0 0-1,1 0 0,-1 0 0,1 0 0,0-1 1,0 0-1,6 2 0,-4-3 6,0 0 0,0 0 0,1-1 0,-1 0 0,0-1 0,1 0 0,-1 0 0,1 0 0,14-4 0,6-4 31,0-1 0,-1-1 0,0-2 1,52-29-1,0-3 218,148-108 1,-210 140-103,-12 13-54,-6 8-25,-17 33 47,11-29-84,1-1 0,1 0 0,-6 27 0,9-34-29,0 1 0,0 0 0,1 0 0,0 0 0,0 0 0,1 0 0,1 9 0,-1-12-8,0 0 0,1 1 0,-1-1 1,1 0-1,0 0 0,0 0 1,0 0-1,0 0 0,0-1 1,0 1-1,1-1 0,0 1 0,-1-1 1,5 3-1,-2-2 1,1 0 0,0 0-1,0 0 1,0 0 0,0-1 0,0 0 0,1-1 0,-1 1-1,1-1 1,-1 0 0,1-1 0,-1 0 0,1 0-1,-1 0 1,1-1 0,0 0 0,-1 0 0,0 0-1,1-1 1,-1 0 0,10-4 0,8-5 16,0-1-1,-1-1 1,42-32 0,-30 17-7,-1 0 1,-2-3 0,41-47-1,-30 24 13,54-88-1,7-67 65,-103 207-89,10-25 32,0 0 0,-2-1 0,-1-1 0,7-43 0,-14 67-24,-1 1 0,0 0 0,0-1-1,0 1 1,-1-1 0,1 1 0,-1 0 0,0-1 0,-2-4-1,3 8-5,-1 0 0,1 0-1,-1 1 1,1-1 0,-1 0-1,1 0 1,-1 1-1,0-1 1,1 0 0,-1 1-1,0-1 1,1 0 0,-1 1-1,0-1 1,0 1-1,0-1 1,1 1 0,-1 0-1,-2-1 1,2 1-2,-1 0 1,0 0-1,1 0 1,-1 0-1,1 0 1,-1 1-1,1-1 1,-1 0 0,1 1-1,-1-1 1,1 1-1,-1 0 1,1 0-1,-1-1 1,1 1-1,-2 1 1,-5 5 0,0 0 0,1 0 0,-1 1 0,1 0 0,1 0 0,-11 16 1,-31 62-34,43-76 27,-10 21-26,1 1-1,2 1 1,1 0 0,1 1 0,2 0 0,1 1 0,2-1-1,2 1 1,1 0 0,1 0 0,2 0 0,7 42 0,-5-62 13,0 0 0,1 0 1,1 0-1,0-1 0,11 22 1,-14-32 11,0 0-1,1 0 1,0 0 0,0 0 0,0 0-1,0 0 1,1-1 0,-1 1 0,1-1 0,0 0-1,0 0 1,0 0 0,1-1 0,-1 0 0,0 0-1,1 0 1,0 0 0,-1 0 0,1-1 0,9 2-1,-2-3 5,-1 1-1,0-1 0,0-1 0,1 0 0,-1-1 1,0 0-1,0 0 0,0-2 0,18-6 0,-14 2 9,0 1-1,0-2 0,-1 0 0,0-1 0,23-22 0,-12 7 18,-1-2-1,-2 0 0,0-2 0,-2 0 1,25-50-1,-4-3 35,-4-2 0,-3-2 0,40-154 0,-72 232-61,0-1-1,0 1 1,-1-1-1,0 1 1,0-1 0,-1 0-1,-1 1 1,-1-13-1,2 21 4,0 0-1,0-1 1,0 1-1,0 0 1,0-1-1,0 1 0,-1 0 1,1-1-1,0 1 1,0 0-1,0-1 1,-1 1-1,1 0 1,0-1-1,0 1 0,-1 0 1,1 0-1,0-1 1,-1 1-1,1 0 1,0 0-1,-1 0 1,1 0-1,0-1 1,-1 1-1,1 0 0,0 0 1,-1 0-1,1 0 1,0 0-1,-1 0 1,1 0-1,-1 0 1,1 0-1,0 0 0,-1 0 1,1 0-1,0 0 1,-1 0-1,1 0 1,-1 1-1,1-1 1,0 0-1,-1 0 0,-14 10 8,15-10-7,-8 8-1,0-1 1,1 1 0,0 1 0,1-1 0,-1 1-1,-8 18 1,-25 63-43,28-61 20,-4 11 6,2 0 1,2 0 0,2 1 0,1 1 0,3-1-1,1 1 1,2 1 0,1-1 0,3 0-1,8 62 1,-5-85 16,0 1 0,0-1 0,14 34 0,-16-48 0,1 0 0,-1 1 0,1-1 0,0 0 0,0 0 0,1 0 0,-1-1 0,1 1 0,0-1 0,1 0 0,-1 0 0,1 0 0,-1-1 0,1 1 0,0-1 0,1 0 0,5 2 0,1-2 8,1 0 0,0 0 0,0-1 1,0-1-1,0-1 0,0 1 0,0-2 0,0 0 0,0-1 0,0 0 1,0 0-1,0-2 0,-1 0 0,14-6 0,19-9 70,-2-3 0,58-37 0,-94 54-63,5-2 23,-1 0 0,0-1 0,-1-1 0,0 1 0,0-2 0,-1 1 0,8-13 0,-17 22-37,0 0 0,0 0 0,0 0 0,0 0 0,0 0 1,0 0-1,0 0 0,0 0 0,0 0 0,0 0 0,-1 0 0,1 0 1,0 0-1,0 0 0,0 0 0,0 0 0,0 0 0,0 0 0,0 0 1,0 0-1,0 0 0,0 0 0,0 0 0,0 0 0,0 0 0,0-1 0,0 1 1,0 0-1,0 0 0,0 0 0,0 0 0,0 0 0,0 0 0,0 0 1,-1 0-1,1 0 0,0 0 0,0 0 0,1 0 0,-1-1 0,0 1 1,0 0-1,0 0 0,0 0 0,0 0 0,0 0 0,0 0 0,0 0 1,0 0-1,0 0 0,0 0 0,0 0 0,0 0 0,0-1 0,0 1 1,0 0-1,0 0 0,0 0 0,0 0 0,0 0 0,0 0 0,0 0 1,1 0-1,-1 0 0,0 0 0,-10 4 30,-12 9-8,4-1-1,1 2-1,1 0 1,0 1-1,1 1 1,1 0-1,0 1 1,1 0 0,1 1-1,1 1 1,-17 35-1,13-8 89,14-42-89,0 0 0,0 0 0,0 0 0,1 0 0,0 1 0,0-1 0,0 0 0,0 0 0,1 5 0,-1-8-19,1-1 0,-1 1-1,0 0 1,1 0 0,-1-1-1,1 1 1,-1 0 0,1-1-1,-1 1 1,1-1-1,0 1 1,-1-1 0,1 1-1,0-1 1,-1 1 0,1-1-1,0 0 1,0 1 0,-1-1-1,1 0 1,0 0 0,0 1-1,0-1 1,-1 0 0,1 0-1,0 0 1,0 0-1,0 0 1,-1 0 0,1 0-1,0 0 1,0 0 0,0-1-1,-1 1 1,1 0 0,0 0-1,0-1 1,0 0 0,32-16 20,-14 4-22,-1-1 0,-1-1 0,-1-1 0,16-19 0,55-76 0,-66 82 0,1-5 0,-16 25 0,0-1 0,0 1 0,11-12 0,-17 21 0,0 0 0,0 0 0,0 0 0,1 0 0,-1 0 0,0 0 0,0 0 0,0-1 0,0 1 0,0 0 0,0 0 0,0 0 0,1 0 0,-1 0 0,0 0 0,0 0 0,0 0 0,0 0 0,0 0 0,0 0 0,1 0 0,-1 0 0,0 0 0,0 0 0,0 0 0,0 0 0,0 0 0,1 0 0,-1 0 0,0 0 0,0 0 0,0 0 0,0 0 0,0 0 0,0 0 0,1 0 0,-1 0 0,0 0 0,0 0 0,0 1 0,0-1 0,0 0 0,0 0 0,0 0 0,0 0 0,1 0 0,-1 0 0,0 1 0,3 9 0,-1 20 0,-2-26 0,1 10 0,0-1 0,1 1 0,1-1 0,0 0 0,6 16 0,-7-23 0,0 0 0,1-1 0,0 0 0,0 0 0,0 1 0,0-2 0,1 1 0,-1 0 0,1-1 0,1 0 0,-1 1 0,0-2 0,1 1 0,9 5 0,-10-7 0,0-1 0,1 0 0,-1 0 0,1 0 0,-1 0 0,1-1 0,-1 1 0,1-1 0,-1 0 0,1-1 0,-1 1 0,1-1 0,-1 0 0,1 0 0,-1 0 0,0-1 0,7-3 0,1 0 0,0-1 0,0-1 0,0 0 0,17-15 0,-12 6 0,-1 0 0,0-1 0,-1 0 0,23-37 0,40-84 0,-32 40 0,38-125 0,-67 176 0,-8 22 0,-1 0 0,-1-1 0,-1 1 0,-1-2 0,-1 1 0,-2 0 0,0-1 0,-2 0 0,-3-29 0,2 54 0,1 1 0,0 0 0,0 0 0,0 0 0,0-1 0,-1 1 0,1 0 0,-1 0 0,1 0 0,-1-1 0,1 1 0,-1 0 0,0 0 0,1 0 0,-1 0 0,0 0 0,0 0 0,0 0 0,0 1 0,0-1 0,0 0 0,0 0 0,-2 0 0,1 0 0,1 1 0,-1 0 0,0 0 0,0 0 0,1 0 0,-1 0 0,0 0 0,0 0 0,1 0 0,-1 1 0,0-1 0,1 1 0,-1-1 0,-3 3 0,-3 1 0,1 1 0,-1-1 0,1 2 0,0-1 0,-10 11 0,-1 4 0,2 1 0,0 0 0,1 2 0,1-1 0,2 2 0,0-1 0,1 2 0,-12 42 0,8-13 0,3-1 0,3 1 0,-4 67 0,7 53 0,7-149 0,1 0 0,1 0 0,1 0 0,14 45 0,-18-67 0,1-1 0,0 0 0,0 1 0,0-1 0,1 0 0,-1 0 0,0 0 0,1 0 0,-1 0 0,1 0 0,0 0 0,0-1 0,0 1 0,0-1 0,0 1 0,0-1 0,4 2 0,-3-2 0,1 1 0,0-1 0,-1-1 0,1 1 0,0-1 0,-1 1 0,1-1 0,0 0 0,0-1 0,6 0 0,1-2 0,1 0 0,-1 0 0,0-1 0,-1-1 0,1 0 0,15-10 0,23-19 0,74-69 0,-113 95 0,-10 7 0,1 0 0,-1 0 0,1 1 0,0-1 0,0 1 0,-1-1 0,1 0 0,0 1 0,0-1 0,0 1 0,0-1 0,-1 1 0,1 0 0,0-1 0,0 1 0,0 0 0,0 0 0,0 0 0,0 0 0,1 0 0,-1 0 0,-1 0 0,1 1 0,-1-1 0,1 1 0,-1-1 0,0 1 0,1-1 0,-1 1 0,0-1 0,1 1 0,-1-1 0,0 1 0,0-1 0,0 1 0,0 0 0,1-1 0,-1 1 0,0-1 0,0 1 0,0 0 0,0-1 0,0 1 0,0 0 0,-8 46 0,6-40 0,-1 6 0,-1 0 0,2 0 0,-1 0 0,2 0 0,-1 0 0,2 0 0,0 0 0,2 19 0,-2-31 0,1 0 0,-1 1 0,1-1 0,0 1 0,-1-1 0,1 0 0,0 0 0,0 1 0,0-1 0,0 0 0,0 0 0,0 0 0,0 0 0,1 0 0,-1 0 0,0 0 0,0 0 0,1-1 0,-1 1 0,0 0 0,1-1 0,-1 1 0,1-1 0,-1 0 0,1 1 0,-1-1 0,4 0 0,0 1 0,1-1 0,0 0 0,-1 0 0,1-1 0,0 0 0,6-1 0,-1-1 0,-1 0 0,1 0 0,-1-1 0,0 0 0,-1-1 0,1 0 0,-1 0 0,0-1 0,0 0 0,8-8 0,9-10 0,-10 12 0,-2-2 0,0 0 0,20-25 0,-32 36 0,0-1 0,0 1 0,1 0 0,-1 0 0,1 1 0,0-1 0,0 0 0,0 1 0,4-3 0,-21 36 0,8-20 0,1 1 0,1 0 0,0 0 0,-3 13 0,6-19 0,0 0 0,0 0 0,1 0 0,0 0 0,0-1 0,0 1 0,1 0 0,-1 0 0,2 0 0,-1 0 0,3 6 0,-4-10 0,1 0 0,0-1 0,0 1 0,0 0 0,0-1 0,0 1 0,0-1 0,0 1 0,0-1 0,1 1 0,-1-1 0,1 0 0,-1 0 0,1 0 0,-1 0 0,1 0 0,-1 0 0,1 0 0,0 0 0,0 0 0,0-1 0,-1 1 0,1-1 0,0 0 0,0 1 0,0-1 0,0 0 0,0 0 0,0 0 0,0 0 0,-1 0 0,1-1 0,0 1 0,0-1 0,0 1 0,0-1 0,1 0 0,4-2 0,-1 0 0,0 0 0,0 0 0,0-1 0,0 1 0,-1-2 0,1 1 0,8-10 0,-5 5 0,-2 0 0,1-1 0,-1 0 0,-1-1 0,0 0 0,0 0 0,6-20 0,-10 25 0,0-1 0,-1 0 0,1 0 0,-2 0 0,1 0 0,-1 0 0,0 0 0,0 0 0,-1 1 0,0-1 0,0 0 0,-1 0 0,0 0 0,0 1 0,-4-9 0,5 12 0,0 0 0,-1 1 0,1 0 0,-1-1 0,0 1 0,1 0 0,-1 0 0,0 0 0,0 0 0,-1 0 0,1 0 0,0 0 0,0 1 0,-1-1 0,1 1 0,-1 0 0,0 0 0,1 0 0,-1 0 0,0 0 0,1 1 0,-7-2 0,4 2 0,-1 0 0,1 0 0,-1 1 0,0 0 0,1 0 0,-1 0 0,1 0 0,-1 1 0,1 0 0,-9 4 0,14-6 0,0 0 0,-1 0 0,1 0 0,0 0 0,0 0 0,0 0 0,-1 0 0,1 1 0,0-1 0,0 0 0,-1 0 0,1 0 0,0 0 0,0 0 0,0 0 0,-1 0 0,1 1 0,0-1 0,0 0 0,0 0 0,0 0 0,0 0 0,-1 1 0,1-1 0,0 0 0,0 0 0,0 0 0,0 1 0,0-1 0,0 0 0,0 0 0,0 0 0,0 1 0,0-1 0,-1 0 0,1 0 0,0 1 0,0-1 0,0 0 0,1 0 0,-1 1 0,0-1 0,0 0 0,0 1 0,12 3 0,18-2 0,85-11 0,155-34 0,-260 42 0,-5 0 0,0 0 0,1 0 0,-1 1 0,1-1 0,-1 1 0,0 1 0,1-1 0,8 3 0,-12-3 0,0 1 0,0 0 0,0 0 0,0 0 0,-1 0 0,1 0 0,0 0 0,0 0 0,-1 1 0,1-1 0,-1 1 0,1-1 0,-1 1 0,0-1 0,0 1 0,0 0 0,0 0 0,0 0 0,0 0 0,0 0 0,0-1 0,-1 1 0,1 1 0,0 2 0,0 8 0,1 0 0,-2 0 0,0 0 0,-1 0 0,0 0 0,-1 0 0,0 0 0,-1-1 0,0 1 0,-6 12 0,9-24 0,0-1 0,0 0 0,-1 0 0,1 0 0,0 0 0,0 1 0,0-1 0,0 0 0,0 0 0,0 0 0,-1 1 0,1-1 0,0 0 0,0 0 0,0 1 0,0-1 0,0 0 0,0 0 0,0 0 0,0 1 0,0-1 0,0 0 0,0 0 0,0 1 0,0-1 0,0 0 0,1 0 0,-1 0 0,0 1 0,0-1 0,0 0 0,0 0 0,0 0 0,0 0 0,0 1 0,1-1 0,-1 0 0,0 0 0,0 0 0,0 0 0,0 1 0,1-1 0,-1 0 0,0 0 0,0 0 0,1 0 0,13-3 0,18-13 0,-30 15 0,123-84 0,-124 85 0,0-1 0,0 1 0,0 0 0,0-1 0,0 1 0,0 0 0,0-1 0,0 1 0,0 0 0,0 0 0,0 0 0,0 0 0,0 0 0,0 0 0,1 0 0,-1 0 0,0 1 0,0-1 0,0 0 0,0 1 0,0-1 0,0 1 0,-1-1 0,1 1 0,0-1 0,0 1 0,0-1 0,0 1 0,-1 0 0,1 0 0,0-1 0,0 1 0,-1 0 0,1 1 0,3 4 0,0-1 0,-1 2 0,1-1 0,2 8 0,-1 0 0,-1-7 0,0 0 0,0 0 0,0-1 0,1 1 0,0-1 0,0 0 0,1 0 0,-1 0 0,8 5 0,-9-9 0,0 1 0,-1-1 0,1 0 0,1 0 0,-1-1 0,0 1 0,0-1 0,1 0 0,-1 0 0,0 0 0,1-1 0,-1 1 0,1-1 0,-1 0 0,1 0 0,-1-1 0,9-1 0,2-2 0,-1 0 0,1-1 0,-1 0 0,0-2 0,0 1 0,23-17 0,-16 8 0,0-2 0,-1 0 0,20-24 0,62-57 0,-100 97 0,16-13 0,-11 13 0,-6 12 0,-4 7 0,-2-1 0,0 0 0,-1 0 0,-1 0 0,-13 25 0,-1-6 0,-32 43 0,45-68 0,0 0 0,-1 0 0,0-1 0,-11 9 0,10-6 0,-2 2 0,11-16 0,4-3 0,5-4 0,64-41 0,32-24 0,-93 63-4021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08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14568,'0'0'3167,"79"-18"-3039,-37 10-176,-3 2 0,-11 2-144,-16 4-8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0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11048,'0'0'968,"82"-6"-680,5-6 16,18 4 8,8-3 176,-53 5 8,-9 0 64,15-4 16,7-2-104,-13 0 0,-16 6-160,-13 0 7,-17 4-119,-8-2 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08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12360,'0'0'224,"72"-52"-440,-46 27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13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1317 3616,'0'0'6045,"10"-5"-5746,-1 2-163,0-1 0,0-1 0,-1 0 1,0 0-1,0-1 0,0 0 0,0 0 1,-1 0-1,0-1 0,11-14 0,19-30 750,74-76-1,-34 41-298,67-56 534,-10 11-90,-112 110-735,1 0 0,1 2 0,41-27 0,-38 27-73,124-68 685,-68 43-600,-42 21-88,61-24 0,-47 21-38,16-5 63,-8 6-5,-2-3-1,61-36 0,-98 50-190,22-7 34,0 1-1,2 2 1,50-11 0,-4 0-26,-46 17-6,0 1 0,86-7-1,-27 5 115,-44 6-7,-1 2-1,1 3 1,0 2-1,93 14 1,75 34 256,-104-17-133,-93-22-155,50 20 1,-12-3 24,-49-18-89,0 1 1,-1 2-1,37 21 1,56 49 168,3 1 86,-93-64-173,-1 0 0,35 34 0,7 6 162,-32-28-61,-2 2 1,52 64 0,-71-79-199,16 13 110,2 0 1,0-2-1,2-2 1,57 36 0,-10-6-33,-6-7 77,92 45 0,-129-74-99,168 70 373,-139-63-309,51 18 52,44 19 25,-105-42-148,-33-14-53,0 2 1,-1 0-1,-1 1 1,26 18-1,-39-24-34,18 16 56,1-2 1,1 0-1,1-2 0,55 23 0,-18-18 142,79 16 1,-27-13 171,134 10 0,-184-33-161,0-4-1,88-13 0,120-32 255,-246 37-391,0 0-1,0-2 1,-1-2-1,-1 0 1,33-23-1,4 0 69,289-192 411,-325 209-521,243-200 393,-155 120-175,-32 27-110,56-45-66,102-45-85,-229 155 0,-1-1 0,0 0 0,0-1 0,-1-1 0,20-21 0,-31 30-55,1-1-1,-1 1 0,1 0 0,-1 0 1,0-1-1,0 1 0,0-1 0,0 1 0,0-1 1,0-2-1,0-6-3656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20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1 958 4816,'0'0'5198,"11"6"-4872,4 1-128,0 0 1,0-1-1,1-1 1,0 0-1,0-1 1,32 4-1,-33-8-9,1 0-1,0-2 1,0 0-1,-1 0 1,1-1 0,-1-1-1,0-1 1,24-10-1,-20 5 41,-1 0-1,0-1 0,-1-1 0,0 0 0,27-27 0,-7-1 153,-2-2 1,-2-1-1,-2-2 1,30-58-1,-44 75-214,-2-1 1,-1-1-1,-1 0 0,15-58 0,-20 52 73,-1 1-1,-2-1 1,-2-1 0,-1 1-1,-1 0 1,-8-59-1,6 90-180,-1-1 0,1 1-1,-1 0 1,0 0-1,0 0 1,-1 0-1,1 0 1,-1 0 0,0 1-1,0-1 1,-1 1-1,1 0 1,-1 0 0,-5-4-1,7 6-34,0 1 0,0-1 0,0 1 0,0 0 0,0 0 0,0 0 0,0 0-1,0 0 1,-1 0 0,1 0 0,0 1 0,-1-1 0,1 1 0,0 0 0,-1-1 0,1 1 0,-1 0 0,1 0 0,0 1-1,-1-1 1,1 0 0,0 1 0,-1 0 0,1-1 0,0 1 0,0 0 0,-1 0 0,1 0 0,0 1 0,0-1 0,0 0 0,0 1-1,-2 2 1,-7 8 41,0 0-1,2 0 0,-1 1 1,1 0-1,1 0 0,1 1 0,0 1 1,0-1-1,2 1 0,0 0 1,0 0-1,-2 17 0,-2 24 259,-4 112 0,12-150-257,1 19 56,2 0-1,2 0 0,1 0 1,1-1-1,13 40 0,-16-68-95,0-1-1,0 0 1,0 0-1,1 0 1,0 0-1,0-1 1,1 1-1,0-1 1,0 0-1,0-1 1,1 1-1,0-1 1,0 0-1,0 0 0,1-1 1,-1 0-1,1 0 1,0-1-1,0 1 1,9 2-1,-6-3 4,-1-1 0,0 0 0,1 0 0,-1 0 0,1-1 0,0-1 0,-1 0 0,1 0 0,0-1 0,-1 0 0,1 0 0,-1-1 0,1-1 0,-1 1 0,17-9 0,-5 0 29,0 0-1,-1-2 1,-1-1-1,35-30 1,-46 36-17,-1 0-1,1 0 1,-1-1 0,-1 1-1,0-1 1,0-1-1,0 1 1,-1-1 0,-1 0-1,0-1 1,0 1-1,4-21 1,-8 28-16,0 0 0,0 1 0,0-1 0,-1 0 0,1 1 0,-1-1 0,1 0-1,-3-4 1,3 7-20,0-1 0,0 1 0,0-1 0,0 1 0,-1 0 0,1-1 0,0 1 0,0-1 0,0 1 0,-1 0 0,1-1 0,0 1 0,-1 0 0,1 0-1,0-1 1,0 1 0,-1 0 0,1-1 0,-1 1 0,1 0 0,0 0 0,-1 0 0,1-1 0,-1 1 0,1 0 0,0 0 0,-1 0 0,1 0 0,-1 0 0,1 0-1,0 0 1,-1 0 0,1 0 0,-1 0 0,1 0 0,-1 0 0,1 0 0,0 0 0,-1 0 0,1 1 0,-1-1 0,1 0 0,0 0 0,-1 0 0,1 1 0,-1-1-1,1 0 1,0 0 0,-1 1 0,1-1 0,0 0 0,0 1 0,-1-1 0,1 0 0,0 1 0,0-1 0,-1 0 0,1 1 0,0-1 0,0 1 0,0 0 0,-8 13 13,0 0 0,2 1 0,0 0 0,0 0 0,1 1 0,1 0 0,-2 18 0,4-23-13,0-3-2,1 0 0,0 1 0,1-1 0,0 0 0,0 0 1,1 0-1,0 0 0,0 0 0,0 0 0,1 0 0,6 15 0,-6-20 1,-1 0 0,1 1-1,0-1 1,0 0 0,0 0 0,0 0 0,0-1-1,1 1 1,-1 0 0,1-1 0,0 0-1,0 1 1,0-1 0,0 0 0,0-1 0,0 1-1,0 0 1,1-1 0,-1 0 0,1 0-1,-1 0 1,1 0 0,-1 0 0,1-1-1,-1 0 1,1 0 0,0 0 0,6 0 0,-6-1 1,0 0 1,-1-1 0,1 1 0,0 0 0,0-1-1,-1 0 1,1 0 0,-1 0 0,0-1 0,1 1 0,-1-1-1,0 1 1,0-1 0,-1 0 0,1 0 0,-1 0-1,1-1 1,-1 1 0,0-1 0,0 1 0,-1-1-1,1 0 1,1-6 0,1-1 9,0-1-1,-2 0 1,1 0-1,-1 0 1,-1-1-1,0-18 1,-1 19 3,-1 0 1,0 0-1,0 1 0,-1-1 1,-1 0-1,0 1 0,-1 0 1,0 0-1,-1 0 0,0 0 1,-10-15-1,15 25-14,0 1-1,-1-1 1,1 0 0,0 1 0,-1-1-1,1 0 1,-1 1 0,1-1 0,-1 0-1,0 1 1,1-1 0,-1 1 0,1-1-1,-1 1 1,0-1 0,0 1 0,1 0-1,-1-1 1,0 1 0,0 0 0,1 0-1,-1-1 1,0 1 0,0 0 0,0 0-1,1 0 1,-1 0 0,0 0 0,0 0-1,0 0 1,1 0 0,-1 1 0,0-1-1,0 0 1,1 0 0,-1 1 0,0-1 0,0 0-1,1 1 1,-1-1 0,0 1 0,0 0-1,-1 0 2,1 0 0,0 1 0,-1 0 0,1-1-1,0 1 1,0 0 0,0 0 0,0-1 0,0 1 0,1 0-1,-1 0 1,0 0 0,1 0 0,0 0 0,-1 2 0,1 0-3,0-1 0,0 1 1,0-1-1,1 1 1,-1-1-1,1 1 0,0-1 1,0 1-1,0-1 1,1 0-1,-1 0 0,1 0 1,0 1-1,-1-2 1,4 5-1,-1-3-2,0 0-1,0 0 1,1 0-1,-1 0 1,1 0-1,0-1 1,0 0-1,8 4 1,-1-2-8,0-1-1,0 0 1,0-1-1,0 0 1,0-1-1,1 0 1,-1-1 0,16 0-1,-15-2 14,0-1 0,-1 0 0,1-1-1,0 0 1,17-8 0,59-30 71,-84 39-69,6-3 19,-1-1 0,0-1-1,0 0 1,0 0 0,-1-1-1,10-9 1,-3 5 127,-15 12-149,-1 0-1,0 0 1,0 0-1,1 0 1,-1 0-1,0 0 1,0 0-1,0 0 1,1 0-1,-1 0 1,0 0-1,0 0 1,1 0-1,-1 0 1,0 0-1,0 0 1,1 0-1,-1 0 1,0 0-1,0 0 1,0 1-1,1-1 1,-1 0-1,0 0 1,0 0-1,0 0 0,1 1 1,-1-1-1,0 0 1,0 0-1,0 0 1,0 1-1,0-1 1,0 0-1,1 0 1,-1 0-1,0 1 1,0-1-1,0 0 1,0 0-1,0 1 1,0-1-1,0 0 1,0 0-1,0 1 1,0-1-1,0 0 1,0 0-1,0 1 1,0-1-1,0 0 1,0 0-1,-1 0 1,1 1-1,0-1 1,0 0-1,0 0 1,0 0-1,0 1 1,0-1-1,-1 0 1,-5 20 32,2 1 0,0-1 0,1 1 0,0-1-1,2 1 1,1 0 0,3 30 0,-1-37-23,-2-7 5,1 0 1,0 1 0,1-1 0,-1 0-1,5 11 1,-5-17-14,0 1 1,-1-1-1,1 0 0,0 0 1,0 1-1,0-1 1,0 0-1,0 0 0,0 0 1,0 0-1,0 0 0,0 0 1,0-1-1,0 1 0,1 0 1,-1-1-1,0 1 0,1 0 1,-1-1-1,0 0 0,1 1 1,-1-1-1,0 0 1,1 0-1,-1 1 0,1-1 1,-1 0-1,1 0 0,-1-1 1,1 1-1,-1 0 0,0 0 1,1-1-1,1 0 0,5-2 12,-1 0-1,-1-1 1,1 0-1,0 0 1,-1 0-1,0-1 1,0 1-1,0-2 1,-1 1-1,1 0 1,-1-1-1,4-7 1,1-2 20,0 1 1,-2-1-1,1-1 0,6-20 1,44-99 240,-52 148-194,0 15-57,15 37-1,-18-54-22,1-1-1,0 0 1,0-1 0,1 1 0,1-1-1,14 16 1,-20-24-2,0 1 0,1-1 0,-1 0 0,1 1-1,-1-1 1,1 0 0,0 0 0,-1 0 0,1 0 0,0 0 0,0 0 0,0 0-1,0-1 1,0 1 0,0-1 0,0 1 0,0-1 0,0 0 0,0 0-1,0 0 1,0 0 0,0 0 0,0 0 0,0-1 0,0 1 0,0 0-1,0-1 1,-1 0 0,1 1 0,0-1 0,0 0 0,0 0 0,-1 0 0,1 0-1,0-1 1,2-1 0,2-3 10,0 0 0,-1-1 0,0 1 0,0-1 0,0 0-1,-1 0 1,6-13 0,-1 0 48,-1 0 0,-1 0 0,-1-1 0,0 0 0,-2-1 0,0 1 0,0-32 0,-4 52-58,0 0-1,0 1 0,0-1 1,0 0-1,0 1 1,0-1-1,0 0 1,0 0-1,0 1 1,0-1-1,0 0 0,1 0 1,-1 1-1,0-1 1,0 0-1,1 1 1,-1-1-1,1 0 1,-1 1-1,0-1 1,1 1-1,-1-1 0,1 1 1,-1-1-1,1 1 1,0-1-1,-1 1 1,1-1-1,0 1 1,-1 0-1,1-1 0,0 1 1,-1 0-1,1 0 1,0-1-1,-1 1 1,1 0-1,0 0 1,0 0-1,-1 0 1,1 0-1,0 0 0,1 0 1,3 1 2,1 0 0,-1 1 0,1 0 0,-1 0 0,6 3 0,8 2 27,0-1-351,-3-1 520,0-1-1,20 3 0,-31-6-791,0-1 0,0 0 0,0 0 0,0-1 0,0 1 0,8-3 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22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48 6328,'0'0'15295,"10"14"-15071,0 0-156,-4-7-28,0 1 1,-1 0-1,0 0 1,-1 0-1,1 1 1,-2 0-1,1 0 1,3 16-1,37 109 605,-5-19-272,16 42 185,-7-26 36,-40-105-299,2-1 0,1 0 1,22 37-1,-33-62-280,1 1 1,-1-1-1,0 1 0,0-1 1,1 1-1,-1-1 1,1 1-1,-1-1 0,0 1 1,1-1-1,-1 0 0,1 1 1,-1-1-1,1 0 1,-1 1-1,1-1 0,-1 0 1,1 0-1,-1 1 0,1-1 1,0 0-1,-1 0 1,1 0-1,-1 0 0,1 0 1,-1 0-1,1 0 0,0 0 1,-1 0-1,1 0 1,-1 0-1,1 0 0,0 0 1,-1 0-1,1-1 0,-1 1 1,1 0-1,-1 0 1,1-1-1,-1 1 0,1 0 1,-1-1-1,1 1 0,-1-1 1,0 1-1,1 0 1,-1-1-1,1 1 0,-1-1 1,1 0-1,17-29 162,-16 28-154,12-28 120,18-58 0,-21 55-59,23-49-1,-30 74-69,89-168 286,-66 132-159,59-77 0,-60 90-93,-10 10-19,1 0 1,2 2 0,0 0-1,0 0 1,25-16-1,-33 25-36,6-2-3,-17 12 11,0-1-1,0 1 1,0 0-1,1 0 1,-1 0 0,0 0-1,0-1 1,0 1-1,1 0 1,-1 0-1,0-1 1,0 1-1,0 0 1,0 0 0,0-1-1,1 1 1,-1 0-1,0 0 1,0-1-1,0 1 1,0 0-1,0 0 1,0-1 0,0 1-1,0 0 1,0 0-1,0-1 1,0 1-1,0 0 1,0-1 0,0 1-1,0 0 1,-1 0-1,1-1 1,0 1-1,0 0 1,0 0-1,0-1 1,0 1 0,-1 0-1,1 0 1,0 0-1,0-1 1,0 1-1,-1 0 1,1 0-1,0 0 1,0 0 0,-1-1-1,-12-9 36,-22 4 0,1 2 0,-1 1 0,-59 3 0,46 1-20,-317-9 148,316 9-106,-51 8 0,18-1 75,45-2-215,57-10-681,-8 2-2794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24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4720,'0'0'11911,"12"0"-11616,31 2-64,23 1 478,73 12-1,120 21 929,-251-35-1499,-4 0-55,-1-1 0,1 1-1,-1-1 1,1 0 0,-1 0 0,1 0 0,-1-1-1,1 1 1,-1-1 0,1 0 0,-1 0 0,0 0-1,1 0 1,-1-1 0,0 1 0,0-1 0,3-2-1,-4 2-47,0 0 0,0 0 0,0 0-1,0 0 1,-1 0 0,1 0 0,-1-1-1,0 1 1,2-5 0,-2 4-27,1 0 0,-1 0 1,1 0-1,-1 1 0,1-1 0,0 0 0,4-3 1,26-18-301,-21 16-2320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25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8032,'0'0'7640,"2"14"-7244,4 39 477,-1 109 1,-8-34 695,3-84-267,13-74-778,-1-11-409,2 1-1,2 0 1,2 1-1,1 1 1,2 0-1,2 2 1,1 0-1,34-38 1,-34 49 68,44-37 0,-67 60-169,0 1 0,0 1-1,1-1 1,-1 0 0,0 0-1,0 0 1,1 1 0,-1-1-1,0 0 1,1 1 0,-1-1-1,1 1 1,-1 0 0,0 0-1,1-1 1,-1 1 0,1 0-1,-1 0 1,1 0 0,-1 0-1,1 1 1,-1-1 0,3 1-1,-2 0 15,0 0-1,0 0 0,0 1 1,-1-1-1,1 1 0,0-1 0,-1 1 1,1 0-1,-1-1 0,1 1 1,-1 0-1,0 0 0,2 4 1,1 3 41,-1 1 1,0-1 0,0 1 0,-1 0-1,0 0 1,1 10 0,0 25 110,33 319 1189,-26-301-621,-6-94-1004,-2 15-2906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5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209 512 9144,'0'0'9193,"-12"-2"-8619,4 0-515,-43-6 707,46 7-574,0 1 1,0 0 0,0 0-1,0 1 1,0 0 0,0-1 0,1 2-1,-1-1 1,0 0 0,-6 4-1,3 0 186,1 0-1,0 0 0,0 1 1,-10 11-1,-1 0 399,17-16-713,-1 0 0,1 1-1,0-1 1,0 0 0,0 1 0,0-1-1,0 1 1,1-1 0,-1 1 0,0-1 0,1 1-1,-1-1 1,1 1 0,-1 0 0,1 0 0,0-1-1,0 1 1,0 0 0,0-1 0,0 3 0,0 0 22,1-1 0,0 1 0,0-1 1,0 0-1,1 1 0,-1-1 0,1 0 1,-1 0-1,5 5 0,-4-4-4,1 0-1,0-1 0,0 1 1,0-1-1,0 0 0,0 0 1,1 0-1,0 0 1,-1-1-1,1 0 0,0 1 1,0-1-1,1 0 0,-1-1 1,8 3-1,-9-4-37,-1 0-1,1 0 1,-1 0-1,0 0 1,1 0-1,-1-1 1,1 1-1,-1-1 0,0 1 1,1-1-1,-1 0 1,0 0-1,0 0 1,0 0-1,1-1 1,-1 1-1,-1-1 1,1 1-1,0-1 1,0 1-1,0-1 1,-1 0-1,1 0 1,-1 0-1,0 0 1,1 0-1,-1 0 1,2-5-1,-2 4 4,0 0 1,-1 0-1,1-1 0,0 1 0,-1 0 0,0 0 1,0-1-1,0 1 0,0 0 0,0-1 1,-1 1-1,0 0 0,1 0 0,-1 0 0,0-1 1,-1 1-1,1 0 0,0 0 0,-1 1 1,-3-6-1,2 4 33,1 1 1,-1-1-1,0 1 1,0 0-1,-1 0 1,1 0-1,0 0 1,-1 0-1,0 1 1,1 0-1,-1 0 0,0 0 1,0 0-1,-1 1 1,1-1-1,0 1 1,-6-1-1,11 2-67,-1 0 0,1 0-1,-1 1 1,0-1 0,1 0 0,-1 0-1,0 0 1,1 1 0,-1-1-1,0 0 1,1 0 0,-1 1-1,0-1 1,1 0 0,-1 1 0,0-1-1,0 0 1,0 1 0,1-1-1,-1 0 1,0 1 0,0-1-1,0 0 1,0 1 0,0-1 0,0 1-1,1-1 1,-1 0 0,0 1-1,0-1 1,0 1 0,0-1-1,-1 0 1,1 1 0,0-1 0,0 1-1,0-1 1,0 0 0,0 1-1,0-1 1,-1 0 0,1 1 0,0-1-1,0 0 1,0 1 0,-1-1-1,1 0 1,0 1 0,-1-1-1,1 0 1,0 0 0,-1 1 0,1-1-1,0 0 1,-1 0 0,1 0-1,-1 1 1,9-1-12,0 1-1,0-1 1,0-1-1,0 1 1,0-2 0,0 1-1,-1-1 1,1 0-1,0 0 1,14-8-1,-12 5 10,-1-1 0,1-1 0,-1 0 0,0 0 0,-1-1 0,1 0 0,6-10 0,6-8 34,-1 0 1,-2-2 0,-1 0 0,19-41-1,-15 20 51,27-97-1,-36 112-93,-9 27 0,-1 1 0,1-1 0,-1 1 0,-1-1 0,1 0 0,0-9 0,3 48 0,-18 308 0,8-258 0,-7 53 0,-32 142 0,32-224 0,-2-1 0,-2 0 0,-2-2 0,-38 76 0,53-120 0,0-1 0,-1 1 0,1-1 0,-7 7 0,9-11 0,1-1 0,-1 1 0,1 0 0,-1-1 0,0 1 0,1 0 0,-1-1 0,0 1 0,0-1 0,1 1 0,-1-1 0,0 0 0,0 1 0,0-1 0,0 0 0,1 0 0,-1 1 0,0-1 0,0 0 0,0 0 0,0 0 0,0 0 0,0 0 0,0 0 0,1 0 0,-1 0 0,0-1 0,0 1 0,0 0 0,0 0 0,0-1 0,1 1 0,-1-1 0,0 1 0,0-1 0,0 1 0,1-1 0,-1 1 0,0-2 0,-4-3 0,1-1 0,0 0 0,0 0 0,1 0 0,0-1 0,0 1 0,0-1 0,1 1 0,0-1 0,-1-8 0,-1-7 0,1 1 0,-1-25 0,3 33 0,2-1 0,-1 0 0,2 0 0,0 0 0,0 1 0,1-1 0,1 1 0,6-15 0,-5 18 0,0 0 0,0 0 0,1 1 0,0 0 0,0 0 0,1 1 0,1 0 0,-1 0 0,1 1 0,17-13 0,2 2 0,1 2 0,1 1 0,47-18 0,95-22 0,-161 53 245,-1 0 0,0 1 1,13-1-1,9 2-2587,-19 0-238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3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234 589 2704,'0'0'6452,"-1"-10"-6050,0-48 886,0 57-1187,1 0-1,-1 0 1,1 1-1,-1-1 1,1 0-1,-1 0 1,0 1-1,1-1 1,-1 0-1,0 1 1,0-1-1,1 1 1,-1-1-1,0 1 0,0-1 1,0 1-1,0 0 1,0-1-1,1 1 1,-1 0-1,0 0 1,-1-1-1,-23-4 656,18 5-604,0 0-1,0 1 1,1-1 0,-1 1 0,0 1 0,0-1-1,1 1 1,-1 1 0,1-1 0,0 1-1,0 0 1,-12 8 0,9-5 25,0 0 0,0 1 0,0 0-1,1 1 1,0 0 0,1 0 0,-8 11 0,12-14-100,1 0 0,-1 0 1,1 0-1,1 0 0,-1 0 1,1 0-1,0 0 0,0 1 0,0-1 1,1 0-1,0 1 0,0-1 1,0 0-1,1 1 0,0-1 0,0 0 1,0 0-1,1 1 0,-1-1 1,1 0-1,0 0 0,1-1 0,-1 1 1,1 0-1,6 7 0,-7-9-36,1 1 0,0-1 0,-1 0 0,1 1-1,0-1 1,1-1 0,-1 1 0,0 0 0,1-1-1,0 0 1,-1 0 0,1 0 0,0 0 0,0 0-1,0-1 1,0 0 0,1 0 0,-1 0 0,0 0-1,0-1 1,1 0 0,-1 1 0,0-2 0,1 1-1,-1 0 1,0-1 0,0 0 0,0 0 0,1 0-1,-1 0 1,0-1 0,5-2 0,3-4 20,1 0 0,-1-1 0,0-1 1,-1 0-1,0 0 0,-1-1 0,0 0 0,11-17 1,-9 11 7,-1-1 0,-1-1 0,-1 1 0,-1-2 0,9-27 0,-13 30 4,-3 16-62,-1 1 0,0-1 0,0 1 0,0 0 0,0-1 1,0 1-1,0-1 0,1 1 0,-1-1 0,0 1 0,0 0 0,0-1 1,0 1-1,-1-1 0,1 1 0,0-1 0,0 1 0,0 0 0,0-1 1,0 1-1,0-1 0,-1 1 0,1 0 0,0-1 0,0 1 0,-1-1 1,1 1-1,0 0 0,0-1 0,-1 1 0,0-1 0,-2 22 289,0-1-176,1 0 0,0 0 0,2 32-1,1-46-65,-1 1 0,1 0-1,0-1 1,1 0-1,-1 1 1,1-1-1,0 0 1,1 0-1,0 0 1,0 0-1,0 0 1,0-1 0,1 1-1,0-1 1,7 7-1,-10-11-31,1 0-1,0 0 1,0 0-1,0 0 0,0 0 1,0 0-1,0-1 1,0 1-1,0 0 1,0-1-1,0 0 0,0 0 1,1 1-1,-1-1 1,0 0-1,0-1 1,0 1-1,0 0 0,0-1 1,1 1-1,2-2 1,1 0 22,1-1 0,-1 1 0,0-1 0,0-1 0,8-4 0,11-12 155,-1-1 0,26-29-1,28-24 553,-77 72-712,1 1-1,0-1 1,0 1 0,0-1-1,0 1 1,0 0-1,1 0 1,-1 0 0,0 0-1,0 0 1,1 1 0,4-2-1,-7 2-26,1 0-1,-1 0 1,1 0-1,-1 1 1,1-1-1,-1 0 1,1 0 0,-1 0-1,1 1 1,-1-1-1,1 0 1,-1 0-1,1 1 1,-1-1-1,0 0 1,1 1-1,-1-1 1,1 0-1,-1 1 1,0-1-1,1 1 1,-1 0-1,4 21 142,-4-2-60,-1-14-45,0 0-1,1 0 1,0 0 0,0 0-1,1 0 1,0 0 0,0 0-1,0 0 1,1 0-1,3 7 1,-5-12-44,1-1-1,-1 0 1,1 1 0,-1-1-1,1 0 1,-1 1-1,1-1 1,0 0 0,-1 0-1,1 0 1,-1 1-1,1-1 1,0 0-1,-1 0 1,1 0 0,0 0-1,-1 0 1,1 0-1,-1 0 1,1 0 0,0-1-1,-1 1 1,1 0-1,0 0 1,-1 0 0,1-1-1,-1 1 1,1 0-1,-1-1 1,2 0 0,21-13 85,-17 10-62,118-80 442,-122 82-455,0 1-1,1 0 1,-1-1-1,0 1 0,1 0 1,-1 0-1,0 0 0,1 1 1,-1-1-1,1 1 1,5-1-1,-7 1-8,0 1 0,1-1 0,-1 1 1,0-1-1,0 1 0,0 0 0,0-1 0,1 1 0,-1 0 1,0 0-1,0 0 0,0 0 0,-1 0 0,1 0 0,0 0 0,0 0 1,0 0-1,-1 1 0,1-1 0,-1 0 0,1 0 0,-1 1 1,1-1-1,-1 0 0,0 2 0,1 0 16,0 0 1,0 0-1,0 0 0,0 0 0,1 0 0,-1 0 1,1-1-1,0 1 0,0 0 0,0-1 1,0 1-1,0-1 0,0 0 0,3 2 0,-3-3-11,0 0 0,1 0 0,-1-1 0,0 1 0,1-1 0,-1 0 0,1 1 0,-1-1-1,0 0 1,1 0 0,-1-1 0,0 1 0,1 0 0,-1-1 0,0 0 0,1 1-1,-1-1 1,0 0 0,3-2 0,30-13 78,-2-2 0,53-37 0,-44 27-47,-2-5-13,-11 7-17,-20 20 5,-16 12 20,-7 9-1,-2 4 4,0 0 1,-23 42-1,34-53-31,1 0 0,0 0 0,0 1 0,1-1 0,1 1 0,-1-1 0,1 1 0,1 0 0,0 0 0,0 0 0,0 14 0,2-20-10,-1 0 0,0-1 0,1 1-1,-1 0 1,1-1 0,0 1 0,0-1-1,0 1 1,0-1 0,0 1 0,0-1-1,1 0 1,-1 0 0,1 0-1,0 0 1,0 0 0,-1 0 0,1 0-1,0 0 1,1-1 0,-1 1 0,0-1-1,0 1 1,1-1 0,-1 0 0,1 0-1,-1 0 1,1 0 0,-1 0 0,1-1-1,3 1 1,-1-1-3,0 0-1,0 0 1,1 0-1,-1 0 1,0-1 0,0 0-1,-1 0 1,1-1-1,0 1 1,0-1 0,-1 0-1,1-1 1,-1 1 0,1-1-1,7-5 1,-1-3 0,-1 1 0,0-1 0,0-1 0,-1 1 0,-1-2 0,0 1 0,-1-1 0,0 0 0,-1-1 0,7-23 0,2-12 12,12-87 0,-20 94-12,0 6 1,14-104 16,-20 123-31,-1 1 0,0-1 0,-1 0 0,-1 1 0,0-1 0,-7-21 0,9 39 15,0-1 0,0 0-1,0 1 1,0-1 0,0 0-1,0 1 1,-1-1 0,1 0 0,0 1-1,0-1 1,-1 0 0,1 0-1,0 1 1,0-1 0,-1 0 0,1 0-1,0 1 1,-1-1 0,1 0-1,0 0 1,-1 0 0,1 1 0,0-1-1,-1 0 1,1 0 0,0 0-1,-1 0 1,1 0 0,0 0 0,-1 0-1,1 0 1,0 0 0,-1 0-1,1 0 1,-1 0 0,1 0 0,0 0-1,-1 0 1,1-1 0,0 1-1,-1 0 1,1 0 0,0 0 0,-1 0-1,1-1 1,0 1 0,0 0-1,-1 0 1,1-1 0,0 1 0,0 0-1,-1 0 1,1-1 0,0 1-1,0 0 1,0-1 0,-1 1 0,1 0-1,0-1 1,0 1 0,0 0-1,0-1 1,0 1 0,0-1 0,0 1-1,0 0 1,0-1 0,0 1-1,0-1 1,-14 29-12,8-9 16,1 0 1,1 1-1,1-1 1,0 1-1,1 0 0,2 0 1,1 24-1,2-4 12,2 0 1,16 62-1,-16-83 1,0-1 1,1 1-1,1-1 0,0-1 1,2 1-1,0-1 0,1-1 1,22 29-1,-30-43-13,0 0 0,0 0-1,0 0 1,0-1 0,0 1 0,1 0 0,-1-1-1,1 0 1,-1 0 0,1 0 0,0 0-1,-1 0 1,1 0 0,0 0 0,0-1 0,-1 0-1,1 1 1,0-1 0,0 0 0,0-1 0,0 1-1,-1 0 1,7-2 0,-1-1-553,1 0-1,0-1 1,-1 0 0,1 0 0,8-7-1,-11 8-678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36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5824,'0'0'10946,"11"4"-10333,-5-2-516,-2-1-42,0 0 1,0 0 0,0 1-1,0-1 1,0 1-1,-1 0 1,1 0-1,0 1 1,-1-1 0,0 1-1,0 0 1,0 0-1,0 0 1,0 0 0,0 0-1,-1 0 1,1 1-1,-1-1 1,2 5-1,81 238 2941,-33-86-1345,-42-136-1262,1-2-1,21 34 1,-6-11 305,14 7 830,-39-52-1504,-1 1 0,0-1 0,1 0 1,-1 0-1,1 0 0,-1 0 0,0 0 0,1 1 1,-1-1-1,1 0 0,-1 0 0,0 0 0,1 0 0,-1 0 1,1 0-1,-1 0 0,1 0 0,-1-1 0,0 1 1,1 0-1,-1 0 0,1 0 0,-1 0 0,0 0 1,1-1-1,-1 1 0,0 0 0,1 0 0,-1-1 1,0 1-1,1 0 0,-1 0 0,0-1 0,0 1 0,1 0 1,-1-1-1,13-12 166,15-27-33,-1 0 1,35-75-1,112-194 311,-119 211-285,-21 36-55,-32 57-116,0 1-1,0-1 1,-1-1 0,1 1 0,-1 0-1,0 0 1,0 0 0,-1-1 0,1 1-1,-2-8 1,1 12-6,0 0 0,0 1 0,-1-1 0,1 1 0,0-1 0,0 0 0,-1 1-1,1-1 1,-1 1 0,1-1 0,0 1 0,-1-1 0,1 1 0,-1-1 0,0 1 0,1-1 0,-1 1 0,1 0 0,-1-1 0,1 1-1,-1 0 1,0 0 0,1-1 0,-1 1 0,0 0 0,1 0 0,-1 0 0,0 0 0,-24-3 20,20 2-16,-37-3 11,0 2 1,-67 5-1,38 4 19,2-1 15,0 3 0,-93 25 0,160-34-59,1 1-1,-1-1 0,1 0 0,-1 0 0,1 0 0,-1 0 1,0 0-1,1 0 0,-1 0 0,-2-1 0,2-1-220,12 0-55,-3 2-196,0-1 0,0 0 0,12-4 0,-13 3-2103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37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7936,'0'0'3426,"-12"5"-2844,-54 23 554,76-31-609,0 1 0,-1 0 0,1 0 1,0 1-1,0 0 0,0 1 0,0 0 0,0 1 1,0 0-1,0 0 0,15 5 0,-20-5-471,0 1 0,0 0 0,-1 0 0,1 0 0,0 1 0,-1-1 0,0 1 0,1 0 0,-1 0 1,0 1-1,5 5 0,-6-5 18,-1-1 0,0 0 0,0 1 1,0 0-1,0-1 0,-1 1 0,1 0 1,-1 0-1,0 0 0,0 0 0,-1 0 1,1 0-1,-1 0 0,0 0 1,0 0-1,0 0 0,-1 4 0,-1 5 20,-1 0 1,-1-1-1,0 0 0,0 1 0,-1-1 0,-1-1 0,-9 16 1,1-4 140,-2 0 0,-27 29 0,17-26 55,18-19-38,1 0 0,0 0-1,-9 12 1,16-18-236,0-1 0,0 0-1,0 1 1,0-1-1,1 0 1,-1 1 0,0-1-1,0 1 1,0-1-1,0 0 1,0 1 0,1-1-1,-1 0 1,0 1-1,0-1 1,1 0 0,-1 0-1,0 1 1,0-1 0,1 0-1,-1 0 1,0 1-1,1-1 1,-1 0 0,0 0-1,1 0 1,-1 0-1,0 0 1,1 1 0,-1-1-1,1 0 1,-1 0 0,1 0-1,19 6 244,-15-4-187,-2-1-50,12 5 134,0-1 0,0-1-1,1 0 1,0-1-1,-1 0 1,23 0 0,-11-4 1,0-2 0,0-1 1,0-1-1,27-8 1,-26 5-225,-6 4-121,40-4 0,-30 6-3374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38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69 8432,'0'0'5138,"-2"13"-4512,-18 184 1731,30-49-74,-4-89-886,0-32-152,-6-27-1220,0 0 0,0 1 0,0-1 1,0 0-1,0 0 0,1 0 0,-1 1 1,0-1-1,0 0 0,0 0 0,0 0 0,1 1 1,-1-1-1,0 0 0,0 0 0,1 0 1,-1 0-1,0 0 0,0 0 0,1 0 1,-1 1-1,0-1 0,0 0 0,1 0 1,-1 0-1,0 0 0,1 0 0,-1 0 1,0 0-1,1-1 0,11-9 514,10-21-282,-1-2-1,-1 0 1,25-61-1,-17 33-52,90-172 568,-117 232-757,-1 0 0,1-1 0,0 1 1,-1 0-1,1 0 0,0-1 1,0 1-1,0 0 0,0 0 1,0 0-1,0 0 0,0 0 0,1 0 1,-1 0-1,0 1 0,1-1 1,-1 0-1,0 1 0,1-1 1,1 0-1,-2 1-3,0 1 0,0-1 0,0 0 0,0 1 1,-1-1-1,1 0 0,0 1 0,0-1 0,0 1 0,0 0 0,0-1 0,-1 1 1,1 0-1,0-1 0,-1 1 0,1 0 0,0 0 0,-1-1 0,1 1 1,-1 0-1,1 0 0,-1 0 0,1 0 0,-1 0 0,0 0 0,1 0 0,-1 0 1,0 0-1,0 1 0,44 201 900,-32-149-710,3 17 488,-11-26-4287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46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1200 6128,'0'0'3521,"10"6"-2726,33 16-110,-39-20-591,1 0-1,-1 0 1,1-1 0,-1 1-1,1-1 1,-1 0-1,1-1 1,0 1 0,-1-1-1,1 0 1,0 0 0,0-1-1,-1 1 1,1-1 0,-1 0-1,1 0 1,0 0-1,-1-1 1,0 0 0,1 0-1,-1 0 1,0 0 0,0-1-1,0 1 1,0-1 0,6-6-1,0-1 55,0-1 1,0 0-1,-1-1 1,-1 0-1,0-1 0,12-23 1,-6 5 199,-2-1 1,15-57 0,6-69 653,9-36 637,-41 189-1537,1 0 0,0 1 0,-1-1 0,2 0 0,-1 1 0,0-1 0,1 1 0,0 0 0,0 0 0,0 0 0,0 0 0,1 0 0,0 1 0,-1-1 0,8-3 0,-11 7-86,1 0-1,-1 0 0,1 0 0,-1 0 0,1 0 0,0 0 0,-1 0 0,1 0 1,-1 0-1,1 0 0,-1 0 0,1 0 0,-1 0 0,1 1 0,-1-1 1,1 0-1,-1 0 0,1 1 0,-1-1 0,1 0 0,-1 1 0,1-1 1,-1 0-1,1 1 0,-1-1 0,0 1 0,1-1 0,-1 0 0,0 1 0,1-1 1,-1 2-1,11 19 147,-9-16-107,11 25 92,-2 1 0,-1 1 0,-2-1 0,-1 2 0,-1-1 0,-2 1 0,-1 0 0,-2 0 0,-1 0 0,-8 59 0,7-83-102,-1-1 1,0 0-1,0 0 1,0 0-1,-1-1 0,0 1 1,-5 7-1,6-12-25,1-1-1,-1 0 1,1 1-1,-1-1 1,0 0-1,0 0 1,0 0-1,0-1 1,-1 1-1,1 0 1,0-1-1,-1 1 1,1-1-1,-1 0 1,1 0-1,-1 0 1,0 0-1,1 0 1,-1-1-1,0 1 1,0-1-1,1 0 1,-1 0-1,-3 0 1,1 0 12,-1-1 0,1 0 0,0 0 0,-1 0 0,1-1 0,0 0 0,0 0 1,0 0-1,1 0 0,-1-1 0,0 0 0,1 0 0,0 0 0,-1 0 0,1-1 1,1 0-1,-1 0 0,0 0 0,1 0 0,0 0 0,-4-7 0,7 10-19,-1-1 0,1 1-1,-1-1 1,1 1-1,-1-1 1,1 1 0,0-1-1,-1 0 1,1 1-1,0-1 1,0 1 0,0-1-1,0 1 1,1-1 0,-1 0-1,0 1 1,1-1-1,-1 1 1,1-1 0,-1 1-1,1 0 1,0-1 0,0 1-1,-1-1 1,1 1-1,0 0 1,0 0 0,0 0-1,1-1 1,-1 1 0,0 0-1,0 0 1,1 0-1,-1 1 1,0-1 0,1 0-1,-1 0 1,3 0 0,7-4 1,0 1 1,0 0 0,0 1 0,13-3-1,-13 4 4,89-18 9,-54 11-85,-1-1-1,63-22 1,-86 21 40,1 0 0,-2-1-1,1-1 1,-2-1 0,0-1-1,0 0 1,-2-2 0,0 0-1,22-27 1,-13 8 12,-1 0 0,-1-2 1,-3 0-1,25-57 0,-35 67 23,-1-2-1,-2 1 0,0-1 1,6-51-1,-13 61 0,0 0 1,-1 0-1,-2 0 1,0 0-1,-1-1 0,0 1 1,-2 0-1,-7-22 1,10 38-2,-1-1 1,0 1 0,0 0-1,0-1 1,-1 1 0,1 0-1,-1 0 1,0 0 0,-5-5 0,7 8-7,0 0 0,0 1 1,0-1-1,0 0 0,0 1 1,0-1-1,0 1 1,0-1-1,0 1 0,0 0 1,0-1-1,0 1 1,-1 0-1,1 0 0,0 0 1,0 0-1,-2 0 0,1 0-1,1 1 0,-1-1-1,0 1 1,1 0-1,-1 0 1,1-1-1,-1 1 1,1 0-1,0 0 1,-1 0 0,1 1-1,0-1 1,-1 0-1,1 0 1,-1 2-1,-6 9 2,1-1-1,0 1 1,1 0-1,0 1 1,0-1-1,2 1 1,-7 26-1,3 1-31,-3 57 0,6-18-76,10 142 0,-1-179 54,2-1-1,13 48 1,-13-69 24,0 0 1,2-1 0,0 0-1,1 0 1,1-1 0,15 22 0,-23-37 18,1 1 1,0-1-1,0 1 1,0-1-1,0 0 1,0 0-1,1-1 1,-1 1-1,1-1 1,0 1 0,0-1-1,0 0 1,0 0-1,0-1 1,0 0-1,1 1 1,-1-1-1,0 0 1,1-1-1,-1 1 1,0-1-1,9 0 1,-6-2-1,0 1 1,0-1-1,0 0 0,0 0 0,-1-1 1,1 0-1,-1 0 0,1-1 1,-1 0-1,0 0 0,0 0 1,-1-1-1,6-5 0,3-4 51,0 1 0,-1-2 0,-1 0 1,0-1-1,-2 0 0,1 0 0,-2-1 0,0 0 0,6-19 0,-14 29 51,-4 10 16,-4 12-39,5-7-74,1 1-1,0 0 1,1-1-1,0 1 1,0 0-1,1-1 1,0 1 0,4 15-1,-2-11-21,1-1-1,0 0 1,1 0 0,1 0-1,8 14 1,-13-25 16,0 1 0,0 0 0,0-1 0,0 1 0,0 0 0,0-1 0,0 0 0,1 1 0,-1-1 0,1 0 0,-1 1 0,1-1 0,-1 0 0,1 0 0,0 0 1,-1 0-1,1-1 0,0 1 0,0 0 0,0-1 0,-1 1 0,1-1 0,0 0 0,0 0 0,0 1 0,0-1 0,0 0 0,0-1 0,0 1 0,2-1 0,-1 0 9,-1 0-1,1-1 1,-1 0 0,1 1-1,-1-1 1,0 0 0,0 0-1,1 0 1,-2-1 0,1 1-1,0 0 1,0-1 0,-1 1-1,1-1 1,-1 0 0,0 1-1,0-1 1,0 0 0,1-3-1,-1-1 25,0 1 0,0 0 0,-1-1 0,1 1 0,-1-1 0,-1 1 0,1-1 0,-1 1 0,-1-1 0,1 1 0,-1 0 0,0 0 0,0 0 0,-1 0 0,0 0 0,0 0 0,0 1 0,-1-1 0,1 1 0,-1 0 0,-1 0 0,1 0 0,-1 1 0,0-1 0,-8-5 0,0 4 72,13 6-102,0 0 0,0 0 0,0 0 0,0 0 0,0 0 0,0 1 0,0-1 0,0 0 0,0 0 0,0 0 0,0 0 0,0 0 0,0 1 0,0-1 0,0 0 0,0 0 0,0 0 0,0 0 0,0 0 0,0 0 0,0 1 0,0-1 0,0 0 0,-1 0 0,1 0 0,0 0 0,0 0 0,0 0 0,0 0 0,0 1 0,0-1 0,0 0 0,-1 0 0,1 0 0,0 0 0,0 0 0,0 0 0,0 0 0,0 0 0,0 0 0,-1 0 0,1 0 0,0 0 0,0 0 0,0 0 0,0 0 0,0 0 0,-1 0 0,1 0 0,0 0 0,0 0 0,0 0 0,0 0 0,0 0 0,-1 0 0,2 1-6,0 0 0,1-1-1,-1 1 1,0 0 0,0 0 0,1 0 0,-1-1 0,0 1 0,1-1 0,-1 1 0,0-1 0,1 0 0,-1 1 0,1-1 0,-1 0 0,1 0 0,-1 0 0,3 0 0,29-3-53,-28 3 50,17-4-11,0 0-1,0-1 1,-1-2-1,39-16 1,-18 3 43,51-34 0,-80 46-9,-10 5 0,1 0 0,0 0 0,0 1 0,0 0 0,0 0 0,0 0 0,1 0 0,-1 1 1,0-1-1,1 1 0,7-1 0,-11 2-12,-1 0 1,1 1 0,0-1 0,-1 0 0,1 0 0,-1 0 0,1 1 0,-1-1 0,1 0 0,-1 1 0,1-1 0,-1 1 0,1-1 0,-1 0 0,1 1 0,-1-1 0,1 1 0,-1-1 0,0 1-1,1 0 1,-1-1 0,0 1 0,0-1 0,1 1 0,-1-1 0,0 1 0,0 0 0,0-1 0,0 1 0,0 0 0,0-1 0,0 2 0,0 22 37,0-24-36,-8 69 115,4-36 5,1 1 1,1 50 0,2-82-119,0 0 1,0 0-1,1 0 0,-1 0 0,1 0 0,-1 0 0,1 0 1,0 0-1,-1 0 0,1 0 0,2 3 0,-2-4-1,0-1 0,-1 1 0,1-1 0,-1 1 0,1-1 0,0 1 0,-1-1-1,1 1 1,0-1 0,0 0 0,-1 1 0,1-1 0,0 0 0,0 0 0,0 1 0,0-1 0,-1 0-1,1 0 1,0 0 0,1 0 0,1-1 4,0 0 0,0 0-1,0 0 1,0 0 0,-1 0 0,1 0-1,-1-1 1,1 0 0,-1 1 0,1-1-1,-1 0 1,0 0 0,0 0-1,3-3 1,8-12 50,-1 0 0,13-23 0,6-8 92,-28 44-130,-1 1 0,1 0 0,0 0 1,-1 0-1,1 0 0,1 0 0,-1 1 0,0 0 0,1-1 0,-1 1 0,5-2 0,-6 3-8,1 1-1,-1-1 0,0 1 0,0-1 1,0 1-1,1 0 0,-1 0 0,0 0 1,0 0-1,1 0 0,-1 0 0,0 1 1,0-1-1,0 1 0,0 0 0,1-1 1,-1 1-1,0 0 0,0 0 0,0 0 1,2 2-1,7 6 30,0 1 1,-1-1-1,16 21 1,15 13 23,-41-42-66,1 0 1,0 0 0,0-1-1,0 1 1,0 0-1,1 0 1,-1-1-1,0 1 1,0-1 0,0 1-1,0-1 1,1 1-1,-1-1 1,0 0 0,0 0-1,1 0 1,-1 1-1,0-1 1,1 0-1,-1 0 1,0-1 0,3 1-1,-2-1 2,-1 0 0,1 0 0,0 0 0,0 0-1,-1 0 1,1-1 0,0 1 0,-1 0 0,1-1 0,-1 1-1,0-1 1,3-3 0,1-3 9,0-2-1,-1 1 0,0 0 1,4-14-1,-6 18-10,8-27 87,1 0-1,18-34 0,-27 64-76,0-1 0,0 1 0,0 0 0,1 0 1,-1 0-1,1 0 0,-1 0 0,1 1 0,0-1 0,-1 1 1,1-1-1,0 1 0,0 0 0,0 0 0,0 0 0,4 0 1,7-1 0,1 0 0,16-1 0,17-1-21,0-3-1,73-20 1,-30 6-4005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50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443 717 5520,'0'0'7056,"-14"0"-6732,8-1-292,-14 1 174,-1 0-1,0 1 1,1 1-1,-31 6 1,-43 24 731,82-27-775,0 1-1,0 1 0,1 0 0,0 1 1,-14 12-1,4-3 102,9-7-87,1 0 0,0 0 0,0 1-1,1 0 1,1 0 0,-12 19 0,20-27-142,0-1-1,0 1 0,0-1 0,0 1 1,1 0-1,-1-1 0,1 1 0,-1 0 0,1-1 1,0 1-1,0 0 0,0 0 0,1-1 1,-1 1-1,1 0 0,-1-1 0,1 1 0,0 0 1,0-1-1,0 1 0,0-1 0,0 0 1,1 1-1,-1-1 0,1 0 0,0 0 0,0 0 1,-1 0-1,1 0 0,0 0 0,4 3 0,-1-2 18,-1 0-1,1 0 1,0 0-1,0 0 0,0-1 1,0 0-1,0 0 0,0 0 1,0-1-1,1 1 1,-1-1-1,1 0 0,-1-1 1,11 0-1,-4-2 26,-1 0 0,0-1-1,0-1 1,0 0 0,-1 0 0,1-1-1,-1 0 1,0-1 0,-1 0 0,1-1 0,-1 0-1,0-1 1,13-14 0,1-4 118,-1-1 1,-1-1-1,22-40 1,-26 38-46,-2-1 1,-1-1-1,-1 0 1,14-56 0,-17 40 39,-1 0 1,3-84 0,-11 110-86,-1 1 0,0 0-1,-2-1 1,-1 1 0,0 0 0,-2 0 0,-7-22 0,12 43-97,0-1 1,-1 0 0,1 0-1,0 0 1,0 0 0,-1 0-1,1 1 1,-1-1 0,1 0-1,-1 0 1,1 0 0,-1 1 0,1-1-1,-1 0 1,0 1 0,1-1-1,-1 1 1,0-1 0,0 1-1,1-1 1,-1 1 0,0-1-1,0 1 1,0 0 0,1-1-1,-1 1 1,0 0 0,-2-1-1,2 2 1,-1-1 0,1 1-1,0 0 1,-1-1-1,1 1 1,0 0-1,0 0 1,-1 0-1,1 0 1,0 0 0,0 0-1,0 0 1,0 0-1,0 0 1,-1 2-1,-4 8 23,-1-1-1,-8 23 0,14-32-27,-10 29 34,1 1 0,2 0-1,1 0 1,-5 45 0,0 129 170,12-185-162,2 1-1,0-1 0,1 0 1,0 1-1,2-2 0,1 1 1,0 0-1,1-1 0,1-1 1,1 1-1,18 27 0,-26-44-33,1 0-1,-1 0 0,0-1 1,1 1-1,-1 0 1,1-1-1,-1 1 0,1-1 1,0 1-1,0-1 1,0 0-1,0 0 0,0 0 1,0 0-1,0 0 0,0 0 1,0 0-1,0-1 1,0 1-1,0-1 0,1 0 1,-1 1-1,0-1 1,0 0-1,1 0 0,-1-1 1,0 1-1,0 0 1,0-1-1,1 1 0,-1-1 1,0 0-1,0 0 0,0 0 1,0 0-1,2-1 1,7-5 30,0 0 0,-1-1 1,0 0-1,17-19 0,-21 21-29,73-85 187,-54 59-60,40-38 0,-59 63-112,-5 6-12,0-1 0,0 1 0,0 0 0,1 0 1,-1-1-1,0 1 0,1 0 0,-1 0 1,1 0-1,-1 0 0,1 0 0,-1 1 1,3-2-1,-8 19 103,2-9-102,-1 0 1,1 1 0,1 0 0,-1 0 0,1 1 0,1-1 0,0 0 0,0 0 0,1 0 0,3 18 0,-1-14-10,-2-7 6,1 0 0,-1 0 1,1 0-1,1-1 0,5 12 1,-7-16-10,0 1 0,0 0 0,1-1 0,-1 0 1,1 1-1,-1-1 0,1 0 0,0 0 0,0 1 1,-1-1-1,1-1 0,0 1 0,0 0 0,0 0 1,0-1-1,0 1 0,0-1 0,0 1 0,0-1 1,0 0-1,0 0 0,2 0 0,8-1 6,-1 0 0,0-1 0,0-1-1,0 1 1,-1-2 0,1 1 0,0-2 0,-1 1-1,0-1 1,0-1 0,-1 0 0,0 0 0,0-1 0,16-15-1,-7 5 9,-1-2 0,-1 1 0,-1-2 0,-1 0 0,22-40 0,-17 22 37,-2 0 0,-1 0 0,18-73 0,27-256 335,-61 359-360,-1 7 6,-4 16 0,-55 386-130,36-212-1,-23 113-90,30-225 158,-47 139 1,53-185 59,9-22-2,-1 0-1,0 0 0,0-1 0,-1 1 1,0-1-1,0 0 0,-1 0 0,-7 9 1,11-16-27,1-1 1,0 0 0,0 1-1,-1-1 1,1 0 0,0 0-1,-1 1 1,1-1 0,0 0-1,-1 0 1,1 1 0,0-1-1,-1 0 1,1 0 0,0 0-1,-1 1 1,1-1 0,-1 0-1,1 0 1,0 0 0,-1 0-1,1 0 1,-1 0 0,1 0-1,0 0 1,-1 0 0,1 0-1,-1 0 1,1 0 0,-1 0-1,1-1 1,0 1 0,-1 0-1,1 0 1,0 0 0,-1 0-1,1-1 1,0 1 0,-1 0-1,1 0 1,0-1 0,-1 1-1,1-1 1,-1 0 2,1 0-1,-1 1 1,1-1-1,0 0 0,-1 0 1,1 0-1,0 0 1,0 0-1,-1 0 1,1 0-1,0 0 1,0 0-1,0 0 0,0 0 1,0 1-1,1-1 1,-1 0-1,0 0 1,1-1-1,16-39 105,44-74 0,36-32-68,-87 132-35,63-91 8,82-128-3,-129 190-12,137-256 0,-67 47 87,-82 206-47,-34 98-23,-109 423-216,10-37 13,95-352 162,-5 16-6,-44 101 0,43-120 147,27-77-26,3-11-29,3-14-15,15-24-6,1 0 0,2 2 0,2 1 0,2 1 0,38-49-1,1 12-23,3 3 0,84-70 0,39-49-17,-168 169 0,-6 8 0,-1-1 0,-1-1 0,-1 0 0,16-27 0,-17 29 0,-15 40 0,-28 96-37,18-78 9,3-1 1,-10 78-1,20-118 27,0 0 1,0 0-1,0 0 0,0 1 1,0-1-1,0 0 0,0 0 0,0 0 1,1 0-1,-1 1 0,0-1 1,1 0-1,-1 0 0,1 0 1,0 2-1,0-3 1,-1 0 0,1 1 0,-1-1 0,1 1 0,-1-1 0,1 0 0,-1 1 1,1-1-1,0 0 0,-1 0 0,1 0 0,-1 1 0,1-1 0,0 0 0,-1 0 0,1 0 0,-1 0 0,1 0 0,0 0 1,-1 0-1,2 0 0,1-1 3,-1 0 0,1 0 0,0 0 1,-1 0-1,1 0 0,-1-1 0,1 1 1,-1-1-1,0 0 0,1 1 0,2-4 0,17-20 19,-2-2 0,0 0-1,-1-1 1,24-52 0,16-23 68,-58 101-84,0 1 1,0-1-1,0 0 0,0 1 1,1-1-1,-1 0 0,0 1 0,1 0 1,-1-1-1,1 1 0,0 0 1,2-2-1,-4 3-4,0 0-1,0 0 1,1 0-1,-1 0 1,0 0 0,1 0-1,-1 0 1,0 0-1,1 0 1,-1 1 0,0-1-1,1 0 1,-1 0-1,0 0 1,1 0 0,-1 0-1,0 0 1,0 1 0,1-1-1,-1 0 1,0 0-1,0 0 1,1 1 0,-1-1-1,0 0 1,1 1-1,5 15 18,2 23 36,-4-18-30,1 1-1,7 21 0,-10-38-21,-1-1-1,1 1 1,0-1-1,1 0 1,-1 0 0,1 0-1,-1 0 1,1 0-1,0-1 1,1 1 0,-1-1-1,0 0 1,1 1-1,0-2 1,4 4-1,-5-5 1,0 1 0,0-1 0,-1 0 0,1-1 0,0 1 0,0 0 0,0-1 0,0 1 0,0-1 0,0 0 0,0 0-1,0 0 1,0-1 0,0 1 0,0-1 0,5-1 0,-3 0 6,0 0 0,-1-1 0,1 1-1,0-1 1,-1 0 0,1 0 0,-1-1 0,6-5 0,1-4 28,0-1 0,0 0 0,-2 0 0,15-27 0,16-58 145,-2 6 112,-37 92-288,-1 0 0,1 0 0,-1 0 0,1 0 0,-1 0 0,1 0 0,-1 0 0,1 0 1,0 0-1,0 0 0,-1 1 0,1-1 0,0 0 0,0 0 0,0 1 0,2-2 0,-3 2-4,0 0 0,1 0 0,-1 0 0,1 1 0,-1-1 0,1 0 0,-1 0 0,0 0 0,1 0 0,-1 0 0,1 1 0,-1-1 0,0 0 0,1 0 0,-1 1 0,0-1 0,1 0 0,-1 1 0,0-1 0,1 0 0,-1 1 0,0-1 0,0 0 0,0 1 0,1-1 0,-1 1 0,0 0 0,3 5 6,-1 1 1,0-1 0,2 14-1,-3-17-6,3 27-10,-1 0 1,-1-1 0,-2 1-1,0 0 1,-2 0 0,-2 0-1,-10 42 1,13-66 12,-1 0 0,0 1-1,-1-1 1,0 0 0,0 0 0,-7 10 0,9-14 1,0 0 0,0-1 0,-1 0 0,1 1-1,0-1 1,-1 0 0,1 0 0,-1 1 0,1-1 0,-1 0 0,0-1 0,1 1 0,-1 0 0,0 0 0,0-1 0,1 1 0,-1-1 0,0 1 0,0-1 0,0 0 0,0 0 0,0 0 0,0 0 0,1 0 0,-1 0 0,0-1 0,0 1 0,-2-1 0,2 0 0,0 1-1,0-1 1,0 0 0,0 1 0,1-1 0,-1 0-1,0 0 1,1 0 0,-1-1 0,1 1 0,-1 0 0,1-1-1,-1 1 1,1-1 0,0 1 0,0-1 0,0 1-1,0-1 1,0 0 0,0 0 0,0 1 0,0-4 0,1 3-5,0 1 0,0-1 0,0 1-1,0 0 1,0-1 0,1 1 0,-1-1 0,0 1 0,1 0 0,0-1 0,-1 1 0,1 0 0,0 0 0,-1-1 0,1 1 0,0 0 0,0 0 0,0 0 0,0 0 0,0 0 0,0 0 0,1 0 0,-1 0 0,0 1 0,0-1 0,1 0 0,-1 1 0,0-1 0,1 1 0,-1-1 0,2 1 0,12-4-4,-1 1 0,1 0 0,0 1 0,19 0 0,11-1-30,-28 1 18,13-2-9,50-12-1,-69 13 16,0-1 0,0 0 0,-1-1 0,0 0 0,0-1 0,0 0 0,16-14 0,0-2-18,41-47 0,-56 56 20,0-1 0,-2-1 0,1 0 0,-2 0 0,10-22 0,-4 8 7,-18 43 0,-5 23 1,-8 58-1,16-84 0,0-1-1,1 1 1,0 0-1,0-1 1,1 1-1,1-1 1,0 1-1,0-1 1,1 1 0,7 15-1,-8-23-3,-1 0 0,1 0 0,-1-1 0,1 1 0,0-1 0,0 1 0,0-1 1,0 0-1,1 0 0,-1 0 0,1 0 0,-1 0 0,1 0 0,0-1 0,-1 1 0,6 1 0,-3-2-1,-1 0 0,1 0 0,-1 0 0,1-1 0,0 0 0,-1 0 0,1 0 0,-1-1 0,1 1 0,5-3 0,8-2-15,-1-1-1,0-1 1,0-1 0,23-14-1,-38 20 18,12-7-6,-1-1 0,0 0 0,-1-1 0,16-18 0,-9 10 5,-23 23 15,0 1-1,1 0 1,0 1-1,0-1 1,0 0 0,1 1-1,-1 0 1,0 6-1,-1 1 26,0 0 0,-2 25 0,6-36-36,0-1-1,0 0 1,0 0 0,-1 0 0,1 0 0,1 1-1,-1-1 1,0 0 0,0 0 0,0 0 0,1 0-1,-1 0 1,0 1 0,1-1 0,-1 0 0,1 0-1,-1 0 1,1 0 0,0 0 0,-1 0 0,1 0 0,0-1-1,0 1 1,0 0 0,0 0 0,0-1 0,-1 1-1,1 0 1,0-1 0,1 1 0,-1-1 0,0 1-1,0-1 1,0 1 0,0-1 0,0 0 0,0 0-1,0 0 1,1 0 0,-1 1 0,0-1 0,0-1-1,2 1 1,0 0 0,0-1 0,1 1 0,-1-1 0,0 0 0,0 0 0,0 0 0,0 0 0,0 0 0,0-1 0,0 1 0,0-1 0,-1 0 0,1 0 0,0 0-1,2-3 1,-1 0 4,-1 1 0,0 0 0,0-1 0,0 0 0,0 0 0,-1 0 0,0 0 0,0 0 0,0 0 0,-1 0 0,0-1 0,1-6 0,-1 7 0,-1 1 0,-1 0 0,1 0 1,-1 0-1,1 0 0,-1-1 0,-1 1 0,1 0 0,0 1 0,-1-1 0,0 0 0,0 0 0,0 1 0,0-1 0,-1 1 1,1-1-1,-4-2 0,-3-4 37,0 1-1,-1 1 1,0 0 0,-19-12 0,29 20-42,0 0 1,0-1-1,0 1 1,0 0 0,0 0-1,0 0 1,-1-1-1,1 1 1,0 0-1,0 0 1,0-1-1,0 1 1,0 0 0,0 0-1,0 0 1,0-1-1,0 1 1,0 0-1,0 0 1,0-1-1,1 1 1,-1 0-1,0 0 1,0 0 0,0-1-1,0 1 1,0 0-1,0 0 1,0 0-1,1-1 1,-1 1-1,0 0 1,0 0 0,0 0-1,0 0 1,1-1-1,-1 1 1,0 0-1,0 0 1,0 0-1,1 0 1,-1 0 0,0 0-1,0 0 1,0 0-1,1 0 1,-1 0-1,0 0 1,0-1-1,1 1 1,-1 1 0,0-1-1,1 0 1,19-8 12,-15 6-26,5-1 7,0 0 0,0 1 0,0 0 0,1 0 0,-1 1 0,1 1 0,16 1 0,-20-1 6,-1 1 0,1-1-1,0 2 1,-1-1 0,1 1-1,-1 0 1,1 0 0,-1 1-1,0 0 1,0 0 0,0 0-1,10 8 1,-12-5 1,1-1 0,-1 1 0,0 1 0,-1-1 0,1 0 0,-1 1 0,-1 0 0,4 10 0,6 14 0,-5-9 0,-6-18 0,0-1 0,0 1 0,0 0 0,1 0 0,-1-1 0,4 5 0,-5-8 1,0 1-1,1-1 1,-1 0-1,1 0 1,-1 1-1,1-1 1,0 0-1,-1 0 1,1 1-1,-1-1 1,1 0-1,-1 0 1,1 0-1,-1 0 1,1 0 0,0 0-1,-1 0 1,1 0-1,-1 0 1,1 0-1,0 0 1,-1-1-1,1 1 1,-1 0-1,1 0 1,-1 0-1,1-1 1,-1 1-1,1 0 1,-1-1-1,1 1 1,-1 0 0,0-1-1,1 1 1,0-1-1,17-16 28,-18 16-28,27-30 33,33-49 0,-51 67-16,-1 1 0,16-16 0,-22 26-18,1-1 1,-1 0-1,1 1 0,0 0 0,0-1 0,0 1 0,0 0 1,1 1-1,-1-1 0,0 0 0,1 1 0,-1 0 0,1 0 0,-1 0 1,7-1-1,-8 3 1,1-1 1,-1 0 0,0 1-1,1 0 1,-1 0 0,0 0-1,0 0 1,0 0 0,0 0-1,0 0 1,0 0 0,0 1-1,0-1 1,0 1 0,0 0-1,-1 0 1,1-1 0,-1 1-1,2 3 1,4 5 24,-1 0 1,7 16-1,-10-20-8,5 11 80,0 0-1,-1 0 0,-1 1 0,-1 0 0,0 0 0,-1 0 1,2 33-1,-6-50-95,0-1-1,0 1 1,0-1 0,0 1 0,1 0 0,-1-1 0,0 1 0,0-1-1,0 1 1,0-1 0,-1 1 0,1 0 0,0-1 0,0 1 0,0-1-1,0 1 1,-1-1 0,1 1 0,0-1 0,0 1 0,-1-1-1,1 1 1,0-1 0,-1 1 0,1-1 0,-1 1 0,1-1 0,0 0-1,-1 1 1,1-1 0,-1 0 0,1 1 0,-1-1 0,1 0 0,-1 0-1,1 0 1,-1 1 0,0-1 0,1 0 0,-1 0 0,1 0 0,-1 0-1,1 0 1,-1 0 0,0 0 0,1 0 0,-2 0 0,-21-12-4547,22 12 4399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50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15880,'0'0'2007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51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24 12456,'0'0'1200,"-64"-6"-640,56 2 0,2 2-104,2-2 0,4 2-88,6-4-1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59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1070 5624,'0'0'6164,"12"-10"-5871,-1 1-221,6-4 54,-1-1 0,-1-1 0,20-23 0,7-19 367,-3-1-1,53-104 1,38-140 934,-122 281-1073,-1 0-1,-1-1 1,-1 1-1,-1-1 1,3-41-1,-27 102 645,-118 345-165,107-280-710,-84 257 245,91-291-298,10-27 65,-1-1 0,-35 65 1,49-104-123,-12 16 133,12-18-131,1 0 0,0 0 0,-1-1 0,1 1 0,-1-1 0,0 1 0,1 0 0,-1-1 0,1 1 0,-1-1-1,0 0 1,1 1 0,-1-1 0,0 1 0,0-1 0,1 0 0,-1 0 0,0 1 0,0-1 0,0 0 0,1 0-1,-2 0 1,1-2 16,0 0 0,1 0 0,-1-1 0,1 1 0,-1 0 0,1 0 0,0-1-1,0 1 1,0 0 0,0 0 0,1-5 0,0 2 14,-1-8 6,2 0-1,0 0 0,0 0 1,1 0-1,1 0 0,0 1 1,1 0-1,7-16 0,-2 11 19,0 1 0,1 0 0,1 0 0,27-27 0,-1 9 14,2 1 1,2 2 0,59-34-1,123-49 20,-94 52-74,-17-5-18,-31 16-4,-69 44 7,0-1 0,-1 0 0,0 0 0,-1-1 0,0 0 0,0-1 0,16-20 0,-26 27 61,-5 4-28,-12 8-13,-24 17-10,39-25-20,-64 45 108,-71 65 1,93-74-70,12-11-6,-31 34 0,55-52-30,0 1 0,0 0 0,0 0 1,1 0-1,1 1 0,0-1 0,0 2 0,-6 19 0,10-28-6,0 0 0,1 0-1,-1-1 1,1 1-1,-1 0 1,1 0 0,0 0-1,0 1 1,0-1 0,0 0-1,0 0 1,1 0-1,-1 0 1,0 0 0,1-1-1,0 1 1,-1 0-1,1 0 1,0 0 0,0 0-1,0 0 1,0-1 0,0 1-1,0-1 1,1 1-1,-1-1 1,1 1 0,2 1-1,-1-1 1,0-1 0,0 1-1,1-1 1,-1 0 0,0 0-1,1-1 1,-1 1 0,1-1-1,-1 0 1,1 0 0,-1 0-1,1 0 1,-1 0 0,1-1-1,-1 1 1,4-2 0,4-2 9,0 0 0,0 0 1,0-1-1,-1 0 1,0 0-1,0-2 0,0 1 1,-1-1-1,0 0 1,14-16-1,3-6 188,41-61-1,-53 70-64,-13 19-127,-1 1 0,0-1 0,1 0 0,-1 1 0,0-1 0,1 1 0,-1-1 0,1 1 0,-1-1 0,1 1 0,-1-1 0,1 1 0,0-1 0,-1 1 0,1 0 0,-1-1 0,1 1 0,0 0 0,-1-1 0,1 1 0,0 0 0,-1 0 0,1 0 0,0 0 0,0 0 0,-1 0 0,1 0 0,0 0 0,-1 0 0,1 0 0,0 0 0,-1 0 0,1 0 0,0 1 0,-1-1 0,1 0 0,0 0 0,-1 1 0,2 0 0,2 2 5,-1 0 1,0 0-1,0 0 1,0 1-1,3 6 1,4 2-3,43 47 22,-45-52-15,0 0 1,0 0 0,0-1-1,1 0 1,15 8-1,-21-13-5,0 0 0,0-1-1,1 1 1,-1 0 0,1-1-1,-1 0 1,0 0 0,1 0-1,-1 0 1,1 0 0,-1-1 0,0 0-1,1 1 1,-1-1 0,0-1-1,0 1 1,0 0 0,0-1-1,0 1 1,4-3 0,3-3 19,0-1 0,0 0 0,16-17 1,13-20 145,-2-2 1,51-84 0,-65 95-47,-12 16-54,-10 16-49,1-1 1,1 1-1,-1 0 0,0 0 1,1 0-1,0 0 1,0 0-1,0 1 1,1-1-1,-1 1 1,1 0-1,6-5 1,-10 8-25,1 0-1,-1 0 1,1 0 0,-1 0 0,0 0-1,1 1 1,-1-1 0,0 0-1,1 0 1,-1 0 0,0 0 0,1 0-1,-1 0 1,0 1 0,1-1 0,-1 0-1,0 0 1,1 1 0,-1-1 0,0 0-1,0 0 1,1 1 0,-1-1 0,0 0-1,0 1 1,0-1 0,1 0-1,-1 1 1,0-1 0,0 0 0,0 1-1,0-1 1,0 0 0,0 1 0,0-1-1,0 1 1,0-1 0,0 1-1,3 18 46,-3-17-42,0 39-18,-2 0 0,-1 0-1,-2 0 1,-14 49 0,19-88 12,-2 5-3,1 0 1,-1 0 0,0 0 0,-1-1 0,1 1 0,-5 6 0,6-11 6,0-1 0,1 0 0,-1 0 0,0 0 0,0 0 0,0 0 0,0 0 0,0-1 0,0 1-1,0 0 1,0 0 0,0-1 0,0 1 0,0-1 0,-1 1 0,1-1 0,0 1 0,0-1 0,-1 0 0,1 1 0,0-1 0,-1 0 0,1 0 0,0 0-1,-1 0 1,1 0 0,0 0 0,0-1 0,-1 1 0,1 0 0,0-1 0,-1 1 0,1 0 0,0-1 0,0 0 0,0 1 0,0-1 0,0 0-1,0 0 1,0 1 0,-2-2 0,-11-9 152,-25-22 0,67 41-97,-17-4-51,1 0 0,0-1 1,0-1-1,0 0 0,0-1 0,0 0 1,0-1-1,0 0 0,0-1 0,24-4 1,-4-2 2,1-1 1,56-24-1,-47 14-5,-2-2-1,0-1 0,-1-3 1,-1-1-1,-1-1 0,-2-2 1,-1-2-1,52-57 0,-60 56 29,-1-2 0,-1 0-1,-2-1 1,-2-2-1,-1 0 1,-2-1-1,-1 0 1,-2-2 0,17-74-1,-25 82 24,-2-1-1,1-45 1,-5 77-55,0-1 1,1 0 0,-1 0 0,0 0-1,0 1 1,0-1 0,0 0 0,0 0-1,0 0 1,-1 0 0,1 1 0,0-1-1,0 0 1,0 0 0,-1 1 0,1-1-1,0 0 1,-1 0 0,1 1 0,-1-1-1,1 0 1,-1 1 0,1-1 0,-1 1-1,1-1 1,-1 0 0,-1 0 0,1 1-1,0 0 0,0 1 0,0-1 1,0 0-1,0 0 0,0 1 0,0-1 0,0 1 1,0-1-1,0 1 0,0-1 0,0 1 0,0-1 1,0 1-1,0 0 0,1 0 0,-2 0 0,-6 8 6,0 0 1,-10 15-1,8-6-8,0 0 0,1 0 1,1 1-1,1 0 0,0 0 0,-4 24 1,2 1-23,-4 79 0,11-3-81,25 214 0,-18-280 51,2-8-199,-7-46 240,1 0-1,-1 1 1,0-1-1,0 0 1,0 0-1,0 0 1,0 0-1,0 0 1,0 0-1,0 1 1,0-1-1,0 0 1,0 0-1,0 0 1,0 0-1,0 0 1,1 0 0,-1 0-1,0 0 1,0 1-1,0-1 1,0 0-1,0 0 1,0 0-1,0 0 1,1 0-1,-1 0 1,0 0-1,0 0 1,0 0-1,0 0 1,0 0-1,0 0 1,1 0-1,-1 0 1,0 0-1,0 0 1,0 0-1,0 0 1,0 0-1,1 0 1,-1 0-1,0 0 1,0 0-1,0 0 1,0 0 0,0 0-1,0-1 1,0 1-1,1 0 1,-1 0-1,0 0 1,0 0-1,0 0 1,0 0-1,0 0 1,0 0-1,0-1 1,0 1-1,0 0 1,0 0-1,0 0 1,0 0-1,0 0 1,1 0-1,-1-1 1,0 1-1,0 0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7:59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14272,'0'0'2231,"103"-8"-1855,-22 4 16,3 2-160,7-4 0,-2 0 0,0-4 8,-15-2-64,-7 4 0,-9-2 0,-14 4-8,-1 2-64,-11 4 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7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73 332 9648,'0'0'10739,"3"-13"-10328,42-220 1933,-33 175-1629,-6 35 87,-4 19 1036,-11 230-423,-3 35-432,6-205-461,-21 84 0,11-90 0,15-46-460,0-1-1,0 0 1,-1 0 0,0 0 0,1 0 0,-1 0 0,0 0-1,-1 0 1,1 0 0,0-1 0,-1 0 0,-3 4-1,5-6-43,0 1 0,0-1-1,0 1 1,0-1 0,0 1-1,0-1 1,0 0 0,0 0-1,0 1 1,0-1 0,0 0-1,0 0 1,0 0 0,0 0-1,0 0 1,0 0-1,0-1 1,0 1 0,1 0-1,-1 0 1,0-1 0,0 1-1,0 0 1,0-1 0,0 1-1,0-1 1,0 1 0,0-1-1,1 0 1,-1 1 0,0-1-1,1 0 1,-1 1 0,0-1-1,1 0 1,-1 0-1,1 0 1,-1 0 0,1 0-1,-1 1 1,1-1 0,0 0-1,-1 0 1,1-2 0,-2-2 60,1 1-1,0-1 1,0 0 0,0 0 0,1 0 0,-1 0-1,1 0 1,1-5 0,1 0-78,0 1 0,0-1 0,1 1 0,1 0 0,-1 0 0,1 0 0,1 1 0,0-1 0,0 1 0,0 0 0,1 1 0,0-1 0,1 1 0,0 0 0,0 1 0,9-7 0,-7 6 0,-2 1 0,1 0 0,0 1 0,0 0 0,16-7 0,-22 11 0,0 0 0,1 1 0,-1-1 0,0 0 0,1 1 0,-1 0 0,1-1 0,-1 1 0,1 0 0,-1 0 0,1 1 0,-1-1 0,1 0 0,-1 1 0,0 0 0,1-1 0,-1 1 0,0 0 0,1 0 0,-1 0 0,0 1 0,0-1 0,4 3 0,40 46 0,-46-50 16,0 0 1,0 0-1,0 0 0,0 0 1,0 1-1,0-1 0,0 0 0,0 0 1,1 0-1,-1 0 0,0 0 1,0 0-1,0 0 0,0 1 1,0-1-1,1 0 0,-1 0 0,0 0 1,0 0-1,0 0 0,0 0 1,0 0-1,1 0 0,-1 0 1,0 0-1,0 0 0,0 0 0,0 0 1,1 0-1,-1 0 0,0 0 1,0 0-1,0 0 0,0 0 1,1 0-1,-1 0 0,0 0 0,0 0 1,0 0-1,0 0 0,1-1 1,-1 1-1,0 0 0,0 0 1,0 0-1,0 0 0,0 0 0,0 0 1,0-1-1,1 1 0,-1 0 1,0 0-1,0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05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258 992 5520,'0'0'6506,"-13"0"-6104,3 0-307,0 0 1,1 0-1,0 0 1,-1 1-1,1 0 1,-1 1 0,1 0-1,-14 5 1,9-2 141,1 1-1,1 0 1,-1 1 0,1 1 0,0 0 0,1 0 0,-19 18 0,27-23-176,1 0 0,-1-1 1,1 1-1,-1 0 0,1 1 0,0-1 0,1 0 1,-1 0-1,0 1 0,1-1 0,0 1 1,0 0-1,0-1 0,0 1 0,0 0 1,1-1-1,0 1 0,-1 0 0,1 0 1,1 0-1,-1-1 0,1 1 0,-1 0 1,1 0-1,0-1 0,0 1 0,1-1 0,-1 1 1,1-1-1,0 0 0,0 1 0,0-1 1,0 0-1,4 4 0,-1-2-8,0 0-1,0 0 0,0-1 1,1 1-1,-1-1 0,1-1 1,0 1-1,1-1 1,-1 0-1,1 0 0,-1-1 1,1 0-1,0 0 0,0-1 1,-1 1-1,1-2 0,0 1 1,0-1-1,0 0 1,1 0-1,-2-1 0,1 0 1,0 0-1,0 0 0,0-1 1,0 0-1,-1-1 1,1 1-1,-1-1 0,0-1 1,8-4-1,-5 1 20,1 0 0,-1 0 1,-1-1-1,0-1 0,0 1 0,0-1 0,7-12 1,-11 15-24,-1 0 0,0 0 0,1-1 1,-2 1-1,1-1 0,-1 0 0,0 0 0,-1 1 1,1-1-1,-1-1 0,-1 1 0,0-14 0,0 20-33,0 0 0,0 0 0,0 0 0,0 0 0,0-1 0,-1 1-1,1 0 1,-1 0 0,1 0 0,-1 0 0,1 0 0,-1 0-1,1 0 1,-1 1 0,0-1 0,1 0 0,-1 0 0,0 0 0,0 1-1,0-1 1,0 0 0,0 1 0,0-1 0,0 1 0,0-1 0,0 1-1,0-1 1,0 1 0,0 0 0,0-1 0,0 1 0,0 0 0,0 0-1,-3 0 1,3 0 11,-1 0-1,0 0 1,0 0-1,0 1 1,1-1-1,-1 1 1,0-1-1,0 1 1,1 0 0,-1-1-1,1 1 1,-1 0-1,0 0 1,1 0-1,-1 0 1,1 1-1,0-1 1,-1 0-1,1 1 1,-2 1-1,2 0-10,0-1 0,0 0 0,1 1 0,-1-1 0,0 0 0,1 1 0,0-1 0,-1 1 0,1-1 0,0 1 0,0-1 0,1 1 0,-1-1 0,0 1 0,1-1 0,-1 1 0,1-1 0,0 0 0,0 1 0,0-1 0,0 0 0,0 0 0,1 1 0,-1-1 0,1 0 0,-1-1 0,1 1 0,3 3 0,2 2 18,-1-1-1,1 0 1,1 0-1,-1-1 1,1 0-1,13 6 1,-13-8-16,-1 0 1,1-1-1,0 0 0,0-1 0,0 0 1,1 0-1,-1-1 0,0 0 1,0 0-1,0-1 0,0 0 0,1 0 1,-1-1-1,-1 0 0,1 0 1,0-1-1,0 0 0,12-8 0,4-2 52,0-2-1,-2 0 0,1-2 0,24-24 0,-6-1 217,-2-2 0,49-73 0,-80 106-225,29-50 321,-12 17-5,-15 31-10,-10 13-361,1 0-1,-1 0 1,0 0 0,0 0-1,0 0 1,0 0 0,0 0-1,0 0 1,1 0-1,-1 0 1,0 0 0,0 0-1,0 0 1,0 0 0,0 0-1,0 0 1,1 0-1,-1 0 1,0 0 0,0 0-1,0 0 1,0 0 0,0 1-1,0-1 1,0 0-1,0 0 1,1 0 0,-1 0-1,0 0 1,0 0 0,0 0-1,0 1 1,0-1-1,0 0 1,0 0 0,0 0-1,0 0 1,0 0 0,0 0-1,0 0 1,0 1-1,0-1 1,0 0 0,0 0-1,0 0 1,0 0 0,0 0-1,0 1 1,0-1-1,0 0 1,0 0 0,-4 32 301,1-20-304,-21 132 271,-13 91 58,33-209-264,-8 30 1,10-49-54,0 0-1,-1 0 0,1 0 0,-1-1 0,-1 1 1,1 0-1,-1-1 0,0 0 0,-6 6 1,9-10-9,-1-1 1,1 1 0,-1-1 0,0 0-1,1 0 1,-1 0 0,0 1 0,1-2-1,-1 1 1,0 0 0,0 0 0,0-1 0,0 1-1,0-1 1,0 1 0,0-1 0,0 0-1,0 0 1,0 0 0,0 0 0,0 0-1,-2 0 1,0-2 5,0 1 0,1 0 0,-1-1 0,1 0-1,-1 1 1,1-2 0,0 1 0,0 0 0,0 0-1,0-1 1,-3-3 0,-2-4 29,0 0 0,0 0 0,1-1 0,1 0 0,-1 0 0,-4-15 0,8 20 0,1 0 1,0 1-1,0-1 1,0 0-1,1 0 1,0-1-1,0-6 1,1 12-33,0-1 1,1 1-1,-1-1 1,0 1-1,1-1 1,-1 1-1,1 0 0,0-1 1,-1 1-1,1 0 1,0-1-1,0 1 1,0 0-1,0 0 0,0 0 1,0 0-1,0 0 1,0 0-1,1 0 1,-1 0-1,0 0 1,1 1-1,-1-1 0,0 0 1,1 1-1,-1-1 1,1 1-1,-1-1 1,1 1-1,-1 0 0,1 0 1,-1 0-1,1 0 1,1 0-1,8 0 3,-1 0 0,1 1 0,0 0 0,-1 0-1,11 4 1,30 3-10,-8-6-19,-1-3-1,1-1 0,-1-3 0,1-1 0,70-20 0,197-85-13,-304 109 32,69-26-1,-29 11 0,55-27 0,-95 40-4,33-15 20,-39 19-15,0-1 0,0 1-1,1 0 1,-1 0 0,0 0-1,0 0 1,1 0 0,-1-1 0,0 1-1,0 0 1,1 0 0,-1 0 0,0 0-1,0 0 1,1 0 0,-1 0 0,0 0-1,0 0 1,1 0 0,-1 0 0,0 0-1,0 0 1,1 0 0,-1 0 0,0 0-1,0 0 1,1 0 0,-1 0-1,0 1 1,0-1 0,1 0 0,-1 0-1,0 0 1,1 1 0,-13 14 36,-11 7-52,-6 7 18,0 1 0,-28 40 0,50-62 1,2 1 0,-1-1 0,1 1 0,0 1-1,1-1 1,0 0 0,1 1 0,0 0 0,0 0 0,1 0-1,1 0 1,-1 0 0,2 1 0,-1 12 0,2-20-6,-1 0 0,0 0 1,1 0-1,0 0 0,0 0 0,0 0 1,0 0-1,0 0 0,1 0 1,-1 0-1,1 0 0,-1-1 0,1 1 1,0-1-1,0 1 0,1-1 0,-1 0 1,0 0-1,1 0 0,-1 0 1,4 2-1,-2-2-3,1 0 1,-1-1 0,0 0-1,1 1 1,-1-1-1,1 0 1,-1-1-1,1 1 1,-1-1 0,1 0-1,0 0 1,-1-1-1,10-1 1,6-3 0,1-1-1,-1-1 1,1-1 0,-2-1 0,25-14 0,91-66 53,-70 44 24,-13 13-22,-25 15 11,28-20 0,-55 36-62,1 0 0,0 0 0,0 0 1,1 0-1,-1 1 0,0-1 0,0 0 0,0 1 0,0-1 1,1 1-1,-1-1 0,0 1 0,1 0 0,-1 0 1,2-1-1,-3 1 0,1 1-1,-1-1 1,0 0 0,1 0 0,-1 0 0,0 1 0,1-1 0,-1 0 0,0 0 0,1 1-1,-1-1 1,0 0 0,1 1 0,-1-1 0,0 0 0,0 1 0,1-1 0,-1 1-1,0-1 1,0 0 0,0 1 0,0-1 0,0 1 0,0-1 0,1 0 0,-1 1-1,0-1 1,0 1 0,0 0 0,-1 5-2,1 0 0,-1 0 0,1 0 0,-4 9 0,3-12 2,-2 12 0,-16 83 0,18-85 0,0 0 0,1-1 0,0 1 0,1 0 0,5 24 0,-6-35 1,1 1-1,0-1 0,0 1 1,-1-1-1,2 0 1,-1 0-1,0 1 1,0-1-1,1 0 0,-1 0 1,1 0-1,-1 0 1,1 0-1,0-1 1,0 1-1,0 0 0,0-1 1,0 1-1,4 1 1,-2-2 0,0 1 1,0-1 0,0 0 0,1 0 0,-1-1-1,0 1 1,1-1 0,-1 0 0,0 0-1,7-1 1,3-1 3,-1-1 0,-1 0 1,1-1-1,0-1 0,-1 0 0,18-10 0,-7 0 15,0 0 0,-1-2 0,-1-1 0,-1 0 0,-1-2 0,0 0 0,26-39 0,93-171 145,-109 178-123,-8 11-6,-1 0 0,-1-1 0,-3-1 0,19-77 0,-34 115-29,0 0-1,-1 0 1,1 0 0,-1 0-1,0 0 1,0 0 0,-1 0 0,0 0-1,-1-8 1,1 13-5,1-1 0,0 0 0,0 0 0,-1 1 0,1-1 0,-1 0-1,1 1 1,-1-1 0,1 0 0,-1 1 0,1-1 0,-1 1 0,1-1 0,-1 1 0,0-1 0,1 1 0,-1-1 0,0 1-1,1 0 1,-1-1 0,0 1 0,0 0 0,1-1 0,-2 1 0,0 0 0,0 0 1,0 1-1,1-1 0,-1 0 0,0 1 1,0 0-1,1-1 0,-1 1 1,0 0-1,1 0 0,-1 0 1,1 0-1,-1 0 0,1 0 1,-2 2-1,-12 10-16,1 1 1,0 1-1,1 0 1,1 1 0,1 0-1,0 0 1,1 2-1,1-1 1,-9 24-1,1 4-80,2 1-1,-15 78 0,21-75-7,-3 72 1,11-99 68,1-1 1,1 1 0,1 0-1,1 0 1,9 35 0,-11-54 30,0 1 0,1-1 0,-1 1 1,1-1-1,-1 0 0,1 1 0,0-1 0,0 0 0,0 0 1,1-1-1,-1 1 0,1 0 0,-1-1 0,1 1 1,0-1-1,0 0 0,0 0 0,0 0 0,1-1 0,-1 1 1,0-1-1,1 1 0,-1-1 0,1 0 0,-1 0 0,1-1 1,-1 1-1,1-1 0,0 0 0,5 0 0,2-1 7,0-1 0,0 0 0,0 0 0,0-1 0,0 0 0,0-1 0,-1-1 0,16-8 0,-5 0 1,0-1 0,-1-1 1,-1-1-1,0 0 0,-1-2 1,-1 0-1,20-26 0,3-12 42,45-83-1,-55 84 19,-3-2-1,29-85 0,-43 101-16,-2-1 0,-1 0 0,-3-1-1,4-60 1,-11 94-29,0 0 1,0 0-1,-1 0 0,-4-14 1,5 22-19,0 0 0,0 0 1,-1-1-1,1 1 0,-1 0 0,1 0 1,-1 0-1,0 0 0,1 0 1,-1 0-1,0 0 0,0 0 0,0 0 1,1 0-1,-1 0 0,0 1 1,-2-2-1,2 2-1,0 0-1,0-1 1,-1 1 0,1 0 0,0 1-1,0-1 1,0 0 0,0 0 0,0 0-1,0 1 1,0-1 0,0 0 0,0 1-1,0-1 1,0 1 0,0-1 0,0 1-1,0 0 1,0-1 0,0 1-1,0 0 1,1-1 0,-1 1 0,-1 1-1,-10 11-9,1 0 0,-1 0 0,2 1-1,0 1 1,-8 16 0,-37 84-62,49-102 59,-15 38-42,2 2 0,2 0 0,2 1 0,3 1-1,2 0 1,3 0 0,2 1 0,3 64 0,2-108 42,0 0 0,2 0-1,-1 0 1,1-1 0,7 22 0,-7-29 9,-1-1 0,1 1 1,0-1-1,-1 1 0,2-1 1,-1 0-1,0 0 0,1 0 1,-1 0-1,1-1 0,0 1 1,0 0-1,0-1 0,0 0 1,0 0-1,0 0 0,1 0 1,-1-1-1,1 1 0,-1-1 1,1 0-1,4 1 0,6 0 17,-1-1-1,0 0 0,1-1 1,-1-1-1,1 0 0,-1-1 0,0 0 1,0-1-1,0 0 0,23-10 0,8-6 60,67-40 0,-104 55-69,30-17 31,7-2-1,-1-3-1,-1-1 0,47-41 0,-88 66-31,7-4 20,-1 0-1,0-1 1,0 0 0,-1 0-1,0-1 1,-1 0 0,9-15-1,-14 23-17,0 0-1,-1 0 1,1-1-1,0 1 1,-1 0-1,1 0 1,-1-1-1,1 1 1,0 0-1,-1 0 0,1 0 1,-1 0-1,1 0 1,0-1-1,-1 1 1,1 0-1,-1 0 1,1 0-1,-1 0 1,1 0-1,0 0 1,-1 0-1,1 1 1,-1-1-1,1 0 1,-1 0-1,1 0 1,0 0-1,-1 0 1,1 1-1,-1-1 1,-17 5 23,-2 1-9,1 1-1,0 1 1,1 1 0,0 1 0,-23 16 0,14-7-7,1 2 0,-37 37 0,54-48-11,1-1-1,0 1 1,-13 21 0,18-27-6,1 1 0,0 0 0,-1 1 0,2-1 0,-1 0 0,1 1 0,0-1 0,0 0 0,0 1 0,1-1 0,0 9-1,0-13 9,0 0 0,0 0-1,0 0 1,0 0-1,0 0 1,0 0-1,1 0 1,-1-1-1,0 1 1,1 0-1,-1 0 1,0 0 0,1 0-1,-1 0 1,1-1-1,0 1 1,-1 0-1,1-1 1,0 1-1,-1 0 1,1-1-1,0 1 1,0-1-1,-1 1 1,1-1 0,0 1-1,0-1 1,1 1-1,0-1 3,1 1 1,-1-1-1,1 0 0,-1 0 0,1 0 0,-1 0 1,1-1-1,-1 1 0,1-1 0,3 0 0,4-3 8,-1 1 0,0-2 0,0 1 0,12-9 0,5-7 45,-1-2-1,-1-1 1,-1-1 0,0-1-1,34-52 1,-43 61 63,-9 17-35,-2 11-42,-2 2-37,0 0 0,1 0 0,1 0 0,0-1 0,1 1-1,1-1 1,7 17 0,-9-25-12,0 1 0,0-1-1,1 0 1,-1 0 0,1 0 0,1-1 0,-1 1-1,0-1 1,1 0 0,0-1 0,0 1 0,0-1-1,1 0 1,-1 0 0,1 0 0,-1-1-1,1 0 1,0 0 0,9 2 0,-6-3 11,0 0 1,0-1-1,0 0 1,0 0-1,0-1 1,0 0-1,0 0 1,-1-1 0,1 0-1,0-1 1,-1 0-1,1 0 1,-1-1-1,0 0 1,0-1-1,-1 1 1,1-1-1,10-10 1,6-7 27,-1 0 0,-1-2 0,35-50 0,8-24 44,-4-2 0,62-138 0,-86 152-45,-3 0 0,42-171 0,-76 257-32,2-5 1,-1 0-1,0 0 1,0 0 0,0 0-1,0 0 1,-1 0 0,0 0 0,0 0-1,-1 0 1,1 0 0,-1 0-1,-2-7 1,3 11-1,0 0-1,-1 1 1,1 0 0,0-1-1,-1 1 1,1-1 0,0 1-1,-1-1 1,1 1 0,-1 0-1,1-1 1,-1 1 0,1 0-1,-1-1 1,1 1 0,-1 0-1,1 0 1,-1-1 0,1 1-1,-1 0 1,0 0 0,1 0-1,-1 0 1,1 0 0,-1 0-1,1 0 1,-1 0 0,0 0-1,-21 8-21,-16 18-18,16-3 21,1 1 0,1 0 0,2 1 1,0 2-1,-21 42 0,19-30-30,2 2-1,2 0 1,1 1 0,3 1 0,1 0-1,2 1 1,2 0 0,2 0 0,2 0 0,1 1-1,9 76 1,-5-97 24,2 0 0,0 0 0,1-1 0,2 1-1,0-1 1,20 43 0,-24-62 24,0 0-1,0 0 1,0 0-1,0 0 1,1-1-1,-1 1 1,1-1-1,0 0 1,0 0-1,0 0 1,0-1-1,1 1 1,-1-1-1,1 0 1,-1 0-1,1-1 1,0 1 0,0-1-1,-1 0 1,1-1-1,0 1 1,0-1-1,0 0 1,0 0-1,6-1 1,-1 0 4,0-1 1,1 0 0,-1-1 0,0 0-1,0-1 1,-1 0 0,1 0 0,-1-1-1,0 0 1,0-1 0,8-7 0,17-15 120,-2-2 1,-1-1 0,52-69-1,-71 84-29,-2 4 95,-20 22-60,3-2-126,0 0 1,1 0-1,0 0 0,0 0 1,1 1-1,0 0 1,0 1-1,1-1 0,1 1 1,0-1-1,0 1 0,0 0 1,1 0-1,1 0 0,0 0 1,0 1-1,1-1 0,2 19 1,-1-27-8,-1-1 0,0 1 0,1 0-1,0 0 1,-1 0 0,1-1 0,0 1 0,0 0 0,0-1 0,0 1 0,0-1 0,0 1 0,0-1 0,1 0 0,-1 1 0,0-1-1,1 0 1,-1 0 0,1 0 0,3 1 0,-2 0 4,0-1-1,1 0 1,-1 0-1,1-1 1,-1 1-1,1-1 1,-1 0 0,1 0-1,0 0 1,4-1-1,3-1 13,0 0 0,1-1-1,-1-1 1,-1 0 0,1 0 0,10-7-1,9-7 20,-1-1 0,-1-2 0,41-38-1,69-84 82,-88 89-57,-26 21 61,-24 33-92,-11 19 8,6-8-40,0 0-1,1 0 1,0 0-1,0 1 1,1-1 0,1 1-1,0 0 1,1 0-1,0 15 1,1-20 3,0 1 0,1-1 0,0 1 0,0-1 0,1 1 0,-1-1 0,2 0 0,-1 0 0,1 0 0,0 0 0,1 0 1,0-1-1,0 1 0,0-1 0,9 10 0,-12-15 4,0 0 0,1 1 1,-1-1-1,0 0 0,0 0 1,1 0-1,-1 0 0,0 0 1,1-1-1,-1 1 1,1 0-1,-1-1 0,1 1 1,0-1-1,-1 1 0,1-1 1,-1 0-1,1 0 0,0 0 1,-1 0-1,1 0 0,0 0 1,1 0-1,0-1 3,-1 0 1,0 0 0,0-1-1,0 1 1,0 0-1,0-1 1,0 1-1,0-1 1,0 1-1,-1-1 1,1 0-1,0 0 1,-1 0-1,2-2 1,0-2 2,0 1 0,0-1 1,0 0-1,-1 0 1,0 0-1,0 0 0,0-1 1,-1 1-1,0 0 0,0-1 1,0-6-1,-2 7 0,0-1 0,0 1-1,0 0 1,-1 1 0,0-1 0,0 0 0,-1 0-1,1 1 1,-1-1 0,0 1 0,-1 0 0,1 0-1,-1 0 1,0 0 0,0 1 0,-1 0 0,1 0-1,-1 0 1,0 0 0,0 1 0,0-1 0,0 1-1,-1 0 1,1 1 0,-12-4 0,-34-2-14,105-1-158,19 4 95,-46 2 64,0 1 1,0 1-1,-1 2 0,1 0 0,46 10 0,-69-10 8,-1 0 0,1 1 0,0-1 0,-1 1-1,1 0 1,-1 0 0,0 0 0,1 1 0,-1-1 0,0 1-1,-1 0 1,1 0 0,0 0 0,-1 0 0,0 0-1,1 1 1,-1-1 0,2 7 0,2 5-5,-1-1 0,-1 1-1,4 24 1,0-3-52,-8-35 55,0 0 0,0 0 0,1 1-1,-1-1 1,1 0 0,-1 0 0,1 1 0,0-1 0,-1 0-1,1 0 1,0 0 0,0 0 0,0 0 0,0 0 0,0 0-1,0 0 1,0-1 0,0 1 0,0 0 0,0 0 0,0-1 0,0 1-1,1-1 1,0 1 0,1 0 2,0-1 1,0 0-1,0 0 1,0 0-1,0 0 1,0 0-1,-1-1 1,1 1-1,0-1 1,5-2-1,6-2 9,-1-2 1,0 1-1,18-13 0,-28 17-11,120-88 45,-123 90-44,1-1 0,-1 1 0,1 0 0,0-1 0,-1 1 0,1-1 0,-1 1 0,1 0 0,0 0 0,-1-1 0,1 1 0,0 0 0,-1 0 0,1 0 0,0-1 0,-1 1 0,1 0 0,0 0 0,-1 0 0,1 0 0,0 1 0,-1-1 1,1 0-1,0 0 0,-1 0 0,1 0 0,0 1 0,-1-1 0,1 0 0,0 1 0,-1-1 0,1 0 0,-1 1 0,1-1 0,-1 1 0,1-1 0,-1 1 0,1-1 0,-1 1 0,1-1 0,-1 1 0,0-1 0,1 1 0,-1 0 0,0-1 0,0 1 0,1 0 0,-1-1 0,0 1 0,0 1 0,1 4 0,0 1 0,0-1 0,0 0 0,-1 10 0,-1-11 0,1 15 0,0-1 0,1 0 0,1 1 0,1-1 0,10 36 0,-12-53 0,0 1 0,0-1 0,0 0 0,0 0 0,1 0 0,-1 0 0,0-1 0,1 1 0,-1 0 0,1-1 0,0 1 0,0-1 0,-1 1 0,1-1 0,0 0 0,0 0 0,0 1 0,0-2 0,1 1 0,-1 0 0,0 0 0,0-1 0,0 1 0,1-1 0,-1 0 0,0 1 0,1-1 0,-1 0 0,0 0 0,1-1 0,-1 1 0,0 0 0,0-1 0,4-1 0,7-2 0,-1 0 0,0-1 0,0 0 0,19-12 0,31-23 88,-2-2 0,102-95 0,-101 79 56,-72 69-111,-24 24 30,-48 62 1,74-87-71,1 2 1,1-1-1,0 1 0,1 0 0,0 1 0,0-1 1,2 1-1,-1 0 0,2 1 0,0-1 1,-2 17-1,5-26 4,0 0 0,1 0-1,-1-1 1,1 1 0,0 0 0,0-1 0,0 1 0,0-1 0,0 1 0,1-1-1,0 0 1,-1 1 0,1-1 0,1 0 0,-1 0 0,0 0 0,1-1 0,-1 1 0,1 0-1,0-1 1,0 0 0,6 4 0,-1-1-121,0-1 0,1 0 0,0 0 1,0-1-1,0 0 0,0 0 0,18 2 0,-16-5-3892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05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14272,'0'0'1824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05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11352,'0'0'1544,"83"-46"-1504,-45 28 0,4 0-224,1-1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06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11048,'0'0'248,"90"-10"-216,-17 8 360,13 2 16,17 2 72,6 2 16,-4-2-16,-10-2 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12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1760 6328,'0'0'4790,"10"-8"-4540,-8 7-239,6-6 75,0 0 0,0-1 0,-1 0 0,0 0 0,0 0 0,0-1 0,-1 0 0,6-14 0,-2-3 171,-2 0-1,-1-1 1,-1 1 0,4-40-1,4-20 389,1-5 281,4-145 1,-7 51-191,-7 138-576,1-23 302,20-86 0,-22 142-368,1 0 1,1 1-1,0 0 0,1 0 1,1 1-1,13-18 0,-19 27-80,0 0 0,1 0 0,0 1-1,-1-1 1,1 0 0,0 1 0,0 0 0,1 0 0,-1 0-1,0 0 1,1 0 0,-1 1 0,1 0 0,-1-1 0,1 1-1,0 1 1,-1-1 0,1 0 0,0 1 0,0 0 0,0 0-1,-1 0 1,1 0 0,0 1 0,0-1 0,5 3 0,1-1-7,-1 2 0,1-1 1,-1 1-1,0 0 1,0 1-1,-1 0 0,1 1 1,14 12-1,-5-1-1,0 1-1,-2 1 1,0 0-1,-1 1 1,-1 1 0,12 23-1,-8-8 7,-2 0 1,-1 1-1,10 41 0,-5-13 0,10 38 41,-3 65 64,-24-136-64,-2-1 0,0 1 0,-7 43-1,-27 129 218,18-108-59,-3 15 36,13-56-144,-2-3 89,4 2 1,3 81-1,26 16 202,-10-68-220,-9-48-44,16 54-1,-18-74-53,1 0 1,0-1-1,1 0 0,1-1 1,0 1-1,11 13 1,-13-20-2,1 0 0,-1 0 0,1-1 0,0 0 0,1 0 0,-1-1 0,13 7 0,-15-9-35,1-1-1,-1 1 1,1-1-1,-1-1 1,1 1-1,0-1 1,-1 0-1,1 0 1,0-1-1,0 0 1,0 0-1,-1 0 0,8-2 1,-6 1-12,0-1 1,0 0-1,1-1 0,-1 1 1,-1-2-1,1 1 0,0-1 1,-1 0-1,0 0 0,0 0 1,0-1-1,0 0 0,-1 0 1,0-1-1,0 0 0,7-10 1,1-6 29,-1 0 0,-1-1 1,13-37-1,-8 20 20,22-53 193,26-100 0,-40 89-145,-5-1 1,-5-2 0,-4 1-1,-4-112 1,5-17 116,-7 183-185,2-15-28,4 1 0,3 1 1,2-1-1,4 2 0,2 1 0,3 0 0,2 2 0,3 0 0,55-82 1,-71 125-86,1 0 0,1 0 0,1 2 0,0-1 0,24-17 0,-39 33 49,0 1 0,0-1 0,0 0 0,0 0 0,0 1 0,0-1 0,1 1 0,-1-1 0,0 1 0,0-1 0,0 1 0,1 0 0,-1-1 0,0 1 0,1 0 0,-1 0 0,0 0 0,0 0 0,1 0 0,-1 1 0,0-1 0,1 0 0,-1 0 0,0 1 0,0-1 0,0 1 0,1-1 0,-1 1 0,0-1 0,0 1 0,0 0 0,0 0 0,0 0 0,0-1 0,0 1 0,0 0 0,0 0 0,-1 0 0,1 0 0,1 2 0,3 5-16,0 0-1,-1 0 0,0 1 0,5 12 1,-8-17 15,28 84-156,33 178 0,-56-236 147,28 184-35,10 279 0,-46-247 178,-2-87 112,4-124-132,1 1 0,2 0 0,1-1 0,2 1 0,1-1 0,2-1 0,16 43 0,-18-64-56,1 0-1,0 0 0,0-1 1,2 0-1,-1 0 1,1-1-1,1 0 0,0-1 1,15 11-1,-22-19-36,-1-1 0,1 1 0,0 0 0,-1-1 1,1 0-1,0 0 0,0 0 0,0 0 0,0-1 0,0 1 0,0-1 0,0 0 0,0 0 0,0-1 0,0 1 0,0-1 0,0 0 0,5-1 0,9-4 52,0 0 0,24-12-1,-39 16-51,11-5 21,1 0 1,-1-1 0,-1-1 0,0 0 0,0-1 0,-1 0 0,0-1 0,-1 0 0,0-1 0,0 0 0,-2-1 0,0 0 0,0-1 0,-1 0 0,-1 0-1,0-1 1,-1 1 0,0-1 0,5-27 0,4-27 109,-4 0 0,5-142 0,-24-144 169,7 339-296,-1-55 86,13-139-1,-5 164-80,3 0 0,1 1 0,3 0 0,18-46 0,-28 84-22,13-32 6,1 0-1,1 1 1,37-54-1,-12 33-21,50-52-1,-85 103 6,0 0-1,1 0 0,0 1 1,1 1-1,0-1 0,0 1 0,13-5 1,-19 9 5,-1 1 0,1-1 0,0 1 0,0 0 1,0 0-1,0 0 0,0 0 0,0 1 0,-1 0 0,1-1 1,0 2-1,0-1 0,0 0 0,0 1 0,0 0 0,0 0 1,0 0-1,0 0 0,0 0 0,-1 1 0,1 0 0,-1 0 0,1 0 1,4 4-1,0 2-14,0 1 0,0 0 1,-1 1-1,0-1 0,-1 1 1,0 1-1,-1-1 0,0 1 1,5 16-1,0 6-24,-1 1 0,4 34 0,52 678-412,-18-223 326,-35-461 129,3-1 1,42 108 0,-28-89 35,-15-42-14,20 40-1,-27-64-3,1 0-1,0-1 0,1 0 1,1-1-1,21 23 0,-27-31-12,1 0-1,0-1 1,-1 1-1,2-1 1,-1 0-1,0 0 1,1-1-1,-1 1 1,1-1-1,0 0 1,-1-1 0,1 0-1,0 0 1,0 0-1,0 0 1,0-1-1,0 0 1,0 0-1,0-1 1,12-2-1,-9 0 3,1 0-1,0 0 0,-1-1 1,0 0-1,0-1 0,0 0 0,0 0 1,-1-1-1,0 0 0,0-1 1,10-10-1,10-14 45,-2-1 0,-1-1 0,-2-1 0,-1-1 0,23-49 0,-22 31 63,-3 0 0,-2-2-1,15-71 1,49-404 610,20-82-232,-94 579-480,3-1 0,0 2 1,2-1-1,2 2 0,0 0 0,38-54 0,-50 81-15,0 0-1,1 0 1,-1 0-1,1 1 1,-1-1-1,1 1 0,0 0 1,0 0-1,1 0 1,-1 1-1,1-1 1,-1 1-1,1 0 0,7-2 1,-8 4 0,-1-1 1,0 1-1,1 0 1,-1 0-1,1 0 1,-1 1-1,0-1 1,1 1 0,-1 0-1,0 0 1,0 0-1,0 0 1,1 0-1,-1 1 1,-1 0-1,1-1 1,0 1-1,0 0 1,0 0-1,-1 1 1,0-1-1,3 3 1,5 6-16,-1 1 1,-1-1-1,0 1 1,0 1 0,10 25-1,-6-9-50,12 51-1,-7 9-36,-4 1 0,2 99 0,-15-182 99,5 210-151,-5-118 47,20 156 0,-6-170 89,25 86-1,-30-141 64,1-1 0,2-1-1,0 0 1,2-1 0,2 0-1,27 38 1,-31-50 13,1 0 0,0-1 0,1-1-1,0 0 1,2-1 0,-1 0 0,22 12 0,-29-20-35,1 1 1,0-1-1,-1-1 1,1 1-1,0-2 1,0 1-1,1-1 1,-1-1-1,0 1 1,1-2-1,-1 1 0,1-1 1,-1-1-1,1 0 1,-1 0-1,18-5 1,-12 0 0,0 0 1,0-1 0,-1-1 0,0 0-1,14-11 1,62-55 122,-89 73-142,18-16 48,-2-1 0,0-1 0,-1-1 0,-1 0 0,-1-1 1,-1-1-1,-1 0 0,-1-1 0,0 0 0,12-46 0,-2-12 92,19-161-1,-33 186-109,35-508 215,-47 181-188,-1 182-46,6 197-13,2-139 36,-1 124-44,2 0 1,0 0 0,1 0 0,0 1-1,11-26 1,-15 43 4,0 0 0,0 1 1,0-1-1,1 0 0,-1 1 0,0-1 0,1 0 0,-1 0 0,0 1 1,1-1-1,-1 1 0,1-1 0,-1 0 0,1 1 0,-1-1 0,1 1 1,-1-1-1,1 1 0,-1-1 0,1 1 0,0 0 0,-1-1 1,1 1-1,0 0 0,-1-1 0,1 1 0,0 0 0,0 0 0,-1 0 1,1-1-1,0 1 0,0 0 0,-1 0 0,1 0 0,0 0 1,0 0-1,-1 1 0,1-1 0,0 0 0,0 0 0,-1 0 0,1 1 1,0-1-1,-1 0 0,1 1 0,0-1 0,0 1 0,4 3-12,-1 0-1,1 1 0,-1-1 0,0 1 0,3 5 0,-3-5 8,15 25-45,0 1-1,-3 0 1,0 2 0,11 34 0,-3-8-9,139 408-263,-138-386 266,1 10-29,24 165 0,-12 98 76,-34-305 25,0-4 21,2-1 0,21 79 0,-24-111-24,1-1-1,0 1 1,1-1 0,1 0 0,0 0-1,0-1 1,1 0 0,0 0 0,1 0 0,0-1-1,1 0 1,0-1 0,0 0 0,0 0-1,1-1 1,1 0 0,-1-1 0,1 0 0,0-1-1,0 0 1,1 0 0,-1-2 0,1 1-1,0-1 1,0-1 0,0 0 0,0-1-1,0 0 1,24-2 0,-29 0-10,16-1 17,0 0-1,42-12 1,-58 11-11,1 0 1,-1 0-1,0 0 1,1-1-1,-2 0 1,1-1 0,0 1-1,-1-1 1,0-1-1,0 1 1,-1-1-1,7-7 1,3-8 27,-1 0 0,0-1 0,-2-1 1,0 0-1,-2-1 0,14-43 0,-16 34 28,-1 0 0,-1-1 0,-2 0 0,-1-49 0,-5 22 112,-16-102 1,-26-55 180,34 175-293,-30-165 262,37 183-289,1-1 0,1 1-1,1-1 1,2 1 0,0-1 0,7-27-1,-5 42-43,-1 0-1,2 1 1,-1-1-1,2 1 1,-1 0-1,1 0 1,1 0-1,0 1 1,0 0-1,1 1 1,0 0-1,0 0 1,1 0-1,0 1 1,1 0-1,9-5 1,-2 3-29,0 0 1,1 1-1,-1 0 0,1 2 1,1 0-1,-1 1 1,1 1-1,34-3 0,-45 6 19,-1 1 0,1 0-1,0 0 1,0 1-1,-1 0 1,1 1 0,0-1-1,-1 1 1,1 1-1,-1 0 1,0 0 0,0 0-1,0 1 1,0 0-1,-1 0 1,9 7 0,-7-3 7,1 1 0,-1 0 0,-1 0 0,0 1 0,0 0 1,-1 1-1,0-1 0,-1 1 0,7 20 0,0 6 5,-1 1-1,7 54 0,2 79 41,-20-163-29,9 89 20,32 245-71,-14-143 44,-20-132 37,2 1 1,31 109-1,-29-138 11,-8-25-11,1 0 0,1 0 1,0 0-1,12 23 1,-15-34-24,1 0 1,-1 1-1,1-1 0,-1 0 1,1 0-1,0 0 1,0-1-1,1 1 1,-1-1-1,0 1 0,1-1 1,0 0-1,-1 0 1,1-1-1,0 1 1,0-1-1,0 0 0,0 0 1,0 0-1,0-1 1,7 1-1,0-1-3,0 0-1,0 0 1,1-2-1,-1 1 1,0-1-1,0-1 1,-1 0-1,1-1 1,0 0-1,19-10 1,-16 5 12,-1 0 0,0-1 0,0 0 1,0-1-1,-2-1 0,19-22 0,-2-5 18,-2-2 1,-2 0-1,-2-2 1,20-52-1,-18 33-38,-2-2 0,-3 0 0,-3 0 0,-3-2 0,-3 0 0,3-91 0,-22-42 0,4 142 0,2 0 0,6-74 0,0 104 0,1 0 0,2 1 0,1-1 0,15-37 0,-17 51 0,0 0 0,1 1 0,1 0 0,0 0 0,1 1 0,0 0 0,1 0 0,0 1 0,1 0 0,18-15 0,-22 21 0,-1 0 0,1 1 0,1-1 0,-1 1 0,0 1 0,1-1 0,-1 1 0,1 0 0,0 0 0,-1 1 0,1 0 0,0 0 0,0 1 0,0-1 0,0 2 0,0-1 0,0 1 0,0 0 0,0 0 0,-1 1 0,1 0 0,0 0 0,-1 0 0,0 1 0,1 0 0,-1 1 0,0-1 0,0 1 0,-1 0 0,1 1 0,-1-1 0,0 1 0,0 0 0,-1 0 0,7 9 0,7 12 0,-1 1 0,-2 1 0,0 0 0,-2 1 0,12 37 0,35 157 0,-33-113 0,34 181 0,-8-37 0,-50-244 0,7 34 0,31 80 0,-27-89 0,-11-25 0,0 0 0,1-1 0,0 1 0,0-1 0,1 0 0,1-1 0,-1 1 0,1-1 0,11 11 0,-5-8 0,1 0 0,1-1 0,19 13 0,-27-20 0,0 0 0,1 0 0,-1 0 0,1-1 0,-1 0 0,1-1 0,0 1 0,0-1 0,9 0 0,22-1 436,48-7-1,-11-3-5339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16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0 13360,'0'0'2808,"-6"18"-2966,-20 72 522,-25 163 0,24-18 364,16-149-341,6-50 295,-2 54 0,25-109-114,5-13-334,24-45 1,-33 51-119,1 1-1,1 0 0,1 2 1,22-24-1,-37 45-90,2-2 21,-1 1-1,0-1 0,1 1 0,0 0 0,6-4 0,-9 9-31,0-1 0,0 1 0,0-1-1,0 1 1,0-1 0,0 1 0,-1-1-1,1 1 1,-1 0 0,1-1 0,-1 1 0,1 0-1,-1 0 1,0 1 0,0-2-13,5 60 109,-4-40-49,6 29 0,-4-29-30,-2-11-2,0-1 0,1 1 0,0-1 0,1 0 0,4 10 0,-6-17-20,0 0 1,-1-1-1,1 1 1,1 0-1,-1-1 0,0 1 1,0-1-1,1 1 1,-1-1-1,1 1 0,-1-1 1,1 0-1,-1 0 1,1 0-1,0 0 0,-1 0 1,1 0-1,0 0 1,0-1-1,0 1 0,0-1 1,0 1-1,0-1 1,0 0-1,0 0 0,0 0 1,0 0-1,0 0 1,0 0-1,3-1 0,9-2 27,0-2 0,1 1 0,-2-2-1,1 0 1,-1 0 0,0-1 0,0-1 0,0 0-1,-1-1 1,16-15 0,-8 5 126,0-1-1,-2-1 1,0-1-1,26-42 1,-40 58 155,-5 12-136,-2 7-129,0 4-17,2 0 0,0 1 0,1-1 0,1 0 0,0 1 0,5 21 1,-5-33-24,0 0 1,1-1-1,-1 1 1,1 0-1,1-1 1,-1 1-1,1-1 1,0 0-1,0 0 1,0 0-1,1 0 1,0-1-1,0 1 1,0-1-1,0 0 1,1 0-1,-1-1 1,1 1-1,0-1 1,0 0 0,0 0-1,7 2 1,1-2 3,-1 0 0,1-1 0,-1 0 0,1-1 0,0-1 1,-1 0-1,1-1 0,0 0 0,0-1 0,-1 0 1,0-1-1,15-5 0,19-8 59,80-42 1,-84 38-48,-23 11-3,93-51 60,-101 53-62,-1 0 0,0 0 0,0-1 0,-1-1 0,0 0 0,-1 0 0,0 0 0,7-12 0,-14 21-19,-1 0 1,0-1-1,1 1 0,-1-1 0,0 1 0,1-1 0,-1 1 1,0-1-1,0 1 0,1-1 0,-1 1 0,0-1 0,0 1 1,0-1-1,0 0 0,0 1 0,0-1 0,0 1 0,0-1 1,0 1-1,0-1 0,0 1 0,0-1 0,0 0 0,0 1 1,-1-1-1,1 0 1,-1 1 0,1 0 0,-1-1 0,0 1-1,1 0 1,-1 0 0,1 0 0,-1-1 0,0 1 0,1 0 0,-1 0 0,0 0 0,1 0 0,-1 0 0,0 0 0,1 0 0,-1 1 0,-1-1 0,-31 11 95,9 0-63,0 1 0,1 1 0,1 1-1,0 1 1,-26 24 0,45-36-31,0 0-1,1 0 0,-1 0 0,1 0 1,-1 1-1,1-1 0,0 1 1,1-1-1,-1 1 0,1 0 0,-1 0 1,0 6-1,2-8-2,-1-1 1,1 1-1,0 0 0,0 0 1,0 0-1,0 0 0,1 0 1,-1-1-1,1 1 0,-1 0 1,1 0-1,-1 0 1,1-1-1,0 1 0,0 0 1,0-1-1,0 1 0,0-1 1,0 1-1,0-1 0,1 0 1,-1 1-1,0-1 0,1 0 1,-1 0-1,1 0 0,0 0 1,-1 0-1,3 1 1,15 7 22,1-1 0,1-1 0,-1-1 0,1-1 0,0 0 0,23 1 0,-39-6-9,1 0-1,0 0 1,-1 0-1,1-1 0,-1 0 1,1 0-1,-1 0 1,1-1-1,-1 1 1,0-1-1,0-1 1,0 1-1,0-1 0,0 0 1,-1 0-1,1 0 1,-1-1-1,0 1 1,1-1-1,3-5 1,2-1 47,-8 8-44,0 1 0,0-1 0,0 0 1,0 0-1,0 0 0,0 0 0,-1 0 1,1 0-1,-1 0 0,1-1 1,-1 1-1,0-1 0,0 1 0,1-4 1,-2 5 33,-1 2-40,0 1 0,0 0 1,0-1-1,1 1 0,-1 0 0,0 0 0,1 0 0,-1 0 0,1-1 0,0 1 0,-1 2 1,0 2 7,-26 62 110,9-24-53,2-6-41,-2-2 0,0 1 1,-3-2-1,-1-1 0,-36 43 0,47-64-9,0 0 0,-18 14 0,25-23-20,-1-1 0,1 1-1,-1-1 1,1 0 0,-1-1-1,0 1 1,0-1-1,0 0 1,0 0 0,-1 0-1,-4 0 1,9-2-6,0 1 0,0-1 0,0 0-1,0 0 1,0 0 0,0 0 0,0 0 0,0 0 0,0 0 0,1 0 0,-1 0 0,0-1 0,0 1-1,0 0 1,0-1 0,0 1 0,1 0 0,-1-1 0,0 1 0,0-1 0,0 1 0,1-1 0,-1 0-1,0 1 1,1-1 0,-1 0 0,1 1 0,-1-1 0,0-1 0,0 0 0,1 0 0,0 0 0,-1 0 0,1 0-1,0 1 1,0-1 0,0 0 0,1 0 0,-1 0 0,0 0 0,1 0 0,0-4 0,3-4 5,0 1 0,1-1 0,10-16 0,8-5 19,2 2 0,1 0 0,2 2 0,47-37 0,23-22-1,-27 14 23,99-126 0,30-104 96,-136 199-113,-23 28 39,-15 24-2,-19 40-15,-7 11-53,0 0 0,0 0 0,0 0 0,0 0 0,0 0 0,0 0 1,0 0-1,0 0 0,0 0 0,0 0 0,0 0 0,0 0 0,0 0 0,1 0 0,-1 0 1,0 0-1,0 0 0,0 0 0,0 0 0,0 0 0,0 0 0,0 0 0,0 0 0,0 0 0,0 0 1,0 0-1,0 0 0,0 0 0,0 0 0,0 0 0,0 0 0,0 0 0,0 0 0,0 0 0,0 0 1,0 0-1,0 0 0,0 0 0,0 0 0,0 0 0,1 0 0,-8 21 51,3-9-56,-10 30 14,-63 197 85,21 6-27,51-227-65,4-15 0,0 0-1,0 0 0,1 0 0,-1 1 0,1-1 0,-1 0 1,1 0-1,0 0 0,0 0 0,1 4 0,-1-7-1,0 0 1,0 1-1,0-1 0,1 0 1,-1 0-1,0 1 0,0-1 0,1 0 1,-1 0-1,0 0 0,0 1 0,1-1 1,-1 0-1,0 0 0,0 0 1,1 0-1,-1 0 0,0 0 0,1 1 1,-1-1-1,0 0 0,0 0 1,1 0-1,-1 0 0,0 0 0,1 0 1,-1 0-1,0 0 0,1 0 1,-1-1-1,0 1 0,0 0 0,1 0 1,-1 0-1,0 0 0,1-1 0,10-4 14,-10 5-14,25-17 45,0-2-1,28-24 1,-52 41-39,-1 0 0,1 1 0,-1 0 0,1-1 0,0 1-1,0 0 1,-1 0 0,1 0 0,0 0 0,0 0 0,0 0 0,0 0 0,1 1 0,-1-1-1,0 1 1,0-1 0,0 1 0,0 0 0,0 0 0,1 0 0,-1 0 0,0 1 0,3 0-1,-2 0 4,0 0 0,0 1 0,0 0 0,0 0-1,-1 0 1,1 0 0,-1 0 0,0 0-1,1 1 1,-1-1 0,0 1 0,0 0 0,-1-1-1,3 6 1,65 99 241,-66-100-491,5 8 915,-8-15-747,0 1-1,0-1 0,0 0 1,0 0-1,0 0 0,0 0 1,0 1-1,0-1 0,0 0 1,0 0-1,0 0 0,0 0 1,0 1-1,1-1 0,-1 0 1,0 0-1,0 0 0,0 0 1,0 0-1,0 0 0,0 1 1,1-1-1,-1 0 0,0 0 1,0 0-1,0 0 0,0 0 1,0 0-1,1 0 0,-1 0 1,0 0-1,0 0 0,0 0 1,0 0-1,1 0 0,-1 0 1,0 0-1,0 0 0,0 0 1,0 0-1,1 0 0,-1 0 1,0 0-1,0 0 0,0 0 1,0 0-1,1 0 0,-1 0 1,0 0-1,0 0 0,0 0 1,0-1-1,0 1 0,1 0 1,-1 0-1,0 0 0,0 0 1,0-1-1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17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18695,'0'0'4568,"84"-24"-4448,-42 24-224,11 0 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0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8240,'0'0'6074,"13"15"-5744,0-1-245,0-1 6,0 1 0,-1 1 0,-1 0 0,0 0 0,11 23 1,74 205 1401,-69-165-997,-15-44-289,43 107 1103,-25-71 150,-30-69-1344,3 0 210,-3 0-318,0-1 0,1 0 0,-1 0 0,0 0 0,0 0 0,0 1 0,0-1 0,1 0 0,-1 0 0,0 0 0,0 0 0,0 0 0,1 0 0,-1 0 0,0 0 0,0 1 0,0-1 0,1 0 0,-1 0 0,0 0 0,0 0 0,0 0 0,1 0 0,-1 0 0,0 0 0,0 0 0,1 0 0,-1-1 0,0 1 1,0 0-1,0 0 0,1 0 0,-1 0 0,0 0 0,0 0 0,0 0 0,1-1 0,2-1 13,1 0 1,-1-1-1,0 0 0,0 1 1,0-1-1,0 0 1,0-1-1,-1 1 1,1 0-1,-1-1 0,0 0 1,0 1-1,3-8 1,8-14 47,179-254 372,-170 251-392,2 1 0,31-29 0,31-33 99,-79 80-123,-1 0-1,0 0 1,0 0-1,-1-1 1,0 0-1,0 0 1,-1 0-1,5-21 1,-8 27-15,0 0 0,-1 0 0,0-1 0,0 1 0,0 0 0,0 0 0,0 0 0,-1 0 0,0 0 0,0 0 0,0 0 0,0 0 0,-1 0 0,1 0 0,-1 0 0,0 1 0,0-1 0,-1 1 0,1-1 0,-1 1 0,1 0 0,-1 0 0,0 0 0,0 0 0,-1 1 0,-5-4 0,-6-4 10,-1 1 1,0 1-1,-1 0 1,0 2-1,0-1 0,-1 2 1,1 1-1,-1 0 1,0 1-1,0 1 1,0 0-1,-1 2 1,-21 1-1,-40 8 68,-1 3 0,-93 26 0,86-17-21,81-20-52,-35 11 34,40-12-43,0 1-1,0 0 0,0-1 1,1 1-1,-1 0 1,0 0-1,1 0 0,-1 0 1,1 1-1,-1-1 1,1 0-1,-1 1 0,1-1 1,0 1-1,0-1 1,-1 1-1,0 2 0,2-4-4,0 1 0,0-1 0,0 1 0,0-1 0,0 1 0,0-1 0,0 1 0,1-1 0,-1 1 1,0-1-1,0 1 0,0-1 0,1 1 0,-1-1 0,0 1 0,0-1 0,1 0 0,-1 1 0,0-1 0,1 0 0,-1 1 0,0-1 0,1 0 0,-1 1 0,1-1 0,-1 0 0,0 0 0,1 1 0,-1-1 0,2 0 0,14 6-2,-15-6 1,17 4-21,0-1 0,0 0 1,25-1-1,-8-1-3005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0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14872,'0'0'3490,"14"-5"-3667,11-3 140,0 1 1,0 1 0,38-4-1,-11 5 3,282-19 376,-298 22-216,-1 2-1,53 7 0,-72-5-36,-1 2-1,0-1 1,0 2-1,0 0 1,-1 0-1,1 2 0,-1 0 1,14 9-1,-26-14-48,1 0 0,0 0 0,-1 1 0,1-1 0,-1 1 0,4 4 0,-1 3-2520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1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87 12256,'0'0'3774,"-4"17"-3607,0 0-122,-3 15 88,-6 52 0,9-36 44,-4 78 932,18-138-601,2-14-283,17-50 1,-8 15-52,48-108 349,-66 161-474,0 1 0,1 0 0,0 1 0,0-1 0,0 1 0,6-7 0,-9 12-38,0 0 1,0 0 0,0 0 0,0 0-1,0 0 1,0 0 0,0 0-1,0 1 1,1-1 0,-1 0 0,0 1-1,1-1 1,-1 1 0,0-1 0,1 1-1,-1 0 1,0-1 0,1 1 0,-1 0-1,1 0 1,-1 0 0,0 0-1,1 0 1,-1 1 0,1-1 0,-1 0-1,0 1 1,1-1 0,-1 1 0,0-1-1,1 1 1,-1-1 0,0 1-1,0 0 1,0 0 0,1 0 0,-1 0-1,2 1 1,15 19 66,0 0 1,-2 1-1,0 0 1,-1 1-1,12 27 1,-9-18 56,-2 1 1,-1 1-1,-2 0 1,13 50-1,-25-83-163,6 21 607,-7-22-656,1 1 0,-1-1 0,1 0 0,-1 0 0,1 1 0,-1-1 0,1 0 1,-1 0-1,1 0 0,-1 0 0,1 0 0,0 0 0,-1 0 0,1 0 0,-1 0 0,1 0 0,-1 0 0,1 0 0,-1 0 0,1 0 0,-1 0 0,1 0 1,-1-1-1,1 1 0,-1 0 0,1 0 0,-1-1 0,1 1 0,-1 0 0,0-1 0,1 1 0,-1 0 0,1-1 0,-1 1 0,1-1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8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10344,'0'0'16425,"0"10"-15858,0 5-303,0 0 0,-1-1 0,-1 1 0,0 0 0,-6 19 0,-13 26 1442,-25 116 0,39-145-1523,4-20-122,1 0 1,-2 20 0,3-28-58,1 0 0,0 0 0,1 1 0,-1-1 0,1 0 0,-1 0 0,1 0 0,0 0 0,0 0-1,0 0 1,0 0 0,1 0 0,-1 0 0,3 3 0,-3-5-4,0 0 0,0 0 0,1-1 0,-1 1 0,0 0 0,0-1 0,1 1 0,-1-1 0,0 1 0,1-1 0,-1 1 0,0-1 0,1 0 0,-1 0 0,0 0 0,3 0 0,26-1 0,-25 0 0,138-25 0,-113 19 0,-22 6 0,8-3 0,-16 3 0,1 1 0,-1-1 0,1 1 0,-1-1 0,1 1 0,-1-1 0,0 1 0,1-1 0,-1 1 0,0-1 0,0 0 0,0 1 0,1-1 0,-1 0 0,0 1 0,0-1 0,0 1 0,0-1 0,0 0 0,0 1 0,0-1 0,0 0 0,0 1 0,0-1 0,0 0 0,-1 1 0,1-1 0,0 0 0,-9-38 877,6 17-5814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3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377 628 10752,'0'0'3480,"-11"-9"-3359,2 1-81,5 4-24,1 0 0,-1 0 0,0 1-1,-1 0 1,1 0 0,0 0 0,-1 0 0,0 1 0,1-1 0,-1 1 0,0 0 0,0 1 0,-1-1 0,-4 0 0,-4 1 68,0-1 1,0 2-1,0 0 1,0 1-1,0 0 1,0 1-1,-24 6 1,30-5-16,0 0-1,1 0 1,-1 0-1,0 1 1,1 1 0,0-1-1,0 1 1,0 0-1,1 1 1,0 0-1,0 0 1,0 0 0,1 0-1,-6 9 1,5-6 46,1 0 0,0 1-1,1-1 1,0 1 0,0 0 0,1 0 0,0 0 0,1 1 0,0-1-1,0 15 1,2-19-50,0 0 0,0 0 0,1-1-1,-1 1 1,1 0 0,1 0 0,-1-1 0,1 1-1,0-1 1,0 1 0,0-1 0,1 0 0,0 0-1,0 0 1,0 0 0,1-1 0,0 1-1,0-1 1,0 0 0,7 6 0,-9-9-34,1 1 0,-1-1 0,1 1 0,-1-1 1,1 0-1,-1 0 0,1 0 0,0 0 0,0-1 1,-1 1-1,1-1 0,0 1 0,0-1 0,0 0 1,3-1-1,0 1 14,-1-1 0,1-1-1,0 1 1,-1-1 0,1 0 0,9-5 0,3-4 43,-1 0 0,0-2 1,17-15-1,-29 24-64,8-9 46,0-1 0,-1 0 0,0-1 0,-1 0 0,-1-1 0,14-30 0,8-10 248,-26 38-86,-4 12 171,-2 15-172,-1 10-129,0 0 0,1-1 0,3 20 0,-2-33-72,-1-1 0,1 1-1,0-1 1,0 1 0,1-1 0,-1 1-1,1-1 1,0 0 0,0 0-1,1 0 1,-1 0 0,1 0 0,0-1-1,-1 1 1,2-1 0,-1 0 0,0 0-1,6 4 1,-7-6-10,0 0 0,1-1 1,-1 1-1,1 0 0,-1-1 0,1 0 1,-1 0-1,1 1 0,-1-1 0,1-1 0,-1 1 1,0 0-1,1-1 0,3 0 0,35-13 167,-40 14-180,17-8 72,-1 0-1,0-1 0,0-1 1,25-20-1,55-55 260,-18 14 191,-61 60-305,-18 11-217,0 0 1,1-1-1,-1 1 0,0 0 0,0 0 1,1 0-1,-1 0 0,0 0 0,0 0 1,1 0-1,-1 0 0,0 0 1,0 0-1,1 0 0,-1 0 0,0 1 1,0-1-1,1 0 0,-1 0 0,0 0 1,0 0-1,0 0 0,1 0 0,-1 0 1,0 1-1,0-1 0,0 0 0,1 0 1,-1 0-1,0 1 0,0-1 1,0 0-1,0 0 0,0 0 0,1 1 1,-1 2 40,0 0-1,1 1 1,-1-1 0,0 0 0,-1 0 0,1 0 0,-2 6 0,0 5-32,-2 8 118,-10 37 1,8-42-10,2 0 1,0 0-1,1 1 1,-1 25-1,4-43-118,0 1 0,-1-1 0,1 0 0,0 1 0,0-1 0,1 1 1,-1-1-1,0 0 0,0 1 0,0-1 0,0 0 0,0 1 0,0-1 0,0 1 0,1-1 0,-1 0 0,0 0 0,0 1 0,0-1 0,1 0 0,-1 1 0,0-1 0,1 0 0,-1 0 0,0 1 0,0-1 0,1 0 0,-1 0 0,0 0 1,1 1-1,-1-1 0,0 0 0,1 0 0,-1 0 0,1 0 0,-1 0 0,0 0 0,1 0 0,-1 0 0,0 0 0,1 0 0,-1 0 0,1 0 0,-1 0 0,0 0 0,1 0 0,-1 0 0,0 0 0,1-1 0,-1 1 0,0 0 1,1 0-1,21-12 97,-21 11-98,84-61 205,20-13-23,-86 63-119,1 1 0,-1 0 0,37-12 0,-53 22-50,0 0 1,0 0-1,1 0 1,-1 0-1,0 1 1,1 0-1,-1-1 1,4 1-1,-6 1-13,0-1-1,0 0 1,0 0-1,0 1 1,0-1-1,0 1 1,0-1-1,-1 1 1,1-1 0,0 1-1,0-1 1,0 1-1,-1 0 1,1 0-1,0-1 1,-1 1-1,1 0 1,-1 0-1,1 0 1,-1-1-1,1 1 1,-1 0-1,1 0 1,-1 0-1,0 0 1,0 0-1,1 0 1,-1 0-1,0 0 1,0 0-1,0 2 1,1 99 235,-1-100-232,0 0 0,0-1 0,1 1-1,-1 0 1,1 0 0,-1-1 0,1 1-1,-1-1 1,1 1 0,0 0 0,0-1 0,0 1-1,0-1 1,0 1 0,0-1 0,0 0 0,0 0-1,1 1 1,1 0 0,0 0 3,0 0 0,0-1 0,0 1 1,0-1-1,1 0 0,-1 0 0,0 0 0,1 0 0,4 0 0,5 0 19,0-1-1,1 0 0,26-4 1,-16-1-6,-1 0 0,1-1 1,32-14-1,65-36 71,-3 1 19,-93 45-88,10-4 44,0-1-1,56-33 0,-126 53 65,20 0-123,0 2-1,1-1 1,-1 2-1,1 0 1,1 1-1,0 0 1,-16 14-1,6-1 18,0 1 0,-32 41 0,47-54-12,1 1 0,0 0 0,1 0 1,0 0-1,-5 15 0,9-21-8,0 0 1,1 0-1,0 0 0,0 0 0,0 0 1,1 0-1,-1 0 0,1 0 1,1 0-1,-1 0 0,1 0 1,-1 1-1,2-1 0,-1 0 0,2 5 1,-2-8-7,0-1 0,-1 0 0,1 0 1,0 0-1,0 0 0,0 0 0,0 0 1,0 0-1,0 0 0,0 0 0,0 0 0,0 0 1,1-1-1,-1 1 0,0 0 0,0-1 1,1 1-1,-1-1 0,0 1 0,1-1 1,-1 0-1,0 0 0,1 1 0,-1-1 0,1 0 1,-1 0-1,0 0 0,1-1 0,-1 1 1,1 0-1,-1 0 0,0-1 0,1 1 1,-1-1-1,2 0 0,3-2 4,0 1 1,0-1-1,0 0 1,0-1-1,0 0 0,6-5 1,10-12 10,-2 0 0,0 0 0,-2-2-1,0 0 1,22-40 0,-15 16 3,-2-1 0,20-57 0,-23 47 8,-3-1 1,-3 0-1,-2-1 0,6-99 0,-18 158-29,0-49 38,0 47-33,-1 0-1,1 0 1,-1 1-1,1-1 1,-1 0-1,0 1 1,0-1-1,0 1 1,0-1-1,0 1 1,0-1-1,-1 1 1,1 0-1,-1-1 1,-2-1-1,3 3-1,0 1-1,0-1 0,0 1 0,0-1 0,0 1 1,0 0-1,0-1 0,0 1 0,0 0 0,-1 0 1,1 0-1,0 0 0,0 0 0,0 0 0,0 0 1,0 0-1,0 0 0,0 0 0,0 1 0,0-1 1,0 0-1,0 1 0,0-1 0,0 1 0,0-1 1,-1 2-1,-23 18 40,12-5-34,1 0 1,1 0-1,1 1 1,0 0 0,1 1-1,1 0 1,0 1-1,2-1 1,0 1-1,-4 20 1,2 4-3,1 0 1,2 1-1,1 60 1,4-79-4,1-1 0,2 0 1,0 0-1,1 0 0,1 0 1,12 31-1,-13-44-15,0 0-1,1-1 0,0 1 1,0-1-1,1 0 1,0-1-1,0 1 0,1-1 1,0-1-1,1 1 1,-1-1-1,2 0 0,-1-1 1,1 0-1,0 0 1,15 6-1,7-1-3871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4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98 17487,'0'0'4047,"-10"9"-4272,10-9 225,-5 4 1,0-1-1,1 1 1,0 1 0,-1-1 0,1 1 0,1 0 0,-1-1 0,1 2-1,0-1 1,0 0 0,1 1 0,-1-1 0,1 1 0,0 0 0,1-1-1,-2 11 1,0 42 90,4 0 0,1 0 0,15 78 0,-4-34 104,-11-78-112,2-1-1,1 1 1,1-1-1,8 23 1,-9-34 25,1 1-1,0-1 1,0-1-1,1 1 1,1-1 0,0 0-1,0-1 1,18 17-1,-24-25-72,0 0 0,1 0 0,-1 0-1,1 0 1,-1-1 0,1 1 0,0-1-1,-1 0 1,1 1 0,0-1 0,0 0-1,0-1 1,0 1 0,0 0 0,0-1 0,0 0-1,0 1 1,0-1 0,0-1 0,0 1-1,0 0 1,0-1 0,0 1 0,6-3-1,-3 0 0,-1 0-1,1 0 0,-1-1 0,1 1 0,-1-1 0,0-1 0,-1 1 0,1-1 1,-1 0-1,0 0 0,4-6 0,27-38 87,89-115 141,-49 80-138,115-123 178,-130 146-13,62-80 0,-121 139-276,2-2 30,0 1 0,-1-1-1,0 0 1,1 1 0,-1-1 0,1-5-1,-3 8-31,1 0-1,-1 0 0,0 0 0,0 0 0,0 0 0,0-1 0,0 1 0,0 0 0,0 0 0,0 0 0,-1 0 0,1 0 0,0 0 0,-1 0 0,1 0 0,0-1 0,-1 1 1,0 1-1,1-1 0,-1 0 0,1 0 0,-1 0 0,0 0 0,0 0 0,0 0 0,1 1 0,-1-1 0,0 0 0,-1 0 0,-12-7 17,1 0 0,-1 1 0,0 0 0,-1 1-1,0 1 1,0 1 0,0 0 0,0 0 0,-20-1 0,-21 1 23,-69 2 1,78 2-22,-58 1 82,1 5 1,-156 27 0,257-32-107,-14 3 19,14-2-41,10-1-45,7 0-3377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5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16783,'0'0'3906,"15"-6"-4048,0-2 145,-4 3 1,-1 1 1,1-1-1,-1 2 0,1-1 1,1 1-1,-1 1 0,14-1 1,-8 1 28,1 2 1,-1 0-1,1 0 1,30 7-1,-43-6-12,0 0 0,1 1 1,-2 0-1,1 0 0,0 0 0,0 1 0,-1-1 1,9 7-1,-10-6-2,-1-1 0,0 1 1,0-1-1,0 1 0,0 0 1,0-1-1,0 1 0,-1 0 0,1 0 1,-1 0-1,0 1 0,0-1 1,0 0-1,0 0 0,0 5 0,-1-2 6,0 0-1,0 0 0,-1 0 1,0 0-1,0 0 0,-1 0 1,0 0-1,0 0 0,0-1 1,0 1-1,-1-1 0,0 0 1,0 0-1,-6 8 0,0-2 22,-1 0 0,1 0 0,-1-1 0,-23 18 0,-31 14 114,31-20 80,-34 27 0,57-38-28,10-6-20,20-4 69,-4-1-229,66 4 165,55 2 176,-121-7-295,-1 2 1,28 4-1,-37-4-69,1 1 0,-1 0 1,1 1-1,-1-1 0,0 1 1,0 0-1,0 1 0,9 6 0,-5-2-3025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6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15680,'0'0'3970,"-3"15"-3611,-38 276 610,35-84-394,6-205-567,3 32 273,-3-33-272,0-1 0,0 1 0,0-1-1,0 1 1,1 0 0,-1-1 0,0 1-1,0-1 1,0 1 0,1 0 0,-1-1-1,0 1 1,1-1 0,-1 1-1,0-1 1,1 1 0,-1-1 0,1 1-1,-1-1 1,1 0 0,-1 1 0,1-1-1,-1 1 1,1-1 0,-1 0 0,1 0-1,0 1 1,-1-1 0,1 0 0,-1 0-1,1 0 1,0 0 0,-1 0 0,1 0-1,0 0 1,-1 0 0,1 0 0,-1 0-1,1 0 1,0 0 0,-1 0 0,1 0-1,-1 0 1,1-1 0,0 1-1,-1 0 1,1-1 0,12-7 42,-2 0 0,1-2 0,-1 1 0,-1-1 0,17-21 0,-12 14-10,68-78 152,-31 33 31,75-68 0,-115 119-180,0 0-1,1 1 1,0 1-1,1 0 1,0 1-1,0 0 1,1 1-1,28-9 1,-42 15-38,0 1 1,1 0-1,-1-1 1,0 1-1,0 0 1,0-1-1,0 1 1,0 0-1,1 0 1,-1 0-1,0 0 1,0 0-1,0 0 1,0 1-1,1-1 1,-1 0-1,0 1 1,0-1-1,0 0 0,0 1 1,0 0-1,0-1 1,0 1-1,0-1 1,0 1-1,0 0 1,0 0-1,0 0 1,-1-1-1,1 1 1,0 0-1,0 0 1,-1 0-1,1 0 1,-1 0-1,1 0 1,-1 0-1,1 0 1,-1 1-1,0-1 0,0 0 1,1 0-1,-1 0 1,0 0-1,0 1 1,0-1-1,0 0 1,0 0-1,-1 2 1,0 7 23,0 1 1,-1-2-1,-1 1 1,-5 14-1,8-23-29,-35 137 222,17-54-14,17-82-192,0 1 0,1 0-1,-1-1 1,1 1 0,0 0-1,-1-1 1,1 1 0,1 0-1,-1 0 1,0-1-1,1 1 1,-1 0 0,1-1-1,0 1 1,0 0 0,1 2-1,13 10-3105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29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145 992 5824,'0'0'4273,"10"-11"-3708,36-47-72,-2-2 0,-3-2 0,-3-1 0,-2-2 0,37-98 0,43-197 1479,-98 303-1474,-12 40 3,0-1 0,5-33 0,-11 44 31,-4 9-121,-5 12-104,-50 96 293,-55 149-1,75-167-451,-77 193 227,-29 68 37,55-147 52,76-163-95,20-51-293,0 1 1,1 0-1,0 0 0,0 0 0,9-6 1,6-6 2,58-49 151,149-97 0,-18 8-23,11-7 10,-86 69-50,-80 53-16,-46 34-50,-18 11-18,-19 12-10,-6 10-26,1 1-1,1 2 1,1 1 0,2 1-1,1 2 1,1 0 0,2 2-1,1 1 1,-26 54 0,44-79-14,0 0 1,1 1-1,0-1 1,1 1-1,0 0 1,1 0-1,-3 22 1,5-31-26,0-1 0,0 1 0,0-1 1,0 1-1,0-1 0,1 0 0,-1 1 1,0-1-1,1 1 0,-1-1 0,1 1 1,-1-1-1,1 0 0,0 1 0,0-1 0,-1 0 1,1 0-1,0 0 0,0 0 0,0 1 1,0-1-1,1 0 0,-1-1 0,0 1 1,0 0-1,0 0 0,1 0 0,-1-1 1,0 1-1,1-1 0,-1 1 0,1-1 1,-1 1-1,1-1 0,-1 0 0,1 0 1,1 0-1,2 0 9,0 0-1,0-1 1,0 1 0,-1-1 0,1 0-1,0-1 1,0 1 0,-1-1-1,1 0 1,6-3 0,1-3 6,-1 0 0,1 0 0,-2-1 0,1 0 0,-1-1 0,9-11 0,47-71 106,-52 69-72,1 1 1,1 1-1,1 0 1,1 1-1,23-20 1,-40 39-53,1 0 0,-1 0 0,0 0 1,1 0-1,-1 0 0,1 0 1,-1 0-1,1 1 0,-1-1 0,1 0 1,0 1-1,-1-1 0,1 1 1,0 0-1,-1-1 0,1 1 0,0 0 1,-1 0-1,1 0 0,0 0 1,-1 1-1,1-1 0,0 0 0,-1 1 1,1-1-1,0 1 0,-1 0 1,1-1-1,-1 1 0,1 0 0,-1 0 1,1 0-1,1 2 0,3 3 9,0 0 1,-1 1-1,0 0 0,0 0 0,6 12 1,-2-5-3,9 16 27,2-1 0,2-1 0,0-1 1,45 42-1,-64-66-29,0-1 0,0 1 0,0-1 0,0 0 0,1 0 0,-1 0-1,0 0 1,1-1 0,0 1 0,-1-1 0,1 0 0,0 0 0,-1 0 0,1-1 0,0 1 0,0-1 0,0 0 0,5 0 0,-5-2 5,1 1-1,-1 0 1,1-1 0,-1 0 0,0 0 0,0 0-1,0 0 1,0-1 0,0 0 0,0 1-1,-1-1 1,1-1 0,-1 1 0,5-7 0,19-27 83,-1-1 1,31-65-1,-17 31 52,-1-12 65,-12 23 118,-27 60-326,0 1 1,1-1 0,-1 1-1,0-1 1,0 0 0,1 1-1,-1-1 1,0 1-1,1-1 1,-1 1 0,0-1-1,1 1 1,-1 0-1,1-1 1,-1 1 0,1-1-1,-1 1 1,1 0 0,-1-1-1,1 1 1,-1 0-1,1 0 1,0-1 0,0 1-3,-1 1 1,1-1-1,-1 0 1,1 1-1,-1-1 0,1 0 1,-1 1-1,0-1 1,1 0-1,-1 1 1,0-1-1,1 1 1,-1-1-1,0 1 1,0-1-1,1 1 0,-1-1 1,0 1-1,0-1 1,0 2-1,7 33 97,-7-32-96,3 33 55,-1 0-1,-3 0 0,0 0 1,-2 0-1,-2 0 0,-11 40 1,14-69-42,0 0 0,0 0 1,-1 0-1,-4 6 0,6-11-6,0 0-1,0 0 0,-1 0 0,1 0 1,-1 0-1,1 0 0,-1-1 1,0 1-1,0 0 0,1-1 0,-1 0 1,0 1-1,0-1 0,-1 0 1,1 0-1,-2 1 0,3-2-5,0 0-1,0 0 1,0 0-1,0 0 1,0 0-1,-1 0 1,1 0-1,0 0 1,0 0-1,0 0 1,0 0-1,0-1 1,0 1-1,0 0 1,0-1-1,1 1 1,-1-1-1,0 1 1,0-1-1,0 1 1,0-1-1,0 0 1,1 0-1,-1 1 1,0-1 0,1 0-1,-1 0 1,0 0-1,1 1 1,-1-1-1,1 0 1,0 0-1,-1 0 1,1 0-1,-1-2 1,0 0 3,1 1 0,-1-1 0,1 0 0,-1 1 0,1-1 0,0 0 0,0 0 0,0 1 0,0-1 0,1 0 0,-1 0 0,2-3 0,0 1 2,1 0 0,-1 1 0,1-1 0,0 1 0,0 0-1,0 0 1,1 0 0,-1 1 0,1-1 0,0 1 0,0 0-1,0 0 1,0 0 0,1 0 0,8-3 0,5-1 13,1 0 0,36-6 0,-11 2 6,-16 3-18,-1-2-1,0-1 0,0-1 0,-1-1 0,-1-1 1,-1-1-1,43-35 0,-49 34-3,0-1 1,-1-1-1,-1-1 0,0 0 1,-2-1-1,0-1 0,-2 0 0,0-1 1,13-34-1,-8 8 31,-2-1 0,-2 0-1,-3-1 1,-1-1 0,2-69 0,-11 116-29,0 0 1,0 0-1,0 0 1,0 0 0,-1 0-1,1 0 1,-1 0-1,-3-7 1,4 11-10,0-1-1,-1 1 1,1 0 0,0 0 0,-1 0 0,1 0 0,0 0-1,-1 0 1,1 0 0,0 0 0,-1 0 0,1 0 0,0 0 0,-1 0-1,1 0 1,0 1 0,-1-1 0,1 0 0,0 0 0,0 0-1,-1 0 1,1 0 0,0 1 0,-1-1 0,1 0 0,0 0-1,0 1 1,0-1 0,-1 0 0,1 0 0,0 1 0,0-1 0,0 0-1,-1 0 1,1 1 0,0-1 0,0 1 0,-11 13 32,1 8-9,0 0 1,1 0 0,1 0-1,-8 41 1,-7 97 62,17-15-2,5-57-28,0-37-22,2 0 0,2 1 0,12 57 0,-15-109-48,0 1 0,0 0 1,0 0-1,0 0 0,0 0 0,0 0 1,0-1-1,0 1 0,1 0 1,-1 0-1,0 0 0,1-1 0,-1 1 1,1 0-1,-1 0 0,0-1 1,1 1-1,0 0 0,-1-1 0,1 1 1,-1-1-1,2 2 0,-1-3 29,-1 1-1,1-1 0,-1 1 0,1-1 0,0 1 1,-1-1-1,1 1 0,-1-1 0,1 0 0,-1 1 1,0-1-1,1 0 0,-1 1 0,0-1 0,1 0 1,-1 0-1,0 1 0,0-2 0,10-39-3487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30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18895,'0'0'3592,"81"16"-2904,-14-10 0,15 0-408,13 0 0,0-6-248,-5-4 16,-15-2-104,-7-6 8,-9-2-64,-11-4 16,-9-8-56,-9 5 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35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528 548 6632,'0'0'3452,"-13"11"-3055,-45 39-6,46-40-199,-1-1-1,0 0 1,-29 14 0,5-4 114,-7 8 53,2 3 1,2 0-1,0 3 0,2 1 1,-42 50-1,74-76-260,-1 0 0,2 1 0,-1-1 1,1 1-1,1 0 0,0 0 0,0 1 0,1-1 0,0 1 1,0 0-1,1 0 0,1 0 0,-1 0 0,1 11 0,1-14-34,0 0-1,1 0 0,0 0 0,0 0 0,0 0 1,1 0-1,0 0 0,0 0 0,1 0 0,0-1 1,0 1-1,0-1 0,1 0 0,0 0 1,0 0-1,1-1 0,0 0 0,0 1 0,0-1 1,7 5-1,-8-8-33,0 0 0,-1 0-1,1 0 1,0-1 0,0 0 0,0 1 0,0-1 0,0-1 0,0 1 0,0-1 0,0 1-1,1-1 1,-1 0 0,0-1 0,0 1 0,0-1 0,0 1 0,0-1 0,8-3 0,4-3 44,0 0 0,0-1 0,18-12 0,-31 18-65,21-13 51,-1-1 0,-1-2 0,0 0 0,-1-1 0,-1-2 0,-1 0 0,-1 0 0,-1-2 0,0 0 0,-2-1 0,-1-1 0,-1 0 0,-1-1 0,-2 0 0,11-39 0,5-39 168,-5-1 0,8-120-1,-29 222-218,3-18 96,-1 0 1,-1 1-1,-1-1 1,-1 0-1,-6-34 0,7 54-99,0 1-1,-1-1 0,1 1 0,0-1 0,0 1 0,0 0 1,0-1-1,0 1 0,-1-1 0,1 1 0,0 0 1,0-1-1,-1 1 0,1 0 0,0-1 0,-1 1 1,1 0-1,0 0 0,-1-1 0,1 1 0,0 0 0,-1 0 1,1-1-1,-1 1 0,1 0 0,0 0 0,-1 0 1,1 0-1,-1 0 0,1 0 0,-1 0 0,1 0 0,-1 0 1,1 0-1,0 0 0,-1 0 0,1 0 0,-1 0 1,1 0-1,0 0 0,-1 0 0,1 1 0,-1-1 0,1 0 1,0 0-1,-1 0 0,1 1 0,-1-1 0,1 0 1,0 1-1,0-1 0,-1 0 0,1 1 0,-20 20 118,6 0-73,1 1 0,0 0 1,2 1-1,1 0 0,-11 37 1,6-5 42,-12 79 1,22-102-57,2 0-1,1 0 1,2 0 0,1 0-1,1 0 1,2 0 0,13 55-1,-15-81-23,0 0 0,0 0 0,0-1-1,0 1 1,1-1 0,0 0 0,0 0-1,1 0 1,-1 0 0,1 0 0,0-1-1,0 0 1,1 1 0,-1-2 0,6 5-1,-6-6-2,0-1 0,-1 1 0,1-1 0,0 1 0,0-1 0,0-1 0,0 1 0,0 0 0,0-1 0,0 0 0,0 0 0,0 0 0,0 0 0,0-1 0,0 0 0,0 0 0,0 0 0,0 0 0,0 0-1,0-1 1,0 0 0,6-4 0,9-6 34,-1-2 0,0 0 0,-1-2 0,28-30 0,14-13 90,-37 37-67,15-11 74,-37 32-140,1 1 1,-1 0 0,0 0-1,1-1 1,-1 1 0,1 0-1,-1 0 1,1 0 0,-1-1-1,1 1 1,-1 0 0,1 0-1,-1 0 1,1 0 0,-1 0-1,1 0 1,-1 0 0,1 0-1,-1 0 1,1 0 0,-1 1-1,0-1 1,1 0 0,-1 0-1,1 0 1,-1 0 0,1 1-1,-1-1 1,1 0 0,-1 0-1,0 1 1,1-1 0,-1 0-1,0 1 1,1-1 0,-1 1-1,0-1 1,1 0 0,-1 1-1,0-1 1,0 1 0,0-1-1,1 1 1,-1-1 0,0 1-1,0-1 1,0 1 0,0-1-1,0 0 1,0 1 0,0-1-1,0 1 1,0 0 0,3 36 53,-3-28-43,1 15 4,8 82 70,-7-94-72,1-1 0,0 1 0,1 0 0,0-1-1,0 0 1,12 20 0,-14-27-11,1-1 0,-1 0 0,1 0 0,0 0 0,0 0 0,0-1 0,0 1 0,1-1 0,-1 0 0,1 0 0,-1 0 0,1 0 0,0-1-1,-1 1 1,1-1 0,0 0 0,0 0 0,0 0 0,0-1 0,0 1 0,5-1 0,-1 0 3,0 0 0,0-1 0,0 0 0,0-1 0,0 1-1,0-2 1,0 1 0,-1-1 0,13-6 0,-5 0 9,-1 0 0,0-1 0,-1-1 0,0 0 0,0 0 0,-2-2 1,1 1-1,-2-1 0,18-28 0,-3-2 33,-3-2 0,19-50 0,-11 9 126,-3-2 0,21-134 0,-45 193-50,-5 22-33,-6 16-2,-85 197 189,66-141-226,-122 324 125,7-17-39,74-186-49,8-21 19,57-156-112,-10 23 86,13-32-82,0 1 0,0-1 0,0 0 0,0 0 0,0 0 0,0 0 0,0 0 0,-1 0 0,1 0 0,0 0 0,0 1 1,0-1-1,0 0 0,0 0 0,0 0 0,0 0 0,0 0 0,0 0 0,0 1 0,0-1 0,0 0 0,0 0 0,0 0 0,0 0 0,0 0 0,0 0 0,0 1 0,0-1 0,0 0 0,0 0 0,0 0 0,0 0 0,1 0 0,-1 0 0,0 0 0,0 1 0,0-1 0,0 0 0,0 0 0,0 0 0,0 0 0,0 0 0,0 0 0,1 0 0,-1 0 0,0 0 0,0 0 0,0 0 0,0 1 0,0-1 0,0 0 0,0 0 0,1 0 0,11-13 31,27-41 1,-3-2 1,46-94-1,-75 135-29,59-115 18,63-118 16,48-97-11,-44 82-17,-84 182-1,107-140 1,-97 144-12,-14 4 2,-73 128 0,-148 320 33,28 13 20,138-359-52,-239 528 106,200-458-81,45-90-24,-12 25 22,-1 0-1,-1-1 0,-2-2 1,-32 41-1,44-61 17,14-22-7,154-230 77,-48 79-88,-76 105-17,3 2 0,2 2 0,2 1-1,87-80 1,-64 74 24,89-71 77,-125 107 167,-28 20-268,0 0 0,0 0 0,0 1-1,-1-2 1,1 1 0,-1 0 0,1 0 0,-1 0 0,1-1-1,-1 1 1,0-1 0,0 1 0,0-1 0,0-4 0,4-5 25,-72 209 145,60-181-167,1 1 1,1 0 0,1 0-1,1 1 1,-3 26 0,6-43-8,0 0 1,0 0 0,0-1-1,-1 1 1,1 0 0,1 0 0,-1 0-1,0 0 1,0 0 0,0 0-1,0 0 1,0-1 0,1 1-1,-1 0 1,0 0 0,1 0 0,-1-1-1,1 1 1,-1 0 0,1 0-1,-1-1 1,1 1 0,0 0 0,-1-1-1,1 1 1,0-1 0,-1 1-1,1-1 1,0 1 0,0-1 0,-1 1-1,1-1 1,0 0 0,0 1-1,0-1 1,0 0 0,0 0 0,-1 0-1,1 0 1,0 1 0,0-1-1,0 0 1,0-1 0,0 1 0,0 0-1,0 0 1,-1 0 0,1 0-1,0-1 1,0 1 0,0 0 0,0-1-1,1 0 1,7-3 12,0-1 0,0 0 0,15-11 1,-17 11-2,9-7 4,0-1-1,0 0 0,25-30 1,34-52 113,-53 65-64,-12 20-17,-10 10-48,0 0 1,0 0 0,0 0-1,0 0 1,1 0 0,-1 0-1,0 0 1,0 0 0,0 0 0,0 0-1,0 0 1,0 0 0,1 0-1,-1 0 1,0 0 0,0 0 0,0 0-1,0 0 1,0 0 0,0 0-1,0 0 1,1 0 0,-1 0-1,0 0 1,0 0 0,0 0 0,0 0-1,0 0 1,0 1 0,0-1-1,0 0 1,0 0 0,1 0 0,-1 0-1,0 0 1,0 0 0,0 0-1,0 0 1,0 1 0,0-1-1,0 0 1,0 0 0,0 0 0,0 0-1,0 0 1,0 1 0,-1 23 116,0-15-126,-2 20 42,-5 68 46,8-85-63,0-1 0,1 1 0,0 0 0,0 0 0,7 21 1,-7-31-13,0 0 1,-1 1 0,1-1 0,0 0 0,0 0 0,1 0 0,-1 0 0,0 0-1,1 0 1,-1 0 0,1 0 0,-1 0 0,1 0 0,0-1 0,0 1 0,0-1 0,0 0-1,0 1 1,4 0 0,-4-1-1,1-1 1,-1 0-1,1 1 0,-1-1 0,1-1 0,-1 1 0,1 0 1,-1-1-1,1 1 0,-1-1 0,0 1 0,1-1 0,-1 0 1,0 0-1,1 0 0,-1-1 0,0 1 0,4-3 0,12-11 20,0 0 0,0-1-1,-2-1 1,0 0 0,0-1-1,-2-1 1,16-28-1,72-151 155,-70 119-4,-40 105-109,2 1-1,-5 38 1,6-28-30,-4 23 17,-15 77 72,23-135-109,1 1-1,-1-1 1,1 0 0,-1 0 0,0 0 0,1 1-1,-1-1 1,0 0 0,-1 0 0,1 0 0,0 0 0,0-1-1,-3 3 1,4-4-10,0 0 0,-1 1-1,1-1 1,0 0 0,-1 0-1,1 0 1,-1 0 0,1 0-1,0 0 1,-1 0 0,1 0-1,-1 0 1,1 0 0,0 0-1,-1 0 1,1 0 0,0-1 0,-1 1-1,1 0 1,0 0 0,-1 0-1,1 0 1,0-1 0,-1 1-1,1 0 1,-13-16 57,5 7-9,7 7-48,0 1 1,0 0-1,-1-1 1,1 1 0,0-1-1,1 1 1,-1-1-1,0 1 1,0-1-1,1 0 1,-1 1-1,1-1 1,-1 0-1,1 0 1,-1-1-1,2 2-4,-1 1-1,0 0 1,0 0-1,0-1 1,0 1-1,0 0 1,0-1-1,0 1 0,0 0 1,0-1-1,0 1 1,0 0-1,0 0 1,-1-1-1,1 1 0,0 0 1,0-1-1,0 1 1,0 0-1,0 0 1,-1-1-1,1 1 1,0 0-1,0 0 0,0-1 1,-1 1-1,1 0 1,0 0-1,0 0 1,-1-1-1,1 1 0,0 1 2,-1-1-1,1 0 0,0 1 0,0-1 1,0 1-1,-1-1 0,1 0 0,0 1 1,0-1-1,0 1 0,0-1 0,0 0 1,0 1-1,0-1 0,0 1 0,0-1 1,0 1-1,0-1 0,0 1 0,1-1 1,-1 0-1,0 1 0,0-1 0,0 1 1,1-1-1,-1 1 0,2 4-1,1 1 0,0-1-1,0 0 1,0 0 0,1 0-1,-1 0 1,1 0 0,0-1 0,0 0-1,1 0 1,0 0 0,-1 0 0,1-1-1,0 0 1,1 0 0,-1 0 0,10 4-1,-5-4-3,-1 0 1,1-1-1,-1 0 0,1 0 0,0-1 0,0 0 0,0-1 0,-1 0 0,1-1 0,12-1 0,-7-2 5,0 0-1,1-1 0,-2 0 0,1-2 0,-1 1 0,1-2 1,-2 0-1,1 0 0,-1-2 0,13-11 0,13-16 68,57-67 0,-70 74-26,-15 18-8,-6 7-12,0-1 0,0 1 0,-1-1 0,4-6 0,-14 27 34,-9 30 0,5-13-37,0-6 3,1 1 1,2 0-1,1 1 1,-4 51-1,9-78-21,1 1 0,0 0 0,0 0 0,0 0 1,0 0-1,0-1 0,0 1 0,1 0 0,-1 0 0,1-1 0,-1 1 0,1 0 0,0 0 0,-1-1 0,1 1 1,0-1-1,0 1 0,0-1 0,1 1 0,-1-1 0,0 1 0,3 1 0,-2-2 0,0 0 0,0 0 0,1 0 0,-1 0 0,1-1 0,-1 1-1,0-1 1,1 0 0,-1 1 0,1-1 0,-1 0 0,1 0 0,-1-1 0,5 0 0,4-1 9,1-2 0,-1 1 0,0-1 1,0-1-1,19-11 0,11-11 42,-1-2-1,68-66 0,-104 91-43,1 0 0,0 0 0,0 1-1,0-1 1,0 1 0,8-3 0,-13 6-9,0 0 0,0 0 1,1 0-1,-1 0 0,0 0 1,1 0-1,-1 0 0,0 0 0,0 0 1,1 0-1,-1 0 0,0 0 1,0 0-1,0 0 0,1 0 1,-1 0-1,0 1 0,0-1 0,1 0 1,-1 0-1,0 0 0,0 0 1,0 1-1,0-1 0,1 0 1,-1 0-1,0 0 0,0 1 0,0-1 1,0 0-1,0 0 0,0 1 1,0-1-1,1 0 0,-1 0 1,0 1-1,0-1 0,0 0 0,0 0 1,0 1-1,0-1 0,0 0 1,0 0-1,0 1 0,-1-1 1,1 0-1,0 0 0,0 1 0,0-1 1,0 1-1,-3 14 3,3-14-3,-10 36 5,6-28 4,1 0 1,0 0 0,1 1 0,0-1 0,1 1 0,0 0 0,0-1 0,2 12 0,-1-19-9,0-1 0,0 1 1,0 0-1,1-1 1,-1 1-1,1-1 0,-1 1 1,1-1-1,0 0 1,-1 1-1,1-1 0,0 0 1,0 1-1,0-1 0,0 0 1,0 0-1,0 0 1,0 1-1,1-2 0,-1 1 1,0 0-1,1 0 0,-1 0 1,0 0-1,1-1 1,-1 1-1,1-1 0,-1 1 1,1-1-1,-1 0 0,1 1 1,0-1-1,-1 0 1,1 0-1,-1 0 0,1 0 1,-1 0-1,4-1 0,0 0 0,1-1-1,0 1 1,-1-1-1,1-1 0,-1 1 1,0-1-1,0 0 0,0 0 1,7-5-1,-4 0 7,0 0-1,0 0 1,-1 0-1,-1-1 1,1 0-1,-1 0 1,-1-1-1,0 0 1,0 0-1,-1 0 1,0 0-1,0-1 1,-1 1-1,-1-1 1,0 0-1,-1 0 1,1-17-1,-2 26-5,0 1-1,0-1 1,-1 0-1,1 1 0,0-1 1,-1 1-1,0-1 1,1 1-1,-1-1 1,0 1-1,1-1 0,-1 1 1,0 0-1,0-1 1,0 1-1,0 0 0,0 0 1,-1 0-1,1 0 1,-2-2-1,0 2 1,0 0 0,1-1-1,-1 1 1,0 0 0,0 1 0,0-1 0,0 0-1,0 1 1,0 0 0,-5 0 0,1 0 0,0 0 0,0 1 0,0 0-1,0 1 1,0 0 0,1 0 0,-1 0 0,0 1 0,-6 3 0,-13 12-1,25-17 0,0 0 0,-1 0 0,1 0 0,0-1 0,0 1 0,0 0 0,1 0 0,-1 1 0,0-1 0,0 0 0,0 0 0,1 0 0,-1 0 0,1 1 0,-1-1 0,1 0 0,-1 1 0,1-1 0,0 0 0,-1 2 0,2-2 0,-1-1 0,0 1 0,1-1 0,-1 1 0,1-1 0,-1 1 0,1-1 0,-1 0 0,1 1 0,-1-1 0,1 0 0,-1 1 0,1-1 0,-1 0 0,1 0 0,-1 1 0,1-1 0,0 0 0,-1 0 0,1 0 0,-1 0 0,1 0 0,0 0 0,0 0 0,16-1 0,10-5 0,0-1 0,34-13 0,-6 2 0,-6 3 38,1 3 1,53-7-1,-101 19-34,-1 0-1,1 0 1,0 0 0,0 0 0,0 0 0,0 0 0,-1 1 0,1-1-1,0 1 1,0-1 0,-1 1 0,1 0 0,0 0 0,-1 0 0,1 0-1,-1 0 1,1 0 0,-1 0 0,1 0 0,-1 1 0,0-1 0,0 0-1,1 1 1,-1-1 0,0 1 0,0-1 0,-1 1 0,1 0-1,0-1 1,0 1 0,-1 0 0,1 0 0,-1-1 0,1 4 0,1 7 25,0 0 0,-1 0 1,0 0-1,-1 13 1,-1-14 4,1-11-32,0 0 0,0 0 0,0 1 0,0-1-1,0 0 1,0 1 0,0-1 0,0 0 0,0 0 0,1 1 0,-1-1 0,0 0 0,0 1 0,0-1 0,0 0 0,0 0 0,0 1 0,0-1 0,1 0 0,-1 0 0,0 0 0,0 1 0,0-1 0,1 0 0,-1 0 0,0 0-1,0 1 1,1-1 0,-1 0 0,0 0 0,0 0 0,1 0 0,-1 0 0,0 0 0,1 1 0,12-5 28,16-16-3,-25 17-10,40-35 35,-35 29-44,-1 1 0,1 0-1,1 1 1,-1 0-1,1 0 1,1 1-1,13-6 1,-22 11-5,0 0 1,0 1-1,0 0 1,0-1-1,0 1 0,0 0 1,0 0-1,0 0 0,0 0 1,1 1-1,-1-1 1,0 0-1,0 1 0,0 0 1,0-1-1,0 1 0,0 0 1,0 0-1,-1 0 1,1 0-1,0 0 0,0 1 1,-1-1-1,1 1 0,-1-1 1,1 1-1,1 2 0,5 6 20,-2 0-1,1 1 1,8 20-1,-3-8 39,-11-21-70,0 0 0,0 0-1,0 0 1,0 1-1,0-1 1,0 0 0,0 0-1,-1 0 1,1 1-1,-1-1 1,1 0 0,-1 0-1,0 1 1,0-1-1,0 0 1,0 1 0,-1-1-1,1 0 1,-1 1-1,1-1 1,-2 3 0,-5-2-2202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35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19199,'0'0'4336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35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14776,'0'0'3967,"74"-20"-3743,-38 8 0,11-1-184,-5 1 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37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409 624 10344,'0'0'3826,"-15"-4"-3580,4 1-196,1 0 0,0 0 1,0 1-1,-1 0 1,1 1-1,-1 0 0,0 0 1,1 1-1,-17 2 1,5 2 119,0 1 0,0 0 0,1 2 0,-40 17 1,51-19-78,1 0 0,-1 1 0,1 0 0,0 0 0,0 1 1,1 0-1,0 1 0,0 0 0,1 0 0,0 0 1,-12 19-1,18-24-53,-1 0 0,1-1 0,-1 1 0,1 0 0,0 0 0,0 0 0,1 0 0,-1 0 0,0 0 0,1 0 0,0 0 0,0 0 0,0 0 0,0 1 0,0-1 0,0 0 0,1 0 0,0 0 0,-1 0 0,1 0 0,0 0 0,3 5 0,-1-5 3,-1 0-1,1 0 1,-1 0-1,1 0 1,0-1-1,1 1 1,-1-1-1,0 1 1,1-1-1,-1 0 1,1-1-1,-1 1 1,1 0-1,0-1 1,0 0-1,0 0 1,5 0-1,1 1 15,0-1-1,1-1 1,-1 0 0,1 0-1,-1-1 1,1 0 0,-1-1-1,0 0 1,0-1-1,0 0 1,0 0 0,0-1-1,-1-1 1,1 1 0,-1-2-1,-1 1 1,14-11-1,-8 5 68,-1-1-1,0-1 0,0 0 0,-2-1 0,1-1 0,-2 1 0,0-2 0,-1 1 1,10-22-1,-13 26 53,-5 9-105,0 0-1,0 1 0,0-1 0,-1 0 0,1 1 0,0-1 1,-1 0-1,1 0 0,-1 0 0,0 1 0,1-3 0,-13 46 686,10-31-693,1 1-1,0-1 0,1 1 0,0 0 0,1-1 1,0 1-1,1-1 0,0 1 0,1-1 1,0 0-1,7 16 0,-9-26-49,0 1 0,0-1 0,0 0 0,0 0 0,0 1 0,0-1 0,0 0 0,1 0 0,-1 0 0,0 0 0,1-1 0,-1 1 0,1 0 0,-1-1 0,1 1 0,-1-1 0,1 1 0,0-1 0,-1 0 0,1 1 0,-1-1 0,1 0 0,0 0 0,-1 0 0,1 0 0,-1-1 0,1 1 0,1-1 0,5-1 24,0 0 0,0 0 0,0-1-1,10-6 1,8-6 57,0-1-1,-1-1 1,43-40 0,-37 31 84,47-33 1,-75 58-159,-1-1 0,1 1 0,-1-1 0,1 1 0,0 0 0,0 0 0,0 0 0,0 0 0,0 1 0,0-1 0,0 1 0,3 0-1,-5 0-11,0 0-1,0 0 1,0 1-1,0-1 0,0 0 1,0 1-1,0-1 0,0 1 1,-1-1-1,1 1 1,0 0-1,0-1 0,-1 1 1,1 0-1,0-1 0,0 1 1,-1 0-1,1 0 1,-1 0-1,1-1 0,-1 1 1,1 0-1,-1 0 0,0 0 1,1 0-1,-1 0 0,0 0 1,0 0-1,0 0 1,1 0-1,-1 0 0,0 0 1,0 0-1,-1 0 0,1 0 1,0 0-1,0 0 1,-1 1-1,-20 150 264,21-148-263,-1 18 138,1-22-141,0 0 0,0 1 0,0-1 0,0 1 0,0-1 0,0 0 0,1 1 0,-1-1 0,0 0-1,0 1 1,0-1 0,0 0 0,1 0 0,-1 1 0,0-1 0,0 0 0,1 0 0,-1 1 0,0-1 0,0 0 0,1 0 0,-1 1 0,0-1 0,1 0 0,-1 0 0,0 0 0,1 0 0,-1 0 0,0 0 0,1 1-1,-1-1 1,0 0 0,1 0 0,-1 0 0,1 0 0,-1 0 0,0 0 0,1 0 0,-1-1 0,0 1 0,1 0 0,-1 0 0,0 0 0,1 0 0,-1 0 0,0 0 0,1-1 0,-1 1 0,0 0 0,0 0 0,1-1 0,11-6 45,-1-1 0,-1 0 0,1-1 0,12-13 0,4-4 21,-7 7-17,-14 14-23,-1-1 0,1 1 0,0 0 0,0 0 0,1 1-1,0 0 1,12-6 0,-18 10-22,-1 0-1,1 0 0,0 0 0,0 0 1,0 0-1,0 0 0,0 0 1,-1 0-1,1 0 0,0 0 1,0 0-1,0 1 0,0-1 0,-1 0 1,1 1-1,0-1 0,0 0 1,-1 1-1,1-1 0,0 1 1,-1-1-1,1 1 0,0 0 1,-1-1-1,1 1 0,-1 0 0,1-1 1,-1 1-1,1 0 0,-1-1 1,0 1-1,1 0 0,-1 0 1,0 0-1,0-1 0,1 3 1,8 37 109,-8-32-89,4 20 45,-4-17-27,0 0-1,1 0 0,1 0 0,0-1 0,5 12 0,-7-19-34,0-1 0,0 1 0,1-1 0,-1 0 0,1 1 0,0-1 0,-1 0-1,1 0 1,0 0 0,0-1 0,1 1 0,-1 0 0,0-1 0,1 1-1,-1-1 1,0 0 0,1 0 0,0 0 0,-1 0 0,1 0 0,-1-1-1,1 1 1,0-1 0,0 1 0,5-1 0,12-1 23,-1-2 0,1 1 0,0-2 0,-1-1 0,0 0 0,0-1 0,0-1 0,23-13 0,141-90 194,-141 83-164,-17 11-6,0-1 0,-1-1 0,-1-1 0,25-27 0,-47 46-54,-1-1 1,1 1 0,-1 0 0,1-1-1,-1 1 1,1-1 0,-1 1-1,0-1 1,1 1 0,-1-1-1,1 1 1,-1-1 0,0 1 0,1-1-1,-1 0 1,0 1 0,0-1-1,0 1 1,1-1 0,-1 0-1,0 1 1,0-1 0,0-1 0,-21 9 70,-1 4-53,1 0-1,0 2 1,1 1-1,0 1 1,-27 25-1,9-2 69,-49 62 0,86-99-88,-6 8 25,0 1 0,0 0 0,-7 14-1,13-22-19,0-1 0,0 1 0,0 0 0,0 0 0,1 0 0,-1 0 0,1 0 0,-1 0 0,1 0 0,0 0 0,-1 0 0,1 0 0,0 0-1,1 0 1,-1 0 0,0 0 0,0 0 0,1 0 0,-1 0 0,1 0 0,0 0 0,-1 0 0,1 0 0,0 0 0,0 0 0,0-1 0,2 3-1,-1-3 0,0 1 0,1-1 0,-1 0 0,0 1 0,1-1 0,-1 0 0,0-1 0,1 1 0,-1 0 0,1-1 0,-1 1 0,1-1 0,0 0 0,-1 0 0,1 0 0,-1 0 0,5-1 0,-2 0 4,1 0 1,0 0-1,0 0 1,-1-1-1,1 0 0,8-4 1,3-5-2,-1 0 1,0-2 0,-1 1-1,-1-2 1,0 0-1,0 0 1,-2-2 0,0 1-1,-1-1 1,12-23 0,9-22 24,36-101 0,-67 159-33,139-416 85,-132 391-72,-3 12 16,4-30 0,-9 35-19,-5 9 1,-8 18 11,-8 23 1,1 1-1,3 0 0,1 2 0,-17 71 1,25-69-6,1 0 1,3 0-1,1 1 1,6 82-1,-2-117-14,0-1 0,0 1 0,1 0 0,0-1 0,0 1 0,1-1 0,1 0 0,-1 0 0,2 0 0,-1-1 0,7 10 0,-10-17 26,0 1 0,0-1 0,1 0 0,-1 0-1,0 0 1,0 0 0,1 0 0,-1 0 0,1-1 0,-1 1 0,1 0-1,-1-1 1,1 1 0,-1-1 0,1 1 0,0-1 0,-1 0 0,1 0-1,0 1 1,-1-1 0,1-1 0,-1 1 0,1 0 0,0 0 0,-1 0-1,4-2 1,1 0-662,0 0 0,-1-1 0,1 0 0,-1 0 0,6-4 0,-8 5-406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8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14464,'0'0'2889,"11"-9"-2580,-1 2-209,-3 0-4,1 0 0,1 1 0,-1 1 1,1-1-1,0 1 0,1 1 0,10-4 0,-2 2 406,0 0 0,0 2 0,31-4 0,-39 7-128,0 1-1,0 0 1,1 1-1,-1 0 1,0 0-1,0 1 1,0 1-1,13 4 1,-15-4 13,1-1 0,-1 1 0,1-2 0,0 1 1,17 0-1,3-5-3810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8:40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402 598 17687,'0'0'4118,"-10"2"-4213,-19 4 92,1 2 0,0 1-1,0 1 1,1 1 0,0 2 0,1 1-1,0 0 1,1 2 0,1 1 0,1 1 0,-27 27-1,44-39 33,1 0 0,0 1-1,0-1 1,1 1 0,0 1-1,0-1 1,0 0 0,1 1-1,0 0 1,-2 11-1,4-16-12,1 0 0,-1 0-1,1 0 1,0 0 0,0 0-1,0 0 1,0 0 0,1 0-1,-1 0 1,1-1 0,0 1-1,-1 0 1,1 0 0,1 0-1,-1 0 1,0-1 0,1 1-1,-1-1 1,1 1-1,0-1 1,0 0 0,0 1-1,0-1 1,0 0 0,0 0-1,1-1 1,-1 1 0,1 0-1,-1-1 1,1 1 0,3 0-1,1 2 18,0-2 0,0 1 0,1-1 0,-1 0 0,1 0 0,0-1 0,0 0-1,-1 0 1,1-1 0,0 0 0,0 0 0,0-1 0,10-2 0,-7 0 14,-1-1-1,0 0 1,1 0 0,-2-1 0,1 0 0,0 0 0,-1-1-1,14-13 1,-4 2 30,-2 0 0,0-2-1,-2 0 1,0-1 0,-1 0 0,-1-1-1,19-41 1,-9 9 47,-2 0 0,-3-2 0,-3 0-1,-1 0 1,-4-2 0,6-73 0,-15 102-52,-1 0-1,-4-36 1,2 52-32,0 1 1,0-1-1,-1 0 1,-1 1-1,0 0 1,0 0-1,-12-20 1,15 29-30,0 1 1,0-1-1,0 0 1,-1 1-1,1-1 1,0 1-1,-1-1 1,0 1-1,1 0 1,-1 0 0,0-1-1,0 1 1,1 0-1,-1 1 1,0-1-1,0 0 1,0 0-1,0 1 1,-4-1-1,3 1 3,0 0-1,0 0 0,0 1 0,0-1 0,0 1 0,0 0 0,0-1 0,0 2 0,0-1 0,0 0 0,1 0 1,-4 3-1,-2 2 17,-1 0 0,1 1 1,0 0-1,1 0 0,0 1 1,-11 14-1,4 0 12,0 1 0,2 0 1,1 1-1,1 0 0,1 1 1,1 0-1,1 1 0,1-1 0,-3 32 1,6-20 15,1 0 0,1 1 0,2-1 0,2 0 1,14 69-1,-11-82-10,1-1 0,1 0 0,20 41 1,-21-51-25,0 0 0,1-1 0,1 1 1,0-2-1,1 1 0,0-1 0,16 12 1,-21-19-13,0 0 0,1-1 0,0 0 0,0-1 1,0 1-1,0-1 0,0 0 0,0-1 1,1 1-1,-1-1 0,0 0 0,1-1 0,-1 0 1,1 0-1,-1 0 0,1-1 0,7-1 1,10-3 20,0-1 0,0-1 0,23-11-1,-30 11-13,-1 0 0,0-1 0,-1-1 0,0 0-1,0-1 1,-1-1 0,13-13 0,-20 18-5,0-1 0,-1-1 0,0 1 0,0-1 0,-1 0 0,0 0 0,0-1 0,-1 1-1,0-1 1,0 0 0,-1 0 0,0-1 0,-1 1 0,2-14 0,-4 21-6,0-1 0,1 0 0,-1 1 0,0-1 0,-1 1 0,1-1 0,0 0 0,-1 1 0,0-1 0,1 1 0,-1-1 0,0 1 0,0-1-1,0 1 1,-1 0 0,1-1 0,0 1 0,-1 0 0,0 0 0,1 0 0,-1 0 0,0 0 0,-4-2 0,4 2 0,-1 1 0,0 0 0,0 0 0,0 0 0,0 0 0,0 0 0,0 1 0,0-1 0,-1 1 0,1 0 0,0 0 0,0 0 0,0 0 0,0 1 0,0-1 0,0 1 0,0 0 0,0 0 0,0 0 0,-3 1 0,-5 3 6,0 1 0,0 1 0,1-1 1,-1 1-1,2 1 0,-1 0 0,1 0 0,1 1 0,-9 11 0,7-8 4,0 1 0,2 0 0,-1 1 0,2 0 0,0 0 0,-9 26 0,15-35-9,-1 0 0,1 0 0,0 0 0,0 1 1,0-1-1,1 1 0,0-1 0,0 0 0,0 1 0,1-1 0,0 0 1,0 1-1,3 9 0,-2-11-4,0 0 0,1 0 0,-1 0 0,1 0 0,0 0 0,0-1 0,0 1 1,1-1-1,-1 0 0,1 0 0,0 0 0,-1 0 0,1-1 0,1 1 0,-1-1 0,5 2 0,2 0 4,-1-1 0,1 0 0,0-1 0,0 0 0,0-1 0,0 0 0,0 0 0,0-1 0,1-1 0,-1 0 0,0 0 0,0-1 0,0-1 0,15-5 0,13-6 34,-1-2-1,54-31 1,-52 22 40,38-29-1,36-22 336,-112 74-402,1 0 1,0 1-1,-1 0 1,1-1-1,0 1 1,0 0-1,-1 1 1,1-1-1,0 0 1,0 1-1,0-1 1,0 1-1,0 0 1,0 0-1,0 0 1,0 1-1,0-1 0,0 1 1,0-1-1,0 1 1,3 2-1,4-2 63,-8-1-23,-8-1-13,-22-3 68,24 2-102,0 1 0,-1 0 0,1 1-1,0-1 1,-1 1 0,-6 0 0,-1 1 20,0 1 0,0 1 0,0 0 0,0 0 0,1 1 0,-1 1 0,1 0 0,-17 10 0,24-12-19,0-1 0,0 1 1,0 0-1,1 0 0,-1 0 0,1 0 1,0 1-1,0-1 0,0 1 0,0 0 0,1 0 1,-1 0-1,1 0 0,0 0 0,0 0 1,1 1-1,-1-1 0,1 1 0,0-1 0,0 1 1,1 0-1,-1-1 0,1 1 0,0 0 0,1 7 1,0-9-8,-1 0 0,1 0 0,0-1 0,0 1-1,1 0 1,-1 0 0,0-1 0,1 1 0,0-1 0,-1 0 0,1 1 0,0-1 0,0 0 0,1 0 0,-1 0 0,0 0 0,1-1 0,-1 1 0,1-1 0,-1 1 0,1-1 0,0 0 0,0 0 0,-1 0 0,1 0-1,3 0 1,7 2 9,0-1-1,-1-1 1,1 0 0,21-2-1,10-2 1,0-3 0,-1-1 0,0-3 1,70-24-1,158-82 55,-237 100-31,0-2-1,-1-1 1,44-35 0,-77 54-36,0 0 1,0 0 0,1 0 0,-1 0-1,0 0 1,0 0 0,0 0 0,1 0-1,-1 0 1,0 0 0,0-1 0,0 1-1,0 0 1,1 0 0,-1 0 0,0 0-1,0 0 1,0 0 0,0 0 0,0-1-1,1 1 1,-1 0 0,0 0 0,0 0-1,0 0 1,0-1 0,0 1 0,0 0-1,0 0 1,0 0 0,0-1 0,0 1-1,0 0 1,0 0 0,0 0 0,0-1-1,0 1 1,0 0 0,0 0 0,0 0-1,0 0 1,0-1 0,0 1 0,0 0-1,0 0 1,0 0 0,0-1 0,0 1-1,0 0 1,0 0 0,-1 0 0,1 0-1,0 0 1,0-1 0,0 1 0,0 0-1,0 0 1,-1 0 0,1 0 0,0 0-1,0 0 1,-1-1 0,-13 4 16,-20 16 9,1 1 0,1 2 0,1 1 0,-54 53 0,75-66-18,0 1-1,1 0 1,-13 21-1,19-27-3,0-1 1,1 1-1,-1 0 1,1 1-1,1-1 1,-1 0-1,1 0 1,0 1-1,0-1 1,0 1-1,1-1 1,0 8-1,0-12-3,0 1-1,1 0 0,-1-1 0,1 1 0,0 0 1,0-1-1,-1 1 0,1-1 0,0 1 0,0-1 1,0 1-1,1-1 0,-1 0 0,0 0 0,0 1 0,1-1 1,-1 0-1,1 0 0,-1 0 0,1-1 0,-1 1 1,1 0-1,-1 0 0,1-1 0,0 1 0,-1-1 1,1 0-1,0 1 0,0-1 0,-1 0 0,1 0 1,3 0-1,3 0 7,1 0 0,-1 0 0,1-1 0,0-1-1,8-1 1,-8 0-3,-1 0-1,1-1 0,0 0 1,-1 0-1,0-1 0,0 0 1,-1 0-1,1-1 0,-1 0 0,0 0 1,-1-1-1,8-9 0,-2 1 1,-2 0-1,0-1 0,0 0 0,-1 0 1,7-21-1,-15 34-3,1-1 0,-1 0 0,0 0 0,0 0 0,0 0 0,-1 0 0,1 0 0,-1 0 0,0 0 0,0 0 0,0-1 0,-1 1 0,1 0 0,-1 0 0,-2-6 0,3 10 0,-1-1 0,1 1 0,0 0 0,-1-1 0,1 1 0,0 0 0,-1-1 0,1 1 0,-1 0 0,1 0 0,0-1 0,-1 1 0,1 0 0,-1 0 0,1 0 0,-1-1 0,1 1 0,-1 0 0,1 0 0,-1 0 0,1 0 0,0 0 0,-1 0 0,1 0 0,-1 0 0,1 0 0,-1 0 0,1 0 0,-1 0 0,1 1 0,-1-1 0,1 0 0,-1 0 0,1 0 0,0 1 0,-1-1 0,1 0 0,-1 1 0,1-1 0,0 0 0,-1 1 0,1-1 0,-1 1 0,-16 15 0,17-16 0,-7 8 6,0 1-1,1-1 1,0 1 0,0 0 0,1 1-1,0 0 1,1 0 0,0 0 0,1 0-1,0 0 1,1 1 0,0-1-1,0 1 1,1-1 0,0 1 0,2 17-1,-1-25-4,0-1-1,0 0 1,1 0 0,-1 0-1,1 0 1,-1 0-1,1 1 1,0-1-1,0 0 1,0 0 0,0-1-1,0 1 1,0 0-1,0 0 1,1 0-1,-1-1 1,1 1-1,2 2 1,-1-2 0,0-1 1,0 1-1,0-1 0,0 1 1,0-1-1,0 0 0,0 0 0,0 0 1,1-1-1,-1 1 0,4-1 1,4 0 1,0 0 0,0-1-1,0 0 1,0-1 0,-1-1 0,17-5 0,0-2 1,-1-2-1,-1-1 1,0-1-1,33-25 1,84-77 26,-80 58 0,-40 36 14,1 0 0,0 2-1,32-21 1,-43 37 12,-11 13-12,-12 21 15,7-22-46,-20 54 110,3 0 0,-15 80-1,35-141-118,1 1 0,0 0 0,-1 0 0,1 0-1,0-1 1,0 1 0,0 0 0,0 0 0,1 0-1,-1-1 1,1 1 0,0 2 0,-1-3-1,0-1 1,1 1-1,-1 0 1,1-1 0,-1 1-1,1-1 1,-1 1-1,1-1 1,-1 1-1,1-1 1,0 1 0,-1-1-1,1 1 1,0-1-1,-1 0 1,1 1-1,0-1 1,-1 0 0,1 0-1,1 1 1,2-1 6,0 0-1,0 0 1,-1-1 0,1 1 0,0-1 0,0 0 0,0 0-1,-1 0 1,7-3 0,25-13-10,0-2 0,-2-1 0,55-42 0,-47 32 0,-25 17 0,16-12 0,-30 24 0,-1 0 0,1 0 0,0 0 0,0 0 0,0 0 0,0 0 0,0 1 0,0-1 0,0 1 0,0-1 0,0 1 0,0 0 0,0 0 0,2 0 0,-3 0 0,0 0 0,0 1 0,-1-1 0,1 0 0,0 1 0,-1-1 0,1 1 0,0-1 0,-1 1 0,1 0 0,-1-1 0,1 1 0,-1 0 0,1-1 0,-1 1 0,1 0 0,-1-1 0,0 1 0,1 0 0,-1 0 0,0 0 0,0-1 0,1 1 0,-1 0 0,0 0 0,0 0 0,0 0 0,0-1 0,0 1 0,0 0 0,0 0 0,-1 0 0,-4 34 0,3-31 0,-14 60 0,-4-1 0,-51 111 0,-79 107 0,-50 19 0,150-239 0,43-53 0,0-1 0,0 0 0,-1 0 0,0-1 0,-11 7 0,19-13 0,0 1 0,0-1 0,0 0 0,0 0 0,-1 0 0,1 0 0,0 0 0,0 0 0,0 0 0,0 1 0,0-1 0,-1 0 0,1 0 0,0 0 0,0 0 0,0 0 0,-1 0 0,1 0 0,0 0 0,0 0 0,0 0 0,0 0 0,-1 0 0,1 0 0,0 0 0,0 0 0,0 0 0,0 0 0,-1 0 0,1 0 0,0 0 0,0 0 0,0-1 0,0 1 0,-1 0 0,1 0 0,0 0 0,0 0 0,0 0 0,0 0 0,0-1 0,0 1 0,-1 0 0,1 0 0,0 0 0,0 0 0,0 0 0,0-1 0,0 1 0,0 0 0,0 0 0,0 0 0,0 0 0,0-1 0,0 1 0,0 0 0,1-13 0,6-8 0,1 1 0,0-1 0,2 1 0,17-28 0,58-71 0,-56 81 0,2 2 0,2 1 0,1 1 0,2 3 0,1 0 0,1 3 0,1 1 0,2 2 0,71-33 0,42-6 0,61-29 0,-178 75 0,-1-2 0,-1-2 0,53-42 0,-26 7-3983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4816,'0'0'18682,"8"15"-18309,28 48-27,-33-59-297,-1 1 0,0 0-1,0 0 1,0 0 0,-1 0 0,0 0 0,0 1 0,0-1 0,0 0 0,-1 9 0,1 2 77,14 311 2200,-13-192-655,9-160-1154,11-71-274,-12 45-133,2 0 1,3 1 0,40-92-1,-1 46 5,-45 83-100,1 0 1,0 1-1,1 0 0,24-20 0,-23 21-5,-6 6 3,-1 0 1,1 1-1,0 0 1,0 0 0,11-6-1,-16 10-11,0-1 0,0 1 0,1-1-1,-1 1 1,0 0 0,0 0 0,0 0-1,1 0 1,-1 0 0,0 0 0,0 0 0,1 0-1,-1 0 1,0 1 0,0-1 0,0 0 0,1 1-1,-1-1 1,0 1 0,0-1 0,0 1-1,0 0 1,0-1 0,0 1 0,0 0 0,0 0-1,0 0 1,-1-1 0,1 1 0,0 0 0,0 0-1,-1 0 1,1 1 0,0-1 0,-1 0 0,0 0-1,1 0 1,-1 0 0,1 2 0,3 11 25,0 0 1,-1 0-1,2 26 0,-1-9 9,2 24 86,-2 57-1,-4-69 88,2-1 0,1 0 0,12 52 0,-12-76-120,6 14 144,-8-33-251,1 1-1,-1-1 1,0 1-1,0-1 0,0 1 1,0-1-1,1 0 1,-1 0-1,0 0 0,0 1 1,-1-1-1,1 0 1,1-2-1,0 2-18,36-40-2976,-36 38 1532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6424,'0'0'16905,"12"-7"-16475,38-23-11,-45 27-331,-1 1 0,1 0 0,0 1 0,0-1 0,0 1 0,0 0 0,0 0 0,0 0 0,0 1 0,0 0 0,0 0 0,0 0 0,6 2 0,12-1 184,287-26 1828,-206 4-1414,-37 6 54,-63 15-631,0-1 0,0 0-1,0-1 1,0 1-1,0-1 1,-1 1 0,1-1-1,4-3 1,-8 5-97,0 0 1,1 0-1,-1 0 1,0 0 0,1 0-1,-1 0 1,0 0-1,0 0 1,1 0-1,-1 0 1,0 0 0,0 0-1,1 1 1,-1-1-1,0 0 1,0 0-1,1 0 1,-1 0 0,0 0-1,0 1 1,0-1-1,1 0 1,-1 0-1,0 0 1,0 1 0,0-1-1,0 0 1,0 0-1,1 0 1,-1 1-1,3 1 116,-3 5-511,0 1-4323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 9040,'0'0'4500,"-8"9"-4110,-2 5-247,5-6 21,0-1 0,-1 0 1,-9 9-1,15-15-103,0-1 1,0 0-1,0 0 0,-1 0 0,1 0 1,0 0-1,0 1 0,0-1 0,0 0 0,-1 0 1,1 0-1,0 0 0,0 1 0,0-1 0,0 0 1,0 0-1,0 0 0,0 1 0,0-1 1,0 0-1,0 0 0,0 0 0,0 1 0,0-1 1,0 0-1,0 0 0,0 1 0,0-1 1,0 0-1,0 0 0,0 0 0,0 1 0,0-1 1,0 0-1,0 0 0,0 0 0,0 1 1,1-1-1,9 4 884,23-1-793,-24-2 160,42 2 382,0-2-1,60-5 0,-89 3-215,28 2-1,18-1 579,-41-1-575,-20 1-229,0 0 1,-1 0 0,1-1 0,-1 1 0,1-2 0,-1 1 0,1-1 0,-1 1 0,0-2 0,11-4 0,-8 0 74,0 0 0,12-15 0,2 0-4067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9944,'0'0'8787,"3"15"-8191,2 9-378,5 27 459,-2 0 0,1 52 1,-3 147 2312,0-192-1471,-5-53-991,1-7-136,4-10 35,6-37-48,8-59 1,-12 58-164,20-69-1,-27 116-208,42-120 336,-34 102-265,1 0-1,0 1 1,25-32-1,-30 44-73,-3 5 20,-1 1 0,1-1 0,0 1 0,0-1 0,0 1 0,1 0 1,-1 0-1,4-3 0,-6 5-19,1 0 0,-1 0 0,0 0 0,1 0 0,-1 0 0,1-1 1,-1 1-1,1 0 0,-1 0 0,0 0 0,1 0 0,-1 0 0,1 0 0,-1 1 0,1-1 0,-1 0 1,0 0-1,1 0 0,-1 0 0,1 0 0,-1 1 0,0-1 0,1 0 0,-1 0 0,1 1 0,10 18 71,2 22 31,-2 1 0,-1 1-1,-3 0 1,4 57 0,-7 9 252,4 44 390,-6-133-601,4 50 573,-6-70-717,0 0 0,0 0 1,0 0-1,0 1 0,0-1 0,0 0 1,0 0-1,0 0 0,0 1 0,0-1 1,0 0-1,0 0 0,0 0 0,0 1 1,0-1-1,0 0 0,0 0 0,0 0 1,0 0-1,1 1 0,-1-1 0,0 0 1,0 0-1,0 0 0,0 0 0,0 1 1,0-1-1,1 0 0,-1 0 0,0 0 0,0 0 1,0 0-1,0 0 0,1 0 0,-1 0 1,0 0-1,0 1 0,0-1 0,1 0 1,-1 0-1,0 0 0,1 0 0,10-6 249,15-19-2058,-17 16-1638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 13056,'0'0'7137,"-9"12"-6663,-9 12-128,-16 29 0,27-42-160,2 0-1,-1 1 0,1-1 1,1 1-1,0 0 0,1 0 1,-2 13-1,4-17-48,0 0 0,1 0 0,0 0 0,0-1 1,1 1-1,0 0 0,1 0 0,-1 0 0,1-1 0,1 1 0,4 11 0,-5-16-72,1 1-1,-1-1 1,0 0-1,1 0 1,0 0-1,-1 0 1,1 0-1,0 0 1,1-1-1,-1 1 1,0-1-1,1 0 1,-1 0-1,1 0 1,0-1-1,0 1 0,-1-1 1,1 0-1,0 0 1,0 0-1,0-1 1,0 1-1,0-1 1,5 0-1,0 0 46,-1-1-1,0 0 1,0 0-1,1-1 0,-1 0 1,0 0-1,-1-1 1,1 0-1,0 0 1,-1-1-1,1 0 0,-1 0 1,0-1-1,8-7 1,-11 8-25,1 0-1,-1 0 1,0-1 0,-1 1 0,1-1 0,-1 0 0,0 0 0,0-1 0,0 1-1,-1-1 1,0 1 0,0-1 0,0 0 0,-1 0 0,0 0 0,0 1 0,0-1-1,-1 0 1,0 0 0,-1-11 0,0 8-21,-1 1 0,0 0-1,0 0 1,-1 0 0,0 0-1,0 0 1,-1 0 0,0 1 0,0 0-1,-1 0 1,-6-8 0,7 11-27,1 1 0,-1-1 0,1 1 0,-1 0 0,0-1 0,0 2 0,0-1 0,-1 0 0,1 1 0,-1 0 0,1 0 0,-1 0 0,0 1 0,0 0 0,0 0 0,0 0 1,0 0-1,0 1 0,0-1 0,-8 2 0,-1 2-5,-1 0 1,1 2-1,0-1 0,1 2 1,-1 0-1,1 0 1,0 1-1,1 1 1,0 0-1,0 1 1,-11 11-1,21-19-32,1 0-1,-1 0 1,1 1-1,0-1 1,0 0-1,0 1 1,-1-1-1,1 1 1,1-1-1,-1 1 1,0 0-1,0-1 1,0 3-1,1-3-168,0 0-1,0 0 1,0-1-1,0 1 1,0 0-1,0 0 0,1-1 1,-1 1-1,0 0 1,0-1-1,1 1 1,-1 0-1,0-1 1,1 1-1,-1 0 0,1-1 1,-1 1-1,1-1 1,-1 1-1,1-1 1,0 1-1,-1-1 1,1 1-1,-1-1 0,1 1 1,0-1-1,-1 0 1,2 1-1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1 3504,'0'0'11209,"-8"10"-10792,-26 34-19,32-41-333,0-1 0,0 0 0,-1 0 0,1 0 1,-1 0-1,1-1 0,-1 1 0,0-1 1,0 0-1,0 1 0,0-1 0,0 0 1,0-1-1,0 1 0,0-1 0,-5 1 0,-6 1 228,-25 7 606,13-5-448,1 2-1,0 2 1,-41 16-1,61-21-325,0 1 0,0-1 0,0 1 0,0 1 0,1-1 0,0 1 1,-5 5-1,-7 9 581,12-16-567,2 1 0,-1 0 1,0 1-1,1-1 0,0 0 1,0 1-1,0 0 1,1-1-1,0 1 0,0 0 1,0-1-1,-1 7 0,-1 62 374,3-67-440,9 181 753,0-40-399,0-34-185,-4-75-175,-2 1 0,-3 51 0,-7 76 37,5-123-71,-28 429 313,26-441-324,1 1 0,1 0 0,2 0 0,1-1 1,10 58-1,-5-43 63,-5-44-77,0 1 1,0-1-1,0 0 0,-1 1 0,1-1 0,-1 1 1,0-1-1,0 0 0,1 1 0,-2-1 0,1 1 0,0-1 1,-1 5-1,3 1 9,-2-8-16,0 1-1,1-1 0,-1 0 1,0 1-1,0-1 0,1 1 0,-1-1 1,0 0-1,0 1 0,0-1 1,0 1-1,0-1 0,1 1 1,-1-1-1,0 0 0,0 1 0,0-1 1,0 1-1,0-1 0,0 1 1,0-1-1,-1 1 0,1-1 0,0 1 1,0-1-1,0 0 0,0 1 1,-1-1-1,1 1 0,0-1 1,-1 2-1,0 0 0,0 0 1,1-1-1,-1 1 0,1 0 1,-1 0-1,1 0 0,0 0 1,0 0-1,0 0 0,0 0 1,0 0-1,0-1 0,1 1 1,-1 0-1,0 0 0,1 0 1,0 0-1,0 2 0,-4 27-88,3 91-766,1-120 848,-1-1 0,1 0 0,0 0 0,0 0 0,0 1 1,0-1-1,0 0 0,0-1 0,0 1 0,0 0 0,0 0 0,0 0 1,1-1-1,-1 1 0,2 0 0,21 11-74,-20-12 68,0-1 0,0 1-1,0 0 1,0-1-1,0 0 1,-1 0 0,7-3-1,-2 2 3,13-5-5,36-17 1,-40 16 8,0 0-1,0 2 1,28-7-1,180-38 70,-212 47-75,0-1 1,1 0-1,-2-1 0,1-1 1,-1 0-1,0-1 0,0 0 1,-1-1-1,11-11 0,19-24-3328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4816,'0'0'12166,"3"10"-11891,9 32 3,-12-41-241,1-1 0,-1 1 0,1 0-1,0-1 1,-1 1 0,1 0 0,0-1-1,-1 1 1,1-1 0,0 1-1,0-1 1,-1 1 0,1-1 0,0 0-1,0 1 1,0-1 0,0 0 0,-1 0-1,1 0 1,0 0 0,0 1-1,0-1 1,0 0 0,0 0 0,0-1-1,0 1 1,-1 0 0,1 0 0,0 0-1,0-1 1,0 1 0,1-1-1,3 0 247,12 1 173,-3 0-84,0 0 1,1 0-1,-1 2 0,0 0 0,15 4 0,-20-5-312,0 1 0,-1-1 1,1-1-1,0 0 0,0 0 0,0-1 0,0 0 0,12-3 0,-11 2-17,-1 1 0,1 0 1,0 0-1,0 1 0,17 1 0,15 0 89,0 1 3,-1 3-46,1-1-1,-1-2 1,82-7 0,-81 1-56,0 3 0,49 3 1,-82-2-8,0 0 0,0-1 0,0 0 1,13-3-1,23-2 233,-43 6-234,-1 0 0,1 0 0,-1-1 1,0 1-1,1 0 0,-1-1 0,1 0 0,-1 1 0,0-1 0,0 0 0,1 1 0,-1-1 0,0 0 0,0 0 0,0 0 0,0 0 0,0 0 0,0 0 0,1-3 0,10-7-3295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0 204 5120,'0'0'6897,"12"-4"-6520,100-36 1817,-92 32-945,29-8 185,-22 9-900,34-13 0,23-6 246,14 4-156,154-14 0,-185 34-429,109 11 0,-165-9-166,-1 0 0,1 0 1,-1-1-1,16-4 1,-9 2 44,-16 3-77,0-1 0,0 1 0,0-1 0,0 1 0,0-1 0,0 0 0,0 1 0,-1-1-1,1 0 1,0 0 0,0 0 0,0 1 0,-1-1 0,1 0 0,0 0 0,-1 0 0,1 0 0,0-2 0,1-4-2595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4120,'0'0'13769,"11"8"-13489,3 3-181,-4-4-9,0 1 1,-1 0 0,0 0-1,9 12 1,-10-13 57,-1 0 0,1 0 0,12 8-1,-12-10 5,0 1 0,0 0-1,-1 0 1,10 12-1,-6-7 24,0 0-1,1-1 1,1 0 0,-1 0-1,2-2 1,15 9-1,-9-5 207,33 24 0,-28-13 260,30 37-1,-33-20-54,-22-40-577,0 0 0,1 1 0,-1-1 0,0 0 1,0 1-1,0-1 0,1 0 0,-1 1 1,0-1-1,0 0 0,0 1 0,0-1 0,0 1 1,1-1-1,-1 0 0,0 1 0,0-1 0,0 1 1,0-1-1,0 0 0,0 1 0,0-1 0,-1 1 1,1-1-1,0 0 0,0 1 0,0-1 1,0 0-1,0 1 0,-1-1 0,1 0 0,0 1 1,0-1-1,0 0 0,-1 1 0,1-1 0,0 0 1,-1 1-1,-13 3 376,11-1-299,3-2-85,0-1 1,0 1 0,0-1 0,0 0 0,-1 1-1,1-1 1,0 1 0,0-1 0,0 0 0,-1 1 0,1-1-1,0 0 1,0 1 0,-1-1 0,1 0 0,0 0-1,-1 1 1,1-1 0,0 0 0,-1 0 0,1 1-1,0-1 1,-1 0 0,1 0 0,0 0 0,-1 0 0,1 0-1,-1 1 1,1-1 0,0 0 0,-1 0 0,-2 0 5,0 1 1,0-1-1,0 1 1,0 0-1,0 0 1,1 0-1,-1 1 1,0-1-1,1 1 1,-1-1-1,1 1 1,-1 0-1,1 0 1,-4 4-1,-31 37 11,26-28-7,-277 365 145,271-356-123,6-9-25,0 0 0,2 1-1,-1 1 1,-8 21 0,-21 72 199,39-109-209,0-1 0,0 0-1,0 0 1,0 1 0,0-1 0,0 0 0,0 1 0,0-1 0,0 0 0,0 0 0,0 1 0,0-1 0,0 0 0,0 0 0,0 1 0,-1-1 0,1 0 0,0 0 0,0 1 0,0-1 0,0 0 0,-1 0 0,1 0 0,0 1 0,0-1 0,0 0 0,-1 0 0,1 0 0,0 0 0,0 1 0,-1-1 0,1 0 0,0 0 0,0 0 0,-1 0 0,1 0 0,0 0 0,-1 0-1,1 0 1,0 0 0,0 0 0,-1 0 0,1 0 0,0 0 0,0 0 0,-1 0 0,1 0 0,0 0 0,-1 0 0,1 0 0,0-1 0,0 1 0,-1 0 0,1 0 0,0-1-19,-1 0 1,1 1-1,0-1 0,-1 0 1,1 0-1,0 1 0,0-1 1,-1 0-1,1 0 0,0 0 1,0 0-1,0 1 0,0-1 1,0 0-1,1 0 1,-1 0-1,0 1 0,0-1 1,0 0-1,1-1 0,7-27-500,-5 13-2588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29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 13672,'0'0'3278,"-2"16"-2725,-42 249 1553,-9-9 1676,53-255-3695,-1 0 0,1 0 0,0 1 0,-1-1-1,1 0 1,0 1 0,-1-1 0,1 0 0,0 1 0,0-1 0,0 0-1,0 1 1,1-1 0,-1 0 0,0 1 0,1-1 0,-1 0-1,0 1 1,1-1 0,0 0 0,-1 0 0,1 1 0,0-1-1,-1 0 1,1 0 0,0 0 0,2 1 0,-2-1-11,1-1 0,0 1 0,0-1 1,0 0-1,0 0 0,0 0 0,0 0 1,0 0-1,0 0 0,0-1 0,0 1 1,0-1-1,0 1 0,0-1 0,0 0 0,0 0 1,-1 0-1,4-2 0,45-28 532,-32 18-324,27-13-1,-39 23-215,-1 0 0,1 1 0,-1 0 0,1 1-1,-1-1 1,1 1 0,0 0 0,0 0 0,0 1 0,6 0-1,-9 0-37,0 1-1,0 0 1,0 0-1,-1 0 0,1 0 1,0 1-1,0-1 0,-1 1 1,1-1-1,-1 1 1,1 0-1,-1 0 0,0 0 1,0 0-1,0 1 1,0-1-1,2 4 0,0 0 40,0 0 0,0 0 0,-1 1 0,0-1 0,0 1 0,2 8 0,-2-2 96,-1 1 0,1 22 0,4 21 579,-7-57-732,0 1 1,0 0-1,1 0 0,-1 0 1,0-1-1,1 1 0,-1 0 0,0-1 1,1 1-1,-1 0 0,1-1 1,-1 1-1,1 0 0,-1-1 0,1 1 1,-1-1-1,2 2 0,4-1-4196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0 571 6224,'0'0'5136,"12"-6"-4820,-3 2-250,1 0 39,0-1-1,0 0 0,-1-1 0,0 0 1,0 0-1,0-1 0,-1 0 1,10-11-1,129-168 1981,-121 148-1623,-1 0 0,-1-2 0,17-43 0,-33 67-323,26-63 894,-33 76-933,-1 2-94,1 1-1,-1 0 1,0 0-1,0 0 0,0-1 1,1 1-1,-1 0 1,0 0-1,0-1 1,0 1-1,0 0 1,1 0-1,-1-1 1,0 1-1,0 0 1,0-1-1,0 1 1,0 0-1,0-1 1,0 1-1,0 0 0,0 0 1,0-1-1,0 1 1,0 0-1,0-1 1,0 1-1,0 0 1,0-1-1,-1 1 1,1 0-1,0 0 1,0-1-1,0 1 1,0 0-1,0 0 0,-1-1 1,1 1-1,0 0 1,0 0-1,-1 0 1,1-1-1,0 1 1,0 0-1,-1 0 1,1 0-1,0 0 1,0-1-1,-1 1 1,1 0-1,0 0 0,-1 0 1,1 0-1,0 0 1,0 0-1,-1 0 1,1 0-1,-1 0 1,0 0 56,1 1-52,-1 1 0,1-1-1,-1 0 1,1 0-1,-1 1 1,0-1 0,0 0-1,0 0 1,0 0-1,0 0 1,0 0-1,0 0 1,0 0 0,0 0-1,0-1 1,0 1-1,-1 0 1,1-1 0,0 1-1,0 0 1,-2-1-1,-13 10 55,8-2-38,2 0-1,-1 1 1,1-1-1,0 1 1,0 1 0,1-1-1,1 1 1,-1 0-1,2 0 1,-5 15-1,6-15 18,1 1-1,-1 0 0,2 0 0,0 19 0,-1 22 177,0-42-144,1 0 1,0 0 0,1 0-1,-1 0 1,2 0 0,0 0-1,3 12 1,-3-18-31,0 0 35,-1 1 0,1-1 0,1 0-1,-1 0 1,6 8 0,-6-11-59,0 1 0,0-1-1,0 1 1,0-1 0,0 0-1,0 1 1,0-1 0,0 0 0,1-1-1,-1 1 1,0 0 0,1-1-1,-1 1 1,4-1 0,-1 2 16,1-2 1,-1 1-1,0-1 1,1 0-1,-1 0 1,1 0-1,-1-1 1,0 0-1,1 0 1,-1 0-1,0 0 1,0-1-1,0 0 1,0 0-1,7-5 1,1 1 289,-1 0-2714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6824,'0'0'6873,"12"-4"-6493,156-50 1351,-156 51-1558,0-1 0,1 0 0,-2-1 1,1 0-1,22-14 0,-31 17-74,0 0 0,0 1-1,1-1 1,-1 1 0,1-1-1,-1 1 1,1 0 0,-1 0-1,1 0 1,0 1 0,-1-1-1,1 1 1,0 0 0,0 0-1,4 1 1,-2 6 913,-1-1-4028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7832,'0'0'1040,"11"-3"-679,-3 1-306,13-4 221,-1 0 0,1-1 0,21-11 0,-20 5 43,-4 2 100,1 1 1,0 1-1,0 0 0,41-11 1,-46 16 66,1 0 0,23-12 1,3 0 708,-20 15-275,-18 1-2730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20 7528,'0'0'6432,"-12"6"-5824,-39 22-32,45-25-413,1 1 1,-1 0 0,1 1 0,0-1 0,0 1 0,0 0 0,1 1 0,-5 6 0,-4 5 443,9-12-448,1-1 1,0 1-1,0 0 0,0 0 0,1 0 0,0 0 0,0 0 1,0 1-1,1-1 0,-2 10 0,2-12-91,1 0 0,0 0-1,0 0 1,0 0 0,0 0-1,0 0 1,1 0 0,-1 0-1,1 0 1,0-1 0,0 1-1,0 0 1,0 0 0,0 0-1,0-1 1,1 1 0,0-1-1,-1 1 1,1-1 0,0 0-1,4 4 1,2 1 129,-6-5-150,1 1 0,0 0-1,0-1 1,0 1 0,0-1 0,0 0 0,0 0-1,1 0 1,-1-1 0,1 1 0,-1-1 0,1 0-1,0 0 1,-1 0 0,1 0 0,0-1 0,0 1-1,-1-1 1,1 0 0,0 0 0,5-1 0,2-1 14,0-1 0,0 0 1,-1-1-1,1 0 0,-1 0 1,1-1-1,-1 0 0,16-12 1,-1-3 165,41-42 0,-62 59-201,-1-1-1,0 1 1,0-1-1,-1 0 1,1 0-1,-1 0 1,0 0-1,0-1 1,0 1-1,0-1 1,-1 1-1,0-1 1,0 1-1,0-1 1,-1 0-1,1 1 1,-1-10-1,-1 11-11,1-1 0,-1 1 0,0 0 1,0 0-1,0 0 0,0 0 0,0 0 0,-1 1 0,1-1 1,-1 0-1,0 1 0,0-1 0,0 1 0,0-1 0,0 1 1,0 0-1,-1 0 0,1 0 0,-1 0 0,0 0 0,1 1 1,-1-1-1,0 1 0,0 0 0,0 0 0,0 0 0,0 0 0,-3 0 1,-6-2 24,0 2 1,0 0-1,0 0 1,0 1-1,0 1 1,0 0-1,-18 4 1,8-1 55,1 2 0,0 1 1,-25 11-1,14 6 0,29-24-272,5-3 335,3-2-3470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1 264 5224,'0'0'8184,"10"-7"-7670,10-10-150,-1-1-1,-1 0 0,16-22 1,29-40 1294,-59 76-1540,0 0 0,0 0 0,0 1 0,1 0 0,-1 0 0,1 0-1,7-3 1,10-7 586,-21 13-673,0 0 0,-1 0 0,1 0 0,0 0 0,-1 0 0,1 0 0,0 0 0,-1 0 0,1 0 0,0 0 0,-1 0 0,1 0 0,0 0 0,-1 1 0,1-1 0,0 0 1,-1 0-1,1 1 0,-1-1 0,1 0 0,0 1 0,-1-1 0,1 1 0,-1-1 0,1 1 0,-1-1 0,0 1 0,1-1 0,-1 1 0,1-1 0,-1 1 0,1 0 0,10 22 355,-8-11-252,1 1 0,1-1 0,0 0 0,0 0 0,1 0 0,0 0 0,14 17 0,-17-25-98,0 0 0,0 0 1,1-1-1,-1 1 1,1-1-1,0 0 0,-1 0 1,2 0-1,-1 0 1,0-1-1,0 0 0,1 0 1,-1 0-1,1 0 1,0-1-1,0 1 0,-1-1 1,1 0-1,0-1 1,0 1-1,0-1 0,0 0 1,0-1-1,5 0 1,-3-1-11,-1 0 1,0-1-1,0 1 1,0-2-1,-1 1 1,1 0-1,-1-1 1,0 0-1,0 0 1,0-1 0,0 0-1,-1 1 1,0-2-1,0 1 1,0 0-1,0-1 1,-1 1-1,0-1 1,3-10-1,-3 8 5,0-5 25,1 1 1,2-27-1,-6 36-48,0 0 1,0 0-1,0 0 1,0 0 0,0 0-1,0 0 1,-1 0-1,0 0 1,1 1-1,-1-1 1,0 0-1,-1 0 1,1 1 0,0-1-1,-1 1 1,1-1-1,-1 1 1,0 0-1,-3-4 1,3 5 0,1 0 1,-1 0-1,0 0 0,0 0 0,0 0 1,0 0-1,0 0 0,0 1 0,0-1 1,-1 1-1,1-1 0,0 1 1,0 0-1,0 0 0,0 0 0,-1 0 1,1 0-1,0 1 0,0-1 1,0 1-1,0-1 0,0 1 0,0 0 1,0 0-1,0 0 0,0 0 0,-3 2 1,-6 4 12,1 0 0,1 1-1,-15 14 1,17-15-14,-6 6 18,2-1 0,-1 2 1,2 0-1,-15 25 1,-26 65 131,49-98-116,-1 0 0,0 0 0,0 0 0,0 0 0,-1-1-1,-8 10 1,11-14-21,-1 1 0,0-1 0,0 0 0,0 1 0,0-1 0,0 0 0,0 0 0,0 0-1,0-1 1,0 1 0,0 0 0,0-1 0,-1 0 0,1 1 0,0-1 0,0 0 0,-1 0 0,1 0-1,0 0 1,0-1 0,-1 1 0,1-1 0,-4-1 0,-9-3 48,-1 0 1,1-2-1,-19-11 0,31 17-74,1 0 0,-1-1 0,0 1-1,0 1 1,1-1 0,-1 0 0,0 1-1,0-1 1,0 1 0,0 0 0,0 0-1,0 0 1,0 0 0,-4 1 0,-9 8-3290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539 0 3616,'0'0'8598,"-10"1"-8202,-253 17 3147,254-18-3368,-1 2 1,1-1-1,0 1 0,0 0 1,0 1-1,0 0 1,-11 6-1,-4 4 723,-28 19 1,43-25-679,0 0-1,0 1 1,1-1 0,0 2 0,1-1 0,0 1-1,0 0 1,0 1 0,-7 15 0,11-18-120,0-1 0,0 0-1,1 1 1,-1 0 0,2-1 0,-1 1-1,1 0 1,0 0 0,0 0 0,1 0 0,0 0-1,0 0 1,1 0 0,-1 0 0,2 0 0,2 11-1,-3-14-52,1-1-1,0 1 1,0-1-1,0 1 0,0-1 1,0 0-1,1 0 1,-1 0-1,1 0 0,0 0 1,0 0-1,0-1 1,0 1-1,7 3 0,-4-4-10,0 1 0,0-1-1,0 0 1,0 0 0,1-1-1,-1 1 1,1-2 0,8 1-1,2-1 8,1-1-1,-1-1 1,0 0-1,0-2 1,33-10-1,-37 10-19,0-2 0,0 0-1,-1 0 1,1-1 0,-1 0 0,-1-1-1,1-1 1,-1 0 0,16-18 0,-20 19-5,0 0 0,-1-1 0,0 0 0,0 0 0,-1 0 0,-1-1 1,1 0-1,-1 0 0,-1 0 0,0 0 0,-1-1 0,0 1 0,1-20 1,-3 13 82,-1 0 0,-5-29 1,6 39-35,0 7-62,0-1 0,0 1 0,0-1 0,1 1 0,-1-1 0,0 1-1,0 0 1,0-1 0,0 1 0,0-1 0,0 1 0,0-1 0,0 1 0,-1-1 0,1 1 0,0-1-1,0 1 1,0 0 0,0-1 0,-1 1 0,1-1 0,0 1 0,0 0 0,-1-1 0,1 1 0,0 0 0,0-1-1,-1 1 1,0-1 0,1 1 39,-1 22 90,-8 41-58,6-46-61,0 0 0,1 1 0,1 0 0,2 24 1,1-17 29,-1-8 6,1-1 0,7 31 0,-7-42-32,0 0 0,-1 0 0,2-1-1,-1 1 1,0-1 0,1 1 0,0-1-1,0 0 1,0 0 0,0 0 0,1 0-1,0-1 1,6 6 0,-6-6 36,1 0 0,-1-1-1,0 1 1,1-1 0,-1 0 0,7 2 0,-10-4-45,-1 1 1,1-1-1,0 0 1,-1 0-1,1 1 1,-1-1-1,1 0 1,0 0-1,-1 0 1,1 0-1,0 0 1,-1 0-1,1 0 1,0 0-1,-1 0 1,1 0-1,0 0 0,-1 0 1,1 0-1,0-1 1,-1 1-1,1 0 1,-1 0-1,1-1 1,0 1-1,-1-1 1,1 1-1,-1 0 1,1-1-1,-1 1 1,1-1-1,-1 1 1,1-2-1,12-9 19,13-1-311,-16 8-2952,-10 4 3060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0 518 6328,'0'0'6209,"14"-1"-5793,42-5 5,-51 5-349,0-1 0,0 1 0,-1-1 0,1 0 0,0 0 0,-1 0 0,1-1 0,-1 1 0,0-1 0,0 0 0,0 0 0,0-1-1,5-6 1,6-4 145,34-29 770,79-89 0,-112 113-831,-2 0 0,0-1 0,-1-1 0,-1 0 0,-1-1 0,0 0 1,-2 0-1,7-29 0,-14 47-92,-2 0-1,1-1 1,0 1 0,-1-1 0,0 1-1,0 0 1,0-1 0,0 1 0,-1 0-1,-2-8 1,3 11-51,0 1 0,0-1 0,-1 0-1,1 1 1,0-1 0,-1 1 0,1 0 0,0-1-1,-1 1 1,1-1 0,-1 1 0,1-1 0,-1 1-1,1 0 1,-1-1 0,1 1 0,-1 0 0,1 0-1,-1-1 1,1 1 0,-1 0 0,1 0 0,-1 0-1,0 0 1,1 0 0,-1 0 0,1 0 0,-1 0-1,0 0 1,1 0 0,-1 0 0,1 0 0,-1 0 0,0 0-1,1 1 1,-1-1 0,1 0 0,-1 0 0,1 1-1,-1-1 1,1 0 0,-1 1 0,1-1 0,-1 0-1,1 1 1,-1-1 0,1 1 0,-1 0 0,-22 20 208,8-3-121,1-1-1,1 2 0,1-1 0,0 2 0,2 0 0,0 0 1,1 1-1,1 0 0,1 0 0,1 1 0,1 0 1,-3 27-1,6-30 23,0-3 65,0 0 0,1 0 0,3 27 0,-2-40-137,0 0 0,1 1 1,-1-1-1,1 0 0,0 0 1,0 0-1,0 0 0,0 0 1,1-1-1,-1 1 0,1 0 1,0-1-1,0 1 0,0 0 1,0-1-1,0 0 0,0 0 0,0 0 1,1 0-1,-1 0 0,1 0 1,0 0-1,-1-1 0,7 3 1,-5-3-8,-1 0-1,1-1 1,0 1 0,0-1 0,0 0 0,0 0 0,-1 0 0,1-1 0,0 1 0,0-1 0,0 0 0,-1 0 0,1 0-1,6-3 1,5-4 31,0 0 0,16-12 1,0 0-35,15-4-78,-23 13-3036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65 4416,'0'0'9306,"-11"6"-8828,-38 15-30,46-19-374,0-1 0,0 0 0,0 0 1,-1-1-1,1 1 0,0-1 0,-1 1 1,1-1-1,0 0 0,-7-1 0,-9 1 360,13 1-308,-2 0 51,1 0 0,-1 0 0,0 1 0,1 0 0,-1 0 0,1 1 0,0 0 1,-1 0-1,2 0 0,-1 1 0,-10 8 0,12-8-67,1-1 1,0 1-1,0 0 1,0 1-1,1-1 1,-1 1-1,1 0 1,0-1 0,1 1-1,-1 0 1,1 1-1,0-1 1,0 0-1,0 1 1,1-1-1,0 1 1,0 0-1,1-1 1,-1 7-1,2-3-14,0 0-1,0 0 1,1-1-1,0 1 0,1-1 1,0 1-1,0-1 0,6 9 1,-6-11-36,0-1 0,1 1 0,-1-1 0,1 0 0,1 0 1,-1 0-1,1 0 0,0-1 0,0 0 0,0 0 0,11 6 0,-6-6 1,0 1 0,1-2 1,-1 0-1,1 0 0,0-1 0,0 0 0,0-1 0,1 0 0,-1-1 0,0 0 0,0-1 0,0 0 0,0-1 0,0 0 0,0-1 0,0 0 0,-1 0 1,1-1-1,14-8 0,-5 1 14,-1 0 0,1-2 1,-2 0-1,0-1 1,0-1-1,-2-1 0,0 0 1,23-31-1,-39 47-41,9-11 147,-9 11-177,0 0 1,0 0-1,0-1 0,0 1 0,1 0 0,-1 0 0,0 0 0,0 0 0,0 0 0,0-1 0,0 1 0,1 0 0,-1 0 0,0 0 0,0 0 1,0-1-1,0 1 0,0 0 0,0 0 0,0 0 0,0-1 0,0 1 0,0 0 0,0 0 0,0 0 0,0-1 0,0 1 0,0 0 0,0 0 1,0 0-1,0-1 0,0 1 0,0 0 0,0 0 0,0 0 0,0-1 0,0 1 0,0 0 0,0 0 0,0 0 0,-1-1 0,1 1 1,0 0-1,0 0 0,0 0 0,0 0 0,0 0 0,-1-1 0,-1 2 16,1 1 0,-1-1 0,1 1 0,0-1 0,-1 1-1,1-1 1,0 1 0,0 0 0,0 0 0,-1 3 0,-1-1 0,-4 10 12,1 0 1,0 0 0,0 1 0,2 0-1,0 0 1,-4 27 0,8-38-29,0 0 0,1 0 0,-1 0 0,1 0 0,0 0 0,0 0 0,0-1 0,0 1 0,1 0 0,0 0 0,-1-1 0,1 1 0,1-1 0,-1 0 0,0 0 0,1 0 0,0 0 0,-1 0 0,1 0-1,0-1 1,1 1 0,-1-1 0,0 0 0,1 0 0,6 3 0,-7-3-1,1 0 0,0 0 0,0 0 0,0-1 0,-1 0 0,1 0 0,0 0 0,0 0-1,1 0 1,-1-1 0,0 0 0,0 0 0,0 0 0,0 0 0,0-1 0,0 0 0,0 0 0,0 0-1,0 0 1,0 0 0,0-1 0,0 1 0,-1-1 0,7-4 0,-8 3 4,1 0 1,-1 0-1,0 0 1,0-1-1,0 1 0,0 0 1,0-1-1,-1 0 1,0 1-1,0-1 0,0 0 1,0 1-1,0-1 1,-1 0-1,1 0 1,-1 0-1,0 1 0,0-1 1,-1 0-1,1 0 1,-1 0-1,0 0 1,-2-5-1,1 1 9,-1 0 0,0 0 0,0 0 0,-1 1 0,0-1 0,-1 1 0,1 0 0,-1 1 1,-10-11-1,10 12 4,-1 1 0,1 0 0,-1 0 0,0 1 0,0 0 0,-7-3 0,9 5-2,1-1-1,0 1 0,-1 0 0,1 0 1,-1 0-1,1 1 0,-1-1 1,1 1-1,-1 0 0,0 0 0,1 0 1,-7 1-1,9-1-14,1 0 0,-1 0 0,1 0 0,-1 0 0,1 1 0,-1-1 1,1 0-1,-1 0 0,1 0 0,-1 0 0,1 0 0,-1 1 0,1-1 0,-1 0 0,1 1 0,-1-1 1,1 0-1,0 0 0,-1 1 0,1-1 0,0 1 0,-1-1 0,1 0 0,0 1 0,-1-1 1,1 1-1,0-1 0,0 1 0,-1-1 0,1 1 0,0-1 0,0 1 0,0-1 0,0 1 0,0-1 1,0 1-1,0-1 0,0 1 0,0-1 0,0 1 0,0-1 0,0 1 0,0 0 0,0-1 0,0 1 1,1-1-1,-1 1 0,0-1 0,0 0 0,0 1 0,1-1 0,-1 1 0,0-1 0,1 1 0,-1-1 1,0 0-1,1 1 0,-1-1 0,1 0 0,-1 1 0,1-1 0,-1 0 0,1 0 0,0 1 1,32 18 47,-31-18-43,6 3 1,0-1 0,-1-1 1,1 0-1,0 0 0,0 0 0,0-1 0,1 0 0,-1-1 0,0 0 1,0 0-1,17-3 0,-19 2 1,0 0 0,0-1 0,1 0 1,-1 0-1,0 0 0,0-1 0,-1 0 0,1 0 0,-1-1 1,1 0-1,-1 0 0,0 0 0,0 0 0,-1-1 1,0 1-1,5-7 0,8-17 68,0-1 0,-2-1 0,16-45 0,-8 18 113,-23 57-182,0-1 1,0 0-1,0 1 1,1-1 0,-1 1-1,0-1 1,1 0-1,-1 1 1,0-1 0,1 1-1,-1-1 1,0 0 0,1 1-1,-1 0 1,1-1-1,-1 1 1,1-1 0,-1 1-1,1-1 1,0 1 0,-1 0-1,1-1 1,-1 1-1,1 0 1,0 0 0,-1 0-1,1-1 1,0 1-1,-1 0 1,1 0 0,0 0-1,-1 0 1,1 0 0,0 0-1,-1 0 1,1 0-1,0 1 1,-1-1 0,1 0-1,0 0 1,-1 0 0,1 1-1,0-1 1,0 1-1,3 2 26,0 0-1,0 0 0,-1 0 1,0 1-1,6 7 0,-4-4-7,0 1 1,0 0-1,-1 0 0,0 1 1,0-1-1,-1 1 0,0 0 1,-1 0-1,3 18 0,-3-13 48,-1 0-1,-1 1 1,0-1-1,-1 0 1,-5 28-1,6-38-50,-1-1 0,0 1-1,0 0 1,0-1 0,0 1 0,0-1-1,-1 1 1,0-1 0,0 1 0,0-1-1,0 0 1,0 0 0,0 0 0,-1 0-1,0-1 1,1 1 0,-1-1 0,0 1-1,0-1 1,-5 3 0,4-4-2,1-1 1,-1 1 0,0 0-1,0-1 1,1 0-1,-1 0 1,0 0 0,0 0-1,1-1 1,-1 0-1,-6-1 1,-5-1 19,3-1-15,8 1-15,9 2-7,6 3 1,1-1 0,-1 2 0,0 0-1,1 0 1,-1 1 0,12 6 0,4 0 12,21 11 55,-38-16-22,0 0-1,1 0 0,0-1 1,19 4-1,-1-2 118,-24-4-170,0-1 0,0 1 1,1-1-1,-1-1 0,1 1 0,-1-1 0,0 0 0,1 0 0,8-2 0,3 0-37,0-1-3979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1 5520,'0'0'7474,"-8"11"-7210,-15 22 116,-20 37 0,16-27 169,20-34-373,1 1 1,0 0-1,0 0 1,-7 20-1,4-5 89,-15 26 1,9-17-72,8-19-114,-5 10 163,1 1-1,1 0 0,-10 49 0,-12 86 449,25-105-451,-11 56 175,5-49-216,3 0 1,2 0-1,3 1 1,3 65-1,5-69 46,3 1-1,2-1 0,2 0 1,4 0-1,21 59 1,-30-103-160,-1 0 1,3 28-1,1 6 68,3 3 38,-6-26-78,1-1 0,2 0 0,11 30 0,36 92 412,-16-51-207,18 41 449,-54-132-701,-1-2-5,0 1-1,0 0 1,1-1-1,0 0 1,0 1 0,0-1-1,6 5 1,-8-8-57,0-1 0,-1 0 0,1 0 0,-1 1 0,1-1 0,0 0 0,-1 0 0,1 0-1,0 0 1,-1 0 0,1 0 0,0 0 0,-1 0 0,1 0 0,0 0 0,-1 0 0,1 0 0,0-1 0,-1 1 0,1 0 0,0 0 0,-1-1 0,1 1 0,-1-1 0,1 1 0,-1 0 0,1-1-1,-1 1 1,1-1 0,-1 1 0,1-1 0,-1 1 0,0-1 0,1 1 0,-1-1 0,0 0 0,1 1 0,-1-2 0,14-26-78,-3-9-3034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0 585 4416,'0'0'11810,"11"-9"-11549,10-12 109,36-43-1,18-31 644,-59 71-805,0 0 0,-2 0 0,0-2 0,12-34 0,-17 38-123,20-63 261,-26 74-296,0 1 1,-2 0-1,1-1 0,-1 1 1,0-1-1,-2-14 0,0 22-34,1 0-1,-1 0 1,0 1 0,0-1-1,0 0 1,-1 1 0,-2-5-1,4 6-12,-1-1 0,0 1-1,0 0 1,1 0 0,-1 0-1,0 0 1,0 0 0,0 0-1,0 1 1,0-1 0,0 0-1,0 0 1,0 1 0,-1-1-1,1 1 1,0-1 0,0 1-1,-3-1 1,0 1-2,0 0 0,0 1 0,0-1 0,0 1 0,1 0 0,-1 0 1,0 0-1,0 1 0,1-1 0,-1 1 0,1 0 0,-1 0 0,-3 3 0,2 0 4,0-1-1,0 1 1,0 1-1,0-1 1,1 1 0,-7 11-1,2 0 59,1 0 0,1 0 0,1 1 0,-9 36-1,13-39-4,1 0-1,0 1 0,1-1 0,2 20 1,0 23 141,-2-52-145,0-1-1,1 1 1,-1 0 0,1-1 0,0 1 0,0-1-1,1 0 1,0 1 0,0-1 0,0 0 0,0 0-1,1 0 1,4 6 0,2 9 197,-9-18-228,0-1 0,1 1 0,-1 0-1,1-1 1,-1 1 0,1 0 0,0-1-1,-1 1 1,1-1 0,0 1 0,0-1-1,0 1 1,1-1 0,-1 0 0,0 0-1,0 1 1,1-1 0,-1 0-1,0 0 1,1 0 0,-1 0 0,1-1-1,0 1 1,-1 0 0,4 0 0,-4 0-1,0-1 1,1 1 0,-1-1 0,0 1-1,1 0 1,-1-1 0,0 1 0,0 0-1,0 0 1,0 0 0,0 0 0,0 0-1,0 0 1,0 0 0,1 2 0,8 8 83,-3-10-372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33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0 502 10656,'0'0'6765,"11"-4"-6329,-1 1-326,0 0 79,0-1 0,0 0 1,0 0-1,-1-1 0,1 0 0,14-11 0,-10 3 195,-2-1 0,0 0 0,0 0 0,-1-1 0,-1 0 0,-1-1-1,0 0 1,-1-1 0,7-20 0,-4 4 373,8-46-1,6-19 2122,-25 97-2793,0 0 0,0 0 0,1 0 0,-1 0 0,1 0 1,-1 0-1,1 0 0,-1 0 0,1 0 0,0 0 0,-1 0 1,1 0-1,0 0 0,0 0 0,1-1 0,-1 2-45,-1 0-1,1 0 0,-1 0 0,0 0 1,1 0-1,-1 0 0,1 0 0,-1 0 1,0 0-1,1 0 0,-1 0 1,0 1-1,1-1 0,-1 0 0,1 0 1,-1 0-1,0 0 0,1 1 0,-1-1 1,0 0-1,1 0 0,-1 1 1,0-1-1,0 0 0,1 1 0,-1-1 1,0 0-1,1 1 0,2 5 132,-1-1 0,1 1 1,-1-1-1,3 10 0,7 26 38,-1 1 0,-3 0 0,-1 0 0,-2 0 0,-2 1 0,-2 0 0,-2 0 0,-9 65 0,9-105-209,1 1 0,-1-1 0,0 0 0,0 0 0,0 0 0,0 1 0,-1-1 0,1 0 0,-1-1 0,0 1 0,0 0 0,-2 3 0,2-5 0,1-1 0,0 1 0,0 0 0,0-1 0,-1 1 0,1 0 0,0-1 0,-1 0 0,1 1 0,-1-1 0,1 0 0,0 0 0,-1 0 0,1 1 0,-1-1 0,1-1 0,-1 1 0,1 0 0,0 0 0,-1-1 0,1 1 0,-1 0 0,1-1 0,0 1 0,0-1 0,-1 0 0,1 0 0,0 1 0,-2-3 0,-14-9 0,0-1 0,2-1 0,-1-1 0,-25-32 0,40 46 0,0 0 0,0 0 0,0 0 0,0 0 0,1 0 0,-1 0 0,0 0 0,0 0 0,1 0 0,-1-1 0,1 1 0,-1 0 0,1 0 0,0-1 0,-1 1 0,1 0 0,0 0 0,0-1 0,0 1 0,0 0 0,0-1 0,0 1 0,0 0 0,1-1 0,-1-1 0,1 2 0,0 0 0,0 0 0,1 0 0,-1 0 0,0 0 0,0 1 0,0-1 0,1 0 0,-1 0 0,0 1 0,1-1 0,-1 1 0,1-1 0,-1 1 0,0 0 0,1 0 0,-1-1 0,1 1 0,-1 0 0,1 0 0,-1 0 0,3 1 0,13 0 0,-1 0 0,0-1 0,0-1 0,0 0 0,1-2 0,-1 0 0,-1 0 0,23-9 0,-14 1 0,-1-1 0,0-1 0,0-1 0,29-24 0,-43 31 0,-6 4 0,0 1 0,-1 0 0,1 1 0,0-1 0,1 0 0,-1 1 0,0 0 0,0 0 0,5-2 0,-7 3 0,0 0 0,0 0 0,1 0 0,-1 1 0,0-1 0,0 0 0,0 0 0,1 1 0,-1-1 0,0 0 0,0 1 0,0-1 0,0 1 0,0 0 0,0-1 0,0 1 0,0 0 0,0-1 0,0 1 0,0 0 0,0 0 0,-1 0 0,1 0 0,0 0 0,-1 0 0,1 0 0,-1 0 0,1 0 0,-1 0 0,1 2 0,3 8 0,0 0 0,-1 1 0,-1-1 0,0 1 0,1 19 0,-3 61 0,-6-22 0,-4-1 0,-2 0 0,-23 70 0,2-4 0,30-129 0,1-13 0,2-14 0,33-233 0,-21 195 0,3 2 0,29-76 0,-19 72 0,54-98 0,-67 140 0,0-1 0,2 2 0,0 0 0,1 0 0,1 2 0,1 0 0,0 1 0,30-21 0,-45 34 0,1 0 0,0 1 0,0-1 0,0 1 0,0-1 0,1 1 0,-1 0 0,0 0 0,0 0 0,1 1 0,-1-1 0,1 1 0,-1 0 0,0 0 0,1 0 0,-1 0 0,0 1 0,1-1 0,-1 1 0,0 0 0,1 0 0,-1 0 0,0 0 0,0 1 0,0-1 0,0 1 0,0 0 0,0 0 0,0 0 0,-1 0 0,1 0 0,-1 1 0,0-1 0,1 1 0,-1-1 0,0 1 0,0 0 0,-1 0 0,1 0 0,-1 0 0,1 0 0,-1 0 0,0 1 0,0-1 0,0 0 0,-1 1 0,1-1 0,-1 4 0,1 1 0,-1 0 0,0 0 0,0 0 0,0 0 0,-1 0 0,-1 0 0,1-1 0,-1 1 0,-1 0 0,1-1 0,-1 0 0,0 1 0,-1-1 0,0 0 0,0-1 0,-1 1 0,1-1 0,-1 0 0,-1 0 0,-8 8 0,6-7 0,-1-1 0,0 0 0,0 0 0,-1-1 0,1 0 0,-1 0 0,0-1 0,0 0 0,-1-1 0,1-1 0,-1 1 0,1-2 0,-1 1 0,-15-1 0,22-1 0,-20 1 0,21 2 0,13 3 0,9 2 0,1-2 0,-1 0 0,1-2 0,0 0 0,1-1 0,-1-1 0,0-1 0,1 0 0,34-5 0,-30 0 0,-1 0 0,1-2 0,-1-1 0,0-1 0,-1 0 0,0-2 0,35-20 0,142-83 0,-196 110 0,1 0 0,-1-1 0,0 1 0,-1-1 0,1 1 0,0-1 0,-1 0 0,0-1 0,3-4 0,-5 8 0,-1 0 0,1 0 0,0 0 0,-1 0 0,1 0 0,-1 0 0,0 0 0,1-1 0,-1 1 0,0 0 0,0 0 0,1 0 0,-1-1 0,0 1 0,0 0 0,0 0 0,0 0 0,-1-1 0,1 1 0,0 0 0,-1 0 0,1 0 0,0-1 0,-1 1 0,1 0 0,-1 0 0,0 0 0,1 0 0,-1 0 0,0 0 0,0 0 0,1 0 0,-1 1 0,0-1 0,0 0 0,0 0 0,0 1 0,0-1 0,0 0 0,0 1 0,-1-1 0,1 1 0,-2-1 0,-1 0 0,-1-1 0,1 1 0,-1 0 0,0 1 0,0-1 0,0 1 0,1 0 0,-1 0 0,0 1 0,0 0 0,0-1 0,1 1 0,-1 1 0,1-1 0,-1 1 0,1 0 0,-1 0 0,1 0 0,-5 4 0,4-3 0,0 0 0,1 0 0,-1 1 0,1 0 0,0 0 0,0 0 0,0 0 0,0 1 0,1-1 0,0 1 0,0 0 0,0 0 0,1 0 0,-1 0 0,-2 10 0,4-9 0,0 0 0,1-1 0,-1 1 0,1 0 0,0 0 0,1 0 0,-1-1 0,1 1 0,1 0 0,-1-1 0,1 1 0,-1-1 0,6 10 0,-3-7 0,1-1 0,-1 0 0,1 0 0,1-1 0,-1 1 0,1-1 0,1 0 0,-1-1 0,8 6 0,-6-6 0,0 1 0,0-1 0,1-1 0,0 0 0,0 0 0,0 0 0,0-1 0,0-1 0,1 0 0,0 0 0,-1 0 0,1-1 0,0-1 0,0 0 0,-1 0 0,1-1 0,12-2 0,-2-2 0,-1-2 0,0 0 0,0-1 0,0 0 0,-1-2 0,-1 0 0,1-1 0,-2-1 0,17-14 0,-9 4 0,1 2 0,1 1 0,0 1 0,2 2 0,37-18 0,-53 28 0,-10 5 0,0 0 0,0 0 0,0 0 0,0 0 0,0 0 0,1 0 0,-1 1 0,0-1 0,1 1 0,2 0 0,20-8 0,-44 11 0,1 1 0,0 1 0,0 0 0,-21 10 0,20-6 0,0-1 0,-30 21 0,43-25 0,0 0 0,0 0 0,0 1 0,1 0 0,-1 0 0,1 1 0,0-1 0,1 1 0,0 0 0,0 1 0,-4 6 0,7-9 0,0-1 0,0 1 0,0 0 0,1-1 0,0 1 0,-1 0 0,1 0 0,1-1 0,-1 1 0,0 0 0,1-1 0,0 1 0,0 0 0,0-1 0,0 1 0,1-1 0,-1 0 0,1 1 0,0-1 0,0 0 0,0 0 0,0 0 0,1 0 0,-1 0 0,1-1 0,5 5 0,0 0 0,1 0 0,0-1 0,0 0 0,0 0 0,1-1 0,-1 0 0,1-1 0,11 3 0,-10-4 0,-1-2 0,1 1 0,0-2 0,-1 1 0,1-1 0,0-1 0,-1 0 0,1-1 0,-1 0 0,1 0 0,-1-1 0,0 0 0,0-1 0,18-9 0,7-6 0,0-2 0,46-37 0,-26 14 0,62-65 0,-84 75 0,-31 34 0,-2 8 0,-2 10 0,2-18 0,-5 32 0,1-1 0,1 46 0,4-60 0,0 0 0,1 0 0,1-1 0,1 1 0,0-1 0,9 21 0,-11-33 0,0 0 0,0 0 0,1 0 0,0-1 0,0 1 0,0-1 0,0 0 0,0 0 0,1 0 0,-1 0 0,1-1 0,0 1 0,-1-1 0,1 0 0,1 0 0,-1 0 0,0-1 0,0 0 0,0 1 0,1-1 0,-1-1 0,1 1 0,-1-1 0,1 1 0,4-2 0,1 1 0,0 0 0,1-1 0,-1 0 0,0-1 0,0 0 0,0-1 0,-1 0 0,1 0 0,-1-1 0,12-6 0,-2-3 0,-1 0 0,0-2 0,-1 0 0,0 0 0,-2-2 0,0 0 0,0-1 0,-2 0 0,0-1 0,-1-1 0,-1 0 0,11-29 0,-20 44 0,-1-1 0,0 0 0,0 1 0,0-1 0,-1 0 0,0 0 0,0-7 0,0 10 0,0 1 0,0-1 0,-1 1 0,1-1 0,-1 1 0,1-1 0,-1 1 0,0-1 0,0 1 0,0 0 0,0 0 0,0-1 0,-1 1 0,1 0 0,-1 0 0,1 0 0,-1 0 0,0 1 0,-2-3 0,2 3 0,0 0 0,0 1 0,0-1 0,0 1 0,0-1 0,0 1 0,0 0 0,0 0 0,0 0 0,0 0 0,0 0 0,0 0 0,0 0 0,0 1 0,0-1 0,0 1 0,0-1 0,0 1 0,0 0 0,0 0 0,1 0 0,-1 0 0,0 0 0,0 0 0,1 1 0,-1-1 0,-1 2 0,-2 1 0,0 1 0,1 0 0,-1 1 0,1-1 0,0 1 0,-6 10 0,6-6 0,-1-1 0,2 1 0,-1-1 0,1 1 0,1 0 0,0 0 0,0 1 0,1-1 0,0 15 0,1-22 0,1 1 0,-1 0 0,1 0 0,-1 0 0,1 0 0,0 0 0,1-1 0,-1 1 0,1 0 0,-1-1 0,1 1 0,0-1 0,0 0 0,1 1 0,-1-1 0,1 0 0,0 0 0,-1-1 0,1 1 0,0-1 0,1 1 0,-1-1 0,0 0 0,1 0 0,-1 0 0,1-1 0,3 2 0,3 0 0,-1 0 0,1-1 0,0-1 0,0 1 0,0-1 0,-1-1 0,1 0 0,0 0 0,0-1 0,0 0 0,0-1 0,-1 0 0,14-5 0,-10 2 0,0 0 0,-1-1 0,1-1 0,-1 0 0,0-1 0,-1 0 0,0-1 0,18-18 0,4-9 0,55-78 0,-61 70 0,-19 29 0,1 1 0,0 1 0,1-1 0,1 1 0,16-16 0,-27 29 0,1 0 0,-1-1 0,1 1 0,-1 0 0,1 0 0,-1-1 0,1 1 0,-1 0 0,1 0 0,-1 0 0,1 0 0,-1 0 0,1-1 0,-1 1 0,1 0 0,0 0 0,-1 0 0,1 0 0,-1 1 0,1-1 0,-1 0 0,1 0 0,-1 0 0,1 0 0,-1 1 0,1-1 0,-1 0 0,1 0 0,-1 1 0,1-1 0,-1 0 0,1 1 0,-1-1 0,0 0 0,1 1 0,-1-1 0,1 1 0,-1-1 0,0 1 0,0-1 0,1 1 0,-1-1 0,0 1 0,0-1 0,0 1 0,1-1 0,-1 2 0,9 27 0,-9-28 0,4 28 0,-2 0 0,-1 0 0,-2 0 0,0 0 0,-7 33 0,7-50 0,-2 12 0,-9 34 0,10-49 0,-1-1 0,0 1 0,0-1 0,-1 0 0,0 0 0,-1 0 0,-7 10 0,12-17 0,-1 0 0,0 0 0,0 0 0,0 0 0,0 0 0,0 0 0,0-1 0,0 1 0,0 0 0,0-1 0,0 1 0,0 0 0,-1-1 0,1 0 0,0 1 0,0-1 0,-1 0 0,1 1 0,0-1 0,0 0 0,-1 0 0,1 0 0,-3-1 0,2 1 0,-1-1 0,0 0 0,1 0 0,-1 0 0,1-1 0,0 1 0,-1-1 0,1 1 0,0-1 0,-4-3 0,-1-2 0,1 0 0,-1-1 0,2 0 0,-1 0 0,-6-12 0,-10-25 0,26 44 0,6 5 0,10 8 0,-2-3 0,-1-1 0,2 0 0,-1-2 0,1 0 0,0-1 0,0 0 0,0-2 0,0 0 0,1-1 0,0-1 0,-1-1 0,31-4 0,-18 4 0,-23 0 0,-1 0 0,1 0 0,15-3 0,-23 2 43,0 1-1,0-1 1,0 1 0,0-1 0,-1 1-1,1-1 1,0 0 0,0 1 0,0-1-1,-1 0 1,1 0 0,0 0-1,-1 1 1,1-1 0,-1 0 0,1 0-1,-1 0 1,1 0 0,-1 0 0,0 0-1,1 0 1,-1-2 0,3-13-2129,-3 12-746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5720,'0'0'11559,"5"12"-11173,-5-11-381,9 20 337,-2 1 0,9 41-1,11 65 1822,-26-125-2060,-1 0 0,1 0 1,0 1-1,0-1 0,0 0 0,0 0 0,0 0 0,1 0 1,-1 0-1,1-1 0,0 1 0,2 2 0,-4-3 124,0-2-222,0 0 0,0 1 0,0-1 0,0 0 0,0 0 0,0 0 0,0 0 0,0 0 0,0 1 0,0-1 0,0 0 0,0 0 0,0 0 1,0 0-1,0 1 0,0-1 0,0 0 0,0 0 0,0 0 0,0 0 0,0 0 0,1 1 0,-1-1 0,0 0 0,0 0 0,0 0 0,0 0 0,0 0 0,0 0 1,0 0-1,1 0 0,-1 1 0,0-1 0,0 0 0,0 0 0,0 0 0,0 0 0,1 0 0,-1 0 0,0 0 0,0 0 0,0 0 0,0 0 0,0 0 0,1 0 1,-1 0-1,0 0 0,0 0 0,0 0 0,0 0 0,1 0 0,-1 0 0,0 0 0,0 0 0,0 0 0,0 0 0,0-1 0,1 1 0,-1 0 0,0 0 0,0 0 1,0 0-1,1 0 51,4 0-3214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6824,'0'0'13847,"12"-12"-13733,44-34 0,-45 39-74,-1 1 0,1 0 0,0 0 0,1 1-1,-1 1 1,1-1 0,0 2 0,20-4 0,-16 4 20,0-1 0,17-7 0,1 1 38,-27 9-37,-1-1 1,0 0-1,0 0 1,0 0-1,0-1 1,7-3-1,-14 6-61,1 0 0,0 0 1,0 0-1,0 1 0,0-1 0,0 0 0,0 0 1,0 0-1,0 0 0,0 0 0,0 0 0,0 1 1,0-1-1,0 0 0,0 0 0,0 0 0,-1 0 1,1 0-1,1 1 0,-1-1 0,0 0 0,0 0 0,0 0 1,0 0-1,0 0 0,0 1 0,0-1 0,0 0 1,0 0-1,0 0 0,0 0 0,0 0 0,0 0 1,0 1-1,0-1 0,0 0 0,1 0 0,-1 0 1,0 0-1,0 0 0,0 0 0,0 0 0,0 0 1,0 0-1,1 0 0,-1 0 0,0 1 0,0-1 1,0 0-1,0 0 0,0 0 0,1 0 0,-1 0 1,0 0-1,0 0 0,0 0 0,0 0 0,0 0 1,1 0-1,-1 0 0,0-1 0,0 1 0,0 0 0,0 0 1,1 0-1,-2 4-2638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5720,'0'0'10281,"9"13"-9900,28 42-33,-34-51-292,-1 0 0,0 1 0,0-1 1,0 0-1,-1 1 0,1-1 0,-1 1 0,0 0 0,0-1 0,-1 1 0,1 7 0,2 12 264,11 69 1910,-9-81-3754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8432,'0'0'182,"0"6"518,3-9-614,-5 3-4,2 1-77,0-1 0,0 0-1,0 0 1,0 0-1,0 0 1,-1 0 0,1 0-1,0 0 1,0 0 0,0 0-1,0 1 1,0-1-1,0 0 1,0 0 0,0 0-1,-1 0 1,1 0 0,0 1-1,0-1 1,0 0-1,0 0 1,0 0 0,0 0-1,0 1 1,0-1 0,0 0-1,0 0 1,0 0-1,0 0 1,0 0 0,0 1-1,0-1 1,0 0 0,0 0-1,0 0 1,1 0-1,-1 1 1,0-1 0,0 0-1,0 0 1,0 0 0,0 0-1,0 0 1,0 0-1,0 1 1,1-1 0,3-1 319,-3 2 78,1 0-158,1-1-1,-1 1 1,1-1-1,0 0 1,-1 1-1,1-1 0,-1 0 1,1-1-1,-1 1 1,1 0-1,3-2 1,97-25 2474,-59 16-2025,-27 8-409,-1 0 0,19 1 0,-23 1-81,1 0 1,-1 0 0,0-1-1,0-1 1,16-5 0,4 0 268,-31 8-423,0-1 0,0 1 0,0 0 0,0-1 0,0 1-1,0 0 1,0 0 0,0 0 0,0 0 0,0 0 0,0 0 0,0 0-1,0 0 1,0 1 0,0-1 0,0 0 0,2 1 0,-10 26-243,5-18-2391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9944,'0'0'2838,"13"-7"-2384,4-1-285,67-31 645,-72 34-473,-1 1 0,1 1 0,0 0-1,0 0 1,0 1 0,14 0 0,-25 2-306,0 0 1,0 0-1,0 0 1,-1 0-1,1 0 1,0 0-1,0 0 1,0 0-1,0 1 1,0-1-1,0 0 1,0 1-1,0-1 0,-1 0 1,1 1-1,0-1 1,0 1-1,-1 0 1,1-1-1,0 1 1,0 0-1,-1-1 1,1 1-1,0 1 1,0 0 7,-1-1 0,1 1 0,-1-1 1,0 1-1,0-1 0,1 1 0,-1-1 0,0 1 1,0 0-1,-1-1 0,1 1 0,0-1 0,-1 3 1,-2 4 97,0 1 0,0-1 1,-9 16-1,0-5 78,-1 0 1,-22 23-1,-2 5 224,34-44-373,0 1-1,-1-1 1,1 0-1,-1 1 1,-5 2-1,-7 7 241,16-13-298,0 0-1,-1 1 1,1-1-1,0 0 1,0 0 0,0 0-1,0 0 1,0 0-1,0 0 1,0 0 0,0 0-1,0 0 1,0 0-1,0 1 1,0-1 0,0 0-1,0 0 1,-1 0-1,1 0 1,0 0 0,0 0-1,0 0 1,0 0-1,0 1 1,0-1-1,0 0 1,0 0 0,0 0-1,0 0 1,0 0-1,0 0 1,1 0 0,-1 1-1,0-1 1,0 0-1,0 0 1,0 0 0,0 0-1,0 0 1,0 0-1,0 0 1,0 0 0,0 0-1,0 0 1,0 1-1,0-1 1,0 0 0,1 0-1,-1 0 1,0 0-1,0 0 1,0 0-1,0 0 1,0 0 0,0 0-1,0 0 1,0 0-1,1 0 1,-1 0 0,0 0-1,0 0 1,0 0-1,13 1 235,16-4-110,4-6 82,57-22-1,-46 15-39,-36 13-372,18-5 562,-13 8-3378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0 6224,'0'0'5276,"-2"11"-4887,-10 29 181,-1 0 0,-29 56 1,3-5 789,-31 107 0,63-175-1117,2 1 0,0-1 0,1 1 0,2 0 0,0 37 1,2-49-137,1 0 1,0 0 0,1 0 0,0-1-1,1 1 1,1 0 0,0-1 0,0 0 0,1 0-1,0 0 1,1-1 0,0 1 0,8 8-1,-10-14-54,10 12 175,0-1 0,19 17 1,-28-29-195,0-1 1,0 1-1,0-1 1,1 1 0,-1-1-1,1-1 1,-1 1-1,1-1 1,0 0-1,0 0 1,0-1-1,8 1 1,2-1 18,-1-2 0,1 1 0,0-2-1,19-4 1,58-18-1135,-66 17-640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5720,'0'0'5978,"8"11"-5603,13 18 161,0 0-1,41 38 1,-14-23 24,-14-15 176,56 65-1,-81-82-602,0 0-1,-1 0 1,0 1-1,-1 0 1,-1 0 0,0 1-1,0 0 1,-1 0-1,5 26 1,-7-12 110,-1-1 0,-2 0 0,0 0-1,-2 0 1,-1 0 0,-1 0 0,-1 0 0,-1 0 0,-1-1 0,-21 46 0,18-52 25,-1 0 1,-1-1-1,-23 30 1,7-12-27,28-36-237,-1 0 1,0 0 0,0 0-1,1 0 1,-1 0 0,1 0-1,-1 0 1,1 1 0,-1-1 0,1 0-1,0 0 1,-1 1 0,1-1-1,0 0 1,0 0 0,0 3-1,2 7-2713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6928,'0'0'12542,"3"10"-12310,4 14 45,-1 0-1,-2 0 1,4 40 0,-6-21 371,0-29-393,-2-1-1,1 0 0,-2 0 0,-1 16 1,-6-1-751,-20 50 1,28-74-2537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9744,'0'0'3896,"11"11"-3399,-1-2-371,-5-5-62,0 1 0,-1-1 0,1 1 0,-1 0 0,0 0 0,0 1 0,0-1 0,-1 1 0,0 0 0,0 0 1,0 0-1,-1 0 0,3 9 0,5 40 1622,4 62 1,-15-97-1146,0-18-454,1 0-1,-1 0 1,1 0-1,0 0 1,0 0 0,0 0-1,0 0 1,0 0-1,0 0 1,0 0 0,1 0-1,-1 0 1,1 0-1,0 0 1,-1 0 0,1 0-1,2 2 1,0 1 464,0-9-3518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1 208 7024,'0'0'5038,"3"-11"-4646,10-33-5,-12 41-314,0 0 1,1 1-1,-1-1 0,1 1 0,-1-1 1,1 1-1,0-1 0,-1 1 1,1 0-1,1 0 0,-1 0 1,0 0-1,0 1 0,1-1 0,-1 0 1,4-1-1,6-4 537,-10 6-526,0-1 0,0 1 0,1 0 0,-1 0 0,0 1 0,1-1 0,-1 0 0,1 1 0,-1 0 0,1-1 1,-1 1-1,1 0 0,-1 0 0,1 0 0,-1 1 0,1-1 0,-1 0 0,0 1 0,4 1 0,8 3 413,-1 0 0,18 10 1,16 5 425,-41-19-805,0-1 1,1 1-1,-1-1 1,0 0-1,1 0 0,-1-1 1,0 1-1,1-1 1,-1-1-1,6-2 1,10-3 376,27-14 0,-48 21-478,50-36 1159,-31 25-755,-15 8-201,1 0 0,0 0 0,0 0-1,9-2 1,-9 3-95,-1 0 1,0 0-1,0 0 0,0-1 0,0 0 0,5-4 1,25-13 520,-27 17-327,0-2-3842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34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9 11352,'0'0'17798,"-11"-1"-17220,-41-4 2266,55 2-2665,1 4-171,5 4-3956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8240,'0'0'7957,"12"-11"-7577,0-1-261,-1 1 48,0 0 0,1 1 1,1 0-1,-1 1 0,17-9 0,-5 7 223,1 1 0,0 1 0,0 1 0,52-8 0,-75 15-359,0 1 1,0-1-1,0 1 1,0 0-1,0 0 1,0 0 0,0 0-1,0 0 1,0 0-1,0 0 1,0 1-1,0-1 1,0 1-1,0-1 1,0 1-1,0 0 1,0 0 0,0 0-1,-1 0 1,1 0-1,0 0 1,-1 0-1,1 1 1,-1-1-1,1 0 1,-1 1-1,0 0 1,0-1 0,1 1-1,-1 0 1,0-1-1,0 1 1,-1 0-1,1 0 1,0 0-1,-1 0 1,1 0-1,-1 0 1,1 0 0,-1 0-1,0 3 1,0 8 119,0 0 1,-1 0 0,-1 0-1,0-1 1,-5 17-1,4-18-81,-1 7 78,-2 5 164,-2 29-1,7-45-217,0 1-1,1-1 1,0 0-1,1 1 1,0-1-1,0 0 1,0 1-1,4 8 1,-3-13-28,0 0 0,0 0 0,0 0 0,1 0 0,-1-1 1,1 1-1,-1-1 0,1 1 0,0-1 0,0 0 0,0 0 0,0 0 0,1-1 0,-1 1 0,0-1 0,1 0 1,-1 0-1,1 0 0,0 0 0,3 0 0,6 5 331,-2-1-4498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609 0 9648,'0'0'3096,"-15"11"-2536,-214 166 1492,220-170-1960,-114 78 1101,90-65-625,2 1 0,0 1 0,2 2 0,-49 49 0,69-63-587,6-7 187,0 0 1,0 0 0,1 1 0,-1-1 0,1 1-1,-3 4 1,5-8-184,0 0 0,0 1-1,0-1 1,-1 1 0,1-1-1,0 1 1,0-1 0,0 1-1,0-1 1,0 1 0,0-1-1,0 0 1,0 1 0,0-1-1,1 1 1,-1-1 0,0 1-1,0-1 1,0 1 0,0-1-1,1 0 1,-1 1 0,0 0-1,1-1-137,0 1-1,0 0 1,0 0 0,0-1-1,0 1 1,0-1-1,0 1 1,0-1 0,0 1-1,1-1 1,-1 0-1,0 0 1,2 1-1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6128,'0'0'6086,"10"0"-5746,30 0 8,-9 6 1627,-2-4-1287,11 0 100,220-15 1764,-101 4-1447,-124 8-834,0 1 0,59 9 0,-65-5-187,-1-1 0,1-2 0,-1 0-1,1-2 1,39-6 0,47-14 24,58-13-29,128-20 353,-278 52-394,1 1 0,36 5 0,-16-2-11,-19 0-18,28-2 2,-5-2 22,16-2 34,98-14 32,-92 11-59,34 4-2,-90 2-21,1 1 0,-1 0-1,1 1 1,17 3-1,23 2 15,3-3-8,50 0-6,91-3-59,-41-16-70,-48 7 255,-84 7-55,0 1-1,0 1 1,42 5 0,-43-2-13,1-2 0,-1 0 1,45-5-1,-18 0 39,-43 4-90,-1 0 0,1-1-1,-1 0 1,1 0 0,-1-1-1,1 0 1,-1 0 0,0-1 0,0 0-1,0 0 1,8-6 0,2 2 64,-16 6-78,0 1-1,-1-1 0,1 1 0,0-1 1,0 1-1,-1-1 0,1 0 1,-1 0-1,1 0 0,0 0 1,-1 0-1,0 0 0,1-1 0,-1 1 1,0 0-1,0-1 0,1 1 1,0-2-1,-2 2-11,0 1 0,0 0-1,0 0 1,0 0 0,0 0 0,0 0 0,0-1 0,0 1 0,0 0-1,0 0 1,0 0 0,0 0 0,0 0 0,0-1 0,0 1-1,0 0 1,0 0 0,0 0 0,0 0 0,0-1 0,0 1 0,0 0-1,0 0 1,0 0 0,0 0 0,0 0 0,0-1 0,0 1-1,0 0 1,0 0 0,-1 0 0,1 0 0,0 0 0,0 0 0,0 0-1,0-1 1,0 1 0,0 0 0,0 0 0,-1 0 0,1 0-1,0 0 1,0 0 0,0 0 0,0 0 0,-1 0 0,1 0 0,0 0-1,0 0 1,0 0 0,0 0 0,0 0 0,-1 0 0,1 0-1,0 0 1,0 0 0,0 0 0,0 0 0,-1 0 0,1 0-1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4312,'0'0'11710,"11"9"-11139,33 30-14,-42-37-506,0 1 1,0-1-1,0 1 0,0 0 1,-1-1-1,1 1 1,-1 0-1,0 0 0,0 0 1,0 0-1,0 0 0,0 0 1,-1 1-1,1-1 0,-1 0 1,0 4-1,1 4 99,3 35 506,-2-1 1,-2 1 0,-2-1-1,-2 1 1,-11 47 0,13-75-395,0 0-1,1 0 1,1 0 0,3 19 0,-1-21-137,-1-12-103,-1 0 1,0 0-1,1-1 0,-1 1 1,0 0-1,-2 7 0,2-8 2,-1 1-1,1-1 0,0 1 0,1-1 1,-1 0-1,2 7 0,0 10 49,-1-17-55,0 0 0,0 0 0,0 0 0,0 0 0,0 0 0,1 0 0,2 3 0,-4-5-13,1 0 1,-1 1-1,1-1 1,0 0-1,-1 0 0,1 0 1,0 0-1,0 0 1,0-1-1,0 1 1,-1 0-1,1 0 1,0 0-1,1-1 1,-1 1-1,0-1 0,0 1 1,0-1-1,0 1 1,2 0-1,189-58 17,-113 32 64,-17 5-4,60-17 62,-15 20 53,-57 11-123,31-11-209,-50 8-3321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5520,'0'0'11321,"3"13"-10977,-3-11-327,5 18 222,1 0 1,0 0-1,16 30 0,70 96 1072,-76-119-1121,-2-1-1,0 2 0,-2 0 1,12 43-1,-13-40-65,43 181 612,-23-79-371,-16-69-84,11 109 1,-10 66 127,-5-52-89,-5-83-13,-6 0-1,-3 0 1,-32 185 0,24-236-82,-2-1-1,-3-1 1,-2 0 0,-2-1 0,-3-1 0,-39 64 0,47-92-20,0 0 1,-29 29-1,16-19-30,3-8-160,-5 8 544,28-30-810,1 1-1,-1 0 1,1 0-1,0 0 1,0 1-1,0-1 1,0 0-1,0 0 1,0 0-1,0 1 1,1-1-1,-1 1 1,1 3-1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4912,'0'0'14519,"4"10"-14239,2 8-118,-1-1 0,0 1-1,-2 0 1,4 35-1,-6 3 679,16 106-1,-9-113-79,-14-33-1702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8032,'0'0'9910,"10"-1"-9651,162-17 691,-140 13-747,1 0 0,0 2-1,57 3 1,-76 0-86,-1 0 0,1-1-1,26-5 1,-27 3 49,0 1 0,0 0 0,0 2 0,22 0 0,-8 6 632,-26-6-682,-1 4-58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79 131 5320,'0'0'5609,"-9"-10"-5330,-31-34 2,18 26 259,15 8 1503,22 2 1293,15 5-3378,-19 2 374,30-2-31,102-12 502,-93 10-422,1 1 0,-1 3 0,60 5 0,88-2 988,-107-6-840,36-4 80,-106 6-307,30 1 0,-29 1-68,-15 4-24,-7-4-206,0 0 1,0 0-1,0 0 0,0 0 1,0 0-1,0 0 0,0-1 0,0 1 1,0 0-1,0 0 0,0 0 1,0 0-1,0 0 0,0 0 0,0 0 1,0 0-1,0 0 0,0 0 1,0 0-1,0 0 0,1-1 0,-1 1 1,0 0-1,0 0 0,0 0 1,0 0-1,0 0 0,0 0 0,0 0 1,0 0-1,0 0 0,0 0 1,1 0-1,-1 0 0,0 0 0,0 0 1,0 0-1,0 0 0,0 0 1,0 0-1,0 0 0,0 0 0,0 0 1,0 0-1,1 0 0,-1 0 1,0 0-1,0 0 0,0 0 0,0 1 1,0-1-1,0 0 0,0 0 0,0 0 1,0 0-1,0 0 0,0 0 1,0 0-1,0-1 79,-7 1-14,0 0 1,-1 0-1,1 1 1,0 0 0,-12 3-1,-5 1-37,-30 2 29,-209 37 131,20-1-141,-9 3-26,185-28 69,52-17-42,8-1-7,8 0 19,-1 0 45,0 1-95,0 0-1,0 0 1,0 0-1,0 0 1,0 0-1,0 0 1,1 0 0,-1 0-1,0 0 1,1 0-1,-1 0 1,1 2-1,8 4 33,-2-1-1,1 1 0,-1 1 1,7 7-1,18 20 26,-1-6 13,40 49 0,-52-54-51,1-1 0,2-1 1,0-1-1,35 25 0,15-2 14,-44-28 0,0 2-1,45 37 1,-58-44 24,30 21 0,-29-22 5,24 19 1,-34-24-47,1 0 1,-1-1 0,2 0 0,7 3-1,15 9 41,-28-15-56,-1 0 0,1-1 1,0 1-1,-1 0 1,1-1-1,0 1 1,0-1-1,0 1 1,0-1-1,-1 0 0,1 1 1,0-1-1,4-1 1,-3 1 8,-2 0 62,-8 4-34,-7 8-15,0-1 0,-1 0 0,-16 10 0,-16 10 30,28-17-37,-22 16 25,1 2 0,-40 40-1,-157 157-51,63-72-82,160-140 79,11-13 2,0 0 0,0 0 0,0-1 1,-1 1-1,1-1 0,-1 0 1,-6 5-1,-1 3 90,11-11-90,0 0 0,0 0 1,0 0-1,0 1 1,0-1-1,-1 0 0,1 0 1,0 0-1,0 0 1,0 1-1,0-1 1,0 0-1,0 0 0,0 0 1,0 1-1,-1-1 1,1 0-1,0 0 0,0 0 1,0 1-1,0-1 1,0 0-1,0 0 1,0 0-1,0 1 0,0-1 1,0 0-1,0 0 1,1 0-1,-1 1 1,0-1-1,0 0 0,0 0 1,0 0-1,0 0 1,0 1-1,0-1 0,0 0 1,1 0-1,-1 0 1,0 0-1,0 1 1,0-1-1,0 0 0,0 0 1,1 0-1,-1 0 1,0 0-1,0 0 1,0 0-1,1 0 0,-1 1 1,1-1 7,13-5 37,25-5-22,0 1-1,47-3 0,133-25 69,-42 6-42,-133 25-23,-1 3 0,48 1 0,-38 4 47,0 2-1,95 21 0,-144-24-50,0 0 0,-1 0-1,1 1 1,-1 0 0,1-1 0,-1 1-1,0 1 1,0-1 0,0 0-1,0 1 1,0 0 0,0-1 0,-1 1-1,4 6 1,12 7 375,-15-13-332,-5-4-249,-3-3-1137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0 317 4416,'0'0'11472,"3"-9"-11386,9-31-4,-11 39 4,-1-1 1,0 1 0,1-1-1,-1 1 1,0-1 0,0 0 0,0 1-1,0-1 1,0 1 0,0-1 0,0 0-1,-1 1 1,1-1 0,0 1 0,-2-4-1,0-1 1440,2-10-978,-1 12-480,0-1-1,1 1 0,0 0 0,0-1 1,1 1-1,-1 0 0,1 0 0,0-1 0,0 1 1,0 0-1,0 0 0,3-4 0,3-8 337,-5 11 48,0 17 4,-2-7-418,2 13 136,-1 1-1,-2 29 1,0-30-36,-4 19 303,3-21-154,3-14-258,-1-1-1,0 1 1,0-1-1,0 0 1,0 1-1,-1-1 1,1 1-1,0-1 1,-1 0-1,1 1 1,-1-1-1,1 0 1,-2 3-1,1-3 148,6-9 0,-1 2-156,0 0 0,0 0 1,-1-1-1,0 1 0,0-1 0,-1 0 0,0 1 0,0-1 0,1-8 0,5-12 29,-4 11 6,2 0 1,0 1 0,1-1 0,0 1 0,1 0 0,1 1 0,1 0-1,13-16 1,-11 14 18,-11 13-63,0 1 0,0 0 0,1 0 0,-1 0 0,1 0 0,-1 0 0,1 0 0,0 0 0,0 1 0,-1-1 0,1 1 0,0-1 0,1 1 0,-1 0 0,4-2 0,-5 2 1,1 0 0,-1 1 0,0 0 0,1-1 1,-1 1-1,1 0 0,-1-1 0,1 1 0,-1 0 0,1 0 1,-1 0-1,1 1 0,-1-1 0,1 0 0,-1 0 1,0 1-1,1-1 0,-1 1 0,1-1 0,-1 1 1,0 0-1,1-1 0,-1 1 0,0 0 0,0 0 0,0 0 1,0 0-1,0 0 0,0 0 0,0 0 0,0 1 1,0-1-1,0 0 0,1 3 0,22 53 287,-19-46-228,-1 1 1,0 0-1,0 0 0,-1 0 1,-1 1-1,0-1 0,0 17 1,-2-28-68,0-1 1,0 0 0,0 0 0,0 0-1,0 0 1,0 0 0,0 1 0,0-1 0,0 0-1,0 0 1,0 0 0,0 0 0,0 1 0,0-1-1,0 0 1,0 0 0,0 0 0,1 0 0,-1 0-1,0 0 1,0 1 0,0-1 0,0 0 0,0 0-1,0 0 1,0 0 0,0 0 0,1 0 0,-1 0-1,0 0 1,0 1 0,0-1 0,0 0-1,0 0 1,1 0 0,-1 0 0,0 0 0,0 0-1,0 0 1,0 0 0,0 0 0,1 0 0,-1 0-1,0 0 1,0 0 0,0 0 0,0 0 0,1 0-1,-1 0 1,11-7 65,8-10-50,-9 5 13,-1 0-1,15-26 1,-18 28-23,0 0 1,0 0-1,1 1 1,0 0-1,1 0 0,0 1 1,11-10-1,43-29 93,-61 47-102,0-1 0,-1 1 1,1-1-1,0 1 0,-1 0 1,1-1-1,0 1 0,0 0 1,-1-1-1,1 1 0,0 0 0,0 0 1,0 0-1,-1 0 0,1 0 1,0 0-1,0 0 0,0 0 1,-1 0-1,1 0 0,0 0 1,0 0-1,0 0 0,-1 1 0,1-1 1,0 0-1,0 1 0,-1-1 1,1 0-1,0 1 0,-1-1 1,1 1-1,0-1 0,-1 1 0,1 0 1,-1-1-1,1 1 0,-1-1 1,1 1-1,-1 0 0,0 0 1,1-1-1,-1 1 0,1 1 0,2 5 7,0 1-1,-1-1 1,3 15-1,-2-9 24,1 2 20,-1 0 0,-1 1 0,-1-1 1,0 0-1,-3 27 0,1-1 100,1-40-151,0-1 0,0 0 0,0 0 0,0 1 0,0-1 0,0 0 1,0 0-1,0 1 0,0-1 0,0 0 0,0 0 0,0 1 0,0-1 0,0 0 0,0 0 0,0 1 0,0-1 0,0 0 0,1 0 0,-1 1 0,0-1 0,0 0 0,0 0 0,0 0 0,1 1 0,-1-1 1,0 0-1,0 0 0,0 0 0,1 0 0,-1 1 0,0-1 0,0 0 0,0 0 0,1 0 0,-1 0 0,0 0 0,0 0 0,1 0 0,-1 0 0,0 0 0,0 0 0,1 0 0,-1 0 0,0 0 1,0 0-1,1 0 0,-1 0 0,0 0 0,0 0 0,1 0 0,17-12-298,14-20-277,-15 9-3024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6520,'0'0'10698,"14"2"-10371,21 3 62,0-2 0,58-1-1,-69-5-52,44-12-1,2 0 209,-66 14-445,0 1 0,-1-1 0,1 1-1,0 0 1,-1 0 0,1 1 0,-1-1 0,1 1-1,0 0 1,-1 0 0,1 0 0,-1 0 0,0 0 0,1 1-1,-1 0 1,6 3 0,-12-4 315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09:01.7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84 397 4616,'0'0'5068,"-10"-1"-4226,0 0-531,2 0-13,1 0 0,0 1-1,0 0 1,-1 1 0,-19-5 4841,45-7-3717,53-21-133,2 3 0,0 3-1,145-31 1,-44 19-540,19-11-39,-130 30-337,80-14 0,14 13 290,-136 20-543,-1 1 0,1 0 0,-1 2 0,1 0 0,-1 1 0,0 1 0,26 11 0,5-1 138,-45-13-178,1 0-1,-1 0 0,1-1 1,0 0-1,0 0 0,-1-1 0,1 1 1,7-2-1,-13 1-71,-1 0 1,1 0 0,-1-1-1,1 1 1,-1 0-1,0 0 1,1 0 0,-1-1-1,1 1 1,-1 0-1,1-1 1,-1 1 0,0 0-1,1-1 1,-1 1-1,0-1 1,1 1 0,-1 0-1,0-1 1,0 1-1,1-1 1,-1 1-1,0-1 1,0 1 0,0-1-1,0 1 1,1-1-1,-1 1 1,0-1 0,0 1-1,0-1 1,0 1-1,0-1 1,-1 0 0,-4-22-24,-1 5-71,-16-27 0,4 12-3547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6928,'0'0'7665,"-7"11"-7070,2-2-453,-2 3 91,-1 0 1,0-1-1,0 0 0,-18 17 1,-59 63 1772,47-48-1108,17-20-519,2 1 0,0 0 0,2 2 0,1 0 0,1 1 0,1 1 0,1 0 1,2 0-1,0 1 0,2 1 0,2 0 0,1 0 0,1 0 0,-2 44 0,6-37-15,1 1 0,2-1-1,1 0 1,16 68 0,-13-81-149,2 5 214,16 44-1,-21-65-232,1 1 0,1-1-1,-1 0 1,1 0 0,1-1-1,-1 1 1,1-1 0,1 0-1,9 8 1,-16-15-177,0 0-1,1 1 1,-1-1 0,0 0-1,0 0 1,0 0 0,0 0-1,1 1 1,-1-1 0,0 0-1,0 0 1,1 0 0,-1 0-1,0 0 1,0 0 0,0 0-1,1 1 1,-1-1 0,0 0-1,0 0 1,1 0 0,-1 0-1,0 0 1,0 0-1,1 0 1,-1 0 0,0 0-1,1 0 1,-1-1 0,0 1-1,0 0 1,0 0 0,1 0-1,-1 0 1,0 0 0,0 0-1,1 0 1,-1-1 0,0 1-1,0 0 1,0 0 0,0 0-1,1 0 1,-1-1 0,0 1-1,0 0 1,0 0 0,1-1-1,2-15-64,-1 6-4596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35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10152,'0'0'5530,"9"-7"-4988,-9 7-534,81-70 13225,-78 69-11908,-3 1-1261,1 0 0,-1 0 0,1 0 0,-1 1 0,1-1 0,0 0 0,-1 0 0,1 0 0,-1 0 0,1 0 0,-1 0 0,1-1 0,0 1 0,-1 0 0,1 0 0,-1 0 0,1 0 0,-1-1 0,1 1 0,-1 0 1,1-1-1,-1 1 0,1 0 0,-1-1 0,1 1 0,-1 0 0,0-1 0,1 1 0,-1-1 0,0 1 0,1-1 0,-1 1 0,0-1 0,1 1 0,-1-2 0,0-7-2405,0 5 285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8744,'0'0'7558,"10"1"-7275,113-8 1055,-58 5-722,-36 3-297,-2-3 40,-22 1-204,0 1 0,0-1 0,0 1 1,0 0-1,1 1 0,-1-1 1,0 1-1,6 1 0,-10-1-76,1 0-1,-1-1 1,1 0 0,-1 1 0,1-1-1,-1 0 1,1 0 0,-1 1-1,1-1 1,-1-1 0,1 1-1,0 0 1,1-1 0,2 0-20,8 1 32,5-3-3240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4512,'0'0'16410,"-3"12"-16250,-2 37 87,1 1 0,4 68 0,5 79 391,-10-143 230,7-53-634,2-10-190,-1-23-599,-1 1 0,-3-41 1,1 60-936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1 269 5920,'0'0'12830,"8"-10"-12499,-2 3-256,1-1 41,0-1 0,1 1 0,1 0-1,-1 1 1,1 0 0,10-6 0,-1 2 237,-6 3-86,0 0-1,1 1 1,0 1-1,0 0 1,26-7-1,-33 12-152,-1-1 0,1 1 0,0 1 0,0-1 1,-1 1-1,1 0 0,6 1 0,-9-1-84,0 1 1,0 0 0,-1 0 0,1 0-1,0 0 1,-1 1 0,1-1-1,-1 1 1,1 0 0,-1-1 0,0 1-1,0 0 1,0 0 0,0 1-1,0-1 1,2 3 0,5 8 135,0 1 0,7 17-1,-11-20-47,0 0 0,2 0 0,-1-1 0,1 0 0,12 13 0,-3-2 196,-14-19-249,0 1 0,-1 0 0,1-1-1,1 1 1,-1-1 0,0 0 0,0 0 0,1 0 0,0 0 0,-1 0-1,4 1 1,-4-2-40,0 0-1,0-1 0,0 1 1,0-1-1,0 1 0,0-1 1,-1 0-1,1 0 0,0 0 1,0 0-1,0 0 1,0 0-1,0-1 0,0 1 1,0-1-1,0 1 0,0-1 1,0 0-1,-1 0 0,1 1 1,0-1-1,0-1 0,-1 1 1,1 0-1,-1 0 1,1-1-1,-1 1 0,2-3 1,4-3 24,0-1 1,-1-1 0,-1 1-1,7-11 1,-3 2 13,-1 1-1,0-1 1,-2-1 0,0 1-1,5-23 1,-9 33-41,-1 1 1,0-1-1,-1 0 0,1 0 1,-1 0-1,-1 0 0,1 0 1,-1 1-1,0-1 1,-1 0-1,0 1 0,0-1 1,0 1-1,-1-1 0,0 1 1,0 0-1,-6-9 0,8 13-13,-1 1-1,0-1 0,1 0 0,-1 1 1,0-1-1,0 1 0,0-1 0,0 1 1,0 0-1,0-1 0,0 1 0,0 1 0,0-1 1,-1 0-1,1 0 0,0 1 0,-1-1 1,1 1-1,0 0 0,-1 0 0,1 0 0,-1 0 1,1 0-1,0 0 0,-1 1 0,1-1 1,0 1-1,-1-1 0,1 1 0,0 0 0,-4 2 1,1 0-5,0 0 0,0 0 0,0 0 0,0 1 0,1-1 1,-1 1-1,1 0 0,0 1 0,0-1 0,1 1 0,-1-1 1,-2 6-1,-3 8-17,1 1 0,0 0-1,1 0 1,2 0 0,0 0 0,-4 27 0,6-30-9,0 0 0,-2 0 0,-12 29 1,1-1 3,15-41 26,-1 0 1,1-1-1,0 1 1,-1-1 0,0 1-1,1-1 1,-1 0-1,0 1 1,0-1 0,0 0-1,-1 0 1,1-1-1,0 1 1,-1 0 0,1-1-1,-1 1 1,1-1-1,-1 0 1,0 0 0,0 0-1,0 0 1,1-1-1,-1 1 1,0-1 0,-6 1-1,-6-1 53,-1 0-1,0 0 0,-26-6 1,20 3 19,-7-2-18,19 3-68,1 1 1,-1-1-1,1 2 0,-1-1 0,1 1 0,-17 2 0,26-2-7,-1 0 1,0 1-1,0-1 1,0 0-1,1 1 0,-1-1 1,0 0-1,0 1 0,1-1 1,-1 1-1,0-1 0,1 1 1,-1-1-1,0 1 0,1 0 1,-1-1-1,1 1 0,-1 0 1,1 0-1,-1-1 0,1 2 1,-3 5-3666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4912,'0'0'17473,"6"11"-17245,1 3-155,0 0 1,-1 0-1,-1 1 1,-1-1-1,4 21 1,9 64 339,1 2 240,5 110 1,-23-125-178,5-1 205,-14 26 451,-3-198-593,7 41-492,2 29-3,1-1 0,1 0 1,0 0-1,4-36 0,-2 48-29,0 0 0,1-1 1,-1 1-1,1 0 0,0 0 0,0 0 1,1 0-1,0 1 0,0-1 0,0 1 1,1-1-1,0 1 0,0 0 0,0 0 1,1 1-1,-1-1 0,9-5 0,1 1-4,-12 7-15,0 1 0,0-1 1,0 1-1,0-1 0,1 1 0,-1 0 0,1 0 0,-1 0 0,1 0 0,-1 0 1,1 0-1,-1 1 0,1 0 0,-1-1 0,1 1 0,0 0 0,-1 0 1,1 0-1,4 1 0,0 1-8,0 1 1,-1 0-1,1 0 1,-1 0 0,1 1-1,-1-1 1,0 2-1,-1-1 1,1 1-1,-1 0 1,0 0 0,0 0-1,0 0 1,-1 1-1,0 0 1,7 12-1,-3-3-7,-1 0 1,-1 1-1,0-1 0,-1 1 0,0 0 0,2 24 0,-7-34 22,0-1-1,0 1 1,0-1-1,-1 1 0,0-1 1,0 1-1,-1-1 1,1 1-1,-1-1 1,-1 0-1,1 0 1,-4 6-1,3-5 10,-1 0 0,0-1 1,0 1-1,0-1 0,-1 0 0,1 0 0,-1 0 0,-1 0 0,-8 5 0,10-8 3,0 0-1,0 0 0,-1-1 1,1 1-1,-1-1 0,1 0 1,-1 0-1,1-1 0,-1 1 1,0-1-1,1 0 0,-1 0 1,-6-2-1,2 1 8,1-1 0,-1-1 0,1 1 0,-1-1 0,-14-8-1,4 3-5,15 6-5,0 1 0,1-1 0,-1 0 0,0 0 0,-6-6 0,9 8-6,1 0-1,-1-1 1,0 1 0,1-1-1,-1 1 1,1-1 0,-1 1-1,1-1 1,-1 0 0,1 1 0,-1-1-1,1 0 1,0 1 0,-1-1-1,1 0 1,0 0 0,-1 0 0,2 0-164,-1 1 0,0-1 0,1 1 0,-1 0 0,0-1 0,1 1 0,-1 0 0,1-1 0,-1 1 0,1 0 0,-1 0 0,0-1 0,1 1 0,-1 0 0,1 0 0,-1 0 0,1 0 0,-1 0 0,1 0 0,-1-1 0,1 1 0,0 0 0,-1 0 0,1 1 0,-1-1 0,1 0 0,0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7328,'0'0'9113,"6"13"-8601,19 43-7,-23-47-330,1 0-1,-1 0 0,0 0 1,-1 0-1,0 1 1,0 10-1,1 13 417,1-10 274,-1 31 1,6-22 1064,6-46-1211,-5-13-402,-7 21-271,0-1 0,1 0 0,0 1 1,3-7-1,16-30 106,-19 35-121,1 0 0,0-1 0,0 1 0,1 1-1,0-1 1,1 1 0,-1 0 0,1 0 0,1 0 0,6-5 0,-3 4-4,-7 6-5,0 0-1,-1 0 1,1 0 0,0 0 0,0 1-1,0-1 1,6-1 0,-8 3-15,-1 0 0,1 0 0,0 0 0,0 0 0,0 0 0,0 0 0,0 0 0,-1 0 0,1 1 0,0-1 0,0 0 0,0 1 0,-1-1 0,1 1 0,0-1 0,0 1 1,-1-1-1,1 1 0,0-1 0,-1 1 0,1 0 0,-1-1 0,1 1 0,-1 0 0,1-1 0,-1 1 0,1 0 0,-1 0 0,0 0 0,1-1 0,-1 1 0,0 0 0,0 0 0,0 0 0,0 0 0,1 1 0,2 17 94,0 1 0,0-1 0,-2 1 1,-2 36-1,0-13 385,14-58-98,34-41-164,-30 34-153,1 0-1,40-35 0,-57 56-65,0 0 0,0 0 1,0 0-1,1 0 0,-1 0 0,0 0 1,0 0-1,1 1 0,-1-1 0,1 1 1,-1-1-1,1 1 0,-1-1 0,1 1 1,-1 0-1,1 0 0,-1 0 0,1 0 0,2 0 1,-3 0-3,0 1 1,1-1-1,-1 1 0,0 0 1,0 0-1,0-1 1,0 1-1,0 0 0,0 0 1,0 0-1,0 0 1,-1 0-1,1 0 0,0 0 1,0 0-1,-1 0 1,1 1-1,0 0 0,2 7 16,-1-1-1,1 1 0,-2 0 0,3 18 0,-4-25-11,3 25 36,0-5 82,-2 0 0,0 0-1,-3 35 1,0-30 581,2-19-1359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383 102 5120,'0'0'10954,"-12"-10"-10481,-10-9-258,-40-32 928,56 48-967,1 0 0,0 1 1,-1 0-1,1 0 0,-1 0 0,0 1 1,0 0-1,0 0 0,-9 0 0,-10-2 276,21 2-366,-1 1 0,1 0 0,0 0 0,-1 1 0,1-1-1,0 1 1,-1 0 0,1 0 0,0 0 0,0 1-1,0 0 1,0 0 0,0 0 0,0 0 0,0 0 0,-6 6-1,-6 5 156,2 1 0,-19 20 0,23-23-101,5-5-72,0 0 0,0 0 0,1 0 0,0 1 0,0 0 0,1-1 1,0 1-1,0 1 0,1-1 0,-1 0 0,0 10 0,2-14-47,1 0-1,-1 1 1,1-1-1,0 0 1,0 0-1,0 0 1,1 0-1,-1 0 1,1 0-1,0 0 1,0 0-1,0-1 1,0 1-1,0 0 1,1 0-1,-1-1 1,1 1-1,-1 0 1,1-1-1,0 0 1,0 1-1,0-1 1,1 0-1,-1 0 1,0 0-1,1 0 1,-1-1-1,1 1 1,0-1-1,3 2 1,13 3 60,0 0 1,0-1-1,32 4 1,-3-1-13,-20-3-36,-17-3-22,1 0 0,-1 0 0,-1 1 1,17 7-1,1 1 9,-23-9-18,1-1-1,-1 1 1,0 0-1,0 1 1,0-1-1,0 1 1,0 0-1,-1 0 1,1 1-1,-1-1 1,0 1-1,0 0 1,7 8-1,-6-3 30,-1 0-1,0 0 0,0 0 1,0 0-1,2 16 0,-5-21-4,-1-1-1,0 1 0,0 0 0,0 0 0,0 0 0,-1-1 1,1 1-1,-1 0 0,0-1 0,0 1 0,-1 0 0,1-1 0,-1 1 1,0-1-1,1 0 0,-2 0 0,1 0 0,-3 4 0,1-2 6,0-1 0,-1 0 0,1 0 0,-1 0 0,0-1 0,0 0 0,0 0-1,0 0 1,0 0 0,-1-1 0,-5 2 0,-8 2 73,0-2-1,-20 3 1,-19 4 149,50-10-213,0 0 0,0 0 0,0 0 1,0-1-1,0-1 0,0 1 0,-13-4 0,11 3 14,1-1 0,0 2 0,0-1-1,-1 1 1,-11 2 0,16-1-30,0-1 0,0 1 0,0-1 0,0 0 0,0 0 0,0-1 0,-8-1 0,13 0-380,7-1 44,13-4-157,-16 6 357,20-8-3396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11352,'0'0'3953,"0"10"-3400,-1 23 280,-2 1 1,-11 43-1,4-3 667,5-56-460,3-17-1561,3-9-2230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88 11552,'0'0'1288,"-6"-69"-944,6 57 8,0 10-144,4-2 280,-2 8-392,2-2 0,2 8-96,2 4 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8936,'0'0'1178,"0"11"-710,6 174 2211,-5-172-2089,-1 1 0,-1-1 1,1 0-1,-2 0 0,-4 17 0,43-91 1646,-17 14-2001,-13 27-98,2 0 1,0 0-1,2 1 0,13-20 0,-23 37-112,1 0 0,-1 0 0,1 0 0,-1 0-1,1 1 1,0-1 0,0 1 0,0-1 0,0 1-1,0-1 1,0 1 0,0 0 0,0 0 0,0 0 0,1 0-1,-1 1 1,0-1 0,1 1 0,-1-1 0,1 1-1,-1 0 1,0 0 0,1 0 0,4 0 0,-4 1-6,0 0 1,-1 1-1,1-1 1,0 1-1,0-1 1,-1 1-1,1 0 1,-1 0-1,0 0 1,0 0-1,1 0 1,-1 1-1,-1-1 1,1 1-1,0-1 1,0 1-1,-1 0 1,2 5-1,-1-4 2,4 6 59,-2 1-1,1 0 1,-1 0-1,-1 0 0,0 1 1,3 22-1,-5-11 48,0-4 427,-1 0 1,-4 37-1,-1-41-1948,4-13-70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57 103 5824,'0'0'11591,"-9"10"-11277,-26 35-28,33-42-252,1 0-1,-1 0 0,1 0 0,0 0 1,-1 0-1,2 0 0,-1 0 0,0 0 1,1 0-1,-1 1 0,1-1 0,0 0 1,0 0-1,0 1 0,0-1 0,1 0 1,-1 0-1,3 6 0,1 15 289,8 117 1183,-10-122-1253,-2-19-233,0 1 1,0-1-1,0 1 0,1-1 0,-1 1 0,0-1 0,0 1 0,0-1 1,1 1-1,-1-1 0,0 0 0,0 1 0,1-1 0,-1 1 1,1-1-1,-1 0 0,0 1 0,1-1 0,-1 0 0,1 1 0,-1-1 1,0 0-1,1 0 0,-1 0 0,1 1 0,0-1 0,12-21 375,-5 8-336,-1 0 0,0-1 0,-1 0 0,0 0 1,-1 0-1,-1-1 0,4-22 0,-2 10 59,10-25-1,-13 43-69,1 1 0,0-1 0,0 1 0,1 0 1,0 0-1,11-13 0,-7 9 25,6-7 37,-14 19-101,-1-1 0,1 1-1,0-1 1,0 1-1,-1-1 1,1 1 0,0-1-1,0 1 1,0 0-1,-1-1 1,1 1 0,0 0-1,0 0 1,0 0-1,0 0 1,0 0 0,-1 0-1,1 0 1,0 0-1,0 0 1,0 0-1,0 0 1,1 1 0,0 1 2,-1-1 0,1 1 0,0 0 0,0 1 0,-1-1 0,1 0 0,-1 0 0,0 1 1,1 2-1,-1-3 2,1 4 10,0-1-1,-1 1 1,0 0 0,0-1 0,-1 1-1,0 0 1,0 0 0,0-1 0,0 1-1,-1 0 1,0 0 0,-3 8-1,-2 31 232,6-43-216,-1 17 234,1-18-266,-1-1 1,1 0 0,0 0 0,0 1-1,0-1 1,0 0 0,0 0 0,0 1-1,0-1 1,0 0 0,0 1-1,0-1 1,0 0 0,0 0 0,0 1-1,1-1 1,-1 0 0,0 0 0,0 1-1,0-1 1,0 0 0,0 0-1,0 0 1,1 1 0,-1-1 0,0 0-1,0 0 1,0 0 0,1 1-1,-1-1 1,0 0 0,0 0 0,0 0-1,1 0 1,-1 0 0,0 0 0,0 1-1,1-1 1,-1 0 0,0 0-1,0 0 1,1 0 0,-1 0 0,0 0-1,1 0 1,-1 0 0,0 0 0,0 0-1,1 0 1,-1 0 0,0 0-1,0-1 1,1 1 0,-1 0 0,0 0-1,0 0 1,1 0 0,-1 0 0,0 0-1,0-1 1,3-2 20,0 0 1,0 0-1,-1 0 1,1 0-1,-1-1 1,0 1-1,2-5 1,4-6 2,17-24 59,35-39-1,-41 53-96,-12 15-4,0 0 0,1 1 1,-1-1-1,2 2 0,-1-1 1,1 1-1,18-11 0,-26 18 8,0 1 0,0-1-1,0 1 1,1 0 0,-1-1 0,0 1-1,0 0 1,0 0 0,-1 0-1,1 0 1,0 0 0,0 0 0,0 0-1,-1 0 1,1 0 0,0 0-1,0 2 1,14 22 4,-9-8 49,0 0 0,-1 0 0,0 0 0,-2 1-1,0 0 1,1 31 0,0-5 67,-3-37-65,-1 0 0,1 0 0,-1 1 0,0-1 0,-1 0 0,0 0 0,-2 9 0,3-15-65,0 1 1,0-1-1,1 0 1,-1 0-1,0 1 1,1-1 0,-1 0-1,0 0 1,1 0-1,0 0 1,-1 0 0,1 0-1,0 0 1,-1 0-1,3 2 1,-3-3-261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47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94 8936,'0'0'8702,"2"-10"-8367,-2 7-263,4-14 659,-2-1 0,2-22 0,-4 40-698,0 0 0,0-1 0,0 1 0,0 0 0,0 0 0,0 0 0,0 0 0,0-1-1,0 1 1,0 0 0,0 0 0,0 0 0,0 0 0,0-1 0,0 1 0,0 0 0,0 0 0,0 0 0,0 0 0,0-1 0,0 1 0,0 0 0,0 0 0,-1 0 0,1 0-1,0 0 1,0 0 0,0-1 0,0 1 0,0 0 0,0 0 0,0 0 0,-1 0 0,1 0 0,0 0 0,0 0 0,0 0 0,0-1 0,0 1 0,-1 0 0,1 0-1,0 0 1,0 0 0,0 0 0,0 0 0,-1 0 0,1 0 0,0 0 0,0 0 0,0 0 0,0 0 0,-1 0 0,1 0 0,0 0 0,0 0 0,0 0 0,0 1-1,-1-1 1,1 0 0,0 0 0,0 0 0,0 0 0,0 0 0,0 0 0,-1 1 0,-6 8 576,-1 14-294,1 1 0,-6 44 1,5-20-44,-3 29 314,3 0-1,4 121 1,4-163-397,1 142 3608,8-201-6766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6224,'0'0'11471,"4"11"-11045,2 0-284,-3-7-93,-1 0 0,-1 0 0,1 0-1,0 0 1,-1 0 0,0 0 0,0 0-1,0 0 1,0 1 0,-1-1 0,0 0 0,0 1-1,0 7 1,-1 8 386,3 29-1,-1-34-189,0 0 0,-1 0 1,0 0-1,-4 19 0,-2 13 1657,6-47-1892,0 0 0,0 0 0,0 0-1,0 0 1,1 0 0,-1 0 0,0 0-1,0 0 1,0 0 0,0 0 0,0 0-1,0-1 1,1 1 0,-1 0 0,0 0-1,0 0 1,0 1 0,0-1 0,0 0-1,0 0 1,1 0 0,-1 0-1,0 0 1,0 0 0,0 0 0,0 0-1,0 0 1,0 0 0,0 0 0,1 0-1,-1 0 1,0 0 0,0 0 0,0 1-1,0-1 1,0 0 0,0 0 0,0 0-1,0 0 1,0 0 0,0 0 0,0 0-1,1 1 1,3-11-3516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11152,'0'0'3457,"5"13"-3029,-1-4-347,1 3 82,0 0 1,-1 1-1,-1 0 1,0-1-1,0 1 1,-1 0 0,0 20-1,-3-16 66,0 11 431,-2 1 0,0-1 0,-13 45 0,13-62-86,1 0-1,-2 23 1,3-14-2319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1 220 8744,'0'0'4416,"12"-7"-3708,2 1-484,-5 2-70,-1 0-1,1-1 0,-1 0 0,0 0 0,0 0 0,-1-1 0,8-8 0,53-63 1856,-25 27-889,-41 46-880,1 1-1,0 0 1,1 0-1,-1 0 1,0 0 0,1 1-1,-1-1 1,1 1-1,7-3 1,-9 6-142,-1 1-1,0-1 1,1 1 0,-1 0-1,0 0 1,0-1 0,-1 1-1,1 0 1,0 0 0,0 0-1,-1 0 1,1 0 0,-1 3-1,3 4 105,36 107 1064,-39-114-1225,1 1 0,0 0 0,0 0 0,1-1 0,-1 1 1,0 0-1,1-1 0,-1 0 0,1 1 0,0-1 1,0 0-1,0 0 0,0 0 0,0 0 0,1 0 0,-1 0 1,0-1-1,1 1 0,0-1 0,-1 1 0,1-1 0,0 0 1,-1 0-1,1 0 0,0-1 0,0 1 0,0-1 1,0 1-1,0-1 0,0 0 0,0 0 0,0 0 0,-1-1 1,1 1-1,0-1 0,0 0 0,0 1 0,0-1 0,-1 0 1,1-1-1,0 1 0,2-2 0,9-4 90,-1 0 0,1 0-1,-2-2 1,1 1 0,-1-2-1,-1 1 1,1-2 0,18-21-1,-29 29-99,1 1 0,-1-1-1,1 0 1,-1 0 0,0 1-1,0-1 1,1-6 0,-2 7-544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8336,'0'0'8863,"11"-5"-8175,38-15-30,-46 18-559,-1 1 1,1 0 0,0 1-1,0-1 1,0 0 0,0 1-1,0 0 1,0 0 0,0 0-1,0 0 1,0 0 0,0 0-1,0 1 1,0-1 0,0 1-1,0 0 1,0 0 0,-1 0-1,1 1 1,0-1 0,-1 0-1,1 1 1,-1 0 0,1 0-1,-1-1 1,0 1 0,1 1-1,-1-1 1,0 0 0,-1 0-1,3 4 1,1 2 117,0 1 0,-1 0 0,0-1 1,-1 2-1,0-1 0,0 0 0,1 13 0,5 18 836,16 44 0,-24-79-958,0-1 1,1 0-1,0 0 1,0 0-1,0 0 1,0-1 0,0 1-1,1 0 1,0-1-1,0 0 1,0 1-1,0-1 1,0-1 0,0 1-1,1 0 1,-1-1-1,1 1 1,5 1-1,-6-3-95,0 0-1,0 0 0,0-1 1,0 1-1,0-1 0,0 0 0,0 0 1,0 0-1,0 0 0,-1-1 0,1 1 1,0-1-1,5-1 0,6-9-3870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581 0 13168,'0'0'2057,"-13"13"-1640,-206 189 1278,182-171-1330,-136 105 1922,77-70-453,56-33-242,37-32-3414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0 233 6520,'0'0'10186,"11"-1"-9786,166-22 1309,-113 12-1321,111-16 443,135-10 313,-35-8-537,-220 37-507,65 0 1,-33 3-16,-11 5 33,6 0 44,6-5 9,-56 5-99,-1-2-1,1-1 1,-1-1 0,59-16 0,-69 14-54,-1 0 0,2 2 0,-1 0 0,29 0 0,87 5 82,-136 0-100,0-1-1,0 0 0,0 0 0,0 0 0,0 0 1,0 0-1,0 0 0,0 0 0,0 0 0,0-1 1,0 1-1,0 0 0,0-1 0,0 1 0,0-1 1,0 1-1,0-1 0,0 1 0,0-1 0,0 1 1,0-1-1,0 0 0,-1 0 0,1 1 1,0-1-1,0-2 0,-2 4-211,-1 0-1,1 0 1,-1 0 0,0 0 0,1 0-1,-1-1 1,0 1 0,0 0 0,-3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42 7328,'0'0'13774,"10"-8"-13446,29-23-8,-39 31-310,0 0 1,0 0-1,0 0 1,1-1-1,-1 1 1,0 0-1,0 0 1,0 0-1,0 0 0,1 0 1,-1-1-1,0 1 1,0 0-1,1 0 1,-1 0-1,0 0 0,0 0 1,0 0-1,1 0 1,-1 0-1,0 0 1,0 0-1,1 0 0,-1 0 1,0 0-1,0 0 1,1 0-1,-1 0 1,0 0-1,0 0 1,0 0-1,1 0 0,-1 1 1,0-1-1,0 0 1,0 0-1,1 0 1,-1 0-1,0 0 0,0 1 1,0-1-1,0 0 1,1 0-1,-1 0 1,0 1-1,0-1 1,0 0-1,0 0 0,0 0 1,0 1-1,0-1 1,0 0-1,1 0 1,-1 1-1,0-1 0,0 0 1,0 1-1,0 15 153,0-13-76,3 24 105,-1-1 1,-2 1 0,0 0 0,-2 0-1,-1-1 1,-1 1 0,-2-1 0,-11 34-1,2-8 99,11-37-130,0 0 0,-8 18 0,3-12 43,8-15-138,-1-1 0,0 0 0,-1 0 1,1 0-1,-4 4 0,5-8-45,0 0 0,1 0-1,-1 0 1,0 1 0,1-1 0,-1 0 0,1 0-1,0 1 1,-1-1 0,1 0 0,0 0 0,0 1 0,0-1-1,0 0 1,0 3 0,0-2 27,0-1 58,16-16 238,7 4-278,-11 5-53,0 0 0,1 1 0,0 1 0,14-3 1,-16 4-12,26-5 17,1 2 1,0 1-1,-1 1 0,63 4 0,-88 1-12,72 10 141,-77-7-116,-7-4-31,0 0 1,0 0 0,0 0 0,0 0-1,0 1 1,0-1 0,0 0 0,0 0-1,1 0 1,-1 0 0,0 0 0,0 1-1,0-1 1,0 0 0,0 0 0,0 0-1,1 0 1,-1 0 0,0 0 0,0 0-1,0 0 1,0 0 0,1 1 0,-1-1 0,0 0-1,0 0 1,0 0 0,0 0 0,1 0-1,-1 0 1,0 0 0,0 0 0,0 0-1,1 0 1,-1 0 0,0 0 0,0 0-1,0-1 1,0 1 0,1 0 0,-1 0-1,0 0 1,0 0 0,0 0 0,0 0-1,0 0 1,1 0 0,-1 0 0,0-1 0,0 1-1,0 0 1,0 0 0,0 0 0,0 0-1,0 0 1,1-1 0,-1 0 15,-14-10-287,5 2-3225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0 5016,'0'0'9641,"-3"12"-9176,-20 68 334,3-12 365,-15 90 0,-23 130 988,22-134-1224,29-112-672,2 1 0,2-1 0,2 1 1,6 68-1,1-65-3,3 0 1,1 0-1,27 75 0,-12-58 317,65 115 0,27 7 1281,-109-171-1655,-7-10-124,1-1 0,0 1 0,0 0-1,0-1 1,0 1 0,1-1 0,0 0 0,3 4 0,-6-7-83,1 0 1,0 0-1,-1 0 1,1 0-1,-1-1 1,1 1-1,0 0 1,-1 0-1,1 0 1,-1-1-1,1 1 1,-1 0-1,1-1 1,0 1-1,-1 0 1,1-1-1,-1 1 1,0-1-1,1 1 1,-1 0-1,1-2 1,1 1-25,13-15-3541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 7024,'0'0'10478,"1"11"-10085,-1-8-362,2 11 152,0-1-1,0 1 1,2-1 0,-1 0-1,7 14 1,72 125 1662,-54-105-1470,-2 0 0,30 80-1,-36-56 66,18 112-1,-15-57-44,-7-48-172,-4 1 0,-4 1 0,-3 0 0,-4 0 0,-3 0 0,-17 111 0,13-161-151,-1 1-1,-2-1 1,-1-1-1,-1 0 1,-21 40-1,-89 129 405,67-116-248,14-18 297,-75 88 0,113-150-509,0-1 0,0 1 0,0-1 0,0 1 0,0-1 1,0 0-1,0 0 0,0 0 0,-4 2 0,-4 1-43,10-4 23,0 0 0,0 0 0,0 0 0,0 0 0,0 0 0,0 0 0,-1 0 0,1 0 0,0 0 0,0 0 0,0 0 0,0 0 0,0 0 0,0 0 0,0 0 0,-1 0 0,1 0 0,0 0 0,0 0 0,0 0 0,0 0 0,0 0 0,0 0 0,0 0 0,0 0 0,-1 0 0,1 0-1,0 0 1,0 0 0,0 0 0,0-1 0,0 1 0,0 0 0,0 0 0,0 0 0,0 0 0,0 0 0,0 0 0,0 0 0,0 0 0,0-1 0,0 1 0,0 0 0,0 0 0,0 0 0,0 0 0,0 0 0,0 0 0,0 0 0,0-1 0,0 1 0,0 0 0,0 0 0,0 0 0,0 0 0,0 0 0,0 0 0,0 0 0,0 0 0,0-1 0,0 1 0,0 0 0,0 0 0,0 0 0,0 0 0,0 0-1,1 0 1,-1-3-56,0-15-3475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49:20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0 6424,'0'0'8697,"14"5"-8286,-2-1-311,0 1 17,0-1-1,1-1 1,0 0-1,0-1 1,19 1 0,43-1 545,-35-1-262,-1 0-1,55 11 1,140 27 1189,-213-34-1300,27 12 0,-30-10 176,39 10 0,-19-6 80,-30-8-319,1-1 0,0 0-1,-1 0 1,19 2-1,-27-4-196,1 0-1,0 0 1,0 0-1,-1 0 1,1 1 0,0-1-1,-1 0 1,1 1-1,0-1 1,-1 1-1,1-1 1,-1 1-1,1-1 1,-1 1-1,1-1 1,-1 1-1,1-1 1,-1 1-1,1 0 1,-1-1 0,0 1-1,1-1 1,-1 1-1,0 0 1,1 0-1,-1-1 1,0 1-1,0 0 1,0 0-1,0-1 1,0 1-1,0 0 1,0-1 0,0 2-1,-2 33 203,1-25-143,-37 232 548,6-72-368,-37 664 664,75-494-624,-1 5-36,-11-155-102,-6 168 108,-16 20 216,23-228-206,10-78-55,-3-49-101,0 37 0,1 16 182,0-20 47,-3-56-360,0 0-1,0 0 1,-1 1-1,1-1 1,0 0 0,0 0-1,0 1 1,0-1-1,0 0 1,0 0 0,-1 0-1,1 1 1,0-1-1,0 0 1,0 0-1,0 0 1,-1 0 0,1 1-1,0-1 1,0 0-1,-1 0 1,1 0-1,0 0 1,0 0 0,-1 0-1,1 0 1,0 0-1,0 1 1,-1-1 0,1 0-1,0 0 1,0 0-1,-1 0 1,1 0-1,0-1 1,0 1 0,-1 0-1,1 0 1,0 0-1,0 0 1,-1 0 0,1 0-1,-18-6 24,12 4-21,-49-15-3,0 2 0,-1 3 0,-1 2 0,0 3 0,-74-1 0,17 17 34,9 0 5,-52 3-305,156-12 240,0 0 0,0 0 0,0 0 1,0-1-1,0 1 0,0 0 0,0 0 0,1-1 1,-1 1-1,0 0 0,0-1 0,0 1 0,1 0 1,-1-1-1,0 1 0,0-1 0,1 0 0,-1 1 1,0-1-1,1 0 0,-1 1 0,1-1 0,-1 0 0,1 1 1,-1-1-1,0-1 0,-1-8-3896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48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394 221 10544,'0'0'4482,"5"-11"-3942,18-40-33,-21 48-418,-1-1 1,0 1 0,0-1-1,0 1 1,-1-1-1,1 0 1,-1 1-1,0-1 1,0 0 0,0 1-1,0-1 1,-1 0-1,1 1 1,-1-1 0,0 0-1,0 1 1,-1-1-1,1 1 1,-1 0-1,0-1 1,1 1 0,-1 0-1,-1 0 1,-2-3-1,-1-1 119,-1 0 0,-1 1 0,1-1 1,-1 2-1,0-1 0,0 1 0,-11-5 0,12 7-102,0 1 0,-1-1 0,1 1 0,-1 0 0,1 1 0,-1 0 0,0 0 0,0 1 0,0-1 0,0 2 0,1-1 0,-1 1 0,0 1 0,1-1 0,-1 1 0,0 0 0,1 1 0,-10 4 0,2 1 125,1-1 0,-1 2 0,2 0 0,-1 0-1,1 2 1,1-1 0,-19 22 0,24-25-113,2 1 0,-1-1-1,1 1 1,0 1 0,1-1 0,0 0 0,0 1 0,1 0 0,0 0-1,1 0 1,0 0 0,0 1 0,1-1 0,0 1 0,0-1 0,1 1-1,1-1 1,0 0 0,0 1 0,1-1 0,0 0 0,0 1 0,1-1-1,0 0 1,1-1 0,0 1 0,8 12 0,8 8 254,5 6 32,-2 0-1,26 54 0,-45-79-313,0 2-1,-1-1 1,-1 0-1,1 0 0,-2 1 1,0 0-1,0-1 1,-1 1-1,0-1 0,-1 1 1,-3 16-1,-2-3 176,0-1 0,-2 1 1,0-1-1,-13 25 0,17-43-116,1 0 0,-1 0 0,0-1 0,-1 1 0,1-1 1,-1 0-1,0 0 0,-1 0 0,1-1 0,-8 5 0,13-9-149,0 0 0,0 0 0,0 0 0,0 0 0,-1 0 0,1 1 0,0-1 0,0 0 0,0 0 0,0 0 0,-1 0 0,1 0 0,0 0 0,0 0 0,0 0 0,0 0 0,-1 0 0,1 0 0,0 0 0,0 0 0,0-1 0,0 1 0,0 0 0,-1 0 0,1 0 0,0 0 0,0 0 0,0 0 0,0 0 0,0 0 0,-1 0 0,1-1 0,0 1 0,0 0 0,0 0 0,0 0 0,0 0 0,0 0 0,0 0 0,0-1 0,0 1 0,0 0 0,-1 0 0,1 0 0,0 0 0,0-1 0,0 1 0,0 0 0,0 0 0,0 0 0,0 0 0,0-1 0,0 1 0,0 0 0,0 0 0,0 0 0,1 0 0,-1 0 0,0-1 0,0 1 0,0 0 0,0 0 0,0 0 0,0 0 0,0-1 0,4-13 0,19-42 86,-11 28-5263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1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14272,'0'0'2239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3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5720,'0'0'8568,"-11"13"-8228,-2 0-240,0 1 37,1 1-1,0-1 1,-18 30-1,-24 54 587,-22 36 695,67-120-1054,0 0 0,1 1-1,1 0 1,0 0 0,1 0-1,-7 28 1,9-33-107,4-10-244,0 0 0,0 1 1,-1-1-1,1 0 1,0 1-1,0-1 0,0 1 1,0-1-1,-1 0 1,1 1-1,0-1 0,0 1 1,0-1-1,0 0 1,0 1-1,0-1 1,0 1-1,0-1 0,0 1 1,0-1-1,0 0 1,1 1-1,-1-1 0,0 1 1,0-1-1,0 0 1,0 1-1,1-1 0,-1 0 1,0 1-1,0-1 1,1 0-1,-1 1 0,0-1 1,1 0-1,-1 1 1,0-1-1,1 0 0,-1 0 1,0 0-1,1 1 1,2 2 12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3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8536,'0'0'4800,"11"-4"-4336,31-10-148,173-53 956,-173 57-935,1 1 0,0 2 1,59-1-1,18 13 446,-1 0-47,-99-5-394,0-1 0,0-1 0,36-9 1,-34 2 704,-18 4-908,-13 2-2365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3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1048 7432,'0'0'2644,"5"-13"-2230,-1 6-339,3-10 117,2 0 1,0 1 0,15-21 0,35-34 770,-37 48-335,-2-1-1,32-51 1,14-26 1021,-11 19 526,-45 71-1432,-10 11-732,0 0 1,0 0-1,0 0 1,0-1-1,0 1 1,0 0-1,1 0 1,-1 0-1,0 0 1,0-1-1,0 1 1,0 0-1,1 0 1,-1 0-1,0 0 1,0 0-1,0 0 1,1 0-1,-1 0 1,0 0-1,0 0 1,0-1-1,1 1 1,-1 0-1,0 0 1,0 0-1,0 0 1,1 0-1,-1 1 0,0-1 1,0 0-1,0 0 1,1 0-1,-1 0 1,0 0-1,0 0 1,0 0-1,1 0 1,-1 0-1,0 0 1,0 1-1,0-1 1,0 0-1,1 0 1,-1 0-1,0 0 1,0 0-1,0 1 1,0-1-1,0 0 1,1 0-1,13 41 457,-11 42-124,0-38-224,-3-30-58,1 0 0,1 0 1,4 17-1,-1-5 39,-4-22-91,0 0 1,0-1 0,0 1 0,0 0-1,1-1 1,-1 0 0,1 1 0,1-1-1,-1 0 1,0 0 0,5 5 0,-5-6-6,1 1 0,0-1-1,0 0 1,0 0 0,1 0 0,-1-1 0,1 1 0,-1-1 0,7 4 0,-7-6-1,-1 1-1,0 0 1,1-1-1,-1 1 1,1-1-1,0 0 1,-1 1-1,1-1 1,-1 0-1,1-1 1,-1 1-1,1 0 1,-1-1-1,1 0 1,-1 1-1,1-1 1,-1 0-1,3-2 1,10-6 35,0-1 1,-1-1-1,-1 0 0,23-23 1,-18 16-7,2-1 1,3-2 21,-1-1-1,-1-1 1,20-29-1,-5-6 121,-36 57-170,1 1 0,-1 0 0,0-1 0,1 1-1,-1-1 1,0 1 0,1 0 0,-1-1 0,0 1 0,0-1 0,0 1 0,1-1 0,-1 1 0,0-1-1,0 1 1,0-1 0,0 1 0,0-1 0,0 1 0,0-1 0,0 1 0,0-1 0,0 1-1,0-1 1,0 1 0,0-1 0,0 1 0,0-1 0,-1 0 0,1 1 1,-1 0-1,1 0 1,-1 1-1,1-1 1,-1 0 0,1 1-1,-1-1 1,1 0 0,-1 0-1,1 1 1,0-1 0,-1 1-1,1-1 1,0 0 0,-1 1-1,1-1 1,0 1 0,-1-1-1,1 1 1,0-1 0,0 1-1,0-1 1,-1 1 0,1-1-1,0 1 1,0 0 0,0 0-1,-18 43 61,13-34-57,1 0 1,-1 1-1,2-1 0,-4 16 0,7-22-10,-1 0 0,1 0-1,0-1 1,0 1 0,0 0-1,1 0 1,-1-1 0,1 1-1,0 0 1,0-1 0,0 1-1,1-1 1,-1 1 0,1-1-1,0 0 1,0 1 0,3 3-1,-2-4 4,-1-1-1,1 1 0,0-1 0,0 0 1,0 0-1,0 0 0,0-1 0,0 1 1,0-1-1,1 1 0,-1-1 0,0 0 1,1-1-1,-1 1 0,1 0 1,-1-1-1,1 0 0,-1 0 0,1 0 1,-1 0-1,6-1 0,4-1 12,1-1 1,-1 0-1,0-1 1,15-6-1,-1-2 39,0-1-1,-1-2 1,45-34 0,-42 29 2,113-69 234,-78 53-109,-37 30-87,-40 25-87,-13 11 27,-2-2-1,-40 32 1,39-36 15,2 1 1,1 1 0,-28 35 0,53-60-44,-5 7 10,1 0 0,0 0 0,-8 16 0,13-23-11,-1 1 0,1-1 0,-1 1 0,1-1 0,-1 1 0,1 0 0,0-1 0,0 1 0,0-1 0,0 1 0,0 0 0,0-1 0,1 4 0,0-4 1,-1 0-1,1-1 1,-1 1-1,1 0 1,-1 0 0,1 0-1,0-1 1,0 1-1,-1 0 1,1-1-1,0 1 1,0-1 0,0 1-1,0-1 1,0 1-1,-1-1 1,1 0 0,0 1-1,0-1 1,0 0-1,0 0 1,0 1-1,0-1 1,2 0 0,1-1 2,1 1 1,-1 0-1,1-1 1,-1 0-1,1 0 1,-1-1-1,0 1 1,0-1-1,0 0 1,0 0-1,0 0 1,0 0-1,0-1 1,5-4-1,7-7 27,25-26 1,-35 34-29,9-9 14,-6 6 4,0 1 0,-1-1 0,0-1 0,0 1-1,-1-1 1,0-1 0,-1 1 0,0-1 0,-1 0 0,5-15 0,-3 14 64,-1 16-30,5 22-9,-6-13-42,1-1-15,1-1 0,1 0-1,0 0 1,1 0 0,0-1-1,0 0 1,22 16 0,-27-23 8,0-1 0,0 1 0,0-1 1,1 0-1,-1 0 0,1 0 1,-1-1-1,1 0 0,0 1 0,0-2 1,-1 1-1,1 0 0,0-1 1,0 0-1,0 0 0,0-1 0,-1 0 1,1 1-1,0-1 0,0-1 1,-1 1-1,1-1 0,-1 0 0,1 0 1,6-4-1,3-3 15,-1 0-1,0-1 1,0 0-1,-1-1 1,-1-1 0,1 0-1,12-18 1,4-12 41,24-46-1,-31 51-17,0-5 13,-1-1 1,-3 0-1,-1-1 1,-2-1-1,-2-1 1,-3 1-1,-1-2 1,2-48-1,-11 39 54,1 52-90,0-1 0,-1 1 0,0-1 0,0 1 0,0 0 0,0 0 1,-1-1-1,1 1 0,-1 0 0,-3-4 0,4 7-11,0 0 0,0 0 0,-1 0 1,1 1-1,0-1 0,0 0 0,-1 1 0,1-1 1,0 1-1,-1-1 0,1 1 0,-1 0 0,1-1 1,-1 1-1,1 0 0,0 0 0,-1 0 0,1 0 1,-1 0-1,1 1 0,-1-1 0,1 0 0,-1 1 0,1-1 1,0 1-1,-1-1 0,1 1 0,0 0 0,0-1 1,-1 1-1,-1 2 0,-5 2 1,0 0 0,0 1 0,-10 10 1,7-5-6,1 1 1,0 0-1,1 0 0,0 1 1,1 1-1,0-1 1,1 1-1,1 1 1,0-1-1,1 1 1,0 0-1,-4 30 1,4-4-37,1-1 0,3 0 1,6 76-1,-2-85-3,1-1 0,1 0 0,2 0 0,1-1-1,1 0 1,2 0 0,22 44 0,-26-63 26,-1-1-1,2 0 1,-1 0-1,1 0 1,0-1 0,1-1-1,0 1 1,0-2 0,0 1-1,1-1 1,0 0 0,14 5-1,7-3 145,-30-8-311,0 0-1,0 0 1,0 1 0,0-1 0,1 0 0,-1 0 0,0 0 0,0 0 0,0-1 0,0 1 0,1 0 0,-1 0 0,0-1 0,0 1 0,0-1-1,0 1 1,0-1 0,0 1 0,0-1 0,1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3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32 13560,'0'0'1104,"-58"-32"-912,62 32-224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4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1181 7024,'0'0'2722,"11"-5"-2195,-4 2-473,24-12 722,-1 0 0,40-28 1,-54 31-449,0-1 0,-1-1 0,0-1 1,-2 0-1,1-1 0,-2 0 0,0-1 1,-1 0-1,-1-1 0,0 0 0,-2 0 1,0-1-1,-1-1 0,6-23 0,-7 17 457,0 1 0,-1-1-1,2-48 1,5 122-229,9 172-146,-21-217-404,1 3 20,-1-1 1,0 1-1,0 0 1,0 0-1,-1 0 1,0-1-1,0 1 1,-1 0-1,1-1 1,-1 1-1,0-1 1,-1 0-1,1 1 1,-5 5-1,4-7 0,-1-1-1,1 1 0,-1-1 1,0 0-1,0 0 0,0 0 1,0 0-1,0-1 0,0 0 1,-1 0-1,1 0 0,-1 0 1,0-1-1,1 0 0,-1 0 1,-8 1-1,2-1 54,-1-1 1,1 0-1,0 0 0,-1-1 1,1-1-1,-19-5 0,30 7-73,-13-4 224,22 3 6,13-1-207,117-24 86,152-49 1,-240 56-60,67-32 1,-109 41 16,-11 8-16,-6 5-2,-40 22 31,25-14-77,2 1 0,-26 19-1,45-31-7,1 1-1,0 0 1,0-1-1,0 1 1,0 0-1,0 0 0,0 0 1,0 0-1,1 0 1,-1 0-1,0 0 1,0 0-1,1 0 1,-1 0-1,1 0 1,-1 0-1,1 0 0,-1 0 1,1 1-1,0-1 1,-1 0-1,1 0 1,0 1-1,0-1 1,0 0-1,0 3 1,1-3 0,0 0 0,0 0 1,-1 1-1,1-1 0,0 0 1,1 0-1,-1 0 1,0 0-1,0 0 0,0-1 1,1 1-1,-1 0 1,0-1-1,0 1 0,1 0 1,-1-1-1,1 0 0,-1 1 1,1-1-1,2 1 1,2 0 2,0-1 0,1 1 0,-1-1 0,0 0 0,1 0 0,-1-1 0,1 0 1,-1 0-1,0 0 0,0-1 0,0 0 0,0 0 0,0-1 0,10-5 0,-13 6 4,0 0-1,0-1 1,0 1-1,0 0 0,-1-1 1,1 0-1,-1 1 1,0-1-1,0 0 1,0-1-1,0 1 0,0 0 1,0 0-1,-1-1 1,0 1-1,0-1 0,0 1 1,0-1-1,0 1 1,-1-1-1,1 0 0,-1 1 1,0-1-1,0 0 1,-1 1-1,1-1 1,-2-4-1,1 3 7,0 1 0,-1-1 0,0 0 0,0 1 0,0-1 0,0 1 0,-1-1 1,0 1-1,0 0 0,0 0 0,-7-7 0,8 9-1,0 0 0,-1 0 0,1 0-1,-1 1 1,1-1 0,-1 1 0,0-1 0,0 1 0,1 0 0,-1 0-1,0 0 1,0 0 0,0 1 0,0-1 0,0 1 0,0 0 0,0-1-1,0 1 1,0 1 0,0-1 0,-4 1 0,6-1-10,1 0 0,-1 0 0,1 0 0,-1 0 0,0 0 0,1 0 0,-1 1 0,1-1 0,-1 0 0,0 0 0,1 0 0,-1 1 0,1-1 0,-1 0 0,1 1 0,-1-1 0,1 0 0,-1 1 0,1-1 0,-1 1 0,1-1 0,0 1 0,-1-1 0,1 1 0,0-1 1,-1 1-1,1-1 0,0 1 0,-1 0 0,2 0-4,-1 0 0,1 0 0,-1-1 1,1 1-1,-1 0 0,1 0 0,-1-1 0,1 1 1,0-1-1,-1 1 0,1 0 0,0-1 1,-1 1-1,1-1 0,0 1 0,1 0 1,36 14-58,-29-13 48,0 0 1,1-1-1,-1 0 1,1 0-1,0-1 1,-1 0-1,1-1 1,-1 0-1,1-1 1,16-5-1,-1-1-18,-2-1 0,45-23 0,-42 16 38,0-1 0,-1-1 0,-1-2 0,0 0 1,-2-1-1,-1-2 0,0 0 0,-2-1 0,0-1 1,-2-1-1,-1 0 0,-1-2 0,-1 1 0,-2-2 1,-1 0-1,13-48 0,-14 34 25,-2 11 16,7-59 0,-14 82-39,-1 1-1,1-1 1,-2 1-1,1-1 1,-1 0 0,-1 1-1,0 0 1,0-1-1,0 1 1,-1 0-1,-7-15 1,8 20 0,0-1 0,0 1 1,-1 0-1,1 0 0,0 0 0,-1 0 0,0 0 1,0 1-1,-3-3 0,5 5-9,0-1 0,0 1 0,0 0 1,1-1-1,-1 1 0,0 0 0,0 0 0,0 0 0,0-1 0,0 1 0,0 0 1,0 0-1,0 1 0,0-1 0,0 0 0,0 0 0,0 0 0,0 1 0,0-1 1,0 0-1,0 1 0,0-1 0,1 1 0,-1-1 0,0 1 0,0-1 0,0 1 1,1 0-1,-1-1 0,0 1 0,1 0 0,-1 0 0,1 0 0,-1-1 0,1 1 1,-1 0-1,1 0 0,-1 2 0,-11 19-12,1 0 0,1 2 0,0-1 1,-10 48-1,-11 101-108,26-137 91,-5 66-78,3 133-1,7-203 76,1 1-1,2-2 1,1 1 0,14 52-1,-14-66 45,-3-11 4,1 0 1,0 1 0,0-1-1,0 0 1,5 9-1,-6-14-16,0 0 0,-1 0 0,1 0 0,0 0 1,0 0-1,0 0 0,0 0 0,0 0 0,0-1 0,0 1 0,0 0 0,0-1 0,0 1 0,1 0 0,-1-1 0,0 1 0,0-1 0,1 0 0,-1 1 0,0-1 0,0 0 0,1 0 0,-1 0 0,0 0 0,1 0 0,-1 0 0,0 0 0,0-1 0,1 1 0,-1 0 0,0-1 0,0 1 0,2-1 0,23-7 114,-21 7-96,0 0 0,0-1-1,0 1 1,0-1 0,0-1 0,0 1-1,0-1 1,6-3 0,7-10 31,0-1 0,0 0 0,-2-1 0,0-1 0,14-22 0,41-52 81,-46 43 289,-25 47-120,0 6-297,0 1-1,-1-1 0,0 1 1,0-1-1,0 1 0,-3 5 1,-4 11-1,5-6-3,0 0 0,1 0-1,1 1 1,0 22 0,1-32 3,1 0-1,-1 0 1,1 0-1,0 0 1,0 0-1,0 0 1,0-1-1,1 1 1,0 0-1,0-1 1,1 1-1,-1-1 1,1 0-1,0 0 1,0 0-1,6 6 1,-8-9-2,1 0 1,0 0-1,-1 0 1,1 0-1,0 0 1,0 0-1,0-1 1,-1 1-1,1-1 1,0 0-1,0 1 1,0-1-1,0 0 1,0 0 0,0 0-1,0 0 1,0-1-1,0 1 1,0 0-1,0-1 1,0 1-1,0-1 1,-1 0-1,1 0 1,0 0-1,1-1 1,7-3 2,-1-1 0,0-1 0,12-10 0,-12 9-1,4-2 19,0 0 1,-1-1-1,0 0 1,0-1-1,-2 0 1,1-1-1,15-26 1,1-7 153,-27 45-162,-3 17 28,0-2-42,2 1 0,0 0 0,0 0 1,4 24-1,-2-22-1,-1-9-9,1 0 0,0 1-1,0-1 1,1 0 0,0 0 0,1 0 0,0 0-1,0 0 1,0 0 0,1-1 0,0 1-1,9 11 1,-11-18 11,1 1 0,-1 0 0,0 0 0,1-1 0,-1 1 0,1-1-1,-1 0 1,1 1 0,0-1 0,-1-1 0,1 1 0,0 0 0,0-1 0,0 1-1,-1-1 1,1 0 0,0 0 0,0 0 0,0 0 0,0 0 0,0-1 0,-1 1 0,1-1-1,0 0 1,0 0 0,2-1 0,1-1 3,1 1 0,-1-1 0,0-1-1,-1 1 1,1-1 0,-1 0 0,1 0 0,-1 0 0,0-1-1,5-6 1,10-18 12,-1 0 0,-2-1 0,-1-1 0,-1 0 0,-1-1 0,9-39 0,39-201 143,-61 267-155,8-44 32,-1 11 7,-1-1 0,-2 1 1,-2-1-1,-2-65 1,-4 69 19,-11-49 0,14 83-62,0 1 0,0-1-1,-1 1 1,1-1 0,0 1 0,0-1 0,0 1 0,0-1 0,-1 0 0,1 1 0,0-1-1,0 1 1,-1-1 0,1 1 0,0 0 0,-1-1 0,1 1 0,0-1 0,-1 1-1,1 0 1,-1-1 0,1 1 0,-1 0 0,0-1 0,1 1-2,-1 0 0,1 0 1,-1 1-1,1-1 0,-1 0 1,1 0-1,-1 1 0,1-1 0,-1 0 1,1 1-1,0-1 0,-1 1 1,1-1-1,-1 0 0,1 1 1,0-1-1,0 1 0,-1-1 0,1 2 1,-15 32-41,15-32 37,-42 146-106,34-111 28,-8 72 0,10-49 18,1-6-15,3 0 0,10 100 0,-6-128 63,5 53-22,19 88 0,-24-160 37,1-1 0,-1 1 0,1 0 0,5 8 0,4 7 0,-12-21 1,1 0 0,-1 0 0,1 0 0,-1 0 0,1 0 0,-1 0 0,1 0 1,0-1-1,0 1 0,-1 0 0,1 0 0,0-1 0,0 1 0,0-1 0,0 1 0,0-1 0,0 1 0,0-1 0,0 1 0,0-1 0,0 0 0,0 0 0,0 1 0,0-1 0,0 0 0,0 0 0,0 0 0,0 0 0,0 0 0,0-1 0,0 1 1,1 0-1,-1 0 0,0-1 0,0 1 0,0 0 0,0-1 0,-1 1 0,1-1 0,0 0 0,0 1 0,1-2 0,6-3 16,0-1 0,-1 1 0,12-13 0,-16 15-11,63-68 118,-60 65-102,-1 0 1,0-1-1,6-11 0,-8 12-4,1 0 0,-1 1 0,1 0 0,0 0 0,0 0 0,8-7-1,-7 7 10,-1 0 0,0-1-1,-1 1 1,1-1 0,-1 1-1,0-1 1,4-12 0,-7 17-18,0 1-4,0-1 0,0 1 1,1-1-1,-1 1 0,0-1 0,1 1 0,-1-1 0,0 1 1,1 0-1,-1-1 0,0 1 0,1-1 0,-1 1 0,1 0 1,-1 0-1,1-1 0,-1 1 0,0 0 0,1 0 0,-1-1 1,1 1-1,0 0 0,0 1-2,-1 0 0,1 0 0,-1 0 0,1 0 0,-1 0 0,0 0 0,0 0 0,1 0 0,-1 0 0,0 0-1,0 0 1,0 0 0,0 0 0,0 0 0,-1 2 0,2 4 7,0 7-10,0 1 0,-1-1 0,-3 23 0,1-24 0,1 0 0,1 0 0,0-1 0,3 25 0,-1-30 0,-1-1 0,1 0 0,0 1 0,0-1 0,1 0 0,0 0 0,0-1 0,6 9 0,-7-11 0,-1-1 0,1 0 0,0 0 0,0-1 0,0 1 0,0 0 0,1-1 0,-1 1 0,0-1 0,1 0 0,-1 1 0,1-1 0,-1 0 0,1-1 0,-1 1 0,1 0 0,0-1 0,0 1 0,-1-1 0,1 0 0,0 0 0,-1 0 0,4-1 0,6-1 7,-1-1-1,0 0 0,1-1 1,-2 0-1,1 0 1,0-2-1,-1 1 1,0-1-1,0-1 0,16-13 1,1-4 22,-2-1 0,27-36-1,-47 56-18,-1-1-1,-1 1 0,1-1 0,-1 0 0,0 0 0,-1-1 1,1 1-1,-1 0 0,0-1 0,0-7 0,1 2 20,-1 1 36,-6 10 24,-7 16-10,6-2-72,0 0-1,0 0 1,1 0-1,1 1 1,-3 24-1,5-30-5,1-1 0,0 1 0,0 0 0,1 0 0,0-1 0,0 1 0,1-1 0,0 1 0,0-1 0,1 0 0,7 14 0,-7-15-8,1 2-6,0-1 0,0 0 0,1 0 1,0 0-1,11 11 0,-13-16 11,0-1 0,-1 1 0,1 0 0,0-1 0,0 1 0,0-1 0,0 0 0,0 0 0,0 0 0,0 0 0,0-1 0,1 1 0,-1-1 0,0 0 0,0 0 0,0 0 0,1 0 0,-1-1 0,4 0 0,0 0 1,0-1 0,-1 0 0,1 0-1,0-1 1,-1 1 0,1-2 0,10-5 0,-15 7 2,1 0 0,-1 1 0,1-1 0,-1-1 0,0 1 0,0 0 0,0 0-1,0-1 1,0 1 0,-1-1 0,1 0 0,-1 1 0,1-1 0,-1 0 0,0 0 0,0 0 0,0 0 0,-1 0 0,1 0 0,0-5-1,-1 2 8,0 0-1,0 1 1,0-1-1,-1 0 0,0 1 1,0-1-1,0 0 1,-1 1-1,0-1 0,0 1 1,0 0-1,-1-1 1,0 1-1,0 1 0,0-1 1,0 0-1,-1 1 1,0-1-1,-8-7 0,8 10 5,1-1-1,0 0 0,-1 1 0,0 0 0,1 0 0,-1 0 0,0 0 0,0 0 0,0 1 0,-1 0 0,1 0 0,0 0 0,0 0 0,0 1 0,-1-1 0,1 1 0,0 0 0,-1 1 0,1-1 1,0 1-1,-1 0 0,1 0 0,-6 2 0,-19 4 76,20-6-25,20-6-6,46-18-87,-38 14 11,0 1 0,0 1 0,1 1-1,30-5 1,-41 10 13,111-11-35,-105 11 34,0 1-1,0 1 0,0 0 0,0 1 1,27 8-1,-36-8 2,2 0 4,-1 0-1,1 1 1,-1 0 0,14 8 0,-18-9 4,-1 0 0,0 0-1,0 0 1,0 0 0,0 1 0,0-1 0,0 0-1,-1 1 1,1-1 0,-1 1 0,1 0 0,-1-1-1,0 1 1,0 0 0,-1 0 0,2 5-1,-1 0 7,0 0-1,-1-1 1,0 1-1,0 0 1,0-1-1,-1 1 1,-1-1-1,1 1 0,-1-1 1,0 1-1,-5 8 1,1-7 14,1-2 75,16-13-12,0-3-47,0-1-1,-1 0 1,14-17 0,23-22 88,-42 44-99,1 1 1,-1 0-1,1 0 0,0 0 1,0 1-1,7-4 1,-11 7-21,-1-1 0,1 1 0,0-1 0,0 1 1,-1 0-1,1-1 0,0 1 0,0 0 0,0 0 0,-1 0 1,1 1-1,0-1 0,0 0 0,0 1 0,-1-1 1,1 1-1,0 0 0,-1-1 0,1 1 0,0 0 1,-1 0-1,1 0 0,-1 0 0,1 0 0,-1 0 1,0 1-1,0-1 0,3 3 0,12 13 41,33 30 0,-21-23-14,-24-21-19,0 0 1,0 0 0,1 0-1,0-1 1,-1 0 0,1 0-1,0 0 1,0 0 0,0-1-1,0 0 1,0 0 0,0 0-1,10 0 1,-11-1-8,0 0 0,1 0 0,-1 0 0,0-1 0,0 0 0,0 0 0,0 0 0,1 0 0,-2 0 0,1-1 0,0 0 0,0 0 0,0 0 1,-1 0-1,1 0 0,-1-1 0,4-3 0,-6 5-26,0-1-1,1 0 1,-1 1 0,0-1 0,0 0 0,0 0 0,-1 0 0,1 1 0,1-5-1,-3-2-4068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13768,'0'0'3951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4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11760,'0'0'1840,"115"-26"-1216,-22 3 16,20-7-160,4 0 8,6-2-80,-5 6-9,-13 1-63,0 5 0,-8 12-184,-7-4 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290 154 4120,'0'0'12574,"-9"1"-12293,-31 4-7,25-4 658,1 0 1,-20-2 0,6 0-83,27 1-843,1 0 0,0 0 0,0 0 0,0 0-1,-1 0 1,1 0 0,0 0 0,0 0 0,0 0 0,-1 1 0,1-1 0,0 0 0,0 0 0,0 0 0,0 0 0,0 0 0,-1 1 0,1-1 0,0 0 0,0 0 0,0 0 0,0 1 0,0-1 0,0 0 0,0 0 0,0 0-1,-1 1 1,1-1 0,0 0 0,0 0 0,0 0 0,0 1 0,0-1 0,0 0 0,0 0 0,0 0 0,1 1 0,-1-1 0,0 0 0,0 0 0,0 1 0,0-1 0,0 0 0,0 0 0,0 0 0,1 1 0,4 8 224,1-5-165,0-2 0,0 1 0,0-1 0,0 0 0,10 2 0,4 1 68,-9-1 25,1 0-1,0-1 1,0-1 0,0 0 0,0 0 0,0-1 0,0-1-1,0 0 1,0-1 0,1 0 0,-1-1 0,0 0 0,21-7 0,-28 5-79,1 0 0,-1-1 0,0 1 0,-1-1 0,1 0 0,-1-1 0,0 1 1,0-1-1,0 1 0,3-10 0,-5 12-50,-1 1 0,0-1 0,0 0 0,0 0 0,-1 0 0,1 1 0,0-1 0,-1 0 0,0 0 0,0 0 0,0 0 0,0 0 0,0 0 0,-1 0 0,1 0 0,-1 1 0,0-1 0,0 0 0,0 0 0,0 1 0,0-1 0,-2-2 0,0 1 1,1 0 0,-1 0 0,0 1 0,0-1 0,-1 1 0,1-1 0,-1 1 0,1 0 0,-1 1 0,0-1 0,0 1 0,-7-4 0,1 2-5,0 0-1,0 0 1,0 1-1,-1 0 1,1 0 0,-1 1-1,0 1 1,1 0-1,-1 0 1,0 1-1,-19 3 1,0 2 24,1 1 0,0 1-1,0 2 1,-33 14 0,57-20-42,1 0 0,-1-1 0,1 2 0,0-1 0,0 0 0,0 1 0,0 0 1,1 0-1,-1 0 0,1 0 0,0 1 0,0-1 0,1 1 0,-4 7 0,1-1 22,1 0 0,0 1 0,0 0-1,2-1 1,-3 17 0,4-20 10,1 1 0,1 0 0,-1-1-1,1 0 1,1 1 0,0-1 0,0 0 0,0 0-1,1 0 1,0 0 0,1 0 0,7 12-1,-5-13-6,1 1-1,-1-1 0,1-1 0,1 1 0,-1-1 0,1-1 0,0 1 1,0-1-1,1-1 0,-1 1 0,1-2 0,0 1 0,0-1 0,1 0 0,-1-1 1,12 2-1,13 0 73,0-2 0,0 0 0,42-5 0,-48 1-40,-16 0 28,0 1 1,1 1-1,-1 0 1,0 1-1,0 0 0,22 5 1,-26-3-87,0 0 0,0 0 1,-1 1-1,10 5 0,1 4-4066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5824,'0'0'17273,"12"0"-17052,0 0-158,-5 0-22,0 0 1,0 1-1,0-1 1,1 1-1,-1 1 1,-1-1-1,1 1 0,9 4 1,-7-3 87,-1-1 1,1-1-1,-1 1 1,1-1-1,0-1 1,-1 0-1,16-1 1,1 0 266,-14 0-5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48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14368,'0'0'3507,"15"-9"-2895,-14 8-602,30-17 358,1 1-1,36-15 0,-48 25-192,9-6 228,1 2 0,0 1 0,0 2 0,1 1 1,37-4-1,-42 9-69,-1 2 0,33 4 0,-17 4-2962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5016,'0'0'20935,"-7"13"-20745,-44 100 257,42-91-284,1 1 1,1 0-1,-8 46 1,13-56-68,2-1 1,-1 1 0,2-1-1,0 1 1,0-1-1,1 1 1,0-1 0,5 14-1,-5-20 29,-1-4-98,-1 0 0,0-1 0,1 1 0,0 0 0,-1 0 0,1-1 0,0 1 0,0-1 0,-1 1 0,1 0-1,1-1 1,-1 1 0,0-1 0,0 0 0,0 1 0,1-1 0,-1 0 0,1 0 0,-1 0 0,3 1 0,9 2 27,0-2 0,0 0-1,1 0 1,-1-1 0,0-1 0,1 0 0,13-3 0,25 1 153,-49 2-193,0 0-1,1-1 0,-1 1 1,0-1-1,0 0 0,0 1 1,0-1-1,0-1 0,5-1 1,-3 2-66,3 0-48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10448,'0'0'1061,"12"-2"-788,213-49 1422,-194 46-647,1 1 1,57 0-1,-84 5-801,1-1 0,0 1 0,0 0 0,-1 0 0,1 1 0,-1 0 0,1 0 0,-1 0 0,0 0 0,1 1 0,-1 0 0,5 4 0,15 14-2353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931 1 6728,'0'0'4944,"-10"10"-4474,-92 100 582,-114 120 1045,141-157-1179,-89 67-1,155-133-850,-283 232 2434,273-224-2219,15-12-171,0 0-1,0-1 0,0 2 0,0-1 1,1 0-1,0 1 0,0-1 0,0 1 1,0 0-1,0 0 0,-3 7 0,6-11-85,1 0 0,-1 0 0,0 0 0,1 1 0,-1-1 0,0 0 0,1 0 0,-1 0 0,0 0 0,1 0-1,-1 1 1,1-1 0,-1 0 0,0 0 0,1 0 0,-1 0 0,0 0 0,1 0 0,-1 0 0,1 0 0,-1-1 0,0 1-1,1 0 1,-1 0 0,0 0 0,1 0 0,-1 0 0,0-1 0,1 1 0,-1 0 0,0 0 0,1-1 0,17-6-1158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5416,'0'0'10349,"-10"0"-9825,-33 2-7,42-1-460,-1-1 0,1 1 1,-1 0-1,1-1 0,0 1 0,-1 0 0,1 0 0,0 0 0,0 0 0,-1 1 0,1-1 1,0 0-1,0 0 0,0 1 0,1-1 0,-1 0 0,0 1 0,0-1 0,1 1 1,-1-1-1,1 1 0,-1 0 0,1-1 0,0 1 0,0-1 0,-1 1 0,1 0 0,0 2 1,0 0 73,-3 29 408,1 0-1,1-1 1,2 1-1,9 57 1,1 15 788,-10-96-1124,0 0-1,0 0 1,1 0 0,0 0-1,0 0 1,6 11 0,-7-18 3,3 4 503,-2-16-651,-2 8-77,5-35-3359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6632,'0'0'5034,"13"-6"-4452,39-19 3,-46 22-394,-1 0 1,1-1 0,-1 0-1,0 1 1,8-10-1,3-1 429,39-36 739,-39 34-859,0 1-1,29-20 1,-40 31-302,1 1 1,-1 0-1,1 0 1,0 0-1,0 1 1,0 0 0,0 0-1,0 1 1,1-1-1,-1 1 1,0 1-1,1-1 1,9 2-1,-12 0-101,0 0 0,-1 1 0,1 0 0,0 0 0,-1 0 0,1 1 0,-1-1 0,1 1 0,-1-1 0,0 1-1,0 0 1,-1 1 0,1-1 0,3 6 0,9 9 243,-10-13-265,1 1 106,0 0-1,0 0 1,1-1 0,0 0-1,9 6 1,-13-9-118,0-1 0,0 0-1,0 0 1,0 0 0,1-1 0,-1 1 0,0-1 0,0 1-1,0-1 1,0 0 0,1 0 0,-1-1 0,0 1 0,0-1 0,0 1-1,0-1 1,0 0 0,4-2 0,7-3 109,-1-1 1,0 0-1,0-1 1,-1 0 0,15-13-1,54-55 871,-66 61-757,-12 12-213,0 0 0,-1 0 0,1 1 0,-1-1 1,0-1-1,1 1 0,-2 0 0,1 0 0,0-1 0,-1 1 0,1-1 1,-1 0-1,1-4 0,-6 15-351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0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5416,'0'0'9786,"9"6"-9282,30 20-17,-38-25-409,1 1 0,-1 0 0,1 0 0,-1 0 0,0 0 0,0 0 0,0 0 0,0 0 0,0 0 0,0 0 0,0 0 0,-1 0 0,1 1 0,-1-1 0,1 0 0,-1 0 0,0 1 0,0-1 0,0 0 0,0 0 0,-1 1 0,1-1 0,-1 3 0,0 8 295,3-2-12,-1-10-311,-1 0 0,0-1 0,0 1 0,1 0 0,-1 0 0,0-1 0,0 1 0,0 0 0,0 0 0,0-1 0,0 1 0,0 0 1,0 0-1,0-1 0,0 1 0,-1 0 0,1-1 0,0 1 0,0 0 0,-1 0 0,4 11 991,-1-3 629,0-10-1633,-1-1 0,0 0 0,0 0 0,1 1 0,-1-1 0,1 1 0,-1 0 0,1-1 0,2-1 0,4-4 27,1-3 0,-1 0 0,0 0 0,8-15 0,4-5 52,-14 23-72,1 0 0,1 0 0,-1 1-1,1 0 1,11-6 0,-17 10-25,1 0 12,0 0 1,-1 0 0,1 1-1,0 0 1,0-1 0,5-1-1,-7 3-21,0 0 0,0 0-1,0 0 1,0 0 0,-1 0 0,1 0-1,0 0 1,0 0 0,0 1 0,0-1-1,-1 0 1,1 0 0,0 1 0,0-1-1,0 1 1,-1-1 0,1 0 0,0 1-1,-1-1 1,1 1 0,0 0-1,-1-1 1,1 1 0,-1 0 0,1-1-1,-1 1 1,1 0 0,-1-1 0,1 1-1,-1 0 1,1 1 0,-1-2-10,3 5 51,0 1-1,-1-1 1,1 1-1,-1 0 1,0 0-1,0 0 1,-1 0-1,0 0 1,0 0-1,0 11 1,-1-15-31,0 1 32,0 1 1,0-1 0,0 1 0,0-1-1,1 0 1,0 1 0,-1-1 0,3 6 0,-4-4 162,2-5-211,-1 0 0,0 0-1,0 0 1,0 0-1,0 0 1,0 0 0,0 0-1,0 0 1,0 0-1,1 0 1,-1 0 0,0 0-1,0 0 1,0 0-1,0 0 1,0 0 0,0 0-1,0 0 1,0 0-1,1 0 1,-1 0 0,0 0-1,0 0 1,0 0-1,0 0 1,0 0 0,0 0-1,0 0 1,0 0 0,0 0-1,1 0 1,-1 0-1,0 1 1,0-1 0,0 0-1,0 0 1,0 0-1,0 0 1,0 0 0,0 0-1,0 0 1,0 0-1,0 0 1,0 1 0,0-1-1,0 0 1,0 0-1,0 0 1,0 0 0,0 0-1,0 0 1,0 0-1,0 0 1,0 1 0,0-1-1,0 0 1,0 0-1,0 0 1,0 0 0,0 0-1,0 0 1,0 0-1,0 0 1,0 1 0,0-1-1,0 0 1,0 0 112,9-4 101,16-10-106,-1-2 1,31-25-1,29-18 150,-82 57-250,0 1 1,0 0-1,0 0 0,0 0 1,0 0-1,0 0 0,1 1 1,-1-1-1,0 1 0,1-1 1,-1 1-1,0 0 1,1 0-1,-1 0 0,0 0 1,1 0-1,-1 1 0,0-1 1,1 1-1,-1-1 0,0 1 1,4 1-1,-3 0-2,-1 0 0,1 0 0,0 0 0,-1 1 0,1-1 1,-1 1-1,0-1 0,1 1 0,-1 0 0,-1 0 0,1 0 0,0 0 0,-1 0 0,3 6 0,10 37 289,11 59-1,-24-103-271,-1 0 0,0-1 0,1 1 0,-1 0 0,1-1 0,0 1 0,-1-1 0,1 1 0,0-1 0,0 1 0,0-1 0,0 0 0,0 1 0,1-1 0,1 2 1,0 0 98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4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1 247 4216,'0'0'18582,"10"-2"-18429,1-1-102,-8 2-33,1-1 0,0 1-1,-1 1 1,1-1-1,0 1 1,0-1 0,0 1-1,-1 0 1,1 0-1,0 1 1,0-1-1,-1 1 1,6 1 0,5 3 126,0-1 1,0 0 0,1-2 0,-1 1 0,1-2 0,-1 0-1,29-2 1,-20-2 41,-14 2-92,0 0 1,-1 0 0,1-1 0,-1-1-1,13-4 1,-19 6-67,1-1-1,0 1 1,-1-1 0,0 0-1,1 0 1,-1 0 0,0 0-1,0 0 1,0 0 0,0-1-1,-1 1 1,1-1 0,0 1-1,-1-1 1,0 0 0,0 1-1,0-1 1,0 0 0,0 0-1,1-5 1,-3 1 4,1 0 1,-1-1-1,0 1 1,0 0-1,-1 0 1,0 0-1,0 0 1,-1 0-1,-4-8 1,-1-6 27,7 16-39,-1-1 0,-1 1 0,1 0 1,-1 0-1,0 0 0,0 0 0,0 0 0,-1 1 0,0-1 0,0 1 0,0 0 0,0 0 0,0 0 0,-1 1 0,0-1 1,-5-2-1,6 5-13,0-1 1,-1 1 0,1-1 0,0 1 0,-1 1 0,1-1 0,-1 0-1,1 1 1,-1 0 0,1 0 0,-1 1 0,1-1 0,-1 1 0,1 0-1,-1 0 1,1 0 0,0 1 0,0 0 0,-1 0 0,1 0 0,-4 2 0,-1 2-11,1 0 1,-1 0 0,1 1 0,0 0 0,1 0 0,0 1-1,-8 10 1,-3 7-38,-15 32-1,19-33 34,11-18 6,0 1 0,0 0 0,1-1 1,0 1-1,0 0 0,1 0 0,0 0 0,0 0 1,0 14-1,2-7 24,0 1 1,1-1-1,6 26 1,-7-37-21,1 0 1,-1 0 0,1 0-1,-1 0 1,1 0-1,0-1 1,0 1-1,0 0 1,0-1-1,1 0 1,-1 0-1,1 0 1,-1 0 0,1 0-1,3 2 1,7 3 24,0-1 1,15 6 0,-17-7-5,8 1 42,1-1 0,0 0 0,1-1 0,-1-1 0,29 0 0,-28-1 49,-16-1-77,-1-1-1,1 1 1,0-1 0,0 0-1,0-1 1,5 0 0,52-16 426,-40 11-4097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4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4312,'0'0'16291,"13"-1"-16037,21-1 80,51 2 1,-8-1 207,-62 0-421,1 0-1,0 1 1,0 1 0,-1 0-1,1 1 1,15 4 0,-19-4 80,-11-2-136,0 0-1,1 0 0,-1 0 0,0 1 1,0-1-1,0 0 0,0 0 0,0 1 0,0-1 1,0 1-1,0-1 0,0 1 0,0-1 1,1 2-1,-2-2 111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5016,'0'0'14203,"-1"14"-13871,-4 223 1611,5-224-1812,-1 11 180,-5 28 1,3-37-163,1 0 1,1 0-1,0 0 1,1 0-1,3 25 1,-2-36-103,0-1 0,0 1 1,0-1-1,0 0 1,1 1-1,-1-1 0,1 0 1,0 0-1,0 0 0,0 0 1,0 0-1,1-1 1,-1 1-1,1-1 0,-1 1 1,1-1-1,0 0 1,0 0-1,4 2 0,-1-2-11,-1 0-1,1 0 1,-1 0 0,1 0-1,0-1 1,0 0-1,0-1 1,0 1 0,-1-1-1,1 0 1,7-1-1,9-2 63,-16 2-44,0 0 0,0 0 0,0 0 0,1 1 1,-1 0-1,0 1 0,11 1 0,-17-2-48,1 0 0,-1 0 0,0 0 0,0 1 0,0-1 0,1 0 0,-1 0 0,0 0 0,0 0 0,0 0 0,1 0 0,-1 0 0,0 0 0,0 0 0,0 0 0,1 0 0,-1 0 0,0 0 0,0 0 0,0 0 0,1 0 0,-1-1 0,0 1 0,0 0 0,0 0 0,0 0 0,1 0 0,-1 0 0,0 0 0,0 0 0,0-1 0,0 1 0,1 0 0,-1 0 0,0 0 0,0 0 0,0-1 0,0 1 0,0 0 0,0 0 0,0 0 0,0-1 0,0 1 0,0 0 0,1 0 0,-1 0 0,0-1 0,0 1 0,0 0 0,0 0 0,0 0 0,0-1 0,-1 1 0,1 0 0,0 0 0,0 0 0,0-1 0,0 1 0,0 0 0,0 0 0,0 0 0,0-1 0,0 1 0,-1 0 0,-4-10-3696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1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10152,'0'0'2190,"10"0"-1940,54 0 931,0-3 0,0-3 0,0-3 0,80-21 0,-107 15-149,-37 14-1034,0 1 0,0 0 1,1 0-1,-1 0 1,0 0-1,1 0 0,-1 0 1,0 1-1,0-1 0,1 0 1,-1 0-1,0 0 1,1 0-1,-1 0 0,0 0 1,0 0-1,1 1 0,-1-1 1,0 0-1,0 0 0,0 0 1,1 0-1,-1 1 1,0-1-1,0 0 0,0 0 1,1 1-1,-1-1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49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173 173 9848,'0'0'8874,"-8"12"-8443,-1 1-304,1 1 1,-1 0 0,2 0-1,0 1 1,1 0-1,-5 19 1,0 28 447,2 2 0,0 65 0,7-99-371,7 208 1530,2-70 1019,-7-166-2685,0-1-1,0 0 1,0 0 0,0 0-1,0 0 1,0 1 0,0-1-1,1 0 1,-1 0 0,0 0-1,1 0 1,-1 0 0,1 0-1,-1 0 1,1 0 0,0 0-1,-1 0 1,1 0 0,0 0-1,1 1 1,5-23 865,-3-16-601,-2-1 0,-3-46-1,-12-77 275,9 124-440,0-5 15,-19-155 605,15 151-398,-1 0 0,-20-52 0,22 81-345,5 15-42,1-1-1,-1 0 0,1 0 0,0 0 0,0 0 0,0 0 1,0 0-1,0-4 0,-1 0 0,2 4 0,10 0 0,3 1 0,1 0 0,-1 1 0,25 1 0,5-1 0,-1-3 0,-1-3 0,0-1 0,47-16 0,-58 16 0,-4 0 0,46-18 0,-12 2 0,-41 18 0,0-2 0,24-13 0,-42 21 0,-1 0 0,0 0 0,0-1 0,0 1 0,1 0 0,-1 0 0,0 0 0,0 0 0,0 0 0,0 0 0,1 0 0,-1 0 0,0 0 0,0 0 0,1 0 0,-1 0 0,0 0 0,0 0 0,0 0 0,1 0 0,-1 0 0,0 0 0,0 0 0,0 0 0,0 1 0,1-1 0,-1 0 0,0 0 0,0 0 0,0 0 0,1 0 0,-1 0 0,0 1 0,0-1 0,0 0 0,0 0 0,0 0 0,0 0 0,1 1 0,-1-1 0,3 14 0,-1 28 0,-2-28 0,-7 166 0,0-21 0,10-136 0,-3-20 0,1 1 0,-1 0 0,1-1 0,-1 1 0,0 0 0,-1 0 0,1-1 0,-2 6 0,12-23 0,-7-2 936,-1 6-5821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721 0 5016,'0'0'7158,"-11"9"-6779,-49 44 307,-61 69-1,-56 81 391,56-63-363,-1 2 136,93-104-194,-44 75-1,66-95-62,7-18-576,0 0 0,0 0 0,1 1 1,-1-1-1,0 0 0,0 0 0,0 0 1,0 0-1,0 1 0,0-1 0,0 0 1,1 0-1,-1 0 0,0 0 0,0 0 1,0 1-1,0-1 0,0 0 0,1 0 1,-1 0-1,0 0 0,0 0 0,0 0 1,1 0-1,-1 0 0,0 0 1,0 0-1,0 0 0,0 0 0,1 0 1,-1 0-1,0 0 0,0 0 0,0 0 1,1 0-1,-1 0 0,0 0 0,0 0 1,0 0-1,1 0 0,-1 0 0,0 0 1,0-1-1,31-16 576,47-47-2817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5520,'0'0'14175,"9"10"-13923,-2-2-198,-3-5-27,0 1 0,0 1 1,-1-1-1,0 0 0,0 1 1,0 0-1,0 0 0,-1 0 0,1 0 1,-1 0-1,-1 0 0,1 0 0,-1 1 1,2 9-1,9 232 1314,-8-155 102,-4-91-1308,-17-70 566,11 30-615,1 14-3239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0:5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6928,'0'0'5289,"10"-8"-4762,77-63 1161,-68 57-1002,2 1 1,-1 1 0,1 0 0,1 2 0,32-11 0,-53 20-638,5-1 223,-1 0-1,1 0 0,0 1 0,-1 0 1,8-1-1,-11 2-203,0 0 0,0 0 0,0 1 0,0-1 0,0 0 0,0 1 0,0 0 0,0-1 0,0 1 0,0 0 0,0 0 0,-1 0 0,1 0 0,0 0 0,-1 0 0,1 1 0,-1-1 0,3 3 0,11 13 224,-12-12-177,0-1 0,1 1 0,0-1 0,0 0 0,0 0 0,1-1 0,-1 1 0,1-1 0,0 0 0,0 0 1,0 0-1,0-1 0,10 3 0,-13-4-77,1-1 1,-1 0 0,0-1 0,0 1 0,0 0 0,0-1-1,1 1 1,-1-1 0,0 0 0,0 1 0,0-1-1,0 0 1,0 0 0,0-1 0,-1 1 0,1 0 0,0 0-1,-1-1 1,1 1 0,0-1 0,1-3 0,4-3 110,0-1 1,9-17-1,36-77 955,-52 103-1106,0-1-1,0 1 1,0 0 0,1-1-1,-1 1 1,0 0 0,0-1-1,0 1 1,1 0-1,-1-1 1,0 1 0,1 0-1,-1 0 1,0 0 0,1-1-1,-1 1 1,0 0-1,1 0 1,-1 0 0,0 0-1,1-1 1,-1 1-1,0 0 1,1 0 0,-1 0-1,0 0 1,1 0 0,-1 0-1,1 0 1,-1 0-1,0 0 1,1 0 0,-1 1-1,4-1-3004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1:3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0 473 3808,'0'0'14007,"11"-5"-13760,34-21-6,-39 22-169,0 0 0,-1-1-1,1 0 1,-1 0 0,0-1-1,-1 1 1,1-1-1,5-10 1,4-5 131,66-91 801,-69 94-853,0-1 0,-2 0 0,0 0 0,9-29 0,-16 38-71,-1 0 0,0 0 1,0 1-1,-1-1 0,-1 0 0,-1-13 0,1 20-54,1 0 0,-1 0 0,0 0 0,0 0 0,-1 0 0,1 0 0,-1 0 0,-1-2 0,2 4-16,0 0-1,1 0 1,-1 0-1,0 0 1,0 0-1,0 0 0,0 0 1,0 0-1,0 0 1,-1 0-1,1 1 1,0-1-1,0 0 0,0 1 1,-1-1-1,1 1 1,0 0-1,-1-1 1,-1 1-1,-13-2 94,15 2-100,0 0 0,0-1 0,-1 1 0,1 0 0,0 0 0,-1 0 0,1-1 0,0 1 1,-1 1-1,1-1 0,0 0 0,-1 0 0,1 0 0,0 1 0,0-1 0,-1 1 0,1-1 0,0 1 1,0-1-1,0 1 0,0 0 0,-1 0 0,1-1 0,0 1 0,0 0 0,1 0 0,-1 0 0,0 0 0,0 0 1,0 0-1,1 0 0,-1 1 0,0 0 0,-7 13-13,0-1-1,2 1 1,0 1 0,1 0 0,0-1-1,1 1 1,1 1 0,0-1 0,0 22-1,3-7 11,0 5 129,1 1 0,7 44 0,-8-77-99,1-1 1,0 0-1,0 0 0,0 0 0,0 0 1,0 0-1,1-1 0,-1 1 1,1 0-1,0-1 0,2 4 1,-3-5-22,0 0 0,0-1 0,0 1 0,0 0 0,0-1 0,0 1 0,0-1 0,0 1 0,0-1 0,0 1 0,0-1 0,0 0 0,0 1 1,0-1-1,0 0 0,0 0 0,0 0 0,0 0 0,1 0 0,-1 0 0,0 0 0,0 0 0,0 0 0,0 0 0,0-1 0,0 1 0,0-1 1,0 1-1,0-1 0,0 1 0,0-1 0,0 1 0,1-2 0,9-7-2849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0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507 343 5720,'0'0'9872,"-7"-11"-9438,-1-5-275,-25-35 513,25 43-318,1 0 0,-1 0 0,0 1 1,-1 0-1,-14-9 0,-1 0 266,21 14-528,0 0-1,-1 1 1,1-1-1,-1 1 0,1-1 1,-1 1-1,0 1 1,1-1-1,-1 0 1,0 1-1,0 0 1,0 0-1,1 0 1,-1 0-1,0 0 1,0 1-1,1 0 1,-6 1-1,-3 2 59,0 0 0,0 0 0,0 2 0,-11 6 0,7-1-32,-1 1 1,2 1-1,-1 0 0,2 1 0,0 1 1,-16 21-1,-17 17 91,41-46-173,0 1 0,0 0-1,1 0 1,0 1 0,0-1-1,1 1 1,-6 14 0,8-16-6,0 0 0,0 0 0,0 0 0,1 0 0,0 0 1,1 1-1,0-1 0,0 0 0,0 0 0,3 14 1,-2-17-10,1 0 1,0 0 0,0-1-1,0 1 1,1 0 0,-1-1 0,1 1-1,0-1 1,0 0 0,0 0 0,0 0-1,1-1 1,-1 1 0,8 4-1,6 2 79,33 14 0,-50-23-99,76 26 230,-49-18-108,29 12 0,-47-16-91,0 1 1,-1-1 0,0 1-1,0 1 1,-1-1-1,1 1 1,8 10 0,8 8 77,-18-19-97,-1 0 1,0 0-1,0 0 1,0 1-1,0 0 1,-1 0-1,0 0 1,0 0-1,-1 1 1,5 13-1,-6-15 5,-1 0 0,0 0 0,0 0 0,-1 0 0,1 0-1,-1 1 1,0-1 0,0 0 0,-1 0 0,0 0 0,0 1 0,0-1-1,0 0 1,-1 0 0,0 0 0,0-1 0,0 1 0,-1 0 0,1-1-1,-1 1 1,0-1 0,-1 0 0,1 0 0,-1 0 0,1-1 0,-1 1-1,-4 2 1,4-4 2,1 0-1,-1 0 1,0 0 0,1-1-1,-1 0 1,0 0-1,0 0 1,0 0 0,0 0-1,-6-1 1,-41 1 113,48-1-122,-9-1 45,1 0 0,-1-1 0,1 0 0,-1-1 0,1-1 0,0 1 0,0-2 0,-19-10 0,18 13 76,11 2-127,1 0 0,-1 0 0,1 0-1,-1 0 1,1 0 0,-1 0 0,1 0 0,-1 0-1,1 0 1,-1 0 0,1 0 0,-1 0 0,1-1 0,-1 1-1,1 0 1,-1 0 0,1 0 0,0-1 0,-1 1-1,1 0 1,-1-1 0,1 1 0,0 0 0,-1-1 0,1 1-1,0-1 1,-1 1 0,1 0 0,0-1 0,-1 1-1,1-1 1,0 1 0,0-1 0,0 1 0,-1-2 0,59-10 73,51-10-82,-63 15 3,-1-2 0,0-3 0,56-21 0,-51 14 19,-35 14-6,1-1 0,-1 0 0,-1-1 1,1-1-1,22-15 0,-23 12 16,0 2 1,16-9-1,-7 5 10,-21 12-33,0-1 0,0 0 0,0 0 0,0 1 0,0-1 0,0-1 0,2-3 1,-3 5-1,0-1 1,0 1 0,0-1 0,0 1 0,0 0-1,1 0 1,-1-1 0,0 1 0,0 0 0,1 0-1,-1 0 1,1 0 0,-1 1 0,1-1-1,0 0 1,-1 1 0,3-2 0,-1 1 5,-1 0-1,1-1 1,-1 1 0,0-1 0,0 1-1,1-1 1,-1 0 0,0 0 0,-1 0 0,1-1-1,3-3 1,-5 6 14,-11 20 7,-2 11-60,1-6 21,1 1 0,1 0-1,-12 53 1,16-49-8,-4 34-16,10-58 20,0 0 0,0-1 0,1 1 0,-1 0 1,1 0-1,1 0 0,-1 0 0,5 10 0,-6-15 10,1 1-1,0-1 1,0 1-1,-1-1 1,1 0-1,0 1 1,0-1-1,0 0 1,1 0-1,-1 0 1,0 0-1,0 0 1,1 0-1,-1 0 1,0 0 0,1 0-1,-1-1 1,1 1-1,-1 0 1,1-1-1,-1 1 1,1-1-1,-1 0 1,1 0-1,0 1 1,-1-1-1,1 0 1,0 0-1,-1-1 1,1 1-1,-1 0 1,1 0-1,-1-1 1,1 1-1,-1-1 1,1 1 0,-1-1-1,1 0 1,2-1-1,3-2 5,0 0 0,0-1 0,0 0 1,-1 0-1,1 0 0,7-9 0,9-11 20,1 0 31,-1 0 1,-2-1-1,0-2 0,29-50 0,-40 55-8,-5 12 0,0 0 0,14-21 0,-14 25 54,-5 10-75,-5 12-47,-5 54 4,8-42 3,-9 33-1,9-53 9,1 0 1,0 0-1,0 0 0,0 0 1,1 0-1,0 0 0,0 0 1,1 0-1,2 11 0,-3-16 6,1 0-1,0 0 1,0 0-1,0 0 1,0 0-1,0 0 0,0 0 1,0 0-1,1 0 1,-1 0-1,1-1 0,-1 1 1,1 0-1,0-1 1,0 0-1,0 1 1,-1-1-1,1 0 0,1 0 1,-1 0-1,0 0 1,0 0-1,0-1 0,0 1 1,0 0-1,1-1 1,-1 0-1,0 0 0,1 0 1,-1 0-1,0 0 1,3 0-1,5-1 2,0 0 0,-1-1 0,1 0 0,0-1 0,-1 0 0,0 0 0,0-1 0,0 0 0,0-1 0,0 0 0,-1 0 0,0-1 0,10-9 0,6-7 0,-2-2 1,34-44-1,-33 38 2,-4 6 11,-1-1 0,-1-1-1,-1 0 1,-1-1 0,-2-1 0,-1 0 0,-1-1 0,9-37 0,24-162 153,-41 199-92,-1-1-1,-1 0 1,-1 1 0,-2-1-1,-10-52 1,10 74-19,0-1 0,-1 1-1,0 0 1,-1 0 0,0 0 0,-5-8 0,9 16-54,-1 0-1,1-1 1,-1 1 0,1 0 0,-1 0 0,0 0 0,1 0-1,-1 0 1,1 0 0,-1 0 0,1 0 0,-1 1 0,1-1-1,-1 0 1,1 0 0,-1 0 0,1 0 0,-1 1-1,1-1 1,-1 0 0,1 1 0,-1-1 0,1 0 0,0 1-1,-1-1 1,1 0 0,-1 1 0,1-1 0,0 1 0,0-1-1,-1 1 1,1-1 0,0 1 0,0-1 0,-1 1-1,-13 20 12,3 8-28,0 0 1,2 0-1,1 1 0,-6 54 0,0 127-114,9-88 92,1-59-10,5 87 0,-1-144 38,1-1 0,-1 0 0,2 1 0,-1-1-1,1 0 1,3 10 0,-4-15 11,0 0 0,-1 0-1,1 0 1,0 1 0,0-1 0,0 0 0,0 0 0,0 0-1,0 0 1,0-1 0,0 1 0,0 0 0,0 0-1,1-1 1,-1 1 0,0-1 0,1 1 0,-1-1 0,0 1-1,1-1 1,-1 0 0,0 1 0,1-1 0,-1 0 0,1 0-1,-1 0 1,0 0 0,1-1 0,-1 1 0,0 0-1,1 0 1,-1-1 0,0 1 0,2-1 0,4-2 23,0-1 0,-1 1 0,1-1 0,-1 0 0,0-1 0,0 0 0,-1 0 0,1 0 0,-1 0 0,9-13 0,-5 7 43,-1-1 0,0-1 1,-1 1-1,10-25 0,-15 21 48,-1 3 39,0 13-149,-1-1 0,0 1 0,1 0 0,-1 0 0,0-1 0,1 1 0,-1 0 0,1 0-1,-1-1 1,0 1 0,1 0 0,-1 0 0,1 0 0,-1 0 0,1 0 0,-1 0 0,0 0 0,1 0 0,-1 0 0,1 0 0,-1 0 0,1 0 0,-1 0 0,1 0-1,-1 0 1,0 0 0,1 0 0,-1 0 0,1 1 0,156 44 115,-41-14-87,-103-27-3816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1002 6424,'0'0'6396,"11"1"-6014,4 1-234,-9-1-35,1 0-1,0 0 0,-1-1 1,1 1-1,12-3 1,-14 1 56,1 0 1,-1 0-1,0-1 0,0 0 1,0 0-1,0 0 1,0-1-1,0 1 0,0-1 1,-1 0-1,6-6 0,3-2 197,-1 0 0,13-18-1,9-17 315,-2-2 1,-2-2-1,24-54 0,-31 59-204,8-35 990,-91 250 1200,51-146-2505,1 0 1,-8 41-1,14-58-120,1-1 0,1 0 0,-1 1 1,1-1-1,0 1 0,1-1 0,-1 1 0,1-1 1,1 0-1,-1 1 0,1-1 0,0 0 0,0 0 1,1 0-1,6 11 0,-7-15-25,-1 0 0,1 0 0,0 0 0,0 0 0,0 0 0,0 0 0,1-1 0,-1 1 0,0-1 0,1 0 0,-1 1 0,1-1 0,-1 0 1,1 0-1,0-1 0,-1 1 0,1 0 0,0-1 0,0 0 0,-1 1 0,1-1 0,0 0 0,0-1 0,-1 1 0,1 0 0,0-1 0,0 0 0,-1 1 0,1-1 0,4-2 0,4-2 24,1-1 1,-1 0-1,0-1 0,-1 0 0,13-11 1,16-19 153,-1-2 0,-2-1 1,47-67-1,-50 63-47,-12 19 97,28-26 0,-35 37-150,-14 14-87,0 0 0,0 0-1,0-1 1,1 1 0,-1 0 0,0 0-1,0 0 1,0 0 0,0 0 0,1 0-1,-1 0 1,0 0 0,0 0-1,0 0 1,1 0 0,-1 0 0,0 0-1,0 0 1,0 0 0,1 0 0,-1 0-1,0 0 1,0 0 0,0 0 0,1 0-1,-1 0 1,0 0 0,0 0 0,0 0-1,1 1 1,-1-1 0,0 0 0,0 0-1,0 0 1,0 0 0,0 0-1,1 0 1,-1 1 0,7 10 86,4 14-1,-6-2-16,-1 0 0,-1 1 0,-1-1 0,-1 1 0,-3 28 0,1-7 141,1-35-134,1-1 130,14-14-78,-6-1-106,0 0 1,-1 0-1,0-1 1,0 0-1,0 0 0,10-14 1,17-15 52,17-14 53,-52 49-134,1 1 0,-1 0 0,0 0 1,0 0-1,0 0 0,0-1 0,0 1 1,1 0-1,-1 0 0,0 0 0,0 0 1,0 0-1,1 0 0,-1 0 0,0 0 1,0 0-1,0 0 0,1-1 0,-1 1 1,0 0-1,0 0 0,0 0 0,1 0 0,-1 0 1,0 0-1,0 1 0,0-1 0,1 0 1,-1 0-1,0 0 0,0 0 0,0 0 1,1 0-1,-1 0 0,0 0 0,0 0 1,1 1-1,4 8 28,0 14 4,-2-1 22,-1 39 0,0-5 8,-1-49-38,-1 0 0,1 0-1,1 0 1,2 9 0,-4-14-21,1-1 0,-1 0 1,1 1-1,0-1 1,-1 0-1,1 1 1,0-1-1,0 0 1,-1 0-1,1 0 1,0 0-1,0 0 1,0 0-1,0 0 0,1 0 1,-1 0-1,0-1 1,0 1-1,0 0 1,1-1-1,-1 1 1,0-1-1,1 1 1,-1-1-1,1 0 0,-1 1 1,3-1-1,8-1 9,0 0 0,1-1 0,-1 0 0,0-1 0,0 0 0,-1-1 0,1 0 0,-1-1 0,0 0-1,0-1 1,11-7 0,14-12 26,57-53 0,-63 51-9,-13 12-7,0 0 0,-1-2 0,-1 0 0,-1 0 0,0-1 0,-1-1 0,-1-1 0,13-28 0,-17 28 2,-1-1 1,0 0-1,-2 0 1,0-1-1,1-22 1,-3 5 57,-6-77 1,3 115-83,-1-29 51,-2 0 1,0 1-1,-2-1 1,-2 1-1,-10-33 1,14 51-22,3 9-28,0 1 1,0 0-1,0-1 1,0 1-1,-1-1 1,1 1-1,0 0 0,-1-1 1,1 1-1,-1 0 1,1-1-1,-1 1 1,0 0-1,0 0 1,1 0-1,-1-1 0,0 1 1,0 0-1,-2-1 1,2 3-6,0 0 0,-1 1 1,1-1-1,0 1 1,0-1-1,0 1 0,0-1 1,0 1-1,1-1 0,-1 1 1,0 0-1,0 2 0,-3 6-14,-5 12-2,0 2 0,2-1 0,0 1-1,2 0 1,1 1 0,0-1 0,1 35-1,15 178-57,-10-214 74,0-1-6,0 0 0,2 0 0,1 0 0,1 0 0,0-1-1,2 0 1,0-1 0,15 26 0,-19-39 6,1-1-1,-1 0 1,2 0-1,-1-1 1,0 1-1,1-1 1,0 0-1,0-1 1,1 1-1,8 4 1,-11-8 4,0 1 1,0 0-1,1-1 1,-1 0 0,0 0-1,0 0 1,1 0-1,-1-1 1,0 1-1,1-1 1,-1 0 0,1-1-1,-1 1 1,0-1-1,1 0 1,-1 0-1,0 0 1,0 0-1,5-3 1,12-7 2,-1-1 1,-1-1-1,0-1 0,0 0 1,-1-1-1,17-20 0,-3-1 25,-2 0 0,25-42 0,-29 33 107,-28 50-109,1 0 0,-1 0 0,1 0 0,0 0-1,1-1 1,-1 1 0,1 8 0,0 6-6,-6 23 3,3-20 1,1 1-1,0 29 1,2-46-18,1 0 0,0 0 1,0 0-1,0 0 1,0 0-1,1-1 0,0 1 1,0 0-1,1-1 0,-1 1 1,1-1-1,0 0 1,6 7-1,-7-10-5,-1-1 0,1 0 0,0 0 0,-1 0 0,1 0 0,0 0-1,-1 0 1,1 0 0,0-1 0,0 1 0,0 0 0,0-1 0,0 0 0,0 1 0,0-1 0,0 0 0,-1 0 0,1 0 0,0 0-1,0-1 1,0 1 0,0-1 0,0 1 0,0-1 0,0 1 0,0-1 0,-1 0 0,1 0 0,0 0 0,2-1 0,5-4 18,0 1 0,-1-1 0,0-1 0,10-8 0,-14 11 2,0-1 0,0 1-1,-1-1 1,1 1 0,-1-1 0,0 0 0,0 0 0,0 0-1,-1-1 1,3-10 0,-4 14-13,0-1 1,-1 1-1,0 0 1,0-1-1,0 1 0,0-1 1,0 1-1,0-1 0,0 1 1,-1 0-1,1-1 1,-1 1-1,0 0 0,0-1 1,0 1-1,0 0 0,0 0 1,0 0-1,-1 0 1,1 0-1,0 0 0,-1 0 1,0 0-1,0 0 0,1 1 1,-1-1-1,0 1 1,-3-3-1,-31-17-6,-1 2 0,-40-16 0,67 33-4,8 2 0,0-1 0,1 1 0,-1 0 0,1 0 0,0-1 0,-1 1 0,1-1 0,-1 1 0,1-1 0,0 0 0,-1 1 0,1-1 0,0 0 0,-1 0 0,1 0 0,0 0 0,-2-2 0,6 3 0,0 1 0,0 0 0,0-1 0,0 0 0,0 0 0,0 0 0,0 0 0,0 0 0,0 0 0,4-2 0,-2 1 0,95-7 0,-50 5 0,-1-2 0,65-16 0,-77 16 0,-32 5 0,0 0 0,-1 0 0,1-1 0,0 0 0,-1 0 0,1 0 0,-1 0 0,1-1 0,-1 1 0,0-1 0,1 0 0,-1-1 0,6-4 0,-9 7 12,-1 0-1,0-1 1,1 1-1,-1 0 1,0-1-1,1 1 1,-1 0 0,0-1-1,0 1 1,0-1-1,1 1 1,-1 0-1,0-1 1,0 1-1,0-1 1,0 1 0,0-1-1,0 1 1,0 0-1,0-1 1,0 1-1,0-1 1,0 1 0,0-1-1,0 1 1,0-1-1,0 1 1,0 0-1,-1-1 1,1 0-1,-12-10 167,-13 0-5754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11552,'0'0'2560,"14"-4"-2122,186-38 716,-76 17-376,-72 13 68,1 2 1,102-6 0,-143 16-916,26 1 1026,-37-1-1050,0 0-1,1 0 1,-1 0-1,0 0 1,0 1 0,0-1-1,1 0 1,-1 1 0,0-1-1,0 1 1,0-1-1,0 1 1,0-1 0,0 1-1,0 0 1,0 0-1,0 0 1,0-1 0,0 1-1,-1 0 1,1 0 0,0 0-1,0 2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12760,'0'0'2512,"67"-70"-2584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467 663 5016,'0'0'12071,"-9"-13"-11500,3 5-452,-28-37 359,30 40-299,-1 0 0,1 0 0,-1 1 1,-1 0-1,1 0 0,0 0 0,-1 1 0,-6-4 0,1 3 135,0 0-1,0 0 0,0 1 0,0 0 0,0 1 1,-1 0-1,1 1 0,-1 0 0,1 1 0,-18 2 1,8 1-25,1 1 1,0 1-1,0 1 1,1 1-1,0 1 1,0 0-1,-18 12 1,33-18-209,0 1 1,1-1-1,-1 1 1,1 1-1,-1-1 1,1 0 0,0 1-1,0-1 1,1 1-1,-1 0 1,1 0 0,-3 6-1,4-8-42,0 1 1,0-1-1,0 0 0,0 1 1,1-1-1,-1 1 0,1 0 1,0-1-1,-1 1 0,1-1 0,0 1 1,1-1-1,-1 1 0,0 0 1,1-1-1,0 1 0,-1-1 1,1 1-1,0-1 0,0 0 1,0 1-1,1-1 0,1 3 0,2 1 2,0 0-1,0-1 0,1 0 0,0 1 0,0-2 0,0 1 0,1-1 0,-1 0 0,1 0 0,0-1 0,0 0 0,10 3 0,-6-3-7,0-1 0,0 0 0,0-1 0,0 0 1,0 0-1,1-1 0,-1-1 0,11-2 0,-4 0 11,0-1-1,-1-1 0,0-1 0,0 0 1,0-1-1,0-1 0,-1-1 0,-1 0 1,1-1-1,21-18 0,-29 20-18,-1 0 0,0-1 0,0 0 0,-1 0 0,0 0 0,-1-1 0,0 0 0,0 0-1,-1 0 1,0 0 0,-1-1 0,0 0 0,-1 0 0,0 1 0,-1-1 0,0-1 0,0 1 0,-1 0 0,-1 0 0,0 0 0,0 0-1,-1 0 1,-1 1 0,0-1 0,-6-16 0,-15-27 227,-2 2-1,-44-68 1,68 118-244,-52-71 483,47 65-399,0 0 0,-1 1-1,0 0 1,-1 0 0,1 0-1,-13-6 1,2 1 73,-17-9 162,35 21-307,-1-1-1,1 0 1,-1 1 0,0-1-1,0 1 1,1-1 0,-1 1-1,0 0 1,0 0 0,0-1-1,1 1 1,-1 1-1,0-1 1,0 0 0,1 0-1,-1 1 1,0-1 0,-1 1-1,2 0-27,0-1-1,1 1 0,-1-1 1,0 1-1,1-1 1,-1 1-1,1-1 0,-1 1 1,1-1-1,-1 1 0,1 0 1,0-1-1,-1 1 0,1 0 1,0 0-1,-1-1 1,1 1-1,0 0 0,0 0 1,0-1-1,-1 1 0,1 0 1,0 0-1,0-1 0,0 1 1,0 0-1,1 0 1,-1 0-1,0-1 0,0 1 1,0 0-1,1 0 0,-1-1 1,0 1-1,1 0 0,-1-1 1,0 1-1,1 0 1,-1-1-1,1 1 0,0 0 1,23 26-499,40 23-1778,-54-44-302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49 104 7024,'0'0'8898,"-6"10"-8214,-1 0-495,3-5-97,0 0 0,1 0 0,0 0 0,0 0 0,0 1 0,1 0 0,-1-1 0,1 1 0,1 0 0,-1 0 0,0 7 0,-1 61 1420,3-65-1124,0 0-1,1 0 0,0-1 1,1 1-1,0 0 1,4 11-1,-6-20-323,0 1-1,0-1 0,0 1 0,0 0 0,0-1 1,1 1-1,-1-1 0,0 1 0,0-1 1,1 1-1,-1-1 0,0 1 0,1-1 1,-1 1-1,0-1 0,1 1 0,-1-1 1,1 1-1,-1-1 0,1 0 0,-1 1 0,1-1 1,-1 0-1,1 1 0,-1-1 0,1 0 1,0 0-1,9-13 1371,-5 4-1500,2-7 220,-1 0 1,0 0-1,6-26 1,-7 22-3,1 1 0,11-25 1,1 2 163,-10 24-143,0 0 1,1 0-1,13-18 0,-19 33-138,-1 0 1,1 1 0,-1 0-1,1-1 1,0 1-1,0 0 1,0 0-1,1 1 1,-1-1-1,5-1 1,-7 2-20,0 0 0,1 1-1,-1 0 1,1-1 0,-1 1 0,0-1 0,1 1-1,-1 0 1,1 0 0,-1 0 0,1 0-1,-1 0 1,1 0 0,-1 1 0,0-1 0,1 0-1,-1 1 1,1-1 0,-1 1 0,0-1 0,1 1-1,-1 0 1,0-1 0,0 1 0,0 0 0,1 0-1,0 2 1,7 9 52,-1 2 0,0-1-1,-1 1 1,-1 0 0,0 0 0,-1 1-1,0 0 1,3 22 0,0 12 178,0 65 0,-5-53 104,-3-58-341,5 28 456,-4-30-460,-1 0 1,0-1-1,1 1 0,-1 0 1,1 0-1,-1-1 0,1 1 1,-1 0-1,1-1 0,-1 1 1,1-1-1,0 1 0,-1 0 1,1-1-1,0 1 0,0-1 0,-1 0 1,1 1-1,0-1 0,0 0 1,0 1-1,-1-1 0,1 0 1,0 0-1,0 0 0,0 0 1,0 0-1,0 0 0,-1 0 0,1 0 1,0 0-1,1 0 0,11-3-31,1 1-4018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0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89 11448,'0'0'10282,"12"11"-9801,5 5-299,-4-4 70,0 1 0,19 11 0,-30-22-159,1 0 1,0-1 0,-1 1 0,1-1 0,0 0 0,0 0-1,0 0 1,0 0 0,0 0 0,0-1 0,0 1-1,0-1 1,0 0 0,1 0 0,-1 0 0,0 0 0,0-1-1,0 1 1,0-1 0,4-1 0,-2 0 36,0 0 0,0 0 0,0-1 0,-1 0 0,1 0 0,-1 0 0,0 0 0,0 0 0,0-1 0,0 0 0,5-7 1,-7 8-44,1-1 0,-1 0 1,0 1-1,0-1 1,0 0-1,0 0 1,-1-1-1,1 1 1,-1 0-1,0 0 0,0-1 1,-1 1-1,1-8 1,-2 9-46,1 0-1,0 0 1,-1 1 0,0-1 0,0 0-1,0 1 1,0-1 0,0 0 0,0 1-1,-1-1 1,1 1 0,-1 0 0,0-1 0,1 1-1,-1 0 1,0 0 0,0 0 0,-1 0-1,1 1 1,0-1 0,-1 0 0,-4-1-1,1 0 18,0 1 0,0 0-1,0 0 1,-1 1-1,1 0 1,-1 0 0,1 1-1,-1-1 1,1 1-1,-1 1 1,1-1 0,-1 1-1,1 0 1,0 1-1,-1-1 1,1 1 0,0 1-1,0-1 1,-10 6-1,4-1 12,1 0 0,-1 0 0,1 1-1,1 0 1,0 1 0,0 0 0,0 0 0,-13 19-1,20-23-41,0 0 0,0 0 1,0 0-1,1 0 0,-1 0 0,1 1 0,1-1 0,-1 1 0,1-1 0,0 1 0,0 0 0,0-1 0,1 1 0,0 0 0,0 0 0,1 0 0,1 5 0,0-3 6,0 0-1,1 0 0,0 0 1,0 0-1,1-1 1,0 1-1,0-1 0,1 0 1,0 0-1,0-1 0,8 8 1,-5-7-7,0 0 1,1 0 0,0-1 0,0 0 0,0 0-1,1-1 1,0 0 0,0-1 0,0 0-1,1-1 1,-1 0 0,1 0 0,0-1-1,0-1 1,0 0 0,0 0 0,20-2-1,12-3 130,1-2 0,0-2 0,47-16 0,-24 7-95,-59 15 103,0 1 1,0 0-1,0 1 1,0 0-1,14 1 0,14 5-3415,-29-5 1413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7328,'0'0'9695,"12"-6"-9171,-2 0-387,-3 2-32,1-1-1,0 2 1,0-1 0,0 1-1,1 0 1,-1 1 0,1 0-1,11-2 1,29 3 872,80 8 0,-42-1-284,201-9 751,-96-1-768,-111 0-309,94-16 1,-58 6-86,57 7 177,-149 7-383,-17 1 11,0-1 0,0 1 0,0 1 0,0-1 0,10 4 0,-16-4-128,-1 0 0,1-1-1,0 1 1,0 0 0,-1 0-1,1 0 1,0 0 0,-1 1 0,1-1-1,-1 0 1,2 3 0,-2-4-85,-1 1 1,1 0 0,-1 0 0,0 0-1,1-1 1,-1 1 0,0 0-1,0 0 1,0 0 0,0 0-1,1 0 1,-1 0 0,0-1 0,-1 1-1,1 0 1,0 0 0,0 0-1,0 0 1,0 0 0,-1-1-1,1 1 1,0 0 0,-1 0 0,1 0-1,-1-1 1,0 2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4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370 389 8744,'0'0'2545,"-13"1"-1718,3 0-622,-5 0 119,1 1 1,0 1-1,1 0 1,-19 6 0,-5 5 1133,2 2 1,-58 35-1,72-39-930,11-8-73,1 2 0,-16 10 0,23-14-327,-1 1-1,1-1 0,0 0 0,0 0 0,0 1 0,0-1 1,0 1-1,1 0 0,-1-1 0,1 1 0,0 0 0,0 0 0,-2 6 1,2-6-22,1 0 1,-1 0-1,1-1 0,-1 1 1,1 0-1,0 0 1,0 0-1,0 0 1,1 0-1,-1 0 0,1 0 1,1 3-1,-1-4-66,0-1-1,0 1 0,0-1 0,0 0 1,1 0-1,-1 1 0,1-1 1,-1 0-1,1 0 0,-1 0 1,1 0-1,-1-1 0,1 1 1,0 0-1,0-1 0,-1 1 1,1-1-1,0 1 0,0-1 1,0 0-1,-1 0 0,4 0 1,4 0 4,-1 0 0,1-1 1,0 0-1,-1 0 0,1-1 1,-1 0-1,1-1 0,-1 1 1,0-2-1,0 1 0,0-1 0,-1 0 1,1-1-1,-1 0 0,0 0 1,0-1-1,-1 0 0,8-8 1,4-5 63,-1-2-1,0 0 1,-2-2 0,22-40 0,-29 47-44,0 0 0,-1-1 1,-1 0-1,-1 0 0,0 0 0,-1 0 1,-1-1-1,-1 0 0,0 1 1,-2-27-1,-1 35-22,1 0 1,-2 0-1,1-1 1,-2 1-1,1 0 1,-1 0 0,0 1-1,-1-1 1,0 1-1,0-1 1,-1 1-1,0 0 1,-1 1-1,1 0 1,-1-1-1,-1 2 1,1-1-1,-1 1 1,-1 0-1,1 0 1,-14-7 0,16 10-16,1 0 0,-1 1 1,0-1-1,0 1 1,0 1-1,-1-1 1,1 1-1,0-1 0,-1 1 1,1 1-1,0-1 1,-1 1-1,1 0 1,-1 0-1,1 1 1,0-1-1,-1 1 0,1 1 1,0-1-1,-1 1 1,1 0-1,0 0 1,0 0-1,1 0 0,-1 1 1,0 0-1,1 0 1,0 1-1,-1-1 1,1 1-1,1 0 1,-1 0-1,0 0 0,1 0 1,0 1-1,0-1 1,-3 8-1,2-3-73,0 0 0,0 0 0,1 1 1,1-1-1,0 1 0,0-1 0,0 1 0,2 0 0,-1 0 0,2 18 0,7 19-3858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6128,'0'0'14479,"-3"14"-13965,-38 193 1722,34-170-1809,3-22-220,1 0 0,1 0 0,1 0 0,0 0 1,1 1-1,2 18 0,-1-28-96,0 0 0,0-1 1,0 1-1,1-1 0,0 1 1,0-1-1,5 10 0,-5-12-54,1-1 0,-1 1 1,0 0-1,1-1 0,0 1 0,0-1 0,-1 0 0,1 0 1,0 0-1,1 0 0,-1 0 0,0-1 0,7 3 1,7 1 53,0-1 1,0 0-1,0-2 1,1 0-1,-1 0 1,0-2-1,1 0 1,-1-1-1,1-1 1,-1 0 0,31-10-1,-37 10-125,0 0 274,-11 2-372,1-1-1,-1 1 1,0 0-1,0 0 1,0 0-1,0-1 1,0 1-1,1 0 1,-1 0-1,0-1 1,0 1-1,0 0 1,0 0-1,0-1 1,0 1-1,0 0 1,0 0-1,0-1 1,0 1-1,0 0 1,0 0-1,0-1 1,0 1-1,0 0 1,0 0-1,0-1 1,0 1-1,-1 0 1,1 0-1,0 0 1,0-1-1,0 1 1,0 0-1,0 0 1,-1 0-1,1-1 1,0 1-1,0 0 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13168,'0'0'2377,"12"-1"-1933,227-39 1243,-189 30-1236,-4 3 197,0 3 0,64 2 0,-110 2-641,28 3 116,-18-1-2531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4912,'0'0'17670,"12"7"-17389,-7-4-252,6 4 65,0 0 0,0-1 0,1-1 1,0 0-1,0 0 0,1-1 1,24 4-1,-12-6 74,-11-1-36,0 0 1,0 1-1,21 5 0,-25-5-15,0 0 0,0-1 0,0 0 0,20-1 0,-19 0 17,-1 0-1,0 0 0,0 1 1,19 4-1,-24-4-56,0 0 0,0 0 0,0-1-1,0 0 1,0 0 0,7-1 0,7 0 325,-19 17-821,-3 2-3798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7832,'0'0'15133,"10"-10"-14955,34-32-4,-42 41-161,-1-1 0,1 1 0,0 0 0,0 0 0,0 0 0,0 0 0,0 0 0,0 0 0,0 0 0,1 1 0,-1-1 0,0 1 0,0 0 0,1 0 0,-1-1 0,0 1 0,0 1 0,1-1 0,1 1 0,8-1 56,78-6 330,50 0 413,-43-1 138,-59-4-107,-37 11-795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110 211 5016,'0'0'7977,"-4"-10"-7398,-13-32 19,17 41-205,-1-1-1,1 1 1,-1-1-1,0 1 1,0 0 0,1 0-1,-1-1 1,0 1-1,0 0 1,0 0-1,0 0 1,-2-1-1,3 2-319,0-1-1,-1 1 0,1 0 1,0 0-1,-1 0 0,1 0 1,-1 0-1,1 0 1,0 0-1,-1-1 0,1 1 1,-1 0-1,1 0 0,-1 1 1,1-1-1,0 0 0,-1 0 1,1 0-1,-1 0 0,1 0 1,0 0-1,-1 0 0,1 1 1,0-1-1,-1 0 1,0 1-1,-1 1-22,0 0 0,1 0 0,-1 1 1,0-1-1,0 0 0,1 1 0,-2 4 1,1-4 194,-8 20 39,2 1 0,0 0-1,2 1 1,0 0 0,2 0 0,-2 33 0,5-7 340,2 0 1,3 0 0,13 74-1,-15-110-277,2 6 556,-3-17-741,-1 4 379,1-8-533,-1 1 0,0-1 1,0 0-1,0 0 0,1 0 0,-1 0 0,0 0 0,0 0 0,0 0 0,1 0 0,-1-1 0,0 1 0,0 0 1,0 0-1,1 0 0,-1 0 0,0 0 0,0 0 0,0 0 0,0 0 0,1 0 0,-1-1 0,0 1 1,0 0-1,0 0 0,0 0 0,1 0 0,-1 0 0,0-1 0,0 1 0,0 0 0,0 0 0,0 0 0,0-1 1,0 1-1,0 0 0,0 0 0,0 0 0,0-1 0,0 1 0,0 0 0,0 0 0,0 0 0,0-1 0,5-9 57,-1 0-1,-1 0 0,0 0 1,0-1-1,2-15 0,-2 8-16,6-42 94,-2 0-1,-3 0 1,-3 0 0,-2-1 0,-9-59-1,6 101-19,0 1 0,-1 0-1,-1-1 1,-17-32-1,18 36 72,4 13-153,1 0-1,-1 0 0,1 0 0,-1 1 0,0-1 1,0 0-1,0 1 0,0-1 0,0 0 1,0 1-1,0-1 0,-1 1 0,1 0 0,-3-3 1,4 4-36,0 0 0,0 0 1,0 0-1,-1 0 0,1-1 0,0 1 1,0 0-1,0 0 0,0 0 1,0 0-1,0-1 0,0 1 0,-1 0 1,1 0-1,0 0 0,0 0 1,0-1-1,0 1 0,0 0 1,0 0-1,0 0 0,0-1 0,0 1 1,0 0-1,0 0 0,0 0 1,0-1-1,0 1 0,0 0 0,0 0 1,1 0-1,-1-1 0,0 1 1,0 0-1,0 0 0,0 0 0,0 0 1,0-1-1,0 1 0,1 0 1,-1 0-1,0 0 0,0 0 1,0 0-1,0 0 0,0 0 0,1-1 1,-1 1-1,0 0 0,0 0 1,0 0-1,1 0 0,-1 0 0,0 0 1,0 0-1,0 0 0,1 0 1,-1 0-1,0 0 0,0 0 0,1 0 1,14-3 174,39 9-150,-1 1-1,-1 4 1,1 1-1,-2 3 1,0 2-1,-1 2 1,82 44-1,-114-52-32,0 1-1,0 1 1,-1 0 0,-1 1 0,-1 1-1,16 19 1,-22-23 3,-1 0 0,0 0 0,-1 1 0,0-1 0,-1 2 1,0-1-1,-1 1 0,0 0 0,-1 0 0,4 24 0,-7-32 13,-1 1 1,0 0-1,0-1 0,0 1 1,0 0-1,-1-1 0,0 1 1,0-1-1,-1 1 0,1-1 1,-1 0-1,-1 1 0,-4 9 1,2-9-4,0 1 0,0-1 1,-1 0-1,1 0 1,-1 0-1,-1-1 1,1 0-1,-12 7 1,-7 2 1,-1-2-1,0-1 1,-1-2 0,-39 10 0,20-9 25,0-3 0,-1-2 0,0-1 0,-49-4 0,88 0-47,-32 2-24,39-3 16,0 2 0,-1-1 1,1 0-1,0 0 0,-1 0 1,1 1-1,0-1 0,0 0 1,-1 1-1,1-1 0,0 1 1,0 0-1,0-1 0,0 1 0,-1 0 1,1 0-1,0-1 0,1 1 1,-1 0-1,0 0 0,0 0 1,-1 2-1,0 31-1777,3-27-1116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8336,'0'0'640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73 191 5824,'0'0'4022,"-4"-11"-3348,-11-31 22,9 29 543,2 11 590,3 15 1678,22 55-1596,0-7-1041,2-2-1,31 58 1,-23-54 180,30 90 0,-60-148-976,2 6 202,0-1 0,0 0-1,1-1 1,0 1 0,1-1 0,0 0 0,0 0-1,12 15 1,-16-24-237,-1 1-1,1 0 0,-1-1 1,1 1-1,-1-1 1,1 1-1,0-1 0,-1 1 1,1-1-1,0 1 1,-1-1-1,1 1 0,0-1 1,0 0-1,-1 1 1,1-1-1,0 0 1,0 0-1,-1 0 0,1 0 1,0 0-1,0 0 1,0 0-1,-1 0 0,1 0 1,0 0-1,0 0 1,0 0-1,-1 0 0,1-1 1,0 1-1,0 0 1,-1-1-1,1 1 0,0 0 1,0-1-1,-1 1 1,1-1-1,-1 1 0,1-1 1,0 1-1,-1-1 1,1 0-1,-1 1 0,1-1 1,0-1-1,3-5 44,-1 1-1,0-1 0,0 0 1,3-11-1,-3 8 22,24-72 304,37-99 372,-51 150-616,1 0 1,2 2-1,34-48 1,-24 41-6,7-8 189,54-58 1,-83 98-288,-1 1-1,1-1 1,0 0 0,-1-1-1,0 1 1,0 0 0,4-9-1,-7 13 5,-3-1-58,1 1 0,-1 0 0,1 0 0,-1 0 0,1 0 0,-1 0 0,1 0-1,-1 1 1,-2 0 0,-9 2 3,-256 19 103,71-8-49,160-10-63,19-1 0,1 0 0,-1-2 0,0-1 0,0 0 0,-34-5 0,38-2-7,16 7 7,0 0-1,0 0 1,0-1-1,0 1 1,0 0-1,0 0 0,0 0 1,0-1-1,-1 1 1,1 0-1,0 0 1,0 0-1,0-1 1,0 1-1,1 0 1,-1 0-1,0 0 0,0-1 1,0 1-1,0 0 1,0 0-1,0 0 1,0 0-1,0-1 1,0 1-1,0 0 1,0 0-1,1 0 0,-1 0 1,0-1-1,0 1 1,0 0-1,0 0 1,0 0-1,1 0 1,-1 0-1,0 0 1,0 0-1,1-1 0,30-11-98,-21 8 52,63-17-721,98-14-1,-110 23-3096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62 6520,'0'0'5141,"-11"-1"-4524,-33-2 29,30 4 410,8-1 443,9-5 91,2 1-1365,-1 1 1,1 0-1,0 0 1,1 0-1,-1 0 1,0 1 0,1 0-1,5-1 1,12-5 289,-16 4-314,1 1 0,0 0-1,1 1 1,-1 0 0,0 0-1,1 0 1,-1 1 0,1 1 0,-1-1-1,13 2 1,-15 0-12,1 0 44,-1 0 0,0 1 0,0-1-1,-1 1 1,8 3 0,-11-4-157,0 1 0,1-1 0,-1 1 0,0 0-1,0 0 1,0 0 0,0 0 0,-1 0 0,1 0 0,-1 0 0,1 1-1,-1-1 1,0 1 0,2 3 0,-1 0-5,0 0 0,0 1 0,-1-1-1,0 0 1,-1 0 0,1 1 0,-1-1 0,0 0 0,-1 1 0,1-1 0,-1 0 0,0 1-1,-1-1 1,0 0 0,0 0 0,0 0 0,-1 0 0,1-1 0,-5 6 0,-7 13 57,-2-2 1,-1 0 0,-21 22 0,13-15 31,5-7-13,-1 0 0,-1-2 0,-1-1 0,-44 29 0,46-30 225,21-18-366,0 0-1,0 0 0,0 0 0,0 0 0,-1 0 0,1 1 1,0-1-1,0 0 0,0 0 0,0 0 0,0 0 1,0 0-1,0 1 0,0-1 0,0 0 0,0 0 0,0 0 1,0 0-1,0 1 0,0-1 0,0 0 0,0 0 1,0 0-1,0 0 0,0 0 0,0 1 0,0-1 0,0 0 1,0 0-1,0 0 0,0 0 0,1 0 0,-1 1 1,0-1-1,0 0 0,0 0 0,0 0 0,0 0 0,0 0 1,0 0-1,1 0 0,13 2 103,9-5 21,35-8-1,13-2 37,-41 10-96,109-7 503,-122 10-443,-13 1-47,1-1 0,-1 0-1,1 0 1,-1 0-1,1-1 1,-1 0 0,0 1-1,1-2 1,4-1-1,-8 3-84,0 0-1,0-1 1,-1 1-1,1 0 0,0 0 1,0 0-1,0-1 0,0 1 1,-1 0-1,1 0 1,0 0-1,0 1 0,0-1 1,-1 0-1,1 0 0,0 0 1,0 0-1,0 1 1,-1-1-1,1 0 0,0 1 1,-1-1-1,2 1 1,3 6-4041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2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8840,'0'0'15882,"11"-10"-15470,39-29-15,-47 38-360,-1-1 1,1 1-1,0-1 0,0 1 0,0 0 0,0 0 1,0 0-1,0 1 0,0-1 0,0 1 0,1-1 1,-1 1-1,0 0 0,0 0 0,0 1 0,5 0 0,5 0 94,27 3 372,50 12 0,3 0 165,41-4 288,-111-11-573,0-2 0,0 0 0,43-10 0,-24 3 1280,-36 2-1162,-6 6-509,0 0 0,-1 0 0,1 0 0,0 0 0,0 0 0,0 0-1,0 0 1,0 0 0,0 0 0,0 0 0,0 0 0,0 0 0,-1 0 0,1 0 0,0-1 0,0 1 0,0 0-1,0 0 1,0 0 0,0 0 0,0 0 0,0 0 0,0 0 0,0 0 0,0 0 0,-1 0 0,1 0 0,0 0-1,0 0 1,0 0 0,0-1 0,0 1 0,0 0 0,0 0 0,0 0 0,0 0 0,0 0 0,0 0 0,0 0-1,0 0 1,0 0 0,0-1 0,0 1 0,0 0 0,0 0 0,0 0 0,0 0 0,0 0 0,0 0 0,0 0-1,0 0 1,0 0 0,0 0 0,0-1 0,0 1 0,-7 3-4377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2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70 8640,'0'0'13815,"-1"14"-13463,-19 176 999,19-162-988,4 41 1,0-1 872,0-61-772,3-12-138,8-15-70,-13 19-257,82-149 502,27-43 80,-102 183-506,0-1 0,14-13 0,-18 20-46,-1 1 1,1 0-1,0-1 1,0 2-1,0-1 0,0 0 1,1 1-1,-1 0 1,10-4-1,-13 6-19,0 0 0,0 0 0,0 0 0,1 0 0,-1 0 0,0 0 0,0 1-1,0-1 1,1 0 0,-1 0 0,0 1 0,0-1 0,0 1 0,0-1 0,0 1 0,0-1 0,0 1 0,0 0 0,0 0-1,0-1 1,0 1 0,0 0 0,-1 0 0,2 2 0,16 29 174,-15-26-152,6 14 85,-1 0 0,-2 0 0,8 39 0,3 69 726,-16-116-990,1 16 962,1-11-4925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52 5016,'0'0'6078,"-11"1"-5691,-37 4 6,42-4-257,0-1 0,0-1 1,1 1-1,-1-1 0,0 0 0,0 0 0,0-1 0,0 1 0,1-1 0,-1-1 0,1 1 0,-9-6 0,0 1 166,7 3-149,0 1 0,0 0-1,0 0 1,0 0 0,0 1 0,0 1 0,-1-1-1,1 1 1,0 0 0,-1 1 0,1-1 0,-1 2-1,1-1 1,-1 1 0,1 0 0,-1 1 0,1-1-1,0 1 1,0 1 0,0 0 0,0 0 0,-13 7-1,-6 5 71,18-12-169,1 1 0,0 0 0,0 0 0,1 1-1,-1 0 1,1 0 0,0 0 0,0 1 0,1-1 0,0 2 0,-7 8 0,-23 33 197,29-41-204,0 1 0,0 0-1,0 0 1,1 0 0,0 1 0,1-1-1,0 1 1,-5 16 0,5-8-13,1 1 0,1 1 1,1-1-1,0 0 0,2 0 0,0 0 1,0 1-1,2-1 0,1 0 1,0-1-1,1 1 0,8 19 0,-9-28-23,1 0-1,-1 0 1,1-1 0,1 0-1,0 0 1,0 0-1,0-1 1,1 0-1,0 0 1,13 9-1,-13-12-2,0 0-1,0 0 0,0-1 1,0 1-1,1-2 1,0 1-1,0-1 0,0 0 1,-1-1-1,2 0 0,-1 0 1,0-1-1,0 0 0,10-1 1,-4-1 8,1-1 1,-1 0-1,0-1 0,0-1 1,0 0-1,14-7 1,7-7 19,33-22-1,83-68 27,-24 15-34,-67 48-14,9-19 184,-61 59-88,-11 7-53,-14 11-2,5 0-29,-3 2 4,1 0 1,-16 23-1,27-33-24,0 0 0,1 1 1,-1-1-1,1 1 0,0 0 0,0-1 0,0 1 1,1 0-1,0 0 0,0 0 0,0 0 0,0 0 0,1 1 1,0 6-1,2-3 2,-1 0 0,2-1 0,-1 1 0,1-1 0,0 1 0,1-1 0,0 0 0,0-1 0,1 1 0,0-1 0,9 11 0,-11-15-6,-1-1 0,0 1 1,1 0-1,0-1 0,-1 0 1,1 0-1,0 0 0,0 0 1,0 0-1,0 0 0,1-1 1,-1 0-1,0 0 0,1 1 1,-1-2-1,1 1 0,-1 0 1,1-1-1,-1 0 1,1 0-1,-1 0 0,1 0 1,0 0-1,-1-1 0,1 1 1,-1-1-1,0 0 0,1 0 1,-1 0-1,0-1 0,1 1 1,3-3-1,-1-1 7,0 0 0,0 1 0,0-2 0,0 1 0,-1-1 0,0 0 0,0 0-1,0 0 1,-1-1 0,0 0 0,0 0 0,-1 0 0,0 0 0,0 0 0,0-1 0,2-13 0,-4 17 7,-1-1 0,1 0 0,-1 1 0,0-1 0,0 1 0,0-1 1,-1 0-1,1 1 0,-1-1 0,0 1 0,-1-1 0,1 1 0,-1 0 0,0-1 0,0 1 0,0 0 0,0 0 1,-1 0-1,0 1 0,0-1 0,0 1 0,0-1 0,0 1 0,-1 0 0,1 0 0,-1 0 0,0 1 0,0-1 1,-7-2-1,10 5-14,-5-4 34,0 1-1,0 1 1,-1-1 0,0 1 0,1 1 0,-12-3 0,18 4-12,0 1-23,0 0-1,0 0 1,0-1-1,0 1 1,0 0-1,0 0 1,0 0-1,0-1 1,1 1-1,-1 0 1,0 0 0,0-1-1,1 1 1,-1 0-1,1-1 1,0 2-1,5 0 0,0 1 0,0-1 1,0-1-1,1 1 0,-1-1 0,1-1 0,-1 1 0,1-1 0,-1 0 0,10-1 0,0 0 3,-2 2 31,1-1-1,-1-1 0,0 0 1,1-1-1,-1-1 0,0 0 1,0-1-1,0-1 0,-1 0 1,0 0-1,1-1 0,-2-1 1,1-1-1,18-13 0,-19 11 9,1 0 13,1 0 1,-2-1-1,1-1 1,-2 0-1,1-1 0,9-14 1,51-73 800,-72 99-848,0 1 1,1 0-1,-1-1 1,0 1 0,0 0-1,1 0 1,-1-1-1,0 1 1,0 0 0,1-1-1,-1 1 1,0 0 0,1 0-1,-1 0 1,0-1-1,1 1 1,-1 0 0,0 0-1,1 0 1,-1 0-1,0 0 1,1 0 0,-1 0-1,1 0 1,-1 0-1,0 0 1,1 0 0,-1 0-1,0 0 1,1 0-1,-1 0 1,1 0 0,-1 0-1,0 0 1,1 1-1,8 12 127,0 20-26,-3 23 15,-2-1 0,-3 1 1,-3-1-1,-13 91 0,15-139-104,-1 0-1,0 0 0,-1 0 1,0 0-1,0 0 1,0 0-1,-1-1 0,0 1 1,0-1-1,-7 10 1,9-15-17,0-1 0,0 1 1,1-1-1,-1 0 0,0 1 1,0-1-1,0 0 1,0 0-1,1 1 0,-1-1 1,0 0-1,0 0 0,0 0 1,0 0-1,0 0 1,0 0-1,0-1 0,1 1 1,-1 0-1,0 0 0,0-1 1,0 1-1,0 0 1,1-1-1,-1 1 0,0-1 1,0 1-1,1-1 0,-1 1 1,0-2-1,-22-18 69,-3-12 134,-27-44 1,42 59-95,9 14-94,0 0 5,0 0-1,0 0 1,0 0-1,1 0 1,-1 0-1,1 0 1,0 0 0,-1-4-1,0 3 9,2 3-11,7 2-17,59 31-67,-42-24 29,1 0 1,0-1 0,-1-1 0,2-2 0,26 2 0,-39-6 30,0 0 0,0-1 0,0 0 0,0-1 0,0 0 0,-1-1 0,1-1-1,-1 0 1,0-1 0,0 0 0,22-13 0,-22 10 24,0 0-1,-1-1 1,0 0 0,0-1-1,-1 0 1,0-1-1,-1 0 1,0 0 0,12-22-1,-10 14 52,-1 0 0,-1 0 0,-1-1 0,6-21 0,-12 32-36,-5 15 22,-5 19 19,5-4-101,1 0-1,1 0 1,1 1 0,1-1-1,1 0 1,0 0 0,2 0-1,1 0 1,0 0 0,1-1-1,1 0 1,13 24 0,-15-33 17,-3-5 2,1 1 1,0-1-1,0 0 1,7 10-1,-9-15 7,0 0-1,-1-1 0,1 1 1,0 0-1,0 0 0,-1-1 0,1 1 1,0 0-1,0-1 0,0 1 1,0-1-1,0 1 0,0-1 1,0 0-1,0 1 0,0-1 0,0 0 1,0 0-1,0 0 0,0 1 1,0-1-1,0 0 0,0 0 0,0-1 1,0 1-1,0 0 0,0 0 1,1 0-1,-1-1 0,0 1 0,0 0 1,-1-1-1,1 1 0,0-1 1,0 1-1,0-1 0,1-1 1,17-14 41,-2 0 0,0-1 1,21-29-1,-5 8 34,-22 24-21,16-26-1,4-4 50,-30 43-97,-1 0-1,1-1 1,0 1-1,0 0 1,0 0 0,0 0-1,0 0 1,0 0-1,0 0 1,0 0-1,0 0 1,1 0-1,-1 1 1,0-1 0,1 0-1,-1 1 1,0-1-1,1 1 1,-1 0-1,1-1 1,-1 1-1,0 0 1,1 0 0,-1 0-1,1 0 1,-1 0-1,1 0 1,-1 0-1,1 0 1,-1 1 0,1-1-1,-1 0 1,0 1-1,1-1 1,-1 1-1,0 0 1,1 0-1,-1-1 1,0 1 0,0 0-1,0 0 1,0 0-1,2 1 1,3 6 17,1 1 1,-1-1-1,0 1 1,-1 0 0,5 11-1,3 3 0,-5-8-5,-6-10-15,0-1-1,1 0 1,-1 0-1,1-1 0,4 6 1,-6-8-4,0 0 1,0-1-1,0 1 1,0 0-1,0-1 1,0 1-1,0-1 1,0 1-1,0-1 0,0 1 1,0-1-1,0 0 1,0 0-1,1 1 1,-1-1-1,0 0 1,0 0-1,0 0 1,0 0-1,0-1 0,1 1 1,-1 0-1,0 0 1,0-1-1,0 1 1,2-1-1,8-5 17,0 0-1,0-1 1,-1 0 0,0-1-1,0 0 1,9-11 0,-8 8 26,1 1 0,0 0 0,20-12 1,-30 21-40,0 0 0,0 0 0,0 0 1,0 1-1,0-1 0,1 1 1,-1 0-1,0-1 0,0 1 1,0 0-1,0 0 0,1 0 1,-1 1-1,0-1 0,0 1 1,0-1-1,0 1 0,0-1 1,0 1-1,0 0 0,0 0 1,0 0-1,0 0 0,0 0 1,-1 1-1,1-1 0,1 2 1,7 6 1,-1 0 0,-1 1 0,13 17 0,-3-4 41,-12-16-44,0-1 1,0 0 0,0 0 0,1 0 0,0-1 0,0 0 0,0 0 0,1-1 0,0 0 0,0 0 0,0-1 0,0 0 0,0-1 0,1 0 0,-1 0 0,1 0 0,0-1-1,-1-1 1,1 1 0,0-1 0,-1-1 0,10-1 0,-1 0-3,-1-1-1,0-1 0,0 0 1,0-1-1,27-13 1,-35 14 11,0 0 0,-1 0 1,0-1-1,1-1 0,-1 1 1,-1-1-1,1 0 0,-1 0 1,0-1-1,-1 0 0,0 0 1,8-13-1,-11 16 1,-1 0 0,0 0 0,0 0 0,0 0 0,0-1 0,0 1-1,-1 0 1,0 0 0,0-1 0,0 1 0,0 0 0,-3-8 0,3 10-8,0 1 1,0 0-1,-1-1 0,1 1 1,-1 0-1,1 0 0,-1-1 0,0 1 1,1 0-1,-1 0 0,0 0 0,0 0 1,0 0-1,0 0 0,0 0 0,0 0 1,0 0-1,0 0 0,0 0 0,0 1 1,0-1-1,-1 1 0,1-1 1,0 0-1,0 1 0,-1 0 0,1-1 1,0 1-1,-1 0 0,1 0 0,-1 0 1,1 0-1,0 0 0,-1 0 0,1 0 1,0 0-1,-1 0 0,1 1 0,0-1 1,-1 1-1,1-1 0,0 1 1,-2 0-1,-2 1-2,0 1 0,1-1 1,-1 1-1,1 0 0,-1 0 1,1 0-1,0 0 0,0 1 0,0 0 1,1 0-1,-1 0 0,1 0 0,0 0 1,0 1-1,1 0 0,-1-1 1,1 1-1,0 0 0,0 0 0,1 0 1,-1 0-1,1 0 0,0 1 1,1-1-1,-1 0 0,1 10 0,1-2 4,0-1-1,0 0 0,1 1 0,1-1 1,0 0-1,1 0 0,0 0 0,1 0 1,0-1-1,10 15 0,-8-15 8,0 0-1,1-1 1,0 0-1,1-1 1,0 1-1,1-2 1,0 1-1,13 7 1,-19-13-12,-1-1 1,1 1 0,1-1-1,-1 0 1,0-1 0,0 1-1,1-1 1,-1 0 0,1 0-1,-1 0 1,1 0 0,-1-1-1,1 0 1,-1 0 0,1 0-1,0-1 1,-1 1 0,1-1-1,-1 0 1,0 0 0,1-1-1,-1 1 1,0-1 0,0 0-1,0 0 1,6-4-1,-5 1-63,1 1 0,-1-1 0,0 0 0,-1 0 0,1 0 0,-1-1 0,0 1 0,5-12 0,3-10-3813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13768,'0'0'1680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0 911 5416,'0'0'5145,"10"-10"-4733,14-13 29,-2-1 0,30-40 0,-21 14 161,-3-1 0,-1-1 1,35-101-1,6-62 429,-52 156-377,13-101 1,-29 156-582,0 0 0,0-1 0,0 1 0,0 0 0,0 0 0,-2-5-1,2 8-39,0 1 0,0-1 0,0 0-1,-1 0 1,1 1 0,0-1 0,-1 0 0,1 0-1,0 1 1,-1-1 0,1 0 0,-1 1-1,1-1 1,-1 1 0,0-1 0,1 1-1,-1-1 1,1 1 0,-1-1 0,0 1-1,1-1 1,-1 1 0,0 0 0,0-1-1,1 1 1,-1 0 0,0 0 0,0-1-1,0 1 1,1 0 0,-1 0 0,0 0-1,0 0 1,0 0 0,1 0 0,-2 1-1,1-1-3,-1 1 0,1-1 0,0 1 0,0 0 0,-1 0 0,1 0 0,0 0 0,0 0 0,0 0 0,0 0 0,0 0-1,0 0 1,1 0 0,-1 0 0,-1 3 0,-10 21 207,11-24-232,-6 19 112,0 2 0,1-1 0,1 1 1,-4 44-1,3 91 200,6-123-228,0 1 0,3-1 0,0 0 0,3 1 0,0-1 0,17 48 0,-21-78-73,0-1 0,0 1 0,0 0-1,1-1 1,-1 1 0,1-1 0,0 0-1,0 0 1,0 0 0,0 0 0,1 0 0,-1-1-1,1 1 1,5 2 0,0-1 17,0 0 1,0-1 0,0 0-1,0-1 1,11 3 0,-11-5 6,0 0 0,-1-1 0,1 0 0,-1 0 0,1-1 0,-1 0 0,0 0 0,0-1 0,0 0 1,13-7-1,-13 7-15,6-4 63,0 0 0,-1-1 0,0 0 0,21-18 0,-28 22-38,-1-1-1,1 0 1,-1 0 0,-1-1 0,1 1 0,-1-1 0,0 0 0,0 0 0,-1-1 0,0 1 0,0-1 0,3-9 0,-6 15-37,1 0 0,-1-1 0,0 1 0,1 0 0,-1 0 0,0 0 0,0-1 0,0 1 0,0 0 0,0 0 0,0-1 0,0 1 0,0 0 0,0 0 0,0-1 0,-1 1 0,1 0 1,-1 0-1,1 0 0,-1 0 0,1-1 0,-1 1 0,0 0 0,1 0 0,-1 0 0,0 0 0,0 0 0,0 1 0,0-1 0,1 0 0,-1 0 0,-1 0 0,1 1 0,0-1 0,0 1 0,0-1 0,0 1 0,-2-1 0,0 0 5,-1 1 0,1 0-1,0 0 1,-1 0 0,1 0 0,0 1 0,-1 0-1,1-1 1,0 1 0,0 0 0,0 0-1,0 1 1,-5 1 0,-58 38 166,59-36-165,0 0-1,0 1 1,1 0 0,0 0-1,0 0 1,-10 14 0,15-17-16,0-1-1,0 0 1,1 0 0,-1 1 0,1-1 0,0 0 0,-1 1 0,1-1 0,0 0 0,1 1 0,-1-1 0,0 1 0,1-1 0,-1 0 0,1 0-1,-1 1 1,1-1 0,0 0 0,0 0 0,0 0 0,0 0 0,1 0 0,-1 0 0,1 0 0,-1 0 0,1 0 0,2 2 0,0 0 4,1 0 1,-1 1-1,1-2 0,-1 1 1,1-1-1,0 1 1,1-1-1,-1-1 1,11 5-1,-5-5 18,0 0-1,0-1 1,0-1 0,0 0-1,-1 0 1,1-1-1,0 0 1,0-1-1,0-1 1,-1 1-1,1-2 1,-1 1 0,0-1-1,18-11 1,-1 0 113,-2-1 0,0-2 1,-1 0-1,25-25 0,-27 20-10,10-10 81,-22 25-124,0 1 88,-9 8-164,-1 0 0,1-1 0,0 1-1,-1 0 1,1-1 0,-1 1 0,1 0 0,-1 0 0,1-1-1,-1 1 1,0 0 0,1 0 0,-1 0 0,0 0 0,0 0 0,0 0-1,1 1 1,5 19 92,2 1 0,1-1-1,13 25 1,-20-43-81,0 1 1,0-1-1,0 0 1,0 0-1,0 0 0,1 0 1,-1 0-1,1 0 1,0 0-1,6 4 0,-7-7-10,0 1 0,0 0 0,0-1-1,0 1 1,0-1 0,1 0 0,-1 1-1,0-1 1,0 0 0,0 0 0,1-1-1,-1 1 1,0 0 0,0-1 0,0 1-1,0-1 1,0 0 0,0 0 0,0 0-1,3-2 1,14-8 47,-2 0 0,1-1 0,-2-2 0,16-14 0,-13 11 62,1 0 1,28-17-1,-46 32-104,0 1 1,1-1-1,0 1 1,-1 0-1,1 0 1,0 0-1,-1 0 1,1 0-1,0 0 1,4 0-1,-6 2-8,0-1 0,1 0 0,-1 0 0,0 1 0,0-1 0,0 1 0,0-1 0,0 1 0,0 0 0,0-1 0,0 1 0,0 0 0,0 0 0,0 0 0,0 0 0,0-1 0,-1 1 0,1 0 0,0 0 0,-1 1 0,1-1 0,-1 0 0,1 0 0,-1 0 0,1 0 0,-1 0-1,0 2 1,3 10 33,0 0 0,-1 0-1,-1 0 1,0 0 0,-1 0-1,-2 20 1,1 6 122,1-39-155,-1 1-1,1-1 0,0 1 0,0-1 0,0 1 0,0-1 0,0 1 0,0-1 0,0 1 0,1-1 0,-1 1 0,0-1 0,0 1 0,0-1 0,0 1 0,1-1 0,-1 1 0,0-1 0,0 0 0,1 1 0,-1-1 0,0 1 0,1-1 0,-1 0 0,0 1 0,1-1 0,-1 0 0,1 1 0,-1-1 0,1 1 1,0-1 1,0-1 0,0 1 0,0 0-1,0 0 1,0 0 0,0 0 0,0-1 0,0 1 0,-1 0 0,1-1 0,0 1 0,0-1 0,0 1 0,1-2 0,25-23 116,60-74 253,-85 96-370,-1 1 0,1 0-1,0 0 1,0 0-1,0 0 1,0 0 0,0 1-1,4-3 1,-5 4-5,-1 0-1,0 0 1,0 0 0,0-1-1,1 1 1,-1 0 0,0 0 0,0 0-1,1 0 1,-1 1 0,0-1 0,0 0-1,0 0 1,1 0 0,-1 0-1,0 0 1,0 0 0,0 0 0,1 0-1,-1 0 1,0 0 0,0 1-1,0-1 1,0 0 0,1 0 0,-1 0-1,0 0 1,0 1 0,0-1 0,0 0-1,0 0 1,0 0 0,0 0-1,1 1 1,1 15 10,-4 10 14,1-19-11,1 0-1,0 0 1,0 0 0,1 12-1,0-19-11,-1 1-1,0-1 0,1 1 0,-1-1 0,0 1 0,1-1 0,-1 0 0,1 1 0,-1-1 0,1 0 1,-1 1-1,1-1 0,-1 0 0,1 1 0,-1-1 0,1 0 0,0 0 0,-1 0 0,1 1 0,-1-1 1,1 0-1,0 0 0,-1 0 0,1 0 0,-1 0 0,1 0 0,0 0 0,-1 0 0,1-1 0,-1 1 1,1 0-1,-1 0 0,1 0 0,0-1 0,-1 1 0,1 0 0,0-1 0,22-9 7,62-48-7,-83 57-1,0-1 0,0 1 0,0-1 0,1 1 0,-1 0 0,0 0 0,1 0 0,-1 0 0,0 0 0,1 0 0,-1 1 0,1-1 0,-1 1 0,1 0 0,0 0 0,-1 0 0,1 0 0,-1 0 0,1 1 0,-1-1 0,4 2 0,-1 0 0,0 1 0,-1 0 0,0 0 0,0 0 0,0 1 0,0-1 0,0 1 0,-1 0 0,4 5 0,0 0 8,0 0 0,1-1 0,0 0 0,0 0 0,16 10 0,-21-16-5,0 0-1,-1-1 1,1 0 0,0 0 0,0 0 0,0 0 0,0 0-1,1 0 1,-1-1 0,0 1 0,0-1 0,0 0 0,0 0-1,0 0 1,1-1 0,-1 1 0,0-1 0,0 0 0,0 0-1,0 0 1,0 0 0,0 0 0,0 0 0,-1-1 0,5-3-1,4-3 30,-1 0-1,0-1 0,0 0 0,-1-1 1,10-13-1,36-58 160,-35 45-111,-14 23-10,1 0 0,0 1 0,10-11 0,-17 22-67,1 1-1,-1-1 1,0 1 0,0-1-1,1 1 1,-1 0 0,0-1-1,0 1 1,1 0-1,-1-1 1,1 1 0,-1 0-1,0-1 1,1 1 0,-1 0-1,1 0 1,-1-1 0,0 1-1,1 0 1,-1 0-1,1 0 1,-1 0 0,1 0-1,-1 0 1,1 0 0,-1 0-1,1 0 1,-1 0-1,1 0 1,-1 0 0,1 0-1,-1 0 1,1 0 0,-1 0-1,0 0 1,1 0 0,-1 1-1,1-1 1,0 1-1,0 0 1,0 1-1,0 0 1,0-1-1,0 1 1,0 0-1,0 0 1,0 0-1,-1-1 1,1 1-1,-1 3 1,6 47-3,-6-26 24,0 0 0,-2 0-1,-1-1 1,-1 1-1,-9 29 1,13-54-22,-1 0-1,1 0 1,0 0 0,-1 0 0,1 0 0,0 0-1,-1-1 1,1 1 0,-1 0 0,0 0 0,1 0-1,-1-1 1,1 1 0,-1 0 0,0-1 0,0 1-1,0-1 1,1 1 0,-1-1 0,0 1 0,0-1 0,0 1-1,0-1 1,0 0 0,0 1 0,0-1 0,1 0-1,-1 0 1,0 0 0,0 0 0,0 0 0,0 0-1,0 0 1,0 0 0,0 0 0,-2-1 0,-1 0 18,0 0 1,1-1 0,-1 1-1,0-1 1,0 0-1,1 0 1,-6-4 0,9 6-20,0 0 0,0 0 0,0-1 0,0 1 0,-1 0 0,1 0 0,0 0 0,0 0 1,0 0-1,0 0 0,0-1 0,-1 1 0,1 0 0,0 0 0,0 0 0,0 0 0,0 0 0,0-1 0,0 1 0,0 0 1,0 0-1,0 0 0,0-1 0,0 1 0,0 0 0,0 0 0,0 0 0,0-1 0,0 1 0,0 0 0,0 0 0,0 0 1,0-1-1,0 1 0,0 0 0,0 0 0,0 0 0,0 0 0,0-1 0,0 1 0,1 0 0,8-6 13,14 1-9,109-11 54,15-2-380,-142 18 90,4 0-128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9944,'0'0'1928,"96"-12"-1456,-21 8 0,16-2-40,11 0 8,3 0-56,4 0 8,-10 4-56,-5-2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7024,'0'0'6041,"11"-8"-5636,24-20 242,-2-2-1,0-1 0,48-62 1,-2-33 1552,-56 99-1422,-16 20-262,-12 26 219,-4 38-1,5-35-589,1-5-37,1-1 1,1 1-1,0 29 0,2-40-63,0 0-1,0 0 1,0 0 0,1 0-1,0-1 1,0 1 0,0 0-1,1-1 1,0 1-1,0-1 1,0 0 0,1 0-1,6 7 1,-8-10-25,0 0 0,0-1 1,1 1-1,-1-1 0,0 1 0,1-1 1,-1 0-1,1 0 0,-1 0 0,1 0 0,0 0 1,-1-1-1,1 1 0,0-1 0,0 0 1,-1 0-1,1 0 0,0 0 0,0 0 0,-1-1 1,1 1-1,0-1 0,-1 1 0,5-3 1,6-1 85,-1-1 0,1-1 0,17-11 0,1-3 30,-1-2-1,31-28 0,-30 23 192,50-32 0,-81 58-307,1 1 0,0-1 0,-1 1 0,1 0-1,-1-1 1,1 1 0,0 0 0,-1-1 0,1 1 0,0 0 0,-1 0 0,1 0 0,0 0 0,0-1 0,-1 1-1,1 0 1,0 0 0,1 1 0,-2-1-10,0 0-1,1 0 1,-1 1 0,0-1-1,0 0 1,1 1 0,-1-1-1,0 0 1,0 1-1,1-1 1,-1 0 0,0 1-1,0-1 1,0 0-1,0 1 1,0-1 0,1 0-1,-1 1 1,0-1 0,0 1-1,0-1 1,0 0-1,0 2 1,-6 31 172,3-21-100,-6 22 88,7-28-108,0 1 1,0-1 0,1 1 0,-2 12-1,6-15 148,4-8-109,7-9-5,-5 2-26,11-12 51,0 1 1,2 1-1,30-24 1,-50 44-103,0-1 1,0 1-1,0 0 1,0 0 0,0 0-1,0 0 1,0 0-1,0 0 1,0 0-1,0 1 1,1-1-1,-1 1 1,0 0-1,0-1 1,1 1-1,-1 0 1,0 0-1,0 1 1,1-1-1,-1 0 1,0 1 0,5 1-1,-2 1 16,0 0 0,0 1-1,0-1 1,0 1 0,0 0-1,7 9 1,-1 0 12,-4-6-139,0 1 0,-1 1 0,-1-1 0,1 1 0,-2 0-1,1 1 1,-1-1 0,4 13 0,0 0-3044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13560,'0'0'2432,"102"-30"-2728,-35 24 128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8432,'0'0'1725,"13"2"-1130,4 0-260,0 0 0,1-1 0,-1-1 0,0-1 0,22-3 1,-34 3-187,-1 0 0,1 0 0,-1 0 0,1-1 1,-1 0-1,0 0 0,1 0 0,-1 0 1,0 0-1,-1-1 0,1 0 0,5-4 0,-7 4-70,0 0 0,-1 1-1,1-1 1,0 0 0,-1 0-1,0 0 1,0 0 0,0 0-1,0 0 1,0 0 0,-1 0-1,1 0 1,-1 0 0,0 0-1,0-1 1,0 1 0,0 0-1,0 0 1,-1 0 0,0 0-1,0-4 1,0 5-37,1-1 0,-1 1 0,0-1 0,0 1-1,1 0 1,-1-1 0,-1 1 0,1 0 0,0 0 0,-1-1 0,1 1 0,-1 0 0,1 1 0,-1-1 0,0 0 0,0 0 0,0 1 0,0-1-1,0 1 1,0-1 0,0 1 0,-1 0 0,1 0 0,0 0 0,-1 0 0,1 1 0,-1-1 0,1 1 0,-1-1 0,1 1 0,-1 0 0,1 0-1,-4 0 1,2 1 2,0-1-1,-1 1 0,1 0 1,0 1-1,0-1 0,0 1 0,0 0 1,0 0-1,0 0 0,0 0 1,1 1-1,-1-1 0,1 1 0,0 0 1,-1 0-1,2 0 0,-1 1 0,-5 6 1,5-3 3,-1 0 0,1 1 0,0-1 0,0 1 0,0 0 0,2 0 0,-1 0 0,1 0 1,0 0-1,0 0 0,1 0 0,0 0 0,2 16 0,-1-18-5,0-1 1,0 1-1,1 0 1,0-1-1,0 1 0,0-1 1,1 0-1,-1 0 0,1 0 1,0 0-1,1 0 1,-1-1-1,1 1 0,0-1 1,0 0-1,0 0 1,1 0-1,0-1 0,-1 0 1,9 5-1,-9-7-9,1 1 1,-1-1-1,1 0 0,0 0 0,-1-1 1,1 1-1,0-1 0,-1 0 0,1 0 1,0 0-1,0-1 0,-1 0 1,1 0-1,-1 0 0,1 0 0,-1-1 1,7-2-1,7-6 80,1 1-1,26-21 1,-33 22-55,29-20 122,54-33 191,-84 55-283,2 0 0,-1 1 0,1 0-1,-1 1 1,1 0 0,18-2 0,-27 6-51,-1 0 0,0 0 1,1 1-1,-1-1 0,0 1 0,0 0 0,0 0 0,0 0 0,1 0 0,-1 0 0,4 4 0,34 21 275,-34-20-257,29 20 695,60 58-1,-95-83-703,0 0 1,1 0-1,-1 0 1,0 0-1,1 0 1,-1-1-1,0 1 1,1 0-1,-1 0 0,1-1 1,-1 1-1,1-1 1,-1 0-1,1 1 1,0-1-1,-1 0 1,1 0-1,-1 0 0,1 0 1,0 0-1,-1 0 1,1-1-1,-1 1 1,3-1-1,5-4 292,-4 2-4525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13056,'0'0'1350,"-15"15"-962,-211 217 1004,171-180-1012,18-18 465,-66 79 1,92-93 120,14-16-1002,6-6-2178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2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12256,'0'0'12366,"10"9"-11989,-1-1-275,-4-3-40,1 0 1,0 0 0,0-1-1,0 1 1,0-1 0,1-1-1,-1 1 1,1-1 0,13 4-1,15 1 250,1-1 1,0-1-1,0-3 0,0 0 0,63-6 0,-83 2-167,6 1 203,-1-2 0,1 0 0,0-1 0,-1-2 0,0 0 0,0-1-1,21-9 1,-28 1 251,-3 3-327,-8 8-432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4:5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4 362 11552,'0'0'489,"-1"13"-5,1 221 1456,-1-86-731,-1-50 1014,6-351 405,1 172-2131,18-94 0,-16 139-290,2 0-1,14-37 0,-16 55-83,1 1-1,0-1 0,1 2 1,1-1-1,21-26 1,-29 41-98,0-1 0,0 1 0,0 0 1,0 0-1,0 0 0,1 0 1,-1 1-1,1-1 0,-1 0 0,1 1 1,0 0-1,-1 0 0,1 0 1,0 0-1,0 0 0,0 0 0,0 1 1,0-1-1,0 1 0,4 0 0,-3 1-2,0 0 0,0 0-1,0 0 1,0 0 0,-1 1-1,1-1 1,0 1 0,-1 0-1,1 0 1,-1 1 0,0-1-1,0 1 1,0-1 0,5 7-1,2 1 36,-1 1 0,-1 0-1,0 1 1,0 0 0,-1 0-1,-1 0 1,0 1 0,0 0 0,-1 0-1,5 23 1,-9-28-27,0 0 1,0 0 0,-1 0-1,0 0 1,0 0-1,0 0 1,-1 0-1,-1 0 1,1 0-1,-1 0 1,-1 0 0,1-1-1,-1 1 1,-1-1-1,1 0 1,-1 0-1,-1 0 1,1 0-1,-1-1 1,-6 7 0,3-4 22,-1-1 1,1 0 0,-1-1 0,-1 1 0,1-2 0,-15 9 0,19-13-16,1 0 1,-1 0-1,1-1 1,-1 1-1,0-1 1,0 0-1,0 0 0,0-1 1,1 1-1,-1-1 1,0 0-1,0-1 1,0 1-1,0-1 1,0 0-1,0 0 1,-7-3-1,10 3-18,0 1 0,1-1 0,-1 0 0,0 1-1,1-1 1,-1 0 0,1 0 0,-1-1 0,1 1 0,0 0 0,-1 0-1,1-1 1,0 1 0,0 0 0,0-1 0,-1-2 0,1 3-9,1 0 0,0-1-1,0 1 1,0-1 0,0 1 0,0 0 0,0-1 0,0 1 0,0-1 0,0 1 0,1 0-1,-1-1 1,0 1 0,1 0 0,-1-1 0,1 1 0,0 0 0,0-1 0,-1 1-1,1 0 1,0 0 0,1-1 0,8-9 32,-1 0 1,1 1-1,1 1 0,0-1 1,0 2-1,1 0 0,0 0 1,1 1-1,21-9 0,11-1 23,72-17-1,6-2-14,14-5-19,-115 34-21,-14 7 19,-7 4 32,-106 148 61,99-143-119,0 0 1,1 0 0,0 1-1,-5 17 1,8-24 0,1 1 0,0 0 1,0 0-1,1 0 0,-1 0 0,1 0 1,0 0-1,0 0 0,0 0 0,1 0 1,-1 0-1,1 0 0,0 0 0,0 0 1,3 5-1,-4-8-2,1 0 0,0 0-1,-1 0 1,1 0 0,0 0 0,0 0 0,0 0 0,0 0-1,0-1 1,0 1 0,0 0 0,0-1 0,0 1 0,0-1 0,0 1-1,0-1 1,0 1 0,1-1 0,-1 0 0,0 0 0,0 0 0,0 1-1,1-1 1,-1 0 0,0-1 0,0 1 0,0 0 0,1 0 0,-1 0-1,0-1 1,0 1 0,0 0 0,0-1 0,1 1 0,1-2 0,1 0 8,0 0 0,0-1 1,0 1-1,0-1 1,0 0-1,-1 0 1,1 0-1,3-5 0,8-15 82,0-1-1,-2 0 0,-1-1 1,18-53-1,-22 57 3,-8 21-93,0-1 0,0 1 0,0-1-1,0 1 1,0 0 0,0-1 0,0 1 0,1 0-1,-1-1 1,0 1 0,0 0 0,0-1 0,1 1 0,-1 0-1,0-1 1,0 1 0,1 0 0,-1-1 0,0 1-1,0 0 1,1 0 0,-1-1 0,0 1 0,1 0-1,-1 0 1,0 0 0,1 0 0,-1-1 0,1 1 0,-1 0-1,0 0 1,1 0 0,-1 0 0,0 0 0,1 0-1,-1 0 1,1 0 0,-1 0 0,0 0 0,1 0 0,-1 0-1,1 0 1,-1 1 0,0-1 0,1 0 0,-1 0-1,0 0 1,1 0 0,-1 1 0,0-1 0,1 0-1,-1 0 1,0 1 0,0-1 0,1 0 0,-1 0 0,0 1-1,0-1 1,1 0 0,-1 1 0,0-1 0,0 0-1,0 1 1,1 0 0,14 27 42,-14-24-38,2 1-5,-1 1 0,1-1 0,0 0 0,1 0 0,-1 0 0,1 0 0,0-1 0,0 1-1,8 5 1,-10-8-1,1-1 0,0 1-1,-1-1 1,1 0 0,0 1-1,0-1 1,0-1 0,0 1-1,0 0 1,0-1 0,0 1-1,0-1 1,0 0 0,0 0-1,0 0 1,0-1 0,0 1-1,0-1 1,0 1-1,5-3 1,21-9 38,1-2 0,-2 0-1,44-31 1,-50 31-26,-14 9 13,0 0-1,0 0 1,1 1 0,0 1-1,0-1 1,0 1 0,0 1-1,17-3 1,-24 5-19,0 0 0,0 1 1,0 0-1,-1-1 0,1 1 0,0 0 1,-1 0-1,1 0 0,-1 0 0,1 0 1,-1 0-1,1 0 0,-1 0 1,0 1-1,1-1 0,-1 0 0,0 1 1,0-1-1,0 1 0,0-1 0,0 1 1,-1 0-1,1-1 0,0 4 0,0-2 10,0-1 0,0 0 0,0 0 0,0 0-1,1 0 1,-1 0 0,0 0 0,1 0 0,0 0 0,-1-1-1,1 1 1,0 0 0,0-1 0,0 1 0,3 1-1,-1-4-1,-1 1 0,0-1 0,0 0 0,1 0-1,-1 0 1,0 0 0,0-1 0,0 1-1,0-1 1,0 0 0,4-3 0,10-12 45,-12 12-42,-1 0-1,1 0 1,0 0-1,1 1 1,5-4 0,-11 8-15,1-1 0,0 1 0,0 0 0,0-1 0,0 1 0,0 0 0,-1-1 0,1 1 0,0 0 0,0 0 0,0 0 0,0 0 0,0 0 0,0 0 0,0 0 0,0 0 0,0 0 0,0 0 0,0 1 0,-1-1 0,1 0 0,0 0 0,0 1 0,0-1 0,0 1 0,-1-1 0,1 1 0,0-1 0,0 1 0,-1 0 0,1-1 0,0 1 0,-1 0 0,1-1 0,-1 1 0,1 0 0,-1 0 0,1 0 0,-1-1 0,1 1 0,-1 1 0,5 9 14,-1 0 1,-1 0 0,4 19 0,-5-21-13,0 1 0,1-1 0,-1 0 0,2 0 0,-1 0 0,1 0 1,6 8-1,-9-16-5,-1 0 0,1 0 1,0 0-1,0 0 0,0 0 1,0 0-1,0 0 0,0-1 1,0 1-1,0 0 0,0-1 0,0 1 1,0-1-1,0 1 0,1-1 1,-1 1-1,0-1 0,0 0 1,1 0-1,1 1 0,0-2 1,0 1 0,0 0 0,-1-1 0,1 0 0,0 1 0,-1-1 0,1 0 0,-1 0 0,4-2 0,4-3 10,-1-1 0,1 0 1,11-12-1,-20 19-10,34-36 53,-2-1-1,35-51 0,20-23 113,-76 95-114,8-10 26,-19 25-69,0-1 1,0 1-1,0 0 0,0 0 0,0 0 0,1 1 0,-1-1 0,0 0 0,0 0 0,1 1 0,-1-1 1,1 1-1,-1-1 0,0 1 0,1-1 0,1 1 0,-2 0-4,-1 0 0,1 0 1,0 1-1,-1-1 0,1 0 0,0 1 0,-1-1 1,1 0-1,-1 1 0,1-1 0,0 1 0,-1-1 1,1 1-1,-1-1 0,1 1 0,-1 0 0,0-1 1,1 1-1,-1 0 0,1-1 0,-1 1 0,0 0 1,0-1-1,1 2 0,4 17 48,-2 6-11,0 0 0,-2 0 1,-1 0-1,-1 0 0,-1 1 0,-8 39 1,9-62-38,1 0 1,-1 0 0,0 0-1,0 0 1,0 0-1,-1 0 1,1 0 0,-1 0-1,0 0 1,0-1-1,0 1 1,0-1 0,0 1-1,0-1 1,0 0-1,-1 0 1,0 0 0,1 0-1,-5 2 1,5-3 1,0 0-1,0-1 1,0 1 0,0-1-1,0 1 1,0-1 0,0 0-1,0 0 1,-1 0 0,1 0-1,0 0 1,0-1-1,0 1 1,0-1 0,0 1-1,0-1 1,0 0 0,0 1-1,0-1 1,0 0 0,0 0-1,0-1 1,1 1 0,-1 0-1,0-1 1,1 1 0,-1-1-1,1 1 1,-2-3 0,-25-24 210,50 40-82,-14-6-153,1-1 0,0 0 1,0-1-1,0 0 0,0 0 1,0-1-1,1-1 0,-1 1 1,1-1-1,0-1 0,19 1 1,-4-2-44,0-1 0,0-1 0,40-8 0,-57 8 49,0-1-1,-1 0 1,1 0 0,0 0 0,-1-1 0,0 0 0,0 0-1,12-11 1,2-3-12,24-27-1,-28 26 17,11-11 112,41-62 0,-72 99-90,0 0-1,0 0 1,1 1 0,0-1-1,0 1 1,1-1-1,-1 12 1,-1 3 4,-2 5-3,-1 32-1,5-53-18,1 1-1,0 0 1,0-1-1,1 1 1,0-1-1,0 1 1,1-1-1,0 1 1,0-1-1,5 12 1,-5-15 5,1 0 0,-1 0 0,1 0 0,0 0 0,-1 0 0,1 0 0,0-1 0,1 0 0,-1 1 0,0-1 0,1-1 0,-1 1 0,1 0 0,0-1 0,0 0 0,-1 1 0,1-2 0,0 1 0,0 0 0,0-1 0,0 0 0,0 0 0,0 0 0,0 0 0,7-2 0,5-1-4,1-1 0,-1 0 0,1-1-1,25-13 1,15-11-12,80-53 0,-54 31 48,-71 45-62,-25 17 9,-1 2 14,6-5 13,1 0-1,0 0 0,1 1 0,0 0 1,0 0-1,-7 18 0,11-25-4,1 1-1,0 0 1,0 0-1,0 0 1,0-1-1,1 1 1,-1 0-1,1 0 1,-1 0-1,1 0 1,0 0-1,0 0 1,1 0-1,-1 0 1,0 0-1,1 0 1,0 0-1,0 0 1,0-1-1,0 1 1,0 0 0,0-1-1,1 1 1,0 0-1,-1-1 1,1 0-1,0 1 1,0-1-1,3 2 1,-3-2-2,1-1 0,-1 0 1,1 1-1,-1-1 0,1 0 1,0-1-1,-1 1 0,1 0 1,0-1-1,0 0 0,0 1 1,-1-1-1,1 0 0,0 0 1,0-1-1,0 1 0,-1-1 1,1 1-1,0-1 0,0 0 1,-1 0-1,1 0 0,-1 0 1,1-1-1,-1 1 0,5-4 1,-2 2 0,0-1 0,0 1-1,0-1 1,-1 0 0,1-1 0,-1 1 0,0-1 0,0 0 0,-1 0 0,1 0 0,3-8 0,-6 11 2,0-1 0,-1 0 0,1 1 1,0-1-1,-1 0 0,0 0 0,0 1 0,0-1 1,0 0-1,0 0 0,0 1 0,0-1 0,-1 0 1,0 0-1,1 1 0,-1-1 0,0 0 0,0 1 1,-3-5-1,1 2 13,-1 0 0,0 1-1,0-1 1,0 1 0,0 0 0,0 0 0,-1 0 0,-6-3-1,10 6-17,0 1 0,0-1 0,0 1 0,0-1 0,0 0 0,0 0 0,0 1-1,0-1 1,0 0 0,0 0 0,0 0 0,0 0 0,1 0 0,-1 0 0,0 0 0,1 0-1,-1 0 1,1-1 0,-1 1 0,1 0 0,-1 0 0,1 0 0,0-1 0,0 1-1,0 0 1,-1 0 0,1-1 0,1 1 0,-1 0 0,0-1 0,0 1 0,0 0 0,1 0-1,-1 0 1,0-1 0,1 1 0,-1 0 0,1 0 0,0 0 0,-1 0 0,1 0 0,0 0-1,-1 0 1,1 0 0,0 0 0,0 0 0,0 0 0,0 0 0,2-1 0,6-4-22,0-1 0,0 1 0,1 1 0,14-7 1,-23 12 25,29-14-5,65-20-1,-79 30-4,0 0 0,1 2 0,-1-1-1,1 2 1,-1 0 0,19 2 0,-32 0 4,0-1 1,0 0 0,0 1 0,0 0 0,0-1-1,0 1 1,-1 1 0,1-1 0,0 0-1,-1 0 1,1 1 0,-1 0 0,1-1-1,-1 1 1,0 0 0,0 0 0,0 1 0,0-1-1,2 3 1,1 2-13,-1 1 0,0 0 0,-1 0 0,5 17 0,-5-15 7,0-1 0,1 0 0,7 15-1,-10-23 12,-1 0 0,1-1 0,0 1 0,-1 0-1,1-1 1,0 1 0,0-1 0,-1 1 0,1-1 0,0 1-1,0-1 1,0 1 0,0-1 0,0 0 0,0 0-1,0 1 1,0-1 0,0 0 0,0 0 0,0 0 0,0 0-1,-1 0 1,1 0 0,0 0 0,0 0 0,0-1-1,0 1 1,0 0 0,0-1 0,0 1 0,0 0 0,1-1-1,28-17 60,-29 17-60,59-50 99,-48 39-83,1 1-1,0 0 1,0 1-1,1 0 1,0 1-1,29-13 1,-41 21-20,1 1 1,-1-1 0,1 1 0,-1-1-1,0 1 1,1 0 0,-1 0 0,1 0-1,-1 1 1,1-1 0,-1 0 0,1 1-1,-1 0 1,0-1 0,1 1 0,-1 0-1,0 0 1,0 1 0,1-1 0,-1 0-1,0 1 1,0-1 0,-1 1 0,1 0-1,3 3 1,4 5-22,-1 1 0,0 0 0,10 19 0,-8-14 17,9 12-158,10 18-28,-17-16-4518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16687,'0'0'2104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234 319 8744,'0'0'6381,"-13"3"-5932,3 0-346,-2 0 28,0 0 0,0 1 0,1 1 0,0 0 0,-20 12 0,12-5 242,1 1 0,-24 23-1,38-33-225,0 1 0,0 0-1,1 0 1,-1 1 0,1-1-1,0 1 1,1-1-1,-1 1 1,1 0 0,0 0-1,0 0 1,0 0 0,1 1-1,-1-1 1,0 11-1,2-15-96,0 1-1,1 0 1,-1 0-1,0-1 1,1 1-1,-1-1 1,1 1-1,-1 0 1,1-1 0,0 1-1,0-1 1,0 1-1,0-1 1,0 0-1,0 1 1,0-1-1,0 0 1,0 0-1,1 0 1,-1 0-1,0 0 1,1 0-1,-1 0 1,1 0-1,-1 0 1,1-1-1,0 1 1,-1-1-1,1 1 1,-1-1-1,1 1 1,2-1-1,3 1 31,0 0 0,1-1-1,-1 0 1,0 0 0,0-1 0,11-2-1,-5 0 23,0-2 0,0 1 0,0-2 0,0 0 0,-1 0 0,0-1 0,0-1 0,-1 0 0,0-1 0,16-15 0,-12 10 62,-2-1-1,0-1 1,0 0-1,-2-1 1,0 0-1,15-32 1,-21 35-29,0 0 1,-1 0-1,0-1 0,-1 1 1,-1-1-1,0 0 1,-1 0-1,-1 0 0,0 0 1,-1 0-1,0 0 0,-6-19 1,6 28-75,-2 1 0,1-1 0,-1 1 0,1 0-1,-1 0 1,-1 0 0,1 1 0,-1-1 0,0 1 0,0 0 0,0 0 0,0 0 0,-1 0 0,0 1 0,1-1 0,-10-3-1,6 3 9,0 0 0,0 1-1,0 0 1,0 1 0,0-1-1,-1 2 1,1-1 0,-1 1-1,1 1 1,-16 0-1,23 0-70,1 0 0,-1 0 0,0 0-1,0 0 1,0 0 0,0 0-1,0 1 1,0-1 0,1 0-1,-1 1 1,0-1 0,0 0-1,0 1 1,1-1 0,-1 1 0,0-1-1,0 1 1,1 0 0,-1-1-1,1 1 1,-1 0 0,0 0-1,1-1 1,-1 1 0,1 0-1,-1 1 1,1-2-15,0 1-1,0 0 1,0-1 0,0 1-1,0 0 1,1-1 0,-1 1-1,0-1 1,0 1 0,0 0-1,1-1 1,-1 1 0,0-1-1,1 1 1,-1 0 0,0-1-1,1 1 1,-1-1 0,1 1-1,-1-1 1,1 0 0,-1 1-1,1-1 1,-1 1 0,1-1-1,-1 0 1,1 0 0,-1 1-1,1-1 1,0 0 0,-1 0-1,1 1 1,0-1 0,-1 0-1,2 0 1,12 2-3631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11152,'0'0'8855,"-5"13"-8287,-14 40 464,2 0 0,-16 85 0,17 25 1147,16-156-2035,-1 0 0,2-1 0,-1 1-1,1-1 1,1 9 0,-1-13-98,-1 0 1,1 0-1,-1 0 0,1 0 0,0 0 0,0 0 1,0 0-1,0 0 0,0 0 0,0 0 1,1 0-1,-1-1 0,0 1 0,1-1 0,0 1 1,-1-1-1,1 1 0,3 1 0,6 1 20,0 0-1,0-1 0,1-1 1,-1 0-1,0 0 1,1-1-1,14 0 1,81-11 172,-20 1 32,-21 2 27,-32-1-1477,-7-5-3869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11256,'0'0'2650,"12"-1"-1962,76-4 564,-26 3 605,114-20-1,-169 20-1700,-1 0 0,1 0 0,-1-1 0,9-4 0,-1-2-2525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349 423 3808,'0'0'11889,"-10"5"-11532,-9 2-17,1-1-1,-1 0 1,-25 4 0,29-7-62,-1 1 0,0 0 0,1 1-1,-1 1 1,1 0 0,-23 15 0,28-15-69,0 1 0,0 0 0,1 0 1,1 1-1,-1 0 0,1 1 0,0 0 0,1 0 0,0 1 0,-6 11 0,11-18-148,1 1 0,0-1 0,0 1 0,0 0 0,0 0 0,0-1 0,1 1 0,0 0 1,0 0-1,0 0 0,0 0 0,0-1 0,1 1 0,0 0 0,-1 0 0,2 0 0,-1-1 0,0 1 0,1-1 0,-1 1 0,3 2 0,-2-3-25,0 0 0,0 0 0,0 0 1,0 0-1,0-1 0,0 0 0,1 1 0,-1-1 0,1 0 0,0 0 0,0 0 0,0 0 0,-1-1 0,2 1 0,-1-1 1,0 0-1,0 0 0,0 0 0,1 0 0,-1 0 0,0-1 0,1 1 0,-1-1 0,5 0 0,8-3 30,0 0 0,0-1 0,0-1 0,-1 0 0,1-1 0,-1-1 0,-1 0 0,1-1 0,-1-1 0,-1 0 0,0-1 0,0 0 0,-1-1 0,0-1 0,-1 0 0,0 0 0,15-24 0,-19 25 15,-2 0 1,1 0-1,-1-1 0,-1 0 0,0 0 0,4-22 1,-4 7 121,-2 0 0,0-31 1,-2 29-38,-1 0 0,-5-30 1,4 48-118,-1 1 0,1 0 1,-1-1-1,-1 1 0,0 0 1,-1 1-1,0-1 0,0 1 1,-8-10-1,4 6 4,5 7-29,0 1 1,0 0 0,0 0 0,-1 0 0,1 1-1,-1-1 1,0 1 0,-9-5 0,-16-8 53,19 10-53,1 1 0,-1 1 0,0 0 0,-1 0 0,1 1 0,-1 0 0,-12-1 0,16 3-1,0 1 0,0 0-1,0 1 1,0 0-1,-15 2 1,21-2-38,0 1 0,0-1 0,0 1 0,0 0 1,0 0-1,0 0 0,0 0 0,0 0 0,0 0 0,0 0 0,1 0 0,-1 1 0,0-1 1,1 1-1,-1-1 0,1 1 0,0 0 0,-1-1 0,1 1 0,0 0 0,0 0 1,0 0-1,0 0 0,0 0 0,1 0 0,-2 3 0,2-3-93,0 0 0,1-1 1,-1 1-1,0-1 0,0 1 0,1-1 0,-1 1 0,1-1 1,-1 1-1,1-1 0,0 1 0,-1-1 0,1 0 0,0 0 1,0 1-1,0-1 0,0 0 0,0 0 0,0 0 0,1 0 0,-1 0 1,0 0-1,3 1 0,0 1-2065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6928,'0'0'5641,"0"14"-4837,0 41-109,1 136 3094,6-138-2077,-7-53-1695,0 0 0,0 1-1,0-1 1,0 0 0,0 0 0,0 0 0,0 1 0,0-1 0,0 0 0,0 0 0,0 1 0,0-1 0,0 0 0,0 0-1,0 0 1,0 1 0,0-1 0,1 0 0,-1 0 0,0 0 0,0 1 0,0-1 0,0 0 0,0 0 0,0 0 0,1 0 0,-1 1-1,0-1 1,0 0 0,0 0 0,0 0 0,1 0 0,-1 0 0,0 0 0,0 1 0,0-1 0,1 0 0,-1 0 0,0 0-1,0 0 1,1 0 0,-1 0 0,0 0 0,0 0 0,0 0 0,1 0 0,-1 0 0,0 0 0,0 0 0,1 0 0,-1 0-1,0 0 1,0-1 0,0 1 0,1 0 0,-1 0 0,0 0 0,0 0 0,0 0 0,0 0 0,1 0 0,-1-1 0,0 1-1,0 0 1,12-11 384,10-19-155,-2 0 1,-1-2-1,-2 0 0,15-38 1,39-68 271,-65 126-451,13-18 77,-18 29-128,-1 0 0,1 0 1,0-1-1,0 1 0,0 0 0,0 0 1,0 0-1,0 0 0,1 1 0,-1-1 0,0 0 1,0 0-1,1 1 0,-1-1 0,0 1 1,1-1-1,2 0 0,-3 2-5,-1-1 0,1 0 1,-1 1-1,1-1 0,0 0 0,-1 1 1,1-1-1,-1 1 0,1-1 0,-1 1 1,1-1-1,-1 1 0,0 0 0,1-1 0,-1 1 1,0-1-1,1 1 0,-1 0 0,0-1 1,0 1-1,0 0 0,0 0 0,1-1 1,-1 1-1,0 0 0,0 0 0,2 26 83,-1-20-52,6 109 274,10 95 586,-16-205-792,0-1 0,0 1 0,1-1 0,0 1 0,0-1 0,0 0-1,5 8 1,-6-11-258,0 0 0,0 0-1,1-1 1,-1 1-1,0-1 1,1 1 0,0-1-1,-1 0 1,1 0 0,0 1-1,-1-1 1,1 0-1,0-1 1,0 1 0,0 0-1,0 0 1,0-1-1,0 1 1,0-1 0,0 0-1,4 1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6928,'0'0'9392,"13"4"-8829,0 0-428,0 0 0,0-1 0,1 0 0,-1-1 0,0-1 0,1 0 0,17-1 0,208-18 1412,351-34 1225,-522 43-2425,106-10 809,-145 19-823,-22 0-193,0 0 1,-1 0-1,1 0 1,0-1-1,8-2 1,-9-1 145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7736,'0'0'11186,"16"3"-10702,-1 1-355,0 0 9,0-1 0,0 0 0,0-1-1,1-1 1,19 0 0,33-4 507,201-5 2357,-242 14-721,-32-6-6689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0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10448,'0'0'6247,"12"0"-5591,23 1 96,1-3 0,0-1-1,55-12 1,-46 3 78,-1-1 0,0-3 0,75-37 0,-108 46-644,-7 5-3047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3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399 1 9944,'0'0'4473,"-5"12"-3685,-98 249 1397,-14 37-702,9-21 151,69-180-718,32-80-704,3-10-48,1 1 0,0-1 0,1 1 0,0 0-1,0-1 1,-2 16 0,4-23-144,0 0 0,0 1 0,0-1 0,0 0-1,0 0 1,0 0 0,0 1 0,0-1 0,0 0 0,0 0 0,0 0 0,0 0-1,0 1 1,0-1 0,1 0 0,-1 0 0,0 0 0,0 1 0,0-1 0,0 0 0,0 0-1,0 0 1,0 0 0,0 0 0,1 1 0,-1-1 0,0 0 0,0 0 0,0 0 0,0 0-1,1 0 1,-1 0 0,0 0 0,0 0 0,0 0 0,0 0 0,1 1 0,-1-1-1,0 0 1,0 0 0,10-4 365,10-13-61,3-12-3128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5520,'0'0'12297,"9"13"-11933,1 1-251,-5-9-59,0 1 1,-1 0-1,0 1 0,0-1 0,0 1 0,-1 0 0,0-1 1,-1 1-1,1 1 0,2 13 0,3 26 998,-2 0 1,0 55-1,-2-74 1182,-9-28-2060,4 0-170,1 0 1,0 0 0,0 0-1,-1 0 1,1 1-1,0-1 1,0 0-1,-1 0 1,1 0-1,0 0 1,0 0-1,-1 0 1,1 0 0,0 0-1,0 0 1,-1 0-1,1 0 1,0 0-1,-1 0 1,1 0-1,0 0 1,0 0-1,-1 0 1,1 0 0,0 0-1,0 0 1,-1 0-1,1 0 1,0 0-1,0-1 1,-1 1-1,1 0 1,0 0 0,0 0-1,-1 0 1,1-1-1,0 1 1,0 0-1,0 0 1,0-1-1,-1 1 1,1 0-1,0 0 1,0-1 0,0 1-1,0 0 1,0 0-1,0-1 1,0 1-1,0 0 1,0 0-1,0-1 1,0 1-1,0 0 1,0-1 0,0 1-1,0 0 1,0 0-1,0-1 1,0 1-1,0 0 1,0 0-1,0-1 1,9-40 38,2 0 0,1 1 1,3 0-1,22-45 0,-35 81-38,10-20 59,1 1 1,1 1-1,20-24 1,-28 40-19,0-1 1,1 1-1,0 0 0,0 0 1,0 1-1,1 0 1,-1 1-1,1-1 1,11-3-1,-17 7-21,1 0 0,-1 0-1,1 0 1,0 1-1,0-1 1,-1 1 0,1-1-1,0 1 1,0 0-1,0 0 1,-1 0 0,1 1-1,0-1 1,0 1-1,0-1 1,-1 1 0,1 0-1,0 0 1,-1 0-1,1 0 1,-1 1 0,0-1-1,1 1 1,-1-1-1,0 1 1,0 0 0,0 0-1,0 0 1,0 0-1,0 0 1,0 1 0,-1-1-1,3 5 1,2 6 30,0 0-1,-1 1 1,0-1 0,-1 1 0,4 28 0,1 75 245,-8-101-240,-1 120 420,-2-54-97,-4-49-23,2-32-296,0-1-1059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50 12456,'0'0'2205,"-10"11"-1914,-34 36 37,40-43-219,1 0 0,0 0 0,0 0 0,0 0 0,0 1 0,1-1 0,-1 1 0,1 0 0,1 0 0,-1-1 0,0 1 0,1 0 0,0 0 0,0 0 0,1 1 0,0 9 0,0-14-54,0 0 1,0 1-1,1-1 1,-1 0-1,0 1 0,1-1 1,0 0-1,-1 0 1,1 0-1,0 1 1,-1-1-1,1 0 0,0 0 1,0 0-1,0 0 1,0 0-1,0 0 1,0-1-1,0 1 0,0 0 1,0 0-1,0-1 1,1 1-1,-1-1 1,0 1-1,0-1 1,1 1-1,-1-1 0,0 0 1,3 0-1,4 2 83,-1-1 1,1-1-1,-1 1 0,9-2 0,-7 0-16,0 0 0,1 0 0,-1-1 0,0 0 1,0-1-1,0 0 0,0 0 0,-1-1 0,1 0 0,-1-1 0,0 1 0,-1-2 0,1 1 0,-1-1 0,0 0 1,0-1-1,0 1 0,-1-1 0,0-1 0,9-14 0,-10 13 67,1 1 0,-2 0 0,1-1 0,-1 0 0,3-10 0,-6 17-150,-1 1-1,1-1 0,-1 0 1,1 1-1,-1-1 0,0 0 1,0 1-1,1-1 1,-1 0-1,-1 0 0,1 1 1,0-1-1,0 0 0,-1 1 1,1-1-1,-1 0 1,1 1-1,-1-1 0,1 1 1,-1-1-1,0 1 0,0-1 1,0 1-1,0-1 0,0 1 1,0 0-1,-1 0 1,1-1-1,0 1 0,-1 0 1,1 0-1,0 0 0,-1 0 1,1 1-1,-1-1 1,0 0-1,1 1 0,-4-2 1,-2 1 8,-1 0 0,1 0 0,0 0 0,-1 1 0,1 0 1,-1 1-1,1 0 0,0 0 0,-1 0 0,1 1 0,0 0 1,0 0-1,0 1 0,0 0 0,1 0 0,-7 5 0,5-4-59,2 0 0,-1 1 0,1 0 0,-1 0-1,1 0 1,1 1 0,-1 0 0,1 0 0,0 0-1,0 1 1,1-1 0,0 1 0,0 0-1,-5 13 1,6 2-291,3-15-2871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 6128,'0'0'13219,"10"0"-12831,200-6 1740,-193 5-1981,37-4 362,1 3-1,57 5 0,-19 3 305,99-5 0,-30-13 347,-270 19-805,28-1-173,-45 5 178,-209 45 0,145-13-131,177-40-187,-26 2 140,38-4-168,0 0 0,0-1 0,0 1 1,0 0-1,0 0 0,0-1 0,0 1 0,1 0 0,-1-1 0,0 1 0,1 0 0,-1-1 0,0 1 0,1 0 1,-1-1-1,1 1 0,-1-1 0,1 1 0,-1-1 0,2 2 0,87 58 62,53 38 39,-117-81-85,1 0 0,0-2 1,1-1-1,41 15 0,121 30 187,-160-50-172,71 15 156,-99-24-198,-1 0-1,1 1 1,-1-1-1,1 0 1,-1 0-1,0 0 1,1 0 0,-1 1-1,1-1 1,-1 0-1,0 1 1,1-1-1,-1 0 1,0 1-1,1-1 1,-1 0-1,0 1 1,1-1-1,-1 0 1,0 1-1,0-1 1,1 1-1,-1-1 1,0 1-1,0-1 1,0 1-1,0-1 1,0 1-1,0-1 1,0 0-1,0 1 1,0-1-1,0 1 1,0-1-1,0 1 1,0-1-1,0 1 1,0-1-1,0 1 1,0-1-1,-1 1 1,1-1-1,0 0 1,0 1-1,0-1 1,-1 1-1,1-1 1,0 0-1,-1 1 1,1-1-1,0 0 1,-1 1-1,-22 24 84,18-21-75,-63 57 55,-3-2 1,-83 51-1,-62 51 13,179-130-66,-114 100 37,113-96-25,-35 35 146,72-69-166,-1 1 1,1 0-1,-1 0 0,1 0 0,0-1 0,0 1 1,0 0-1,0 0 0,0 1 0,0-1 1,-1 4-1,2-5-5,0-1 0,0 0 0,0 1 0,0-1 0,0 1 0,1-1 0,-1 0 0,0 1 0,0-1 0,0 0 0,0 1 0,0-1 0,0 1 0,1-1 1,-1 0-1,0 1 0,0-1 0,1 0 0,-1 1 0,0-1 0,0 0 0,1 0 0,-1 1 0,1-1 0,16 2-27,6-6 17,0-1 0,0-1 0,0-2 0,26-11 0,86-48 16,-65 31 30,-46 24-20,20-11 53,64-22 0,-91 40-50,0 0 1,0 1 0,0 1-1,0 1 1,1 0 0,-1 1-1,30 2 1,-26 3-13,1 1 0,-1 1 0,0 1 0,-1 0 0,1 2 0,-1 0-1,21 15 1,-9-7 26,50 19-1,-55-24-24,-22-9 37,0-1 0,0 1 1,0-1-1,0 0 0,0-1 0,1 1 0,7 0 0,-11-2-70,0 0-1,0-1 1,0 1-1,-1 0 1,1-1-1,0 1 1,0-1-1,0 0 1,0 0-1,-1 0 1,1 0-1,0 0 1,-1 0 0,1 0-1,-1 0 1,1-1-1,-1 1 1,0 0-1,1-1 1,-1 1-1,0-1 1,0 0-1,0 1 1,0-1-1,0 0 1,0-2-1,6-14-779,-5 11-2993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6128,'0'0'6608,"14"-9"-6266,23-12-182,59-35 594,-77 45-540,-1-2 0,-1 0 0,19-18 0,5-12 500,36-52 1,-59 72-398,-2-2 0,-1 0-1,-1-1 1,12-30 0,-21 43-100,0 0-1,2-16 1,-6 25-127,0 0-1,-1 0 0,0 0 1,1 1-1,-1-1 0,-1 0 1,1 0-1,0 0 0,-1 1 1,0-1-1,0 0 0,-3-6 1,4 9-64,-1 0-1,1 1 1,-1-1 0,0 0 0,0 1 0,1-1 0,-1 0-1,0 1 1,0-1 0,0 1 0,1-1 0,-1 1-1,0 0 1,0-1 0,0 1 0,0 0 0,0 0 0,0-1-1,0 1 1,0 0 0,0 0 0,0 0 0,0 0 0,0 0-1,0 1 1,-1-1 0,-26 8 283,17-2-238,1 1-1,0 0 1,0 0 0,1 1-1,0 0 1,0 1-1,-8 11 1,3-2 54,0 1 1,-21 39 0,27-43-51,1 0 0,0 0 1,2 1-1,-1 0 1,2 0-1,-4 30 0,7-40-29,0-1-1,1 1 0,0 0 1,0 0-1,1 0 0,0 0 1,0 0-1,0-1 0,1 1 1,0 0-1,0-1 1,0 1-1,1-1 0,-1 0 1,1 0-1,1 0 0,-1 0 1,1 0-1,-1-1 0,2 1 1,-1-1-1,9 7 0,-6-7 21,0 0-1,0 0 1,1 0-1,-1-1 1,1 0-1,0-1 1,0 0-1,0 0 1,0 0-1,0-1 1,0 0 0,0-1-1,0 0 1,0 0-1,0-1 1,11-2-1,9-3-527,0-1 0,0-2 0,28-13 0,-36 15-782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7232,'0'0'6697,"-12"7"-6364,-23 14-127,-159 102 1675,181-113-1663,0 0 0,1 1-1,0 1 1,1 0 0,0 1 0,-16 24 0,23-31-96,0 0-1,0 1 1,1 0 0,0-1 0,0 1-1,1 0 1,0 1 0,0-1 0,1 0 0,0 0-1,0 1 1,0-1 0,1 1 0,0-1 0,1 1-1,0-1 1,2 10 0,-2-13-66,0 1 1,0-1-1,1 1 0,0-1 0,0 1 0,0-1 1,1 0-1,-1 0 0,1 0 0,0 0 0,0-1 1,0 1-1,1-1 0,-1 0 0,1 0 1,0 0-1,-1 0 0,1 0 0,1-1 0,-1 0 1,0 0-1,1 0 0,-1 0 0,1-1 1,-1 0-1,1 0 0,0 0 0,-1 0 0,7-1 1,-2 0-5,1 0 1,0-1 0,0 0-1,0 0 1,0-1 0,-1-1-1,1 0 1,-1 0-1,0-1 1,0 0 0,0 0-1,0-1 1,-1 0 0,0-1-1,13-11 1,-8 6 25,0-1 0,-1-1 0,0 0 0,-1 0 0,0-1 0,-1-1 0,-1 0 0,9-18 0,-9 14-10,-3 7 71,-1 1-1,0-1 1,0 0-1,-1 0 1,-1-1 0,0 1-1,3-26 1,-12 91 514,48 295 759,-30-311-864,-12-36-469,5-17-1152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7136,'0'0'4954,"13"-4"-4610,-12 4-327,11-3 81,-1-1 1,0 0-1,0-1 0,0 0 0,-1-1 1,0 0-1,11-8 0,31-33 813,-2-2-1,67-85 1,-115 131-861,13-15 340,20-32-1,-32 45-304,0 0 0,-1 0-1,0 0 1,1-1 0,-1 1 0,-1-1 0,1 1 0,-1-1-1,0 0 1,-1 1 0,1-1 0,-1-6 0,0 12-65,0-1-1,0 1 1,0-1 0,0 1 0,0-1-1,0 1 1,0-1 0,-1 1 0,1-1-1,0 1 1,0-1 0,0 1 0,-1 0-1,1-1 1,0 1 0,0-1 0,-1 1-1,1 0 1,0-1 0,-1 1 0,1 0 0,0-1-1,-1 1 1,1 0 0,-1 0 0,1-1-1,0 1 1,-1 0 0,0 0 0,-15 3 334,-15 19 21,19-10-243,1-1 0,0 2-1,1-1 1,0 2 0,1-1-1,1 1 1,0 1 0,-7 17-1,12-24-27,-1 0-1,2 1 1,-1-1-1,1 1 1,1 0 0,-1 0-1,1 0 1,1 0-1,0 0 1,0 0-1,1 0 1,0-1-1,0 1 1,1 0 0,0 0-1,6 12 1,-5-15-44,0-1 0,0 0 0,1 0 1,-1 0-1,1-1 0,1 1 0,-1-1 1,1 0-1,-1 0 0,1-1 0,0 1 1,0-1-1,1 0 0,-1 0 0,1-1 1,-1 0-1,1 0 0,0 0 0,0-1 1,0 1-1,0-1 0,0-1 0,6 1 1,4 0-6,-1-2 0,1 1 0,-1-2 0,1 0 1,-1-1-1,0 0 0,0-1 0,14-6 0,14-14-333,-30 15-2608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6632,'0'0'16759,"14"2"-16529,14 2-25,1-1 0,-1-2 1,39-2-1,-34-2 91,-1 3 1,35 3-1,11 0 312,-21 3 623,-56-6-1143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8744,'0'0'5409,"-2"12"-4885,-6 41 224,2 0 1,0 53-1,10 122 2056,2-97 1428,-6-131-4221,0 0 1,0 0-1,1 0 1,-1 0-1,0 0 0,0 0 1,0 0-1,0 0 1,0 0-1,0 0 1,0 0-1,0 0 0,0 0 1,0 0-1,0 0 1,1 0-1,-1 0 0,0 0 1,0 0-1,0 0 1,0 0-1,0 0 1,0 0-1,0 0 0,0 0 1,0 0-1,0 0 1,1 0-1,-1 0 1,0 0-1,0 0 0,0 0 1,0 0-1,0 0 1,0 0-1,0 0 0,0 0 1,0 1-1,0-1 1,0 0-1,0 0 1,0 0-1,0 0 0,0 0 1,0 0-1,0 0 1,0 0-1,0 0 0,0 0 1,0 1-1,0-1 1,0 0-1,0 0 1,0 0-1,0 0 0,0 0 1,3-8-3424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10952,'0'0'6855,"15"-3"-6316,179-24 1093,-134 24-1129,132 0 1078,-107 6-797,59 6 1457,-109-8-864,-21-2-4310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9240,'0'0'9887,"-2"14"-9353,-11 90 503,8-41-320,-7 151 2317,6-149-1541,2-62-1588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4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65 382 9848,'0'0'9755,"-4"13"-9308,-5 35 218,-6 91 1,12-75-202,-5 164 891,9-159-294,12 89 0,-10-90 1265,-2-223-1250,-3-157-33,-10 23 88,13 277-1013,-2 0 0,1 1 0,-2-1 0,0 0 1,0 1-1,-1-1 0,-7-20 0,8 29-82,1 0 1,-1 0-1,1 0 0,0-1 1,0 1-1,0-1 1,1 1-1,-1 0 0,1-1 1,0 1-1,0-1 0,0 1 1,0-5-1,1 5-11,1 0 1,-1 0-1,0 1 1,1-1-1,-1 1 1,1-1-1,0 1 1,0-1-1,0 1 0,0 0 1,0 0-1,0 0 1,0 0-1,1 0 1,4-2-1,-1 0-25,2-1 0,0-1 0,0 1 0,0 1 0,1 0 0,0 0 0,0 0 0,0 1 0,11-2 0,189-23 0,-120 17 0,-55 8 0,-1-1 0,1-2 0,-1-1 0,62-23 0,53-38 0,-141 62 0,-7 6 0,0 0 0,1 0 0,-1 0 0,0 0 0,0 0 0,1 0 0,-1 0 0,0 0 0,0 0 0,1 0 0,-1 0 0,0 0 0,0 0 0,1 1 0,-1-1 0,0 0 0,0 0 0,1 0 0,-1 0 0,0 0 0,0 1 0,0-1 0,0 0 0,1 0 0,-1 0 0,0 1 0,0-1 0,0 0 0,0 0 0,0 1 0,0-1 0,0 0 0,1 0 0,-1 1 0,0-1 0,0 0 0,0 0 0,0 1 0,4 13 0,-1 39 0,-3 1 0,-2 0 0,-3 0 0,-11 52 0,14-98 0,0 0 0,0-1 0,0 0 0,-1 1 0,-1-1 0,1 0 0,-1 0 0,0-1 0,-5 7 0,5-7 871,7-6-2120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9344,'0'0'3960,"12"-9"-3323,-6 4-568,31-24 706,62-38 0,20-2 776,-114 67-1454,-1 0-1,0 0 1,0 1-1,1-1 1,-1 1-1,1 0 1,-1 1-1,1-1 0,0 1 1,-1-1-1,1 1 1,0 1-1,-1-1 1,1 1-1,-1 0 1,1 0-1,4 1 0,4 4 278,1 0 0,-2 0 0,1 2 0,12 8 0,-16-9-82,0-1-1,0-1 0,0 1 1,1-1-1,-1-1 1,1 0-1,0 0 0,1-1 1,10 2-1,-14-5-159,0 0 0,0 0 0,0 0 0,-1-1 0,1 0 0,0 0 0,-1-1 0,1 0 0,0 0 0,-1-1 0,0 1 0,0-1 0,0-1 0,0 1 0,10-9 0,-3 1 106,-1-1-1,-1 0 1,0 0-1,-1-1 1,14-21 0,-21 29-177,0 1 0,-1-1 0,1 1 0,-1-1 0,0 0 0,0 0 0,-1-1 0,1 1 0,0-8 0,-5 11-2209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8536,'0'0'2546,"15"-7"-2024,104-62 765,-96 53-836,0-1 0,-1-1 0,33-33 1,-22 12 412,34-50 1,-56 73-583,0-1-1,-2-1 1,0 0-1,-1 0 1,-1-1-1,6-21 0,-12 35-149,0-1 0,0 1 0,0 0 0,-1-1 0,0 1 0,0 0 0,0-1-1,-1 1 1,0-1 0,-3-9 0,4 15-111,0-1-1,0 0 0,-1 1 1,1-1-1,0 1 1,0-1-1,-1 1 1,1 0-1,-1-1 1,1 1-1,0-1 1,-1 1-1,1 0 1,-1-1-1,1 1 0,-1 0 1,1-1-1,-1 1 1,1 0-1,-1 0 1,1 0-1,-1-1 1,1 1-1,-1 0 1,1 0-1,-1 0 1,0 0-1,1 0 0,-1 0 1,1 0-1,-1 0 1,1 0-1,-1 0 1,0 0-1,1 1 1,-1-1-1,1 0 1,-2 1-1,-20 10 326,9-1-200,-1 1 0,2 0-1,-1 0 1,2 1 0,-1 1 0,2 0 0,-18 28-1,22-32-47,1 0 0,1 0 0,-1 0 0,2 1-1,-1-1 1,1 1 0,1 0 0,0 0 0,0 0-1,1 0 1,0 1 0,1-1 0,0 0 0,2 14-1,0-17-19,0-1 0,1 1-1,-1-1 1,1 0 0,1 0-1,-1 0 1,1-1 0,0 1 0,0-1-1,1 0 1,0 0 0,0 0-1,0-1 1,0 1 0,9 4 0,-10-6-41,0 0 1,0-1 0,0 0 0,0 0 0,0 0 0,1 0 0,-1-1 0,1 1 0,-1-1 0,1 0 0,-1-1 0,1 1-1,-1-1 1,1 0 0,0 0 0,-1 0 0,1 0 0,0-1 0,-1 0 0,1 0 0,-1 0 0,1-1 0,4-2 0,16-12 4,27-23 1,-25 16-3423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5416,'0'0'5757,"-4"13"-5090,-29 89 605,7-24-452,2 2-1,5 0 1,2 2 0,-6 94 0,17-74-244,5 0 0,4 0 0,16 103 0,54 209 1126,38-17-158,-105-380-1436,1-1 1,0 1 0,2-2 0,0 1-1,1-1 1,0-1 0,1 0 0,20 20-1,-29-32-88,0-1 1,0 1-1,0 0 0,1-1 0,-1 0 0,1 0 0,-1 1 0,1-1 1,-1-1-1,1 1 0,0 0 0,-1-1 0,1 1 0,0-1 1,0 0-1,-1 0 0,1 0 0,0 0 0,0 0 0,-1-1 0,1 1 1,0-1-1,-1 0 0,1 1 0,0-2 0,-1 1 0,1 0 0,-1 0 1,4-3-1,4-3-8,0 0 0,-1 0 0,0-1-1,0 0 1,10-13 0,35-49-367,-38 47-2438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7136,'0'0'5742,"11"9"-5263,24 24 131,-1 1 0,50 66 1,-49-46-64,-2 0 1,-2 2 0,33 84 0,-24-31 370,26 113 0,-49-146-328,-3 1-1,5 118 1,-24 156 873,1-307-1221,-2-1-1,-1 0 1,-3 0-1,-2 0 1,-1-2-1,-30 64 1,37-94-180,-1 0 0,0-1 1,-1 0-1,0 0 0,-12 11 1,-5 5-3173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6520,'0'0'10865,"13"10"-10360,-1 0-359,-7-6-88,0 0-1,0 0 0,1 0 0,-1 0 0,1-1 0,0 0 1,0 0-1,0 0 0,0-1 0,0 0 0,0 0 0,1-1 1,8 2-1,13-1 435,1-1-1,53-6 1,-70 3-304,0 0 0,-1 0 0,1-1 0,0-1 0,-1 0 0,0 0 0,0-2-1,-1 1 1,16-10 0,-24 13-138,-1 1 0,1 0-1,0 0 1,0-1 0,-1 1-1,1 0 1,-1-1 0,1 0-1,-1 1 1,0-1 0,1 0-1,-1 0 1,0 0 0,0 0-1,0 0 1,-1 0 0,1 0-1,0 0 1,-1 0 0,1 0-1,-1 0 1,0 0 0,0-1-1,0 1 1,0 0 0,0 0-1,0 0 1,0 0 0,-1-1-1,1 1 1,-1 0 0,0 0-1,0 0 1,1 0 0,-1 0-1,0 0 1,-1 1 0,-1-4-1,-1 0 15,0 1-1,0 0 1,0 0 0,0 0-1,-1 1 1,0 0-1,0-1 1,0 2-1,0-1 1,0 0-1,0 1 1,-1 0-1,-8-2 1,3 3-14,-1 0 0,1 0 0,0 1 1,-1 1-1,1 0 0,0 0 0,0 1 0,0 1 1,0-1-1,0 2 0,-14 6 0,8-3-5,1 1 1,-1 1-1,2 1 0,-1 0 0,2 1 0,-17 16 1,25-21-25,0 0 0,0 1 1,1-1-1,0 1 0,0 1 1,1-1-1,0 1 0,0-1 1,1 1-1,0 0 0,-2 10 1,4-14-1,0 0 0,0 0 0,1-1 0,0 1 1,0 0-1,0 0 0,0 0 0,0 0 0,1 0 0,0 0 1,0 0-1,0 0 0,0 0 0,0 0 0,1-1 1,0 1-1,0-1 0,0 1 0,0-1 0,0 0 0,1 1 1,-1-1-1,1-1 0,0 1 0,4 4 0,13 7 66,0-1 0,1 0 0,0-2 0,31 13 0,-36-18-19,0-1 0,0 0 1,1-1-1,-1-1 0,1-1 0,34 1 0,-29-3-332,7 0 733,-1-2 0,36-6 0,-55 6-599,0 0 1,0-1-1,0 0 0,10-5 1,-14 5-368,1-1 1,-1 1 0,0 0-1,0-1 1,0 0 0,-1-1 0,6-5-1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6128,'0'0'9268,"-3"10"-8634,-5 30-13,8-40-592,0 1 0,0-1 0,0 1 0,0-1 0,0 1 0,0 0 0,0-1-1,0 1 1,1-1 0,-1 1 0,0-1 0,0 1 0,0-1 0,1 1 0,-1-1-1,0 1 1,1-1 0,-1 0 0,0 1 0,1-1 0,-1 1 0,1-1-1,-1 0 1,1 1 0,-1-1 0,1 0 0,-1 1 0,1-1 0,-1 0 0,1 0-1,-1 0 1,1 0 0,-1 1 0,1-1 0,-1 0 0,1 0 0,-1 0-1,1 0 1,0 0 0,23-2 466,-20 2-362,168-11 2970,-149 11-2313,31 5 0,-44-4-538,10 6 563,2 0-3554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6632,'0'0'10081,"1"11"-9448,0 27 173,-1 0 0,-8 54-1,-23 46 856,2-5-254,25-108-1005,1 0 1,2 0-1,1 34 1,0-56-352,0-1 0,1 0-1,-1 1 1,1-1 0,-1 0 0,1 1 0,0-1 0,0 0 0,0 0 0,0 0 0,1 0 0,-1 0 0,1 0 0,-1 0 0,1 0 0,-1 0 0,3 1 0,0 0 20,0 0 0,0-1 0,0 1 0,1-1 1,-1 0-1,1 0 0,-1-1 0,7 2 0,-1-1 64,1 0 0,-1-1 0,1 0 0,0-1 0,-1 0 0,1-1 0,12-2 0,-17 2-1,0 0 0,0-1 1,-1 0-1,1-1 0,-1 1 0,10-7 0,4-9-756,-18 16 274,0 1 0,0-1-1,-1 1 1,1-1-1,0 0 1,-1 1-1,1-1 1,-1 0-1,1 1 1,-1-1-1,0-3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13464,'0'0'2336,"12"2"-1859,23 2-78,1-1 0,44-2 0,-72-2-308,24 0 479,-1-1 0,0-2 0,0-1 0,0-2 0,31-10 0,-41 12 320,-18 5-1154,-1 0 1,1-1-1,-1 1 0,1-1 0,-1 1 0,0-1 0,1 0 0,-1 0 1,2-2-1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6424,'0'0'3486,"-2"11"-2668,2-8-767,-1 6 127,0 1-1,-1-1 1,0 0-1,-1 0 1,0 0-1,0 0 1,-1-1-1,-7 14 1,-54 96 1240,-46 72 227,-132 218 2132,197-313-1240,48-93-1728,5-5-525,6-6-149,10-12-64,-7 5-3010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6424,'0'0'9082,"-2"10"-8267,-38 167 2934,12-31-1541,14-61-887,12-71-507,0 1 1,2 22-1,0-32-457,0-5-326,1 0-1,-1 0 0,1 0 1,-1-1-1,1 1 1,0 0-1,-1-1 0,1 1 1,-1 0-1,1-1 1,-1 1-1,1 0 1,-1-1-1,0 1 0,1-1 1,-1 1-1,0-1 1,1 1-1,-1-1 0,1 0 1,5-13-678,-5 8-2525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7736,'0'0'8930,"12"2"-8533,47 9 113,63 10 1408,-118-21-1827,0 0 0,0 1-1,0-1 1,0-1-1,0 1 1,0-1-1,0 1 1,0-1-1,-1 0 1,1 0-1,0-1 1,0 1 0,-1-1-1,1 0 1,-1 0-1,0 0 1,1 0-1,-1-1 1,0 1-1,0-1 1,-1 0-1,1 0 1,4-6 0,-4 5-34,-1-1 1,0 0-1,0 1 1,0-1 0,0 0-1,-1 0 1,0 0 0,0 0-1,0 0 1,-1 0 0,0-1-1,0 1 1,0 0-1,0 0 1,-1 0 0,0 0-1,-2-8 1,2 9-28,0 1 1,-1-1-1,1 1 0,-1 0 1,1 0-1,-1-1 1,0 1-1,0 0 0,-1 1 1,1-1-1,-1 0 0,1 1 1,-1-1-1,0 1 0,0 0 1,0 0-1,0 0 0,0 0 1,-1 0-1,1 1 1,0 0-1,-1-1 0,1 1 1,-1 0-1,1 1 0,-1-1 1,0 1-1,1 0 0,-1-1 1,0 2-1,1-1 1,-1 0-1,0 1 0,1-1 1,-1 1-1,1 0 0,-1 0 1,1 1-1,-1-1 0,1 1 1,0 0-1,0 0 1,-6 4-1,1 1 3,1-1 0,0 2 0,0-1 0,1 1 0,0 0 0,0 0 0,1 1 0,0 0 0,1 0 0,0 0 0,0 0 0,1 1 0,-3 11 0,3-6 48,0 0 1,1 1-1,1-1 0,0 0 0,1 1 1,1-1-1,1 0 0,3 16 0,-2-14 19,0 0 52,0-1-1,8 19 1,-10-31-87,0-1 0,1 0 0,-1 1 0,1-1 0,0 0 0,0 0 0,0 0 0,0 0 0,0-1 0,1 1 0,-1 0 0,1-1 0,0 0 0,0 1 0,-1-1 0,5 2 0,-3-3-17,-1-1 0,0 1-1,0 0 1,1-1 0,-1 0-1,0 0 1,0 0 0,1 0-1,-1-1 1,0 1 0,1-1 0,-1 1-1,0-1 1,0 0 0,4-2-1,47-26 419,-47 25-411,39-27 24,-22 14-4194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5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0 10152,'0'0'17475,"-11"6"-17079,-36 21-1,40-22-241,0 0 1,1 0 0,-1 1-1,1 0 1,1 0 0,-1 0-1,-8 14 1,0-2 237,10-12-288,1-1 1,-1 1-1,1 0 0,0 1 1,0-1-1,1 0 0,0 1 1,0 0-1,1-1 0,0 1 0,0 0 1,0 0-1,1 0 0,0-1 1,0 1-1,1 0 0,-1 0 1,2 0-1,-1-1 0,1 1 0,0 0 1,0-1-1,1 0 0,0 1 1,5 8-1,-6-13-104,0 0 0,0 1 0,0-1 0,0-1 0,0 1 0,0 0 0,0 0 0,1-1 0,-1 1 0,1-1 0,-1 0 0,1 0 0,-1 0 0,1 0 0,0 0 0,5 0 0,-1 1 0,0-1 0,0-1 0,-1 1 0,1-1 0,0 0 0,7-2 0,1 0 0,-8 1 0,1 0 0,-1-1 0,1 1 0,9-5 0,-14 5 0,-1 0 0,0-1 0,0 1 0,0-1 0,0 1 0,0-1 0,0 1 0,0-1 0,0 0 0,-1 0 0,1 0 0,-1 0 0,1 0 0,-1 0 0,0 0 0,0-1 0,2-4 0,0-1 301,3-12-52,-4 9-4755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12664,'0'0'3177,"12"-2"-2746,-5 2-351,1-1 20,1 0 0,-1 0 0,0-1 0,1 0 0,-1-1 1,0 0-1,14-7 0,-1-3 183,-14 8-37,0 0 0,1 1 1,-1 0-1,1 0 0,11-3 1,-17 6-169,0 1 1,0-1 0,0 1-1,0 0 1,0 0 0,0 0 0,0 0-1,0 0 1,-1 0 0,1 0-1,0 1 1,0-1 0,0 1-1,0-1 1,-1 1 0,1 0-1,0 0 1,0 0 0,-1 0-1,1 0 1,-1 0 0,1 0-1,-1 0 1,1 1 0,-1-1-1,0 1 1,0-1 0,1 1-1,0 2 1,10 17 630,-6-10-350,0-1-1,0-1 0,12 15 0,-16-22-301,-1 0-1,1 0 1,-1-1-1,1 1 1,0-1-1,0 0 1,0 1-1,0-1 1,0 0-1,0 0 1,0 0-1,0 0 1,0-1-1,0 1 1,0-1-1,1 1 1,-1-1-1,0 1 1,0-1-1,1 0 1,-1 0-1,0-1 1,0 1-1,3-1 1,8-2 113,-1-2 1,1 0-1,-1 0 1,0-1-1,-1-1 1,1 0-1,13-11 1,5-8 345,30-32 0,-39 37-230,-9 9-308,13-14 480,-10 16-4183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10040,'0'0'4584,"14"-8"-3995,-12 7-564,14-7 139,0-1-1,-1-1 1,0-1-1,-1 0 1,19-18 0,2-12 576,-2-1 1,-1-2-1,40-76 1,-66 102-272,-6 18-441,0-1 0,0 1 0,0 0 0,0-1 0,0 1 0,0-1 0,0 1-1,0 0 1,0-1 0,-1 1 0,1-1 0,0 1 0,0 0 0,0-1 0,-1 1 0,1 0 0,0-1 0,0 1 0,-1 0 0,1-1-1,0 1 1,-1 0 0,0-1 0,0 1 10,-1-1 0,1 1-1,-1 0 1,1 0-1,0 0 1,-1 0 0,1 0-1,-1 0 1,1 0 0,-1 0-1,1 1 1,-1-1 0,1 1-1,0-1 1,-1 1-1,1-1 1,0 1 0,-1 0-1,0 0 1,-9 6 48,1 0 0,1 1 0,-1 0 0,1 0-1,1 1 1,-1 0 0,1 0 0,1 1 0,0 0 0,0 0 0,-9 23 0,9-17 53,0 0 1,2 1 0,0 0 0,0 0 0,2 0 0,0 1-1,0 32 1,3-46-100,0 0 0,0 1 0,0-1-1,1 0 1,-1 0 0,1 0-1,0 0 1,0-1 0,1 1 0,-1 0-1,1 0 1,0-1 0,0 1 0,0-1-1,0 1 1,1-1 0,-1 0 0,5 4-1,-4-4 44,1-1-1,0 1 1,0-1-1,1 0 1,-1 0-1,0 0 0,1-1 1,-1 1-1,1-1 1,0 0-1,-1 0 1,1-1-1,6 1 1,2-1-384,-1-1 1,1 0-1,-1-1 1,0-1-1,0 0 1,0 0-1,0-1 1,-1 0-1,1-1 1,12-8-1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39 5824,'0'0'9022,"-12"-8"-8528,3 2-370,6 4-85,0-1 0,0 1 0,-1-1 0,1 1 0,-1 0 0,1 1 0,-1-1 0,0 0 0,0 1 0,0 0 0,0 0-1,0 0 1,0 1 0,0-1 0,0 1 0,0 0 0,0 0 0,0 0 0,0 1 0,-5 0 0,-6 4 172,1 1-1,0 0 1,0 1-1,0 1 1,1 0-1,0 1 1,1 0-1,0 1 1,0 0 0,1 1-1,-18 21 1,24-25-96,0 1 0,0-1 0,1 1 1,0-1-1,1 1 0,-1 1 1,1-1-1,1 0 0,-3 17 0,4-18-43,1-1 0,0 1 0,0-1 0,0 0 0,1 1 0,0-1-1,1 1 1,-1-1 0,1 0 0,0 0 0,1 0 0,0 0 0,-1 0-1,7 8 1,-4-7-5,0 0-1,0-1 0,1 0 1,-1 0-1,1-1 1,1 1-1,-1-1 0,1-1 1,0 1-1,0-1 1,10 5-1,-5-5 21,-1 0-1,0-1 1,1 0 0,-1-1 0,1 0-1,0-1 1,14 0 0,0-2 67,0-2 0,1 0-1,-1-2 1,-1-1 0,1-1 0,35-15 0,-25 5 68,-1-2 0,-1-1 0,35-27 1,-18 11 95,-43 31-187,-1 0 1,0 0 0,-1-1-1,1 0 1,9-11-1,-79 82 963,56-57-1049,1 0 0,1 1 0,-1-1 0,2 1 1,-1 0-1,1 1 0,0-1 0,1 1 1,0 0-1,1 0 0,0 0 0,0 0 1,1 0-1,1 18 0,0-25-27,1 0-1,-1 0 0,1 0 1,0 1-1,0-1 1,0 0-1,1 0 0,-1 0 1,1 0-1,0-1 1,-1 1-1,1 0 0,1-1 1,-1 1-1,0-1 1,0 0-1,1 0 0,0 0 1,-1 0-1,1 0 1,0 0-1,0-1 0,0 1 1,5 1-1,-3-1 2,1 0-1,-1-1 0,0 0 1,0 1-1,1-2 1,-1 1-1,1-1 0,-1 0 1,1 0-1,-1 0 0,0-1 1,1 0-1,-1 0 0,7-2 1,-6 0 4,-1 1 0,1-2 0,0 1 0,-1-1 0,0 1 0,0-2 0,0 1 0,0 0 0,-1-1 0,0 0-1,0 0 1,0 0 0,0-1 0,-1 1 0,0-1 0,0 0 0,-1 0 0,4-12 0,-3 9 20,-1 1-1,0-1 0,-1 0 1,0 0-1,-1 0 0,0 0 1,0 0-1,-1 0 0,0 0 1,-1 0-1,1 0 0,-2 0 1,-3-10-1,5 17-31,0 0 0,0 0 0,0 0-1,0 1 1,0-1 0,0 0 0,0 1 0,-1-1 0,1 1-1,0-1 1,-1 1 0,1 0 0,-1 0 0,0-1 0,1 1 0,-1 0-1,0 0 1,0 1 0,0-1 0,0 0 0,0 1 0,1-1-1,-1 1 1,0-1 0,0 1 0,0 0 0,0 0 0,-1 0-1,1 0 1,0 0 0,0 1 0,1-1 0,-1 0 0,0 1-1,-2 0 1,1 0-5,0 0 0,1 0 1,-1 1-1,1-1 0,0 0 0,0 1 0,-1 0 0,1-1 0,0 1 0,0 0 0,0 0 0,1 0 0,-1 0 1,0 0-1,1 1 0,-1-1 0,1 0 0,0 1 0,0-1 0,0 1 0,0-1 0,0 1 0,1 0 0,-1-1 1,1 1-1,-1 3 0,2-3-5,-1 1 1,1-1-1,0 1 0,0-1 1,0 1-1,0-1 1,1 1-1,-1-1 0,1 0 1,0 0-1,0 0 1,0 0-1,0 0 0,1 0 1,-1-1-1,1 1 1,-1-1-1,1 1 0,0-1 1,0 0-1,0 0 1,0-1-1,7 4 0,0-1 2,-1 0 0,1-1 0,0 0 0,0 0 0,0-1 0,0 0 0,14 0 0,-13-1 6,0-1-1,0 0 1,-1 0 0,1-1-1,0-1 1,-1 0 0,1 0-1,-1-1 1,0 0 0,0-1-1,0 0 1,0-1 0,11-6-1,3-6 85,-1-1-1,-1-1 0,37-42 1,45-74 371,-101 131-420,20-26 136,-21 29-156,-1-1 1,0 1 0,1 0 0,-1-1-1,1 1 1,-1 0 0,1 0 0,-1 0-1,1 0 1,0 0 0,-1 1 0,1-1-1,0 0 1,0 1 0,2-1 0,-3 1-18,-1 0 1,1 1 0,0-1 0,-1 1-1,1-1 1,-1 0 0,0 1 0,1-1 0,-1 1-1,1-1 1,-1 1 0,0-1 0,1 1-1,-1 0 1,0-1 0,0 1 0,1-1-1,-1 1 1,0 0 0,0-1 0,0 1-1,0 0 1,0-1 0,0 1 0,0-1-1,0 1 1,0 0 0,0-1 0,0 1-1,0 0 1,0-1 0,-1 2 0,1 3 30,2 52 136,-10 94-1,4-120-123,-1-1-1,-2 1 0,-1-1 0,-20 49 1,27-75-36,-1-1 1,1 0-1,-1 0 0,0 0 1,0 0-1,0 0 1,0 0-1,0-1 0,-1 1 1,1-1-1,-1 0 1,1 1-1,-5 1 1,5-3-5,1-1 1,-1 1-1,1-1 0,-1 0 1,1 1-1,-1-1 1,1 0-1,-1 0 1,1 0-1,-1 0 1,1 0-1,-1 0 1,1-1-1,-1 1 1,1-1-1,-1 1 1,1-1-1,-1 1 1,1-1-1,0 0 1,-1 1-1,1-1 1,0 0-1,0 0 1,0 0-1,-1 0 1,1 0-1,0 0 1,0-1-1,0 1 1,-1-2-1,-1-1-7,0 0 0,0-1-1,1 1 1,-1 0 0,1-1 0,0 0 0,0 0-1,0 0 1,-1-6 0,3 9-3,0 1 0,0 0 1,-1-1-1,1 1 0,1 0 0,-1-1 0,0 1 1,0 0-1,0-1 0,1 1 0,-1 0 0,1 0 1,-1-1-1,1 1 0,-1 0 0,1 0 0,1-2 1,-1 2-1,0 0 0,1 0 0,-1 0 0,0 0 0,1 0 0,-1 0 0,1 1 0,0-1 0,-1 0 0,1 1 0,-1-1 0,1 1 0,0-1 0,0 1 0,-1 0 0,4 0 0,27 0 0,53 7 0,-56-4 0,-1-1 0,53-2 0,-27-7 504,-20 2-5687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5120,'0'0'9040,"-11"2"-8600,-6 1-265,7-2 1,0 1 0,1 0 0,-14 4 1,19-4-43,1-1 1,-1 1 0,0 0-1,1 0 1,0 0 0,-1 0 0,1 1-1,0-1 1,0 1 0,0 0-1,1 0 1,-1 0 0,-3 4-1,3 0-17,-1 0-1,1-1 0,0 1 0,0 0 1,1 1-1,-3 10 0,1 8 48,1-1-1,2 0 1,1 30-1,0-49-93,21 340 1121,-6-147-752,-1 66 23,14 194 450,-10-126-84,-19-210-127,-2-43 354,-15-43-555,14-29-450,0-1-1,-1 0 0,0 1 1,0-1-1,0-1 0,-11 11 1,16-17-10,5 2-13,-4-1-27,0-1 1,-1 0-1,1 1 0,0-1 1,-1 0-1,1 1 0,0-1 0,-1 0 1,1 0-1,0 0 0,-1 0 1,1 0-1,0 0 0,0 0 0,-1 0 1,1 0-1,0 0 0,-1 0 1,2 0-1,324-55 144,-289 51-81,1-2 1,-1-1-1,66-22 0,-96 26-90,-1 0-1,0 0 0,0-1 1,0 0-1,0 0 0,-1-1 1,0 0-1,7-7 0,5-9-3185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6520,'0'0'5032,"14"-9"-4554,9-5-200,-1-2-1,0 0 0,-1-2 1,27-28-1,-17 6 447,51-84 1,-23 29 79,-35 57-452,-2-1 1,-2 0-1,-1-2 0,13-47 0,-28 80-220,-1-1 0,-1 0 0,0 0 0,0-1 0,-1 1 0,0 0 0,-1-1 0,0 1 0,0 0 0,-3-16 0,3 24-117,0 1-1,0-1 1,0 1-1,-1 0 1,1-1-1,0 1 0,0-1 1,0 1-1,-1 0 1,1-1-1,0 1 0,0 0 1,-1 0-1,1-1 1,0 1-1,-1 0 1,1 0-1,0-1 0,-1 1 1,1 0-1,-1 0 1,1 0-1,0-1 0,-1 1 1,1 0-1,-1 0 1,1 0-1,0 0 1,-1 0-1,1 0 0,-1 0 1,1 0-1,-1 0 1,1 0-1,0 0 1,-1 0-1,1 1 0,-1-1 1,1 0-1,0 0 1,-1 0-1,1 0 0,-1 1 1,1-1-1,0 0 1,-1 1-1,-19 13 175,18-12-145,-11 8 23,0 1 0,1 0 1,1 1-1,0 1 0,0-1 0,2 2 0,-1-1 1,2 2-1,0-1 0,0 1 0,2 0 0,0 0 1,0 1-1,-3 19 0,2-2 78,1 0 1,2 1-1,1-1 0,2 1 1,1 0-1,2 0 0,1-1 1,2 1-1,1-1 0,2 0 1,12 34-1,-18-61-60,1 1-1,0-1 1,0 0-1,0 0 1,1 0-1,0-1 1,0 1-1,0-1 1,1 0-1,0 0 1,0 0-1,0-1 1,0 0-1,12 7 1,-15-11-196,1-1 0,-1 0 0,0 1 0,0-1 0,1 0 0,-1 0 0,0 0 0,0-1 0,0 1 0,0 0 0,0-1 0,0 1 0,0-1 0,1-1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8640,'0'0'5169,"1"11"-4449,2 51 919,-8 70 0,0-2 316,3 46 2722,1-216-5622,-1 27-2052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11760,'0'0'1146,"13"-2"-660,267-12 4291,-271 14-4234,-7-1-449,-1 1 1,1 0-1,-1 0 1,1 0-1,-1 0 1,1 0 0,-1 0-1,1 0 1,-1 0-1,1 1 1,-1-1-1,0 1 1,1-1 0,-1 1-1,3 1 1,-4-2-147,1 0 0,-1 1-1,1-1 1,-1 0 0,0 0 0,1 0 0,-1 1 0,1-1 0,-1 0 0,1 0 0,-1 0 0,1 0 0,-1 0 0,1 0 0,-1 0-1,1 0 1,0 0 0,-1 0 0,1 0 0,-1 0 0,0-1 0,1 1 0,-1 0 0,2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9944,'0'0'6201,"9"13"-5561,0-2-458,-5-7-112,0 0-1,-1 1 1,1-1-1,-1 1 1,0 0 0,0-1-1,-1 2 1,0-1 0,0 0-1,0 0 1,0 1-1,-1-1 1,0 1 0,0-1-1,0 11 1,-3 307 5984,2-323-6043,0 0-1,0 0 1,0 0-1,0 0 1,0 0-1,0 0 1,0 0-1,0 1 0,0-1 1,0 0-1,0 0 1,0 0-1,0 0 1,0 0-1,0 0 1,0 0-1,0 0 1,0 0-1,0 0 1,0 1-1,0-1 1,0 0-1,0 0 0,0 0 1,0 0-1,0 0 1,0 0-1,0 0 1,0 0-1,0 0 1,0 0-1,1 0 1,-1 0-1,0 0 1,0 1-1,0-1 1,0 0-1,0 0 0,0 0 1,0 0-1,0 0 1,0 0-1,0 0 1,0 0-1,0 0 1,0 0-1,1 0 1,-1 0-1,0 0 1,0 0-1,0 0 1,0 0-1,0 0 0,0 0 1,0 0-1,0 0 1,0 0-1,0 0 1,1 0-1,-1 0 1,0 0-1,0 0 1,6-7 270,3-9-303,-5 2 80,0 1-3892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12960,'0'0'1089,"13"0"78,-2 1-998,0 0 0,1-1 0,-1 0 0,1-1 0,-1-1 0,0 0 0,0 0 0,17-6 0,85-38 1268,-108 44-1338,13-8 500,0 0 1,0-2 0,-1 0 0,16-14-1,-33 26-586,0 0 0,0-1 0,0 1-1,0 0 1,0 0 0,1 0 0,-1 0-1,0 0 1,0-1 0,0 1 0,0 0-1,1 0 1,-1 0 0,0 0-1,0 0 1,0 0 0,1 0 0,-1 0-1,0 0 1,0 0 0,0 0 0,1 0-1,-1 0 1,0 0 0,0 0 0,1 0-1,-1 0 1,0 0 0,0 0 0,0 0-1,1 0 1,-1 0 0,0 0 0,0 0-1,0 0 1,1 1 0,-1-1 0,0 0-1,0 0 1,0 0 0,0 0 0,1 0-1,-1 1 1,0-1 0,0 0-1,0 0 1,0 0 0,0 0 0,0 1-1,0-1 1,0 0 0,0 0 0,1 1-1,-1-1 1,0 0 0,0 0 0,0 0-1,0 1 1,0-1 0,0 0 0,0 0-1,0 0 1,0 1 0,-1-1 0,1 0-1,0 0 1,0 0 0,0 1 0,0-1-1,-2 18-2105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11856,'0'0'769,"19"-8"602,60-12-376,-68 18-807,-1 0 0,1 1 0,0 1-1,-1-1 1,17 3 0,-25-2-132,-1 0 0,1 0-1,0 1 1,0-1 0,0 1 0,0-1-1,0 1 1,-1 0 0,1-1-1,0 1 1,0 0 0,-1 0 0,1 0-1,-1 1 1,1-1 0,-1 0 0,1 0-1,-1 1 1,0-1 0,0 1-1,0-1 1,0 1 0,0 0 0,0 0-1,0-1 1,0 1 0,0 0 0,-1 0-1,1 0 1,-1-1 0,0 1-1,1 0 1,-1 0 0,0 0 0,0 0-1,0 0 1,0 0 0,-1 3-1,-1 3 97,0 1 0,-1-1-1,1 0 1,-2 1 0,1-2-1,-1 1 1,-6 9 0,-6 5 592,-1 0 0,-37 35 0,49-53 601,14-7-849,91-32 734,-90 31-1132,24-7 196,-22 7-72,-1 1 0,19-10 0,3-3 137,5-3-262,-15 2-3677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6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10344,'0'0'19946,"-8"10"-19565,-23 32-10,31-41-344,-1 0 0,1-1 0,-1 1 0,1 0 0,0 0 0,-1-1 0,1 1 1,0 0-1,0 0 0,0-1 0,0 1 0,-1 0 0,1 0 0,0-1 0,0 1 0,0 0 0,1 0 1,-1 0-1,0-1 0,0 1 0,0 0 0,1 0 0,-1-1 0,0 1 0,1 0 0,-1-1 0,0 1 1,1 0-1,-1-1 0,1 1 0,-1 0 0,1-1 0,-1 1 0,2 0 0,18 10 742,-19-10-769,1-1 0,-1 0 0,0 1 0,1-1 0,-1 0 0,1 1 0,-1-1 0,1 0 0,-1 0 0,1 0 0,-1-1 0,1 1 0,-1 0 0,1 0 0,-1-1 0,0 1 0,1-1 0,-1 1 0,0-1 0,1 0 0,-1 1 0,0-1 0,0 0 0,1 0 0,-1 0 0,0 0 0,0 0 0,0 0 0,0 0 0,0-1 0,-1 1 0,1 0 0,0 0 0,0-1 0,-1 1 0,1 0 0,-1-1 0,1 1 0,-1-1 0,0 1 0,1-1 0,-1 1 0,0 0 0,0-1 0,0 1 0,0-1 0,0 1 0,-1-1 0,1 1 0,-1-3 0,0 3 0,0-1 0,0 1 0,0-1 0,0 1 0,0 0 0,-1 0 0,1 0 0,0-1 0,-1 1 0,1 1 0,-1-1 0,1 0 0,-1 0 0,0 0 0,1 1 0,-1-1 0,0 1 0,1 0 0,-1-1 0,0 1 0,-2 0 0,1-1 0,-1 1 0,0 0 0,1 0 0,-1 0 0,0 0 0,0 0 0,1 1 0,-8 2 0,11-3 0,-17 9 987,18-5-1985,8 0-2940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6928,'0'0'1509,"-15"15"-754,-22 24 64,2 2 1,-58 88-1,77-98-476,1 0 0,2 1 0,1 0 0,1 1 0,2 0-1,-9 61 1,13-49 70,2 1 0,2 0 0,2 0-1,11 73 1,-4-69 1,3 0 0,2-1 0,3 0 0,1-1 0,2-1 1,3 0-1,1-2 0,45 65 0,-63-103-308,0 0 0,1-1-1,-1 0 1,1 0 0,1 0 0,-1 0 0,1-1 0,0 0 0,0-1 0,0 0-1,11 5 1,-13-8-53,0 1 0,0-1 0,0 0 0,0 0 0,0 0 0,1-1 0,-1 0 0,0 0 0,0 0 0,0-1 0,1 0 0,-1 0-1,0 0 1,0-1 0,0 1 0,0-1 0,0 0 0,-1-1 0,8-4 0,14-11-584,29-27 0,-46 37-1039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6728,'0'0'2568,"14"7"-2152,-4-2-330,-2-1-23,0 0 0,0 0 0,0 0 0,-1 1 0,1 1 0,-1-1 0,0 1 0,-1 0 0,0 1 1,10 11-1,-2 5 192,-1 0 1,-1 1-1,-2 1 1,0 0-1,8 32 1,-4 0 449,9 78-1,-17-77-184,-3 0 0,-2 0 0,-3 1 0,-3-1 0,-2 0 0,-2 0 0,-3-1 0,-3 0 0,-31 80 0,27-96 468,-43 68-1,44-80-389,11-18-362,6-16 230,8-15-3378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3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9744,'0'0'4778,"0"15"-4082,-9 407 4799,8-335-2205,14-107-3284,-4-1-3100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13560,'0'0'2793,"3"11"-2417,2 14-147,-1 1 0,-2 0 0,0-1 0,-2 29 0,-4 14 349,-8 228 4181,6-316-4649,6 5-3148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9944,'0'0'2808,"12"-9"-2168,5-6-434,1-2 354,1 1 0,1 1 0,1 1 0,41-22 0,-59 35-455,-1 0 0,1 0-1,0 0 1,0 1 0,0-1-1,0 1 1,0 0 0,0 0-1,0 0 1,0 0 0,1 0-1,-1 1 1,0-1 0,-1 1-1,5 1 1,-1 1 137,0 0-1,0 0 0,0 1 1,10 8-1,-11-8-109,0 0 0,1 0 0,0 0 0,-1-1 0,12 5-1,-3-4 114,-1 0 0,1 0 0,0-2 0,0 0 0,1 0 0,-1-1-1,0-1 1,0-1 0,1 0 0,-1 0 0,0-2 0,0 1 0,0-2-1,0 0 1,-1-1 0,25-12 0,-28 13 44,16-11 812,-25 15-1063,0-1 1,0 0-1,0 0 0,0 0 1,0 0-1,0 0 0,-1 0 0,1 0 1,0 0-1,-1 0 0,1 0 1,-1 0-1,1 0 0,-1-1 0,1 1 1,-1 0-1,0 0 0,0 0 1,1-3-1,-4 1-1873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8536,'0'0'11418,"10"-4"-10989,172-82 3029,-180 85-3423,-1 0 0,1 1 0,-1-1 0,1 0 0,0 1 1,-1 0-1,1-1 0,-1 1 0,1 0 0,0 0 0,0 0 0,-1 0 1,1 0-1,0 0 0,-1 0 0,1 1 0,-1-1 0,1 1 1,0-1-1,2 2 0,-1 0 6,-1-1 0,1 1 0,-1 0 1,1 1-1,-1-1 0,0 0 0,0 1 0,0-1 1,0 1-1,2 3 0,2 5 58,0 1 0,-1 0 0,-1 0 0,5 18 0,-8-26-79,6 25 233,2 0 0,1 0 0,20 41 0,-28-67-151,0 1 0,0-1 0,1 0-1,-1 0 1,1 0 0,0 0 0,-1-1 0,1 1-1,6 3 1,-8-6-146,0 1 1,0-1-1,0 1 0,0 0 0,1-1 1,-1 0-1,0 1 0,0-1 0,1 0 0,-1 0 1,0 0-1,0 1 0,1-1 0,-1-1 1,0 1-1,3 0 0,-3-1-207,0 1 0,0-1 0,0 1-1,0-1 1,0 1 0,0-1 0,0 0 0,0 1 0,-1-1-1,1 0 1,0 0 0,0 0 0,1-1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13464,'0'0'1194,"-7"12"-752,-34 49 328,-2-2 0,-63 66 0,-212 202 2661,290-295-2901,20-21-83,-1-1-1,0-1 0,-1 1 0,0-1 0,-17 12 1,23-18-198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5016,'0'0'6685,"10"-8"-6250,31-25 5,-36 30-329,-1 0 0,1 1 1,0 0-1,0 0 0,0 0 1,0 1-1,0-1 0,1 1 1,-1 0-1,0 1 0,1-1 1,-1 1-1,8 1 0,2-1 89,1097-108 4180,-723 56-3645,18-4-74,113-35 274,4-1-34,-11 43 434,-289 43 57,-155 0-74,-73 1-1983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7328,'0'0'6682,"16"2"-6010,-3 0-507,-2 0-32,0-1 0,-1 0 0,1 0 0,0-1-1,-1 0 1,1-1 0,19-4 0,12-6 429,53-11 675,-86 21-1020,1 0-1,-1 0 0,1 1 1,-1 0-1,1 1 1,-1 0-1,18 4 1,-22-3-112,-1 0 1,1 1 0,-1-1 0,0 1 0,0 0-1,0 0 1,-1 0 0,1 0 0,-1 1-1,0-1 1,1 1 0,-2 0 0,1 0-1,0 0 1,-1 1 0,4 8 0,0 2 174,0 0 0,-1 1 0,6 31 0,-1 30 386,2 90-1,-12 80 133,0-48-311,33 429 683,1-334-694,8 101 225,-31-240-467,15 149 473,-23-278-448,-2 31 0,-1-49-112,3 2 114,-2-6 4,-12-3-68,-181 5 172,109-2-283,18 1 33,-107 23 0,38-4-183,126-23 7,1 0 0,0 0 0,-1-1 0,1 0 0,-10-2 0,14 2 1,1-1 0,-1 0 1,0 0-1,0 0 0,1 0 1,-1 0-1,0 0 0,1-1 1,-1 0-1,1 1 0,0-1 1,0 0-1,-1 0 0,1 0 1,-2-4-1,-7-9-3888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5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5224,'0'0'15698,"3"19"-15290,2 24-15,-1 82-1,-40 531 3334,35-624-3356,2 0 0,6 47 0,4-38 527,-11-40-882,0-1-1,0 1 0,1-1 1,-1 1-1,0-1 0,1 0 0,-1 1 1,0-1-1,1 0 0,-1 1 0,0-1 1,1 0-1,-1 0 0,1 1 0,-1-1 1,1 0-1,-1 0 0,0 1 0,1-1 1,-1 0-1,1 0 0,-1 0 0,1 0 1,-1 0-1,1 0 0,-1 0 0,1 0 1,-1 0-1,1 0 0,-1 0 1,1 0-1,-1 0 0,1-1 0,-1 1 1,1 0-1,-1 0 0,1 0 0,-1-1 1,0 1-1,1 0 0,-1 0 0,1-1 1,-1 1-1,0 0 0,1-1 0,29-22 40,-14 9 18,-1 5-35,0 1-1,0 0 1,1 1 0,32-10 0,72-10 146,-65 15-108,216-24 264,-224 39-195,-13 0 161,-43 4-426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4:58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21 11552,'0'0'13471,"-10"3"-13236,-30 6-3,39-9-220,1 0 1,0 0-1,0 1 1,-1-1-1,1 0 0,0 0 1,0 0-1,-1 0 1,1 0-1,0 0 0,0 0 1,-1 1-1,1-1 1,0 0-1,0 0 0,-1 0 1,1 0-1,0 0 1,-1 0-1,1 0 0,0 0 1,0 0-1,-1-1 1,1 1-1,0 0 0,0 0 1,-1 0-1,1 0 1,0 0-1,0 0 0,-1 0 1,1-1-1,0 1 1,0 0-1,0 0 1,-1 0-1,1-1 0,0 1 1,0 0-1,0 0 1,0 0-1,-1-1 0,1 1 1,0 0-1,0 0 1,0-1-1,0 1 0,0 0 1,0-1-1,0 1 1,0 0-1,0 0 0,0-1 1,0 1-1,0 0 1,0 0-1,0-1 0,0 1 1,5-10 463,25-3 138,-29 12-582,1 1 0,-1-1 0,0 1 0,0-1 0,0 1 0,1 0 0,-1 0 0,0 0 0,0-1 0,1 1 0,-1 0 0,0 1-1,0-1 1,1 0 0,-1 0 0,0 0 0,0 1 0,1-1 0,-1 1 0,0-1 0,2 2 0,-3 0 22,0 0-1,0 0 1,0 0-1,-1-1 1,1 1 0,-1 0-1,1 0 1,-1 0-1,0-1 1,1 1 0,-1 0-1,0-1 1,0 1-1,0 0 1,-1-1 0,1 1-1,0-1 1,0 0-1,-1 1 1,-1 0-1,-1-1-2,0 0 0,0 0 0,0 0-1,0-1 1,-1 0 0,1 1 0,0-2-1,0 1 1,0 0 0,0-1-1,0 0 1,0 0 0,0 0 0,0 0-1,0-1 1,0 1 0,1-1-1,-1 0 1,0 0 0,1-1 0,-6-4-1,-6-1 134,10 6-73,7-1 64,24 8-69,-25-5-105,0 0-1,-1-1 1,1 1-1,0 0 1,0-1-1,0 1 0,0 0 1,0 0-1,0 0 1,-1 0-1,1 0 0,0 0 1,0 0-1,0 0 1,0 0-1,0 0 1,0 1-1,0-1 0,-1 0 1,1 1-1,0-1 1,0 0-1,0 1 1,-1-1-1,1 1 0,0-1 1,-1 1-1,1 0 1,0-1-1,-1 1 0,1-1 1,0 1-1,-1 0 1,0 0-1,1-1 1,-1 1-1,1 0 0,-1 0 1,0 0-1,1 1 1,-1-1 7,0 0 0,-1 0 0,1 0 1,-1 0-1,1 0 0,0 0 0,-1-1 1,1 1-1,-1 0 0,0 0 0,1 0 1,-1-1-1,0 1 0,1 0 0,-1-1 1,0 1-1,0 0 0,0-1 0,1 1 1,-1-1-1,-2 1 0,-20 9 159,23-11-121,0 1-38,0-1-1,0 1 1,0-1 0,0 1 0,0-1 0,0 0 0,0 1 0,0-1 0,0 1 0,0-1 0,0 1 0,0-1-1,0 1 1,1 0 0,-1-1 0,0 1 0,0-1 0,0 1 0,1-1 0,-1 1 0,1-1 0,4 0 25,-1-1 0,1 1 0,0 1 0,0-1 0,0 1 1,6 0-1,-5 0-5,0 1 1,-1 0 0,1 0-1,0 0 1,-1 1-1,1 0 1,-1 0 0,1 0-1,-1 1 1,0 0 0,0 0-1,0 0 1,-1 1-1,1-1 1,-1 1 0,0 0-1,4 5 1,0 0 31,-1 0 0,0 0 0,-1 1 0,0-1 0,-1 1-1,0 1 1,6 17 0,-8-15-54,0 0 0,-1 1-1,0-1 1,-1 1-1,-1-1 1,0 1 0,-1-1-1,0 1 1,-1-1-1,-1 1 1,0-1 0,0 0-1,-2 0 1,1 0-1,-2-1 1,-10 19 0,11-22-5,-1 0 1,-1 0-1,0 0 1,0-1-1,-1 0 1,0 0 0,0-1-1,0 0 1,-11 7-1,11-10 0,1 0-1,-1 0 0,1-1 0,-1 0 1,0 0-1,0-1 0,-1 0 1,1 0-1,0-1 0,-1 0 0,1-1 1,-15 0-1,20-1 46,0 1-1,0-1 1,-1 0-1,1 0 1,0 0 0,0 0-1,0-1 1,1 1-1,-1-1 1,0 0 0,0 1-1,1-1 1,-1 0-1,1-1 1,0 1 0,-1 0-1,1-1 1,0 1 0,1-1-1,-4-5 1,-1-3-718,1 0 1,1-1-1,-6-21 0,6 20-1568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4216,'0'0'5212,"2"-10"-4626,-1 5-386,2-12 726,-1 0 0,2-25 3065,17 704 1434,-20-648-5250,-1-11-116,0 0 0,0 0 1,1 0-1,-1 0 0,1 0 0,-1 0 1,1 0-1,2 3 0,-3-5-47,0-1-1,0 0 1,0 0-1,1 0 1,-1 1 0,0-1-1,0 0 1,1 0 0,-1 0-1,0 0 1,0 0-1,1 1 1,-1-1 0,0 0-1,0 0 1,1 0-1,-1 0 1,0 0 0,1 0-1,-1 0 1,0 0 0,0 0-1,1 0 1,-1 0-1,0 0 1,1 0 0,-1 0-1,0 0 1,0 0 0,1-1-1,-1 1 1,0 0-1,0 0 1,1 0 0,-1 0-1,0 0 1,0-1-1,1 1 1,-1 0 0,0 0-1,0-1 1,0 1 0,0 0-1,1 0 1,-1-1-1,0 1 1,0 0 0,0 0-1,0-1 1,0 1-1,0 0 1,0 0 0,1-1-1,-1 0 1,8-15 174,-2 0-93,-1 0-1,-1 0 1,0 0-1,-1-1 1,1-18 0,-2-86 266,-35-240 573,2 143-139,31 213-688,-1 0 0,0 1 0,0-1-1,0 0 1,-1 1 0,1-1 0,-1 1 0,0-1-1,-5-6 1,8 11-92,-1 0 0,0 1-1,0-1 1,1 0 0,-1 0-1,0 0 1,0 0 0,1 0-1,-1 0 1,0 0 0,0 0-1,1 0 1,-1 0 0,0-1-1,0 1 1,1 0 0,-1 0-1,0 0 1,0 0 0,0 0-1,1 0 1,-1 0 0,0-1-1,0 1 1,0 0 0,1 0-1,-1 0 1,0 0 0,0-1 0,0 1-1,0 0 1,1 0 0,-1-1-1,0 1 1,0 0 0,0 0-1,0 0 1,0-1 0,0 1-1,0 0 1,0 0 0,0-1-1,0 1 1,0 0 0,0 0-1,0-1 1,0 1 0,0 0-1,0 0 1,0-1 0,0 1-1,0 0 1,0 0 0,0-1-1,0 1 1,-1 0 0,1 0-1,0-1 1,0 1 0,0 0 0,0 0-1,-1 0 1,1 0 0,0-1-1,0 1 1,0 0 0,-1 0-1,1 0 1,25 6 171,-18-4-103,30 8 53,1 1-1,-2 2 1,49 25 0,-26-8-27,111 66 157,-144-79-216,-2 1 1,0 0 0,-1 2 0,30 33-1,-31-27 15,-1 1-1,24 37 0,-41-57-49,1 1 1,-1 0-1,0 1 1,-1-1-1,0 1 1,0-1 0,0 1-1,-2 0 1,1 0-1,-1 0 1,0 0-1,-1 0 1,-1 17-1,0-19-4,-1-1 0,-1 1 0,1-1 0,-1 0 0,0 0 0,0 0-1,-1 0 1,0-1 0,0 1 0,0-1 0,-9 9 0,-5 2 24,-37 27 1,3-7 47,-1-2 1,-2-3 0,-1-2-1,-100 36 1,139-59-59,0 0 0,0-1 0,-1-1 0,0 0 0,0-1 0,0-2 0,-21 1 0,39-2-29,0 0-1,-1 0 1,1 0 0,0 0 0,0 0-1,0 0 1,-1 0 0,1 0 0,0 0-1,0 0 1,0 0 0,-1 0 0,1-1-1,0 1 1,0 0 0,0 0 0,0 0-1,-1 0 1,1 0 0,0 0 0,0 0 0,0-1-1,0 1 1,0 0 0,0 0 0,-1 0-1,1 0 1,0-1 0,0 1 0,0 0-1,0 0 1,0 0 0,0 0 0,0-1-1,0 1 1,0 0 0,0 0 0,0 0-1,0-1 1,0 1 0,0 0 0,5-9-95,6-4-3883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87 7736,'0'0'7146,"2"10"-6663,9 32 358,3 0 0,31 70-1,35 68 1098,-19-46-280,-13-26-374,-46-104-1237,47 108 1844,-49-112-1863,0 1 0,0-1 1,0 0-1,0 0 1,0 0-1,0 1 1,0-1-1,0 0 0,0 0 1,0 0-1,0 0 1,0 1-1,0-1 1,0 0-1,0 0 1,0 0-1,0 1 0,0-1 1,0 0-1,0 0 1,1 0-1,-1 0 1,0 0-1,0 1 0,0-1 1,0 0-1,0 0 1,1 0-1,-1 0 1,0 0-1,0 0 0,0 0 1,0 0-1,1 1 1,-1-1-1,0 0 1,0 0-1,0 0 1,0 0-1,1 0 0,-1 0 1,0 0-1,0 0 1,0 0-1,1 0 1,-1 0-1,0 0 0,0 0 1,0-1-1,0 1 1,1 0-1,-1 0 1,0 0-1,0 0 0,0 0 1,8-14 409,3-27-372,3-9 99,2 0 0,39-85 0,64-91 123,-95 182-241,14-21 25,30-61 152,-68 125-219,0 1 0,1-1-1,-1 0 1,0 1 0,0-1-1,1 0 1,-1 1 0,0-1-1,0 0 1,0 1 0,0-1-1,0 0 1,0 1 0,0-1 0,0 0-1,0 0 1,0 1 0,0-1-1,0 0 1,-1 1 0,1-1-1,0 0 1,0 1 0,-1-1-1,1 0 1,-1 1 0,0-2 0,0 1-2,0 0 1,-1 1 0,1-1-1,0 0 1,-1 0 0,1 1 0,-1-1-1,1 1 1,-1-1 0,1 1-1,-1 0 1,-1-1 0,-9 1-3,0 0 0,-21 2 1,24-1 7,-290 16-3,-69 6 268,367-23-272,-21 1 18,17-4-11,12-5-1,8-2-133,1 1 1,1 1-1,28-10 0,5-3-197,-3-2-3383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5720,'0'0'11515,"4"-10"-10997,-2 3-398,-1 4-81,-1 1 0,1-1 0,0 1 1,0-1-1,0 1 0,0-1 0,0 1 1,1-1-1,-1 1 0,1 0 0,0 0 0,-1 0 1,1 0-1,0 0 0,0 0 0,0 1 1,0-1-1,1 0 0,-1 1 0,0 0 0,1-1 1,-1 1-1,5-1 0,0 1 126,0-1-1,1 2 1,-1-1-1,0 1 1,1 0 0,-1 0-1,0 1 1,1 0-1,-1 1 1,0-1-1,8 4 1,-12-3-96,0-1 1,0 1-1,0-1 1,0 1-1,-1 0 1,1 0-1,-1 0 1,0 0-1,1 1 1,-1-1-1,0 1 1,0-1-1,0 1 0,-1 0 1,1 0-1,-1-1 1,1 1-1,-1 0 1,0 1-1,0-1 1,-1 0-1,1 0 1,0 0-1,-1 0 1,0 1-1,0-1 0,0 6 1,-2 5 81,0 1 1,-1-1-1,0 0 1,-1 1-1,0-2 1,-2 1-1,1 0 1,-2-1-1,-11 18 1,17-29-103,-1 1 0,0 0 0,1 0 0,0 0 0,0 0 0,0 0 0,0 0 0,0 0 0,1 0 0,-1 0 0,1 1 0,0-1 0,0 4 0,0-5-28,1 0 1,-1 0 0,1 0 0,0-1 0,0 1-1,0 0 1,0 0 0,0 0 0,0-1 0,1 1-1,-1-1 1,0 1 0,1-1 0,-1 1 0,1-1 0,0 0-1,-1 0 1,1 0 0,0 0 0,2 1 0,4 2 51,-1 0 0,1-1-1,0 0 1,1 0 0,-1-1 0,0 0 0,1 0 0,-1-1 0,1 0 0,-1-1 0,1 0 0,-1 0 0,1-1 0,0 0 0,-1 0 0,0-1 0,1 0 0,12-5 0,-6 1 93,-10 4-66,0 0 1,0 0-1,0 0 0,9-7 0,-13 9-96,-1 0-1,1-1 1,-1 1 0,1 0 0,-1 0-1,1 0 1,-1 0 0,1-1 0,-1 1-1,1 0 1,0 0 0,-1 0 0,1 0-1,-1 0 1,1 0 0,-1 1 0,1-1-1,0 0 1,-1 0 0,1 0 0,-1 0-1,1 1 1,-1-1 0,1 0 0,-1 0-1,1 1 1,-1-1 0,1 1 0,-1-1 0,7 4-3616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59 10544,'0'0'5313,"-5"15"-4744,1 0-413,-3 6 154,1 1 0,-4 34-1,-5 153 2280,14-196-2442,6 65 1876,-5-78-2002,0 0-1,1 0 1,-1 0 0,0 0-1,0 0 1,0 1 0,0-1-1,0 0 1,1 0 0,-1 0-1,0 0 1,0 0 0,0 0-1,0 0 1,1 0 0,-1 0-1,0 0 1,0 0 0,0 0-1,0 0 1,1 0 0,-1 0-1,0 0 1,0 0 0,0 0-1,0 0 1,1 0 0,-1 0-1,0 0 1,0 0 0,0 0-1,0 0 1,0 0 0,1 0-1,-1-1 1,0 1 0,0 0-1,0 0 1,0 0 0,0 0-1,1 0 1,-1 0 0,0-1-1,0 1 1,0 0 0,0 0-1,0 0 1,0 0-1,0 0 1,0-1 0,0 1-1,0 0 1,10-12 203,9-22 281,21-56-1,-9 19-141,-21 51-262,55-110 483,-50 105-390,0 1 1,1 1 0,22-24 0,-38 46-179,1 1 1,0-1 0,0 0 0,0 0 0,0 0 0,0 1 0,0-1-1,0 0 1,0 1 0,1-1 0,-1 1 0,0 0 0,0-1 0,0 1-1,1 0 1,-1-1 0,0 1 0,0 0 0,0 0 0,1 0 0,-1 0 0,0 0-1,0 1 1,1-1 0,-1 0 0,0 1 0,0-1 0,0 0 0,1 1-1,-1-1 1,0 1 0,0 0 0,0-1 0,0 1 0,0 0 0,0 0 0,1 1-1,3 3 46,1 1 0,-1-1 0,0 1 0,6 10 0,-10-16-59,16 28 229,-1 0 0,21 50-1,16 66 727,-47-127-806,3 28 662,-3-15-4697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7232,'0'0'14599,"11"-8"-14239,-3 1-281,4-3 41,-1 2 0,2-1 0,-1 2 0,23-11 0,-15 9 42,1 1-1,0 1 1,0 1 0,0 1 0,1 1-1,35-3 1,93 4 583,-127 5-533,-1 0 0,1 1 0,-1 2 0,37 11 0,-40-12 34,-17-4-174,1 0 1,0 1-1,-1-1 0,1 1 0,0-1 0,-1 1 1,1 0-1,-1 0 0,1 0 0,-1 1 1,1-1-1,-1 0 0,0 1 0,4 3 1,-5-4 31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11656,'0'0'3178,"11"2"-2598,186 21 1749,-125-18-1526,128 1 2832,-179-9-3294,-14 1-2945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0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7136,'0'0'9018,"2"16"-8610,-1-7-341,22 109 651,19 100 1509,-39-195-1097,2 34 0,-5-56-899,-6-15 574,3 3-709,1-1-1,0 0 1,0 0-1,1 0 1,1-23-1,2 4 33,7-34-1,0 16 52,25-77 0,-27 105-122,1 0-1,1 0 0,1 1 0,1 0 1,27-35-1,-37 53-46,1 0 1,-1 0-1,1 0 1,-1 0-1,1 0 1,0 0-1,0 0 1,0 1-1,0-1 1,0 1 0,1 0-1,-1 0 1,0 0-1,0 0 1,1 0-1,-1 0 1,1 0-1,-1 1 1,1-1-1,-1 1 1,1 0-1,-1-1 1,1 1-1,-1 1 1,1-1-1,0 0 1,-1 1-1,1-1 1,-1 1-1,0-1 1,1 1-1,-1 0 1,1 0-1,-1 1 1,0-1-1,0 0 1,0 1-1,0-1 1,3 3-1,2 2 27,-1 1-1,0 0 0,0 0 1,-1 0-1,1 0 0,-1 1 1,-1 0-1,0 0 1,6 16-1,7 33 197,10 63 0,-4-13 185,-15-74-169,-1 0 0,3 48 0,-4-35 246,-6-46-484,0 0-1,0 0 1,0 0-1,0 0 1,0 1-1,0-1 1,0 0-1,0 0 1,0 0-1,1 0 1,-1 0-1,0 0 1,0 1-1,0-1 1,0 0-1,0 0 1,0 0-1,0 0 1,0 0-1,1 0 1,-1 0-1,0 0 1,0 0-1,0 1 1,0-1-1,0 0 1,1 0-1,-1 0 1,0 0-1,0 0 1,0 0-1,0 0 1,0 0-1,1 0 1,-1 0-1,0 0 1,0 0-1,0 0 1,0 0-1,1 0 1,-1 0-1,0-1 0,0 1 1,0 0-1,0 0 1,0 0-1,0 0 1,1 0-1,-1 0 1,0 0-1,0 0 1,0-1-1,7-3-3303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11760,'0'0'2521,"-9"12"-1885,-30 39-71,35-45-443,1 0 0,-1 0-1,1 1 1,1-1 0,-1 1 0,1-1-1,0 1 1,0 0 0,1 0 0,0 0-1,0 0 1,1 0 0,0 0 0,0 0-1,0 0 1,1 0 0,2 9 0,-2-12-36,0-1 0,0 1 0,1 0 0,-1-1 0,1 1 1,0-1-1,0 1 0,0-1 0,1 0 0,-1 0 1,1 0-1,0 0 0,-1 0 0,1-1 0,1 1 0,-1-1 1,0 0-1,0 1 0,1-2 0,-1 1 0,1 0 0,0-1 1,0 0-1,-1 1 0,1-2 0,0 1 0,0 0 1,6 0-1,-3-2 19,-1 1 1,1-1 0,-1 1-1,1-2 1,-1 1 0,0-1 0,0 0-1,0 0 1,0-1 0,0 1-1,0-2 1,0 1 0,-1 0-1,0-1 1,0 0 0,0 0-1,0-1 1,0 1 0,-1-1-1,0 0 1,0 0 0,5-10-1,-5 9-16,-1-1-1,1 0 0,-1 0 1,0 0-1,-1 0 0,0 0 1,0-1-1,-1 1 0,0-1 1,0 1-1,0-1 0,-1 0 1,0 1-1,-1-1 0,0 1 1,0-1-1,-1 1 0,1-1 1,-4-8-1,4 14-45,0 0-1,0 0 1,0 0 0,0 0-1,0 0 1,0 1 0,0-1 0,0 0-1,-1 0 1,1 1 0,-1-1-1,1 1 1,-1-1 0,0 1-1,1 0 1,-1-1 0,0 1-1,-2-1 1,1 2-7,1-1 1,0 1-1,0 0 0,0 0 0,0 0 1,0 1-1,0-1 0,0 0 0,0 1 1,0-1-1,0 1 0,0 0 0,0-1 1,0 1-1,0 0 0,0 0 0,0 1 1,-1 0-1,-3 2 26,1-1 0,-1 1 0,1 0 0,0 0 0,1 1 1,-1-1-1,-4 7 0,7-8-96,0 1-1,0 0 1,1-1 0,-1 1-1,1 0 1,0 0 0,0 0-1,0 0 1,0 0 0,1 0-1,0 0 1,0 6 0,0 0-3412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82 121 4720,'0'0'5153,"-10"-3"-4618,-32-9 33,12 4 10261,47 2-9702,-4 1-549,12-5 111,1 1-1,0 2 1,48-7 0,31-4-118,-52 7-301,2 3 1,64-1-1,-113 9-257,82 0 346,98 12 0,53 16 225,-199-27-366,-31-1 36,-28-1-56,-69-6-51,8-1-79,0 4 0,-107 9 0,79 8-16,-166 43 0,255-50 35,-1-2-1,0 0 1,0-1 0,-22-1-1,44-1-78,0-1-1,-1 1 0,1-1 0,0 1 1,-1 0-1,1-1 0,0 1 0,-1 0 1,1 0-1,-1 0 0,0 0 1,1 1-1,-1-1 0,0 0 0,2 3 1,6 4 11,19 15 22,1-2 0,2-1 0,0-1 0,1-2 0,0-1 0,36 11 0,119 43 62,-158-59-101,29 16 1,-30-14 52,29 10 1,-55-22-46,-1-1 0,1 1 0,0-1 0,0 1 0,-1 0 0,1 0 0,0 0 1,-1 0-1,1 0 0,-1 0 0,1 0 0,-1 0 0,1 1 0,-1-1 0,0 0 0,0 1 0,2 2 0,-2-2-3,-1 0-1,0-1 0,0 1 0,0 0 0,0-1 0,-1 1 0,1 0 0,0-1 0,-1 1 0,1-1 0,-1 1 0,1 0 0,-1-1 0,0 1 0,0-1 0,1 0 0,-1 1 0,0-1 0,0 0 0,-1 1 0,0 0 0,-14 15 12,0-1-1,0-1 1,-2 0 0,-28 17-1,21-14-11,-39 34 0,-209 247 19,227-246-27,36-41 22,1 0 0,0 0 0,1 1 0,0 1 0,-12 27 0,20-39-27,-1 0 1,0-1-1,0 1 1,1 0-1,-1 0 0,1-1 1,0 1-1,-1 0 0,1 0 1,0 0-1,0-1 1,0 1-1,0 2 0,1-3 2,0 0 0,0 0 0,0-1 0,0 1 0,-1 0 0,1-1 0,0 1 0,0-1 0,0 1-1,0-1 1,0 1 0,1-1 0,-1 0 0,0 0 0,0 1 0,0-1 0,0 0 0,0 0 0,0 0 0,0 0 0,1 0 0,-1 0-1,1-1 1,12 0 9,0 0-1,24-7 1,5 0 76,0 2-72,0 2 0,0 2 0,0 2 0,63 8 0,217 60-108,-268-55 132,-11 2 0,-32-11 3,0 0-1,19 5 0,-30-9-17,0 0-1,0 0 1,0 1 0,0-1 0,0 0 0,0 0 0,-1 0 0,1 0-1,0 0 1,0 0 0,0 0 0,0 0 0,0-1 0,0 1-1,0 0 1,-1 0 0,1-1 0,0 1 0,1-1 0,-1-6-926,-4-2-3650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7736,'0'0'6184,"12"-8"-5736,19-10 10,-1-2 1,53-43 0,-60 39-120,0-1 0,-2-1 0,-1-1 0,27-47 0,-16 16 463,32-85-1,-61 136-745,16-46 431,-17 49-421,0 0-1,-1 0 1,1 0-1,-1 0 0,0 0 1,0 0-1,-1-1 1,1 1-1,-1 0 0,-2-7 1,3 10-42,0-1-1,-1 1 1,1 0 0,-1 0 0,1 0 0,-1 0-1,1 0 1,-1 0 0,0 0 0,1 0 0,-1 0-1,0 0 1,0 0 0,0 1 0,0-1 0,0 0-1,0 1 1,0-1 0,0 0 0,0 1 0,0-1-1,0 1 1,0 0 0,0-1 0,-2 1 0,1 0 11,0 0 0,0 0 1,0 0-1,-1 1 0,1-1 1,0 1-1,0-1 0,0 1 0,0 0 1,0 0-1,0 0 0,-3 2 1,-3 2 54,0 1 0,1 0-1,0 1 1,0-1 0,-7 9 0,-1 6 75,0 0-1,2 0 1,0 2-1,1-1 1,2 2 0,0-1-1,1 1 1,2 1-1,0 0 1,2 0 0,1 0-1,-2 33 1,6-50-94,0-1-1,1 1 1,0 0 0,0-1-1,1 1 1,0-1-1,0 1 1,1-1 0,0 0-1,0 0 1,1 0 0,0 0-1,0-1 1,0 1 0,10 9-1,-8-10-4,1 0 0,-1-1-1,1 1 1,1-2 0,-1 1 0,1-1-1,0 0 1,0 0 0,0-1 0,0 0-1,1 0 1,0-1 0,13 2 0,-3-3 19,-1-1 1,1 0 0,-1-1 0,1-1 0,-1 0 0,0-2 0,27-8 0,5-5-1934,57-28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02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246 898 7832,'0'0'11147,"-13"8"-10557,-19 14 196,0 2 1,-53 52 0,73-63-329,1 0 0,1 0 0,0 1 0,1 0 0,-12 25 1,19-35-379,1 0 0,-1 0 1,1 0-1,-1 0 0,2 0 1,-1 0-1,0 1 0,1-1 1,-1 0-1,1 0 0,0 1 1,1-1-1,-1 0 0,1 0 1,0 0-1,0 1 0,0-1 1,0 0-1,1 0 0,0 0 1,0-1-1,0 1 0,0 0 1,0-1-1,1 1 0,0-1 1,5 5-1,-2-2-13,1 0 0,0-1 0,1 0 0,-1 0 0,1-1 0,0 0 0,0 0 0,0-1 0,1 0 0,-1-1 0,1 0 0,-1 0 0,1 0 0,0-1 0,0-1 0,0 0 0,0 0-1,-1 0 1,1-1 0,0 0 0,13-4 0,12-6 80,0 0 0,-1-2 0,-1-1 0,31-19 0,-52 27-98,70-40 399,-2-3 0,101-82 0,-157 112-320,-1-2-1,-1 0 0,-1-1 0,-1-1 1,-1 0-1,-1-2 0,-2 0 0,0-1 1,-1 0-1,-2-1 0,-1-1 0,-1 0 0,11-49 1,27-267 321,-47 316-449,-1-1 0,-2 1 0,0 0 0,-2 0 0,-1 0 0,-9-28 0,12 47 0,-2-5 0,3 14 0,1 0 0,-1 1 0,1-1 0,-1 0 0,1 0 0,-1 1 0,1-1 0,-1 0 0,1 1 0,-1-1 0,1 1 0,-1-1 0,1 0 0,-1 1 0,1-1 0,0 1 0,-1-1 0,1 1 0,0-1 0,0 1 0,-1-1 0,1 1 0,0 0 0,0-1 0,0 1 0,0-1 0,-1 1 0,1 0 0,-28 62 0,3 2 0,-29 111 0,-17 186 0,56-281 0,-15 104 0,14-82 0,-5 18 0,17-85 0,4-28 0,-1 0 0,0 0 0,-1 0 0,-3 11 0,2-12 0,4-15 0,1 1 0,-1-1 0,1 1 0,4-9 0,1-3 0,-1-4 0,2 0 0,1 1 0,0 0 0,13-21 0,-18 36 0,1 0 0,0 1 0,-1-1 0,2 1 0,-1 0 0,1 1 0,0-1 0,0 1 0,0 0 0,1 0 0,0 1 0,0 0 0,0 0 0,0 1 0,13-4 0,-18 6 0,-1 1 0,1 0 0,0-1 0,-1 1 0,1 0 0,0 0 0,-1 0 0,1 0 0,0 0 0,-1 1 0,1-1 0,0 0 0,-1 1 0,1-1 0,0 1 0,-1 0 0,1-1 0,-1 1 0,2 1 0,0 0 0,-1 0 0,0 0 0,0 1 0,1-1 0,-1 1 0,-1-1 0,1 1 0,0 0 0,1 4 0,3 7 0,-2-1 0,0 1 0,3 23 0,-5-25 0,3 21 0,-2-16 0,7 31 0,-9-44 0,1 1 0,-1-1 0,1 0 0,0 0 0,1 0 0,-1 0 0,1 0 0,-1 0 0,1-1 0,0 1 0,6 4 0,-7-6 0,0-1 0,0 0 0,0 1 0,1-1 0,-1 0 0,0 0 0,1-1 0,-1 1 0,0 0 0,1-1 0,-1 0 0,1 1 0,-1-1 0,1 0 0,-1 0 0,1 0 0,-1-1 0,1 1 0,2-1 0,5-2 0,0-1 0,-1 1 0,14-8 0,-10 4 0,-2 2 0,0-2 0,0 1 0,-1-1 0,1-1 0,-2 0 0,1-1 0,14-16 0,-1-4 0,25-42 0,-32 44 0,2 1 0,41-46 0,-58 71 0,0 0 0,0 0 0,0 0 0,1 0 0,-1 0 0,0 0 0,0 1 0,1-1 0,-1 1 0,0-1 0,1 0 0,-1 1 0,1 0 0,-1-1 0,0 1 0,1 0 0,-1 0 0,1 0 0,-1 0 0,1 0 0,-1 0 0,1 0 0,-1 1 0,0-1 0,1 0 0,-1 1 0,1-1 0,-1 1 0,0 0 0,1-1 0,-1 1 0,0 0 0,0 0 0,0 0 0,0 0 0,1 0 0,0 2 0,5 4 0,-1 0 0,0 1 0,0-1 0,6 13 0,-11-19 0,-1-1 0,0 1 0,0-1 0,1 0 0,-1 1 0,0-1 0,0 0 0,0 1 0,1-1 0,-1 1 0,0-1 0,0 0 0,0 1 0,0-1 0,0 1 0,0-1 0,0 0 0,0 1 0,0-1 0,0 1 0,0-1 0,0 1 0,0-1 0,0 0 0,0 1 0,0-1 0,0 1 0,-1-1 0,1 0 0,0 1 0,0-1 0,0 1 0,-1-1 0,1 1 0,-17 3 0,-31-8 0,40 3 0,3 0 0,0 0 0,-1 1 0,1 0 0,-1 0 0,1 1 0,0 0 0,-1 0 0,1 0 0,0 0 0,-1 1 0,1 0 0,0 0 0,0 0 0,1 1 0,-9 4 0,8-2 0,0-1 0,0 1 0,0 0 0,0 0 0,1 1 0,0 0 0,0-1 0,1 1 0,-1 0 0,1 1 0,1-1 0,-3 8 0,-8 20 0,4-11 0,-7 30 0,15-47 0,-1-1 0,2 1 0,-1 0 0,0 0 0,1 0 0,0 0 0,1 1 0,-1-1 0,1-1 0,2 9 0,-3-12 0,1 0 0,-1-1 0,1 1 0,-1-1 0,1 1 0,-1-1 0,1 1 0,0-1 0,0 1 0,0-1 0,-1 0 0,1 1 0,1-1 0,-1 0 0,0 0 0,0 0 0,0 0 0,1 0 0,-1 0 0,0 0 0,1 0 0,-1-1 0,1 1 0,-1 0 0,1-1 0,-1 1 0,1-1 0,-1 0 0,1 1 0,0-1 0,-1 0 0,1 0 0,-1 0 0,1 0 0,0 0 0,-1-1 0,1 1 0,-1 0 0,1-1 0,-1 1 0,1-1 0,-1 0 0,3 0 0,2-3 0,1 0 0,-1 0 0,-1 0 0,1 0 0,0-1 0,-1 0 0,0 0 0,6-10 0,1-1 0,-1-1 0,-1 0 0,-1-1 0,0 0 0,-1-1 0,-1 1 0,-1-2 0,4-19 0,-10 36 0,1 0 0,-1 0 0,0 0 0,0 0 0,0 0 0,0 0 0,-1-4 0,1 7 0,0 0 0,-1-1 0,1 1 0,0 0 0,0 0 0,0 0 0,0 0 0,0 0 0,0 0 0,0 0 0,0 0 0,-1 0 0,1 0 0,0 0 0,0 0 0,0 0 0,0 0 0,0 0 0,0 0 0,-1 0 0,1 0 0,0 0 0,0 0 0,0 0 0,0 0 0,0 0 0,0 0 0,0 0 0,-1 0 0,1 0 0,0 0 0,0 0 0,0 0 0,0 0 0,0 0 0,0 0 0,0 0 0,-1 0 0,1 0 0,0 1 0,0-1 0,0 0 0,0 0 0,0 0 0,0 0 0,0 0 0,0 0 0,0 0 0,0 1 0,0-1 0,0 0 0,0 0 0,0 0 0,0 0 0,0 0 0,0 0 0,0 0 0,0 1 0,0-1 0,0 0 0,0 0 0,0 0 0,0 0 0,0 1 0,-4 10 0,4-5 0,0 0 0,0 0 0,1 1 0,0-1 0,0 0 0,0 0 0,1 0 0,0 0 0,0 0 0,1 0 0,-1 0 0,5 6 0,-2-4 0,-1 0 0,2-1 0,-1 0 0,1 0 0,0 0 0,0 0 0,1-1 0,8 6 0,-13-10 0,1-1 0,0 0 0,-1 0 0,1 0 0,0-1 0,0 1 0,-1-1 0,1 1 0,0-1 0,0 0 0,0 0 0,-1 0 0,1 0 0,0-1 0,0 1 0,0-1 0,-1 0 0,1 1 0,0-1 0,-1-1 0,1 1 0,-1 0 0,1 0 0,4-4 0,3-2 0,0-1 0,-1 0 0,0 0 0,12-13 0,-10 8 0,-1 0 0,0 0 0,-1-1 0,0 0 0,-1-1 0,-1 0 0,0 0 0,-1 0 0,-1-1 0,0 0 0,3-21 0,-5 12 0,-1 11 0,4 13 0,9 19 0,-8-10 0,1 2 0,-1 0 0,0 0 0,-1 0 0,0 1 0,0 0 0,6 18 0,-2 4 0,6 37 0,-15-63 0,1-1 0,0 1 0,0-1 0,0 0 0,1 1 0,0-1 0,0 0 0,0-1 0,1 1 0,5 7 0,-6-11 0,-1 0 0,1 0 0,-1 0 0,1 0 0,0 0 0,-1-1 0,1 1 0,0-1 0,0 1 0,0-1 0,0 0 0,0 0 0,1-1 0,-1 1 0,0-1 0,0 1 0,0-1 0,1 0 0,-1 0 0,0-1 0,0 1 0,0-1 0,5-1 0,1 0 0,0-2 0,0 1 0,0-1 0,0 0 0,-1-1 0,1 0 0,-1-1 0,10-8 0,58-60 0,-49 47 0,-24 24 0,27-26 0,-2-1 0,33-46 0,-60 75 0,0 1 0,-1-1 0,1 0 0,-1 1 0,0-1 0,1 0 0,-1 1 0,1-1 0,-1 0 0,0 0 0,0 0 0,1 1 0,-1-1 0,0 0 0,0 0 0,0 0 0,0 1 0,0-1 0,0 0 0,0 0 0,0 0 0,-1 0 0,1 0 0,0 1 0,-1-1 0,1 1 0,-1-1 0,0 1 0,1 0 0,-1-1 0,1 1 0,-1 0 0,1-1 0,-1 1 0,0 0 0,1 0 0,-1 0 0,0 0 0,1-1 0,-1 1 0,0 0 0,1 0 0,-2 1 0,-39 6 0,37-6 0,-9 3 0,0 0 0,1 1 0,0 0 0,0 1 0,0 0 0,0 1 0,1 0 0,0 1 0,-15 15 0,20-18 0,0 0 0,1 1 0,0 0 0,0 0 0,1 1 0,0-1 0,0 1 0,0 0 0,1 0 0,0 1 0,0-1 0,1 0 0,0 1 0,0 0 0,1-1 0,0 1 0,0 13 0,2-17 0,-1-1 0,1 1 0,0-1 0,0 1 0,0-1 0,0 0 0,0 1 0,1-1 0,0 0 0,0 0 0,0 0 0,0 0 0,0 0 0,0 0 0,1-1 0,-1 1 0,1-1 0,0 0 0,0 0 0,0 0 0,0 0 0,0 0 0,0 0 0,0-1 0,1 0 0,-1 0 0,1 0 0,3 1 0,-3-1 0,1 0 0,-1 0 0,1 0 0,-1-1 0,1 0 0,-1 0 0,1 0 0,-1 0 0,0-1 0,1 0 0,-1 0 0,1 0 0,-1 0 0,0-1 0,0 0 0,0 0 0,0 0 0,0 0 0,0 0 0,-1-1 0,1 0 0,4-3 0,-1-4 0,0 1 0,0-1 0,-1 0 0,0-1 0,0 0 0,-2 1 0,1-2 0,-1 1 0,-1 0 0,0-1 0,0 0 0,-2 1 0,1-1 0,-1 0 0,-2-23 0,-2 12 0,1 17 0,-1 6 0,0 7 0,1-1 0,-1 1 0,1 0 0,1-1 0,0 1 0,0 0 0,0 0 0,0 0 0,2 10 0,-2 4 0,-1 131 0,3-105 0,-1 0 0,-12 80 0,-29 117 0,39-230 0,-2 0 0,1 0 0,-2 0 0,0 0 0,-8 15 0,9-22 0,-1 1 0,1-1 0,-1-1 0,0 1 0,-1-1 0,0 1 0,0-2 0,0 1 0,-1-1 0,-8 6 0,12-9 0,0-1 0,1 0 0,-1 0 0,0 0 0,0 0 0,0-1 0,1 1 0,-1-1 0,0 1 0,0-1 0,0 0 0,0 0 0,0 0 0,0-1 0,0 1 0,0-1 0,0 1 0,1-1 0,-1 0 0,0 0 0,0 0 0,1-1 0,-1 1 0,1-1 0,-5-3 0,2 2 0,0-1 0,0-1 0,1 1 0,0-1 0,-1 0 0,1 0 0,1 0 0,-1 0 0,1 0 0,-5-12 0,5 7 0,0 0 0,0 0 0,1 0 0,0 0 0,1 0 0,0 0 0,1 0 0,0-1 0,0 1 0,1 0 0,1 0 0,4-18 0,-1 13 0,0 1 0,1 0 0,1 0 0,0 1 0,1 0 0,0 0 0,20-23 0,0 6 0,1 1 0,2 1 0,39-27 0,106-61 0,-44 27 0,-123 83 0,0-1 0,-1 1 0,0-2 0,0 1 0,0-1 0,-1 0 0,-1-1 0,1 0 0,-1 0 0,6-12 0,-4 5 0,-1 0 0,0-1 0,-1 1 0,-1-1 0,4-24 0,-8 32 0,0-1 0,0 1 0,-1-1 0,0 1 0,-1-1 0,-2-9 0,2 16 0,1 0 0,-1 1 0,0-1 0,0 0 0,0 1 0,-1-1 0,1 0 0,0 1 0,-1 0 0,-3-4 0,4 4 0,0 1 0,0 1 0,-1-1 0,1 0 0,0 0 0,-1 0 0,1 1 0,0-1 0,-1 1 0,1-1 0,-1 1 0,1-1 0,-1 1 0,1 0 0,-1 0 0,1 0 0,-1 0 0,1 0 0,-1 0 0,1 0 0,-3 1 0,2 0 0,-1 0 0,1 0 0,-1 0 0,1 1 0,-1-1 0,1 1 0,0-1 0,0 1 0,0 0 0,0 0 0,-2 3 0,-4 3 0,0-1 0,2 1 0,-1 0 0,1 1 0,0-1 0,1 1 0,0 0 0,0 1 0,1-1 0,0 1 0,1 0 0,0 0 0,-2 15 0,2-11 0,1 1 0,1-1 0,1 0 0,0 0 0,0 1 0,1-1 0,1 0 0,7 26 0,-7-35 0,-1-1 0,1 0 0,0 1 0,1-1 0,-1 0 0,1 0 0,0 0 0,0-1 0,0 1 0,0-1 0,1 1 0,-1-1 0,1 0 0,0-1 0,0 1 0,0 0 0,0-1 0,0 0 0,1 0 0,-1 0 0,0-1 0,1 0 0,0 1 0,-1-2 0,1 1 0,7 0 0,2 0 0,1-1 0,0-1 0,-1 0 0,1-1 0,-1 0 0,0-1 0,20-7 0,-17 5 0,-1-1 0,1-1 0,-1 0 0,0-1 0,0-1 0,-1 0 0,-1-1 0,25-21 0,-37 28 61,0 1-1,0-1 1,-1 1 0,1-1 0,-1 0-1,1 1 1,-1-1 0,0 0-1,0 0 1,0 0 0,0 0-1,-1 0 1,1-5 0,-1-21-4846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3912,'0'0'14882,"4"16"-14334,37 281 1871,-10 0 493,-29-284-2343,-3-15 111,-2-25-241,-42-285 504,30 199-609,5 34-92,4 50-89,4 24-87,1 0 1,0 1-1,0-1 1,0 0-1,1 1 0,0-1 1,0 0-1,0 0 1,0 1-1,1-1 1,-1 0-1,4-7 0,-4 10-34,0 0 0,1 0 0,0 0 0,-1 1 0,1-1 0,0 0 0,0 1 0,0-1 0,0 0 0,0 1 0,1 0 0,-1-1 0,0 1 0,1 0 0,-1-1 0,1 1 0,-1 0 0,1 0 0,0 0 0,-1 0 0,1 1 0,0-1 0,-1 0 0,1 1 0,0-1 0,0 1 0,0 0 0,0-1 0,0 1 0,-1 0 0,1 0 0,0 0 0,3 1 0,11 1 51,-1 1-1,1 1 1,-1 0-1,19 8 1,1 0 18,-8-3-46,0 2 0,-1 1 0,0 1-1,-1 1 1,-1 1 0,0 1 0,-1 1 0,-1 1 0,0 2 0,27 30 0,-35-32-15,0 0 0,-1 0 1,-1 1-1,-1 1 0,17 40 0,-22-44 5,-1 0-1,-1 1 0,0-1 1,-1 1-1,-1 0 1,-1 0-1,0 0 1,-2 24-1,0-32-28,-1 0-1,0 1 1,0-1 0,0 0-1,-2 0 1,1 0 0,-1-1-1,0 1 1,0-1 0,-1 0-1,-7 9 1,3-7 27,0 0 1,0-1-1,-1 0 0,0-1 0,0 0 1,-1 0-1,-16 8 0,7-6 5,0-1 0,0-2 1,-1 0-1,1-1 0,-1 0 0,-1-2 0,1-1 1,-1 0-1,-33-2 0,46-1-49,-1 0-1,1-1 1,0 0 0,0-1-1,0 0 1,0 0 0,0-1-1,0 0 1,-15-9 0,18 5-337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 3408,'0'0'11230,"-9"-1"-10708,8 0-520,-3 0 61,0 1 0,-1-1-1,0 0 1,1 1 0,-1 0 0,1 0 0,-1 1 0,1-1 0,-1 1-1,1 0 1,-1 0 0,1 0 0,-1 1 0,1-1 0,-6 4 0,-10 7 229,1 0 0,0 2 0,1 0 0,1 0 1,0 2-1,1 0 0,0 1 0,1 1 0,2 0 1,-1 1-1,-19 39 0,30-51-191,1 0 0,-1 0-1,1 1 1,0-1 0,1 1-1,0-1 1,0 1 0,0-1 0,1 1-1,0 0 1,1-1 0,0 1-1,0-1 1,0 1 0,1-1 0,0 1-1,1-1 1,0 0 0,4 8 0,-5-11-40,0 0 0,1 0 0,-1 0 1,1 0-1,0 0 0,0-1 0,1 1 1,-1-1-1,1 0 0,-1 0 0,1 0 1,0-1-1,0 1 0,0-1 0,1 0 1,-1 0-1,0 0 0,1-1 0,-1 0 1,1 1-1,0-2 0,-1 1 0,1 0 1,0-1-1,0 0 0,-1 0 0,1-1 1,0 1-1,0-1 0,-1 0 0,8-2 1,-4 0-1,-1-1 0,1 1 0,-1-1 0,0-1 0,0 1 0,0-1 0,0 0 0,-1-1 0,9-9 0,49-64 381,-50 61-318,-5 5-31,0-1 0,-1 0 0,0 0 0,-1 0 1,-1-1-1,0 0 0,4-21 0,-7 25-1,-1-1-1,0 1 1,-1-1-1,0 0 1,-1 1-1,0-1 1,-1 0-1,0 0 1,-1 1-1,-6-20 1,8 30-77,0 0 1,0 0 0,0 0 0,-1 0-1,1 1 1,0-1 0,-1 0 0,1 0 0,0 1-1,-1-1 1,1 0 0,-1 0 0,1 1-1,-1-1 1,0 0 0,1 1 0,-1-1 0,0 1-1,1-1 1,-1 1 0,-1-1 0,1 1-5,1 0 0,-1 0 0,1 0 0,-1 1 0,1-1 0,-1 0 0,1 0 1,-1 1-1,1-1 0,-1 1 0,1-1 0,-1 0 0,1 1 0,0-1 0,-1 1 0,1-1 1,0 1-1,-1-1 0,1 1 0,0-1 0,-1 1 0,1 0 0,-13 38 213,10-18-161,0 0 0,2 0-1,0 0 1,2-1 0,3 34 0,4-9 108,17 65 0,-23-106-157,2 13 70,1-1 0,1 0 1,0 0-1,14 26 1,-18-39-54,0-1 0,0 1-1,1 0 1,-1-1 0,1 1 0,-1-1 0,1 0 0,0 0 0,0 0 0,-1 0 0,2 0-1,4 2 1,-7-4-26,1 1 0,0-1 0,-1 0 0,1 1-1,0-1 1,-1 0 0,1 0 0,0 0 0,-1 0-1,1 0 1,0-1 0,-1 1 0,1 0 0,0-1-1,-1 1 1,1-1 0,-1 0 0,1 0 0,-1 1-1,1-1 1,-1 0 0,0 0 0,1 0 0,-1 0-1,0 0 1,0-1 0,1 0 0,6-9 49,1-1-4204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1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0 488 7232,'0'0'3316,"10"-5"-2630,17-11-202,-1-1 0,-1-1-1,0-1 1,-1-1-1,-2-1 1,31-36 0,-31 30-67,63-83 1142,-76 96-1241,-1 1 0,0-2 0,-1 1 0,-1-1 0,0 0 0,5-24 0,-10 37-245,-1 1 0,1-1 1,-1 0-1,1 0 0,-1 0 0,0 0 0,0 0 1,0 0-1,0 0 0,0 0 0,0 0 0,-1 0 1,1 0-1,-1 1 0,1-1 0,-1 0 0,0 0 1,0 0-1,1 1 0,-1-1 0,0 0 0,-1 1 1,1-1-1,-2-1 0,2 2-27,-1 0-1,0 0 0,0 1 1,0-1-1,0 1 1,0-1-1,0 1 1,0-1-1,-1 1 1,1 0-1,0 0 1,0 0-1,0 0 1,0 1-1,0-1 1,0 1-1,0-1 1,0 1-1,0-1 1,0 1-1,-3 2 1,-2 0 13,1 1 0,0 0 0,0 0-1,0 0 1,0 1 0,1 0 0,0 0 0,0 1 0,0-1 0,1 1 0,0 0 0,0 0 0,-5 10 0,3-3 22,0-1 1,1 1-1,1 1 0,0-1 1,1 1-1,-2 14 0,4-18-20,0-1 0,1 0 0,0 0 0,0 0-1,1 1 1,1-1 0,-1 0 0,1 0 0,1 0 0,0 0-1,5 11 1,-5-14-10,1-1-1,-1 1 0,1 0 0,0-1 0,1 0 1,-1 0-1,1 0 0,0-1 0,0 1 1,1-1-1,-1-1 0,1 1 0,0-1 1,0 0-1,0 0 0,8 3 0,-7-4-21,0 0 0,0-1-1,1 1 1,-1-2-1,0 1 1,1-1 0,-1 0-1,0 0 1,1-1 0,-1 0-1,0 0 1,1 0-1,-1-1 1,0-1 0,0 1-1,0-1 1,-1 0 0,1-1-1,-1 1 1,10-8 0,17-10-3135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5520,'0'0'8958,"-1"18"-8410,-5 44 287,-18 83-1,-48 129 2238,65-249-2612,5-17 3,0 1-1,0-1 0,0 1 0,1 12 424,1-21-862,0 1 0,0-1 0,0 0 0,1 1 0,-1-1 0,0 1 1,0-1-1,1 0 0,-1 1 0,0-1 0,1 0 0,-1 1 0,0-1 0,1 0 0,-1 0 0,1 1 0,-1-1 1,0 0-1,1 0 0,-1 0 0,1 1 0,-1-1 0,1 0 0,-1 0 0,1 0 0,-1 0 0,1 0 0,-1 0 0,1 0 1,-1 0-1,0 0 0,1 0 0,-1 0 0,1-1 0,20-2 84,-20 3-74,100-16 238,1 3-1,151 2 1,-244 12-489,43-3 822,-49 1-878,0 1 1,0 0 0,0-1-1,0 0 1,0 0-1,0 0 1,0 0 0,0 0-1,0 0 1,0-1-1,-1 0 1,4-2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4816,'0'0'6652,"10"5"-6271,28 17-1,-37-21-294,1 0 0,0 0 0,0 0 0,0 0 0,0 0 0,0-1 0,0 1 0,0-1 0,1 1 0,-1-1 0,0 0 0,0 1 0,3-2 0,6 2 175,18 3 236,1-1-1,0-1 1,46-3 0,91-17 415,-69 6-408,45-1 392,217 8 0,-26 1 235,-145-3-696,-57 0 140,197-35 0,-252 31-253,131 0 1,81 23 370,-104 14-233,-59-6-158,84 13 403,-195-32-557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6328,'0'0'9090,"11"-8"-8707,7-4-97,-1 0 0,-1-2 0,28-28 0,-15 5 52,-1-1 1,-2-2-1,-2-1 1,-1 0-1,-2-2 1,-3-1-1,-1 0 1,19-80-1,-31 102-255,26-125 486,-28 127-451,-1 0 0,-1 0 0,-1-1 0,0 1 0,-5-25 0,5 44-101,0 0 0,0 0-1,0 0 1,0 0-1,-1-1 1,1 1-1,0 0 1,-1 0 0,1 0-1,0 0 1,-1 0-1,1 0 1,-1 0-1,1 1 1,-1-1 0,0 0-1,1 0 1,-1 0-1,0 1 1,0-1 0,0 0-1,1 0 1,-1 1-1,0-1 1,0 1-1,0-1 1,0 1 0,-2-1-1,1 1 4,0 0 0,0 0 0,0 1 1,1-1-1,-1 1 0,0-1 0,0 1 0,0 0 0,1 0 0,-1 0 0,0 0 0,1 0 0,-1 0 0,-2 2 0,-4 5 32,-1 0-1,1 0 0,0 1 1,-6 11-1,3-2-7,0 0-1,2 2 1,0-1 0,1 1 0,1 0-1,1 1 1,0 0 0,2 0 0,1 0-1,-1 25 1,2-12 24,3 0 1,1 0-1,1 0 0,2 0 0,15 54 1,-10-50 38,-8-24-30,2 0 0,0 0 0,1 0 0,0-1 0,1 0 0,0 0 0,13 18 1,-18-30-68,0 0 1,0 1 0,1-1 0,-1 0 0,1 0-1,-1 0 1,1 0 0,-1-1 0,1 1-1,0 0 1,-1-1 0,1 1 0,0-1 0,-1 1-1,1-1 1,0 0 0,0 0 0,0 0 0,-1 0-1,1 0 1,0 0 0,0 0 0,2-1 0,7-2-56,0 1 1,18-9-1,-8 3-83,5 0-3000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8136,'0'0'7402,"0"12"-6676,-12 249 2746,-24 12-602,32-245-1753,1 43-1,3-71-1065,-4-16-1249,3 12-1872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11352,'0'0'2069,"13"-11"-1696,46-37 45,-53 44-313,1 0 0,-1 1 0,1-1 0,-1 1 0,1 1 0,0-1 0,0 1 0,1 0 0,-1 1 0,0 0 0,9-1 0,4 0 223,38-4 2107,89 1 1,-141 5-2205,-2 0-154,1-1 0,-1 1 0,0-1 0,0 0-1,0-1 1,-1 1 0,1-1 0,0 1 0,3-4 0,7-3-2877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10752,'0'0'5000,"5"10"-4431,-4-8-539,4 7 114,-1 1 0,0 0 1,0 1-1,-1-1 0,0 0 0,-1 1 1,1 12-1,3 291 4198,-6-278-3542,1-30-540,-2-1-1,1 1 1,-1 0-1,1 0 1,-3 6 0,-1-26 587,2 3-4509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13864,'1'-1'3199,"10"-4"-2807,26-5 126,0-1-1,38-19 0,45-14 1245,-108 41-1473,-6 0-48,0 2 0,0-1-1,1 0 1,-1 1-1,0 0 1,0 1 0,14 0-1,-19 0-199,0 0-1,0 1 1,0-1-1,0 1 0,0-1 1,0 1-1,0-1 1,0 1-1,-1 0 0,1 0 1,0-1-1,0 1 1,0 0-1,-1 0 0,1 0 1,0 0-1,0 1 1,4 4-3155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08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1062 9040,'0'0'8377,"14"3"-7927,44 6 52,-55-9-444,0 0 0,0-1 0,0 0 0,0 1 0,0-1 0,0 0 0,0-1 0,0 1 0,0 0 1,0-1-1,-1 0 0,1 1 0,-1-1 0,1 0 0,-1-1 0,0 1 0,1 0 0,-1 0 0,0-1 0,-1 0 0,1 1 0,0-1 1,1-4-1,6-7 212,6-6 168,-1-1 0,-1 0 0,18-43 0,-9 13 190,-9 22 12,-1-1 1,-1-1 0,-1 0 0,7-47 0,-16 74-426,0 1 1,0 0 0,0 0 0,0 0 0,1 1 0,-1-1 0,3-3 0,-4 6-158,0-1 0,0 1 0,1-1 1,-1 1-1,0 0 0,0-1 0,1 1 0,-1 0 1,0 0-1,1-1 0,-1 1 0,0 0 0,1 0 0,-1-1 1,1 1-1,-1 0 0,0 0 0,1 0 0,-1 0 0,1 0 1,-1-1-1,0 1 0,1 0 0,0 1-19,0-1-1,-1 1 1,1-1 0,-1 0 0,1 1-1,-1-1 1,0 1 0,1-1-1,-1 1 1,1 0 0,-1-1-1,0 1 1,0-1 0,1 1-1,-1 0 1,0-1 0,0 1-1,0 0 1,1-1 0,-1 1-1,0 0 1,9 62 569,-1 0 0,-2 69 0,-6-103-439,2 4 163,-7 60-1,4-83-289,0-1 1,-1 0 0,-1 0-1,1 0 1,-1-1 0,-1 1 0,1-1-1,-1 1 1,-1-1 0,0-1-1,-10 14 1,14-20-43,0 0 0,-1 0 0,0 0 0,1 0 0,-1 0 0,1 0 0,-1 0 0,0-1 0,0 1 0,1-1 0,-1 1 0,0-1 0,0 0 0,0 1 0,0-1 0,0 0 0,1 0 0,-1 0 0,0-1 0,0 1 0,0 0 0,0-1 0,1 1 0,-1-1 0,0 0 0,0 1 0,1-1 0,-1 0 0,-1-1 0,-7-4 0,0 0 0,0-1 0,-11-10 0,14 12 0,-4-6 0,-1 1 0,2-2 0,0 0 0,-12-16 0,12 14 0,16 18 0,-1-1 0,1 1 0,0-1 0,0-1 0,8 3 0,2 2 0,107 42 0,-104-43 0,0-1 0,1-1 0,0-1 0,32 2 0,-24-4 0,-1-2 0,1-1 0,-1-1 0,0-1 0,52-15 0,-66 15 0,-1-1 0,0 0 0,-1-1 0,1 0 0,-1-1 0,0 0 0,-1-1 0,0 0 0,0-1 0,-1 0 0,0 0 0,0-1 0,-1 0 0,12-20 0,-18 25 0,1 0 0,-1 1 0,-1-1 0,1-1 0,-1 1 0,1 0 0,-2 0 0,1 0 0,0-1 0,-1 1 0,0 0 0,0-1 0,-1 1 0,0 0 0,0 0 0,0-1 0,0 1 0,-3-7 0,2 8 0,0 0 0,0 0 0,0 0 0,0 0 0,-1 0 0,1 1 0,-1-1 0,0 1 0,0-1 0,0 1 0,0 0 0,-1 0 0,0 1 0,1-1 0,-1 1 0,0 0 0,0 0 0,0 0 0,0 0 0,-1 1 0,-7-3 0,7 3 0,-1 0 0,1 1 0,0-1 0,-1 1 0,1 0 0,-9 1 0,12 0 0,0-1 0,-1 1 0,1 0 0,0 0 0,0 0 0,0 0 0,0 1 0,1-1 0,-1 0 0,0 1 0,0-1 0,1 1 0,-1 0 0,1 0 0,-1-1 0,1 1 0,0 0 0,0 0 0,-1 3 0,-1 0 0,1 1 0,-1 0 0,2-1 0,-1 1 0,0 0 0,1 0 0,0 1 0,1-1 0,-1 0 0,1 0 0,1 0 0,-1 0 0,1 1 0,0-1 0,0 0 0,0 0 0,1 0 0,0-1 0,1 1 0,-1 0 0,1-1 0,0 1 0,0-1 0,6 7 0,-2-3 0,1 0 0,0 0 0,0-1 0,1 0 0,0 0 0,0-1 0,1 0 0,0-1 0,0 0 0,1-1 0,21 9 0,-22-11 0,1 0 0,0 0 0,-1-1 0,1 0 0,0-1 0,0 0 0,0-1 0,0 0 0,0-1 0,0 0 0,0-1 0,0 0 0,-1-1 0,1 0 0,-1 0 0,0-1 0,1-1 0,-2 1 0,16-11 0,88-65 0,-45 31 0,-67 48 0,-1 1 0,0 0 0,0-1 0,1 1 0,-1 0 0,0-1 0,0 1 0,1 0 0,-1 0 0,0 0 0,1-1 0,-1 1 0,0 0 0,1 0 0,-1 0 0,0 0 0,1-1 0,-1 1 0,1 0 0,-1 0 0,0 0 0,1 0 0,-1 0 0,1 0 0,-1 0 0,0 0 0,1 0 0,-1 0 0,1 0 0,-1 0 0,0 1 0,1-1 0,-1 0 0,0 0 0,1 0 0,-1 0 0,0 1 0,1-1 0,-1 0 0,0 0 0,1 1 0,-1-1 0,0 0 0,1 1 0,0 21 0,-25 170 0,14-124 0,-4 20 0,-3-2 0,-50 144 0,46-165 0,-18 95 0,35-149 0,2-15 0,4-25 0,-2 28 0,85-351 0,-59 263 0,38-85 0,49-79 0,-48 109 0,-64 143 0,7-17 0,16-27 0,-21 41 0,-1 0 0,1 0 0,0 1 0,0-1 0,0 1 0,0 0 0,1 0 0,-1 0 0,1 0 0,0 1 0,0-1 0,0 1 0,4-2 0,-6 4 0,-1 0 0,1 0 0,-1 0 0,1 0 0,-1 0 0,1 0 0,-1 0 0,1 1 0,-1-1 0,1 1 0,-1-1 0,1 1 0,-1-1 0,0 1 0,1 0 0,-1 0 0,0 0 0,2 1 0,22 21 0,-20-18 0,0 1 0,-1 0 0,1 1 0,-1-1 0,0 1 0,-1 0 0,0 0 0,0 0 0,0 0 0,-1 0 0,0 1 0,-1-1 0,1 1 0,-1-1 0,0 9 0,-1-11 0,-1 1 0,1-1 0,-1 0 0,0 0 0,0 0 0,0 0 0,-1 0 0,1 0 0,-1-1 0,-1 1 0,1-1 0,-1 1 0,1-1 0,-1 0 0,0 1 0,-1-2 0,1 1 0,-1 0 0,0-1 0,0 1 0,0-1 0,0 0 0,-6 2 0,3-1 0,0-1 0,-1 0 0,0 0 0,1-1 0,-1 0 0,0-1 0,0 1 0,0-2 0,-10 1 0,-10-2 0,-37-5 0,-16-1 0,72 9 0,12 3 0,17 4 0,7-1 0,0-2 0,0-1 0,0-1 0,0-2 0,0 0 0,1-2 0,-1-1 0,1-1 0,-1-1 0,0-2 0,0-1 0,-1 0 0,0-2 0,0-2 0,0 0 0,-1-1 0,38-25 0,41-34 0,-3 2 0,-1-1 0,-31 21 0,-63 44 0,0 0 0,1 1 0,-1 0 0,12-3 0,-17 6 0,1 1 0,-1 0 0,1-1 0,-1 1 0,0 0 0,1-1 0,-1 1 0,0 0 0,0 0 0,1 0 0,-1 0 0,0 0 0,0 0 0,0 1 0,0-1 0,0 0 0,0 2 0,13 25 0,-12-19 0,-1-6 0,0 0 0,0-1 0,0 1 0,-1 0 0,1-1 0,-1 1 0,0 0 0,0-1 0,0 1 0,0 0 0,-1 0 0,1-1 0,-1 1 0,-1 5 0,1-5 0,-5 5 0,5-8 0,0 0 0,0 0 0,0 0 0,1 0 0,-1 0 0,0 0 0,0 0 0,0 0 0,0 0 0,1 0 0,-1-1 0,0 1 0,0 0 0,1-1 0,-1 1 0,-1-1 0,-5-3 0,-1-1 0,1 0 0,-10-9 0,12 9 0,0 1 0,0-1 0,-1 1 0,0 1 0,0-1 0,0 1 0,-9-4 0,10 5 0,0 0 0,0 1 0,-1 0 0,1 0 0,0 0 0,-1 0 0,1 1 0,-1 0 0,1 0 0,-10 2 0,11-1 0,1 0 0,0 1 0,0-1 0,0 1 0,0 0 0,0 0 0,1 0 0,-1 0 0,0 0 0,1 1 0,0-1 0,-1 1 0,1 0 0,0-1 0,0 1 0,0 0 0,1 0 0,-2 4 0,-2 2 0,0 1 0,2-1 0,-1 0 0,1 1 0,0 0 0,1 0 0,0 0 0,0 0 0,1 0 0,1 0 0,0 0 0,0 1 0,1-1 0,0 0 0,1 0 0,0 0 0,0 0 0,8 17 0,-10-26 0,2 6 0,1-1 0,-1 0 0,1 0 0,0 0 0,0-1 0,6 8 0,-8-12 0,0 0 0,0 0 0,0-1 0,0 1 0,0 0 0,0 0 0,0-1 0,0 1 0,0 0 0,0-1 0,1 1 0,-1-1 0,0 0 0,0 1 0,1-1 0,-1 0 0,0 0 0,1 0 0,-1 0 0,0 0 0,1 0 0,-1 0 0,0 0 0,0 0 0,1-1 0,-1 1 0,0 0 0,0-1 0,1 1 0,-1-1 0,0 0 0,0 1 0,0-1 0,0 0 0,0 0 0,0 0 0,0 0 0,0 1 0,1-3 0,6-5 0,-1 0 0,0-1 0,0 1 0,-1-1 0,7-14 0,23-51 0,-22 43 0,-2 0 0,-1 0 0,9-47 0,-19 70 0,-1 11 0,-3 15 0,1-6 0,2 1 0,-1-1 0,2 1 0,0-1 0,0 0 0,1 1 0,1-1 0,0 0 0,0 0 0,1-1 0,1 1 0,0-1 0,1 0 0,0 0 0,0 0 0,1-1 0,15 18 0,-20-27 0,0 1 0,0-1 0,-1 0 0,1 0 0,0 0 0,0 0 0,0 0 0,0 0 0,0 0 0,0-1 0,0 1 0,1-1 0,-1 1 0,0-1 0,0 0 0,0 0 0,1 0 0,-1 0 0,0 0 0,0 0 0,0-1 0,0 1 0,1-1 0,-1 0 0,0 1 0,0-1 0,2-1 0,7-4 0,0 1 0,0-2 0,14-9 0,-23 14 0,9-7 0,0-1 0,0-1 0,-1 0 0,0 0 0,-1-1 0,0 0 0,-1-1 0,-1 1 0,0-2 0,0 1 0,-2-1 0,0 0 0,0 0 0,4-25 0,11-20 0,-20 54 0,1 1 0,1 1 0,9 32 0,29 118 0,-32-121 0,-5-15 0,1 0 0,1 0 0,0-1 0,0 1 0,1-1 0,0 0 0,1-1 0,0 0 0,1 0 0,10 10 0,-13-15 0,0 1 0,0-2 0,1 1 0,0 0 0,-1-1 0,1 0 0,0 0 0,0-1 0,1 0 0,-1 0 0,0 0 0,1-1 0,-1 1 0,1-2 0,0 1 0,-1-1 0,1 0 0,-1 0 0,11-3 0,1-1 0,0-1 0,0-1 0,0-1 0,-1-1 0,-1 0 0,1-1 0,26-20 0,98-89 0,-139 116 0,8-7 0,-1 0 0,0-1 0,-1 0 0,0-1 0,-1 0 0,0 0 0,7-17 0,-13 26 0,0 1 0,0-1 0,-1 1 0,1-1 0,0 0 0,-1 1 0,0-1 0,1 0 0,-1 1 0,0-1 0,0 0 0,0 1 0,0-1 0,0 0 0,0 0 0,-1 1 0,1-1 0,0 0 0,-1 1 0,0-3 0,0 3 0,0 0 0,0 0 0,0 0 0,0 0 0,0 1 0,0-1 0,0 0 0,-1 0 0,1 1 0,0-1 0,0 0 0,-1 1 0,1 0 0,0-1 0,-1 1 0,1 0 0,-1-1 0,-2 1 0,-2 0 0,-1 0 0,0 1 0,0-1 0,0 1 0,1 1 0,-1-1 0,1 1 0,-8 3 0,3 1 0,0 0 0,0 1 0,0 0 0,1 1 0,0 0 0,1 0 0,0 1 0,0 0 0,1 1 0,0 0 0,0 0 0,1 1 0,1 0 0,0 0 0,0 1 0,1-1 0,1 1 0,0 0 0,-5 23 0,9-31 0,-1 1 0,1 0 0,0-1 0,1 1 0,-1 0 0,1-1 0,0 1 0,0-1 0,0 1 0,4 8 0,-4-10 0,0 0 0,1 0 0,-1 0 0,1-1 0,0 1 0,0-1 0,0 1 0,0-1 0,0 1 0,1-1 0,-1 0 0,1 0 0,-1 0 0,1-1 0,0 1 0,0-1 0,2 2 0,-2-3 0,-1 1 0,0-1 0,0 0 0,0 0 0,0 0 0,0 0 0,0 0 0,0-1 0,0 1 0,0-1 0,0 1 0,0-1 0,0 0 0,0 1 0,0-1 0,0 0 0,-1 0 0,1-1 0,0 1 0,-1 0 0,1-1 0,0 1 0,1-3 0,6-6 0,0-1 0,12-18 0,-7 8 0,0 4 0,-6 8 0,-1 0 0,0 0 0,0-1 0,-1 1 0,0-2 0,5-12 0,-11 22 0,0 1 0,0 0 0,0 0 0,0-1 0,0 1 0,0 0 0,0 0 0,0 0 0,0-1 0,0 1 0,0 0 0,0 0 0,0 0 0,0-1 0,0 1 0,1 0 0,-1 0 0,0 0 0,0-1 0,0 1 0,0 0 0,0 0 0,1 0 0,-1 0 0,0 0 0,0-1 0,0 1 0,1 0 0,-1 0 0,0 0 0,0 0 0,0 0 0,1 0 0,-1 0 0,0 0 0,0 0 0,0 0 0,1 0 0,3 10 0,3 32 0,-4-19 0,0-10 0,1 1 0,0-1 0,1 0 0,1-1 0,11 21 0,-13-28 0,-1 1 0,1-1 0,0 0 0,1 0 0,-1 0 0,1 0 0,0-1 0,0 0 0,0 0 0,0 0 0,1 0 0,0-1 0,11 5 0,-13-7 0,0 0 0,1 0 0,-1-1 0,1 1 0,-1-1 0,1 0 0,-1 0 0,1 0 0,-1-1 0,1 0 0,-1 0 0,1 0 0,-1 0 0,0-1 0,0 1 0,8-5 0,1-2 0,1-1 0,-1-1 0,16-15 0,-3 2 0,5-1 0,-2 0 0,-2-2 0,0-2 0,-1 0 0,-2-2 0,-1 0 0,-2-2 0,0 0 0,16-38 0,-8 5 0,-3 0 0,29-115 0,-44 136 0,-4 21 0,-1-1 0,-2 0 0,0 0 0,-1 0 0,-1-39 0,-2 62 0,0 0 0,0 1 0,0-1 0,0 0 0,-1 1 0,1-1 0,0 0 0,0 1 0,0-1 0,0 0 0,-1 1 0,1-1 0,0 1 0,-1-1 0,1 0 0,0 1 0,-1-1 0,1 1 0,-1-1 0,1 1 0,-1-1 0,1 1 0,-1 0 0,1-1 0,-1 1 0,1-1 0,-1 1 0,1 0 0,-2-1 0,0 1 0,1 0 0,-1 0 0,1 0 0,-1 0 0,1 1 0,-1-1 0,1 0 0,-1 1 0,1-1 0,-1 1 0,1-1 0,-3 2 0,-2 2 0,0 0 0,0 0 0,1 0 0,-1 1 0,-4 5 0,-1 5 0,2 0 0,-1 1 0,2 0 0,0 1 0,1-1 0,-6 23 0,4-8 0,1 1 0,1 0 0,-3 51 0,5 97 0,5-179 0,2 36 0,9 53 0,-4-42 0,5 12 0,-10-54 0,0-1 0,0 0 0,0 0 0,0 0 0,1 0 0,-1 0 0,1 0 0,7 7 0,-9-11 0,1 0 0,-1 0 0,0 0 0,1 0 0,-1-1 0,1 1 0,-1-1 0,1 1 0,0-1 0,-1 1 0,1-1 0,-1 0 0,1 0 0,0 0 0,-1 0 0,1 0 0,0 0 0,-1 0 0,1 0 0,-1-1 0,1 1 0,-1-1 0,1 1 0,-1-1 0,1 0 0,2-1 0,4-3 0,1 0 0,-1 0 0,8-7 0,-15 12 0,16-15 0,-1-1 0,26-32 0,-29 32 0,1 0 0,0 2 0,1-1 0,20-14 0,-34 28 0,0 0 0,0 0 0,1 0 0,-1 1 0,0-1 0,1 0 0,-1 0 0,1 1 0,-1-1 0,1 1 0,-1-1 0,1 1 0,-1 0 0,1-1 0,0 1 0,-1 0 0,1 0 0,-1 0 0,1 0 0,0 0 0,-1 1 0,1-1 0,2 1 0,-2 1 0,1 0 0,-1 0 0,1 1 0,-1-1 0,0 0 0,0 1 0,0 0 0,0-1 0,-1 1 0,1 0 0,-1 0 0,2 3 0,13 35 0,18 67 0,-16-45 0,-17-60 0,1 4 0,1 0 0,-1 0 0,1-1 0,5 11 0,-7-16 0,0 0 0,0 1 0,0-1 0,0 0 0,0 0 0,0 0 0,1 0 0,-1 0 0,0 0 0,1 0 0,-1 0 0,0 0 0,1 0 0,-1-1 0,1 1 0,-1 0 0,1-1 0,-1 0 0,1 1 0,0-1 0,-1 0 0,1 0 0,-1 0 0,1 0 0,0 0 0,1 0 0,9-4 0,0 0 0,-1 0 0,0-1 0,0-1 0,0 0 0,0-1 0,17-14 0,-5 6 0,-3 1 0,0 0 0,-1 0 0,0-2 0,-1-1 0,-1 0 0,0-1 0,24-35 0,0-8 0,-41 61 0,0 0 0,0 0 0,0 0 0,0 0 0,-1 1 0,1-1 0,0 0 0,0 0 0,0 0 0,0 0 0,0 0 0,-1 0 0,1 0 0,0 0 0,0 0 0,0-1 0,0 1 0,0 0 0,-1 0 0,1 0 0,0 0 0,0 0 0,0 0 0,0 0 0,0 0 0,0 0 0,-1 0 0,1 0 0,0 0 0,0-1 0,0 1 0,0 0 0,0 0 0,0 0 0,0 0 0,0 0 0,0 0 0,0-1 0,0 1 0,-1 0 0,1 0 0,0 0 0,0 0 0,0 0 0,0-1 0,0 1 0,0 0 0,0 0 0,0 0 0,0 0 0,0 0 0,0-1 0,1 1 0,-16 7 0,6 0 0,1 0 0,-1 1 0,1 0 0,0 0 0,1 1 0,0 0 0,0 0 0,-10 20 0,14-24 0,0 1 0,0 1 0,0-1 0,1 0 0,0 1 0,0-1 0,1 1 0,0-1 0,0 1 0,0 0 0,1 0 0,0 0 0,0-1 0,1 1 0,0 0 0,2 10 0,-2-16 0,-1 1 0,1 0 0,0-1 0,0 1 0,-1-1 0,1 1 0,0-1 0,0 1 0,0-1 0,1 1 0,-1-1 0,0 0 0,0 0 0,1 1 0,-1-1 0,1 0 0,-1 0 0,1-1 0,-1 1 0,4 1 0,-3-1 0,1-1 0,-1 0 0,1 0 0,-1 0 0,1 0 0,-1 0 0,1 0 0,-1-1 0,1 1 0,-1-1 0,0 0 0,1 1 0,2-3 0,3-1 0,-1 0 0,0 0 0,0-1 0,0 0 0,-1 0 0,0-1 0,11-11 0,-12 9 0,1 0 0,-1 0 0,0-1 0,-1 1 0,0-1 0,-1 0 0,0 0 0,3-10 0,-1-5 0,3-48 0,-8 67 0,0 0 0,0 0 0,0 0 0,0 0 0,-1 1 0,0-1 0,0 0 0,0 0 0,0 1 0,-1-1 0,0 1 0,0-1 0,0 1 0,-1 0 0,1 0 0,-1 0 0,0 0 0,0 0 0,-5-4 0,-13-14 0,21 22 0,0-1 0,0 1 0,-1-1 0,1 1 0,0 0 0,0-1 0,0 1 0,0-1 0,0 1 0,-1-1 0,1 0 0,0 1 0,0-1 0,0 1 0,0-1 0,0 1 0,1-1 0,-1 1 0,0-1 0,0 1 0,0-1 0,0 1 0,0 0 0,1-1 0,-1 1 0,0-1 0,1 1 0,-1-1 0,0 1 0,1 0 0,-1-1 0,0 1 0,1-1 0,-1 1 0,0 0 0,1 0 0,-1-1 0,1 1 0,-1 0 0,1 0 0,-1-1 0,1 1 0,-1 0 0,1 0 0,-1 0 0,1 0 0,-1 0 0,1 0 0,-1 0 0,1 0 0,0 0 0,9-2 0,13-4 0,0 1 0,0 1 0,43-1 0,-60 5 0,-1 0 0,1 0 0,-1 1 0,1 0 0,-1 0 0,1 0 0,-1 1 0,0-1 0,1 1 0,-1 1 0,0-1 0,0 1 0,-1-1 0,1 1 0,0 1 0,-1-1 0,0 1 0,0 0 0,0 0 0,0 0 0,-1 0 0,5 7 0,-3-1 0,0 0 0,-1 0 0,0 1 0,-1 0 0,0 0 0,0 0 0,-1 0 0,0 21 0,-1-9 0,-2 0 0,0 0 0,-7 31 0,7-49 0,-4 18 0,6-19 0,6-13 0,38-98 0,-2 4 0,-20 69 0,-22 34 0,-1 0 0,1 0 0,-1 0 0,0 0 0,1-1 0,-1 1 0,1 0 0,-1 0 0,0 0 0,1 0 0,-1 0 0,1 0 0,-1 0 0,1 0 0,-1 0 0,0 0 0,1 0 0,-1 1 0,1-1 0,-1 0 0,0 0 0,1 0 0,-1 0 0,0 1 0,1-1 0,-1 0 0,0 0 0,1 1 0,-1-1 0,0 0 0,1 1 0,-1-1 0,0 0 0,0 1 0,1-1 0,-1 0 0,0 1 0,0-1 0,0 1 0,1 0 0,11 20 0,-1 6 0,14 44 0,-17-45 0,1-2 0,22 47 0,-21-53 0,-3-4 0,1 0 0,1 0 0,15 18 0,-23-30 0,1 0 0,0 0 0,0 0 0,0 0 0,0 0 0,0 0 0,0-1 0,0 1 0,1-1 0,-1 1 0,1-1 0,-1 0 0,1 0 0,-1 0 0,1 0 0,0 0 0,-1-1 0,1 1 0,0-1 0,0 0 0,-1 0 0,1 0 0,0 0 0,0 0 0,-1-1 0,6-1 0,-7 2 29,0-1-1,0 0 1,0 1-1,0-1 1,0 0-1,0 0 1,0 0 0,0 0-1,0 0 1,-1 0-1,1 0 1,0 0-1,-1 0 1,1-1 0,-1 1-1,0 0 1,1 0-1,-1 0 1,0-1-1,1 1 1,-1 0 0,0 0-1,0-1 1,0 1-1,0 0 1,0 0-1,-1-1 1,1 1 0,0 0-1,-1 0 1,1 0-1,0-1 1,-2 0-1,-14-38-3530,15 38 2098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12864,'0'0'1573,"12"-6"-321,-3 3-976,0 1-1,0 0 1,1 1 0,-1 0-1,17 0 1,-24 1-230,0 0-1,0 0 1,0 0 0,0 1 0,-1-1-1,1 1 1,0-1 0,0 1 0,0 0-1,-1 0 1,1-1 0,0 1 0,-1 0-1,1 1 1,-1-1 0,1 0 0,-1 0 0,1 1-1,-1-1 1,0 1 0,0-1 0,0 1-1,0-1 1,0 1 0,0 0 0,0-1-1,0 1 1,-1 0 0,1 0 0,-1 0-1,1 0 1,-1 0 0,0-1 0,0 1-1,0 2 1,0 6 94,-1-1-1,0 1 1,0-1-1,-1 1 1,0-1-1,-1 0 1,0 0 0,-1 0-1,0 0 1,0 0-1,-1-1 1,-7 11-1,-11 22 808,37-42-247,0-1 0,17-5 0,-4 0-464,2-1 126,0 1 0,1 1 0,53-4 0,-77 10-260,-1 0 0,0-1 1,0 1-1,0-1 0,0 0 0,-1-1 0,8-2 0,3-6-3543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5824,'0'0'4440,"-8"17"-3960,-15 33-167,-57 135 862,57-118-574,2 1 0,-19 120 0,34-148-351,3 0 0,1 0 0,2 0 0,2 0 0,1 0 0,12 50 0,-9-59-33,2-2-1,2 1 1,0-1 0,2 0-1,1-1 1,1-1 0,2 0 0,0-1-1,2-1 1,21 25 0,-37-49-207,17 22 268,1-1 0,2-1 0,0-1 0,43 29 0,-59-44-225,1-2 1,0 1 0,0-1 0,0 0 0,1 0 0,-1-1-1,0 0 1,1 0 0,0 0 0,-1-1 0,1-1 0,0 1-1,0-1 1,0-1 0,-1 1 0,1-1 0,0-1 0,-1 1-1,1-1 1,-1-1 0,1 1 0,-1-1 0,13-7 0,11-12-105,0 0 1,-2-2 0,31-32-1,-33 30-2051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6328,'0'0'1822,"10"16"-1172,109 186 1308,-78-120-942,-4 2 0,38 128 0,-56-143-309,-3 1-1,-4 1 1,6 121 0,-16-133-43,-4 0 0,-10 74 0,5-94-178,-2 0-1,-1 0 1,-1-2-1,-22 48 1,19-63-158,6-14-121,8-8-202,0 0 0,0 0 0,-1 0 0,1 0 1,0 0-1,0 0 0,0 0 0,-1 0 0,1 0 0,0 0 1,0 0-1,0 0 0,-1 0 0,1-1 0,0 1 0,0 0 1,0 0-1,0 0 0,-1 0 0,1 0 0,0-1 0,0 1 1,0 0-1,0 0 0,0 0 0,0 0 0,0-1 1,-1 1-1,1 0 0,0 0 0,0 0 0,0-1 0,0 1 1,0 0-1,0 0 0,0 0 0,0-1 0,0 1 0,0 0 1,0 0-1,0 0 0,0-1 0,0 1 0,3-50-2794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6728,'0'0'5877,"-2"13"-5137,-17 236 2481,9-70-165,5-103 129,5-75-2901,8-20-94,0 4-3188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12960,'0'0'3583,"9"10"-3228,-1-2-264,-3-3-32,-1 0 1,1 0-1,-1 0 0,0 1 1,-1 0-1,1-1 1,-1 1-1,0 0 1,0 1-1,-1-1 1,3 13-1,0 23 574,-1-1 1,-5 75-1,0-77-204,-5 155 3859,6-193-4061,1-14-535,-1 0 0,-2-21 0,1 24-2096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6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9344,'0'0'5144,"7"-16"-4492,-4 6-540,3-6 93,0 1 0,2-1-1,-1 1 1,2 0 0,18-25 0,-15 27 160,0 1 1,0 0 0,27-20-1,-35 29-236,1 0 1,-1 0-1,1 0 0,0 1 0,-1-1 1,1 1-1,0 1 0,1-1 1,-1 0-1,0 1 0,0 0 0,1 1 1,-1-1-1,0 1 0,1 0 0,8 1 1,6 5 284,0 1 0,-1 2 0,24 12 0,-20-9-7,-1-2 0,28 10 0,-43-18-266,0 0-1,0-1 1,0 0 0,0 0-1,1 0 1,-1-1 0,0 0-1,0 0 1,1-1 0,-1 0-1,12-3 1,30-14 734,-32 8-3902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4720,'0'0'13981,"10"5"-13816,4 1-57,1-1-1,0 0 0,0-1 1,18 2-1,147 22 1264,-135-16-427,-44-12-863,4-4-120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6928,'0'0'3722,"1"17"-3188,4 117 642,-22 271 3051,10-297-2575,8-88-866,-1-20-759,0 0 0,1 0 0,-1 0 0,0 1 0,0-1 0,0 0 0,0 0 0,0 0 0,0 0 0,0 0 0,0 1 0,0-1 0,0 0 0,1 0 0,-1 0 0,0 0 0,0 0 0,0 0 0,0 0 0,0 0 0,0 0-1,1 1 1,-1-1 0,0 0 0,0 0 0,0 0 0,0 0 0,0 0 0,1 0 0,-1 0 0,0 0 0,0 0 0,0 0 0,0 0 0,1 0 0,-1 0 0,0 0 0,0 0 0,0 0 0,0 0 0,0 0 0,1-1 0,-1 1 0,0 0 0,0 0-1,0 0 1,15-21-2226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0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6016,'0'0'3396,"-12"10"-2918,-11 10-234,0 2-1,2 0 1,1 1-1,-19 27 1,20-17-46,2 2 1,1 0-1,2 0 1,1 1 0,2 1-1,1 0 1,-5 46-1,7-24 333,3 1-1,3 0 0,11 115 0,-6-145-283,2-1 0,0 1 0,3-1 0,0 0 1,2 0-1,1-1 0,1 0 0,1-1 0,2 0 0,19 27 0,-28-46-188,0 0-1,1 0 1,-1 0 0,2-1-1,-1 0 1,1 0-1,0-1 1,0 0-1,1 0 1,-1-1-1,1 0 1,1-1-1,-1 0 1,1 0-1,-1-1 1,1 0-1,0-1 1,0 0-1,0 0 1,0-1-1,1-1 1,-1 1-1,0-2 1,0 1-1,18-5 1,26-8-2403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5824,'0'0'2244,"12"5"-1895,-8-3-310,7 3 61,0 1 0,0-1-1,0 2 1,-1-1 0,0 2 0,17 15-1,22 31 293,-3 1-1,-2 3 0,-3 2 0,-2 2 0,-4 1 1,-2 1-1,-2 2 0,-4 2 0,-3 0 0,-2 1 1,15 91-1,-29-109 70,-2-1 0,-2 1 1,-3-1-1,-2 1 0,-11 83 1,7-103-191,-2-1 0,0 1 0,-2-1 1,-1-1-1,-2 0 0,-1 0 1,-1-1-1,-1-1 0,-2 0 0,-25 31 1,19-36-48,14-16-2543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08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20207,'0'0'2776,"87"-46"-2824,-63 36 0,-12 8-264,-10 2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18 4816,'0'0'4446,"-13"-2"-4182,7 0-223,-18-3 226,0 1 0,-36-1 0,-52 12 2520,102-6-2330,7-1-365,1 1 0,0-1-1,0 1 1,0 0 0,0 0 0,-1 0 0,1 0 0,0 0 0,1 0 0,-1 1 0,0-1 0,0 1 0,0-1 0,1 1 0,-1 0 0,1-1 0,0 1 0,-1 0 0,1 0 0,0 0 0,0 0 0,0 0 0,0 0 0,0 1 0,1-1 0,-1 0 0,0 3 0,-2 8 63,1 0-1,0 1 1,1 18 0,1-29-123,4 692 1860,-3-646-1820,12 327 437,4 223 142,-41-121 2,19-414-531,-3 58 116,-5 61 276,8-49 265,6-93-273,-1-40-495,0-1 1,1 0-1,-1 1 0,1-1 0,-1 0 1,0 1-1,1-1 0,-1 0 0,1 0 1,-1 1-1,1-1 0,-1 0 1,0 0-1,1 0 0,-1 1 0,1-1 1,-1 0-1,1 0 0,-1 0 0,1 0 1,-1 0-1,1 0 0,-1 0 1,1 0-1,0-1 0,15 0 51,17-6 3,35-10 33,1 3 1,97-6 0,-145 18-27,1 2-1,-1 0 1,0 1 0,0 2-1,0 0 1,0 1 0,39 12-1,-47-14-51,-9-3-3065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4720,'0'0'5213,"11"0"-4720,2 0-379,8-1 207,0 1-1,0 1 1,0 1-1,0 1 1,27 8 0,-31-5 91,-1 0 1,0 2 0,27 16 0,-35-18-240,-1 0 0,1 0 0,-1 0 0,-1 1 0,1 0 0,-1 0 1,-1 1-1,10 15 0,-1 6 119,-1 0 1,-1 1-1,-1 0 0,-2 1 1,-2 0-1,7 51 0,2 196 624,-14-182-584,42 531 1571,-17-302-1079,-5 107-107,-21-330-542,-2-55 147,2 0 0,11 69-1,-8-88-24,-4-21-146,1 1 0,0-1 1,1 1-1,0-1 0,6 14 0,-8-20-129,1 1 1,-1-1-1,0 0 0,1 0 0,-1 1 1,0-1-1,0 0 0,0 0 0,0 1 0,0-1 1,0 0-1,0 0 0,0 1 0,0-1 1,-1 0-1,1 0 0,0 1 0,-1-1 0,1 0 1,-1 0-1,0 0 0,1 0 0,-1 1 1,0-1-1,1 0 0,-1 0 0,0-1 0,0 1 1,0 0-1,0 0 0,-1 1 0,-4 1 9,1 1 1,-1 0-1,1-1 0,-11 4 0,-30 10 87,-91 21 0,12-4-1,-57 30 123,182-64-246,0 0 0,0-1-1,0 1 1,0 0 0,0 0 0,0 0-1,0 0 1,1-1 0,-1 1-1,0 0 1,0 0 0,0 0 0,0 0-1,0-1 1,0 1 0,0 0-1,0 0 1,0 0 0,0 0 0,0-1-1,0 1 1,-1 0 0,1 0 0,0 0-1,0-1 1,0 1 0,0 0-1,0 0 1,0 0 0,0 0 0,0 0-1,0-1 1,-1 1 0,1 0-1,0 0 1,0 0 0,0 0 0,0 0-1,0 0 1,-1 0 0,1 0 0,0-1-1,0 1 1,0 0 0,0 0-1,-1 0 1,1 0 0,0 0 0,0 0-1,0 0 1,-1 0 0,1 0 0,0 0-1,0 0 1,-1 0 0,15-16-183,45-41-857,-43 43-1677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8936,'0'0'5297,"14"-5"-4638,-11 4-634,95-28 1200,-88 27-1045,0 0-1,0 0 1,0 1-1,1 1 1,-1-1-1,0 2 0,1-1 1,-1 2-1,12 2 1,-19-3-127,0 0 0,-1 0 0,1 0-1,0 0 1,-1 1 0,0-1 0,1 1 0,-1 0 0,0-1 0,0 1 0,0 0 0,0 0 0,0 1 0,0-1 0,0 0 0,-1 1 0,2 2-1,-1 0 16,0-1 0,-1 1 0,0 0 0,1 0 0,-2 0 0,1-1 0,-1 1 0,1 0 0,-2 7 0,0 1 56,-1 0 1,0 0-1,-1-1 0,-1 1 1,0-1-1,-10 22 0,-5 0 298,-1-1 0,-1 0-1,-46 52 1,67-85-405,-1 1 0,1-1 0,0 1 1,-1-1-1,1 0 0,0 1 0,0-1 0,-1 1 0,1-1 1,0 1-1,0-1 0,0 1 0,0-1 0,0 1 0,0-1 1,0 1-1,0-1 0,0 1 0,0-1 0,0 1 0,0-1 0,0 1 1,0-1-1,0 1 0,0-1 0,0 1 0,1-1 0,-1 0 1,0 1-1,1 0 0,14 12 300,25 4 23,-38-16-313,18 4 196,0 0 0,0-2 0,0 0-1,1-1 1,30-1 0,-26 4 199,-16-1-3485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4120,'0'0'5809,"-14"1"-5360,-10 1-271,-151 18 1642,157-17-1542,0 1 0,0 1 1,0 1-1,1 0 0,0 1 1,0 1-1,-30 19 0,28-13 18,3-2 134,0 0 0,-16 16 0,27-23-289,1 1-1,-1 0 0,1-1 1,0 2-1,0-1 0,1 0 1,-1 1-1,2-1 0,-4 11 0,3-8-24,1 1 0,0-1 0,0 1 0,1-1 0,1 1-1,-1 0 1,2-1 0,-1 1 0,1 0 0,1-1 0,-1 1-1,2-1 1,-1 0 0,1 1 0,1-1 0,0-1-1,0 1 1,1 0 0,0-1 0,0 0 0,1 0 0,0-1-1,0 1 1,1-1 0,0-1 0,0 1 0,0-1 0,1 0-1,0-1 1,15 8 0,-11-8-24,0-1-1,-1 0 1,1-1-1,1 0 1,-1-1 0,0-1-1,1 1 1,-1-2-1,17-1 1,-10-1 4,-1-1 1,0 0-1,1-2 0,-1 0 0,27-12 1,-8-1 133,0-2 1,-1-1-1,-1-2 1,57-50 0,-30 23 813,-63 53-958,0 1 0,0-1 0,0 1 0,0 0 0,1-1 0,-1 1 0,1 0 0,0-1 0,0 1 0,1 0 0,-1-1 0,1 5 0,1 6-33,0-1 0,1 0-1,5 15 1,-6-23-39,0 0 0,1 0 1,0 0-1,0 0 0,0 0 0,0-1 0,1 1 1,-1-1-1,1 0 0,0 0 0,0 0 1,1-1-1,-1 1 0,1-1 0,0 0 1,0-1-1,0 1 0,0-1 0,0 0 1,1 0-1,-1 0 0,1-1 0,-1 0 0,1 0 1,-1 0-1,1-1 0,-1 0 0,1 0 1,0 0-1,-1-1 0,1 0 0,-1 0 1,1 0-1,-1-1 0,1 0 0,-1 0 0,0 0 1,0 0-1,0-1 0,0 0 0,0 0 1,-1 0-1,1-1 0,-1 0 0,5-5 1,-5 5-6,-1 0 1,0 0 0,0-1 0,0 1 0,-1-1-1,0 0 1,1 1 0,-2-1 0,1 0 0,0 0 0,-1-1-1,0 1 1,0 0 0,-1 0 0,1 0 0,-1-1 0,0 1-1,-1 0 1,1 0 0,-1-1 0,0 1 0,-2-6 0,1 5 7,-1-1 0,1 1 0,-1-1 0,0 1 1,-1 0-1,1 0 0,-1 0 0,-1 1 0,1 0 1,-1-1-1,0 1 0,0 1 0,0-1 1,-1 1-1,1 0 0,-11-6 0,13 9-5,-1-1 0,1 1 0,0 0 0,-1 0 0,1 0 0,0 1 0,-1-1 0,1 1 0,-1 0 0,1 0 0,-1 0 0,1 0 0,-1 0 0,1 1 0,-1 0 0,1-1 0,0 1 0,-1 1 0,1-1 0,0 0 0,0 1 0,0 0 0,0-1 0,0 1 0,0 1 0,0-1 0,1 0 0,-1 1 0,1-1 0,0 1 0,-1-1 0,-2 6 0,5-6-9,-1-1 1,1 1-1,0 0 0,0-1 1,-1 1-1,1 0 0,0 0 0,1-1 1,-1 1-1,0 0 0,0-1 0,1 1 1,-1-1-1,1 1 0,-1 0 1,1-1-1,0 1 0,0-1 0,1 3 1,21 26 7,-17-24-9,0-1-1,0 0 0,0 0 1,1 0-1,-1-1 0,1 0 1,0 0-1,1-1 0,-1 1 1,0-2-1,1 1 0,0-1 1,0 0-1,-1-1 0,1 0 1,0 0-1,0-1 0,9 0 1,-3-1 6,-1-1 0,1 0 0,-1-1 0,0-1 0,1 0 0,-2-1 0,1 0 0,-1-1 0,23-14 0,-20 12 17,-1-2 1,1 0-1,-2-1 1,0 0-1,0-1 1,-1 0-1,0-1 1,14-22-1,65-132 872,-90 165-864,0 1 0,0-1 0,0 1 0,0-1-1,0 1 1,0 0 0,0 0 0,0 0 0,1-1-1,-1 1 1,0 0 0,1 0 0,-1 1 0,1-1-1,-1 0 1,1 0 0,2 0 0,-3 1-19,1 0 0,-1 0 0,0 0 0,0 0-1,0 0 1,0 1 0,1-1 0,-1 0 0,0 1 0,0-1 0,0 1 0,0-1 0,0 1 0,0-1 0,0 1 0,0 0 0,0-1 0,0 1 0,0 0 0,-1 0-1,1 0 1,0 0 0,0 0 0,-1 0 0,1 0 0,0 1 0,4 7 8,0 1 1,-1 0-1,0 0 0,0 0 0,3 18 1,6 59 69,-7-46-53,-4-15 14,0 1 0,-1-1 0,-6 48 1,4-65-29,1-6-16,-1-1 0,1 0-1,-1 1 1,1-1 0,-1 0 0,0 0 0,0 1 0,0-1 0,-1 0 0,1 0 0,0 0 0,-1 0 0,1-1-1,-1 1 1,0 0 0,1-1 0,-1 1 0,0-1 0,0 1 0,0-1 0,0 0 0,0 0 0,-1 0-1,1 0 1,0 0 0,0 0 0,-1-1 0,1 1 0,0-1 0,-1 0 0,1 1 0,-4-1 0,-5 0 18,1 0 0,-1 0 0,1-1 1,-1 0-1,-19-5 0,-27-22 272,54 25-230,11 3-41,13 1-15,196 38 173,-198-37-226,-1 0 0,1-2 0,20-1 0,0-1-4412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2104,'0'0'1440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41 4416,'0'0'6658,"-13"4"-6019,1-1-457,5-1-85,1 0 0,-1-1 0,0 1-1,0-1 1,1-1 0,-1 1 0,0-1-1,0-1 1,0 1 0,-7-2 0,-72-21 1566,-7-2 164,81 23-1498,-1 0 0,1 1 1,-1 0-1,0 1 0,-17 2 0,27-2-249,0 0 0,0 1 0,0 0-1,0-1 1,0 1 0,0 0 0,0 1 0,0-1 0,1 0 0,-1 1 0,0-1 0,1 1 0,0 0-1,-1 0 1,1 0 0,0 0 0,0 0 0,0 1 0,0-1 0,-3 6 0,2-1 16,-1 1 0,2 0 1,-1 1-1,2-1 0,-1 0 0,-1 15 1,1 25 99,2 1 0,2-1 0,9 53 0,-7-71-115,48 320 674,-23-173-425,-2-7-36,63 466 766,-76-472-565,-13 277 0,-2-411-443,-11 139 358,7-129-182,-1-1 1,-15 47-1,19-79-177,0 2 71,0-1 1,-1 0 0,0 0-1,-6 10 1,8-12 297,8-7-247,18-8-131,-18 7 1,28-11 32,1 2 0,0 1 0,64-8 0,-78 16-42,0 1 0,1 0 0,-1 2 1,1 1-1,-1 0 0,0 2 1,35 10-1,19 9 97,-79-74-1027,0 9-2785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0 756 4008,'0'0'7713,"13"-3"-6989,-2 0-588,-1-1-1,0 0 1,0 0 0,0 0 0,-1-2-1,1 1 1,-1-1 0,0 0 0,12-13-1,4-7 225,-1-2-1,-2 0 1,0-2-1,22-43 1,59-133 938,-103 205-1297,51-126 650,-45 109-498,-1 0-1,-1-1 1,-1 1-1,2-39 1,-5 54-126,0 1 0,0 0 0,0-1 0,0 1 0,-1-1 0,1 1 0,-1-1 0,0 1 0,1 0 0,-1 0 0,-2-3 0,3 4-8,-1 0 0,0 0 1,1 0-1,-1 1 1,0-1-1,0 0 0,0 0 1,1 1-1,-1-1 0,0 1 1,0-1-1,0 1 0,0-1 1,0 1-1,0 0 1,0-1-1,0 1 0,0 0 1,-1 0-1,-1 0 13,0 0 1,0 1-1,-1-1 1,1 1-1,0 0 0,0 0 1,1 0-1,-1 0 0,0 0 1,0 1-1,0-1 1,1 1-1,-1 0 0,1 0 1,-4 3-1,-11 11 70,1 1-1,1 0 1,1 1-1,0 1 1,1 0 0,1 1-1,1 0 1,1 1-1,0 0 1,2 0-1,0 1 1,2 1 0,-5 28-1,7-26 62,1 1 0,1-1 0,1 0-1,1 1 1,1-1 0,2 0 0,1 0 0,0 0-1,2 0 1,1-1 0,1 0 0,11 24 0,-14-38-18,1 0 0,-1-1 1,16 18-1,-18-23-63,1 1 0,0-1 0,0 0-1,1-1 1,-1 1 0,1-1 0,0 0 0,0 0 0,9 4 0,-10-7-61,-1 1 0,1-1 0,0 0 0,-1 0 0,1-1 0,0 1 0,-1-1 0,1 0 1,-1 0-1,1 0 0,5-3 0,6-1-30,20-11-126,-18 6-2958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11048,'0'0'2272,"2"17"-1767,5 62 485,-4 114 0,-10-131-133,-17 74 0,-5 33 1359,21-126-1363,0 12 821,8-54-1233,1-9-479,1-8-2917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12864,'0'0'2329,"9"1"-1700,40 3 504,91-2-1,-117-3-837,-1-2 1,1 0-1,-1-2 1,0 0-1,0-1 1,36-16-1,-29 7-200,0 0-1,34-25 0,-51 32-2830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10152,'0'0'1581,"-3"16"-1114,-54 250 1799,46-224-1042,2 1-1,1-1 1,3 1-1,0 44 0,5-87-1196,0 0 0,0 0 0,0 0 0,0 0 0,0 0 0,0-1-1,0 1 1,1 0 0,-1 0 0,0 0 0,0 0 0,0 0 0,0 0-1,0 0 1,1 0 0,-1-1 0,0 1 0,0 0 0,0 0 0,1 0-1,-1 0 1,0 0 0,0 0 0,0 0 0,0 0 0,1 0 0,-1 0 0,0 0-1,0 0 1,0 0 0,0 1 0,1-1 0,-1 0 0,0 0 0,0 0-1,0 0 1,0 0 0,1 0 0,-1 0 0,0 0 0,0 0 0,0 1-1,0-1 1,0 0 0,0 0 0,0 0 0,1 0 0,-1 0 0,0 1-1,0-1 1,0 0 0,0 0 0,0 0 0,0 0 0,0 1 0,0-1 0,0 0-1,0 0 1,0 0 0,0 0 0,0 1 0,0-1 0,10-13-2199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08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14672,'0'0'2447,"84"-9"-1671,-3-1 16,34-2-104,24 0 16,2 2-80,0 8 16,-6-2-128,-8-2 8,-16 0-216,-5-6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13264,'0'0'978,"3"-3"96,6 0-764,0 0 0,1 1 0,-1 0 0,0 0 0,19 0 0,10-3 124,-17 1-60,1 2 1,0 0-1,-1 1 0,1 1 0,-1 1 1,23 4-1,-4-4 789,-40-1-1066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12456,'0'0'2360,"10"-2"-1926,-6 2-400,116-15 898,-108 15-771,0-1 0,0 1 0,0 1-1,0 1 1,0-1 0,0 2 0,-1 0 0,23 8-1,-32-10-118,0 0-1,0 0 0,-1 0 1,1 0-1,0 1 0,-1-1 1,1 1-1,-1-1 0,0 1 1,1-1-1,-1 1 0,0 0 0,0-1 1,0 1-1,0 0 0,0 0 1,0 2-1,0 0 22,0 0 1,0 1-1,-1-1 0,0 0 1,0 0-1,0 0 0,0 0 1,-1 5-1,-2 3 86,0 1 0,0-1-1,-2 0 1,-7 17 0,7-19 21,0-1 0,0 1 0,-1-1 0,0 0 0,-1-1 0,0 1 0,0-1 1,0-1-1,-1 1 0,-1-1 0,-13 9 0,138-36 2465,-67 9-1995,66-23-1,-52 6-3861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6728,'0'0'3494,"-11"15"-2802,-131 209 1075,106-154-1106,3 2 1,-45 143-1,65-165-245,1 0-1,3 1 1,2 0 0,2 1 0,3 76-1,3-112-217,1 0-1,0 0 0,0 0 1,2 0-1,0 0 0,1-1 0,9 20 1,-11-28-85,0-1 0,1 0 1,0 0-1,1 0 1,-1 0-1,1 0 1,0-1-1,0 0 0,1 0 1,-1-1-1,1 1 1,0-1-1,1-1 1,-1 1-1,1-1 0,-1 0 1,1 0-1,10 2 1,-4-2 4,1-1 1,0-1-1,0 0 1,0-1-1,0 0 1,-1-1 0,1-1-1,0 0 1,25-8-1,-10 1-1098,-1-1-1,50-26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8936,'0'0'2538,"16"16"-1971,5 5-396,139 154 1050,-136-141-966,0 2 0,-3 0 0,-1 2 0,-1 0 0,-3 1 0,-1 0 0,-1 2 0,-3 0 0,-1 0 0,-3 0 0,0 1 0,-3 1 0,-2-1 0,-5 79 0,-3-61 263,-3-1-1,-22 83 1,21-107-196,-2-1 1,-1-1-1,-2 0 0,-1-1 0,-26 40 1,11-33 211,29-37-475,0 1 0,-1-1 0,1 0 0,0 0 0,-1 0 1,1-1-1,-1 1 0,0-1 0,1 1 0,-1-1 0,0 0 0,-6 2 0,9-3-53,0 0 1,0 0-1,-1 0 0,1 0 0,0 0 0,0 0 0,-1 0 0,1 0 0,0 0 0,0 0 0,0 0 1,-1 0-1,1 0 0,0-1 0,0 1 0,0 0 0,-1 0 0,1 0 0,0 0 0,0 0 0,0 0 1,0 0-1,-1-1 0,1 1 0,0 0 0,0 0 0,0 0 0,0 0 0,0-1 0,-1 1 0,1 0 1,0 0-1,0 0 0,0-1 0,0 1 0,0 0 0,1-11 59,10-13-106,6-9-2794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10248,'0'0'3274,"2"11"-2740,5 39 108,-2 0 1,-2 62 0,-24 145 2591,21-241-2744,0-16-477,0 0-1,0 0 1,0 0-1,0 0 1,0 0-1,0 0 1,1 0 0,-1 0-1,0 0 1,0 0-1,0 1 1,0-1-1,0 0 1,0 0-1,0 0 1,0 0-1,0 0 1,0 0 0,1 0-1,-1 0 1,0 0-1,0 0 1,0 0-1,0 0 1,0 0-1,0 0 1,0 0 0,0 0-1,1 0 1,-1 0-1,0 0 1,0 0-1,0 0 1,0 0-1,0 0 1,0 0-1,0 0 1,0 0 0,1 0-1,-1 0 1,0 0-1,0 0 1,0 0-1,0-1 1,0 1-1,0 0 1,0 0-1,0 0 1,0 0 0,0 0-1,0 0 1,0 0-1,0 0 1,1-1-1,12-19-735,-10 14-1166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11256,'0'0'953,"-1"16"-250,-42 256 2729,25-189-1451,-7 89 1,22-146-1458,1-19-219,1-1 0,0 1 0,0 0 0,1 0 0,0 0 0,0 0 0,3 13 0,-1-16-102,-1-9-67,-2-6-3303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12056,'0'0'2693,"13"-9"-2238,-2 0-341,4-3 69,1 1-1,0 1 1,31-15 0,-35 19-45,1 1 0,-1 1 0,1 0 0,1 1 0,-1 0 0,0 1 0,23-1 0,-26 3-38,0 1 0,-1 0 0,1 0 0,0 1 0,-1 1-1,1 0 1,-1 0 0,0 1 0,0 0 0,0 0 0,11 8-1,29 23 496,-35-24-273,0-1 0,1 0 0,0-1 0,0 0 1,1-2-1,23 9 0,-35-15-233,-1-1-1,0 1 1,0-1 0,1 0 0,-1 0 0,0 0 0,1-1 0,-1 1 0,0-1-1,0 0 1,0 0 0,0 0 0,1 0 0,-1 0 0,-1-1 0,1 0 0,0 1 0,0-1-1,0 0 1,-1 0 0,1 0 0,-1-1 0,0 1 0,0 0 0,0-1 0,0 0-1,3-4 1,4-7 233,-1-1 0,0-1-1,11-28 1,-19 43-316,37-115 1390,-35 101-1318,-2 8-3459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12960,'0'0'1782,"13"-5"-1188,-1 0-430,-2 1-42,0 0 0,-1 0-1,1 1 1,1 1-1,-1 0 1,14-1 0,-13 2 12,0 0 0,-1 2 0,1-1 1,0 1-1,-1 1 0,1 0 1,-1 0-1,0 1 0,15 6 1,-7-1 189,-1 2 0,1 0 0,-1 1 0,16 14 0,2 5 977,-1 2 1,32 38-1,-51-53-679,-12-14-505,-1 0 1,1-1-1,0 1 1,-1-1-1,1 0 1,0 0-1,1 0 1,-1 0-1,0 0 1,0-1-1,6 2 1,-7-2-129,0-1 0,-1 0 0,1 0 1,0 0-1,0 0 0,-1 0 0,1 0 0,0 0 1,0-1-1,-1 1 0,1-1 0,0 1 0,-1-1 1,1 1-1,0-1 0,-1 0 0,1 0 0,-1 0 1,1 0-1,-1 0 0,0 0 0,1 0 0,-1-1 1,0 1-1,2-3 0,6-9-3386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13360,'0'0'726,"-15"17"-364,-197 192 1296,12-47 325,180-148-1529,1 0-1,0 0 1,1 2 0,-31 35 0,48-51-413,1 1-1,-1-1 1,0 1-1,1-1 1,-1 1 0,1 0-1,0-1 1,-1 1 0,1 0-1,-1-1 1,1 1-1,0 0 1,-1-1 0,1 1-1,0 0 1,0 0-1,0-1 1,0 1 0,-1 0-1,1 0 1,0 0-1,0-1 1,1 1 0,-1 1-1,1-2-178,-1 0-1,1 1 1,0-1-1,0 0 0,-1 0 1,1 0-1,0 0 1,0 0-1,-1 0 1,1 0-1,0 0 1,0-1-1,-1 1 1,1 0-1,0 0 0,-1-1 1,1 1-1,1-1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6632,'0'0'2770,"10"-3"-2354,159-33 1798,232-11 1201,7 35-1869,-12 1-685,-180-1-522,958-75 1307,-993 67-1491,216-27 175,-4-21 81,-356 60-355,659-125 1586,-670 132-1459,-22 2-118,0-1-1,0 0 1,0 0 0,1-1 0,-1 1 0,0-1-1,0 0 1,0 0 0,0 0 0,7-3 0,-33 22-107,9-11-2830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1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320 120 8240,'0'0'11454,"-11"1"-10963,-3 2-303,0 1-1,0 0 1,0 1 0,1 1 0,-1 0 0,1 0 0,-15 12-1,0 2 406,2 1 0,0 1 0,-39 45 0,60-61-472,1 0 1,0 1-1,0 0 0,0-1 0,1 1 0,0 1 0,0-1 1,0 0-1,1 1 0,-1 7 0,2-11-56,1 0 0,-1 0 0,1 0 0,0 0 0,0 0 0,1 0 0,-1 0 0,1 0 0,-1 0 0,1 0 0,1-1 0,-1 1 0,0 0 0,1-1 0,0 1 0,0-1 0,0 1 0,0-1 0,1 0 0,-1 0 0,5 4 0,-1-2 19,1 0 0,-1 0 0,1-1 0,0 0 0,1 0 0,-1-1 0,1 0 0,-1 0 0,1 0 0,0-1 1,0-1-1,0 1 0,0-1 0,0-1 0,0 1 0,1-2 0,-1 1 0,0-1 0,0 0 0,0 0 0,0-1 0,0 0 0,12-6 0,-7 3 27,0-1-1,-1 0 0,0-1 1,0 0-1,-1-1 0,0 0 1,0-1-1,-1 0 1,0-1-1,-1 0 0,0-1 1,-1 0-1,11-16 0,-16 22-34,-1 0 0,1 0 0,-1 0 0,0-1 0,-1 1 0,1-1 0,-1 1 0,0-1 0,0 0 0,-1 1 0,0-11 0,0 14-29,-1-1 1,1 1-1,-1 0 0,1-1 1,-1 1-1,0 0 0,0 0 1,0-1-1,0 1 0,0 0 1,0 0-1,-1 0 0,1 0 1,-1 0-1,1 1 1,-1-1-1,0 0 0,0 1 1,0-1-1,0 1 0,0 0 1,0-1-1,0 1 0,0 0 1,0 0-1,-1 1 0,1-1 1,0 0-1,-4 0 0,-2-1-43,0 0 0,0 1 0,0 0 0,0 0 0,0 1 0,0 0-1,0 0 1,0 1 0,0 0 0,-14 4 0,5-2-4,19-2 0,0-1 0,0 1 0,0 0 0,0-1 0,1 0 0,-1 1 0,0-1 0,0 0 0,0 0 0,1 0 0,-1 0 0,2-1 0,66-18 0,74-30 0,-102 32 0,-22 8 0,0 2 0,1 0 0,-1 0 0,2 2 0,26-3 0,-19 6 0,1 2 0,49 5 0,-72-4 0,6 0 0,-1 1 0,0 0 0,24 8 0,-32-8 0,0-1 0,-1 1 0,1 0 0,-1 0 0,1 1 0,-1-1 0,0 1 0,0 0 0,0-1 0,0 1 0,-1 0 0,1 1 0,-1-1 0,0 0 0,0 1 0,2 4 0,15 27 0,-19-35 0,0 0 0,-1 0 0,1 0 0,0 0 0,0 0 0,0 0 0,0 0 0,0 0 0,0 0 0,-1 0 0,1 0 0,0 0 0,0 0 0,0 0 0,0 0 0,0 1 0,0-1 0,0 0 0,-1 0 0,1 0 0,0 0 0,0 0 0,0 0 0,0 0 0,0 0 0,0 0 0,0 1 0,0-1 0,0 0 0,0 0 0,0 0 0,0 0 0,0 0 0,0 0 0,0 0 0,0 1 0,0-1 0,0 0 0,0 0 0,0 0 0,0 0 0,0 0 0,0 0 0,0 1 0,0-1 0,0 0 0,0 0 0,0 0 0,0 0 0,0 0 0,0 0 0,0 0 0,0 1 0,0-1 0,0 0 0,0 0 0,0 0 0,1 0 0,-1 0 0,0 0 0,0 0 0,0 0 0,0 0 0,0 0 0,0 0 0,0 1 0,1-1 0,-9-3 0,7 3 0,-51-35 0,40 25 0,-1 1 0,-1 0 0,0 1 0,0 1 0,-16-6 0,26 11 0,1 0 0,-1 1 0,0 0 0,0 0 0,0 0 0,0 0 0,0 1 0,0-1 0,0 1 0,0 0 0,0 0 0,0 1 0,0-1 0,1 1 0,-1 0 0,0 0 0,0 0 0,0 1 0,1-1 0,-1 1 0,0 0 0,1 0 0,0 0 0,-1 0 0,1 0 0,-5 6 0,3-3 0,0 1 0,0-1 0,0 1 0,1 0 0,0 0 0,1 0 0,-1 1 0,1 0 0,0-1 0,1 1 0,-1 0 0,1 0 0,1 0 0,0 0 0,0 1 0,0-1 0,1 0 0,-1 1 0,2-1 0,-1 0 0,1 0 0,1 1 0,2 11 0,5 1 0,0 1 0,1-1 0,19 26 0,-22-35 0,1 0 0,1-1 0,0 0 0,0-1 0,1 0 0,0 0 0,12 8 0,-15-14 0,1 1 0,-1-1 0,1 0 0,0-1 0,0 0 0,-1 0 0,1 0 0,1-1 0,-1 0 0,0-1 0,0 0 0,0 0 0,15-3 0,-3-1 0,0 0 0,-1-1 0,1-1 0,27-14 0,148-82 0,-125 62 0,145-60 0,-178 89 0,-24 7 0,-1 0 0,1 0 0,20-11 0,-24 10 0,1 1 0,1 0 0,-1 0 0,22-3 0,-19 4 0,0-1 0,17-6 0,-26 9 0,0 0 0,0 0 0,1 0 0,-1 1 0,0-1 0,1 1 0,-1 0 0,1 0 0,-1 1 0,0-1 0,1 1 0,-1 0 0,0 0 0,0 0 0,0 1 0,0 0 0,4 2 0,3 4 0,-18-4 0,-23-2 0,30-2 0,-1 0 0,-24-1 0,-1 2 0,1 0 0,-1 2 0,-49 12 0,63-12 0,1 1 0,-1 0 0,1 0 0,-1 2 0,1-1 0,-16 12 0,21-13 0,0 1 0,1-1 0,0 1 0,-1 0 0,2 0 0,-1 1 0,0-1 0,1 1 0,0 0 0,1 0 0,-1 1 0,1-1 0,0 1 0,1 0 0,0-1 0,0 1 0,0 0 0,1 0 0,0 0 0,0 9 0,1-9 0,1 0 0,-1-1 0,2 1 0,-1 0 0,1 0 0,0-1 0,0 1 0,1-1 0,0 0 0,0 0 0,1 0 0,-1 0 0,1-1 0,1 1 0,-1-1 0,1 0 0,-1 0 0,2 0 0,-1-1 0,8 6 0,-1-3 0,0 1 0,1-2 0,0 1 0,0-2 0,0 0 0,1 0 0,0-1 0,27 3 0,-28-6 0,1-1 0,-1 0 0,1-1 0,-1 0 0,1-1 0,-1-1 0,17-5 0,9-6 0,41-19 0,-28 9 0,-2-2 0,-1-2 0,56-43 0,-82 53 0,0-1 0,-1-1 0,-1-1 0,-1-1 0,-1-1 0,-1 0 0,29-51 0,-43 68 0,-1-1 0,0 1 0,0-1 0,2-8 0,-6 15 0,0 1 0,1-1 0,-1 0 0,1 0 0,-1 1 0,1-1 0,-1 0 0,1 1 0,-1-1 0,1 1 0,-1-1 0,1 0 0,-1 1 0,1-1 0,0 1 0,-1-1 0,1 1 0,0 0 0,-1-1 0,1 1 0,0-1 0,-1 2 0,0 1 0,-20 27 0,10-15 0,0 1 0,1 0 0,1 0 0,1 1 0,0 0 0,-10 33 0,15-37 0,-4 15 0,-4 32 0,10-51 0,0 0 0,1-1 0,0 1 0,0 0 0,1 0 0,1-1 0,-1 1 0,4 8 0,-5-15 0,1 1 0,0-1 0,-1 0 0,1 0 0,0 0 0,1 0 0,-1 0 0,0-1 0,0 1 0,1 0 0,-1 0 0,1-1 0,-1 1 0,1-1 0,0 0 0,0 1 0,-1-1 0,1 0 0,0 0 0,3 1 0,-1-1 0,-1 0 0,0-1 0,0 0 0,0 0 0,0 0 0,0 0 0,0 0 0,0 0 0,0-1 0,0 0 0,0 1 0,6-3 0,2-2 0,0-1 0,-1 0 0,0 0 0,0 0 0,0-2 0,10-9 0,3-5 0,0-1 0,-2-2 0,0 0 0,-2-1 0,-1 0 0,-1-2 0,-1 0 0,-2-1 0,18-49 0,-27 55 0,-8 18 0,-5 13 0,-4 8 0,2 1 0,0 0 0,1 0 0,1 1 0,0 0 0,-8 30 0,14-39 0,-1 1 0,1 1 0,0-1 0,1 0 0,1 0 0,-1 0 0,2 1 0,-1-1 0,1 0 0,1 0 0,0 1 0,0-1 0,1-1 0,6 14 0,-8-21 0,0 1 0,1 0 0,-1-1 0,1 0 0,0 1 0,0-1 0,0 0 0,0 0 0,0 0 0,1 0 0,-1 0 0,0-1 0,1 1 0,0-1 0,-1 1 0,1-1 0,3 1 0,-1-1 0,0 0 0,-1 0 0,1-1 0,0 1 0,0-1 0,0 0 0,0-1 0,0 1 0,7-3 0,1 0 0,0-1 0,0-1 0,-1 0 0,0-1 0,0 0 0,19-13 0,-9 4 0,-1-2 0,-1 0 0,-1-1 0,0-1 0,-1-1 0,-1 0 0,-1-1 0,-1-1 0,0-1 0,13-30 0,-23 40 0,-1-1 0,4-20 0,-6 22 0,0 1 0,1-1 0,9-20 0,-12 32 0,0-1 0,0 1 0,0 0 0,1-1 0,-1 1 0,0 0 0,0-1 0,0 1 0,0 0 0,0-1 0,0 1 0,1 0 0,-1 0 0,0-1 0,0 1 0,0 0 0,1 0 0,-1-1 0,0 1 0,0 0 0,1 0 0,-1 0 0,0-1 0,0 1 0,1 0 0,-1 0 0,0 0 0,1 0 0,-1 0 0,0 0 0,1 0 0,-1 0 0,0 0 0,1 0 0,-1 0 0,0 0 0,1 0 0,-1 0 0,0 0 0,0 0 0,1 0 0,-1 0 0,0 0 0,1 0 0,-1 0 0,0 0 0,1 1 0,15 22 0,-11-11 0,0-1 0,-1 1 0,0 0 0,4 24 0,-4-19 0,0 0 0,7 17 0,-8-25 0,-1-1 0,0 0 0,0 1 0,0 9 0,-1-11 0,0 1 0,0-1 0,1 0 0,3 12 0,-1-9 0,1-1 0,-1 1 0,2-1 0,-1 1 0,14 15 0,-17-22 0,1-1 0,-1 0 0,1 0 0,-1 0 0,1 0 0,0-1 0,0 1 0,0-1 0,0 0 0,0 1 0,0-1 0,0-1 0,1 1 0,-1 0 0,0-1 0,0 1 0,1-1 0,-1 0 0,0 0 0,1-1 0,-1 1 0,0-1 0,0 1 0,4-2 0,3-2 0,0 0 0,-1-1 0,1 0 0,-1 0 0,0-1 0,-1 0 0,10-9 0,0 1 0,0 0 0,-1-2 0,-1 0 0,0-1 0,-1-1 0,-1 0 0,-1-1 0,0-1 0,-1 0 0,-2 0 0,0-1 0,11-34 0,-2 10 0,-13 33 0,-1 1 0,-1 0 0,5-20 0,-9 31 0,1 0 0,-1 0 0,0 0 0,0 0 0,0 0 0,0 0 0,0 0 0,0 0 0,0 1 0,0-1 0,0 0 0,0 0 0,0 0 0,1 0 0,-1 0 0,0 0 0,0 0 0,0 0 0,0 0 0,0 0 0,0 0 0,0 0 0,0 0 0,0 0 0,1 0 0,-1 0 0,0 0 0,0 0 0,0 0 0,0-1 0,0 1 0,0 0 0,0 0 0,0 0 0,0 0 0,0 0 0,0 0 0,1 0 0,-1 0 0,0 0 0,0 0 0,0 0 0,0 0 0,0 0 0,0-1 0,0 1 0,0 0 0,0 0 0,2 11 0,-1 51 0,-3 88 0,0-125 0,-1 1 0,-1-1 0,-14 46 0,17-68 0,0 0 0,0 0 0,0 0 0,0 0 0,-1 0 0,1 0 0,-1-1 0,0 1 0,0-1 0,0 1 0,-4 4 0,4-7 0,1 1 0,0-1 0,0 1 0,-1-1 0,1 1 0,0-1 0,-1 0 0,1 0 0,0 0 0,-1 0 0,1 0 0,-1 0 0,1 0 0,0 0 0,-1 0 0,1-1 0,0 1 0,-1 0 0,1-1 0,0 1 0,0-1 0,-1 0 0,1 1 0,0-1 0,0 0 0,0 0 0,0 0 0,-2-1 0,-37-32 0,-42-45 0,59 56 0,8 15 0,11 9 0,10 6 0,8 8 0,1-1 0,1-1 0,0 0 0,1-1 0,1-1 0,-1-1 0,2 0 0,-1-1 0,1-1 0,0-1 0,1-1 0,0-1 0,25 4 0,-25-6 0,0-1 0,0-2 0,0 0 0,31-4 0,78-21 0,-104 20 0,-13 2 0,-2-1 0,1 1 0,17-10 0,-28 12 0,0 0 0,0 1 0,0-1 0,-1 0 0,1 0 0,0 1 0,-1-1 0,1 0 0,-1 0 0,1 1 0,0-1 0,-1 1 0,1-1 0,-1 0 0,0 1 0,1-1 0,-1 1 0,0-1 0,1 1 0,-1-1 0,0 1 0,-20-16 0,1 8-3935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59 8744,'0'0'2109,"6"-10"-1449,18-29 35,-15 30 526,-5 15-519,-3 17-89,-1-21-540,-6 68 1233,-24 108 1,16-107-706,4-18-101,-2 9 665,2 0-1,-2 85 1,12-146-1134,0-1 0,0 1 0,0 0 0,0-1 1,0 1-1,0 0 0,0-1 0,1 1 0,-1 0 1,0-1-1,0 1 0,1 0 0,-1-1 0,0 1 1,1-1-1,-1 1 0,0-1 0,1 1 0,-1-1 1,1 1-1,-1-1 0,1 1 0,-1-1 0,1 1 1,1-1-1,-1 1 25,1-1 0,-1 1 0,1-1 0,0 1 0,-1-1 0,1 0 0,0 0 0,-1 0 0,1 0 0,2-1 0,38-10 660,-42 11-706,88-37 656,-48 20-403,1 1 1,69-18-1,137 3 421,-222 28-600,28 0 63,-28 2-126,-1-1 1,0-1-1,0-1 1,29-9 0,-20 1-227,41-22 1,-38 14-3249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7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5720,'0'0'6952,"5"11"-6279,-3-7-599,0 0 2,1 1-1,-1-1 1,0 1 0,1-1-1,0 0 1,0 0-1,1 0 1,-1 0 0,1-1-1,0 1 1,-1-1-1,2 0 1,-1 0 0,0 0-1,9 3 1,25 6 588,0-3-1,1 0 1,67 4 0,-90-11-462,105 2 1220,-38-2 7,-80-2-1359,0 0 1,-1 1 0,1 0-1,0-1 1,-1 1-1,1 0 1,-1 0 0,1 0-1,-1 1 1,0-1-1,1 1 1,-1-1 0,0 1-1,0 0 1,0 0-1,0-1 1,0 1 0,-1 1-1,1-1 1,-1 0 0,1 0-1,-1 1 1,0-1-1,1 1 1,-1-1 0,-1 1-1,2 4 1,2 6 69,-2 1-1,1 0 1,-2 0 0,0 15 0,0-22-74,-3 294 1078,-2-108-744,14 215 183,0 0-183,-30 300 302,17-624-595,2-53 3,4 45 1,-1-63 17,0 0 0,0 0-1,2 0 1,-1-1 0,12 25 0,-14-33-64,1 0 0,-1 1-1,0-1 1,0 1 0,-1-1-1,1 5 1,2 13 102,-1-14-111,1 0-1,-2 0 1,1 0-1,-1 0 1,0 0-1,0 0 0,-1 0 1,0 0-1,-1 0 1,0 0-1,0 0 1,-1 0-1,-5 15 1,-26 75 77,28-80-78,4-14-55,0 0 1,0-1 0,0 1 0,0 0 0,0-1 0,-1 0 0,0 1 0,0-1 0,0 0 0,0 1 0,0-1 0,0-1 0,-1 1 0,-2 3 0,0-2 1,0 0 1,0-1-1,-1 1 0,1-1 0,-1 0 0,0 0 1,1-1-1,-1 0 0,0 0 0,-1 0 1,1-1-1,-6 1 0,-16 2-18,0-2-1,-54-3 0,66 0 0,1-1 1,0 0-1,0-2 0,0 1 0,0-2 0,1 0 0,-15-7 0,-10-12-3654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259 143 5224,'0'0'12025,"10"8"-11699,34 23 4,-40-29-242,0 1 1,1-2-1,-1 1 1,1 0-1,-1-1 1,1 0-1,-1 0 1,1 0-1,0-1 1,-1 1-1,1-1 1,0 0 0,0 0-1,-1-1 1,1 0-1,0 0 1,-1 0-1,1 0 1,8-4-1,0 1 203,-11 4-242,1-1-1,-1 0 1,0 0-1,0 0 1,1 0-1,-1 0 1,0 0-1,0-1 1,0 1 0,0-1-1,0 1 1,-1-1-1,1 0 1,0 0-1,-1 1 1,1-1-1,-1 0 1,0-1-1,0 1 1,1 0 0,-1 0-1,-1 0 1,1-1-1,0 1 1,-1 0-1,1-1 1,-1 1-1,1-1 1,-1 1-1,0-1 1,0 1 0,0 0-1,-1-6 1,0 3 5,-1 0 0,1 0 0,0 0 0,-1 0 0,0 0 0,-1 0 0,1 0 0,-1 0 0,1 1 1,-1-1-1,-1 1 0,1 0 0,-1 0 0,0 0 0,-4-4 0,0 3-20,0 1 0,1-1 0,-1 1 0,-1 1 1,1-1-1,-1 1 0,1 1 0,-1 0 0,0 0 0,0 0 0,1 1 0,-1 1 0,-16 0 0,7 1 23,-1 2 0,1 0-1,0 1 1,0 0 0,-31 13-1,37-12 3,-1 1-1,1 0 0,1 0 1,-1 1-1,-20 18 1,27-21-14,0 1 1,0 0 0,1 0 0,-1 1 0,1-1 0,1 1-1,-1 0 1,1 0 0,0 0 0,0 0 0,1 1 0,0-1-1,-3 12 1,4-11-12,0-1 0,0 1 0,0 0 0,1-1 0,0 1 0,0 0 0,1-1 0,0 1 0,0-1 0,0 1 0,1-1 0,0 0-1,0 1 1,1-1 0,-1 0 0,1 0 0,1 0 0,-1-1 0,1 1 0,0-1 0,8 8 0,0-1 12,2-1-1,-1-1 1,2 0-1,-1-1 1,1 0-1,1-1 1,-1-1 0,1 0-1,20 5 1,-9-4 2,76 18 151,-89-23-151,0-2-1,1 0 1,-1 0 0,1-1-1,19-3 1,-17-1-28,0 0 0,-1-1-1,0 0 1,0-2 0,0 0 0,-1 0-1,24-16 1,10-16-3544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6328,'0'0'2106,"-2"10"-1643,-2 6-173,-1 9-177,4 6 9124,23-35-7607,-13 0-1454,1 0 1,0 0-1,1 1 0,-1 0 0,0 1 0,1 0 0,-1 0 0,1 1 0,0 1 0,0 0 0,-1 0 1,21 4-1,-22-3-76,6 1 175,0 1 1,22 6-1,-36-9-238,-1 0 0,1 0 0,-1 0 0,1 0 0,-1 0 0,1 0 0,-1 0 0,1 0 0,0 0 0,-1 0 0,1 0 0,-1 0 0,1 0 0,-1-1 0,1 1 1,-1 0-1,1 0 0,-1-1 0,1 1 0,-1 0 0,0 0 0,1-1 0,5-2-3330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5624,'0'0'18575,"-10"8"-18367,5-4-181,-1 0 7,0 1 0,0 0 1,1 0-1,-1 1 1,1 0-1,0 0 1,1 0-1,-1 0 1,1 1-1,-5 11 1,-4 23 216,2 1 0,2 0 1,-8 82-1,15-108-151,2-1-1,-1 1 1,4 22 0,-2-31-55,0 1 0,1-1 0,0 0 0,1 1 0,-1-1 0,1 0 0,1-1 0,7 13 0,-10-17-31,0 1-1,1-1 1,-1 0 0,1 0-1,0 0 1,-1 0 0,1-1-1,0 1 1,0 0 0,0-1-1,0 1 1,0-1 0,1 0-1,-1 0 1,0 0 0,1 0-1,-1 0 1,1 0 0,-1 0-1,1-1 1,-1 1 0,1-1-1,-1 0 1,1 0 0,-1 0-1,6-1 1,19-2 91,0-1 0,0-2 0,43-14 0,-51 16-41,-17 4-47,0 0 0,0-1 1,0 1-1,0-1 0,0 1 1,0-1-1,0 0 1,0 1-1,0-1 0,0 0 1,-1 0-1,1 0 0,3-3 1,-4 2-321,5-5 851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13056,'0'0'2316,"11"-2"-2186,67-11 1245,1 3-1,86 1 1,-144 8-731,0-1 0,0 0 0,0-2 0,34-10 0,-1-4-3295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0 3616,'0'0'8538,"-10"9"-7795,-29 26 381,-54 64 0,-299 348 2934,359-411-3749,-184 213 2149,206-233-1882,11-11 97,20-17 242,-5 3-1032,15-9-2815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9344,'0'0'5728,"-6"15"-5204,2-7-428,-35 99 907,21-40 930,-17 122 0,34-182-1832,0 15 1534,4-21-803,6-10-539,-3-2-518,0-1-1,-1 1 1,7-20 0,-7 18-2250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8744,'0'0'3904,"12"-4"-3411,-4 1-416,100-28 1313,-85 25-785,0 2 0,0 0 1,29-1-1,-8 11 754,-35-4-1048,-1 0 1,1-1-1,13 0 1,-12-2-139,0-1 0,0 0 0,0 0 0,-1-1 0,1 0 0,-1-1 0,0 0 0,0 0 0,0-1 0,0-1 0,-1 1-1,12-11 1,0-2 294,0-1 0,-1-1 0,23-30 0,-39 46-335,0 0 0,0 0 0,-1-1 0,1 1 1,-1 0-1,0-1 0,0 1 0,-1-1 0,2-5 0,-2 8 21,-1 5 50,-1 6-2407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5520,'0'0'4920,"11"-2"-4499,14-4 89,-1 0 0,43-17 1,-35 9 125,-2-2 0,0-1 0,-1-1 0,27-23 0,-45 32-432,0 0 0,-1-1 0,0 0 0,0-1 0,-1 0 0,-1-1 0,0 0 0,-1 0 0,0-1 0,-1 1 0,0-1-1,5-20 1,-9 30-120,-1 0 0,-1 0 0,1-1 0,0 1 0,-1 0 0,0-1 0,1 1 0,-1 0 0,-1-1-1,1 1 1,0 0 0,-1-1 0,-2-5 0,3 8-49,-1 1-1,0-1 1,0 1 0,-1-1-1,1 1 1,0 0 0,0-1-1,0 1 1,0 0 0,0 0-1,0 0 1,0 0 0,0 0-1,-1 0 1,1 0 0,0 0-1,0 0 1,-1 1 0,-1-1 39,-2 1-19,0 0 0,0 0 0,1 1 1,-1-1-1,1 1 0,-1 0 0,1 0 0,0 1 0,-8 5 0,1 0 58,1 0 1,-14 16-1,16-16-44,0 1 1,1 0-1,1 0 1,0 1-1,0 0 0,1 0 1,0 1-1,1-1 1,0 1-1,0 0 0,-2 15 1,5-20-27,0 1 0,1-1 0,0 1 1,0 0-1,0-1 0,1 1 0,0-1 1,0 1-1,0-1 0,1 0 0,0 1 1,0-1-1,1 0 0,0 0 0,0 0 1,0-1-1,1 1 0,0-1 0,0 0 0,0 0 1,6 6-1,-5-7-25,1 1 1,-1-1-1,1 0 1,0-1-1,0 1 0,0-1 1,0 0-1,1-1 1,0 1-1,-1-1 0,8 1 1,-3-1 85,1-1 0,-1 0-1,1-1 1,-1 0 0,0-1 0,12-2 0,10-5-503,-1 0 0,0-2 0,40-19 0,-49 20-838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5:13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0 21103,'0'0'1848,"-23"83"-1056,3-41 168,2-4 8,6-5-152,6-5 0,4-10 0,2-6 0,2-6-24,6-6 0,4-6-128,10-14 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8:51.3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 0 3312,'0'0'7376,"-2"13"-7016,-7 62 337,0 102 0,16 89 446,-5-197-758,-4-1 1,-13 86-1,-40 131 795,39-205-776,-10 39 261,20-92-392,0 0-1,1 1 1,2 0-1,1 0 1,1 0 0,4 37-1,3-38 493,21-23-143,-2 0-551,-1 0 1,1-1 0,-1-2-1,42-2 1,98-20 288,-131 16-266,67-4 188,-96 8-270,-1 1 0,1-1 0,0 1 0,0 1 0,0-1 0,5 1 1,12 1 93,-20-2-100,-1 0 1,0 1-1,1-1 1,-1 0-1,0 0 1,0 0-1,1 1 1,-1-1-1,0 0 1,0 0-1,0 1 1,1-1-1,-1 0 1,0 1-1,0-1 1,0 0-1,0 1 1,0-1-1,0 0 1,1 1-1,-1-1 1,0 0-1,0 1 1,0-1-1,0 0 1,0 1-1,0-1 1,0 0-1,-1 1 1,1-1-1,0 0 1,0 1-1,0-1 1,0 0-1,0 0 1,0 1-1,-1-1 1,1 0-1,0 1 1,0-1-1,0 0 1,-1 0-1,1 1 1,-1 0-2,1-1 0,0 0 0,0 1 0,-1-1 1,1 1-1,0-1 0,-1 0 0,1 1 0,-1-1 1,1 0-1,-1 0 0,1 1 0,0-1 0,-1 0 1,1 0-1,-1 1 0,1-1 0,-1 0 0,1 0 1,-1 0-1,1 0 0,-1 0 0,1 0 0,-1 0 1,1 0-1,-1 0 0,1 0 0,-1 0 0,1 0 1,-1 0-1,1-1 0,-1 1 0,1 0 0,-1 0 1,1 0-1,-1-1 0,1 1 0,-1 0 0,1 0 1,0-1-1,-1 1 0,0-1 0,-4-5 12,0 1 1,0-1-1,1 0 0,-1 0 0,1 0 0,1 0 0,-1-1 0,1 0 1,0 0-1,1 0 0,0 0 0,0 0 0,-1-8 0,-2-16 44,-1-56-1,5 55-15,-15-523 404,-26-81-280,41 628-166,0 0 0,0 1 0,-1-1 0,0 1 0,0-1 0,-1 1 0,0 0 0,0 0 0,-1 0 0,0 1 0,0-1 0,-1 1 0,-5-6 0,9 11-4,-1 0 1,1 0 0,-1 0-1,0 0 1,0 0 0,1 0 0,-1 1-1,0-1 1,0 1 0,0-1-1,0 1 1,1 0 0,-1-1 0,0 1-1,0 0 1,0 0 0,0 1-1,0-1 1,0 0 0,0 1-1,0-1 1,1 1 0,-1 0 0,-3 1-1,-4 2-1,1 1 0,-1 0 0,-12 11 0,2-2 0,-3 2 10,1 0 0,0 1 0,2 1-1,0 1 1,-18 24 0,32-36-4,0 0 0,1 1 1,-1 0-1,2 0 0,-1 0 0,1 0 1,0 1-1,1-1 0,0 1 0,0 0 1,1-1-1,0 1 0,1 9 1,1 13-10,1 0 1,10 43 0,1 13-32,-9-27 40,-5 109 0,-6-92 45,-3 0 1,-3-1 0,-39 123-1,34-116 81,16-55 74,5-15 305,8-38-446,5-13-3133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04.1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 1 3504,'0'0'5494,"7"10"-5203,1-1-200,-5-6-58,0 1 0,0 0 1,0 0-1,-1-1 0,0 1 1,1 1-1,-1-1 0,-1 0 1,1 0-1,0 1 0,-1-1 1,0 1-1,0 0 0,0 5 1,3 54 592,-3 1 0,-8 71 1,-26 130 1115,5-56-565,22 22-141,24-36-136,-6-88-611,-1 177 156,-9-184-366,-1-51-51,-3 203 54,-20 247 187,22-477-203,0-1 0,2 1-1,1-1 1,0 0 0,11 35 0,-13-55-51,0 0 1,0 0-1,0 0 1,0 0-1,1 0 1,-1 0-1,0-1 1,1 1 0,0 0-1,-1-1 1,1 1-1,0-1 1,0 0-1,0 0 1,0 1-1,0-1 1,0 0-1,0-1 1,0 1-1,0 0 1,1-1-1,-1 1 1,0-1-1,3 1 1,7-1 14,-1 1 0,0-2 0,21-2-1,-12 0-2,203-24 241,-173 20-194,-24 3-24,0 1 1,0 2 0,27 1-1,34 2 149,104-9 0,-42 0-102,-7 9-63,220 32 0,-196-20-83,175-6 0,-300-8 18,163-16-2,-95 4 8,278-9-23,-163 37 258,-150-8-101,-15-5-20,1-2 1,116-14-1,-138 8-35,0-1 0,55-18 1,111-30-152,-188 51 95,37-3-62,-8 2 23,-5-3-27,51-8-127,-13 8 8,-35 2 35,-41 6 130,0-1-1,0-1 0,0 1 0,0 0 1,0 0-1,0-1 0,0 1 0,0-1 1,0 0-1,0 1 0,0-1 0,-1 0 0,1 0 1,0 0-1,0-1 0,-1 1 0,1 0 1,-1-1-1,1 1 0,-1-1 0,0 1 1,1-1-1,-1 1 0,0-1 0,0 0 0,0 0 1,0 0-1,-1 1 0,1-1 0,0 0 1,-1 0-1,1-2 0,1-8-17,-1 0 1,0 0-1,-1 1 0,-1-21 1,-1 3-57,18-376-400,-5 195 367,-7 122 102,32-383-252,-13 152 233,-22 277 44,5-174 81,-5 145-33,-4-1 1,-2 0-1,-19-85 0,22 148-43,-1 1 0,-1 0-1,1 0 1,-1 0 0,-10-13-1,-7-16 2,9-10 104,10 45-107,1 0 0,-1 0 0,0 0-1,1 0 1,-1 0 0,0 0-1,0 0 1,0 0 0,-1 1-1,1-1 1,0 1 0,-1 0 0,1 0-1,0 0 1,-1 0 0,0 0-1,-4-1 1,-6-1 7,-1 1 1,-18 0-1,8 0 2,-401-22-142,359 22 128,-303 24-8,149-4 8,-110 14 58,10-2 20,-273 0 586,180-21 115,268-1-507,-351 4 772,472-13-966,1-1 0,-1-1-1,1-1 1,0-1 0,0-1 0,0 0-1,1-2 1,-41-21 0,35 18-46,27 10-27,-1 1-1,1 0 1,0 0 0,0 0 0,0 0 0,0 0 0,0 0 0,0 0-1,0 0 1,0 0 0,0 0 0,0 0 0,0 1 0,0-1 0,0 1 0,0-1-1,0 0 1,0 1 0,0 0 0,0-1 0,0 1 0,0 0 0,0-1 0,-1 2-1,0 1-2,0 1 0,0-1-1,1 1 1,-1 0 0,1-1-1,0 1 1,0 0-1,0 0 1,-1 7 0,1 40-43,0-17 21,1-10-21,1 0 1,7 44-1,-1-16-54,-7-45 84,1 0 1,0 0-1,1 0 0,-1-1 1,1 1-1,5 10 0,-6-16 11,0 0-1,1 1 0,-1-1 0,0 0 1,1-1-1,-1 1 0,0 0 1,1 0-1,-1-1 0,1 1 0,0 0 1,-1-1-1,1 0 0,-1 1 0,4-1 1,28 3-15,-29-3 13,56-1-48,116-17 1,-104 9 32,126-20 13,149-12 98,-37 39 31,-279 3-113,209 1 136,186 7 156,-131-3-156,-200-9-98,0 3 0,102 15 1,-77 6-40,-81-12 22,0-3-1,67 4 1,-47-11-15,0-2 1,-1-3-1,77-18 0,-128 22-13,-1 1 0,2 0 0,-1 0 0,0 1 0,0-1 0,0 1 0,0 1-1,0 0 1,0 0 0,0 0 0,0 1 0,0 0 0,-1 0 0,1 0 0,0 1 0,-1 0-1,0 1 1,0-1 0,0 1 0,0 0 0,0 1 0,-1-1 0,0 1 0,0 0 0,0 1-1,7 11 1,12 13 36,1-1-1,29 26 0,-38-39 5,-11-12-25,0 1 0,1-1 1,-1-1-1,12 6 0,3 3 15,-19-11-30,-1 0 0,1 0 1,-1 0-1,1 0 0,-1-1 1,1 1-1,-1 0 0,0 0 0,0 0 1,1 0-1,-1 0 0,0 0 1,0 0-1,0 0 0,0 0 1,0 0-1,0 0 0,-1 0 1,1 0-1,0 0 0,0 0 1,-1 0-1,1 0 0,-1 0 0,0 1 1,-12 24 36,-23 37-10,29-48-20,-1-1-1,0 1 1,-1-1 0,-1-1 0,-14 16-1,16-21-16,0-1 0,0-1 0,-1 1-1,0-1 1,0-1 0,0 0 0,-1 0-1,0-1 1,0 0 0,0 0 0,0-1 0,-21 3-1,-1-3-26,0-2 0,1 0 0,-36-6 0,-191-22-108,177 23 79,-121 8 0,41 2 37,-12 1 71,-54-2 48,29-11-1,81 8-25,-157 21 1,193-14-28,-108 21 79,55-6-3,80-16-50,-7 2 53,-1-2-1,0-3 1,-90-4-1,-112-29 336,254 26-391,0-1 0,-1-1-1,1 1 1,0-2 0,-14-7-1,-25-11 120,32 16-153,9 4 5,0 0-1,0 0 1,-1 1 0,-15-3 0,22 5-28,-1 0 1,0 0 0,1 0-1,-1 1 1,1-1 0,-1 0-1,1 1 1,-1 0 0,1 0-1,0-1 1,-1 1 0,1 1-1,0-1 1,-1 0 0,1 1-1,0-1 1,0 1 0,0-1-1,1 1 1,-1 0 0,-2 2-1,-5 10-14,1 1 1,0 0-1,1 0 0,0 0 0,1 1 1,1 0-1,-5 24 0,4-14 4,-33 185 57,18-79 18,20-125-67,-14 71 84,-35 111 0,16-84-3,-26 67 75,56-162-110,-1 1 0,2 0 0,0 0 0,0 0 0,-2 21 0,5-31-46,0-1 0,0 0 0,0 0 0,1 1 0,-1-1 0,0 0 0,0 1 0,0-1 0,1 0 0,-1 0 1,0 0-1,0 1 0,1-1 0,-1 0 0,0 0 0,0 0 0,1 0 0,-1 1 0,0-1 0,1 0 0,-1 0 0,0 0 0,1 0 0,-1 0 0,0 0 0,0 0 0,1 0 0,-1 0 1,0 0-1,1 0 0,-1 0 0,0 0 0,1 0 0,-1 0 0,0 0 0,1-1 0,15-2 41,-15 2-35,204-65 234,-177 56-211,64-17 42,164-25 1,-214 45-52,406-50 132,-243 48-88,-57 4 10,-85 2-45,93-6-43,171 12-1,-136 6-2,21 1 4,28 1-70,-187-10 68,131-3-66,62 2-41,-239 1 103,0 0 0,0 0 0,-1 0 0,1 1 0,0 0 0,-1 1 0,0-1 0,1 1 0,-1 0 0,0 1 0,-1-1 0,1 1 1,9 8-1,-15-12 6,0 1 1,0-1-1,1 1 1,-1-1 0,0 0-1,1 0 1,-1 1 0,1-1-1,-1 0 1,0 1-1,1-1 1,-1 0 0,1 0-1,-1 0 1,1 1 0,-1-1-1,1 0 1,-1 0-1,0 0 1,1 0 0,-1 0-1,1 0 1,-1 0 0,1 0-1,-1 0 1,1 0-1,-1 0 1,1 0 0,-1-1-1,1 1 1,0 0 0,0-1-6,0 0 0,0 0 0,0 0 1,0 0-1,-1 0 0,1 0 1,0-1-1,0 1 0,-1 0 0,1 0 1,0-2-1,10-43-166,-10 41 153,3-21-92,1 1 0,12-31 1,-14 47 94,1 1 1,0 0 0,0-1 0,1 2-1,0-1 1,0 0 0,1 1-1,0 0 1,12-11 0,-1 5-10,0 0 1,1 2-1,0 0 0,0 0 1,35-13-1,-48 23 25,0-1 1,0-1-1,0 1 0,-1-1 1,1 0-1,-1 0 0,0 0 1,0-1-1,0 1 1,0-1-1,0 0 0,4-6 1,-6 4 1,1 1 0,-1-1 0,0 1 0,0-1 0,0 1 0,-1-1 0,0 0 0,0 0 0,-1 0 0,0-11 0,0-11-89,-2 0 0,-2 0 0,-11-50 0,12 68 47,2 6 29,0 0-1,0 0 0,0 0 1,-1 0-1,1 0 0,-1 1 1,-3-7-1,3 9 16,1 0-1,-1-1 1,1 1 0,-1 0-1,0 0 1,0 0-1,1 0 1,-1 0-1,0 0 1,0 0 0,0 1-1,0-1 1,0 1-1,0-1 1,0 1 0,0 0-1,0 0 1,0 0-1,-2 0 1,-148 2-75,-238 34-1,137-2 190,-419 1 0,259-1-138,342-26 28,-7 4 2,-109 32 0,178-40-9,15-3-12,19-3-21,-24 2 41,242-14 35,-119 9 31,208-35 0,-109-8 7,206-40 20,-400 82-78,0 2-1,1 1 1,0 1-1,-1 2 1,56 6-1,-70-3 2,0 2 0,-1-1 0,1 2 0,-1 0 0,0 1 0,-1 0-1,0 1 1,0 0 0,21 18 0,5 10 77,51 58 0,-74-76-71,215 224 227,-200-210-198,-23-22-22,1-1 0,0 1 0,1-2 0,0 1-1,1-1 1,19 10 0,-19-11-14,1 0 0,-1 0 1,12 11-1,-11-9-1,0 0 1,21 11-1,-32-19-12,0-1 0,0 1 0,-1-1 0,1 0 0,0 1 0,0-1 0,0 1 0,-1 0 0,1-1 0,0 1-1,-1 0 1,1-1 0,-1 1 0,1 0 0,-1 0 0,1-1 0,-1 1 0,1 0 0,-1 0 0,0 0 0,1 0 0,-1-1 0,0 1-1,0 0 1,0 0 0,0 2 0,0-2 3,0 1 1,-1 0-1,1 0 0,-1 0 0,0 0 1,0-1-1,1 1 0,-1 0 0,0-1 1,0 1-1,-1-1 0,0 2 0,-5 4 16,0 0 0,0-1 0,-15 11 0,21-17 15,0 1 0,1 0 1,-1-1-1,0 1 0,0 0 0,0-1 0,0 0 0,0 1 0,0-1 0,0 1 0,0-1 0,0 0 0,0 0 0,0 0 0,0 1 1,0-1-1,0 0 0,0 0 0,-1-1 0,0 1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15.9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10 182 3000,'0'0'4864,"-2"9"-4571,-1 7-113,1 1 0,0-1-1,1 0 1,2 19 0,31 234 2077,18 218-297,-46-374-1566,24 365 1136,-4-198-679,-21-198-474,-11 108 1,2 43 421,12-169-393,1 10 92,-6-63-389,1-1 0,0 0 0,0 0 0,1 0 1,0 0-1,1 0 0,0-1 0,1 1 0,0-1 0,11 15 0,-14-21-92,0-1 1,0 0-1,0 0 0,0 1 0,0-1 1,1-1-1,3 3 0,-4-2-8,1-1-1,-1 1 1,0-1 0,0 1-1,0 0 1,0 0-1,0 0 1,0 0-1,2 4 1,-1 0 15,2 4 25,0-1 0,1 1 0,0-2 0,0 1-1,11 11 1,-13-18-32,0-1 0,-1 1 0,1-1 0,0 0 0,0 0 0,0-1 0,0 1 0,0-1 0,5 0 0,-3 1-3,19-1 29,-1-1-1,47-7 0,-23 1-9,77-5 195,240 6 0,-320 8-173,-18-1-4,0 1-1,28 5 1,7 2 50,-45-7-42,1 1-1,32 8 1,-32-8-40,-16-3-11,0 0 0,0 1 0,0-1 0,0 0 0,0 1 0,0-1 0,-1 1 0,1 0 0,3 1 0,-5-2-6,0 1-1,1-1 1,-1 0-1,1 0 1,-1 1-1,1-1 1,-1 0-1,1 0 1,-1 0-1,1 0 1,-1 0-1,1 0 1,-1 0-1,1 0 1,-1 0-1,1 0 1,-1 0-1,1 0 1,-1 0-1,1 0 1,-1 0-1,1 0 1,-1 0 0,1-1-1,-1 1 1,0 0-1,1 0 1,-1-1-1,1 1 1,-1 0-1,1-1 1,-1 1-1,0 0 1,1-1-1,-1 1 1,0 0-1,0-1 1,1 1-1,-1-1 1,0 1-1,0-1 1,1 1-1,-1-1 1,0 1-1,0-1 1,0 1 0,0-1-1,5-26 66,-4-301-158,-9-263-226,17 252 197,2-89 211,6 100 51,-16 311-146,27-233-50,-18 136 162,28-117 0,-36 221-133,0 0 1,-1 0 0,0-12-1,-2 21 25,0-1-1,0 1 1,0 0-1,0 0 1,0 0-1,-1 0 0,1 0 1,0 1-1,-1-1 1,1 0-1,0 1 1,-1-1-1,1 1 1,-1-1-1,-2 0 0,-2-1 12,-37-15 65,-1 1 0,-1 2 1,0 2-1,-1 3 0,-70-7 0,19 10 76,-159 11-1,8 30 138,110-12-24,108-20-223,-42 0 0,71-3-40,0 0-1,-1 0 0,1 1 0,0-1 1,0 0-1,-1 1 0,1-1 1,0 1-1,0 0 0,0-1 0,0 1 1,-1 0-1,1-1 0,0 1 1,0 0-1,1 0 0,-1 0 0,0 0 1,0 0-1,0 0 0,1 0 1,-1 0-1,0 1 0,1-1 0,-1 1 1,-1 3 5,0 0 0,1 0 0,-1 0 0,1 0 0,0 8 0,-3 44 25,6 94 0,18 61 18,-11-124-16,-4-45-19,70 818 434,-81-556-112,-1-193-102,7-102-200,0-7-15,1 0 1,-1 1-1,0-1 0,0 0 0,-1 0 1,1 0-1,0 0 0,-1 1 0,-2 4 1,3-13 13,2-48 1,11-59-1,0 13-25,37-702-352,-51 771 293,-1 21 18,0 16-14,-20 330-91,17-209 113,4-101 22,-4 493-8,5-506 14,0-9-1,0 0 0,1 0 0,-1 0 0,1 0 0,0 0 0,0 0 0,0-1-1,3 7 1,-4-11-2,0 1 0,1-1 1,-1 0-1,0 1 0,0-1 0,0 1 0,1-1 0,-1 0 0,0 1 0,1-1 0,-1 0 0,0 1 0,1-1 1,-1 0-1,0 0 0,1 1 0,-1-1 0,1 0 0,-1 0 0,1 0 0,-1 1 0,0-1 0,1 0 0,-1 0 1,1 0-1,-1 0 0,1 0 0,-1 0 0,1 0 0,-1 0 0,1 0 0,-1 0 0,1 0 0,-1 0 0,0 0 0,2-1 1,-1 0 0,0 0 0,1 0 1,-1 0-1,0 0 0,0 0 0,1 0 1,-1-1-1,0 1 0,0 0 1,0-1-1,1-1 0,8-19 8,0-1 0,-2-1 0,0 1 0,4-27 0,-10 43-9,92-514-56,-77 406 35,15-109-21,30-181-115,-52 368 137,-6 28 9,-2 12 7,0 19 9,-1-18-5,10 331 89,-7-139-14,1 186 95,11 205 386,-12-557-470,0-22-20,0-11-28,2-17 15,11-62 57,10-153 1,-21 158-83,64-499 87,-68 566-115,-1 3 1,0 0 1,1-1-1,-1 1 1,1 0-1,1 0 1,3-8 0,-6 15-3,0 0 1,1-1-1,-1 1 1,0 0-1,0 0 1,0-1-1,0 1 1,0 0-1,0 0 0,0-1 1,0 1-1,1 0 1,-1 0-1,0 0 1,0-1-1,0 1 1,0 0-1,1 0 1,-1 0-1,0 0 1,0-1-1,0 1 1,1 0-1,-1 0 1,0 0-1,0 0 1,1 0-1,-1 0 1,0 0-1,0 0 1,1 0-1,-1 0 1,0 0-1,0 0 1,1 0-1,-1 0 1,0 0-1,0 0 1,1 0-1,-1 0 1,0 0-1,0 0 1,1 0-1,-1 0 1,0 0-1,0 0 1,1 1-1,-1-1 1,0 0-1,0 0 1,0 0-1,0 0 1,1 1-1,-1-1 1,0 0-1,0 0 1,0 0-1,0 1 1,1-1-1,-1 0 1,7 20 15,4 39 10,8 104 1,-13-100-13,0 28 19,8 59 82,-9-125-82,-5-24-32,0-1-1,0 0 1,0 0-1,0 0 1,0 1 0,0-1-1,0 0 1,0 0-1,0 0 1,0 1-1,1-1 1,-1 0-1,0 0 1,0 0 0,0 0-1,0 1 1,0-1-1,0 0 1,1 0-1,-1 0 1,0 0 0,0 0-1,0 1 1,0-1-1,1 0 1,-1 0-1,0 0 1,0 0-1,0 0 1,1 0 0,-1 0-1,0 0 1,0 0-1,0 0 1,1 0-1,-1 0 1,0 0-1,0 0 1,0 0 0,1 0-1,-1 0 1,0 0-1,0 0 1,0 0-1,1 0 1,-1 0-1,0 0 1,0 0 0,0-1-1,0 1 1,1 0-1,-1 0 1,0 0-1,0 0 1,0 0 0,0 0-1,1-1 1,-1 1-1,0 0 1,0 0-1,0-1 1,5-6 8,0-2 0,-1 1 1,1 0-1,-2-1 0,1 0 1,-1 1-1,-1-2 0,3-12 0,-2 9-1,24-125 60,14-194 1,-21 142-20,-10 112-29,10-123 58,-20 185-47,-2 30-6,-12 380 134,13-241-104,-9 116 62,0 87 160,10-354-273,0-1 0,0 0 0,0 1 0,0-1 0,0 1 0,0-1 0,0 0 0,1 1 0,-1-1 0,0 0 0,1 1 0,-1-1 0,1 0 0,0 2 0,4-6 28,-1-12-14,7-57-24,-8 47-31,0 1 0,11-36 0,-14 59 34,0 0 1,0 0-1,0 1 0,1-1 1,-1 0-1,0 1 0,1-1 1,-1 0-1,1 1 0,-1-1 1,1 0-1,-1 1 0,1-1 1,-1 1-1,1-1 0,-1 1 1,2-1-1,-2 1 2,0 0-1,1 0 1,-1 0 0,0 0-1,1 0 1,-1 0 0,1 0 0,-1 0-1,0 0 1,1 0 0,-1 0-1,0 0 1,1 0 0,-1 0-1,0 0 1,1 1 0,-1-1 0,0 0-1,1 0 1,-1 0 0,0 1-1,1-1 1,-1 0 0,0 1-1,2 1-2,0 1-1,0 0 0,0-1 0,0 1 0,-1 0 0,3 5 0,18 63-9,-3 1 0,16 124 0,0-1 186,-34-194-172,10 33 72,-11-33-71,0-1 1,0 1 0,0-1 0,0 1 0,1 0 0,-1-1 0,0 1 0,0-1 0,1 0-1,-1 1 1,0-1 0,1 1 0,-1-1 0,1 1 0,-1-1 0,0 0 0,1 1-1,-1-1 1,1 0 0,-1 1 0,1-1 0,-1 0 0,1 0 0,-1 1 0,1-1 0,-1 0-1,1 0 1,-1 0 0,1 0 0,0 0 0,-1 0 0,1 0 0,-1 0 0,1 0-1,-1 0 1,1 0 0,-1 0 0,1 0 0,0 0 0,-1-1 0,1 1 0,-1 0 0,1 0-1,-1-1 1,1 1 0,-1 0 0,1-1 0,-1 1 0,0 0 0,1-1 0,-1 1 0,1 0-1,-1-1 1,0 1 0,0-1 0,1 1 0,-1-2 0,4-4 0,-1-1 0,0 1 0,0-1 0,-1 0 1,0 0-1,0-1 0,0 1 0,-1 0 0,0-15 0,1 10-4,17-257-185,-16 118-3270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18.0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126 109 3504,'0'0'2768,"-4"-11"-2452,-30-59 5120,34 71-5367,0-1 0,0 0 1,-1 1-1,1 0 0,0 0 1,-2 2 132,0 0 1,0-1-1,0 1 1,-1 0 0,1-1-1,-1 0 1,0 0 0,0 0-1,0 0 1,0 0-1,-3 1 1,3-1-30,-1 0 1,1 0-1,0 0 0,0 1 0,-1-1 1,2 1-1,-1-1 0,0 1 0,0 0 1,-2 5-1,2 0-35,0 0 0,0 0 0,1 0 0,0 1 0,1-1 0,0 1 0,0-1-1,1 1 1,0-1 0,1 12 0,0 7 53,6 124 675,32 184 0,5 75-13,-56 110 524,8-489-1178,-1 0-1,-1-1 0,-19 51 1,25-81-192,0 1 0,0-1 0,-1 1 0,1 0 1,0-1-1,0 1 0,0-1 0,0 1 0,-1-1 0,1 1 1,0 0-1,0-1 0,0 1 0,0-1 0,1 1 0,-1 0 1,0-1-1,0 1 0,0-1 0,0 1 0,1-1 1,-1 1-1,0 0 0,0-1 0,1 1 0,-1-1 0,0 1 1,1-1-1,-1 0 0,1 1 0,-1-1 0,1 1 0,-1-1 1,1 1-1,1-1 5,0 1 0,0-1 1,0 1-1,0-1 0,0 0 1,0 0-1,0 1 0,0-2 1,0 1-1,3 0 0,7-3 32,0 1 0,18-8 0,5-3 28,5-2 72,81-20 0,-69 25-56,-28 3-45,1 2-1,0 1 0,0 1 0,1 1 1,-1 2-1,35 2 0,-46-1-25,-11-1-8,0 0 1,-1 1 0,1-1 0,0 0 0,-1 1-1,1 0 1,4 1 0,-1-27 202,-4-4-185,0 1 0,-3-1 0,0 0 1,-9-46-1,2 11 9,-1-38 14,-59-550 47,1 275-57,29 189-55,23 55-229,21 408 112,0-52 89,-4-145 32,-4 188 64,-1-224-38,1 3 131,-15 83-1,14-117 3,2-22-23,-1-8-108,-16-87 25,19 89-338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19.9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37 4120,'0'0'6514,"11"1"-6175,191 5 1069,-38-4-235,-93-1-386,0-4 0,78-13-1,-85 4-187,-45 7-287,-1 1 0,1 1 0,26 0 0,-39 3-245,17 0 264,-1 0-1,25 5 0,-37-3-245,53 13 658,-21-4-341,-3-1-12,-33-9-311,1 1 1,-1-1-1,1 1 0,7 3 1,-12-3-64,0-1 0,0 0 1,0 0-1,0 1 0,0-1 1,-1 1-1,1-1 0,0 1 0,-1 0 1,1 0-1,-1 0 0,0 0 1,1 0-1,-1 0 0,0 0 0,1 3 1,3 13 41,0 1 0,-2-1 0,0 1 0,1 38 0,0-6 5,17 230 135,-6-64 11,-7-114-86,18 156 186,8 65 256,-25-242-405,-5-51-50,-1 1 0,-1 0 1,-4 45-1,-7-18 250,12-49-207,-3-11-150,0 1 1,0 0 0,0 0 0,0 0-1,0 0 1,0 0 0,-1 0 0,1 0 0,0 0-1,0 0 1,0 0 0,0 0 0,0 0 0,0 0-1,0 0 1,0 0 0,0 0 0,-1 0-1,1 0 1,0 0 0,0 0 0,0 0 0,0 0-1,0 1 1,0-1 0,0 0 0,0 0 0,0 0-1,0 0 1,0 0 0,-1 0 0,1 0-1,0 0 1,0 0 0,0 0 0,0 0 0,0 0-1,0 0 1,0 1 0,0-1 0,0 1 226,0 0-223,0-1 0,0 1 0,0-1 0,0 1 0,0 0 0,0-1 0,0 1 0,0-1 0,-1 1 0,1-1 0,0 1 1,0-1-1,0 1 0,-1-1 0,1 1 0,0-1 0,0 1 0,-1-1 0,1 1 0,0-1 0,-1 0 0,1 1 0,-1-1 0,1 0 1,-1 1-1,1-1 0,-1 0 0,1 1 0,-1-1 0,0 0 0,-20 12 80,14-9-55,-9 5 12,0-1 0,-1 0 0,0-1 0,0-1 1,0-1-1,-1-1 0,1 0 0,-1-1 0,0-1 0,0 0 0,0-1 0,1-2 0,-20-2 0,11-1-504,0 0 1,1-2-1,0 0 1,1-2-1,0-1 1,0 0-1,-41-27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26.5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182 261 2904,'0'0'4017,"4"-10"-3702,12-32 49,-15 41-273,0-1 0,-1 0-1,1 1 1,-1-1 0,1 0 0,-1 0 0,0 0 0,1 1 0,-1-1 0,0 0 0,0 0-1,-1 0 1,1 1 0,-2-12 1222,2-2 575,-13-26-261,-4-20 514,4 33 1626,13 29-3734,-10 13 51,-11 43 186,2 1-1,3 1 1,2 0 0,-8 80 0,-32 186 638,53-316-833,-1 1 1,1-1-1,1 0 1,-1 1-1,2-1 1,-1 1-1,1-1 1,1 1-1,0-1 1,0 0-1,1 0 1,0 0-1,0 0 0,10 15 1,-11-21-65,0-1 0,0 0 1,0 0-1,0 0 0,1 0 0,-1 0 0,1-1 0,0 1 1,-1-1-1,1 0 0,0 1 0,0-1 0,0 0 1,3 0-1,45 7 65,-46-8-68,88 7 81,128-8-1,-129-5-37,91-2 132,-109 14 79,-73-6-235,-14-13 150,7 3-156,-1 0 0,1 0 0,1-1 0,0 1 0,-5-18 0,-13-57 66,20 75-73,-38-218 206,39 197-177,0-1 0,3 0 1,0 0-1,10-50 0,-3 23 1,-7 48-50,0 0 0,0 0-1,-2 0 1,1 0 0,-1 0 0,-1 0 0,0 0-1,-5-15 1,5 21 6,0-1-1,0 1 0,-1 0 1,0 0-1,0 1 0,0-1 1,0 0-1,-1 1 0,1 0 1,-1 0-1,0 0 0,-1 0 1,1 1-1,-1 0 1,1 0-1,-1 0 0,0 0 1,-6-2-1,-23-6 16,-1 1-1,0 2 1,0 1 0,-1 2-1,0 1 1,-72 3 0,-18 7-215,132-11-348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3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457 526 5624,'0'0'9057,"-10"-5"-8817,-32-15-27,40 19-148,-1 0-1,1 0 0,-1 0 0,1 0 1,-1 0-1,0 1 0,1-1 1,-1 1-1,0 0 0,0 0 1,1 0-1,-1 0 0,0 0 1,0 0-1,1 1 0,-6 1 1,-11 1 394,10-2-187,0 0 0,0 1 0,-16 5 0,11-3-86,-1 1-42,1 0 1,0 0 0,0 2-1,1 0 1,0 0-1,0 1 1,1 1 0,-17 14-1,12-6 43,0 0-1,1 1 0,0 0 1,-19 32-1,30-42-114,1 0 0,0 0-1,0 0 1,1 1 0,0-1-1,1 1 1,0-1 0,0 1 0,-1 17-1,3-24-57,1 0 0,-1 0 0,0-1 0,1 1-1,-1 0 1,1 0 0,0 0 0,0 0 0,0 0 0,0-1-1,0 1 1,0 0 0,0-1 0,0 1 0,1-1 0,-1 1-1,1-1 1,-1 0 0,1 0 0,-1 1 0,1-1 0,3 1-1,-1 1 8,1-1-1,0 0 0,-1-1 0,1 1 1,0-1-1,0 0 0,8 1 0,15-1 25,0-1 0,-1-2-1,1 0 1,49-13-1,-22 1 50,71-30-1,-27-3 159,-70 32 29,-23 11 59,-15 12-223,2 4-80,1-4-17,1 1-1,-1 0 0,2 0 0,-1 0 0,-4 15 0,9-21-18,-1-1 0,1 1 0,-1 0 0,1-1 0,0 1 0,0 0 0,0-1 0,1 1 0,-1 0 0,0-1 0,1 1 0,0 0 0,0-1 0,0 1 0,0-1 0,0 1 0,0-1 0,1 0 0,-1 0 0,1 1 0,-1-1 0,1 0 0,0 0 0,0 0 0,0-1 0,2 3 0,-1-2-4,0 0 1,0-1-1,0 1 0,0 0 0,1-1 1,-1 0-1,0 0 0,0 0 1,1 0-1,-1 0 0,1-1 0,-1 1 1,1-1-1,-1 0 0,1 0 1,-1 0-1,1-1 0,-1 1 1,1-1-1,-1 0 0,5-2 0,-5 2 7,-1 0-1,0 0 1,1 0-1,-1 0 1,0 0-1,0-1 1,0 1-1,0-1 1,0 0-1,0 1 1,0-1-1,0 0 1,-1 0-1,1 0 1,-1 0-1,0 0 1,1-1-1,-1 1 1,0 0-1,0-1 1,0 1-1,-1-1 1,1 1-1,-1-1 1,1 1-1,-1-1 1,0 1-1,0-1 1,0-3-1,-1-1 17,-1 0 0,0 0 1,0 0-1,0 0 0,-1 1 0,0-1 0,0 1 0,0 0 0,-1 0 0,0 0 0,0 0 0,-1 0 0,-10-9 0,12 12-6,0 0 0,-1 1 0,1-1 0,-1 0 0,1 1 0,-1 0 0,0 0 0,0 0 0,0 1 0,0-1 0,0 1 0,-1 0 0,1 0 0,0 0 0,0 1 0,-1-1 1,1 1-1,0 0 0,-1 0 0,1 1 0,0 0 0,-1-1 0,-6 3 0,3 4-51,14-3-28,16 1 13,-3-4 51,-1-1-1,0-2 0,29-4 1,-1 0 18,-19 4 24,0-1-1,-1-2 1,0 0 0,0-2-1,40-16 1,-44 13 1,0 0 1,-1-2-1,26-18 0,-46 30-38,-1-1-1,1 1 1,0 0-1,-1-1 1,1 1-1,-1 0 1,1-1 0,-1 1-1,0-1 1,1 1-1,-1-1 1,1 1-1,-1-1 1,0 1-1,1-1 1,-1 1-1,0-1 1,0 1-1,1-1 1,-1 0-1,0 1 1,0-1-1,0 0 1,0 1 0,0-2-1,0 2 3,0-1 0,-1 1 1,1-1-1,-1 1 0,1 0 0,-1-1 0,1 1 1,-1-1-1,1 1 0,-1 0 0,1 0 0,-1-1 0,0 1 1,1 0-1,-1 0 0,1-1 0,-1 1 0,0 0 0,0 0 1,-3 0 3,1-1 0,0 1 1,-1 0-1,1 0 0,0 0 1,-1 1-1,1-1 0,0 1 1,-4 1-1,-3 3-3,1-1 0,0 2 1,0-1-1,1 1 0,0 1 0,0-1 0,0 1 1,1 1-1,-10 11 0,16-18-8,1 1 0,-1-1 0,0 1 0,1 0-1,-1-1 1,1 1 0,0-1 0,-1 1 0,1 0 0,0-1 0,0 1 0,0 0 0,0-1 0,0 1-1,1-1 1,-1 1 0,0 0 0,1-1 0,-1 1 0,2 1 0,-1 0-4,1 0 0,0 1 0,0-1 0,0 0 0,1-1 0,-1 1 0,1 0 0,5 3 1,0 0-7,1 0 0,0 0 0,0-1 0,0 0 0,16 5 0,-10-6 24,-1-1 0,1 0 0,1-1 0,-1-1 0,0-1 0,0 0 0,0 0 0,0-2 1,0 0-1,0 0 0,21-8 0,-29 8 13,-1 0-1,0-1 1,0 0-1,0 0 1,0-1 0,-1 0-1,0 0 1,1 0 0,-1-1-1,5-5 1,2-3 32,0-1 0,15-26 0,4-10 30,-3-2 0,-2-1 1,-3-1-1,29-96 0,-50 142-78,1-3 11,1 0 1,-1-1-1,-1 0 1,0 1-1,-1-1 1,0 0-1,-2-22 1,1 34-22,0 0 0,0 0 0,0 0 0,0 0 0,0 0 0,0 0 1,0 0-1,0-1 0,0 1 0,0 0 0,0 0 0,0 0 1,0 0-1,0 0 0,0 0 0,0 0 0,0 0 0,0-1 1,0 1-1,0 0 0,-1 0 0,1 0 0,0 0 0,0 0 0,0 0 1,0 0-1,0 0 0,0 0 0,0 0 0,0 0 0,0 0 1,0 0-1,-1 0 0,1 0 0,0 0 0,0 0 0,0 0 0,0 0 1,0 0-1,0 0 0,0 0 0,0 0 0,-1 0 0,1 0 1,0 0-1,0 0 0,0 0 0,0 0 0,0 0 0,0 0 1,0 0-1,0 0 0,0 0 0,-1 0 0,1 0 0,0 0 0,0 0 1,0 0-1,0 0 0,-7 9 5,-6 13-1,-101 302-159,41-101-8,23-82 58,-35 90-100,68-178 159,11-34 23,-13 29 0,19-48 24,0 0-1,0 0 0,0 0 1,0 0-1,-1 0 1,1 0-1,0 0 0,0 0 1,0 0-1,0 0 1,0 0-1,0 0 0,0 0 1,0 0-1,0 0 1,0 0-1,0 0 0,-1 0 1,1 0-1,0 0 0,0 0 1,0 0-1,0 0 1,0 0-1,0 0 0,0 0 1,0 0-1,0 0 1,0 0-1,0 0 0,-1 0 1,1 0-1,0 0 1,0 0-1,0 0 0,0 0 1,0 0-1,0 0 0,0 0 1,0 0-1,0 0 1,0 0-1,0 0 0,0 0 1,-1 1-1,3-12 30,47-89 106,89-136 0,-70 125-70,115-236 215,-142 257-215,29-60 49,-58 122-114,-11 24-36,-8 20-4,-114 317-274,-130 299 45,224-572 300,14-29 5,-2-1-1,-19 31 1,26-44 56,9-13 11,7-11-49,272-280 85,-190 189-53,-82 90-77,0-1 1,0 0-1,0-1 0,-1 0 1,-1 0-1,0 0 1,7-18-1,25-81 84,-31 86-84,21-51 102,-16 21-74,-7 45-38,0-5 41,0 3 12,-2 6-49,0-1 0,-1 1 1,1-1-1,-1 0 1,0 0-1,0 0 1,0 0-1,1-6 1,5-14 5,-8 25-10,1-1 0,-1 0 0,0 1 0,1-1 0,-1 0 0,1 0 0,-1 0 0,0 0 0,0 0 0,1 0 0,-1 0 0,0 0 0,0 0 0,0 1 0,0-1 0,0 0 0,0 0 0,0 0 0,-1 0 0,1-2 0,-1 4 3,1-1-1,-1 1 1,1-1-1,-1 1 1,1-1-1,0 1 0,-1-1 1,1 1-1,0-1 1,-1 1-1,1 0 1,0-1-1,0 1 1,0 0-1,-1-1 1,1 1-1,0 0 0,0-1 1,0 2-1,0-2 0,-14 53-6,9-39 0,0 1 0,2-1 0,0 1 0,0-1 0,1 1 1,1 0-1,1 0 0,0 0 0,3 19 0,-2-28 10,0 0-1,1-1 1,0 1-1,1 0 0,-1-1 1,1 0-1,0 1 1,0-1-1,7 7 1,-8-9-3,0-1 0,1 0 1,-1 1-1,0-1 1,1 0-1,0-1 1,-1 1-1,1 0 1,0-1-1,0 1 0,0-1 1,0 0-1,0 0 1,0 0-1,0-1 1,0 1-1,0-1 1,0 1-1,1-1 0,2 0 1,8-2 25,0-1 0,0 0 0,0-1 0,0-1 0,-1 0 0,0-1 0,17-9 0,84-61 186,-101 66-193,-11 9-21,14-11 31,-1 1 0,2 0 0,-1 1 0,1 1 0,1 1 0,36-13 1,-34 15-22,-13 4 0,-1 0 0,1 0 1,0 1-1,-1 0 0,10 0 0,53-5 83,-90 18 2,-38 17-78,35-18-9,0 1 0,1 1 0,-31 22 0,50-31-9,1-1 0,-1 1 0,0-1 0,1 1 0,0 0 0,0 0 0,0 1 0,0-1 0,-2 6 0,4-8 0,0 0 0,1-1 0,-1 1 0,1 0 0,-1 0 0,1-1 0,0 1 0,0 0 0,0 0 0,0 0 0,0 0 0,0-1 0,0 1 0,1 0 0,-1 0 0,1 0 0,-1-1 0,1 1 0,0 0 0,-1-1 0,1 1 0,0-1 0,0 1 0,0 0 0,0-1 0,1 0 0,-1 1 0,2 1 0,4 3 6,1-1 1,0 1-1,0-1 0,0-1 0,0 1 1,1-1-1,0-1 0,0 0 1,0 0-1,0-1 0,0 0 0,0 0 1,1-1-1,-1 0 0,1-1 0,-1 0 1,1 0-1,13-3 0,-2-1 13,1-1 0,-1-1 0,0-1 0,0-1 0,-1 0 0,35-21 0,-29 14 16,-3 2 39,0-1 0,0 0-1,-1-2 1,20-19 0,-33 29-40,-9 6-31,1 0-1,-1-1 1,1 1 0,-1 0 0,0 0-1,1-1 1,-1 1 0,1 0 0,-1 0-1,0-1 1,1 1 0,-1 0-1,0-1 1,1 1 0,-1-1 0,0 1-1,0 0 1,1-1 0,-1 1 0,0-1-1,0 1 1,0 0 0,0-1-1,0 1 1,1-1 0,-1 1 0,0-1-1,0 1 1,0-1 0,0 1 0,0-1-1,0 1 1,-1-1 0,1 1-2,0 0 0,1 0 0,-1 0 0,0 0 0,0 0 0,0 0 0,0 0 1,0 0-1,0 0 0,0 0 0,0 1 0,0-1 0,0 0 0,0 0 0,0 0 0,1 0 0,-1 0 0,0 0 0,0 0 1,0 0-1,0 0 0,0 0 0,0 0 0,0 0 0,0 0 0,0 0 0,1 0 0,-1 0 0,0 0 0,0 0 1,0 0-1,0 0 0,0 0 0,0-1 0,0 1 0,0 0 0,0 0 0,0 0 0,1 0 0,-1 0 0,0 0 0,2 15 35,-6 6-35,0-5 2,1 1 1,1 0-1,0 17 0,3-28-2,-1-1 0,0 1-1,1-1 1,0 0-1,1 0 1,-1 0-1,1 1 1,0-1-1,0-1 1,0 1 0,1 0-1,0 0 1,0-1-1,4 5 1,-5-6 0,0 0-1,1 0 1,-1-1 0,1 1 0,0-1 0,0 1-1,0-1 1,0 0 0,0 0 0,1 0-1,-1-1 1,1 1 0,-1-1 0,1 0 0,-1 0-1,1 0 1,0 0 0,-1-1 0,1 1 0,0-1-1,7 0 1,2-2-6,0 1 0,-1-1 0,1-1 0,-1-1 0,0 1 0,0-2 0,0 0 0,0 0 0,-1-1 1,0-1-1,0 1 0,0-2 0,-1 0 0,0 0 0,-1-1 0,0 0 0,15-19 0,-22 25 9,-1 1 1,0-1-1,1 0 0,-1 0 1,0 0-1,0 0 0,-1 0 1,1 0-1,-1 0 0,1 0 1,-1-6-1,0 7 0,0 1 0,-1-1-1,1 1 1,0 0 0,0-1-1,-1 1 1,1-1 0,-1 1-1,1-1 1,-1 1 0,1 0-1,-1 0 1,0-1 0,0 1 0,0 0-1,0 0 1,0 0 0,0 0-1,0 0 1,0 0 0,0 0-1,0 0 1,0 0 0,-1 0-1,1 1 1,-2-2 0,1 2-3,0 0 0,1 0 0,-1 0 0,0 1 0,1-1 1,-1 0-1,0 1 0,1-1 0,-1 1 0,1 0 0,-1-1 0,1 1 0,-1 0 1,1 0-1,-1 0 0,1 0 0,0 0 0,-1 0 0,1 0 0,-1 2 0,-1 0 1,0 0 0,1-1 0,-1 1 0,1 0 0,0 1 0,0-1 0,0 0 0,-1 4 0,2-1-2,-1 0 0,2 1-1,-1-1 1,1 0 0,0 0 0,0 0-1,1 1 1,-1-1 0,1 0 0,1 0-1,-1 0 1,1 0 0,0 0 0,1 0-1,-1-1 1,6 9 0,-6-10 0,1-1 0,-1 0 0,0 0-1,1 1 1,0-2 0,0 1 0,0 0 0,0 0 0,0-1 0,1 0 0,-1 0 0,1 0 0,-1 0 0,1 0-1,0-1 1,0 1 0,0-1 0,-1 0 0,1 0 0,0-1 0,1 1 0,-1-1 0,0 0 0,0 0 0,0 0 0,4-1-1,14-5 20,-1-1-1,0-1 0,0 0 0,-1-2 0,0 0 0,19-14 0,28-14 69,-66 38-84,1-1 0,-1 0 0,0 1 1,0-1-1,0 1 0,1 0 0,-1-1 1,0 1-1,1 0 0,-1 0 0,0-1 1,1 1-1,-1 0 0,0 0 0,1 1 0,-1-1 1,0 0-1,2 1 0,-2-1 0,0 1 0,0-1 0,0 1 0,-1 0 0,1-1 0,0 1 0,0 0 0,-1 0 0,1-1 0,-1 1 0,1 0 0,0 0 0,-1 0 0,1 0 0,-1 0 0,0 0 0,1 0 0,-1 1 0,1 6 10,0-1-1,0 1 1,-1 0-1,0-1 1,-1 10-1,0-3-5,1 20 57,0-34-61,1 1 0,-1-1 0,0 0 0,1 0 0,-1 0-1,0 0 1,1 0 0,-1 0 0,0 0 0,0 0 0,1 0 0,-1 0 0,0 0 0,1 0 0,-1 0 0,0 0 0,1 0 0,-1 0 0,0 0 0,0-1 0,1 1 0,-1 0 0,0 0 0,1 0-1,-1 0 1,0-1 0,0 1 0,0 0 0,1 0 0,-1-1 0,0 1 0,0 0 0,0 0 0,1-1 0,-1 1 0,14-12 33,-13 11-33,91-90 109,-90 89-105,0 0 0,0 0 1,0 0-1,0 1 0,0-1 0,0 1 0,1 0 0,2-2 1,-5 3-7,1 0 0,-1 0 0,1 0 0,-1 0 0,1 0 0,-1 0 0,1 0 0,-1 0 0,1 0 0,0 0 0,-1 1 0,1-1 0,-1 0 0,1 0 0,-1 0 0,0 1 0,1-1 0,-1 0 0,1 1 0,-1-1 0,1 0 0,-1 1 0,0-1 0,1 0 0,-1 1 0,0-1 0,1 1 0,-1-1 0,0 1 0,0-1 0,1 1 0,-1-1 0,0 1 0,0-1 0,0 1 0,0-1 0,0 1 0,1-1 0,-1 1 0,0-1 0,0 1 0,0-1 0,-1 1 0,1-1 0,0 2 0,1 5-3,-1 1 1,2-1-1,-1 0 0,1 0 1,0 1-1,0-1 1,6 9-1,-7-14 3,0 0-1,1 0 1,-1 0-1,1 0 1,-1 0-1,1 0 1,0-1 0,0 1-1,0-1 1,0 1-1,0-1 1,0 0-1,0 0 1,0 0 0,1 0-1,-1 0 1,0 0-1,1 0 1,-1-1-1,1 1 1,-1-1 0,0 0-1,1 0 1,-1 0-1,1 0 1,3-1-1,3 0 1,-1-1 0,1 0-1,-1-1 1,0 0-1,1 0 1,-2-1 0,1 0-1,0 0 1,-1-1-1,0 0 1,0 0 0,0 0-1,8-10 1,4-5 1,0-2 0,27-42 0,-26 31 24,-1-1 1,-1-1-1,-2-1 0,12-41 1,-8 13 52,16-105-1,-30 135-8,-2 0 0,-1 0-1,-4-67 1,1 98-69,0 0 0,-1 0 0,1 0 0,-1 0 0,1 0 0,-1 0 0,0 0 0,0 0 0,0 0 0,-1 0 0,-2-3 0,4 6-3,-1 0 1,1 0-1,-1 0 1,1 0-1,-1 0 0,1 1 1,-1-1-1,1 0 1,0 0-1,-1 1 0,1-1 1,-1 0-1,1 1 1,-1-1-1,1 0 0,0 1 1,-1-1-1,1 0 1,0 1-1,0-1 0,-1 1 1,1-1-1,0 1 1,0-1-1,-1 1 0,1-1 1,0 1-1,0 0 1,-7 18-15,6-16 11,-9 37-20,2 0 1,2 1-1,2 0 0,0 52 0,3-63 7,1 16 3,2 0 0,2 1 1,2-1-1,22 84 0,-27-126 32,0 0 0,0 0 0,0 0 0,1 0-1,0 0 1,0 0 0,0 0 0,1 0 0,3 4 0,-4-6-6,-1-1 1,0 0-1,1 0 1,-1 0-1,1 0 1,0 0 0,-1-1-1,1 1 1,0 0-1,-1-1 1,1 1-1,0-1 1,0 0 0,0 0-1,-1 1 1,1-1-1,0 0 1,0-1-1,0 1 1,-1 0-1,1 0 1,0-1 0,0 1-1,2-2 1,8-3 49,0-1 0,0 0 1,-1-1-1,0 0 0,-1-1 1,11-9-1,12-8 88,-30 23-139,3-3 42,0 1 1,1 0-1,0 0 0,11-4 0,-17 7-45,0 1-1,0 0 1,0-1 0,0 1 0,0 0 0,0 0-1,0 0 1,0 0 0,0-1 0,-1 1-1,1 0 1,0 1 0,0-1 0,0 0 0,0 0-1,0 0 1,0 1 0,0-1 0,0 0-1,0 1 1,0-1 0,-1 0 0,1 1 0,0-1-1,0 1 1,-1 0 0,1-1 0,0 1-1,-1 0 1,1-1 0,0 1 0,-1 0 0,1 0-1,-1-1 1,1 1 0,-1 0 0,1 0-1,-1 0 1,0 0 0,0 0 0,1 0 0,-1 0-1,0 0 1,0 0 0,0-1 0,0 1-1,0 0 1,0 1 0,0 10 20,0-1-1,-1 1 1,0-1 0,-1 1 0,-1-1-1,1 0 1,-2 0 0,-4 11 0,-4 7 66,-27 47 0,18-41 78,-34 44 0,47-72-48,9-13-38,11-17-25,-1 13-56,0 0 1,0 1-1,1 1 0,0 0 0,1 1 0,0 0 0,15-6 0,-2 1-1,14-6-29,2 1 0,0 2-1,48-10 1,-79 22-313,5-1-112,-5 3-4677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13864,'0'0'1272,"91"-19"-896,-34 11-72,1 2 0,-10 2-240,-3 4 0,-15 0-96,-14-2 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3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10040,'0'0'2320,"80"-4"-2376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3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9040,'0'0'896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43.90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253 276 7936,'0'0'3840,"1"-10"-3330,0 2-385,-1-1 13,0 1 1,1 0 0,0 0-1,0 0 1,1 0-1,0 0 1,0 0 0,4-7-1,20-34 1736,-24 48-1720,0 0 1,1 0-1,-1 0 1,0 0-1,0 1 1,1-1-1,-1 1 1,0-1-1,1 1 0,-1 0 1,0 0-1,1 0 1,-1 0-1,5 1 1,12-1 190,80-9 547,-61 7-575,50-9 1,-18-3-28,74-19 212,-93 20-297,1 2 1,0 3 0,85-4-1,-90 8-69,132-2 604,-140 13-511,-37-6-210,0-1-1,0 1 1,-1 0-1,1-1 1,0 1-1,-1 0 0,1 0 1,0 0-1,-1 0 1,1 0-1,-1 1 1,0-1-1,1 0 1,-1 1-1,0-1 1,0 1-1,0-1 1,2 4-1,-3-3 6,0 1-1,-1-1 0,1 1 0,-1-1 1,1 1-1,-1-1 0,0 1 0,-1 2 1,-1 4 22,-1 5 21,0-1-1,-12 22 1,-2 9 76,10-21-77,1 0-1,1 1 1,1 0-1,1 0 1,-1 41-1,7 81 167,7-1-1,39 208 1,-13-34 45,-20-144-169,-2-21-4,17 117 144,-22-227-198,18 81 78,-10-60-76,23 71 110,-29-95-97,-8-32-27,0 0 0,0 0 0,1 0 0,4 9 0,4 0 69,-6-10 132,-15-16 60,0 0-240,-1 0 1,1 1-1,-2 1 0,1 0 0,-1 0 1,0 1-1,-21-6 0,-2-2 50,-8-4 29,0 2 0,-1 2 0,0 1 0,-1 3 0,-54-5 0,6 2 16,57 6-58,-52-3-1,6 9 23,16 0 44,-102-12-1,140 9-93,0 1 0,-37 3-1,-22-1 101,60 1-124,-1 0 0,0 1 0,-34 8 0,0 0 48,58-9-87,1-1 0,-1 1 1,1 0-1,-1 0 0,1 0 0,-1 0 0,1 1 1,0-1-1,0 1 0,-1 0 0,1 0 0,1 0 0,-1 0 1,0 1-1,0-1 0,-3 6 0,10-27-37,7-21 35,-3 1 0,-1-1 1,-1 0-1,-3-1 0,-1 1 0,-2-1 0,-6-50 0,-45-216 26,4 20 53,35 159-33,-6-43 53,16 148-79,1 1 0,1-1 0,3-29 0,0-38 31,-3 69-32,1-1 0,0 0 0,2 1 0,6-25 0,4-48 19,-13 93-45,1 0-1,-1 0 1,1 0-1,-1 1 1,1-1-1,-1 0 1,1 0 0,-1 0-1,1 1 1,0-1-1,-1 0 1,1 1-1,0-1 1,0 1 0,-1-1-1,1 1 1,0-1-1,0 1 1,0-1-1,0 1 1,-1 0 0,1-1-1,0 1 1,0 0-1,0 0 1,0 0-1,0 0 1,0 0 0,0 0-1,0 0 1,1 0-1,33 7-81,11 7-35,0-2 0,66 7 0,99 0-295,-202-18 400,12-1-33,-1-1 0,0 0 0,22-5 0,3 0-40,-31 3 52,9 0-46,-22 3 81,0 0-1,0 0 1,0 0 0,0 1-1,0-1 1,0 0 0,-1 1-1,1-1 1,0 0 0,0 1-1,0 0 1,-1-1 0,1 1-1,0-1 1,-1 1 0,1 0-1,0-1 1,-1 1 0,1 0-1,-1 0 1,1-1 0,-1 1-1,0 0 1,1 1-1,2 7 5,0 0-1,-1 0 0,0 1 0,0-1 0,-1 1 0,0-1 0,-1 18 0,-10 68 28,7-76-25,-17 81 54,-3-1 0,-40 99 1,42-134-10,18-49-19,-1-1 0,-1 27 0,4-31 1,0 0 1,-1 0 0,0 0 0,0 0-1,-1 0 1,-5 11 0,5-13 98,7-7 25,14 2-94,-4 3-59,0 2 0,-1 0 0,0 1-1,22 20 1,-18-16 0,0 0 1,19 12-1,-30-22-2,0 0 1,0 0-1,0-1 0,0 0 0,0 0 1,1 0-1,-1-1 0,1 1 1,-1-2-1,13 1 0,-15-1 2,0-1-1,-1 1 1,1-1 0,0 0-1,-1 0 1,1-1 0,-1 1-1,1-1 1,-1 0 0,0 0-1,0 0 1,1 0 0,-1 0-1,-1-1 1,1 1 0,0-1-1,-1 0 1,4-4 0,1-3 6,-1 0 0,1-1 1,-2 1-1,8-19 0,-2-3 0,-1 0 0,-2-1-1,-1 0 1,4-58 0,-5-140 45,-6 190-34,-1-27 15,0 21 36,1 0-1,8-50 1,-2 79-3,-5 18-65,-1 1 0,1 0 0,0 0 0,-1 0-1,1-1 1,-1 1 0,1 0 0,-1 0 0,1 0 0,-1 0-1,1 0 1,-1 0 0,0 0 0,0 0 0,0 0-1,1 0 1,-1 0 0,0 0 0,-1 1 0,35 216 30,-15-87-51,-4-12-28,1 184 1,-16-276 41,1-15 4,-1 0-1,0 0 1,-4 17-1,-12 34-59,19-65-53,0 0 0,-1 0 0,1 0-1,-1 0 1,1-1 0,-1 1 0,0-1 0,0 0 0,0 1 0,0-1 0,0 0 0,2-6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6:59:5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10752,'0'0'248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0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103 677 5920,'0'0'7097,"12"-10"-6789,-6 5-262,4-4 45,1 0 0,-1 0 0,-1-1 0,0 0 0,0-1 0,12-20 0,12-30 473,-3-1 1,-3-2-1,-2-1 1,19-82-1,-39 122-240,2-34 1,2-13 662,-11 57-571,-1 13-175,-1 10-109,-11 84 38,-7 36 1,-46 157-1,28-176-34,-5-2 1,-81 142-1,119-237-38,0 0 0,-1-1 0,-1 0 0,-14 15 0,25-29-47,0 1 0,-1-1 1,1 0-1,-1 1 1,1-1-1,1-6 0,2-4 22,11-19 31,1 2 0,1 0 0,1 1 0,2 1 0,1 1 1,1 1-1,1 1 0,51-40 0,96-55 272,-39 30-101,-114 80-229,-16 10-38,0-1 0,-1 1-1,1-1 1,-1 0 0,1 1 0,-1-1 0,1 0 0,-1 0-1,1 0 1,-1 0 0,0-1 0,2-1 0,-11 33 86,-14 9-82,12-24-4,2 0 0,-8 18 0,14-28-7,0 0 0,1 0 0,0 0 0,0 0 0,0 0 0,0 0 0,1 0 0,0 0 0,0 0 0,0 0 0,2 9 0,-2-12 2,1-1 1,0 1-1,-1 0 0,1-1 0,0 1 0,0-1 1,0 0-1,0 1 0,0-1 0,1 0 0,-1 0 0,0 1 1,0-1-1,1 0 0,-1 0 0,1-1 0,-1 1 1,1 0-1,-1 0 0,1-1 0,0 1 0,-1-1 0,1 1 1,0-1-1,-1 0 0,1 1 0,0-1 0,-1 0 1,1 0-1,0 0 0,0-1 0,-1 1 0,1 0 0,0-1 1,-1 1-1,1-1 0,0 1 0,-1-1 0,1 0 0,-1 0 1,1 1-1,-1-1 0,0 0 0,1 0 0,-1-1 1,0 1-1,0 0 0,1 0 0,-1-1 0,0 1 0,1-3 1,3-4 18,-1-1 0,0 1 1,-1-1-1,0 0 0,0 0 1,-1 0-1,0 0 1,-1-1-1,1 1 0,-2-1 1,0 1-1,0-1 0,0 1 1,-1 0-1,-1-1 1,0 1-1,-5-16 0,6 23-5,0-1 0,0 0 0,-1 1 0,0-1 0,1 1 0,-1 0 0,0 0 0,0-1 0,0 1 0,0 0 0,-1 1 0,1-1 0,0 0 0,-1 1 0,1-1 0,-1 1 0,0 0 0,1 0 0,-1 0 0,0 0 0,0 0 0,-4 0 0,40 11-32,188-1-50,-202-8 70,-7 0-15,0 0 1,0 0-1,12 4 1,-21-4 8,0 0 0,-1 0 0,1 0 0,0 0 0,0 0 0,-1 1 0,1 0 0,0-1 0,-1 1 0,0 0 0,1 0 0,-1 0 0,0 0 1,0 1-1,0-1 0,3 6 0,-1 1 14,-1 1 0,1 0 0,-2 0 1,1 0-1,-2 0 0,1 1 0,-1-1 1,-1 15-1,1-10 41,0-1 0,1 1 0,4 19 1,-5-31-24,0 1 1,1-1 0,-1-1-1,1 1 1,0 0 0,-1 0-1,1-1 1,1 1 0,-1-1-1,0 1 1,0-1 0,1 0-1,-1 0 1,1 0 0,0 0-1,0-1 1,0 1 0,4 1-1,-1 0-461,0-1 1,0 0-1,1-1 0,-1 1 0,1-1 0,0 0 0,7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49 606 6016,'0'0'4537,"12"4"-4124,39 12 7,-45-15-301,0 0 0,0 0 0,0 0 0,1-1-1,-1 0 1,0-1 0,0 1 0,11-4 0,2 1 234,-13 2-212,0 0 1,0 0-1,0-1 0,0 0 1,0 0-1,-1-1 0,1 0 0,-1 0 1,0 0-1,0 0 0,0-1 1,0 0-1,-1 0 0,1 0 1,-1 0-1,0-1 0,0 0 1,5-8-1,-7 9-75,0 1 1,-1-1-1,1 1 1,-1-1-1,1 1 1,-1-1-1,0 0 1,-1 0-1,1 0 0,-1 1 1,1-1-1,-1 0 1,0 0-1,-1 0 1,1 0-1,-1 0 1,1 1-1,-1-1 0,0 0 1,-1 0-1,1 1 1,-1-1-1,1 1 1,-1-1-1,0 1 1,0 0-1,-1 0 1,1-1-1,-6-3 0,6 4-29,-1 0-1,0 0 0,-1 1 0,1 0 0,0-1 1,-1 1-1,1 0 0,-1 1 0,0-1 0,1 1 1,-1 0-1,0 0 0,0 0 0,0 0 0,0 0 1,-5 1-1,3 0 0,-1 1 1,1-1-1,-1 2 1,1-1-1,0 1 0,-1 0 1,1 0-1,0 0 1,-7 5-1,-2 1 32,1 2 1,0-1-1,1 2 0,0 0 0,1 0 1,-20 24-1,28-30-37,1-1 0,-1 0 0,1 1 0,0 0 0,0-1 0,1 1 0,-1 0 0,1 1 0,0-1 0,1 0 0,-1 1 0,1-1 0,0 1 0,0-1 0,1 1 0,0-1 0,0 1 0,0-1 0,0 1 0,1-1 0,0 1 0,0-1 0,1 1 0,0-1 0,0 0 0,3 8 0,3 3 68,-6-10-54,1 0 0,-1-1 0,1 0 0,0 1 0,1-1 0,-1 0 0,1-1 0,0 1-1,0-1 1,8 7 0,2-1 124,-12-9-134,0 1 0,0-1 0,0 1 0,0-1-1,1 0 1,-1 0 0,0 0 0,0 0 0,1 0 0,-1 0 0,1-1 0,-1 1-1,0-1 1,1 0 0,4 0 0,8-1 82,0-2 0,0 0 0,-1-1 1,1 0-1,-1-1 0,14-7 0,5-4 146,41-27-1,4-12 93,-19 18-116,-33 20-143,0 2 0,29-13 0,-43 22-81,-1 2 0,1 0 0,0 0 1,0 1-1,1 0 0,-1 1 0,0 1 0,1 0 1,-1 0-1,1 2 0,19 1 0,-10 1-4,-11-2-12,0 1 1,0 0-1,18 5 0,-3 0-56,-18-7 38,-19-6 57,4 3-30,-1 1 0,0-1 1,0 2-1,0-1 0,0 1 0,0 0 1,0 1-1,0 0 0,-14 2 1,4 0 18,0 1-1,1 1 1,-23 8 0,36-10-19,-1 1 0,0-1 0,1 1 0,-1 0-1,1 0 1,0 1 0,0-1 0,0 1 0,1 0-1,-1 0 1,1 0 0,0 0 0,-3 5 0,1-1-3,1-1 1,1 1-1,-1 0 1,1-1-1,0 2 1,1-1-1,-2 12 1,3-17-4,1 0 0,0 1 1,0-1-1,0 0 1,1 0-1,-1 0 1,1 0-1,0 0 1,-1 0-1,1 0 0,1 0 1,-1 0-1,0 0 1,4 5-1,-4-7 2,0 0 0,-1 0 0,1 0-1,0 0 1,0 0 0,1 0 0,-1-1 0,0 1-1,0 0 1,0 0 0,0-1 0,1 1 0,-1-1-1,0 1 1,0-1 0,1 0 0,-1 0 0,0 1-1,1-1 1,-1 0 0,1 0 0,-1 0 0,0 0-1,1 0 1,-1-1 0,0 1 0,1 0 0,-1-1 0,0 1-1,0-1 1,1 1 0,-1-1 0,0 0 0,0 1-1,0-1 1,2-1 0,10-8 42,0-1-1,-1 0 1,-1 0-1,0-1 1,-1-1 0,0 1-1,0-2 1,-2 1-1,13-26 1,-21 39-42,0 0-1,0 0 1,0-1 0,0 1 0,0 0 0,0 0-1,0 0 1,0 0 0,0 0 0,0 0-1,0 0 1,0 0 0,0 0 0,1 0 0,-1 0-1,0 0 1,0 0 0,0-1 0,0 1-1,0 0 1,0 0 0,0 0 0,0 0-1,0 0 1,0 0 0,1 0 0,-1 0 0,0 0-1,0 0 1,0 0 0,0 0 0,0 0-1,0 0 1,0 0 0,0 0 0,0 0 0,1 0-1,-1 0 1,0 0 0,0 0 0,0 0-1,0 1 1,0-1 0,0 0 0,0 0-1,0 0 1,0 0 0,0 0 0,0 0 0,1 0-1,-1 0 1,0 0 0,0 0 0,0 0-1,5 9 85,5 19-75,-5-16 18,2 4-3,16 28 0,-20-38-5,1 0 0,0 0-1,1-1 1,-1 1-1,1-1 1,0 0-1,8 6 1,-12-11 5,0 1 1,0-1-1,1 1 0,-1-1 1,0 0-1,1 1 1,-1-1-1,0 0 0,1 0 1,-1 0-1,1 0 0,-1 0 1,0 0-1,1 0 1,-1-1-1,0 1 0,1 0 1,-1-1-1,0 1 0,1-1 1,0 0-1,30-19-114,-21 13 139,113-81-11,10-6-6,-126 89-32,-1 1 0,0 0 0,1 1 0,0 0-1,0 0 1,0 0 0,13-1 0,-21 3-3,0 1 1,1 0-1,-1 0 1,0 0-1,1 0 1,-1 0-1,0 0 1,1 0-1,-1-1 1,0 1-1,1 0 1,-1 0-1,0 0 1,1 1-1,-1-1 1,0 0-1,1 0 1,-1 0-1,0 0 1,1 0-1,-1 0 1,0 0-1,1 1 1,-1-1-1,0 0 1,1 0-1,-1 0 1,0 1-1,0-1 1,1 0-1,-1 0 1,0 1-1,0-1 1,0 0-1,1 0 1,-1 1-1,0-1 1,0 0-1,0 1 1,0-1-1,0 0 1,1 1-1,-1-1 1,0 0-1,0 1 1,0-1-1,0 1 1,0-1-1,0 0 1,0 1-1,0-1 1,0 0-1,0 1 1,-1-1-1,1 0 1,0 1-1,0-1 1,0 0-1,0 1 1,0-1-1,-1 0 1,1 0-1,0 1 1,0-1-1,-1 1 1,-16 16 43,-22 8-20,20-14 4,-23 18-1,37-24-24,0-1-1,0 1 0,0 0 1,1 0-1,0 0 1,0 1-1,0 0 1,-5 9-1,9-13-2,-1 0 0,0-1 0,0 1-1,1 0 1,-1 0 0,1 0 0,-1 0 0,1 0 0,0 0-1,0 0 1,0 0 0,0 0 0,0-1 0,0 1-1,1 0 1,-1 0 0,1 0 0,-1 0 0,1 0-1,1 2 1,0-1 2,0-1 0,-1 1 0,1-1 0,1 0 0,-1 0 0,0 0 0,0 0 0,1 0 0,-1-1 0,1 1 0,0-1 0,3 2 0,1 0 3,1 0 1,0-1 0,0 0-1,0 0 1,0-1-1,0 0 1,0 0-1,0-1 1,9-1 0,-3-1 6,0-1 1,0-1-1,0-1 1,-1 0-1,1 0 1,-1-1-1,-1-1 1,1 0-1,15-13 1,-5 2 12,0-1 1,-2-1-1,30-34 1,-32 30-1,-2-1 1,0 0-1,-2-1 1,-1-1-1,-1 0 1,12-38-1,-5-2 106,20-106-1,-38 165-114,-1 1 1,1 1 1,-1-1 0,0 1 0,-1-1-1,0 1 1,0-1 0,0 0-1,-1 1 1,-1-8 0,2 13-18,0 1 1,0-1 0,0 1-1,-1-1 1,1 1-1,0 0 1,0-1-1,-1 1 1,1-1 0,0 1-1,0 0 1,-1-1-1,1 1 1,0 0-1,-1-1 1,1 1 0,-1 0-1,1 0 1,0-1-1,-1 1 1,1 0-1,-1 0 1,1 0 0,-1-1-1,1 1 1,-1 0-1,1 0 1,0 0-1,-1 0 1,1 0 0,-1 0-1,1 0 1,-1 0-1,1 0 1,-1 0 0,1 0-1,-1 1 1,1-1-1,-1 0 1,1 0-1,0 0 1,-1 0 0,1 1-1,-1-1 1,1 0-1,0 1 1,-1-1-1,1 0 1,-1 1-1,-19 20 20,17-18-15,-10 13-13,1 1-1,1 0 0,0 1 1,1 0-1,1 0 1,-10 29-1,5-2-38,-16 79 0,27-103 33,0 0 0,1 0 0,1 0-1,1 0 1,0 0 0,2-1 0,1 1 0,0 0 0,2-1 0,0 1 0,10 24 0,19 16 178,-27-49-45,-7-12-113,1 0-1,-1 1 1,0-1 0,1 0-1,-1 1 1,0-1 0,0 0-1,1 1 1,-1-1 0,0 0 0,0 1-1,1-1 1,-1 1 0,0-1-1,0 1 1,0-1 0,0 0-1,0 1 1,0-1 0,0 1-1,0-1 1,0 1 0,0-1 0,0 0-1,0 1 1,0-1 0,0 1-1,0-1 1,0 1 0,-1-1-1,1 0 1,0 1 0,0-1 0,0 1-1,-1-1 1,1 0 0,0 1-1,0-1 1,-1 0 0,1 1-1,0-1 1,-1 0 0,1 0 0,0 1-1,-1-1 1,1 0 0,-1 0-1,1 1 1,0-1 0,-1 0-1,1 0 1,-1 0 0,-2 0 16,1 1 0,0-1 0,0 0-1,-1 0 1,1-1 0,0 1 0,-1 0 0,-3-2 0,2 0-6,1 0 0,-1 0 0,1 0 0,-1 0 0,1 0-1,0-1 1,0 0 0,0 1 0,0-1 0,0-1 0,1 1 0,-1 0 0,1 0-1,0-1 1,0 1 0,0-1 0,0 0 0,1 0 0,-2-4 0,1-1 9,-1-1 1,1 1-1,0-1 0,1 0 1,0 0-1,1-19 1,1 23-17,0 1 0,0 0 0,1 0 0,-1 0 0,1 0 0,0 0 0,0 0 0,1 0 0,0 0 0,0 1 0,0-1 0,0 1 0,0 0 0,1 0 0,0 0 0,0 1 0,9-7 0,-11 9-11,-1 0 1,1 1-1,0-1 0,0 0 1,0 1-1,0-1 0,0 1 1,0 0-1,1 0 1,-1-1-1,0 1 0,0 1 1,0-1-1,0 0 1,0 0-1,0 1 0,0-1 1,3 2-1,-1 0-2,0 0 0,0 0 0,0 0 1,0 1-1,-1 0 0,1-1 0,4 6 0,1 2 16,0 2 0,-1-1 0,0 1 0,-1 1-1,-1-1 1,0 1 0,7 19 0,16 33 152,-28-63-158,0-1 0,0 1 0,0-1 0,0 1 0,0-1 0,1 0-1,-1 1 1,0-1 0,1 0 0,-1 0 0,1 0 0,0 0 0,-1 0 0,1 0 0,0-1 0,0 1 0,3 0 0,-1 0 3,0 0 1,1-1-1,0 0 1,-1 0 0,1 0-1,-1 0 1,6-2-1,5-1-2,-1-1 0,1 0 0,18-10 0,9-9-401,-28 14-2988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1 820 6016,'0'0'6073,"12"-4"-5657,-6 2-376,10-2 157,-1-1 1,0 0-1,-1-1 1,1-1-1,-1 0 1,18-13 0,-10 2 113,-2-2 1,0 0-1,-1 0 1,-1-2-1,19-30 1,-11 10 155,-2-2 0,21-54 0,-31 65-251,-1 0 0,-2-1 0,-1-1-1,-1 0 1,-2 0 0,-2-1 0,1-37 0,-6 54-80,1 9-22,-1 1-1,0 0 1,-1 0 0,0 0-1,0 0 1,-5-17 0,5 26-103,1-1 1,0 1-1,0-1 1,0 1 0,0-1-1,-1 1 1,1 0-1,0-1 1,0 1-1,-1-1 1,1 1 0,0-1-1,-1 1 1,1 0-1,-1-1 1,1 1-1,0 0 1,-1 0 0,1-1-1,-1 1 1,1 0-1,-1 0 1,1-1-1,-1 1 1,1 0 0,-1 0-1,1 0 1,-1 0-1,1 0 1,-2 0 0,1 0 4,0 0 0,-1 1 1,1-1-1,0 1 1,-1 0-1,1-1 0,0 1 1,0 0-1,0-1 1,-1 1-1,0 1 1,-24 29 188,16-14-141,1-1 0,1 2-1,1 0 1,0 0 0,1 0 0,1 0-1,1 1 1,0 0 0,0 21 0,1 5 114,2 0 1,9 81-1,-6-112-143,2 31 143,2-1 1,3 1-1,19 62 0,-25-98-51,2 1-1,-1-1 0,1 0 1,0 0-1,1-1 0,12 15 0,-17-22-197,0 1-1,1 0 0,-1-1 0,1 1 1,0-1-1,-1 0 0,1 1 0,0-1 1,0 0-1,0 0 0,0 0 1,0 0-1,0-1 0,0 1 0,0 0 1,0-1-1,0 1 0,0-1 0,0 0 1,1 0-1,-1 0 0,0 0 0,0 0 1,0 0-1,0-1 0,1 1 0,-1-1 1,0 1-1,0-1 0,0 0 0,0 0 1,0 0-1,0 0 0,-1 0 0,5-3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0 648 6128,'0'0'5450,"9"-14"-4852,61-90 554,-35 57-316,2 3 1,61-60-1,-76 85-490,0 1-1,1 1 1,0 0-1,1 2 1,1 1-1,1 1 0,27-10 1,-49 21-241,-1 1 0,1 0 0,0-1 0,0 2 0,0-1 0,0 0 0,0 1 0,0 0 1,0 0-1,0 0 0,0 0 0,6 2 0,-8-2-66,0 1-1,-1 0 1,1 0 0,0 0 0,-1 0 0,1 1-1,-1-1 1,1 0 0,-1 1 0,0-1-1,1 1 1,-1-1 0,0 1 0,0 0 0,0-1-1,0 1 1,-1 0 0,1 0 0,0 0 0,-1 0-1,1-1 1,-1 1 0,0 0 0,1 0-1,-1 0 1,0 4 0,0 9 58,0 0 0,-1 0 0,-1 0 0,0 0 0,-1-1 0,0 1-1,-10 23 1,-49 98 447,46-104-372,-2-5 17,15-22-107,-1-1 0,1 1 0,0 0 1,-4 10-1,7-15-73,0 0 1,0 0 0,0 0-1,0 0 1,0 0-1,-1 0 1,1 0 0,0 0-1,0 1 1,0-1 0,0 0-1,0 0 1,0 0-1,0 0 1,0 0 0,0 0-1,0 1 1,0-1 0,0 0-1,0 0 1,0 0-1,0 0 1,0 0 0,0 0-1,0 1 1,0-1 0,0 0-1,1 0 1,-1 0-1,0 0 1,0 0 0,0 0-1,0 0 1,0 0 0,0 1-1,0-1 1,0 0-1,0 0 1,0 0 0,1 0-1,-1 0 1,0 0 0,0 0-1,0 0 1,0 0-1,0 0 1,0 0 0,0 0-1,1 0 1,7-2 143,12-11-61,63-51 229,-38 27-101,1 3-1,69-39 0,-102 66-177,-8 4-7,0 0 0,-1 0 0,1 1 1,0-1-1,0 1 0,1 1 0,-1-1 1,0 1-1,1 0 0,-1 0 0,0 0 1,10 1-1,-14 0-28,0 0 0,1 1 0,-1-1 0,0 1 0,0-1 0,0 1 0,0-1 0,0 1 0,0 0 0,0 0 0,0 0 0,0-1 0,0 1 0,0 0 0,-1 0 0,1 0 0,0 0 0,-1 0-1,1 0 1,-1 0 0,1 1 0,-1-1 0,1 0 0,-1 0 0,0 0 0,1 2 0,3 34 69,-3-18-21,-1 1 0,-1-1 0,-1 1-1,-1-1 1,-9 33 0,12-53-52,0 1-1,1 0 1,-1 0 0,0 0-1,0 0 1,0 0 0,0 0-1,0 0 1,1-1-1,-1 1 1,0 0 0,0 0-1,0 0 1,1 0 0,-1 0-1,0 0 1,0 0-1,0 0 1,1 0 0,-1 0-1,0 0 1,0 0-1,0 0 1,0 0 0,1 0-1,-1 0 1,0 0 0,0 1-1,0-1 1,1 0-1,-1 0 1,0 0 0,0 0-1,0 0 1,0 0 0,0 0-1,1 1 1,-1-1-1,0 0 1,0 0 0,0 0-1,0 0 1,0 0 0,0 1-1,0-1 1,0 0-1,1 0 1,-1 0 0,0 1-1,0-1 1,0 0 0,0 0-1,0 0 1,0 0-1,0 1 1,0-1 0,0 0-1,0 0 1,0 0-1,0 1 1,-1-1 0,17-11 58,-15 10-57,221-183 367,-200 167-331,-17 12-20,1 0 0,0 0 0,1 1 0,-1-1 0,1 1 1,0 1-1,0-1 0,0 1 0,0 1 0,0-1 0,15-2 0,-22 5-17,1 0 1,0 0-1,0 0 0,0 0 0,-1 0 0,1 0 1,0 1-1,0-1 0,0 0 0,-1 0 1,1 1-1,0-1 0,0 0 0,-1 1 0,1-1 1,0 1-1,-1-1 0,1 1 0,0-1 1,-1 1-1,1-1 0,-1 1 0,1 0 0,-1-1 1,1 1-1,-1 0 0,1-1 0,-1 1 1,0 0-1,1 0 0,-1 0 0,0-1 0,0 1 1,0 0-1,1 0 0,-1 0 0,0-1 0,0 2 1,-2 37 28,1-30-23,-20 145 34,20-149-40,1-1 0,0 1 1,-1-1-1,2 0 1,-1 1-1,0-1 1,3 8-1,-3-12 0,0 1-1,1 0 1,-1 0-1,1 0 1,-1 0-1,1-1 1,-1 1-1,1 0 1,0-1-1,-1 1 1,1 0 0,0-1-1,-1 1 1,1-1-1,0 1 1,0-1-1,-1 1 1,1-1-1,0 0 1,0 1-1,0-1 1,0 0-1,0 1 1,0-1-1,0 0 1,-1 0-1,1 0 1,0 0-1,0 0 1,0 0-1,0 0 1,0 0-1,0-1 1,0 1-1,0 0 1,-1-1-1,1 1 1,0 0-1,0-1 1,0 1-1,0-1 1,10-4 16,0-1 0,0 0 1,-1 0-1,0-1 0,-1 0 0,0-1 1,11-10-1,55-70 126,-23 24-12,-13 19 15,-32 41-52,-4 10-35,-6 15-7,3-17-48,-18 176 71,18-179-76,-1 1-1,1-1 0,0 0 1,0 0-1,0 1 0,0-1 1,0 0-1,0 1 0,0-1 1,0 0-1,1 0 0,-1 1 1,1-1-1,-1 0 0,0 0 1,1 0-1,0 1 0,-1-1 1,1 0-1,0 0 0,1 2 1,-1-3 0,0 1 1,0-1 0,0 0-1,0 1 1,0-1-1,-1 0 1,1 0 0,0 1-1,0-1 1,0 0 0,0 0-1,0 0 1,0 0 0,0 0-1,0-1 1,0 1-1,0 0 1,0 0 0,0-1-1,0 1 1,-1 0 0,1-1-1,0 1 1,0-1 0,0 1-1,-1-1 1,1 1-1,1-2 1,18-12 27,56-45 89,-46 41-50,-29 18-68,-1 0 1,1 0-1,-1 0 0,0 0 1,1 1-1,-1-1 0,1 0 1,-1 0-1,1 0 1,-1 1-1,0-1 0,1 0 1,-1 1-1,0-1 1,1 0-1,-1 1 0,0-1 1,1 0-1,-1 1 0,0-1 1,0 1-1,1-1 1,-1 0-1,0 1 0,0-1 1,0 1-1,0-1 1,0 1-1,1-1 0,-1 1 1,0-1-1,0 1 0,5 18 13,-5-18-13,1 5 1,1 0-1,-1 0 1,1-1 0,1 1-1,-1-1 1,1 1 0,0-1-1,5 7 1,-7-10 0,0-1-1,1 1 1,-1-1 0,1 1-1,0-1 1,0 0 0,-1 0-1,1 0 1,0 0 0,0 0-1,0 0 1,0 0 0,0-1-1,0 1 1,0-1 0,0 1-1,0-1 1,0 0 0,0 0-1,1 0 1,-1 0 0,0 0-1,0 0 1,0-1 0,0 1-1,3-1 1,8-4 11,0 1 0,0-2 0,-1 1 0,1-2 0,-1 0 0,-1 0 1,1-1-1,13-13 0,4-6 111,40-51 0,-18 2 115,-46 73-246,-2 10 2,-3 11-5,-26 198 3,25-212 20,0 0 0,0 0 1,0 0-1,0-1 0,-1 1 0,0 0 0,1-1 1,-5 6-1,6-8-9,0-1-1,-1 0 1,1 1 0,0-1 0,-1 0 0,1 1-1,0-1 1,-1 0 0,1 0 0,-1 1 0,1-1 0,0 0-1,-1 0 1,1 0 0,-1 0 0,1 0 0,0 1-1,-1-1 1,1 0 0,-1 0 0,1 0 0,-1 0 0,1 0-1,-1 0 1,1 0 0,0-1 0,-1 1 0,0 0-1,0-1 2,-1 0 0,1 0-1,0 0 1,0 0-1,0 0 1,0 0-1,0 0 1,0-1 0,0 1-1,1 0 1,-1-1-1,0 1 1,0-2-1,-2-3 14,1 1 0,0-1 0,0 0 0,0 1 0,1-1 0,0 0 0,0 0 0,1 0-1,-1 0 1,1 0 0,1-8 0,-1 13-14,1 0 0,-1 0-1,0 0 1,1 0 0,-1 0-1,0 0 1,1 0 0,0 0 0,-1 0-1,1 0 1,0 0 0,-1 0-1,1 0 1,0 1 0,0-1 0,-1 0-1,1 1 1,0-1 0,0 0 0,0 1-1,0-1 1,0 1 0,0 0-1,0-1 1,0 1 0,0 0 0,1-1-1,34-1 49,-22 2-30,4-2-21,5 2-9,-1-2 0,1-1-1,-1 0 1,0-2-1,0-1 1,35-13 0,-42 12-8,3-1 19,-1 0-1,1-2 0,-1 1 0,-1-2 0,0 0 1,-1-1-1,23-23 0,-11 4 40,-2-2 1,-2 0-1,-1-1 0,-1-2 1,22-52-1,-16 11 215,-35 101-246,1 1 0,2-1 0,0 1 1,1 0-1,2 1 0,1 34 0,14 165-143,-12-217 130,2 40-37,3 28-14,0-57 79,-1-10-132,-5-9 98,0 0 0,0 0 0,0 0 0,0 0 0,0 0 0,0 0 0,0 0 0,0 0 0,0 1 0,0-1 0,0 0-1,0 0 1,1 0 0,-1 0 0,0 0 0,0 0 0,0 0 0,0 0 0,0 0 0,0 0 0,0 0 0,0 0 0,0 0 0,1 0 0,-1 0 0,0 0 0,0 0 0,0 0 0,0 0 0,0 0 0,0 0 0,0 0 0,0 0 0,0 0 0,1 0 0,-1 0 0,0 0 0,0 0-1,0 0 1,0 0 0,0 0 0,0 0 0,0 0 0,0 0 0,0 0 0,0-1 0,0 1 0,1 0 0,-1 0 0,0 0 0,0 0 0,0 0 0,0 0 0,0 0 0,0 0 0,0 0 0,0-1 0,0 0-149,0 0 0,1 0 0,-1 0 0,0 0 0,0 0 0,0 0 0,0 0 0,-1 0 0,1 0 0,0 0 0,0 0 0,-1 0 0,1 0 0,-1-2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13264,'0'0'3889,"17"2"-3367,24 2-56,61-1-1,-43-5 182,0 2-1,0 3 1,62 11 0,-119-14-614,0 1 0,0-1 0,0 1 0,0 0 0,0-1 0,0 1 0,-1 0 0,1 0 0,0 0 0,2 2 0,2 4-2680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0 924 9848,'0'0'4745,"12"-6"-4280,11-4-237,-1-1 0,-1-1 0,0-1-1,0-1 1,19-19 0,-14 6 112,-1-1 1,-2-1-1,-1-1 1,-1-1-1,25-51 0,68-179 1368,-72 157-1093,27-70 720,-67 168-1155,0 1 0,0-1 0,0-1 0,-1 1 0,1 0 0,-1 0 0,0-10 0,-1 16-174,-1 0 0,1 0 1,0 0-1,0 0 0,0 0 1,0 0-1,0 0 0,0 0 1,0-1-1,0 1 0,0 0 1,-1 0-1,1 0 0,0 0 1,0 0-1,0 0 0,0 0 1,0 0-1,0 0 0,0 0 1,0 0-1,-1 0 0,1 0 1,0 0-1,0 0 0,0 0 1,0 0-1,0 0 0,0 0 1,0 0-1,-1 0 0,1 1 1,0-1-1,0 0 0,0 0 1,0 0-1,0 0 0,0 0 1,0 0-1,0 0 0,0 0 1,0 0-1,-1 0 0,1 0 1,0 1-1,0-1 0,0 0 1,0 0-1,0 0 0,0 0 1,0 0-1,0 0 1,0 0-1,0 0 0,0 1 1,0-1-1,0 0 0,0 0 1,0 0-1,0 0 0,0 0 1,-6 10 108,-25 64 277,-28 102 1,46-124-256,2-1 0,2 2 0,-2 56 0,11-108-131,-1 20 81,3 32 1,-2-48-68,1-1 0,-1 1 0,1-1 0,0 0 0,0 1 0,1-1 0,-1 0 0,1 0 0,0 0 0,0 0 0,0 0 0,0-1 0,1 1 0,4 4 0,-6-7-14,0 0 0,0-1-1,0 1 1,0-1 0,0 1-1,0-1 1,0 0 0,0 1-1,1-1 1,-1 0 0,0 0-1,0 1 1,0-1 0,0 0-1,0 0 1,1-1 0,-1 1-1,0 0 1,0 0 0,0 0-1,0-1 1,0 1 0,1-1-1,-1 1 1,0-1 0,1 0-1,28-20 80,-27 18-73,14-14 52,0 0 0,-1-2 0,-1 0 0,22-37 0,9-11 150,-40 58-168,11-11 136,-17 20-177,1-1 0,-1 1 1,1 0-1,0 0 0,-1 0 0,1-1 1,-1 1-1,1 0 0,0 0 0,-1 0 1,1 0-1,0 0 0,-1 0 0,1 0 0,0 0 1,-1 0-1,1 0 0,0 1 0,-1-1 1,1 0-1,-1 0 0,1 1 0,0-1 1,-1 0-1,1 1 0,-1-1 0,1 0 0,-1 1 1,1-1-1,-1 1 0,1-1 0,-1 1 1,0-1-1,1 1 0,-1-1 0,1 2 1,6 5 9,-1 0 1,2 0-1,-1-1 1,1 0-1,0 0 1,0-1 0,0 0-1,1 0 1,9 3-1,12 3 29,44 12-1,-63-20-29,0 0 0,0-1 0,0-1 0,1 0 0,-1-1 0,1 0 0,-1-1 0,0 0 0,19-4 0,-25 4-5,0-1 0,0 1 0,0-1 0,0 0 0,0-1 0,0 1 0,-1-1 0,1 0-1,-1 0 1,0 0 0,0-1 0,0 0 0,0 1 0,-1-1 0,1-1 0,-1 1 0,0 0 0,0-1 0,-1 0 0,1 1 0,-1-1 0,2-7-1,-3 9-1,0 1-1,-1 0 1,1 0-1,-1 0 1,1 0-1,-1 0 0,0-1 1,0 1-1,0 0 1,0 0-1,-1 0 0,1 0 1,0-1-1,-1 1 1,0 0-1,1 0 1,-1 0-1,0 0 0,0 0 1,0 0-1,0 1 1,-1-1-1,1 0 1,0 0-1,-1 1 0,1-1 1,-1 1-1,0-1 1,1 1-1,-1 0 0,0-1 1,-3 0-1,0-1 5,0 2-1,0-1 0,0 0 1,0 1-1,0 0 0,-1 0 1,1 0-1,0 1 1,0 0-1,-1 0 0,1 0 1,-10 3-1,0 0 6,0 1 1,1 0-1,-28 14 1,36-15-13,-1 0 1,1 1 0,0 0-1,0 1 1,0-1 0,1 1 0,-1 0-1,1 0 1,1 1 0,-7 8-1,9-11-1,1 0 0,0 0 0,0-1 0,0 1 0,0 0 0,0 0 0,1 0 0,0 0 0,-1 0 0,1 0 0,0 0 0,0 0 0,1 0 0,-1 0 0,1 0 0,-1 0 0,1 0 0,0 0 0,0 0 0,0 0 0,1-1 0,-1 1 0,1 0 0,-1-1 0,1 1 0,0-1 0,0 0 0,0 0 0,3 3 0,2 2 4,0 0 1,1-1-1,-1 0 1,1 0-1,1-1 1,-1 0-1,18 7 1,6-2 39,2-1 1,-1-2 0,59 5 0,-8-1-4047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1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0 758 7632,'0'0'7061,"12"6"-6690,-2 0-244,1-1 1,0 0 0,15 4-1,-20-8-37,0 1-1,0-1 1,0 0-1,0-1 1,0 1 0,0-1-1,0 0 1,0-1-1,1 0 1,-1 0-1,8-2 1,-3-1 54,0-1 0,0 0 1,0 0-1,-1-1 0,0 0 0,0-1 1,0 0-1,-1-1 0,8-9 0,-12 12-52,0 0-1,-1 0 0,1 0 0,-1-1 0,-1 0 1,1 0-1,-1 0 0,0 0 0,0 0 1,-1-1-1,0 1 0,0-1 0,-1 0 0,1 1 1,-2-1-1,1-12 0,-1 17-59,0 0 1,0 0-1,0 0 0,-1 0 1,1 1-1,-1-1 0,0 0 1,1 0-1,-1 1 0,0-1 1,0 0-1,0 1 1,0-1-1,0 1 0,-1-1 1,1 1-1,0 0 0,-1-1 1,1 1-1,-1 0 0,1 0 1,-1 0-1,0 0 0,1 0 1,-1 1-1,0-1 0,1 0 1,-1 1-1,0-1 0,0 1 1,0 0-1,0 0 0,1-1 1,-1 1-1,0 0 0,-2 1 1,-3-1 29,-1 0 1,1 1-1,0 0 0,0 1 1,0 0-1,0 0 1,0 0-1,-8 4 1,4 0 25,0 1 0,1 0-1,0 0 1,0 1 0,1 0 0,0 1 0,0 0 0,1 0 0,0 1 0,-12 21 0,15-23-16,1-1 0,0 1-1,0 0 1,1 1 0,1-1 0,-1 0 0,1 1-1,0 0 1,1-1 0,0 1 0,1 0 0,0 0-1,0 0 1,0-1 0,1 1 0,3 12 0,-2-17-42,-1 0 1,0-1-1,1 1 1,0 0-1,0-1 1,0 0-1,0 1 1,1-1-1,-1 0 1,1 0-1,-1 0 1,1 0-1,0-1 1,5 4-1,-2-2 6,0-1-1,1 0 0,-1 0 0,0-1 0,1 0 0,-1 0 1,13 2-1,1-2 27,0-1 1,0 0-1,0-2 1,35-5 0,30-9 127,-2-3 0,0-4 1,142-59-1,-190 66-81,34-21 1,-60 31-73,0-1 1,0 0-1,0-1 1,-1 0 0,0 0-1,0-1 1,-1 1 0,10-15-1,-16 21-32,-1 1 1,0-1-1,1 1 0,-1-1 0,0 1 1,0 0-1,1-1 0,-1 1 0,0-1 0,0 1 1,0-1-1,0 0 0,1 1 0,-1-1 1,0 1-1,0-1 0,0 1 0,0-1 0,0 1 1,-1-1-1,1 1 0,0-1 0,0 1 1,0-1-1,0 1 0,0-1 0,-1 1 0,1-1 1,0 1-1,-1-1 0,1 1 0,0-1 1,-1 1-1,1-1 0,0 1 0,-1 0 0,1-1 1,-1 1-1,1 0 0,0-1 0,-1 1 1,1 0-1,-1 0 0,1 0 0,-1-1 0,1 1 1,-1 0-1,1 0 0,-1 0 0,0 0 1,1 0-1,-1 0 0,0 0 0,-3-1 11,0 1 0,1 0-1,-1 0 1,0 0 0,0 0-1,-5 2 1,-7 2 5,1 2 1,0 0-1,0 1 0,1 1 0,0 0 1,0 1-1,1 1 0,0 0 0,1 0 1,0 1-1,0 1 0,1 0 0,1 0 1,-11 17-1,19-26-19,-1 1 0,1 0 0,0 0 0,0 0 0,0 1 0,0-1 0,1 0 0,-1 1 0,1-1 0,0 1 1,1-1-1,-1 1 0,1 0 0,0 4 0,0-7-1,0 0 0,1 0 0,-1 0 0,1-1 0,0 1 1,-1 0-1,1 0 0,0 0 0,0-1 0,0 1 0,0-1 0,1 1 1,-1-1-1,0 1 0,1-1 0,-1 0 0,1 1 0,-1-1 0,1 0 1,-1 0-1,1 0 0,0 0 0,0 0 0,-1-1 0,1 1 0,0 0 1,0-1-1,0 0 0,0 1 0,0-1 0,0 0 0,0 0 0,0 0 1,0 0-1,2-1 0,5 1 6,0-1-1,0-1 1,0 0-1,0 0 1,-1-1 0,1 0-1,-1 0 1,1-1 0,-1 0-1,0-1 1,-1 0 0,1 0-1,12-11 1,1-4 39,1-1 1,33-44-1,-43 50-16,28-41 185,-40 54-123,-6 10-36,-26 69 19,-70 123 0,41-87-86,16-34 73,-68 89 1,198-243 252,104-107-166,135-142 139,-303 301-263,36-37 85,-46 48-61,0-1 1,15-20-1,-19 23-1,0 0 0,0 0 0,1 1 0,1 1 0,-1-1 0,11-6 0,-26 34 88,-30 56-100,21-45-15,1 1 0,1 1 0,-13 48 0,24-71-31,1 0 0,0 1 0,1-1 1,-1 1-1,2 18 0,0-27 9,0-1 1,1 1-1,-1-1 1,0 1-1,1-1 0,-1 1 1,1-1-1,-1 1 1,1-1-1,-1 1 0,1-1 1,-1 0-1,1 1 1,-1-1-1,1 0 0,-1 1 1,1-1-1,0 0 0,-1 0 1,1 0-1,0 0 1,-1 1-1,1-1 0,-1 0 1,1 0-1,0 0 1,-1 0-1,1 0 0,0-1 1,-1 1-1,1 0 0,0 0 1,-1 0-1,1-1 1,23-5 0,-10-1 10,1-1 0,-1 0 0,0-1 0,-1 0 1,0-1-1,13-14 0,63-74 55,-65 69-23,1 0 1,38-31 0,-59 57-18,0 0 1,0 0-1,0 1 1,1-1-1,-1 1 1,9-3-1,-13 5-24,0 0 0,0 0 0,0 0 0,0 0 0,1 0-1,-1 0 1,0 1 0,0-1 0,0 0 0,0 0 0,1 0-1,-1 0 1,0 0 0,0 0 0,0 0 0,0 0 0,0 0-1,0 0 1,1 0 0,-1 0 0,0 1 0,0-1 0,0 0-1,0 0 1,0 0 0,0 0 0,0 0 0,0 0 0,0 1-1,0-1 1,1 0 0,-1 0 0,0 0 0,0 0 0,0 0-1,0 1 1,0-1 0,0 0 0,0 0 0,0 0 0,0 0-1,0 0 1,0 1 0,0-1 0,0 0 0,0 0 0,-1 0-1,1 0 1,0 0 0,0 1 0,0-1 0,0 0 0,0 0-1,0 0 1,0 0 0,0 0 0,0 0 0,0 1 0,-1-1-1,1 0 1,-5 13 14,4-12-14,-8 23 24,1 0 0,-11 50 0,8-27-3,8-36-15,1 0 0,-1 1 0,2-1 0,0 0 0,0 17 0,1-26-4,0 1 0,0 0 0,1-1 0,-1 1 0,1-1 0,0 1 0,0-1 0,0 1 0,0-1 0,0 0 0,0 1 0,0-1 0,1 0 0,-1 0 0,1 0 0,0 0-1,-1 0 1,1 0 0,0-1 0,0 1 0,0-1 0,1 1 0,-1-1 0,0 0 0,0 0 0,1 1 0,-1-2 0,1 1 0,4 1 0,5 0 3,0 0-1,0-1 1,1-1 0,-1 0-1,1-1 1,-1 0-1,0-1 1,20-5 0,7-4 6,47-21 1,243-134 97,-294 146-64,-32 19-41,1-1 10,1-1-1,-1 1 1,0-1 0,0 0 0,0 0-1,0 0 1,0 0 0,-1-1-1,6-5 1,-9 9-14,0-1 0,0 1 0,0 0 1,0 0-1,0 0 0,0 0 0,0 0 0,0 0 0,0 0 0,0 0 1,0 0-1,0 0 0,0 0 0,0-1 0,0 1 0,0 0 0,0 0 1,0 0-1,0 0 0,0 0 0,0 0 0,0 0 0,0 0 0,0 0 0,0-1 1,0 1-1,0 0 0,0 0 0,0 0 0,0 0 0,0 0 0,0 0 1,0 0-1,0 0 0,0 0 0,0 0 0,0-1 0,0 1 0,0 0 0,0 0 1,0 0-1,-1 0 0,1 0 0,0 0 0,0 0 0,0 0 0,0 0 1,0 0-1,0 0 0,0 0 0,0 0 0,0 0 0,0 0 0,-1 0 1,-7 1 22,-13 8-13,19-8-5,-45 18 34,-80 40 31,111-50-56,1 0-1,-1 1 0,2 1 1,0 1-1,-22 23 0,34-34-14,0 1-1,0 0 0,1 0 0,-1 0 1,1 1-1,0-1 0,-1 0 1,1 1-1,0-1 0,0 0 0,1 1 1,-1-1-1,0 1 0,1-1 0,0 1 1,-1 2-1,2-3-1,-1-1-1,0 0 1,1 0 0,-1 0 0,1 1-1,0-1 1,-1 0 0,1 0 0,0 0-1,-1 0 1,1 0 0,0 0 0,0 0-1,0 0 1,0-1 0,0 1 0,0 0-1,0 0 1,0-1 0,0 1-1,1-1 1,-1 1 0,0-1 0,0 0-1,0 1 1,1-1 0,-1 0 0,0 0-1,1 0 1,-1 1 0,0-2 0,0 1-1,2 0 1,7 0 1,0 0 0,0-1-1,0 0 1,0-1 0,0 0 0,0 0 0,0-1-1,-1-1 1,12-5 0,7-5 31,41-30-1,-16 10 52,-50 32-76,10-3 50,-9 19-30,-2-9-29,-1 4 5,3 12 5,1-1 0,14 37 1,-16-52-11,0 1 0,0-1 1,0 1-1,0-1 1,1 0-1,0 0 0,0 0 1,0-1-1,1 1 1,-1-1-1,1 0 0,0 0 1,0-1-1,7 4 1,-7-5 3,0 0 1,0-1 0,1 0 0,-1 1-1,0-2 1,1 1 0,-1-1 0,1 0-1,-1 0 1,1 0 0,-1-1 0,9-1-1,2-2 5,1-1-1,25-10 0,-18 4-1,0-1-1,-2-1 0,1-2 1,-2 0-1,39-34 0,-17 6 6,55-69 0,-60 64 12,-2-3 0,-3 0 1,30-62-1,-44 73 14,-1-2 0,-2-1 1,-2 0-1,15-81 0,-27 113-18,3-23 23,-5 32-38,1 0 0,-1 1 1,0-1-1,0 0 0,0 0 1,0 1-1,-1-1 0,1 0 0,0 0 1,-1 1-1,1-1 0,-1 0 1,-1-2-1,2 4-1,0 0 0,-1 0 0,1-1 0,0 1 0,-1 0 0,1 0 0,-1-1-1,1 1 1,0 0 0,-1 0 0,1 0 0,-1 0 0,1 0 0,0 0 0,-1 0 0,1-1 0,-1 1 0,1 0 0,-1 0 0,1 1-1,0-1 1,-1 0 0,1 0 0,-1 0 0,1 0 0,-1 0 0,1 0 0,0 1 0,-1-1 0,1 0 0,-1 1 0,-15 10-5,9-5 3,-14 10-1,0 0 0,0 1 0,2 2 0,0 0-1,1 1 1,-22 31 0,22-22 9,1 0-1,1 1 1,2 1-1,1 0 1,1 1-1,2 1 1,1-1-1,1 1 1,2 1 0,2-1-1,1 1 1,1 0-1,2 0 1,6 51-1,-4-75 3,-1 0 1,2 0-1,0 0 0,0 0 1,0-1-1,1 0 0,1 1 1,0-1-1,0-1 0,12 16 1,-10-16 4,2 0 0,-1 0 0,1 0 0,1-1 0,-1 0 0,1-1 0,0 0-1,1-1 1,14 6 0,14 4 22,0-2 0,1-2-1,64 9 1,-79-17-2073,37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4912,'0'0'11372,"12"1"-11033,188 10 1232,-54 0-834,75 2 293,-171-15-525,86-12 0,-133 13-478,23-1 423,-17 3 66,-9-1-502,0 0 1,0 0 0,0 0-1,0 0 1,0 0-1,0 0 1,0 0 0,0 0-1,0 0 1,0 0 0,0 1-1,0-1 1,1 0-1,-1 0 1,0 0 0,0 0-1,0 0 1,0 0-1,0 0 1,0 0 0,0 0-1,0 0 1,0 0-1,0 1 1,0-1 0,0 0-1,0 0 1,0 0-1,0 0 1,0 0 0,0 0-1,0 0 1,0 0 0,0 0-1,0 0 1,0 1-1,0-1 1,0 0 0,0 0-1,0 0 1,0 0-1,0 0 1,0 0 0,0 0-1,0 0 1,0 0-1,-1 0 1,1 0 0,0 0-1,0 1 1,0-1 0,0 0-1,0 0 1,0 0-1,0 0 1,-2 1 414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5920,'0'0'9485,"-1"13"-8938,-1 83 665,11 114 1,-2-133-659,-1-6 311,16 71 1,-20-132-709,0-2 204,0 1 0,-1 0 0,1 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5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15176,'0'0'2519,"-1"10"-1727,-4 87 1608,1-63-221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4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186 160 7024,'0'0'4290,"3"-9"-4100,9-30 15,-6 15 551,4-1 123,-8 22-726,-1 0 0,0-1 1,0 1-1,-1 0 0,1 0 1,0-1-1,-1 1 1,0-4-1,0 4 74,0 0 0,0 0 0,1 0 0,-1 0 0,1 0 0,-1 0 0,1 1 0,4-4 4136,-5 5-4289,0 12 780,-2 13-900,-11 28 614,-2-1-1,-43 97 1,2-10 458,33-76-498,9-31 136,-13 53 0,19-56-171,5-21-213,1-1 0,0 1 0,0 0 0,1 0 0,-1 9 0,2-16-259,0 0-1,0 0 1,0 0 0,0 0-1,0 0 1,0 0-1,0 0 1,0 0 0,0 0-1,0 0 1,0 0-1,0 0 1,-1 0 0,1 0-1,0 0 1,0 0-1,0 0 1,0 0 0,0 0-1,0 0 1,0 0-1,0 0 1,0 0 0,0 0-1,0 0 1,0 0 0,0 0-1,0 0 1,0 0-1,0 0 1,0 0 0,-1 0-1,1 0 1,0 0-1,0 0 1,0 0 0,0 0-1,0 0 1,0 0-1,0 0 1,0 0 0,0 0-1,0 0 1,0 0-1,0 1 1,-1-10 119,5-6-405,0 0 0,8-17 0,-5 14-3262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5120,'0'0'14654,"5"13"-14357,0-2-227,1 2 28,-1 2 1,0-1-1,-1 1 0,4 22 1,14 121 1845,4 221 1,-21-390-2682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6728,'0'0'9049,"15"-1"-8816,2-1-84,1-1 0,0 0-1,-1-1 1,1-1-1,23-10 1,-34 12-98,8-4 222,-1 0 0,1 1 0,26-6 0,-37 11-205,0 1 1,0-1 0,0 1 0,0-1-1,0 1 1,0 0 0,0 1 0,0-1-1,0 1 1,0 0 0,0 0 0,0 0 0,0 0-1,-1 0 1,1 1 0,0 0 0,-1 0-1,1 0 1,-1 0 0,5 4 0,4 7 188,0 0-1,11 17 1,4 6 195,-24-34-408,-1 1-1,1-1 1,-1 0-1,1 0 1,-1 0-1,1 0 0,0 0 1,0-1-1,0 1 1,0-1-1,1 0 1,-1 1-1,0-2 1,0 1-1,6 1 0,-2-2 16,-1 0-1,1 0 0,0-1 0,-1 1 1,1-1-1,-1-1 0,10-2 0,3-3 71,0-1-1,0-1 0,-1-1 1,19-14-1,-10 4 114,-2-1-1,0-1 1,27-32 0,-7 6 587,-44 47-767,-1 0 0,1 1 0,0-1 0,-1 0 1,1 1-1,-1-1 0,1 1 0,0-1 0,-1 1 0,1-1 0,0 1 0,0-1 0,-1 1 1,1 0-1,0 0 0,1-1 0,1 13-3178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0 515 8432,'0'0'5710,"13"-4"-5158,22-10-38,0 0 0,-1-2 0,41-26 0,-55 26-250,-1 0-1,-1-1 1,19-23-1,47-63 613,-58 69-599,-21 28-223,14-19 261,18-30 1,-32 48-234,-1 0 0,-1 0 0,0-1 0,0 1 1,0-1-1,-1 1 0,0-1 0,0 0 0,1-15 0,-3 22-64,0 0 0,0 0-1,0 0 1,0 0-1,0 0 1,0 0 0,0 0-1,0 0 1,-1 0-1,1 0 1,0 0 0,-1 1-1,1-1 1,0 0-1,-1 0 1,1 0 0,-1 0-1,1 0 1,-1 1-1,0-1 1,1 0 0,-2-1-1,1 2-1,0 0 1,0 0-1,0-1 0,0 1 0,0 0 1,0 0-1,0 0 0,0 0 0,0 0 1,0 0-1,0 1 0,0-1 0,0 0 1,0 0-1,0 1 0,1-1 0,-1 1 1,-1 0-1,-5 3 50,0 0 1,1 0-1,0 1 0,-8 8 1,-6 7 68,1 0 0,1 2 1,-28 41-1,39-52-77,1 0 0,0 1 1,1-1-1,0 1 0,1 1 0,0-1 0,1 1 0,0-1 1,1 1-1,-1 20 0,3-28-26,0 0 1,1 0-1,0 0 0,0 0 0,0 0 1,0-1-1,1 1 0,-1 0 1,1-1-1,1 1 0,-1-1 1,1 0-1,3 5 0,-1-3 12,0 1 0,1-2 0,0 1 0,0-1-1,1 0 1,-1 0 0,11 5 0,2-1 2,1 0 1,0-1-1,0-1 0,1-1 1,21 4-1,-18-6-88,0-1-1,31 0 0,-17-5-3163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6424,'0'0'9125,"11"-2"-8625,62-10 312,1 4 0,-1 3 0,94 6 0,103-4 1476,-264 2-2019,0 1 1,0 1-1,0-1 1,0 1-1,0 0 1,7 2-1,-34 6-423,10-6 20,-9 5-2923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2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10344,'0'0'8425,"11"-7"-7984,36-20-21,-45 26-380,1 0 0,-1 0 0,0 0 0,1 0 0,-1 0 1,1 0-1,-1 1 0,1-1 0,-1 1 0,1-1 0,0 1 0,-1 0 0,1 0 0,-1 1 0,3-1 0,7 2 120,20-3 293,35-4-1,22-1 203,68 1 317,56 2 290,-210 3-1488,24 2 934,-26-2-821,-1 0 0,1 0-1,0 0 1,0 0 0,-1 0-1,1 0 1,0 1 0,-1-1-1,1 0 1,0 0 0,-1 1-1,1-1 1,0 0 0,-1 1-1,1-1 1,0 1 0,-1-1-1,1 1 1,-1-1 0,1 1-1,-1-1 1,1 1 0,-1-1-1,1 1 1,-1 0 0,0-1-1,1 1 1,-1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0 729 4912,'0'0'8450,"14"-2"-8094,-12 1-333,13-2 91,-1 0 1,0-1-1,0-1 1,0 0-1,18-11 1,26-16 372,-3-4 0,54-42 0,-58 37-130,5-4 370,78-80-1,-101 88-222,39-56-1,-63 81-373,-2 0-1,0-1 1,0 0-1,-1 0 1,0 0-1,-2-1 0,1 0 1,-2 0-1,3-20 1,-5 33-105,-1-1 0,0 0 1,1 0-1,-1 0 0,0 0 1,0 0-1,-1 0 0,1 0 1,0 0-1,-1 0 0,1 0 1,-1 0-1,0 0 0,1 1 1,-1-1-1,0 0 0,0 0 1,0 1-1,0-1 0,-1 1 1,-1-3-1,1 2-2,0 1 0,0 0-1,0 1 1,-1-1 0,1 0 0,0 0 0,0 1-1,0 0 1,0-1 0,-1 1 0,1 0-1,0 0 1,0 0 0,-1 0 0,1 1 0,-2-1-1,-7 3 32,1 0 0,-1 0-1,1 1 1,0 0-1,1 1 1,-15 8 0,2 2 0,2 0 1,-1 1-1,2 1 0,0 0 1,1 2-1,-16 21 1,24-26-30,0 0 0,2 0 0,0 1 0,0 0 0,1 1 0,1 0 0,1 0 0,0 0 0,1 0 0,-2 23 0,4-19 32,1-1 1,1 1-1,1 0 1,0 0-1,2-1 1,0 1-1,1-1 1,1 0-1,1 0 1,1 0 0,0-1-1,2 0 1,0-1-1,0 1 1,2-2-1,0 0 1,1 0-1,1-1 1,26 25-1,-35-36-46,7 6 140,0-1 1,0 0-1,1 0 1,20 10-1,-29-17-124,0-1 0,0 0 1,1 1-1,-1-1 0,0 0 0,0-1 0,1 1 1,-1-1-1,1 1 0,-1-1 0,0 0 0,1 0 0,-1-1 1,1 1-1,-1-1 0,0 1 0,1-1 0,-1 0 1,0 0-1,0-1 0,0 1 0,0-1 0,0 1 1,0-1-1,4-3 0,7-6-3118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8032,'0'0'7581,"-1"11"-7057,-17 103 717,-11 94 1279,27-82-39,2-103-1333,-9-18-2187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12160,'0'0'2912,"15"-2"-2527,258-16 2045,-73 26 1382,-195-4-3747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7024,'0'0'5422,"5"13"-4611,-1-3-622,3 6 163,-1 0 0,-1 0 0,5 26 0,-5-8 400,4 16 2405,5 99-1,-18-146-5686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13560,'0'0'2465,"11"-3"-1973,23-5-101,0 1 0,0 1 0,1 3 1,52 0-1,-55 4-71,-13 0 28,0 0 0,0 1-1,0 1 1,0 1 0,26 8-1,-35-9-257,11 6 727,-21-9-948,1 0 0,-1 1 0,1-1 0,-1 1 0,0-1 1,1 1-1,-1-1 0,0 1 0,1-1 0,-1 1 0,0-1 0,0 1 0,1-1 0,-1 1 0,0 0 0,0-1 0,0 1 0,0-1 0,0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5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78 11448,'0'0'8715,"11"-1"-8191,46-3 87,299-41 3305,-310 40-2991,-39 5-635,1 0 1,-1-1-1,1 0 0,-1-1 1,1 1-1,-1-1 0,13-6 1,15 1-685,-30 6-2284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13464,'0'0'3589,"13"-1"-3251,9 1-92,1 1 0,-1 0 0,0 2 0,0 0 0,40 12 0,-60-14-208,0 0-1,0 1 1,0-1 0,0 0-1,0 1 1,0 0-1,-1-1 1,1 1-1,-1 0 1,1 0-1,-1-1 1,0 1-1,1 0 1,-1 0-1,0 1 1,0-1 0,0 0-1,-1 0 1,1 0-1,-1 1 1,1-1-1,-1 0 1,0 1-1,1-1 1,-1 0-1,-1 1 1,1-1-1,0 0 1,0 1 0,-2 2-1,1 4 62,-1 0-1,-1 0 1,1 0-1,-1-1 1,-1 1-1,-6 11 1,0-6 52,0 0 0,-1 0 1,0-1-1,-1 0 0,-15 11 1,-5 7 281,31-31-412,1 1 0,-1-1 0,1 0 0,0 0 0,-1 0 0,1 1 0,-1-1 0,1 0 0,0 1 0,-1-1 0,1 0 0,0 1 0,0-1 0,-1 0 0,1 1 0,0-1 0,0 1 0,0-1 0,-1 0 0,1 1 0,0-1 0,0 1 0,0-1 0,0 1-1,0-1 1,0 1 0,0-1 0,0 0 0,0 2 0,14-2 721,-4 0-792,20-3 345,40-9-1,-41 6-1,53-3 0,-61 8-202,-4 0 109,1 1 0,25 3 0,-39-3-185,0 1 1,0 0-1,0-1 1,0 2-1,0-1 0,-1 0 1,1 1-1,0 0 1,-1 0-1,1 0 1,-1 0-1,1 0 1,-1 1-1,0 0 0,0-1 1,3 4-1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7328,'0'0'4961,"-1"11"-4625,-3 10-105,0 0 1,-1 0-1,-1-1 1,-11 26-1,8-26-63,-18 41 541,-25 81 1,37-91-244,3 1 1,2-1-1,2 2 1,2-1-1,3 1 1,7 104-1,-1-126-210,2 0 0,1-1 0,1 0 0,1 0 0,2-1-1,1 0 1,1-1 0,2 0 0,1-1 0,1 0 0,1-2 0,1 0 0,32 34 0,-33-40 185,14 11 503,-23-18-482,-8-12-445,0 1 1,0-1-1,0 1 0,0 0 0,0-1 1,1 1-1,-1-1 0,0 1 1,0-1-1,1 0 0,-1 1 1,0-1-1,1 1 0,-1-1 1,0 1-1,1-1 0,-1 0 1,0 1-1,1-1 0,-1 0 1,1 1-1,-1-1 0,1 0 0,-1 0 1,1 0-1,-1 1 0,1-1 1,-1 0-1,1 0 0,-1 0 1,1 0-1,-1 0 0,1 0 1,0 0-1,-1 0 0,1 0 1,-1 0-1,1 0 0,-1 0 1,1 0-1,-1-1 0,1 1 1,0-1-1,8-3-3096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7136,'0'0'4265,"10"3"-3818,15 5-113,-1 1 0,0 2 0,31 18 0,1 7 178,-2 3 1,64 58 0,-87-68-219,-1 2 1,-2 1-1,-2 2 1,39 61-1,-50-69-35,-1 1 0,-1 0 1,-2 1-1,0 1 0,10 46 0,-17-55-98,-1 1 0,-1 0 0,-1 0 0,-1-1 0,-1 1 0,0 0 0,-2 0 0,0-1 0,-7 22 0,0-8 50,-2-1-1,0 0 1,-3-1-1,0-1 1,-2-1-1,-26 36 1,-1-4 182,23-30 14,-2 0 1,-49 51 0,44-58 128,65-65-680,-10 7-2820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51 5520,'0'0'2730,"-10"-6"-1980,-2 0-489,5 3-58,1 0 0,-1-1 1,1 0-1,0 0 0,-6-6 0,1 6 1041,10 4-1165,1 1-1,-1-1 0,1 0 1,0 0-1,-1 0 0,1-1 1,-1 1-1,1 0 0,-1 0 1,1 0-1,0 0 0,-1 0 0,1 0 1,-1-1-1,1 1 0,0 0 1,-1 0-1,1-1 0,0 1 1,-1 0-1,1 0 0,0-1 1,-1 1-1,1 0 0,0-1 1,0 1-1,-1-1 0,1 0 679,2 7 4277,0 6-4135,16 279 3447,-16-264-3937,-1-15-162,0-1 1,-1 1-1,0-1 1,-1 1 0,-2 11-1,2-18-213,-4 17 83,1-1 0,-2 39 1,4-53-510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9440,'0'0'6706,"10"1"-5941,30 8-27,-38-8-686,-1 0 0,1 0 0,-1 0 0,0 1 0,0-1 0,0 1 1,0-1-1,0 1 0,0-1 0,0 1 0,0-1 0,-1 1 0,1 0 0,0-1 0,-1 1 0,0 0 1,1 0-1,-1-1 0,0 1 0,0 0 0,0 0 0,0 1 0,1 6 175,4 41 1097,-4 95-1,-3-68-498,2-61-636,6 123 1707,-6-98-432,4-49-1764,-2 2-2824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3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10448,'0'0'7519,"14"-3"-6951,-1 0-424,-3 0-20,0 1-1,1 1 1,-1-1 0,1 2 0,-1-1-1,1 1 1,12 2 0,15 2 532,0-2 0,0-1 0,0-2 1,-1-2-1,1-1 0,-1-3 0,0 0 1,0-3-1,65-25 0,-93 31-244,0 0 0,-1 0-1,0-1 1,0 0 0,13-10 0,-16 9 375,-6 7 15,-11 8-877,5-3-3660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7528,'0'0'7129,"13"2"-6740,20 4 131,0-1 0,55-1 0,124-15 1346,32-1-419,72 15 558,-190 0-1299,145 10 260,-54-2-440,-57-12-7,239-32-1,-171 12 26,443 17 0,-563 9-456,165 12 104,223 11 120,-457-28-227,0-2 1,69-13-1,70-26 195,-143 33-208,-8 1 20,33-12 0,-52 15-60,-1 2-138,-8 2-154,0 1 0,0 0 0,0 0 0,-1-1 0,1 1 0,0 0 0,0-1 0,-1 0 0,1 1 0,0-1 0,-1 0 0,1 1 0,-3-1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4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7024,'0'0'6929,"10"-5"-6210,30-17 6,-39 21-706,-1 1 0,0 0-1,0 0 1,0 0 0,1 0 0,-1-1 0,0 1 0,0 0 0,1 0-1,-1 0 1,0 0 0,0 0 0,1 0 0,-1 0 0,0 0-1,0 0 1,1 0 0,-1 0 0,0 0 0,0 0 0,1 0 0,-1 0-1,0 0 1,0 0 0,1 0 0,-1 0 0,0 0 0,1 0 0,-1 0-1,0 0 1,0 0 0,0 1 0,1-1 0,-1 0 0,0 0-1,0 0 1,1 0 0,-1 1 0,0-1 0,0 0 0,0 0 0,0 1-1,0-1 1,1 0 0,-1 0 0,0 1 0,-1 11 339,1-9-189,-1 4-35,-32 308 4324,22-171-2924,8-98-860,3-37-478,-1 4 287,0 0 0,1 0 0,2 14 0,-1-25-422,0-1 0,-1 1 0,1 0 0,0 0 0,0 0 0,0-1 0,0 1 0,0 0 0,1-1 0,-1 1 0,0-1 0,1 0 0,-1 1 0,1-1 0,-1 0 0,1 0 0,0 0 0,-1 0 0,1 0 1,0 0-1,0 0 0,0-1 0,0 1 0,0-1 0,0 1 0,0-1 0,0 0 0,0 0 0,0 0 0,3 0 0,201-33 368,-148 26-333,157-16 348,-214 23-440,64-1 151,-59 1-121,-1 0 0,0 1-1,1 0 1,-1 0 0,0 0-1,1 0 1,-1 1 0,0 0-1,8 4 1,-13-6-25,1 1 0,-1-1 0,1 1 0,-1-1 0,0 1 0,1-1 0,-1 0 0,0 1 0,1-1 0,-1 1 0,0-1 0,1 1 0,-1 0 0,0-1 0,0 1 0,0-1 0,1 1 0,-1-1 0,0 1 0,0 0 0,0-1 0,0 1 0,0-1 0,0 1 0,0 0 0,0-1 0,-1 1 0,1-1 0,0 1 0,0 0 0,0-1 0,-1 1 0,-10 14-4195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4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0 6128,'0'0'5369,"-1"13"-5060,-3 28 160,-15 63 0,-102 439 2358,29-114-1623,10-58-362,60-248-454,-4 130-1,23-179-194,3 0 0,4 0 0,13 78 0,-6-96-27,2-1 0,2 0 0,3-1 0,42 91 0,-16-64 178,4-1 0,111 142 0,146 123 1292,-249-284-1232,-33-36-234,-7-6 131,30 26 0,-45-45-289,-1 1 1,1-1-1,-1 1 0,1-1 0,0 1 1,-1-1-1,1 0 0,0 1 1,-1-1-1,1 0 0,0 1 0,0-1 1,-1 0-1,1 0 0,0 0 1,0 0-1,0 0 0,-1 0 0,1 0 1,0 0-1,0 0 0,-1 0 1,1 0-1,0 0 0,0-1 0,-1 1 1,1 0-1,0 0 0,-1-1 1,2 0-1,12-15-2237,-12 14 1277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4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5824,'0'0'8012,"10"14"-7479,152 211 1068,-106-150-1192,-4 2 0,-3 2 0,-3 2-1,-4 2 1,-4 1 0,-3 3 0,37 141 0,-46-113-8,-4 1 0,-6 1 0,2 211 0,-71 406 803,40-636-886,-4-1 1,-57 177 0,51-211-117,-3-1 1,-3-1 0,-2-2-1,-76 107 1,89-140-135,1-1 201,-31 33-1,43-53-219,0 0-1,0 0 0,0 0 0,0-1 0,-1 0 1,1 0-1,-1-1 0,0 0 0,0 0 0,-1 0 1,1 0-1,-10 1 0,15-3-57,1-1 0,-1 0 0,0 0 0,1 0 0,-1 0 0,0 0 0,1 0-1,-1 0 1,0 0 0,1 0 0,-1 0 0,1-1 0,-1 1 0,0 0 0,1 0 0,-1-1 0,1 1 0,-1 0 0,0-1 0,1 1 0,-1 0 0,1-1 0,-1 1 0,1-1 0,0 1-1,-1-1 1,0 0 0,0-1 32,1 1 0,-1-1 0,0 0 0,1 0 0,0 0 0,-1 1 0,1-1 0,0 0 0,0 0-1,0-2 1,7-43-1802,-6 41 24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6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387 1 11656,'0'0'5499,"-5"13"-5079,-85 207 1124,-73 214 1190,102-269-1653,56-154-954,0 0 0,-1-1 0,-9 13 0,9-14 128,0 0 0,0 1 0,-4 13 0,4-12 338,4-15-91,5-23-65,4-4-226,1 1 0,2 0 0,1 0 1,2 1-1,0 1 0,2 0 0,1 1 0,2 0 1,32-38-1,-47 61-104,0 1 0,1 0 0,0 0 0,-1 0 0,1 0 0,0 0 0,1 1 0,-1 0 0,0 0 0,1 0 0,6-2 0,-10 4-85,0 1 1,0-1-1,0 0 0,0 1 1,0-1-1,-1 1 1,1-1-1,0 1 1,0-1-1,-1 1 0,1-1 1,0 1-1,-1 0 1,1-1-1,0 1 0,-1 0 1,1 0-1,-1 0 1,1-1-1,-1 1 1,0 0-1,1 0 0,-1 0 1,0 0-1,0 0 1,1 0-1,-1 0 1,0 1-1,4 35 87,-4-26-34,5 56 149,-5-37 30,3 0 0,11 58 0,-14-86-228,0-1 0,1 1 1,-1-1-1,1 1 1,-1-1-1,1 1 0,-1-1 1,1 1-1,0-1 0,0 0 1,0 1-1,0-1 1,0 0-1,0 1 0,0-1 1,0 0-1,0 0 0,1 0 1,-1 0-1,0 0 1,1-1-1,-1 1 0,1 0 1,-1 0-1,1-1 0,-1 1 1,1-1-1,-1 0 0,1 1 1,-1-1-1,1 0 1,0 0-1,-1 0 0,1 0 1,-1 0-1,1 0 0,0 0 1,-1-1-1,1 1 1,-1-1-1,3 0 0,1-1 11,0 0-1,-1-1 0,1 1 1,-1-1-1,1 0 0,-1 0 1,0-1-1,0 1 1,-1-1-1,1 1 0,4-9 1,12-21-36,-2-2 1,24-64 0,-37 85-2,6-5 0,-9 16 0,-1 1 0,1 0 0,-1-1 0,0 1 0,1-1 0,-1 1 0,0-1 0,-1 0 0,2-3 0,-2 7 0,6 21 0,-9 2 0,2 0 0,1 0 0,1 0 0,1 0 0,1 0 0,1 0 0,8 25 0,-11-46 0,0 0 0,0-1 0,1 1 0,-1 0 0,1 0 0,-1 0 0,1-1 0,0 1 0,0-1 0,0 0 0,0 1 0,1-1 0,-1 0 0,0 0 0,1 0 0,0-1 0,-1 1 0,1-1 0,0 1 0,0-1 0,4 1 0,-4-1 0,0-1 0,0 0 0,-1 0 0,1 0 0,0 0 0,0 0 0,0-1 0,0 1 0,0-1 0,-1 0 0,1 0 0,0 0 0,-1 0 0,1 0 0,0-1 0,-1 1 0,0-1 0,1 0 0,-1 0 0,0 1 0,0-1 0,0-1 0,3-3 0,5-7 0,0-1 0,-2 0 0,0 0 0,13-30 0,15-66 0,-12 52 0,-24 57 0,0 0 0,1 0 0,-1 0 0,0 0 0,0 1 0,1-1 0,-1 0 0,0 0 0,1 0 0,-1 1 0,1-1 0,-1 0 0,1 1 0,0-1 0,-1 0 0,1 1 0,0-1 0,-1 1 0,2-2 0,-1 2 0,-1 0 0,1 0 0,-1 0 0,1 1 0,-1-1 0,1 0 0,-1 0 0,1 0 0,-1 0 0,1 0 0,-1 1 0,1-1 0,-1 0 0,1 1 0,-1-1 0,1 0 0,-1 1 0,0-1 0,1 0 0,-1 1 0,0-1 0,1 0 0,-1 2 0,21 35 0,-17-27 0,2 2 0,-1 1 0,0-1 0,-1 1 0,-1 0 0,0 0 0,0 0 0,-2 1 0,1-1 0,-2 0 0,0 1 0,-2 19 0,2-31 0,-1 1 0,1 0 0,-1 0 0,0-1 0,0 1 0,0 0 0,0-1 0,0 1 0,0-1 0,-1 1 0,1-1 0,-1 0 0,0 0 0,0 1 0,0-1 0,0 0 0,0-1 0,0 1 0,0 0 0,0-1 0,-1 1 0,-4 1 0,1-1 0,0-1 0,0 0 0,0 0 0,-1-1 0,1 1 0,0-1 0,0-1 0,-12-1 0,-7 0 0,19 2 0,0-1 0,1 0 0,-1 1 0,-11-5 0,62 10 0,-13-4 0,-1 2 0,32 8 0,-48-9 0,-1 0 0,0-1 0,1 0 0,-1-1 0,29-4 0,-23 2 0,8-5 865,-13 1-5737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0:45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7024,'0'0'8446,"6"-12"-7814,-2 4-493,-2 2-57,1 1-1,0-1 0,0 1 0,0 0 0,1 0 0,0 0 0,-1 1 0,2-1 0,-1 1 0,0 0 0,1 0 0,9-6 0,7-1 382,0 2 0,0 0 1,38-9-1,-46 14-241,0 2 1,0-1 0,1 2 0,-1 0 0,1 0-1,0 1 1,18 3 0,-29-2-152,0 0 0,0-1 0,-1 1 0,1 1 1,0-1-1,-1 0 0,1 1 0,-1-1 0,0 1 0,1 0 0,-1-1 0,0 1 0,0 0 1,0 1-1,0-1 0,0 0 0,-1 0 0,1 1 0,-1-1 0,1 1 0,-1 0 1,0-1-1,0 1 0,0 0 0,0 0 0,-1-1 0,1 7 0,0 0 55,0 0 0,-1 0 0,0 0 0,0 0 0,-1 0 0,0 0 0,-4 13 0,1-11-35,0-1 0,0 1 1,-1-1-1,0 0 0,-1-1 0,-11 16 1,-48 48 373,18-23-151,29-30-96,-25 20 0,38-35-162,4-5-39,1 1 0,-1-1 0,0 1 0,1 0 0,-1-1 0,0 1-1,1 0 1,-1 0 0,1-1 0,-1 1 0,1 0 0,-1 0 0,1 0 0,0 0 0,-1 0 0,1 0-1,0 0 1,-1 1 0,2-1-1,-1-1-1,0 1 0,0-1 1,0 1-1,1 0 1,-1-1-1,0 1 0,1-1 1,-1 1-1,0-1 1,1 1-1,-1-1 0,1 0 1,-1 1-1,1-1 1,-1 0-1,1 1 0,-1-1 1,1 0-1,-1 1 1,2-1-1,2 2 37,1-1 0,0 1-1,0-1 1,0-1 0,9 2 0,31-3 177,0-1 0,0-3 0,52-11-1,60-6-3846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37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20 4616,'0'0'12073,"-10"-4"-11865,3 1-163,3 1-25,0 0 1,0 1-1,1-1 0,-1 1 1,0 0-1,0 0 0,0 0 1,0 0-1,-1 1 0,1-1 1,0 1-1,0 0 0,0 1 1,0-1-1,-7 2 0,-15 7 189,2 1 0,-1 1 0,1 1 0,-27 19-1,34-20-58,12-9-71,1 0-1,0 1 1,0-1-1,0 1 1,0 0-1,1 0 1,-1 0 0,1 1-1,0-1 1,0 1-1,0 0 1,0 0-1,0 0 1,-3 8-1,5-9-46,1-1 0,-1 1-1,1 0 1,-1-1 0,1 1-1,0 0 1,0-1-1,0 1 1,1 0 0,-1-1-1,0 1 1,1 0-1,0-1 1,0 1 0,0-1-1,0 1 1,0-1 0,0 0-1,1 1 1,-1-1-1,1 0 1,-1 0 0,1 0-1,0 0 1,0 0 0,0 0-1,3 2 1,7 4 16,-1 0 0,2-1 0,-1 0 0,15 5 0,-15-7-14,24 10 58,62 16 0,-56-20-3,46 21-1,-75-27-25,-1 1 1,0 1-1,0 0 0,0 1 0,-1 0 1,-1 0-1,19 19 0,-28-25-40,1 0 1,-1 0-1,0-1 0,0 1 1,0 0-1,0 0 0,-1 0 1,1 0-1,0 0 0,-1 0 0,1 0 1,-1 0-1,0 0 0,0 0 1,1 0-1,-2 1 0,1-1 1,0 0-1,0 0 0,-1 0 1,1 0-1,-1 0 0,1 0 0,-1 0 1,0 0-1,0 0 0,0 0 1,0-1-1,0 1 0,0 0 1,-1 0-1,1-1 0,-3 3 1,-2 3 43,-1 0 1,-1 0 0,1-1 0,-1 1 0,-15 8 0,9-8 1,0 0 1,-1-1-1,1-1 0,-1 0 1,-20 4-1,-77 7 272,83-13-201,22-2-59,1 0 1,0 0-1,-1-1 0,1 0 0,0 0 0,-1-1 0,1 0 0,0 0 0,0 0 0,0-1 0,-12-4 1,4 3 117,10 4-3573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38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9944,'0'0'4850,"6"10"-4491,18 36 10,-22-43-313,-1 1-1,0 0 1,0 0 0,0 0-1,0 0 1,-1 0-1,1 0 1,-1 0 0,0 1-1,-1 6 1,0 2 106,-5 112 2007,2-105-1446,0 3-2478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38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11656,'0'0'2048,"34"83"-2296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39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8240,'0'0'2648,"5"11"-2120,4 12-154,-1 1 0,-1 0 0,5 32 0,-4-12 172,-4-22 53,0 0 1,0 30 0,2-24 926,-1-33-870,13-15-434,-1-1 0,-2 0-1,0-2 1,17-33-1,-3 5 30,2-6 51,-20 36 10,1-1-1,1 1 1,0 1-1,26-28 1,-39 47-298,0 1 1,1-1-1,-1 1 0,0 0 1,1-1-1,-1 1 0,1 0 1,-1-1-1,0 1 0,1 0 0,-1-1 1,1 1-1,-1 0 0,1 0 1,-1-1-1,1 1 0,-1 0 1,1 0-1,-1 0 0,1 0 1,-1 0-1,1 0 0,-1 0 0,1 0 1,-1 0-1,1 0 0,-1 0 1,1 0-1,-1 0 0,1 0 1,-1 0-1,1 1 0,10 14 323,-7-8-270,2 4 16,-1 1-1,-1 0 1,0 0 0,-1 0-1,0 0 1,1 16 0,1-2 30,-1 1 69,-2-1 1,0 29-1,2 23 302,-3-33-149,-1-36-175,0 0 0,0 0 0,1 0 0,3 16 1,-3-22-66,1 1 260,8-10-317,15-17-1151,-20 18-1504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39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8840,'0'0'3744,"14"6"-3335,45 18 7,-53-22-335,0 0 0,-1-1 0,1 0 0,0 0 0,0-1 0,0 1 0,-1-1 0,1-1 1,0 1-1,0-1 0,0 0 0,7-2 0,-2 1 76,-1-1-35,0 0 0,-1 0 0,0 0 1,0-1-1,0-1 0,-1 0 0,1 0 0,-1 0 1,0-1-1,10-10 0,-14 13-64,-1-1-1,0 1 0,0-1 1,-1 0-1,1 1 1,-1-1-1,0 0 0,0-1 1,0 1-1,2-8 1,-3 8-16,-1 1 1,1 0 0,-1 0-1,0-1 1,0 1 0,-1 0-1,1 0 1,-1-1 0,1 1-1,-1 0 1,0 0-1,0 0 1,0 0 0,-1 0-1,1 0 1,-4-5 0,4 6-14,-1 0-1,1 0 1,-1 0 0,0 0-1,0 0 1,0 0 0,0 1 0,0-1-1,0 0 1,0 1 0,-1 0-1,1-1 1,0 1 0,-1 0 0,1 0-1,-1 1 1,-3-2 0,1 2 14,0-1 0,0 1 0,0 0 1,0 1-1,0-1 0,0 1 0,1 0 0,-10 3 1,1 0 37,1 1 0,0 1 0,0 1 1,0-1-1,1 2 0,-11 8 0,16-11-4,1 0 0,-1-1 0,1 2 0,0-1-1,1 1 1,-1-1 0,-6 14 0,9-15 0,0 1 0,1 0 0,-1 0 0,1 0 0,0-1 0,1 1-1,-1 1 1,1-1 0,0 0 0,0 0 0,0 0 0,2 7 0,0-3 30,0 0 0,1 0 0,-1-1 0,2 1 0,-1-1 0,1 0 0,0 0 0,1 0 0,0-1 0,11 13 0,-7-10-14,0-1 1,0-1 0,1 0-1,1 0 1,-1-1-1,1 0 1,14 6-1,-9-6 59,1 0-1,0-1 0,1 0 0,0-2 1,0 0-1,0-1 0,0-1 0,0-1 1,0 0-1,36-4 0,-49 2-104,25-2 307,-28 3-340,-1 0 1,1 0 0,-1 0 0,1 0-1,0 1 1,-1-1 0,1 0-1,-1 1 1,1-1 0,-1 1 0,1-1-1,-1 1 1,0 0 0,3 1 0,-3-1-50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1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 5520,'0'0'8408,"0"14"-7872,-3 38 25,-3 0 1,-2-1-1,-19 64 1,-60 164 1577,53-176-1311,15-51-331,10-29 277,-10 38-1,18-59-735,1-1-1,-1 1 1,1-1 0,0 0 0,0 1 0,0-1-1,0 1 1,0-1 0,0 1 0,0-1 0,1 0 0,-1 1-1,0-1 1,1 0 0,-1 1 0,1-1 0,0 0 0,-1 1-1,1-1 1,0 0 0,0 0 0,0 0 0,-1 0 0,3 2-1,-1-1 12,1-1 1,0 1-1,-1-1 0,1 1 0,0-1 0,0 0 0,0 0 0,0 0 0,0-1 0,5 2 0,7-1 62,-1-1 0,0 0 0,24-4 0,76-19 291,-46 7-4,-54 13-132,0 1 0,19 0 1,-30 1-24,0 0-639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1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8136,'0'0'3601,"16"7"-3105,-11-5-450,4 3 58,1-1 0,0 0 0,0 0 0,1-1 0,-1-1 0,1 1 0,-1-2 0,1 1 0,0-2 1,17 0-1,23-7 928,81-24 1,-31 7 301,-68 17-407,1 2-1,47-1 0,-79 6-811,1-1 0,-1 1 0,1 1 0,-1-1 0,0 0 0,1 1 1,-1-1-1,0 1 0,1 0 0,-1 0 0,2 1 0,-3-2-69,0 1 1,0 0 0,-1 0-1,1-1 1,0 1 0,-1 0-1,1 0 1,-1 0 0,1 0-1,-1 0 1,0 0-1,1 0 1,-1 0 0,0 0-1,0 0 1,1 0 0,-1 0-1,0 0 1,0 0 0,0 0-1,0 0 1,-1 1-1,1-1 1,0 0 0,0 0-1,-1 1 1,-6 39 135,5-26-2972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3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10752,'0'0'2288,"16"-1"-1974,1 0-225,75-7 523,-78 6-357,1 0-1,-1-1 1,0-1 0,0-1 0,13-6 0,-24 10-185,-1 0 0,1-1 1,-1 1-1,0-1 0,0 1 1,0-1-1,0 0 0,0 0 1,0 0-1,0 0 0,-1 0 1,1 0-1,-1-1 1,0 1-1,1-1 0,-1 1 1,0-1-1,1-3 0,-1 2 18,-1 0-1,0 0 0,1 0 1,-1 0-1,0 0 1,-1 0-1,1 0 0,-1 1 1,0-1-1,0 0 0,-2-6 1,2 8-56,0 0 0,0 0 0,-1 0 0,1 0 0,-1 0 0,1 0-1,-1 1 1,1-1 0,-1 1 0,0-1 0,0 1 0,0 0 0,0 0 0,0 0 0,0 0 0,0 0 0,0 0 0,0 0 0,0 1 0,-1-1 0,1 1 0,0 0 0,0-1 0,-1 1 0,-3 0 0,-1 0 8,0 1 1,1-1 0,-1 1 0,0 1 0,1-1-1,-1 1 1,-7 3 0,5-1-8,0 0 1,1 1-1,-1 0 0,1 1 1,0 0-1,1 0 0,0 1 1,0 0-1,0 0 0,1 1 1,0-1-1,0 1 0,1 1 1,0-1-1,0 1 0,1 0 1,0 0-1,1 0 0,0 0 1,0 1-1,1 0 0,-1 10 1,3-15-12,0 0-1,0 0 1,1-1 0,0 1 0,0 0 0,0-1-1,1 1 1,-1 0 0,1-1 0,0 0 0,0 1 0,1-1-1,-1 0 1,1 0 0,0 0 0,0-1 0,0 1-1,1-1 1,-1 1 0,1-1 0,0 0 0,6 3 0,-4-2 9,0-1 1,0 1-1,0-1 0,1-1 1,-1 1-1,1-1 1,-1 0-1,1-1 1,0 0-1,0 0 1,0 0-1,-1-1 1,1 0-1,0 0 1,8-1-1,3-4 70,-1-1 0,1 0 0,22-12 0,-9 4 76,-19 8-95,-1 0 0,0 0-1,0-1 1,-1 0-1,15-13 1,40-48 554,-60 62-551,1-1 63,-5 6-97,-1 0 1,1 0-1,0 0 1,0 0-1,-1 0 1,1 1-1,0-1 1,0 0-1,0 0 1,0 1-1,0-1 1,0 1-1,2-2 1,-2 3-33,-1-1 0,1 1 1,0 0-1,0-1 0,-1 1 0,1 0 1,-1 0-1,1-1 0,0 1 0,-1 0 1,0 0-1,1 0 0,-1 0 0,1 0 1,-1 0-1,0-1 0,0 1 1,0 0-1,1 0 0,-1 0 0,0 0 1,0 1-1,4 21 117,-3-13-82,1-1-1,0 1 0,1 0 1,-1-1-1,2 0 1,-1 0-1,2 0 1,-1 0-1,1 0 0,0-1 1,8 10-1,-11-17-35,0 1-1,0-1 1,1 1-1,-1-1 1,0 0 0,1 0-1,-1 0 1,1 0-1,-1 0 1,1-1-1,-1 1 1,1-1-1,-1 1 1,1-1-1,0 0 1,-1 0 0,1 0-1,-1-1 1,1 1-1,4-2 1,3 0 27,0-1 1,0 0 0,-1 0 0,12-6 0,1-4 40,0-1 1,-1-1 0,-1-1-1,32-33 1,-23 23 235,35-27 0,-64 53-298,1-1 1,-1 1 0,0-1-1,1 1 1,-1 0 0,1 0-1,0-1 1,-1 1-1,1 0 1,-1 0 0,1 0-1,-1-1 1,1 1-1,-1 0 1,1 0 0,0 0-1,-1 0 1,1 0 0,-1 0-1,1 0 1,0 0-1,-1 0 1,1 0 0,-1 1-1,1-1 1,-1 0-1,1 0 1,-1 1 0,2-1-1,-1 1 11,0 0 0,0 0-1,-1 1 1,1-1 0,0 0-1,0 0 1,0 0 0,-1 1-1,1-1 1,-1 1-1,1 1 1,6 43 289,-6-42-297,0 89 576,-1-93-588,0 1 1,0-1-1,0 1 1,0-1-1,1 1 1,-1 0-1,0-1 1,0 1-1,1-1 0,-1 1 1,0-1-1,1 1 1,-1-1-1,1 0 1,-1 1-1,1-1 1,-1 1-1,1-1 1,-1 0-1,1 1 1,-1-1-1,1 0 0,-1 0 1,1 1-1,-1-1 1,1 0-1,-1 0 1,1 0-1,0 0 1,-1 0-1,1 0 1,-1 0-1,1 0 1,0 0-1,-1 0 1,2 0-1,25-6 68,-22 5-37,6-4-1,1 0 1,-1 0-1,0-1 1,0-1-1,19-14 0,-17 11 19,0 1 0,1 1 0,15-8 0,-25 14-41,0 0 10,1 0-1,0 0 1,-1 1 0,1-1-1,0 1 1,9-1-1,-13 2-26,1 0 0,-1 0-1,0 0 1,0 1-1,1-1 1,-1 1-1,0-1 1,0 1 0,1-1-1,-1 1 1,0-1-1,0 1 1,0 0-1,0 0 1,0 0 0,0 0-1,0 0 1,0 0-1,0 0 1,-1 0-1,1 0 1,0 0 0,-1 0-1,1 0 1,0 0-1,-1 1 1,0-1-1,1 0 1,-1 0 0,1 3-1,3 16 72,0 0 1,1 28-1,-4-36-42,-1-11-21,0 0 1,0 0 0,0 0 0,0 1-1,0-1 1,0 0 0,1 0-1,-1 0 1,0 0 0,0 0-1,1 1 1,-1-1 0,1 0 0,-1 0-1,1 0 1,0 0 0,-1 0-1,3 1 1,-2-2-3,0 0 1,1 0-1,-1 0 0,1-1 1,-1 1-1,1 0 0,-1-1 1,0 0-1,1 1 0,-1-1 1,0 0-1,1 1 0,-1-1 1,0 0-1,0 0 0,0 0 1,1-1-1,19-15 58,-1-1 0,18-21 0,-22 22-24,1-1-1,1 2 1,23-16-1,-35 28-32,-3 1 5,0 1 0,0 0-1,1 0 1,0 0 0,-1 1-1,5-2 1,-7 2-13,0 1 0,0 0 0,0 0 0,0 0 0,0 0 0,-1 0 1,1 0-1,0 0 0,0 0 0,0 0 0,0 1 0,0-1 0,0 0 0,0 0 0,-1 1 0,1-1 0,0 1 0,0-1 0,0 1 0,-1-1 0,1 1 0,0-1 0,-1 1 1,1 0-1,0-1 0,-1 1 0,1 0 0,-1 0 0,1-1 0,-1 1 0,1 0 0,0 1 0,9 23 20,-1 0 0,12 49-1,-3-7-57,-18-65 30,1-1 0,-1 0 0,0 1 0,1-1-1,0 0 1,-1 1 0,1-1 0,0 0-1,-1 0 1,1 1 0,0-1 0,0 0 0,0 0-1,0 0 1,0 0 0,0 0 0,1-1 0,-1 1-1,2 1 1,-2-2 3,1 0-1,0 1 1,0-1-1,0 0 1,-1 0-1,1 0 1,0 0-1,0-1 1,0 1-1,-1 0 1,1-1-1,0 0 1,0 1-1,-1-1 1,4-1-1,1-2 12,1 0-1,-1-1 0,0 1 0,0-1 0,0 0 1,-1-1-1,1 1 0,-1-1 0,6-10 0,5-8 39,14-30 0,45-118 194,-51 113-139,-13 41-55,-11 18-48,0 0 0,0 0 0,0 0 0,1 0 0,-1-1 0,0 1 0,0 0 0,0 0 0,1 0 0,-1 0 1,0 0-1,0 0 0,1 0 0,-1 0 0,0 0 0,0 0 0,0 0 0,1 0 0,-1 0 0,0 0 0,0 0 0,1 0 0,-1 0 0,0 0 0,0 0 0,1 0 0,-1 0 0,0 0 0,0 1 0,0-1 0,1 0 0,-1 0 0,0 0 0,0 0 0,0 0 0,0 1 0,1-1 0,-1 0 0,0 0 0,1 3 1,1 0 0,-1 0 0,0 0 0,0 0 0,0 0 0,-1 0 0,1 0 0,-1 0-1,0 4 1,3 60 1,-3 0-1,-12 97 0,10-155-2,1 1 0,-1 0 0,-1-1 0,0 0 0,0 0 0,-1 0 0,0 0 0,-1 0 0,-6 9 0,11-17-1,-1 0 0,0-1 0,1 1 0,-1 0 1,0-1-1,0 1 0,1-1 0,-1 1 0,0-1 0,0 1 0,0-1 0,1 1 0,-1-1 0,0 0 1,0 0-1,0 1 0,0-1 0,0 0 0,0 0 0,0 0 0,0 0 0,0 0 0,0 0 0,0 0 1,0 0-1,1 0 0,-1-1 0,0 1 0,0 0 0,0-1 0,0 1 0,0-1 0,0 1 0,1 0 1,-1-1-1,0 0 0,0 1 0,1-1 0,-1 1 0,0-1 0,1 0 0,-1 0 0,0-1 0,-4-3 5,1 0 0,0 0-1,1-1 1,-6-9 0,4 3 15,1 0 1,0 0-1,1-1 0,-3-15 1,2 6 28,2 15-32,0-7 137,2 13-152,0 1 1,0 0 0,0 0-1,0-1 1,1 1 0,-1 0-1,0 0 1,0-1-1,0 1 1,1 0 0,-1 0-1,0 0 1,0 0 0,1-1-1,-1 1 1,0 0 0,1 0-1,-1 0 1,0 0-1,0 0 1,1 0 0,-1 0-1,0 0 1,1 0 0,-1 0-1,0 0 1,1 0-1,-1 0 1,0 0 0,0 0-1,1 0 1,-1 0 0,0 0-1,1 0 1,-1 1-1,0-1 1,0 0 0,1 0-1,-1 0 1,0 0 0,0 1-1,0-1 1,1 0-1,-1 0 1,0 0 0,0 1-1,56 26 14,-5-3 17,90 59 0,-135-80-32,-1 1 0,1-1 0,0 0 0,0 0 0,0-1 0,0 0 0,1 0 0,-1 0 0,7 0 0,-5-8 619,-3 1-2993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5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385 176 6824,'0'0'5313,"-15"-3"-4854,0 1-265,0 0 0,0 0 0,-29 2 0,37 0-80,0 1-1,0 0 1,0 0-1,1 1 0,-1 0 1,1 0-1,-1 0 0,1 1 1,0 0-1,0 0 0,0 1 1,0 0-1,-9 8 1,9-7 86,1 0 1,0 1 0,0 0 0,1 0 0,-1 0 0,1 1 0,1-1 0,-1 1 0,1 0 0,0 0 0,-2 8 0,4-10-54,1-1 1,-1 1-1,1 0 1,-1-1-1,2 1 1,-1-1-1,0 1 1,1-1-1,0 1 1,0-1-1,0 1 1,0-1-1,1 0 1,0 0-1,0 0 1,0 0-1,0 0 1,1 0-1,4 6 1,-5-8-76,0-1 0,0 1 0,0-1 0,1 1 1,-1-1-1,0 0 0,0 0 0,1 0 0,-1 0 0,0-1 1,1 1-1,-1-1 0,1 1 0,-1-1 0,1 0 0,-1 0 1,1 0-1,-1 0 0,1-1 0,-1 1 0,1-1 0,-1 1 1,1-1-1,3-1 0,2-1 15,0 0 0,0 0 0,-1-1 1,1 0-1,-1 0 0,8-7 0,-5 2 52,0-2 0,-1 1 0,0-1 0,-1-1 0,0 0 0,-1 0-1,0 0 1,-1-1 0,6-16 0,-8 19-14,0 1-109,7-13 1135,-15 42-381,-16 80-367,-13 147 1,26-168-278,5-32-36,-3 0 0,-2-1 0,-17 61 0,15-78 10,-20 41 0,25-62-53,0-1 0,0 1 0,-1 0 0,-1-1-1,1 0 1,-1 0 0,0-1 0,0 0-1,-13 10 1,17-15-20,0 0-1,0-1 1,0 1 0,0 0-1,0-1 1,0 1-1,0-1 1,0 0 0,0 0-1,0 0 1,-1 0 0,1 0-1,0 0 1,0 0-1,0-1 1,0 1 0,0-1-1,0 0 1,0 1 0,0-1-1,0 0 1,0 0-1,0 0 1,0 0 0,-1-2-1,-3-1 26,1 0 0,-1-1 0,1 1-1,0-1 1,1 0 0,-8-10 0,0-5 57,1-1 0,1 0 1,1-1-1,1 1 0,1-2 1,0 1-1,2-1 0,1 0 1,0 0-1,2-1 0,1-40 1,2 58-89,0 0 1,1 1-1,0-1 1,0 0-1,0 1 1,0 0-1,1-1 0,0 1 1,0 0-1,1 0 1,-1 1-1,1-1 1,0 1-1,0-1 1,1 1-1,6-5 1,1 0-9,-1 1 1,1 0 0,0 1-1,1 0 1,25-9-1,-14 9 7,0 1 0,26-2 0,-26 4 0,-1 0-1,32-11 1,118-53 37,-160 63-54,0 0-1,0-1 1,0-1-1,-1 0 0,0-1 1,0 0-1,-1 0 1,0-2-1,19-20 0,-11 8 12,-2-1 0,-1-1-1,26-48 1,-33 49 19,0 0 0,-1-1 0,-1 0-1,5-36 1,-8 42 2,-3 8-81,-4 30 9,0 10 13,2 0 1,1 0-1,1 0 0,11 57 0,-3-23 3,-9-60 20,0-1 0,1 0 0,0 1 1,-1-1-1,1 0 0,1 1 0,-1-1 0,0 0 0,1 0 0,-1 0 1,1 0-1,0 0 0,0 0 0,4 3 0,-4-4 3,-1-1 1,1 0-1,0 0 0,0-1 0,0 1 0,0 0 1,0-1-1,0 1 0,0-1 0,0 1 0,0-1 1,0 0-1,0 0 0,0 0 0,0 0 0,0 0 1,0 0-1,0-1 0,0 1 0,0-1 1,0 1-1,0-1 0,-1 0 0,1 0 0,0 0 1,2-1-1,10-6 10,0 0 1,-1-1-1,0-1 1,0 0 0,-1 0-1,-1-1 1,0-1-1,18-25 1,-16 19 23,-2 0 1,0-1-1,-1 0 0,-1-1 1,-1 0-1,7-25 1,-11 28 53,-4 14-14,-4 11-36,1 1-33,0 0-1,1 0 0,1 0 1,0 0-1,0 0 0,1 15 0,-1 4 0,-1-8-2,2 0 1,2 27-1,-1-39-2,0 0-1,1-1 0,0 1 0,0 0 0,0-1 0,1 0 1,0 1-1,1-1 0,4 7 0,-8-13 0,1 0 0,0 0 0,0 0 0,-1 0 0,1-1-1,0 1 1,0 0 0,0 0 0,0-1 0,0 1 0,0 0 0,0-1 0,0 1 0,1-1 0,-1 1-1,0-1 1,0 0 0,0 1 0,0-1 0,1 0 0,1 0 0,0 0 4,0-1-1,-1 1 1,1-1 0,-1 0 0,1 1-1,-1-1 1,1 0 0,-1-1 0,4-1 0,4-5 22,0 1 0,-1-1-1,13-13 1,-19 17-18,29-33 126,48-71 0,-27 32 187,-25 46-226,-28 29-96,0 1 0,0 0 0,1-1 0,-1 1 0,0 0 0,0-1 0,0 1 0,1 0 0,-1-1 0,0 1 0,0 0 0,1 0 0,-1-1 0,0 1 0,0 0 0,1 0 0,-1-1 0,0 1 0,1 0 0,-1 0 0,0 0 0,1 0 0,-1 0 0,0 0 0,1-1 0,-1 1 0,1 0 0,-1 0 0,0 0 0,1 0 0,-1 0 0,0 0 0,1 0 0,-1 1 0,1-1 0,12 11 0,9 22 0,-22-32 0,9 15 0,1-1 0,1 0 0,0-1 0,20 21 0,-23-27 0,0-1 0,0 0 0,0-1 0,1 0 0,0 0 0,0-1 0,1 0 0,0-1 0,12 5 0,-14-8 0,0 1 0,0-2 0,0 1 0,0-1 0,0 0 0,-1-1 0,1 1 0,0-2 0,0 1 0,0-1 0,0 0 0,-1-1 0,1 0 0,-1 0 0,0 0 0,7-6 0,-5 4 0,0-1 0,-1 1 0,0-2 0,0 1 0,-1-1 0,0-1 0,0 1 0,0-1 0,-1 0 0,0-1 0,-1 1 0,5-12 0,-7 14 0,-1 0 0,0-1 0,0 1 0,-1 0 0,0-1 0,0 1 0,0-1 0,-1 1 0,0-1 0,-1-9 0,1 13 0,-1 1 0,0-1 0,1 0 0,-1 1 0,0-1 0,0 1 0,0 0 0,-1-1 0,1 1 0,0 0 0,-1-1 0,0 1 0,1 0 0,-1 0 0,0 1 0,0-1 0,0 0 0,0 0 0,-1 1 0,1 0 0,0-1 0,-1 1 0,1 0 0,-1 0 0,1 0 0,-1 0 0,1 1 0,-6-2 0,0 2 0,0 0 0,0 0 0,0 0 0,0 1 0,0 0 0,1 0 0,-1 1 0,0 0 0,1 1 0,-1 0 0,-7 3 0,0 2 0,0 0 0,1 0 0,0 2 0,-17 14 0,28-21 0,0-1 0,0 1 0,0 0 0,0 0 0,1 1 0,0-1 0,-1 1 0,1-1 0,0 1 0,1-1 0,-1 1 0,1 0 0,-1 0 0,1 0 0,0 0 0,1 0 0,-1 0 0,1 0 0,0 0 0,0 0 0,0 1 0,0-1 0,1 0 0,-1 0 0,1 0 0,2 4 0,0 0 0,0 0 0,1 0 0,0-1 0,0 0 0,0 1 0,1-2 0,0 1 0,1 0 0,0-1 0,0 0 0,10 7 0,-1-2 0,0-2 0,1 0 0,0-1 0,0 0 0,32 9 0,90 17 0,-138-34-15,1 0 0,0 1 1,0-1-1,-1 0 0,1 0 0,0 1 0,-1-1 1,1 0-1,0 1 0,-1-1 0,1 1 0,0-1 1,-1 1-1,1-1 0,-1 1 0,1-1 0,-1 1 1,1-1-1,0 2 0,-4 2-272,-8-5-18,-12-6-4099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6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41 17487,'0'0'864,"-64"-18"-176,38 4 0,8 8-168,8 4 0,8 4-368,8 2 16,2-2-192,20-2 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5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15680,'0'0'528,"81"-55"-640,-53 57-176,-4 10 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8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4816,'0'0'17751,"11"-4"-17431,29-15-30,-40 18-225,1 1 1,-1 0-1,1-1 1,0 1-1,-1 0 1,1 0-1,-1-1 1,1 1-1,0 0 1,-1 0-1,1 0 1,0 0 0,-1 0-1,1 0 1,0 0-1,-1 0 1,1 0-1,0 0 1,-1 0-1,1 0 1,-1 0-1,1 0 1,0 1-1,-1-1 1,1 0-1,-1 0 1,1 1-1,0-1 1,-1 0 0,1 1-1,-1-1 1,1 1-1,-1-1 1,1 1-1,-1-1 1,0 1-1,1-1 1,-1 1-1,0-1 1,1 1-1,-1 0 1,0 0 0,4 28-341,-3-22 513,-3 208 383,0-9-103,3-163-398,-1-25 7,1 0 1,3 22-1,-4-14 303,-2-9 316,2-17-499,-1 18 29,-6 47-515,4-33-3695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8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8240,'0'0'7217,"10"3"-6606,41 12 656,103 14 1,169-17 678,-247-11-1594,92-3 483,-80-1 78,146 14 0,-97 1 171,-117-11-885,-15-1-38,0 1 0,1-1 1,-1 1-1,0 0 0,0 0 1,1 0-1,-1 1 0,0 0 1,0 0-1,7 4 0,-19-9 587,2 4-4642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4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64 7528,'0'0'5376,"1"-10"-4838,4-31 74,-2 28 757,-5 19-127,0-3-930,1 0 0,0-1 0,0 1 0,0 0 0,0 0 1,1 0-1,-1 0 0,1 5 0,-1 0 52,-22 166 2743,22-135-2417,7 65 1,0 2 465,-4-71-682,-1-26-307,0-1 0,-1 0-1,0 1 1,-1 11 0,1-1 809,5-15-1417,0-7-2637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0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0 202 6728,'0'0'8272,"12"-9"-7752,12-10-276,16-13 787,78-48 0,-108 75-892,77-36 1142,-80 38-1109,1 0 0,0 1-1,0 0 1,0 0 0,0 1-1,0 0 1,0 0 0,0 1 0,11 0-1,-15 1-81,0 0 0,0 0 0,0 0 0,0 1 0,0-1 0,0 1 0,0 0 0,-1 0 0,1 0 0,-1 1 0,1-1 0,3 5 0,2 2 243,-1 1 0,13 18-1,-15-18-42,1-1 0,1 0-1,10 10 1,-15-16-203,0-1-1,0 0 1,1-1 0,-1 1-1,1 0 1,-1-1 0,1 0-1,0 0 1,-1 0 0,1 0-1,0-1 1,0 0 0,0 1-1,-1-1 1,9-1 0,1-1 173,1 0 1,-1-1 0,15-4-1,-9 0 107,-1 0-1,1-1 0,-2 0 1,29-19-1,-28 15 202,-11 9-4429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1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6632,'0'0'6294,"6"13"-5652,2 2-430,-4-8-88,0 0 0,-1 1 0,0 0 0,0 0 0,0 0 1,-1 0-1,-1 0 0,2 14 0,-1-2 228,2 25 810,-1-1-1,-6 66 1,2-95-825,-7 100 2897,14-119-2163,1-5-846,14-30 157,-2-2 1,20-59 0,-16 36-37,-18 51-208,1 0 0,0 1 0,1 0 0,0 0 0,1 1 0,0 0 0,17-17 0,-24 27-118,0 0 0,1 0-1,-1 0 1,0 0 0,1 0-1,-1 0 1,0 0 0,1 1-1,-1-1 1,1 1 0,-1-1-1,1 1 1,-1 0 0,1-1 0,0 1-1,-1 0 1,1 0 0,-1 0-1,1 0 1,-1 0 0,1 1-1,0-1 1,-1 0 0,3 2-1,-2-1-4,1 0 0,-2 0 0,1 1 0,0-1 0,0 1 0,0 0 0,0-1 0,-1 1 0,1 0-1,-1 0 1,0 0 0,1 0 0,-1 0 0,0 0 0,1 4 0,4 9 45,0-1 1,-2 2-1,0-1 1,0 0-1,-2 1 1,0 0-1,0 27 1,-2-38-22,-2 23 68,2-27-90,0 0-1,0 0 1,0 0 0,0-1-1,1 1 1,-1 0 0,0 0 0,0 0-1,0 0 1,1 0 0,-1 0 0,0 0-1,1 0 1,-1 0 0,1-1-1,-1 1 1,1 0 0,0 0 0,-1-1-1,1 1 1,0 0 0,0 0-1,1-1 2,0 0-1,0-1 0,0 1 1,0-1-1,0 1 0,-1-1 0,1 0 1,0 0-1,0 1 0,-1-1 0,1-1 1,-1 1-1,1 0 0,-1 0 0,1 0 1,-1-1-1,1 1 0,1-4 0,1 1 13,86-98 263,-15 15-34,-69 81-225,0 1 1,0 0-1,0 0 1,1 1-1,-1-1 1,8-2-1,-13 7-28,-1-1-1,1 1 0,-1 0 1,1 0-1,-1 0 1,1 0-1,0 0 1,-1 0-1,1 0 1,-1 0-1,1 0 0,-1 0 1,1 0-1,-1 0 1,1 1-1,-1-1 1,1 0-1,-1 0 0,1 0 1,-1 1-1,1-1 1,-1 0-1,0 0 1,1 1-1,-1-1 1,1 1-1,-1-1 0,0 0 1,1 1-1,-1-1 1,0 1-1,1-1 1,-1 1-1,0-1 0,0 1 1,9 21 35,-8-20-25,9 31 121,-2 1-1,-1 0 0,-2 0 0,-2 0 1,0 44-1,-3-77-138,0 0 1,0 0 0,0 0-1,0 0 1,0 0-1,0 0 1,0 0 0,0 0-1,1 0 1,-1 0-1,0 0 1,0-1 0,1 1-1,-1 0 1,1 0 0,-1 0-1,1 0 1,-1-1-1,1 1 1,0 0 0,-1 0-1,1-1 1,0 1-1,-1-1 1,1 1 0,0 0-1,0-1 1,0 0 0,-1 1-1,1-1 1,0 1-1,0-1 1,1 1 0,11-2-4024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3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5824,'0'0'12623,"13"3"-12175,44 3 226,70 0-1,75 8 826,-166-10-993,60 2 1,-85-4-303,-11-2-186,0 0 1,1 1-1,-1-1 0,0 0 0,1 0 0,-1 0 1,1 0-1,-1 0 0,0 1 0,1-1 1,-1 0-1,1 0 0,-1 0 0,0 0 0,1 0 1,-1 0-1,1 0 0,-1 0 0,0 0 0,1-1 1,-1 1-1,1 0 0,-1 0 0,0 0 1,1 0-1,0-1 0,-1 1 93,0 0-102,0 0-1,0-1 1,0 1 0,0 0 0,0 0 0,0 0 0,1 0 0,-1 0 0,0 0 0,0 0 0,0 1 0,0-1 0,0 0 0,0 0 0,1 0 0,-1 0 0,0 0-1,0 0 1,0 0 0,0 0 0,0 0 0,0 0 0,1 0 0,-1 0 0,0 0 0,0 1 0,0-1 0,0 0 0,0 0 0,0 0 0,0 0 0,0 0-1,0 0 1,0 0 0,0 1 0,0-1 0,0 0 0,0 0 0,1 0 0,-1 0 0,0 0 0,0 1 0,0-1 0,0 0 0,0 0 0,-1 0 0,1 0 0,0 0-1,0 0 1,0 1 0,0-1 0,0 0 0,0 0 0,0 0 0,0 0 0,0 0 0,-8 8-20,-6 0-512,1 1-1,-22 19 0,24-19-1959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3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9040,'0'0'7969,"10"-2"-7480,20-7-177,-6 2 428,50-9 0,-50 13-263,46-13-1,-44 9-176,33-5-1,-2 5 159,0 2 1,0 3-1,1 2 1,111 15-1,-153-12-358,-14-3-69,1 0 0,0 0 0,0 0-1,-1 0 1,1 1 0,0 0 0,-1-1-1,1 1 1,0 0 0,-1 0 0,0 0-1,1 1 1,-1-1 0,1 0 0,-1 1 0,0 0-1,0-1 1,0 1 0,0 0 0,0 0-1,-1 0 1,3 3 0,-1 0 88,-1-1-3462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6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6224,'0'0'8825,"9"14"-8272,9 15-41,0 1 0,-3 0 0,18 45 0,-27-53-88,-1 0-1,0 0 1,-2 0 0,0 1-1,-2-1 1,-2 41-1,4-25 2696,6-54-2893,-1-1 0,0 0 0,10-30-1,2-7-16,-5 18-52,31-65 318,-38 86-357,1 0 0,0 1 1,1 0-1,14-15 1,6 5 410,-29 24-504,1 0-1,-1 1 1,0-1 0,0 1-1,0-1 1,0 1 0,0-1-1,0 1 1,0 0-1,0-1 1,0 1 0,0 0-1,0 0 1,0 0 0,-1 0-1,2 2 1,1 3 1,0 0 0,0 0 1,-1 1-1,0-1 0,0 1 0,-1 0 1,1-1-1,-2 1 0,1 0 0,-1 8 0,1 4 18,12 159 378,-14-177-409,1 0 0,0-1-1,0 1 1,0 0-1,0 0 1,0 0-1,0 0 1,1-1-1,-1 1 1,0 0 0,0 0-1,0 0 1,1-1-1,-1 1 1,0 0-1,1 0 1,-1-1-1,1 1 1,-1 0-1,1-1 1,-1 1 0,1-1-1,0 1 1,0 0-1,1-1 6,-1 0-1,1 0 0,-1 0 1,1-1-1,-1 1 1,1-1-1,-1 1 0,1-1 1,-1 0-1,1 1 1,1-2-1,4-2-25,17-9 53,0-1-1,-1-1 0,-1-1 1,0-1-1,-1-1 0,31-35 1,-51 51-40,1 0 1,0 0 0,-1 1-1,1-1 1,0 0-1,0 1 1,0-1 0,0 1-1,0-1 1,1 1 0,-1 0-1,0 0 1,1 0-1,-1 0 1,0 1 0,1-1-1,-1 1 1,1-1 0,-1 1-1,1 0 1,-1 0-1,1 0 1,-1 0 0,5 1-1,-4 0 1,1 1 0,-1-1-1,1 1 1,-1 0 0,0 0 0,0 0-1,0 0 1,0 1 0,0-1-1,0 1 1,0 0 0,-1-1 0,0 1-1,1 0 1,2 6 0,5 9-3,-1 1 0,-1 0 0,10 33 1,10 63 194,-26-106-159,-1-7-43,-1 1-1,1-1 0,-1 1 0,1-1 0,0 0 0,0 1 1,0-1-1,0 0 0,0 1 0,1-1 0,-1 0 0,1 0 1,-1 0-1,1-1 0,0 1 0,-1 0 0,1 0 0,0-1 1,0 1-1,0-1 0,1 0 0,-1 0 0,0 0 0,0 0 1,1 0-1,-1 0 0,1 0 0,-1-1 0,1 1 0,-1-1 1,1 0-1,-1 0 0,1 0 0,-1 0 0,1 0 0,-1 0 1,0-1-1,1 1 0,2-2 0,15-2-3849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6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7632,'0'0'8401,"4"10"-7633,4 18-197,-1 1 0,-1 1 0,-2-1 1,1 33-1,-5-57-563,8 151 1834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8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24 295 9744,'0'0'5174,"-4"10"-4660,-12 30-66,15-38-372,1-1 1,-1 0-1,1 1 1,-1-1 0,1 1-1,0-1 1,-1 1 0,1-1-1,0 1 1,0-1 0,0 1-1,0-1 1,0 1-1,1-1 1,-1 3 0,1-4-44,-1 0 1,0 1-1,1-1 1,-1 1-1,0-1 0,1 0 1,-1 1-1,1-1 1,-1 0-1,0 0 1,1 1-1,-1-1 0,1 0 1,-1 0-1,1 0 1,-1 1-1,1-1 1,-1 0-1,1 0 1,-1 0-1,1 0 0,-1 0 1,1 0-1,-1 0 1,1 0-1,-1 0 1,2-1-1,1 1 87,0-1 0,0 0 0,0 0 0,-1-1 0,1 1 0,0-1 0,0 1 0,-1-1 0,5-3 0,3-7 218,1 0 0,-2-1 0,1 0 0,-2 0 0,14-29 0,25-79 1101,-16 35 126,-19 47 1338,-14 59-2755,0-1 1,1 1-1,2 0 1,0 0-1,1-1 1,0 1-1,2 0 1,0-1-1,13 32 1,-14-43-93,0-1 1,1 1 0,0-1-1,1 0 1,0 0 0,9 11-1,-12-16-23,0 0 0,0 0 0,1 0 0,-1 0 0,0 0 0,1 0-1,0-1 1,-1 1 0,1-1 0,0 1 0,0-1 0,-1 0 0,1 0 0,0-1 0,0 1-1,0-1 1,0 1 0,0-1 0,0 0 0,1 0 0,3-1 0,-1 0 25,0-1-1,0 0 1,0 0 0,0-1 0,-1 1-1,1-1 1,-1-1 0,1 1 0,-1-1-1,0 0 1,-1 0 0,1 0 0,-1-1 0,0 1-1,0-1 1,0 0 0,4-8 0,3-7 26,-1-1 1,0-1-1,8-29 1,-4 10 99,3-20 169,-12 39-163,-5 21-182,1 1 1,-1-1-1,0 0 0,0 0 1,0 1-1,0-1 1,1 0-1,-1 1 0,0-1 1,1 0-1,-1 1 0,0-1 1,1 0-1,-1 1 0,1-1 1,-1 1-1,1-1 0,-1 1 1,2-1-1,-2 1 4,1 0-1,-1 0 0,0 0 1,1 0-1,-1 0 1,1 0-1,-1 0 0,0 1 1,1-1-1,-1 0 1,0 0-1,1 1 0,-1-1 1,0 0-1,1 0 1,-1 1-1,0-1 0,0 0 1,1 1-1,-1-1 1,0 0-1,0 1 0,0-1 1,1 1-1,10 30 407,-10-30-416,4 24-2,0-1 0,-2 1 0,0 0 0,-2 0 0,-3 40 0,2-41 0,1-18 0,0-1 0,-1 1 0,0 0 0,-1 0 0,1-1 0,-1 1 0,0 0 0,-1-1 0,1 1 0,-1-1 0,0 1 0,0-1 0,-4 6 0,6-10 0,-1-1 0,1 1 0,-1 0 0,1-1 0,-1 1 0,1-1 0,-1 1 0,0-1 0,1 1 0,-1-1 0,0 1 0,1-1 0,-1 1 0,0-1 0,0 0 0,1 1 0,-1-1 0,0 0 0,0 0 0,0 0 0,1 0 0,-1 1 0,0-1 0,0 0 0,0 0 0,1-1 0,-3 1 0,1-1 0,1 0 0,-1 1 0,0-1 0,1 0 0,-1-1 0,1 1 0,-1 0 0,1 0 0,-1-1 0,1 1 0,-2-3 0,-3-4 0,1 0 0,0 0 0,-6-14 0,-7-31 0,17 53 0,1 0 0,0 0 0,0 0 0,0 0 0,0-1 0,-1 1 0,1 0 0,0 0 0,0 0 0,0-1 0,0 1 0,0 0 0,-1 0 0,1 0 0,0-1 0,0 1 0,0 0 0,0 0 0,0-1 0,0 1 0,0 0 0,0 0 0,0-1 0,0 1 0,0 0 0,0 0 0,0-1 0,0 1 0,0 0 0,0 0 0,0-1 0,0 1 0,1 0 0,-1 0 0,0-1 0,0 1 0,0 0 0,0 0 0,0 0 0,1-1 0,-1 1 0,0 0 0,0 0 0,0 0 0,1-1 0,-1 2 0,1-1 0,0 0 0,-1 0 0,1 0 0,-1 1 0,1-1 0,-1 0 0,0 0 0,1 1 0,-1-1 0,1 0 0,-1 1 0,1-1 0,-1 1 0,0-1 0,1 1 0,-1-1 0,0 0 0,0 1 0,1 0 0,6 9 0,0-1 0,1 0 0,0 0 0,0-1 0,1 0 0,16 12 0,-14-12 0,-2 0 0,2 0 0,-1 0 0,1-2 0,0 1 0,0-1 0,1-1 0,0 0 0,0 0 0,0-1 0,14 2 0,-23-6 59,-1 0-1,1-1 1,0 1 0,0-1-1,-1 1 1,1-1 0,0 0-1,-1 0 1,1 0-1,-1-1 1,1 1 0,-1-1-1,0 1 1,1-1 0,-1 0-1,3-2 1,25-30-5044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7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 12056,'0'0'2228,"-4"15"-1759,-29 105 683,26-100-623,2 0 1,0 0 0,1 0-1,2 1 1,0-1 0,1 1-1,2 27 1,-1-44-184,1 0 1,-1 0-1,1 0 0,0 0 0,0 0 1,1 0-1,-1 0 0,1-1 0,2 5 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7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1 215 9744,'0'0'2345,"12"-5"-1985,196-94 1280,-45 19 129,-150 74-1503,1 1-1,-1 0 1,1 0-1,16-2 1,-26 6-170,-1 0 0,1 1 0,0 0-1,-1 0 1,1 0 0,0 0 0,0 0 0,-1 1-1,1-1 1,0 1 0,-1 0 0,1 0 0,-1 1 0,1-1-1,-1 1 1,0 0 0,1 0 0,-1 0 0,0 0-1,0 0 1,3 4 0,7 11 305,-1-1-1,-1 2 1,18 36-1,-1-1 223,-20-41-435,0 1-1,0-1 1,1-1-1,0 0 1,1 0-1,11 10 1,-18-19-138,0 0 0,0 1 0,0-1 0,0 0 0,0-1 0,0 1 0,0 0 0,0-1 0,1 0 0,-1 0 0,1 0 0,-1 0 0,1 0 0,-1-1 0,1 1 0,0-1 0,-1 0 0,1 0 0,-1-1 0,1 1 0,-1-1 0,1 1 0,-1-1 0,1 0 0,-1-1 0,1 1 0,-1 0 1,0-1-1,6-4 0,4-4 141,0 0 1,0-1 0,-1-1 0,0 0 0,17-24-1,-8 4 544,26-48 0,-41 68-483,4-6 231,-8 12-3532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8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7136,'0'0'7540,"13"-1"-6975,320 4 2249,-174 3-1902,639-9 2976,-646-12-3043,12 0 166,-90 10 949,-82 10-2057,-1-1-1,1 0 1,-15 4-1,8-2-3065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1:59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6928,'0'0'3461,"11"-2"-3034,8 0-237,29-6 1149,-47 7-1233,-1 1 0,1 0-1,-1 0 1,0 0 0,1 0 0,-1 0 0,1 0 0,-1 0-1,1 0 1,-1 0 0,0 0 0,1 1 0,-1-1 0,1 0-1,-1 0 1,0 0 0,1 0 0,-1 1 0,0-1 0,1 0-1,-1 0 1,0 1 0,1-1 0,-1 0 0,0 1 0,1-1-1,-1 0 1,0 1 0,6 15 1155,-4 24-647,-2-36-397,-3 105 1356,-5 0 0,-33 163 0,36-254-1415,3-10 72,1-1 0,-1 1 0,1 12 1,1-17-150,0 0 0,0 0-1,1 0 1,-1-1 0,1 1 0,0 0 0,0 0 0,0-1 0,0 1 0,0 0 0,0-1 0,1 1 0,2 2 0,0 2 668,-4-7-705,0 0 0,0 1 0,1-1 0,-1 1 0,0-1 0,0 0 0,1 1 0,-1-1 0,0 1 0,1-1 0,-1 0 0,0 0 0,1 1 0,-1-1 0,1 0 0,-1 0 0,0 1 0,1-1 0,-1 0 0,1 0 0,-1 0 0,1 0 0,-1 1 0,1-1 0,-1 0 0,1 0 0,-1 0 0,1 0 0,-1 0 0,1 0 0,-1-1 0,1 1 0,-1 0 0,0 0 0,1 0 0,-1 0 0,2-1 0,137-34 510,-102 25-479,-5 3-11,0 1 0,0 2-1,1 1 1,32 2 0,-54 1-6,0 1-1,19 4 1,-25-4-33,-1 0 0,0 0-1,0 0 1,0 1 0,0 0 0,0 0 0,0 0 0,0 0-1,5 4 1,-8-5-29,-1-1 1,1 1-1,-1-1 0,1 1 0,-1 0 1,1-1-1,-1 1 0,1 0 0,-1-1 0,0 1 1,1 0-1,-1-1 0,0 1 0,0 0 1,0 0-1,1-1 0,-1 1 0,0 0 1,0 0-1,0 1 0,-4 4-3830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2:00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0 4416,'0'0'6941,"-9"12"-6354,-25 34 185,3 2 0,1 1 0,-27 62 0,-58 240 1676,24 8-635,69-272-1381,3-6-62,3 1 0,4 1 0,3 0 0,4 0 0,3 0 0,11 92 0,6-74 201,4 0 0,4-1-1,43 113 1,-55-180-272,2-1 0,1 0 0,1-1-1,1-1 1,32 44 0,-26-49 76,-14-17-76,0 1 1,12 18-1,-11-11 248,1-1 0,1 0-1,21 22 1,-30-36-535,-1 0 0,1 0 0,-1 0 0,1 0 0,-1 0 1,1-1-1,-1 1 0,1-1 0,-1 1 0,1-1 0,0 1 0,0-1 0,-1 0 0,1 0 0,0 0 0,-1 0 0,1 0 0,0 0 1,-1-1-1,1 1 0,0 0 0,-1-1 0,3 0 0,30-15-2494,-31 14 1018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2:01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0 8240,'0'0'8569,"5"10"-8105,33 76 944,1 4 144,5 14-504,-37-83-897,91 294 1511,-25 11-642,-54-198-461,4 246-1,-31-159-197,3-156-201,-22 94-1,-3-34 154,-4-2-1,-70 155 1,90-241-212,-1-1 0,-2-1 0,-1 0 0,-23 28 0,-57 72 428,90-113-414,9-10-188,1-6 53,-1-1 1,1 0 0,0 0 0,0 0-1,0-1 1,-1 1 0,1 0 0,-1 0-1,1-1 1,-1 1 0,1-1 0,-1 0-1,1-1 1,23-27-3563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2:0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3912,'0'0'16753,"11"-10"-16245,38-30-42,-46 38-392,1-1-1,0 1 1,0 0-1,1 0 1,-1 0-1,0 1 1,1 0-1,-1 0 1,1 0-1,-1 0 1,1 0 0,7 1-1,6-1 207,-4-1 7,0 1 0,0 0 0,0 1 0,0 1 0,0 0 0,-1 1 0,27 6 0,-37-7-242,0 0 1,1 0 0,-1 1-1,0-1 1,0 1-1,0 0 1,0 0-1,0 0 1,0 0-1,-1 0 1,1 0 0,-1 1-1,0 0 1,1-1-1,-1 1 1,0 0-1,0 0 1,-1 0-1,1 0 1,-1 0 0,1 1-1,-1-1 1,0 0-1,0 1 1,-1-1-1,1 0 1,-1 1 0,1-1-1,-1 1 1,0-1-1,-1 1 1,1-1-1,0 1 1,-1-1-1,0 1 1,-1 3 0,-2 6 22,0-1 1,-1 1 0,0-1 0,-1 0-1,0 0 1,-1-1 0,-11 15 0,-8 6 135,-30 29 0,31-35 38,-2-2 0,-57 42-1,75-59-111,10-2 67,19-1 94,-12-3-298,60 6 382,77-4-1,-6-1 694,-109-1-1074,26 3 1522,-52-4-1867,0 1 0,0 0 0,0 0 1,0 1-1,0-1 0,0 1 0,0 0 1,0 0-1,-1 0 0,6 4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17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1 3408,'0'0'10082,"-8"13"-9868,-9 21-6,-21 60 0,6-8 406,-55 105 0,37-86 6,33-73 111,-33 48 1,12-20 740,32-54-1029,11-13-3042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18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4120,'0'0'6882,"11"3"-6311,1 1-388,-6-2-90,0 0 1,-1-1-1,1 1 1,0-1-1,0-1 0,0 1 1,0-1-1,0 0 1,10-1-1,-9 0 48,289-41 3531,-240 27-2936,64-24 0,-57 17-376,-9 2-55,-26 9 32,30-8 0,-40 13-156,-17 6-155,0-1 1,0 1-1,0-1 0,0 1 0,1-1 0,-1 1 0,0 0 0,0-1 0,1 1 1,-1 0-1,0 0 0,1 0 0,1 0 0,-2 1-18,0 0 0,0 0 0,0 0-1,0 0 1,0 0 0,-1 0 0,1 0-1,0 0 1,-1 0 0,1 0 0,-1 0 0,1 0-1,-1 0 1,0 1 0,1-1 0,-1 0 0,0 0-1,0 0 1,0 1 0,0 0 0,2 16-2486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0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7136,'0'0'1449,"-1"10"-1089,-4 27-42,-2-1-1,-1 1 1,-2-2-1,-15 36 1,-71 146 1129,22-55-466,60-128-796,-5 15 375,-3-1 0,-53 87 0,72-130-440,0 1 0,0-1 0,0 1-1,1-1 1,-3 10 0,0 0 288,1-8 39,1-8 133,5-16-23,12-17-385,3 0 0,0 1 1,3 0-1,0 2 0,2 0 0,1 2 0,2 0 1,0 2-1,2 1 0,39-30 0,-49 43-92,-9 6-4,0 2 0,0-1 0,0 1-1,0 0 1,15-6 0,-22 11-66,-1 0 0,1 0 0,0 0 0,-1 0 0,1 0 0,-1 0 0,1 0 0,-1 0 0,1 0 0,-1 1 0,1-1 0,-1 0 0,1 0 0,-1 0 0,1 1 0,-1-1 0,1 0 0,-1 0 1,0 1-1,1-1 0,-1 1 0,1-1 0,-1 0 0,0 1 0,1-1 0,-1 1 0,0-1 0,0 1 0,1-1 0,-1 1 0,0-1 0,0 1 0,0-1 0,0 1 0,1 0 0,3 20 56,-4 1-21,-1 0 1,-2-1 0,0 0 0,-10 37-1,-2 16 132,14-72-154,1 1 0,-1-1-1,1 0 1,0 0 0,0 0-1,0 1 1,0-1 0,0 0 0,0 0-1,0 0 1,1 1 0,-1-1 0,1 0-1,0 0 1,0 0 0,0 0-1,0 0 1,0 0 0,0 0 0,0 0-1,1-1 1,-1 1 0,0 0 0,1-1-1,0 1 1,-1-1 0,1 1 0,0-1-1,0 0 1,0 0 0,0 0-1,0 0 1,0 0 0,0 0 0,0-1-1,0 1 1,0-1 0,0 1 0,0-1-1,4 0 1,13 0 59,0-1 1,0-2-1,0 0 0,26-8 0,-18 5-14,-6 0-20,-1 0 0,1-2 0,-2 0 0,1-2 0,-1 0 0,0-1 0,-1 0 1,-1-2-1,0 0 0,24-24 0,-38 34-39,0 0 0,-1 0 1,1-1-1,0 1 0,-1-1 0,0 1 1,0-1-1,0 0 0,0 0 0,-1 0 0,1 0 1,0-6-1,-1 8 0,-1 0-1,0-1 1,0 1 0,0-1-1,-1 1 1,1-1 0,-1 1-1,1 0 1,-1-1 0,0 1-1,0 0 1,0-1 0,0 1-1,0 0 1,0 0 0,-1 0-1,1 0 1,-1 0 0,1 0-1,-1 0 1,0 1 0,0-1-1,-2-1 1,2 1-3,-1 0 1,1 0-1,-1 0 0,0 0 1,1 1-1,-1-1 1,0 1-1,-4-1 0,5 1-4,0 1 0,0 0 0,1 0 0,-1 0 0,0 0-1,1 0 1,-1 1 0,0-1 0,0 0 0,1 1 0,-1-1 0,0 1-1,1 0 1,-1 0 0,1-1 0,-1 1 0,-2 2 0,-5 4-7,1-1 0,0 1-1,0 0 1,0 1 0,1 0 0,0 0 0,1 0 0,0 1 0,-5 10 0,7-12-1,0 1 0,1 0-1,1 0 1,-1 1 0,1-1 0,1 0-1,0 1 1,0-1 0,0 1 0,1 0 0,2 13-1,-2-15-1,1 0-1,0 0 1,0 0-1,1 0 0,0 0 1,0-1-1,1 1 1,0-1-1,0 1 0,1-1 1,-1 0-1,1 0 1,0 0-1,1-1 0,-1 0 1,1 0-1,0 0 1,1 0-1,-1-1 0,1 0 1,0 0-1,0 0 1,0-1-1,0 0 1,1 0-1,8 2 0,-10-3 13,0-1-1,0-1 0,0 1 1,0-1-1,1 0 1,-1 0-1,0-1 0,0 1 1,1-1-1,-1 0 0,0 0 1,0-1-1,0 0 1,0 0-1,6-3 0,0-1 12,0-1 0,0 0 0,-1 0 0,0-1 0,10-10 0,-6 3 26,0 0 1,-2-1-1,0-1 0,19-34 0,29-79 227,-45 97-162,-9 16-46,-5 13-22,1-1 0,-1 1 0,1 0 0,-1 0 0,1 1 0,1-1-1,-1 0 1,0 1 0,1-1 0,0 1 0,5-6 0,-6 10-24,-1-1 0,0 1 0,0 0 0,0 0 0,0 0 0,0 0 0,0 0 0,0 0-1,0 0 1,0 1 0,-1-1 0,2 2 0,-1-1 1,4 6-3,0 0 0,-1 0 1,-1 0-1,1 1 0,-2-1 1,1 1-1,-1 0 0,0 0 0,-1 0 1,1 12-1,-1 14 31,-5 45-1,4-78-39,-1 13 16,-1 0 1,0-1 0,-8 23-1,9-32-11,-1 0-1,0 0 0,0-1 1,0 1-1,-1 0 1,1-1-1,-1 0 1,0 0-1,0 0 1,-1 0-1,1 0 0,-1-1 1,-7 6-1,8-7-2,0-1-1,0 0 0,-1 0 0,1 0 1,0 0-1,-1 0 0,1-1 1,-1 1-1,1-1 0,-1 0 0,1 0 1,-1-1-1,1 1 0,0-1 0,-6-1 1,-4-1 20,-1-2 0,-16-7 0,23 9-15,6 3-6,0-1 0,1 1 0,-1 0 0,0-1 0,0 1 1,1-1-1,-1 1 0,0-1 0,1 1 0,-1-1 0,0 1 1,1-1-1,-1 1 0,1-1 0,-1 0 0,1 1 1,0-1-1,-1 0 0,1 1 0,-1-1 0,1 0 0,0 0 1,0 0-1,-1 1 0,1-1 0,0 0 0,0 0 0,0-1 1,0 2-1,1-1 0,-1 0 0,0 1 0,1-1 0,-1 1 0,0-1 0,1 1 0,-1-1 0,1 1 0,-1-1 0,1 1 1,-1-1-1,1 1 0,-1 0 0,1-1 0,-1 1 0,1 0 0,0-1 0,-1 1 0,1 0 0,-1 0 0,1 0 0,0 0 1,-1-1-1,1 1 0,0 0 0,-1 0 0,1 0 0,0 0 0,-1 0 0,1 1 0,0-1 0,-1 0 0,1 0 0,0 1 1,14 0 5,0 0 0,1 0 1,17-3-1,23 1-2,12 2 40,113-12 0,-175 10-45,0 0-1,-1-1 1,1 0 0,-1 0-1,1 0 1,-1-1-1,0 0 1,0 0 0,0 0-1,0-1 1,0 1 0,-1-1-1,0 0 1,0-1 0,0 1-1,0-1 1,-1 0 0,1 1-1,-1-2 1,3-5 0,-4 6-1,1 0 1,-1 0 0,-1 0 0,1 0 0,0 0 0,-1 0 0,0 0-1,0 0 1,-1-1 0,0 1 0,0 0 0,0 0 0,0-1 0,-1 1-1,0 0 1,0 0 0,0 0 0,0-1 0,-1 1 0,0 1-1,0-1 1,-5-7 0,6 10 1,-1-1 0,0 1 1,0 0-1,0 0 0,0 0 0,0 0 0,0 0 0,-1 1 0,1-1 0,-1 1 0,1 0 0,-1-1 0,1 1 1,-1 0-1,0 0 0,0 1 0,1-1 0,-1 0 0,0 1 0,0 0 0,0 0 0,0 0 0,0 0 0,1 0 1,-1 0-1,0 1 0,0 0 0,0-1 0,1 1 0,-1 0 0,0 0 0,1 0 0,-1 1 0,-2 1 0,-4 2 3,1 0-1,1 0 1,-1 1-1,1 0 1,0 1-1,0-1 1,1 1-1,0 1 1,-6 8-1,9-12-2,1 0 1,-1 0-1,1 0 0,0 0 0,1 0 0,-1 1 0,1-1 1,0 0-1,0 1 0,0-1 0,0 1 0,1 0 0,0-1 1,0 1-1,0-1 0,0 1 0,1-1 0,0 1 0,0-1 1,0 1-1,1-1 0,-1 1 0,1-1 0,0 0 0,0 0 1,0 0-1,1 0 0,5 6 0,-2-3 12,1 0 0,1 0 0,-1-1 0,1 0 0,0 0 0,0-1 0,1 0 0,-1 0 0,1-1-1,0 0 1,1-1 0,13 4 0,-3-3 36,-1-1-1,1-1 1,-1-1-1,1-1 1,36-4-1,97-24 291,-127 22-274,-9 0 143,-2 1-573,-6 4-2727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6:58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67 16687,'0'0'1184,"-84"-30"-608,50 14-8,19 4-24,11 6 0,4 4-344,12 8 0,17 2-152,19 10 16,25 6-64,7 3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2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75 6128,'0'0'9193,"-11"-3"-8858,0-1-235,3 1 10,-1 1-1,1-1 1,0 1-1,-1 0 1,0 1 0,1 0-1,-13 1 1,16 0-32,1 1 1,-1 0-1,1 1 0,-1-1 1,1 1-1,0 0 1,0 0-1,-1 1 0,2-1 1,-1 1-1,-7 5 1,1 2 259,1-1 1,-16 22 0,23-27-282,0 0 0,0 0 0,0 1 0,0-1 1,1 1-1,-1-1 0,1 1 0,0 0 0,1-1 0,-1 1 0,1 0 0,0 0 0,0-1 0,0 1 0,1 0 0,0-1 1,0 1-1,0 0 0,0-1 0,1 1 0,-1-1 0,1 1 0,1-1 0,-1 0 0,0 0 0,1 0 0,0 0 0,0 0 0,0-1 1,0 0-1,6 5 0,-4-5 5,0 0 0,0 0-1,1 0 1,-1 0 0,1-1 0,0 0 0,0-1 0,0 1 0,0-1 0,0 0 0,7 0 0,-9-1-33,0 0 0,0 0 0,1-1 0,-1 0 0,0 0 0,0 0 0,0 0 0,0-1 0,0 1 0,0-1 0,0 0 0,-1 0 0,1-1 0,-1 1 0,1-1 0,4-5 0,0 0 50,0-1 1,-1 0-1,0 0 0,-1-1 1,0 0-1,8-19 1,-12 24-16,0 0 1,0 0 0,0 0-1,-1-1 1,0 1-1,0-1 1,0 1-1,-1-1 1,0 1 0,0-1-1,0 1 1,0-1-1,-1 1 1,0-1-1,-4-10 1,5 16-59,0 0 0,0 0 0,0-1 0,0 1 0,0 0 0,0 0 0,0 0 0,0 0 0,0-1 0,0 1 0,0 0-1,0 0 1,0 0 0,0 0 0,-1 0 0,1-1 0,0 1 0,0 0 0,0 0 0,0 0 0,0 0 0,0 0 0,-1 0 0,1 0 0,0 0 0,0-1 0,0 1 0,0 0 0,0 0 0,-1 0 0,1 0 0,0 0 0,0 0 0,0 0 0,0 0 0,-1 0 0,1 0-1,0 0 1,0 0 0,0 0 0,0 0 0,-1 0 0,1 0 0,0 0 0,0 0 0,-1 1 0,-4 8 119,-2 13-34,7-15-79,-1 1-1,2 0 1,-1 0 0,1 0-1,0-1 1,1 1 0,0 0-1,0-1 1,1 0 0,-1 1-1,2-1 1,-1 0 0,1 0-1,0-1 1,0 1 0,1-1-1,0 0 1,0 0 0,11 9-1,-14-14-6,-1-1-1,0 1 1,1-1 0,-1 0-1,1 1 1,-1-1-1,1 0 1,-1 0 0,1 0-1,-1 0 1,1 0-1,-1 0 1,1-1 0,-1 1-1,1 0 1,-1-1-1,1 1 1,-1-1 0,0 1-1,1-1 1,-1 0 0,0 0-1,2-1 1,32-25 74,-28 21-58,6-6 22,-1 0 1,17-23-1,8-8 70,4-5 19,-30 33-55,2 0 0,0 1 0,23-20 0,-35 34-71,0 0 1,-1 0 0,1 0-1,-1 0 1,1 0 0,-1 0-1,1 0 1,0 0 0,-1 0-1,1 0 1,-1 0 0,1 0-1,-1 0 1,1 1 0,0-1-1,-1 0 1,1 0 0,-1 1-1,1-1 1,-1 0 0,1 1-1,-1-1 1,1 0 0,-1 1-1,0-1 1,1 1 0,-1-1-1,1 1 1,-1 0 0,12 14 63,51 112 217,-27-49-146,-33-74-124,-1 0-1,1 1 1,-1-1-1,1 0 0,1 0 1,-1 0-1,0-1 1,1 1-1,0-1 1,0 0-1,0 0 1,0 0-1,0 0 1,1-1-1,-1 0 0,1 0 1,0 0-1,6 2 1,-3-3 5,1 1 1,-1-1 0,1-1-1,0 0 1,-1 0-1,1 0 1,0-1 0,-1-1-1,16-3 1,-15 2-3,0 0-1,-1-1 1,1 0 0,-1 0 0,0-1 0,9-6 0,11-5 40,-22 13-45,0 0-1,-1 0 1,0-1 0,1 1 0,-1-1 0,0 0-1,-1-1 1,9-9 0,-9 10 2,-1-1 1,0 0-1,0-1 1,0 1-1,-1 0 0,0-1 1,0 1-1,0-1 1,-1 0-1,0 0 0,0 1 1,0-1-1,-1-10 1,0 13-14,0 0 1,-1 0-1,1 0 1,-1 1-1,0-1 1,0 0-1,0 0 1,0 0-1,-1 1 1,1-1-1,-1 1 1,0-1-1,1 1 1,-1 0-1,0-1 1,0 1-1,-1 0 1,1 0-1,0 0 1,-1 1-1,1-1 1,-1 1-1,1-1 1,-1 1-1,0 0 1,0 0-1,1 0 1,-6-1 0,4 1-4,0 1 0,0 0 1,0-1-1,0 1 1,1 0-1,-1 1 0,0-1 1,0 1-1,0 0 1,0 0-1,0 0 1,1 0-1,-1 1 0,1-1 1,-1 1-1,1 0 1,-5 3-1,-5 5-17,1-1 0,-21 22-1,30-27 15,0-2 0,1 0 0,0 0 0,0 1-1,0-1 1,1 1 0,-1-1 0,1 1-1,-1 0 1,1 0 0,0 0 0,0 0-1,0 0 1,0 0 0,1 0 0,-1 0 0,1 0-1,0 0 1,0 5 0,1-3-3,0 0 0,0 0 0,0 1-1,1-2 1,0 1 0,0 0 0,0 0 0,1-1 0,-1 1 0,5 5 0,2 0-4,0 1 1,0-2-1,1 1 1,0-1-1,0-1 1,1 0-1,21 12 1,-14-12 35,0 0 1,0-1-1,1-1 1,-1-1 0,1 0-1,1-2 1,-1 0 0,0-1-1,1-1 1,34-2-1,-27-2-1728,51-12-1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6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260 708 5824,'0'0'7165,"-13"3"-6780,-19 4 135,-56 21-1,79-24-363,-1 0-1,1 0 0,0 1 0,0 0 1,0 1-1,1-1 0,-1 2 0,2-1 1,-1 1-1,1 1 0,0-1 0,-6 10 0,11-15-83,1 1 0,-1-1 0,1 1 0,0 0 0,-1-1-1,2 1 1,-1 0 0,0 0 0,0 0 0,1 0 0,0 0-1,-1 5 1,2-5-26,-1-1-1,1 0 1,-1 0-1,1 0 1,0 0-1,0 0 1,0 0-1,0 0 1,0 0-1,1 0 1,-1-1-1,0 1 1,1 0 0,-1-1-1,1 1 1,0-1-1,-1 1 1,5 1-1,0 0 15,0 1-1,0-1 1,0-1-1,0 0 1,0 1 0,1-2-1,-1 1 1,1-1-1,-1 0 1,1 0-1,0-1 1,-1 0 0,1 0-1,0-1 1,12-2-1,-12 2-15,1-1-1,-1-1 1,1 1-1,-1-1 0,0 0 1,0-1-1,0 0 1,0 0-1,-1 0 1,0-1-1,0 0 1,0 0-1,7-9 0,4-7 54,-2-1-1,0-1 1,-2-1-1,0 0 1,-2 0-1,0-1 1,-2-1-1,-1 1 1,-1-2-1,6-41 1,-12 67-95,11-77 172,3-102 0,-15 158-126,0-1 1,-2 1-1,0-1 1,-1 1-1,-2 0 1,0 0-1,-1 0 0,-2 1 1,-13-30-1,18 46-20,1 0 0,-1 1-1,0 0 1,0-1 0,0 1 0,0 1-1,-1-1 1,0 0 0,-4-3 0,7 6-21,-1 1 1,1-1 0,-1 0-1,1 1 1,-1-1 0,1 1 0,-1-1-1,1 1 1,-1 0 0,1 0 0,-1 0-1,1 0 1,-1 0 0,1 0-1,-1 0 1,1 0 0,-1 0 0,0 1-1,1-1 1,-1 1 0,1-1 0,0 1-1,-1 0 1,1-1 0,0 1-1,-1 0 1,1 0 0,0 0 0,0 0-1,-1 0 1,1 0 0,0 0 0,-1 2-1,-6 7 9,-1 0 1,2 0-1,-1 0 0,1 1 0,1 0 0,0 1 1,1-1-1,0 1 0,1 0 0,-5 22 0,6-17-3,0 1 1,2 0-1,0 0 0,1 0 1,1 0-1,1 0 0,3 18 0,7 25 78,23 75 0,-29-118-60,1 0 1,0-1-1,2 0 1,0 0 0,1-1-1,0 0 1,1 0-1,20 20 1,-17-22 12,-4-2 2,0-2 1,1 1-1,1-2 0,-1 1 1,1-1-1,1-1 0,0-1 1,22 11-1,-24-14 23,0-1 0,1 0-1,0 0 1,0-2 0,-1 1 0,1-1 0,0-1 0,0 0 0,0-1-1,22-4 1,-30 5-47,1-1-1,-1 0 1,1-1-1,-1 1 1,0-1-1,0 1 1,0-1-1,0-1 1,0 1-1,0 0 1,-1-1-1,1 0 1,-1 0-1,1 0 1,-1 0-1,0-1 1,0 1-1,-1-1 1,1 0-1,-1 0 1,0 0-1,0 0 1,0 0-1,0 0 1,-1 0-1,0-1 1,1 1-1,-2 0 1,1-1-1,0 1 1,-1-1-1,0 1 1,0-1-1,0 1 1,-1-1-1,0 1 1,1-1-1,-1 1 1,-1-1-1,1 1 1,-1 0-1,0 0 1,0 0-1,0 0 1,0 0-1,-1 0 1,1 1-1,-7-7 1,7 8-14,-1-1 1,0 1 0,1 0 0,-1 0 0,0 1 0,-1-1 0,1 0 0,0 1-1,0 0 1,-1 0 0,1 0 0,0 0 0,-1 0 0,1 1 0,-1 0-1,1-1 1,-1 1 0,1 1 0,-1-1 0,1 0 0,-1 1 0,1 0 0,0-1-1,-1 1 1,1 1 0,0-1 0,0 0 0,-6 4 0,5-3-7,1 0 0,-1 1 0,1-1 0,-1 1 0,1 0 0,0 0 0,0 0 1,0 0-1,0 1 0,1-1 0,-1 1 0,1 0 0,0-1 0,0 1 0,0 0 0,1 0 0,-1 0 0,1 0 1,0 1-1,0-1 0,1 0 0,-1 9 0,2-6 0,0 0 1,1 1-1,0-1 0,0 0 0,1 0 1,0-1-1,0 1 0,1-1 1,0 1-1,0-1 0,0 0 1,1 0-1,6 6 0,-1-2 6,0 0 0,0-1-1,1 0 1,1 0 0,23 12 0,-21-15 18,0 0 1,1-1-1,-1-1 1,1 0 0,0-1-1,1-1 1,-1 0-1,0-1 1,0-1 0,1 0-1,-1-1 1,0-1-1,0 0 1,0-1 0,0-1-1,0 0 1,0-1 0,-1 0-1,0-2 1,0 1-1,-1-2 1,0 0 0,21-16-1,134-99 406,-137 96-323,-28 23-87,1 0-1,0 1 1,-1-1 0,2 1-1,-1-1 1,0 1-1,1 1 1,-1-1-1,1 1 1,0 0 0,5-2-1,2 1 8,0 1 0,-1 0-1,1 0 1,0 2 0,1-1-1,-1 2 1,0-1-1,0 2 1,0 0 0,-1 0-1,21 7 1,-22-6-18,-12-5 22,-22-6 11,13 6-39,0 0-1,-1 0 0,1 1 1,0 0-1,-1 1 0,1 0 1,-1 1-1,1 1 0,0-1 1,0 2-1,-1-1 0,2 2 1,-1 0-1,-14 6 0,-4 3 0,19-9 0,0 0-1,0 1 0,-15 10 0,23-14 1,0 1 0,0 0-1,0-1 1,0 1 0,1 0-1,-1 0 1,0 0 0,1 0-1,-1 0 1,1 1-1,0-1 1,0 0 0,0 1-1,0-1 1,0 0 0,0 1-1,1-1 1,-1 1 0,1-1-1,0 5 1,0-5-2,0 1 1,1 0-1,0 0 0,-1-1 1,1 1-1,0 0 0,0-1 1,1 1-1,-1-1 0,1 0 1,-1 1-1,1-1 0,3 4 1,30 25 12,-19-20-17,1-1 1,0-1 0,1 0-1,-1-1 1,2-1 0,-1-1-1,1 0 1,0-2-1,0 0 1,1-1 0,-1-1-1,1-1 1,-1-1-1,26-2 1,-12-1-10,0-2 1,-1-2-1,0-1 0,0-1 0,-1-1 1,0-2-1,50-27 0,-17 6 33,-36 20 0,-1-1-1,43-30 1,-69 44-18,0-1 0,0 1 0,-1-1 1,1 1-1,0-1 0,-1 1 0,1-1 0,0 1 0,-1-1 1,1 1-1,-1-1 0,1 0 0,-1 1 0,1-1 0,-1 0 1,0 0-1,1 1 0,-1-1 0,0 0 0,1 0 1,-1 0-1,-1 0 1,1 1 1,-1 0 0,0 0-1,1-1 1,-1 1 0,0 0-1,0 0 1,1 0 0,-1 0-1,0 0 1,0 0 0,1 0-1,-1 0 1,0 0 0,1 0-1,-1 0 1,-1 1 0,-41 12 84,16 0-70,1 0 1,0 2 0,2 2-1,0 0 1,0 1-1,2 1 1,0 1 0,-30 37-1,50-54-19,0 0-1,0-1 0,0 2 1,1-1-1,-1 0 1,1 0-1,0 0 1,-1 1-1,1-1 0,1 0 1,-1 1-1,0-1 1,1 1-1,0-1 1,0 1-1,0 0 1,0-1-1,0 1 0,1-1 1,0 0-1,0 1 1,0-1-1,0 1 1,0-1-1,0 0 0,1 0 1,0 0-1,0 0 1,0 0-1,0 0 1,0 0-1,0-1 0,1 1 1,-1-1-1,1 1 1,0-1-1,-1 0 1,1 0-1,4 2 0,-5-3 3,0-1 0,0 1-1,1-1 1,-1 1 0,0-1 0,0 0-1,0 0 1,0 0 0,0 0-1,0 0 1,1-1 0,-1 1-1,0-1 1,0 1 0,0-1-1,0 0 1,0 1 0,0-1-1,0 0 1,-1 0 0,1-1-1,0 1 1,0 0 0,-1-1-1,3-1 1,5-5 11,-1-1-1,1 0 1,6-11 0,-11 15-7,8-11 23,-1-1-1,0 0 0,-2-1 1,0 0-1,-1 0 0,0-1 1,8-38-1,-10 38 116,7 38-49,-10-8-94,1 0 0,0 0-1,1 0 1,0-1 0,1 0-1,0 0 1,1 0 0,0-1-1,0 0 1,1 0 0,14 11-1,-19-17 2,1-1-1,-1 0 0,1 0 0,0 0 0,0 0 0,0-1 0,0 1 0,0-1 0,0 0 0,0 0 1,1-1-1,-1 1 0,0-1 0,0 0 0,1 0 0,-1 0 0,0-1 0,0 1 0,0-1 1,1 0-1,-1-1 0,0 1 0,0-1 0,-1 1 0,6-4 0,6-3 15,-1 0-1,0-1 0,-1-1 1,0 0-1,14-15 1,-7 4 45,24-33 1,-12 13 28,-29 37-78,25-32 82,-26 33-70,0 0 0,-1 0 0,1 0 0,-1 0 0,1 0 0,-1-1 0,0 1 0,0 0 1,-1-1-1,1-4 0,-1 7 72,-2 15 27,-3 15-73,-2 52 0,4-20-12,1-49-17,2-1-1,1 24 0,-1-34-16,0 1 0,0 0 1,0 0-1,1 0 0,-1 0 0,0 0 1,1 0-1,0 0 0,-1-1 0,1 1 1,0 0-1,0-1 0,0 1 0,0 0 1,0-1-1,0 1 0,0-1 0,1 1 1,-1-1-1,1 0 0,-1 0 0,1 1 1,-1-1-1,1 0 0,0-1 0,2 3 1,-2-3 2,1-1 1,-1 1-1,0 0 1,0 0-1,0-1 1,0 1-1,0-1 1,0 0-1,0 0 0,0 0 1,0 0-1,0 0 1,0 0-1,0 0 1,-1 0-1,3-3 1,-1 2-1,10-8 21,-1-1-1,0 0 1,-1-1 0,-1 0 0,17-24-1,38-74 151,-56 94-145,-1-1 7,-7 13-21,1-1-1,0 1 1,1 0-1,-1 0 0,1 0 1,-1 0-1,1 0 1,5-4-1,-8 8-16,0 0-1,0 0 1,0-1-1,1 1 1,-1 0-1,0 0 1,0 0-1,0 0 1,1 0-1,-1 0 1,0 0-1,0 0 1,0 0-1,1-1 1,-1 1 0,0 0-1,0 0 1,1 0-1,-1 0 1,0 0-1,0 1 1,1-1-1,-1 0 1,0 0-1,0 0 1,0 0-1,1 0 1,-1 0-1,0 0 1,0 0-1,0 0 1,1 1 0,-1-1-1,0 0 1,0 0-1,0 0 1,0 0-1,1 1 1,-1-1-1,0 0 1,0 0-1,0 0 1,0 0-1,0 1 1,4 11 10,0 31-8,-3 0 1,-4 58-1,1-64-4,-3 26 6,-21 107 0,-31 56 4,56-223-10,-25 76-9,23-71 10,0-1 0,-1 1 0,0-1 1,-1 0-1,1 0 0,-1 0 0,-11 10 0,15-16 3,0 0-1,0 0 1,-1 0 0,1 0 0,0 0 0,-1 0-1,1-1 1,-1 1 0,1 0 0,-1-1 0,0 1-1,1-1 1,-1 0 0,0 1 0,1-1 0,-1 0-1,1 0 1,-1 0 0,0 0 0,1 0 0,-4-1 0,1 0 4,1-1 0,-1 1 0,1-1 0,0 1 0,-1-1 0,1 0 0,0-1 0,0 1 0,-4-4 1,0-2 10,-1 0 1,2-1-1,-1 0 1,1 0 0,0 0-1,-4-11 1,9 18-15,-1-2 9,0 0-1,0-1 1,0 1 0,1-1-1,-1 1 1,1-1-1,1 1 1,-1-1 0,1 1-1,-1-1 1,1 0 0,0 1-1,1-1 1,0-5-1,1-2 19,1 1 0,0-1 0,1 1-1,0 0 1,0 1 0,1-1-1,0 1 1,1-1 0,0 2 0,11-13-1,-5 11 2,0 0 0,0 2-1,1-1 1,0 2 0,29-14 0,76-26 122,-98 41-125,-9 2-38,0 2 0,0-1 0,0 1 1,0 1-1,0 0 0,1 1 0,-1 0 0,1 1 1,-1 0-1,15 2 0,-24-2 0,-1 1 1,1 0-1,0 0 0,-1 0 1,1 0-1,-1 0 0,1 0 1,-1 0-1,1 0 0,-1 0 1,0 1-1,0-1 0,0 1 1,0-1-1,0 1 0,0-1 1,0 1-1,0 0 0,0 1 1,11 33-3044,-11-32 1409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8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1013 7632,'0'0'3873,"14"-8"-3090,-4 2-668,20-10 380,-2-1 1,0-2-1,-1 0 0,32-32 1,-22 11 387,38-53 1,-60 71-546,-1 0 0,-1-1 1,-1-1-1,14-37 0,-22 51-168,2-8 296,7-29 1,-12 42-334,0 0 0,-1 0 0,1 1 0,-1-1 1,0 0-1,-1 0 0,1 0 0,-1 1 1,0-1-1,0 0 0,-2-6 0,2 10-94,1 0 0,-1 0 0,1 1-1,-1-1 1,0 0 0,1 0 0,-1 1-1,0-1 1,1 0 0,-1 1 0,0-1-1,0 0 1,0 1 0,0-1 0,0 1-1,1 0 1,-1-1 0,0 1-1,0 0 1,0-1 0,0 1 0,0 0-1,0 0 1,0 0 0,0 0 0,0 0-1,0 0 1,0 0 0,0 0 0,0 0-1,0 1 1,0-1 0,0 0 0,-1 1-1,-1 0 64,0 0 0,0 0 0,0 1 0,0-1 0,1 1 0,-1-1 0,1 1 0,-1 0 0,-3 4 0,4-5-54,1 1 0,0-1 0,0 0 1,0 1-1,0-1 0,0 0 0,0 1 0,0-1 0,0 1 0,0 0 0,1-1 0,-1 3 0,1-3-19,1 1 1,-1-1-1,1 1 0,-1-1 0,1 1 1,0-1-1,0 0 0,0 1 1,-1-1-1,2 0 0,-1 1 0,0-1 1,2 2-1,25 26 227,34 42 52,-55-62-279,0 1 1,-1 0 0,0 0 0,-1 1-1,0-1 1,3 13 0,11 43 247,13 93-1,-31-156-260,-1-1 0,0 1 0,1 0 0,0-1 0,-1 1 0,1-1 0,0 0 0,1 1 0,-1-1 0,0 0 0,0 1 0,1-1 0,0 0 0,-1 0 0,1 0 0,0 0 0,0-1 0,0 1 0,0 0 0,0-1 0,0 0 0,1 1 0,-1-1 0,0 0 0,1 0-1,-1 0 1,1 0 0,-1-1 0,1 1 0,-1-1 0,1 1 0,0-1 0,-1 0 0,1 0 0,3 0 0,9-2 37,0 0-1,0-1 1,0-1-1,27-9 1,-22 6-27,11-4 26,-1-1 1,0-2-1,0-1 0,-2-1 1,32-23-1,120-110 233,-60 47 27,-120 102-308,-1 1 1,1-1-1,0 0 1,0 0-1,-1 0 1,1 0-1,0 0 1,0 0 0,-1 0-1,1-1 1,0 1-1,0 0 1,-1 0-1,1 0 1,0 0-1,0 0 1,0 0-1,-1 0 1,1 0-1,0-1 1,0 1-1,-1 0 1,1 0-1,0 0 1,0-1-1,0 1 1,0 0-1,0 0 1,-1 0 0,1-1-1,0 1 1,0 0-1,0 0 1,0-1-1,0 1 1,0 0-1,0 0 1,0-1-1,0 1 1,0 0-1,0 0 1,0-1-1,0 1 1,0 0-1,0 0 1,0-1-1,0 1 1,0 0-1,0 0 1,0-1-1,-22 13 80,-17 10 14,-40 29 0,48-29-39,-93 75 191,112-86-182,0 1-1,0 0 0,2 1 1,-1 0-1,2 1 1,-1 0-1,-8 19 0,18-31-56,-1-1 0,0 1 0,1 0 0,-1 0-1,1-1 1,-1 1 0,1 0 0,0 0 0,0-1 0,0 1-1,0 0 1,0 0 0,0 0 0,1-1 0,-1 1-1,0 0 1,1 0 0,0-1 0,-1 1 0,1 0-1,0-1 1,0 1 0,0-1 0,0 1 0,0-1-1,0 1 1,0-1 0,0 0 0,1 1 0,-1-1 0,1 0-1,-1 0 1,1 0 0,1 1 0,1 0 7,0 0 0,0 0 0,0-1-1,0 1 1,0-1 0,0 0 0,0 0 0,1 0 0,-1-1 0,0 1 0,1-1 0,-1 0 0,8-1 0,-1-2 12,0 0 0,0 0 0,0-1 0,-1 0 0,1-1 0,-1-1 0,-1 1 0,1-1 0,-1-1 0,0 0 0,0 0 0,-1-1 0,0 0 0,14-17 0,-6 3 48,-1-1 0,-1-1 0,-1 0 0,-2 0 0,11-30 0,-18 28 77,-4 23 10,-2 18-75,1-3-87,1 1 0,0-1-1,1 0 1,1 0 0,0 0 0,0 0 0,1 0 0,1 0 0,0-1 0,1 0 0,0 0 0,0 0-1,1 0 1,1-1 0,0 0 0,16 18 0,-19-23 0,1-2 0,0 1 0,1 0 1,-1-1-1,0 0 0,1 0 0,0-1 0,-1 0 0,1 0 0,0 0 0,0 0 0,1-1 1,-1 0-1,0-1 0,0 1 0,0-1 0,1 0 0,-1-1 0,0 1 0,0-1 0,0 0 1,11-4-1,0-1 0,-1-1 1,-1 0 0,1-1 0,-1-1 0,-1 0 0,26-22 0,-11 5 4,-1-1 0,-1-2 0,-1 0 0,34-53 1,-22 22 18,49-105 1,-63 114-14,-2-1 1,-3 0 0,-2-2-1,15-78 1,-30 116-9,-1 0 0,-1-22-1,-4 24-10,-4 13-6,6 2 10,0 0 0,1 0 0,-1 0 0,1 0-1,-1 0 1,1 0 0,0 0 0,-1 0-1,1 1 1,-2 2 0,-10 16-16,1 0 0,1 1 0,1 0 1,1 1-1,0 0 0,-6 30 0,7-15-20,1-1 0,2 1 1,0 48-1,5-35 1,10 89 0,-9-129 33,2 11-6,7 30 0,-8-44 6,0-1 1,0 0-1,1 0 1,0 0-1,0 0 0,0 0 1,1-1-1,7 10 1,-3-7 0,0 0-1,0-1 1,0 0 0,1 0 0,0-1 0,0 0-1,1 0 1,0-1 0,0-1 0,0 0 0,0 0 0,19 4-1,-20-6 2,0-1 0,-1-1 0,1 1 0,0-1 0,0-1 0,-1 0 0,1 0 0,0 0 0,-1-1 0,1-1 0,-1 1-1,0-1 1,0-1 0,0 1 0,0-1 0,9-7 0,-6 4 8,-1-1 0,0 0 1,0-1-1,-1 0 0,0-1 0,10-13 0,-16 19-3,0 0-1,0 0 1,-1-1-1,0 1 0,0-1 1,0 0-1,0 1 1,-1-1-1,0 0 1,0 0-1,0 0 0,0 0 1,-1 0-1,0 0 1,0 0-1,0 0 0,0 0 1,-1 0-1,-2-6 1,3 9 0,0 1 0,-1-1 0,1 0 0,-1 1 0,1-1 0,-1 0 0,0 1 0,1-1 1,-1 1-1,0 0 0,0-1 0,0 1 0,0 0 0,0-1 0,-1 1 0,1 0 0,0 0 0,0 0 1,-1 0-1,1 0 0,-1 0 0,1 0 0,-1 1 0,1-1 0,-1 1 0,0-1 0,1 1 0,-1-1 0,0 1 1,1 0-1,-1 0 0,0 0 0,1 0 0,-1 0 0,0 0 0,1 0 0,-3 1 0,0 0 5,0 1 0,0 0 0,0 0 0,1 0 0,-1 0 0,0 0 0,1 1 0,0 0 0,0-1-1,0 1 1,0 1 0,0-1 0,0 0 0,-1 4 0,-2 2-3,1 0 0,0 0 0,1 0-1,0 0 1,0 1 0,-4 18 0,7-21-8,1 0 1,-1 0 0,1 0 0,0 0-1,0 0 1,1 1 0,0-1 0,1 0-1,-1 0 1,1 0 0,6 12-1,-3-7 0,1 1-1,0-1 0,1-1 0,1 1 0,17 19 0,-22-27 1,1 0-1,0-1 0,0 1 0,0-1 0,0 0 1,1 0-1,-1 0 0,1-1 0,0 0 0,0 1 0,0-2 1,0 1-1,0-1 0,0 1 0,0-1 0,1-1 1,-1 1-1,0-1 0,9 0 0,3-3 5,0 1 1,-1-2-1,1 0 0,-1-1 0,0-1 1,0-1-1,0 0 0,-1 0 0,0-2 1,-1 0-1,0-1 0,0 0 0,-1-1 1,19-20-1,-13 9 34,0-1-1,-2-1 1,-1 0 0,-1-1 0,0-1 0,-2-1-1,15-44 1,-20 49 3,-5 16-14,0-1-1,-1 0 1,1 1 0,1-13 0,-1 9 65,1 13-11,2 21-19,-2 173-35,-4-186-33,0 1-1,-1-1 0,0 1 0,0-1 1,-6 19-1,6-28 8,0 1 0,0 0 0,0-1 0,0 1 1,-1-1-1,1 1 0,-1-1 0,1 0 0,-1 0 0,0 1 0,0-1 0,-3 2 1,3-3 2,1 0 0,-1 0 1,1-1-1,-1 1 0,1-1 0,-1 1 1,0-1-1,1 1 0,-1-1 1,0 0-1,1 0 0,-1 0 1,0 0-1,0 0 0,1 0 1,-1-1-1,0 1 0,1 0 0,-1-1 1,0 1-1,1-1 0,-3-1 1,2 1 0,0 0 0,0 0 0,0-1 1,0 1-1,0-1 0,0 1 0,0-1 1,0 0-1,1 0 0,-1 0 0,0 0 1,-1-4-1,2 6-1,1-1 0,-1 0 0,1 0 0,0 0-1,-1 1 1,1-1 0,0 0 0,0 0 0,0 0 0,0 0 0,-1 1 0,1-1 0,0 0 0,0 0 0,1 0-1,-1 0 1,0 0 0,0 0 0,0 1 0,0-1 0,1 0 0,-1 0 0,1 0 0,-1 1 0,0-1 0,1 0-1,-1 0 1,1 1 0,-1-1 0,1 0 0,0 1 0,-1-1 0,1 1 0,0-1 0,-1 1 0,1-1-1,1 0 1,6-3 4,1 1 0,-1-1 0,1 2-1,0-1 1,0 1 0,0 1 0,0-1-1,12 1 1,11 1-2,33 4 0,-5 0 0,91-10-13,-136 8-7,-11 0-180,-5-3-585,-10-1-3372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9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16184,'0'0'335,"65"-10"9,40 4-88,34-12 0,32-6 200,-12 0 16,-26 5-40,-34 9 8,-26 14-48,-27-2 8,-10 4-176,-4 5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2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6632,'0'0'6016,"11"-1"-5518,28 1 353,50 7 0,21 5 269,-1-4 1,206-12 0,765-142 1144,-1005 131-2132,297-55 777,-251 52-207,132-2-1,-243 20-643,91 1 457,-92 0-423,-1 0-1,1 1 1,-1-1-1,0 2 0,1-1 1,-1 1-1,0 0 1,15 9-1,-21-10-50,0-1 0,0 1 0,0 0 1,0 0-1,-1 0 0,1 0 0,0 0 0,-1 1 0,0-1 1,1 0-1,-1 1 0,0-1 0,0 1 0,0-1 0,0 5 1,3 31-3303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40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79 4008,'0'0'11660,"-6"12"-11280,-11 24-46,1 1 1,-11 41-1,-27 203 1013,42-210-1032,-36 223 795,44-265-917,0 29 0,4-39 74,-1 0 0,-1 1 0,-1-1 0,-8 26-1,31-115 1354,-8 25-1469,2 0 0,29-65 1,-34 92-103,1-1 0,1 2 0,0 0 0,1 0 1,1 1-1,1 1 0,0 0 0,1 1 0,23-18 1,-24 22-15,-10 7-8,0 0 1,1 0 0,-1 0 0,1 0 0,0 1 0,8-4-1,-11 6-21,0 0 0,-1 0 0,1-1 0,0 1 0,0 0-1,-1 0 1,1 1 0,0-1 0,-1 0 0,1 1 0,0-1 0,-1 1 0,1-1-1,-1 1 1,1 0 0,-1 0 0,1-1 0,-1 1 0,1 0 0,-1 0-1,0 1 1,1-1 0,-1 0 0,0 0 0,0 1 0,1 1 0,2 2 6,-1 0 1,0 1-1,0-1 1,-1 1-1,1 0 0,-1 0 1,0 0-1,-1 0 1,1 1-1,-1-1 1,0 11-1,0 9 29,-4 37 1,2-53-34,-15 101 51,2-26 31,10-58-58,-2 28 307,7-54-335,-1 1 1,1-1-1,0 0 1,-1 0 0,1 0-1,0 0 1,0 0-1,0 0 1,0 0 0,0-1-1,0 1 1,0 0 0,0 0-1,0-1 1,0 1-1,0-1 1,0 1 0,1-1-1,-1 1 1,0-1-1,2 0 1,26 8 59,-20-8-57,1-1 1,-1 0-1,0 0 1,0 0-1,0-1 0,-1-1 1,1 1-1,0-2 1,-1 1-1,0-1 0,0 0 1,0-1-1,0 0 1,0 0-1,12-12 0,-5 3-3,-1 0 0,0-2 0,-1 1 1,0-2-1,19-34 0,-22 32 1,4-5 10,-1-1-1,11-29 1,-22 47 4,1-3 35,-8 13 21,2 2-76,0-1 1,0 1 0,1 0-1,0 0 1,0 0-1,-3 9 1,3-7 0,-1 5-2,1 0-1,-1 1 1,2-1-1,0 0 1,0 1 0,1-1-1,1 1 1,3 17-1,-3-21 2,1 0-1,0 0 1,0 0-1,1 0 1,1 0-1,-1-1 1,2 1-1,-1-1 1,1 0-1,0 0 1,12 13-1,-12-16 2,0-1 0,0 0 0,0 0 0,1 0 0,-1-1 0,1 0 0,0 0 0,0-1 0,0 1 0,0-1 0,1 0 0,-1-1 0,1 0 0,-1 0 0,1 0 0,7-1 0,-3 0 0,0-1 0,-1 0 0,1-1 0,-1 0 0,1-1 0,-1 0 0,0-1 0,19-9 0,20-13 8,-1-2 0,-1-2-1,-2-2 1,67-63 0,-75 59 38,49-64 0,-78 86-5,-8 13-39,0 1-1,0 0 0,1 0 1,-1-1-1,0 1 0,0 0 1,0 0-1,0 0 0,0-1 1,0 1-1,0 0 0,0 0 1,0-1-1,0 1 0,0 0 1,0 0-1,0-1 0,0 1 1,0 0-1,0 0 0,0-1 1,0 1-1,0 0 0,0 0 1,0-1-1,0 1 0,0 0 1,0 0-1,-1-1 0,1 1 1,0 0-1,0 0 0,0 0 1,0 0-1,-1-1 0,1 1 1,0 0-1,0 0 0,0 0 1,-1 0-1,1 0 0,0-1 1,0 1-1,-1 0 0,1 0 1,0 0-1,0 0 0,-1 0 1,1 0-1,-8 8 19,-11 12 6,-17 19 3,2 1 0,-45 67 0,72-95-22,0 0 1,0 1-1,1 0 0,0 0 0,2 0 0,-1 0 1,2 1-1,-1 0 0,2 0 0,0 0 0,1 0 1,0 0-1,1 0 0,3 23 0,-3-35-5,0 1 0,1 0 0,0-1 0,-1 1 0,1-1 0,0 1 0,0-1 0,1 1 0,-1-1 0,0 1 0,1-1 0,-1 0 0,1 0 0,0 0 0,0 0 0,0 0 0,0 0 0,0-1 0,0 1 0,1 0 0,2 0 0,-1 0 2,0-1-1,0 0 1,0 0 0,1 0-1,-1 0 1,0-1-1,1 0 1,-1 0 0,0 0-1,1 0 1,-1-1-1,8-2 1,-4 1 2,-1 0 0,1-1 1,-1 0-1,0-1 0,0 1 1,0-1-1,0-1 0,-1 1 0,0-1 1,0 0-1,0-1 0,0 1 1,-1-1-1,0 0 0,0-1 0,7-12 1,3-9 27,-2 0 0,0-1 0,8-30 0,-10 26 10,-7 16-19,-3 14-5,0 0 0,0-1-1,0 1 1,0 0 0,0-1 0,1 1-1,-1 0 1,1 0 0,0 0-1,2-3 1,-3 15 14,0 1 0,-1-1-1,-2 18 1,-1 16-40,-3 0 0,-1-1 0,-2 0-1,-2 0 1,-2-1 0,-25 57 0,29-81 0,0 0 0,-2 0 0,0-1 1,0-1-1,-1 0 0,-15 14 0,24-27 7,0 1 1,0-1 0,0 0-1,0-1 1,-1 1-1,1 0 1,-1-1-1,1 0 1,-1 0 0,1 0-1,-1 0 1,1 0-1,-1-1 1,0 1-1,1-1 1,-6 0 0,7-1 2,0 1 1,-1 0-1,1 0 1,0-1-1,0 0 1,-1 1-1,1-1 1,0 0 0,0 0-1,0 0 1,0 0-1,0-1 1,0 1-1,0 0 1,0-1 0,0 1-1,1-1 1,-1 0-1,1 0 1,-1 0-1,1 1 1,0-1-1,0 0 1,-1-1 0,0-1-1,1 0 1,0 1 1,0-1-1,0 1 0,1-1 0,-1 1 0,1-1 1,0 0-1,0 1 0,0-1 0,0 0 0,1 1 1,-1-1-1,1 1 0,2-6 0,0 2 2,0 0 0,1 0 1,0 1-1,0 0 0,1 0 0,6-8 0,38-36 39,67-54 0,19-18-11,-73 57-27,67-89 1,-98 113-4,-2 3 12,-2-1 0,-1-1-1,26-54 1,-32 50 8,-2 0 0,-2-2 0,-2 0-1,-2 0 1,-2-1 0,-2-1 0,3-87 0,-10 101-23,0 22 1,-1-1 1,0 1-1,-3-17 1,3 29-4,0-1 0,0 1 0,0 0 0,0 0 0,0 0 0,0 0 0,0-1 0,0 1 0,0 0 0,0 0 0,-1 0 0,1 0 0,0 0 0,0-1 0,0 1 0,0 0 0,0 0 0,0 0 0,-1 0 0,1 0 0,0 0 0,0 0 0,0 0 0,0-1 0,-1 1 0,1 0 0,0 0 0,0 0 0,0 0 0,0 0 0,-1 0 0,1 0 0,0 0 0,0 0 1,0 0-1,-1 0 0,1 0 0,0 0 0,0 0 0,0 0 0,0 1 0,-1-1 0,1 0 0,0 0 0,0 0 0,0 0 0,0 0 0,0 0 0,-1 0 0,1 0 0,0 1 0,0-1 0,0 0 0,0 0 0,0 0 0,0 0 0,0 0 0,-1 1 0,1-1 0,0 0 0,0 0 0,0 0 0,0 0 0,0 1 0,0-1 0,0 0 0,0 0 0,0 0 0,0 1 0,-10 34-7,1 1 0,-7 58-1,3 76-45,7-81 36,-36 305-124,37-329 128,2-7-13,-3-1-1,-20 89 1,22-133 145,6-26-59,6-30-10,1 11-2,1-1 0,1 2-1,2 0 1,27-49 0,-39 78-38,1-1 0,-1 0 0,1 1 0,0-1 1,-1 1-1,1 0 0,0 0 0,0 0 0,1 0 0,-1 0 1,0 0-1,5-2 0,-6 4-6,0 0 1,0 0 0,0 1-1,0-1 1,0 1-1,0-1 1,0 1-1,0-1 1,0 1-1,0 0 1,0-1 0,0 1-1,0 0 1,0 0-1,0 0 1,-1 0-1,1 0 1,0 1-1,5 7-4,-1 0-1,0 0 1,-1 1-1,0-1 1,0 1-1,-1 0 0,2 14 1,-2-12-8,0 1 1,1-1 0,0 0-1,12 22 1,-10-23 9,1 0-1,0-1 1,1 0-1,0-1 1,1 1 0,0-2-1,11 9 1,-17-14 4,1-1 0,0 1 0,0-1 0,0 0 0,1 0 0,-1 0 1,0-1-1,1 1 0,-1-1 0,1 0 0,-1 0 0,1-1 0,0 0 0,-1 1 0,1-1 1,0-1-1,-1 1 0,1-1 0,-1 0 0,1 0 0,-1 0 0,8-3 0,-2-1 8,0-1-1,-1 0 0,1 0 0,-1-1 0,0 0 0,-1-1 0,0 1 0,0-2 1,-1 1-1,0-1 0,0 0 0,-1-1 0,0 0 0,7-15 0,-9 16 0,0-1 0,0 1 0,-1-1 0,0 0 0,-1 0 0,0 0 0,0 0-1,-1 0 1,-1 0 0,0 0 0,0-1 0,-1 1 0,0 0 0,-1 0 0,0 0 0,-4-12-1,6 20-5,-1 1 0,1-1-1,-1 1 1,0 0-1,1-1 1,-1 1 0,0 0-1,0-1 1,0 1-1,0 0 1,0 0-1,0 0 1,0 0 0,0 0-1,-1 0 1,1 0-1,0 0 1,0 0 0,-3 0-1,3 0 0,0 1 0,-1 0-1,1 0 1,0 0 0,0 0-1,-1 0 1,1 1 0,0-1 0,0 0-1,-1 1 1,1-1 0,0 1 0,0-1-1,0 1 1,0-1 0,0 1-1,0 0 1,-2 1 0,-2 2 10,0 2-1,0-1 1,0 0 0,1 1 0,-1 0-1,-4 10 1,5-8-10,0 1-1,1-1 0,0 1 1,1 0-1,0 0 1,0 0-1,1 0 1,0 0-1,1 1 1,0-1-1,0 0 1,1 0-1,0 0 0,1 0 1,0 0-1,0 0 1,1 0-1,0-1 1,1 1-1,0-1 1,0 0-1,6 9 0,-8-14-2,0 1-1,0-1 0,0-1 0,0 1 0,0 0 0,1 0 0,-1-1 0,1 0 1,0 1-1,0-1 0,0 0 0,0 0 0,0 0 0,0-1 0,0 1 0,0-1 1,1 0-1,-1 0 0,1 0 0,-1 0 0,1-1 0,-1 1 0,1-1 0,-1 0 1,1 0-1,0 0 0,-1 0 0,1-1 0,-1 0 0,1 1 0,-1-1 0,4-2 1,8-4 10,-1 0 0,0-1 1,0 0-1,-1-1 1,20-19-1,-32 28-13,26-23 8,33-26 36,-53 44-25,-1 0 0,1 1 0,1 0-1,-1 0 1,1 1 0,15-5 0,-19 8-10,0-1 0,0 1 0,0 0 0,0 0 0,0 1 0,0-1 0,0 1 0,0 0 0,0 0 0,0 0-1,0 0 1,0 1 0,-1 0 0,1 0 0,-1 0 0,5 2 0,7 7 33,0 1 0,17 17 0,-8-7 19,-16-16-34,1-1-1,-1 0 1,0-1 0,1 1 0,16 4 0,-18-7-9,-1 0 0,0 0 0,0 1 0,0-1 0,0 1 0,0 1-1,0-1 1,-1 1 0,0 0 0,0 0 0,0 1 0,6 7 0,-2 7-139,-9-19 41,0 1-1,0-1 1,0 0-1,0 0 0,0 0 1,0 1-1,0-1 0,0 0 1,0 0-1,0 1 0,0-1 1,0 0-1,0 0 1,0 0-1,0 1 0,0-1 1,0 0-1,0 0 0,0 0 1,0 1-1,0-1 0,-1 0 1,1 0-1,0 0 1,0 1-1,0-1 0,0 0 1,-1 0-1,1 0 0,0 0 1,0 0-1,0 0 0,0 1 1,-1-1-1,1 0 1,0 0-1,0 0 0,-1 0 1,1 0-1,0 0 0,0 0 1,0 0-1,-1 0 0,1 0 1,0 0-1,0 0 1,-1 0-1,1 0 0,0 0 1,0 0-1,0 0 0,-1 0 1,1 0-1,0-1 0,0 1 1,0 0-1,-1 0 1,1 0-1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41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35 14064,'0'0'712,"-70"-30"-464,64 26 456,10 4-560,4 4 8,14 4-80,10 2 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45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200 578 4816,'0'0'7742,"-11"0"-7358,-1-1-253,8 1-91,0-1 1,0 1-1,0 0 1,1 0-1,-1 0 1,0 1-1,0 0 1,0-1 0,0 1-1,0 0 1,0 1-1,1-1 1,-1 1-1,-4 2 1,-15 8 279,14-8-124,0 1 0,0 0 0,1 1 0,-10 7 0,15-10-103,0 0 1,0 1-1,0-1 0,0 1 1,1 0-1,-1 0 0,1 0 1,0 0-1,0 0 0,1 1 1,-1-1-1,-1 8 0,1-2 95,0 0-1,1-1 1,0 1-1,0 0 1,1 0-1,1 0 1,2 19-1,-1-23-101,-1 0-1,2 0 0,-1 0 0,0 0 0,1 0 1,0-1-1,1 1 0,-1-1 0,1 0 1,0 0-1,1 0 0,-1-1 0,8 7 0,-6-6 4,1 0-1,0 0 0,0 0 0,0-1 0,1 0 0,-1-1 0,1 0 0,0 0 1,0 0-1,0-1 0,1 0 0,-1-1 0,0 0 0,1 0 0,8-1 0,-10 0-23,-1-1-1,0 0 0,0 0 1,1-1-1,-1 0 0,0 0 1,0 0-1,0-1 0,-1 0 1,1 0-1,-1 0 1,1-1-1,-1 1 0,0-2 1,-1 1-1,1 0 0,-1-1 1,1 0-1,-1 0 0,5-9 1,-4 6 21,-1-2 0,1 1 0,-2-1 0,1 1 0,-1-1 0,-1 0 0,0 0 0,0 0 0,0-17 0,-1 20-28,-1-1 1,-1 1 0,1 0 0,-1-1 0,0 1 0,-1 0-1,1 0 1,-2 0 0,1 0 0,-1 0 0,0 0 0,0 1 0,-1-1-1,-4-6 1,7 12-36,0 0-1,0-1 0,1 1 0,-1 0 1,0 0-1,0 0 0,0 1 1,0-1-1,0 0 0,0 0 0,-1 0 1,1 1-1,0-1 0,0 1 0,0-1 1,-1 1-1,1-1 0,0 1 1,0 0-1,-1-1 0,1 1 0,0 0 1,-1 0-1,1 0 0,0 0 1,-1 0-1,1 1 0,0-1 0,-2 1 1,-1 1 22,0 0 1,0 0-1,1 1 1,-1-1 0,1 1-1,0 0 1,-4 5-1,4-6-16,3-2-24,-1 1 1,1-1-1,0 0 1,-1 0 0,1 1-1,0-1 1,0 0-1,-1 0 1,1 1 0,0-1-1,0 0 1,-1 1-1,1-1 1,0 1-1,0-1 1,0 0 0,0 1-1,0-1 1,0 0-1,-1 1 1,1-1 0,0 1-1,0-1 1,0 0-1,0 1 1,0-1 0,0 1-1,1-1 1,-1 0-1,0 1 1,0 0 0,12 4 123,20-5 21,-14-3-96,-1-1 0,1 0 0,-1-2 0,0 0 0,0-1 0,18-10 0,93-62 387,-74 43-174,-40 27-113,-1-1 1,19-19 0,-1 1 262,-30 27-408,-1 0-1,1 1 1,-1-1 0,1 1-1,-1 0 1,1-1 0,0 1-1,-1 0 1,1-1 0,0 1 0,-1 0-1,1-1 1,0 1 0,-1 0-1,1 0 1,0 0 0,0 0-1,-1 0 1,1 0 0,0 0 0,0 0-1,-1 0 1,1 0 0,0 0-1,-1 0 1,1 1 0,0-1 0,0 0-1,-1 0 1,1 1 0,0-1-1,-1 1 1,1-1 0,-1 0-1,1 1 1,-1-1 0,1 1 0,-1-1-1,1 1 1,-1 0 0,1-1-1,-1 1 1,1-1 0,-1 1-1,0 0 1,1-1 0,-1 1 0,0 0-1,0 0 1,1 0 0,0 5 12,1-1 0,0 0 0,-1 1 0,0-1 0,0 10 0,-2 29 44,-2 0-1,-17 84 0,12-86-25,6-30-24,1 0 0,0 0 0,0 0 0,1 0 0,3 19-1,-3-28-9,1 0-1,0 1 0,0-1 0,0 0 0,0 0 0,0 0 1,1 0-1,-1-1 0,1 1 0,0 0 0,3 3 0,-4-5 1,1 1-1,0-1 1,-1 0 0,1 1-1,0-1 1,0 0-1,0 0 1,0-1-1,0 1 1,0 0-1,0-1 1,0 1 0,0-1-1,0 1 1,1-1-1,-1 0 1,0 0-1,4-1 1,8-1 9,0 0 1,0-1-1,-1-1 0,24-9 1,52-30 40,-72 35-48,59-33 50,-3-3 0,-1-3 0,72-61 0,-36 30 93,-103 72-42,-16 15-47,-8 9-36,0-1 0,-38 25 1,4-3-11,30-20-8,1 1 1,0 0-1,2 2 1,-34 46-1,52-65-4,0-1 0,1 0 1,-1 1-1,1-1 0,0 1 0,0-1 0,0 1 1,0 0-1,0 0 0,0-1 0,1 1 0,-1 0 0,1 0 1,0 0-1,0-1 0,0 1 0,0 0 0,1 3 0,0-3 0,0-1 0,1 1-1,-1-1 1,1 1 0,-1-1-1,1 0 1,0 0 0,0 0-1,0 0 1,0 0 0,0 0-1,0 0 1,0-1 0,1 1-1,-1-1 1,1 1-1,-1-1 1,4 1 0,1 0-3,-1 0 0,1-1 1,-1 1-1,1-1 0,0-1 1,-1 1-1,1-1 0,0 0 0,-1-1 1,1 0-1,0 0 0,-1 0 1,1-1-1,-1 0 0,0 0 1,11-5-1,-3 0 1,0 0 0,0-1 0,-1-1 0,0 0 0,0-1 0,11-12 0,-5 3 1,-1-2 0,-2 0 0,0-1 0,-1-1 0,-1 0-1,16-38 1,-8 7 4,30-112 0,-46 136 3,-1-2 0,-2 1 1,0 0-1,-3 0 0,0-1 0,-2 1 0,-10-52 0,11 80-4,1 1-1,-1-1 0,0 0 0,1 0 0,-2 0 0,1 1 0,0-1 0,0 0 0,-1 1 0,1-1 1,-1 1-1,-2-3 0,3 5-2,1-1 1,-1 1-1,1 0 1,-1-1-1,1 1 0,-1 0 1,0 0-1,1-1 1,-1 1-1,1 0 1,-1 0-1,0 0 0,1 0 1,-1 0-1,0 0 1,1 0-1,-1 0 1,0 0-1,1 0 1,-1 0-1,0 0 0,-1 1 2,0 0 0,1 0-1,-1 0 1,1 0 0,-1 0-1,1 0 1,-1 0 0,1 0-1,0 1 1,-1-1-1,0 2 1,-9 12-12,0 0 1,0 1-1,2 1 0,0-1 0,1 2 1,1-1-1,0 1 0,1 0 0,1 0 1,1 1-1,1-1 0,-2 27 0,4-29 2,1 1 0,1-1-1,0 1 1,1-1-1,1 0 1,1 1-1,0-1 1,1-1-1,0 1 1,1-1 0,1 0-1,1 0 1,0-1-1,17 23 1,-13-23-8,0 0 0,0-1-1,1 0 1,1-1 0,20 13 0,-25-19 9,1 0-1,0-1 1,0 0-1,1-1 1,-1 0 0,1 0-1,0-1 1,0-1-1,21 2 1,-20-4 3,0-1 0,0 0 0,-1-1 0,1-1 0,-1 0 1,0 0-1,21-10 0,-16 7 1,-6 2 11,0 0-1,-1 0 0,0-1 1,0-1-1,-1 0 1,1 0-1,-1 0 0,0-1 1,12-15-1,-16 18-4,-1 1-1,0-1 1,-1-1 0,1 1-1,-1 0 1,0-1-1,0 1 1,0-1 0,-1 1-1,1-1 1,-1 0-1,0 0 1,-1 1 0,1-1-1,-1 0 1,0 0-1,0 0 1,0 0 0,-1 0-1,0 0 1,0 0 0,-2-5-1,2 8-1,1 0-1,-1 0 0,-1 0 1,1 0-1,0 1 1,0-1-1,-1 0 0,1 1 1,-1-1-1,1 1 1,-1-1-1,0 1 0,0 0 1,0-1-1,1 1 1,-1 0-1,0 0 0,0 1 1,0-1-1,-1 0 1,1 1-1,0-1 0,0 1 1,0-1-1,0 1 1,-1 0-1,1 0 0,0 0 1,0 0-1,0 1 1,-5 0-1,-4 1 10,-1 1 0,0 1 0,1-1 0,-13 7 0,18-8-7,0 1 0,1-1-1,0 1 1,0 0-1,0 1 1,0-1 0,0 1-1,0 0 1,1 0-1,0 0 1,0 0 0,0 1-1,0 0 1,1 0-1,0 0 1,0 0 0,0 0-1,0 1 1,1-1-1,0 1 1,0 0 0,1 0-1,0 0 1,0 0-1,0-1 1,0 1 0,1 0-1,0 0 1,1 0-1,-1 0 1,1 0 0,0 0-1,0 0 1,1 0-1,0 0 1,0-1-1,4 8 1,-1-3 6,1 1 1,1-1-1,-1 0 0,2-1 1,-1 0-1,2 0 0,-1 0 0,1-1 1,0-1-1,0 1 0,1-1 1,0-1-1,1 0 0,-1-1 1,1 0-1,0 0 0,0-1 0,14 3 1,-20-6-1,1-1 0,-1 0 0,0 0 0,1-1 0,-1 1 0,0-1 0,0 0 0,0-1 0,9-3 0,0 0 23,-1-1-1,16-10 0,-10 3 12,-1-2 0,-1 0-1,0-1 1,-1-1 0,15-20-1,2-1 31,-7 10-26,-10 8 36,1 2 0,1 0 0,0 1 0,1 1 0,35-23 0,-53 39-79,-1-1 0,0 1 1,0 0-1,1 0 0,-1 0 0,0 0 1,0 0-1,1 0 0,-1 0 1,0-1-1,1 1 0,-1 0 0,0 0 1,0 0-1,1 0 0,-1 0 0,0 0 1,1 1-1,-1-1 0,0 0 1,0 0-1,1 0 0,-1 0 0,0 0 1,1 0-1,-1 0 0,0 1 0,0-1 1,0 0-1,1 0 0,-1 0 1,0 0-1,0 1 0,1-1 0,3 14 114,-2 18-10,-3-7-40,0 0 0,2-1-1,1 1 1,1 0 0,2-1-1,0 1 1,1-1 0,1-1 0,15 33-1,-19-50-38,0-1-1,0 0 0,0 0 1,1 0-1,-1-1 0,1 1 1,0-1-1,1 1 0,-1-2 1,1 1-1,0 0 0,-1-1 1,11 5-1,-6-4 33,1 0 0,0-1 0,0 0 0,0-1 0,0 0 0,1 0-1,11-1 1,20 3-331,-19-2 524,0-1 0,26-1 0,-43-1-599,0 1-1,-1-1 0,1 0 1,0-1-1,-1 1 1,1-1-1,-1 0 0,0-1 1,0 1-1,1-1 1,-2 0-1,1 0 0,5-5 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3:51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305 930 3408,'0'0'7504,"-10"-1"-7144,3 0-322,0 0 65,-1 0 1,0 0-1,1 1 1,-1 0-1,0 0 1,1 1 0,-1 0-1,1 1 1,-1-1-1,1 2 1,0-1-1,-11 5 1,4 3 138,0 0 1,0 1 0,1 1 0,0 0 0,1 0-1,0 1 1,1 1 0,1 0 0,-10 17-1,13-19-30,1 0-1,0 1 0,1 0 0,0 0 0,1 0 0,0 0 0,1 1 0,0-1 0,1 1 1,1 0-1,1 27 0,0-40-185,0-1 0,0 1 0,0 0 0,0 0 0,0 0 0,0-1-1,1 1 1,-1 0 0,0 0 0,1-1 0,-1 1 0,1 0 0,-1 0 0,0-1 0,1 1 0,-1-1 0,1 1 0,0 0 0,-1-1 0,1 1 0,0-1 0,-1 1 0,1-1 0,0 0 0,-1 1 0,1-1-1,0 0 1,1 1 0,0-1 22,1 1-1,-1-1 0,1 0 0,-1 0 1,1 0-1,-1 0 0,0-1 1,1 1-1,3-2 0,5-1 65,-1-1 0,1 0 0,10-7 0,7-7 75,0-1 0,-2-1-1,0-2 1,37-40 0,-56 55-146,5-6 70,-1-1 1,-1 0-1,0 0 1,-1-1-1,0 0 1,-1 0 0,-1-1-1,-1 0 1,0-1-1,-1 1 1,3-19-1,-13 5 572,5 28-628,-1-1 0,1 1 0,0 0 0,-1 0 0,0 0 0,1 0 0,-1 0 0,0 0 0,-2-3 0,1-1 60,3 4-9,-1 0-66,1 1-1,-1-1 0,1 0 0,-1 0 0,1 1 1,0-1-1,0 1 0,0-1 0,0 1 0,1-2 1,7-7-34,-1 0 0,0-1 1,-1 0-1,-1 0 0,1 0 0,-2-1 1,1 0-1,4-19 0,3-11 10,6-49 0,-4 17 12,12-82 38,-24 134-43,-2-1 0,-1 0-1,-1 1 1,-7-46 0,8 66-20,-1 1 0,1-1 1,-1 1-1,1-1 0,-1 1 1,0-1-1,1 1 0,-1-1 1,0 1-1,0 0 0,0-1 0,0 1 1,-2-1-1,3 1-1,-1 1-1,1 0 0,0 0 1,-1 0-1,1-1 1,0 1-1,-1 0 0,1 0 1,0 0-1,-1 0 1,1 0-1,0 0 0,-1 0 1,1 0-1,-1 0 1,1 0-1,0 0 0,-1 0 1,1 0-1,0 0 1,-1 0-1,1 0 1,0 0-1,-1 0 0,0 1 1,1-1 1,-1 1-1,0 0 1,0 0 0,0 0-1,0 0 1,1 0 0,-1-1 0,0 1-1,1 0 1,-1 0 0,1 1 0,-1 1-1,-12 37 27,2 2-1,1 0 1,-5 63 0,10-66-17,-11 104 29,3 162 1,16-254-22,17 97 0,-18-141-4,-1 0 1,1 1 0,1-1 0,0 0 0,0 0 0,0 0-1,1 0 1,7 10 0,-10-15-6,1 0-1,-1 0 1,0-1-1,1 1 1,-1-1-1,1 1 1,0-1 0,0 0-1,-1 0 1,1 1-1,0-1 1,0-1-1,0 1 1,0 0 0,0 0-1,0-1 1,0 1-1,0-1 1,0 1-1,0-1 1,1 0 0,-1 0-1,0 0 1,0 0-1,0 0 1,0-1-1,0 1 1,0-1 0,0 1-1,0-1 1,0 0-1,0 0 1,0 0-1,0 0 1,2-1 0,5-5 23,0 0 1,0 0-1,-1-1 1,1 0-1,-2 0 1,1-1-1,8-13 1,39-73 194,-37 60-140,-8 18-39,-2 4 2,-1 1 0,-1-1 1,0-1-1,0 1 0,-2-1 1,4-15-1,-3 12 36,0-4 120,-5 21-150,0 0-55,0 0 0,0 0 1,0 0-1,0 0 1,1 0-1,-1 0 1,0 0-1,0 0 0,0 0 1,0 0-1,0 0 1,1 0-1,-1 0 1,0 0-1,0 0 1,0 0-1,0 0 0,1 0 1,-1 0-1,0 1 1,0-1-1,0 0 1,0 0-1,0 0 1,0 0-1,0 0 0,1 0 1,-1 0-1,0 1 1,0-1-1,0 0 1,0 0-1,0 0 0,0 0 1,0 1-1,0-1 1,0 0-1,-7 53 84,7-31-69,1-1 0,0 1 0,2-1 0,1 0 0,0 0 0,2 0 0,14 36 0,-19-55-15,1 0 1,-1 0-1,0 0 1,1 0-1,0-1 1,-1 1-1,1 0 1,0-1-1,0 1 1,0-1-1,0 0 1,0 1-1,0-1 1,0 0-1,0 0 1,1 0-1,-1-1 1,0 1-1,1-1 1,-1 1-1,0-1 1,1 0-1,2 0 1,0 1 0,0-2-1,0 1 1,0-1 0,0 1 0,0-1 0,0-1 0,0 1 0,-1-1 0,1 0 0,4-2 0,10-9 10,0-1 1,-1-1-1,-1 0 1,0-2-1,-2 0 1,19-24-1,-18 21-2,14-18 10,-2-2 0,-2-1 0,-2-1 1,-1-1-1,-3-1 0,-1-1 0,-2 0 0,-3-2 0,-1 0 1,9-68-1,-20 104-19,33-304 218,-32 289-181,-2 21-21,0 0 0,0 0 0,-1 0 0,0 0-1,-1-9 1,1 14-18,0 0 0,0 0 1,0 0-1,0 0 0,0-1 0,0 1 0,0 0 0,0 0 0,0 0 0,0 0 0,0 0 1,0 0-1,0 0 0,0 0 0,0-1 0,0 1 0,0 0 0,0 0 0,0 0 0,0 0 1,0 0-1,0 0 0,0 0 0,0 0 0,0 0 0,0-1 0,0 1 0,0 0 1,0 0-1,0 0 0,0 0 0,0 0 0,-1 0 0,1 0 0,0 0 0,0 0 0,0 0 1,0 0-1,0 0 0,0 0 0,0 0 0,0 0 0,0 0 0,-1 0 0,1 0 0,0 0 1,0 0-1,0 0 0,0 0 0,0 0 0,0 0 0,0 0 0,0 0 0,-1 0 1,1 0-1,0 0 0,-4 8 30,-6 22 10,-81 461 46,72-366-94,1-15 0,-43 234-26,52-301 29,-46 175-53,33-135 6,19-77 51,2-11 22,3-14 3,27-74-8,5 1 0,59-116 1,-73 167-7,78-144 47,-28 71-45,55-123-1,-15 17-56,-95 179 27,-13 35 20,0-1-1,0 1 1,1 0 0,-1 0-1,1 0 1,1 0 0,-1 1-1,7-9 1,-30 92-71,9-35 54,-98 367-64,67-276 61,-61 133 0,81-218 15,-88 180 2,85-180 15,19-36-7,0-1 0,0 1 0,-1-1 1,-1-1-1,-16 20 0,24-30 7,17-20 73,0-4-63,-1 0 0,13-28 0,15-23 26,93-118 44,-102 146-28,72-74 1,-104 117-27,0 1 0,-1-1 0,0 0 0,1-1 0,-1 1 0,0 0 0,1-5 0,0-11-4426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03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0 371 2704,'0'0'9682,"14"-9"-9288,104-77 730,-108 77-931,0-1 0,0 0 1,-1-1-1,0 0 1,-1 0-1,11-22 1,-4 9 98,44-74 1143,-53 83-1015,-6 14-364,1 1-1,-1 0 0,0-1 0,0 1 1,1-1-1,-1 1 0,0-1 1,0 1-1,0 0 0,0-1 1,0 1-1,0-1 0,0 1 0,0-1 1,0 1-1,0 0 0,0-1 1,0 1-1,0-1 0,0 1 0,0-1 1,0 1-1,0-1 0,-1 1 1,1 0-1,0-1 0,0 1 1,0 0-1,-1-1 0,1 0 0,-10 19 740,6-8-667,-8 7-11,1 0 1,1 1-1,0 0 0,1 1 1,2 0-1,-1 0 0,2 1 1,-4 25-1,7-28-32,2-13-64,0-1 0,0 1 0,0 0 0,1-1 0,0 1 0,0-1 0,0 1 0,0 0 0,0-1 0,1 1 0,2 6 0,-3-9-15,1 0 0,-1 0 0,1-1 0,-1 1 0,1 0 0,0-1 0,-1 1 0,1-1 0,0 1 0,-1-1 0,1 1 0,0-1 0,0 1 0,0-1 0,0 0 0,-1 1 0,1-1 0,0 0 0,0 0 0,0 0 0,0 1 0,0-1 0,0 0 0,0 0 0,0 0 0,-1-1 0,1 1 0,0 0 0,1 0 0,27-12 130,-1-7 22,0-2 0,-1-1 0,29-31 0,-39 37 23,1 1 0,31-20 0,-42 28 35,3 1 81,-10 7-292,0-1 0,1 0 0,-1 1 0,0-1 0,1 0 0,-1 1 0,0-1 0,1 1 0,-1-1 0,0 0 0,0 1 0,0-1 0,1 1 0,-1-1 0,0 1 0,0-1-1,0 1 1,0-1 0,0 1 0,0-1 0,0 1 0,0-1 0,0 1 0,0-1 0,0 1 0,0-1 0,-1 1 0,1 9 16,0 0 1,0 1-1,1-1 1,0 0-1,0 0 0,1 0 1,1-1-1,0 1 1,0 0-1,1-1 1,0 0-1,0 0 0,1 0 1,11 15-1,-14-22-17,-1-1 0,1 0 0,0 1-1,0-1 1,-1 0 0,1 0-1,0 0 1,0 0 0,0 0 0,0 0-1,0-1 1,0 1 0,1-1 0,-1 0-1,0 1 1,0-1 0,0 0 0,0 0-1,1 0 1,-1 0 0,0-1 0,0 1-1,0-1 1,0 1 0,4-2 0,0 0 3,0-1 1,0 1-1,0-1 1,0-1-1,0 1 1,0-1-1,5-5 1,7-8 34,-2-2 1,0 0 0,-1 0-1,0-2 1,-2 1 0,21-45-1,-22 33 4,-10 26-25,0-1 0,0 1 1,1 0-1,0-1 0,0 1 1,7-8-1,-6 8 18,3 1 102,-1 17-82,7 18-50,-2 0 1,0 1 0,-2 0 0,-2 1-1,4 37 1,-10-65-8,-1 0 1,0 1-1,0-1 0,-1 1 0,1-1 1,-1 0-1,0 1 0,0-1 0,-1 0 1,1 0-1,-1 0 0,0 0 0,0 0 1,-3 4-1,3-6 0,1 0 0,-1 0 1,0 0-1,1 0 0,-1 0 0,0 0 0,0-1 1,0 1-1,0-1 0,0 0 0,-1 1 1,1-1-1,0 0 0,-1 0 0,1-1 1,-1 1-1,1 0 0,-1-1 0,1 1 0,-1-1 1,1 0-1,-1 0 0,1 0 0,-4-1 1,-71-20 275,70 21-236,7 0-37,0 0-1,-1 0 1,1 0 0,0 0-1,-1 0 1,1 0 0,-1 0 0,1 0-1,0 0 1,-1 0 0,1 0-1,0 0 1,-1 0 0,1 0-1,0 0 1,-1 0 0,1 0-1,0 0 1,-1 0 0,1-1 0,0 1-1,-1 0 1,1 0 0,0 0-1,-1-1 1,1 1 0,0 0-1,0-1 1,-1 1 0,1 0-1,0 0 1,0-1 0,0 1-1,-1 0 1,1-1 0,0 1 0,0-1-1,26-5 42,98-1-102,8-1-64,-122 6 108,0-1 1,0 1 0,0-1 0,0-1-1,-1 0 1,1-1 0,-1 1 0,0-2 0,12-8-1,-4 0 24,1-1 0,-2-1 1,18-21-1,-27 30 8,-2-1 1,1 0 0,-1 0 0,0 0 0,-1-1-1,0 0 1,0 0 0,-1 0 0,4-17 0,-3 20 124,-1 15-77,-4 12-58,-6 36-1,4-42-4,1 1-1,0 0 0,1-1 1,2 28-1,-1-43-4,1 8 4,0 0 0,1 1-1,0-1 1,0 0 0,4 9 0,-5-15-3,0 0 0,0 0 1,1 0-1,-1 0 0,0 0 0,1-1 1,-1 1-1,1 0 0,0-1 1,-1 1-1,1-1 0,0 0 0,0 0 1,0 0-1,0 0 0,0 0 1,0 0-1,0 0 0,0-1 0,1 1 1,-1-1-1,0 1 0,0-1 1,3 0-1,4 0 5,-1 0 0,1 0 0,-1-1 0,0-1 1,1 1-1,-1-1 0,0-1 0,0 0 0,0 0 0,-1 0 0,1-1 0,12-8 1,2-4 22,0-1 1,29-31 0,-25 23 13,6-17 73,-39 55-59,2 0 1,0 0-1,-5 18 0,9-24-50,0-1 0,0 1-1,1 0 1,-1-1 0,1 1-1,1-1 1,-1 1 0,1-1-1,0 1 1,3 6 0,-3-11-6,-1-1 1,1 1 0,0-1 0,0 0 0,0 1 0,1-1 0,-1 0 0,0 1 0,0-1-1,1 0 1,-1 0 0,0 0 0,1 0 0,-1-1 0,1 1 0,0 0 0,-1 0 0,1-1-1,0 1 1,-1-1 0,1 0 0,0 1 0,-1-1 0,1 0 0,0 0 0,0 0 0,-1 0-1,1 0 1,3-1 0,2 0 8,0 0-1,0-1 1,0 0-1,-1 0 0,13-5 1,-13 3-7,-1 0 0,1 0 0,-1 0 0,0 0 1,-1-1-1,1 0 0,-1 0 0,0 0 0,0 0 0,0-1 1,-1 0-1,0 1 0,0-1 0,-1-1 0,1 1 0,-1 0 1,0 0-1,1-10 0,-3 13 4,0 0 0,0 0 0,-1 0 1,1 1-1,-1-1 0,1 0 0,-1 0 0,0 1 0,0-1 1,0 1-1,0-1 0,0 1 0,-1-1 0,1 1 0,-1 0 1,0-1-1,1 1 0,-5-3 0,4 3 2,-1-1-1,1 1 0,-1 0 1,0 0-1,1 0 1,-1 1-1,0-1 1,0 1-1,0-1 0,0 1 1,0 0-1,-1 0 1,1 0-1,-6 0 1,17-4 26,26-6 24,45-11 21,-62 17-86,0 2-1,1 0 1,0 1-1,0 0 1,-1 2-1,1 0 0,0 1 1,0 0-1,29 8 1,-44-8 10,-1 0 1,0 0 0,1 0-1,-1 0 1,0 1-1,0-1 1,0 1 0,0-1-1,0 1 1,0 0 0,0 0-1,-1 0 1,1 0-1,-1 0 1,1 0 0,-1 0-1,0 1 1,0-1-1,0 0 1,0 1 0,0-1-1,0 1 1,-1-1-1,1 1 1,-1-1 0,0 5-1,1 8 41,0 1 0,-1-1 0,-3 20 0,1-16 20,4 1 85,-2-20-145,0 1-1,0-1 1,0 0 0,0 0-1,0 0 1,0 0 0,0 1-1,1-1 1,-1 0-1,0 0 1,0 0 0,0 0-1,0 0 1,1 0 0,-1 1-1,0-1 1,0 0-1,0 0 1,1 0 0,-1 0-1,0 0 1,0 0 0,0 0-1,1 0 1,-1 0-1,0 0 1,0 0 0,0 0-1,1 0 1,-1 0 0,0 0-1,0 0 1,0 0-1,1 0 1,-1 0 0,0 0-1,0 0 1,0-1 0,1 1-1,-1 0 1,0 0-1,4-3 22,0-1 0,-1 0-1,1 1 1,5-9-1,76-104 166,-84 114-183,1 0 0,-1 1 0,0-1 1,1 1-1,-1-1 0,1 1 0,-1-1 0,1 1 1,0 0-1,-1 0 0,1 0 0,0 0 0,3-2 1,-4 3-3,0 0 1,0 0 0,0 0 0,0 0 0,0 0 0,0 1 0,0-1 0,0 0-1,0 0 1,0 1 0,-1-1 0,1 0 0,0 1 0,0-1 0,0 1 0,0-1-1,-1 1 1,1-1 0,0 1 0,-1 0 0,1-1 0,0 1 0,-1 0 0,1 0 0,-1-1-1,1 1 1,-1 0 0,1 0 0,-1 0 0,1 1 0,30 76 145,-26-62-112,0-1 0,1 0 0,0 0-1,1 0 1,1-1 0,1-1 0,0 1 0,11 13-1,-17-25-24,1 1 0,-1-1 0,0 1-1,1-1 1,-1 0 0,1-1-1,0 1 1,-1 0 0,1-1-1,0 0 1,0 0 0,0 0-1,0-1 1,0 1 0,0-1 0,0 0-1,0 0 1,0 0 0,1-1-1,-1 1 1,0-1 0,3-1-1,0 0-32,-1 0 0,1 0 0,-1-1 0,0 1 0,0-2 0,0 1 0,0 0 0,-1-1 0,0 0-1,1-1 1,-1 1 0,5-7 0,-9 10-106,0-1 0,-1 1 0,1 0 0,-1 0 0,1-1 0,-1 1 0,1 0 0,-1-1 0,0 1 0,1 0 0,-1-1 0,0 1 0,0-1 0,0 1 0,0 0 0,0-1 0,0 1 0,-1 0 0,1-1 0,0 1 0,-1-2 0,0 1-1161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0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1008 8744,'0'0'8891,"4"-12"-8365,102-218 1186,19-47-70,-107 231-1327,-3 0 0,-1-1-1,-3 0 1,6-54 0,-15 90-183,-2 10-104,1 0 0,-1 0 1,1 0-1,-1 0 1,0 0-1,0 0 0,0 0 1,0 0-1,0 0 0,0 0 1,0 0-1,0 0 0,0 0 1,0 0-1,0 0 0,-1 0 1,1 0-1,0 0 1,-1 0-1,1 0 0,-1-1 1,-10 22 655,-1 5-529,1 0 1,0 1-1,-11 46 1,-5 82 287,22-120-238,3 1-1,1-1 1,1 1 0,2-1-1,11 61 1,-11-86-109,1 0 0,-1 0 0,2 0-1,-1 0 1,1-1 0,1 1 0,-1-1 0,2 0 0,-1-1 0,1 1 0,10 10-1,-12-16-65,-1 0-1,0-1 1,1 1-1,-1-1 0,1 0 1,0 0-1,-1 0 1,1 0-1,0-1 0,-1 1 1,1-1-1,0 0 0,0 0 1,-1-1-1,1 1 1,0-1-1,-1 0 0,1 1 1,0-2-1,-1 1 1,1 0-1,-1-1 0,5-2 1,6-4 46,0 0 0,0-1 0,21-17 0,-20 12-7,0-1 0,-1 0 0,-1-1 0,0 0 0,-1-1 0,18-34 0,-7 5 156,26-77 1,13-85 296,-54 172-360,-1 0 0,-2 0 0,0-69 0,-13 31 375,8 74-527,0 0 0,0-1 0,0 1 1,0 0-1,0-1 0,1 1 0,-1 0 0,0 0 0,0-1 0,0 1 1,0 0-1,-1-1 0,1 1 0,0 0 0,0 0 0,0-1 1,0 1-1,0 0 0,0-1 0,0 1 0,0 0 0,-1 0 0,1 0 1,0-1-1,0 1 0,0 0 0,-1 0 0,1-1 0,0 1 0,0 0 1,0 0-1,-1 0 0,1-1 0,-8 8 156,-9 19-54,16-24-94,-12 23 13,1 1-1,1 0 0,1 0 0,-7 31 1,-18 116 193,-1 3-105,-45 154-119,65-284 0,13-37 0,0 0 0,0 0 0,0 0 0,1 0 0,0 0 0,0 12 0,5-36 0,0 0 0,10-22 0,-4 7 0,1 2 0,23-51 0,-27 68 0,0 0 0,0 1 0,1 0 0,0 0 0,0 1 0,1 0 0,15-13 0,-22 21 0,0 1 0,0-1 0,-1 1 0,1-1 0,0 1 0,0-1 0,0 1 0,0 0 0,0 0 0,0-1 0,-1 1 0,1 0 0,0 0 0,0 0 0,0 0 0,0 0 0,0 0 0,0 0 0,0 0 0,0 1 0,0-1 0,0 0 0,0 0 0,1 1 0,1 1 0,-1 0 0,1-1 0,-1 1 0,1 0 0,-1 0 0,1 1 0,2 3 0,2 2 0,-1 1 0,0 0 0,6 13 0,3 10 0,-10-19 0,0-1 0,1 1 0,1-1 0,0 0 0,1-1 0,0 0 0,10 11 0,-15-20 0,0 1 0,1-1 0,-1 0 0,1 0 0,0 0 0,-1 0 0,1 0 0,0-1 0,0 0 0,0 0 0,0 0 0,0 0 0,0-1 0,0 1 0,0-1 0,1 0 0,-1-1 0,0 1 0,0 0 0,0-1 0,0 0 0,0 0 0,6-3 0,-3 1 0,0 0 0,0 0 0,-1 0 0,1-1 0,-1 0 0,0-1 0,0 1 0,0-1 0,0-1 0,-1 1 0,8-11 0,-1-1 0,-1-2 0,17-36 0,-25 48 0,-1 1 0,1-1 0,-1 1 0,0-1 0,-1 1 0,0-1 0,0 0 0,-1 0 0,1 0 0,-1 0 0,-1 1 0,1-1 0,-3-7 0,3 13 0,0 0 0,0 1 0,-1-1 0,1 0 0,0 0 0,-1 1 0,1-1 0,-1 0 0,1 1 0,-1-1 0,1 0 0,-1 1 0,1-1 0,-1 1 0,0-1 0,1 1 0,-1-1 0,0 1 0,1-1 0,-1 1 0,0 0 0,0-1 0,1 1 0,-1 0 0,0 0 0,0-1 0,0 1 0,0 0 0,1 0 0,-1 0 0,0 0 0,0 0 0,0 0 0,1 0 0,-3 1 0,1-1 0,1 1 0,-1 0 0,0-1 0,0 1 0,0 0 0,1 0 0,-1 0 0,0 0 0,1 1 0,-1-1 0,1 0 0,-1 1 0,1-1 0,0 0 0,-2 3 0,-1 2 0,-1 1 0,1 0 0,0 1 0,0-1 0,-5 14 0,8-18 0,1-1 0,-1 1 0,1-1 0,-1 1 0,1-1 0,0 1 0,0 0 0,0-1 0,1 1 0,-1-1 0,0 1 0,1-1 0,0 1 0,0-1 0,-1 1 0,1-1 0,1 0 0,-1 1 0,0-1 0,3 3 0,0 1 0,0-1 0,0 1 0,0-1 0,1 0 0,0-1 0,0 1 0,0-1 0,1 0 0,-1 0 0,1 0 0,0-1 0,0 0 0,0 0 0,1-1 0,-1 0 0,1 0 0,-1 0 0,1-1 0,0 0 0,-1 0 0,1-1 0,0 1 0,0-2 0,8 0 0,-5-1 0,0-1 0,20-7 0,-25 7 0,1 1 0,0 0 0,0 0 0,0 0 0,0 1 0,0-1 0,0 2 0,0-1 0,1 1 0,5 0 0,-6 4 859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04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17 14568,'0'0'1999,"-60"-10"-1559,60 8 0,6-2-272,8 8 8,16-2-136,13 2 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07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1 841 6328,'0'0'12158,"4"-11"-11861,4-11-103,2 1 0,1 1 0,0 0-1,1 0 1,1 1 0,28-30-1,-34 41-94,30-24 398,-34 30-418,0 0 1,0 0-1,0 0 0,0 1 1,0-1-1,0 1 1,0 0-1,0 0 0,0 0 1,1 0-1,6 0 0,-9 1-57,0 1 0,0-1-1,0 0 1,0 1 0,0-1 0,0 1-1,1-1 1,-1 1 0,0-1-1,0 1 1,-1 0 0,1-1-1,0 1 1,0 0 0,0 0 0,0 0-1,-1 0 1,1 0 0,0 0-1,-1 0 1,1 0 0,0 0-1,-1 0 1,0 0 0,1 0 0,-1 0-1,0 0 1,1 2 0,5 39 272,-5-36-236,1 16 100,-1 0 1,-1 0-1,-1 0 0,-1 1 1,-7 32-1,0-35 185,10-21-58,8-11-173,33-45 118,-30 39-151,0 0 0,2 1 0,0 1-1,0 0 1,21-17 0,-26 27-42,-6 3 2,0 0 1,0 1-1,0 0 0,0 0 0,1 0 1,6-3-1,-9 5-29,0 0 0,0-1 0,0 1 0,1 0 0,-1 0 0,0 0-1,0 0 1,0 1 0,0-1 0,0 0 0,0 0 0,0 1 0,1-1 0,-1 0 0,0 1 0,0-1-1,0 1 1,0 0 0,-1-1 0,1 1 0,0 0 0,0-1 0,0 1 0,0 0 0,-1 0 0,1 0-1,0 0 1,-1 0 0,2 1 0,3 7 12,-1 0 0,1 0 0,-2 0-1,1 1 1,-1-1 0,-1 1 0,1 0-1,-2 0 1,2 14 0,-1-7 14,8 31 1,-10-48-35,0 1 0,0-1-1,0 0 1,0 0 0,0 0 0,0 0 0,0 0 0,0 0 0,0 1-1,0-1 1,0 0 0,0 0 0,0 0 0,1 0 0,-1 0-1,0 0 1,0 0 0,0 1 0,0-1 0,0 0 0,0 0 0,0 0-1,1 0 1,-1 0 0,0 0 0,0 0 0,0 0 0,0 0 0,0 0-1,1 0 1,-1 0 0,0 0 0,0 0 0,0 0 0,0 0 0,0 0-1,1 0 1,-1 0 0,0 0 0,0 0 0,0 0 0,0 0-1,0 0 1,0 0 0,1 0 0,8-8 46,11-18-5,-14 18-23,31-44 43,-22 29-16,1 1 0,1 1 0,27-27 0,-43 47-42,0 1 1,0-1 0,0 0-1,0 0 1,1 0 0,-1 1-1,0-1 1,0 1 0,1-1 0,-1 1-1,0-1 1,0 1 0,1 0-1,-1-1 1,0 1 0,1 0 0,-1 0-1,0 0 1,1 0 0,-1 0-1,0 0 1,1 1 0,1 0-1,-1 0 2,1 0-1,0 0 1,-1 1-1,0-1 0,1 1 1,-1 0-1,0 0 1,0 0-1,0 0 0,3 3 1,1 4 3,0 0 0,0 0 1,-1 1-1,7 18 0,-5-6 8,-1 0 0,-1 0 0,-1 0 0,-1 1 0,0 33 0,-4-53-12,1 1-1,1 0 1,-1 0-1,0-1 1,1 1 0,0 0-1,1 4 1,-2-8-4,1 1 0,-1-1 0,0 1 1,0-1-1,1 1 0,-1-1 1,0 0-1,1 1 0,-1-1 0,1 1 1,-1-1-1,1 0 0,-1 1 0,0-1 1,1 0-1,-1 0 0,1 1 1,-1-1-1,1 0 0,-1 0 0,2 0 1,-1 0 0,0 0 0,0 0 0,0 0 0,0 0 0,1 0 0,-1-1 0,0 1 0,0 0 0,0-1 0,0 1 0,0-1 0,0 1 0,2-2 1,17-12 23,-1-1 1,-1-1 0,20-21 0,29-25 59,-59 55-62,1 1-1,1 0 0,-1 0 1,1 1-1,0 0 0,12-4 1,-15 6 15,2-1 98,-8 5-135,-1-1 0,0 0 0,0 1 0,1-1-1,-1 0 1,0 1 0,0-1 0,0 0 0,1 1 0,-1-1 0,0 0 0,0 1 0,0-1 0,0 0 0,0 1-1,0-1 1,0 1 0,0-1 0,0 0 0,0 1 0,0-1 0,0 1 0,0-1 0,0 0 0,0 1 0,0-1-1,0 0 1,-1 1 0,1-1 0,-12 103 140,12-91-126,0 0 0,0 0 0,1 0 0,1 0 0,0 0 1,6 18-1,-7-28-17,-1 0 1,1 0 0,0 0-1,0 1 1,0-1 0,1 0-1,-1 0 1,0-1 0,1 1-1,-1 0 1,1 0 0,0-1-1,-1 1 1,1-1 0,0 1-1,0-1 1,0 0 0,0 0-1,0 0 1,0 0 0,1 0-1,-1 0 1,0 0 0,0-1-1,1 1 1,-1-1 0,0 0-1,1 0 1,-1 0 0,0 0-1,1 0 1,-1 0 0,0 0-1,1-1 1,-1 1 0,0-1-1,0 0 1,1 0 0,-1 0-1,0 0 1,0 0 0,0 0-1,0 0 1,0-1 0,0 1-1,-1-1 1,1 1 0,0-1-1,-1 0 1,1 0 0,1-3-1,2-2 5,0 0 0,-1 0-1,0 0 1,0-1 0,-1 1-1,0-1 1,0 0-1,-1 0 1,0 0 0,-1-1-1,1 1 1,-2 0 0,1-13-1,-1 16 3,-1 1 1,1-1-1,-1 1 0,0 0 1,0-1-1,-1 1 0,1 0 1,-1 0-1,0 0 0,0 0 1,0 0-1,-1 0 0,1 0 0,-1 1 1,0-1-1,0 1 0,0 0 1,0 0-1,-1 0 0,1 0 1,-1 1-1,0-1 0,0 1 1,0 0-1,0 0 0,0 0 1,-5-1-1,6 3 2,0-1-1,1 0 1,-1 1 0,0-1 0,0 1 0,0 0-1,0 0 1,0 0 0,0 0 0,0 0 0,0 1-1,0-1 1,0 1 0,-4 1 0,2-2 14,5 0-22,0 0 0,0 0 0,0 0 0,0 0 0,-1 0 0,1 0 0,0 0 0,0 0 0,0 0 1,0 0-1,0 0 0,0 0 0,0 0 0,-1 0 0,1 0 0,0 0 0,0 0 0,0 0 0,0 0 0,0 0 0,0 0 1,0 0-1,0 1 0,-1-1 0,1 0 0,0 0 0,0 0 0,0 0 0,0 0 0,0 0 0,0 0 0,0 0 0,0 0 1,0 0-1,0 0 0,0 1 0,0-1 0,-1 0 0,1 0 0,0 0 0,0 0 0,0 0 0,0 0 0,0 0 1,0 1-1,0-1 0,0 0 0,0 0 0,0 0 0,0 0 0,0 0 0,0 0 0,0 0 0,0 1 0,0-1 0,1 0 1,-1 0-1,0 0 0,0 0 0,0 1 23,8-1-15,48 2-18,-1-3 0,1-2 0,-1-2 0,1-3-1,-2-3 1,69-21 0,-57 17 46,-27 8-11,-22 5 5,-17 2-30,1 0 0,-1 1 0,0-1 0,0 0 0,0 0-1,0 0 1,0 0 0,0 0 0,0 0 0,0 0 0,0 1 0,0-1-1,0 0 1,0 0 0,0 0 0,0 0 0,0 0 0,1 1 0,-1-1-1,0 0 1,0 0 0,-1 0 0,1 0 0,0 0 0,0 1 0,0-1-1,0 0 1,0 0 0,0 0 0,0 0 0,0 0 0,0 0-1,0 1 1,0-1 0,0 0 0,0 0 0,0 0 0,-1 0 0,1 0-1,0 0 1,0 0 0,0 0 0,0 1 0,0-1 0,0 0 0,0 0-1,-1 0 1,1 0 0,0 0 0,-30 21 71,16-11-68,-11 8 8,-122 98 51,138-108-48,0 0 0,-11 16 0,18-22-11,0 1-1,0 0 1,0-1 0,1 1-1,-1 0 1,1 0 0,0-1-1,0 1 1,0 0 0,0 0 0,0 0-1,1 1 1,-1-1 0,1 0-1,0 4 1,0-6-3,0 0-1,1 0 0,-1 0 1,1 0-1,-1 0 1,1-1-1,-1 1 1,1 0-1,0 0 1,-1 0-1,1-1 1,0 1-1,0 0 1,-1-1-1,1 1 0,0-1 1,0 1-1,0-1 1,0 1-1,0-1 1,0 0-1,0 1 1,0-1-1,0 0 1,0 0-1,0 0 1,0 0-1,2 0 0,32-1 6,-19-3-11,0 0-1,-1-1 1,1 0 0,-1-1 0,0-1-1,-1 0 1,1-1 0,-2-1 0,18-13-1,-14 8-1,-1 0-1,0 0 0,-1-2 0,-1 0 1,0 0-1,21-35 0,-5-7 8,-3 0 0,-2-2 1,-3-1-1,-3 0 0,-2-2 0,-3 0 0,9-106 0,-21 152 7,0 10 2,-1 0 1,-1-1-1,1 1 1,-1-1-1,0 1 1,-1 0-1,0-1 1,0 1-1,-4-15 1,4 22-8,1-1 0,0 0 1,-1 0-1,1 1 0,-1-1 1,1 0-1,-1 1 0,1-1 1,-1 1-1,1-1 1,-1 1-1,0-1 0,1 1 1,-1-1-1,0 1 0,1-1 1,-1 1-1,0 0 0,0 0 1,1-1-1,-1 1 0,0 0 1,0 0-1,0 0 0,-1 0 1,0 0 0,0 0 0,0 0 0,1 1 1,-1 0-1,0-1 0,0 1 0,0 0 1,0 0-1,1 0 0,-3 1 0,-3 3 3,0 0-1,1 1 0,0-1 0,-6 8 0,2 1-2,1-1-1,0 1 0,1 1 0,1 0 0,0 0 0,0 0 0,-7 33 0,6-12-15,1 1 0,-3 57 0,8 82-82,4-154 76,1-1 0,0 0 0,1 1 1,2-1-1,0-1 0,10 24 0,-10-30-1,1-1-1,0 1 1,17 22-1,-19-30 11,1 0 0,-1-1 0,1 1-1,0-1 1,0 0 0,1-1 0,0 0 0,-1 0-1,11 4 1,-9-4-3,0-1-1,0 0 1,0 0-1,1-1 1,-1 0-1,1-1 1,0 0-1,-1 0 1,11-1 0,-14-1 9,0 1 1,-1-1 0,1 0-1,0 0 1,-1-1 0,1 0-1,-1 1 1,1-2 0,-1 1 0,0 0-1,0-1 1,0 0 0,0 1-1,0-2 1,-1 1 0,0 0-1,1-1 1,2-4 0,-3 3 9,0 0 0,-1 1 0,0-1 1,0 0-1,-1-1 0,1 1 0,-1 0 0,0 0 1,0 0-1,-1-1 0,1 1 0,-2-7 1,2 10-2,-1 1 0,0-1 0,0 1 0,-1-1 0,1 1 0,0-1 0,0 1 0,-1 0 0,1-1 0,-1 1 0,1-1 0,-1 1 0,1 0 0,-1-1 0,0 1 0,0 0 0,0 0 0,1 0 0,-1 0 0,0 0 0,-1 0 1,1 0-1,0 0 0,0 0 0,0 0 0,0 0 0,-1 1 0,1-1 0,0 0 0,-1 1 0,1-1 0,-1 1 0,1 0 0,-1-1 0,1 1 0,0 0 0,-1 0 0,1 0 0,-1 0 0,1 0 0,-1 0 0,1 1 1,-1-1-1,1 0 0,0 1 0,-1-1 0,1 1 0,-2 0 0,-4 2 7,0 1 1,0 0-1,1 0 1,-1 1 0,1 0-1,0 0 1,0 0-1,1 1 1,-1 0-1,1 0 1,1 0-1,-1 0 1,1 1-1,0 0 1,1 0 0,-5 10-1,7-11-8,0-1 0,0 1-1,1-1 1,-1 1 0,1-1 0,0 1-1,1-1 1,-1 1 0,1-1-1,0 1 1,1-1 0,-1 0 0,1 1-1,0-1 1,0 0 0,1 0 0,-1-1-1,1 1 1,0 0 0,1-1 0,-1 1-1,1-1 1,0 0 0,0-1 0,6 6-1,-1-2-1,1 0-1,-1 0 0,1-1 1,1 0-1,-1-1 0,1 0 1,-1-1-1,1 0 0,1-1 1,-1 0-1,14 1 0,-12-3 0,0-1 0,0-1 0,1 0 0,-1-1 0,0-1 0,0 0-1,-1 0 1,1-1 0,-1-1 0,1 0 0,-1-1 0,-1 0 0,1-1 0,-1 0-1,10-9 1,6-6 12,0-1 1,-2-1-1,-1-2 0,30-40 0,-37 43 34,-1-1-1,-1-1 1,-1 0-1,-1-1 1,9-28-1,-14 34 185,-9 28 119,-2 19-322,-12 98 103,-42 165 0,56-287-127,1-1-1,-1 0 1,0 0 0,0 1 0,0-1 0,0 0 0,0 0-1,0 0 1,0 0 0,-1 0 0,1 0 0,-1 0 0,1-1-1,-1 1 1,0-1 0,0 1 0,0-1 0,-2 2 0,2-2-2,1-1 1,0 0-1,-1 0 1,1 1 0,0-1-1,-1 0 1,1 0-1,0 0 1,0 0 0,-1-1-1,1 1 1,0 0-1,-1-1 1,1 1 0,0 0-1,0-1 1,-1 0-1,1 1 1,0-1 0,0 0-1,0 1 1,0-1-1,0 0 1,0 0 0,0 0-1,0 0 1,0 0-1,0 0 1,1 0 0,-1 0-1,-1-2 1,-5-12 24,-1 1-1,2-1 1,0 0 0,1 0 0,1-1 0,0 0 0,-3-29-1,6 44-23,1-1 0,0 0 0,-1 0-1,1 0 1,0 0 0,0 0 0,0 0 0,0 0-1,0 0 1,1 0 0,-1 1 0,1-1-1,-1 0 1,1 0 0,-1 0 0,1 0 0,0 1-1,0-1 1,0 0 0,0 1 0,0-1-1,0 1 1,1-1 0,-1 1 0,0 0 0,1-1-1,-1 1 1,1 0 0,0 0 0,-1 0-1,1 0 1,0 0 0,-1 0 0,1 1-1,0-1 1,0 1 0,0-1 0,3 0 0,6 1 0,-1-1 0,0 2 1,0-1-1,1 2 1,17 3-1,-25-4-4,34 8-6,47 19-1,-54-17-56,1-1 1,60 11-1,-63-17-426,-19-2-3185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08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0 5624,'0'0'6514,"-12"16"-5924,3-5-460,-69 101 996,57-74-637,2 0 0,1 0 1,2 2-1,2 0 1,1 1-1,-11 66 1,15-47-46,3 0 0,3 0 0,2 0 0,7 64 0,-3-90-114,2-1 0,14 56 0,-16-78-222,1 0 1,0-1 0,0 0 0,1 0-1,0 0 1,1 0 0,0-1 0,1 0-1,0 0 1,0-1 0,16 15 0,-20-21-69,1 0 0,-1 0 0,1 0 1,0-1-1,0 1 0,0-1 0,-1 0 0,1 0 1,0-1-1,0 1 0,0-1 0,0 0 0,0 0 1,0 0-1,1 0 0,-1-1 0,-1 1 1,1-1-1,0 0 0,0-1 0,0 1 0,6-4 1,-2 2-30,-1-1 1,0 0-1,-1 0 0,1 0 1,0-1-1,-1 0 1,0-1-1,-1 1 0,1-1 1,6-10-1,3-9-2935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1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 6328,'0'0'4754,"-3"13"-4043,-24 193 1145,17 7-418,9-137-342,-21 146 0,22-220-1072,-2 7 134,0 1 0,0-1 1,1 0-1,1 1 1,0-1-1,0 1 1,2 9-1,-2-7 160,0-6 155,3-9 139,6-19 388,1 5-676,15-33 0,-18 34-135,1-1 0,19-28-1,-19 35-122,-4 3 20,0 1 1,1 0-1,-1 1 1,1-1 0,1 1-1,6-6 1,-11 10-72,0 1 0,0-1 0,0 1 0,0-1 1,0 1-1,0 0 0,0-1 0,0 1 0,0 0 0,0 0 0,0 0 1,0 0-1,0 0 0,0 0 0,0 0 0,0 0 0,0 0 1,0 0-1,0 0 0,2 1 0,-2 0-2,1 0-1,0 1 1,-1-1 0,1 0-1,-1 1 1,1-1 0,-1 1 0,0-1-1,0 1 1,1 0 0,-1-1-1,0 1 1,0 0 0,0 3-1,4 8 20,-1 0 0,0 1 0,-1-1 0,-1 1 0,1 26-1,-2-25 13,0 1-1,1-1 1,1 1-1,8 25 0,-7-32-39,-3-5 26,0 0 1,1 0-1,0 0 1,0-1-1,0 1 1,5 6-1,-6-9-18,0 0-1,0-1 0,0 1 1,0 0-1,0 0 0,0-1 0,0 1 1,1-1-1,-1 1 0,0-1 0,0 1 1,1-1-1,-1 0 0,0 1 0,1-1 1,-1 0-1,0 0 0,1 0 0,-1 0 1,0 0-1,1-1 0,-1 1 1,0 0-1,0-1 0,1 1 0,1-1 1,4-2 15,-1 0 0,1 0 0,-1-1 0,1 0 0,-1 0 0,0 0 0,-1-1 0,1 0 1,6-7-1,6-8 67,18-30 1,-21 30 21,21-25 0,-29 38-49,0-1 0,0 1 1,-1-1-1,10-17 1,-10 15 98,-4 11-39,-3 17 25,0-2-121,1 11 11,-1-10-20,1 1-1,0-1 1,1 0 0,2 0 0,-1 0-1,2 0 1,5 17 0,-8-32-19,0 0-1,0 0 1,1 0 0,-1 0-1,0 0 1,1-1 0,-1 1-1,1 0 1,-1-1 0,1 0 0,0 1-1,0-1 1,0 0 0,0 0-1,0 0 1,0 0 0,0 0-1,0 0 1,0 0 0,0-1 0,0 1-1,0-1 1,1 0 0,-1 1-1,0-1 1,0 0 0,1-1-1,-1 1 1,3-1 0,7 0 1,-1-2 1,0 1 0,-1-1-1,17-7 1,-11 4 10,1-1 1,-1-1-1,-1 0 1,1-2-1,-1 1 0,25-22 1,48-43 90,-26 25-1,-55 43-80,-1 1 1,0-1 0,0-1-1,-1 1 1,0-1 0,0 0 0,0 0-1,-1 0 1,4-11 0,-10 21-10,0 0 0,-1 0 0,0 0 0,0 0 0,0 0 0,-4 2 0,-9 9-3,-31 28 2,25-24 1,1 2-1,0 1 1,-18 24 0,36-40-15,-1 0 1,1 1 0,0 0-1,0-1 1,0 1 0,1 0-1,0 0 1,0 0 0,1 1-1,-2 9 1,4-15-3,-1 0 0,0 0 1,0 0-1,0 1 0,0-1 0,1 0 0,-1 0 0,0 0 1,1 0-1,-1 0 0,1 0 0,0 0 0,-1 0 0,1 0 0,0 0 1,0 0-1,-1 0 0,1 0 0,0 0 0,0-1 0,0 1 0,0 0 1,0-1-1,0 1 0,0-1 0,0 1 0,0-1 0,0 1 1,0-1-1,1 0 0,-1 1 0,0-1 0,0 0 0,0 0 0,0 0 1,2 0-1,3 0-1,0 0-1,0-1 1,-1 1 0,1-1 0,0 0 0,5-2 0,1-1 0,0 0 1,0-1 0,-1-1 0,0 1 0,0-2 0,0 1 0,-1-2 0,19-16 0,-27 22 1,26-22 4,-27 23-4,-1 1 1,1 0-1,-1-1 0,0 1 0,1 0 1,-1 0-1,1 0 0,-1-1 0,1 1 0,-1 0 1,1 0-1,-1 0 0,1 0 0,-1 0 1,1 0-1,-1 0 0,1 0 0,-1 0 1,1 0-1,-1 0 0,1 0 0,-1 0 0,1 1 1,0-1-1,-1 1 1,1 0-1,-1 0 1,0-1-1,1 1 0,-1 0 1,0 0-1,1-1 1,-1 1-1,0 0 1,0 0-1,0 0 1,0-1-1,0 1 1,0 0-1,0 0 0,0 0 1,0 0-1,-1 1 1,-6 42 10,-2 0-1,-2 0 1,-2-1 0,-2-1-1,-1 0 1,-2-2 0,-39 63-1,53-95-9,-2 0 0,1 0-1,-1-1 1,0 0 0,0 0-1,-1-1 1,1 1 0,-2-2 0,1 1-1,-1-1 1,1 0 0,-18 8 0,24-13-1,1 1 0,-1-1 1,0 0-1,0 0 1,1 1-1,-1-1 1,0 0-1,0 0 0,0 0 1,0 0-1,1 0 1,-1 0-1,0 0 1,0 0-1,0 0 0,0 0 1,1 0-1,-1 0 1,0-1-1,0 1 1,1 0-1,-1-1 1,0 1-1,0-1 0,1 1 1,-1-1-1,0 1 1,0-1-1,0-1 1,0 1 1,1-1-1,-1 1 0,1-1 1,-1 1-1,1-1 0,0 1 1,0-1-1,0 1 0,0-1 0,0 1 1,0-1-1,0 1 0,0-3 1,2-5 9,0-1 0,1 1 0,7-18 0,1 4 4,1 0 0,1 2 0,1-1 1,1 2-1,1 0 0,1 0 0,0 2 1,24-19-1,4-4 2,-2-1 1,-2-3 0,-1-1-1,53-83 1,-62 81-17,0 0 1,-1-1 0,-3-2 0,24-60 0,46-184 69,-93 284-70,17-47 44,-21 56-24,-3 7-15,-3 15-10,-2 17-28,-22 61-1,5-17 10,-7 40-34,11-36 15,-3-2-1,-43 97 1,65-174 36,-1-1-8,0 0 0,1 0 0,0 1 0,0-1 1,1 1-1,0-1 0,-1 7 0,15-25 15,28-27 26,-3 4 70,52-65-1,-90 100-95,0 1 1,1-1-1,-1 1 0,0-1 1,1 1-1,-1-1 0,0 1 1,1-1-1,-1 1 0,0-1 1,1 1-1,-1 0 0,1-1 1,-1 1-1,1 0 0,-1-1 0,1 1 1,-1 0-1,1 0 0,-1-1 1,1 1-1,0 0 0,-1 0 1,1 0-1,-1 0 0,1 0 1,-1 0-1,1 0 0,0 0 0,-1 0 1,1 0-1,-1 0 0,1 0 1,0 0-1,-1 0 0,1 1 1,-1-1-1,1 0 0,-1 0 1,1 1-1,-1-1 0,1 0 1,-1 1-1,1-1 0,-1 0 0,1 1 1,-1-1-1,0 1 0,1-1 1,-1 1-1,0-1 0,1 1 1,2 5 11,0-1 0,0 1 0,-1 0 0,3 7 1,-3-4-10,11 29-7,-11-28 1,1-1 0,0 1 0,0-1 0,1 0 0,0 0 0,1 0-1,0 0 1,0-1 0,1 0 0,0 0 0,14 14 0,-17-20 4,0 1-1,1-1 1,-1 0-1,1 0 1,0 0 0,-1 0-1,1 0 1,0-1-1,0 0 1,0 0-1,0 0 1,0 0-1,0-1 1,1 1 0,-1-1-1,0 0 1,0 0-1,0-1 1,0 1-1,0-1 1,0 0 0,0 0-1,0-1 1,0 1-1,0-1 1,0 1-1,-1-1 1,1 0-1,4-4 1,1-1 0,1 0-1,-1-1 0,0 0 1,-1-1-1,1 0 1,-2 0-1,0-1 1,12-19-1,-18 27 0,5-8-2,-1 0-1,6-17 0,-10 23 7,0 0 0,0 0 0,0 0-1,-1 1 1,0-1 0,1 0 0,-1 0-1,-1 0 1,1 0 0,-1 0 0,-1-5-1,2 8 0,0 0-1,0 0 0,0-1 0,0 1 1,-1 0-1,1 0 0,0 0 0,-1 0 1,1 0-1,-1 0 0,1 0 0,-1 0 0,0 0 1,1 0-1,-1 0 0,0 1 0,0-1 1,1 0-1,-3-1 0,2 2 3,0 1-1,-1-1 1,1 0 0,0 1-1,0-1 1,0 1 0,0-1-1,0 1 1,0-1 0,0 1 0,0 0-1,0-1 1,1 1 0,-3 2-1,-9 7 5,5-5-4,1 0 0,0 1 0,0 0 0,0 0 0,1 0 0,0 1 0,0 0 0,1 0 0,-1 0 0,2 0 0,-1 1 0,1-1 0,0 1 0,1 0 0,0 0 0,0 0 0,-1 10 0,3-18-6,0 1 0,0 0 0,0 0-1,0 0 1,0 0 0,1 0 0,-1-1-1,0 1 1,0 0 0,1 0-1,-1 0 1,0-1 0,1 1 0,-1 0-1,1 0 1,-1-1 0,1 1-1,-1 0 1,1-1 0,0 1 0,-1-1-1,1 1 1,0-1 0,-1 1 0,1-1-1,0 1 1,0-1 0,0 0-1,-1 1 1,1-1 0,0 0 0,0 0-1,0 1 1,-1-1 0,1 0-1,0 0 1,0 0 0,2 0 0,3-1-2,0 1 1,1-1-1,-1 0 1,8-3-1,-5 2 2,91-30-6,-62 19 5,-32 11 3,-1 1 0,1 0 0,0 0 0,0 1 0,-1-1 0,1 1-1,0 0 1,-1 1 0,1-1 0,0 1 0,-1 0 0,1 1 0,-1-1 0,1 1 0,-1 0-1,1 1 1,-1-1 0,0 1 0,0 0 0,-1 0 0,6 4 0,-1 1 3,0 1 0,0 0 1,0 0-1,-1 1 0,0-1 1,-1 2-1,0-1 0,8 20 0,-14-28 10,0 1 0,0-1-1,0 1 1,0-1-1,-1 1 1,1 0-1,-1-1 1,0 1-1,0 0 1,0-1-1,0 1 1,0 0-1,0-1 1,-1 1-1,1 0 1,-1-1-1,0 1 1,0-1 0,0 1-1,-3 4 1,2-4-408,0 1 0,-1 0 1,0-1-1,0 0 1,0 0-1,0 0 1,-1 0-1,1 0 0,-1-1 1,-7 5-1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1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13264,'0'0'1760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0 779 4616,'0'0'5553,"14"-4"-5162,17-4-84,0-2 0,0-1-1,-2-1 1,38-21 0,14-31 565,-45 33-512,-16 14-126,-1-1-1,-1-1 0,-1-1 1,-1 0-1,0-2 1,22-41-1,-22 32 55,-2-1 0,-1 0 0,-1 0 1,12-58-1,-20 72-112,-1 0 0,-1-1 0,0-32 0,-2 46-105,-1 0 0,1 0 1,-1-1-1,0 1 0,0 0 0,0 1 0,0-1 0,-1 0 0,0 0 0,0 1 0,-1-1 1,1 1-1,-1-1 0,0 1 0,0 0 0,0 0 0,-1 0 0,1 1 0,-5-4 0,5 5-33,0 1-1,1 0 1,-1-1-1,0 1 1,0 1-1,0-1 1,0 0-1,0 1 1,-1-1-1,1 1 0,0 0 1,0 0-1,0 0 1,0 1-1,0-1 1,0 1-1,0-1 1,0 1-1,0 0 1,0 0-1,-5 3 0,-4 2 50,1 0-1,-1 1 0,-17 15 1,17-12-43,1-1 0,0 2 0,1-1 0,0 2 1,1-1-1,0 1 0,1 0 0,0 1 0,1 0 0,0 0 0,1 1 1,1 0-1,0 0 0,1 0 0,1 0 0,-3 19 0,2 1 76,1-1 0,3 50 0,1-68-63,1 1-1,0-1 0,1 0 0,1 0 0,0 0 0,1 0 1,10 22-1,-7-27 28,-1 1 1,2-1 0,-1-1 0,1 1-1,1-1 1,-1-1 0,20 13-1,-26-19-48,2 1 7,0-1-1,0 0 1,0 0 0,0-1 0,1 1-1,-1-1 1,0 0 0,1 0 0,-1-1-1,1 0 1,-1 0 0,1 0 0,-1-1-1,6 0 1,28 0-3076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3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 10344,'0'0'2192,"6"15"-1600,0-2-433,-2-6-76,0 1 1,-1 0 0,0-1 0,-1 1 0,0 0 0,0 1 0,0-1-1,-1 0 1,-1 1 0,1 11 0,-3-9 79,0 0 0,0 0 0,-1 0-1,-1 0 1,0 0 0,0-1 0,-1 0 0,0 0 0,-1 0 0,0 0-1,-1-1 1,0 0 0,0-1 0,0 1 0,-2-2 0,1 1 0,-1-1 0,-12 9-1,18-15-107,1 1-1,0-1 0,-1 0 1,1 0-1,-1 0 0,0 0 0,1 0 1,-1 0-1,0-1 0,1 1 0,-1-1 1,0 0-1,0 0 0,1 0 0,-1 0 1,0 0-1,0-1 0,1 1 0,-1-1 1,0 0-1,1 0 0,-1 0 0,0 0 1,-2-1-1,1-1-216,1 1 1,-1-1-1,1 0 0,0 0 1,0 0-1,0 0 0,0-1 1,1 1-1,-1-1 0,1 0 1,0 0-1,-3-6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3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9648,'0'0'3329,"4"13"-2885,7 25 336,-1 1 0,6 54 0,-15-79-503,-1-9-51,0-1 0,1 1 0,-1-1 0,1 1 0,0-1 0,0 1 0,3 5 0,-4-9 122,13-9 579,4-12-512,27-45 0,-32 45-179,1 1-1,1 0 0,18-18 1,-32 36-216,1 0 1,-1 1 0,1-1-1,-1 1 1,1-1 0,-1 1 0,1-1-1,-1 1 1,1-1 0,0 1-1,-1 0 1,1-1 0,0 1-1,-1 0 1,1-1 0,0 1-1,-1 0 1,1 0 0,0 0 0,0 0-1,-1 0 1,1-1 0,0 1-1,0 1 1,-1-1 0,1 0-1,0 0 1,1 0 0,-1 1 3,0 0 0,0 0 0,0 0 1,0 0-1,-1 0 0,1 0 0,0 0 0,0 0 0,-1 1 1,1-1-1,-1 0 0,1 0 0,-1 1 0,1 1 1,2 8 100,-2 1 1,2 21-1,-3-29-84,0 7 56,0 9 76,0-20-166,0 0 1,0 1-1,0-1 1,0 0-1,0 0 0,0 1 1,0-1-1,0 0 1,0 0-1,0 1 0,0-1 1,0 0-1,0 0 1,0 0-1,1 1 0,-1-1 1,0 0-1,0 0 0,0 0 1,0 1-1,0-1 1,0 0-1,1 0 0,-1 0 1,0 0-1,0 0 1,0 1-1,1-1 0,-1 0 1,0 0-1,0 0 1,0 0-1,1 0 0,-1 0 1,0 0-1,0 0 1,0 0-1,1 0 0,-1 0 1,0 0-1,0 0 0,1 0 1,-1 0-1,0 0 1,0 0-1,1 0 0,-1 0 1,0 0-1,0 0 1,0 0-1,1 0 0,13-8 87,-1-1-1,0 0 1,-1-1-1,19-19 1,-16 15 15,0 1 0,20-13 0,-33 25-96,-1 0 1,1 1-1,-1-1 0,1 1 1,0 0-1,-1 0 0,1-1 1,0 1-1,-1 0 0,1 0 1,-1 1-1,1-1 0,0 0 1,-1 0-1,1 1 0,-1-1 1,1 1-1,-1 0 0,1-1 0,-1 1 1,1 0-1,-1 0 0,0 0 1,1 0-1,-1 0 0,2 2 1,3 1 18,-1 1-1,-1 0 1,1 0 0,-1 1 0,5 6 0,20 47 239,-7-13-1,-16-33-307,2 1 359,3-10-3658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4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11656,'0'0'1009,"9"10"-457,243 331 1884,-227-304-2180,-2 0 1,-2 1-1,-1 1 0,-2 1 1,19 62-1,-29-73-33,-1 2 0,-2-1 0,-1 1 1,-1 0-1,-1 0 0,-2 0 0,-1 0 0,-8 47 0,1-39 111,-1-1-1,-2 0 0,-2 0 0,-1-1 0,-34 61 1,32-70-117,-1-1 0,-1-1-1,-1-1 1,-2-1 0,0-1 0,-2 0 0,-41 31 0,64-53-201,-1 0-1,0-1 1,0 1 0,0 0-1,1 0 1,-1-1 0,0 1 0,0 0-1,0-1 1,0 1 0,-1-1-1,1 0 1,0 1 0,0-1-1,0 0 1,0 0 0,0 1-1,0-1 1,-1 0 0,1 0 0,0 0-1,0 0 1,0 0 0,0-1-1,0 1 1,-1 0 0,1-1-1,-1 0 1,1 0-251,-1 0 0,1-1 0,0 1 0,0-1 0,0 0-1,0 1 1,1-1 0,-1 0 0,0 1 0,1-1 0,-1 0 0,0-3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18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297 656 4008,'0'0'5257,"-15"-4"-4617,7 2-543,0 0-9,0 0 0,0 0-1,0 1 1,0 0 0,0 0 0,-1 1 0,1 0 0,0 0 0,0 1 0,0 0 0,0 1 0,-11 3 0,14-3-24,-14 4 285,1 1 0,0 1 0,-26 16 0,40-22-259,0 1 0,1 0 0,-1-1-1,1 1 1,-1 1 0,1-1 0,0 0 0,0 1-1,0-1 1,1 1 0,-1 0 0,1 0 0,0 0-1,0 0 1,0 1 0,1-1 0,-1 0 0,1 1-1,0-1 1,0 1 0,0 5 0,1-7-34,1 0 1,-1-1 0,0 1-1,1 0 1,-1-1-1,1 1 1,0-1-1,0 1 1,0-1 0,0 1-1,0-1 1,0 0-1,1 1 1,0-1-1,-1 0 1,4 3 0,-2-2 4,1 0 0,-1 0 1,1 0-1,0-1 1,1 0-1,-1 1 1,0-1-1,8 2 1,-2-1 30,0-1 0,0 0 0,0 0 0,0-1-1,1-1 1,-1 1 0,19-3 0,-16-1 5,0 0 0,0-1-1,0-1 1,0 0 0,-1 0-1,0-1 1,0-1 0,0 0-1,-1 0 1,0-1 0,0-1-1,-1 0 1,-1 0-1,1-1 1,-1-1 0,10-14-1,0-4 77,-1 0-1,-2-1 0,0-1 0,-2-1 0,12-43 0,-3-6 173,-3 0 0,-4-2 0,8-129 0,-24 211-345,0-5 69,1 0-1,-1 1 1,0-1 0,-2-9-1,2 15-59,0 0-1,0-1 1,0 1-1,0-1 1,0 1-1,-1 0 1,1-1-1,0 1 1,0 0-1,0 0 1,0-1-1,-1 1 1,1 0-1,0-1 1,0 1-1,0 0 1,-1 0-1,1-1 0,0 1 1,-1 0-1,1 0 1,0 0-1,0-1 1,-1 1-1,1 0 1,0 0-1,-1 0 1,1 0-1,0 0 1,-1 0-1,0 0 1,0 0 5,0 0 0,0 1 0,-1 0 1,1-1-1,0 1 0,0 0 0,0-1 0,0 1 1,0 0-1,0 0 0,0 0 0,0 0 0,-2 2 1,-14 19 35,1 0 0,1 2 0,1-1 0,1 2 1,1 0-1,1 0 0,-15 53 0,5 10 62,-11 96-1,31-175-102,-2 14 20,1-1 0,1 1 0,1 0 0,1 0-1,4 23 1,-3-32 4,1 0-1,1 0 0,0 0 1,0-1-1,2 0 1,0 0-1,0 0 0,1 0 1,11 13-1,-16-23-20,1-1-1,-1 1 1,1-1 0,0 0-1,0 0 1,0 0-1,0 0 1,1 0-1,-1-1 1,0 1 0,1-1-1,-1 0 1,1 0-1,-1 0 1,1-1-1,6 1 1,7 0 45,0-1-1,23-3 1,-21 2-9,0-1 0,0 0 1,-1-1-1,1-1 0,-1-1 0,0 0 1,0-2-1,-1 0 0,0-1 0,0 0 1,0-2-1,-1 0 0,-1 0 1,0-2-1,0 0 0,-1 0 0,-1-2 1,0 1-1,16-24 0,-27 34-22,0 0 0,0 0 0,0 0 0,-1 0 0,1-1 0,-1 1 0,0-1 0,0 1 0,0-1 0,0 1 0,-1-1 0,1 1-1,-1-1 1,0 0 0,0 1 0,-1-1 0,1 0 0,-1 1 0,1-1 0,-1 1 0,-3-7 0,3 9-13,0-1 0,0 1 0,-1 0 1,1 0-1,0 1 0,-1-1 0,1 0 0,-1 0 1,1 1-1,-1-1 0,1 1 0,-1-1 0,0 1 0,1 0 1,-1-1-1,0 1 0,1 0 0,-1 0 0,0 0 1,1 0-1,-1 1 0,1-1 0,-3 1 0,-2 0 15,0 0 0,0 1-1,0 0 1,-10 5 0,11-4-18,-1 0 1,1 1-1,0-1 1,0 1 0,1 0-1,-1 1 1,1-1-1,0 1 1,0 0 0,1 0-1,-1 0 1,1 0 0,0 1-1,0-1 1,1 1-1,0 0 1,0 0 0,0 0-1,-1 9 1,3-10-8,-1 0 0,1 0 1,0 1-1,0-1 0,0 0 1,1 0-1,0 0 0,0 0 1,0 0-1,1 0 0,0 0 1,0 0-1,0 0 0,0 0 1,1-1-1,0 0 0,0 1 1,0-1-1,0 0 0,1 0 1,-1-1-1,1 1 0,8 5 1,-4-4-6,0 0 0,0-1 0,0 0 0,0 0 0,0-1 0,1 0 0,0 0 0,-1-1 0,1 0 0,0-1 0,0 0 0,0 0 0,0-1 0,0 0 0,0-1 0,0 0 0,9-2 0,-2-1 7,0 0 1,-1-2-1,1 0 1,-1-1 0,-1 0-1,1-1 1,-1 0 0,19-17-1,13-8 53,2 1 1,101-49-1,-140 76-51,0 1 0,1 1 0,-1 0-1,1 0 1,16-2 0,-21 4 0,0 1 0,0 0 0,0 0 0,0 1 0,0 0-1,0 0 1,0 0 0,0 0 0,0 1 0,0-1 0,-1 1 0,10 5 0,1 1 10,-11-6-15,-1-1 1,1 1-1,-1 0 0,0 0 1,0 0-1,0 0 1,0 0-1,0 1 0,4 4 1,-7-7-4,0 0 1,0 0-1,0 1 1,1-1 0,-1 0-1,0 0 1,0 0-1,0 0 1,0 0-1,0 0 1,0 0-1,0 0 1,0 0-1,0 1 1,0-1-1,0 0 1,0 0-1,0 0 1,0 0-1,0 0 1,0 0-1,0 0 1,0 1 0,0-1-1,0 0 1,0 0-1,0 0 1,0 0-1,0 0 1,-1 0-1,1 0 1,0 0-1,0 0 1,0 1-1,0-1 1,0 0-1,0 0 1,0 0-1,0 0 1,0 0-1,0 0 1,-1 0 0,1 0-1,0 0 1,0 0-1,0 0 1,0 0-1,0 0 1,0 0-1,0 0 1,0 0-1,-1 0 1,1 0-1,0 0 1,0 0-1,0 0 1,0 0-1,0 0 1,0 0 0,0 0-1,0 0 1,-1 0-1,1 0 1,0 0-1,0 0 1,0 0-1,0 0 1,0 0-1,-12-3 21,7 2-7,-15-3 22,-1 1 0,0 1 0,0 0 0,0 2 0,0 0-1,0 2 1,1 0 0,-1 1 0,-22 7 0,40-9-29,-1 0-1,1 0 1,0 1-1,1-1 1,-1 1-1,0-1 1,0 1-1,1 0 1,-1 0-1,1 1 1,-1-1 0,1 0-1,0 1 1,0-1-1,0 1 1,0 0-1,1 0 1,-1-1-1,1 1 1,-1 0-1,1 0 1,0 1-1,0-1 1,1 0-1,-1 5 1,0-4-9,1 1 0,-1 0 0,1 0 0,1-1 0,-1 1 0,1 0 0,-1-1 0,1 1 0,1 0 0,-1-1 1,1 1-1,0-1 0,0 1 0,0-1 0,0 0 0,1 0 0,3 4 0,0-2-3,0 0-1,1 0 1,0-1 0,0 0-1,1 0 1,-1 0 0,1-1-1,0-1 1,0 1 0,0-1-1,1 0 1,-1-1 0,1 0-1,15 1 1,-5-1 1,0-1 0,1-1 1,-1-1-1,0 0 0,34-8 0,-10-2 8,1-2 0,-2-3 0,48-23 0,117-72 65,-194 104-65,27-14 9,-31 18-7,-1-1 1,1-1 0,-1 1-1,0-1 1,0-1 0,0 1-1,0-1 1,-1-1-1,0 1 1,-1-1 0,0-1-1,7-8 1,-13 16-6,9-20 34,-10 12 8,-11 10 19,-20 13-1,1 2-1,1 1 1,-51 38-1,63-40-46,0 1-1,0 0 1,2 1-1,0 1 1,2 0-1,-17 28 1,30-46-12,0 1 1,0-1 0,0 0 0,0 1 0,1-1 0,-1 1 0,0-1 0,1 1 0,-1-1 0,1 1-1,0-1 1,0 1 0,-1 0 0,1-1 0,0 1 0,0-1 0,0 1 0,1-1 0,-1 1 0,0 0-1,1-1 1,0 3 0,0-3-1,0 0 0,0 1 0,0-1 0,1 0 0,-1 0 0,0 0 0,1 0 0,-1 0 0,0-1 0,1 1 0,-1 0 0,1-1 0,-1 1-1,1-1 1,0 1 0,-1-1 0,3 1 0,5-1 4,0 1-1,0-1 1,0 0-1,0-1 1,-1 0-1,13-3 1,-10 0 0,0-1 1,0 1 0,-1-2 0,0 1 0,0-1 0,0-1 0,-1 0 0,0 0 0,0-1 0,-1 0 0,8-10 0,-5 6-2,-1-1 1,-1 0 0,0-1 0,-1 0-1,0 0 1,-1-1 0,8-22 0,-9 17 8,-1 0 0,0 0 0,-2-1 0,2-25 0,-5 45-5,0 0 0,0-1 1,0 1-1,0 0 0,-1 0 0,1-1 0,0 1 0,0 0 0,-1 0 0,1-1 1,-1 1-1,1 0 0,-1 0 0,0 0 0,1 0 0,-1 0 0,0-1 1,0 2-1,0-1 0,-1-1 0,2 1-4,-1 1-1,0 0 1,1 0 0,-1 0-1,1 0 1,-1 0 0,0 0-1,1 0 1,-1 0 0,0 0-1,1 0 1,-1 0 0,0 1-1,1-1 1,-1 0 0,1 0-1,-1 1 1,1-1 0,-1 0-1,0 1 1,1-1 0,-1 0-1,1 1 1,-1-1 0,1 1-1,0-1 1,-1 1-1,1-1 1,-1 1 0,1-1-1,0 1 1,0-1 0,-1 1-1,1 0 1,0-1 0,0 1-1,-1-1 1,1 1 0,0 1-1,-5 12 2,0 1 0,1 0 0,1 0 0,0 1 0,1-1 0,0 0 0,2 1 0,-1-1-1,2 1 1,0-1 0,5 23 0,-4-34-1,-1 1 0,1-1 0,0 0 0,0 0 0,0 0-1,0 0 1,1 0 0,-1 0 0,1-1 0,0 1 0,0-1 0,0 0 0,1 0-1,-1 0 1,1 0 0,0-1 0,0 1 0,0-1 0,6 3 0,-5-3 2,0-1 0,0 1 1,0-1-1,0 0 0,0 0 1,1 0-1,-1-1 0,0 1 1,0-1-1,1-1 0,-1 1 1,0-1-1,0 0 0,0 0 1,0 0-1,9-4 0,21-14 50,-2-1 0,0-2 0,-1-1 0,-1-1 0,45-47 0,-66 64 15,-6 8 54,-5 20 13,1-18-150,-38 237 148,36-230-124,2-7-7,-1-1 0,0 1 0,1-1 0,-1 1 0,1 0 0,0 0 1,-1-1-1,1 1 0,1 0 0,-1-1 0,0 1 0,1 0 0,-1 0 1,1-1-1,0 1 0,0-1 0,0 1 0,2 2 0,-3-5-2,1 0 0,-1 1-1,1-1 1,-1 0 0,1 1-1,0-1 1,-1 0 0,1 0 0,-1 0-1,1 0 1,0 0 0,-1 1-1,1-1 1,0 0 0,-1-1 0,1 1-1,0 0 1,-1 0 0,1 0-1,0 0 1,-1 0 0,1-1-1,-1 1 1,1 0 0,-1 0 0,1-1-1,0 1 1,0-1 0,18-14 41,72-80 91,40-38 80,-122 125-199,-6 4-4,1 0 1,1 1-1,-1-1 1,0 1-1,9-5 1,-13 8-11,1 0 0,-1 0 0,1 0 0,-1 0 0,1-1 0,-1 1 0,1 0 0,0 0 0,-1 0 0,1 0 0,-1 0 0,1 0 0,-1 0 1,1 0-1,-1 0 0,1 0 0,-1 1 0,1-1 0,-1 0 0,1 0 0,-1 0 0,1 1 0,-1-1 0,1 0 0,0 1 0,-1 0 2,1 0 0,0 0 1,0 1-1,-1-1 0,1 0 0,-1 1 0,1-1 1,-1 0-1,0 1 0,1-1 0,-1 0 0,0 1 1,0-1-1,0 3 0,0 21 13,-1 0-1,-1 0 0,-1-1 1,-2 1-1,-7 26 1,-46 117 31,37-114-36,5-11-4,-14 43 10,-5-1 0,-48 85 0,69-148-11,0-1 0,-2 0 0,0-1 0,-2-1 0,-28 26 0,43-42-4,0-1 1,-1 1-1,0 0 1,1-1-1,-1 0 1,0 0-1,0 0 1,0 0-1,-1-1 1,1 1-1,0-1 1,-5 1-1,7-2 0,0 0 0,0 0 0,0 0 1,0-1-1,0 1 0,0 0 0,0-1 0,0 1 0,0-1 0,0 0 0,0 0 0,1 0 1,-1 0-1,0 0 0,1 0 0,-1 0 0,0 0 0,1-1 0,0 1 0,-1 0 0,1-1 1,0 0-1,-1 1 0,1-1 0,0 0 0,0 1 0,1-1 0,-1 0 0,-1-3 0,-1-4 8,1 0 0,0 0 0,0 0 0,1-1 0,0 1 0,1 0 0,0-1 0,1 1 0,-1-1 0,2 1 0,3-15 0,2-5 18,2 1-1,18-39 1,-17 47-4,0 1 0,2 0 0,1 1 0,0 0 0,1 1 0,1 1 0,0 0 0,1 1 0,1 1 0,1 0 0,0 2 0,0 0 0,38-19 0,-38 23-3,17-9 24,1 1 1,0 1-1,2 2 0,56-11 1,-84 23-72,1 0 0,-1 1 0,1 0 0,-1 1 0,17 3 0,1 1-3203,-25-4 2386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0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0 206 15472,'0'0'2519,"85"-14"-1527,-7-4-112,15-8 8,-6 0-104,3 4 0,-7 5-248,-2-7-8,-13-6-312,-20 2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20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1146 5120,'0'0'3872,"8"10"-3407,26 31-33,-32-40-376,-1 1 0,0-1 0,1 0 0,0 1 0,-1-1 0,1 0 0,0 0 0,0 0 0,-1 0 0,1 0 0,0-1 0,0 1 0,0 0 0,0-1 0,0 0 0,0 1 0,0-1 0,0 0 0,0 0 0,0 0 0,0 0 0,0 0 0,0-1 0,0 1 0,0-1 0,0 1 0,0-1 1,3-1-1,2-2 99,0 0 1,-1 0 0,0-1 0,1 1 0,6-9 0,-8 9-123,9-10 145,-1 0 0,0-1-1,-1-1 1,-1 0-1,0-1 1,-1 0 0,12-28-1,42-138 898,-52 145-837,36-132 1857,31-197 0,-78 359-2028,2-8 1166,-8 36-273,-59 267-209,-74 318-201,118-536-476,-2-1 0,-4 0 0,-40 74 0,49-106-2,2 1 0,-14 53 0,11-48 57,15-37 36,8-13 172,21-39-216,71-120 221,-78 138-284,2 0 0,1 2 1,41-40-1,11 5 75,96-62 1,-4 4 7,-148 105-118,2 0 0,0 1 0,1 2 0,0 0 0,1 1 0,40-14 0,-45 20 2,-8 3 5,1-1 1,-1 0-1,0-1 1,16-7 0,-61 35 68,1 3 0,0 1 0,3 2 0,0 1 0,2 1 0,-42 58 0,68-84-69,0 1 1,0-1-1,1 1 0,0 0 1,0 0-1,1 0 1,0 0-1,-2 11 0,3-14-9,1 0-1,0 0 0,0 0 0,0 0 0,0 0 0,0 0 0,1 0 1,0 0-1,-1 0 0,2 0 0,-1 0 0,0 0 0,1-1 0,0 1 0,0 0 1,0-1-1,2 4 0,-2-5-9,0 0 1,1 0 0,-1 0-1,0 0 1,1-1-1,-1 1 1,1-1-1,-1 1 1,1-1-1,-1 0 1,1 0-1,0 0 1,0 0 0,0-1-1,0 1 1,-1-1-1,1 0 1,0 0-1,0 0 1,0 0-1,0 0 1,0 0 0,0-1-1,0 1 1,-1-1-1,1 0 1,0 0-1,3-2 1,6-2 13,0-1 1,0 0-1,0-1 1,18-15-1,-14 9-1,-1-1 0,0-1-1,0 0 1,-2-1 0,18-27-1,-10 9 54,32-70-1,-46 81 15,-5 17 1,-3 11 32,1 5-108,-1 0-1,2-1 1,-1 1 0,1 0 0,1 0-1,4 16 1,21 56 70,-20-65-38,2-1 0,0 1 1,0-2-1,22 28 0,-30-42-40,0 1-1,1-1 1,-1 0 0,0 0-1,0 0 1,0 0-1,1 0 1,-1 0 0,1 0-1,-1 0 1,0-1-1,1 1 1,-1 0 0,1-1-1,0 1 1,-1-1-1,1 0 1,-1 1 0,1-1-1,0 0 1,2 0-1,0-1 4,-1 1 0,1-1 0,-1 0-1,1-1 1,-1 1 0,1 0 0,-1-1-1,0 0 1,5-3 0,4-4 22,0-1 1,-1-1-1,16-17 1,-27 28-34,36-46 150,51-81-1,-43 59 36,-44 68-182,0-1 0,0 1-1,0 0 1,0-1-1,0 1 1,1 0-1,-1-1 1,0 1-1,0 0 1,0 0-1,1-1 1,-1 1 0,0 0-1,0 0 1,1-1-1,-1 1 1,0 0-1,1 0 1,-1 0-1,0-1 1,0 1 0,1 0-1,-1 0 1,0 0-1,1 0 1,-1 0-1,0 0 1,1 0-1,-1 0 1,1 0-1,-1 0 1,0 0 0,1 0-1,-1 0 1,0 0-1,1 0 1,-1 0-1,0 0 1,1 0-1,-1 0 1,0 1-1,1-1 1,-1 0 0,0 0-1,1 0 1,-1 0-1,0 1 1,1-1-1,7 19 17,-4-1-17,0 0-1,-2 0 1,0 1-1,-1-1 0,-1 1 1,0-1-1,-5 28 0,2-32 7,1 0-1,-2 0 1,0 0-1,0 0 0,-1-1 1,-1 1-1,-1-1 0,1-1 1,-2 1-1,-12 14 0,19-25-4,0-1 0,0 1 0,0-1-1,0 1 1,-1-1 0,1 0-1,-1 0 1,1 0 0,-1 0 0,1 0-1,-1 0 1,0 0 0,1 0-1,-1-1 1,0 1 0,0-1-1,0 1 1,1-1 0,-1 0 0,0 0-1,0 1 1,0-1 0,0 0-1,0-1 1,-3 1 0,3-2 2,-1 1 0,1 0 0,-1-1-1,1 1 1,0-1 0,-1 0 0,1 1 0,0-1 0,0 0 0,0 0 0,0-1-1,1 1 1,-1 0 0,1-1 0,-1 1 0,-1-5 0,0 0 10,-1 0 0,1-1 0,1 1 0,-1-1 0,1 0 0,1 0 0,-2-8 0,3 14-14,0 0 1,0 0-1,0-1 0,1 1 0,-1 0 1,1 0-1,-1 0 0,1 0 1,-1 0-1,1 0 0,0 0 1,0 0-1,0 0 0,0 0 1,1 1-1,-1-1 0,0 0 1,1 1-1,-1-1 0,1 1 1,-1-1-1,1 1 0,0 0 1,0-1-1,0 1 0,-1 0 1,1 0-1,0 1 0,0-1 1,0 0-1,1 1 0,-1-1 1,2 0-1,15-1-9,-1 0-1,0 1 1,1 1-1,-1 0 1,20 4-1,9-1-3,-7-1-10,0-2 0,54-6 0,-76 3 13,-1 0 1,1-2-1,-1 1 0,1-2 1,-1-1-1,-1 0 0,28-15 0,-20 6 3,-1 0-1,0-1 0,24-25 0,-35 29 5,1-1-1,-2 0 0,0-1 1,-1-1-1,0 1 1,8-19-1,1-12-17,25-85 0,1-55 23,-30 118-1,0-2 10,-4-2 0,-3 1 0,-3-137 0,-11 160 55,6 48-64,0 0-1,-1-1 1,1 1-1,-1 0 0,1-1 1,-1 1-1,1 0 1,-1-1-1,1 1 1,-1 0-1,1 0 1,-1 0-1,1-1 1,-1 1-1,1 0 1,-1 0-1,1 0 1,-1 0-1,0 0 1,1 0-1,-1 0 1,1 0-1,-1 0 1,1 0-1,-1 0 1,1 1-1,-1-1 1,1 0-1,-1 0 1,1 0-1,-1 1 0,1-1 1,-1 0-1,1 1 1,-1-1-1,1 0 1,-1 1-1,1-1 1,0 1-1,-1-1 1,1 0-1,-1 2 1,-7 9-3,0 0 1,1 0 0,0 1-1,1 0 1,0 1 0,1 0-1,0-1 1,-3 17 0,4-16-3,-19 61-60,4 1 0,4 0 0,-11 120 0,23-135-18,2 0 1,3 0 0,3 0 0,2-1 0,17 69 0,-20-112 64,0 0-1,1-1 0,1 0 1,1 0-1,0-1 1,1 1-1,12 16 0,-16-26 18,0 0 0,0 0-1,0-1 1,1 0-1,-1 0 1,1 0-1,0 0 1,0-1-1,0 0 1,1 0-1,-1 0 1,1-1-1,-1 1 1,1-2-1,0 1 1,0 0 0,0-1-1,0 0 1,0-1-1,0 1 1,1-1-1,6-1 1,-4 0 0,0-1 0,-1 0 0,1-1 0,0 0 0,-1 0 0,0-1 0,0 0 0,0 0 0,0-1 0,0 0 0,-1 0 1,11-10-1,3-7 4,0 0 0,24-34 0,-38 48 0,-1-1 0,0 0 1,-1 0-1,0-1 0,0 0 0,-1 0 0,4-14 1,-6 18-2,-1-1 0,0 0 1,0 1-1,-1-1 1,0 1-1,0-1 1,-1 0-1,0 1 0,0-1 1,0 0-1,-1 1 1,0 0-1,-3-9 0,4 13 0,0 0-1,1 0 1,-1 0-1,-1 0 1,1 1-1,0-1 1,0 0-1,-1 0 1,1 1-1,0-1 1,-1 1-1,0-1 1,1 1-1,-1-1 1,0 1-1,0 0 1,0 0-1,0 0 1,0 0-1,0 0 1,0 1-1,0-1 1,0 1-1,0-1 1,0 1-1,-1 0 1,1-1-1,0 1 1,-3 1 0,1-1 3,1 1 0,-1 0 0,1 0 0,-1 1 1,1-1-1,-1 1 0,1-1 0,-1 1 0,1 0 1,0 0-1,0 1 0,0-1 0,1 1 0,-1-1 1,0 1-1,-2 3 0,-2 5 4,-1 0 0,2 0 0,-1 1 0,2-1 0,-1 1 0,1 1 0,1-1 0,1 0 0,-4 21 0,6-28-10,0 1 0,1 0 0,0-1 0,0 1-1,0-1 1,0 1 0,1 0 0,0-1 0,0 1-1,1-1 1,0 1 0,0-1 0,0 0 0,0 0-1,1 0 1,0 0 0,0 0 0,0-1 0,1 1-1,-1-1 1,1 0 0,0 0 0,0 0 0,7 5-1,-6-7 0,1 1-1,-1-1 1,0 1-1,1-2 1,-1 1-1,1 0 1,0-1-1,0 0 1,-1-1-1,1 1 1,0-1-1,0 0 1,0 0-1,0-1 1,11-2-1,-4 0-1,1-1 0,0 0 1,-1-1-1,0-1 0,19-11 0,1-4-18,-1-2-1,30-28 0,-39 30 23,1 1 0,1 1-1,1 1 1,37-19 0,-62 37-2,-1 0 1,1 0-1,-1 0 1,1-1-1,0 1 0,-1 0 1,1 0-1,0 0 1,-1 0-1,1 0 1,-1 0-1,1 0 1,0 1-1,-1-1 1,1 0-1,0 0 0,-1 0 1,1 1-1,-1-1 1,1 0-1,-1 0 1,1 1-1,-1-1 1,1 1-1,-1-1 1,1 0-1,-1 1 0,1-1 1,-1 1-1,1-1 1,-1 1-1,0-1 1,1 1-1,-1-1 1,0 1-1,0 0 1,1-1-1,-1 1 0,0 0 1,9 33 53,-6-18-38,9 25 43,-6-20-23,0-1 0,1 0 0,1 0 0,11 20 0,-15-34-19,0 0 0,0-1 0,0 1-1,0-1 1,1 0 0,0-1 0,0 1 0,1-1 0,-1 0 0,1 0 0,0 0 0,0-1 0,0 0-1,0 0 1,0-1 0,1 0 0,7 2 0,0-2-42,-1 0 0,0-1 0,1-1 0,0 0 0,-1-1 0,0 0 0,1-2 0,-1 1 0,0-1 0,0-1 0,0 0 0,0-1 0,-1-1 0,0 0 0,0 0 0,0-1 0,-1-1 0,0 0 0,11-10 0,-22 17-49,0 1 0,1 0-1,-1 0 1,0-1 0,0 1 0,1 0 0,-1 0-1,0-1 1,0 1 0,0 0 0,0-1-1,1 1 1,-1 0 0,0-1 0,0 1 0,0-1-1,0 1 1,0 0 0,0-1 0,0 1 0,0 0-1,0-1 1,0 1 0,0 0 0,0-1-1,0 1 1,0-1 0,-1 1 0,1 0 0,0-1-1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4:21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1 275 12056,'0'0'1064,"115"-87"-576,-17 55 280,27-7 16,16 7-72,0 6-1,-4 8-63,-8 0 0,-12 4-176,-20 5 8,-16 20-240,-17 5 16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5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1 4512,'0'0'12031,"2"11"-11789,-2-8-225,2 8 34,0-1-1,-1 1 1,0-1 0,-1 1-1,0 0 1,-1-1 0,-3 18-1,-104 343 928,-1-6 312,87-271-463,22-94-822,0 1 1,-1-1-1,1 0 1,0 0-1,0 0 1,0 0-1,0 0 1,0 0-1,0 0 0,0 0 1,-1 1-1,1-1 1,0 0-1,0 0 1,0 0-1,0 0 1,0 0-1,0 1 0,0-1 1,0 0-1,0 0 1,0 0-1,0 0 1,0 1-1,0-1 1,0 0-1,0 0 0,0 0 1,0 0-1,0 0 1,0 1-1,0-1 1,0 0-1,0 0 0,0 0 1,1 0-1,-1 0 1,0 1-1,0-1 1,0 0-1,0 0 1,0 0-1,0 0 0,0 0 1,0 0-1,1 0 1,-1 0-1,0 1 1,0-1-1,0 0 1,0 0-1,0 0 0,1 0 1,-1 0-1,0 0 1,0 0-1,8-9 206,9-18-2146,-16 25 933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5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6224,'0'0'7224,"11"-1"-6714,234-10 1706,-189 10-1319,-1 1 0,110 17 0,-134-16 120,-31-1-1041,0 0 1,1 0 0,-1 0 0,0 0 0,1 0 0,-1 0 0,0 0-1,1 0 1,-1 0 0,1 0 0,-1 0 0,0 0 0,1 0 0,-1 0 0,0 0-1,1 0 1,-1-1 0,0 1 0,1 0 0,-1 0 0,0 0 0,1-1-1,-1 1 1,0 0 0,0 0 0,1 0 0,-1-1 0,0 1 0,0 0 0,1-1-1,-1 1 1,0 0 0,0-1 0,0 1 0,1 0 0,-1-1 0,0 1-1,0 0 1,0-1 0,0 1 0,0 0 0,0-1 0,0 1 0,0-1 0,0 1-1,0 0 1,0-1 0,0 1 0,0 0 0,0-1 0,0 1 0,0 0-1,-1-1 1,1 1 0,0 0 0,0-1 0,0 1 0,-1 0 0,1-1 0,0 1-1,0 0 1,-1-1 0,1 1 0,0 0 0,0 0 0,-1 0 0,1-1-1,0 1 1,-1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6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 8336,'0'0'3384,"15"-10"-2967,-12 9-394,26-17 274,1 2 0,40-16-1,-41 21 90,1 1-1,-1 1 1,1 1 0,41-4-1,-45 9 52,-15 1-129,0 1 0,1 0 0,-1 1 0,0 0 0,0 1 0,15 2 0,-20-2 93,2 1-2146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7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0 356 6328,'0'0'2465,"11"-4"-1824,19-8 110,0-1-1,-1-2 0,49-32 1,-60 33-293,0 0 1,-1-1 0,-1-1 0,0-1-1,-1 0 1,-1-1 0,0 0 0,-2-2-1,0 1 1,-1-1 0,-1-1 0,9-28-1,-19 49-448,1-1 0,-1 1 0,0 0 0,0 0-1,0 0 1,0 0 0,0 0 0,0 0 0,0 0-1,0-1 1,1 1 0,-1 0 0,0 0 0,0 0-1,0 0 1,0 0 0,0-1 0,0 1 0,0 0-1,0 0 1,0 0 0,0 0 0,0 0-1,0-1 1,0 1 0,0 0 0,0 0 0,0 0-1,0 0 1,0 0 0,0-1 0,-1 1 0,1 0-1,0 0 1,0 0 0,0 0 0,0 0 0,0 0-1,0-1 1,0 1 0,0 0 0,0 0 0,-1 0-1,1 0 1,0 0 0,0 0 0,0 0-1,0 0 1,0 0 0,0 0 0,-1 0 0,1-1-1,0 1 1,0 0 0,0 0 0,0 0 0,-1 0-1,1 0 1,0 0 0,0 0 0,0 0 0,0 0-1,0 0 1,-1 1 0,1-1 0,0 0 0,-9 5 248,2 6-147,-1-1 0,2 1 0,0 1-1,-8 19 1,7-17-52,2-3-9,1 1 0,-1-1 0,2 1-1,0 0 1,0 0 0,-1 15 0,4-24-38,0 0 0,0-1 0,-1 1 0,1 0 0,1-1 0,-1 1-1,0 0 1,1-1 0,-1 1 0,1-1 0,0 1 0,0-1 0,0 1 0,0-1 0,0 1 0,1-1 0,-1 0 0,1 0 0,-1 0 0,1 0 0,0 0 0,0 0 0,0 0 0,0 0 0,0-1 0,0 1-1,1-1 1,-1 0 0,0 1 0,1-1 0,-1 0 0,1 0 0,-1-1 0,1 1 0,4 0 0,1 0 21,0-1-1,1 0 1,-1 0 0,0-1 0,-1 0-1,1 0 1,0-1 0,0 0-1,0-1 1,-1 0 0,1 0 0,9-6-1,9-6 103,47-37 0,-61 43-93,28-27 132,-33 28-109,1 0-1,1 0 1,0 1 0,0 0 0,12-7 0,-21 14-59,0 0 1,0 0-1,1 0 1,-1 0-1,0-1 1,1 1-1,-1 0 1,0 0-1,1 0 1,-1 0-1,0 0 1,1 0-1,-1 0 1,0 0-1,0 0 1,1 0-1,-1 0 0,0 0 1,1 0-1,-1 0 1,0 0-1,1 0 1,-1 0-1,0 0 1,1 0-1,-1 1 1,0-1-1,1 0 1,-1 0-1,0 0 1,0 0-1,1 1 1,-1-1-1,0 0 0,0 0 1,1 1-1,2 15 89,-9 27-57,4-34 6,-2 6-21,0 7 146,9-19-48,8-9 9,9-12-33,0-1-1,-2-1 1,0-1 0,19-25 0,-33 39-61,-6 6-31,0 0 1,1 1 0,-1-1 0,1 0-1,-1 0 1,1 1 0,0-1 0,-1 0 0,1 1-1,0-1 1,-1 1 0,1-1 0,0 1-1,0-1 1,-1 1 0,1-1 0,0 1-1,0 0 1,0 0 0,0-1 0,0 1 0,-1 0-1,1 0 1,0 0 0,0 0 0,0 0-1,0 0 1,0 0 0,0 0 0,0 0-1,-1 0 1,1 1 0,0-1 0,0 0 0,0 0-1,0 1 1,-1-1 0,1 1 0,0-1-1,0 1 1,-1-1 0,1 1 0,0-1-1,-1 1 1,1 0 0,0-1 0,-1 1 0,1 0-1,-1 0 1,1 0 0,2 5 17,0-1 1,0 1-1,-1-1 0,0 1 1,3 10-1,-2-4 0,3 14 20,13 34 1,-17-53-21,1 0 0,1 0 1,-1 0-1,1-1 0,0 0 1,0 0-1,1 0 0,0 0 1,10 9-1,-11-13-2,0 0 1,0 0-1,1 0 0,-1 0 1,1 0-1,-1-1 0,1 0 1,-1 0-1,1 0 1,0 0-1,-1-1 0,10 0 1,-4-1 27,0 1 0,1-1 0,-1-1 1,18-5-1,-18 0-455,-8 4-2480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7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12552,'0'0'2016,"68"40"-2120,-29-24-16,7-2-8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48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45 248 7136,'0'0'2297,"10"3"-1629,-3-1-521,-4 0-82,1-1 0,-1 0 0,1 0 0,-1 0 1,1 0-1,0 0 0,-1-1 0,1 0 0,0 0 1,0 0-1,-1 0 0,1 0 0,0-1 0,-1 0 0,1 1 1,-1-2-1,5 0 0,1-3 134,0 1 1,-1-2-1,1 1 0,-1-1 0,0-1 1,0 1-1,-1-1 0,0-1 0,0 1 1,-1-1-1,10-15 0,-12 16-97,-1 1 1,0-1-1,0 0 0,-1 1 1,1-1-1,-1 0 0,-1-1 0,0 1 1,0 0-1,0 0 0,-1-1 0,0 1 1,0 0-1,-1-1 0,0 1 0,0 0 1,-3-8-1,4 14-78,0-1 0,0 1 0,-1 0 1,1-1-1,-1 1 0,1 0 0,-1 0 1,1-1-1,-1 1 0,0 0 0,0 0 0,1 0 1,-1 0-1,0 0 0,0 0 0,0 0 0,0 0 1,0 0-1,0 1 0,-1-1 0,1 0 0,0 1 1,0-1-1,-1 1 0,1-1 0,0 1 0,0-1 1,-1 1-1,1 0 0,0 0 0,-1 0 1,1 0-1,-1 0 0,1 0 0,0 0 0,-1 0 1,1 0-1,0 1 0,-1-1 0,1 0 0,0 1 1,0-1-1,-1 1 0,0 0 0,-7 4 81,0 0 0,0 1 0,1 0 0,-13 12 0,16-14-77,-15 13 144,2 1-1,0 0 1,-22 31-1,34-42-102,1 0-1,0 1 0,1 0 1,0 0-1,0 0 0,0 0 1,1 1-1,1-1 0,-1 1 1,1 0-1,1-1 0,0 1 1,-1 13-1,3-17-28,0 0-1,0 0 1,1-1-1,-1 1 1,1-1-1,0 1 1,0-1 0,1 0-1,-1 0 1,1 0-1,0 0 1,0 0-1,0-1 1,0 1 0,1-1-1,0 0 1,-1 0-1,1 0 1,0-1-1,1 1 1,-1-1-1,5 2 1,6 3 61,-1-1 1,1-1-1,0-1 1,0 0-1,25 3 1,-18-5 1,-1-2 0,1 0 1,-1-1-1,1-2 1,-1 0-1,30-9 0,122-45 337,-169 55-433,22-9-11,-1-1 0,26-16-1,-20 8-2498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52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1321 5720,'0'0'7617,"13"-7"-6976,8-5-382,0-1-1,-1-1 1,-1 0-1,0-2 0,25-26 1,-25 18-28,0-2 1,-1 0-1,-2-1 1,0 0-1,-2-2 0,10-29 1,-10 19 166,-3-1 1,-1 0 0,-1 0-1,3-48 1,-12 88-380,-1-1 0,1 1 0,0 0-1,0 0 1,0-1 0,0 1 0,0 0 0,0-1 0,0 1-1,0 0 1,0-1 0,0 1 0,0 0 0,0-1 0,0 1 0,1 0-1,-1-1 1,0 1 0,0 0 0,0 0 0,0-1 0,1 1-1,-1 0 1,0-1 0,0 1 0,0 0 0,1 0 0,-1 0-1,0-1 1,0 1 0,1 0 0,-1 0 0,0 0 0,1-1-1,6 11 275,6 23-111,-13-33-181,10 39 77,-2 0 0,-2 1 1,3 65-1,-7-67-43,1 2 35,-2 0 1,-2 0 0,-8 50-1,9-88-62,0 0 0,0 0 0,-1-1 0,1 1 0,-1 0 0,1 0 0,-1 0 0,0 0-1,0 0 1,0-1 0,0 1 0,0 0 0,0-1 0,-1 1 0,1-1 0,0 1 0,-2 1 0,1-3 2,1 1 0,0-1 0,-1 1-1,1-1 1,0 1 0,-1-1 0,1 0 0,-1 0 0,1 1 0,0-1 0,-1 0 0,1 0 0,-1-1 0,1 1 0,-1 0 0,1 0 0,0-1 0,-3 0 0,-4-3 43,-1 0 0,0-1 0,1 0 0,0-1 0,-11-9 0,11 9-31,-7-10 38,13 14-41,0-1-1,-1 0 0,1 1 1,0-1-1,-1 1 1,0 0-1,1 0 0,-1 0 1,0 0-1,0 0 0,0 1 1,-5-3-1,4 3 46,14 2-52,9 3-9,1-1-1,-1-1 1,0-1 0,1-1-1,0 0 1,-1-1 0,33-7-1,-26 4-9,0 0 1,-1-2-1,0-1 0,0-1 0,0-2 0,-1 0 0,-1-1 0,0-2 0,0 0 1,-2-1-1,1-1 0,31-31 0,-22 14 33,-1-2 1,-2 0-1,26-43 1,59-122 242,-101 177-233,-1-2 0,-1 0 1,-2 0-1,0-1 0,-1 1 0,-2-2 1,0 1-1,1-38 0,-3-107 99,-5 133-66,-1 1 1,-13-61-1,16 94-61,-1 0-1,0 0 1,0-1-1,0 1 1,0 0-1,-1 0 1,1 0-1,-1 1 1,0-1-1,1 0 1,-1 1-1,-1-1 1,1 1-1,0-1 1,-5-3 0,5 6-4,1-1 0,0 1 1,0-1-1,0 1 1,-1-1-1,1 1 1,0 0-1,-1-1 1,1 1-1,0 0 1,-1 0-1,1 0 0,0 0 1,-1 1-1,1-1 1,-2 0-1,0 1 0,1 0 0,-1 0 0,1 1 0,0-1 0,-1 1-1,1-1 1,0 1 0,0-1 0,0 1 0,-3 3 0,-6 9-5,0 0 0,1 0 0,0 1 0,1 1 0,1-1 0,-9 25 0,-28 103-10,21-48-50,-17 146 1,35-187 31,4 1 1,1-1-1,3 0 1,12 69-1,-6-86 21,2 0 0,1 0 0,2-1 0,22 44 0,-32-74 26,1 0-1,-1-1 1,1 1-1,0 0 0,0-1 1,0 0-1,1 0 1,0 0-1,0-1 1,0 1-1,0-1 1,1 0-1,11 5 0,-13-7 0,0 0-1,1-1 1,-1 1-1,1-1 1,-1 0-1,1 0 1,-1-1-1,1 1 1,0-1-1,-1 0 1,1-1-1,0 1 1,-1-1-1,1 0 1,-1 0-1,1 0 1,-1 0-1,0-1 1,1 0-1,6-4 1,0-1 20,0-1-1,0 0 1,-1 0 0,-1-1 0,0-1 0,0 0-1,0 0 1,-1 0 0,-1-1 0,10-19-1,2-10 148,25-78-1,-8 19 225,-20 35-38,-15 60-360,1 1-1,-1-1 0,1 1 1,0 0-1,0 0 1,0 0-1,0 0 1,1 0-1,-1 0 0,1 0 1,0 1-1,0-1 1,0 1-1,0 0 1,0 0-1,0 0 0,1 0 1,-1 1-1,0-1 1,1 1-1,0 0 0,-1 0 1,1 0-1,0 1 1,-1-1-1,1 1 1,0 0-1,0 0 0,-1 0 1,8 1-1,-7 0-9,3 1 0,0-1 0,1 2 0,-1-1 0,0 1 0,8 4 0,-13-6 0,1 1 0,-1-1 0,0 1 0,0 0 0,0 0 0,0 0 0,-1 0 0,1 0 0,-1 0 0,1 0 0,-1 0 0,1 1 0,-1-1 0,0 1 0,0-1 0,-1 1 0,1-1 0,0 1 0,0 4 0,0 14 0,-1 0 0,-1 0 0,-5 34 0,1-15 0,0-4-17,3-25 5,1-1 0,-1 1 1,2-1-1,0 1 0,0-1 1,0 1-1,4 17 1,-3-26 12,0 0 0,-1 0 0,1 0 0,0 0 1,0 0-1,0 0 0,0 0 0,0-1 0,0 1 1,1 0-1,-1-1 0,1 1 0,-1-1 1,1 1-1,0-1 0,-1 0 0,1 1 0,0-1 1,0 0-1,0 0 0,0 0 0,0-1 1,0 1-1,0 0 0,0-1 0,0 1 0,0-1 1,0 0-1,0 0 0,1 0 0,-1 0 0,0 0 1,0 0-1,0 0 0,0-1 0,4 0 1,1-1 7,0-1 1,-1 1 0,1-1 0,-1 0-1,1-1 1,-1 1 0,0-1 0,0-1-1,9-8 1,2-7 23,-1 0-1,-1-1 1,-1-1 0,0 0-1,-2-1 1,11-30-1,-7 18 28,0 10-7,-16 25-52,0 0-1,0-1 1,0 1 0,0 0-1,0 0 1,0 0 0,0 0-1,1 0 1,-1-1 0,0 1-1,0 0 1,0 0 0,0 0-1,0 0 1,0 0 0,0 0-1,1 0 1,-1 0 0,0 0-1,0-1 1,0 1 0,0 0-1,0 0 1,1 0 0,-1 0-1,0 0 1,0 0 0,0 0-1,0 0 1,1 0 0,-1 0-1,0 0 1,0 0 0,0 0-1,0 0 1,0 0 0,1 0-1,-1 0 1,0 1 0,0-1-1,0 0 1,0 0 0,1 0-1,-2 16 8,-2 6-15,1 1 1,1-1 0,1 1 0,0 0-1,2-1 1,1 1 0,1-1 0,11 38 0,-14-58 4,-1 0 0,1 1 0,0-1 0,0 0 0,0 0 0,0 0 1,0 1-1,0-1 0,1 0 0,-1-1 0,1 1 0,-1 0 1,1 0-1,0-1 0,0 1 0,0-1 0,0 1 0,0-1 0,0 0 1,0 0-1,0 0 0,0 0 0,1 0 0,-1 0 0,0-1 1,5 1-1,-3-1 1,0 0 1,0-1-1,0 1 1,0-1-1,0 0 1,-1 0-1,1-1 1,0 1-1,0-1 1,-1 0 0,1 0-1,-1 0 1,1 0-1,-1 0 1,4-5-1,4-3 8,-1 0-1,-1-1 1,1 0 0,-2-1-1,0 0 1,9-18-1,35-84 60,-34 71-46,-21 57 2,1-1 1,0 1-1,1-1 0,1 1 0,2 22 1,0-28-23,-1 0 0,1 0 1,1 0-1,-1-1 1,1 1-1,1-1 1,-1 0-1,1 1 0,8 9 1,-9-14-1,0 1 0,1-1 0,0 0 0,0 0 1,0 0-1,0 0 0,0 0 0,1-1 0,-1 0 0,1 0 0,0 0 1,-1-1-1,1 0 0,0 1 0,0-2 0,8 2 0,2-2 6,0 0 1,0-1-1,0 0 0,0-2 0,0 1 1,-1-2-1,0 0 0,1-1 0,23-11 1,9-8 40,61-41 0,-76 44-36,31-21 72,37-23 154,-100 65-236,1 0 0,-1 0 0,0 0 0,0-1 0,0 1 0,0 0 0,0 0 0,0 0 0,0 0 0,0 0 0,1 0 0,-1 0 0,0 0 0,0 0 0,0-1 0,0 1 0,0 0 0,0 0 0,1 0 0,-1 0 0,0 0 0,0 0 0,0 0 0,0 0 0,0 0 0,1 0 0,-1 0 0,0 0 0,0 0 0,0 0 0,0 0 0,1 0-1,-1 0 1,0 0 0,0 0 0,0 0 0,0 1 0,0-1 0,0 0 0,1 0 0,-1 0 0,0 0 0,0 0 0,0 0 0,0 0 0,0 0 0,0 1 0,0-1 0,0 0 0,1 0 0,-1 0 0,0 0 0,0 0 0,0 0 0,0 1 0,0-1 0,0 0 0,0 0 0,0 0 0,0 0 0,0 1 0,-5 14 20,-19 30-24,16-31 11,-9 15-7,9-16-1,1-1 0,-9 23 0,14-31 0,1 1 0,0-1 0,0 0 0,0 1 0,0-1 0,1 1 0,0-1 0,0 0 0,0 1 0,0-1 0,1 1 0,0-1 0,1 5 0,-2-7-2,1-1 0,0 1 0,-1 0 0,1-1 0,0 1 0,0-1 0,0 0 0,0 1 0,0-1-1,1 0 1,-1 1 0,0-1 0,0 0 0,1 0 0,-1 0 0,1 0 0,2 1 0,0-1-2,-1 1 0,1-1 0,0 0 0,0 0 0,0-1 1,0 1-1,6-1 0,1 0 2,-1-1 0,1 0 0,0-1 0,20-5 0,-16 0 6,-1 0 1,1 0-1,-1-2 1,-1 0 0,1 0-1,16-17 1,-13 13 0,32-30 13,-2-2 0,-2-2 0,-2-2 0,61-92 1,-78 101 5,-2-2 0,-1 0 0,-3-1 0,-2-1 0,-1-1 0,-2-1 0,-3 0 0,-1 0 0,-3-1 1,-1-1-1,-3 1 0,-2-54 0,-2 98-19,-3-39 48,-5 25-18,8 17-34,0 0 1,-1-1-1,1 1 0,0 0 0,-1 0 0,1-1 1,-1 1-1,1 0 0,0 0 0,-1 0 0,1 0 1,-1-1-1,1 1 0,-1 0 0,1 0 0,-1 0 1,1 0-1,0 0 0,-1 0 0,1 0 1,-1 0-1,1 0 0,-1 0 0,1 0 0,-1 1 1,1-1-1,0 0 0,-1 0 0,1 0 0,-1 0 1,1 1-1,-8 5 4,0 0-1,1 1 1,0 0 0,1 0 0,0 0-1,0 1 1,0 0 0,1 0 0,-5 12-1,7-16-2,-18 37-18,1 0 0,2 1 0,2 1 0,2 1-1,1 0 1,-8 64 0,9-14-53,4 0-1,4 104 1,12-75-27,-6-105 78,1 0 1,0-1 0,2 0-1,12 32 1,-16-47 17,0-1 0,0 0 0,0 1-1,0-1 1,0 0 0,0 0 0,0 0 0,0 0-1,1 0 1,-1 0 0,0 0 0,1 0 0,-1 0-1,1 0 1,-1-1 0,1 1 0,-1-1 0,1 1-1,0-1 1,-1 0 0,1 1 0,-1-1-1,1 0 1,0 0 0,-1 0 0,1 0 0,0 0-1,-1-1 1,1 1 0,-1 0 0,1-1 0,0 0-1,-1 1 1,1-1 0,0 0 0,5-2 10,0 0 0,-1 0 0,1-1 1,-1 0-1,0 0 0,9-9 0,14-17 74,31-43 0,-7 9 116,-53 63-196,0 1 0,0 0-1,0-1 1,1 1 0,-1 0-1,0-1 1,0 1 0,1 0 0,-1 0-1,0-1 1,1 1 0,-1 0-1,0 0 1,0 0 0,1-1-1,-1 1 1,0 0 0,1 0 0,-1 0-1,1 0 1,-1 0 0,0 0-1,1 0 1,-1 0 0,0 0 0,1-1-1,-1 2 1,1-1 0,-1 0-1,0 0 1,1 0 0,4 12 35,-4 27-52,-1-32 19,0 16-10,1 50-17,0-67 20,-1 0-1,1 0 1,1 1-1,-1-1 0,1 0 1,0 0-1,0 0 1,6 10-1,-7-15 2,0 0 0,0 0 0,-1 0 1,1-1-1,0 1 0,0 0 0,0 0 0,0 0 0,0-1 0,0 1 0,0 0 0,0-1 0,0 1 0,0-1 0,1 0 1,-1 1-1,0-1 0,0 0 0,0 1 0,1-1 0,-1 0 0,0 0 0,0 0 0,0 0 0,1 0 0,-1-1 0,0 1 1,0 0-1,0-1 0,1 1 0,-1 0 0,0-1 0,0 1 0,0-1 0,0 0 0,0 1 0,0-1 0,0 0 0,2-1 1,3-3 2,0 0 0,0-1 0,-1 0 0,9-11 0,100-164 184,-84 129-86,-19 37-50,-11 15-50,0 0-1,0 0 1,1 0-1,-1 0 1,0 0 0,0 0-1,0 0 1,0 0-1,0 0 1,0 0 0,1 0-1,-1 0 1,0 0-1,0 0 1,0 0 0,0 0-1,0 0 1,0 0-1,1 0 1,-1 0-1,0 0 1,0 1 0,0-1-1,0 0 1,0 0-1,0 0 1,0 0 0,0 0-1,0 0 1,1 0-1,-1 1 1,0-1-1,0 0 1,0 0 0,0 0-1,0 0 1,0 0-1,0 0 1,0 1 0,0-1-1,0 0 1,0 0-1,0 0 1,0 0-1,0 0 1,0 1 0,0-1-1,0 0 1,0 0-1,0 0 1,0 0 0,0 0-1,-1 1 1,-4 35 22,2-20-21,1 3 1,-5 51 3,7-64-6,1 1 0,-1-1 0,1 0 0,0 1 0,0-1 0,1 0 0,-1 0 0,5 10 0,-5-14 1,0-1 0,0 1 0,0-1-1,0 1 1,1-1 0,-1 0 0,0 0 0,0 0-1,1 1 1,-1-1 0,1 0 0,-1-1 0,1 1-1,-1 0 1,1 0 0,0-1 0,-1 1 0,1-1 0,0 1-1,-1-1 1,1 0 0,0 0 0,-1 0 0,1 0-1,0 0 1,0 0 0,-1 0 0,1 0 0,0-1-1,0 1 1,-1-1 0,1 1 0,-1-1 0,1 0-1,1 0 1,9-4 21,-1-1 0,0 0 0,18-13 0,-19 12-3,10-8 33,0-1-1,20-22 0,-26 23-23,2 1-1,0 0 0,0 1 1,20-11-1,-35 23-26,0 1 0,0-1 0,0 1 0,0-1 0,1 1 0,-1-1 0,0 1 0,0 0 0,0-1 0,1 1 0,-1 0 0,0 0 0,1 0 0,-1 0 0,0 0 0,0 0 0,1 0 0,-1 1 0,0-1 0,0 0 0,0 1 0,1-1 0,-1 1 0,0-1 0,0 1 0,0-1 0,0 1 0,0 0 0,0 0 0,0 0 0,0-1 0,0 1 0,1 2 0,2 3-12,0 0 0,0 0 1,-1 0-1,0 1 0,2 7 1,4 7-18,-9-21 28,11 21-35,1 1-1,0-2 0,2 1 0,29 33 0,-40-50 37,1 0 0,0-1 0,0 1-1,0-1 1,1 0 0,-1 0 0,1 0-1,0-1 1,-1 1 0,1-1 0,0 0-1,0 0 1,1-1 0,-1 0 0,0 0-1,0 0 1,1 0 0,-1-1 0,1 0-1,-1 0 1,0-1 0,1 1 0,-1-1-1,0 0 1,0 0 0,1-1 0,-1 0-1,8-4 1,-1 0 5,-1 0 0,0-1 0,0-1 0,0 0 1,-1 0-1,-1-1 0,1 0 0,-1-1 0,8-11 0,-6 5 20,0-1 1,-1 0-1,-1-1 0,-1 0 0,9-25 1,-17 42-26,0 1 1,0 0-1,0-1 0,0 1 1,-1 0-1,1 0 0,0-1 1,0 1-1,0 0 1,0 0-1,0-1 0,0 1 1,0 0-1,0 0 0,-1-1 1,1 1-1,0 0 1,0 0-1,0 0 0,0-1 1,-1 1-1,1 0 0,0 0 1,0 0-1,0 0 0,-1-1 1,1 1-1,0 0 1,0 0-1,-1 0 0,1 0 1,0 0-1,-1 0 0,1 0 1,0 0-1,0 0 1,-1 0-1,1 0 0,0 0 1,0 0-1,-1 0 0,1 0 1,0 0-1,-1 0 1,1 0-1,0 0 0,0 0 1,-1 0-1,1 0 0,0 1 1,0-1-1,-1 0 0,1 0 1,-17 6 40,13-4-35,1 0-1,0 0 1,0 1 0,1-1 0,-1 1 0,0 0-1,1 0 1,0 0 0,-1 0 0,1 1 0,1-1-1,-1 0 1,0 1 0,-2 6 0,1 2 3,-1-1-1,1 1 1,-2 19 0,5-27-8,-1 0-1,1 0 1,0 0-1,1 0 0,-1-1 1,0 1-1,1 0 1,0 0-1,0 0 1,0-1-1,1 1 1,-1 0-1,1-1 1,0 1-1,3 5 1,-1-5-2,-1-1 1,1 1 0,0 0-1,0-1 1,0 0 0,0 0-1,1 0 1,-1-1 0,1 1-1,7 2 1,5 0 0,1 0 1,-1-1-1,1-1 0,0-1 1,31 0-1,-24-1 30,0-3 0,0 0 0,0-1 0,29-8 0,-37 7-13,-1-1 1,0-1-1,0 0 1,-1-2-1,1 1 1,-2-2-1,16-11 0,-7-3-378,-16 15-3017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53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9848,'0'0'2608,"62"-8"-1648,27-4-160,28-7 0,22-3-296,16-6 8,12 2-208,-29 0 7,-54 12-111,-25 1 0,-23 3-120,-18 8 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3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181 504 9344,'0'0'6280,"-14"14"-5694,-94 107 1190,101-113-1542,1 0-1,0 1 1,0-1-1,1 1 1,0 1-1,1-1 1,-6 17-1,8-19-88,0 0-1,0 0 1,1 0-1,0 1 1,0-1 0,1 0-1,0 0 1,0 1-1,0-1 1,1 0-1,3 12 1,-2-14-49,-1 0 0,1-1 1,1 1-1,-1-1 0,1 1 1,0-1-1,0 0 0,0 0 0,0 0 1,1-1-1,0 1 0,0-1 1,0 0-1,0 0 0,0 0 1,0 0-1,1-1 0,-1 0 1,1 0-1,8 3 0,-9-4-12,0 0-1,1 0 0,-1-1 0,1 1 1,-1-1-1,1 0 0,-1 0 0,0-1 1,1 1-1,-1-1 0,1 0 1,-1 0-1,0 0 0,1-1 0,-1 1 1,0-1-1,0 0 0,0-1 1,-1 1-1,1 0 0,0-1 0,-1 0 1,5-5-1,-4 3 2,0 0-1,-1 0 1,1-1 0,-1 1 0,0-1-1,0 0 1,-1 0 0,0 0 0,0 0-1,-1-1 1,1 1 0,-1 0 0,0-1-1,-1 1 1,0-9 0,0 7 7,-1 0 1,1 0-1,-2 0 1,1 1-1,-1-1 1,0 0-1,-1 1 0,0-1 1,0 1-1,0 0 1,-9-14-1,8 18-6,0-1 0,0 0-1,0 1 1,0 0 0,-1 0 0,1 0-1,-1 0 1,0 1 0,-8-4-1,1 2 116,0 0-1,-23-4 1,32 7-133,0 1 0,-1 0-1,1-1 1,0 2 0,-1-1 0,1 0 0,0 1 0,-1-1 0,1 1 0,-6 2-1,9-3-58,0 0 0,-1 1 0,1-1 0,0 0 0,0 0 0,0 0-1,0 0 1,0 0 0,-1 0 0,1 0 0,0 0 0,0 0 0,0 0 0,0 1-1,-1-1 1,1 0 0,0 0 0,0 0 0,0 0 0,0 0 0,-1 0-1,1 0 1,0 0 0,0 0 0,0-1 0,-1 1 0,1 0 0,0 0 0,0 0-1,0 0 1,0 0 0,0 0 0,-1 0 0,1 0 0,0 0 0,0 0-1,0-1 1,0 1 0,0 0 0,-1 0 0,1 0 0,0 0 0,0 0 0,0-1-1,0 1 1,0 0 0,0 0 0,0 0 0,0-1 0,0 1 0,0-1-1,1 1 1,-1-1 0,0 1 0,1-1 0,-1 1 0,0 0 0,1-1-1,-1 1 1,0 0 0,1-1 0,-1 1 0,1 0 0,-1-1 0,1 1-1,-1 0 1,1 0 0,-1-1 0,1 1 0,0 0 0,44-17 168,46-25 0,-55 24-35,1 1-1,48-14 0,-83 30-128,1 1 0,-1-1-1,0 0 1,0 1 0,0 0-1,0-1 1,1 1 0,-1 0-1,0 0 1,0 0 0,0 1-1,0-1 1,1 1 0,-1-1-1,0 1 1,0-1 0,0 1-1,0 0 1,0 0 0,3 2-1,-3-1 1,0 0 0,0 0 0,-1 0 0,0 0-1,1 0 1,-1 1 0,0-1 0,0 0 0,0 1-1,0-1 1,0 1 0,-1-1 0,1 1 0,-1-1 0,1 4-1,-1 7 37,0 0-1,-1 0 0,0 0 0,-1 0 0,-5 20 0,1-13 44,-16 36-1,13-37-27,-11 38 0,21-57-64,-1 0 0,0-1 0,0 1 0,0 0 0,0 0 0,0 0 0,1 0 0,-1 0 0,0 0 0,0 0 0,0 0 0,0 0 0,0 0 0,1 0 0,-1 0 0,0 0 0,0 0 0,0 0 0,0 0 0,0 0 0,1 1 0,-1-1 0,0 0 0,0 0 0,0 0 0,0 0 0,0 0 0,0 0 0,1 0 0,-1 0 0,0 0 0,0 1 0,0-1 0,0 0 0,0 0 0,0 0 0,0 0 0,0 0 0,0 1 0,0-1 0,0 0 0,1 0 0,-1 0 0,0 0 0,0 0 0,0 1 0,0-1 0,0 0 0,0 0 0,0 0 0,0 0 0,0 0 0,-1 1 0,1-1 0,0 0 0,0 0 0,0 0 0,0 0 0,0 1 0,12-12 0,-9 8 0,68-69 0,-41 40 0,2 1 0,1 1 0,42-29 0,-72 57 0,-1 1 0,0 0 0,1 0 0,-1 0 0,1 0 0,0 0 0,-1 0 0,1 1 0,-1-1 0,1 1 0,0 0 0,0-1 0,-1 1 0,1 1 0,5-1 0,-7 1 0,-1 0 0,1 1 0,0-1 0,0 0 0,-1 0 0,1 0 0,-1 0 0,1 0 0,-1 1 0,1-1 0,-1 0 0,0 0 0,1 1 0,-1-1 0,0 0 0,0 3 0,0 1 0,4 28 0,0 65 0,-5-80 0,1-11 0,1-1 0,-1 1 0,1-1 0,0 0 0,0 1 0,1-1 0,0 0 0,0 0 0,5 11 0,-6-15 0,0-1 0,1 1 0,-1 0 0,0-1 0,0 0 0,1 1 0,-1-1 0,1 0 0,-1 0 0,1 0 0,0 1 0,0-2 0,-1 1 0,1 0 0,0 0 0,0-1 0,0 1 0,0-1 0,-1 1 0,1-1 0,0 0 0,0 0 0,0 0 0,0 0 0,0 0 0,0 0 0,0 0 0,0-1 0,0 1 0,0-1 0,0 1 0,-1-1 0,1 0 0,0 0 0,0 0 0,2-2 0,11-5 0,-1-1 0,0-1 0,-1 0 0,0-1 0,-1 0 0,0-1 0,21-26 0,64-108 0,-65 93 0,-25 42 0,6-8 0,-1-1 0,0-1 0,-2 0 0,13-36 0,-10 9 0,-2 0 0,8-78 0,-19 113 0,0 0 0,-1 1 0,-1-1 0,0 1 0,0-1 0,-6-14 0,8 26 0,0 0 0,-1 0 0,1 0 0,0 0 0,-1 0 0,1 0 0,0 0 0,-1 1 0,1-1 0,-1 0 0,1 0 0,-1 0 0,0 1 0,1-1 0,-1 0 0,0 1 0,1-1 0,-1 1 0,0-1 0,-1 0 0,2 1 0,-1 0 0,0 0 0,1 0 0,-1 0 0,0 0 0,0 0 0,1 0 0,-1 0 0,0 0 0,1 1 0,-1-1 0,0 0 0,1 1 0,-1-1 0,1 0 0,-1 1 0,0-1 0,1 0 0,-1 1 0,0 0 0,-4 4 0,0 1 0,1 0 0,-1 0 0,-3 7 0,3-6 0,-5 11 0,0 1 0,1-1 0,0 2 0,2-1 0,0 1 0,1 0 0,2 0 0,-4 24 0,-18 79 0,0 3 0,23-108 0,2 0 0,0 0 0,0 0 0,5 34 0,1-20 0,-5-21 0,2-1 0,0 1 0,0-1 0,1 1 0,7 18 0,-5-19 0,0 0 0,0-1 0,1 1 0,9 11 0,-11-18 0,-1 1 0,0-1 0,1 0 0,-1 0 0,1 0 0,0-1 0,0 1 0,0-1 0,0 0 0,0 0 0,1 0 0,8 2 0,-12-4 0,1 0 0,0 0 0,-1 0 0,1 0 0,0 0 0,-1 0 0,1 0 0,-1-1 0,1 1 0,0-1 0,-1 1 0,1-1 0,-1 1 0,1-1 0,-1 0 0,0 0 0,1 0 0,-1 0 0,3-2 0,22-27 0,-15 15 0,5-4 0,22-32 0,-32 42 0,1 0 0,0 0 0,0 0 0,1 1 0,16-13 0,-19 16 0,-4 5 0,-1-1 0,1 1 0,-1 0 0,1-1 0,-1 1 0,1-1 0,-1 1 0,1 0 0,-1-1 0,1 1 0,-1 0 0,1 0 0,0 0 0,-1-1 0,1 1 0,-1 0 0,1 0 0,0 0 0,0 0 0,0 1 0,0 0 0,0 0 0,-1 0 0,1 0 0,-1 0 0,1 0 0,-1 0 0,1 1 0,-1-1 0,1 0 0,-1 0 0,0 1 0,0-1 0,0 0 0,0 2 0,4 36 0,-3-1 0,-5 71 0,0-2 0,7-91 0,-3-16 0,0 0 0,1 0 0,-1 0 0,0 0 0,0 0 0,1 1 0,-1-1 0,0 0 0,0 0 0,1 0 0,-1 0 0,0 0 0,0 0 0,1 0 0,-1-1 0,0 1 0,0 0 0,1 0 0,-1 0 0,0 0 0,0 0 0,1 0 0,-1 0 0,0-1 0,0 1 0,0 0 0,1 0 0,-1 0 0,0 0 0,0-1 0,0 1 0,1 0 0,17-28 0,83-187 0,-77 176 0,-24 39 0,1 0 0,-1-1 0,0 1 0,0 0 0,0 0 0,0 0 0,0 0 0,0-1 0,0 1 0,1 0 0,-1 0 0,0 0 0,0 0 0,0 0 0,0 0 0,1-1 0,-1 1 0,0 0 0,0 0 0,0 0 0,1 0 0,-1 0 0,0 0 0,0 0 0,0 0 0,1 0 0,-1 0 0,0 0 0,0 0 0,0 0 0,0 0 0,1 0 0,-1 0 0,0 0 0,0 0 0,0 0 0,1 0 0,-1 1 0,0-1 0,0 0 0,0 0 0,0 0 0,1 0 0,-1 0 0,0 0 0,0 1 0,0-1 0,0 0 0,0 0 0,0 0 0,1 0 0,-1 1 0,4 8 0,-4-8 0,5 13 0,0 0 0,-2 0 0,1 0 0,-2 1 0,2 27 0,-7 75 0,2-82 0,-2 1 0,-1 0 0,-2-1 0,-19 64 0,-16 2 0,34-87 0,0 1 0,-2-2 0,1 1 0,-20 22 0,25-34 0,-1 0 0,1 1 0,0-1 0,0 0 0,-1-1 0,1 1 0,-1 0 0,0-1 0,1 0 0,-1 0 0,0 0 0,-4 0 0,-51 4 0,50-5 0,6 0 0,0 1 0,0-1 0,0 0 0,-1-1 0,1 1 0,0 0 0,0-1 0,0 0 0,0 0 0,0 0 0,0 0 0,0 0 0,1-1 0,-1 1 0,0-1 0,1 1 0,-1-1 0,1 0 0,-1 0 0,1 0 0,0-1 0,0 1 0,0-1 0,0 1 0,0-1 0,1 1 0,-1-1 0,1 0 0,0 0 0,0 0 0,0 0 0,0 0 0,0 0 0,0 0 0,1 0 0,0 0 0,-1 0 0,1 0 0,0 0 0,1 0 0,-1-1 0,1 1 0,-1 0 0,1 0 0,0 0 0,0 0 0,2-4 0,0 2 0,0 1 0,1-1 0,-1 1 0,1-1 0,0 1 0,0 0 0,1 0 0,-1 1 0,1-1 0,5-2 0,6-5 0,11-8 0,1 1 0,2 1 0,36-15 0,101-31 0,-165 63 0,-1 0 0,0 1 0,0-1 0,0 0 0,0 1 0,0-1 0,0 0 0,0 1 0,0-1 0,0 1 0,0 0 0,0-1 0,0 1 0,-1 0 0,1-1 0,0 1 0,0 0 0,-1 0 0,1 0 0,0 0 0,-1 0 0,1 0 0,-1 0 0,1 0 0,-1 0 0,1 1 0,4 6 0,9 6 850,-6-7-5635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53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75 8240,'0'0'1336,"-11"-2"-907,-3 1-209,6 0 44,0 0 1,0 0 0,1-1-1,-1 0 1,0-1-1,-14-5 1,39 15 324,0-1 0,1-1-1,-1 0 1,1-1 0,28 2 0,110 4-629,-114-8 343,65 1-164,0-5 0,-1-5 0,1-4 0,142-33-1,-131 13-2141,-95 25-8401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5:57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366 585 6128,'0'0'3384,"-11"-3"-3070,5 2-262,1-1-5,-1 1 0,0 0 0,1 0 0,-1 0 1,0 1-1,1 0 0,-1 0 0,0 0 0,1 1 0,-1 0 0,0 0 0,1 0 0,-6 3 0,-5 3 182,1 2-1,0 0 1,0 1 0,1 0-1,-23 23 1,13-9 448,-42 54-1,57-66-436,1 1 0,0-1 0,1 1 0,0 1 0,-9 25 0,14-32-135,0-1 1,1 1-1,0 0 0,0 0 1,0-1-1,1 1 0,0 0 1,1 0-1,-1-1 0,1 1 1,0 0-1,1-1 0,0 1 1,0-1-1,4 9 1,-5-13-69,0 0 1,1 1 0,0-1-1,-1 0 1,1 0 0,0 0-1,0 0 1,0 0 0,1 0-1,-1-1 1,0 1 0,1-1-1,-1 1 1,1-1 0,-1 0-1,1 0 1,-1 0 0,1 0-1,0-1 1,0 1 0,-1-1-1,1 0 1,0 1 0,0-1-1,0 0 1,4-1 0,2 0 22,-1-1 0,0 1 1,1-1-1,-1-1 0,0 1 1,-1-2-1,15-6 0,-4-2 45,0 0-1,-1-2 0,-1 0 1,26-28-1,51-71 280,-61 70-199,-2-1 1,-2-2-1,-2-1 0,39-99 1,-53 111-58,-1 0 0,-2-1 0,-2 0 0,-1-1 0,-1 0-1,-3 0 1,-3-74 0,1 104-80,-1-1-1,0 0 1,-1 1-1,0-1 1,0 1-1,0-1 1,-1 1-1,0 0 1,-5-8-1,8 14-40,-1 0 0,1 1 0,-1-1 0,0 0 0,1 1 0,-1-1 0,1 1 0,-1-1 0,0 1 0,0-1 0,1 1 0,-1 0 0,0-1 0,0 1 0,1 0 0,-1-1 0,0 1 0,0 0 0,0 0 0,0 0 0,1 0 0,-1 0 0,0 0 0,0 0 0,0 0 0,0 0 0,1 0 0,-1 1 0,0-1 0,0 0 0,0 0 0,1 1 0,-1-1 0,0 1 0,0-1 0,1 1 0,-1-1 0,0 1 0,1-1 0,-1 1 0,1-1 0,-1 1 0,0 1 0,-5 3 18,1 1 0,0-1 0,-8 12 0,-4 11-10,1 0 1,2 0-1,0 2 0,2 0 1,1 0-1,-11 55 0,14-45-21,2 0 0,1 1 0,3 0 0,4 79 0,1-94 9,1 0 0,1 0 0,1 0 0,1-1 0,1 0 0,1 0 0,2-1-1,0 0 1,2-1 0,0 0 0,27 33 0,-35-50 6,0-1-1,0 0 1,0 0-1,1 0 1,0-1 0,0 1-1,0-1 1,0-1-1,1 0 1,-1 1 0,1-2-1,0 1 1,0-1-1,10 2 1,-8-3 10,-1 0 0,1-1 0,0 0 0,-1-1 0,1 0 0,0 0 1,-1-1-1,1 0 0,-1 0 0,15-6 0,-9 1 13,0 0 0,0-1 0,-1 0 0,-1-1 0,1-1 0,-1 0 0,-1 0 1,0-1-1,-1-1 0,0 0 0,0 0 0,-1-1 0,8-14 0,-9 10 14,-1 1 0,0-1-1,-1-1 1,7-34 0,-12 43-16,1-1 1,-2 1-1,1 0 0,-1 0 0,0 0 0,-1 0 1,0-1-1,-1 1 0,1 0 0,-2 1 1,-5-17-1,7 24-18,1-1-1,-1 0 1,0 1 0,0-1-1,0 1 1,0-1 0,0 1-1,0-1 1,0 1 0,-1 0-1,1 0 1,0 0 0,-1-1-1,1 1 1,-1 0 0,1 1-1,-1-1 1,0 0 0,1 0 0,-1 1-1,-2-1 1,1 0 1,1 1-1,-1 1 1,1-1-1,0 0 1,-1 0 0,1 1-1,0 0 1,-1-1 0,1 1-1,0 0 1,0 0 0,-1 0-1,-3 3 1,-2 2 11,-1 1 0,1 0 0,0 1-1,1 0 1,-12 15 0,10-10-14,1 1 0,0 0-1,1 1 1,1-1-1,0 1 1,1 1 0,0-1-1,2 1 1,0-1 0,0 1-1,0 26 1,3-31-7,1-1-1,0 1 1,0-1 0,1 1 0,0-1-1,1 1 1,0-1 0,5 11 0,-5-14 1,1-1 1,0 0-1,0 0 0,0 0 1,0 0-1,1-1 0,0 1 1,0-1-1,1 0 1,-1-1-1,1 0 0,11 7 1,-11-8-2,-1-1 1,1 1 0,0-1 0,0-1-1,0 1 1,0-1 0,0 0 0,0 0-1,0-1 1,0 0 0,0 0 0,0 0-1,0-1 1,0 0 0,0 0 0,0 0 0,0-1-1,11-4 1,4-4 12,-1-1 0,0-1 0,31-23 0,-27 18-5,180-124 143,-42 40 8,-124 79-102,-27 16-28,0 1 0,0 0 0,0 0 0,0 1 0,1 1 0,-1 0 0,1 1 0,0 0 0,0 0 0,0 1 0,20 2 0,-31-1-31,-1-1 0,1 1 0,-1 0 0,1 0-1,0 0 1,-1 0 0,1 0 0,0 0 0,-1 0-1,1 0 1,-1 0 0,1 0 0,0 0 0,-1 1 0,1-1-1,-1 0 1,1 0 0,0 1 0,-1-1 0,1 0 0,-1 1-1,1-1 1,-1 0 0,1 1 0,-1-1 0,0 1-1,1-1 1,-1 1 0,1-1 0,-1 1 0,0-1 0,1 1-1,-1 0 1,0 0 0,-1 0 0,1 0 0,0 0 0,-1-1 0,1 1-1,-1 0 1,0 0 0,1-1 0,-1 1 0,0 0 0,1-1 0,-1 1 0,0-1-1,0 1 1,1 0 0,-1-1 0,0 0 0,0 1 0,0-1 0,0 0 0,0 1-1,-1-1 1,-92 27 41,66-21-15,0 2-1,-52 21 1,63-21-25,1 0 1,0 1 0,1 0 0,0 1 0,0 1 0,1 1-1,-22 22 1,34-31-3,0 0 0,0 0 0,0 0 0,0 0 0,1 0 0,-1 1 0,1-1 0,0 0 0,0 1 0,0-1 0,0 1 0,1-1 0,-1 1 0,1 0 0,0-1 0,0 1 0,0-1 0,0 1 0,1 0 0,0-1 0,-1 1 0,1-1 0,1 1 0,2 5 0,-1-3 0,0-1 0,1 1 0,0-1 0,0 0 0,0 0 0,1-1 0,-1 1 0,1-1 0,0 0 0,0-1 0,1 1 0,-1-1 0,7 3 0,1 0 5,1-1-1,0 0 1,0-1-1,0 0 0,0-1 1,1-1-1,28 1 1,-21-4 11,-1 0 0,0-1 0,1-2 0,36-10 0,-9-3 17,-2-2 1,0-2 0,77-48 0,131-113 205,-249 177-220,1 0 25,0-1 0,0 0 0,-1 0 0,12-13 1,-20 18 39,-5 3-48,-8 6-2,-3 4-11,-6 3 15,1 2-1,-31 27 1,35-25-14,1 1 1,-29 38-1,41-49-28,0 1 1,1-1-1,0 1 1,0 0-1,1 1 1,0-1-1,1 1 1,0 0-1,-2 17 1,5-25 1,0-1 1,0 1 0,0-1 0,0 1 0,0-1 0,0 1 0,0-1 0,1 1-1,0-1 1,-1 1 0,1-1 0,0 0 0,0 1 0,0-1 0,0 0 0,1 0-1,-1 0 1,1 0 0,-1 0 0,1 0 0,0 0 0,-1 0 0,1-1 0,3 3 0,-2-3 2,-1 0 0,1 0 1,0 0-1,-1 0 1,1 0-1,0-1 1,0 1-1,0-1 1,0 0-1,-1 0 1,1 0-1,0 0 0,0 0 1,0-1-1,0 1 1,-1-1-1,1 0 1,0 0-1,0 0 1,-1 0-1,3-2 1,5-2 12,-1-1 0,0 0 0,-1-1 0,1 0 0,-1 0 0,-1-1 0,1 0 0,-1-1 0,-1 1 1,0-1-1,0 0 0,0-1 0,5-13 0,1-6 60,-2 0 0,0-1 0,7-44 0,-16 70-64,-1 0 1,1 1-1,-1-1 0,0 0 1,0 0-1,-1 0 0,1 1 1,-2-8-1,1 10-8,1 0 0,0 0 0,-1 1 0,1-1 0,0 0 1,-1 1-1,1-1 0,-1 0 0,1 1 0,-1-1 0,1 0 0,-1 1 0,1-1 0,-1 1 1,1-1-1,-1 1 0,0 0 0,1-1 0,-2 0 0,0 1-1,1 0 0,0 0 0,0 0-1,0 0 1,0 0 0,0 0 0,0 0 0,-1 1 0,1-1 0,0 0-1,0 1 1,0-1 0,0 1 0,0-1 0,0 1 0,0-1 0,-2 2 0,-1 2-3,0-1 1,0 1-1,1 0 1,-1 0-1,1 0 1,0 0 0,0 1-1,0-1 1,1 1-1,0 0 1,0 0-1,0 0 1,0 0 0,1 0-1,-1 0 1,1 0-1,1 1 1,-1 7-1,0-2-6,1-1 0,0 0-1,1 1 1,0-1-1,1 1 1,0-1 0,1 0-1,6 16 1,-8-22 8,1 0 0,0-1 1,0 1-1,0-1 0,0 1 0,0-1 1,1 0-1,0 0 0,-1 0 1,1 0-1,0 0 0,1-1 0,-1 1 1,0-1-1,1 0 0,-1 0 0,1 0 1,0-1-1,-1 1 0,1-1 0,0 0 1,0 0-1,0 0 0,0 0 1,0-1-1,0 0 0,0 0 0,0 0 1,0 0-1,0 0 0,0-1 0,0 0 1,0 0-1,0 0 0,0 0 0,0-1 1,0 1-1,-1-1 0,5-3 1,1-1 6,0 0 1,0-1-1,-1 0 0,0-1 1,0 1-1,-1-2 1,0 1-1,8-12 1,4-12 36,18-37 0,-16 26-2,-20 41-40,0 1 0,0-1 1,0 0-1,0 1 0,0-1 0,1 1 0,-1-1 1,0 1-1,1-1 0,-1 1 0,1 0 1,0 0-1,-1 0 0,3-1 0,-4 2-1,1 0-1,0-1 0,0 1 1,0 0-1,-1 1 0,1-1 1,0 0-1,0 0 1,-1 0-1,1 0 0,0 1 1,0-1-1,-1 0 0,1 1 1,0-1-1,-1 0 0,1 1 1,0-1-1,-1 1 0,1-1 1,0 1-1,-1-1 1,1 1-1,-1 0 0,1-1 1,-1 1-1,0 0 0,1-1 1,-1 1-1,0 0 0,1 0 1,-1-1-1,0 1 0,0 0 1,0 0-1,1 1 1,71 247-80,-71-247 76,0 4-6,0-1 0,1 0 0,0 1 0,0-1 0,0 0 0,1 0 0,4 7 0,-6-11 7,0 0-1,0 0 1,0 0 0,0 0 0,0 0 0,0 0 0,0-1 0,1 1 0,-1 0 0,0-1-1,0 1 1,0-1 0,1 1 0,-1-1 0,0 0 0,1 0 0,-1 1 0,0-1 0,1 0-1,-1 0 1,0 0 0,1 0 0,-1-1 0,0 1 0,1 0 0,-1 0 0,0-1 0,0 1-1,1-1 1,-1 1 0,0-1 0,0 0 0,0 1 0,0-1 0,0 0 0,2-1 0,12-11 1,0-1 1,-1 0 0,-1-1 0,0 0 0,-1-1 0,12-20 0,4-5 25,-18 27-18,-6 8 7,-1 1-1,1-1 1,0 1 0,1-1 0,0 1 0,-1 0 0,2 1 0,-1-1 0,0 1 0,9-5 0,-14 10-13,1-1 0,-1 0 0,1 0 0,-1 0 0,0 1 0,1-1 1,-1 0-1,1 1 0,-1-1 0,0 0 0,1 1 0,-1-1 1,0 1-1,0-1 0,1 0 0,-1 1 0,0-1 0,0 1 1,0-1-1,1 1 0,-1-1 0,0 1 0,0-1 0,0 1 1,0-1-1,0 1 0,0-1 0,0 1 0,0-1 0,0 1 1,0-1-1,0 1 0,-1-1 0,1 0 0,0 2 0,-2 23 19,2-24-16,-10 68 16,-3 0 0,-2-1-1,-4-1 1,-3 0 0,-2-2 0,-4 0 0,-46 80 0,72-142-15,-5 10 12,0 0 0,-1-1 1,-1 0-1,1-1 0,-2 0 1,-14 13-1,23-23-12,1 0 0,-1-1 0,0 1-1,1 0 1,-1-1 0,0 1 0,0-1 0,0 0 0,0 1-1,0-1 1,1 1 0,-1-1 0,0 0 0,0 0-1,0 0 1,0 0 0,0 1 0,0-1 0,0 0 0,0-1-1,0 1 1,0 0 0,0 0 0,0 0 0,0 0-1,0-1 1,0 1 0,1-1 0,-1 1 0,0 0 0,0-1-1,0 1 1,0-1 0,1 0 0,-1 1 0,0-1-1,1 0 1,-1 1 0,0-1 0,1 0 0,-1 0 0,0-1-1,-1-2 12,0 0-1,1 1 0,-1-1 0,1 0 0,0 0 1,0 0-1,0 0 0,0-8 0,1-2 25,0-1-1,0 1 1,2 0-1,0-1 0,0 1 1,8-23-1,-6 26-13,1 1-1,0-1 0,1 1 1,0 0-1,0 0 0,1 1 1,1-1-1,14-13 0,-2 5 27,0 1 0,1 1 0,35-20 0,74-31 86,-85 47-77,-2-3 0,77-52-1,-107 63-51,1 0 0,-2-1 0,0 0 0,0-1 0,-1 0 0,-1-1 0,10-18 0,48-115 133,-60 129-116,28-72 157,-36 90-182,0 1 0,0-1 1,0 1-1,0-1 0,1 0 0,-1 1 1,0-1-1,0 1 0,1-1 1,-1 1-1,0-1 0,1 1 0,-1-1 1,0 1-1,1-1 0,-1 1 1,1-1-1,-1 1 0,1 0 0,-1-1 1,1 1-1,-1 0 0,1-1 1,-1 1-1,1 0 0,0 0 0,-1 0 1,1-1-1,-1 1 0,1 0 1,1 0-1,-1 0-1,1 1 0,-1-1 0,1 1 0,-1-1 0,1 1 0,-1 0 0,0-1 0,1 1 0,-1 0-1,0 0 1,0 0 0,2 1 0,3 5-8,1 0 0,-1 0 0,6 10 0,-4-4 5,-1 1-1,0 1 1,-1-1 0,0 1-1,-1 0 1,-1 0 0,-1 1 0,0 0-1,-1-1 1,0 1 0,-2 0-1,0 0 1,0 0 0,-2-1 0,0 1-1,0 0 1,-2-1 0,0 0 0,0 1-1,-2-2 1,0 1 0,0-1-1,-11 17 1,13-26 10,0 1 1,-1-1-1,0 0 0,0 0 0,0 0 0,-1-1 1,1 0-1,-1 0 0,0-1 0,0 1 1,0-1-1,-1 0 0,1-1 0,-1 0 0,0 0 1,1 0-1,-1-1 0,0 0 0,-10 1 0,-2-2 17,1 0 0,0-1 0,0 0-1,0-2 1,0 0 0,-23-8 0,30 5 69,19 2-32,20-1-7,464-70-955,-417 62-1589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0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1 5120,'0'0'6969,"-12"7"-6744,6-4-187,-9 5 86,0 1-1,1 0 1,0 1 0,-17 15-1,4 0 361,2 1 0,-35 46 0,53-63-330,1 1-1,-1 0 1,2 1-1,-1-1 1,2 1-1,-1 0 0,2 0 1,-1 0-1,1 1 1,1-1-1,0 1 0,0 13 1,2-24-127,0 0-1,0 1 1,0-1 0,0 0-1,0 1 1,0-1 0,0 0 0,0 1-1,0-1 1,1 0 0,-1 0-1,1 1 1,-1-1 0,1 0 0,-1 0-1,1 0 1,0 0 0,0 1-1,-1-1 1,1 0 0,0 0 0,0 0-1,0-1 1,0 1 0,0 0-1,0 0 1,0 0 0,1-1 0,-1 1-1,0-1 1,0 1 0,1-1 0,-1 1-1,0-1 1,0 0 0,1 1-1,-1-1 1,0 0 0,1 0 0,-1 0-1,0 0 1,1 0 0,-1-1-1,0 1 1,2-1 0,4 0 33,0-1 0,-1 0-1,0 0 1,1-1 0,-1 0 0,0 0 0,9-6 0,-2-2 23,0 0 1,0-1-1,-1 0 1,0-1-1,-1-1 1,-1 1-1,12-21 0,51-112 657,-70 139-693,-2 6-7,4-11 200,-5 12-234,0 0 1,0-1-1,0 1 1,1 0-1,-1 0 1,0 0-1,0 0 0,0 0 1,0 0-1,0 0 1,0 0-1,0-1 1,0 1-1,0 0 0,0 0 1,0 0-1,0 0 1,0 0-1,1-1 1,-1 1-1,0 0 0,0 0 1,0 0-1,0 0 1,0 0-1,0 0 0,-1-1 1,1 1-1,0 0 1,0 0-1,0 0 1,0 0-1,0 0 0,0-1 1,0 1-1,0 0 1,0 0-1,0 0 1,0 0-1,0 0 0,0 0 1,-1 0-1,1 0 1,0-1-1,0 1 1,0 0-1,0 0 0,0 0 1,0 0-1,0 0 1,-1 0-1,1 0 0,0 0 1,0 0-1,0 0 1,0 0-1,0 0 1,-1 0-1,-1 2 30,0 1 0,0 0 0,1 0-1,-1 0 1,1 0 0,-1 0 0,-1 6 0,0-2 21,-1 4-14,1 0 1,0 0-1,0 0 0,1 1 1,0-1-1,1 0 0,1 1 0,0-1 1,0 1-1,4 21 0,-3-27-15,0 0 0,0 0 1,1 0-1,0-1 0,0 1 0,0-1 0,1 1 0,-1-1 0,1 0 0,1 0 0,-1 0 1,1-1-1,0 1 0,0-1 0,0 0 0,0 0 0,1 0 0,0 0 0,0-1 0,0 0 0,0 0 1,11 4-1,-11-5 6,0-1 0,0 0 1,1-1-1,-1 1 0,1-1 1,-1 0-1,0 0 0,1-1 1,-1 0-1,0 0 0,0 0 1,1 0-1,6-4 0,-4 2 21,1-1-1,-1 0 1,0-1 0,0 0-1,-1 0 1,15-12-1,-14 7 37,1 0 0,-2 0-1,1-1 1,-1 0 0,-1 0-1,0 0 1,-1-1 0,0 0-1,0 0 1,-2 0 0,1-1-1,-2 1 1,0-1 0,0 0-1,0-17 1,-14 62 66,8-16-164,0 1-1,1 0 1,2 0-1,-1 0 0,2 0 1,0 0-1,1 0 1,1 0-1,1 0 1,0-1-1,8 24 1,-10-38 7,0 0 1,0 0 0,-1 0 0,2-1 0,-1 1 0,0 0 0,0-1-1,1 1 1,-1-1 0,0 1 0,1-1 0,0 0 0,-1 0 0,1 1-1,0-1 1,0 0 0,-1-1 0,1 1 0,0 0 0,0 0 0,0-1 0,0 1-1,0-1 1,0 0 0,0 1 0,0-1 0,0 0 0,0 0 0,0-1-1,0 1 1,0 0 0,0-1 0,0 1 0,0-1 0,0 1 0,3-3-1,3 0 12,0-1-1,0 1 0,-1-2 1,1 1-1,-1-1 1,0 0-1,10-10 0,2-7 30,0 0-1,-2 0 1,18-30-1,37-79 305,-66 115-280,-2 5 117,-5 21-60,-4 18-76,1 2-1,0 39 1,4-58-43,1 0 1,-1-1 0,2 1 0,0 0 0,0-1 0,0 1-1,2-1 1,-1 0 0,10 18 0,-11-24-6,0 0 0,1-1 1,-1 0-1,1 1 0,0-1 1,0 0-1,0-1 0,0 1 1,1 0-1,-1-1 0,1 0 0,0 0 1,4 2-1,-6-3 3,0-1 0,0 1 0,0-1-1,0 1 1,0-1 0,0 0 0,0 0 0,0 0 0,0 0 0,0 0 0,0 0-1,0-1 1,0 1 0,0-1 0,0 0 0,0 1 0,0-1 0,0 0 0,-1 0-1,1 0 1,0 0 0,0 0 0,-1-1 0,1 1 0,-1 0 0,1-1-1,-1 1 1,3-4 0,3-5 13,-1 0 0,1-1 1,-2 0-1,1 0 0,-2 0 0,6-20 0,-3 5 44,7-53 0,-14 70-26,-1-1 1,0 1 0,0-1-1,-1 1 1,0 0-1,-1 0 1,0 0 0,-5-11-1,8 19-30,0 1 0,0 0-1,0-1 1,0 1 0,0 0 0,0-1-1,0 1 1,0 0 0,0-1 0,0 1 0,0 0-1,0-1 1,1 1 0,-1 0 0,0 0-1,0-1 1,0 1 0,1 0 0,-1-1-1,0 1 1,0 0 0,0 0 0,1 0-1,-1-1 1,0 1 0,1 0 0,-1 0-1,0 0 1,0-1 0,1 1 0,-1 0-1,0 0 1,1 0 0,-1 0 0,0 0-1,1 0 1,16-4 37,-16 4-35,228-16 67,-150 14-96,243-10-26,-299 11 47,-9 0 22,0 1 0,26 2 1,-40-1-19,0-1 1,0 0 0,0 0-1,0 0 1,1 0 0,-1 1 0,0-1-1,0 0 1,0 0 0,0 0-1,0 1 1,0-1 0,1 0 0,-1 0-1,0 0 1,0 1 0,0-1-1,0 0 1,0 0 0,0 1 0,0-1-1,0 0 1,0 0 0,0 1-1,0-1 1,0 0 0,0 0 0,0 1-1,0-1 1,-1 0 0,1 0-1,0 0 1,0 1 0,0-1-1,0 0 1,0 0 0,0 0 0,-1 1-1,1-1 1,0 0 0,0 0-1,0 0 1,0 0 0,-1 0 0,1 1-1,0-1 1,0 0 0,0 0-1,-1 0 1,1 0 0,-12 11 8,-165 121 67,61-47-5,70-46-3,43-37-61,1 1 0,-1-1 0,1 1 1,0 0-1,0 0 0,0-1 0,0 1 0,1 0 0,-1 1 1,1-1-1,0 0 0,0 0 0,0 1 0,-1 4 1,2-6-6,1-1 0,-1 1 0,1-1 0,-1 1 0,1-1 1,0 0-1,-1 1 0,1-1 0,0 0 0,0 1 1,0-1-1,0 0 0,0 0 0,0 0 0,0 0 0,0 0 1,1 0-1,-1 0 0,0 0 0,1-1 0,-1 1 1,0 0-1,1-1 0,-1 1 0,1-1 0,-1 0 0,1 1 1,-1-1-1,3 0 0,6 2 12,0 0-1,0-1 1,12-1 0,-6-1 3,-1 0 0,1-1 0,-1-1 0,1 0 0,-1-2 0,0 1 0,0-2 0,-1 0 0,0-1 1,24-14-1,-23 11 5,-1 0 1,0-1 0,-1 0-1,-1-1 1,1-1 0,-2 0-1,0 0 1,0-1 0,13-25-1,-21 33-7,7-11 41,12-35 1,-20 47-43,0 0 0,-1 0 0,0 0 0,0 0 1,0-1-1,-1 1 0,0 0 0,0 0 0,0-1 1,0 1-1,-1 0 0,-1-6 0,2 9-9,-1 2-1,1-1 1,0 0 0,-1 0-1,1 0 1,0 0-1,-1 0 1,1 0 0,-1 0-1,0 0 1,1 0-1,-1 1 1,0-1-1,1 0 1,-1 1 0,0-1-1,0 0 1,1 1-1,-1-1 1,0 1 0,0-1-1,0 1 1,0-1-1,0 1 1,0 0 0,-2-1-1,1 1 2,0 0 0,0 0-1,0 1 1,0-1 0,0 1-1,0-1 1,0 1 0,0 0-1,1-1 1,-1 1 0,0 0-1,-3 2 1,0 1 2,0 0 0,0-1 0,1 2 0,-1-1 0,1 0 0,0 1 0,0 0 0,-5 8 0,7-6-6,-1-1 0,1 0 0,0 1 0,1 0 0,-1-1 0,1 1 0,1 0 0,-1-1 0,1 1 0,0 0 0,1 0 0,2 12 0,-2-14-2,0-1 0,1 1 0,-1-1 0,1 0 0,0 0 0,0 0 0,0 0 0,1 0 0,-1 0 0,1 0 0,0-1 0,0 0 0,0 1 0,1-1 0,-1 0 0,1-1 0,0 1 0,0 0 0,0-1 0,7 3 0,-4-2 4,0-1-1,1-1 1,-1 0 0,0 0-1,0 0 1,1-1 0,-1 0-1,0 0 1,0 0-1,1-1 1,-1-1 0,0 1-1,0-1 1,0 0-1,0-1 1,0 0 0,-1 0-1,1 0 1,6-5 0,11-8 29,0-1 1,-2-1 0,31-30 0,22-38 135,-75 85-165,1 1-1,-1-1 0,1 0 0,-1 1 0,0-1 0,1 1 0,-1-1 1,1 0-1,0 1 0,-1-1 0,1 1 0,-1 0 0,1-1 0,0 1 1,-1-1-1,1 1 0,0 0 0,-1 0 0,1-1 0,0 1 0,0 0 1,-1 0-1,1 0 0,0 0 0,0 0 0,-1 0 0,1 0 0,0 0 1,1 0-1,-2 1-1,1 0 1,0 0-1,-1 0 1,1 0 0,0 0-1,-1 0 1,0 0-1,1 0 1,-1 0 0,1 0-1,-1 0 1,0 1-1,0-1 1,0 0 0,0 0-1,0 2 1,-2 50 18,0-37-15,-9 66-20,0 84 0,11-165 17,-1 0 0,1 0 0,0 0 0,0 0 0,0 0 0,0 0 0,0 0 0,0 0 0,0 0 0,0 0 0,0 0 0,1 0 0,-1 0 1,0 0-1,1-1 0,-1 1 0,1 0 0,-1 0 0,1 0 0,-1 0 0,1 0 0,0-1 0,-1 1 0,1 0 0,0-1 0,-1 1 0,1 0 0,0-1 0,0 1 0,0-1 0,0 1 0,0-1 0,0 1 1,-1-1-1,3 1 0,0-2 7,-1 1 0,1 0 0,0-1-1,0 0 1,0 1 0,-1-1 0,1 0 0,0 0 0,-1-1 0,1 1 0,2-3 0,12-7 82,-2-1-1,0 0 1,23-25 0,-30 30-40,-8 6-46,1 0 1,0 0 0,0 0-1,0 0 1,0 0-1,0 1 1,0-1 0,0 1-1,0-1 1,0 0 0,0 1-1,1 0 1,0-1-1,-1 1-2,-1 0 0,0 0-1,1 0 1,-1 0-1,1 0 1,-1 0-1,0 0 1,1 0 0,-1 0-1,1 1 1,-1-1-1,0 0 1,1 0-1,-1 0 1,0 1-1,1-1 1,-1 0 0,0 0-1,0 1 1,1-1-1,-1 0 1,0 1-1,0-1 1,1 0 0,-1 1-1,0-1 1,0 1-1,1 2 6,0 0 1,0 0-1,-1 0 0,0 0 0,1 0 0,-1 0 0,0 1 0,0-1 1,-2 5-1,-9 45 20,-2-1 0,-30 74 0,32-97-26,2-2-1,-92 238 20,74-205-17,-1-1 0,-49 72 0,76-130-5,-6 10 12,-1 0-1,0 0 0,-1 0 1,-17 15-1,24-25-9,1 1 1,-1-1-1,0 1 0,1-1 1,-1 0-1,0 0 0,0 0 1,0 0-1,0 0 0,0 0 1,-1 0-1,1-1 0,0 1 1,0-1-1,0 1 0,-1-1 0,1 0 1,0 0-1,0 0 0,-1 0 1,1-1-1,0 1 0,0 0 1,0-1-1,-1 0 0,1 1 1,0-1-1,0 0 0,0 0 1,0 0-1,0 0 0,1-1 0,-1 1 1,0 0-1,0-1 0,-2-3 1,-1-1 16,1-1 1,-1 0-1,2-1 1,-1 1 0,1-1-1,0 0 1,0 0-1,1 0 1,0 0 0,0-9-1,-1 6 6,1-1-2,0 0 1,0 0 0,1 0-1,1 0 1,0 0 0,1 0 0,0 0-1,1 0 1,0 0 0,1 0-1,0 0 1,1 1 0,9-21-1,-5 19 6,-1 0-1,2 0 0,0 1 0,1 1 1,0-1-1,0 1 0,1 1 1,1 0-1,-1 1 0,24-14 0,20-7 90,0 3 0,2 2-1,1 3 1,112-27-1,-140 44-580,-1 1 0,1 1 0,49 2-1,-56 2-2149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226 928 6016,'0'0'6421,"13"-19"-6042,150-233 827,-99 149-225,71-157 0,-122 227-469,-1 0 1,13-66 0,-64 154 502,-30 71-529,-56 137 0,-1 5 3,-11-29-4,-14 29 338,148-258-642,8-11-70,15-15-12,-16 13-82,144-117 292,197-182 331,-268 223-482,168-184 564,-171 166 113,-74 96-822,0 1-1,1 0 1,-1 0-1,0-1 1,0 1 0,1 0-1,-1-1 1,0 1-1,0-1 1,0 1 0,1 0-1,-1-1 1,0 1 0,0-1-1,0 1 1,0 0-1,0-1 1,0 1 0,0-1-1,0 1 1,0-1-1,0 1 1,0 0 0,0-1-1,0 1 1,0-1 0,0 1-1,0 0 1,-1-1-1,1 1 1,0-1 0,0 1-1,-1-1 5,1 1-1,-1 0 0,1 0 1,-1 0-1,1 0 0,-1 0 1,1-1-1,-1 1 0,1 0 0,-1 0 1,1 0-1,0 0 0,-1 0 1,1 1-1,-1-1 0,1 0 1,-1 0-1,1 0 0,-1 0 1,1 0-1,-1 1 0,1-1 1,-1 1-1,-2 1-2,0 0 1,0 1-1,0 0 0,0-1 1,1 1-1,-1 0 0,1 1 1,0-1-1,0 0 1,0 0-1,-3 8 0,-12 44 8,13-43-12,-4 28-2,1 1 1,1 0-1,1 80 0,10-65-8,-4-51 0,0-1 0,0 1 0,0-1 0,1 1 0,-1-1 0,1 1 0,0-1 0,1 0 0,4 8 0,-5-11 2,-1 0 0,1 0 0,0 0-1,-1 0 1,1 0 0,0 0 0,-1-1 0,1 1 0,0 0-1,0-1 1,0 0 0,0 1 0,-1-1 0,1 0-1,0 0 1,0 0 0,0 0 0,0 0 0,0-1 0,0 1-1,2-1 1,39-14 46,-20 3-19,-1-1-1,0-2 1,-1 0-1,-1-1 1,-1-1-1,24-25 1,-32 31-13,16-17 75,-1-2 1,-1-1-1,-1-1 0,36-67 0,-47 77 25,-7 14-18,-4 8 32,-1 12-118,1-1-1,-1 0 1,2 0-1,0 0 1,7 20 0,-4-16 7,-1 0 1,4 24-1,-4 1 0,10 58 52,-14-97-73,1 10 4,0 0 1,1-1 0,1 1 0,-1-1 0,8 12-1,-10-19 3,0-1 0,1 1 0,0-1 0,0 0 0,-1 0 0,1 0-1,1 0 1,-1 0 0,0 0 0,0 0 0,1-1 0,-1 1 0,1-1 0,-1 0 0,1 0-1,-1 0 1,1 0 0,0 0 0,0 0 0,-1-1 0,1 0 0,0 1 0,0-1 0,0 0-1,0 0 1,2-1 0,5 0 7,0-1 0,-1 0 0,0-1 0,1 0-1,-1 0 1,0-1 0,-1 0 0,1-1 0,-1 0 0,9-6-1,9-10 74,38-37 0,-45 39-41,2-4 95,28-36-1,0-3 94,-47 60-222,0 0-1,1 0 1,-1 0-1,0 0 1,1 0-1,-1 0 1,5-2-1,-6 4-8,-1 0 0,0 0 0,1 0 0,-1 0 0,0 0 0,1-1 0,-1 1 0,1 0 0,-1 0 0,0 0 0,1 0 0,-1 0 0,0 0 0,1 0 0,-1 0 0,0 1 0,1-1 0,-1 0 0,0 0 0,1 0 0,-1 0 0,0 0-1,1 1 1,-1-1 0,0 0 0,1 0 0,-1 1 0,1 0-1,-1 0 1,1 0-1,-1 0 1,0 0-1,1-1 1,-1 1-1,0 0 1,0 0-1,0 0 1,0 0-1,0 0 0,0 0 1,0 0-1,0 1 1,-3 17-10,-1 0 0,-1 0 0,0 0 0,-1-1 1,-2 0-1,-9 19 0,16-34 8,-8 16-13,-1-1 0,0 1 0,-18 21 0,24-34 18,0-1 0,0 0-1,0 0 1,-1-1 0,0 1-1,0-1 1,-1 0 0,1 0 0,-1-1-1,0 1 1,0-1 0,0-1 0,0 1-1,-11 2 1,-7-9 50,24 5-50,-1-1 0,1 0 0,-1-1 0,1 1 0,-1 0 0,1 0 0,-1 0 0,1 0 0,-1 0 0,1 0 0,0-1 0,-1 1 0,1 0 0,-1 0 0,1-1 0,-1 1-1,1 0 1,0 0 0,-1-1 0,1 1 0,0-1 0,-1 1 0,1 0 0,0-1 0,-1 1 0,1-1 0,0 1 0,0-1 0,0 1 0,-1 0 0,1-1 0,0 1 0,0-1 0,0 1 0,0-1-1,0 1 1,0-1 0,0 1 0,0-1 0,0 1 0,0-1 0,2 0 1,0 0-1,0 0 1,0 0 0,0 1-1,0-1 1,0 1-1,0 0 1,0-1-1,0 1 1,0 0 0,0 0-1,0 0 1,0 0-1,3 1 1,6 0 2,22-2 16,0-1 0,-1-2 0,1-1-1,-1-1 1,0-2 0,0-1 0,-1-1-1,-1-2 1,1-1 0,36-23 0,-42 20 4,-2-1 1,0-2 0,38-38-1,49-74 43,-94 109-56,-1-1-1,-1-1 1,-1 0 0,-1-1-1,-1-1 1,10-35 0,-10 20 15,-2 1 0,-1-1 1,3-63-1,-10 81-10,-1 0-1,-1 1 1,-6-38 0,7 59-18,0 0 1,0-1-1,0 1 1,0 0-1,-1 0 1,1-1-1,0 1 0,-1 0 1,1 0-1,-1 0 1,0 0-1,1 0 1,-1 0-1,0 0 1,1 0-1,-1 0 1,0 0-1,0 0 1,0 0-1,0 0 0,0 0 1,0 1-1,0-1 1,0 0-1,0 1 1,0-1-1,-1 1 1,1 0-1,0-1 1,0 1-1,0 0 1,-1-1-1,0 1 0,-1 1 2,1-1-1,-1 1 1,1 0-1,-1 0 1,1 0-1,0 0 1,-1 0-1,1 0 1,0 1-1,0-1 1,0 1-1,0-1 1,0 1-1,0 0 1,-2 3-1,-9 12-3,1 0 1,1 1-1,1 1 0,0-1 1,1 2-1,1-1 0,1 1 1,1 0-1,0 1 0,2 0 1,-3 26-1,3-3 0,2 1-1,2-1 0,2 1 1,10 60-1,0-39 2,3 0 0,42 111 0,-51-161 50,1 0 0,19 29 0,-24-41-42,0-1-1,0 1 0,1-1 0,-1 0 0,1 1 0,0-1 1,0-1-1,0 1 0,1 0 0,-1-1 0,0 1 1,1-1-1,0 0 0,0-1 0,-1 1 0,1 0 0,0-1 1,4 1-1,-7-2-13,0 0 1,0 0 0,0 0-1,0 0 1,0-1 0,-1 1 0,1 0-1,0 0 1,0-1 0,-1 1-1,1-1 1,0 1 0,0-1-1,-1 1 1,1-1 0,0 1-1,-1-1 1,1 1 0,-1-1-1,1 0 1,-1 1 0,1-1-1,-1 0 1,1 0 0,-1 1-1,1-1 1,-1 0 0,0 0-1,0 0 1,1 1 0,-1-1 0,0 0-1,0 0 1,0 0 0,0 0-1,0 1 1,0-1 0,0 0-1,0 0 1,-1-1 0,-5-36-2657,5 35 1199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3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14672,'0'0'1983,"111"-22"-1655,-40 16-192,15 2 0,5 4-24,0 0-8,-13 0 16,-9 0 0,-17 0-96,-15 0 8,-21 0-40,-12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3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10752,'0'0'1112,"67"-46"-696,9 10-328,11-23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5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1 471 6728,'0'0'4913,"4"-9"-4301,0-3-444,1 2 1,1-1-1,0 0 0,0 1 1,1 0-1,0 1 0,1-1 1,0 1-1,1 1 0,0 0 1,19-14-1,22-8 437,1 2 1,2 2-1,97-32 0,66 3 404,3 10-1,443-33 0,-643 77-981,479-10 602,28 53-27,-213-5-314,-100 13-110,-48-9-66,-113-31-74,-2 2 0,0 2 0,0 3-1,-1 1 1,68 37 0,-105-48-31,0 1-1,-1 0 1,0 1-1,0 0 1,-1 1 0,0 0-1,0 0 1,-2 1-1,1 0 1,-1 1-1,-1 0 1,0 0 0,-1 1-1,0 0 1,-1 0-1,5 19 1,14 58 23,-8-31-5,17 116 0,-28-104 98,-4 0-1,-10 90 1,5-113 54,1 0 0,7 75 0,-3-105-102,-1-1 0,-1 1 0,-3 21 0,4-38-71,0-1 1,0 1 0,0-1 0,0 1-1,0 0 1,0-1 0,0 1 0,0 0 0,0-1-1,0 1 1,-1-1 0,1 1 0,0-1-1,0 1 1,-1 0 0,1-1 0,0 1 0,-1-1-1,1 1 1,0-1 0,-1 1 0,1-1-1,-1 0 1,1 1 0,-1-1 0,1 0 0,-1 1-1,1-1 1,-1 0 0,0 1 0,0-1-1,-1 0 5,1 0 0,0-1 0,-1 1 0,1-1 0,0 1 0,-1-1 0,1 1 0,0-1 0,0 0 0,0 0 0,0 1 0,0-1 0,-2-2 0,-6-6 30,1-1 1,-11-13-1,18 21-39,-19-28 93,2-1 1,2 0 0,-20-50-1,7 14 138,20 47-54,-1 1 1,0 0 0,-2 0-1,0 1 1,-23-26-1,35 44-164,-1-1-1,1 1 1,0 0-1,0-1 1,-1 1-1,1-1 1,0 1-1,-1 0 1,1-1-1,0 1 1,-1 0-1,1 0 1,-1-1-1,1 1 1,0 0-1,-1 0 1,1 0-1,-1-1 1,1 1-1,-1 0 1,1 0-1,-1 0 1,1 0-1,-1 0 1,1 0-1,-1 0 1,1 0-1,-1 0 0,1 0 1,-1 0-1,-1 14 187,9 27-80,-6-37-102,10 38 131,2-1 0,1 0 0,37 72 0,-49-107-115,1-1 1,0 0-1,0-1 1,1 1 0,-1 0-1,1-1 1,0 0 0,0 0-1,1 0 1,7 5 0,-9-7-17,0-1-1,0 0 1,0 1 0,1-1 0,-1 0 0,0-1 0,1 1 0,-1-1 0,0 1 0,1-1-1,-1 0 1,1 0 0,-1-1 0,1 1 0,-1-1 0,0 1 0,1-1 0,-1 0 0,4-2 0,5-2 36,0-2 0,-1 1 0,0-1 0,0-1 0,-1 0 0,12-11 1,-9 8 19,0 0 0,0 1 1,18-10-1,-15 10-19,-13 8-51,0 0 1,0 0-1,0 0 1,-1 1-1,2-1 1,-1 1-1,0 0 1,0 0-1,0 0 1,1 0-1,-1 0 1,0 1-1,1-1 1,-1 1-1,0 0 1,4 0-1,8 3-3617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8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4616,'0'0'3776,"12"-1"-3471,-2 0-218,2-1 34,0 1 0,0 1 0,0 0 0,18 3 0,35 6 540,-20-4-178,0 2 1,-1 3-1,55 17 1,-18 2 56,-26-10-15,69 34-1,-98-40-371,25 13 335,47 33 0,-82-47-315,0 0-1,0 1 1,-1 1 0,-1 0-1,0 1 1,17 26-1,-2 4 152,-1 2 0,-3 0 1,-2 2-1,-3 1 0,-1 0 0,-3 1 0,-2 1 0,14 97 0,-27-138-282,20 238 854,-19-155-586,0-33 45,-10 107 1,3-127-240,-1 7 149,-2 1-1,-23 78 0,21-96-133,4-11 14,-1-1 1,-13 28-1,-33 69 378,42-86-330,-2 0 0,-1-2 0,-1 1 0,-35 48 0,39-64-133,9-9-40,-1 0 1,1-1-1,-1 0 0,0 0 0,0 0 0,-6 5 0,-17 16 114,24-21-112,-1 0 0,0 0 0,0 0 1,0 0-1,-1-1 0,1 1 0,-5 2 0,7-5 10,1 0-30,0 0 0,0 0 0,0 0 0,0 0 0,0 0 0,0 0 0,0 1 1,0-1-1,0 0 0,0 0 0,0 0 0,0 0 0,0 0 0,0 0 0,0 0 0,0 0 0,-1 0 0,1 0 0,0 0 0,0 0 0,0 0 1,0 0-1,0 0 0,0 0 0,0 0 0,0 0 0,0 0 0,0 0 0,-1 0 0,1 0 0,0 0 0,0 0 0,0 0 0,0 0 1,0 0-1,0 0 0,0 0 0,0 0 0,0 0 0,0 0 0,-1 0 0,1 0 0,0 0 0,0 0 0,0 0 0,0 0 0,0 0 0,0 0 1,0 0-1,0 0 0,0-1 0,0 1 0,0 0 0,0 0 0,0 0 0,0 0 0,0 0 0,0 0 0,0 0 0,0 0 0,-1 0 1,1 0-1,0-1 0,-2-7 42,5-41 88,11-64-1,0 4 94,-10 4 441,-4 105-663,-1 0 0,1 0 0,0 0 1,0 0-1,0 0 0,0 0 0,0 0 1,0 0-1,-1 0 0,1 1 0,0-1 1,0 0-1,0 0 0,0 0 0,0 0 1,-1 0-1,1 0 0,0 0 0,0 0 1,0 0-1,0 0 0,0 0 1,-1 0-1,1 0 0,0 0 0,0 0 1,0-1-1,0 1 0,0 0 0,-1 0 1,1 0-1,0 0 0,0 0 0,0 0 1,0 0-1,0 0 0,0 0 0,0 0 1,0-1-1,-1 1 0,1 0 0,0 0 1,0 0-1,0 0 0,0 0 0,0 0 1,0-1-1,0 1 0,0 0 1,0 0-1,0 0 0,0 0 0,0 0 1,0-1-1,0 1 0,0 0 0,0 0 1,0 0-1,0 0 0,0-1 0,-7 14 69,-1 18-17,1 0-1,-3 40 1,9-59-49,0 0 0,1-1 0,1 1 0,0-1 1,0 1-1,1-1 0,1 1 0,0-1 0,8 19 1,-9-27 0,0 1 1,0 0 0,0-1-1,1 0 1,0 1 0,-1-1-1,1 0 1,0 0 0,1-1-1,-1 1 1,0-1 0,1 1-1,0-1 1,-1 0-1,1 0 1,0-1 0,7 3-1,-6-3 12,0 0-1,1 0 0,-1 0 0,1-1 0,-1 1 0,1-1 1,-1-1-1,1 1 0,-1-1 0,1 0 0,-1 0 0,0 0 0,6-3 1,3-3 16,0 0 1,-1 0 0,0-1 0,-1-1-1,19-15 1,52-60 70,-39 39-146,53-49-1485,-84 82-762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09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 7024,'0'0'1913,"15"12"-1281,-3-3-489,16 13 467,46 47 0,-52-42-201,0 0 1,-2 2-1,-1 0 0,-2 1 1,0 1-1,-2 0 1,-2 1-1,-1 1 1,-1 0-1,9 48 1,-7-5 271,-4 0 0,-3 2 0,-5 120-1,-5-132-122,-3-1 0,-27 111-1,-55 119 970,69-245-990,-44 80-1,27-59-14,-3 23 513,36-84-806,1-3 192,4-17-261,2-11-78,-1-1-1,-1 1 1,-1-1-1,-3-32 1,-1 3 8,4 46-76,0-1 1,-1 1 0,1 0 0,-1 0-1,-1 0 1,1 0 0,-1 0 0,1 0 0,-2 0-1,1 0 1,-4-6 0,5 11-11,1-1 0,-1 0 0,0 1 0,1-1 0,-1 1 0,0 0 0,1-1 0,-1 1-1,0 0 1,0-1 0,1 1 0,-1 0 0,0 0 0,0 0 0,0-1 0,1 1 0,-1 0 0,0 0 0,0 0 0,0 0 0,1 1 0,-1-1 0,0 0 0,0 0 0,0 0 0,1 1 0,-1-1 0,0 0 0,0 1 0,1-1-1,-1 0 1,0 1 0,1-1 0,-1 1 0,0 0 0,-21 21-6,17-15-1,1 0 0,0 0 1,0 0-1,0 0 0,1 1 0,0 0 1,1 0-1,0 0 0,0 0 0,0 0 0,1 0 1,1 0-1,-1 15 0,-1-4 3,1-16 0,1 0 0,-1 0 0,1 0 0,0 0 0,0 0 0,0 0 0,0 0 0,0 0 0,0 0 0,1 0 0,0 0 0,0-1 0,1 6 0,-1-7 0,-1-1 0,1 1 0,-1-1 0,1 1 0,0-1 0,-1 1 0,1-1 0,-1 0 0,1 1 0,0-1 0,-1 0 0,1 0 0,0 1 0,-1-1 0,1 0 0,0 0 0,-1 0 0,1 0 0,0 0 0,-1 0 0,1 0 0,0 0 0,-1 0 0,1 0 0,0 0 0,-1-1 0,2 1 0,19-7 7,27-18 144,78-51 0,20-12 272,-117 76-327,0 2-1,59-14 1,-24 7-3773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0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69 460 3912,'0'0'4832,"0"10"-4442,1 35-38,0-43-314,-1 0-1,0 0 0,0-1 1,1 1-1,-1 0 0,1-1 1,-1 1-1,1 0 0,0-1 0,0 1 1,0-1-1,0 1 0,0-1 1,0 1-1,0-1 0,0 0 1,0 0-1,1 1 0,-1-1 1,0 0-1,1 0 0,-1 0 1,1 0-1,-1-1 0,1 1 0,0 0 1,2 0-1,-2 0 41,1-1-1,0 1 0,0-1 1,0 0-1,0 0 1,0 0-1,0 0 1,0-1-1,-1 1 1,1-1-1,0 1 1,0-1-1,4-2 1,1-2 38,0 0 0,-1 0 0,1 0 1,-1-1-1,0-1 0,-1 1 0,1-1 1,-1 0-1,-1 0 0,1-1 0,6-12 0,0-3 227,-1-1 0,16-46-1,-20 47-106,-1-1 0,-1 0 1,-1 0-1,-1 0 0,-1-1 0,-1 1 0,-1-1 0,-1 1 0,-5-30 1,3 46-34,1 0 0,-2 0 1,-6-14-1,-3-4 594,13 67 579,5 193-893,-4-68-321,-1 104 41,-2-230-139,-3 0 0,-1-1 1,-2 1-1,-22 65 0,23-88 15,0 0 0,-17 27 0,21-38-44,-1 0-1,0 0 0,-1-1 1,1 0-1,-1 0 0,0 0 0,0 0 1,-1-1-1,-11 8 0,10-9 20,0 1-1,0-1 1,0 0 0,0-1-1,-1 0 1,1 0-1,-11 1 1,16-3-34,-1 0 0,1 0 0,0 0 0,-1 0 0,1 0 0,0-1 0,0 1 0,-1-1 0,1 0 0,0 1 0,0-1 0,0 0 0,0 0 0,0 0 0,0-1 0,0 1 0,0 0-1,0-1 1,0 1 0,1-1 0,-1 0 0,1 0 0,-1 1 0,1-1 0,0 0 0,0 0 0,-1 0 0,0-4 0,1 3 8,0-1-1,0 1 1,0 0 0,1-1-1,-1 1 1,1-1-1,0 1 1,0-1-1,0 1 1,0 0-1,1-1 1,0 1-1,-1-1 1,1 1 0,0 0-1,1 0 1,-1-1-1,0 1 1,1 0-1,0 0 1,0 0-1,0 1 1,3-5 0,6-5 27,0 0 1,1 1 0,21-17-1,-22 20-11,24-17 39,2 1 0,1 2 0,1 2 0,0 1 0,68-21 0,97-23 11,-168 54-85,1 1 0,0 2-1,64-2 1,30 17 87,-124-8-89,-1 0 0,0 0 0,0 1 0,0 0 1,7 4-1,-8-5-2,-1 3 64,-11-3-33,-12-3 2,5 1-25,0-1 1,0 2-1,0 0 1,0 1 0,0 0-1,0 1 1,0 0 0,0 1-1,1 1 1,-1 0 0,-15 8-1,9-3-3,1 1-1,0 1 0,1 1 1,0 0-1,0 1 1,-24 25-1,40-37-9,1 1 0,-1-1 0,1 1 1,-1-1-1,1 1 0,0-1 0,0 1 0,0 0 0,0 0 1,0 0-1,0 0 0,0-1 0,0 1 0,1 0 0,-1 0 1,1 1-1,0-1 0,-1 0 0,1 0 0,0 0 0,0 0 1,0 0-1,0 0 0,1 0 0,-1 0 0,1 0 0,-1 0 1,1 0-1,0 0 0,-1 0 0,1 0 0,0 0 0,0 0 1,1-1-1,-1 1 0,0 0 0,0-1 0,3 3 0,-2-2 0,1 0 0,0 1-1,0-1 1,1 0-1,-1 0 1,0 0-1,1-1 1,-1 1 0,1-1-1,-1 0 1,1 0-1,0 0 1,0-1-1,-1 1 1,1-1-1,0 0 1,0 0 0,-1 0-1,1 0 1,6-2-1,6-3 34,-1-2 0,0 0 0,-1 0 0,0-1-1,26-20 1,9-4 56,-29 15-16,-17 14-53,-1 1 0,1 0-1,0-1 1,-1 1 0,1 0 0,6-2 0,-8 3-17,0 1 1,1 0-1,-1-1 1,0 1-1,0 0 1,1 0-1,-1 0 1,0 0-1,0 0 1,1 1-1,-1-1 1,0 0-1,0 0 1,1 1-1,-1-1 1,0 1-1,0-1 1,0 1-1,0 0 1,0-1-1,0 1 1,0 0-1,2 1 1,39 40 94,-34-32-86,0-1-1,1-1 1,0 0-1,0 0 0,1 0 1,12 6-1,-20-13-7,-1-1 1,1 1-1,0-1 0,0 1 0,0-1 1,0 0-1,0 0 0,0 0 0,0 0 1,0 0-1,0 0 0,0 0 0,0-1 0,0 1 1,0-1-1,0 0 0,0 1 0,-1-1 1,1 0-1,0 0 0,0 0 0,-1 0 0,1 0 1,-1-1-1,1 1 0,-1 0 0,1-1 1,0-1-1,7-6 17,-2-1 0,1 0 0,7-14 0,-11 17-5,50-95 162,7-12 83,-57 109-241,-1 0 0,1-1 0,1 1 0,-1 1 0,1-1 0,0 1 0,9-7 0,-12 10-15,0-1-1,1 1 1,-1 0-1,0 0 1,1 0-1,-1 0 1,1 0-1,-1 0 1,1 1-1,0 0 1,-1-1-1,1 1 1,0 0 0,-1 0-1,1 0 1,0 1-1,-1-1 1,1 0-1,-1 1 1,1 0-1,4 1 1,2 3 0,-1 1 0,1 0 1,-1 0-1,0 0 0,0 1 1,-1 0-1,0 1 0,0-1 1,-1 1-1,0 1 1,0-1-1,-1 1 0,6 12 1,-6-9-1,1 0 0,-2 0 1,0 1-1,0-1 1,-1 1-1,0 0 1,-2 0-1,1 1 0,-2 24 1,0-35-2,0 0-1,0 0 1,0-1 0,-1 1 0,1 0-1,-1-1 1,0 1 0,0 0 0,0-1 0,0 1-1,-1-1 1,1 0 0,-1 1 0,1-1-1,-1 0 1,0 0 0,1 0 0,-1 0-1,0 0 1,-1 0 0,1-1 0,0 1 0,0-1-1,-5 3 1,3-3 3,-1 0-1,1 0 1,-1 0 0,0 0 0,1-1-1,-1 0 1,0 0 0,0 0-1,1 0 1,-1-1 0,0 0-1,0 0 1,-5-2 0,-5-2 23,1-1-1,0-1 1,0-1 0,-22-14-1,23 13 3,10 7-14,0 0 1,-1-1-1,1 1 0,0-1 1,1 0-1,-1 0 1,0 0-1,1 0 0,-3-4 1,5 7-18,0-1 1,0 1 0,1 0-1,-1-1 1,0 1-1,0 0 1,0 0 0,0-1-1,0 1 1,1 0-1,-1 0 1,0-1-1,0 1 1,0 0 0,0 0-1,1 0 1,-1-1-1,0 1 1,0 0 0,1 0-1,-1 0 1,0 0-1,1 0 1,-1 0 0,0-1-1,0 1 1,1 0-1,-1 0 1,0 0-1,0 0 1,1 0 0,-1 0-1,0 0 1,1 0-1,-1 0 1,0 0 0,1 0-1,-1 1 1,15 2 5,-13-3-1,60 17 25,66 13-9,-109-26-21,1-1 0,1-2 0,-1 0 0,0-1 0,0-1 0,34-6 0,-44 5 1,0 0 0,0-1 0,-1-1 0,1 0 0,-1 0 0,0-1 0,0 0 0,-1 0 1,0-1-1,0 0 0,0 0 0,0-1 0,-1 0 0,0-1 0,8-11 0,1-4 19,-2-1 0,0 0 0,-1-1 1,-1-1-1,-2 0 0,0-1 0,11-54 0,-16 55-4,48-321 209,-52 223 35,-3 118-190,-2 14-44,-3 17-12,0 11-2,2 1 0,-2 47 0,8 78-17,0-109-9,-1-3-3,3 0 1,2 1 0,2-1-1,2-1 1,3 0-1,20 56 1,-28-95 28,1-1 0,-1 0 0,1 0 0,1 0 0,7 8-1,-10-14-8,-1 1-1,1-1 0,0 0 0,0 0 0,0-1 0,1 1 1,-1-1-1,1 1 0,-1-1 0,1 0 0,0-1 0,0 1 0,0-1 1,0 1-1,5 0 0,-6-2-92,0 0 1,0 0-1,0-1 0,-1 1 1,1-1-1,0 0 0,0 1 1,4-3-1,3-2-3649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6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1 873 8744,'0'0'10539,"10"-16"-10095,-2 4-342,61-102 686,-5-1 233,-33 64-281,-2-2 0,33-89 0,-57 129-646,46-147 1091,-40 120-573,11-82 0,-26 88 112,4 33-567,-11 27 513,7-15-584,-85 289 771,76-249-572,-10 91 1,21-123-192,2 0 0,0 0 0,1 0 0,0 0 0,2-1 0,0 1 0,2-1 0,8 26 0,-11-38-29,1 1 0,0-1 0,0 0-1,0 0 1,1-1 0,0 1 0,0-1-1,1 1 1,-1-1 0,1-1 0,6 6 0,-9-9-34,0 1 1,1-1 0,-1 0 0,1 0-1,-1 0 1,1 0 0,-1 0 0,1-1 0,0 1-1,-1-1 1,1 1 0,0-1 0,-1 0 0,1 0-1,0-1 1,0 1 0,-1 0 0,1-1 0,-1 1-1,1-1 1,0 0 0,-1 0 0,1 0-1,-1 0 1,0-1 0,1 1 0,-1-1 0,0 1-1,0-1 1,4-3 0,8-7 61,0 1 0,-1-2-1,-1 0 1,0 0 0,0-1 0,11-20-1,-19 27-80,64-126 51,-50 78-63,-21 132 0,3-60 0,1 0 0,0 0 0,6 25 0,-6-37 0,1 0 0,-1 0 0,1 1 0,0-1 0,0 0 0,1-1 0,-1 1 0,1 0 0,0-1 0,0 0 0,1 1 0,-1-1 0,1 0 0,0-1 0,5 5 0,-7-7 0,0 0 0,1 0 0,-1 0 0,1-1 0,-1 1 0,0-1 0,1 1 0,-1-1 0,1 0 0,-1 1 0,1-1 0,-1-1 0,1 1 0,-1 0 0,1 0 0,-1-1 0,1 0 0,-1 1 0,0-1 0,1 0 0,-1 0 0,0 0 0,0-1 0,0 1 0,0 0 0,0-1 0,0 0 0,2-1 0,5-5 0,-1 0 0,0 0 0,-1 0 0,12-18 0,32-58 0,-33 51 0,1 2 0,41-50 0,-60 80 0,1-1 0,0 1 0,0 0 0,0 1 0,0-1 0,0 0 0,0 0 0,0 0 0,0 0 0,0 1 0,0-1 0,0 1 0,0-1 0,0 1 0,1-1 0,-1 1 0,0-1 0,0 1 0,1 0 0,0 0 0,-1 0 0,0 0 0,0 1 0,0-1 0,0 1 0,-1-1 0,1 1 0,0-1 0,0 1 0,-1-1 0,1 1 0,0 0 0,-1-1 0,1 1 0,-1 0 0,1 0 0,-1-1 0,1 1 0,-1 0 0,1 0 0,0 1 0,1 7 0,0 0 0,0 0 0,0-1 0,0 13 0,-2-15 0,2 14 0,-1 1 0,-2-1 0,0 1 0,-1-1 0,0 0 0,-10 32 0,10-41 0,4-9 0,11-19 0,-2-3 0,1 1 0,0 1 0,29-32 0,-10 15 0,-31 35 0,1 0 0,-1 0 0,0-1 0,1 1 0,-1 0 0,0 0 0,1 0 0,-1 0 0,1 0 0,-1 0 0,0 0 0,1 0 0,-1 0 0,1 1 0,-1-1 0,0 0 0,1 0 0,-1 0 0,0 0 0,1 0 0,-1 1 0,0-1 0,1 0 0,-1 0 0,0 1 0,0-1 0,1 0 0,-1 0 0,0 1 0,0-1 0,1 0 0,-1 1 0,0-1 0,0 0 0,0 1 0,1-1 0,-1 0 0,0 1 0,0-1 0,0 0 0,0 1 0,0-1 0,0 1 0,0 0 0,6 19 0,-4-2 0,-2 1 0,0-1 0,-1 1 0,-6 29 0,2-7 0,6-33 0,6-12 0,9-18 0,-14 18 0,13-18 0,-9 11 0,1 1 0,-1 1 0,2-1 0,-1 1 0,1 1 0,0-1 0,1 1 0,0 1 0,1-1 0,10-5 0,-20 13 0,1-1 0,0 1 0,0 0 0,0-1 0,0 1 0,0 0 0,0 0 0,0 0 0,0 0 0,-1 0 0,1 0 0,0 0 0,0 0 0,0 0 0,0 1 0,0-1 0,0 0 0,0 0 0,-1 1 0,1-1 0,0 1 0,0-1 0,0 1 0,-1-1 0,1 1 0,0-1 0,-1 1 0,2 0 0,17 25 0,-9-11 0,5 6 0,5 6 0,-19-27 0,0 1 0,0 0 0,0 0 0,0 0 0,0-1 0,1 1 0,-1-1 0,0 1 0,0-1 0,1 1 0,-1-1 0,0 0 0,0 1 0,1-1 0,-1 0 0,0 0 0,1 0 0,-1 0 0,0 0 0,1 0 0,-1-1 0,2 1 0,3-2 0,0 0 0,1 0 0,-1 0 0,0-1 0,0 1 0,-1-1 0,1-1 0,-1 1 0,6-5 0,-8 4 0,0 1 0,0 0 0,0-1 0,-1 0 0,0 0 0,1 1 0,-1-1 0,-1-1 0,1 1 0,-1 0 0,1 0 0,-1 0 0,1-10 0,-1 11 0,-1-1 0,0 0 0,0 0 0,0 0 0,0 0 0,-1 0 0,1 0 0,-2-5 0,2 8 0,-1 1 0,1-1 0,0 0 0,-1 0 0,1 1 0,-1-1 0,1 0 0,-1 0 0,1 1 0,-1-1 0,1 1 0,-1-1 0,0 1 0,1-1 0,-1 1 0,0-1 0,0 1 0,1-1 0,-1 1 0,0 0 0,0-1 0,1 1 0,-1 0 0,0 0 0,0 0 0,0-1 0,0 1 0,1 0 0,-1 0 0,0 0 0,0 0 0,0 1 0,0-1 0,1 0 0,-1 0 0,0 0 0,0 1 0,0-1 0,1 0 0,-1 1 0,0-1 0,0 1 0,1-1 0,-1 1 0,0 0 0,-3 1 0,0 1 0,1 0 0,-1-1 0,1 1 0,0 1 0,0-1 0,0 0 0,0 1 0,0-1 0,1 1 0,0 0 0,0 0 0,0 0 0,0 0 0,0 0 0,1 0 0,0 1 0,-1 6 0,1-8 0,0 1 0,1-1 0,0 1 0,0 0 0,0-1 0,0 1 0,1-1 0,-1 1 0,1-1 0,0 1 0,0-1 0,0 1 0,1-1 0,-1 0 0,1 1 0,0-1 0,-1 0 0,1 0 0,1 0 0,-1-1 0,0 1 0,1 0 0,3 2 0,3 1 0,0 0 0,1-1 0,0 0 0,-1-1 0,2 0 0,-1 0 0,0-1 0,20 3 0,-18-3 210,30 5 199,-18-4-4963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0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11760,'0'0'2593,"16"-3"-1945,41-8-195,188-28 1206,-213 35-1360,0 3-1,0 0 0,0 2 1,0 2-1,59 12 0,-84-13-207,0 0-1,-1 0 0,1 1 0,7 4 0,-1 3-2398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4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0 905 5920,'0'0'6922,"6"-12"-6515,73-124 760,98-137 1551,-168 256-2302,2 1 1,-1 0-1,2 1 0,0 0 0,1 1 0,24-22 0,-36 35-391,0 1 0,-1 0-1,1-1 1,0 1 0,-1 0 0,1 0-1,0-1 1,-1 1 0,1 0-1,0 0 1,-1 0 0,1 0-1,0 0 1,0 0 0,-1 0 0,1 0-1,0 0 1,-1 0 0,1 0-1,0 0 1,-1 1 0,1-1-1,0 0 1,-1 1 0,1-1-1,0 0 1,-1 1 0,1-1 0,-1 0-1,1 1 1,0-1 0,-1 1-1,1-1 1,-1 1 0,0 0-1,1-1 1,-1 1 0,1-1-1,-1 1 1,0 0 0,0-1 0,1 1-1,-1 0 1,0-1 0,0 2-1,11 35 319,-11-36-331,3 22 95,0 1-1,-2-1 1,-1 1-1,0-1 1,-5 29-1,-2-13 54,-1 0-1,-17 48 0,25-85-167,-5 15 197,6-13-16,6-8-57,8-13-22,-1-1 1,19-28 0,-1-1 11,-25 38-86,20-28 94,1 3 0,49-49 0,-75 81-105,0 0 0,0 0 0,0 1 0,0-1 0,0 1 1,1 0-1,-1-1 0,0 1 0,1 0 0,-1 0 0,1 1 0,-1-1 1,1 0-1,-1 1 0,1 0 0,-1-1 0,1 1 0,0 0 0,-1 0 1,1 0-1,-1 1 0,1-1 0,4 2 0,-4-1-1,0 1 0,0 0 0,-1 0 1,1-1-1,0 1 0,-1 1 0,1-1 0,-1 0 0,0 1 0,0-1 0,0 1 0,0 0 0,0 0 0,-1-1 1,1 1-1,-1 0 0,0 0 0,2 5 0,1 5 9,-1 0 1,0 1-1,-1 0 1,-1 0 0,0-1-1,-1 1 1,0 0-1,-1 0 1,0 0-1,-1 0 1,-1-1-1,0 1 1,-10 24-1,11-29 16,8-9 37,-4-1-61,0 0-1,0 0 0,0 0 1,-1 0-1,1-1 0,0 1 1,-1-1-1,1 1 1,1-3-1,15-21 15,1-4 44,3 1-1,0 1 1,1 0-1,36-29 1,-57 54-56,0 0 0,0 1-1,0-1 1,0 1 0,0-1 0,0 1 0,1 0 0,-1 0-1,0 0 1,1 0 0,-1 1 0,1-1 0,0 0 0,-1 1 0,1 0-1,-1 0 1,1 0 0,-1 0 0,1 0 0,0 0 0,-1 1-1,1-1 1,-1 1 0,1-1 0,2 2 0,-1 1 5,0 0 0,0 0 0,0 0 0,0 0 0,-1 0 0,1 1 0,-1 0 0,0 0 0,0 0 0,0 0 0,-1 0 0,3 6 1,5 11 57,13 43 0,-3-6 11,-19-55-77,0 0 0,1 0 0,-1 0 0,1-1 0,0 1-1,0 0 1,0-1 0,0 1 0,0-1 0,0 0 0,1 1 0,-1-1 0,1 0 0,0-1 0,-1 1 0,1 0 0,5 1 0,-3-1 1,0-1 1,0 0-1,0 0 0,1-1 1,-1 1-1,0-1 1,0 0-1,0 0 1,0-1-1,7-1 1,2-1 12,-1-1 0,1-1 0,-1 0 0,0-1 0,0 0 0,-1-1 0,15-10 0,39-38 111,-45 36-52,37-26-1,-56 44-78,11-6 41,-13 7-41,0 0 0,0 0-1,0-1 1,1 1 0,-1 0-1,0 0 1,0 0 0,0 0 0,0 0-1,1 0 1,-1 0 0,0 0-1,0 0 1,0 0 0,0 0-1,1 1 1,-1-1 0,0 0-1,0 0 1,0 0 0,0 0 0,0 0-1,1 0 1,-1 0 0,0 0-1,0 0 1,0 1 0,0-1-1,0 0 1,0 0 0,1 0 0,-1 0-1,0 0 1,0 0 0,0 1-1,0-1 1,0 0 0,0 0-1,0 0 1,0 0 0,0 1-1,0-1 1,0 0 0,0 0 0,0 0-1,0 0 1,0 1 0,0-1-1,0 0 1,0 0 0,0 0-1,0 0 1,0 1 0,0-1-1,0 0 1,0 0 0,0 0 0,0 0-1,0 1 1,-1-1 0,1 0-1,0 0 1,0 0 0,0 0-1,0 0 1,0 0 0,-3 8 7,-4 14 18,0 1-1,1-1 0,2 1 0,0 0 1,1 0-1,1 36 0,2-57-24,0-1-1,0 0 1,0 1-1,0-1 0,0 0 1,1 0-1,-1 1 1,0-1-1,1 0 1,-1 0-1,1 0 1,-1 1-1,1-1 1,0 0-1,-1 0 0,1 0 1,0 0-1,0 0 1,0 0-1,0 0 1,0 0-1,0-1 1,0 1-1,0 0 1,0-1-1,0 1 0,0 0 1,0-1-1,1 1 1,-1-1-1,0 0 1,0 1-1,1-1 1,-1 0-1,0 0 1,1 0-1,-1 0 0,0 0 1,3 0-1,-3 0 2,1-1-1,0 1 1,0-1-1,0 0 1,0 1-1,-1-1 1,1 0-1,0 0 1,-1 0-1,1 0 1,0 0-1,-1-1 1,1 1-1,-1 0 1,0-1-1,0 1 0,1-1 1,-1 1-1,0-1 1,0 0-1,0 1 1,-1-1-1,1 0 1,0 0-1,0-2 1,-1-4 8,0 0 0,-1 0 0,0 0 1,0 1-1,-1-1 0,0 0 0,0 1 1,-1-1-1,-5-10 0,1 2 0,4 5 18,-1 1 0,0-1 0,-1 1 0,0-1 0,-1 2 0,0-1 0,-1 1 0,1-1 0,-2 2 1,1-1-1,-10-7 0,17 16-28,0 0 1,0 0 0,1 0-1,-1 0 1,0 0 0,0 0-1,0 0 1,0 0 0,0 0-1,0 0 1,0 0 0,1 0-1,-1 0 1,0 0 0,0 0-1,0 0 1,0-1 0,0 1-1,0 0 1,0 0-1,0 0 1,0 0 0,1 0-1,-1 0 1,0 0 0,0 0-1,0-1 1,0 1 0,0 0-1,0 0 1,0 0 0,0 0-1,0 0 1,0 0 0,0-1-1,0 1 1,0 0-1,0 0 1,0 0 0,0 0-1,0 0 1,0 0 0,0-1-1,0 1 1,0 0 0,0 0-1,0 0 1,-1 0 0,1 0-1,0 0 1,0-1 0,15 3 5,-13-1-4,89 9-50,1-3 0,0-4 1,131-13-1,-117-4 10,-90 13 95,-23 10-14,-2 0-40,-114 107 107,121-115-106,1 0 0,-1 0-1,1 1 1,0-1 0,-1 0 0,1 1-1,0-1 1,0 1 0,0-1 0,0 1-1,0 0 1,0 0 0,0-1 0,1 1 0,-1 0-1,1 0 1,-1 0 0,1-1 0,0 1-1,0 0 1,-1 0 0,1 0 0,1 0-1,-1 2 1,1-2-3,0 0 1,0 0-1,-1-1 1,2 1-1,-1 0 0,0-1 1,0 1-1,0-1 0,1 1 1,-1-1-1,1 0 0,-1 1 1,1-1-1,0 0 1,-1 0-1,1 0 0,0 0 1,0-1-1,0 1 0,-1 0 1,1-1-1,4 1 0,0 0 0,0 0 0,-1 0-1,1-1 1,0 1-1,0-1 1,0-1 0,0 1-1,0-1 1,0 0-1,-1-1 1,1 1 0,0-1-1,5-2 1,-3-1-1,1 1 0,-1-1 0,0-1 0,-1 0 0,1 0 0,-1 0 0,9-10 0,0-3 8,-2-1 0,0 0 0,-1-1 0,-1-1 0,14-33-1,-5 5 27,-2-1-1,-3-1 1,-2-1-1,-2 0 1,-2 0-1,3-62 1,-13 107-28,1 2 8,-1 0 0,0-1 0,0 1 0,0 0 0,-1 0 0,0-1 0,0 1 0,0 0 0,-1 0 0,0 0 0,-3-8-1,4 14-12,1-1 0,0 1-1,-1-1 1,1 0 0,-1 1-1,1 0 1,0-1 0,-1 1-1,1-1 1,-1 1 0,1-1-1,-1 1 1,1 0 0,-1-1-1,0 1 1,1 0 0,-1 0-1,1-1 1,-1 1 0,0 0-1,1 0 1,-1 0 0,0 0-1,1 0 1,-1 0 0,1 0-1,-1 0 1,0 0 0,1 0-1,-1 0 1,0 0 0,1 0-1,-1 1 1,1-1 0,-1 0-1,0 0 1,1 1 0,-1-1-1,1 0 1,-1 1 0,1-1-1,-1 1 1,1-1 0,-1 1-1,0 0 1,-1 2 5,-1-1 0,1 1 0,0 1 1,0-1-1,0 0 0,-2 5 0,-3 12-19,1-1-1,1 1 1,0 0-1,2 0 0,0 1 1,1-1-1,2 36 1,2-17-17,3 0 1,0 0-1,13 41 0,-14-64 22,1 0-1,1-1 0,0 0 0,1 0 1,1-1-1,0 0 0,1 0 0,0 0 1,1-2-1,23 24 0,-29-33 5,0 1-1,0-1 1,0-1 0,1 1-1,-1-1 1,1 1 0,-1-1-1,1-1 1,0 1-1,0-1 1,0 1 0,0-2-1,0 1 1,0 0 0,0-1-1,0 0 1,0 0 0,0 0-1,0-1 1,0 0-1,0 0 1,0 0 0,0-1-1,0 1 1,0-1 0,6-4-1,-2 2 14,-1-1-1,1 0 0,-1-1 1,-1 0-1,1 0 0,-1-1 1,0 0-1,0 0 0,-1 0 1,0-1-1,0 0 0,8-16 1,-11 17 17,0-1 0,0 0-1,-1 1 1,0-1 0,2-13 0,-4 20-19,0 0 0,0-1 0,0 1 0,0 0 0,0-1 0,0 1 0,0 0 0,0-1 0,-1 1 0,1 0-1,0-1 1,-1 1 0,1 0 0,-1 0 0,0 0 0,1 0 0,-2-2 0,1 2-2,0 1 0,0-1 0,0 1 0,0-1 0,-1 1 0,1-1 0,0 1 0,0 0 0,0 0 0,0-1 0,-1 1 0,1 0 0,0 0 0,0 0 0,0 0 0,-1 0 0,1 1 0,0-1 0,0 0 0,0 1 0,0-1 0,-1 0 0,0 2 0,-3 0 2,0 0 0,0 1 0,1-1 0,-1 1 0,1 0 0,0 0 0,0 1 0,0-1 0,0 1 0,1 0 1,-1 0-1,1 0 0,0 0 0,0 1 0,1-1 0,-1 1 0,1 0 0,0 0 0,0 0 0,-2 9 0,3-7-5,-1 1-1,1-1 1,1 0-1,-1 0 1,1 0 0,0 1-1,1-1 1,0 0-1,0 0 1,0 0-1,1 0 1,0 0 0,1 0-1,5 11 1,-3-9 19,1 0 1,1 0-1,0 0 1,0-1-1,0 0 1,1-1-1,0 0 1,1 0-1,0 0 1,0-1-1,0 0 1,1-1-1,0 0 0,0-1 1,0 0-1,0 0 1,20 3-1,8 0-594,0-3-1,1 0 1,60-4-1,-57 0-1385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5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0 934 6128,'0'0'4990,"15"-2"-4531,-3 0-368,1 0-1,-1-2 1,0 1-1,0-1 1,-1-1-1,1 0 1,-1-1-1,0 0 1,16-11-1,5-11 152,0-2 0,-2-1 0,-1-1 0,-2-1 0,-1-1 1,23-43-1,0-9 548,57-139 0,-93 194-456,-1-1 0,-2-1 0,0 1 1,-3-2-1,5-37 0,-12 67-245,0-1 0,0 0 1,0 1-1,0-1 0,-1 1 0,1-1 0,-1 1 0,0-1 0,-1 1 0,-1-6 1,2 9-58,1 0 1,-1 0 0,1 0-1,-1 0 1,0 0 0,0 1-1,1-1 1,-1 0 0,0 0-1,0 1 1,0-1 0,0 0 0,0 1-1,0-1 1,0 1 0,0 0-1,0-1 1,-1 0 0,0 1-3,0 0 0,0 0 0,0 0 0,0 0 0,0 1 0,0-1 0,0 0 0,0 1 0,0 0 0,1-1 0,-1 1 1,0 0-1,-3 2 0,-4 3 43,-1 1 0,2 0 0,-1 0 0,1 1 0,0 0 1,1 1-1,-1 0 0,2 0 0,-8 12 0,-4 10 94,-22 55 0,28-55-101,1 1-1,1 1 1,2-1 0,1 1-1,2 1 1,1-1 0,1 44-1,3-55-30,2 0 0,0 0 0,1 0 0,1 0 0,1-1 0,1 1 0,1-1 0,1 0 0,1-1 0,0 0 0,2-1 0,13 19 0,-21-32-17,1-1 0,1 0 0,-1 0 1,1-1-1,-1 1 0,1-1 0,1 0 0,-1-1 0,1 1 1,-1-1-1,1 0 0,0 0 0,0-1 0,0 0 0,0 0 0,1 0 1,-1-1-1,0 0 0,12 1 0,-9-2 11,0-1-1,0 0 0,0 0 1,-1-1-1,1 0 1,0-1-1,-1 0 1,1 0-1,-1-1 1,0 0-1,0 0 0,-1-1 1,12-8-1,0-2 79,-1 0 0,-1-1-1,-1 0 1,0-2 0,-2 0-1,0 0 1,0-1 0,12-26-1,-23 36 81,-4 8 148,-9 16-23,2-1-244,2 0 0,0 1 1,0 0-1,2 0 0,-5 23 1,9-33-59,-1 0 1,0-1 0,1 1 0,0 0 0,0 0 0,1 0 0,-1 0 0,1 0-1,0 0 1,1 0 0,-1 0 0,1-1 0,0 1 0,0-1 0,0 1 0,1-1 0,-1 0-1,1 0 1,0 0 0,0 0 0,7 6 0,-7-7 3,0-1 1,0 1-1,1 0 1,-1-1-1,1 0 1,0 0-1,-1 0 1,6 2-1,-7-4-8,-1 0 0,1 1-1,-1-1 1,0 0 0,1 0 0,-1-1-1,1 1 1,-1 0 0,0 0 0,1-1-1,-1 1 1,0-1 0,0 1 0,1-1-1,-1 0 1,0 1 0,0-1 0,0 0-1,1 0 1,-1 0 0,0 0 0,0 0-1,-1 0 1,1 0 0,0 0 0,0 0-1,0 0 1,-1 0 0,2-3 0,1-2 10,-1-1 0,1 1 0,-1-1 0,-1 1 0,1-1 1,-1 0-1,-1 1 0,1-1 0,-1 0 0,-1-7 0,1 5 8,-1 0 0,0-1 0,0 1 0,-1 0 0,0 0 0,-1 0 0,-4-8 0,6 14 10,-1-1-1,-1 1 1,1 0 0,0 0-1,-1 0 1,0 0 0,-4-4-1,-3-2 149,17 15-126,-1-2 1,1 1-1,0-1 1,0 0-1,1 0 1,-1-1-1,11 3 1,66 19-57,-70-21 33,33 8-1,0-2-1,1-2 1,0-2 0,93 0 0,-80-14-328,-61 7 169,0 1 0,0-1 0,0 0 1,-1 0-1,1 1 0,0-1 1,-1 0-1,1 1 0,0-1 0,-1 0 1,1 1-1,-1-1 0,1 0 1,0 1-1,-1-1 0,0 1 0,1-1 1,-1 1-1,-1-1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6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14064,'0'0'2991,"91"42"-2775,-17-22 8,19-2 0,4-5 8,0-1-8,-7-4 0,-3 2-96,-9 0-8,-3-4-200,-8-6 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9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251 638 6128,'0'0'6214,"-10"4"-5874,-9 4-149,0 0 1,1 2-1,0 0 0,-27 21 0,33-22 9,1 1-1,0 1 0,1 0 1,0 0-1,0 1 0,1 0 1,1 0-1,0 1 0,0 1 1,2-1-1,-8 20 0,13-31-154,0 1-1,1-1 1,-1 0-1,1 0 1,-1 0-1,1 0 1,0 1-1,0-1 1,0 0-1,0 0 1,0 1-1,0-1 0,1 0 1,-1 0-1,1 0 1,-1 0-1,1 1 1,0-1-1,0 0 1,0 0-1,0 0 1,0-1-1,1 1 1,-1 0-1,0 0 1,1-1-1,-1 1 1,1-1-1,0 1 1,0-1-1,-1 1 1,1-1-1,0 0 1,0 0-1,0 0 1,0 0-1,0-1 1,0 1-1,1 0 1,2 0-1,5 1 43,0-1 1,0 0-1,0-1 0,0 0 1,1 0-1,-1-1 0,14-3 1,-6 0-19,0-2-1,0 0 1,-1-1 0,0-1 0,-1 0-1,1-2 1,-2 1 0,1-2 0,-1 0 0,-1-1-1,0-1 1,-1 0 0,15-18 0,-6 3 40,-1-1 0,-1 0 0,-2-2 0,0 0 0,-3-1 0,13-34 0,-13 20 99,-1-1 0,-3-1 0,-1 1-1,4-73 1,-13 94-64,0 1-1,-6-40 1,4 56-88,-1-1-1,0 0 1,0 0 0,-1 1-1,0-1 1,-1 1 0,0 0 0,-1 0-1,-8-11 1,13 18-47,-1 1-1,1 0 1,-1 0-1,0 0 1,0 0 0,0 0-1,0 0 1,0 0-1,0 1 1,0-1 0,0 0-1,0 0 1,0 1-1,0-1 1,0 1 0,0-1-1,-1 1 1,1-1-1,0 1 1,0 0 0,-1 0-1,1-1 1,0 1-1,0 0 1,-1 0-1,1 0 1,0 0 0,-1 1-1,1-1 1,0 0-1,0 0 1,0 1 0,-1-1-1,1 1 1,0-1-1,0 1 1,0 0 0,0-1-1,0 1 1,0 0-1,0 0 1,0-1 0,0 1-1,-1 1 1,-3 4 0,0 0 0,0 1 1,0-1-1,1 1 0,0 0 1,-3 8-1,-2 8-2,0 1 0,2 1 0,1 0 0,0 0 0,2 0 0,1 0 0,0 32 0,4 7-2,16 111 1,14-7 6,-23-140 2,0-1-1,1-1 1,2 1-1,14 24 1,-22-45-4,1 0 0,0-1 0,0 1 0,0-1 0,1 1 0,0-1 1,0 0-1,0-1 0,0 0 0,1 1 0,0-2 0,0 1 0,0-1 1,11 5-1,-13-7 3,1 0 0,0 0 0,-1 0 1,1 0-1,0-1 0,0 0 0,0 0 0,-1 0 1,1-1-1,0 1 0,0-1 0,-1 0 0,1-1 1,0 1-1,-1-1 0,1 0 0,-1 0 0,0 0 1,0-1-1,0 1 0,6-6 0,2-2 38,-1-2 0,-1 1 0,0-1 0,-1 0 0,13-22 0,8-10 118,-25 38-34,-1-1 0,0 0 0,0 0 0,0-1 0,-1 1 0,4-15 0,-6 40-86,0 0 0,1 0-1,1 0 1,1 0 0,1-1 0,0 1-1,1-1 1,16 31 0,-19-42-38,0-1 0,0 1 0,1-1 1,-1 0-1,1 0 0,0 0 0,1-1 0,-1 1 1,1-1-1,0 0 0,0-1 0,0 1 0,1-1 1,-1 0-1,1 0 0,0-1 0,0 1 0,0-1 1,0-1-1,0 1 0,0-1 0,0 0 0,1 0 0,-1-1 1,0 0-1,0 0 0,1 0 0,-1-1 0,0 0 1,0 0-1,0-1 0,10-3 0,3-4 31,1-1 0,-2-1 0,1-1 0,-1 0 0,-1-2-1,0 0 1,-1-1 0,-1 0 0,17-22 0,-20 20 40,0 0 0,-2 0 0,0-1 0,14-35 1,0 1 107,-23 49-179,0 1 2,0 0 1,0 0-1,0 1 1,0-1 0,-1 0-1,1 0 1,-1 0-1,1 0 1,-1 0-1,0 0 1,0 0-1,0-3 1,0 4 51,-22-1-61,20 1-3,-1 1-1,1 0 0,-1-1 0,1 1 1,-1 0-1,0 1 0,1-1 0,-1 0 1,1 1-1,-1-1 0,1 1 0,-1 0 1,1 0-1,-5 2 0,0 0 0,0 1 0,1 0 0,-1 1 0,1-1 0,-1 1 0,1 1 0,1-1 0,-8 10 0,10-11 0,0 0 0,0 0 0,1 1 0,0-1 0,0 1 0,0 0 0,0 0 0,1-1 0,0 1 0,0 0 0,0 0 0,0 0 0,1 0 0,0 10 0,1-8-1,0 1 0,0-1 1,0 0-1,1 0 0,0 0 0,1 0 0,0-1 0,0 1 0,0-1 0,0 1 1,1-1-1,0 0 0,7 7 0,-4-6-2,0 0 0,1-1 0,-1 0 0,1 0 0,1 0 1,-1-1-1,1 0 0,17 6 0,-5-5-1,-1 0 1,2-1-1,-1-1 0,0-1 1,1-1-1,-1-1 1,1 0-1,28-4 1,-27-1 42,1 0 1,-1-1 0,0-1-1,43-19 1,-60 22-307,19-10 803,-24 12-750,0 1 0,0-1-1,0 0 1,-1 0 0,1 1 0,0-1-1,0 0 1,-1 0 0,1 0 0,0 0-1,-1 0 1,1 0 0,-1 0 0,1 0-1,-1-1 1,0 1 0,1 0 0,-1 0 0,0-2-1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39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13264,'0'0'2744,"63"12"-2680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0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2400,'0'0'6490,"-3"10"-6027,-10 31-3,12-40-426,1 0-1,-1 0 1,0 1-1,1-1 1,-1 0-1,0 0 1,0 0-1,0 0 1,0 0-1,0 0 1,0 0-1,0-1 1,-1 1-1,1 0 1,0 0-1,0-1 1,-1 1-1,1-1 1,-2 1-1,-5 3 202,-15 10 333,14-9-423,1 0 1,-1 1-1,1 0 1,0 0 0,1 0-1,-1 1 1,1 0-1,1 1 1,-1 0 0,1 0-1,-10 17 1,6-3-1653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0 362 5624,'0'0'7488,"11"-3"-6928,1-1-341,1 0 0,-1 0 1,0-1-1,-1-1 0,1 0 1,-1 0-1,10-9 0,-8 4 71,-2-1-1,1 0 1,-1-1 0,-1 0-1,0 0 1,-1-1 0,-1-1-1,0 0 1,0 0 0,-2 0-1,0-1 1,-1 0-1,0 0 1,-2 0 0,1-1-1,0-19 1,-6-4 1242,-7 57-640,8-1-817,0 0 0,1 0 1,1-1-1,1 1 0,0 0 0,1 0 0,1-1 1,0 0-1,13 28 0,-14-37-53,0-1 1,1 0-1,-1 0 1,2 0-1,-1 0 1,0-1-1,1 1 1,0-1-1,0 0 1,0-1-1,0 1 1,1-1-1,-1 0 1,7 2-1,-8-3-9,0-1 1,0 1-1,0-1 0,1 0 0,-1 0 1,0-1-1,0 1 0,1-1 0,-1 0 0,0 0 1,1 0-1,-1-1 0,0 1 0,0-1 0,0 0 1,1 0-1,-1-1 0,0 1 0,0-1 0,-1 0 1,6-3-1,6-7 31,0-1 0,-1 0 1,-1-1-1,0-1 0,-1 0 0,-1 0 1,0-1-1,-1-1 0,-1 0 0,13-32 1,-19 41 46,0 0 1,1-1 0,0 1 0,1 1 0,0-1-1,9-11 1,-13 19-87,-1-1 1,0 1-1,1 0 0,-1 0 1,0 0-1,1 0 0,-1 0 0,0 0 1,1 0-1,-1 0 0,0 0 0,1 0 1,-1 0-1,0 0 0,1 1 1,-1-1-1,0 0 0,1 0 0,-1 0 1,0 0-1,1 1 0,-1-1 0,0 0 1,1 0-1,-1 0 0,0 1 0,0-1 1,0 0-1,1 0 0,-1 1 1,0-1-1,0 0 0,0 1 0,1-1 1,-1 0-1,0 1 0,0-1 0,0 0 1,0 1-1,0-1 0,0 0 0,0 1 1,0 0-1,8 20 46,-8-21-51,7 23 38,-1 1 0,-1 0 1,-1 1-1,-1-1 0,0 46 0,-3-66-29,0 1 0,-1-1 0,1 0 0,-1 1 0,0-1 0,0 0 0,-3 8 1,4-12-8,0 1 1,-1-1 0,1 1 0,0-1 0,-1 1 0,1-1 0,-1 1 0,1-1 0,-1 1 0,1-1 0,-1 0 0,1 1 0,-1-1 0,1 0 0,-1 0 0,1 1 0,-1-1 0,0 0 0,1 0 0,-1 0 0,1 0 0,-1 0 0,0 0 0,-1 0 3,0 0 1,0-1-1,0 1 1,0-1 0,0 0-1,0 1 1,0-1-1,0 0 1,0 0 0,-2-2-1,-69-54 172,70 55-169,3 2-8,-1 0 0,1 0 0,0 0 0,0 0 0,0 0-1,0 0 1,0 0 0,0 0 0,0 0 0,0 0 0,0 0 0,0 0 0,0 0 0,-1 0 0,1-1 0,0 1 0,0 0 0,0 0-1,0 0 1,0 0 0,0 0 0,0 0 0,0 0 0,0 0 0,0 0 0,0 0 0,0 0 0,0 0 0,0 0 0,0-1 0,0 1 0,0 0-1,0 0 1,0 0 0,0 0 0,0 0 0,0 0 0,0 0 0,0 0 0,0 0 0,0 0 0,0-1 0,0 1 0,0 0 0,0 0 0,0 0-1,0 0 1,0 0 0,0 0 0,0 0 0,0 0 0,0 0 0,0 0 0,0 0 0,0 0 0,0-1 0,0 1 0,0 0 0,1 0 0,-1 0-1,0 0 1,0 0 0,0 0 0,0 0 0,9 0 11,10 4-12,65 24-73,166 32 1,-226-55-296,19 2 47,-18-10-3565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2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13056,'0'0'1760,"103"-16"-1952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5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1241 6928,'0'0'4277,"15"-3"-3553,14-6-386,-1 0 0,0-2 0,0-1 0,34-20 1,-15 0 49,-3-1 1,0-3-1,-2-1 1,65-75-1,-59 52 162,-1-2 0,71-129-1,-98 152-133,-1-1 0,26-83-1,-39 100-225,0 0 0,-2 0 0,-1 0 0,0 0 0,-2 0 0,-1-1 0,-3-26 0,3 45-106,-1 0 0,0 0 0,0 0 0,-1 0 1,0 1-1,-4-10 0,6 13-67,-1 0 0,1 1 0,-1-1 1,1 0-1,-1 0 0,1 0 0,-1 1 0,0-1 1,1 0-1,-1 1 0,0-1 0,0 1 0,0-1 0,1 1 1,-1-1-1,0 1 0,0 0 0,0-1 0,0 1 1,0 0-1,0 0 0,0-1 0,0 1 0,0 0 1,0 0-1,0 0 0,0 0 0,0 0 0,1 1 0,-1-1 1,0 0-1,0 0 0,0 1 0,0-1 0,0 0 1,0 1-1,0-1 0,0 1 0,1-1 0,-1 1 0,-1 1 1,-13 9 67,1 1-1,0 0 1,1 1 0,1 1 0,0 0 0,0 1 0,2 0 0,-13 23-1,8-10-21,2 2 0,0 0 0,-16 60-1,21-54-13,0 1 0,3 0 0,-3 66 0,9-81-32,0 0 1,1 0-1,1 0 1,2-1 0,0 1-1,1-1 1,15 36-1,-19-51-7,1-1-1,0 0 0,0 1 1,0-1-1,1 0 0,0-1 1,0 1-1,0-1 1,8 7-1,-10-9-3,1-1 1,0 1-1,-1-1 0,1 1 1,0-1-1,0 0 0,-1 0 1,1-1-1,0 1 0,0 0 1,0-1-1,0 0 0,0 0 1,0 0-1,0 0 1,0 0-1,0 0 0,0-1 1,0 0-1,0 1 0,4-3 1,6-3 16,-1 0-1,1-1 1,-1 0 0,-1-1 0,1 0 0,-1-1 0,-1 0 0,17-19 0,-4 1 62,-2 0 1,25-42-1,-41 61-56,0 1 23,0 0 0,-1 0 0,0-1 0,0 1 0,-1-1-1,0 0 1,0 0 0,-1 0 0,2-10 0,-14 40 258,-5 34-138,-10 69 1,22-106-148,2 1 0,0-1 0,1 1 0,1 0 0,0-1 0,2 1 0,7 28 0,-8-44-21,-1 1 1,1 0-1,0-1 1,0 1-1,0-1 0,0 1 1,1-1-1,0 0 1,0 0-1,0 0 1,0-1-1,1 1 0,0-1 1,-1 0-1,1 0 1,0 0-1,9 5 0,-10-7 1,1 0 0,0 0 0,-1 0-1,1-1 1,0 1 0,-1-1-1,1 0 1,0 0 0,-1 0 0,1 0-1,0 0 1,-1-1 0,1 0-1,0 0 1,-1 0 0,1 0 0,-1-1-1,1 1 1,-1-1 0,0 0-1,0 0 1,0 0 0,0 0 0,4-4-1,1-2 13,0 0-1,-1 0 1,-1-1-1,1 1 0,-1-2 1,0 1-1,-1-1 1,0 1-1,-1-1 0,0-1 1,-1 1-1,0-1 1,0 1-1,-1-1 1,1-17-1,-2 16 8,0 0 0,-1 0 1,-1 0-1,0-1 0,0 1 0,-1 0 0,-1 0 0,0 0 1,-1 1-1,0-1 0,0 1 0,-1 0 0,-13-21 1,15 29-11,-1-1 1,1 1-1,-1-1 1,1 1-1,-1 0 1,0 0-1,0 1 1,0-1 0,-1 1-1,1 0 1,-1 0-1,1 0 1,-1 1-1,1-1 1,-1 1-1,0 0 1,0 1-1,0-1 1,0 1 0,1 0-1,-1 0 1,-7 1-1,10 0-7,0-1-1,0 0 1,0 1-1,0-1 1,0 1-1,0 0 1,0-1-1,1 1 1,-1 0 0,0 0-1,1 0 1,-1 0-1,0 1 1,1-1-1,-1 0 1,1 1-1,0-1 1,-1 1-1,1-1 1,0 1-1,0 0 1,0-1-1,0 1 1,0 0 0,0 0-1,1 0 1,-1 0-1,0 3 1,0-2-4,1 0 0,-1 0 0,1 0 1,0 1-1,0-1 0,0 0 0,0 0 1,1 0-1,-1 1 0,1-1 0,0 0 1,0 0-1,0 0 0,0 0 0,0 0 1,1 0-1,2 3 0,-1-2-2,1 0 0,0-1 0,0 1 0,0-1 0,1 0 0,-1 0 0,1-1 0,-1 1 0,1-1 0,0 0 1,5 2-1,2-1 7,-1 0 1,1 0-1,22 1 1,-13-3-1,1-1 0,-1-2-1,0 0 1,0-1 0,0-1 0,0-1 0,-1-1 0,22-9-1,3-4 15,-2-3 0,58-36 0,-88 49 53,0 0 0,22-19 0,-43 50 116,5-9-166,-19 53 71,11-40-41,2 0 0,1 1 0,1 0 0,1 1-1,1-1 1,0 32 0,5-58-50,0-1 0,-1 1 0,1-1 0,0 0 0,0 1 1,0-1-1,0 1 0,0-1 0,0 1 0,0-1 0,1 0 0,-1 1 0,0-1 0,0 1 0,0-1 0,0 0 0,0 1 0,1-1 0,-1 1 0,0-1 0,0 0 0,0 1 0,1-1 1,-1 0-1,0 0 0,1 1 0,-1-1 0,0 0 0,1 1 0,-1-1 0,0 0 0,1 0 0,-1 0 0,1 1 0,0-1 0,0 0 1,0-1 1,0 1-1,0 0 0,1-1 1,-1 1-1,0 0 0,0-1 0,0 0 1,0 1-1,0-1 0,0 0 1,1-1-1,30-29 57,-29 29-47,11-17 44,-1 1 1,0-2-1,-1 0 1,18-42-1,10-18 171,-40 79-227,0 1 0,1-1 0,-1 0 0,1 1 0,-1-1-1,0 0 1,1 1 0,-1-1 0,1 0 0,-1 1 0,1-1 0,0 1 0,-1-1 0,1 1-1,0 0 1,-1-1 0,1 1 0,0 0 0,-1-1 0,1 1 0,1 0 0,-2 0-2,1 0 1,-1 0-1,1 0 1,-1 0 0,1 1-1,0-1 1,-1 0 0,0 1-1,1-1 1,-1 0-1,1 1 1,-1-1 0,1 0-1,-1 1 1,0-1 0,1 1-1,-1-1 1,0 1-1,1-1 1,-1 1 0,1 0-1,10 36 64,-11-34-60,5 20 13,0 1-1,1 1 1,1-1 0,14 33-1,-18-51-13,0 1 0,0-1 0,1 0-1,0 0 1,0-1 0,0 1 0,8 6 0,-11-11-3,1 1 0,-1-1 1,1 0-1,0-1 0,-1 1 1,1 0-1,0 0 0,0-1 1,0 1-1,-1-1 0,1 1 1,0-1-1,0 0 0,0 0 1,0 0-1,0 0 0,0 0 1,0 0-1,0-1 0,-1 1 1,1 0-1,0-1 0,0 0 1,0 1-1,-1-1 0,1 0 1,0 0-1,-1 0 0,1 0 1,0 0-1,1-2 0,9-8 20,-1 0 0,-1-1 0,0 0 0,0-1 0,-1 1 0,-1-2 0,7-13 0,5-6 34,6-20 33,-22 44-69,0-1 0,0 1 0,0 1 1,1-1-1,1 1 0,0 0 1,0 0-1,14-14 0,-19 21-18,1 0-1,0 0 1,0 1-1,0-1 0,0 0 1,0 1-1,1-1 1,-1 1-1,0-1 1,0 1-1,0 0 1,0 0-1,0 0 1,1 0-1,-1 1 1,0-1-1,0 1 1,0-1-1,0 1 1,0-1-1,4 3 0,6 3 2,0 0 0,16 11 0,-8-5-16,-14-9 8,16 10-19,1-1 0,1-1 0,-1-1 0,48 12 0,-66-20 25,1-1 0,-1 0 0,1-1 1,-1 1-1,1-1 0,0 0 0,-1 0 0,1-1 1,-1 0-1,1 0 0,-1 0 0,0-1 0,1 1 1,-1-1-1,0-1 0,0 1 0,0-1 0,0 1 0,-1-2 1,1 1-1,-1 0 0,0-1 0,1 0 0,-2 0 1,1 0-1,0 0 0,-1-1 0,6-9 0,-5 6 15,0 0 0,0 0 0,-1-1 0,0 0 0,-1 1 0,2-11 0,-3 16-10,0 1 1,-1-1-1,0 1 1,1-1-1,-1 1 1,0-1-1,0 1 1,-1-1-1,1 1 1,0-1-1,-1 1 1,1-1-1,-1 1 1,0 0-1,0-1 1,0 1-1,0 0 1,0 0-1,-1-1 1,1 1-1,-1 0 1,1 0-1,-1 1 1,0-1-1,0 0 1,-3-2-1,3 3-2,1 1 0,-1-1 0,0 1 0,1 0 0,-1 0 0,0 0 0,1 0 0,-1 0 0,0 0 1,0 0-1,1 0 0,-1 1 0,0-1 0,1 1 0,-1-1 0,1 1 0,-1 0 0,1-1 0,-1 1 0,1 0 0,-1 0 0,1 0 0,-2 2 0,-2 1 1,0 0 1,1 0-1,-1 0 1,1 1-1,-4 5 0,1 2-3,0 1 1,0 0-1,1 0 0,1 0 0,0 1 0,1 0 0,1 0 0,0 0 0,1 0 0,0 0 0,1 0 0,1 1 0,0-1 0,1 0 0,0 1 0,1-1 0,1 0 0,9 27 0,-11-37-5,1 0-1,0 0 1,0-1 0,0 1-1,0-1 1,1 1-1,0-1 1,-1 0 0,1 0-1,0 0 1,1 0-1,-1 0 1,0-1 0,1 1-1,5 2 1,-6-4 4,1 0 1,-1 0 0,1 0-1,-1 0 1,1-1-1,0 1 1,-1-1 0,1 0-1,0 0 1,-1-1-1,1 1 1,0-1 0,-1 1-1,1-1 1,-1 0 0,1 0-1,4-3 1,9-4 2,-1-1 0,0-1 1,-1-1-1,0 0 0,-1-1 0,20-20 1,72-91 74,-87 99-44,-2-1 12,-14 20-30,0 0-1,0 0 1,1 1-1,-1-1 1,1 1-1,0 0 1,0-1-1,0 2 1,1-1 0,5-3-1,-9 6-14,-1 1 0,1 0 1,0 0-1,-1-1 0,1 1 0,-1 0 0,1 0 1,0 0-1,-1 0 0,1 0 0,0 0 0,-1 0 0,1 0 1,0 0-1,-1 1 0,1-1 0,0 0 0,-1 0 1,1 0-1,-1 1 0,1-1 0,0 0 0,-1 1 0,1-1 1,0 1-1,11 18 45,1 25 6,-11-28-37,0 0 0,-2 0 0,1 0 0,-5 30-1,4-40-10,-1 1-1,-1-1 0,1 0 0,-1 1 1,0-1-1,0 0 0,-1 0 0,0 0 1,0 0-1,0-1 0,-1 1 0,1-1 1,-1 0-1,-9 9 0,11-12 0,-1 0 0,0-1 0,0 1 0,0 0 0,0-1 0,0 0 0,0 0 0,0 0 1,0 0-1,0 0 0,-1 0 0,1-1 0,0 0 0,-1 0 0,1 0 0,0 0 0,-1 0 0,1 0 0,0-1 0,0 0 0,-1 0 0,1 0 0,-4-1 0,-5-4 34,1 0 0,-1 0-1,1-2 1,-14-10 0,21 15-21,4 3-17,0 0 1,0 0 0,0-1 0,0 1 0,-1 0-1,1 0 1,0 0 0,0 0 0,0-1-1,0 1 1,0 0 0,0 0 0,0 0-1,0-1 1,0 1 0,0 0 0,0 0-1,0 0 1,0-1 0,0 1 0,0 0-1,0 0 1,0-1 0,0 1 0,0 0 0,0 0-1,0 0 1,0 0 0,0-1 0,1 1-1,-1 0 1,0 0 0,0 0 0,0 0-1,0-1 1,0 1 0,1 0 0,-1 0-1,0 0 1,0 0 0,0 0 0,0 0-1,1-1 1,-1 1 0,0 0 0,0 0 0,0 0-1,1 0 1,-1 0 0,0 0 0,0 0-1,0 0 1,1 0 0,-1 0 0,0 0-1,0 0 1,1 0 0,14-3 11,34 4-44,54-2 48,-90-1-17,-1 1 0,0-2 1,1 1-1,-1-2 0,-1 1 0,17-9 0,-7 1-9,0-2 0,-1-1 0,0 0-1,-1-2 1,-1 0 0,0-1 0,-2-1-1,0 0 1,0-1 0,-2-1 0,-1 0-1,16-32 1,-5 2 38,-2-1 1,-2-1-1,-2-1 0,14-74 0,-2-108 195,-30 232-219,0-2 4,0 0 0,0 1-1,0-1 1,-1 1 0,-1-9 0,2 12-7,0 1 0,0 0 0,0 0 0,0 0 0,0 0 1,0 0-1,0 0 0,0 0 0,0-1 0,0 1 0,0 0 0,0 0 1,0 0-1,0 0 0,0 0 0,0 0 0,-1-1 0,1 1 0,0 0 1,0 0-1,0 0 0,0 0 0,0 0 0,0 0 0,0 0 0,0 0 1,0 0-1,0 0 0,-1 0 0,1-1 0,0 1 0,0 0 0,0 0 1,0 0-1,0 0 0,0 0 0,-1 0 0,1 0 0,0 0 0,0 0 1,0 0-1,0 0 0,0 0 0,0 0 0,0 0 0,-1 0 0,1 0 1,0 0-1,0 0 0,-5 8 22,-5 13-7,1 7-14,1 0 0,2 1 1,0-1-1,-1 36 1,1 119-57,7-120 32,4 1-1,1-1 0,24 95 1,-22-125 29,-4-11 5,2 0 0,0 0 0,11 22 0,-14-37-12,1-1 0,-1 0 1,1 1-1,1-1 0,-1-1 0,1 1 0,0-1 0,0 0 0,1 0 1,-1 0-1,1-1 0,0 1 0,11 5 0,-11-7-98,0-1-1,0 1 1,0-1-1,1 0 1,10 2-1,3-4-4227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8336,'0'0'3934,"-14"6"-3326,3-2-482,-1 0-8,1 0 0,0 1 0,0 1 0,1-1 0,-1 2 0,1 0 0,-9 8 0,8-6 136,1 1 1,0 1-1,0 0 1,1 0 0,1 1-1,-8 13 1,15-23-185,0 1-1,-1-1 1,1 0 0,0 1-1,0-1 1,0 1 0,1 0-1,-1-1 1,0 1-1,1 0 1,0 0 0,0-1-1,0 1 1,0 0 0,0-1-1,0 1 1,1 0 0,-1 0-1,1-1 1,0 1 0,0-1-1,0 1 1,0-1-1,0 1 1,0-1 0,1 1-1,-1-1 1,1 0 0,0 0-1,0 0 1,0 0 0,0 0-1,0 0 1,0-1 0,0 1-1,0 0 1,1-1-1,3 2 1,-1 0 103,0-1 1,1 1-1,-1-1 1,0-1-1,1 1 0,-1-1 1,1 0-1,-1 0 0,1-1 1,0 1-1,8-2 0,-10 1-62,-1-1-1,1 1 1,-1-1-1,1 0 1,-1 0-1,0-1 1,0 1-1,0-1 0,0 1 1,0-1-1,0 0 1,0 0-1,0-1 1,-1 1-1,1 0 1,-1-1-1,1 0 0,-1 1 1,3-7-1,4-5 234,-1 0 0,-1-1 0,0 0 0,-1 0 0,-1 0 0,7-31 0,-8 33 62,-2 9-140,-4 10 344,0 0-538,1-1 0,0 1 0,0 0 0,1 0 0,-1-1 0,2 12-1,-1 12 72,-23 194 604,-3 74 93,20-181-508,0 15 710,-4-202-106,4 3-627,1 20 187,2-84 1,3 124-448,0 0 0,1 0-1,0 0 1,1 0 0,0 1 0,0-1 0,0 0 0,1 1 0,4-8 0,15 8-70,-20 5-113,0 0 1,1 0-1,-1 0 1,1 1 0,-1-1-1,1 1 1,0 0 0,-1 0-1,1 0 1,5-1-1,7 1-4646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6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15680,'0'0'4199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14672,'0'0'3119,"78"-40"-2775,3 30-64,18 4 0,9 4 24,-3 4 8,-2 2-136,-8 2 0,-9 10-96,-17 2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48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350 654 6632,'0'0'4506,"-7"-11"-4020,-20-33-40,26 43-399,-1-1-1,1 1 0,0-1 0,-1 1 1,1-1-1,-1 1 0,1 0 0,-1-1 1,0 1-1,0 0 0,1 0 0,-1 0 1,0 1-1,0-1 0,0 0 0,0 1 1,0-1-1,0 1 0,-3-1 0,0 1 60,0 1-1,0-1 0,0 1 0,0 0 0,-7 2 0,3-1 29,-5 2 7,1 1 0,-1 0 0,1 1 0,0 1 0,0 0 0,1 0 0,0 1 0,1 1 0,-1 0 0,2 0 0,-1 2 0,1-1 1,1 1-1,0 0 0,0 1 0,1 0 0,1 0 0,0 1 0,1 0 0,-6 14 0,10-19-59,0 0 0,1 0-1,0 0 1,0 1 0,1-1-1,0 0 1,0 0 0,1 0 0,0 1-1,0-1 1,1 0 0,0 0-1,0-1 1,1 1 0,0 0 0,1-1-1,-1 0 1,2 1 0,6 8-1,-8-11-30,0-2 0,0 1-1,0 0 1,1-1 0,-1 1-1,1-1 1,0 0 0,0 0-1,0-1 1,0 1 0,1-1 0,-1 0-1,1 0 1,0 0 0,-1-1-1,1 1 1,0-1 0,0-1-1,0 1 1,-1 0 0,1-1-1,0 0 1,0 0 0,0-1-1,0 1 1,0-1 0,0 0-1,-1-1 1,1 1 0,0-1-1,-1 0 1,1 0 0,4-3-1,-1 0 24,0-1 0,-1 0 0,0 0 0,0-1 0,0 0 0,-1 0 0,0 0 0,0-1 0,-1 0 0,0 0 0,0 0 0,-1-1 0,0 0 0,5-17 0,-6 17 1,0-1-1,-1 1 0,0-1 1,-1 1-1,0-1 1,0 0-1,-1 1 1,-1-1-1,1 0 1,-1 0-1,-1 1 1,0-1-1,0 1 1,-6-15-1,6 20-14,-1-1-1,1 0 1,-1 1 0,0-1 0,0 1 0,-1 0-1,1 0 1,-1 1 0,-8-7 0,10 8-34,0 1 1,0 0 0,0 0 0,-1 0 0,1 0 0,-1 0 0,1 0 0,-1 0 0,1 1 0,-1 0 0,1-1 0,-1 1 0,1 0 0,-1 0 0,1 0 0,-1 1 0,0-1 0,1 1 0,-1-1 0,1 1 0,-4 1 0,1 0 11,1 0 0,0 0 0,0 0 0,0 1 0,0 0 0,0-1 0,0 1 0,1 1 1,-6 6-1,8-9-30,0 0 0,0 0 0,0 1 0,0-1 0,0 1 0,1-1 0,-1 0 0,1 1 0,-1-1 0,1 1 0,0 0 0,-1-1 0,1 1 0,0-1 0,0 1 0,0-1 0,0 1 1,0 0-1,1-1 0,-1 1 0,0-1 0,1 1 0,-1-1 0,1 1 0,-1-1 0,1 0 0,0 1 0,0-1 0,0 1 0,-1-1 0,1 0 0,0 0 0,2 2 0,0-1 2,-1 1 0,1-1 0,1 0 0,-1 0 0,0 0 0,0 0 0,1-1 0,-1 1 0,1-1 0,-1 0 0,1 0 0,0 0 0,0 0 0,-1-1-1,1 1 1,0-1 0,0 0 0,-1 0 0,1-1 0,0 1 0,0-1 0,4-1 0,9-2 24,-1-1 0,1-1 0,20-11 0,-35 16-31,25-13 64,-1-2-1,0-1 0,42-36 0,-37 27 74,45-27-1,-13 19 245,-62 34-362,1-1-1,-1 0 0,0 0 1,0 1-1,1-1 1,-1 1-1,0-1 0,1 1 1,-1 0-1,0-1 1,1 1-1,-1 0 1,1 0-1,-1 0 0,0 0 1,1 0-1,-1 0 1,1 0-1,-1 1 0,0-1 1,1 0-1,-1 1 1,0-1-1,1 1 0,-1 0 1,0-1-1,0 1 1,1 0-1,-1 0 0,0 0 1,0-1-1,0 1 1,0 0-1,0 1 0,1 1 1,0 0 15,0 0 0,-1 0 1,1 1-1,-1-1 0,0 0 0,0 1 0,0-1 1,0 1-1,-1 0 0,1-1 0,-1 1 1,0 5-1,-11 84 320,5-59-209,2 1 0,1 46 0,4-74-130,0 0 0,0 0 0,0 0 0,1-1 1,-1 1-1,2 0 0,-1-1 0,1 1 0,5 9 0,-5-12-11,-1-1 1,0 1-1,1-1 0,0 0 1,0 0-1,0 0 0,0 0 1,0-1-1,1 1 0,-1-1 1,1 0-1,0 1 0,0-2 0,-1 1 1,1 0-1,8 1 0,2-1 11,0 0 0,0-1 0,0 0-1,1-1 1,-1-1 0,0-1-1,0 1 1,0-2 0,0 0-1,-1-1 1,17-6 0,12-9 42,-1-1 0,43-29 0,-20 12 11,106-69 131,-136 84-141,-21 13-12,-8 4-17,-9 4 14,0 2-43,0 1 0,0 0 0,0 0 1,0 1-1,1-1 0,-1 1 0,1 0 1,-1-1-1,-3 6 0,-11 7 3,-8 5-6,-9 5 23,-41 38 0,66-54-15,1 1 0,1-1 0,-1 2-1,2-1 1,-1 1 0,2 0 0,-1 1 0,-8 21-1,14-31-5,1 0-1,-1 1 0,0-1 0,0 1 0,1-1 0,0 0 0,-1 1 0,1-1 1,0 1-1,0-1 0,0 1 0,1-1 0,-1 1 0,0-1 0,1 0 0,0 1 1,-1-1-1,1 1 0,0-1 0,0 0 0,1 0 0,-1 0 0,0 0 0,1 0 1,-1 0-1,1 0 0,3 3 0,-2-3 0,0 0-1,0-1 1,0 1 0,0-1-1,0 0 1,0 0 0,0 0 0,1 0-1,-1 0 1,0-1 0,1 1-1,-1-1 1,0 0 0,1 0-1,-1 0 1,1-1 0,-1 1-1,0-1 1,6-2 0,4-1-1,0-2 0,-1 0 0,0 0 0,0-1 0,-1 0 0,1-1 1,-2-1-1,1 0 0,-1 0 0,-1-1 0,1 0 0,-2 0 0,1-1 0,-2-1 0,13-22 0,-3 0 0,-2 0 0,-2-1 0,-1 0 0,12-61 0,-9 22 55,8-113 0,-21 154-32,-2-1 0,-1 1 1,-1 0-1,-2-1 0,-16-60 0,18 86-4,-1 0-1,0 1 0,0-1 0,0 1 1,-1-1-1,-8-10 0,11 17-16,0 0 1,0-1-1,0 1 0,0 0 1,-1 0-1,1 0 0,0 0 0,0 0 1,-1 0-1,1 0 0,-1 0 0,1 1 1,-1-1-1,1 0 0,-1 1 0,0 0 1,1-1-1,-1 1 0,0 0 0,1 0 1,-1-1-1,1 1 0,-1 1 0,0-1 1,1 0-1,-1 0 0,0 1 1,1-1-1,-1 0 0,0 1 0,1 0 1,-1-1-1,1 1 0,0 0 0,-1 0 1,1 0-1,-1 0 0,0 1 0,-3 3-4,0-1 0,0 1 0,1 0-1,0 0 1,0 0 0,1 1-1,-1-1 1,1 1 0,0 0 0,1 0-1,-1 0 1,-1 7 0,-2 12-33,-6 44 0,11-65 32,-3 32-24,2 1-1,2 0 1,1 0 0,2 0-1,1 0 1,2 0 0,2-1 0,13 37-1,-13-48 1,2-1 0,1-1 0,1 0 0,0 0 0,21 26 0,-22-34 2,1-1 0,0 0-1,1-1 1,1-1 0,0 0 0,1 0 0,0-2-1,17 10 1,-26-17 17,1 0 0,0-1 1,0 0-1,0 0 0,-1 0 0,2-1 0,-1 0 1,0 0-1,0-1 0,0 0 0,0 0 0,0-1 0,0 1 1,1-2-1,-1 1 0,-1-1 0,1 0 0,0-1 1,0 1-1,-1-1 0,1 0 0,-1-1 0,0 0 0,0 0 1,7-7-1,-7 7 21,-1-1 1,0 0-1,0 0 1,0-1-1,-1 1 0,1-1 1,-1 0-1,-1 0 1,1-1-1,-1 1 0,0-1 1,-1 0-1,1 1 1,-1-1-1,-1 0 0,1 0 1,-1-1-1,0 1 1,-1 0-1,0 0 0,0 0 1,-1-1-1,1 1 1,-1 0-1,-3-8 0,4 14-7,0 1 0,0-1 0,-1 0 0,1 0-1,0 0 1,-1 0 0,1 0 0,-1 0 0,1 0-1,-1 1 1,1-1 0,-1 0 0,1 0 0,-1 1-1,0-1 1,1 0 0,-1 1 0,0-1-1,0 0 1,0 1 0,1-1 0,-1 1 0,0 0-1,0-1 1,0 1 0,0 0 0,-2-1 0,1 1 3,0 0 0,1 1 1,-1-1-1,0 1 0,0-1 1,0 1-1,1 0 0,-1 0 0,0-1 1,1 1-1,-1 0 0,0 1 1,-1 0-1,-4 5 19,-1-1 1,2 1-1,-1 1 1,-7 11-1,11-14-25,0 0 0,1 1 0,-1-1 1,1 1-1,0 0 0,1-1 0,0 1 0,0 0 0,0 0 0,0 0 1,1 0-1,0 0 0,0 0 0,1 0 0,0 0 0,0 0 0,0 0 0,1 0 1,-1-1-1,2 1 0,-1-1 0,5 9 0,-5-9-6,1 0 1,0-1-1,0 1 1,0-1-1,1 0 1,-1 0-1,1 0 1,0 0-1,0-1 0,0 1 1,1-1-1,-1 0 1,1-1-1,-1 1 1,1-1-1,0 0 1,0 0-1,0 0 0,1-1 1,-1 1-1,0-1 1,0-1-1,1 1 1,-1-1-1,7 0 0,7-4 5,0 0 0,-1-1-1,0-1 1,0-1-1,0-1 1,22-13-1,-19 10 15,1 1 0,0 0 0,30-8 0,-43 17-11,-1-1 0,0 1-1,0 0 1,1 0 0,-1 1 0,1 1-1,-1-1 1,0 1 0,1 0 0,-1 1 0,0 0-1,0 1 1,12 4 0,85 47 49,-67-32-27,77 30 0,-104-49 32,-1 0 0,1 0 0,0-2 0,0 1 0,13-1 0,-21 0-292,1-1 0,0 0 0,0-1 0,0 1 0,-1-1 0,1 1 0,0-1 1,0 0-1,-1 0 0,1-1 0,-1 1 0,1-1 0,-1 0 0,0 0 0,1 0 0,-1 0 0,3-3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51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269 187 4720,'0'0'4473,"11"-8"-4334,33-26-14,-43 33-106,0 1 0,0-1 0,1-1 0,-1 1 0,0 0 0,0 0 0,0 0-1,-1-1 1,1 1 0,0 0 0,0-1 0,-1 1 0,1 0 0,-1-1 0,1 1 0,0-3 0,-1 3 6,0 0 1,-1 1 0,1-1 0,0 0-1,0 0 1,0 0 0,-1 0 0,1 0-1,0 0 1,-1 0 0,1 0-1,-1 0 1,1 0 0,-1 1 0,1-1-1,-1 0 1,0 0 0,0 0-1,-2-2 75,0 1 0,0 0 1,0 0-1,-1 0 0,1 0 0,0 1 0,-1-1 0,-5 0 0,-2 0 45,0 0-1,0 1 1,0 0 0,0 1 0,0 0 0,0 1 0,0 0 0,0 1-1,1 0 1,-1 1 0,0 0 0,1 0 0,-1 2 0,1-1 0,0 1-1,1 0 1,-13 9 0,15-9-35,0 0 0,0 0 1,1 1-1,0 0 0,0 0 0,0 0 0,0 1 0,1 0 0,0 0 0,1 0 1,0 0-1,0 1 0,0 0 0,1 0 0,0 0 0,1 0 0,0 0 0,0 1 1,0-1-1,1 1 0,1-1 0,-1 1 0,2 10 0,0-9-24,1 0 0,0-1 0,1 1 0,0-1 0,0 0 0,1 1 0,0-2 0,1 1 0,0 0 0,0-1 0,1 0 0,0 0 0,0-1 1,1 0-1,0 0 0,0 0 0,1-1 0,0 0 0,0 0 0,0-1 0,1 0 0,-1-1 0,1 1 0,11 2 0,0-1 10,-1 0 1,1-2 0,0 0-1,0-1 1,1-1 0,-1-1-1,0-1 1,1-1 0,-1-1-1,0 0 1,0-2 0,0 0-1,0-1 1,-1-1-1,28-13 1,-22 9 68,-2-2 1,1-1-1,-2-1 0,0-1 0,0 0 1,-2-2-1,0-1 0,0 0 0,-2-1 1,-1-1-1,22-32 0,-31 35 333,-17 20-91,-20 20-73,20-12-253,-1 0 0,1 0 0,1 0 0,-12 22 0,16-26-37,1 0-1,0 0 1,0 0-1,0 1 1,1-1 0,0 1-1,1-1 1,0 1-1,-1 15 1,2-21-30,1 1 0,-1-1 0,1 0-1,-1 0 1,1 0 0,0 0 0,0 0 0,0 0 0,0-1 0,0 1 0,0 0-1,0 0 1,1-1 0,-1 1 0,1 0 0,-1-1 0,1 0 0,0 1 0,-1-1-1,1 0 1,0 0 0,0 0 0,0 0 0,0 0 0,0 0 0,2 0-1,2 1 14,-1-1 0,1 1 0,-1-1 0,1-1 0,-1 1-1,1-1 1,0 0 0,8-1 0,-2-1 6,0-1 1,-1 0-1,1 0 0,-1-2 0,0 1 1,21-13-1,-25 13-3,0-1-1,0 1 1,-1-2 0,0 1-1,0-1 1,0 0 0,0 0 0,-1-1-1,0 1 1,-1-1 0,5-10-1,-7 15-17,-1-1 1,0 0-1,0 0 0,-1 0 1,1 0-1,-1 0 0,1-1 0,-1 1 1,0 0-1,0 0 0,-1 0 0,1 0 1,-1 0-1,1 0 0,-1 0 0,0 0 1,0 0-1,0 0 0,0 0 0,-1 1 1,1-1-1,-3-3 0,2 3 13,-1-1-1,0 1 0,0 0 1,0 0-1,0 0 0,0 0 1,-1 0-1,1 1 1,-1-1-1,0 1 0,1 0 1,-1 0-1,0 1 0,0-1 1,-5 0-1,6 1 3,0 1 0,0-1 0,1 1 0,-1 0-1,0 0 1,0 0 0,1 1 0,-1-1 0,-3 1 0,5 0-23,1-1 1,-1 0 0,0 0 0,1 1-1,-1-1 1,1 0 0,-1 1 0,1-1-1,-1 0 1,1 1 0,-1-1 0,1 1-1,-1-1 1,1 1 0,-1-1 0,1 1-1,0-1 1,-1 1 0,1-1 0,0 1 0,-1 0-1,1-1 1,0 1 0,0-1 0,0 1-1,0 0 1,0-1 0,-1 1 0,1 0-1,0-1 1,0 1 0,1 0 0,-1-1-1,0 1 1,0 0 0,0-1 0,0 1 0,0-1-1,1 1 1,-1 0 0,0-1 0,1 1-1,-1-1 1,1 2 0,0 1 4,1 0 0,0 0 0,0-1 0,0 1 0,0 0 1,0-1-1,0 1 0,1-1 0,-1 0 0,1 0 0,0 0 0,-1 0 1,1 0-1,0-1 0,5 3 0,-3-3-1,0 1-1,0-1 1,0 0 0,0 0-1,0-1 1,1 0 0,-1 0-1,0 0 1,6-1 0,4-2 4,0 0 0,-1-1 0,1-1 0,-1 0 1,0-1-1,13-8 0,-13 6 8,-1 0-1,0-1 1,-1-1 0,0 0-1,19-21 1,44-64 119,-13 14-18,-59 77-107,1 0 0,-1 0-1,1 1 1,0-1-1,0 1 1,0 0 0,8-4-1,-11 6-9,0 1-1,0-1 1,1 1-1,-1 0 1,0-1-1,1 1 0,-1 0 1,0 0-1,1 0 1,-1 0-1,0 0 1,1 0-1,-1 1 1,0-1-1,1 0 1,-1 1-1,0-1 1,0 1-1,1-1 0,-1 1 1,0 0-1,0-1 1,0 1-1,0 0 1,0 0-1,0 0 1,0 0-1,0 0 1,0 0-1,0 0 1,0 0-1,-1 0 0,1 0 1,0 0-1,0 2 1,6 9 8,-1 1 0,0 0 0,-1 0 0,0 0 0,5 27 0,-4-6 3,2 43 0,-7-71-13,-1 0-1,0-1 0,0 1 0,0-1 0,-1 1 0,0 0 0,0-1 0,-1 1 0,1-1 0,-1 0 0,-4 9 0,4-12-1,1 0 0,-1 1 1,0-1-1,0 0 0,0 0 0,0 0 0,-1 0 0,1 0 0,0 0 0,-1-1 0,1 1 0,-1-1 0,0 0 0,0 0 0,1 1 1,-1-2-1,0 1 0,0 0 0,0-1 0,0 1 0,0-1 0,0 0 0,-3 0 0,-7-1 5,0 0 0,0-1-1,0 0 1,0-1 0,0-1 0,1 0 0,-15-7-1,-80-45 154,105 55-92,5 2-24,14 6-13,53 20-49,-44-22 8,0 0 0,0-1 1,1-1-1,-1-2 0,1-1 0,-1-1 0,1-1 0,-1-1 0,0-2 0,48-13 0,-56 12 37,1-1 1,-1-1 0,0 0-1,-1-1 1,0-1 0,-1-1-1,0 0 1,0-1 0,-1 0-1,-1-2 1,0 0 0,-1 0-1,-1-1 1,0-1-1,14-23 1,-23 34 37,-1-1-1,0 1 1,0-1-1,0 1 1,-1-1-1,1 0 1,-1 0-1,-1 0 1,1-8-1,-1 14-7,0 0-50,0 0 1,0 0-1,-1 0 0,1 0 0,0 0 0,0-1 0,0 1 1,0 0-1,-1 0 0,1 0 0,0 0 0,0 0 1,0 0-1,0 0 0,-1 0 0,1 0 0,0 0 1,0 0-1,0 0 0,0 0 0,-1 1 0,1-1 1,0 0-1,0 0 0,0 0 0,0 0 0,-1 0 0,1 0 1,0 0-1,0 0 0,0 0 0,0 1 0,0-1 1,0 0-1,-1 0 0,1 0 0,0 0 0,0 0 1,0 1-1,0-1 0,0 0 0,0 0 0,0 0 1,0 0-1,0 1 0,0-1 0,-4 16 36,1 0 1,1 1-1,0 30 0,1-39-25,1 15 31,2 33 0,-1-50-36,0 1 1,0 0-1,0 0 0,1-1 1,0 1-1,1 0 0,0-1 1,0 0-1,5 8 0,-6-11-5,1 0 0,-1-1 0,1 1 0,-1-1 0,1 0 0,0 1 0,0-1 0,0-1-1,0 1 1,1 0 0,-1-1 0,0 0 0,1 1 0,-1-1 0,1-1 0,-1 1 0,1 0 0,0-1 0,-1 0 0,1 0 0,-1 0-1,1 0 1,0-1 0,-1 1 0,1-1 0,-1 0 0,4-1 0,5-2 8,-1 0-1,0 0 1,-1-1-1,1 0 1,-1-1 0,0 0-1,9-8 1,3-4 25,-1 0 0,-1 0-1,-1-2 1,-1-1 0,18-24 0,-16 26 36,-20 19-73,0-1-1,1 1 0,-1 0 0,0-1 1,1 1-1,-1 0 0,1-1 1,-1 1-1,1 0 0,-1 0 0,0 0 1,1 0-1,-1-1 0,1 1 0,-1 0 1,1 0-1,-1 0 0,1 0 1,-1 0-1,1 0 0,-1 0 0,1 0 1,-1 0-1,1 0 0,-1 0 0,1 1 1,-1-1-1,0 0 0,1 0 1,-1 0-1,1 1 0,-1-1 0,1 0 1,-1 0-1,0 1 0,1-1 0,-1 0 1,0 1-1,1-1 0,-1 0 1,0 1-1,1-1 0,-1 1 0,0-1 1,0 1-1,0-1 0,1 0 0,-1 1 1,0-1-1,0 1 0,0-1 1,0 1-1,0-1 0,0 2 0,2 15 10,-1 0 0,-3 35 0,1-32 20,0 0 0,3 23 0,-2-42-29,1-1 0,-1 1 0,0-1 0,0 1 1,0-1-1,1 1 0,-1-1 0,0 1 0,1-1 0,-1 1 1,0-1-1,1 1 0,-1-1 0,1 1 0,-1-1 0,1 0 0,-1 1 1,1-1-1,-1 0 0,1 1 0,-1-1 0,1 0 0,-1 0 1,1 1-1,0-1 0,-1 0 0,1 0 0,-1 0 0,1 0 1,0 0-1,-1 0 0,1 0 0,-1 0 0,1 0 0,0 0 1,-1 0-1,1-1 0,-1 1 0,1 0 0,-1 0 0,1 0 1,0-1-1,-1 1 0,1 0 0,0-1 0,29-15 64,-28 15-62,46-32 62,-39 25-58,1 0 0,0 1 1,0 1-1,1 0 1,0 0-1,0 1 0,0 0 1,0 1-1,21-5 0,-29 9-11,0 0 0,0 0-1,0 0 1,-1 0-1,1 0 1,0 1 0,0 0-1,0-1 1,0 1 0,-1 0-1,1 0 1,0 1-1,-1-1 1,1 0 0,-1 1-1,0 0 1,3 2-1,4 4 15,0 1 0,14 19 0,-17-19-2,1-1 1,0-1-1,11 11 1,-12-14 2,0-1 1,0 1-1,0-1 0,1 0 1,-1-1-1,1 0 1,0 0-1,0 0 1,0-1-1,0 0 1,-1 0-1,1-1 0,1 0 1,-1 0-1,0-1 1,-1 1-1,1-2 1,0 1-1,0-1 1,0 0-1,9-4 0,-11 4-2,0 0-1,0 0 0,0-1 1,0 0-1,0 0 0,-1 0 0,1 0 1,-1-1-1,0 0 0,0 0 0,0 0 1,-1 0-1,1 0 0,-1-1 1,0 1-1,-1-1 0,1 0 0,-1 0 1,0 0-1,0-1 0,0 1 0,-1 0 1,1-1-1,-2 1 0,1 0 1,0-1-1,-1-7 0,-1 2 7,0 0 0,-1 0 1,-1 0-1,-4-14 0,6 22-12,0 1 1,0-1-1,0 1 0,0 0 1,0 0-1,-1 0 0,1 0 1,-1 0-1,0 0 1,1 0-1,-4-2 0,3 3-3,1 0 1,0 1-1,0-1 0,0 1 0,-1-1 0,1 1 0,0 0 0,-1-1 0,1 1 0,0 0 1,-1 0-1,1 0 0,0 0 0,-1 0 0,1 0 0,0 1 0,-1-1 0,1 0 0,0 1 1,-1-1-1,1 1 0,0-1 0,-2 2 0,1-1 0,0 1 0,0-1 0,0 1 0,1-1 0,-1 1 0,0 0 0,1 0 0,-1 0-1,1 0 1,0 0 0,0 0 0,0 0 0,0 0 0,0 1 0,0-1 0,0 0 0,1 1 0,-1-1 0,1 0 0,0 1 0,0-1 0,-1 1 0,2-1 0,-1 1 0,1 3-1,0 4-4,0 0-1,2 0 1,-1-1-1,8 19 0,-4-16-8,1-1 0,0 0 0,0 0 0,2 0 0,-1-1-1,1 0 1,1-1 0,0 0 0,0 0 0,1-1 0,0-1-1,0 0 1,0 0 0,1-1 0,16 6 0,7-2-10,53 8 0,-73-15-66,7-2-893,-17-1-2514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51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15880,'0'0'1623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6:58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14166 31 3616,'0'0'7641,"-10"-5"-7304,-31-13 5,38 16-203,0 1 1,0 0 0,0 0 0,1 0 0,-1 1-1,0-1 1,0 1 0,0 0 0,-1-1-1,1 1 1,0 1 0,0-1 0,-4 1-1,0 0 153,3 1-194,0 0 1,1 0-1,-1 1 1,1-1-1,0 1 1,-1 0 0,1-1-1,1 2 1,-1-1-1,0 0 1,1 0-1,-4 7 1,-7 7 294,7-10-277,1 0 1,0 1-1,0-1 0,0 1 1,1 0-1,-5 16 0,-15 56 382,14-43-325,-13 41 129,-144 452 1091,133-448-1193,-3-2-1,-55 85 1,53-101-55,-4-1 0,-2-2 0,-3-2 0,-2-3 0,-3-1 0,-2-3 0,-3-3 0,-105 71 0,70-62 157,-116 53-1,153-85-151,-2-3-1,-1-3 0,-96 21 0,-297 67 486,445-106-627,-33 7 65,-1-2 1,-65 4-1,-87-11 104,36-7-64,-136-2 63,-112-1 16,245 4-132,74 4 17,0-3-1,-136-26 1,-112-59 111,152 39-72,-59-20 32,-41-10-31,95 26-42,-19-4 11,-100-13 0,-69-19 19,-786-127 51,273 136-107,704 68-60,-320-16-26,325 28 30,-243-7-8,-545-8 9,0 35 2,92-39 4,807 15 0,-257-16 0,196 20 0,-146-8 0,-203-38 0,429 44 1,-221-23 19,204 18-29,-124-35 0,161 33 211,29 10-297,0 1 0,-1 0 0,1 0 0,-1 0 0,1-1 0,-1 1 0,1 0 0,0-1 0,-1 1 0,1 0 0,0-1 0,-1 1 0,1 0 0,0-1 0,-1 1 0,1-1 0,0 1 0,0 0 0,-1-1 0,1 1 0,0-1 0,0 1 1,0-1-1,0 1 0,0-1 0,0 1 0,0-1 0,0 1 0,0-1 0,0 1 0,0-1 0,0 1 0,0-1 0,0 1 0,0-1 0,1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07:00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639 166 4216,'0'0'10225,"-10"-6"-9760,-35-19 5,44 24-433,-1 0 1,1 1-1,0-1 1,0 1-1,0-1 1,-1 1 0,1-1-1,0 1 1,-1 0-1,1 0 1,0 0 0,0 0-1,-1 0 1,1 0-1,0 0 1,-1 0 0,1 0-1,0 0 1,-1 1-1,1-1 1,0 1 0,0-1-1,0 1 1,-1-1-1,1 1 1,0 0 0,0-1-1,0 1 1,0 0-1,0 0 1,-1 1-1,-13 7 735,-15 1 92,-39 19-1,6-3-165,37-14-377,0 0 0,-38 26 1,-9 5 69,54-32-200,-27 21 1,28-19 21,-28 16 0,42-27-168,0 1-1,-1 0 1,1 0-1,0 0 0,1 0 1,-1 1-1,-4 5 1,-5 5 329,79-57 447,-1-6-582,-3-2 1,70-74 0,36-49 577,-167 174-808,-1-1 0,0 1 0,1-1 0,-1 1 0,0-1-1,1 1 1,-1 0 0,1-1 0,-1 1 0,1 0 0,-1 0 0,1-1 0,-1 1 0,1 0 0,-1 0 0,1 0 0,-1-1 0,1 1-1,0 0 1,-1 0 0,1 0 0,-1 0 0,1 0 0,-1 0 0,1 0 0,-1 0 0,1 0 0,0 1 0,-1-1 0,1 0 0,-1 0-1,1 0 1,-1 1 0,1-1 0,-1 0 0,1 0 0,-1 1 0,1-1 0,-1 1 0,0-1 0,1 0 0,-1 1 0,1-1 0,-1 1-1,0-1 1,0 1 0,1-1 0,-1 1 0,0-1 0,0 1 0,1-1 0,-1 1 0,0-1 0,0 1 0,0 0 0,13 42 38,-10-30-10,12 44 42,-12-42-57,1 0-1,0 0 0,1 0 0,1-1 1,0 1-1,1-1 0,13 21 0,-8-18 3,14 20 16,-25-36-34,0 1 1,1 0-1,0 0 1,-1-1-1,1 1 0,0-1 1,0 1-1,0-1 1,0 0-1,0 0 1,0 0-1,0 0 0,1 0 1,2 1-1,24 5 221,-134-6-83,-92-6 136,186 4-221,1 2 0,-1 0 0,0 0-1,1 1 1,-12 3 0,22-5-55,0 0 0,0 1-1,0-1 1,0 0 0,0 0 0,0 1-1,0-1 1,0 0 0,0 1 0,0-1-1,0 0 1,0 1 0,0-1 0,0 0-1,0 0 1,0 1 0,0-1 0,0 0-1,1 1 1,-1-1 0,0 0 0,0 0-1,0 1 1,0-1 0,1 0 0,-1 0-1,0 0 1,0 1 0,1-1 0,-1 0-1,1 0 1,5 5-253,0-1 0,1 1 0,0-2 0,9 5 1,-9-5-1882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1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6424,'0'0'17534,"-7"10"-17317,-8 12-34,2 0 0,0 1-1,1 0 1,2 1 0,0 1-1,-6 25 1,14-42-162,0 8 516,2-16-522,0 0-1,0 1 0,1-1 1,-1 0-1,0 1 0,0-1 1,1 0-1,-1 0 0,0 1 1,1-1-1,-1 0 0,1 0 1,-1 0-1,0 0 0,1 0 1,-1 1-1,1-1 0,-1 0 1,0 0-1,1 0 0,-1 0 1,1 0-1,-1 0 0,0 0 1,1 0-1,-1-1 0,1 1 1,-1 0-1,0 0 0,1 0 1,-1 0-1,0 0 0,1-1 1,-1 1-1,0 0 0,1 0 1,-1 0-1,0-1 1,1 0-1,18-7 135,1 1 0,0 0 0,0 1 0,1 1 0,31-3 0,-44 7-113,-1 1 0,0-1 0,1 2 0,-1-1 0,0 1 0,1 0 0,-1 1 1,0 0-1,0 0 0,0 0 0,0 1 0,-1 0 0,1 0 0,-1 1 0,1 0 0,-1 0 0,-1 0 1,1 1-1,6 6 0,-8-6 24,1 0 0,-1 1 1,0-1-1,0 1 0,-1 0 0,0 0 0,0 0 1,0 1-1,-1-1 0,3 13 0,-4-16-36,-1 0 0,0 1-1,1-1 1,-1 1-1,0-1 1,-1 0 0,1 1-1,-1-1 1,1 1 0,-1-1-1,0 0 1,0 0-1,-1 1 1,1-1 0,0 0-1,-1 0 1,0 0-1,0 0 1,0-1 0,0 1-1,0 0 1,-1-1-1,-3 4 1,-1-2 10,0-1 1,0 1-1,0-1 0,-1 0 1,1-1-1,-1 1 0,0-2 1,1 1-1,-13 0 0,-9 3 31,-61 13 95,79-18-386,13-2 596,14-6-2518,-14 7 138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10040,'0'0'13361,"11"-4"-12859,4-1-192,0-1-1,1 2 1,-1 0-1,1 1 1,29-3 0,-9 4 468,-28 0-534,-1 2-1,0-1 1,0 1 0,0 0-1,0 0 1,1 1 0,13 3-1,12-2 1249,-32-2-1502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15880,'0'0'4837,"-1"9"-4236,-1 3-396,-2 13 1801,-1 37 0,22-88-862,-8 8-4354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5016,'0'0'13311,"5"-11"-12759,-1 2-452,10-21 817,21-36 0,-30 59-581,0 0 1,0 1 0,0 0 0,1 0-1,0 0 1,13-9 0,-18 15-292,-1-1 1,1 0-1,0 1 0,0-1 1,-1 1-1,1 0 0,0-1 1,0 1-1,0 0 0,0-1 1,0 1-1,0 0 1,0 0-1,0 0 0,0 0 1,-1 0-1,1 0 0,0 0 1,0 0-1,0 0 0,0 0 1,0 0-1,0 1 0,0-1 1,1 1-1,-1 0-4,0 0-1,0 0 1,0 0-1,0 0 1,0 0-1,0 0 1,0 1-1,0-1 1,0 0-1,0 1 1,-1-1-1,1 1 1,0 2-1,2 5 49,-2 0 1,1 1-1,0 16 0,-2-22-40,0 33 160,-2 0 1,-1 0-1,-11 46 0,10-65-109,0 1-1,-2-1 0,0 0 1,-1 0-1,-1-1 1,-1 0-1,0-1 0,-21 28 1,2-7 252,21-31-118,4-10 11,4 3-227,-1 0 1,0 0-1,0-1 0,1 1 1,-1 0-1,0 0 1,1-1-1,-1 1 1,1 0-1,0 0 1,-1 0-1,1 0 1,1-2-1,5-4 66,1 0-1,-1 0 1,17-10-1,-22 16-59,1-1 0,-1 1 0,1 0-1,0 0 1,0 0 0,-1 0 0,1 0-1,0 1 1,0-1 0,0 1 0,0 0-1,0 0 1,0 0 0,0 0 0,0 0-1,0 1 1,-1-1 0,5 2-1,-6-1-5,1 0 0,0 0 1,-1 0-1,1 0 0,-1 0 0,1 0 0,-1 1 0,0-1 0,1 0 0,1 4 0,12 10 126,24 15 285,-38-30-423,-1 1-1,1-1 1,0 0-1,0 1 1,0-1-1,0 0 0,0 0 1,0 1-1,0-1 1,0 0-1,0 0 1,0 0-1,0 0 0,0 0 1,0 0-1,1-1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06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12864,'0'0'5319,"133"-75"-4735,-35 57 0,11 12-56,-2 10 0,-14 10-184,-3-2 8,-9 8-176,-2-11 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17487,'0'0'3611,"-1"11"-3206,-5 38 64,-9 108 2364,25-164-2276,12-25-2101,-20 30 239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9744,'0'0'8003,"4"-9"-7541,-1 0-332,1 0 0,1 1 0,0-1 0,0 1 1,0 0-1,1 1 0,1 0 0,-1 0 0,1 0 1,9-7-1,-8 8 68,1 0 0,0 0 0,0 1 0,1 0 0,-1 1 0,1 0 0,0 0 0,0 1 0,1 1 0,-1 0 0,0 0 0,1 1 0,-1 0 0,1 0 0,0 1 0,11 2 0,-20-1-162,0-1 0,0 0 1,0 1-1,0 0 0,0-1 0,0 1 0,-1 0 0,1 0 0,0 0 0,0 0 0,-1 1 0,1-1 0,-1 0 0,1 1 0,-1-1 0,1 1 1,-1-1-1,0 1 0,2 3 0,-1-2-164,-1 1 0,0-1 0,0 1 0,0 0 0,0-1 0,-1 1 0,1 0-1,-1 0 1,0-1 0,-1 5 0,-1 8-459,0-1 0,-2 0-1,-9 29 1,13-43 607,-7 15-386,-15 29 0,7-17 226,14-27 156,0 0 0,1 1 0,-1-1 0,1 0 0,-1 0-1,0 0 1,1 1 0,0-1 0,-1 0 0,1 1-1,0-1 1,0 0 0,0 1 0,0-1 0,0 1 0,0-1-1,0 0 1,0 1 0,1-1 0,-1 0 0,0 1-1,1-1 1,-1 0 0,1 0 0,1 3 0,0-2 43,1 0 0,-1 0 0,1 0 1,0 0-1,0 0 0,0 0 0,0-1 0,5 2 1,10 6-91,6 4 130,-1 1 0,31 25 0,-46-32-49,1 0 1,-2 1 0,1 0 0,-1 1 0,-1-1 0,1 1 0,-2 0-1,1 1 1,4 10 0,-9-18-31,-1 0 0,1 0-1,0 0 1,-1 0 0,1 1 0,-1-1-1,0 0 1,1 0 0,-1 1 0,0-1-1,-1 0 1,1 1 0,0-1 0,-1 0-1,1 0 1,-1 0 0,1 1 0,-1-1-1,-2 3 1,1-2 6,0 1 0,-1-1 0,1 0 1,-1-1-1,0 1 0,0 0 0,0-1 0,0 1 0,0-1 0,-6 3 1,1-1 27,0-1 1,1 0 0,-1 0-1,0-1 1,-1 0 0,1 0-1,0-1 1,0 0 0,-1 0-1,-9-1 1,12-1-169,-62-9 1004,63 9-1426,0 0 0,0-1 0,0 1 0,0-1 0,-8-5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91 131 4912,'0'0'6357,"-1"10"-6040,-8 64 170,1-2 373,-3 0-1,-28 100 1,37-158-584,-3 8 86,5-22-336,0 1 1,0 0-1,0-1 1,-1 1-1,1-1 1,0 1-1,0-1 1,-1 1-1,1-1 1,0 1-1,-1-1 1,1 1-1,0-1 1,-1 0-1,1 1 1,-1-1-1,1 1 1,-1-1-1,1 0 1,0 0-1,-1 1 1,0-1-1,1 0 1,-1 0-1,1 1 1,-1-1-1,0 0 1,-3-22 727,6-20-528,2 2 0,11-49 0,-6 42-116,0 10 15,1 0 0,2 1-1,28-56 1,-20 47-5,-17 38-77,1-1 1,-1 1 0,2 0 0,-1 0-1,1 1 1,0-1 0,8-6-1,-10 10-2,0 0 0,0 1-1,1-1 1,-1 1 0,1-1-1,-1 1 1,1 1 0,0-1-1,0 0 1,0 1-1,0 0 1,0 0 0,0 0-1,1 0 1,5 0 0,-6 2-21,-1-1 1,0 1 0,1 0-1,-1-1 1,0 2 0,0-1-1,1 0 1,-1 1-1,0-1 1,0 1 0,0 0-1,-1 0 1,1 0 0,3 3-1,0 0 16,-1 1-1,0-1 0,-1 1 0,1 0 1,4 9-1,-2-1 7,0 1-1,-2 0 0,0 0 1,0 0-1,2 22 1,6 79 137,-12-97-134,-1 0 0,0 1 0,-2-1 0,0 1-1,-1-1 1,-1 0 0,0 0 0,-10 23 0,12-37-18,-1-1 0,0 1 0,0-1 1,0 0-1,0 0 0,-1 0 0,0-1 0,1 1 0,-6 3 1,-40 24 163,39-26-178,7-3 0,-1 0-1,0-1 1,0 1-1,0-1 1,0 0-1,0 0 1,0 0-1,0-1 1,0 1-1,0-1 1,-1 0-1,1 0 1,0-1-1,0 1 1,0-1-1,0 0 1,0 0-1,0 0 1,0-1-1,0 1 1,0-1-1,1 0 1,-6-3 0,-5-5 29,-1-1 0,2 0 0,-26-26 0,28 26-67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1 740 4312,'0'0'5640,"11"-9"-5258,11-9-5,-1-1-1,28-33 1,-21 17 184,40-51 663,-64 80-1110,0 0 0,1 0 0,-1 0 0,1 1 0,0 0-1,1 0 1,-1 0 0,13-7 0,-9 9 475,-14 11 32,-4 5-529,0 2 48,2 0 1,0 1 0,0 0 0,-5 24 0,11-37-77,0 1 1,1 0 0,-1 0 0,1-1 0,0 1 0,0 0-1,0 0 1,0 0 0,1 0 0,1 5 0,-1-8-45,-1 1 0,1-1 0,-1 0 1,1 0-1,0 0 0,-1-1 0,1 1 0,0 0 0,0 0 1,0 0-1,0-1 0,0 1 0,0 0 0,0-1 1,0 1-1,0 0 0,0-1 0,0 0 0,0 1 0,0-1 1,0 0-1,0 1 0,1-1 0,-1 0 0,0 0 0,0 0 1,0 0-1,1 0 0,-1 0 0,0 0 0,0-1 1,0 1-1,0 0 0,0-1 0,0 1 0,3-2 0,15-5 73,0-1 0,0-1 0,0-1 1,-1-1-1,-1 0 0,0-2 0,0 0 0,-1 0 0,-1-2 0,14-16 0,8-12 39,-1-3 1,41-70 0,-62 91-86,0-1 1,-2-1 0,0 0-1,-2 0 1,-1-1 0,-1-1-1,7-45 1,-15 70-26,-1 1-1,0-1 0,0 1 1,0-1-1,0 0 1,-2-4-1,2 8-18,0 0 0,0-1-1,0 1 1,0 0 0,0 0-1,0-1 1,0 1 0,0 0 0,0 0-1,-1-1 1,1 1 0,0 0-1,0 0 1,0 0 0,0-1 0,0 1-1,-1 0 1,1 0 0,0 0 0,0 0-1,0-1 1,-1 1 0,1 0-1,0 0 1,0 0 0,-1 0 0,1 0-1,0 0 1,0 0 0,-1 0-1,1 0 1,0 0 0,-1 0 0,-10 11 13,-47 102-72,36-65 38,3 1 0,-21 76 1,9-23 4,-102 315 13,121-382 0,-4 12 0,-23 49 0,17-50 0,22-45 6,-1 0-1,1 0 0,-1 0 0,0 0 1,1 0-1,-1 0 0,0-1 0,0 1 1,0 0-1,0-1 0,1 1 0,-1 0 1,0-1-1,0 1 0,0-1 0,-2 1 1,2 0-3,1-1 0,-1 0 0,1 0 0,-1 0 0,1 1 1,-1-1-1,1 0 0,0 0 0,-1 0 0,1 0 0,-1 0 1,1 0-1,-1 0 0,1 0 0,-1 0 0,1 0 0,-1 0 0,1 0 1,-1-1-1,1 1 0,-1 0 0,1 0 0,0 0 0,-1-1 0,1 1 1,-1 0-1,1 0 0,0-1 0,-1 1 0,1 0 0,0-1 0,-1 1 1,1-1-1,0 1 0,-1-1 0,1-2 15,-1 0 1,1-1-1,-1 1 0,1 0 0,0-1 1,0 1-1,1 0 0,-1-1 0,1 1 1,0 0-1,-1 0 0,1 0 0,1-1 1,1-2-1,27-49 35,-14 26-29,-1 3 16,1 1 1,37-46-1,49-40 32,-56 62-44,131-157 18,-152 171-39,-1-1 0,-2-1 0,-1-1 0,20-52 0,-36 78-5,7-19 33,13-53 0,-18 48 21,-10 33-45,-3 7-21,-4 7-28,-5 8 22,2 1-1,0 1 1,2 0 0,-15 35 0,-26 96-12,14-34-30,3-32 93,-57 101 0,81-167-34,-1 4 0,-1 0-1,-1-1 1,-2 0 0,0-1 0,-19 20 0,20-27-1,7-6 0,-1 0 0,0-1 0,-1 0 0,1 0 0,-16 9 0,17-9 0,7-7 0,1 0 0,-1-1 0,1 1 0,-1 0 0,1 0 0,-1-1 0,0 1 0,1-1 0,-1 1 0,0-1 0,0 1 0,1-1 0,-1 1 0,0-1 0,0 1 0,-1-1 0,2-1 5,1 0 1,-1-1-1,1 1 0,-1-1 0,1 1 0,0 0 0,-1-1 0,1 1 0,0 0 0,0 0 0,0 0 0,0 0 0,0 0 0,1-1 0,1-2 6,21-27-6,141-172 47,-143 181-17,40-30 0,-22 19-6,-12 8-1,-19 15-45,1 1-1,1 0 1,0 1 0,13-8-1,0 2 50,-1-2-1,24-20 1,-25 18 17,43-27 1,-48 35-15,-2-1 0,0 0-1,0 0 1,15-16 0,-25 18 11,-4 9-39,-1-1 1,0 1-1,1-1 0,-1 1 1,0-1-1,1 1 0,-1-1 1,0 1-1,1-1 0,-1 1 1,1-1-1,-1 1 0,1 0 0,-1-1 1,1 1-1,-1 0 0,2-1 1,-2 1-5,1 0 1,-1 0 0,0 0-1,0 0 1,0 0 0,1-1-1,-1 1 1,0 0 0,0 0-1,0 0 1,1 0 0,-1-1-1,0 1 1,0 0 0,0 0-1,0 0 1,0-1 0,1 1-1,-1 0 1,0 0 0,0 0-1,0-1 1,0 1 0,0 0-1,0 0 1,0-1 0,0 1-1,0 0 1,0 0 0,0 0-1,0-1 1,0 1 0,0 0-1,0-1 0,0 1 1,0 0-1,0 0 0,0 0 0,0-1 0,0 1 0,0 0 0,0 0 0,0 0 0,0 0 0,0-1 1,0 1-1,0 0 0,0 0 0,0 0 0,0 0 0,0-1 0,0 1 0,0 0 0,1 0 0,-1 0 1,0 0-1,0-1 0,0 1 0,0 0 0,0 0 0,0 0 0,1 0 0,-1 0 0,0 0 0,0 0 0,0 0 1,0-1-1,1 1 0,-1 0 0,0 0 0,0 0 0,0 0 0,0 0 0,1 0 0,-1 0 0,0 0 1,0 0-1,0 0 0,1 0 0,-1 0 0,0 0 0,1 0 114,19-30-14,-18 30-20,-4 7-41,-6 23-41,-14 40-39,19-60 26,0 1 0,1 0 0,-2 19 0,-2 15-56,6-44 68,0 0 0,-1 0 0,1 0 0,0 0 1,-1 0-1,1 0 0,0 1 0,0-1 0,0 0 0,0 0 0,0 0 0,0 0 0,0 0 0,1 0 1,-1 0-1,0 0 0,1 1 0,-1-1 0,0 0 0,1 0 0,0 0 0,-1-1 0,1 1 0,0 1 1,0-1 6,1-1-1,-1 1 1,0-1 0,0 0 0,0 1 0,0-1 0,1 0 0,-1 0 0,0 0 0,0 0 0,0 0 0,1 0 0,-1 0 0,0 0 0,0-1 0,0 1 0,0 0 0,2-1 0,6-3 45,1-1 1,-1 1 0,0-1 0,9-7 0,0-4 40,0 0 0,0-2 1,-2 0-1,0 0 0,26-41 1,-39 51-51,-3 8-40,0-1 0,1 0 0,-1 1 0,0-1 1,0 0-1,1 1 0,-1-1 0,0 0 1,1 1-1,-1-1 0,1 1 0,-1-1 0,1 1 1,-1-1-1,1 1 0,-1-1 0,1 1 0,-1-1 1,1 1-1,-1 0 0,1-1 0,0 1 0,0-1 1,-1 1 21,-2 13 3,-2 3-21,0 1 1,2-1-1,0 1 1,0 31-1,2-41-2,0-1 0,1 0 0,0 0-1,0 0 1,0 1 0,1-1 0,-1 0-1,2 0 1,-1-1 0,1 1 0,-1 0 0,2-1-1,-1 0 1,0 1 0,1-1 0,6 6 0,-8-10 1,-1 0 0,1 0 0,0 0 0,-1 0 1,1 0-1,0 0 0,0 0 0,0 0 1,0-1-1,0 1 0,0-1 0,0 0 0,-1 1 1,1-1-1,0 0 0,0 0 0,2-1 1,1 1 12,0-1 0,-1 0 0,1 0 0,0-1 0,-1 0 0,9-4 0,-2 0 31,0-1 1,-1-1 0,1 0 0,12-13-1,-11 7 15,0-1 0,-1-1 0,0 0 0,13-29 0,1-1 44,-24 45-100,0-1 0,0 0 0,0 1 1,0-1-1,0 0 0,0 1 0,1 0 0,-1-1 1,0 1-1,1 0 0,-1-1 0,1 1 1,-1 0-1,4-1 0,-4 2-6,-1 0-1,0 0 1,1 0-1,-1 0 1,1 0-1,-1 0 1,0 0-1,1 0 1,-1 0-1,0 0 1,1 0-1,-1 0 1,0 1-1,1-1 1,-1 0-1,0 0 1,1 0-1,-1 1 1,0-1-1,0 0 1,1 1-1,-1-1 1,0 0 0,0 0-1,1 1 1,5 18 18,-1 10 4,0 0 0,-2 1-1,-2-1 1,-3 49 0,2-64-21,-4 18 45,4-31-42,0 1-1,0-1 1,-1 0 0,1 0 0,0 0 0,-1 0 0,1 0 0,-1 0 0,1 0 0,-1 0 0,1 0 0,-1 0 0,0 0 0,0 0 0,1-1 0,-1 1 0,0 0-1,0 0 1,0-1 0,0 1 0,-1 0 0,1-1 0,-1 0 0,1 0 0,-1 0 0,1 0-1,0 0 1,-1-1 0,1 1 0,0 0 0,-1-1 0,1 1 0,0-1-1,0 0 1,-1 1 0,1-1 0,0 0 0,-1-1 0,-18-14 56,12 9-42,5 5-19,1 0 1,0 0 0,0 0-1,-1 0 1,1-1-1,1 1 1,-1 0 0,0-1-1,1 1 1,-3-4 0,4 5-5,0 1 1,0-1-1,0 1 1,0 0-1,0-1 1,0 1-1,0 0 1,1-1-1,-1 1 1,0-1-1,0 1 0,0 0 1,0-1-1,0 1 1,1 0-1,-1-1 1,0 1-1,0 0 1,0 0-1,1-1 1,-1 1-1,0 0 1,1-1-1,-1 1 1,0 0-1,0 0 1,1 0-1,-1-1 1,0 1-1,1 0 1,-1 0-1,0 0 1,1 0-1,-1 0 1,1 0-1,-1 0 1,0 0-1,1 0 1,-1 0-1,0 0 1,1 0-1,-1 0 1,1 0-1,-1 0 1,0 0-1,1 0 1,-1 0-1,0 0 1,1 1-1,31 7-39,-4-2 30,-19-6 12,1-1 1,0-1 0,0 0 0,-1 0 0,1-1-1,-1 0 1,1-1 0,-1 0 0,0 0 0,-1-1-1,1 0 1,-1 0 0,9-8 0,1-3 20,0 0 0,-2-1 0,1 0-1,16-26 1,16-28 348,-52 77-354,1 0 0,0 1-1,0-1 1,1 1 0,-1-1 0,1 7 0,-6 52 17,7-56-27,0 0 0,0 0 0,1 0 0,4 18 0,-4-23 0,0 0 1,1 0 0,-1 0 0,1 0 0,0 0 0,0 0 0,1 0 0,-1 0 0,1-1 0,0 1 0,0-1 0,5 5 0,-5-6 2,0-1 1,1 1 0,-1 0 0,1-1 0,-1 1 0,1-1 0,0 0 0,0-1 0,-1 1 0,1 0-1,0-1 1,0 0 0,0 0 0,0 0 0,-1-1 0,1 1 0,0-1 0,0 0 0,0 0-1,5-2 1,4-2 29,0 0-1,-1-1 0,0-1 0,17-11 0,17-10 61,-37 17 22,-10 12-119,1 0-1,-1-1 0,1 1 0,-1 0 1,1-1-1,-1 1 0,1 0 0,-1 0 1,1 0-1,0 0 0,-1-1 0,1 1 1,0 0-1,0 0 0,0 0 0,0 1 1,-2 6 13,-3 34 57,5-40-67,0 0 0,0 0 0,0 0-1,0 0 1,1 1 0,-1-1 0,1 0 0,-1 0-1,1 0 1,0 0 0,0 0 0,0 0 0,0 0-1,0 0 1,0 0 0,2 1 0,-2-3-2,0 1-1,-1-1 1,1 0 0,0 1 0,0-1 0,-1 0-1,1 0 1,0 1 0,0-1 0,-1 0 0,1 0-1,0 0 1,0 0 0,0 0 0,-1 0 0,1-1-1,0 1 1,0 0 0,0 0 0,-1 0 0,1-1-1,0 1 1,-1 0 0,1-1 0,0 1 0,-1-1-1,1 1 1,0-1 0,-1 1 0,1-1 0,-1 1-1,1-1 1,-1 0 0,1 1 0,0-2 0,1 0-1,0-1 0,0 1 0,0-1 1,0 0-1,0 1 0,-1-1 0,3-4 1,-3 1 2,-1-1 1,1 1-1,-1 0 1,0 0 0,0-1-1,-1 1 1,0 0-1,0 0 1,0 0 0,-1 0-1,0 0 1,-3-9-1,3 10 0,0 1 1,-1-1-1,1 0 0,-1 1 0,0-1 0,0 1 0,0 0 0,-1 0 0,1 0 0,-1 0 0,0 1 1,0-1-1,-1 1 0,-8-5 0,8 6-4,-1 0 0,1 0 0,-1 1 1,0-1-1,1 1 0,-1 0 0,-9 0 0,15 1-2,0 0 0,0 0 0,0 0 0,-1 0-1,1 0 1,0 0 0,0 0 0,0 0 0,-1 0 0,1 0 0,0 0-1,0 1 1,0-1 0,-1 0 0,1 0 0,0 0 0,0 0-1,0 0 1,0 0 0,0 0 0,-1 0 0,1 1 0,0-1 0,0 0-1,0 0 1,0 0 0,0 0 0,0 1 0,-1-1 0,1 0 0,0 0-1,0 0 1,0 0 0,0 1 0,0-1 0,0 0 0,0 0-1,0 0 1,0 1 0,0-1 0,0 0 0,7 8-27,11 3 2,-9-10 18,-1 1 1,1-1 0,-1-1 0,1 1-1,-1-2 1,1 1 0,-1-1 0,1 0-1,11-4 1,8-4 23,39-16 0,3-2 47,-57 22-59,-9 3 6,1 0 1,-1 1 0,0 0-1,1 0 1,-1 0 0,7-1 0,-10 2-7,0 1 0,0-1 0,1 0 0,-1 0 1,0 0-1,0 1 0,0-1 0,0 1 0,0-1 0,0 1 1,0-1-1,0 1 0,0 0 0,0-1 0,0 1 1,0 0-1,0 0 0,0 0 0,-1-1 0,1 1 1,0 0-1,-1 0 0,1 0 0,0 0 0,-1 0 0,0 0 1,1 1-1,-1-1 0,1 2 0,1 6 46,-1 0-1,0 0 1,0 1 0,-1-1-1,0 0 1,-1 0-1,-2 13 1,-1 24 412,4-46-457,0 0 1,0 1 0,0-1-1,0 0 1,0 0 0,0 0-1,0 0 1,0 1-1,0-1 1,0 0 0,0 0-1,0 0 1,0 0-1,0 1 1,0-1 0,0 0-1,0 0 1,0 0-1,1 0 1,-1 1 0,0-1-1,0 0 1,0 0 0,0 0-1,0 0 1,1 0-1,-1 0 1,0 0 0,0 1-1,0-1 1,0 0-1,1 0 1,-1 0 0,0 0-1,0 0 1,0 0 0,0 0-1,1 0 1,-1 0-1,0 0 1,0 0 0,1 0-1,10-4 102,10-10-6,29-25 38,37-28-15,-80 63-127,-4 2 14,0 0 0,1 0 0,-1 0 0,1 0 0,-1 0 0,7-1 0,-9 3-6,0 0 0,1-1-1,-1 1 1,0 0 0,0 0-1,1 1 1,-1-1-1,0 0 1,0 0 0,1 1-1,-1-1 1,0 0-1,0 1 1,1-1 0,-1 1-1,0 0 1,0-1 0,0 1-1,0 0 1,0 0-1,0 0 1,0 0 0,0-1-1,-1 1 1,2 2-1,10 13 70,-1 0-1,-1 1 0,11 25 0,-9-18 45,15 23 1,-24-41-130,7 11 116,-10-17-127,0 1 1,0-1-1,1 0 1,-1 1 0,0-1-1,0 1 1,1-1-1,-1 0 1,0 1-1,1-1 1,-1 0-1,0 1 1,1-1-1,-1 0 1,1 0 0,-1 1-1,0-1 1,1 0-1,-1 0 1,1 0-1,-1 0 1,1 1-1,-1-1 1,1 0-1,-1 0 1,0 0 0,2 0-1,-5-5-4252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12552,'0'0'552,"64"-46"-1064,-62 40 312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104 114 6632,'0'0'752,"-67"-23"-448,49 15 168,6-2 0,10 4-80,-2-4 16,10 2-80,10-2 8,16-8-104,13-2 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3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5416,'0'0'6198,"11"-8"-5731,10-7-126,0-2-1,-1 0 1,-1-1-1,-1-1 1,0-1-1,23-34 1,7-32 1299,-47 84-1507,0-1 0,0 1 0,0 0 0,0-1-1,0 1 1,0-1 0,-1 1 0,1-1 0,-1 1 0,1-1 0,-1 1 0,-1-5 0,-12 30 539,4-3-568,1 1 1,0-1-1,2 1 0,-7 33 1,12-49-71,0 1 0,1-1 0,-1 1 0,1 0 1,0-1-1,1 1 0,-1-1 0,1 1 0,0 0 1,0-1-1,1 0 0,0 1 0,0-1 0,0 0 1,1 0-1,-1 0 0,1 0 0,0 0 0,1-1 1,-1 1-1,1-1 0,0 0 0,6 5 0,-6-6 4,-1-1 0,1-1-1,-1 1 1,1 0 0,-1-1 0,1 0-1,0 0 1,0 0 0,0 0-1,0-1 1,-1 0 0,1 1-1,0-1 1,0-1 0,0 1-1,0 0 1,0-1 0,0 0 0,-1 0-1,1 0 1,0 0 0,0-1-1,-1 0 1,1 1 0,5-5-1,8-5 123,-1-1 0,0 0 0,24-25 0,-32 30-108,11-13 84,-13 13-71,-1 1-1,1 0 0,1 1 0,-1 0 0,1 0 1,7-5-1,-11 8-10,8-1 333,-5 18-152,-3 7 155,1 41 0,-4-62-383,0-1 0,0 0 0,0 0 0,0 1 0,0-1 0,0 0 0,0 0 0,0 1 0,0-1 0,0 0 0,0 0 0,0 0 0,0 1 0,0-1 0,0 0 0,0 0 0,0 0 0,1 1 0,-1-1 0,0 0 0,0 0 0,0 0 0,0 1 0,0-1 0,1 0 0,-1 0 0,0 0 0,0 0 0,0 0 0,1 0 0,-1 1 0,0-1 0,0 0 0,1 0 0,-1 0 0,0 0 0,0 0 0,0 0 0,1 0 0,-1 0 0,0 0 0,0 0 0,1 0 0,-1 0 0,0 0 0,0 0 0,1 0 0,-1 0 0,0-1 0,0 1 0,0 0 0,1 0 0,-1 0 0,0 0 0,0 0 0,0 0 0,1-1 0,-1 1 0,15-11 105,-11 9-83,18-15 63,8-5 28,0 0 1,1 2-1,39-18 1,-68 37-108,0 1 0,0-1 0,0 1 0,0-1 0,0 1 1,1 0-1,-1 0 0,0 0 0,0 0 0,0 0 0,1 0 1,-1 1-1,0-1 0,0 1 0,0-1 0,0 1 0,0 0 0,0 0 1,0 0-1,0 0 0,0 0 0,0 0 0,0 1 0,-1-1 1,3 2-1,4 5 20,0 1-1,-1-1 1,11 18 0,-7-11 12,-1-1-27,19 22 203,-27-34-234,-1 0 1,1-1-1,0 1 0,0-1 0,0 1 0,0-1 0,0 0 0,0 0 1,0 0-1,0 0 0,1 0 0,-1 0 0,0-1 0,1 1 0,4 0 1,-7-1-14,0 0 1,1 0 0,-1 0 0,0 0 0,0 0 0,1 0 0,-1 0-1,0-1 1,1 1 0,-1 0 0,0 0 0,0 0 0,1 0 0,-1 0-1,0 0 1,0 0 0,1-1 0,-1 1 0,0 0 0,0 0 0,1 0-1,-1-1 1,0 1 0,0 0 0,0 0 0,0-1 0,1 1 0,-1 0 0,0 0-1,0-1 1,0 1 0,0 0 0,0 0 0,0-1 0,0 1 0,0-1-1,1-3-3109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11760,'0'0'616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45 6128,'0'0'3846,"-10"-6"-3250,3 2-458,4 1-75,0 1 0,-1 0 0,1 0 0,-1 0 0,1 1-1,-1-1 1,0 1 0,1 0 0,-1 0 0,0 0 0,0 0 0,0 1-1,0-1 1,0 1 0,0 0 0,0 1 0,-6 0 0,-15 6 512,2 0-1,-1 2 1,1 1 0,-24 13 0,38-18-379,1 0 0,0 1 1,0 0-1,0 0 0,0 1 0,1 0 0,0 0 1,1 1-1,0-1 0,0 2 0,0-1 0,1 1 1,-5 10-1,9-15-114,0 0-1,0 0 1,0 0 0,0 0 0,0 0-1,1 0 1,0 0 0,0 0 0,0 0 0,0 1-1,1-1 1,-1 0 0,1 0 0,0 0-1,0 0 1,1 0 0,-1 0 0,1-1 0,0 1-1,0 0 1,0-1 0,1 0 0,-1 1-1,1-1 1,0 0 0,-1 0 0,1 0-1,1-1 1,5 5 0,-7-6-50,1 0 1,-1 0-1,1 0 1,-1 0-1,1 0 1,-1-1-1,1 1 0,0-1 1,-1 0-1,1 0 1,0 0-1,-1 0 1,1 0-1,-1-1 0,1 1 1,0-1-1,-1 0 1,1 0-1,-1 0 1,1 0-1,-1 0 0,4-2 1,4-3 57,0 0 1,-1-1-1,15-13 1,-9 6 20,0-1 0,-1 0 1,-1-1-1,0-1 0,11-19 0,-18 25-9,0 0 0,-1 0-1,0-1 1,-1 1 0,0-1-1,-1 0 1,0 0-1,-1 0 1,-1 0 0,1-13-1,-4 51 219,1-17-294,0 0-1,1 0 1,0 0 0,2 12-1,-1-14-6,1-1-1,-1 0 0,1 1 0,0-1 0,1 0 1,0 0-1,0-1 0,0 1 0,0 0 1,1-1-1,0 0 0,8 9 0,-8-11 2,1 1 0,-1-1 0,1 0 0,0 0 0,0-1 0,0 0 0,0 1 0,0-2 0,1 1 0,-1-1 0,0 1 1,1-1-1,-1-1 0,1 1 0,7-1 0,8 0 95,-1-2 1,1 0 0,-1-1 0,39-10 0,-49 9-422,1 0 0,0 0 0,-1-1 1,0 0-1,0-1 0,0 0 0,-1-1 0,1 0 0,-2 0 0,9-9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3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278 570 5416,'0'0'6937,"-10"-7"-6508,-33-25-6,41 31-363,-1-1 1,0 1-1,1-1 1,-1 1-1,0 0 1,0 0-1,1 0 1,-1 1-1,0-1 1,0 1-1,0 0 1,0-1-1,0 1 1,0 1-1,0-1 1,0 0-1,-3 1 1,-2 1 105,1 1 1,0 0-1,0 0 1,-9 5-1,11-5-52,-6 2 126,1 1 0,0 0 0,0 1 0,1 0 0,0 1 0,0 0 0,1 1 0,-12 13 0,17-18-175,1 0 0,-1 1 0,0-1 0,1 1 0,0-1 0,0 1 0,1 0 0,-1 0 0,1-1 0,0 1 0,0 0 0,0 0 0,1 1 0,0-1 0,0 0 0,0 0 0,1 0 0,0 0 0,0 0 0,0 0 0,0 0 0,3 5 0,-1-1 20,1 0 0,0-1 0,1 0 0,-1 0 0,2 0 0,9 12 0,-11-16-50,-1-1 1,1-1 0,-1 1-1,1 0 1,0-1 0,0 0-1,0 0 1,0 0-1,0 0 1,1-1 0,-1 0-1,0 1 1,1-2 0,-1 1-1,1 0 1,4-1-1,2 0 15,0-1 1,-1 0-1,1-1 0,-1 0 0,1-1 0,-1 0 0,0 0 0,0-1 0,0 0 0,-1-1 0,15-9 0,9-9 111,52-46 0,-61 49-113,-7 6 55,-1-1 1,-1 0-1,28-34 0,-37 33 266,-12 31-98,4-8-252,-4 13 41,1 0-1,-5 34 0,10-47-47,0 0 0,0 1 0,0-1 1,1 0-1,0 0 0,0 0 0,0 0 0,1-1 0,0 1 0,1 0 1,0-1-1,3 7 0,-4-10-3,-1-1 0,1 0 0,0 0-1,-1 0 1,1 0 0,0-1 0,0 1 0,0 0 0,1-1-1,-1 1 1,0-1 0,1 0 0,-1 0 0,1 0 0,-1 0 0,1 0-1,-1-1 1,1 1 0,0-1 0,-1 1 0,1-1 0,0 0 0,-1 0-1,1 0 1,0 0 0,-1-1 0,6-1 0,2 0 40,0-1 0,-1 0 0,1-1-1,-1 0 1,19-10 0,-14 5 11,1 0 0,-2-1-1,1 0 1,-1-1 0,0 0 0,-1-1-1,-1-1 1,14-20 0,45-65 566,-63 89-433,-8 12-17,-10 19 27,6-13-215,-211 502 272,189-442-252,13-30-9,-1-1-1,-3-1 0,-1 0 1,-35 51-1,49-82 11,0 0-1,0-1 0,-1 1 1,-7 4-1,12-9-6,-1 0 0,1 0-1,0 0 1,-1 0 0,1 0 0,-1 0 0,1 0 0,-1-1-1,1 1 1,-1 0 0,1-1 0,-1 0 0,0 1 0,1-1-1,-1 0 1,0 0 0,1 0 0,-1 0 0,0 0 0,1 0-1,-1 0 1,0-1 0,1 1 0,-1 0 0,-1-2 0,1 1 1,1 0 0,0-1 1,0 1-1,-1-1 1,1 1-1,0-1 1,1 1-1,-1-1 0,0 0 1,0 0-1,1 1 1,-1-1-1,1 0 1,-1 0-1,1 0 0,0 0 1,0-2-1,1-34 33,1 25-27,0-1-1,1 1 1,1 0 0,0 0 0,11-20 0,36-59 7,-31 60-13,-12 20-17,0 0-1,2 0 1,-1 1 0,18-16 0,49-37-45,-48 42 28,155-106-44,-113 82 108,72-60 1,-115 83-31,101-94-37,-107 95 23,0 0 1,-2-2-1,28-44 0,-22 26 26,-1-2 0,-3-1 1,-1-1-1,-2 0 0,17-77 0,-34 121-10,0-1 0,-1 1 0,0-1 0,1 0 0,-1 1 0,0-1 0,0 1 1,-1-1-1,1 0 0,0 1 0,-1-1 0,0 1 0,0-1 0,1 1 0,-1-1 0,-3-4 0,4 7-5,-1-1-1,1 1 0,-1-1 0,1 1 0,-1-1 1,1 1-1,-1 0 0,0-1 0,1 1 0,-1 0 0,0-1 1,1 1-1,-1 0 0,0 0 0,1-1 0,-1 1 1,0 0-1,1 0 0,-1 0 0,0 0 0,1 0 1,-1 0-1,0 0 0,0 1 0,-1-1-3,0 1 1,0 0-1,0 0 0,0 0 0,0 0 1,0 0-1,1 0 0,-1 1 0,0-1 1,1 0-1,-3 4 0,-9 11-6,1 0 1,1 0-1,0 2 0,1-1 0,1 1 1,0 1-1,2-1 0,-10 38 0,1 14-34,-8 80 0,23-141 38,-1 5 3,-3 19-14,1-1 0,2 42 1,2-65 13,1 0 0,0 0 1,0-1-1,1 1 1,0 0-1,1-1 0,0 0 1,0 1-1,1-1 1,0 0-1,0-1 0,1 1 1,6 9-1,-9-16 7,1 1 1,-1 0-1,0-1 0,0 1 0,1-1 0,-1 0 1,1 0-1,-1 0 0,1 0 0,-1 0 0,1-1 1,0 1-1,-1-1 0,1 1 0,0-1 1,0 0-1,-1 0 0,1 0 0,0-1 0,-1 1 1,1-1-1,0 1 0,-1-1 0,1 0 0,4-2 1,3-1 15,-1 0 1,1-1 0,-2 0 0,1 0 0,13-11 0,-12 8 3,-1 0 0,0 0 0,0-1 1,-1-1-1,0 1 0,-1-1 0,10-19 0,-3 7 20,-11 18-34,0-1 1,-1 0-1,1 1 1,-1-1-1,0 0 1,3-9 0,-7 23-7,0 1 0,1 0 1,0 0-1,1 0 1,0-1-1,1 1 0,0 0 1,0 0-1,1 0 1,0-1-1,1 1 1,0-1-1,0 0 0,1 0 1,7 11-1,-11-18 1,1-1 0,1 1 0,-1-1 0,0 0-1,0 1 1,0-1 0,1 0 0,-1 0 0,1 0 0,-1 0-1,1 0 1,-1 0 0,1 0 0,0-1 0,-1 1 0,1 0 0,0-1-1,-1 1 1,1-1 0,0 0 0,2 0 0,0 0 7,0 0 0,-1-1 0,1 0 1,0 1-1,-1-1 0,1-1 0,-1 1 1,1 0-1,5-4 0,5-4 45,-1 0 0,0-1 0,18-18 1,-30 27-54,16-17 104,25-32 0,-19 21 4,-22 27-102,1 0 1,0 0 0,0 0 0,0 0 0,0 0-1,1 1 1,-1-1 0,0 1 0,1 0-1,2-2 1,-4 3-8,-1 0 0,0 0 0,1 0 0,-1 0-1,0 0 1,1-1 0,-1 1 0,1 0 0,-1 0-1,0 0 1,1 0 0,-1 1 0,1-1 0,-1 0 0,0 0-1,1 0 1,-1 0 0,1 0 0,-1 0 0,0 1-1,1-1 1,-1 0 0,0 0 0,1 0 0,-1 1-1,1-1 1,-1 1 0,1 0 0,-1 0-1,0 0 1,1 1 0,-1-1-1,0 0 1,0 0 0,1 0-1,-1 0 1,0 0 0,0 0-1,0 0 1,0 0 0,-1 0-1,1 2 1,-9 45 103,5-32 20,0 1 0,-1 30 0,5-47-123,0 0 1,0 0 0,0 1-1,0-1 1,0 0-1,0 1 1,0-1 0,0 0-1,0 0 1,0 1-1,0-1 1,1 0-1,-1 0 1,0 1 0,0-1-1,0 0 1,0 0-1,0 1 1,0-1 0,1 0-1,-1 0 1,0 1-1,0-1 1,0 0 0,1 0-1,-1 0 1,0 1-1,0-1 1,1 0-1,-1 0 1,0 0 0,0 0-1,1 0 1,-1 0-1,0 0 1,0 0 0,1 1-1,-1-1 1,0 0-1,1 0 1,-1 0 0,16-6 77,13-16-9,4-6-18,0 2 0,49-29 0,-66 49-11,-15 6-41,-1 1-1,0-1 1,1 0-1,-1 0 0,0 0 1,0 0-1,1 0 0,-1 0 1,0 0-1,0 1 1,1-1-1,-1 0 0,0 0 1,0 0-1,1 0 0,-1 1 1,0-1-1,0 0 1,0 0-1,1 1 0,-1-1 1,0 0-1,0 0 1,0 1-1,0-1 0,0 0 1,0 1-1,1-1 0,-1 1 1,0 3 8,0-1 1,-1 1 0,1 0-1,-1 0 1,1-1 0,-3 6-1,-1 13 35,4-17-42,0-1 0,0 0 0,1 0 0,0 0 0,-1 0 0,1 0 0,1 0-1,-1 0 1,1 0 0,-1 0 0,1 0 0,4 6 0,-4-8-2,0 0 1,0 0-1,-1-1 0,2 1 1,-1 0-1,0 0 1,0-1-1,0 0 0,1 1 1,-1-1-1,0 0 1,1 0-1,0 0 0,-1-1 1,1 1-1,-1 0 1,1-1-1,0 0 0,-1 0 1,6 0-1,8-1 8,-1-1 0,0-1 0,0 0 0,0-1-1,0 0 1,-1-2 0,0 0 0,0 0 0,0-1 0,24-17-1,-18 12-1,0-1 0,-1-1-1,0-1 1,-2 0 0,1-1-1,19-25 1,-27 27 2,0 2 20,0-1 1,9-19-1,-21 31-4,-3 4-14,-6 5-7,-12 14 21,19-18-18,-1-1 0,1 1-1,0 1 1,1-1-1,-1 0 1,1 1 0,-1 0-1,1 0 1,1 0-1,-1 0 1,-2 6-1,5-9-4,-3 6 3,1 0-1,0 1 1,-2 16-1,4-22-9,0 0 0,0 0-1,0 0 1,1 0 0,-1 0 0,1 0-1,0-1 1,-1 1 0,1 0 0,1 0 0,-1-1-1,0 1 1,1 0 0,-1-1 0,4 4-1,-4-5 6,-1 0 0,1-1-1,0 1 1,0-1-1,-1 0 1,1 1-1,0-1 1,0 1-1,-1-1 1,1 0-1,0 0 1,0 1-1,0-1 1,0 0-1,0 0 1,-1 0-1,1 0 1,0 0-1,0 0 1,0 0 0,0 0-1,0-1 1,-1 1-1,1 0 1,0 0-1,0-1 1,0 1-1,-1 0 1,1-1-1,0 1 1,-1-1-1,2 0 1,22-19-10,-10 4 11,0-1-1,-2 1 1,0-2-1,-1 0 1,-1 0 0,0-1-1,-2 0 1,0-1-1,7-27 1,0-15 1,14-113-1,-29 174 0,4-30 9,-1-34 0,-3 57-6,0 0 1,-1 0-1,0-1 0,0 1 1,-1 0-1,0 0 0,0 1 1,-1-1-1,-6-13 0,9 21-4,0 0 0,0 0-1,0-1 1,0 1-1,-1 0 1,1-1-1,0 1 1,0 0-1,0 0 1,0-1-1,0 1 1,-1 0 0,1 0-1,0-1 1,0 1-1,-1 0 1,1 0-1,0 0 1,0 0-1,-1-1 1,1 1 0,0 0-1,0 0 1,-1 0-1,1 0 1,0 0-1,-1 0 1,1 0-1,0 0 1,0 0-1,-1 0 1,1 0 0,0 0-1,-1 0 1,1 0-1,0 0 1,-1 0-1,1 0 1,0 0-1,0 0 1,-1 0-1,1 0 1,0 0 0,-1 1-1,1-1 1,0 0-1,0 0 1,-1 0-1,1 1 1,0-1-1,0 0 1,0 0-1,-1 0 1,1 1 0,0-1-1,0 0 1,0 1-1,-10 19-24,8-14 27,-10 31-8,1 1 0,2 0 1,2 0-1,-5 55 0,9-36-52,4 82 1,-1-121 61,2-1-1,0 0 1,0 1-1,2-1 1,10 33-1,-13-47 1,0 0 0,1-1-1,-1 1 1,1-1 0,-1 1-1,1-1 1,0 0-1,0 0 1,0 0 0,0 0-1,0 0 1,0 0-1,0 0 1,1-1 0,-1 1-1,1-1 1,-1 0-1,1 0 1,0 1 0,-1-2-1,1 1 1,5 1-1,1-2 5,0 0 0,0 0 0,0-1 0,0 0-1,16-5 1,3 1 24,-12 0-20,0 0 0,0 0 0,0-2 0,-1 0 0,23-14 0,-21 11 5,10-5 29,43-34 0,-67 46-37,0 0-1,0 0 1,0-1-1,0 1 1,-1-1-1,1 1 1,-1-1-1,0 0 1,0 0 0,0 0-1,-1 0 1,0 0-1,1 0 1,-1 0-1,-1-1 1,1 1-1,-1 0 1,1 0-1,-1-1 1,-1 1 0,1 0-1,0-1 1,-1 1-1,0 0 1,0 0-1,-3-7 1,4 11-7,-1-1 0,1 0-1,-1 0 1,1 0 0,-1 0 0,0 1 0,1-1 0,-1 0 0,0 1-1,0-1 1,1 0 0,-1 1 0,0-1 0,0 1 0,0-1 0,0 1-1,0 0 1,0-1 0,0 1 0,0 0 0,0 0 0,0-1 0,0 1-1,0 0 1,0 0 0,0 0 0,0 0 0,0 1 0,0-1 0,0 0-1,0 0 1,1 0 0,-1 1 0,0-1 0,0 1 0,0-1 0,-2 1-1,0 1 0,0-1 0,0 1 0,0 0 0,1 0 0,-1 0 0,0 0-1,1 0 1,-1 1 0,1-1 0,-3 4 0,1 2-6,0 1 1,0 0-1,1 0 1,0 0-1,1 0 1,-1 0-1,2 1 1,0-1-1,0 0 1,0 1 0,1-1-1,1 1 1,0-1-1,0 1 1,0-1-1,1 0 1,1 1-1,0-1 1,0 0-1,1-1 1,0 1-1,0-1 1,1 1-1,6 7 1,-8-12 11,0-1 1,0 0 0,1 0-1,-1 0 1,1 0-1,0-1 1,0 1-1,0-1 1,0 0 0,0 0-1,0 0 1,1-1-1,-1 1 1,1-1-1,-1 0 1,1-1 0,-1 1-1,1-1 1,-1 0-1,1 0 1,0 0-1,-1 0 1,1-1 0,-1 0-1,1 0 1,5-2-1,7-3 38,0 0 0,0-2 0,-1 0 0,0-1 0,21-14 0,7-11 160,74-71 0,-42 34 112,-76 70-310,1 1-1,0-1 1,-1 0-1,1 1 0,0-1 1,-1 1-1,1-1 1,0 1-1,0-1 1,0 1-1,0-1 1,-1 1-1,1 0 1,0 0-1,0-1 1,0 1-1,0 0 1,0 0-1,0 0 1,0 0-1,0 0 0,0 0 1,0 0-1,0 1 1,1-1-1,0 1 1,-1 0 0,0 0-1,1 0 1,-1 0 0,0 1 0,0-1-1,0 0 1,0 0 0,0 1-1,0-1 1,0 1 0,0-1-1,1 3 1,2 8 24,0-1 0,0 1 0,1 16 0,-2-17 19,3 18 135,17 45 0,-19-64-125,1 0-1,0 0 1,1-1 0,0 1-1,0-1 1,1 0-1,11 11 1,-12-14 12,0 0 1,1-1-1,0 0 1,0 0-1,0-1 1,0 0-1,13 5 1,-18-8-91,0 0-1,0 0 1,0-1-1,0 1 1,0-1 0,0 1-1,0-1 1,0 0-1,1 0 1,-1 0 0,0 0-1,0 0 1,0 0-1,0 0 1,1-1-1,-1 1 1,0-1 0,0 0-1,0 0 1,0 1-1,0-1 1,0-1 0,0 1-1,-1 0 1,1 0-1,0-1 1,-1 1 0,1-1-1,-1 1 1,1-1-1,-1 0 1,1 1 0,-1-1-1,1-3 1,6-9-4131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14.5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255 631 8744,'0'0'7054,"-10"4"-6712,-9 3-152,0 1 0,1 1 0,1 0 0,-29 21 0,32-19 29,0 2-1,1-1 1,0 1-1,-18 25 1,26-31-119,0 0 1,1 0-1,0 0 0,0 1 1,1 0-1,-1 0 0,2 0 1,-1 0-1,1 0 0,0 1 1,1-1-1,-1 10 0,2-16-56,0 0 0,0 1 0,1-1 0,-1 0-1,0 0 1,1 1 0,-1-1 0,1 0 0,0 0 0,0 1-1,0-1 1,0 0 0,0 0 0,0 0 0,1 0-1,-1 0 1,1-1 0,-1 1 0,4 3 0,-2-4 3,0 1 0,0 0 1,0-1-1,0 1 0,0-1 1,1 0-1,-1 0 0,0 0 1,1 0-1,-1-1 0,1 0 1,3 1-1,2-1 21,0-1-1,0 0 1,0 0-1,0 0 1,0-1-1,0-1 1,-1 0-1,1 0 1,9-5-1,-10 3-2,-1 0 0,1-1 0,-1 0 0,0 0 0,0-1 0,-1 0 0,10-14 0,34-59 350,-35 54-293,-7 12-62,-1 0 0,0 0 0,0-1 0,-2 0 0,0 0 0,0 0 0,-2 0 0,0-1 0,1-17 0,0-24 161,-6-62-1,0 93-133,-1-1-1,-2 1 1,0 0 0,-15-39 0,-1-11 216,9 64-120,12 12-178,0 0-1,-1 0 1,1 0 0,0 0-1,0-1 1,0 1-1,-1 0 1,1 0 0,0 0-1,0 0 1,-1 0-1,1 0 1,0 0 0,0 0-1,-1 0 1,1 0-1,0 0 1,0 0 0,-1 0-1,1 0 1,0 0-1,0 0 1,-1 0 0,1 0-1,0 0 1,0 0-1,-1 0 1,1 0-1,0 0 1,0 0 0,-1 1-1,1-1 1,0 0-1,0 0 1,0 0 0,-1 0-1,1 1 1,0-1-1,0 0 1,0 0 0,0 0-1,0 1 1,-1-1-1,1 0 1,0 0 0,0 1-1,0-1 1,0 0-1,0 0 1,0 1 0,0-1-1,-17 98 168,14 135 15,5-206-119,1 0 1,1 0 0,2 0-1,0-1 1,2 0-1,20 47 1,-26-67-31,1-1 0,0 0-1,0 0 1,1 0 0,-1 0 0,1 0 0,0-1-1,0 1 1,1-1 0,-1 0 0,1-1 0,0 1 0,0-1-1,0 0 1,1 0 0,-1 0 0,1-1 0,-1 0-1,1 0 1,0-1 0,0 1 0,6 0 0,0-1 20,-1-1 1,1 0-1,0 0 1,0-1-1,-1 0 1,1-1-1,0-1 1,-1 0-1,0 0 1,15-7-1,-12 2-16,0 0 0,-1-1 0,0-1 0,0 0 0,-1-1 0,-1 0 0,14-16 0,-22 23-18,0 0-1,0 0 1,0-1-1,-1 1 1,1-1-1,-1 1 1,3-9-1,-5 11-4,1-1 0,0 1 0,-1 0 1,1 0-1,-1 0 0,0-1 0,1 1 0,-1 0 0,0 0 0,-1-1 1,1 1-1,0 0 0,-1 0 0,1-1 0,-1 1 0,0 0 0,1 0 1,-1 0-1,-2-3 0,1 2-2,0 0 0,0 0-1,-1 0 1,1 1 0,-1-1 0,1 1 0,-1-1 0,0 1 0,0 0 0,0 0-1,0 0 1,-1 1 0,1-1 0,0 1 0,-1 0 0,1 0 0,-1 0 0,1 0-1,-1 0 1,0 1 0,1 0 0,-1 0 0,0 0 0,1 0 0,-1 0 0,0 1-1,1-1 1,-1 1 0,1 0 0,-1 0 0,1 1 0,0-1 0,-1 1 0,-3 2-1,-4 1 40,1 0-1,0 1 0,0 0 0,-16 13 0,23-16-39,-1 1-1,1-1 1,0 1-1,0 0 1,0 0-1,0 1 1,1-1 0,0 0-1,0 1 1,0-1-1,0 1 1,1 0-1,-2 8 1,2-4-6,0-1 0,0 1 1,1 0-1,0 0 0,1-1 0,0 1 1,0 0-1,1-1 0,0 1 0,0-1 1,1 1-1,0-1 0,1 0 0,0 0 1,0-1-1,1 1 0,0-1 0,0 0 1,0 0-1,1 0 0,0-1 1,0 0-1,1 0 0,0-1 0,0 1 1,0-2-1,1 1 0,-1-1 0,1 0 1,0 0-1,1-1 0,14 4 0,-14-5 19,1 0 0,0-1 0,0 0 0,-1 0 0,1-1 0,0 0 0,0-1 0,0 0-1,-1 0 1,1-1 0,0-1 0,-1 0 0,0 0 0,0 0 0,0-1 0,0-1 0,0 0-1,-1 0 1,0 0 0,0-1 0,0 0 0,-1-1 0,12-12 0,-12 11-3,5-4 53,-1-1 0,11-16 1,-19 24-58,0 1 1,-1-1 0,1 1 0,-1-1-1,-1 0 1,1 0 0,-1 0 0,1 0 0,-1 0-1,-1 0 1,1-7 0,-2 2 56,0 0 0,-1 1 0,0 0 0,-1-1 1,0 1-1,0 0 0,-1 0 0,-7-12 0,7 14 46,4 7-120,-1-1 0,1 1 0,0 0 0,0 0 1,0 0-1,0 0 0,-1 0 0,1-1 0,0 1 0,0 0 0,0 0 0,0 0 0,0-1 0,0 1 1,-1 0-1,1 0 0,0 0 0,0-1 0,0 1 0,0 0 0,0 0 0,0 0 0,0-1 0,0 1 1,0 0-1,0 0 0,0-1 0,0 1 0,0 0 0,0 0 0,0-1 0,0 1 0,0 0 1,1 0-1,-1 0 0,0-1 0,0 1 0,0 0 0,0 0 0,0 0 0,0 0 0,1-1 0,-1 1 1,0 0-1,0 0 0,0 0 0,1 0 0,-1 0 0,0-1 0,0 1 0,0 0 0,1 0 0,-1 0 1,0 0-1,0 0 0,0 0 0,1 0 0,-1 0 0,0 0 0,0 0 0,1 0 0,-1 0 1,0 0-1,0 0 0,0 0 0,1 0 0,-1 0 0,8-2 22,-1 0-16,-1 1 0,1-1 0,-1 2 0,0-1 0,1 1 0,0 0 0,-1 0 0,1 1 1,-1 0-1,0 0 0,1 0 0,-1 1 0,0 0 0,0 0 0,0 1 0,0 0 0,0 0 0,0 0 1,-1 0-1,1 1 0,-1 0 0,0 0 0,0 1 0,-1-1 0,1 1 0,-1 0 0,0 0 0,-1 1 1,1-1-1,-1 1 0,0 0 0,0 0 0,2 7 0,18 66 109,-4-11 23,-18-65-139,0 0-1,1-1 1,-1 1 0,1 0 0,0-1 0,0 1 0,0-1 0,0 0 0,0 0 0,1 1 0,-1-1 0,0-1-1,5 3 1,-6-2-2,1-1-1,0 0 1,0 0-1,0-1 0,0 1 1,-1 0-1,1-1 0,0 1 1,0-1-1,0 1 1,0-1-1,0 0 0,1 0 1,-1 0-1,0 0 1,0 0-1,0-1 0,0 1 1,0-1-1,0 1 1,3-2-1,3-3-1,0-1 0,-1 1 0,1-1 0,-1-1 0,0 1 0,-1-1 0,1 0 0,8-15 0,0-2 0,21-45 0,-28 49 0,0-1 0,7-36 0,-12 43 0,-3 18 0,-3 25 0,1 14 0,0-18 0,2 0 0,4 41 0,-3-60 0,0-1 0,0 1 0,0-1 0,1 1 0,-1-1 0,2 0 0,-1 1 0,0-1 0,1 0 0,0 0 0,0-1 0,0 1 0,1-1 0,0 1 0,0-1 0,0 0 0,6 4 0,-8-7 0,0 0 0,0 0 0,0 0 0,0 0 0,0-1 0,1 1 0,-1 0 0,0-1 0,1 0 0,-1 0 0,0 1 0,1-1 0,-1-1 0,0 1 0,1 0 0,-1-1 0,0 1 0,1-1 0,-1 1 0,0-1 0,0 0 0,0 0 0,0 0 0,0 0 0,0-1 0,0 1 0,0 0 0,0-1 0,0 0 0,-1 1 0,3-3 0,5-6 0,0 0 0,0-1 0,12-22 0,-19 30 0,18-28 0,30-51 0,-46 74 0,-1 0 0,1 0 0,-1-1 0,-1 1 0,0-1 0,0 1 0,0-1 0,0-12 0,1 16 0,-3 5 0,0 0 0,0 0 0,0 0 0,0 0 0,0 0 0,0 0 0,0 0 0,0 0 0,1 0 0,-1 0 0,0-1 0,0 1 0,0 0 0,0 1 0,0-1 0,0 0 0,0 0 0,0 0 0,0 0 0,0 0 0,0 0 0,0 0 0,1 0 0,-1 0 0,0 0 0,0 0 0,0 0 0,0 0 0,0 0 0,0 0 0,0 0 0,0 0 0,0 0 0,0 0 0,0 0 0,0 0 0,0 0 0,0 0 0,0 1 0,0-1 0,0 0 0,0 0 0,0 0 0,0 0 0,0 0 0,0 0 0,0 0 0,0 0 0,0 0 0,0 0 0,0 0 0,0 0 0,0 0 0,0 1 0,0-1 0,0 0 0,0 0 0,0 0 0,0 0 0,0 0 0,0 0 0,0 0 0,0 0 0,0 0 0,0 0 0,0 0 0,-1 7 0,1-1 0,0 1 0,0-1 0,1 1 0,0-1 0,0 0 0,0 1 0,1-1 0,0 0 0,3 8 0,1 5 0,1 5 0,13 43 0,-17-60 0,-1-1 0,1 0 0,1 0 0,-1 0 0,1 0 0,0 0 0,7 7 0,-10-12 0,0 0 0,0 0 0,0 0 0,0 0 0,0-1 0,0 1 0,0 0 0,0-1 0,1 1 0,-1 0 0,0-1 0,0 0 0,1 1 0,-1-1 0,0 0 0,1 1 0,-1-1 0,0 0 0,1 0 0,-1 0 0,0 0 0,3-1 0,-1 0 0,-1 0 0,1 0 0,-1 0 0,0 0 0,1-1 0,-1 1 0,0-1 0,0 1 0,0-1 0,0 0 0,2-2 0,2-3 0,0-1 0,-1 0 0,0 0 0,0 0 0,5-12 0,-5 4 0,-1-1 0,0 1 0,-2-1 0,1 0 0,-2 0 0,0 0 0,-3-23 0,-3-13 0,4 47 0,1-1 0,10 7 0,20 6 0,-1-1 0,1-2 0,0-1 0,0-1 0,51-6 0,-54 4 0,-26 1 0,1-1 0,-1 1 0,0 0 0,0 0 0,0 0 0,1 0 0,-1 1 0,0-1 0,0 0 0,0 0 0,1 1 0,-1-1 0,0 1 0,0-1 0,0 1 0,2 0 0,-4 1 0,1-1 0,-1 0 0,0 0 0,0 0 0,1 0 0,-1 0 0,0 0 0,0 0 0,0 0 0,0 0 0,0 0 0,0-1 0,-1 1 0,1 0 0,0-1 0,0 1 0,-2 0 0,-3 2 0,-14 12 0,2 0 0,0 1 0,1 1 0,0 0 0,2 2 0,0 0 0,1 0 0,1 1 0,-21 43 0,33-62 0,1 1 0,-1-1 0,1 0 0,-1 0 0,1 1 0,0-1 0,-1 0 0,1 1 0,0-1 0,0 0 0,0 1 0,0-1 0,0 1 0,0-1 0,0 0 0,1 1 0,-1-1 0,0 0 0,1 0 0,-1 1 0,1-1 0,0 0 0,-1 0 0,1 0 0,0 1 0,-1-1 0,1 0 0,0 0 0,0 0 0,0 0 0,0-1 0,0 1 0,0 0 0,0 0 0,1 0 0,-1-1 0,0 1 0,0-1 0,0 1 0,1-1 0,-1 1 0,0-1 0,1 0 0,-1 0 0,0 1 0,1-1 0,-1 0 0,0 0 0,1-1 0,-1 1 0,0 0 0,1 0 0,-1 0 0,0-1 0,1 1 0,-1-1 0,0 1 0,0-1 0,2-1 0,21-12 0,34-28 0,-51 36 0,-1 0 0,0 0 0,0 0 0,0-1 0,-1 0 0,0 0 0,0 0 0,-1-1 0,6-12 0,-2 10 0,-8 9 0,0 1 0,0 0 0,0 0 0,0 0 0,0 0 0,0 0 0,0-1 0,0 1 0,0 0 0,0 0 0,1 0 0,-1 0 0,0 0 0,0 0 0,0 0 0,0 0 0,0-1 0,0 1 0,0 0 0,1 0 0,-1 0 0,0 0 0,0 0 0,0 0 0,0 0 0,0 0 0,1 0 0,-1 0 0,0 0 0,0 0 0,0 0 0,0 0 0,0 0 0,0 0 0,1 0 0,-1 0 0,0 0 0,0 0 0,0 0 0,0 0 0,0 0 0,1 0 0,-1 1 0,0-1 0,0 0 0,0 0 0,0 0 0,0 0 0,0 0 0,0 0 0,1 0 0,-1 0 0,0 1 0,0-1 0,0 0 0,0 0 0,0 0 0,0 0 0,0 0 0,0 0 0,0 1 0,0-1 0,0 0 0,0 0 0,0 0 0,0 1 0,1 5 0,1 0 0,0 1 0,0-1 0,1 0 0,4 9 0,-6-13 0,0 0 0,0 0 0,0 1 0,0-1 0,1 0 0,-1 0 0,1 0 0,0 0 0,0 0 0,-1-1 0,1 1 0,0 0 0,0-1 0,1 1 0,-1-1 0,0 0 0,0 0 0,1 0 0,-1 0 0,1 0 0,4 1 0,-3-2 0,0-1 0,0 1 0,0 0 0,0-1 0,0 0 0,0 0 0,0 0 0,-1-1 0,1 1 0,0-1 0,-1 0 0,1 0 0,5-4 0,6-5 0,-1-1 0,0 0 0,-1-1 0,0-1 0,-1 0 0,-1 0 0,0-1 0,-1 0 0,0-1 0,9-23 0,-2-1 0,-2-2 0,-1 0 0,9-52 0,-16 43 0,-1 0 0,-3 0 0,-4-82 0,-1 34 0,0 95 0,-2 11 0,-3 14 0,-7 68 0,4 0 0,3 0 0,8 130 0,1-188 0,-2-10 0,2-1 0,0 1 0,1-1 0,1 1 0,9 24 0,-9-34 0,-3-6 0,1 0 0,1 1 0,-1-1 0,1 0 0,5 9 0,-7-13 0,0 0 0,0 0 0,0-1 0,0 1 0,0 0 0,0 0 0,1 0 0,-1-1 0,0 1 0,0 0 0,1-1 0,-1 1 0,0-1 0,0 0 0,1 1 0,-1-1 0,1 0 0,-1 0 0,0 0 0,1 0 0,-1 0 0,0 0 0,1 0 0,-1-1 0,0 1 0,1 0 0,-1-1 0,0 1 0,2-1 0,7-4 0,-1 1 0,1-2 0,-1 1 0,0-1 0,-1-1 0,1 1 0,-1-1 0,-1-1 0,1 0 0,6-8 0,-4 2 0,0 0 0,-1 0 0,-1-1 0,0 0 0,10-28 0,-4-19 0,-5 21 0,-12 85 0,5 66 0,-1-88 0,-1-15 0,1 0 0,0 0 0,0 1 0,1-1 0,0 0 0,0 0 0,1 0 0,0 0 0,7 11 0,-9-16 0,0 0 0,0 0 0,1 0 0,-1 0 0,1-1 0,-1 1 0,1 0 0,0-1 0,0 1 0,0-1 0,-1 0 0,1 0 0,0 0 0,1 0 0,-1 0 0,0 0 0,0 0 0,0-1 0,0 1 0,1-1 0,-1 0 0,0 1 0,1-1 0,-1 0 0,0 0 0,0-1 0,1 1 0,-1 0 0,0-1 0,0 1 0,1-1 0,-1 0 0,0 0 0,0 0 0,3-2 0,4-2 0,0 0 0,-1-1 0,1 0 0,-1-1 0,-1 0 0,1 0 0,-1-1 0,-1 0 0,1 0 0,-1 0 0,8-17 0,-4 6 0,-2-1 0,0-1 0,-1 1 0,6-33 0,-16 95 0,1 0 0,7 69 0,-5-105 0,5 29 0,-5-35 0,0 1 0,0-1 0,1 1 0,-1-1 0,0 0 0,0 1 0,0-1 0,1 1 0,-1-1 0,0 0 0,0 1 0,1-1 0,-1 0 0,0 1 0,1-1 0,-1 0 0,0 0 0,1 1 0,-1-1 0,1 0 0,-1 0 0,0 0 0,1 1 0,0-1 0,0 0 0,0-1 0,0 1 0,0 0 0,-1 0 0,1-1 0,0 1 0,0-1 0,0 1 0,-1-1 0,1 1 0,0-1 0,-1 0 0,1 1 0,0-1 0,-1 0 0,1 1 0,0-2 0,7-11 0,0 0 0,-1 0 0,0 0 0,-1-1 0,-1 1 0,0-1 0,4-26 0,-4 20 0,2-1 0,14-34 0,-21 54 0,1 1 0,-1-1 0,0 1 0,1-1 0,-1 1 0,1-1 0,-1 1 0,1 0 0,-1-1 0,1 1 0,-1 0 0,1-1 0,-1 1 0,1 0 0,-1 0 0,1 0 0,-1-1 0,1 1 0,0 0 0,-1 0 0,1 0 0,-1 0 0,1 0 0,0 0 0,-1 0 0,1 0 0,-1 0 0,1 0 0,-1 1 0,1-1 0,0 0 0,-1 0 0,1 0 0,-1 1 0,1-1 0,-1 0 0,1 1 0,-1-1 0,1 0 0,0 2 0,26 20 0,-15-12 0,13 8 0,-14-10 0,1 0 0,0 0 0,1-1 0,13 5 0,-21-10 0,0-1 0,0 1 0,0-1 0,1 0 0,-1-1 0,0 1 0,0-1 0,1 0 0,-1-1 0,0 1 0,1-1 0,-1 0 0,0 0 0,9-4 0,-8 3 0,1-1 0,-1-1 0,0 1 0,0-1 0,0 0 0,-1 0 0,1-1 0,-1 0 0,0 0 0,0 0 0,4-6 0,-7 8 0,0 0 0,0 0 0,0 0 0,0 0 0,-1-1 0,1 1 0,-1 0 0,0-1 0,0 1 0,0-1 0,0 1 0,-1-1 0,1 1 0,-1-1 0,0 1 0,0-1 0,0 0 0,-1 1 0,1-1 0,-1 1 0,0-1 0,0 1 0,-3-6 0,3 7 0,0 0 0,0 0 0,0 0 0,0 0 0,-1 0 0,1 0 0,-1 1 0,1-1 0,-1 0 0,0 1 0,0 0 0,1-1 0,-1 1 0,0 0 0,0 0 0,0 0 0,-1 0 0,1 0 0,0 0 0,0 1 0,0-1 0,-1 1 0,1 0 0,0-1 0,0 1 0,-1 0 0,1 0 0,0 0 0,-1 1 0,-1 0 0,-1 0 0,1 0 0,1 0 0,-1 1 0,0 0 0,0-1 0,0 1 0,1 1 0,-1-1 0,1 1 0,0-1 0,0 1 0,0 0 0,0 0 0,0 0 0,0 0 0,-2 5 0,2-2 0,-1 0 0,1 0 0,0 1 0,0-1 0,1 1 0,0 0 0,0 0 0,-2 14 0,4-18 0,0 1 0,0-1 0,1 1 0,-1-1 0,1 1 0,-1-1 0,1 0 0,0 1 0,0-1 0,1 0 0,-1 1 0,1-1 0,-1 0 0,1 0 0,0 0 0,0-1 0,1 1 0,-1 0 0,0-1 0,4 3 0,-1 0 0,1-1 0,-1 1 0,1-1 0,0-1 0,0 1 0,0-1 0,9 4 0,-10-6 0,1 0 0,-1 0 0,0-1 0,1 1 0,-1-1 0,0 0 0,1-1 0,-1 1 0,10-3 0,-11 2 0,15-4 0,-18 5 0,-1-1 0,1 1 0,-1 0 0,1-1 0,-1 1 0,0 0 0,1-1 0,-1 1 0,1 0 0,-1-1 0,0 1 0,0-1 0,1 1 0,-1-1 0,0 1 0,0-1 0,1 1 0,-1-1 0,0 1 0,0-1 0,0 1 0,0-1 0,0 1 0,0-1 0,0 1 0,0-1 0,0 1 0,0-1 0,0 1 0,0-1 0,0 0 0,0 1 0,-1-1 0,1 1 0,0-1 0,-6-10-4007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2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5824,'0'0'20897,"3"-11"-20791,12-48 80,-12 53 4,-2 6-181,-1 0 0,0-1 0,0 1 1,1 0-1,-1 0 0,0 0 1,0 0-1,0-1 0,0 1 0,1 0 1,-1 0-1,0-1 0,0 1 0,0 0 1,0 0-1,0 0 0,0-1 0,0 1 1,0 0-1,0-1 0,0 1 0,1 0 1,-1 0-1,0-1 0,0 1 1,-1 0-1,1 0 0,0-1 0,0 1 1,0 0-1,0 0 0,0-1 0,0 1 1,0 0-1,0 0 0,0-1 0,-1 1 1,1 0-1,0 0 0,0 0 0,0-1 1,0 1-1,-1 0 0,1 0 0,0 0 1,0 0-1,0-1 0,-1 1 1,1 0-1,-4-7 625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2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5720,'0'0'14659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1 844 6824,'0'0'6557,"9"-7"-5992,37-30 239,-2-2-1,-2-2 0,-1-2 1,61-85-1,-63 72-217,-2-2 0,-3-1 1,-3-2-1,24-65 0,-47 106-351,-1-1-1,4-25 1,-9 39-121,-1 1 0,-1-1 0,1 1 0,-1 0 0,0-1-1,-1 1 1,0-1 0,0 1 0,0 0 0,0-1 0,-5-9 0,6 15-88,-1 0 0,0 0 0,1 0 0,-1 0 1,0 0-1,0 0 0,1 0 0,-1 1 1,0-1-1,0 0 0,0 1 0,0-1 0,0 0 1,0 1-1,0-1 0,0 1 0,0 0 0,0-1 1,0 1-1,0 0 0,-1 0 0,1 0 0,0 0 1,0-1-1,0 2 0,0-1 0,0 0 0,-1 0 1,1 0-1,0 0 0,0 1 0,0-1 0,-2 1 1,-1 1 16,-1 0 0,1-1 0,0 2-1,0-1 1,-1 0 0,1 1 0,-4 4 0,-8 8 61,1 1 0,1 0 0,0 1 0,1 1 0,1 0 0,-13 25 0,11-13 50,0 0 1,2 1 0,-12 49 0,17-52-34,2 0 0,1 0-1,1 0 1,1 0 0,2 1 0,0-1 0,6 31 0,-5-54-92,0-1 0,0 1 0,0-1 0,1 0 0,-1 0 1,1 0-1,0 0 0,0 0 0,1 0 0,-1 0 0,1 0 1,0-1-1,0 0 0,0 1 0,0-1 0,0 0 1,1 0-1,0-1 0,-1 1 0,1-1 0,0 0 0,5 2 1,-1-1 0,0-1 1,0 0 0,0 0 0,0-1-1,0 0 1,0 0 0,1-1 0,-1 0-1,0 0 1,0-1 0,12-2-1,57-13 172,0-3-1,-1-4 0,134-59 1,-202 79-141,8-3 89,-15 2-39,-8-2 32,3 5-128,0 0 1,0 1-1,1 0 1,-1 0-1,0 0 0,0 0 1,0 1-1,1-1 1,-1 1-1,0 0 0,0 0 1,-4 2-1,-5 1 12,-16 5 2,1 1 0,0 1 1,0 1-1,1 2 0,-28 19 1,44-26-15,0 1-1,1 0 1,1 0 0,-1 1 0,2 0 0,-1 1 0,1 0 0,0 0-1,1 1 1,1 0 0,-1 0 0,2 1 0,-1-1 0,-3 16-1,8-25-8,1 0-1,-1 1 0,1-1 1,0 0-1,-1 1 1,1-1-1,0 0 0,1 1 1,-1-1-1,0 0 0,1 0 1,-1 1-1,1-1 0,0 0 1,-1 0-1,1 1 0,0-1 1,1 0-1,-1 0 0,0 0 1,0 0-1,1-1 1,-1 1-1,1 0 0,0-1 1,0 1-1,-1 0 0,1-1 1,0 0-1,0 0 0,0 1 1,3 0-1,-1-1 5,0 1 0,0-1-1,1 0 1,-1-1 0,0 1 0,1-1-1,-1 1 1,0-1 0,1 0 0,-1-1-1,1 1 1,-1-1 0,0 0 0,0 0 0,1 0-1,5-4 1,4-2 12,0-2 0,0 1 0,-2-2-1,1 1 1,-1-2 0,0 0 0,-1 0 0,-1-1-1,10-13 1,-1-2 52,-2 0-1,0-1 1,18-45-1,-35 73-72,2-5 31,1 0 0,-2 0 0,1-1 0,0 1 0,-1 0 0,1-6 0,-14 42 122,5-16-141,3-3-9,1 0 1,0 0-1,0 0 0,1 1 0,1-1 1,0 1-1,1 17 0,0-23 3,0-1 0,1 1 1,0-1-1,0 0 0,1 1 0,0-1 0,0 0 0,0 0 0,1 0 0,-1 0 0,2 0 0,-1-1 0,1 0 0,-1 1 1,1-1-1,6 5 0,-9-9-1,0-1 1,0 1-1,0-1 1,0 1-1,1-1 1,-1 0-1,0 1 1,1-1-1,-1 0 0,0 0 1,0 0-1,1 0 1,-1 0-1,0 0 1,1 0-1,-1 0 1,0 0-1,0-1 1,1 1-1,-1-1 1,0 1-1,2-1 1,27-15 53,-27 14-53,39-27 135,66-59 0,-55 42-37,-53 46-102,1-1 1,-1 1-1,0 0 0,0-1 1,1 1-1,-1 0 1,1 0-1,-1-1 0,0 1 1,1 0-1,-1 0 0,1 0 1,-1-1-1,0 1 0,1 0 1,-1 0-1,1 0 0,-1 0 1,1 0-1,-1 0 0,1 0 1,-1 0-1,0 0 0,1 0 1,-1 0-1,1 0 1,-1 0-1,1 0 0,-1 1 1,1-1-1,-1 0 0,0 0 1,1 0-1,-1 1 0,1-1 1,-1 0-1,0 0 0,1 1 1,-1-1-1,0 0 0,1 1 1,-1-1-1,0 0 1,0 1-1,1-1 0,-1 1 1,0-1-1,0 0 0,0 1 1,0-1-1,1 1 0,-1-1 1,0 1-1,0-1 0,0 1 1,0 0-1,4 34 102,-3-24-64,2 15 34,9 35 172,-12-60-238,0 0 0,0 0-1,1 0 1,-1 0 0,1-1 0,-1 1 0,1 0 0,-1 0 0,1-1 0,-1 1 0,1 0 0,0 0 0,-1-1-1,1 1 1,0-1 0,0 1 0,-1-1 0,1 1 0,0-1 0,0 1 0,0-1 0,0 0 0,0 0 0,-1 1-1,1-1 1,0 0 0,0 0 0,0 0 0,0 0 0,0 0 0,0 0 0,0 0 0,0 0 0,0 0 0,0 0-1,0-1 1,-1 1 0,1 0 0,0-1 0,0 1 0,1-1 0,4-2 22,-1 0-1,1 0 1,-1 0 0,9-8 0,140-129 86,-150 137-117,-1-1 0,1 0 0,0 1 0,0-1 0,0 1 0,1 1 0,-1-1 0,1 0 0,0 1 0,-1 0 0,11-3 0,-14 6 0,1 0 0,-1 0 0,1 1 0,-1-1 0,1 0 0,-1 1 0,0-1 0,0 1 0,0-1 0,0 1 0,0 0 0,0-1 0,0 1 0,-1 0 0,2 2 0,0 0 0,0 2 0,2 0 0,-1 0 0,1 0 0,-1 0 0,2 0 0,-1-1 0,10 10 0,-12-14 0,0 0 0,0 0 0,-1 0 0,1 0 0,0 0 0,0 0 0,1-1 0,-1 1 0,0-1 0,0 1 0,0-1 0,0 0 0,0 0 0,1 0 0,-1 0 0,0 0 0,0 0 0,0-1 0,0 1 0,0-1 0,1 1 0,-1-1 0,0 0 0,0 0 0,-1 0 0,1 0 0,0 0 0,0 0 0,3-3 0,4-4 0,-1 0 0,0 0 0,0-1 0,0 0 0,-1 0 0,-1-1 0,0 0 0,0 0 0,7-19 0,-4 11 0,1 0 0,12-17 0,-18 29 0,0 1 0,1 0 0,-1 0 0,1 1 0,0 0 0,0-1 0,1 2 0,-1-1 0,1 0 0,8-3 0,2 1 0,0 1 0,1 0 0,-1 1 0,1 0 0,26-1 0,84 5 0,-121 0 0,78-3 696,-20 0-5995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238 592 4912,'0'0'8418,"1"-10"-8019,1-31 4,-2 40-370,0-1 0,-1 0 0,1 1 1,0-1-1,-1 1 0,0-1 0,1 1 1,-1-1-1,0 1 0,0-1 0,0 1 1,0 0-1,0-1 0,0 1 1,0 0-1,0 0 0,0 0 0,-1 0 1,1 0-1,-2-1 0,-30-12 601,21 11-374,5 0-81,-1 0 0,0 0 0,0 1 1,0 1-1,0-1 0,-14 0 1,17 3-91,0-1 0,1 1 0,-1-1 0,0 1 1,0 1-1,1-1 0,-1 1 0,1 0 0,0 0 1,-1 0-1,1 0 0,-8 6 0,9-5-9,0-1 1,-1 1-1,1 0 0,0 0 1,0 0-1,1 1 0,-1-1 1,1 0-1,-1 1 0,1 0 1,0-1-1,1 1 0,-1 0 1,1 0-1,-2 5 0,3-5-17,-1-1-1,1 1 0,0 0 1,0-1-1,1 1 1,-1-1-1,1 1 0,0 0 1,0-1-1,0 1 0,0-1 1,0 0-1,1 1 1,0-1-1,-1 0 0,1 0 1,5 6-1,-4-6 3,-1 0 0,1 0-1,0 0 1,1-1 0,-1 1-1,0-1 1,1 1 0,-1-1 0,1 0-1,0-1 1,0 1 0,0-1 0,0 1-1,0-1 1,0 0 0,0-1 0,0 1-1,0-1 1,0 0 0,0 0 0,1 0-1,-1 0 1,0-1 0,0 1 0,0-1-1,0 0 1,5-2 0,0-1 31,0 1-1,0-2 1,0 1 0,0-1 0,0 0 0,-1-1-1,0 0 1,0 0 0,-1-1 0,9-10 0,0-1 75,-2-2 1,0 0 0,-1-1-1,14-30 1,-21 38-106,-1 0 1,0 0 0,-1-1-1,0 1 1,-1-1-1,-1 0 1,0 0-1,-1 0 1,-1-15 0,0 20-43,-1-19 80,-1 1 1,-2-1-1,0 1 0,-15-47 1,17 67-82,-1 1 1,0-1 0,0 1 0,0-1 0,-1 1 0,0 0 0,-1 0-1,1 1 1,-1-1 0,0 1 0,0 0 0,-1 1 0,1-1 0,-1 1-1,0 0 1,-1 0 0,1 1 0,0 0 0,-1 0 0,0 0 0,0 1-1,0 0 1,-11-2 0,7 3 3,0-1-1,0 2 1,0-1-1,0 2 1,0-1 0,0 1-1,0 1 1,0 0-1,0 1 1,0 0-1,1 0 1,-14 7 0,20-8-474,11-4 469,13-6-1507,-16 6-788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6520,'0'0'5920,"1"11"-5342,10 170 2110,-11-172-2335,0 0 0,1 0 0,-1 0-1,2 0 1,-1 0 0,1-1 0,1 1 0,-1-1-1,6 12 1,-7-20-333,-1 0 0,0 0-1,1 0 1,-1 0 0,0 0 0,1 0 0,-1 1-1,0-1 1,1 0 0,-1 0 0,0 0 0,1 0-1,-1 0 1,0 0 0,1 0 0,-1 0 0,0-1-1,1 1 1,-1 0 0,0 0 0,1 0 0,-1 0-1,0 0 1,1 0 0,-1-1 0,0 1 0,1 0-1,-1 0 1,0-1 0,0 1 0,1 0 0,-1 0-1,0-1 1,0 1 0,0 0 0,1 0 0,-1-1-1,0 1 1,0 0 0,0-1 0,0 1 0,0 0-1,1-1 1,-1 0 0,11-19 273,30-93 368,-33 84-543,1 1 1,2 1 0,0-1 0,2 2 0,21-32-1,-33 56-106,0 1 0,0-1 0,0 1-1,0-1 1,0 1 0,1 0 0,-1 0-1,0-1 1,1 1 0,-1 0 0,1 0-1,-1 0 1,1 1 0,0-1 0,-1 0-1,1 1 1,0-1 0,-1 1 0,1-1-1,3 1 1,-4 0 1,1 0-1,-1 1 1,1-1-1,-1 1 1,1 0-1,-1-1 0,0 1 1,1 0-1,-1 0 1,0 0-1,1 0 1,-1 0-1,0 0 1,0 0-1,0 0 1,0 1-1,0-1 0,0 0 1,0 1-1,-1-1 1,1 0-1,1 4 1,10 26 179,-1 1 0,-2 1 0,10 65 1,-8-40 194,-10-50-273,0-6-38,-1 1-1,1 0 0,-1 0 1,1 0-1,0-1 0,0 1 1,2 4-1,6-12-17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5624,'0'0'11513,"12"-3"-11093,98-23 600,1 5 1,2 5 0,183-2-1,-185 21-467,186-4 528,-285 0-988,0 1 1,-1 0 0,1 0-1,-1 1 1,1 1 0,21 5 0,-33-7-95,1 0 1,-1 0 0,0 0-1,0 0 1,1 0 0,-1 0-1,0 0 1,0 0-1,1 0 1,-1 1 0,0-1-1,0 0 1,0 0 0,1 0-1,-1 0 1,0 0 0,0 1-1,0-1 1,0 0 0,1 0-1,-1 0 1,0 1 0,0-1-1,0 0 1,0 0 0,0 0-1,0 1 1,1-1-1,-1 0 1,0 0 0,0 1-1,0-1 1,0 0 0,0 0-1,0 1 1,0-1 0,0 0-1,0 0 1,0 1 0,0-1-1,0 0 1,0 0 0,-1 1-1,1-1 1,0 0 0,0 0-1,0 1 1,0-1-1,0 0 1,0 0 0,-1 0-1,1 1 1,0-1 0,0 0-1,0 0 1,-6 4-3279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218 308 7024,'0'0'6114,"-12"0"-5634,0 0-296,0 1 0,0 0 0,1 1 0,-1 0 0,0 1-1,1 0 1,0 1 0,0 0 0,-20 10 0,22-9 140,1 1 1,-1 0-1,1 0 0,0 1 1,0 0-1,-8 11 0,15-17-283,0 0 0,1 0-1,-1 0 1,1 0 0,0 0-1,-1 0 1,1 1-1,0-1 1,0 0 0,0 0-1,-1 0 1,1 1-1,1-1 1,-1 0 0,0 0-1,0 0 1,0 1 0,1-1-1,-1 0 1,0 0-1,1 0 1,-1 0 0,1 0-1,-1 0 1,1 0-1,0 0 1,-1 0 0,1 0-1,0 0 1,0 0 0,0 0-1,0 0 1,0-1-1,0 1 1,2 1 0,0 0 85,1 1 0,0-1 0,-1 0 1,1 0-1,0-1 0,0 1 1,1-1-1,7 2 0,-5-3-20,1 0-1,0 0 1,-1-1-1,1 0 1,0 0-1,-1-1 1,0 0 0,1-1-1,-1 1 1,0-1-1,0-1 1,0 1 0,-1-1-1,9-6 1,-3 0 34,1 1 0,-1-2 0,-1 0 1,0 0-1,-1-1 0,10-14 0,-12 13-47,0 1-1,-2-2 1,1 1-1,-2-1 1,0 0-1,0 0 1,-1 0-1,-1-1 1,-1 1-1,0-1 1,0 0-1,-2 0 0,-1-18 1,1 27-59,-2 1 0,1 0 1,0-1-1,-1 1 0,0 0 0,0 0 1,-1 0-1,1 0 0,-1 0 0,0 0 1,0 1-1,-1-1 0,1 1 0,-1 0 1,0 0-1,0 0 0,-1 1 0,1 0 1,-1-1-1,1 2 0,-1-1 0,0 0 1,0 1-1,0 0 0,-1 0 0,1 0 1,0 1-1,-1 0 0,1 0 0,-1 0 1,1 1-1,-1 0 0,1 0 0,-7 1 1,-1 1 20,1 1 0,-19 7 1,28-9-71,0 0 1,0 1-1,0-1 1,0 1-1,0-1 0,1 1 1,-1 0-1,1 0 1,-1 0-1,1 0 1,0 0-1,-1 1 0,1-1 1,1 1-1,-1 0 1,-2 2-1,5-4-46,-1-1 0,0 1-1,0 0 1,0-1 0,0 1 0,0-1-1,1 1 1,-1-1 0,0 1 0,0-1-1,1 1 1,-1 0 0,0-1 0,1 0-1,-1 1 1,1-1 0,-1 1-1,1-1 1,-1 1 0,1-1 0,-1 0-1,1 1 1,-1-1 0,1 0 0,-1 0-1,1 1 1,-1-1 0,1 0 0,0 0-1,-1 0 1,2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7736,'0'0'9319,"-2"14"-8756,1-8-477,-20 109 1456,15-86-858,1-1-1,1 1 1,0 41 0,4-62-427,0 0 0,0 0-1,1 0 1,1 0 0,-1 0 0,5 11 0,-5-16-141,0 0 1,1 0-1,-1-1 0,1 1 1,0 0-1,0-1 0,0 1 0,0-1 1,0 1-1,0-1 0,0 0 1,1 0-1,-1 0 0,1 0 0,0-1 1,0 1-1,-1-1 0,5 2 1,15 5 134,0-2 0,1 0 1,-1-1-1,1-2 0,43 2 0,-44-2-261,1-1 535,-22-2-724,0 0 1,0 0-1,-1-1 1,1 1-1,0 0 0,0-1 1,0 1-1,-1-1 1,1 1-1,0-1 0,0 0 1,-1 1-1,1-1 1,-1 1-1,1-1 0,0 0 1,-1 0-1,0 1 1,1-1-1,-1 0 0,1 0 1,-1 0-1,0 0 1,1-1-1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6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10448,'0'0'3702,"14"4"-3267,-3-1-332,3 1 40,0 0 0,1-1-1,-1-1 1,0 0 0,16 0 0,9-2 986,0-2 1,-1-2 0,50-11-1,-72 9-946,-11 4-2480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5016,'0'0'15874,"12"2"-15733,-2 0-105,-4-1-15,0 0 0,0 0 0,0 0 0,0-1-1,0 0 1,0 0 0,-1 0 0,1-1 0,0 0 0,10-3 0,18-4 98,0 1 0,0 2 0,0 2 1,0 0-1,1 3 0,52 5 0,-62-4 153,1-1 0,38-5 0,-59 4-194,0 1-1,1-2 0,-1 1 0,0 0 1,5-3-1,-8 3-72,0 0-1,-1 0 1,1 1 0,0-1 0,-1-1-1,1 1 1,-1 0 0,0 0 0,1 0-1,-1-1 1,0 1 0,0-1 0,1 1 0,-1-1-1,0 1 1,-1-1 0,2-2 0,3-2-408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14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55 18295,'0'0'3048,"57"-53"-3416,-39 51 72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1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7528,'0'0'13095,"11"-4"-12879,-2 0-214,13-7 262,1 1 0,1 2 1,25-7-1,1 8 160,59 0 1,-19 2 370,-82 4-693,0 0 0,-1-1 0,1 0 0,9-5-1,26-6 441,-35 9-836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3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29 100 4416,'0'0'4786,"-4"-10"-4108,-12-31-4,9 14 2490,6 27-3100,1-1 0,0 1 0,0 0-1,0 0 1,0-1 0,0 1 0,0 0 0,0-1 0,0 1 0,0 0 0,0-1-1,0 1 1,0 0 0,0-1 0,0 1 0,0 0 0,0-1 0,0 1 0,0 0-1,0-1 1,1 1 0,-1 0 0,0 0 0,0-1 0,0 1 0,5-3 3836,53 325-963,-50-267-2568,20 144 888,-27-185-1103,-1-12-79,0 0-1,0 0 1,0 0 0,0 0-1,1 0 1,-1 0-1,1 0 1,-1 0-1,1 0 1,1 2 0,-4-8-32,1 1 1,0-1 0,-1 0 0,2 0 0,-1 0 0,0 0 0,1 1 0,-1-9-1,1 2 8,-4-40 96,-43-365 674,31 325-584,12 77-184,4 8 87,11 8-53,52 24-37,102 59-1,-144-73-48,-1 1 0,-1 0 0,0 2 1,-1 0-1,-1 1 0,0 1 0,-2 0 1,0 2-1,-1-1 0,20 38 0,-30-51 7,-2 0 1,1 1-1,0-1 0,-1 0 1,-1 1-1,1 0 0,-1-1 0,0 1 1,0 0-1,-1 0 0,0 0 0,0-1 1,-1 1-1,1 0 0,-2 0 1,1-1-1,-1 1 0,0 0 0,0-1 1,0 0-1,-1 1 0,0-1 0,-1 0 1,1-1-1,-1 1 0,0-1 1,-1 1-1,1-1 0,-1 0 0,0-1 1,0 1-1,-1-1 0,1 0 0,-1 0 1,0-1-1,0 0 0,0 0 1,-10 3-1,-3 0 51,1 0-1,-1-2 1,0-1 0,-26 2 0,-78-3 231,63-3-102,-11 7-207,75-1-1513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3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3808,'0'0'13429,"4"10"-13057,111 209 1799,-59-116-853,-54-99-1244,1-1 0,0 1-1,-1-1 1,1 1 0,1-1 0,3 3-1,-4-3 127,1 0 1,-1 0-1,-1 0 0,1 0 0,0 0 0,3 7 0,-6-10-183,1 0-1,-1 0 0,0 0 0,0 0 1,0 0-1,1 0 0,-1 0 0,0 0 1,0 0-1,0 0 0,0-1 0,1 1 1,-1 0-1,0 0 0,0 0 0,0 0 1,0 0-1,0 0 0,1 0 1,-1 0-1,0-1 0,0 1 0,0 0 1,0 0-1,0 0 0,0 0 0,0-1 1,1 1-1,-1 0 0,0 0 0,0 0 1,0 0-1,0-1 0,0 1 0,0 0 1,0 0-1,0 0 0,0 0 0,0-1 1,0 1-1,0 0 0,0 0 1,0 0-1,0-1 0,0 1 0,0 0 1,-1 0-1,4-11 301,17-56 136,-3 6-238,27-66 1,-30 96-134,1-1 0,1 2 1,35-50-1,-46 72-52,-5 7-26,1-1-1,0 1 0,-1 0 0,1-1 1,0 1-1,0 0 0,0 0 1,0-1-1,0 1 0,0 0 1,0 0-1,1 0 0,-1 0 1,3-1-1,-5 0-65,-9 5 21,-21 11 49,0 0-1,-1-2 1,-33 8-1,14-4 26,44-14-20,-1 0 1,1 0-1,-1 0 0,0-1 1,1 0-1,-1-1 0,0 1 1,1-1-1,-1-1 0,0 0 1,-10-2-1,16 3-11,-12-3-18,14 3 10,0 0 0,0 0-1,0 0 1,0 0-1,0 0 1,1 0 0,-1 0-1,0 0 1,0 0-1,0 0 1,0 0 0,0 0-1,1 0 1,-1 0-1,0 0 1,0 0 0,0-1-1,0 1 1,0 0 0,0 0-1,1 0 1,-1 0-1,0 0 1,0 0 0,0 0-1,0-1 1,0 1-1,0 0 1,0 0 0,0 0-1,0 0 1,0 0-1,0-1 1,0 1 0,0 0-1,0 0 1,0 0-1,0 0 1,0-1 0,0 1-1,0 0 1,0 0-1,0 0 1,0 0 0,0 0-1,0-1 1,0 1 0,0 0-1,0 0 1,0 0-1,0 0 1,0 0 0,-1-1-1,1 1 1,0 0-1,0 0 1,0 0 0,0 0-1,0 0 1,0 0-1,-1 0 1,1 0 0,0-1-1,7-1-234,2-1-3364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3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5720,'0'0'15169,"11"-4"-14927,33-11-12,-42 14-209,-1 1 0,0 0 1,0 0-1,1 0 1,-1-1-1,0 1 0,0 0 1,1 1-1,-1-1 1,0 0-1,1 0 0,-1 0 1,0 1-1,0-1 0,0 1 1,1-1-1,-1 1 1,0-1-1,0 1 0,0 0 1,0 0-1,0-1 1,0 1-1,0 0 0,0 0 1,0 0-1,0 0 0,-1 0 1,1 0-1,0 0 1,-1 0-1,1 0 0,-1 1 1,1-1-1,-1 0 1,1 0-1,-1 1 0,0-1 1,0 0-1,1 0 0,-1 1 1,0-1-1,0 0 1,0 1-1,-1-1 0,1 0 1,0 0-1,0 1 1,-1-1-1,1 0 0,-1 2 1,-3 7 48,-2 6 18,-1-1 1,0 1-1,-1-1 1,0 0-1,-1-1 0,-1 0 1,-17 20-1,22-29-30,1 0 0,-1 1 0,1-1 0,1 1 0,-4 8 0,7-14-54,0 0-1,0 1 1,0-1 0,0 0-1,0 1 1,0-1 0,0 0 0,0 1-1,0-1 1,0 0 0,1 1-1,-1-1 1,0 0 0,0 1-1,0-1 1,0 0 0,1 0 0,-1 1-1,0-1 1,0 0 0,1 0-1,-1 1 1,0-1 0,1 0 0,-1 0-1,0 0 1,1 0 0,-1 1-1,0-1 1,1 0 0,-1 0-1,0 0 1,1 0 0,-1 0 0,0 0-1,1 0 1,15 3 74,7-1 28,-2 0 60,1-1 0,-1-1 0,34-4 0,3 2 196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3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4912,'0'0'16662,"2"11"-16486,11 93 356,-8 17 432,-3-97-425,1-19 68,3-16-401,11-37-67,-3 7-52,1 0 1,3 1 0,29-49-1,-45 85-80,1 0-1,0 0 0,0 0 1,0 0-1,0 1 1,0-1-1,1 1 0,0 0 1,0 0-1,0 1 1,0-1-1,0 1 0,0 0 1,1 0-1,-1 0 1,1 0-1,-1 1 0,1 0 1,0 0-1,-1 0 1,1 1-1,0-1 0,0 1 1,8 1-1,-12-1-2,1 1-1,-1 0 1,1-1-1,0 1 1,-1 0-1,0 0 1,1 0-1,-1 0 1,0 0 0,1 0-1,-1 0 1,0 0-1,0 0 1,0 1-1,0-1 1,0 1-1,0-1 1,0 0-1,0 1 1,-1-1-1,2 4 1,9 35 81,-2 50 94,-8-71-38,0-1 0,1 0 0,0 0 0,2 0 0,0 0 1,13 34-1,-9-37 367,-2-2-4726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4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332 435 5624,'0'0'8494,"-11"9"-8179,-21 20 112,0 2 1,-29 36 0,51-54-303,-13 15 256,1 1-1,1 2 1,1 0-1,-27 60 0,33-57-139,3-9 118,-9 30 0,18-49-274,1 0-1,-1 1 1,1-1-1,0 1 1,1 0 0,0-1-1,0 1 1,0-1-1,1 1 1,1 7 0,-2-13-58,1 1 0,0 0 1,-1 0-1,1-1 0,0 1 1,0 0-1,0-1 0,0 1 1,0-1-1,0 1 0,1-1 1,-1 1-1,0-1 0,1 0 1,-1 0-1,1 0 0,-1 0 0,1 0 1,-1 0-1,3 1 0,0-1 11,0 0-1,0 0 0,0 0 0,0-1 0,0 1 1,0-1-1,0 0 0,0 0 0,4-1 1,4-1 26,0 0 0,0-1 0,0 0 0,-1-1 0,18-8 0,-13 2-37,-1 1-1,0-2 0,0 0 1,-1-1-1,-1 0 0,0-1 0,0-1 1,-1 0-1,-1-1 0,-1 0 1,0 0-1,-1-1 0,0 0 1,-1-1-1,-1 0 0,-1 0 1,-1-1-1,0 0 0,-1 0 0,-1 0 1,2-29-1,-5 46-25,-1-68 151,1 63-113,-1-1 0,0 1 1,0 0-1,-1-1 0,1 1 0,-1 0 0,-1 0 0,-3-7 0,6 13-31,0-1 0,0 1 0,0 0 0,0 0 0,0-1 0,0 1 0,0 0 0,0 0 0,0 0 0,0-1-1,-1 1 1,1 0 0,0 0 0,0 0 0,0-1 0,0 1 0,-1 0 0,1 0 0,0 0 0,0 0 0,0-1 0,-1 1 0,1 0-1,0 0 1,0 0 0,0 0 0,-1 0 0,1 0 0,0 0 0,0 0 0,-1 0 0,1 0 0,0-1 0,0 1 0,-1 0 0,1 1-1,0-1 1,0 0 0,-1 0 0,1 0 0,0 0 0,0 0 0,-1 0 0,1 0 0,0 0 0,0 0 0,-1 0 0,1 1 0,0-1 0,0 0-1,0 0 1,-1 0 0,1 1 0,-7 18 123,0 28-62,5-15 49,1 1-1,2-1 1,1 0-1,2 0 1,1 0-1,1-1 1,13 40-1,-16-65-45,-1 0-1,1 0 0,1 0 1,-1 0-1,1 0 0,0-1 1,0 1-1,9 8 0,-12-13-39,1 1-1,0 0 0,0-1 1,0 1-1,0-1 0,0 0 1,0 1-1,0-1 1,0 0-1,1-1 0,-1 1 1,0 0-1,1-1 0,-1 1 1,0-1-1,1 1 0,-1-1 1,1 0-1,-1 0 0,1 0 1,-1-1-1,0 1 0,1-1 1,-1 1-1,0-1 1,1 0-1,2-1 0,5-3 50,0-2 0,0 1 0,-1-1-1,0 0 1,0-1 0,9-10 0,42-57 273,-30 35-200,-17 24-86,0-1 53,1 0 0,0 0 0,2 1 0,29-24 0,-44 40-113,0-1 0,0 0 0,0 1 0,0-1 0,0 1 0,0-1 0,0 1 0,0-1 0,1 1 0,-1 0 0,0-1-1,0 1 1,0 0 0,0 0 0,0 0 0,1 0 0,-1 0 0,1 0 0,-1 1-3,0-1 0,0 0 0,-1 1-1,1-1 1,0 1 0,0-1 0,-1 1-1,1 0 1,0-1 0,-1 1 0,1 0 0,-1-1-1,1 1 1,-1 0 0,1 0 0,-1-1-1,0 1 1,1 1 0,1 5 11,-1 0 0,1 1 1,-1-1-1,-1 13 0,1-12-4,4 120 401,-5-128-409,0 0 0,0 0-1,0 1 1,0-1 0,0 0 0,0 0 0,0 0 0,0 0-1,0 0 1,1 0 0,-1 1 0,0-1 0,0 0 0,0 0 0,0 0-1,0 0 1,0 0 0,0 0 0,0 0 0,0 0 0,0 0 0,0 1-1,0-1 1,1 0 0,-1 0 0,0 0 0,0 0 0,0 0 0,0 0-1,0 0 1,0 0 0,0 0 0,0 0 0,1 0 0,-1 0-1,0 0 1,0 0 0,0 0 0,0 0 0,0 0 0,0 0 0,1 0-1,-1 0 1,0 0 0,0 0 0,0 0 0,0 0 0,0 0 0,0 0-1,0 0 1,1 0 0,-1 0 0,0 0 0,0 0 0,0-1 0,0 1-1,0 0 1,0 0 0,11-8 111,10-13 0,83-92 173,-102 111-285,-1 0 0,1 0 1,0 1-1,0-1 0,0 1 0,0-1 0,0 1 0,0 0 0,0-1 0,1 1 1,-1 0-1,5-1 0,-6 2-2,0 0-1,0 0 1,0 0 0,0 0-1,-1 0 1,1 0 0,0 1-1,0-1 1,0 0 0,0 1-1,0-1 1,0 0-1,0 1 1,-1-1 0,1 1-1,0-1 1,0 1 0,-1 0-1,1-1 1,0 1 0,-1 0-1,1-1 1,-1 1 0,1 0-1,-1 0 1,1 0 0,-1-1-1,1 1 1,-1 0 0,0 0-1,1 0 1,-1 0 0,0 0-1,0 1 1,8 41 5,-6-31 24,0 0 1,7 21-1,-8-32-29,-1 0 0,0-1 0,1 1 0,-1-1 0,0 1 0,1 0-1,-1-1 1,1 1 0,-1-1 0,1 1 0,-1-1 0,1 1 0,-1-1-1,1 1 1,0-1 0,-1 0 0,1 1 0,0-1 0,-1 0 0,1 1 0,0-1-1,-1 0 1,1 0 0,0 0 0,0 0 0,-1 0 0,1 0 0,0 0-1,0 0 1,-1 0 0,1 0 0,0 0 0,0 0 0,-1 0 0,1 0-1,0-1 1,-1 1 0,1 0 0,1-1 0,27-18 10,-25 17-10,122-98-1,-122 96 0,0 0 0,0 1 0,0 0 0,1-1 0,0 2 0,-1-1 0,1 0 0,0 1 0,0 0 0,1 0 0,-1 1 0,7-2 0,-10 3 0,-1 0 0,0 1 0,0-1 0,0 1 0,0-1 0,1 1 0,-1 0 0,0 0 0,0-1 0,0 1 0,0 0 0,0 0 0,0 0 0,-1 0 0,1 0 0,0 0 0,0 0 0,-1 0 0,1 0 0,0 3 0,13 27 0,-12-24 0,2 2 0,-1-1 0,0 1 0,1-1 0,-1 0 0,2-1 0,8 13 0,-12-19 0,1 1 0,-1-1 0,0 0 0,1 1 0,-1-1 0,1 0 0,-1 0 0,1 0 0,-1 0 0,1-1 0,0 1 0,0 0 0,-1-1 0,1 1 0,0-1 0,0 0 0,0 1 0,-1-1 0,1 0 0,0 0 0,0 0 0,0 0 0,0-1 0,-1 1 0,1 0 0,0-1 0,0 1 0,-1-1 0,1 0 0,0 1 0,-1-1 0,1 0 0,2-2 0,5-3 8,0 0 0,0-1 0,-1 0-1,0-1 1,0 0 0,-1 0 0,0 0 0,0-1 0,-1 0-1,0-1 1,-1 1 0,0-1 0,0 0 0,4-16 0,3-13 8,-2-1 1,8-62 0,-14 75-24,-1 10 6,-1-1-1,0 0 1,-1 1-1,-1-1 1,-5-32-1,5 49 2,0 1 0,0-1 0,0 0 0,0 0 0,0 0 0,0 0 0,-1 1 0,1-1 0,0 0 0,0 0 0,-1 0 0,1 1 0,-1-1 0,1 0 0,-1 0 0,1 1 0,-1-1 0,1 1 0,-1-1 0,0 0 0,0 0 0,0 1 0,1 0 0,-1 1 0,1-1 0,-1 0 0,0 0 0,1 0 0,-1 1 0,1-1 0,-1 0 0,1 0 0,-1 1 0,1-1 0,0 0 0,-1 1 0,1-1 0,-1 1 0,1-1 0,0 1 0,-1-1 0,1 0 0,0 1 0,-1 0 0,-15 38 0,11-18 0,1 0 0,1 0 0,1 1 0,1 26 0,9 87 0,-7-122 8,1 0 0,1 0 1,0 1-1,0-2 0,2 1 0,-1 0 0,2-1 0,-1 0 0,14 20 0,-18-31 0,1 0-1,-1 0 0,0 0 1,0 0-1,1 0 0,-1-1 1,0 1-1,1 0 0,-1-1 1,1 1-1,-1-1 0,1 0 0,-1 1 1,1-1-1,-1 0 0,1 0 1,-1 0-1,1 0 0,0 0 1,-1 0-1,1-1 0,-1 1 0,1 0 1,-1-1-1,1 1 0,-1-1 1,0 0-1,1 1 0,1-3 1,1 1-1,1 0 1,-2 0 0,1-1-1,0 1 1,0-1 0,-1 0-1,0 0 1,0 0 0,4-5-1,-2 0 7,0 1 0,0-1-1,-1 0 1,0 0-1,0-1 1,-1 1-1,0-1 1,0 0-1,-1 0 1,-1 0-1,1 0 1,-1-12-1,-1 20-15,1 0 0,-1 0-1,0 0 1,1 0 0,-1 0-1,1 0 1,-1 0 0,1 0 0,0 0-1,-1 0 1,1 0 0,0 0-1,0 1 1,-1-1 0,1 0-1,0 1 1,0-1 0,0 0-1,0 1 1,0-1 0,0 1-1,0 0 1,0-1 0,2 0-1,29-7-47,-29 8 53,56-9-44,29-7-38,-77 14 73,-1-2 1,0 1 0,0-1 0,0-1-1,0 0 1,11-8 0,21-21 105,-42 34-99,1 0 0,-1-1-1,0 1 1,1 0 0,-1 0 0,0 0 0,1-1 0,-1 1 0,1 0 0,-1 0 0,0 0-1,1 0 1,-1 0 0,1 0 0,-1-1 0,0 1 0,1 0 0,-1 0 0,1 0 0,-1 1-1,1-1 1,-1 0 0,0 0 0,1 0 0,-1 0 0,1 0 0,-1 1 0,3 13 3,-3-11-3,2 17 36,1 1 0,10 36 0,-11-49-45,0-1-1,1 0 1,0 0 0,0 0 0,1 0-1,0 0 1,0-1 0,0 0 0,1 0 0,10 11-1,-14-17 12,1 1-1,-1-1 0,0 1 1,1-1-1,-1 0 0,0 0 1,0 1-1,1-1 1,-1 0-1,0 0 0,1 0 1,-1 0-1,0-1 0,1 1 1,-1 0-1,0-1 0,1 1 1,-1-1-1,0 1 0,0-1 1,0 1-1,1-1 0,0-1 1,31-20 31,-29 20-29,3-4 8,0 0-1,-1-1 0,0 0 0,0 0 0,-1 0 0,0 0 0,0-1 0,7-16 0,0-4 10,11-38-1,-23 66-21,3-10-1,0-1-1,0 0 0,-1 0 0,2-17 0,1 35-62,-2 44-8,-7 85-1,3-114 67,-14 140-13,1 7 5,10-104 95,80-337 95,-67 246-166,1 0 0,1 1 0,19-30 0,-23 45-9,0-1 0,1 1 0,0 0 0,0 0 0,1 1 0,1 1 0,0-1 0,0 1 0,14-8 0,-18 12 5,0 1 0,0 0 1,0 1-1,0-1 0,1 1 1,-1 0-1,12-2 0,-15 4-1,0 0-1,0 0 0,0 0 1,0 1-1,0-1 0,-1 1 1,1-1-1,0 1 0,0 0 1,0 0-1,-1 0 0,1 1 0,-1-1 1,1 1-1,-1-1 0,1 1 1,-1 0-1,0 0 0,0 0 1,2 3-1,-1-3-5,-1 0 0,0 1-1,0 0 1,0 0 0,0-1 0,-1 1-1,1 0 1,-1 0 0,0 0 0,0 1-1,0-1 1,0 0 0,0 0 0,-1 1-1,1-1 1,-1 0 0,0 1-1,0-1 1,-1 5 0,0-2 3,-1-1 1,1 1-1,-2-1 0,1 0 0,0 1 1,-1-1-1,0 0 0,0-1 1,0 1-1,-7 6 0,3-3 6,-1 0 0,0-1 0,0 0 0,-1 0 0,0-1 0,0 0 0,0-1 0,-1 0 0,-13 5 0,22-10-11,-11 5-45,6-5 24,7-2 6,2 0 13,-1 1 0,1-1 0,0 1 0,0 0 0,-1 0 0,1 0 0,0 1 0,0-1 1,4 0-1,4-1-5,66-20-42,-40 11 6,53-10-1,-44 15 15,1-3 1,76-24-1,-80 23 56,-43 13-12,0 1 1,0-1-1,-1 1 1,0-1-1,0 0 0,-2 7 1,-1 3-3,2-10-9,1-1 0,-1 1-1,1 0 1,0 1 0,0-1 0,0 0 0,1 0 0,-1 0 0,1 0 0,0 1 0,0-1 0,0 0-1,0 0 1,0 1 0,1-1 0,0 0 0,-1 0 0,1 0 0,0 0 0,0 0 0,1 0 0,2 5-1,-3-7 5,0 1 0,-1-1-1,1 1 1,1-1-1,-1 0 1,0 0-1,0 1 1,0-1 0,1 0-1,-1 0 1,1 0-1,-1 0 1,1 0-1,-1-1 1,1 1 0,-1 0-1,1-1 1,0 1-1,-1-1 1,1 1-1,0-1 1,3 0 0,-3 0-1,-1-1 0,1 1-1,0-1 1,-1 0 0,1 1 0,0-1 0,-1 0 0,1 0 0,-1 0 0,1 0 0,-1-1 0,1 1 0,-1 0 0,0-1 0,0 1 0,0 0 0,0-1 0,0 1 0,0-1 0,0 0 0,0 1-1,0-3 1,2-3 2,-1 1 0,0-1-1,-1 0 1,0 0-1,0 0 1,0 0 0,-1 0-1,0 0 1,0 0 0,-2-7-1,-2-11 30,-9-33-1,10 48-19,-1 0-1,0 0 0,-8-14 1,-4-9 12,15 24-50,8 11-15,18 16-29,-16-11 67,-2-4-4,0 1-1,0-1 0,0 0 0,1 0 1,-1-1-1,1 0 0,0-1 0,0 0 1,-1 0-1,1 0 0,0-1 0,0 0 0,0-1 1,0 1-1,0-2 0,-1 1 0,1-1 1,7-3-1,13-4-17,-1-2 0,0-1 0,37-22 0,-45 23 16,-1-1 1,-1-1-1,0 0 1,0-2-1,-1 0 1,-1 0-1,-1-2 1,17-23-1,-21 25 27,0-1 0,-2 0 0,1-1 0,-2 0 0,0 0 0,-1 0-1,-1-1 1,-1 0 0,0 0 0,1-22 0,-5 38-10,1 0-1,-1-1 1,0 1 0,0 0 0,-1-1 0,1 1-1,0 0 1,-1-1 0,0 1 0,1 0 0,-1 0-1,0-1 1,0 1 0,-1-2 0,1 4-9,1-1 0,0 1 1,-1 0-1,1-1 0,0 1 1,-1 0-1,1 0 0,-1-1 1,1 1-1,-1 0 0,1 0 1,0-1-1,-1 1 0,1 0 1,-1 0-1,1 0 0,-1 0 1,1 0-1,-1 0 0,1 0 1,-1 0-1,1 0 0,-1 0 0,0 0 1,-1 1-1,1 0-1,-1-1 1,1 1 0,0 0 0,-1 0 0,1 0 0,-1 0-1,1 0 1,0 0 0,-2 3 0,-3 3 1,0 0 1,1 1-1,0 0 0,0 0 1,1 0-1,0 1 1,1 0-1,-1-1 1,2 1-1,-1 0 0,-1 16 1,0 10 2,2 63 1,3-62 9,-1-20-5,4 98 43,-3-101-48,1-1-1,1-1 1,0 1-1,0 0 1,1-1 0,0 1-1,8 13 1,-10-22-6,0 1 1,1-1-1,-1 0 1,0 0 0,1 0-1,0 0 1,0-1-1,0 1 1,0-1-1,0 1 1,0-1 0,1 0-1,-1 0 1,1-1-1,6 3 1,-4-2 5,0-1-1,0 0 1,0-1 0,0 1 0,0-1 0,0-1-1,0 1 1,0-1 0,9-1 0,4-4 25,-1 0-1,1-1 1,-1-1 0,0-1 0,20-13 0,111-82 255,-126 89-203,-17 14-28,-12 14-33,-25 47 5,9-16 17,18-36-29,1 0-1,0 0 1,1 0 0,0 0-1,0 1 1,0-1 0,1 1-1,1 0 1,-1-1 0,1 1-1,2 11 1,-2-19-12,0 0 1,0 0-1,0 0 0,0 0 1,0 0-1,0 0 0,0 0 1,1-1-1,-1 1 0,0 0 1,1 0-1,-1 0 1,0 0-1,1 0 0,-1 0 1,1 0-1,0-1 0,-1 1 1,1 0-1,0 0 0,-1-1 1,1 1-1,0 0 0,0-1 1,0 1-1,-1-1 0,1 1 1,0-1-1,0 1 0,0-1 1,0 0-1,0 1 0,0-1 1,0 0-1,0 0 0,0 0 1,0 0-1,0 0 0,0 0 1,0 0-1,0 0 0,0 0 1,0 0-1,0-1 1,0 1-1,0 0 0,0 0 1,0-1-1,1 0 0,5-2 16,0-1 0,0 0 0,-1 0 0,1 0 0,5-5 0,-2 0 15,-1 0 0,0-1-1,-1 0 1,0 0 0,0-1-1,-1 1 1,0-2-1,5-13 1,-9 19-1,0 1 0,0 0 0,0 0 0,1 0-1,0 0 1,0 0 0,0 1 0,10-9 0,-13 14-27,1-1 1,0 1-1,-1-1 1,1 1-1,-1 0 1,1 0-1,-1 0 1,0 0-1,1 0 1,-1 0-1,0 0 1,0 0-1,0 0 1,0 0-1,2 4 1,1-2 9,-1 0-6,0 0 0,0 0 0,0-1 1,0 1-1,1-1 0,-1 0 0,1 0 0,0 0 0,0-1 1,-1 1-1,1-1 0,0 0 0,0 0 0,0 0 0,1-1 1,-1 1-1,0-1 0,0 0 0,0 0 0,0-1 0,0 1 1,0-1-1,0 0 0,0 0 0,0 0 0,0 0 0,0-1 1,5-2-1,90-49 180,-89 46-179,-6 5 3,-1-1 0,1 1 0,0 0 0,0 0 0,0 1 0,6-3 0,-8 4-11,-1 0 0,1 0 1,0 0-1,-1 0 0,1 0 0,0 0 0,-1 1 1,1-1-1,-1 0 0,1 1 0,-1-1 0,1 1 0,-1 0 1,1-1-1,-1 1 0,1 0 0,-1 0 0,0 0 0,1 0 1,-1 0-1,2 2 0,28 32-3,-21-23 0,0-1 0,0-1 0,19 16 0,-14-15 0,1 0 0,0 0 0,26 14 0,-40-24 1,-1-1 0,1 1 0,0-1 0,-1 1 0,1-1 0,-1 0 0,1 0 0,0 0 0,-1 0 0,1 0 0,0 0 0,-1 0 0,1 0 0,0-1 0,1 0 1,13-1-110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4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11656,'0'0'5351,"89"-12"-5263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4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5320,'0'0'14757,"-8"13"-14321,1-2-322,-2 3 32,1 0-1,1 0 0,0 1 1,-6 18-1,-37 135 1396,28-112-746,17-45-495,1 0-1,0 0 0,0 0 0,-3 20 0,0-13 188,7-17-475,0-1 0,0 0 0,0 1 0,0-1 0,0 0 0,0 1 0,0-1 0,-1 0 0,1 1 0,0-1 0,0 0 0,0 0 0,-1 1-1,1-1 1,0 0 0,0 0 0,-1 1 0,1-1 0,0 0 0,0 0 0,-1 1 0,1-1 0,0 0 0,-1 0 0,1 0 0,0 0-1,-1 0 1,1 0 0,0 1 0,-1-1 0,1 0 0,0 0 0,-1 0 0,1 0 0,-1 0 0,1 0 0,0-1 0,-1 1 0,1 0-1,0 0 1,-1 0 0,1 0 0,0 0 0,-1 0 0,1 0 0,0-1 0,-1 1 0,1-2-90,-1-1-1,1 1 1,0 0 0,-1-1-1,1 1 1,1 0 0,-1 0 0,1-4-1,-1 1-40,5-32-925,-3 26-1872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4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11856,'0'0'3385,"13"0"-2861,202-22 2078,-204 20-2289,0 0 0,1 1 0,-1 0 0,0 0 0,1 1 0,-1 1 0,0 0 0,0 0 0,23 7 0,-20-5 260,-8 0 537,-11 7-1393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10448,'0'0'821,"14"3"-332,-7-2-409,6 2 70,0-1 0,0 0 0,0-2 0,0 1 1,1-1-1,17-3 0,-15 0 53,47-7 1280,0 3 0,90 1 0,-138 8-946,-14-1-468,0-1-1,0 1 1,1-1 0,-1 0 0,0 1 0,0-1-1,0 0 1,0 0 0,1 0 0,-1 0 0,0 0-1,0 0 1,0 0 0,0-1 0,1 1-1,-1 0 1,0 0 0,0-1 0,0 1 0,0-1-1,0 1 1,0-1 0,2-1 586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14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12864,'0'0'1960,"81"0"-1272,-19-2-8,15-2-25,-3 4 9,1 4-72,-5-2 8,-19-2-80,-15 4 8,-8 2-192,-14-4 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0 787 9440,'0'0'2393,"10"-1"-2082,4-1-99,0-1 0,0 0 0,0-1 0,0 0 0,23-12 0,6-11 700,-1-2 1,-1-2-1,-2-1 1,37-39-1,-61 54-157,-1 0 0,21-32 0,-19 30 656,-12 14-1168,-4 5-229,0-1-1,1 1 1,-1 0 0,0 0 0,1-1-1,-1 1 1,0 0 0,0-1 0,1 1-1,-1-1 1,0 1 0,0 0 0,0-1-1,0 1 1,1-1 0,-1 1 0,0 0-1,0-1 1,0 1 0,0-1 0,0 1-1,0 0 1,0-1 0,0 0 0,0 0 208,-9 18-6,3-5-171,1 0-1,0 0 0,1 0 1,0 1-1,1-1 0,1 1 1,0 0-1,1 0 1,0 0-1,1 18 0,1-26-13,-1-1 0,2 0 0,-1 0 0,0 0 0,1 0 0,-1 0 0,1-1 0,0 1 0,4 5 0,-5-8-15,0 1 0,0-1 1,1 1-1,-1-1 0,1 1 0,-1-1 0,1 0 1,-1 0-1,1 0 0,-1 0 0,1 0 1,0 0-1,0 0 0,0-1 0,-1 1 0,1-1 1,0 1-1,0-1 0,0 0 0,0 1 1,0-1-1,2-1 0,11-1 35,-2-2 0,1 0 0,0-1 0,-1 0 0,0-1 0,0 0 0,0-1 0,17-14 0,35-16 103,74-37 56,-125 68-169,0 0 1,1 1 0,0 1 0,0 0 0,16-1 0,4-2 85,-34 7-119,0 0-1,0-1 1,0 1 0,0 0-1,0 0 1,0-1 0,0 1-1,0 0 1,1 0-1,-1 1 1,0-1 0,0 0-1,0 0 1,0 0 0,0 1-1,0-1 1,0 0 0,0 1-1,0-1 1,0 1-1,0-1 1,-1 1 0,1 0-1,1 0 1,-4-1 1,1-1 1,-1 1-1,0 0 1,0-1-1,0 1 0,0 0 1,0 0-1,0 0 1,0 1-1,0-1 1,0 0-1,1 1 0,-1-1 1,-3 2-1,-11 4 28,1 1 0,0 0 0,-17 11 0,-8 5 37,36-21-68,0 0 0,0 0 1,1 0-1,-1 1 1,1 0-1,-1-1 1,1 1-1,0 1 1,0-1-1,1 0 0,-1 1 1,-3 6-1,5-8-3,0-1-1,1 1 1,-1-1-1,1 1 1,0 0-1,-1-1 1,1 1-1,0 0 1,0-1-1,0 1 1,0 0 0,0-1-1,1 1 1,-1 0-1,0-1 1,1 1-1,-1-1 1,1 1-1,0 0 1,-1-1-1,1 1 1,0-1-1,0 0 1,0 1-1,0-1 1,0 0-1,0 0 1,1 1-1,-1-1 1,0 0-1,0 0 1,1 0-1,-1 0 1,3 0 0,3 3 8,0-1 0,0 0 0,0 0 0,0-1 1,0 1-1,1-2 0,-1 1 0,1-1 1,0 0-1,11-1 0,1-1 26,-1 0 0,0-1 0,19-5 1,-18 2 23,-1-1 1,0-1-1,0-1 1,-1 0 0,0-2-1,-1 0 1,0 0 0,29-25-1,-9 2 111,-1-2-1,43-55 1,-69 75-144,-1 0-1,0-1 1,-1 0 0,-1-1-1,0 1 1,-1-1 0,4-22-1,-3 10 10,-2-1 0,-1 1 0,1-59 0,-5 80-13,0 0-1,-1 1 1,1-1 0,-2 0-1,1 1 1,-3-9-1,4 16-22,0 0 0,0 0 0,-1-1 0,1 1-1,0 0 1,0 0 0,0 0 0,0 0-1,0 0 1,0-1 0,0 1 0,0 0-1,0 0 1,0 0 0,0 0 0,-1 0-1,1 0 1,0 0 0,0 0 0,0-1-1,0 1 1,0 0 0,0 0 0,-1 0-1,1 0 1,0 0 0,0 0 0,0 0-1,0 0 1,0 0 0,-1 0 0,1 0-1,0 0 1,0 0 0,0 0 0,0 0 0,0 0-1,-1 0 1,1 0 0,0 0 0,0 0-1,0 0 1,-6 8 14,-4 19-9,6-16-2,-23 68 29,-19 87 0,29-99-3,-41 187 142,53-237-133,2-11-2,2 1 0,-1-1 0,1 0 0,0 1 0,0 8 0,-1-4 27,0 4 179,5-14-123,4-9-43,47-73 138,-37 54-126,39-49 0,-38 55-38,2 1 0,0 1-1,1 0 1,42-26 0,-60 43-56,1 0 0,-1 0 0,0 1 0,1-1 0,-1 1 0,1 0 0,0 0 0,3 0 0,-6 1 5,-1 0-1,1 0 1,-1 0-1,1 0 1,-1 0-1,0 0 1,1 0-1,-1 0 1,1 0-1,-1 0 1,1 1-1,-1-1 1,1 0-1,-1 0 1,0 0-1,1 0 1,-1 1-1,1-1 1,-1 0-1,0 1 1,1-1-1,-1 0 1,0 1-1,1-1 1,-1 1-1,1 0 3,-1 0-1,0 0 1,0 0-1,0 0 0,0 0 1,0 0-1,0 0 1,0 0-1,-1 0 0,1 0 1,0 0-1,-1 0 1,1 0-1,0 0 1,-1 0-1,1 0 0,-1 1 1,-5 7 11,-1-1 1,1 1 0,-1-1-1,0-1 1,-1 1-1,0-1 1,0-1 0,-1 1-1,-9 4 1,3 0 87,-23 21-1,37-32-96,0 1 1,1-1-1,-1 1 0,1-1 0,-1 1 0,0-1 1,1 1-1,0 0 0,-1-1 0,1 1 0,-1 0 1,1-1-1,0 1 0,-1 0 0,1 0 0,0-1 1,0 1-1,0 0 0,0 0 0,0 0 0,-1-1 1,1 1-1,1 0 0,-1 0 0,0-1 0,0 1 1,0 0-1,0 0 0,0 0 0,1-1 1,-1 1-1,0 0 0,1 0 0,2 2-10,-1 0-1,1 0 1,0 0 0,0-1-1,0 0 1,4 3 0,-4-3 4,32 20 2,-17-11 29,30 25 0,-44-33-27,0-1 1,0 0 0,0 0-1,0 0 1,0 0 0,0 0-1,0-1 1,9 2 0,-13-3-182,2-4-990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9240,'0'0'4702,"-8"15"-3940,-59 127 1508,62-131-1525,1 0 0,0 0 0,-2 13 0,5-21-474,0 0 1641,6-9-4515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0 494 10952,'0'0'3768,"15"-15"-3299,4-4-294,63-69 631,48-75 1053,6-15 929,-103 147-1235,-27 61-465,-7 7-801,-1-1 0,-2 1 1,-2 0-1,-1-1 0,-2 0 0,-16 43 1,25-78-273,-19 45 507,17-44-462,1 0 1,0 0 0,0 1-1,-1-1 1,1 0-1,-1 0 1,1-1 0,-1 1-1,0 0 1,0-1-1,0 1 1,0-1 0,0 1-1,0-1 1,0 0-1,0 0 1,-5 2 0,6-3-25,0 0 0,0 0 0,0-1 0,-1 1 1,1 0-1,0-1 0,0 1 0,0-1 1,0 1-1,0-1 0,0 1 0,0-1 1,0 0-1,0 1 0,0-1 0,0 0 1,0 0-1,0 0 0,0 0 0,-1-1 1,-17-27 371,11 17-244,2-2 48,6 14-209,0 0 1,0 0-1,0-1 1,0 1 0,0 0-1,0 0 1,0-1 0,0 1-1,0 0 1,0 0-1,0 0 1,0-1 0,0 1-1,0 0 1,0 0 0,0 0-1,1 0 1,-1-1 0,0 1-1,0 0 1,0 0-1,0 0 1,0 0 0,1 0-1,-1-1 1,0 1 0,0 0-1,0 0 1,1 0-1,-1 0 1,0 0 0,0 0-1,0 0 1,1 0 0,25 3 83,-9 0-84,161 5 311,-151-9-195,-1-1 0,0-1 0,0-2 0,48-14 0,-65 16-85,9-3 96,0-1 0,22-11-1,-35 15-105,0 0 1,0-1-1,0 1 0,-1-1 0,1 0 0,-1 0 0,0 0 0,0-1 0,-1 1 0,1-1 0,4-10 0,-5 10-94,-1-1 0,0 1 0,0-1 0,0 0 0,-1 0 0,0 0 0,0-11 0,-1-5-4107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3:5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8032,'0'0'17594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300 544 5120,'0'0'9705,"-2"-11"-9389,0 1-175,-1-3 181,1 1 0,1-1-1,-1-17 1,1 27-217,1-1 1,-1 1-1,0 0 0,0 0 1,0-1-1,-1 1 0,1 0 1,-1 0-1,1 0 0,-1 1 1,0-1-1,0 0 0,-1 1 1,1-1-1,-1 1 0,1-1 1,-4-1-1,-1-2 124,-1 0-1,0 1 1,-1 0 0,-15-7 0,21 11-175,-1 0 0,0 0 0,0 1 0,1 0 0,-1-1 0,0 1 0,0 1 0,1-1 0,-1 1 0,0-1 0,0 1 0,1 0 0,-1 0 0,1 1 0,-1-1 0,1 1 0,-1-1 0,-2 4 0,-3 0 67,0 0-1,1 1 1,0 1-1,0-1 1,-11 14-1,16-16-59,0 1 1,0 0-1,0 0 1,0 0-1,1 0 1,0 0-1,0 1 1,0-1-1,1 0 1,-1 1-1,1 0 1,1-1-1,-1 1 1,1 0-1,0-1 1,1 8-1,-1-10-22,1 1-1,-1 0 1,1-1 0,0 1-1,0-1 1,1 1 0,-1-1 0,0 1-1,1-1 1,0 0 0,0 0-1,0 0 1,0 0 0,1 0-1,-1 0 1,1 0 0,0-1-1,-1 0 1,1 1 0,0-1-1,0 0 1,1 0 0,-1-1-1,0 1 1,1-1 0,4 2-1,-2-2 20,1-1-1,0 0 0,-1-1 0,1 1 1,-1-1-1,1-1 0,7-1 1,-2 0 21,-1 1-32,0-1 1,0 0-1,0-1 1,-1 0-1,0-1 1,0 0-1,0 0 1,0-1-1,-1 0 0,0-1 1,0 0-1,-1-1 1,1 1-1,-2-2 1,1 1-1,-1-1 1,-1 0-1,1 0 1,-2-1-1,1 0 1,-1 0-1,-1 0 1,0-1-1,0 1 1,-1-1-1,0 0 1,-1 0-1,0 0 1,-1-1-1,-1 1 1,1 0-1,-2 0 1,-1-14-1,-2 4 8,0 1 1,-2-1-1,0 1 0,-1 0 0,-1 0 0,-1 1 0,-18-28 1,21 37-28,-1 1 1,0 0-1,0 1 1,-1-1 0,0 2-1,-1-1 1,0 1 0,0 0-1,0 1 1,-1 0 0,0 0-1,-11-4 1,16 8-20,0 0 1,1 1-1,-1-1 1,-1 1-1,1 0 1,0 0-1,0 1 1,0-1-1,0 1 1,-1 0-1,1 1 1,0-1-1,0 1 1,0 0-1,0 0 1,0 1-1,0 0 1,0-1-1,0 2 1,1-1-1,-1 0 1,1 1-1,-1 0 1,1 0-1,0 0 1,0 1-1,0-1 1,-4 7 0,-4 6 3,2 0 0,-12 21 1,22-36-25,-1-1 1,1 1 0,-1-1-1,1 1 1,0 0 0,-1-1-1,1 1 1,0 0 0,-1-1 0,1 1-1,0 0 1,0 0 0,0-1-1,0 1 1,0 0 0,0 0 0,0-1-1,0 1 1,0 0 0,0 0-1,0-1 1,0 1 0,0 0-1,0-1 1,1 1 0,-1 0 0,0-1-1,1 1 1,-1 0 0,0-1-1,1 1 1,-1 0 0,1-1 0,-1 1-1,1-1 1,-1 1 0,1-1-1,0 1 1,-1-1 0,1 0-1,-1 1 1,1-1 0,0 0 0,-1 1-1,1-1 1,0 0 0,0 0-1,-1 1 1,2-1 0,4 1-380,0 0 1,1-1 0,-1 0-1,10 0 1,-9-1-1617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5824,'0'0'14479,"-6"16"-14056,-1 1-302,2-7-47,1 0 0,1 0 1,-1 1-1,2-1 0,-1 1 0,2 0 0,-1-1 0,1 17 0,0 16 305,1-9 42,0-1 0,7 44 1,17 98 1502,-24-160-1604,0 1 64,0-16-372,0 0 0,0 0 1,0-1-1,0 1 0,0 0 1,0 0-1,0 0 1,0 0-1,0 0 0,1 0 1,-1 0-1,0-1 0,0 1 1,0 0-1,0 0 0,0 0 1,0 0-1,0 0 1,0 0-1,0 0 0,1 0 1,-1 0-1,0 0 0,0 0 1,0-1-1,0 1 0,0 0 1,0 0-1,0 0 1,1 0-1,-1 0 0,0 0 1,0 0-1,0 0 0,0 0 1,0 0-1,0 0 0,1 0 1,-1 0-1,0 0 0,0 0 1,0 0-1,0 0 1,0 1-1,0-1 0,1 0 1,-1 0-1,0 0 0,0 0 1,0 0-1,0 0 0,0 0 1,0 0-1,0 0 1,0 0-1,0 0 0,0 1 1,1-1-1,-1 0 0,0 0 1,0 0-1,0 0 0,0 0 1,0 0-1,0 1 1,2-5-198,0 1 0,-1-1 0,1 0 1,-1 1-1,0-1 0,0 0 1,0 0-1,0 0 0,0-6 0,0 2-2422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9240,'0'0'7265,"12"-8"-6681,37-22-26,-46 28-434,0 0 0,0 1 0,1-1 0,-1 1 0,0 0-1,1 0 1,-1 0 0,1 0 0,-1 0 0,1 1 0,-1 0-1,1 0 1,6 0 0,8 0 241,80-18 1118,-66 10-962,-1 2 0,38-2-1,19 2 1267,-81 6-1884,15-3 1371,-9-3-4520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6328,'0'0'10745,"10"-6"-10235,-1-1-376,-3 3-50,-1 0-1,1 0 1,0 1-1,0-1 0,0 2 1,0-1-1,1 1 1,-1-1-1,14-1 0,-6 2 103,220-32 1974,-79 17-1150,323-19 1048,-442 37-1754,56 8 0,-71-9 200,-1 0-4263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360 389 7632,'0'0'3664,"-12"1"-2998,-12 1-172,1 2 0,-1 1-1,-42 14 1,45-10-57,0 0 0,0 2 0,-31 22 0,42-26-224,0 1 0,0 0-1,1 1 1,0 0-1,1 1 1,0 0-1,1 0 1,-9 15-1,15-24-156,0 0 0,0 1 0,0-1-1,1 1 1,-1-1 0,0 0 0,1 1 0,-1-1-1,1 1 1,0 0 0,-1-1 0,1 1 0,0-1 0,0 1-1,0 0 1,0-1 0,0 1 0,0-1 0,1 1-1,-1 0 1,1-1 0,-1 1 0,2 2 0,-1-3-8,1 0 0,-1 1 0,1-1 0,0 0-1,-1 0 1,1-1 0,0 1 0,-1 0 0,1 0 0,0-1 0,0 1 0,0-1 0,0 0 0,0 1 0,0-1 0,0 0 0,-1 0 0,1 0 0,4-1 0,7-1 81,1 0 1,-1-1 0,0 0-1,0-1 1,-1-1-1,1 0 1,-1 0 0,0-2-1,0 1 1,-1-1-1,0-1 1,19-16 0,-14 9 65,0-1 0,-1-1 0,0 0 0,-2-1 0,0-1 0,21-39 0,-28 44-92,-1-1 0,-1 1-1,0-1 1,0 0 0,-2 0-1,0-1 1,0 1 0,-1 0-1,-1-1 1,-1 1 0,0 0-1,-1-1 1,-1 1 0,0 0-1,-1 0 1,-1 1 0,0-1-1,-1 1 1,-15-27 0,18 36-59,-1 0 0,1 0 0,-1 1 0,0-1 1,0 1-1,-1 0 0,1 0 0,-1 0 0,0 1 0,0 0 1,0 0-1,-9-4 0,11 6-28,0 0 0,1 0 0,-1 0-1,0 1 1,1-1 0,-1 1 0,0-1 0,0 1 0,0 0 0,1 0 0,-1 1-1,0-1 1,0 0 0,0 1 0,1 0 0,-1 0 0,0 0 0,1 0 0,-1 0-1,1 0 1,-1 0 0,1 1 0,0 0 0,-1-1 0,1 1 0,0 0-1,0 0 1,-3 4 0,-2 3 2,0 1-1,1-1 0,-8 16 1,12-21-38,0 0 1,1 1-1,-1-1 0,1 0 1,0 0-1,0 1 1,0-1-1,0 1 0,1-1 1,0 1-1,0-1 0,1 7 1,-1-8-20,1-1 1,0 0-1,0 0 0,0 0 1,1 0-1,-1-1 1,0 1-1,1 0 0,-1 0 1,1-1-1,0 1 0,-1-1 1,1 1-1,0-1 1,0 0-1,0 0 0,0 0 1,0 0-1,0 0 0,3 1 1,4 1-835,1 0 0,18 2 0,-22-4-594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11152,'0'0'3866,"-3"11"-3242,-20 60 386,-3 8 758,4 0-1,-12 87 0,32-154-1437,1 1 1,1-1-1,0 1 0,1 0 0,0-1 1,6 24-1,-6-33-262,0 0-1,0-1 1,1 1 0,-1 0 0,1-1-1,0 1 1,-1-1 0,1 1-1,0-1 1,1 0 0,-1 0 0,0 0-1,1 0 1,-1 0 0,1-1 0,-1 1-1,5 1 1,-1-1 9,-1 1 1,1-1-1,-1-1 1,1 1-1,0-1 1,0 0-1,11 0 1,-1-2 43,1 0 0,-1-1 0,0 0 0,0-2 1,0 0-1,17-7 0,-21 7-98,0-1 0,-1-1-1,0 0 1,0 0 0,-1-1 0,1-1-1,-2 1 1,15-15 0,-14 14-197,-1 1-563,-7 2-3132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15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13464,'0'0'2224,"58"-54"-1880,-3 32-8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12456,'0'0'2312,"75"-22"-1936,-37 12 8,5-2 0,3-2 0,-8-2 7,-1-1-7,-9 5-64,-4-2 16,-4-2-160,-6 4 16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6016,'0'0'7050,"1"12"-6443,22 292 2847,-1-77-798,-21-166-800,-7-83-907,2 6-3938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1 207 10656,'0'0'1534,"15"-13"-1052,-4 4-379,12-11 133,0 2 1,1 0-1,28-14 1,-19 15 188,1 2 1,1 2-1,0 1 1,1 2 0,0 1-1,0 1 1,1 3-1,0 1 1,0 1-1,0 3 1,0 0-1,61 10 1,-47-7 1243,-41 3-1065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6728,'0'0'16477,"-7"14"-16283,1-1-139,0-2-4,1 1 0,0-1 0,1 1 0,0 0-1,-4 22 1,-28 257 1525,36-236-698,0-54-670,-1-3-219,1 1 1,-1 0-1,0-1 1,1 1 0,0-1-1,-1 1 1,1-1-1,0 1 1,-1-1 0,1 1-1,0-1 1,0 1-1,0 0 1,0-1-1,1-2 1,-1 0-42,0-20-3403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10752,'0'0'2014,"11"-8"-1563,-7 6-422,25-21 458,2 2 0,49-25 1,-44 31 46,1 1 1,1 3-1,75-14 1,119 0 1763,-166 19-1640,-5-1 76,-37 3-3045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3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6728,'0'0'12686,"9"-4"-12443,25-13 21,1 2 1,37-10-1,-34 14-104,51-11 300,-77 20-335,-1 0 1,1 1-1,0 0 1,0 1 0,19 2-1,10 13 583,-40-15-698,-1 1 0,0-1 0,1 0 0,-1 0 0,0 1 0,1-1 0,-1 0 0,0 1 0,0-1-1,1 0 1,-1 0 0,0 1 0,0-1 0,0 1 0,0-1 0,1 0 0,-1 1 0,0-1 0,0 0 0,0 1 0,0-1-1,0 1 1,0-1 0,0 0 0,0 1 0,0-1 0,0 0 0,0 1 0,0-1 0,0 1 0,0-1 0,-1 0-1,1 1 1,0-1 0,0 0 0,0 1 0,-1-1 0,1 0 0,0 1 0,0-1 0,-1 0 0,1 1 0,0-1 0,0 0-1,-1 0 1,1 0 0,0 1 0,-1-1 0,-12 14-3785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4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10848,'0'0'881,"10"-5"-430,24-8 71,1 1-1,0 1 1,0 2 0,1 1 0,0 2 0,43-1 0,-56 7-15,-9-1 176,0 1 0,0 1 0,24 4-1,-32-4-597,13 4 1326,-12 1-3999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7528,'0'0'10289,"6"12"-9875,5 14-133,-1 1-1,-1-1 0,10 51 1,22 124 943,-35-179-740,-1-1 0,-1 1 0,-1 0 1,0 34-1,-3-56-24,-1-7-144,-9-125 287,-9-60-166,2 61 75,16 126-478,0 1 0,1-1 1,0 0-1,0 0 0,0 0 1,1 0-1,2-9 0,-3 13-21,1-1-1,0 1 0,-1-1 1,1 1-1,0 0 0,0 0 1,0-1-1,0 1 0,0 0 1,0 0-1,0 0 0,0 0 1,0 0-1,0 0 1,0 0-1,1 1 0,-1-1 1,0 0-1,1 1 0,-1-1 1,1 1-1,-1-1 0,1 1 1,-1 0-1,1-1 0,-1 1 1,1 0-1,-1 0 1,1 0-1,2 0 0,18 4 48,0 0-1,0 1 0,0 1 1,0 1-1,35 17 0,-40-14-29,1 0-1,-1 1 0,-1 0 1,0 2-1,-1 0 0,24 26 1,-20-17 11,-1 1 0,-1 1 1,28 49-1,-42-66-38,3 3 16,-1 1 1,0 0-1,-1 0 1,4 16 0,-7-25-16,-1 0 1,1 1-1,-1-1 1,0 1 0,0-1-1,0 1 1,0-1 0,0 0-1,0 1 1,-1-1-1,1 1 1,-1-1 0,0 0-1,1 1 1,-1-1-1,0 0 1,0 0 0,-1 1-1,1-1 1,0 0-1,-1 0 1,0-1 0,1 1-1,-1 0 1,0 0 0,-3 2-1,-3 2 19,-1-1 0,0 0-1,0-1 1,0 1 0,0-2 0,-1 1-1,0-1 1,1-1 0,-1 0 0,0 0-1,0-1 1,-1 0 0,1-1 0,0 0-1,-19-3 1,-10-2 125,-71-4-156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1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9744,'0'0'3926,"10"-10"-3443,5-5-281,-7 7-55,0 0 1,0 1-1,0 0 1,1 0-1,12-6 1,23-13 470,2 1 1,0 3-1,2 2 1,0 1 0,1 3-1,1 3 1,0 1 0,58-6-1,-29 9 151,1 3 0,97 5 0,-171 1-653,0 0 0,0 1 0,0 0 0,10 3 0,-15-4-95,1 1-1,-1-1 1,0 1-1,0-1 1,0 1-1,0 0 1,0-1-1,0 1 1,0 0-1,0 0 1,0 0-1,0 0 1,0 0-1,-1-1 1,1 2-1,0-1 1,-1 0-1,1 0 1,0 0-1,-1 0 1,1 0-1,-1 0 1,0 1-1,1-1 1,-1 0-1,0 0 1,0 1-1,0 0 1,0 8-281,0-5-2688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92 10448,'0'0'3921,"0"-10"-3562,1-30 35,-1 38-355,-1 0 0,1 0 0,-1 1 0,0-1-1,0 0 1,0 1 0,0-1 0,0 1 0,0-1-1,0 1 1,0-1 0,-1 1 0,1 0 0,-1-1 0,1 1-1,-1 0 1,1 0 0,-1 0 0,0 0 0,1 0 0,-1 1-1,0-1 1,0 1 0,0-1 0,1 1 0,-1-1 0,-2 1-1,-2-2 74,-2 0 4,-1 1-1,1-1 1,-1 1 0,1 1-1,-1 0 1,0 0 0,1 1 0,-1 0-1,1 0 1,-12 4 0,-11 4 637,-42 19 1,62-24-558,6-1-91,-1 0 1,1 0-1,0 0 0,0 0 1,0 1-1,0 0 0,1 0 1,0 0-1,-7 9 1,0 2 588,-16 30 0,23-39-490,4-5-174,-1 0 0,1 0 0,-1 0 0,1 0 0,0 0 0,-1 0 0,1 0 0,0 0 0,0 0 0,0 0 0,0 0 0,-1 0 0,2 0 0,-1 0-1,0 0 1,0 0 0,0 0 0,0 0 0,1 0 0,-1 0 0,0 0 0,1 0 0,-1 0 0,1 0 0,-1 0 0,1 0 0,-1 0 0,1 0 0,0-1 0,0 1 0,-1 0 0,1 0-1,0-1 1,0 1 0,0 0 0,-1-1 0,1 1 0,0-1 0,0 0 0,2 1 0,4 3 46,1-2 0,0 1 0,-1-1-1,10 1 1,-14-2-64,66 12 214,180 39 201,-239-49-397,-1 0 0,0 1 0,0 0 0,-1 0 0,1 1-1,-1 0 1,0 0 0,0 1 0,0 0 0,-1 1 0,0 0 0,0 0 0,-1 0-1,7 10 1,-13-16-23,0-1 1,1 1-1,-1 0 0,1 0 0,-1 0 1,0-1-1,0 1 0,0 0 0,1 0 1,-1 0-1,0 0 0,0-1 0,0 1 0,0 0 1,0 0-1,0 0 0,0 0 0,-1 0 1,1-1-1,0 1 0,0 0 0,-1 0 0,1 0 1,0-1-1,-1 1 0,1 0 0,-1-1 1,1 1-1,-1 0 0,1-1 0,-1 1 1,0 0-1,1-1 0,-1 1 0,0-1 0,1 1 1,-1-1-1,0 0 0,0 1 0,1-1 1,-1 0-1,0 1 0,0-1 0,0 0 1,0 0-1,-8 3 51,0 0 0,1-1 0,-14 1 0,14-1-29,-8 1 29,-21 3 76,-47 3 0,72-9-117,0 1 0,1 0 0,-1 1-1,0 0 1,1 1 0,0 0 0,-1 1-1,1 0 1,1 1 0,-1 0 0,-14 10 0,9-3-169,-3 2-4036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17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149 132 10152,'0'0'10055,"-12"-4"-9573,5 1-376,2 2-62,1-1 1,0 1 0,0-1-1,-1 1 1,-7 0 0,10 1-22,0 0 0,0 0 0,1 0 0,-1 0 0,0 0 0,0 1 0,1-1 0,-1 1 0,0-1 0,1 1 0,-1 0 0,1 0 0,-1 0 0,1-1 0,-1 1 0,1 1 0,0-1 0,-1 0 1,1 0-1,0 0 0,0 1 0,-1 1 0,-7 10 166,2 0 0,0 1 0,0-1 0,1 2 0,1-1 0,1 0 0,0 1 0,0 0 0,2 0 0,0 0 0,0 1 0,2-1 0,0 0 1,3 28-1,-3-40-145,1-1-1,-1 0 1,0 0 0,1 1 0,-1-1 0,1 0 0,0 0 0,0 0 0,0 0 0,0 0 0,0 0 0,0 0-1,0 0 1,1 0 0,-1 0 0,1-1 0,-1 1 0,1 0 0,0-1 0,-1 1 0,1-1 0,0 0 0,0 0-1,0 0 1,0 0 0,0 0 0,1 0 0,-1 0 0,0-1 0,0 1 0,0-1 0,1 0 0,-1 1 0,0-1 0,0 0-1,1 0 1,-1 0 0,0-1 0,1 1 0,-1-1 0,0 1 0,0-1 0,0 0 0,0 0 0,1 1 0,1-3 0,9-4 78,0-1 1,0 0-1,-1-1 1,0 0-1,0-1 1,-1 0 0,-1-1-1,14-17 1,-7 3 137,-1 1 0,-1-2 0,17-39 0,-32 64-251,3-4 156,-1-1-1,1 1 1,0 0-1,0-1 1,7-6-1,-3 38 419,-2 0-453,2 0-1,1 0 1,0-1-1,17 32 1,-25-56-117,1 0 0,0 1 0,-1-1 0,1 0 0,0 0 0,-1 0 0,1 0 0,0 0 0,0 0 0,0 0 0,0 0 0,0 0 0,0 0 1,0 0-1,0-1 0,0 1 0,0 0 0,1-1 0,-1 1 0,0-1 0,0 1 0,1-1 0,-1 0 0,0 1 0,1-1 0,-1 0 0,0 0 0,1 0 0,-1 0 0,0 0 0,1 0 0,-1 0 0,0-1 0,1 1 0,-1 0 0,0-1 0,0 1 0,1-1 0,-1 0 0,2-1 0,1 0 13,0-1-1,-1-1 1,1 1-1,-1 0 1,0-1-1,1 0 1,-2 0-1,1 0 1,0 0-1,1-5 1,5-13 33,-1 0 0,-1-1 1,-1 0-1,-2 0 0,0 0 1,-1-1-1,-1-34 0,-3 46 19,-1-7 26,2 19-95,0 0 0,0-1 1,0 1-1,0 0 0,0-1 0,0 1 0,0 0 0,0-1 0,0 1 0,0 0 0,0 0 0,0-1 0,0 1 0,0 0 0,0-1 0,0 1 0,0 0 0,1-1 0,-1 1 0,0 0 1,0 0-1,0-1 0,1 1 0,-1 0 0,0 0 0,0 0 0,0-1 0,1 1 0,-1 0 0,0 0 0,1 0 0,-1 0 0,0-1 0,0 1 0,1 0 0,1 1-2,-1 0 0,1 0 0,-1 0-1,0 0 1,1 0 0,-1 0 0,0 0 0,1 0-1,-1 1 1,0-1 0,0 0 0,1 3-1,7 6 5,16 11-11,42 25 0,-27-20 0,-32-20 0,0-2 0,0 1 0,1-1 0,0 0 0,0-1 0,0 0 0,0-1 0,0 0 0,0 0 0,14 1 0,-19-3 0,0 0 0,-1 0 0,1 0 0,0 0 0,-1-1 0,1 1 0,-1-1 0,1 0 0,-1 0 0,1 0 0,-1-1 0,1 1 0,-1-1 0,0 0 0,0 0 0,0 0 0,0 0 0,0 0 0,0-1 0,-1 1 0,1-1 0,-1 0 0,0 0 0,0 0 0,0 0 0,0 0 0,0 0 0,-1-1 0,3-4 0,-2 1 0,0-1 0,0 1 0,-1 0 0,0-1 0,-1 1 0,1-1 0,-2-13 0,1 17 0,-1 0 0,0 0 0,0 0 0,0 0 0,0 1 0,0-1 0,-1 0 0,0 1 0,0-1 0,0 1 0,0-1 0,0 1 0,-1 0 0,1 0 0,-1 0 0,-5-4 0,6 6 0,1 0 0,-1 0 0,0 1 0,0-1 0,1 1 0,-1-1 0,0 1 0,0 0 0,0 0 0,1-1 0,-1 1 0,0 0 0,0 1 0,0-1 0,0 0 0,1 0 0,-1 1 0,0-1 0,0 1 0,1 0 0,-1-1 0,0 1 0,1 0 0,-1 0 0,-2 2 0,-4 3 0,0-1 0,1 2 0,-11 9 0,13-10 0,0 0 0,1 1 0,0 0 0,0 0 0,0 0 0,1 0 0,0 1 0,1-1 0,-1 1 0,1 0 0,1 0 0,0 0 0,0-1 0,0 1 0,1 0 0,0 0 0,0 0 0,3 12 0,-2-13 0,0 1 0,1 0 0,-1-1 0,2 1 0,-1-1 0,1 1 0,0-1 0,1 0 0,-1 0 0,1-1 0,1 1 0,-1-1 0,1 0 0,0 0 0,1 0 0,-1-1 0,1 0 0,0 0 0,9 5 0,-8-6 0,1-1 0,0 0 0,0 0 0,0-1 0,0 0 0,0 0 0,0-1 0,1 0 0,-1 0 0,1-1 0,-1 0 0,1-1 0,-1 0 0,0 0 0,0-1 0,1 0 0,7-3 0,6-4 0,-1 0 0,-1-1 0,0-1 0,0-2 0,19-15 0,61-33 982,-34 25-3447,-45 25-8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13 182 4720,'0'0'14110,"10"8"-13811,15 13-94,-1 2-1,0 0 1,-2 2 0,21 29 0,43 100 615,-22-35 422,-61-115-1045,-1 0 0,0 0 0,0 1-1,0-1 1,0 0 0,-1 1 0,0 0-1,0-1 1,0 1 0,0 0 0,-1 7 0,0-12-91,11-11 140,22-74-51,-6 13-105,5-2-22,59-131 143,-60 142-121,47-69 0,-75 127-82,-2 4-6,0-1 0,0 0 0,0 1 0,0-1 0,0 1 0,0-1 1,-1 0-1,1 0 0,0-3 0,-1 5-2,0 0 0,0 0 0,0 0 0,-1-1 0,1 1 0,0 0 0,0 0 0,0 0 0,0 0 0,-1 0 0,1-1 0,0 1 0,0 0 0,0 0 0,-1 0 0,1 0 0,0 0 0,0 0 1,0 0-1,-1 0 0,1 0 0,0 0 0,0 0 0,0 0 0,-1 0 0,1 0 0,0 0 0,0 0 0,-1 0 0,1 0 0,0 0 0,0 0 0,0 0 0,-1 0 0,1 0 0,0 1 0,0-1 0,0 0 0,0 0 0,-1 0 0,-20 8 1,-21 12-2,41-20 1,-61 26 41,-2-3 0,-100 24 0,-31 9 47,186-53-60,0 1 0,-1-2 0,1 0 0,-1 0 0,0 0 0,-15-1 0,24-1-28,1 0-1,0 1 1,0-1 0,0 0 0,0 0 0,0 0-1,-1-1 1,1 1 0,0 0 0,0 0-1,0 0 1,0 0 0,0 0 0,0 0 0,-1 0-1,1 0 1,0 0 0,0 0 0,0 0-1,0 0 1,0 0 0,0 0 0,0-1 0,-1 1-1,1 0 1,0 0 0,0 0 0,0 0 0,0 0-1,0 0 1,0 0 0,0-1 0,0 1-1,0 0 1,0 0 0,0 0 0,0 0 0,0 0-1,0-1 1,0 1 0,0 0 0,0 0-1,0 0 1,0 0 0,0-1 0,4-8-39,11-8-116,-12 16 67,0-1 1,1 1 0,-1 0-1,1 0 1,-1 0 0,1 1-1,0-1 1,-1 1 0,1 0-1,0 0 1,-1 0-1,1 0 1,0 0 0,5 2-1,3 0-2556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5624,'0'0'11625,"2"-11"-11192,8-37-21,-9 46-374,0-1 0,0 1 1,1 0-1,-1 0 0,1 0 0,-1 0 0,1 0 0,0 0 1,0 0-1,0 0 0,0 1 0,0-1 0,0 1 0,1-1 1,-1 1-1,0 0 0,1 0 0,2-1 0,12-6 300,-15 6-269,0 1 1,1 0 0,-1-1-1,1 1 1,0 0-1,-1 0 1,1 0-1,0 1 1,-1-1 0,1 1-1,0-1 1,0 1-1,0 0 1,-1 0 0,1 0-1,0 1 1,0-1-1,4 1 1,-5 0-35,0 1-1,0-1 1,-1 0 0,1 0-1,0 1 1,-1-1 0,1 0-1,-1 1 1,1 0 0,-1-1-1,0 1 1,1 0 0,-1 0 0,0 0-1,0 0 1,0 0 0,-1 0-1,1 0 1,0 0 0,-1 0-1,1 0 1,-1 0 0,0 0-1,0 4 1,1 6 53,-1 0 1,-1 0-1,0 0 1,-1 0-1,0 0 1,0 0-1,-7 15 1,1-6 102,0 0 0,-2-1 0,-13 21 0,3 2 790,21-42-920,1 0-1,-1 0 0,1 0 1,-1 0-1,1-1 0,0 1 0,-1 0 1,1-1-1,0 1 0,-1-1 1,1 0-1,3 0 0,17 2 126,-15-3-111,0 1 1,0 1 0,0-1 0,0 1 0,0 1-1,0-1 1,0 1 0,0 0 0,-1 0 0,1 1-1,-1 0 1,9 6 0,-1 0 84,-11-8-142,-1 1-1,0-1 1,0 1-1,0-1 1,1 1-1,-2 0 1,1 0-1,0 0 1,0 0-1,0 0 1,1 3 0,18 28-184,-12-23-3259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579 142 5224,'0'0'9112,"-1"-10"-8510,-4-32-20,4 40-476,1-1 1,-1 1 0,1 0 0,-1 0-1,0 0 1,0-1 0,0 1 0,-1 0-1,1 0 1,0 0 0,-1 1 0,1-1-1,-1 0 1,0 0 0,1 1 0,-1-1-1,-4-1 1,-7-9 647,10 9-616,0-1 0,0 1-1,0 0 1,-1 0-1,1 0 1,-1 0 0,0 1-1,0 0 1,0-1-1,0 1 1,0 1 0,-6-3-1,2 3 13,1-1 0,0 1 0,-1 1 0,1-1 1,-1 1-1,1 0 0,-9 2 0,5 1-11,0 0 1,0 0 0,1 1-1,-1 0 1,1 1 0,0 0 0,-12 9-1,-8 3 118,7-4 99,-27 21 0,-6 5 430,51-36-711,0 0 1,1 1 0,-1 0 0,1-1 0,0 2 0,0-1-1,0 0 1,1 1 0,-5 6 0,7-10-52,0 1 0,0 0 0,0 0 0,1 0 0,-1-1 0,0 1 0,1 0 0,-1 0 0,1 0 0,-1 0 0,1 1 0,0-1 0,0 0 0,0 0 0,0 0 0,0 0 0,1 0 0,-1 0 0,1 0 0,-1 0 0,1 0 0,0 0 0,0 0 0,-1-1 0,1 1 0,1 0 0,-1 0 0,2 2 0,14 15 136,-9-9-95,1-1 0,0 1 1,0-1-1,1-1 1,0 0-1,18 11 1,-9-9 28,73 43 288,-69-38-288,-17-12-54,1 1 0,-1 0 0,0 0 0,0 0 0,-1 1 0,1 0 0,-1 0 0,6 8 0,-3-1 47,0 1 1,0-1-1,6 18 0,-11-24-34,-1 0-1,-1 0 1,1 0 0,-1 0-1,0 1 1,0-1 0,-1 0-1,0 0 1,0 1-1,-1 9 1,0-14-36,0-1-1,0 1 0,0 0 1,0 0-1,0 0 1,0-1-1,0 1 0,0-1 1,-1 1-1,1-1 1,-1 1-1,1-1 0,-1 0 1,0 0-1,1 0 1,-1 0-1,0 0 0,0 0 1,0 0-1,0 0 1,1-1-1,-4 1 0,-5 2 48,0-1 0,-19 3-1,4-2 55,0-1-1,0-2 1,0 0-1,0-1 1,0-2-1,-40-8 1,-84-18-392,142 26-147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4:59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5920,'0'0'13155,"10"1"-12968,-5-1-162,10 2 83,0-1-1,0-1 1,23-2 0,-18-2 42,1-1 0,-1-1 0,36-16 0,-33 13-10,-6 4-23,1 0 0,1 1 0,-1 1 0,0 1-1,36 0 1,-49 2-11,0 1-1,-1-1 0,1 1 1,0 0-1,0 0 0,-1 0 1,1 1-1,6 3 0,-11-5-114,0 0 0,0 0 0,0 0 0,0 0 0,-1 0 0,1-1 0,0 1-1,0 0 1,0 0 0,0 0 0,0 0 0,0 0 0,0 0 0,0 0 0,0 1 0,0-1-1,0 0 1,0 0 0,0 0 0,0 0 0,0 0 0,0 0 0,-1 0 0,1 0 0,0 0-1,0 0 1,0 0 0,0 0 0,0 0 0,0 0 0,0 0 0,0 0 0,0 0 0,0 0-1,0 0 1,0 0 0,0 0 0,0 0 0,0 0 0,0 0 0,0 0 0,0 1 0,0-1-1,0 0 1,0 0 0,0 0 0,0 0 0,0 0 0,0 0 0,0 0 0,0 0 0,0 0-1,0 0 1,0 0 0,0 0 0,0 0 0,0 0 0,0 0 0,0 0 0,0 1 0,0-1-1,0 0 1,0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7528,'0'0'11001,"10"-2"-10592,65-26 766,47-18 426,-106 38-1459,1 2 1,-1 0-1,1 1 1,0 1-1,1 1 1,-1 0-1,1 1 1,-1 1-1,1 0 1,0 2-1,-1 0 0,25 5 1,-40-6-81,1 0 0,-1 1 0,0-1 0,0 1 0,0-1-1,1 1 1,-1 0 0,0 0 0,3 2 0,-5-2-35,1-1-1,-1 1 1,1 0 0,-1 0 0,0 0-1,1-1 1,-1 1 0,0 0-1,0 0 1,0 0 0,0 0-1,1 0 1,-1 0 0,0 0 0,-1-1-1,1 1 1,0 0 0,0 0-1,0 0 1,0 0 0,-1 0-1,1 0 1,0-1 0,-1 1 0,0 1-1,0 0-161,-5 20 691,6-22-645,0 1-1,0-1 1,0 1 0,0-1 0,0 0-1,0 1 1,0-1 0,0 1 0,0-1-1,0 1 1,0-1 0,1 0 0,-1 1-1,0-1 1,0 1 0,0-1 0,1 0-1,-1 1 1,0-1 0,0 0 0,1 1-1,-1-1 1,0 0 0,1 1 0,-1-1-1,0 0 1,1 0 0,-1 1 0,0-1-1,1 0 1,-1 0 0,0 0 0,1 1-1,-1-1 1,1 0 0,-1 0 0,1 0-1,-1 0 1,0 0 0,1 0 0,-1 0-1,1 0 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7136,'0'0'5385,"-1"16"-4565,-4 98 705,-19 305 4140,23-398-5340,0-9 12,0 0 1,-1 0-1,0 0 0,0 0 0,-7 16 0,9-28-326,0 1-1,0-1 0,0 0 1,0 0-1,0 1 1,0-1-1,0 0 0,0 0 1,0 1-1,0-1 0,0 0 1,0 0-1,0 0 0,0 1 1,0-1-1,0 0 1,-1 0-1,1 1 0,0-1 1,0 0-1,0 0 0,0 0 1,-1 0-1,1 1 1,0-1-1,0 0 0,0 0 1,-1 0-1,1 0 0,0 0 1,0 0-1,0 0 0,-1 1 1,1-1-1,0 0 1,0 0-1,-1 0 0,1 0 1,0 0-1,0 0 0,-1 0 1,1 0-1,0 0 1,0 0-1,-1 0 0,1 0 1,0-1-1,0 1 0,0 0 1,-1 0-1,1 0 0,0 0 1,0 0-1,-1 0 1,1 0-1,0-1 0,0 1 1,0 0-1,-1 0 0,-2-3-2906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7632,'0'0'6276,"11"-8"-5815,-6 5-383,7-5 181,0 0-1,1 0 1,-1 2 0,25-10 0,-8 7 251,0 2 0,0 1 0,1 1 0,34-1 0,120 7 735,-151 0-1027,73-2 1260,136-18 0,-171 18 275,-71 1-1752,0 0-1,0 0 1,1 0-1,-1 0 1,0 0-1,0 1 1,0-1-1,0 0 1,0 0-1,1 0 1,-1 0-1,0 0 1,0 0-1,0 1 1,0-1-1,0 0 1,0 0-1,0 0 1,0 0-1,0 1 1,0-1-1,1 0 1,-1 0-1,0 0 1,0 0-1,0 1 1,0-1-1,0 0 1,0 0-1,0 0 1,0 1-1,0-1 1,0 0-1,-1 0 1,1 0-1,0 0 1,0 1-1,0-1 1,0 0-1,0 0 1,0 0-1,0 0 1,0 1-1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4216,'0'0'18726,"3"10"-18429,2 23 19,-2-1 0,-1 0-1,-3 58 1,-5 104 1701,6-168-928,1-30-1507,0-4-3225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4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8640,'0'0'5530,"10"-2"-4872,-7 1-589,3-1 94,0 1 0,-1-1-1,1-1 1,-1 1-1,1-1 1,-1 0 0,0 0-1,0 0 1,0-1 0,0 1-1,4-6 1,-3 3 211,0 0 0,1 1 0,0-1 0,0 1 0,0 0-1,0 1 1,1 0 0,0 0 0,0 1 0,0 0 0,0 0 0,13-2 0,-19 5-262,1 0 0,-1 0 0,0 1-1,0-1 1,0 0 0,0 1 0,0 0 0,0 0 0,0-1-1,0 1 1,0 0 0,0 0 0,0 1 0,0-1 0,-1 0-1,1 1 1,0-1 0,2 4 0,27 36 959,-21-25-627,-6-11-311,1 3 117,1 0 1,0-1-1,0 0 0,0 0 1,11 8-1,-14-14-185,-1 1 0,1 0-1,0-1 1,0 0 0,1 1 0,-1-1-1,0 0 1,0-1 0,0 1-1,1-1 1,-1 1 0,0-1 0,1 0-1,-1 0 1,0 0 0,1-1 0,-1 1-1,5-2 1,9-2 296,-1-1 1,28-12-1,-38 15-262,-1-1 0,1 0 0,-1 0 0,0-1 0,0 1 0,-1-1 0,1 0 0,-1 0 0,0-1 0,0 0 0,5-6 0,0 3-61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05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7832,'0'0'15450,"10"-8"-15059,33-26-54,-38 30-247,1 1 1,-1-1-1,1 2 1,0-1-1,-1 0 1,1 1-1,0 0 1,0 1-1,0-1 1,9 0-1,3-1 64,-9 1-18,1 0-1,0 1 0,0 1 1,0-1-1,0 1 0,0 1 1,19 3-1,-26-4-86,-1 1 0,1-1-1,0 0 1,-1 1 0,1 0 0,0-1 0,-1 1-1,1 0 1,-1 0 0,0 1 0,1-1 0,-1 0 0,0 1-1,0-1 1,0 1 0,0 0 0,0 0 0,0 0-1,0 0 1,0 0 0,-1 0 0,1 0 0,-1 1 0,0-1-1,2 4 1,6 22-135,-8-18-3617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20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1 8840,'0'0'7228,"-8"16"-6655,3-6-478,-6 13 181,1 1 1,1 0 0,-8 38-1,4-2 347,-47 286 2933,56-300-3079,2-20 78,-8 42 1,3-5 519,5-39 3528,12-137-3683,-5 75-752,0 10-26,1 1 0,12-34 0,-7 26-57,-5 15-16,0 0-1,1 0 1,18-33 0,-21 47-47,-1 1 0,1-1 0,0 1 0,0 1 0,0-1 0,1 0 0,-1 1-1,1 0 1,0 0 0,1 1 0,-1-1 0,1 1 0,-1 0 0,1 1 0,0-1 0,11-2 0,-14 4-24,1 0 1,-1 0-1,1 1 1,-1-1-1,1 1 1,0 0-1,-1 0 1,1 0-1,-1 0 1,1 1-1,-1 0 1,1-1-1,-1 1 1,1 0-1,-1 1 1,0-1-1,1 1 1,-1-1-1,0 1 1,0 0-1,0 0 1,0 0-1,0 1 1,-1-1-1,1 1 1,-1-1 0,0 1-1,1 0 1,-1 0-1,-1 0 1,1 0-1,0 1 1,-1-1-1,1 0 1,-1 1-1,0-1 1,0 0-1,0 1 1,-1 0-1,1-1 1,-1 1-1,0 5 1,0-1 0,-1-1 0,0 1 1,-1 0-1,1-1 0,-1 1 1,-1-1-1,0 0 0,0 0 1,0 0-1,-6 10 0,1-6 15,1-1-1,-1 1 1,-1-1-1,0-1 1,-14 13-1,17-18 30,-1 1 0,0-1 0,-13 6 0,-14 8 305,25-10-83,14-5-75,12 3-197,-10-1 4,13 8-10,2 0 0,35 16 0,-48-26 6,-1 0 1,0-1-1,1 0 1,0 0 0,0-1-1,-1 0 1,1 0 0,0-1-1,0 0 1,0-1 0,9-2-1,-6 2 4,0-1-1,-1-1 0,0 0 1,1 0-1,-1-1 1,-1-1-1,1 0 0,-1 0 1,0-1-1,15-11 0,1-4 27,-15 12-1,-1 0 0,19-20 0,-26 25-6,0-1 1,0 1 0,0-1 0,0 0 0,-1 0 0,0 0-1,0 0 1,0-1 0,-1 1 0,2-11 0,-2 7-8,0 1 0,-1-1 0,0 0 0,0 1 1,-1-1-1,0 1 0,-1-1 0,-3-12 0,4 19-7,0 0-1,0 0 0,1 0 1,-1 0-1,-1 0 0,1 0 0,0 0 1,0 0-1,-1 1 0,1-1 1,-1 0-1,1 1 0,-1-1 1,0 1-1,1 0 0,-1 0 0,0 0 1,0 0-1,0 0 0,0 0 1,0 0-1,0 0 0,0 1 1,0-1-1,-1 1 0,1-1 0,0 1 1,0 0-1,0 0 0,-1 0 1,1 0-1,0 1 0,0-1 0,0 0 1,0 1-1,0 0 0,0-1 1,-4 3-1,-2 1-1,0 0 0,0 1 0,1 0 0,-1 1 0,1 0 0,1 0 0,-1 0 0,1 1 0,0 0 0,0 0 0,1 0 0,0 1 0,0 0 0,-3 9 0,6-11 0,0 0 0,0 0 0,1 1 0,0-1 0,0 1 0,1-1 0,-1 1 0,2-1 0,-1 1 0,3 12 0,-1-5 0,2-1 0,0 1 0,0-1 0,8 15 0,-8-21 0,1 0 0,-1 0 0,1 0 0,1 0 0,-1-1 0,1 0 0,0-1 0,1 1 0,-1-1 0,1 0 0,0-1 0,0 1 0,1-2 0,-1 1 0,1-1 0,0 0 0,0 0 0,0-1 0,0 0 0,0-1 0,0 1 0,1-2 0,-1 1 0,0-1 0,1 0 0,8-2 0,-3-1 0,0-1 0,-1 0 0,1-1 0,-1 0 0,0-1 0,-1-1 0,1 0 0,-1-1 0,-1 0 0,1 0 0,17-18 0,-12 9 0,-10 10 0,1 0 0,-1 0 0,0-1 0,0 0 0,-1 0 0,0-1 0,-1 1 0,1-1 0,-2-1 0,6-12 0,-7 14 0,-2 5 0,0 0 0,0 0 0,0 0 0,0 0 0,0-1 0,-1 1 0,1 0 0,-1 0 0,0 0 0,0-6 0,-2 7 0,0 1 0,1-1 0,-1 0 0,0 1 0,0 0 0,1-1 0,-1 1 0,0 0 0,-1 0 0,1 0 0,0 0 0,0 1 0,0-1 0,0 0 0,-1 1 0,1 0 0,-4-1 0,-1 1 0,1 1 0,0 0 0,0 0 0,0 0 0,0 1 0,0 0 0,1 0 0,-1 1 0,0-1 0,1 1 0,0 0 0,-1 1 0,1-1 0,1 1 0,-1 0 0,0 0 0,1 1 0,0-1 0,0 1 0,0 0 0,1 0 0,0 0 0,-3 6 0,3-6 0,1-1 0,0 1 0,0 0 0,1 0 0,-1 0 0,1 0 0,0 0 0,0 0 0,1 1 0,0-1 0,0 0 0,0 0 0,0 0 0,1 1 0,0-1 0,0 0 0,0 0 0,1 0 0,-1 0 0,1 0 0,1-1 0,-1 1 0,1-1 0,-1 1 0,1-1 0,0 0 0,6 6 0,-2-3 0,-1-1 0,0-1 0,1 1 0,0-1 0,1 0 0,-1-1 0,12 6 0,-15-9 0,0 1 0,0-1 0,0 0 0,0-1 0,0 1 0,0-1 0,0 0 0,0 0 0,0 0 0,0 0 0,0-1 0,0 1 0,0-1 0,0 0 0,0 0 0,-1-1 0,1 1 0,6-4 0,6-5 0,1 0 0,-2-1 0,1-1 0,15-16 0,52-60 0,-15 14 0,-67 74 0,-1-1 0,0 1 0,0 0 0,0 0 0,0 0 0,0 0 0,0 0 0,0 0 0,1 0 0,-1 0 0,0 0 0,0 0 0,0 0 0,0 0 0,0 0 0,0 0 0,1 0 0,-1 0 0,0 0 0,0 0 0,0 0 0,0 0 0,0 0 0,0 0 0,1 0 0,-1 0 0,0 0 0,0 0 0,0 0 0,0 0 0,0 0 0,0 0 0,1 0 0,-1 0 0,0 0 0,0 0 0,0 0 0,0 0 0,0 1 0,0-1 0,0 0 0,0 0 0,0 0 0,1 0 0,-1 0 0,0 0 0,0 0 0,0 1 0,0-1 0,0 0 0,0 0 0,0 0 0,0 0 0,0 0 0,0 1 0,0-1 0,2 11 0,-1-10 0,1 31 0,-1-1 0,-5 61 0,2-53 0,-5 25 0,-27 110 0,-3 31 0,29-146 0,16-92 0,1-23 0,8-77 0,9-95 0,-6 63 0,-17 144 0,1 0 0,1 0 0,1 0 0,0 0 0,2 1 0,0 0 0,1 0 0,1 1 0,21-29 0,-28 43 0,0 1 0,1 0 0,-1 1 0,1-1 0,-1 0 0,1 1 0,7-5 0,-9 8 0,0-1 0,-1 0 0,1 1 0,0-1 0,0 1 0,0-1 0,0 1 0,0 0 0,0 0 0,0 0 0,-1 0 0,1 0 0,0 0 0,0 0 0,0 1 0,0-1 0,0 1 0,0-1 0,-1 1 0,1 0 0,3 2 0,5 3 0,-1 0 0,0 1 0,-1 0 0,1 1 0,-2 0 0,1 0 0,-1 1 0,0 0 0,0 0 0,-1 0 0,-1 1 0,0 0 0,0 0 0,-1 0 0,0 1 0,4 17 0,-5-19 0,-1 1 0,0 0 0,-1 0 0,0 0 0,0 0 0,-1 0 0,0 0 0,-1 0 0,0 0 0,-1 0 0,0 0 0,-1 0 0,0-1 0,0 1 0,-1-1 0,0 0 0,-1 0 0,-8 13 0,9-17 0,-1 0 0,1 0 0,-1-1 0,0 1 0,0-1 0,-1 0 0,1-1 0,-1 0 0,0 1 0,0-2 0,0 1 0,0-1 0,-1 0 0,1 0 0,-1-1 0,1 1 0,-13-1 0,10 0 0,-1-2 0,1 1 0,-1-1 0,1-1 0,-1 1 0,1-2 0,0 1 0,-1-1 0,2-1 0,-1 0 0,-12-7 0,17 8 885,11 5-2319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1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1417 7528,'0'0'7793,"13"-11"-7481,78-62 329,-66 50-325,0-1-1,-2-1 1,-1-1-1,29-44 1,-38 50-94,0-1 0,-2-1 0,-1 0 0,0 0 0,-2-1 0,-1-1-1,6-28 1,-11 40-93,12-55 831,-13 62-797,1 0 0,0 1 0,0-1 0,0 0 0,0 1 1,1-1-1,-1 1 0,1 0 0,0 0 0,7-7 0,-9 11-129,0-1 0,0 1 1,0-1-1,0 1 0,0-1 0,1 1 1,-1 0-1,0-1 0,0 1 0,0 0 0,0 0 1,1 0-1,-1 0 0,0 0 0,0 0 1,0 0-1,0 1 0,1-1 0,-1 0 1,0 1-1,0-1 0,0 0 0,0 1 0,0 0 1,0-1-1,0 1 0,1 0 0,27 23 387,-29-24-416,10 11 67,-1 0 1,0 0-1,-1 1 1,0 0-1,-1 1 1,0-1-1,-1 2 1,-1-1-1,0 0 1,-1 1-1,0 0 1,2 16-1,-2-3 31,-1-1-1,-1 1 1,-2-1-1,0 1 1,-7 46-1,5-62-52,-1 0-1,1 0 1,-2-1-1,1 0 1,-2 0-1,1 0 1,-1 0-1,-1 0 1,1-1-1,-2 0 1,-13 15-1,17-21-27,-1 1 1,1-1-1,-1 0 0,0 0 1,-1 0-1,1-1 1,0 1-1,-1-1 0,1 0 1,-1-1-1,0 1 0,0-1 1,1 0-1,-1 0 0,0 0 1,0-1-1,0 1 1,0-1-1,0 0 0,0-1 1,0 1-1,0-1 0,0 0 1,0 0-1,1-1 0,-1 0 1,-7-3-1,-34-18 135,24 12-15,-33-13-1,15 6 19,54 24-163,1 0-1,0-2 1,0 1-1,0-2 0,0 0 1,20 1-1,98-2-44,-85-5 32,0-2 1,0-2-1,-1-2 0,0-2 1,-1-3-1,0-1 0,52-25 1,-80 32 34,-1-1 0,0 0 0,0-2 1,-1 1-1,-1-2 0,0 0 0,0-1 1,13-15-1,-25 24-5,0 0 0,-1 0-1,1 0 1,-1-1 0,0 1 0,0-1 0,-1 1 0,1-1 0,-1 0 0,0 1 0,0-1-1,0-7 1,-1 9-3,0 1-1,0 0 0,0 0 1,0 0-1,-1-1 1,1 1-1,-1 0 0,0 0 1,1 0-1,-1 0 0,0 0 1,0 0-1,0 0 1,-1 0-1,1 0 0,0 0 1,-1 1-1,1-1 0,-1 1 1,1-1-1,-1 1 1,0-1-1,0 1 0,0 0 1,0 0-1,0 0 0,0 0 1,-3-1-1,0 0 10,0 1-1,0 0 1,0 0 0,0 0 0,0 0-1,0 1 1,0 0 0,0 0-1,0 0 1,-1 1 0,1 0-1,0 0 1,-7 2 0,5 0-5,0 0 0,0 0 0,0 1 0,1 0 0,0 0 0,0 1 0,0-1 0,-8 9 0,4-2-3,1 0-1,0 0 1,1 1-1,0 0 0,1 1 1,0 0-1,1 0 1,0 0-1,-4 18 0,9-27-7,0 0-1,0 1 0,0-1 0,1 1 1,-1-1-1,1 0 0,0 1 0,0-1 1,1 1-1,-1-1 0,1 0 0,0 1 1,0-1-1,1 0 0,-1 0 0,1 0 1,0 0-1,0 0 0,0 0 0,1 0 1,-1-1-1,1 1 0,4 3 0,-3-3 4,0-1-1,1 0 0,-1 0 1,1 0-1,0 0 0,0-1 1,0 0-1,0 0 1,0 0-1,0 0 0,0-1 1,1 0-1,-1 0 0,1-1 1,-1 1-1,1-1 0,-1 0 1,9-2-1,9-2 21,-1-2-1,1 0 1,35-17-1,27-8 60,-83 30-78,0 0 0,0 1 0,0-1 0,0 1-1,0-1 1,0 1 0,0 0 0,0 0 0,1 0 0,-1 0 0,0 0-1,0 0 1,0 0 0,0 1 0,0-1 0,0 1 0,0 0 0,0-1-1,0 1 1,0 0 0,-1 0 0,4 2 0,-3 0-1,0 0 0,0 1 0,0-1 0,0 1 0,0-1 0,-1 1 0,0-1 0,1 1 0,-1 0 0,-1 0 0,2 6 0,4 34 21,-2 1-1,-1-1 0,-3 1 0,-9 83 0,-51 175 411,42-247-232,13-47 2,10-39-65,15-63 29,11-52 133,55-160-1,-55 225-99,3 2-1,80-136 1,-86 178-99,-26 34-96,0 0 0,0-1 0,0 1 0,1 1 0,-1-1 0,1 0 0,0 0 0,0 1 0,-1 0 0,1-1 0,0 1 0,3 0 0,-4 1-8,-1 0 1,1 0 0,-1 1 0,1-1-1,-1 1 1,1-1 0,-1 1-1,0-1 1,1 1 0,-1 0-1,0 0 1,0 0 0,1 0 0,-1 0-1,0 0 1,0 0 0,0 0-1,0 0 1,0 0 0,0 1-1,-1-1 1,1 0 0,0 1 0,0 1-1,15 36 5,-13-28-7,-1 0 0,0 0 0,-1 0 0,0 0-1,0 0 1,-1 1 0,-2 10 0,1-17 5,1-1 0,-2 1 0,1-1 0,0 1 0,-1-1 0,0 1 0,0-1 0,-4 7 0,5-9 6,-1 0 0,1 0 0,-1-1 0,0 1 0,1 0 0,-1-1 0,0 1 0,0-1 0,-1 1 0,1-1 0,0 0 0,0 0 0,0 0 0,-1 0 0,1 0 0,-6 0 0,4-1 7,0 0 0,0 0-1,0 0 1,0-1 0,0 0-1,0 0 1,0 0 0,0 0 0,0-1-1,1 0 1,-1 0 0,0 0 0,-5-4-1,8 5-14,0 1 0,0-1-1,0 0 1,0 0 0,0 0-1,0 0 1,0 0 0,1 0-1,-1 0 1,0 0 0,1 0-1,-1 0 1,1 0-1,-1 0 1,1 0 0,-1 0-1,1-1 1,0 1 0,-1-2-1,2 2-4,-1-1 1,1 1-1,-1 0 0,1 0 0,-1-1 0,1 1 0,0 0 0,-1 0 1,1 0-1,0 0 0,0 0 0,0 0 0,0 0 0,0 0 1,0 0-1,0 0 0,0 0 0,0 1 0,1-1 0,-1 1 0,0-1 1,2 0-1,66-28-90,94-25-1,-42 15 28,-40 11-5,-2-3-1,88-49 0,-132 62 9,-65 50 131,-15 10 9,-28 29 5,66-62-76,1-1 0,-1 1 1,1 1-1,1-1 0,0 1 0,0 0 0,-4 12 1,8-18-9,0 0 0,0 0 0,0 0 0,1 0 1,-1 0-1,1 0 0,0 0 0,0 0 0,1 0 1,-1 0-1,2 4 0,-2-7 0,1 0 0,-1 0-1,1 1 1,-1-1 0,1 0 0,-1 0 0,1 0 0,0 0-1,0 0 1,0 0 0,0 0 0,0 0 0,0 0-1,0 0 1,0 0 0,0-1 0,0 1 0,0 0 0,0-1-1,1 1 1,-1-1 0,0 1 0,0-1 0,1 0 0,-1 1-1,0-1 1,1 0 0,-1 0 0,0 0 0,1 0 0,-1 0-1,0 0 1,1 0 0,-1-1 0,2 1 0,3-2 5,0 0 1,0 0 0,0-1-1,0 0 1,0 0 0,-1 0-1,1-1 1,-1 0 0,0 0-1,0 0 1,0 0 0,-1-1-1,1 0 1,-1 0 0,6-10-1,3-6 22,0 0 0,17-41 0,-15 24 15,-6 15 53,24-45-1,-27 55-62,-2 4 78,-1 22-39,-2-2-62,1 0-1,0 0 0,1 0 0,8 21 1,-10-28-7,1 0 1,0 0 0,0 0-1,0 0 1,0-1 0,1 1-1,-1-1 1,1 1-1,0-1 1,0 0 0,0 0-1,1 0 1,-1-1 0,0 1-1,8 3 1,-3-4 2,0 1 1,-1-2-1,1 1 0,0-1 1,0-1-1,0 1 0,0-1 1,0-1-1,0 1 0,0-1 0,-1-1 1,1 1-1,0-1 0,0-1 1,-1 1-1,11-6 0,4-4 17,0 0-1,-1-1 0,37-31 1,-36 25-18,37-43 0,-13 11-4,-45 50 1,-1 0 0,1 1 0,0-1 0,0 0 0,0 0 0,0 0 0,1 1 0,-1-1 0,0 0 0,0 1 0,0-1 0,0 1 0,1-1 0,1 1 0,-2 0 0,-1 0 0,1 0 0,-1 0 0,1 0 0,-1 0 0,1 0 0,0 0 0,-1 1 0,1-1 0,-1 0 0,1 1 0,-1-1 0,0 0 0,1 1 0,-1-1 0,1 0 0,-1 1 0,0-1 0,1 1 0,-1-1 0,0 0 0,1 1 0,-1 0 0,3 4 0,-2 1 0,1-1 0,-1 0 0,0 1 0,1 8 0,0-2 0,2 12 0,0-1 0,2 0 0,0 0 0,16 34 0,-19-51 0,-1-1 0,1 1 0,0-1 0,1 0 0,-1 0 0,1 0 0,0-1 0,1 0 0,-1 1 0,1-1 0,-1-1 0,1 1 0,0-1 0,1 0 0,-1 0 0,0 0 0,1-1 0,0 0 0,-1 0 0,1 0 0,0-1 0,0 1 0,8-1 0,0-1 0,0 0 0,-1-1 0,1-1 0,-1 0 0,0-1 0,1 0 0,-1-2 0,16-6 0,3-3 0,-1-2 0,31-21 0,-38 21 0,-1 0 0,0-2 0,-1 0 0,26-29 0,-28 19 0,-19 26 0,0 0 0,0 1 0,0-1 0,0 0 0,0 0 0,0 0 0,-1 0 0,1 0 0,-1 0 0,0 0 0,1 0 0,-1 0 0,0 0 0,0-3 0,-1 4 0,1 1 0,-1-1 0,0 0 0,1 0 0,-1 0 0,0 1 0,1-1 0,-1 0 0,0 1 0,0-1 0,1 1 0,-1-1 0,0 1 0,0-1 0,0 1 0,0 0 0,0-1 0,0 1 0,0 0 0,0 0 0,0 0 0,0 0 0,0 0 0,1 0 0,-1 0 0,0 0 0,0 0 0,0 0 0,-2 1 0,-29 5 0,20-1 0,0 1 0,0-1 0,0 2 0,1 0 0,0 0 0,0 1 0,0 0 0,1 1 0,1 0 0,-1 1 0,2 0 0,-1 0 0,-9 16 0,16-23 0,1 1 0,-1 0 0,1 0 0,-1 0 0,1 0 0,1 0 0,-1 0 0,0 0 0,1 0 0,0 0 0,0 5 0,0-7 0,0-1 0,0 1 0,1-1 0,-1 1 0,0-1 0,1 0 0,-1 1 0,1-1 0,-1 0 0,1 1 0,0-1 0,0 0 0,-1 0 0,1 0 0,0 0 0,0 0 0,0 0 0,0 0 0,0 0 0,0 0 0,1 0 0,-1 0 0,0-1 0,0 1 0,1 0 0,-1-1 0,0 1 0,1-1 0,-1 1 0,0-1 0,1 0 0,-1 0 0,1 0 0,-1 1 0,2-2 0,5 1 0,-1 0 0,0-1 0,0 0 0,0 0 0,0-1 0,0 0 0,-1 0 0,1-1 0,-1 0 0,1 0 0,8-6 0,-2 0 0,-2 0 0,1-1 0,-2 0 0,16-19 0,20-11 0,-47 43 0,1 0 0,0 1 0,0-1 0,0 0 0,0 1 0,1-1 0,-1 0 0,3 6 0,9 32 0,-11-37 0,1-1 0,0 1 0,0 0 0,1-1 0,-1 1 0,0-1 0,1 0 0,0 0 0,0 0 0,0 0 0,0 0 0,1-1 0,-1 1 0,8 3 0,-5-4 0,0 1 0,0-1 0,0-1 0,0 1 0,0-1 0,1 0 0,-1 0 0,0-1 0,8 0 0,-2-1 0,1 0 0,-1-1 0,0-1 0,0 0 0,0 0 0,-1-1 0,1-1 0,-1 0 0,20-12 0,-8 1 0,0-2 0,-2-1 0,0-1 0,-1 0 0,-1-2 0,-1 0 0,-1-1 0,23-40 0,4-21 0,42-112 0,-62 137 0,8-28 0,39-167 0,-70 247 0,0 0 0,-1 0 0,1 1 0,-2-14 0,1 19 0,0 0 0,0 0 0,-1 0 0,1 0 0,0 0 0,0 0 0,-1 0 0,1 0 0,-1 0 0,1 0 0,-1 0 0,1 0 0,-1 0 0,1 0 0,-1 0 0,-1 0 0,2 1 0,-1-1 0,0 1 0,1 0 0,-1 0 0,0 0 0,1 0 0,-1 0 0,0 0 0,0 0 0,1 0 0,-1 0 0,0 0 0,1 0 0,-1 0 0,0 1 0,1-1 0,-1 0 0,0 0 0,1 1 0,-1-1 0,1 0 0,-1 1 0,1-1 0,-1 1 0,0-1 0,1 1 0,-1 0 0,-4 4 0,1-1 0,0 1 0,0 0 0,1 0 0,0 0 0,-1 0 0,2 1 0,-5 9 0,-13 49 0,2 16 0,-8 83 0,4 83 0,21-234 0,-1 194 0,2-204 0,0 6 0,1-1 0,-1 1 0,1-1 0,4 14 0,-5-20 0,0 0 0,1 0 0,-1 0 0,1 0 0,-1 0 0,1 0 0,-1 0 0,1 0 0,0 0 0,-1-1 0,1 1 0,0 0 0,0 0 0,-1 0 0,1-1 0,0 1 0,0 0 0,0-1 0,0 1 0,0-1 0,0 1 0,0-1 0,0 0 0,0 1 0,0-1 0,0 0 0,1 0 0,-1 0 0,0 1 0,0-1 0,0 0 0,0-1 0,0 1 0,0 0 0,0 0 0,1 0 0,-1-1 0,1 0 0,12-4 0,-1-1 0,0-1 0,0-1 0,-1 1 0,0-2 0,-1 0 0,21-20 0,24-18 0,1-5 0,-56 51 0,-1 1 0,0 0 0,1 0 0,-1 0 0,0 0 0,1-1 0,-1 1 0,0 0 0,1 0 0,-1 0 0,0 0 0,1 0 0,-1 0 0,0 0 0,1 0 0,-1 0 0,0 0 0,1 0 0,-1 0 0,0 0 0,1 0 0,-1 1 0,0-1 0,1 0 0,-1 0 0,0 0 0,0 0 0,1 1 0,-1-1 0,0 0 0,0 0 0,1 0 0,-1 1 0,0-1 0,0 0 0,1 0 0,-1 1 0,0-1 0,0 0 0,0 1 0,0-1 0,1 0 0,-1 1 0,0-1 0,0 0 0,0 1 0,0-1 0,0 0 0,0 1 0,0-1 0,0 0 0,0 1 0,0-1 0,0 0 0,0 1 0,-1 0 0,2 26 0,-1-21 0,0 3 0,0 0 0,0 0 0,1 0 0,0 0 0,1 0 0,0 0 0,4 10 0,-5-17 0,0 0 0,0 0 0,0 0 0,1 1 0,-1-1 0,1 0 0,0-1 0,-1 1 0,1 0 0,0 0 0,0-1 0,0 1 0,0-1 0,0 0 0,0 1 0,0-1 0,1 0 0,-1 0 0,0 0 0,1-1 0,-1 1 0,1-1 0,-1 1 0,1-1 0,-1 0 0,1 0 0,-1 0 0,1 0 0,-1 0 0,5-2 0,5 0 0,0-1 0,0 0 0,0-1 0,0 0 0,19-11 0,54-36 0,-51 29 0,-1-3 0,-26 19 0,0 0 0,1 1 0,-1 0 0,12-5 0,-18 9 0,-1 1 0,0 0 0,0 0 0,0 0 0,0 0 0,0-1 0,1 1 0,-1 0 0,0 0 0,0 0 0,0 0 0,0 0 0,1-1 0,-1 1 0,0 0 0,0 0 0,0 0 0,1 0 0,-1 0 0,0 0 0,0 0 0,1 0 0,-1 0 0,0 0 0,0 0 0,0 0 0,1 0 0,-1 0 0,0 0 0,0 0 0,0 0 0,1 0 0,-1 0 0,0 1 0,0-1 0,0 0 0,1 0 0,-1 0 0,0 0 0,0 0 0,0 0 0,0 1 0,1-1 0,-1 0 0,0 0 0,0 1 0,-5 10 0,1-4 0,-17 31 0,12-24 0,1 1 0,-9 21 0,15-31 0,1 0 0,0-1 0,-1 1 0,1 0 0,1 0 0,-1 0 0,1 0 0,0 0 0,0 0 0,1 1 0,-1-1 0,3 6 0,-3-9 0,0-1 0,0 1 0,1-1 0,-1 1 0,0-1 0,1 1 0,-1-1 0,1 0 0,0 1 0,0-1 0,-1 0 0,1 0 0,0 1 0,0-1 0,0 0 0,0 0 0,0 0 0,0 0 0,1 0 0,-1 0 0,0-1 0,0 1 0,1 0 0,-1 0 0,0-1 0,1 1 0,-1-1 0,1 0 0,-1 1 0,1-1 0,-1 0 0,1 0 0,-1 0 0,1 0 0,-1 0 0,1 0 0,-1 0 0,1 0 0,-1-1 0,0 1 0,1 0 0,-1-1 0,1 1 0,-1-1 0,3-1 0,2-2 0,-1 1 0,1-1 0,-1 1 0,0-2 0,0 1 0,0 0 0,0-1 0,-1 0 0,4-6 0,-5 6 0,0 1 0,0-1 0,-1 0 0,0 0 0,0 0 0,-1-1 0,1 1 0,-1 0 0,0 0 0,-1-1 0,1 1 0,-1-1 0,0 1 0,0 0 0,-1-1 0,1 1 0,-1-1 0,-3-7 0,-2-5 0,-1 1 0,-1-1 0,-18-29 0,13 24 0,5 10 0,7 12 0,0 0 0,0 0 0,0-1 0,0 1 0,0-1 0,0 1 0,1 0 0,-1-1 0,1 1 0,-1-1 0,1 1 0,-1-3 0,1 3 0,1 0 0,-1 0 0,1 0 0,-1 0 0,1 0 0,-1 0 0,1 0 0,0 0 0,-1 0 0,1 0 0,0 0 0,0 0 0,0 0 0,-1 1 0,1-1 0,0 0 0,0 1 0,0-1 0,0 0 0,1 1 0,1-1 0,2-1 0,1 0 0,0 0 0,-1 0 0,1 1 0,0 0 0,0 0 0,0 1 0,9 0 0,47 6 0,-36 0 0,-1 2 0,39 16 0,-40-14 0,-19-8 0,0 1 0,0 0 0,-1 0 0,1 0 0,-1 1 0,0-1 0,0 1 0,0 0 0,-1 0 0,1 0 0,-1 1 0,0-1 0,5 10 0,-3-4 0,-1 0 0,0 1 0,0-1 0,-1 1 0,4 20 0,-7-30 0,0-1 0,0 1 0,0-1 0,0 0 0,0 1 0,0-1 0,0 1 0,0-1 0,0 0 0,1 1 0,-1-1 0,0 0 0,0 1 0,0-1 0,1 0 0,-1 1 0,0-1 0,0 0 0,1 0 0,-1 1 0,0-1 0,1 0 0,-1 0 0,0 1 0,1-1 0,-1 0 0,0 0 0,1 0 0,-1 0 0,1 0 0,-1 1 0,0-1 0,1 0 0,-1 0 0,0 0 0,1 0 0,-1 0 0,1 0 0,-1 0 0,0 0 0,1 0 0,-1-1 0,1 1 0,-1 0 0,0 0 0,1 0 0,-1 0 0,0-1 0,1 1 0,-1 0 0,0 0 0,1 0 0,-1-1 0,0 1 0,0 0 0,1-1 0,22-19 0,-20 16 0,18-17 0,23-32 0,14-14 0,-58 66 0,1 0 0,-1 1 0,0-1 0,1 1 0,-1-1 0,0 1 0,1-1 0,-1 1 0,1-1 0,-1 1 0,1 0 0,-1-1 0,1 1 0,0 0 0,-1-1 0,1 1 0,-1 0 0,1 0 0,0-1 0,-1 1 0,1 0 0,0 0 0,-1 0 0,1 0 0,-1 0 0,1 0 0,0 0 0,-1 0 0,1 0 0,0 0 0,-1 0 0,1 0 0,0 1 0,-1-1 0,1 0 0,-1 0 0,1 1 0,0-1 0,-1 0 0,1 1 0,-1-1 0,1 1 0,-1-1 0,1 1 0,-1-1 0,0 1 0,1-1 0,-1 1 0,1-1 0,-1 1 0,0-1 0,0 1 0,1 0 0,-1-1 0,0 1 0,0-1 0,0 1 0,0 0 0,1 1 0,1 7 0,0 0 0,-1 0 0,1 13 0,-2-12 0,3 20 0,2 0 0,15 58 0,-17-71 1004,-3-17-1140,0 0 0,0 1 1,0-1-1,0 1 1,0-1-1,0 0 0,0 1 1,0-1-1,0 0 0,0 1 1,-1-1-1,1 1 0,0-1 1,0 0-1,0 1 1,0-1-1,-1 0 0,1 1 1,0-1-1,0 0 0,0 1 1,-1-1-1,1 0 1,0 0-1,-1 1 0,1-1 1,0 0-1,-1 0 0,1 0 1,0 1-1,-1-1 1,1 0-1,0 0 0,-1 0 1,1 0-1,-1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1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16983,'0'0'2472,"61"-14"-2448,-47 12-168,-2 2 8,-8 2-96,-4 2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1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11256,'0'0'984,"89"-12"-648,-9-2 200,29 0 0,20-3 96,10 5 8,-6 0-56,-6 0 8,-16-4-49,-14 4 17,-25 0-176,-13 6 0,-13 4-128,-20-2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15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174 641 5824,'0'0'6730,"-2"-10"-6116,-11-32 4,13 41-581,-1 0 0,0 0-1,1 0 1,-1 0 0,0 0-1,0 0 1,1 0-1,-1 0 1,0 1 0,0-1-1,0 0 1,0 0 0,0 1-1,0-1 1,-1 1 0,1-1-1,0 1 1,0-1 0,0 1-1,0 0 1,-1 0 0,1-1-1,0 1 1,-3 0 0,-27 6 726,25-5-575,4 0-124,-7 1 221,-1 0 1,1 1-1,0 1 0,0-1 0,-10 6 0,17-7-216,0-1 0,1 0 0,-1 1 0,0-1 0,0 1 0,0-1 0,1 1 0,-1 0 0,1 0 0,0 0 0,-1 0 0,1 0 0,0 0 0,0 0 0,0 0 0,0 0 0,1 0 0,-1 1 0,1-1 0,-1 0 0,1 1 0,0-1 0,-1 0 0,1 1 0,1-1 0,-1 0 0,1 4 0,-1-2 7,1 0 0,0-1 0,0 1 0,1-1 0,-1 1 0,1-1 0,-1 0 0,1 1 0,0-1 0,1 0 0,-1 0 0,0-1 0,1 1 0,-1 0 0,1-1 0,0 1 0,0-1 0,0 0 0,0 0 0,1 0 0,2 1 0,0-1 52,-1 0-1,1 0 0,-1-1 1,1 1-1,-1-2 1,1 1-1,0 0 0,-1-1 1,1 0-1,0-1 1,0 1-1,-1-1 0,7-2 1,-10 3-79,-1 0 1,1-1 0,-1 0 0,1 1 0,0-1-1,-1 0 1,0 0 0,1 0 0,-1 0 0,0 0-1,1 0 1,-1 0 0,0 0 0,0-1 0,0 1-1,0 0 1,0-1 0,0 1 0,0-1 0,-1 1-1,2-3 1,-1 1 19,0-1-1,0 0 1,-1 1-1,1-1 0,-1 0 1,0 1-1,0-1 1,0 0-1,-2-6 1,1 6-10,1 0 0,-1-1 0,-1 1 1,1 0-1,0 0 0,-1 0 0,0 0 1,0 0-1,0 0 0,-1 0 0,1 1 1,-1-1-1,0 1 0,0 0 0,0-1 1,0 1-1,-5-2 0,3 2 43,-1 2 1,1-1-1,-1 0 0,-9 0 0,14 1-79,-1 1 0,1 0 0,-1 0 0,1 0 0,-1 0 0,1 0 0,-1 0 0,0 0-1,1 0 1,-1 0 0,1 1 0,-1-1 0,1 1 0,-1-1 0,1 1 0,-1 0-1,1-1 1,0 1 0,-1 0 0,1 0 0,-2 2 0,3-3-21,0 0 0,-1 0-1,1 1 1,0-1 0,0 0 0,0 0 0,0 0 0,0 1 0,0-1 0,0 0 0,0 0-1,0 1 1,0-1 0,0 0 0,0 0 0,0 1 0,0-1 0,0 0 0,0 0-1,0 0 1,0 1 0,0-1 0,1 0 0,-1 0 0,0 0 0,0 1 0,0-1-1,0 0 1,0 0 0,1 0 0,-1 1 0,0-1 0,0 0 0,0 0 0,0 0-1,1 0 1,-1 0 0,0 0 0,0 1 0,0-1 0,1 0 0,-1 0 0,12 4 23,-10-4-20,6 2 4,0 0 1,1-1 0,-1 0-1,1-1 1,-1 0 0,1 0-1,-1 0 1,1-1 0,-1-1-1,1 0 1,-1 0-1,9-3 1,-5 0 11,-1-1 1,0 0-1,0 0 0,0-1 0,-1 0 1,0-1-1,13-12 0,2-8 70,-1-1 1,-1-1-1,-2 0 0,27-52 0,-28 47 88,-2-1 0,-2-1 0,21-69 0,-31 83-84,0 1 148,1 1 0,14-35 0,-37 95-18,2 1-1,2 1 0,-10 54 0,8-31-97,-49 211 289,-33 133 176,84-362-457,-2 0 0,-2-1-1,-2-1 1,-2-1 0,-44 72-1,54-105 4,10-10-135,0 0 0,-1 0 0,1 1 0,0-1 1,0 0-1,0 0 0,-1 0 0,1 0 0,0 0 1,0 0-1,0 0 0,-1 0 0,1 0 0,0 0 1,0 0-1,0-1 0,0 1 0,-1 0 0,1 0 1,0 0-1,0 0 0,0 0 0,0 0 0,-1 0 0,1 0 1,0-1-1,0 1 0,0 0 0,0 0 0,0 0 1,-1 0-1,1 0 0,0-1 0,0 1 0,0 0 1,-1-2 7,1-1 0,-1 1 1,1 0-1,0 0 1,-1-1-1,1 1 1,0 0-1,0-1 1,1-1-1,3-32 74,1 1 1,20-65-1,-18 79-49,1 0 0,1 1 0,0 0 0,2 1 0,25-37 0,-25 42-36,0 0 0,1 0 0,1 2 0,0-1 0,1 1 0,0 1 0,1 1 0,0 0 0,0 0 0,1 2 0,0 0 0,20-6 0,17-1 0,0 3 0,87-9 0,-133 20 0,0 1 0,0 0 0,0 1 0,-1-1 0,1 1 0,0 1 0,0-1 0,10 5 0,-12-5-845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1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1131 6824,'0'0'10590,"11"-11"-9999,16-18-257,56-55 742,-71 73-794,0 1 1,1 0-1,0 0 1,1 2-1,17-10 1,-29 17-239,-1 1-1,0-1 0,0 1 1,1-1-1,-1 0 1,0 1-1,1 0 1,-1-1-1,1 1 1,-1 0-1,0 0 1,1 0-1,-1 0 1,1 0-1,-1 0 1,0 0-1,1 0 1,-1 1-1,0-1 1,1 1-1,-1-1 0,0 1 1,1-1-1,-1 1 1,0 0-1,0-1 1,0 1-1,1 0 1,0 2-1,1 0 33,-1 1-1,0-1 0,0 1 0,-1 0 1,1 0-1,-1-1 0,0 1 1,0 0-1,1 5 0,3 28 336,-2 0 1,-2 73-1,0 12 219,0-104-490,1-1-1,1 1 1,1-1-1,10 30 1,-12-42-87,0 0 0,0-1 0,0 1 0,0-1 0,1 0 0,-1 0 0,1 0 0,0 0 0,1 0 0,-1-1 0,5 5 0,-6-7-29,0 0 1,0 0-1,0 0 1,1 0-1,-1 0 0,0-1 1,0 1-1,1-1 1,-1 1-1,0-1 0,1 0 1,-1 0-1,0 0 1,0 0-1,1 0 0,-1-1 1,0 1-1,1-1 0,-1 1 1,0-1-1,0 0 1,0 0-1,0 0 0,1 0 1,1-2-1,5-3 35,0 0 1,-1-1-1,1-1 0,-1 1 0,-1-1 0,1-1 1,-1 1-1,-1-1 0,0 0 0,0-1 0,0 0 1,7-20-1,1-8 97,0-2 0,7-41-1,-12 45 11,-2 0 0,-1 0-1,-2-1 1,-1-56-1,-11 24 857,10 69-997,-1 0 0,1 0 0,0 0 0,-1 1 0,1-1 0,0 0 1,-1 1-1,1-1 0,-1 1 0,1-1 0,1 2 0,62 34 74,-32-17-81,0 0 0,1-3 0,1 0-1,65 18 1,-49-22-13,1-3 1,65 4-1,-91-9-5,-22-3 7,0-1 1,0 1-1,0 0 1,0-1 0,0 0-1,0 0 1,0 0-1,0-1 1,0 1 0,0-1-1,5-1 1,-5 1 92,-7 4-45,-9 7 3,-41 25 32,5-5 4,-58 49 1,93-67-66,0 0-1,0 1 1,1 1 0,1 0 0,0 0 0,1 1 0,1 0 0,-12 24 0,20-37-25,0 0 0,1 0-1,-1 1 1,0-1 0,1 0 0,-1 0 0,1 0 0,-1 1 0,1-1 0,0 0 0,0 0 0,0 1 0,0-1-1,1 0 1,-1 0 0,1 0 0,-1 1 0,1-1 0,0 0 0,-1 0 0,1 0 0,0 0 0,1 0-1,-1 0 1,0 0 0,0 0 0,1-1 0,-1 1 0,1 0 0,0-1 0,-1 1 0,1-1 0,2 2 0,-1-2 1,1 1 0,-1-1 0,0 1 0,1-1 1,0 0-1,-1 0 0,1 0 0,-1-1 1,1 1-1,0-1 0,-1 0 0,1 0 0,0 0 1,0-1-1,-1 1 0,1-1 0,-1 0 1,1 0-1,6-2 0,5-5 9,-1-1-1,0 0 1,-1 0-1,0-1 1,0-1 0,-1 0-1,0-1 1,-1 0-1,13-19 1,10-18 87,33-66 0,-49 82-31,17-33 226,-39 78-270,1 0 1,0 0-1,0 0 0,2 0 0,-1 0 1,2 0-1,0 13 0,0-17-13,1 0 1,-1 0-1,2 0 1,-1 0-1,1 0 0,0 0 1,1 0-1,0-1 0,0 1 1,0-1-1,1 0 1,9 12-1,-11-17-13,0 1 0,0-1 0,0 0 0,0 0 0,1 0 0,-1-1 0,1 1 0,0 0 0,-1-1 0,1 0 0,0 0 0,0 0 0,0 0 0,0 0 0,0 0 0,0-1 0,0 1 0,0-1 0,0 0 0,0 0 0,0 0 0,0 0 0,0-1 0,0 1 0,0-1 0,0 0 0,0 0 0,0 0 0,0 0 0,5-3 0,5-4 0,0 0 0,0-1 0,0 0 0,18-18 0,-30 26 0,25-24 0,-2-1 0,-1-1 0,-1-1 0,-1-1 0,-2-1 0,25-50 0,-35 64 0,6-14 0,-15 29 0,1 1 0,-1-1 0,1 0 0,-1 1 0,1-1 0,-1 1 0,1-1 0,0 1 0,-1 0 0,1-1 0,0 1 0,-1-1 0,1 1 0,0 0 0,-1 0 0,1-1 0,0 1 0,-1 0 0,1 0 0,0 0 0,0 0 0,-1 0 0,1 0 0,0 0 0,0 0 0,-1 0 0,1 0 0,0 0 0,-1 1 0,1-1 0,0 0 0,0 0 0,0 1 0,25 8 0,-16-4 0,-1-1 0,-1 1 0,1 1 0,-1-1 0,0 2 0,0-1 0,-1 1 0,0 0 0,11 13 0,-2 3 0,-2 0 0,15 30 0,-13-22 0,-9-19 0,1 1 0,0-1-1,0 0 1,1-1 0,1 0 0,12 11-1,-19-18 1,1-1 0,0 0 0,0 0 0,0 0 0,0-1 0,1 0 0,-1 0 0,0 0 0,1 0 0,0 0 1,0-1-1,-1 0 0,1 0 0,0 0 0,0-1 0,0 1 0,0-1 0,0-1 0,0 1 0,-1 0 0,11-3 0,-4-1 0,0-1 0,0 0 0,-1 0 0,1-1 0,-1 0 1,0-1-1,-1 0 0,0 0 0,12-13 0,6-9 0,34-49 0,5-6 0,-54 72 0,-12 12 0,0 0 0,0 0 0,0 0 0,0 0 0,0 0 0,0 0 0,1 0 0,-1 0 0,0 0 0,0 0 0,0-1 0,0 1 0,0 0 0,0 0 0,0 0 0,0 0 0,0 0 0,0 0 0,0 0 0,0 0 0,0 0 0,0 0 0,1 0 0,-1 0 0,0 0 0,0 0 0,0 0 0,0 0 0,0 0 0,0 0 0,0 0 0,0 0 0,0 0 0,0 0 0,0 0 0,0 0 0,1 0 0,-1 0 0,0 0 0,0 0 0,0 0 0,0 0 0,0 0 0,0 1 0,0-1 0,0 0 0,0 0 0,0 0 0,0 0 0,0 0 0,0 0 0,0 0 0,0 0 0,0 0 0,0 0 0,0 0 0,0 0 0,0 0 0,0 0 0,0 1 0,0-1 0,1 0 0,-1 0 0,0 0 0,-1 0 0,1 0 0,0 0 0,0 0 0,0 0 0,-9 25 0,1-4 0,6-15 0,-2 5 0,0 0 0,1 0 0,1 1 0,-3 20 0,5-29 0,0-1 0,0 0 0,0 1 0,0-1 0,0 0 0,1 1 0,-1-1 0,1 0 0,0 0 0,-1 0 0,1 1 0,0-1 0,0 0 0,0 0 0,1 0 0,-1 0 0,0 0 0,1-1 0,-1 1 0,1 0 0,0-1 0,-1 1 0,1-1 0,0 1 0,0-1 0,0 0 0,0 0 0,0 0 0,0 0 0,1 0 0,2 0 0,5 1 0,0 0 0,0 0 0,1-1 0,-1-1 0,1 0 0,-1 0 0,18-4 0,72-19 0,-91 20 0,43-12 0,-1-2 0,0-3 0,-2-2 0,0-2 0,-2-2 0,52-37 0,-99 63 0,1-1 0,0 1 0,-1 0 0,1-1 0,-1 1 0,1-1 0,-1 1 0,1-1 0,-1 1 0,0-1 0,1 1 0,-1-1 0,1 1 0,-1-1 0,0 1 0,0-1 0,1 0 0,-1 1 0,0-1 0,0 0 0,0 1 0,1-1 0,-1 0 0,0 1 0,0-2 0,-1 2 0,1 0 0,-1-1 0,1 1 0,-1-1 0,1 1 0,-1 0 0,1-1 0,-1 1 0,1 0 0,-1 0 0,0-1 0,1 1 0,-1 0 0,0 0 0,1 0 0,-1 0 0,1 0 0,-1 0 0,0 0 0,1 0 0,-1 0 0,0 0 0,1 0 0,-1 0 0,1 0 0,-1 1 0,0-1 0,1 0 0,-2 1 0,-9 3 0,-1 0 0,1 1 0,-1 1 0,2 0 0,-20 13 0,-47 44 0,59-47 0,1 1 0,-19 24 0,30-35 0,1 1 0,1 1 0,-1-1 0,1 1 0,0-1 0,1 1 0,0 0 0,0 1 0,-3 14 0,5-22 0,1 1 0,0 0 0,-1 0 0,1 0 0,0 0 0,0-1 0,0 1 0,0 0 0,0 0 0,0 0 0,1 0 0,-1 0 0,1-1 0,-1 1 0,1 0 0,0 0 0,-1-1 0,1 1 0,0 0 0,0-1 0,0 1 0,0-1 0,1 1 0,-1-1 0,0 0 0,1 1 0,-1-1 0,1 0 0,-1 0 0,1 0 0,-1 0 0,1 0 0,0-1 0,3 2 0,-1-1 0,0-1 0,0 1 0,1-1 0,-1 0 0,0 0 0,0-1 0,0 0 0,0 1 0,1-1 0,-1 0 0,0-1 0,0 1 0,-1-1 0,7-3 0,4-4 0,0 0 0,-1-2 0,0 1 0,-1-1 0,0-1 0,18-23 0,-14 14 0,-1-1 0,0-1 0,16-37 0,-29 56 0,-4 5 0,-5 13 0,-9 24 0,15-37 0,-1 8 0,1 1 0,-1-1 0,1 1 0,1-1 0,1 15 0,-1-21 0,0-1 0,1 0 0,-1 0 0,1 1 0,0-1 0,0 0 0,0 0 0,0 0 0,0 0 0,0 0 0,0 0 0,1 0 0,-1 0 0,1-1 0,-1 1 0,1-1 0,0 1 0,0-1 0,-1 1 0,1-1 0,0 0 0,0 0 0,1 0 0,-1 0 0,0 0 0,0 0 0,0-1 0,0 1 0,3-1 0,4 1 0,-1 0 0,0-1 0,0 0 0,1-1 0,-1 0 0,0 0 0,0 0 0,1-1 0,-1-1 0,-1 1 0,14-7 0,1-2 0,0-1 0,34-25 0,-26 14 0,-2-2 0,0-1 0,-2-1 0,0-1 0,-2-2 0,38-62 0,-9 1 0,48-119 0,-69 136 0,-3-2 0,33-133 0,-62 208 0,5-33 0,-5 34 0,0 0 0,0-1 0,0 1 0,0 0 0,0-1 0,0 1 0,0-1 0,0 1 0,0 0 0,0-1 0,0 1 0,0-1 0,0 1 0,0 0 0,0-1 0,0 1 0,0-1 0,-1 1 0,1 0 0,0-1 0,0 1 0,0 0 0,-1-1 0,1 1 0,0 0 0,0-1 0,-1 1 0,1 0 0,0 0 0,-1-1 0,1 1 0,0 0 0,-1 0 0,1 0 0,0-1 0,-1 1 0,1 0 0,-1 0 0,1 0 0,0 0 0,-1 0 0,1 0 0,-1 0 0,1 0 0,0 0 0,-1 0 0,1 0 0,-1 0 0,1 0 0,0 0 0,-1 0 0,1 0 0,-1 1 0,1-1 0,0 0 0,-1 0 0,1 0 0,0 0 0,-1 1 0,1-1 0,0 0 0,-1 1 0,1-1 0,0 0 0,0 0 0,-1 1 0,1-1 0,0 0 0,0 1 0,-6 5 0,0-1 0,1 1 0,-1 1 0,2-1 0,-1 1 0,1-1 0,0 1 0,-5 12 0,-22 66 0,24-64 0,-23 76 0,-33 180 0,55-224 0,3 1 0,2 0 0,2 0 0,3 0 0,10 62 0,-10-107 0,-1 1 0,1-1 0,1 1 0,0-1 0,5 12 0,-7-19 0,0 0 0,0 0 0,1-1 0,-1 1 0,0 0 0,0 0 0,1-1 0,-1 1 0,1-1 0,-1 1 0,1-1 0,0 0 0,0 0 0,0 0 0,-1 0 0,1 0 0,0 0 0,0 0 0,0 0 0,0-1 0,1 1 0,-1-1 0,0 0 0,0 1 0,0-1 0,0 0 0,0 0 0,1 0 0,-1-1 0,2 0 0,6-1 0,-1-1 0,0 0 0,0-1 0,0 0 0,0-1 0,-1 0 0,0 0 0,0-1 0,0 0 0,-1 0 0,1-1 0,8-10 0,5-8 0,-2 0 0,25-44 0,-42 66 0,-1 0 0,0 0 0,0 0 0,0-1 0,0 1 0,0-6 0,-1 8 0,0 0 0,1 1 0,-1-1 0,0 0 0,0 1 0,0-1 0,0 0 0,0 1 0,0-1 0,0 0 0,0 0 0,0 1 0,-1-1 0,1 0 0,0 1 0,0-1 0,-1 0 0,1 1 0,0-1 0,-1 1 0,1-1 0,-1 0 0,1 1 0,0-1 0,-1 1 0,1-1 0,-1 1 0,0-1 0,1 1 0,-1 0 0,1-1 0,-1 1 0,0 0 0,1-1 0,-1 1 0,0 0 0,1 0 0,-1 0 0,-1-1 0,1 2 0,0-1 0,0 1 0,0 0 0,0-1 0,0 1 0,1 0 0,-1-1 0,0 1 0,0 0 0,1 0 0,-1 0 0,1 0 0,-1 0 0,1 0 0,-1 0 0,1 0 0,-1 0 0,1 0 0,0 0 0,-1 0 0,1 0 0,0 0 0,0 1 0,-1 1 0,1 0 0,-1 0 0,1 0 0,0 0 0,0-1 0,0 1 0,0 0 0,1 4 0,0-5 0,-1-1 0,1 1 0,0-1 0,0 0 0,0 1 0,0-1 0,0 0 0,0 0 0,1 0 0,-1 0 0,0 0 0,1 0 0,-1 0 0,1 0 0,-1 0 0,1-1 0,-1 1 0,1 0 0,-1-1 0,1 1 0,-1-1 0,1 0 0,0 0 0,-1 0 0,1 0 0,2 0 0,5 0 0,0-1 0,0 0 0,15-5 0,-16 4 0,23-5 0,0-2 0,0-2 0,-1-1 0,-1-1 0,0-1 0,0-2 0,26-19 0,-38 22 0,1-1 0,-2 0 0,0-2 0,-1 0 0,0 0 0,-1-1 0,-1-1 0,-1 0 0,-1-1 0,0 0 0,10-27 0,-3-5 0,20-97 0,-3-58 0,-20 107 0,-11 80 0,-1-1 0,-1 0 0,-1 0 0,0 1 0,-5-40 0,4 58 0,0 1 0,0-1 0,0 0 0,0 1 0,0-1 0,-1 0 0,1 1 0,0-1 0,0 0 0,0 1 0,-1-1 0,1 0 0,0 1 0,-1-1 0,1 1 0,0-1 0,-1 0 0,1 1 0,-1-1 0,1 1 0,-1 0 0,1-1 0,-1 1 0,0-1 0,1 1 0,-1 0 0,1-1 0,-1 1 0,0 0 0,-1-1 0,1 1 0,0 1 0,0-1 0,-1 1 0,1-1 0,0 1 0,0-1 0,0 1 0,-1 0 0,1 0 0,0-1 0,0 1 0,0 0 0,0 0 0,-1 2 0,-5 6 0,0 0 0,-9 17 0,-10 24 0,3 1 0,1 1 0,-25 97 0,-15 172 0,53-259 0,4 0 0,2 0 0,2 0 0,4 0 0,12 74 0,-14-129 0,0 0 0,1 0 0,0-1 0,0 1 0,1-1 0,0 0 0,0 1 0,0-1 0,1-1 0,0 1 0,8 9 0,-8-11 0,-1-1 0,1 0 0,0 0 0,0-1 0,1 1 0,-1-1 0,1 0 0,-1 0 0,1 0 0,-1-1 0,1 1 0,0-1 0,0 0 0,0-1 0,0 1 0,0-1 0,6 0 0,1-1 0,1-1 0,-1 0 0,0-1 0,0-1 0,0 1 0,0-2 0,0 0 0,-1 0 0,0-1 0,0 0 0,0-1 0,18-16 0,-2-1 0,-2 0 0,0-2 0,27-37 0,-42 49 0,0 0 0,11-21 0,-19 31 0,0 1 0,0-1 0,-1 0 0,1 1 0,-1-1 0,0 0 0,0 0 0,0 0 0,-1 0 0,1 0 0,-1 0 0,0 0 0,0 0 0,-1 0 0,1 0 0,-2-4 0,1 6 0,1 1 0,-1-1 0,0 1 0,-1-1 0,1 1 0,0 0 0,0-1 0,-1 1 0,1 0 0,0 0 0,-1 0 0,1 0 0,-1 0 0,1 0 0,-1 0 0,0 0 0,1 1 0,-1-1 0,0 1 0,0-1 0,1 1 0,-1 0 0,0 0 0,0 0 0,0 0 0,1 0 0,-1 0 0,0 0 0,0 0 0,-2 1 0,-3 1 0,1-1 0,-1 1 0,1 0 0,0 0 0,0 0 0,0 1 0,-6 4 0,6-3 0,0 1 0,0 0 0,0 0 0,1 1 0,0-1 0,0 1 0,1 0 0,-1 1 0,1-1 0,1 1 0,-1 0 0,1 0 0,0 0 0,1 0 0,0 1 0,0-1 0,0 0 0,0 16 0,1-18 0,1 0 0,0 0 0,0 0 0,1 0 0,0 0 0,0 0 0,0 0 0,0 0 0,1 0 0,0 0 0,0-1 0,0 1 0,0-1 0,1 1 0,0-1 0,0 0 0,0 0 0,0 0 0,0-1 0,1 1 0,0-1 0,0 0 0,0 0 0,0 0 0,0 0 0,1-1 0,-1 1 0,1-1 0,6 2 0,-2-2 0,-1 0 0,1-1 0,0 0 0,0 0 0,0-1 0,-1 0 0,1-1 0,0 1 0,0-2 0,9-2 0,7-2 0,-1-2 0,27-11 0,-26 7 0,0 0 0,-2-2 0,31-23 0,61-56 0,11-25 0,-105 95 0,-17 18 0,0 0 0,1 0 0,0 0 0,-1 1 0,2 0 0,-1 0 0,11-6 0,-16 9 0,0 1 0,1 0 0,-1 0 0,0 0 0,0 0 0,1 0 0,-1 0 0,0 0 0,1 0 0,-1 0 0,0 0 0,1 0 0,-1 0 0,0 0 0,0 0 0,1 0 0,-1 0 0,0 0 0,1 0 0,-1 0 0,0 0 0,1 1 0,-1-1 0,0 0 0,0 0 0,1 0 0,-1 0 0,0 1 0,0-1 0,0 0 0,1 0 0,-1 1 0,0-1 0,0 0 0,0 0 0,0 1 0,1-1 0,-1 0 0,0 0 0,0 1 0,0-1 0,0 0 0,0 1 0,0-1 0,0 0 0,0 1 0,0-1 0,0 0 0,0 1 0,0-1 0,0 0 0,0 0 0,0 1 0,-3 24 0,2-19 0,-7 37 0,-1-1 0,-3 0 0,-1 0 0,-2-1 0,-2-1 0,-30 53 0,40-79 0,-4 4 0,-19 28 0,27-41 0,0-1 0,-1 0 0,0 0 0,0 0 0,0-1 0,0 1 0,0-1 0,-1 0 0,0 0 0,0 0 0,-7 2 0,12-5 0,-1 1 0,1-1 0,-1 0 0,0 0 0,1 0 0,-1 0 0,1 0 0,-1 0 0,0 0 0,1 0 0,-1 0 0,1 0 0,-1 0 0,0 0 0,1 0 0,-1 0 0,1 0 0,-1-1 0,0 1 0,1 0 0,-1 0 0,1-1 0,-1 1 0,1 0 0,-1-1 0,1 1 0,-1-1 0,1 1 0,0-1 0,-1 1 0,1-1 0,-1 1 0,1-1 0,0 1 0,0-1 0,-1 1 0,1-1 0,0 1 0,0-1 0,0 0 0,-1 1 0,1-1 0,0 1 0,0-1 0,0 0 0,0 1 0,0-1 0,0 0 0,0 1 0,1-1 0,-1 1 0,0-2 0,0-1 0,1 1 0,-1-1 0,1 0 0,-1 1 0,1-1 0,0 1 0,0-1 0,0 1 0,0-1 0,0 1 0,3-3 0,0 1 0,0 1 0,0 0 0,1 0 0,0 0 0,-1 0 0,1 1 0,0 0 0,0 0 0,1 0 0,-1 1 0,0 0 0,0 0 0,1 0 0,-1 1 0,1-1 0,-1 1 0,8 1 0,10 2 0,0 0 0,38 11 0,-44-10 0,-4-1 0,0 0 0,1-2 0,-1 0 0,1 0 0,21-2 0,-26 0 0,0 0 0,0-1 0,-1 0 0,1 0 0,-1-1 0,1 0 0,-1 0 0,0-1 0,12-8 0,-18 10 98,1 0-1,-1 0 1,1-1 0,-1 1-1,0-1 1,0 1 0,0-1 0,0 0-1,2-5 1,5-14-2541,-7 15-26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5:2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57 20599,'0'0'3524,"-10"-2"-3558,1 1 50,0-1 0,0 1 0,0 0 0,0 1 0,0 0 0,0 1 0,0 0 0,-9 2 0,34-9 463,-1 1 0,25-15 0,-30 14-394,-9 4-52,1 1 0,0-1 0,0 1 0,0 0 0,0-1 0,0 1 0,0 0 0,1 0 0,-1 1 0,0-1 0,1 0 0,-1 1 0,4-1 0,-2-2 364,-10 8-21,1 3 262,14-10 184,-2 0-424,-9 2-563,0 1-1,-1-1 0,1 1 0,0 0 0,0 0 0,-1 0 0,1 0 0,0 0 0,-2 1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0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352 493 6520,'0'0'6664,"-12"1"-6150,3-1-408,1 0-10,0 0-1,-1 1 1,1 0-1,-1 1 1,1 0-1,0 0 1,0 0-1,-12 6 1,-16 13 414,2 2 0,0 1 1,-33 30-1,59-47-388,1 0 1,1 0-1,-1 1 1,1 0-1,1 0 1,-1 0-1,1 1 1,1 0-1,0 0 1,-5 15-1,7-20-75,1-1 0,0 1 0,1-1 1,-1 1-1,0 0 0,1-1 0,0 1 0,0 0 0,0-1 0,0 1 1,1 0-1,-1-1 0,1 1 0,0 0 0,0-1 0,1 1 1,-1-1-1,1 0 0,-1 1 0,1-1 0,0 0 0,0 0 0,0 0 1,1 0-1,-1-1 0,1 1 0,0 0 0,-1-1 0,1 0 0,0 0 1,4 2-1,-3-1-9,0-1 0,0 0 1,0 0-1,0-1 0,0 1 1,0-1-1,1 0 0,-1 0 1,1 0-1,-1 0 0,1-1 1,-1 0-1,1 0 0,-1 0 1,1-1-1,-1 1 0,1-1 1,-1 0-1,0 0 0,1-1 1,-1 1-1,0-1 0,0 0 1,0 0-1,0 0 0,0-1 1,4-3-1,5-4 32,0 0 0,0-1 0,-1 0 1,0-1-1,16-22 0,-12 12 51,-1 0-1,22-45 1,-23 30 14,-1-1 1,-2 0 0,12-77 0,-21 102-113,6-40 100,-3 0-1,-2-1 0,-4-56 1,-2 83-1,-10-46 0,8 51-45,5 21-76,0 1 0,0 0 0,0 0 0,1 0 0,-1 0-1,0 0 1,0 0 0,0 0 0,0 0 0,0 0 0,0 0 0,0-1 0,0 1 0,0 0 0,-1 0 0,1 0-1,0 0 1,0 0 0,0 0 0,0 0 0,0 0 0,0 0 0,0 0 0,0 0 0,0-1 0,0 1 0,0 0 0,0 0-1,0 0 1,0 0 0,0 0 0,0 0 0,0 0 0,-1 0 0,1 0 0,0 0 0,0 0 0,0 0 0,0 0-1,0 0 1,0 0 0,0 0 0,0 0 0,0 0 0,0 0 0,0 0 0,-1 0 0,1 0 0,0 0 0,0 0-1,0 0 1,0 0 0,0 0 0,0 0 0,0 0 0,0 0 0,0 0 0,0 0 0,-1 0 0,1 0 0,0 0 0,0 0-1,0 0 1,-5 9 4,-4 14-31,8-22 30,-12 41-12,1-1 0,2 2 0,1-1 0,3 1 0,1 0 0,3 1-1,1-1 1,2 1 0,2-1 0,13 63 0,1 5 238,-10-58-15,-7-16 300,0-37-452,0 9-130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0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6328,'0'0'6504,"1"-12"-6008,0 2-349,-1 1-1,0 1 0,1 0 1,0-1-1,0 1 0,1 0 0,0 0 0,1 0 0,6-14 0,-5 17 60,-1-1 0,2 1 0,-1 0-1,1 0 1,0 1 0,0-1 0,0 1 0,0 0 0,1 0-1,0 1 1,0 0 0,0 0 0,0 0 0,0 1-1,0 0 1,1 0 0,-1 0 0,11-1 0,-15 4-166,0-1 1,1 0 0,-1 0-1,0 1 1,0-1 0,0 1-1,1 0 1,-1 0 0,0 0-1,0 0 1,0 0 0,0 0-1,-1 0 1,1 0 0,0 1-1,0-1 1,-1 1-1,1 0 1,-1-1 0,1 1-1,-1 0 1,0 0 0,0 0-1,0 0 1,0 0 0,0 0-1,0 0 1,0 0 0,-1 0-1,1 0 1,-1 1 0,1 3-1,0 6 45,0 0 1,0 0-1,-1 0 0,-3 17 1,2-20-28,0 0 0,-1-1 1,-1 1-1,1-1 0,-1 0 1,-1 0-1,1 0 0,-8 12 1,-4 1 170,-26 30 1,8-12 35,28-28-173,5-10-79,-1 0-1,1 0 1,0 0-1,-1 0 0,1 0 1,-1-1-1,1 1 1,-1 0-1,0 0 1,1 0-1,-1 0 0,0 0 1,0-1-1,1 1 1,-1 0-1,0-1 1,-2 2-1,3-2 88,13 4 29,5 3-50,1-2 0,34 7 0,17 4 212,-3 3 564,-63-17-573,-1 1-506,2-3-2657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0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450 178 5720,'0'0'5405,"-1"-9"-4785,0-6-178,-1 1 0,-1 0 0,-8-26 0,9 35-228,-1-1-1,1 1 0,-1-1 0,0 1 0,0 0 1,0 0-1,-1 1 0,0-1 0,1 1 0,-2-1 1,1 1-1,0 0 0,-1 1 0,-8-6 0,8 7-112,0 0 0,-1 1 0,1-1-1,-1 1 1,0 0 0,1 0 0,-1 1-1,0 0 1,1 0 0,-1 0-1,0 1 1,1-1 0,-1 1 0,0 1-1,1-1 1,-1 1 0,1 0 0,0 0-1,0 1 1,-6 3 0,3-2 6,-1 1 1,1 0-1,1 1 1,-1-1-1,1 2 1,0-1-1,0 1 1,1 0-1,0 0 1,0 1-1,-7 12 1,-2 8 245,9-17-168,0-1 0,1 1 0,0 0 0,-3 13 0,7-21-132,0 1 0,0 0 0,0 0-1,0-1 1,1 1 0,-1 0 0,1 0-1,0 0 1,0-1 0,1 1 0,-1 0-1,1 0 1,0 0 0,0-1 0,1 5-1,0-3-24,0 0 0,0-1-1,1 1 1,-1-1 0,1 0-1,0 0 1,0 0 0,1 0-1,-1 0 1,1 0 0,0-1-1,0 0 1,0 0-1,8 5 1,5 1 41,0-2 0,33 11 0,15 7 69,-51-17-128,-1 0-1,0 1 1,-1 0-1,0 1 0,0 0 1,11 14-1,-13-13 5,1-1 10,0 1 0,0 1 0,-2 0 0,1 0 0,-2 1 0,0 0 0,0 1 0,7 17 0,-14-29-14,0 1 0,0 0 0,-1 0 0,1 0 0,-1 1 0,1-1 0,-1 0 0,0 0 0,0 0 0,0 0 0,-1 0 0,1 0 0,-1 0 0,0 0 0,1 0 0,-1 0 0,-3 6 0,2-6 4,-1 0 0,1 0 1,-1 0-1,1 0 0,-1 0 1,0-1-1,0 1 0,0-1 1,0 0-1,-1 0 0,1 0 1,-6 2-1,-5 1 25,0-1 0,0 0 1,0-1-1,-1-1 0,1 0 0,-21 0 0,27-2-19,-115-1 247,110 0-210,-1-1 0,0 0 0,0-1 0,1 0 1,-1-1-1,-20-9 0,26 8-32,-2 0 74,0 0-1,-18-5 1,27 9-97,-1 0 1,1 1-1,-1-1 0,0 1 0,0 0 0,1-1 1,-1 1-1,0 0 0,1 0 0,-1 0 0,0 0 0,0 1 1,1-1-1,-1 0 0,0 1 0,1-1 0,-1 1 1,0-1-1,1 1 0,-1 0 0,1 0 0,-1 0 1,1 0-1,-2 1 0,-2 10-446,5-8-2420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0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7024,'0'0'8046,"13"-7"-7571,-10 6-456,10-5 156,0 0 0,0 0-1,1 1 1,0 1 0,0 0 0,0 1-1,19-1 1,215-19 2323,15-1-935,3 17-745,112-1-245,-291 9-487,108-3 141,-84-1-121,-61 3 66,1-2 0,-1-2 0,64-14 0,-96 10-56,-17 7-98,1-1 0,0 1 0,0 0-1,0 1 1,0-1 0,0 0 0,0 0-1,0 1 1,0-1 0,3 1 0,-3-2 173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27:25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1061 11048,'0'0'9650,"0"-10"-9290,1 2-284,-1 0 0,1 0 0,1-1 1,-1 1-1,1 0 0,1 0 0,0 1 0,0-1 0,7-12 0,21-25 374,2 1 0,2 2 0,46-44 0,-64 69-327,28-27 403,75-56 0,60-29 560,-168 121-989,69-46 1110,104-50 0,-122 66-665,-44 25-292,41-19 1,-47 26-151,0-1 0,13-11 0,1 1 33,-6 4-7,72-38 696,-70 37-487,-22 11-139,-14 10-88,-4 2-69,-1-1 1,0 0-1,-1-1 1,0-1 0,-28 5-1,-100 8 10,106-16-42,-1 2 0,1 1-1,-49 16 1,83-20 52,-1 1 1,0-1-1,0-1 0,-1 1 1,-9-1-1,54-19-16,177-71 54,-122 52 24,-61 27 63,43-22 0,-72 31-183,1 0-1,-1 0 0,1 0 0,0 0 0,-1 0 1,1 1-1,0-1 0,-1 0 0,1 1 0,0 0 0,0-1 1,0 1-1,-1 0 0,1 0 0,0 0 0,0 0 1,0 0-1,-1 0 0,1 1 0,0-1 0,0 1 1,-1-1-1,1 1 0,0 0 0,-1-1 0,1 1 1,0 0-1,-1 0 0,1 0 0,-1 0 0,0 1 0,1-1 1,-1 0-1,0 0 0,0 1 0,0-1 0,0 1 1,0-1-1,0 1 0,0 0 0,0-1 0,0 3 1,4 8-2,-1 1 1,-1-1 0,0 1-1,2 24 1,-3-20 0,19 184 0,-21-182 0,0-1 0,-2 1 0,0-1 0,-5 21 0,7-39 0,-1 1 0,1 0 0,0 0 0,0-1 0,0 1 0,-1 0 0,1-1 0,0 1 0,0 0 0,-1-1 0,1 1 0,-1 0 0,1-1 0,-1 1 0,1-1 0,-1 1 0,1-1 0,-1 1 0,1-1 0,-1 1 0,0-1 0,1 0 0,-1 1 0,0-1 0,1 0 0,-1 0 0,0 1 0,1-1 0,-1 0 0,0 0 0,1 0 0,-1 0 0,0 0 0,0 0 0,1 0 0,-1 0 0,0 0 0,0 0 0,1 0 0,-1 0 0,0-1 0,1 1 0,-1 0 0,0 0 0,1-1 0,-1 1 0,0-1 0,0 0 0,-6-3 0,0 0 0,1-1 0,-11-9 0,8 7 0,-34-28 0,-80-48 0,88 58 0,30 21 0,1 0 0,-1 0 0,0 1 0,-1-1 0,1 1 0,0 0 0,-1 0 0,0 1 0,0 0 0,-10-3 0,16 5 0,-1-1 0,1 1 0,-1 0 0,1 0 0,0 0 0,-1 0 0,1 0 0,-1 0 0,1 0 0,-1 0 0,1 0 0,-1 0 0,1 0 0,0 0 0,-1 0 0,1 0 0,-1 0 0,1 0 0,0 0 0,-1 1 0,1-1 0,-1 0 0,1 0 0,0 0 0,-1 1 0,1-1 0,0 0 0,-1 1 0,1-1 0,0 0 0,-1 1 0,1-1 0,0 0 0,0 1 0,-1-1 0,1 0 0,0 1 0,0-1 0,0 1 0,0-1 0,-1 0 0,1 1 0,0-1 0,0 1 0,0-1 0,0 1 0,0-1 0,0 1 0,0-1 0,0 0 0,0 1 0,1-1 0,-1 1 0,15 27 0,-12-22 0,33 47-3941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0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324 542 8136,'0'0'3782,"-11"0"-3386,5-1-331,0 0-7,1 1 1,-1 0-1,1 0 0,0 0 0,-1 1 0,1-1 1,-1 1-1,1 1 0,0-1 0,0 1 0,-1 0 0,-8 4 1,-8 7 277,0 1 0,1 1 0,0 1 0,1 1 0,1 1 0,1 0 0,0 1 0,2 1 0,-19 28-1,33-44-253,0 0 0,0 0 0,0 0-1,1 0 1,-1 0 0,1 0 0,0 1-1,0-1 1,0 0 0,1 1 0,0-1-1,0 0 1,0 1 0,0-1 0,1 1-1,-1-1 1,2 6 0,0-7-19,-1 1 1,1-1-1,0 1 1,0-1-1,0 0 1,0 0-1,0 0 1,1 0-1,0 0 1,-1 0-1,1-1 1,0 1-1,0-1 1,0 0-1,1 0 1,-1 0-1,0 0 1,1-1-1,7 3 1,-8-3-35,0-1 0,1 1 0,-1-1 1,1 0-1,-1 0 0,1 0 0,-1-1 1,0 1-1,1-1 0,-1 0 0,1 0 1,-1 0-1,0 0 0,0 0 0,0-1 1,0 0-1,0 1 0,0-1 0,0 0 0,3-4 1,4-2 27,0-1 1,-1 0-1,-1 0 1,10-14-1,-2 0 18,-2-1 1,0 0-1,-2-1 0,-1 0 1,-1-1-1,11-42 0,23-168 304,-41 214-350,3-27 86,-3 1 1,-2-1 0,-5-58-1,-11 21 565,19 366-318,13 118 248,-16-382-569,0-4 42,0-1-1,1 1 1,5 19-1,-4-4 345,-3-20-149,5-2-78,-2-1-4,-4-7-76,0-1-106,0 1 0,0-1 0,0 0 0,1 1 0,0-1 0,0 0 0,0 0 0,1-4-1,-1-1-18,1-22-350,0 20-2595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5520,'0'0'9556,"5"-10"-9176,16-30-6,-8 22 607,-9 11 1279,7 1-778,-10 4-1295,0 0 1,-1-1 0,1 1-1,-1-1 1,0 1 0,0 0-1,0-1 1,0 1 0,0-4-1,0 4 27,0 1-178,0 1-29,0-2 0,0 2 46,0 12 80,2 27 26,-1-25-108,0-1 0,-2 20 0,-10 137 385,-1-106 108,8-45-25,2-19-107,1-13-321,3-94 207,17-128 1,-19 232-289,10-43 186,-10 43-178,1 1-1,0 0 0,0-1 1,0 1-1,0 0 0,0 0 1,0 0-1,0-1 0,1 1 1,-1 0-1,1 1 0,0-1 1,0 0-1,-1 0 1,5-2-1,-4 4-6,-1 0 0,1-1-1,0 1 1,0 0 0,0 0 0,-1 0 0,1 0 0,0 0 0,0 0-1,-1 1 1,1-1 0,0 1 0,0-1 0,-1 1 0,1-1-1,0 1 1,1 1 0,27 17 86,124 90 463,-151-107-532,-1 0 0,1-1-1,-1 1 1,1-1 0,0 1 0,0-1 0,0 0 0,5 2-1,-7-3-29,1 0 0,-1 0 0,0 0 0,0 0-1,0 0 1,1 0 0,-1 0 0,0 0 0,0 0-1,0-1 1,1 1 0,-1-1 0,0 1 0,0-1-1,0 1 1,0-1 0,0 1 0,0-1 0,0 0-1,0 0 1,0 1 0,0-1 0,0 0 0,-1 0-1,2-1 1,8-11-774,-6 10-2412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9536,'0'0'3406,"10"-12"-2858,33-34 42,-37 41-417,0 0 0,0 1 1,0-1-1,0 1 1,1 1-1,13-7 1,0 1 350,-13 6-319,0-1-1,1 2 1,0-1-1,-1 1 1,1 0-1,0 1 1,0 0-1,0 0 1,9 0-1,-14 1-115,1 0 0,-1 0 0,1 1 0,-1-1 0,0 1 0,1-1 0,-1 1 0,0 0 0,1 1 0,-1-1 0,0 0 0,0 1 0,0 0 0,0 0 0,0 0 0,-1 0 0,1 0 0,-1 0 0,1 1 0,-1-1 0,0 1 0,0 0 0,3 4 0,-3-2-7,0-1 0,-1 1 0,1 0 0,-1 0 0,0 0-1,-1 0 1,1 0 0,-1 0 0,0 0 0,0 0 0,-1 0 0,0 0-1,-1 9 1,0-7-8,0 0 0,-1 0 0,0 0 0,0 0 0,0-1-1,-1 1 1,0-1 0,-7 9 0,-79 77 1219,80-84-899,7-4 218,17-3-394,75-5 190,-51 1-43,69 4 0,-106-1-365,0 0 0,1 1 0,-1-1 0,0 0 0,0 1 1,1-1-1,-1 1 0,0-1 0,0 1 0,0-1 1,1 1-1,-1 0 0,0 0 0,0-1 0,0 1 0,0 0 1,0 0-1,-1 0 0,1 0 0,0 0 0,0 0 1,-1 1-1,1-1 0,0 1 0,2 11-3363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3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5416,'0'0'16410,"-1"12"-16075,1 189 895,6 27 82,1-68 1435,-7-161-2729,0-6-1003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11352,'0'0'6681,"11"-6"-6308,31-19-4,-22 12 576,-18 12-843,-1 0 0,1 0 0,-1 0 0,1 0 0,0 0 0,-1 1 0,1-1 0,0 0 0,-1 1 0,1 0 0,0-1 0,2 1 0,35-12 1370,60 6-336,144 12 1,-46 0 87,-146 1-264,-56-3-4429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6520,'0'0'8705,"9"-8"-8329,31-25 1,-39 32-327,0 0-1,1 0 1,-1 0 0,0 0-1,0 0 1,0 0 0,0-1-1,-1 1 1,1 0-1,0 0 1,0-1 0,-1 1-1,1-1 1,0-1 0,-1 3-33,0 0 0,0 0 1,0-1-1,0 1 1,0 0-1,0 0 1,0 0-1,0 0 0,0 0 1,0-1-1,0 1 1,0 0-1,0 0 0,1 0 1,-1 0-1,0 0 1,0 0-1,0-1 1,0 1-1,0 0 0,0 0 1,0 0-1,1 0 1,-1 0-1,0 0 0,0 0 1,0 0-1,0 0 1,0 0-1,1 0 0,-1-1 1,0 1-1,0 0 1,0 0-1,0 0 1,0 0-1,1 0 0,-1 0 1,0 0-1,0 0 1,0 0-1,0 1 0,1-4 1495,2 10-978,2 5-359,0 0-1,-1 0 1,0 1 0,-1 0 0,-1-1 0,2 16 0,2 10 62,4 24 323,1 64 1,-8-89-301,-2 88 1782,-4-119-2015,1 0 0,-1 0 1,0 1-1,-1-2 0,1 1 1,-10 10-1,13-16-44,-9 14-3585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1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11952,'0'0'2812,"13"-4"-2512,67-22 202,6-4 523,103-20 1,-109 38-442,1 3-1,-1 3 1,1 4 0,122 13-1,-200-11-553,12 1 229,-1 1 0,1 0 0,-1 1 0,1 1 0,21 8 0,-36-12-231,1 0-1,-1 0 1,0 1-1,1-1 1,-1 0-1,1 0 1,-1 1-1,0-1 1,1 0-1,-1 1 1,0-1-1,1 1 1,-1-1-1,0 0 0,0 1 1,1-1-1,-1 1 1,0-1-1,0 1 1,0-1-1,0 1 1,1-1-1,-1 0 1,0 1-1,0-1 1,0 1-1,0-1 1,0 1-1,0-1 1,0 1-1,0-1 1,-1 1-1,1-1 1,0 1-1,0-1 0,0 1 1,0-1-1,-1 1 1,1-1-1,-1 1 1,-12 16-2637,12-16 2023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365 527 7024,'0'0'6778,"-17"5"-6299,-116 43 415,107-37-581,0 1-1,1 1 0,-41 29 1,59-37-179,1 1-1,-1-1 1,1 1 0,0 1 0,1-1 0,0 1 0,0 0-1,0 0 1,-6 13 0,9-15-54,1 0 0,-1 0 0,1 0 0,0 0 0,0 0 0,1 0 0,-1 0 0,1 0 0,0 0 0,1 0 0,-1 0 0,1 1 0,0-1 0,0 0 0,1 0 0,-1-1 0,4 7 0,-1-3 24,0 0-1,1 1 0,0-2 0,0 1 0,1 0 0,0-1 0,14 12 0,-15-15-28,0 1 0,0-1-1,1-1 1,-1 1 0,1-1-1,0 0 1,0 0 0,1-1 0,-1 1-1,0-1 1,1-1 0,7 2-1,-11-3-37,0 0-1,0-1 0,0 1 1,0 0-1,0-1 0,0 0 0,0 0 1,0 1-1,0-2 0,0 1 1,0 0-1,-1-1 0,1 1 1,-1-1-1,4-2 0,4-4 86,-1-1 0,12-13-1,-8 7 1,4-4 1,-1-1 0,-1 0 0,-2-1 0,1 0 0,-2-2 0,-1 1 0,-1-1 0,-1-1 0,12-47 0,-5-8 206,11-141-1,-23 176-184,-1 0-1,-2 0 1,-2 0 0,-11-72 0,6 99 8,6 17-150,0 0 1,0 0-1,0 0 1,0 0-1,-1 0 1,1 0-1,0 0 1,0 0-1,0 0 1,0 0-1,0 0 1,-1 0-1,1 0 1,0 0-1,0 0 1,0 0-1,0 0 1,0 0 0,0 0-1,0 0 1,-1 0-1,1 0 1,0 0-1,0 0 1,0 0-1,0 0 1,0 0-1,0 0 1,0 0-1,-1 1 1,1-1-1,0 0 1,0 0-1,0 0 1,0 0-1,0 0 1,0 0-1,0 0 1,0 1-1,0-1 1,0 0-1,0 0 1,0 0-1,0 0 1,0 0 0,0 0-1,0 1 1,0-1-1,0 0 1,0 0-1,0 0 1,0 0-1,0 0 1,0 1-1,-6 35 114,6-31-128,-6 70 33,3-1-1,12 129 1,31 103 227,-40-304-232,1 1 19,-1 0-1,0-1 0,1 1 1,0 0-1,0-1 0,-1 1 1,1 0-1,1-1 0,-1 1 1,3 3-1,-4-6 53,6 0-242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0 11256,'0'0'4489,"-14"1"-4045,-3 0-236,0 0 1,0 2-1,0 0 1,0 1-1,0 0 1,1 1 0,0 1-1,0 1 1,-21 12-1,33-16-150,-8 4 267,0 2 0,1 0 1,-21 20-1,30-27-270,0 0 1,0 0-1,0 1 1,1-1-1,-1 0 1,1 1-1,-1-1 1,1 1-1,0 0 0,0-1 1,0 1-1,0 0 1,0 0-1,1 0 1,-1 0-1,1 0 1,0-1-1,0 1 0,0 0 1,0 0-1,0 0 1,1 0-1,-1 0 1,1 0-1,0-1 1,2 6-1,14 22 269,2 0 1,41 48-1,-34-44-169,28 42 0,-48-65-145,-2-6 28,-1 1-1,1 0 1,-1 0 0,-1 1 0,4 8 0,-6-12-18,1-1 0,-1 0 0,0 1 0,0-1 0,0 1 0,0-1 0,0 0 0,-1 1 0,1-1 0,-1 0 0,0 1 0,1-1 0,-1 0 0,0 0 0,0 1 0,0-1 0,-1 0 0,1 0 0,-3 3 0,-1 1 30,-1 0 0,1-1 1,-1 0-1,0 0 0,0 0 0,-1 0 1,1-1-1,-1 0 0,0-1 0,0 1 0,-1-1 1,1-1-1,0 1 0,-1-1 0,0-1 1,1 1-1,-1-2 0,0 1 0,0-1 0,0 0 1,0 0-1,0-1 0,-11-2 0,18 3-46,-11-3 82,-1 1 1,1 0-1,-1 1 0,-18 0 1,26 1-84,0 1 1,1 0 0,-1 0-1,0 1 1,0-1-1,1 1 1,-1 0-1,1 0 1,0 1 0,0-1-1,0 1 1,0 0-1,0 0 1,-6 7 0,-4 4-3179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5920,'0'0'9529,"12"14"-9149,0-1-268,4 5 130,0 1 1,-1 1 0,14 24-1,-11-21 273,-16-21-349,0 0 0,0 0 0,0 1-1,0-1 1,0 0 0,-1 1 0,1-1 0,-1 1 0,1-1 0,-1 1 0,0 0 0,0-1 0,-1 1 0,1 0 0,0 3 0,-39 9 1386,37-14-1500,-1 0 0,1 0 1,0 0-1,-1 0 0,1 0 0,0 0 1,0 0-1,0 0 0,0 0 1,0 0-1,0 1 0,0-1 1,0 0-1,0 1 0,1-1 0,-1 1 1,1-1-1,-1 0 0,1 1 1,-1 0-1,1 1 0,-6 11 172,2 9-116,3-20-91,1 0-1,-1 0 1,1 0-1,-1 0 1,1 0-1,0 0 0,0 0 1,1 6-1,-1-9-12,0 0 0,0 0-1,0-1 1,0 1 0,0 0 0,0 0-1,0 0 1,0 0 0,1 0-1,-1 0 1,0 0 0,0 0-1,0 0 1,0 0 0,0 0 0,0-1-1,0 1 1,0 0 0,0 0-1,1 0 1,-1 0 0,0 0 0,0 0-1,0 0 1,0 0 0,0 0-1,0 0 1,0 0 0,0 0-1,1 0 1,-1 0 0,0 0 0,0 0-1,0 0 1,0 0 0,0 0-1,0 0 1,0 0 0,0 0-1,1 1 1,-1-1 0,0 0 0,0 0-1,0 0 1,0 0 0,0 0-1,0 0 1,0 0 0,0 0 0,0 0-1,0 0 1,4-13 100,-4 12-103,86-373 704,-84 366-667,0 1 0,0 0 1,1-1-1,-1 1 0,2 0 0,-1 1 0,7-11 1,-9 16-25,1-1 0,-1 0 0,1 0 0,-1 0 1,1 1-1,0-1 0,0 1 0,-1-1 0,1 1 1,0 0-1,0 0 0,1 0 0,-1 0 0,0 0 0,0 0 1,0 0-1,1 1 0,-1-1 0,0 1 0,1 0 1,-1 0-1,0-1 0,1 2 0,-1-1 0,1 0 1,-1 0-1,0 1 0,3 0 0,39 15 219,46 22 0,-50-19 45,-37-18-244,0-1 0,-1 1 0,1 0-1,0-1 1,0 0 0,0 0 0,5 0-1,2-2-3608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2:0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5708 104 8136,'0'0'3944,"-3"-11"-3808,-12-33 1,15 43-126,-1 0-1,0-1 1,0 1-1,0 0 1,0 0 0,0 0-1,0 0 1,0 0-1,-1 0 1,1 0 0,0 0-1,0 0 1,-1 1 0,1-1-1,-1 0 1,1 1-1,0-1 1,-1 1 0,1 0-1,-1-1 1,1 1-1,-1 0 1,1 0 0,-1 0-1,1 0 1,-3 1-1,-5-2 61,-48-7 441,-24-2 402,22 4-165,40 3-435,-1 1 1,1 1 0,-28 2 0,-367 25 2541,325-23-2449,-23 1 15,-82 5 159,-96 4 202,43-3-103,-4-1-23,-60 4-29,-12 0-36,94-7-229,117 0-220,-571 47 838,505-34-786,-133 22 131,244-25-213,-105 38-1,-146 45 114,255-81-160,-95 41 1,-53 41 59,138-65-63,18-7-10,1 2 0,-58 43 0,79-48-15,1 2 1,1 1-1,1 1 0,-28 37 1,32-34-8,15-20-24,0 0 1,1 1 0,1 1 0,0-1 0,1 1-1,-8 19 1,9-10-16,0 0-1,2 0 0,0 1 1,2-1-1,0 1 1,2 0-1,1 0 0,1 0 1,0 0-1,8 33 1,-1-29-13,2 1 1,0-1 0,3-1 0,25 46 0,-7-16-22,-17-33 29,1 1-1,2-2 1,0 0 0,1-1 0,1-1 0,1-1-1,1 0 1,1-2 0,30 20 0,83 64-11,-65-47 1,-43-37-1,0-2-1,1-1 1,0-2-1,56 20 1,40 18-39,-81-30 39,9 6-23,90 33-1,-26-25 13,53 19 8,-79-24-1,139 30 1,723 136-104,-769-166 147,1-9-1,361-4 1,216-85 64,338-162-65,-672 117 53,-133 24 1,-94 25-20,-28 13 17,186-82 0,-268 94-49,170-79 86,-12-20-5,-214 112-61,0-2 0,-1-1 1,-2-2-1,30-36 0,-50 52 2,-1 0 1,0 0-1,-2 0 0,1-1 0,-2-1 1,0 1-1,-1-1 0,0-1 0,-2 1 1,0-1-1,-1 1 0,-1-1 0,1-27 0,-5 19 38,-2-1 0,0 0 0,-1 1 0,-14-37 0,14 44-40,-12-27 94,-42-86 1,29 70-63,23 46-59,-2 0 0,1 0 1,-2 1-1,0 0 0,-1 1 0,-1 0 1,0 1-1,-1 0 0,-26-21 0,9 11-1,-32-24 32,-2 2-1,-99-52 0,44 47-23,11 5 22,53 21-10,-2 3 0,-112-26 1,-19 18-10,120 20 15,-104-25-1,22-2 90,80 21-23,20 6 9,-1 2 0,-61 1 0,45 2-32,33 2-57,-1 1 0,1 2 0,0 1 0,-57 10-1,84-10-101,0 0 0,0-1 0,0-1-1,-10 1 1,1-6-4218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11352,'0'0'1633,"11"-4"-1320,23-9-27,1 2-1,55-11 0,154-4 1794,397 7-1,-614 20-1834,102 4 1687,-128-5-1891,0 1 0,0-1 0,-1 0-1,1 0 1,0 0 0,0 1 0,-1-1 0,1 0-1,0 1 1,0-1 0,-1 0 0,1 1 0,-1-1 0,1 1-1,0-1 1,0 2 0,-1 3-2533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346 414 9848,'0'0'4850,"-17"3"-4331,8-1-438,-10 2 90,-1 1 0,1 1 0,1 0 0,-29 15 0,-52 36 673,88-49-682,1 0 0,0 0 0,0 1 0,0 0-1,1 0 1,-13 19 0,20-25-110,0 0-1,0 1 1,1-1 0,-1 1-1,1 0 1,0-1-1,-1 1 1,2 0 0,-1 0-1,0 0 1,1-1-1,0 1 1,0 0 0,0 0-1,0 0 1,1 0-1,0 0 1,-1 0 0,1-1-1,1 1 1,-1 0-1,0-1 1,1 1 0,0-1-1,0 1 1,0-1-1,4 5 1,-2-3 7,0 0 0,0-1-1,1 0 1,-1 1 0,1-2 0,0 1-1,0 0 1,1-1 0,-1 0 0,1 0-1,-1-1 1,1 0 0,0 0 0,0 0 0,0 0-1,9 0 1,-6-2-3,-1 0 0,0 0-1,0-1 1,0 0 0,0-1-1,0 1 1,-1-2 0,1 1 0,0-1-1,-1 0 1,0-1 0,1 0 0,-2 0-1,1 0 1,0-1 0,-1 0 0,0 0-1,0-1 1,5-6 0,4-5 72,0-2 0,-2 0 0,0 0 0,-1-1 0,14-32 0,-11 12 57,-1 0 0,-2 0 0,11-73 0,-13 58-29,10-67 204,-18 106-248,-1-1 0,-1 1 0,0 0 0,-1 0 0,-6-28 0,7 44-99,0-1 0,0 1-1,0-1 1,0 1 0,0-1 0,0 1 0,0-1 0,0 1 0,0-1 0,0 1 0,-1-1 0,1 1 0,0-1 0,0 1 0,-1 0 0,1-1 0,0 1 0,0-1 0,-1 1 0,1 0 0,0-1 0,-1 1 0,1 0 0,-1-1 0,1 1 0,-1 0 0,1 0 0,0-1 0,-1 1 0,1 0 0,-1 0 0,0 0 0,0 0-2,0 1 0,0-1 1,1 1-1,-1-1 0,0 1 1,0 0-1,1-1 0,-1 1 1,0 0-1,1 0 0,-1-1 1,1 1-1,-1 0 0,0 1 1,-15 37 80,6-1-48,2 1 0,2 1 0,1-1 0,2 1 0,2 0 0,5 52 0,0-40 24,-2-18 56,2 0 0,10 45 0,-14-78-129,0 0 1,0 0-1,1 0 0,-1 0 0,1 0 0,-1 0 1,1 0-1,-1-1 0,1 1 0,-1 0 0,1 0 1,0-1-1,-1 1 0,1 0 0,0-1 1,-1 1-1,1-1 0,0 1 0,0-1 0,0 1 1,0-1-1,0 1 0,-1-1 0,1 0 0,0 0 1,0 1-1,0-1 0,0 0 0,0 0 0,0 0 1,0 0-1,0 0 0,0 0 0,1-1 0,11-2-3441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14968,'3'15'1709,"44"111"-452,-47-126-1248,0 0 0,0 1 0,0-1-1,0 0 1,0 0 0,0 0 0,0 1 0,0-1 0,0 0 0,0 0-1,1 1 1,-1-1 0,0 0 0,0 0 0,0 0 0,0 1-1,0-1 1,1 0 0,-1 0 0,0 0 0,0 0 0,0 1-1,1-1 1,-1 0 0,0 0 0,0 0 0,0 0 0,1 0 0,-1 0-1,0 0 1,0 0 0,1 0 0,-1 0 0,0 0 0,0 0-1,1 0 1,-1 0 0,0 0 0,0 0 0,1 0 0,-1 0-1,0 0 1,0 0 0,0 0 0,1 0 0,-1 0 0,0 0 0,0 0-1,1 0 1,-1-1 0,0 1 0,0 0 0,0 0 0,0 0-1,1-1 1,7-15 428,10-89 384,21-88 475,-38 189-1260,3-10 265,0 1 0,12-24 1,-15 34-223,0 0 1,1 1 0,-1-1 0,1 1 0,-1-1 0,1 1 0,0 0 0,0 0 0,0 0 0,1 0 0,-1 0-1,0 0 1,1 0 0,-1 1 0,1-1 0,-1 1 0,1 0 0,0 0 0,0 0 0,4-1 0,8 1 158,0 1-1,1 0 1,-1 1 0,0 1 0,0 0 0,0 1 0,0 0 0,0 2 0,-1 0 0,21 9 0,-9 9-890,-23-20-1732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6328,'0'0'10746,"6"-11"-10182,-3 6-493,0 0-10,0 0 1,0 1 0,0-1 0,0 0-1,1 1 1,0 0 0,0-1 0,0 2-1,0-1 1,1 0 0,0 1 0,-1 0-1,1 0 1,0 0 0,8-2 0,10 0 270,1 1 1,-1 0-1,1 2 1,0 1-1,37 3 1,-42-1-110,-11 0-98,0 0 0,1 0 1,-1 0-1,0 1 0,0 1 0,0-1 0,-1 1 0,1 1 0,10 5 0,-13-6-15,0-1 1,1-1-1,-1 1 1,1-1-1,-1 0 0,1 0 1,6 0-1,1 0 107,-5 2-77,-8-2-134,0-1 0,0 0 1,0 0-1,0 0 1,0 0-1,0 0 1,1 0-1,-1 1 1,0-1-1,0 0 0,0 0 1,0 0-1,0 0 1,0 0-1,1 0 1,-1 0-1,0 0 1,0 1-1,0-1 0,0 0 1,0 0-1,1 0 1,-1 0-1,0 0 1,0 0-1,0 0 1,0 0-1,1 0 0,-1 0 1,0 0-1,0 0 1,0 0-1,0 0 1,1 0-1,-1 0 1,0 0-1,0-1 1,0 1-1,0 0 0,0 0 1,1 0-1,-1 0 1,0 0-1,0 0 1,0 0-1,0 0 1,0-1-1,0 1 0,0 0 1,1 0-1,-1 0 1,0 0-1,0 0 1,0 0-1,0-1 1,0 1-1,0 0 0,0 0 1,4 3-124,-4 2-2901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9648,'0'0'5626,"11"-7"-5024,-3 2-465,0 0 23,-1 0-1,1 0 1,0 1-1,1 0 1,-1 0 0,1 1-1,-1 0 1,1 0-1,9 0 1,34 0 1405,52 5 1,-16 1-447,-62-5-822,0-1-1,0-1 0,35-11 0,-38 10-99,40-14 516,-14 4-3858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2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39 8432,'0'0'7577,"-10"-1"-7013,-45-3 448,5 2 2992,109-3 52,24-4-4075,190-1 1242,-272 10-1135,-1-7-431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3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424 217 4720,'0'0'7889,"-1"-10"-7528,0-1-306,-1-12 448,0 1-1,-8-27 0,9 44-422,0 1 0,0-1 0,-1 1-1,1-1 1,-1 1 0,0-1 0,0 1-1,-1 0 1,1 0 0,-1 0 0,0 0-1,0 1 1,0-1 0,-1 1 0,1-1-1,-1 1 1,0 0 0,-6-3 0,-2 1 75,0 0 1,0 1-1,-1 1 1,-14-2-1,20 4-89,0 1-1,1 0 0,-1 0 0,1 1 1,-1-1-1,0 2 0,1-1 1,0 1-1,-1 0 0,-7 3 0,3 1 47,0 0 0,0 1 0,0 0 0,1 0 0,0 1 0,1 1 0,0 0 0,0 0 0,-10 13 0,5-1 123,0-1 1,1 2-1,-19 40 1,30-56-185,-1 0 0,1 0 1,0 0-1,0 0 1,1 0-1,0 0 0,0 1 1,0-1-1,1 0 0,0 8 1,1-10-28,0 0 0,0-1 0,0 1 0,0-1 0,1 1 0,-1-1-1,1 1 1,0-1 0,0 0 0,0 0 0,0 0 0,1 0 0,-1 0 0,1 0 0,-1-1 0,1 1 0,0-1 0,5 3 0,5 3 5,0-1 0,1 0 0,0-1-1,0 0 1,0-1 0,16 2 0,92 14 117,-20-5-25,-73-9-40,55 19 0,-74-22-48,1 1 0,-1 0 0,0 0 0,-1 1 0,0 1 0,0 0 0,0 0 0,10 11 0,-17-16-19,0 0 0,-1 0 0,1 0 0,0 0-1,-1 1 1,1-1 0,-1 1 0,0-1 0,0 1 0,0-1 0,0 1 0,0 0 0,-1-1 0,1 1 0,-1 0 0,0 0 0,0 0 0,0-1 0,0 1 0,0 0 0,0 0 0,-1-1 0,1 1 0,-1 0 0,0 0 0,-1 2 0,-1 1 17,0 0 0,-1-1-1,0 1 1,0-1 0,0 0 0,0 0 0,-1-1 0,1 1 0,-1-1 0,-7 4 0,-5 3 44,0 0-1,-1-2 1,-1 0 0,0-1-1,-29 9 1,18-9 77,-1-2 0,-58 7 0,80-13-76,-1 0 1,1-1-1,-1 1 0,1-2 1,0 0-1,-1 0 0,-17-6 1,27 8-82,0-1 1,-1 1 0,1 0-1,-1 0 1,1 0 0,-1 0-1,1-1 1,0 1-1,-1 0 1,1 0 0,-1-1-1,1 1 1,0 0 0,-1-1-1,1 1 1,0 0 0,0-1-1,-1 1 1,1 0 0,0-1-1,0 1 1,-1-1 0,1-4-3234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3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9240,'0'0'2826,"12"-1"-2347,98-11 576,48-6 202,370-45 1581,-380 47-1999,46-4 784,-185 19-1409,0 1 0,0-1 0,0 1 0,10 2 0,-18-2-243,-1 1 0,1-1-1,0 1 1,-1-1 0,0 1 0,1-1-1,-1 1 1,1-1 0,-1 1-1,0 0 1,1-1 0,-1 1 0,0 0-1,1-1 1,-1 1 0,0 0-1,0-1 1,0 1 0,0 0 0,0 0-1,0-1 1,0 1 0,0 0-1,0 0 1,0-1 0,0 1 0,0 0-1,-1-1 1,1 1 0,0 0-1,-1 0 1,1 2-1468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32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82 123 7328,'0'0'13358,"-1"17"-13213,0-8-121,-2 19 55,1-1 1,4 46 0,37 278 565,-37-330-559,5 73 727,-7-93-618,-1-11 97,-44-268 157,26 183-336,-2-4 7,-10-52 192,28 133-269,2 11-9,0 0-1,0 0 1,0 0-1,1 0 1,0 0-1,1-9 1,-1 14-29,1 1 0,-1-1 0,1 0 0,0 1 1,-1-1-1,1 1 0,0-1 0,0 0 0,0 1 1,0 0-1,1-1 0,-1 1 0,0 0 0,0 0 1,1-1-1,-1 1 0,1 0 0,-1 0 0,1 0 1,-1 1-1,1-1 0,0 0 0,-1 1 1,1-1-1,0 1 0,-1-1 0,1 1 0,0 0 1,0 0-1,2 0 0,17-2 10,1 2 0,0 1 0,0 0-1,-1 2 1,1 0 0,-1 1 0,33 12 0,-24-5 6,0 1-1,-2 2 1,0 1 0,42 28 0,-50-28-11,0 0 0,0 1 0,30 33 0,-43-40-7,0 0-1,0 1 1,-1 0 0,0 0-1,0 0 1,-2 1 0,1 0-1,-1 0 1,-1 0-1,4 17 1,-5-16 6,0 0 1,-1 1 0,-1-1-1,0 1 1,0-1-1,-2 1 1,1-1-1,-1 1 1,-5 13-1,5-19 5,-1 0 1,0 0-1,0-1 0,-1 1 0,0-1 0,0 1 0,0-1 1,-1-1-1,0 1 0,0 0 0,0-1 0,-1 0 0,1-1 0,-1 1 1,-1-1-1,-9 5 0,-1-1 49,0-1 1,-1-1-1,0 0 1,0-2-1,0 0 1,-22 2-1,-112-1 682,127-5-593,16-3 62,10-4-4214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3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7328,'0'0'11014,"10"12"-10515,-3-3-387,-2-4-47,-1 0-1,0 1 1,0-1-1,0 1 1,0 0-1,-1 0 1,0 0-1,-1 1 1,1-1-1,-1 1 0,0-1 1,1 14-1,4 269 3325,-7-219-2200,0-70-1177,0 0 0,0 0 0,0 0 1,0 0-1,0 0 0,0-1 1,0 1-1,0 0 0,0 0 0,1 0 1,-1 0-1,0 0 0,0 0 0,0 0 1,0 0-1,0 0 0,0 0 1,0 0-1,0 0 0,0 0 0,0 0 1,0 0-1,1 0 0,-1 0 1,0 0-1,0 0 0,0 0 0,0 0 1,0 1-1,0-1 0,0 0 1,0 0-1,0 0 0,0 0 0,0 0 1,0 0-1,0 0 0,1 0 0,-1 0 1,0 0-1,0 0 0,0 0 1,0 0-1,0 0 0,0 0 0,0 1 1,0-1-1,0 0 0,0 0 1,0 0-1,0 0 0,0 0 0,0 0 1,0 0-1,0 0 0,0 0 0,0 0 1,0 0-1,0 1 0,0-1 1,0 0-1,3-9 195,6-43-509,-5 35-2816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13864,'0'0'4706,"-2"11"-4151,0 1-352,1-4-10,-1 0-1,0 0 0,0-1 1,-4 9-1,4-4 2070,1-9-4459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2:14.84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78 188 9240,'0'0'4144,"-10"-1"-3699,-31-2-74,40 3-325,0 0 1,0 0-1,0 0 1,-1 0 0,1 0-1,0 0 1,0-1 0,0 1-1,0 0 1,0-1 0,0 1-1,0-1 1,0 1-1,0-1 1,0 0 0,0 1-1,1-1 1,-1 0 0,0 1-1,0-1 1,0 0 0,1 0-1,-1 0 1,1 0-1,-1 0 1,0 0 0,1-1-1,-1 2-25,1-1-1,0 1 1,0-1 0,0 1-1,0-1 1,0 1-1,0-1 1,0 1 0,0 0-1,0-1 1,0 1-1,0-1 1,0 1-1,0-1 1,0 1 0,0-1-1,0 1 1,1-1-1,-1 1 1,0 0-1,0-1 1,1 1 0,-1-1-1,0 1 1,0 0-1,1-1 1,-1 1 0,0 0-1,1 0 1,-1-1-1,1 1 1,-1 0-1,0 0 1,1-1 0,-1 1-1,1 0 1,-1 0-1,0 0 1,1 0-1,-1-1 1,1 1 0,0 0-1,-1 0 0,1 0 0,-1 0 0,1 0 1,-1 0-1,0-1 0,1 1 0,-1 0 0,0 0 0,1 0 0,-1-1 0,0 1 0,1 0 0,-1-1 0,0 1 1,1 0-1,-1-1 0,0 1 0,0 0 0,1-1 0,-1 1 0,0-1 0,0 1 0,0-1 0,8-7 293,13 6 68,-18 2-336,0-1 0,0 1 0,0 0-1,0-1 1,0 1 0,0-1 0,0 0 0,0 0-1,3-2 1,6-2 52,0 1 0,-1 0-1,1 1 1,1 0 0,-1 0 0,19 0-1,38-9 215,-47 7-199,-1 2 0,42-2-1,6-1 47,150-39 324,-184 37-409,-11 3-9,1 1 1,-1 1-1,1 2 0,32 1 0,97 18 211,-86-12-152,-50-6-77,0 2 0,0 0 0,20 5 0,-21-2-14,0-1 0,0-1 0,1 0 0,19 0 0,-32-3-28,0 0 0,0 0-1,0-1 1,0 1 0,0-1-1,0 0 1,0-1 0,0 1-1,0-1 1,0 0 0,-1 0-1,1 0 1,-1-1 0,1 0 0,-1 0-1,0 0 1,0 0 0,6-7-1,4-10-2659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3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8936,'0'0'4273,"13"-10"-3866,81-63 497,-57 39-287,-24 21-135,0 1 0,30-20 0,-42 32-476,5-5 245,0 2 0,0-1 0,1 1 0,-1 0 0,1 0 0,9-2 0,-14 5-176,0 0-1,0 0 1,0 0 0,0 0-1,0 0 1,0 0-1,-1 1 1,1-1-1,0 0 1,0 1 0,0 0-1,0-1 1,0 1-1,-1 0 1,1 0-1,0 0 1,-1 0-1,1 0 1,-1 1 0,1-1-1,-1 0 1,1 1-1,-1-1 1,0 1-1,0-1 1,0 1 0,0 0-1,1 1 1,3 4 22,3 9 176,1-2-1,1 1 1,1-1-1,13 13 1,-21-24-213,0 0 0,0 0 0,1 0 0,-1 0 0,1-1 0,0 0 0,0 0 0,0 0 0,0 0 0,0 0 0,0-1 0,0 0 0,1 0 0,-1 0 0,0 0 0,1-1 0,-1 0 0,1 1 0,-1-2 0,0 1 0,8-2 0,1-1 48,1-1 1,-1-1 0,0 0 0,0-1 0,0 0 0,-1-1-1,0 0 1,12-10 0,-5 1 149,0-1-1,-1-1 0,26-31 1,-42 46-177,0 0 1,0 1-1,-1-1 0,1 0 0,0 0 1,-1 0-1,1-3 0,-1 5-191,-1 0 0,0 0 0,0 1 0,0-1 0,0 0 0,0 0-1,0 0 1,0 0 0,0 0 0,0 0 0,0 1 0,0-1 0,0 0 0,-1 0 0,1 0-1,0 0 1,-1 1 0,1-1 0,-1 0 0,1 0 0,-1 1 0,1-1 0,-1 0-1,1 1 1,-1-1 0,1 0 0,-1 1 0,0-1 0,-1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4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 3312,'0'0'3089,"10"-1"-2720,-1-1-220,-2 1 52,0-1 0,1 1 0,-1 0 0,0 1 0,1 0 0,-1 0-1,12 2 1,-19-1-144,1-1-1,-1 0 1,1 0-1,-1 0 0,1 1 1,-1-1-1,1 0 0,-1 0 1,0 1-1,1-1 0,-1 0 1,0 1-1,1-1 1,-1 0-1,0 1 0,1-1 1,-1 1-1,0-1 0,0 1 1,0-1-1,1 1 0,-1-1 1,0 0-1,0 1 1,0-1-1,0 1 0,0-1 1,0 1-1,0-1 0,0 1 1,0-1-1,0 1 1,0-1-1,0 1 0,0-1 1,0 1-1,0-1 0,-1 1 1,1-1-1,0 1 0,0-1 1,-1 0-1,1 1 1,0-1-1,0 1 0,-1-1 1,0 1-1,-19 23 506,14-18-436,-21 23 316,-24 27 288,47-51-601,1 0 0,0 0 0,0 0 0,0 1 0,0-1 0,1 1 0,0-1 0,0 1 0,-2 10 0,4-13-56,0 0 0,0 0 0,0-1 0,0 1 0,0 0 0,1 0 0,-1 0 0,1-1-1,0 1 1,0 0 0,0-1 0,0 1 0,0-1 0,1 1 0,-1-1 0,1 0 0,0 1 0,-1-1 0,1 0-1,0 0 1,0 0 0,0 0 0,1-1 0,-1 1 0,0 0 0,1-1 0,3 2 0,0 0-155,-1-1 0,1 0 0,0 0 1,0 0-1,0-1 0,0 0 0,0 0 0,0 0 1,0-1-1,0 0 0,8-1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1 702 6328,'0'0'230,"10"-2"194,-9 2-418,29-5 543,1-1 1,46-17 0,-54 13-227,-1-2 0,-1 0 0,0-1-1,0-1 1,-2-1 0,0-1 0,0-1 0,-2 0 0,0-2-1,-1 0 1,0 0 0,18-33 0,-19 25-22,-1-1-1,-1 0 1,-1-1 0,-1 0-1,-2-1 1,-1 0 0,-1-1-1,-2 1 1,2-50 0,-6 71-148,-1 1 0,0 0-1,-1 0 1,1 0 0,-2 0 0,1 0 0,-1 0 0,-4-10 0,6 17-133,-1 1 1,1 0-1,-1-1 1,1 1-1,0-1 0,-1 1 1,1 0-1,-1 0 1,1-1-1,-1 1 0,1 0 1,-1 0-1,0-1 1,1 1-1,-1 0 1,1 0-1,-1 0 0,1 0 1,-1 0-1,0 0 1,1 0-1,-1 0 1,1 0-1,-1 0 0,1 0 1,-1 0-1,0 0 1,1 1-1,-1-1 1,1 0-1,-1 0 0,1 1 1,-1-1-1,0 1 1,-17 11 222,10-2-169,0 1-1,0 0 1,1 1-1,0 0 0,1 0 1,0 0-1,-4 15 1,1 0 32,2 1 0,-6 37 0,4 22 251,2 120-1,4-39 9,0-109-201,-9 129 221,7-142-143,-3-1 1,-14 51-1,21-92-185,0-1 0,-1 1 0,1-1 0,0 1 0,-1-1 0,0 1 0,0-1 0,-3 4-1,4-5-28,-1-1 0,1 0 0,-1 0 0,1 0-1,-1 0 1,1 0 0,-1-1 0,0 1 0,1 0-1,-1-1 1,0 1 0,0-1 0,0 0 0,1 1-1,-1-1 1,0 0 0,0 0 0,0 0 0,-3-1-1,1 1 1,0-1 1,-1 0-1,1 0 0,0 0 0,0-1 0,0 1 0,0-1 0,0 0 0,0 0 1,0 0-1,1-1 0,-1 1 0,1-1 0,-1 0 0,1 0 0,0 0 0,0 0 1,1-1-1,-1 1 0,1-1 0,-1 0 0,1 0 0,0 0 0,1 0 0,-1 0 0,1 0 1,-2-4-1,2 2-4,-1-1 0,1 1 0,0 0 1,1 0-1,0-1 0,0 1 0,0 0 1,0-1-1,1 1 0,0 0 0,1 0 1,-1 0-1,1 0 0,0 0 0,1 0 1,-1 0-1,1 0 0,5-6 0,0 2 0,1 1 0,-1 0 0,2 1-1,-1 0 1,1 0 0,1 1 0,-1 1 0,1-1-1,0 2 1,20-8 0,-14 7-21,-1 1 0,1 0 1,0 2-1,0 0 0,1 0 1,-1 2-1,21 0 0,-33 2-10,1 0-1,-1 0 0,1 0 0,-1 0 1,1 1-1,-1 0 0,0 0 1,0 0-1,0 1 0,0 0 1,0 0-1,-1 0 0,7 6 0,3 4-12,0 2 1,17 23-1,9 9-29,-33-41 35,-1 1 0,1-1 0,1 0 0,-1-1 0,1 0 0,16 8 0,-18-11 20,-1 0-1,1 0 0,-1-1 0,1 0 1,0 0-1,0 0 0,0-1 1,0 0-1,-1 0 0,1 0 0,0-1 1,6-1-1,1-1 20,0-1 0,0-1 0,-1 0 0,1 0-1,-2-2 1,1 1 0,13-10 0,3-6 94,39-36-1,-55 46-74,-1-1-1,18-25 1,-22 25-8,2 2-1,0 0 1,0 0 0,14-12-1,-21 22-34,-1 0 0,1 0 0,-1 1 0,1-1 1,-1 1-1,1-1 0,-1 1 0,1 0 0,0-1 0,-1 1 0,1 0 0,0 0 0,-1 0 0,1 0 0,-1 0 0,1 1 0,2 0 0,23 9 0,-27-10 0,0 0 0,0 0 0,0-1 0,0 1-1,0 0 1,0 0 0,0 0 0,0 0 0,0 0-1,0-1 1,0 1 0,1 0 0,-1 0 0,0 0-1,0 0 1,0 0 0,0 0 0,0-1 0,0 1 0,0 0-1,0 0 1,0 0 0,0 0 0,1 0 0,-1 0-1,0 0 1,0 0 0,0 0 0,0-1 0,0 1-1,0 0 1,0 0 0,1 0 0,-1 0 0,0 0 0,0 0-1,0 0 1,0 0 0,0 0 0,1 0 0,-1 0-1,0 0 1,0 0 0,0 0 0,0 0 0,0 0 0,1 0-1,-1 0 1,0 0 0,0 0 0,0 1 0,0-1-1,0 0 1,0 0 0,1 0 0,-1 0 0,0 0-1,0 0 1,0 0 0,0 0 0,0 0 0,0 1 0,0-1-1,0 0 1,0 0 0,0 0 0,1 0 0,-1 0-1,0 1 1,-1-2 2,1 1 0,0-1 0,-1 1 0,1-1 0,0 1 0,-1-1 0,1 1-1,-1-1 1,1 1 0,-1 0 0,1-1 0,-1 1 0,1 0 0,-1-1 0,0 1 0,1 0 0,-1 0-1,1-1 1,-1 1 0,1 0 0,-1 0 0,0 0 0,0 0 0,-7 0 3,1 0-1,-1 0 1,0 1 0,1 0 0,-1 0-1,1 1 1,-1 0 0,1 0-1,0 1 1,0-1 0,0 2 0,0-1-1,1 1 1,-1 0 0,1 1-1,0-1 1,0 1 0,0 0 0,1 1-1,0-1 1,-8 12 0,6-8-19,1 0 0,0 1 0,0 0 1,1 0-1,1 0 0,-1 1 0,2 0 0,0 0 1,0 0-1,0 0 0,2 0 0,-1 0 0,1 22 1,1-31 10,0 0 1,0-1-1,0 1 1,0-1-1,1 1 1,-1-1 0,0 1-1,1-1 1,-1 1-1,1-1 1,-1 1-1,1-1 1,0 1-1,0-1 1,-1 0 0,1 0-1,0 1 1,0-1-1,0 0 1,1 0-1,-1 0 1,0 0 0,0 0-1,0 0 1,1 0-1,-1 0 1,1-1-1,-1 1 1,0-1 0,1 1-1,-1-1 1,1 1-1,-1-1 1,1 0-1,0 1 1,-1-1-1,1 0 1,-1 0 0,1 0-1,-1 0 1,1-1-1,-1 1 1,1 0-1,2-2 1,3 0 1,-1 0 0,1 0 0,-1-1 0,1 0 0,-1 0-1,0-1 1,0 1 0,9-9 0,-2-1 23,-1-2 0,1 1 0,-2-1-1,0-1 1,10-20 0,-18 30-6,38-53 349,-29 79-239,2 10-102,-11-24-24,-1 0-1,1 0 0,0 0 1,0-1-1,0 1 0,1-1 1,0 0-1,0 0 0,0 0 1,1 0-1,9 7 0,-12-11 1,0 1 0,0-1 0,0 0 0,0 1 0,0-1 0,0 0 0,0-1 0,1 1 0,-1 0 0,0 0 0,0-1 0,1 0 0,-1 1 0,0-1 0,1 0 0,-1 0 0,1 0 0,-1 0 0,0-1 0,1 1 0,-1-1 0,0 1 0,1-1 0,-1 0 0,0 0 0,0 0 0,0 0 0,0 0 0,0 0 0,0-1 0,0 1 0,0-1 0,0 1 0,-1-1 0,3-2 0,12-11 92,29-20 0,-45 35-92,0 0 0,0 0 0,0 0 0,1-1 0,-1 1 0,0 0 0,0 0 0,1 0 0,-1 0 0,0 0 1,1-1-1,-1 1 0,0 0 0,1 0 0,-1 0 0,0 0 0,0 0 0,1 0 0,-1 0 0,0 0 0,1 0 0,-1 0 1,0 0-1,1 0 0,-1 1 0,0-1 0,0 0 0,1 0 0,-1 0 0,0 0 0,0 0 0,1 1 0,-1-1 1,0 0-1,0 0 0,1 0 0,-1 1 0,0-1 0,0 0 0,0 0 0,0 1 0,1-1 0,-1 0 0,0 0 1,0 1-1,0-1 0,0 0 0,0 1 0,0-1 0,0 0 0,0 0 0,0 1 0,0-1 0,0 0 0,0 1 0,0-1 1,1 23 3,-2-19-2,-8 111 14,-31 146 0,21-152-19,-3 7 90,40-213 117,5 1 0,4 1-1,42-99 1,-44 143-133,3 1 1,1 1-1,38-47 0,-65 93-68,0 1 0,0-1 0,0 1 0,0 0 0,1 0 0,-1 0 0,0 0 0,1 0 0,-1 0 0,1 1 0,3-2 0,-5 2-4,0 1 0,0 0 0,0 0 0,0 0 0,0 0 0,0 0-1,0 0 1,0 0 0,0 0 0,0 0 0,0 0 0,0 0 0,0 1 0,0-1 0,-1 0 0,1 1 0,0-1 0,0 0 0,0 1 0,0-1 0,0 1 0,-1 0 0,1-1 0,0 1 0,-1 0 0,1-1 0,0 1 0,-1 0 0,1 0 0,-1-1 0,1 1 0,-1 0 0,1 0 0,-1 0 0,0 0 0,1 0 0,-1 2 0,3 6-10,0 0-1,-1 0 1,-1 1 0,0-1-1,0 1 1,0-1 0,-1 1 0,-1-1-1,-2 18 1,2-22 5,1-1 0,-1 1 0,0-1 0,-1 0 0,1 1-1,-1-1 1,0 0 0,0 0 0,0 0 0,0 0 0,-1 0 0,1 0 0,-1-1 0,0 1 0,0-1-1,-1 0 1,1 0 0,-1 0 0,1 0 0,-1-1 0,0 1 0,-6 2 0,8-5 10,-1 1 0,0-1 0,1 1 0,-1-1 0,0 0 0,0 0 0,1 0 0,-1-1 0,0 1 0,1-1 1,-1 1-1,0-1 0,1 0 0,-1 0 0,-4-2 0,6 2-1,-1 0-1,1 1 1,0-1 0,0 0 0,0 0 0,0 0-1,-1 0 1,1 0 0,0 0 0,0 0 0,1 0-1,-1 0 1,0-1 0,0 1 0,1 0 0,-1-1-1,0 1 1,1 0 0,-1-1 0,1 1 0,0 0-1,0-1 1,-1 1 0,1-1 0,0 1 0,0-1-1,0 1 1,0-1 0,1 1 0,-1-3 0,1 3-4,0-1 1,0 1 0,0 0-1,0-1 1,0 1 0,0 0-1,1-1 1,-1 1 0,0 0 0,1 0-1,-1 0 1,0 0 0,1 0-1,0 1 1,-1-1 0,1 0 0,2 0-1,29-9-32,32 1-24,-48 8 36,0-1 1,0 0 0,19-7-1,-17 3 9,-1-2 1,0 0-1,0-1 0,0-1 1,-1 0-1,-1-2 0,25-20 1,-20 11 13,0 0 1,-2-1-1,0-1 1,23-37 0,-3-10 30,-4-1 1,49-139-1,-67 166-1,-2-2 0,-2 0-1,13-82 1,-26 125-27,0 0-1,0 0 1,0-1 0,0 1-1,0 0 1,-1 0 0,0 0-1,1 0 1,-3-4 0,3 6-5,0 1 0,0-1 0,0 1 0,-1-1 0,1 1 0,0-1 0,-1 1 0,1 0 0,0-1 0,-1 1 0,1-1 1,-1 1-1,1 0 0,-1 0 0,1-1 0,-1 1 0,1 0 0,-1 0 0,1-1 0,-1 1 0,1 0 0,-1 0 0,0 0-1,-1 0 0,1 0-1,0 0 1,0 1 0,0-1-1,0 0 1,0 1 0,0-1-1,0 1 1,0-1 0,0 1-1,0-1 1,0 1 0,1 0-1,-2 1 1,-10 9-6,0 0 0,2 2 0,-1-1-1,2 1 1,-1 1 0,2 0 0,-12 24 0,1 6-46,-18 60 1,16-24-30,3 1 0,3 1 0,4 0 0,0 116 0,12-77-14,1-104 86,0 1 1,1-1-1,0 0 1,11 31-1,-13-47 13,-1 1 0,1-1 1,-1 1-1,1-1 0,0 1 0,0-1 0,0 1 0,-1-1 0,1 0 0,0 1 0,1-1 1,-1 0-1,0 0 0,0 0 0,0 0 0,1 0 0,-1 0 0,1 0 0,-1 0 0,1 0 1,-1-1-1,1 1 0,-1-1 0,1 1 0,-1-1 0,1 1 0,0-1 0,-1 0 0,1 0 1,0 0-1,-1 0 0,1 0 0,-1 0 0,1-1 0,0 1 0,-1 0 0,1-1 0,1 0 1,7-3 10,-2-1 1,1 0 0,0 0-1,-1 0 1,10-9 0,-4 3 1,168-132 403,-143 109-253,9-6 105,-45 39-241,13-5 9,-16 6-39,0 0 0,0 0 1,1 0-1,-1 0 1,0 0-1,0 0 1,0 0-1,0 0 0,1 0 1,-1 0-1,0 0 1,0 0-1,0 0 0,1-1 1,-1 1-1,0 0 1,0 0-1,0 0 1,0 0-1,0 0 0,1 0 1,-1 0-1,0 0 1,0-1-1,0 1 0,0 0 1,0 0-1,0 0 1,0 0-1,1 0 0,-1-1 1,0 1-1,0 0 1,0 0-1,0 0 1,0 0-1,0-1 0,0 1 1,0 0-1,0 0 1,0 0-1,0-1 0,0 1 1,0 0-1,0 0 1,0 0-1,0 0 1,0-1-1,0 1 0,0 0 1,0 0-1,-1 0 1,1 0-1,0-1 0,0 1 1,0 0-1,0 0 1,0 0-1,0 0 0,0 0 1,-1-1-1,1 1 1,0 0-1,-1 0 2,-1 0 0,1 0 0,0 0 0,-1 0 0,1 1 0,0-1 0,-1 0 0,1 1-1,0-1 1,0 1 0,0-1 0,-1 1 0,1-1 0,0 1 0,0 0 0,0 0 0,-1 1 0,-4 1 4,-26 15 6,0 2 1,-50 41-1,67-49-20,1 2 0,1 0 1,0 0-1,1 1 1,0 1-1,2 0 0,-11 20 1,18-30-1,1 1 0,-1 0 1,1 0-1,1-1 0,-1 1 1,1 1-1,0 11 0,1-16 3,-1-1 0,1 1 0,0-1 0,1 1 0,-1-1 0,0 1 0,1-1 0,-1 1 0,1-1 0,0 0 0,0 1 0,0-1 0,0 0 0,0 1 0,0-1 0,1 0 0,-1 0 0,1 0 0,0 0 0,-1 0 0,1-1 0,0 1 1,0 0-1,3 1 0,-3-2 2,1-1 0,-1 1 1,1-1-1,0 0 0,-1 0 1,1 0-1,-1 0 1,1 0-1,0 0 0,-1-1 1,1 1-1,-1-1 1,1 0-1,-1 1 0,1-1 1,-1-1-1,0 1 1,1 0-1,-1 0 0,0-1 1,0 1-1,0-1 0,2-2 1,2-1 5,1-1 0,-2 0 0,1 0 0,-1-1 0,0 1 0,5-9 0,-4 4-2,16-27 74,-2 0 0,-1-1 0,26-80 0,-42 89 59,-13 45-86,9-1-56,-1-1-1,2 1 0,0-1 0,0 1 0,1 0 0,1-1 0,0 0 0,1 1 0,0-1 1,1 0-1,9 18 0,-12-28 7,1 0 1,0 0-1,-1-1 1,1 1-1,0-1 1,0 0-1,0 1 1,1-1-1,-1 0 1,1 0-1,-1 0 1,1-1-1,-1 1 1,1-1-1,0 1 1,6 1-1,-5-2 0,1 0 1,0-1-1,-1 1 0,1-1 0,0 0 0,-1 0 1,1-1-1,0 1 0,-1-1 0,7-1 0,4-4 0,1 0-1,-1 0 1,0-2-1,-1 1 1,19-15-1,31-25 2,24-16 3,-57 44 19,-18 10-10,0 0 0,1 1-1,0 1 1,1 0 0,0 1-1,0 1 1,25-7 0,40 0 142,-96 17-151,1 0-1,-18 9 0,3-2 2,23-9-5,0 0-1,0 0 1,1 0-1,-1 0 1,1 1-1,0 0 0,0 1 1,1-1-1,-1 1 1,1 0-1,0 1 1,0-1-1,1 1 1,-1 0-1,1 0 1,1 0-1,-1 1 1,1-1-1,0 1 1,0 0-1,1 0 1,0 0-1,1 0 1,-1 0-1,1 0 1,0 1-1,1 12 0,0-18 1,0 1 0,1-1 0,-1 1 0,1-1 0,-1 1 0,1-1-1,0 0 1,0 1 0,0-1 0,0 0 0,1 0 0,-1 1 0,0-1 0,1 0-1,0-1 1,-1 1 0,1 0 0,0 0 0,3 1 0,-2-1-2,0 0 0,1-1 1,-1 1-1,1-1 0,-1 0 1,1 0-1,0 0 0,-1-1 0,1 1 1,0-1-1,6 0 0,6-2-5,1 0 0,0-2-1,-1 1 1,23-10-1,-37 13 9,23-10 1,0 0-1,0-2 1,34-22-1,64-53 8,-56 38 1,4-3 85,-71 51-93,0 1 0,0 0 0,0 0 0,1 0 0,-1-1 0,0 1 0,0 0 0,1 0-1,-1 0 1,0 0 0,0 0 0,1 0 0,-1-1 0,0 1 0,0 0 0,1 0 0,-1 0-1,0 0 1,1 0 0,-1 0 0,0 0 0,0 0 0,1 0 0,-1 0 0,0 0 0,0 0-1,1 1 1,-1-1 0,0 0 0,1 0 0,-1 0 0,0 0 0,0 0 0,0 0 0,1 1-1,-1-1 1,0 0 0,0 0 0,0 0 0,1 1 0,-1-1 0,0 0 0,0 0 0,0 0-1,0 1 1,1-1 0,-1 0 0,0 0 0,0 1 0,0-1 0,0 0 0,0 1 0,0-1-1,0 0 1,0 0 0,0 1 0,0-1 0,0 0 0,0 0 0,0 1 0,0-1 0,0 0-1,0 1 1,0-1 0,0 0 0,0 0 0,-1 1 0,-4 30-19,2-16 21,2-10-4,-1 19-3,-1 39 0,3-57 4,0 0-1,1 0 1,0 0-1,0 0 1,0 0-1,1 0 1,0-1-1,0 1 1,0-1 0,0 1-1,1-1 1,5 7-1,-7-10 1,0-1 0,1 1 0,-1-1 0,1 0 0,-1 0 0,1 0 0,-1 0 0,1 0 0,0 0 0,-1 0 0,1 0 0,0-1 0,0 1 0,0-1 0,-1 1 0,1-1 0,3 0 0,-1 0 0,0 0 0,0 0 0,0 0 0,0-1 0,0 0 0,0 0 0,6-2-1,3-3 2,0 0 0,-1 0 0,18-14 0,201-150 179,-148 92-63,-63 58-68,-35 33 77,-12 9-105,2 0 0,-42 49 1,61-62-27,-42 64-39,43-64 38,0 1 0,1-1 0,0 1 0,1 0 0,0 0 0,-2 13 0,4-19 4,1 0 0,0 1 0,-1-1 0,2 0 0,-1 1 0,0-1 0,3 9 0,-3-12 3,0 0-1,1 0 1,-1 0-1,1 0 1,-1 0-1,1 0 0,-1 0 1,1 0-1,0 0 1,-1-1-1,1 1 1,0 0-1,0 0 1,0-1-1,-1 1 1,1 0-1,0-1 0,0 1 1,0-1-1,0 1 1,0-1-1,0 1 1,0-1-1,0 0 1,1 0-1,-1 1 1,0-1-1,0 0 0,0 0 1,0 0-1,0 0 1,0 0-1,0-1 1,0 1-1,0 0 1,1 0-1,0-1 0,2-1 6,0 1-1,-1-1 0,1 0 1,-1-1-1,1 1 0,-1 0 1,0-1-1,0 0 0,5-4 1,23-31 12,-13 12 6,-1-1 0,18-39 0,-6 11 111,-21 44-87,-3 10-25,0 21-42,-4-15 10,2 15-6,1-1 0,13 37 1,-17-54 15,1-1 0,0 1 1,-1-1-1,1 1 0,0-1 1,0 1-1,0-1 0,0 0 1,0 0-1,0 1 1,1-1-1,-1 0 0,0 0 1,1 0-1,-1 0 0,0 0 1,1 0-1,-1-1 0,1 1 1,0 0-1,-1-1 0,1 0 1,-1 1-1,1-1 0,0 0 1,-1 1-1,1-1 0,0 0 1,-1 0-1,1 0 0,0-1 1,-1 1-1,1 0 0,2-2 1,5-1 13,0 0 1,-1-1-1,0 0 1,0 0 0,8-6-1,-8 5-10,17-13 40,-1 0 0,26-26 0,15-13 96,-63 56-138,-1 0-1,0 0 1,1 0-1,-1 1 1,1-1-1,-1 0 1,1 0-1,-1 1 1,1-1-1,0 1 1,-1-1-1,1 1 1,0 0-1,-1 0 1,1 0-1,2 0 1,-3 0-3,-1 0-1,1 1 1,0-1 0,-1 0-1,1 1 1,0-1 0,0 1 0,-1-1-1,1 1 1,-1-1 0,1 1-1,-1 0 1,1-1 0,-1 1-1,1 0 1,-1-1 0,1 1 0,-1 0-1,0 0 1,1-1 0,-1 1-1,0 0 1,0 0 0,0-1-1,1 1 1,-1 0 0,0 0-1,0 0 1,0 0 0,0-1 0,-1 1-1,1 0 1,0 0 0,0 0-1,-1 0 1,-5 42 25,3-30 0,0 0 0,1 0 0,1 0 0,0 1 0,3 23 0,-2-37-22,0 1-1,0-1 1,0 1 0,0 0 0,0-1 0,0 1 0,1-1-1,-1 1 1,0-1 0,0 1 0,1-1 0,-1 1 0,0-1-1,1 1 1,-1-1 0,0 1 0,1-1 0,-1 1-1,1-1 1,-1 0 0,1 1 0,-1-1 0,1 0 0,-1 1-1,1-1 1,-1 0 0,1 0 0,-1 0 0,1 1 0,-1-1-1,1 0 1,0 0 0,-1 0 0,1 0 0,-1 0 0,1 0-1,0 0 1,-1 0 0,1 0 0,-1 0 0,1 0-1,-1-1 1,1 1 0,0 0 0,-1 0 0,1-1 0,-1 1-1,1 0 1,-1-1 0,1 1 0,-1 0 0,1-1 0,34-26 52,-22 15-16,-8 8-28,1 0 0,0 0 0,0 0 0,1 1 0,-1-1 0,1 2 0,-1-1 0,1 1 0,0 0 0,0 0 0,0 1 0,0 0 0,0 0 0,0 0 0,1 1 1,-1 0-1,0 1 0,0 0 0,0 0 0,13 4 0,9 2-21,-1 1 0,-1 2 0,0 1 0,35 19 0,-59-28-34,0 0-1,-1-1 0,1 2 0,-1-1 0,1 0 1,-1 0-1,0 1 0,0-1 0,0 1 1,0 0-1,0 0 0,-1-1 0,1 1 0,-1 0 1,0 0-1,0 1 0,0-1 0,0 0 0,-1 0 1,1 0-1,-1 1 0,0-1 0,0 0 0,0 0 1,0 1-1,-1 3 0,0-2-681,0-1 1,0 1-1,-1-1 0,1 0 0,-5 8 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14968,'0'0'1615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1 456 7528,'0'0'5993,"9"-7"-5449,50-35 582,-2-2-1,99-102 1,-133 121-817,20-20 756,44-61 0,-80 98-869,8-9 206,-15 16-371,0 1-1,1-1 0,-1 1 1,0 0-1,1-1 1,-1 1-1,0-1 1,1 1-1,-1-1 0,0 1 1,0-1-1,0 1 1,0-1-1,1 1 1,-1-1-1,0 1 1,0-1-1,0 0 0,0 1 1,0-1-1,0 1 1,0-1-1,-1 1 1,1-1-1,0 1 0,0-1 1,-1 0-1,-21 34 589,14-19-548,1 0 0,0 0 0,0 1 0,2 0 0,0 0 0,0 0 0,1 1 0,1 0 0,1 0 0,1 0 0,0 0 1,0-1-1,5 33 0,-3-43-55,0-1 1,0 1-1,1-1 1,0 0-1,0 1 1,0-1 0,0 0-1,1 0 1,-1-1-1,1 1 1,0 0-1,0-1 1,0 0-1,1 1 1,-1-1 0,1-1-1,0 1 1,0 0-1,0-1 1,0 0-1,0 0 1,0 0-1,1-1 1,-1 1 0,9 1-1,-4-2-2,0 1 1,0-1-1,0-1 0,0 0 0,0 0 1,0-1-1,-1 0 0,1 0 1,0-1-1,0 0 0,-1-1 0,13-5 1,9-9 63,0-1 0,-2-1 1,0-1-1,-1-2 1,30-31-1,43-35 454,-99 86-515,0 1 0,0 0 0,1 0 0,-1 0 1,0 0-1,1 0 0,-1 0 0,0 1 0,1-1 0,-1 0 0,1 1 0,-1-1 0,1 1 0,-1-1 0,1 1 0,0 0 0,-1 0 0,1-1 0,2 2 0,-3-1-8,0 1 0,0-1 1,0 1-1,-1-1 0,1 1 0,0 0 0,0-1 0,-1 1 0,1 0 0,0 0 0,-1-1 0,1 1 0,-1 0 0,1 0 0,-1 0 0,1 0 0,-1 0 0,1 0 0,-1 0 0,0 0 0,0 0 1,1 1-1,0 8 19,0 0 1,-1 0 0,0 1-1,-2 13 1,2-20-27,-5 44 59,-2 32 94,7-80-153,0 0 0,0 1 1,0-1-1,0 0 0,0 0 1,0 0-1,1 1 0,-1-1 0,0 0 1,0 0-1,0 0 0,0 0 1,1 1-1,-1-1 0,0 0 0,0 0 1,0 0-1,1 0 0,-1 0 1,0 0-1,0 1 0,1-1 0,-1 0 1,0 0-1,0 0 0,1 0 1,-1 0-1,0 0 0,0 0 0,1 0 1,-1 0-1,0 0 0,0 0 1,0 0-1,1 0 0,-1-1 0,0 1 1,0 0-1,1 0 0,-1 0 1,0 0-1,0 0 0,0 0 0,1 0 1,-1-1-1,0 1 0,0 0 1,0 0-1,1 0 0,-1-1 0,0 1 1,0 0-1,16-12 29,32-34 46,-30 27-17,37-28 0,-47 41-46,0 0 13,0 0 1,0 0 0,1 1-1,16-7 1,-22 11-22,1 0-1,-1 0 1,1 1 0,0-1 0,-1 1 0,1 0 0,0 0-1,-1 0 1,1 1 0,-1-1 0,1 1 0,0 0 0,-1 0-1,1 0 1,-1 0 0,5 3 0,0 0 8,0 2 0,0-1 0,-1 1 0,0 0 0,0 1 0,0 0 1,-1 0-1,0 0 0,0 1 0,-1 0 0,0 0 0,0 0 0,-1 0 0,0 1 0,0 0 1,-1 0-1,-1 0 0,4 17 0,-6-20-15,0 0 1,0-1-1,-1 1 1,0-1 0,0 1-1,0-1 1,0 1-1,-1-1 1,0 0-1,0 0 1,-1 0-1,0 0 1,-3 6-1,-2 1-99,-1 0 0,0-1 0,-18 18 0,24-26 40,0-1 0,0 0-1,-1 1 1,1-1 0,0-1 0,-1 1-1,1 0 1,-1-1 0,0 0 0,1 0 0,-1 0-1,0 0 1,0 0 0,-7-1 0,-11-1-3231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13056,'0'0'1424,"83"-4"-1920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355 899 3912,'0'0'15017,"-13"0"-14801,-8 0-86,1 2 1,0 0 0,0 1-1,0 1 1,0 1 0,-35 14-1,36-10-26,-54 30 285,66-34-307,0 0 0,0 0 0,0 1 0,1 0 0,0 0 0,0 0 1,-7 10-1,11-11-46,0-1 1,0 1-1,0 0 1,0 0-1,1-1 1,0 1 0,0 0-1,0 1 1,0 8-1,1-5 23,0 1 0,1-1-1,0 0 1,4 16-1,-3-17-31,2 8 23,0-1 0,1 0 0,1 0 1,15 27-1,-19-38-42,1 0 1,0-1-1,0 1 0,0-1 0,0 0 1,0 0-1,1 0 0,-1 0 0,1 0 1,0-1-1,0 0 0,0 0 1,0 0-1,0 0 0,1-1 0,-1 1 1,0-1-1,1 0 0,-1 0 1,1-1-1,-1 1 0,7-1 0,4 0 64,1-1-1,0-1 0,-1 0 0,0-1 0,1 0 1,-1-2-1,0 1 0,-1-2 0,1 0 0,-1-1 1,-1 0-1,1-1 0,-1-1 0,0 0 1,-1 0-1,19-19 0,-6 1 83,1 1 48,28-39 1,6-2 6,-8 8-65,-40 44-117,-4 6 13,0-1 0,-1 1 1,0-2-1,-1 1 1,0-1-1,6-15 0,-11 20 16,-5 10-38,-5 12-13,-2 6-5,1 1 0,1 0 0,1 0 0,0 0 1,2 1-1,1 1 0,2-1 0,0 0 0,0 46 0,3-68 1,1 1 0,-1-1 0,0 1 0,0-1 0,1 0 0,0 1 0,-1-1 0,1 0 0,0 1 0,0-1 0,0 0 0,1 0 0,-1 0 0,0 0 0,1 0 0,-1 0 0,1 0 0,0 0 0,0-1 0,-1 1 0,1-1 0,0 1 0,1-1 0,-1 0 0,0 0 0,0 0 0,0 0 0,1 0 0,-1 0 0,0 0 0,1-1 0,-1 1 0,4-1 0,1 0 4,-1 0-1,0 0 1,1 0-1,-1-1 1,0 0 0,1-1-1,-1 1 1,0-1 0,0-1-1,0 1 1,10-6 0,15-13 95,34-29 0,-8 5 21,-26 14 10,-26 26-79,-1 0 1,1 0 0,0 0 0,0 0-1,1 1 1,8-6 0,-14 10 16,10-1-61,-8 3 195,-7 6 400,-168 180-434,-21 15-2,155-165-114,18-20-3,1 2-1,-27 34 0,47-54-47,0 1 1,-1-1-1,1 0 0,0 1 1,0-1-1,-1 1 0,1-1 1,0 0-1,0 1 1,-1-1-1,1 1 0,0-1 1,0 1-1,0-1 0,0 0 1,0 1-1,-1-1 1,1 1-1,0-1 0,0 1 1,0-1-1,0 1 0,1-1 1,-1 1-1,0 0 1,10 0 41,21-11 2,-27 8-42,140-42 63,-16 6-52,-29 7-6,33-12-3,-108 33-6,-1 0 0,0-1 0,30-22 0,-18 7 0,-2-1 0,-2-2 0,0-1 0,-2-2 0,-1-1 0,-1-1 0,-3-1 0,26-45 0,8-34 0,65-172 0,-82 172-12,35-169-1,-74 275-11,0 0 1,0 0-1,-1 0 0,-1 0 1,1 0-1,-1 0 0,-2-11 1,2 19 20,0 0 1,0 0 0,0 0-1,-1-1 1,1 1 0,0 0-1,0 0 1,0 0 0,-1 0-1,1-1 1,0 1 0,0 0-1,-1 0 1,1 0 0,0 0 0,0 0-1,-1 0 1,1 0 0,0 0-1,-1 0 1,1 0 0,0 0-1,0 0 1,-1 0 0,1 0-1,0 0 1,-1 0 0,1 0-1,0 0 1,0 0 0,-1 0 0,1 0-1,0 1 1,0-1 0,-1 0-1,1 0 1,0 0 0,0 0-1,0 1 1,-1-1 0,1 0-1,0 0 1,0 0 0,0 1-1,0-1 1,0 0 0,-1 1-1,-11 11-55,-14 20-38,1 1 0,1 1 0,2 1 0,1 1-1,2 1 1,2 1 0,-15 47 0,-2 27-136,5 1 1,5 2-1,-9 120 0,32-221 223,1 0-1,0 1 1,3 16-1,-3-27 8,1 0 1,0 1-1,0-1 0,0 0 1,0 0-1,1 1 0,0-1 0,0 0 1,0 0-1,0-1 0,0 1 0,1 0 1,0-1-1,4 5 0,-4-6 5,-1-1-1,1 1 1,0-1 0,-1 0-1,1 0 1,0 0-1,0 0 1,0-1 0,0 1-1,0-1 1,0 0-1,0 1 1,0-1 0,0-1-1,0 1 1,0 0-1,0-1 1,5-1 0,2-1 15,1 0 0,-1-1 1,17-10-1,-13 6 16,-1 0 0,0-1 0,-1-1 0,0 0 0,16-18 0,45-63 174,-22 26 44,-46 57-88,-10 21-85,-2 10-69,1 0 1,1 0 0,1 1 0,-1 36 0,5-49-16,0 0-1,1 0 1,0-1-1,1 1 1,0 0 0,0 0-1,1-1 1,1 1-1,-1-1 1,2 0-1,0 0 1,6 11 0,-9-19 6,-1 0 0,1 0 0,-1 0 0,1 0 0,0-1 0,-1 1 0,1 0 0,0-1 0,0 1 0,0-1 0,1 0 0,-1 0 0,0 0 0,0 0 0,1 0 0,-1 0 1,0 0-1,1-1 0,4 1 0,-3-1 2,0 0 1,1-1 0,-1 0 0,0 1 0,0-1-1,0-1 1,0 1 0,0-1 0,0 1-1,6-5 1,6-4 20,0-1 0,-1-1-1,-1-1 1,14-14 0,-25 24-17,18-20 76,-1-1 0,19-31 0,-39 54-82,2-2 11,0 0 1,1 0-1,-1 0 0,0 1 0,1-1 0,0 1 1,-1-1-1,5-2 0,-6 5-9,-1 0-1,0 0 1,0 0-1,1 0 1,-1-1-1,0 1 1,1 0-1,-1 0 1,0 0-1,1 0 1,-1 0 0,1 0-1,-1 0 1,0 0-1,1 0 1,-1 0-1,0 0 1,1 0-1,-1 1 1,0-1-1,1 0 1,-1 0-1,0 0 1,0 0 0,1 1-1,-1-1 1,0 0-1,1 0 1,-1 0-1,0 1 1,1-1-1,0 2 1,-1 0 1,1-1-1,0 1 0,-1 0 0,1-1 0,-1 1 0,1 0 0,-1 0 0,0-1 0,0 4 0,0 26 7,-1 1 0,-2-1 0,-13 60-1,15-90-6,1 0 0,0 0 0,-1-1 1,1 1-1,0 0 0,0 0 0,-1 0 0,1 0 0,0-1 0,0 1 0,0 0 0,0 0 1,0 0-1,0 0 0,0 0 0,0 0 0,0-1 0,1 1 0,-1 0 0,0 0 0,0 0 1,1 0-1,-1-1 0,1 1 0,-1 0 0,2 1 0,-1-3 2,1 1-1,-1 0 1,1-1-1,-1 1 1,1-1-1,-1 0 1,1 1-1,-1-1 1,0 0-1,1 0 1,-1 0-1,0 0 1,0 0-1,1 0 1,0-2-1,61-58 67,31-26 72,-81 78-123,-1-1 1,1 2-1,1 0 1,0 0-1,0 1 1,16-5-1,-28 12-18,-1-1 0,0 1 0,1-1 0,-1 1-1,1 0 1,-1 0 0,1 0 0,-1 0 0,1 0-1,-1 0 1,0 0 0,1 0 0,-1 1-1,1-1 1,-1 0 0,1 1 0,-1-1 0,0 1-1,1 0 1,1 1 0,-1-1-1,0 1 1,0 0-1,0 0 1,0 0-1,-1 1 1,1-1-1,-1 0 0,1 1 1,-1-1-1,2 4 1,1 6-1,0 0 0,-1 0 0,3 22 0,-6-29 0,1 3 2,1 0-1,-1 1 1,1-1-1,1 0 1,6 15-1,-8-21 1,0 0 0,1 0 0,-1 0 0,1 0-1,-1 0 1,1-1 0,0 1 0,0 0 0,0-1 0,0 1 0,0-1 0,0 0-1,0 1 1,0-1 0,0 0 0,1 0 0,-1-1 0,0 1 0,1 0-1,-1-1 1,1 1 0,-1-1 0,1 0 0,2 0 0,6-1 4,0 0 1,0 0 0,0-2-1,0 1 1,0-1-1,0-1 1,-1 0 0,12-6-1,10-7 26,34-24 0,-20 9 3,-2-2 0,61-59-1,-104 92-31,0 0-1,0 0 1,0 1-1,-1-1 1,1 0-1,0 0 1,0 0-1,-1 0 1,1 0-1,-1 0 0,1 0 1,-1 0-1,1 0 1,-1-1-1,0 1 1,0 0-1,1-2 1,-7 0 49,-7 8-24,-8 8-31,1 1-1,0 0 0,2 1 0,-1 2 0,2 0 1,0 0-1,1 2 0,-13 20 0,24-33-3,0 1-1,1-1 1,0 1-1,1 0 1,-1 0-1,1 0 1,1 1-1,-1-1 1,1 1-1,1-1 1,-1 1-1,1 0 1,1 0-1,-1 8 1,2-14 3,-1 0 1,1 0-1,0 0 1,0 0-1,0 0 1,0 0-1,0 0 1,1 0-1,-1 0 1,0 0-1,1-1 1,0 1 0,-1-1-1,1 1 1,0-1-1,0 1 1,-1-1-1,1 0 1,0 0-1,0 0 1,0 0-1,3 0 1,0 1-6,0 0 0,0 0 1,0-1-1,0 0 0,0 0 0,0 0 1,1-1-1,8 0 0,8-2-22,60-5 117,-81 6-86,0 1-1,0 0 1,0-1-1,-1 1 1,1 0-1,0-1 0,0 1 1,0-1-1,-1 1 1,1-1-1,0 0 1,-1 1-1,1-1 0,0 0 1,-1 0-1,1 1 1,-1-1-1,1 0 0,-1-1 1,11-20 26,-7 14-3,41-91 82,-4-2-1,44-164 1,23-219 32,-66 201 6,-42 256-126,0 27-19,0-1 1,0 1 0,0 0-1,0-1 1,0 1 0,0-1-1,-1 1 1,1 0-1,0-1 1,0 1 0,0 0-1,0-1 1,0 1 0,-1 0-1,1-1 1,0 1 0,0 0-1,0 0 1,-1-1 0,1 1-1,0 0 1,-1 0-1,1-1 1,0 1 0,0 0-1,-1 0 1,1 0 0,0 0-1,-1-1 1,1 1 0,0 0-1,-1 0 1,1 0 0,-1 0-1,1 0 1,0 0-1,-1 0 1,1 0 0,0 0-1,-1 0 1,1 0 0,0 0-1,-1 0 1,1 0 0,0 0-1,-1 1 1,1-1 0,0 0-1,-1 0 1,1 0-1,0 0 1,-1 1 0,1-1-1,0 0 1,-1 0 0,1 1-1,0-1 1,0 0 0,0 0-1,-1 1 1,1-1 0,0 0-1,0 1 1,-9 8-8,1 1-1,0-1 1,1 2 0,0-1 0,0 1-1,1 0 1,-8 22 0,-24 88-101,-27 221-359,28 6-60,31-284 429,6-64 99,-6 94-141,6-81 125,0-1-1,1 1 1,1-1-1,0 0 1,5 17 0,-7-28 16,0 1 1,1-1 0,-1 1-1,1-1 1,0 0 0,-1 1-1,1-1 1,0 0 0,0 1 0,0-1-1,0 0 1,0 0 0,0 0-1,0 0 1,0 0 0,0 0-1,0 0 1,1 0 0,-1 0 0,0 0-1,1-1 1,-1 1 0,1 0-1,-1-1 1,1 0 0,-1 1-1,1-1 1,-1 0 0,1 0 0,-1 1-1,1-1 1,-1-1 0,1 1-1,-1 0 1,1 0 0,-1 0 0,1-1-1,2 0 1,5-3 8,0 0 1,-1 0-1,1 0 1,-1-2-1,9-5 1,-2 1-9,15-10 24,-1-1 0,-2-1 0,26-27 0,69-84 413,-82 84-102,-37 36-204,-1 9-96,6 9-50,-6-1 6,1-1 1,-1 1-1,0 0 0,-1 0 1,1 0-1,-1 0 1,1 0-1,-1 0 1,0 1-1,0 8 0,1-1 2,6 62-3,-8-60 13,1 0 1,1 0-1,-1-1 1,2 1-1,0-1 1,1 0-1,0 0 1,10 21-1,-13-32-1,0 0 0,0-1 0,1 1 1,-1 0-1,0-1 0,1 0 0,-1 1 0,1-1 0,0 0 0,-1 0 0,1 0 0,0 0 1,0 0-1,-1 0 0,1 0 0,0 0 0,4 0 0,-3-1 0,1 1-1,0-1 1,0 0 0,0 0-1,0 0 1,0-1 0,0 0-1,6-1 1,2-2 5,0-1 0,-1 0 0,0-1 0,19-12 0,-3-1 31,-1-1-1,-1-2 1,-1-1 0,-1 0-1,37-51 1,-58 71-36,0 0-1,1 0 1,-1 0 0,1 0-1,-1 1 1,6-5-1,-8 7-1,0 0-1,0 0 0,0 0 0,0 0 1,1 0-1,-1 0 0,0 0 0,0 0 1,0 0-1,0 0 0,0 0 0,1 0 1,-1 0-1,0 0 0,0 0 0,0 0 1,0 1-1,0-1 0,0 0 0,1 0 1,-1 0-1,0 0 0,0 0 0,0 0 0,0 0 1,0 0-1,0 0 0,0 1 0,0-1 1,0 0-1,1 0 0,-1 0 0,0 0 1,0 0-1,0 0 0,0 0 0,0 1 1,0-1-1,0 0 0,0 0 0,0 0 1,0 0-1,0 0 0,0 1 0,0-1 1,0 0-1,0 0 0,-1 19 2,-3-5-9,2 1 0,0-1 1,1 1-1,0 0 0,1 0 0,1 0 0,4 27 0,-3-39 5,-1 0-1,0-1 0,1 1 1,-1-1-1,1 0 0,0 1 1,-1-1-1,1 0 0,0 0 1,1 0-1,-1 0 0,0 0 0,1-1 1,-1 1-1,0-1 0,1 1 1,0-1-1,-1 0 0,1 0 1,0 0-1,0-1 0,-1 1 1,1 0-1,0-1 0,5 0 1,6 1-1,-1 0 1,0-2 0,1 0 0,14-2 0,17-8 0,0-1 0,-1-3-1,-1-1 1,52-27 0,36-15-35,-116 52 56,-4 1 55,-20 10-39,-6 5-40,-1 1-1,1 0 0,1 1 0,0 1 0,1 0 0,1 1 0,-1 0 0,2 1 0,0 0 0,-10 22 0,20-36 6,0 0-1,0 0 0,1 0 1,-1 0-1,1 0 0,-1 0 1,1 0-1,0 0 1,-1 1-1,1-1 0,0 0 1,0 0-1,-1 0 0,1 1 1,0-1-1,1 0 1,-1 0-1,0 1 0,0-1 1,0 0-1,1 0 0,-1 0 1,1 3-1,0-3 2,1 0 0,-1 1 0,0-1 0,1 0-1,-1 0 1,0 0 0,1 0 0,-1 0 0,1 0 0,0-1 0,-1 1 0,1 0-1,0-1 1,2 1 0,9 1 11,-1 0-1,1-1 0,22-2 1,-27 1-9,47-2 11,0-4 0,88-18-1,102-50-22,-116 34 126,-120 36-99,-11 2 0,-20 6-9,4 2 18,0 1-1,0 1 1,0 0-1,-18 13 0,-64 48 170,79-53-153,15-11-25,-1-1-3,0 1 1,0 0 0,1 0 0,0 1 0,0-1 0,0 1-1,1 1 1,-7 8 0,12-14-15,0 0 0,-1-1 0,1 1 0,0-1 0,0 1 0,-1 0 0,1-1 0,0 1 0,0 0 0,0-1-1,0 1 1,0 0 0,0-1 0,0 1 0,0 0 0,0 0 0,0-1 0,0 1 0,1 0 0,-1-1 0,0 1 0,0-1 0,1 1 0,-1 0 0,0-1 0,1 1-1,-1-1 1,1 1 0,-1-1 0,1 1 0,-1-1 0,1 1 0,-1-1 0,1 1 0,-1-1 0,1 0 0,-1 1 0,1-1 0,0 0 0,-1 1 0,1-1 0,0 0 0,-1 0-1,1 0 1,0 0 0,-1 1 0,1-1 0,0 0 0,-1 0 0,1 0 0,1-1 0,35-2 33,-21-1-2,1-1 0,-1 0 0,-1-1 0,1-1 0,27-16 0,67-55 645,-108 76-634,-1 1 0,1 0 0,0-1 0,-1 1 0,1 0 0,0 0 0,0 0 0,0 1 0,0-1 0,0 0 0,0 1 0,0-1 0,3 0 0,-5 2-22,1-1 0,0 0 1,0 1-1,-1-1 0,1 0 0,0 1 1,-1-1-1,1 1 0,-1-1 1,1 1-1,0-1 0,-1 1 0,1 0 1,-1-1-1,1 1 0,-1 0 1,0-1-1,1 1 0,-1 0 0,0-1 1,1 1-1,-1 0 0,0 0 1,0-1-1,0 1 0,0 0 0,0 0 1,0 0-1,0-1 0,0 1 1,0 0-1,0 0 0,0-1 0,0 2 1,-1 3 27,2 0 0,-1-1-1,0 1 1,1 0 0,0-1 0,0 1 0,0-1 0,1 1 0,0-1 0,-1 0 0,1 0 0,1 1 0,-1-1-1,6 7 1,-5-9-18,0 1-1,-1-1 0,1 0 0,0 0 1,0 0-1,0 0 0,1 0 1,-1-1-1,0 1 0,1-1 0,-1 0 1,1 0-1,-1 0 0,1-1 0,-1 1 1,1-1-1,0 0 0,-1 0 0,1 0 1,3-1-1,7-1-30,0-1 0,0-1 0,0 0 0,0-1 0,-1 0 0,0-1 0,0-1 0,16-10 0,0-3 0,0-1 0,30-30 0,-20 12 0,-2-1 0,-3-1 0,0-2 0,39-69 0,-22 21 0,52-130 0,-84 176 0,-2 0 0,20-84 0,-36 126 0,0-1 0,-1 1 0,1-1 0,-1 0 0,0 1 0,0-1 0,-1 0 0,1 1 0,-1-1 0,-1-3 0,2 6 0,0 0 0,-1 1 0,1-1 0,0 0 0,-1 1 0,1-1 0,-1 1 0,1-1 0,-1 1 0,1-1 0,-1 1 0,1-1 0,-1 1 0,1-1 0,-1 1 0,0 0 0,1-1 0,-1 1 0,0 0 0,-1-1 0,1 1 0,-1 0 0,0 0 0,1 0 0,-1 0 0,0 0 0,1 1 0,-1-1 0,0 0 0,1 1 0,-1-1 0,1 1 0,-4 1 0,-8 6 0,1 0 0,-1 1 0,1 0 0,1 0 0,-20 22 0,5-2 0,-25 38 0,25-30 0,2 2 0,2 1 0,1 0 0,2 2 0,2 0 0,1 1 0,3 1 0,1 0 0,3 0 0,-5 49 0,11-33 439,-5 46-56,7-97-988,-1 1 0,0 0 0,-1-1 0,0 1 1,-1-1-1,1 0 0,-11 17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6:5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22215,'0'0'5720,"66"35"-5800,-62-29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363 596 9744,'0'0'9865,"-1"-10"-9539,1 4-250,-4-23 85,4 28-148,-1 0 1,1 0 0,-1 0-1,1 0 1,-1 0-1,1 0 1,-1 0-1,1 0 1,-1 1-1,0-1 1,0 0-1,1 0 1,-1 0 0,0 1-1,0-1 1,0 0-1,0 1 1,0-1-1,0 1 1,0-1-1,0 1 1,0 0 0,0-1-1,0 1 1,0 0-1,0 0 1,-2-1-1,-11 1 136,0 1-1,0 0 1,1 1-1,-1 0 1,1 1-1,-1 1 0,-15 6 1,5 0 52,2 0 1,0 2-1,-23 16 1,37-24-145,1 2-1,0-1 1,0 1 0,1 0 0,0 0 0,0 1 0,0-1 0,1 1 0,0 1 0,0-1-1,1 1 1,0 0 0,0 0 0,1 0 0,0 0 0,1 1 0,-1-1 0,2 1-1,-1-1 1,1 1 0,0 0 0,1 0 0,0 0 0,1-1 0,-1 1 0,4 10 0,-1-7 21,0 1 0,1-1 1,1 0-1,0-1 1,0 1-1,1-1 1,15 20-1,-16-25-42,0-1 0,0 1 0,1-1 0,0 0-1,0-1 1,0 1 0,1-1 0,-1 0 0,1-1 0,0 1-1,0-1 1,0-1 0,1 1 0,10 1 0,-5-2 20,0-1 0,0 0 0,0-1 0,1 0 1,-1-1-1,0-1 0,0 0 0,0-1 0,23-8 0,0-2 131,-1-3 0,35-19 1,-55 25-31,1 0 0,18-17 0,11-8 789,-45 35-931,0 0 0,0 0 1,0 0-1,0 0 0,0 0 0,-1 0 1,1 0-1,0 0 0,0 0 0,0 0 1,0-1-1,0 1 0,0 0 0,0 0 1,0 0-1,0 0 0,0 0 1,0 0-1,0 0 0,0 0 0,0 0 1,0 0-1,0 0 0,0 0 0,0-1 1,0 1-1,0 0 0,0 0 0,0 0 1,0 0-1,0 0 0,0 0 0,0 0 1,0 0-1,0 0 0,0 0 0,0 0 1,0 0-1,0-1 0,0 1 1,0 0-1,0 0 0,0 0 0,0 0 1,1 0-1,-1 0 0,0 0 0,0 0 1,0 0-1,0 0 0,0 0 0,0 0 1,0 0-1,0 0 0,0 0 0,0 0 1,0 0-1,0 0 0,1 0 1,-1 0-1,0 0 0,0 0 0,0 0 1,-8 9 252,3 3-109,4-10-116,-1 0-1,1 0 1,0 0 0,0 0 0,1 0-1,-1 0 1,0 1 0,1-1-1,0 0 1,-1 5 0,2-6-28,-1 1-1,1-1 1,-1 1 0,1-1 0,0 0-1,0 1 1,0-1 0,0 0 0,0 1-1,0-1 1,0 0 0,0 0 0,0 0-1,1 0 1,-1 0 0,0 0 0,1-1-1,-1 1 1,1 0 0,2 0 0,7 4 35,0-1 0,0-1 0,0 0 0,1 0 0,0-1 0,-1-1 0,1 0 0,0 0 0,0-1 1,0-1-1,-1 0 0,1 0 0,0-1 0,-1-1 0,19-6 0,-27 8-38,0-1 0,0 1-1,0-1 1,-1 1 0,1-1 0,0 0 0,-1 0-1,1 0 1,-1-1 0,0 1 0,0 0 0,0-1-1,0 0 1,0 1 0,0-1 0,-1 0 0,1 0-1,-1 0 1,0 0 0,0 0 0,0 0-1,0 0 1,0-1 0,-1 1 0,0 0 0,1 0-1,-1-1 1,0 1 0,-1 0 0,1 0 0,-1-1-1,1 1 1,-1 0 0,0 0 0,0 0 0,0 0-1,-1 0 1,1 0 0,-1 0 0,1 0 0,-1 1-1,0-1 1,0 0 0,-5-3 0,2-1 29,-1 1 1,0 1 0,0-1 0,0 1-1,-1 0 1,0 0 0,0 1 0,0 0-1,-1 0 1,1 0 0,-1 1-1,0 1 1,0-1 0,0 1 0,0 1-1,-9-2 1,-5 2 105,21 2-26,4 1 12,35 9 214,-3-6-347,-1-1 0,64 0 0,73-14 0,-98 4 0,-37 2 0,42-9 0,-60 9 0,-8 4 0,-12 6 0,-15 9 0,13-12 0,-22 19 0,8-8 0,1 0 0,1 2 0,-24 28 0,39-43 0,0 0 0,0 1 0,0-1 0,1 0 0,-1 1 0,0-1 0,1 0 0,-1 1 0,1-1 0,-1 1 0,1-1 0,-1 1 0,1-1 0,0 1 0,0-1 0,0 1 0,0-1 0,0 1 0,0-1 0,1 1 0,-1-1 0,1 2 0,0-1 0,0 0 0,0 0 0,1 0 0,-1 0 0,0 0 0,1-1 0,-1 1 0,1-1 0,0 1 0,0-1 0,-1 0 0,1 1 0,3 0 0,1 1 0,0 0 0,0-1 0,1 0 0,-1 0 0,0-1 0,1 0 0,-1 0 0,1 0 0,9-1 0,-7 0 0,0-1 0,0-1 0,-1 0 0,1 0 0,10-4 0,-17 5 0,0 0 0,1 0 0,-1 0 0,0 0 0,0-1 0,-1 1 0,1-1 0,0 1 0,0-1 0,-1 0 0,1 1 0,-1-1 0,1 0 0,-1 0 0,0 0 0,0 0 0,1 0 0,-2-1 0,1 1 0,0 0 0,0 0 0,-1-1 0,1 1 0,-1-5 0,0-2 0,-1-1 0,-1 1 0,0-1 0,0 1 0,-1-1 0,0 1 0,0 0 0,-1 1 0,0-1 0,-7-9 0,2 0 0,-12-9 0,19 25 0,0 0 0,0 0 0,0 0 0,1 0 0,-1 0 0,0-1 0,1 1 0,-1-1 0,1 1 0,0-1 0,0 1 0,0-1 0,0 0 0,0 0 0,0-4 0,26 0 0,44-3 0,-1 2 0,1 4 0,102 6 0,-157-1 0,0 0 0,16 5 0,-25-5 0,-1 0 0,1 0 0,-1 1 0,1-1 0,-1 1 0,0 0 0,0 1 0,0-1 0,0 1 0,4 4 0,-6-5 0,-1-1 0,0 1 0,1 0 0,-1 0 0,0 1 0,0-1 0,-1 0 0,1 0 0,0 0 0,-1 1 0,1-1 0,-1 0 0,0 1 0,1 2 0,-3 36 0,1-31 0,0 10 0,0 1 0,2-1 0,0 1 0,2-1 0,9 40 0,-10-58 0,-1 1 0,1 0 0,-1-1 0,1 1 0,0-1 0,0 1 0,0-1 0,0 0 0,0 0 0,1 0 0,-1 0 0,1 0 0,-1 0 0,1-1 0,0 1 0,0-1 0,-1 0 0,1 0 0,0 0 0,0 0 0,0 0 0,0-1 0,0 1 0,1-1 0,2 0 0,9 1 0,0-1 0,0 0 0,27-4 0,-24 0 0,0 0 0,0-1 0,-1-1 0,0 0 0,0-2 0,19-10 0,90-64 0,-64 39 0,-60 41 0,5-2 0,-1 0 0,0 0 0,-1 0 0,1-1 0,-1 0 0,0 0 0,7-9 0,-12 13 0,0 1 0,1 0 0,-1 0 0,0 0 0,0 0 0,0 0 0,0 0 0,0-1 0,0 1 0,0 0 0,0 0 0,0 0 0,1 0 0,-1-1 0,0 1 0,0 0 0,0 0 0,0 0 0,0 0 0,0-1 0,0 1 0,0 0 0,0 0 0,0 0 0,0 0 0,0-1 0,0 1 0,-1 0 0,1 0 0,0 0 0,0 0 0,0-1 0,0 1 0,0 0 0,0 0 0,0 0 0,0 0 0,0 0 0,-1 0 0,1-1 0,0 1 0,-8 2 0,-10 7 0,15-8 0,-21 14 0,-41 33 0,60-44 0,0 0 0,0 0 0,0 1 0,1 0 0,0 0 0,0 1 0,0-1 0,0 1 0,1 0 0,0-1 0,0 2 0,1-1 0,0 0 0,-3 9 0,5-13 0,0 1 0,0-1 0,0 0 0,0 1 0,0-1 0,0 1 0,0-1 0,1 1 0,-1-1 0,1 0 0,0 1 0,-1-1 0,1 0 0,1 0 0,-1 1 0,0-1 0,0 0 0,1 0 0,-1 0 0,1 0 0,-1-1 0,1 1 0,0 0 0,0-1 0,0 1 0,0-1 0,0 0 0,0 1 0,3 0 0,0 0 0,-1-1 0,1 1 0,-1-1 0,1 0 0,0-1 0,-1 1 0,1-1 0,0 0 0,-1 0 0,1 0 0,-1-1 0,1 0 0,0 0 0,7-2 0,3-3 0,-1 0 0,0-1 0,0-1 0,0 0 0,-1-1 0,-1 0 0,0-1 0,19-19 0,-15 12 0,-1-2 0,-1 1 0,-1-2 0,-1 0 0,13-27 0,-7 5 0,-2-1 0,-2-1 0,-2 0 0,-1-1 0,5-64 0,-13 83 0,-2 0 0,0 0 0,-2 0 0,-1 0 0,-7-35 0,9 60 0,0 0 0,-1 0 0,1 0 0,0 0 0,0 0 0,0 0 0,-1 0 0,1 1 0,0-1 0,-1 0 0,1 0 0,-1 0 0,1 0 0,-1 1 0,0-1 0,1 0 0,-1 0 0,0 1 0,1-1 0,-1 0 0,0 1 0,0-1 0,0 1 0,-1-1 0,1 1 0,0 0 0,-1 0 0,1 0 0,0 0 0,0 0 0,0 0 0,0 1 0,0-1 0,0 1 0,0-1 0,-1 1 0,1-1 0,0 1 0,1-1 0,-1 1 0,0 0 0,-1 1 0,-4 3 0,0 1 0,1 0 0,0 1 0,-7 11 0,3-2 0,1 0 0,0 1 0,2 0 0,0 0 0,1 1 0,0 0 0,-2 23 0,3 7 0,1 76 0,4-100 0,2 1 0,0-1 0,1 0 0,1 0 0,2 0 0,0-1 0,2 0 0,0 0 0,1-1 0,2 0 0,0-1 0,20 26 0,-29-43 0,1 1 0,0-1 0,0 0 0,0 0 0,1-1 0,-1 1 0,1-1 0,0 0 0,0-1 0,0 1 0,0-1 0,0 0 0,0 0 0,1 0 0,-1-1 0,1 0 0,-1 0 0,10 1 0,-6-3 0,-1 1 0,0-1 0,0 0 0,-1-1 0,1 0 0,0 0 0,0-1 0,-1 0 0,1 0 0,-1-1 0,0 0 0,11-8 0,-10 6 0,-1-1 0,0 0 0,0-1 0,-1 1 0,0-1 0,0-1 0,-1 1 0,5-11 0,11-16 0,-20 35 0,-1 0 0,0 0 0,0 0 0,0 0 0,0 0 0,0 0 0,0 0 0,0 0 0,1 0 0,-1 0 0,0 0 0,0-1 0,0 1 0,0 0 0,0 0 0,0 0 0,0 0 0,0 0 0,0 0 0,0 0 0,0 0 0,0-1 0,0 1 0,0 0 0,0 0 0,1 0 0,-1 0 0,0 0 0,0 0 0,0 0 0,0-1 0,0 1 0,-1 0 0,1 0 0,0 0 0,0 0 0,0 0 0,0 0 0,0-1 0,0 1 0,0 0 0,0 0 0,0 0 0,0 0 0,0 0 0,0 0 0,0 0 0,0 0 0,0 0 0,-1-1 0,1 1 0,0 0 0,0 0 0,0 0 0,0 0 0,0 0 0,0 0 0,0 0 0,-1 0 0,1 0 0,0 0 0,-1 1 0,1-1 0,-1 0 0,1 1 0,0-1 0,0 0 0,-1 1 0,1-1 0,0 0 0,0 1 0,-1-1 0,1 1 0,0-1 0,0 1 0,0-1 0,0 0 0,0 1 0,0-1 0,-1 1 0,1-1 0,0 1 0,0 0 0,0 6 0,0 1 0,0-1 0,0 0 0,1 1 0,0-1 0,0 1 0,1-1 0,0 0 0,0 0 0,4 7 0,-5-11 0,1-1 0,-1 1 0,1-1 0,-1 1 0,1-1 0,0 1 0,0-1 0,0 0 0,0 0 0,1 0 0,-1 0 0,0-1 0,1 1 0,-1-1 0,1 1 0,0-1 0,0 0 0,-1 0 0,1 0 0,0 0 0,0-1 0,0 1 0,0-1 0,0 1 0,0-1 0,0 0 0,0 0 0,3-1 0,5-1 0,0 0 0,0-1 0,0 0 0,0 0 0,0-2 0,16-8 0,58-41 0,-62 38 0,0 1 0,44-21 0,-66 35 0,0 1 0,1-1 0,-1 0 0,0 1 0,1-1 0,-1 1 0,0-1 0,1 1 0,-1 0 0,1-1 0,-1 1 0,0 0 0,1 0 0,-1 0 0,1 0 0,-1 0 0,1 1 0,-1-1 0,0 0 0,1 1 0,-1-1 0,0 1 0,1-1 0,-1 1 0,2 1 0,-2 0 0,1 0 0,-1 0 0,0 0 0,0 1 0,0-1 0,0 0 0,-1 1 0,1-1 0,-1 1 0,0-1 0,1 1 0,-1-1 0,0 1 0,-1 3 0,-11 134 0,12-140 0,0 0 0,0 1 0,0-1 0,0 0 0,0 1 0,0-1 0,0 0 0,0 1 0,0-1 0,0 0 0,0 1 0,0-1 0,0 0 0,0 1 0,1-1 0,-1 0 0,0 1 0,0-1 0,0 0 0,0 0 0,1 1 0,-1-1 0,0 0 0,0 0 0,1 1 0,-1-1 0,0 0 0,0 0 0,1 0 0,-1 0 0,0 1 0,0-1 0,1 0 0,-1 0 0,0 0 0,1 0 0,-1 0 0,0 0 0,1 0 0,-1 0 0,0 0 0,1 0 0,-1 0 0,0 0 0,1 0 0,-1 0 0,0 0 0,1 0 0,-1 0 0,0 0 0,0 0 0,1 0 0,-1-1 0,0 1 0,1 0 0,-1 0 0,0 0 0,0-1 0,1 1 0,-1 0 0,0 0 0,1-1 0,21-17 0,-18 14 0,14-13 0,4-3 0,0 0 0,1 2 0,0 0 0,51-27 0,-73 44 0,0 0 0,0 1 0,0-1 0,0 1 0,0-1 0,0 1 0,0 0 0,0-1 0,1 1 0,-1 0 0,0 0 0,0 0 0,0 0 0,1 0 0,-1 0 0,0 0 0,0 0 0,0 1 0,1-1 0,-1 0 0,0 1 0,0-1 0,0 1 0,0-1 0,0 1 0,0-1 0,0 1 0,0 0 0,0-1 0,0 1 0,0 0 0,0 0 0,-1 0 0,1 0 0,0 0 0,1 2 0,1 3 0,-1 1 0,1-1 0,-1 1 0,0 0 0,1 10 0,6 18 0,-8-33 0,0 0 0,0 0 0,0-1 0,0 1 0,0-1 0,0 1 0,1-1 0,-1 1 0,0-1 0,1 0 0,-1 0 0,1 1 0,-1-1 0,1 0 0,0-1 0,3 3 0,-2-3 0,0 1 0,0-1 0,0 0 0,0 0 0,0 0 0,0-1 0,0 1 0,0-1 0,5-1 0,7-2 0,0-1 0,-1-1 0,1 0 0,19-13 0,52-37 0,-82 53 0,153-105 0,-71 40 0,-114 89 0,0 2 0,1 0 0,1 2 0,-39 47 0,57-62 0,6-8 0,0 1 0,0-1 0,0 1 0,0-1 0,0 1 0,1-1 0,-1 1 0,1 0 0,-1 0 0,1 0 0,0 0 0,0 0 0,0 5 0,1-8 0,0 0 0,0 0 0,-1 1 0,1-1 0,0 0 0,0 0 0,1 0 0,-1 0 0,0 0 0,0 0 0,0 1 0,0-1 0,0 0 0,0 0 0,0 0 0,0 0 0,0 0 0,0 0 0,0 0 0,0 0 0,0 1 0,0-1 0,0 0 0,0 0 0,0 0 0,1 0 0,-1 0 0,0 0 0,0 0 0,0 0 0,0 0 0,0 0 0,0 0 0,0 0 0,1 0 0,-1 0 0,0 0 0,0 0 0,0 0 0,0 0 0,0 0 0,0 0 0,0 0 0,1 0 0,-1 0 0,0 0 0,0 0 0,0 0 0,9-4 0,8-11 0,-15 13 0,21-19 0,35-40 0,-40 45 0,-18 16 0,1-1 0,-1 1 0,1 0 0,-1-1 0,1 1 0,-1 0 0,1-1 0,-1 1 0,1 0 0,-1 0 0,1-1 0,0 1 0,-1 0 0,1 0 0,-1 0 0,1 0 0,0 0 0,-1 0 0,1 0 0,-1 0 0,1 0 0,0 0 0,-1 0 0,1 0 0,-1 0 0,1 1 0,0-1 0,-1 0 0,1 0 0,-1 1 0,1-1 0,-1 0 0,1 1 0,-1-1 0,1 0 0,-1 1 0,0-1 0,1 1 0,0 1 0,10 17 0,0 0 0,1-1 0,1 0 0,19 20 0,-27-33 0,0 0 0,0-1 0,0 0 0,0 0 0,1-1 0,0 1 0,0-1 0,0 0 0,0-1 0,0 1 0,1-1 0,-1-1 0,1 1 0,-1-1 0,1 0 0,-1-1 0,1 1 0,12-2 0,-5-1 0,1-1 0,-1-1 0,-1 0 0,1-1 0,-1 0 0,0-1 0,0 0 0,0-1 0,-1-1 0,0 0 0,0 0 0,-1-1 0,0-1 0,9-11 0,0 0 0,-1-1 0,-1-1 0,-2-1 0,0-1 0,-1 0 0,11-27 0,3-18 0,-3 0 0,-2-1 0,-4-2 0,-4 0 0,12-103 0,-28 172 0,1-45 0,-1 48 0,0 0 0,0 0 0,0 0 0,-1 0 0,1 0 0,0 0 0,-1 0 0,1 0 0,0 0 0,-1 0 0,1 0 0,-1 0 0,0 0 0,1 0 0,-2 0 0,1 0 0,1 1 0,-1 0 0,1 0 0,-1 0 0,0-1 0,1 1 0,-1 0 0,0 0 0,1 0 0,-1 0 0,1 0 0,-1 0 0,0 1 0,1-1 0,-1 0 0,0 0 0,1 0 0,-1 1 0,1-1 0,-1 0 0,1 0 0,-1 1 0,1-1 0,-1 1 0,1-1 0,-1 0 0,1 1 0,-1 0 0,-7 6 0,0 1 0,1 0 0,0 0 0,1 1 0,0-1 0,0 2 0,1-1 0,0 0 0,-3 11 0,-30 94 0,28-72 0,2 1 0,2 0 0,2 0 0,1 0 0,3 1 0,1-1 0,14 81 0,-13-108 0,2-1 0,0 0 0,0 0 0,2 0 0,0 0 0,0-1 0,1 0 0,17 24 0,-20-33 0,1 1 0,0-1 0,-1 0 0,2 0 0,-1 0 0,1-1 0,-1 0 0,1 0 0,1 0 0,-1-1 0,0 0 0,1 0 0,-1 0 0,1-1 0,0 0 0,0 0 0,0-1 0,0 0 0,0 0 0,0-1 0,10 0 0,2-2 0,0 0 0,-1-1 0,1-1 0,-1-1 0,1 0 0,27-14 0,-35 14 0,0-1 0,0 0 0,0-1 0,-1 0 0,0-1 0,-1 0 0,0 0 0,0-1 0,0 0 0,-1-1 0,7-11 0,-14 19 0,1 0 0,-1 0 0,0 0 0,0-1 0,0 1 0,0 0 0,0-1 0,0 1 0,-1-1 0,1 1 0,-1-1 0,0 1 0,1-1 0,-1 1 0,0-1 0,-1 1 0,1-1 0,0 1 0,-1-1 0,1 1 0,-1-1 0,-1-3 0,0 4 0,1 0 0,-1 0 0,1 0 0,-1 1 0,0-1 0,0 0 0,0 1 0,0-1 0,0 1 0,0 0 0,0-1 0,0 1 0,-1 0 0,1 0 0,0 1 0,-1-1 0,1 0 0,-1 1 0,1 0 0,0-1 0,-1 1 0,-4 0 0,-1 1 0,0 0 0,0 0 0,0 0 0,1 1 0,-1 0 0,0 1 0,1 0 0,0 0 0,-12 7 0,4-1 0,1 1 0,-1 0 0,-15 17 0,27-24 0,0 0 0,0 0 0,1 0 0,-1 0 0,1 1 0,0-1 0,0 1 0,0 0 0,1 0 0,-1 0 0,1-1 0,0 1 0,0 0 0,0 1 0,0-1 0,1 0 0,0 0 0,0 0 0,0 0 0,0 0 0,1 0 0,-1 0 0,1 0 0,0 0 0,1 0 0,-1 0 0,1 0 0,-1 0 0,1 0 0,0-1 0,0 1 0,1-1 0,-1 0 0,1 1 0,0-1 0,0 0 0,0-1 0,0 1 0,0 0 0,0-1 0,1 0 0,-1 0 0,1 0 0,0 0 0,4 1 0,3 1 0,1-1 0,0-1 0,-1 0 0,1-1 0,0 0 0,0-1 0,0 0 0,0-1 0,0 0 0,0-1 0,0 0 0,-1-1 0,14-4 0,18-9 0,-1-2 0,42-23 0,-66 31 0,142-79 0,-95 40 0,-65 48 0,0 1 0,1-1 0,-1 1 0,1 0 0,-1-1 0,1 1 0,-1 0 0,1-1 0,-1 1 0,1 0 0,-1 0 0,1-1 0,-1 1 0,1 0 0,-1 0 0,1 0 0,-1 0 0,1 0 0,0 0 0,-1 0 0,1 0 0,-1 0 0,1 0 0,-1 0 0,1 0 0,0 0 0,-1 0 0,1 1 0,-1-1 0,1 0 0,0 1 0,0 0 0,-1 0 0,1 0 0,-1 0 0,0 0 0,1 0 0,-1 1 0,0-1 0,0 0 0,1 0 0,-1 0 0,0 1 0,0-1 0,-1 0 0,1 2 0,-12 49 0,11-49 0,-3 13 0,-2 1 0,0-1 0,-1 0 0,0-1 0,-16 24 0,14-26 0,-22 29 0,28-39 0,1 0 0,-1-1 0,0 1 0,0-1 0,0 0 0,0 0 0,0 0 0,0 0 0,0 0 0,-1-1 0,-4 2 0,8-2 0,-1-1 0,1 0 0,-1 0 0,0 0 0,1 1 0,-1-1 0,0 0 0,1 0 0,-1 0 0,1 0 0,-1 0 0,0 0 0,1 0 0,-1 0 0,0 0 0,1 0 0,-1-1 0,0 1 0,1 0 0,-1 0 0,1-1 0,-1 1 0,1 0 0,-1-1 0,0 1 0,1 0 0,-1-1 0,1 1 0,0-1 0,-1 1 0,1-1 0,-1 1 0,1-1 0,0 1 0,-1-1 0,1 1 0,0-1 0,-1-1 0,1 1 0,0 0 0,0-1 0,0 1 0,0-1 0,0 1 0,0 0 0,0-1 0,1 1 0,-1 0 0,0-1 0,1 1 0,-1 0 0,1-1 0,0 1 0,-1 0 0,1 0 0,1-2 0,1 0 0,1-1 0,0 0 0,0 1 0,0 0 0,0 0 0,0 0 0,1 0 0,-1 1 0,1 0 0,-1 0 0,1 0 0,0 0 0,0 1 0,8-2 0,7 0 0,1 1 0,27 1 0,-24 1 0,222-2 0,-237 1 0,-9-2 0,-17-3 0,-55-14 850,32 7-5635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25623,'0'0'2529,"17"7"-1691,-8-3-721,11 5 145,1-1 1,0-1-1,43 8 0,323 42-16,-320-52-493,-67-5 239,0 0 1,0 0-1,1-1 1,-1 1-1,0 0 1,0 0-1,0 0 0,0 0 1,0 0-1,0 0 1,1 0-1,-1 0 0,0 0 1,0 0-1,0 0 1,0 0-1,0 0 1,0 0-1,1 1 0,-1-1 1,0 0-1,0 0 1,0 0-1,0 0 0,0 0 1,0 0-1,0 0 1,1 0-1,-1 0 0,0 0 1,0 0-1,0 1 1,0-1-1,0 0 1,0 0-1,0 0 0,0 0 1,0 0-1,0 0 1,0 0-1,0 1 0,0-1 1,1 0-1,-1 0 1,0 0-1,0 0 0,0 0 1,0 1-1,0-1 1,0 0-1,-1 0 1,1 0-1,0 0 0,0 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2:16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870 42 8640,'0'0'9510,"-11"-4"-9311,5 2-170,-12-5 103,0 1 0,-1 1-1,-19-3 1,32 7-80,-86-7 488,80 8-450,0 0 1,0 1 0,0 1-1,0 0 1,-20 6 0,-113 28 716,5-2 56,90-19-402,-1-3 0,-64 7 0,104-17-281,1-1 1,-1-1 0,0 0-1,-15-2 1,33-3-560,0 0-1,-1 1 1,13-7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19703,'0'0'2840,"69"-25"-1840,-23 23-352,-22 4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121 560 10040,'0'0'12231,"-10"7"-11936,-1 1-176,1 0 0,0 0 1,0 1-1,0 0 0,1 1 0,-9 14 1,13-17-9,1 1 1,0 0 0,0 1 0,1-1 0,0 1 0,1-1 0,0 1 0,0 0-1,0 0 1,2 0 0,-1-1 0,1 1 0,0 0 0,2 13 0,1-5 96,1 0 0,0 0 0,1 0 0,1 0 0,0-1 0,14 24 0,-18-37-147,0 1 0,0 0 0,1-1 0,-1 0 0,1 1 0,0-1 0,0 0 0,0-1 0,0 1 0,1 0 0,-1-1 0,1 0-1,-1 0 1,1 0 0,0 0 0,0 0 0,0-1 0,0 0 0,0 0 0,0 0 0,8 1 0,-7-2-23,1 0 1,-1-1 0,0 1-1,1-1 1,-1 0-1,0-1 1,0 1-1,0-1 1,0 0-1,0 0 1,0-1 0,0 1-1,-1-1 1,1 0-1,-1 0 1,0-1-1,5-5 1,14-15 135,-2-2 1,29-46 0,-45 65-93,-1 0 1,0-1-1,-1 0 0,0 0 1,0 0-1,-1 0 1,0 0-1,0-1 1,-1 1-1,1-16 0,-11 38 285,2 13-249,1 1 0,2 1 0,0-1 0,2 1 0,2 38 0,0-64-102,0-1 1,0 0-1,1 1 0,-1-1 0,1 1 1,-1-1-1,1 0 0,0 0 0,0 1 0,0-1 1,0 0-1,0 0 0,0 0 0,1 0 1,-1 0-1,1 0 0,-1-1 0,1 1 1,0 0-1,0-1 0,0 1 0,-1-1 1,1 0-1,1 0 0,-1 0 0,0 0 1,0 0-1,0 0 0,1 0 0,-1 0 1,0-1-1,1 0 0,-1 1 0,0-1 1,1 0-1,-1 0 0,0 0 0,1 0 0,-1-1 1,1 1-1,-1-1 0,0 1 0,3-2 1,8-4 17,-1 0 0,-1 0 0,1-1 0,-1-1 0,0 0 0,-1-1 1,0 0-1,0 0 0,-1-1 0,11-15 0,-8 9 29,-2 0 0,0 0 0,0-1 1,-2 0-1,0-1 0,9-30 0,-15 43-52,-1 0 0,0 0 0,0 0-1,0 0 1,0-1 0,-1 1 0,0 0 0,0 0 0,0 0 0,-1 0-1,0-1 1,0 1 0,-2-6 0,2 1-11,1 9 0,0 0 0,0 0 0,0 0 0,0 0 0,0 0 0,0 0 0,0-1 0,-1 1 0,1 0 0,0 0 0,-1 0 0,1 0 0,0 0 0,-1 0 0,-1-1 0,2 2 0,0 0 0,0 0 0,0-1 0,0 1 0,0 0 0,0 0 0,0 0 0,0 0 0,0 0 0,0-1 0,0 1 0,0 0 0,0 0 0,0 0 0,0 0 0,0-1 0,0 1 0,0 0 0,0 0 0,0 0 0,0 0 0,0-1 0,0 1 0,0 0 0,0 0 0,0 0 0,0 0 0,0 0 0,1-1 0,-1 1 0,0 0 0,0 0 0,0 0 0,0 0 0,0 0 0,0 0 0,1 0 0,-1-1 0,0 1 0,0 0 0,0 0 0,0 0 0,0 0 0,1 0 0,-1 0 0,0 0 0,0 0 0,0 0 0,0 0 0,1 0 0,-1 0 0,0 0 0,12-1 0,-8 1 0,85-8 0,128 4 0,-138 5 0,-39 5 0,-40-6 0,1 1 0,-1-1 0,0 1 0,1-1 0,-1 1 0,0-1 0,1 1 0,-1 0 0,0-1 0,0 1 0,0-1 0,1 1 0,-1 0 0,0-1 0,0 1 0,0 0 0,0-1 0,0 1 0,0-1 0,0 1 0,0 0 0,-1-1 0,1 1 0,0-1 0,0 1 0,0 0 0,-1 0 0,-7 23 0,8-22 0,-25 80 0,23-73 0,0 0 0,1 1 0,0-1 0,0 0 0,1 0 0,0 1 0,3 11 0,-3-19 0,1 1 0,0 0 0,0 0 0,0 0 0,0-1 0,1 1 0,-1-1 0,1 1 0,-1-1 0,1 1 0,0-1 0,0 0 0,0 0 0,0 0 0,1 0 0,-1 0 0,0 0 0,1-1 0,0 1 0,-1-1 0,1 0 0,0 0 0,-1 0 0,1 0 0,0 0 0,0 0 0,0-1 0,0 0 0,0 1 0,0-1 0,3 0 0,4 0 0,1-1 0,0 0 0,-1 0 0,1-1 0,-1-1 0,0 1 0,12-6 0,6-4 0,0-2 0,-1 0 0,0-2 0,-1-1 0,42-37 0,-38 27 0,-2-2 0,0 0 0,-3-2 0,24-35 0,-14 9 0,-2 0 0,-3-3 0,43-118 0,-24 0 0,-48 156 0,-1 21 0,0 1 0,0 0 0,0 0 0,0-1 0,0 1 0,-1 0 0,1 0 0,0 0 0,0-1 0,0 1 0,0 0 0,0 0 0,-1 0 0,1 0 0,0-1 0,0 1 0,0 0 0,-1 0 0,1 0 0,0 0 0,0 0 0,-1 0 0,1 0 0,0-1 0,0 1 0,-1 0 0,1 0 0,0 0 0,0 0 0,-1 0 0,1 0 0,0 0 0,0 0 0,-1 0 0,1 1 0,0-1 0,0 0 0,0 0 0,-1 0 0,1 0 0,-3 2 0,1-1 0,-1 1 0,1 0 0,-1 0 0,1 0 0,0 1 0,0-1 0,0 0 0,0 1 0,-2 3 0,-19 34 0,-34 80 0,-6 50 0,53-144 0,-25 82 0,-26 137 0,56-222 0,1 0 0,1 0 0,1 1 0,2 24 0,0-47 0,0 0 0,0-1 0,0 1 0,0-1 0,0 1 0,0 0 0,0-1 0,0 1 0,0 0 0,1-1 0,-1 1 0,0 0 0,0-1 0,1 1 0,-1-1 0,1 1 0,-1-1 0,0 1 0,1-1 0,-1 1 0,1-1 0,-1 1 0,1-1 0,-1 0 0,1 1 0,0-1 0,-1 0 0,1 1 0,-1-1 0,1 0 0,0 0 0,-1 0 0,1 1 0,-1-1 0,1 0 0,0 0 0,-1 0 0,1 0 0,0 0 0,-1 0 0,1 0 0,0 0 0,-1-1 0,1 1 0,0 0 0,-1 0 0,1-1 0,-1 1 0,1 0 0,0 0 0,0-1 0,4-2 0,1 0 0,-1 0 0,0 0 0,6-6 0,11-11 0,-1-2 0,0 0 0,31-46 0,-35 44 0,38-57 0,68-133 0,-27 40 0,-80 149 0,28-31 0,4-7 0,-47 61 0,0 1 0,-1 0 0,1-1 0,0 1 0,0 0 0,1 0 0,-1 0 0,0 0 0,0 0 0,0 0 0,1 0 0,-1 0 0,3 0 0,-4 1 0,0 0 0,1 0 0,-1 0 0,0 0 0,0 0 0,0 0 0,1 0 0,-1 0 0,0 0 0,0 0 0,0 0 0,1 0 0,-1 0 0,0 0 0,0 0 0,0 0 0,1 0 0,-1 1 0,0-1 0,0 0 0,0 0 0,0 0 0,0 0 0,1 0 0,-1 1 0,0-1 0,0 0 0,0 0 0,0 0 0,0 1 0,0-1 0,0 0 0,0 0 0,0 1 0,0 15 0,-78 292 0,51-215 0,-9 28 0,-26 103 0,61-222 0,1 0 0,-1 0 0,1 0 0,0 0 0,0 0 0,-1 0 0,1 0 0,1 1 0,-1-1 0,0 0 0,0 0 0,2 3 0,-2-5 0,0 0 0,0 0 0,0 1 0,1-1 0,-1 0 0,0 0 0,0 1 0,1-1 0,-1 0 0,0 0 0,1 0 0,-1 0 0,0 1 0,1-1 0,-1 0 0,0 0 0,1 0 0,-1 0 0,0 0 0,1 0 0,-1 0 0,0 0 0,1 0 0,-1 0 0,1 0 0,15-7 0,9-9 0,-9 5 0,0 1 0,0 1 0,22-9 0,-35 17 0,1-1 0,0 1 0,0 0 0,0 0 0,0 0 0,0 1 0,0-1 0,0 1 0,1 0 0,-1 0 0,0 0 0,0 1 0,0-1 0,0 1 0,0 0 0,0 0 0,0 1 0,-1-1 0,1 1 0,5 2 0,3 5 0,0 0 0,0 1 0,-1 0 0,-1 1 0,1 0 0,-2 1 0,1 0 0,-2 0 0,0 1 0,0 0 0,-1 1 0,5 14 0,-11-26 71,0 0 0,-1 0-1,1 1 1,-1-1 0,0 0 0,1 0 0,-1 0 0,0 1-1,0-1 1,-1 0 0,1 3 0,-7 11-4856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24823,'0'0'1808,"65"20"-840,-11 1 0,15-3-280,5 6 0,3 0-496,-9-2 0,-3-2-192,-11-3 0,-14-7-80,-9-2 8,-15-4-72,-8-4 16,2 0-72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0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19087,'0'0'4880,"63"22"-4760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1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274 502 11256,'0'0'7510,"-11"3"-7213,-9 3-122,1 1 0,-1 0 0,1 1 0,-19 12 0,20-9 33,1 1 0,0 0 1,0 2-1,-24 24 0,38-34-168,-1 1 0,0-1 0,1 0 0,0 1 0,0 0 0,1-1 0,-1 1 0,1 0 0,0 1 0,0-1 0,1 0-1,0 0 1,-1 1 0,2-1 0,-1 1 0,1-1 0,0 1 0,0-1 0,0 1 0,1-1 0,0 1 0,0-1 0,2 7 0,1 0 15,1-1 0,0 0 0,1 0 0,0 0 0,1-1 0,0 0 0,1 0 0,0 0 0,0-1-1,1 0 1,13 9 0,-17-13-7,1-1 1,1 0-1,-1-1 0,0 1 0,1-1 0,0 0 0,0-1 0,0 0 0,0 0 0,0 0 0,0-1 0,0 0 1,1 0-1,-1-1 0,0 0 0,1 0 0,-1-1 0,0 0 0,0 0 0,12-4 0,-5 0 63,1-1-1,-1-1 0,1 0 0,-2-1 0,1-1 1,-1 0-1,-1 0 0,0-1 0,0-1 0,-1 0 1,0-1-1,-1 0 0,0-1 0,-1 0 1,-1 0-1,0-1 0,0 0 0,-2 0 0,1-1 1,4-20-1,-10 31-13,0 1-1,-1-1 1,0 0 0,0 1 0,0-1-1,0-5 1,-1-5 413,-15 46 36,8-7-444,0 0 1,2 0-1,1 0 0,-2 33 0,6-47-60,0-1-1,1 1 0,0 0 0,1-1 0,0 1 1,1-1-1,0 1 0,1-1 0,0 0 0,0 0 1,1 0-1,1 0 0,7 12 0,-11-20-29,0-1 0,0 0 1,0 0-1,1 0 0,-1 0 0,0 0 0,0 0 0,1 0 1,-1 0-1,0 0 0,1-1 0,-1 1 0,1 0 0,-1-1 1,1 1-1,-1-1 0,1 0 0,2 1 0,-1-1 6,1 0 1,0 0-1,-1-1 0,1 1 0,0-1 0,-1 0 0,7-2 1,1-2 14,-1 1 0,1-2-1,-1 0 1,12-9 0,5-7 34,0-1 0,-2-1 0,35-43 0,55-91 263,-108 147-280,-6 8-17,1 0-1,0 1 1,0-1-1,0 0 1,0 0-1,0 1 1,0 0-1,1-1 0,-1 1 1,1 0-1,4-2 1,-10 6-4,1 0 0,-1 0 1,1 0-1,0 1 0,0-1 0,0 1 1,0 0-1,0-1 0,1 1 1,-1 0-1,1 0 0,-1 0 0,0 4 1,-6 10 28,-104 218 252,-109 197 62,196-391-313,18-27-17,-1 0-1,0 0 1,-1-1-1,-1 0 1,0 0 0,-1-1-1,0-1 1,-14 11 0,24-21-26,0 0 0,0 0 0,-1 0 0,1 0 0,0-1 0,-1 1 0,1 0 0,-1-1 0,1 1 1,-1-1-1,1 1 0,-1-1 0,1 0 0,-1 0 0,1 0 0,-1 0 0,1 0 0,-1 0 0,0 0 0,1 0 1,-1 0-1,1-1 0,-3 0 0,2 0 2,1 0 1,-1-1 0,0 1-1,1-1 1,-1 1 0,1-1-1,-1 0 1,1 1 0,0-1-1,-1 0 1,1 0 0,0 0-1,0 0 1,-1-3 0,-1-5 12,0-1 0,1 0 0,0 1 0,0-1 0,1-14 0,0 11-31,2 0 0,-1 0 0,2 0 0,0 0 0,1 0 0,0 0 0,1 0 0,0 1 0,1 0 0,1 0 0,0 0 0,1 0 0,0 1 0,1 0 1,0 1-1,1 0 0,1 0 0,-1 1 0,2 0 0,-1 1 0,1 0 0,18-11 0,-1 3 0,1 1 0,0 2 0,49-17 0,95-19 0,-2 1 0,-140 37 0,0 0 0,-1-2 0,39-24 0,-33 13 0,0-1 0,-2-2 0,-2-2 0,0-1 0,-2-1 0,-2-1 0,0-2 0,-3-1 0,41-76 0,-49 76 0,-2 0 0,-1-2 0,-2 0 0,-2 0 0,-1-1 0,-2 0 0,3-66 0,-10 46 0,0 56 0,0 1 0,-1-1 0,1 0 0,0 1 0,-1-1 0,0 0 0,1 1 0,-1-1 0,0 1 0,-1-1 0,1 1 0,0-1 0,-1 1 0,1 0 0,-1 0 0,0 0 0,1 0 0,-1 0 0,-3-2 0,4 3 0,-1 1 0,0-1 0,0 1 0,1 0 0,-1 0 0,0 0 0,0 0 0,1 0 0,-1 0 0,0 0 0,0 0 0,1 1 0,-1-1 0,0 1 0,1-1 0,-1 1 0,0 0 0,1 0 0,-1-1 0,-2 3 0,-30 25 0,18-11 0,0 1 0,2 1 0,0 0 0,1 1 0,1 0 0,-18 41 0,8-4 0,-23 87 0,32-92 0,2 0 0,3 1 0,2-1 0,2 1 0,3 1 0,6 64 0,-4-112 0,-1-1 0,1 1 0,1 0 0,-1-1 0,1 1 0,0-1 0,0 0 0,0 0 0,1 0 0,0 0 0,6 9 0,-7-12 0,0 0 0,0-1 0,0 1 0,0 0 0,0-1 0,0 0 0,1 0 0,-1 1 0,1-1 0,-1-1 0,0 1 0,1 0 0,-1 0 0,1-1 0,0 0 0,-1 1 0,1-1 0,-1 0 0,1 0 0,0 0 0,-1-1 0,1 1 0,-1-1 0,1 1 0,-1-1 0,1 0 0,-1 0 0,4-2 0,7-3 0,-1 0 0,1-1 0,-1 0 0,-1-1 0,1 0 0,-1-1 0,-1 0 0,1-1 0,-2 0 0,1-1 0,-2 0 0,1-1 0,-1 1 0,10-23 0,-3 3 0,-1 5 0,11-35 0,-42 91 0,9-8 0,1-1 0,1 1 0,2 0 0,0 1 0,1-1 0,1 1 0,1 0 0,1-1 0,1 1 0,1 0 0,1-1 0,8 28 0,-11-48 0,0 1 0,1-1 0,0 0 0,-1 0 0,1 1 0,0-1 0,0 0 0,0 0 0,0 0 0,0 0 0,1 0 0,-1 0 0,1 0 0,-1-1 0,1 1 0,-1 0 0,1-1 0,0 1 0,0-1 0,0 0 0,0 0 0,0 0 0,0 1 0,0-2 0,0 1 0,1 0 0,-1 0 0,0-1 0,1 1 0,-1-1 0,0 0 0,1 0 0,-1 0 0,0 0 0,1 0 0,-1 0 0,0-1 0,0 1 0,4-2 0,4-1 0,0-1 0,-1 0 0,1-1 0,-1 0 0,0 0 0,0-1 0,11-10 0,12-14 0,-1-2 0,-2 0 0,-2-2 0,24-39 0,22-25 0,-58 76 0,-11 17 0,-1 0 0,1 0 0,0 0 0,0 0 0,0 1 0,7-6 0,-11 10 0,0-1 0,1 1 0,-1 0 0,0 0 0,1 0 0,-1-1 0,0 1 0,1 0 0,-1 0 0,0 0 0,1 0 0,-1 0 0,1 0 0,-1-1 0,0 1 0,1 0 0,-1 0 0,0 0 0,1 0 0,-1 0 0,1 1 0,-1-1 0,0 0 0,1 0 0,-1 0 0,0 0 0,1 0 0,-1 0 0,0 1 0,1-1 0,5 13 0,-5 18 0,-7 40 0,-4 114 0,10-184 0,0-1 0,0 1 0,0 0 0,0 0 0,0 0 0,0-1 0,0 1 0,0 0 0,0 0 0,0-1 0,1 1 0,-1 0 0,0 0 0,0-1 0,1 1 0,-1 0 0,1-1 0,-1 1 0,1 0 0,-1-1 0,1 1 0,-1-1 0,1 1 0,-1-1 0,1 1 0,0 0 0,0-1 0,0 0 0,0 0 0,0 0 0,0 0 0,0 0 0,0 0 0,0-1 0,0 1 0,-1 0 0,1 0 0,0-1 0,0 1 0,0 0 0,0-1 0,0 1 0,1-1 0,5-4 0,0-1 0,-1 1 0,9-9 0,-14 12 0,42-39 0,3 2 0,69-47 0,-114 84 0,1 1 0,0 0 0,-1 0 0,1 0 0,0 0 0,-1 1 0,1-1 0,0 0 0,0 1 0,0-1 0,-1 1 0,1 0 0,0-1 0,0 1 0,0 0 0,0 0 0,2 1 0,-2-1 0,-1 1 0,0-1 0,0 1 0,1 0 0,-1-1 0,0 1 0,0 0 0,0 0 0,0 0 0,0 0 0,0 0 0,0 0 0,0 0 0,0 0 0,-1 0 0,1 1 0,0-1 0,0 2 0,2 6 0,0 1 0,-1-1 0,0 1 0,0 0 0,0 13 0,0-3 0,-1-15 0,-1-1 0,1 1 0,0-1 0,0 0 0,1 1 0,0-1 0,-1 0 0,1 0 0,1 0 0,-1 0 0,0 0 0,5 5 0,-4-7 0,-1 0 0,1 0 0,0 0 0,0 0 0,-1-1 0,1 1 0,0-1 0,0 0 0,1 0 0,-1 0 0,0 0 0,0 0 0,0-1 0,1 0 0,-1 1 0,0-1 0,6-1 0,3 0 0,0-1 0,0-1 0,-1 0 0,1 0 0,-1-1 0,1-1 0,-1 0 0,-1 0 0,1-1 0,-1-1 0,0 1 0,11-11 0,10-10 0,-1 0 0,33-42 0,-42 45 0,-1-2 0,-1 0 0,-2-2 0,17-32 0,-34 60 0,1-1 0,-1 1 0,0-1 0,1 1 0,-1-1 0,0 1 0,0-1 0,1 0 0,-1 1 0,0-1 0,0 1 0,0-1 0,0 0 0,0 1 0,0-1 0,0 0 0,0 1 0,0-1 0,0 1 0,0-1 0,0 0 0,0 1 0,0-1 0,0 1 0,-1-1 0,1 0 0,0 1 0,-1-1 0,1 1 0,0-1 0,-1 0 0,0 1 0,0 0 0,0 0 0,0 0 0,0 0 0,0 0 0,0 0 0,0 0 0,0 0 0,1 1 0,-1-1 0,0 0 0,0 1 0,0-1 0,0 0 0,1 1 0,-1-1 0,0 1 0,0-1 0,1 1 0,-1 0 0,0-1 0,0 2 0,-22 21 0,2 0 0,1 2 0,1 0 0,1 1 0,1 0 0,1 2 0,1 0 0,-18 54 0,29-73 0,1 0 0,0 0 0,1 1 0,0-1 0,1 1 0,0 0 0,1-1 0,0 1 0,0 0 0,2 14 0,-1-23 0,-1 0 0,0 0 0,1 0 0,-1 1 0,1-1 0,-1 0 0,1 0 0,0 0 0,-1 0 0,1 0 0,0 0 0,0 0 0,0 0 0,0 0 0,0 0 0,0-1 0,0 1 0,0 0 0,0-1 0,0 1 0,2 0 0,-1 0 0,1-1 0,-1 1 0,1-1 0,-1 1 0,1-1 0,-1 0 0,1 0 0,0 0 0,-1-1 0,3 0 0,3 0 0,0-1 0,-1-1 0,0 0 0,1 0 0,-1 0 0,7-5 0,-4 0 0,0 1 0,-1-1 0,1-1 0,-2 0 0,0 0 0,0-1 0,0 0 0,9-17 0,4-13 0,16-42 0,-22 48 0,18-44 0,-3-1 0,-5-2 0,-2 0 0,18-128 0,-41 203 0,5-50 0,-5 53 0,0 0 0,0 0 0,0 0 0,-1 0 0,1 0 0,-1 1 0,0-1 0,0 0 0,0 0 0,0 0 0,0 1 0,0-1 0,-1 1 0,-2-5 0,3 6 0,0 1 0,1-1 0,-1 1 0,0-1 0,1 1 0,-1-1 0,0 1 0,1-1 0,-1 1 0,0 0 0,0 0 0,0-1 0,1 1 0,-1 0 0,0 0 0,0 0 0,0 0 0,0 0 0,1 0 0,-1 0 0,0 0 0,0 0 0,0 0 0,1 0 0,-2 1 0,0 0 0,-1 0 0,1 0 0,0 0 0,0 1 0,0-1 0,0 1 0,0-1 0,-3 4 0,-2 2 0,1 1 0,0 1 0,-7 10 0,-3 10 0,2 1 0,0 0 0,2 1 0,1 1 0,2 0 0,-9 55 0,12-42 0,2-1 0,2 1 0,2 0 0,8 66 0,-7-103 0,0-1 0,1 1 0,0-1 0,0 1 0,0-1 0,1 1 0,0-1 0,1 0 0,7 10 0,-9-13 0,1-1 0,-1 0 0,1 0 0,0-1 0,0 1 0,1-1 0,-1 1 0,0-1 0,1 0 0,-1 0 0,1 0 0,0-1 0,0 0 0,-1 1 0,1-1 0,0 0 0,0-1 0,0 1 0,0-1 0,5 0 0,3 0 0,0-1 0,-1-1 0,0 0 0,1-1 0,-1 0 0,0 0 0,0-2 0,0 1 0,-1-1 0,17-11 0,6-6 0,52-47 0,-68 55 0,1-5 0,7-5 0,-17 13 0,-7 11 0,-1-1 0,0 0 0,1 0 0,-1 0 0,1 1 0,0-1 0,-1 0 0,1 0 0,0 1 0,-1-1 0,1 1 0,0-1 0,0 1 0,-1-1 0,1 1 0,1-1 0,4 0 0,0 0 0,0 0 0,0 1 0,0 0 0,1 0 0,-1 0 0,0 1 0,0 0 0,0 0 0,0 1 0,-1-1 0,1 1 0,0 1 0,-1-1 0,1 1 0,-1 0 0,9 6 0,-12-7 0,-1-1 0,1 1 0,-1-1 0,1 1 0,-1 0 0,0-1 0,0 1 0,0 0 0,0 0 0,0 0 0,0 0 0,0 0 0,-1 0 0,1 0 0,0 3 0,4 38 0,-3-26 0,-2-13 0,2 11 0,0 0 0,1-1 0,0 1 0,1-1 0,8 17 0,-11-27 0,1-1 0,-1 0 0,1 0 0,0 0 0,0-1 0,0 1 0,1 0 0,-1-1 0,1 1 0,-1-1 0,1 0 0,0 0 0,0 0 0,0 0 0,0 0 0,0-1 0,0 0 0,1 1 0,-1-1 0,0 0 0,1 0 0,-1-1 0,1 1 0,-1-1 0,1 0 0,-1 0 0,1 0 0,3-1 0,3 0 0,-1-1 0,1 0 0,0-1 0,-1 0 0,0 0 0,1-1 0,-1-1 0,-1 1 0,1-1 0,-1-1 0,0 0 0,0 0 0,13-14 0,4-6 0,-1-2 0,28-43 0,-48 64 0,67-100 0,-63 89 0,-16 31 0,-1 6 0,2-1 0,0 1 0,1 0 0,-5 30 0,10-40 0,0-1 0,0 1 0,1-1 0,0 1 0,0-1 0,1 1 0,0-1 0,0 0 0,1 1 0,1-1 0,-1 0 0,1 0 0,6 11 0,-7-15 0,0-1 0,1 0 0,-1 0 0,1 0 0,0-1 0,0 1 0,0-1 0,0 1 0,0-1 0,0 0 0,1 0 0,-1-1 0,1 1 0,-1-1 0,1 1 0,0-1 0,-1 0 0,1 0 0,0-1 0,0 1 0,0-1 0,0 0 0,0 0 0,-1 0 0,1-1 0,0 1 0,6-3 0,8-1 0,0-1 0,-1-1 0,1 0 0,22-13 0,85-53 0,19-8 0,-129 72 0,-11 4 0,-11 4 0,0 2 0,0 0 0,0 1 0,0 0 0,0 0 0,0 1 0,-7 5 0,-4 1 0,5-2 0,-1 0 0,-15 13 0,24-17 0,0 0 0,1 1 0,-1-1 0,1 1 0,0 0 0,0 0 0,1 0 0,-5 9 0,7-12 0,1-1 0,0 0 0,-1 1 0,1-1 0,0 0 0,0 1 0,0-1 0,0 0 0,0 1 0,0-1 0,0 1 0,0-1 0,0 0 0,1 1 0,-1-1 0,1 0 0,-1 0 0,1 1 0,-1-1 0,1 0 0,0 0 0,0 0 0,-1 1 0,1-1 0,0 0 0,0 0 0,0 0 0,0-1 0,0 1 0,0 0 0,1 0 0,-1 0 0,0-1 0,0 1 0,1-1 0,-1 1 0,0-1 0,3 1 0,3 2 0,0-1 0,1 0 0,-1-1 0,1 1 0,13-1 0,8-1 0,-1-2 0,1 0 0,51-13 0,85-33 0,-110 30 0,119-43 0,-136 47 0,-34 12 0,-1 1 0,-1 1 0,0-1 0,0 0 0,0 0 0,0 0 0,0 0 0,0 0 0,0-1 0,0 1 0,0 0 0,0-1 0,1-1 0,-48 24 0,13-3 0,1 3 0,1 0 0,0 2 0,-39 40 0,65-58 0,-1 0 0,1 1 0,0 0 0,1 0 0,-5 8 0,8-13 0,-1 0 0,1 0 0,0 0 0,-1 0 0,1 0 0,0 0 0,0 0 0,0 0 0,-1 0 0,1 0 0,0 0 0,0-1 0,1 1 0,-1 0 0,0 0 0,0 0 0,0 0 0,1 0 0,-1 1 0,1-1 0,0 0 0,0-1 0,-1 1 0,1-1 0,0 1 0,0-1 0,0 1 0,0-1 0,0 0 0,0 1 0,0-1 0,0 0 0,0 0 0,0 0 0,0 1 0,0-1 0,0 0 0,0 0 0,0-1 0,0 1 0,0 0 0,0 0 0,1-1 0,10-1 0,0-1 0,0-1 0,0 0 0,-1-1 0,1 0 0,-1-1 0,10-6 0,75-57 0,-65 45 0,-31 24 0,0 0 0,1-1 0,-1 1 0,0 0 0,0 0 0,1 0 0,-1-1 0,0 1 0,0 0 0,1 0 0,-1 0 0,0 0 0,0 0 0,1-1 0,-1 1 0,0 0 0,1 0 0,-1 0 0,0 0 0,1 0 0,-1 0 0,0 0 0,0 0 0,1 0 0,-1 0 0,0 0 0,1 0 0,-1 0 0,0 1 0,1-1 0,-1 0 0,0 0 0,0 0 0,1 0 0,-1 0 0,0 1 0,0-1 0,1 0 0,-1 0 0,0 0 0,0 1 0,0-1 0,1 0 0,-1 0 0,0 1 0,0-1 0,0 0 0,0 0 0,0 1 0,1-1 0,-1 0 0,0 1 0,0-1 0,0 0 0,0 0 0,0 1 0,0-1 0,0 0 0,0 1 0,0-1 0,0 0 0,0 1 0,0-1 0,0 0 0,-1 1 0,-2 33 0,1-10 0,2-17 0,1 0 0,0-1 0,0 1 0,0 0 0,1-1 0,0 1 0,0-1 0,1 1 0,4 8 0,-5-12 0,0-1 0,0 1 0,0 0 0,0-1 0,1 0 0,-1 1 0,1-1 0,-1 0 0,1 0 0,0 0 0,0-1 0,0 1 0,0-1 0,0 1 0,0-1 0,0 0 0,0 0 0,1 0 0,-1-1 0,0 1 0,6-1 0,0 0 0,1-1 0,0 0 0,-1 0 0,1-1 0,-1-1 0,0 1 0,0-1 0,0-1 0,0 0 0,0 0 0,-1-1 0,0 0 0,0 0 0,0-1 0,9-9 0,5-6 0,0-1 0,-2-1 0,28-41 0,-9 3 0,-2-2 0,-3-1 0,-2-2 0,-4-1 0,29-100 0,-55 159 0,1 1 0,-1 0 0,0 0 0,0-1 0,-1 1 0,0 0 0,0-1 0,0 1 0,-1-1 0,-1 0 0,0-7 0,1 14 0,0 1 0,-1-1 0,1 0 0,0 0 0,-1 1 0,1-1 0,0 1 0,-1-1 0,1 0 0,-1 1 0,1-1 0,0 1 0,-1-1 0,0 1 0,1-1 0,-1 1 0,1-1 0,-1 1 0,0 0 0,1-1 0,-1 1 0,0 0 0,1 0 0,-1-1 0,0 1 0,1 0 0,-1 0 0,0 0 0,0 0 0,1 0 0,-1 0 0,0 0 0,1 0 0,-1 0 0,0 0 0,0 0 0,1 0 0,-1 1 0,0-1 0,1 0 0,-2 1 0,-3 1 0,1 0 0,-1 0 0,1 1 0,-1 0 0,-3 3 0,-8 7 0,1 1 0,1 1 0,1 0 0,0 1 0,1 0 0,1 1 0,-17 32 0,-51 135 0,78-180 0,-32 94 0,-18 42 0,49-136 121,-1 1 1,0 0-1,0-1 1,0 0-1,0 0 0,-4 4 1,-12 7-4907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1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25023,'0'0'5184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1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1 928 15072,'0'0'4582,"11"3"-4461,-1 1-89,-3-2-6,-1 1 1,1-1-1,0-1 1,0 1-1,0-1 0,0-1 1,0 1-1,0-1 1,14-1-1,-2-3 77,-1-1 0,1 0 0,-1-1 0,0-1-1,0 0 1,-1-2 0,0 0 0,0-1 0,17-14-1,12-12 452,70-72 0,-43 23 93,1-1 730,-74 86-1343,1-1-1,-1 1 1,1-1-1,-1 1 0,0 0 1,1-1-1,-1 1 1,1-1-1,0 1 1,-1 0-1,1 0 1,-1-1-1,1 1 0,-1 0 1,1 0-1,0 0 1,-1 0-1,1 0 1,-1-1-1,1 1 0,0 0 1,-1 0-1,1 1 1,0-1-1,-1 0 1,1 0-1,-1 0 0,1 0 1,0 0-1,0 1 1,0 0 7,1 0-1,-1 0 1,0 1 0,1-1 0,-1 0 0,0 1-1,0-1 1,0 1 0,0-1 0,2 3-1,2 8 68,0 0-1,5 18 0,-9-25-12,4 14 42,-1 0 0,0 0 0,-2 0 0,0 0 0,-1 0 0,-1 1 0,-1-1 0,-1 0 0,0 0 0,-10 35 0,11-52-104,0 1-1,1-1 1,-1 0-1,0 0 1,0 0-1,0 0 0,-1 0 1,1 0-1,0 0 1,-1-1-1,1 1 0,-1 0 1,0-1-1,0 1 1,1-1-1,-1 0 0,0 1 1,0-1-1,-3 1 1,2-1 7,0 0 0,-1 0 0,1-1 0,0 1 0,-1-1 0,1 0 0,-1 0 0,1 0 0,-1 0 0,1-1 0,-6-1 1,-3-1 62,0-1 0,0-1 1,0 0-1,1-1 0,-20-13 1,8 5 70,13 9-43,1-1 1,-1-1 0,-8-7 0,18 14-112,-1-1 0,0 1 0,1 0 0,-1-1 0,1 1 0,-1 0-1,1-1 1,-1 1 0,1-1 0,0 1 0,-1-1 0,1 1 0,-1-1 0,1 1 0,0-1 0,-1 1 0,1-1-1,0 0 1,0 1 0,0-1 0,-1 1 0,1-1 0,0-1 0,14 8 503,3 1-480,-2-4-1,-1 0-1,1 0 0,0-2 1,0 0-1,0 0 1,0-2-1,0 1 1,-1-2-1,1 0 1,0-1-1,-1-1 0,16-5 1,6-5 96,-1-1 0,0-2 0,49-32 0,-71 41-53,-1-1 1,0 0-1,-1-1 1,14-15 0,-25 24-86,0 1 1,1 0 0,-1 0 0,0-1 0,0 1-1,0 0 1,0 0 0,0 0 0,1-1-1,-1 1 1,0 0 0,0 0 0,0 0-1,0 0 1,1-1 0,-1 1 0,0 0 0,0 0-1,1 0 1,-1 0 0,0 0 0,0 0-1,1 0 1,-1 0 0,0-1 0,0 1-1,1 0 1,-1 0 0,0 0 0,0 0 0,1 0-1,-1 1 1,0-1 0,0 0 0,1 0-1,-1 0 1,0 0 0,0 0 0,1 0-1,-1 0 1,0 0 0,1 1 0,4 13 29,-3 29 9,-2-35-36,0 7-3,0-4 0,0-1 0,1 1 0,0-1 0,0 1 0,1-1 0,1 0 0,-1 0 0,6 12 0,-7-21 0,0 1 0,-1-1 0,1 0 0,0 0 0,0 0 0,0 0 0,0 0 0,0-1 0,0 1 0,0 0 0,0 0 0,0-1 0,1 1 0,-1 0 0,0-1 0,0 1 0,1-1 0,-1 0 0,0 1 0,2-1 0,0 0 0,1 0 0,-1 0 0,0 0 0,0-1 0,0 1 0,0-1 0,1 0 0,3-1 0,4-3 0,0 0 0,0-1 0,14-10 0,61-51 0,1-3 0,-86 70 0,1-1 0,-1 0 0,0 0 0,1 0 0,-1 1 0,0-1 0,1 0 0,-1 1 0,1 0 0,-1-1 0,2 1 0,-2 0 0,-1 0 0,0 0 0,1 0 0,-1 0 0,0 0 0,1 0 0,-1 0 0,0 0 0,1 1 0,-1-1 0,0 0 0,1 0 0,-1 0 0,0 0 0,0 1 0,1-1 0,-1 0 0,0 0 0,0 1 0,0-1 0,1 0 0,-1 0 0,0 1 0,0-1 0,0 0 0,0 1 0,1-1 0,-1 0 0,0 1 0,0-1 0,0 1 0,0 3 0,0 0 0,0 0 0,-1 0 0,1 0 0,-1 0 0,0 0 0,-1 5 0,-20 56 0,-2 0 0,-4-2 0,-1-1 0,-4-1 0,-62 87 0,82-129 0,0 0 0,-2-1 0,0 0 0,-1-1 0,-1-1 0,0 0 0,-24 15 0,39-30 0,1 0 0,0 0 0,0 0 0,-1 0 0,1 0 0,0-1 0,-1 1 0,1-1 0,-1 1 0,1-1 0,-1 1 0,0-1 0,1 0 0,-1 1 0,1-1 0,-1 0 0,1 0 0,-1 0 0,0-1 0,1 1 0,-1 0 0,1 0 0,-1-1 0,1 1 0,-1-1 0,1 0 0,-1 1 0,1-1 0,0 0 0,-1 0 0,1 0 0,0 0 0,-3-2 0,3 1 0,-1-1 0,1 1 0,0-1 0,0 1 0,0-1 0,0 0 0,0 0 0,0 1 0,1-1 0,0 0 0,-1 0 0,1 0 0,0 0 0,0 0 0,0 1 0,1-1 0,0-4 0,4-11 0,0 1 0,1 0 0,1 0 0,1 1 0,0 0 0,1 0 0,13-16 0,-4 7 0,2 1 0,1 1 0,32-28 0,23-12 0,123-77 0,96-33 0,-275 162 0,1 1 0,0 1 0,1 1 0,26-6 0,-45 13 0,0 0 0,1 0 0,0 1 0,-1-1 0,1 1 0,-1 0 0,1 0 0,-1 1 0,1-1 0,-1 1 0,5 0 0,-5 0 0,-1 1 0,0-1 0,0 0 0,0 1 0,-1-1 0,1 1 0,0-1 0,0 1 0,-1 0 0,1 0 0,-1-1 0,0 1 0,1 0 0,-1 0 0,0 1 0,0-1 0,0 0 0,0 3 0,2 4 0,-1 0 0,0 0 0,-1 0 0,0 1 0,-1-1 0,1 0 0,-2 1 0,1-1 0,-2 1 0,1-1 0,-1 0 0,0 0 0,-6 13 0,6-5 0,2-17 0,0 0 0,0 0 0,0 0 0,0 1 0,0-1 0,1 0 0,-1 0 0,0 0 0,0 0 0,0 0 0,0 0 0,1 1 0,-1-1 0,0 0 0,0 0 0,0 0 0,0 0 0,1 0 0,-1 0 0,0 0 0,0 0 0,0 0 0,1 0 0,-1 0 0,0 0 0,0 0 0,0 0 0,1 0 0,-1 0 0,0 0 0,0 0 0,0 0 0,1 0 0,-1 0 0,0 0 0,0 0 0,0 0 0,0-1 0,1 1 0,24-18 0,-24 17 0,43-38 0,-25 20 0,1 1 0,1 1 0,1 1 0,29-17 0,-48 32 0,-1 0 0,0 0 0,1 0 0,-1 0 0,0 0 0,1 1 0,-1-1 0,1 1 0,-1-1 0,1 1 0,-1 0 0,4 0 0,-5 0 0,1 1 0,-1-1 0,0 1 0,0-1 0,0 0 0,0 1 0,0 0 0,1-1 0,-1 1 0,0 0 0,0-1 0,-1 1 0,1 0 0,0 0 0,0 0 0,0 0 0,-1 0 0,2 1 0,1 4 0,-1 0 0,0 0 0,0 1 0,-1-1 0,0 0 0,0 1 0,0 8 0,2 4 0,-3-19 0,0 0 0,0 1 0,0-1 0,0 1 0,0-1 0,0 0 0,0 1 0,0-1 0,1 1 0,-1-1 0,0 0 0,0 1 0,0-1 0,1 0 0,-1 1 0,0-1 0,0 0 0,1 1 0,-1-1 0,0 0 0,1 0 0,-1 1 0,0-1 0,1 0 0,-1 0 0,1 0 0,-1 0 0,0 1 0,1-1 0,-1 0 0,1 0 0,16-4 0,15-14 0,-30 16 0,26-19 0,-20 14 0,1 1 0,0-1 0,16-7 0,-24 14 0,0-1 0,0 1 0,1-1 0,-1 1 0,0 0 0,0-1 0,0 1 0,1 0 0,-1 0 0,0 0 0,0 0 0,1 0 0,-1 0 0,0 1 0,0-1 0,1 0 0,-1 0 0,0 1 0,0-1 0,2 2 0,0-1 0,-1 1 0,0 0 0,0 0 0,0-1 0,-1 1 0,1 0 0,0 0 0,-1 1 0,3 3 0,1 5 0,0 0 0,0 1 0,4 17 0,-6-19 0,-1-4 0,0 1 0,0-1 0,1 0 0,0 0 0,0-1 0,0 1 0,1 0 0,0-1 0,0 0 0,6 6 0,-7-9 0,-1 0 0,1 0 0,-1-1 0,1 1 0,0-1 0,0 1 0,0-1 0,0 0 0,0 0 0,0 0 0,0-1 0,0 1 0,0-1 0,0 1 0,0-1 0,0 0 0,0 0 0,0-1 0,0 1 0,0-1 0,0 1 0,0-1 0,5-2 0,10-4 0,-1-1 0,0 0 0,-1-2 0,28-19 0,55-53 0,-81 66 0,3-4 0,1 2 0,0 0 0,30-17 0,-51 34 0,0 1 0,0-1 0,0 0 0,1 1 0,-1-1 0,0 1 0,0-1 0,1 1 0,-1-1 0,0 1 0,1 0 0,-1 0 0,0-1 0,1 1 0,-1 0 0,0 0 0,1 1 0,-1-1 0,0 0 0,1 0 0,-1 1 0,2 0 0,-2 0 0,0-1 0,0 1 0,0 0 0,-1 0 0,1 1 0,0-1 0,0 0 0,-1 0 0,1 0 0,0 0 0,-1 1 0,1-1 0,-1 0 0,0 1 0,1-1 0,-1 0 0,0 3 0,1 7 0,-1 0 0,-1 0 0,0 1 0,-3 11 0,3-16 0,0-2 0,-1 1 0,1-1 0,-1 1 0,0-1 0,-6 9 0,6-10 0,-1 0 0,1 1 0,0 0 0,1-1 0,-2 7 0,3-11 0,0 0 0,0 0 0,-1 0 0,1 1 0,0-1 0,0 0 0,0 0 0,0 0 0,0 0 0,0 0 0,0 1 0,0-1 0,0 0 0,0 0 0,1 0 0,-1 0 0,0 1 0,0-1 0,0 0 0,0 0 0,0 0 0,0 0 0,0 0 0,0 1 0,0-1 0,0 0 0,1 0 0,-1 0 0,0 0 0,0 0 0,0 0 0,0 0 0,0 0 0,0 1 0,1-1 0,-1 0 0,0 0 0,0 0 0,0 0 0,0 0 0,0 0 0,1 0 0,-1 0 0,0 0 0,0 0 0,0 0 0,0 0 0,1 0 0,-1 0 0,0 0 0,0 0 0,0 0 0,1 0 0,13-7 0,12-10 0,6-10 0,-14 11 0,0 1 0,1 0 0,1 2 0,41-22 0,-60 35 0,0-1 0,0 1 0,1-1 0,-1 1 0,0-1 0,0 1 0,0 0 0,1-1 0,-1 1 0,0 0 0,1 0 0,-1 0 0,0 0 0,0 0 0,1 0 0,-1 0 0,0 1 0,1-1 0,-1 0 0,0 1 0,0-1 0,0 1 0,1-1 0,-1 1 0,0 0 0,0-1 0,0 1 0,0 0 0,0 0 0,0 0 0,0 0 0,-1 0 0,1 0 0,0 0 0,0 0 0,-1 0 0,2 1 0,0 4 0,0 0 0,0 0 0,0 0 0,-1 1 0,1 11 0,-1-16 0,-1-2 0,0 1 0,0 0 0,0-1 0,0 1 0,0-1 0,0 1 0,0 0 0,1-1 0,-1 1 0,0-1 0,0 1 0,1-1 0,-1 1 0,0-1 0,1 1 0,-1-1 0,0 1 0,1-1 0,-1 0 0,1 1 0,-1-1 0,1 1 0,-1-1 0,1 0 0,-1 0 0,1 1 0,-1-1 0,1 0 0,1 0 0,-1 1 0,0-1 0,1-1 0,-1 1 0,1 0 0,-1 0 0,0 0 0,1-1 0,-1 1 0,0-1 0,0 1 0,2-1 0,37-26 0,-34 22 0,18-14 0,-18 13 0,0 1 0,0 0 0,0 0 0,0 1 0,1 0 0,0 0 0,13-5 0,-18 8 0,-1 1 0,0 0 0,1 1 0,-1-1 0,0 0 0,1 0 0,-1 0 0,0 1 0,1-1 0,-1 1 0,0-1 0,0 1 0,1-1 0,-1 1 0,0 0 0,0 0 0,0-1 0,0 1 0,0 0 0,0 0 0,0 0 0,0 0 0,0 0 0,-1 0 0,1 1 0,0-1 0,-1 0 0,2 2 0,14 39 0,-14-37 0,4 17 0,-3-12 0,0 0 0,0 0 0,8 14 0,-9-21 0,0 0 0,0 0 0,0 0 0,0-1 0,0 1 0,1-1 0,0 1 0,-1-1 0,1 0 0,0 0 0,0 0 0,0 0 0,0-1 0,6 3 0,1-1 0,1 0 0,0-1 0,0-1 0,0 1 0,0-2 0,0 1 0,0-2 0,0 1 0,1-2 0,-1 1 0,21-7 0,-22 5 0,0-1 0,0 1 0,0-2 0,0 1 0,-1-1 0,1-1 0,-1 0 0,0 0 0,-1 0 0,0-1 0,0-1 0,10-12 0,-13 13 0,0-1 0,0 0 0,-1-1 0,0 1 0,-1-1 0,0 0 0,-1 0 0,1 0 0,0-9 0,-2 14 0,-1 0 0,1 0 0,-1-1 0,0 1 0,0 0 0,0 0 0,-1 0 0,1 0 0,-1 0 0,0 0 0,0 0 0,-1 0 0,1 0 0,-1 0 0,0 0 0,0 1 0,0-1 0,0 1 0,-1 0 0,1-1 0,-1 1 0,-4-4 0,5 6 0,0 0 0,-1 0 0,1 0 0,0 0 0,0 0 0,0 1 0,-1-1 0,1 1 0,0-1 0,-1 1 0,1 0 0,-1 0 0,1 0 0,0 0 0,-1 1 0,1-1 0,0 0 0,-1 1 0,1 0 0,0-1 0,0 1 0,0 0 0,-1 0 0,1 1 0,0-1 0,-3 3 0,0-1 0,0 1 0,0 0 0,1 0 0,-1 0 0,1 1 0,0 0 0,0-1 0,1 1 0,-5 8 0,5-7 0,1 1 0,-1 0 0,1 0 0,1 0 0,-1 0 0,1 0 0,0 0 0,1 0 0,0 0 0,0 0 0,0 0 0,1 0 0,0 0 0,1 0 0,-1 0 0,1 0 0,0 0 0,1-1 0,0 1 0,0-1 0,0 0 0,1 0 0,0 0 0,6 7 0,-4-5 0,1-1 0,0 1 0,0-2 0,1 1 0,0-1 0,0 0 0,0 0 0,1-1 0,0 0 0,0-1 0,0 0 0,1-1 0,-1 1 0,1-2 0,0 1 0,16 1 0,-13-4 0,1 0 0,-1 0 0,0-1 0,1-1 0,-1 0 0,0-1 0,0-1 0,21-7 0,-17 3 0,0-1 0,0 0 0,0-1 0,-2-1 0,23-19 0,-13 7 0,-1-2 0,-2 0 0,0-2 0,-2 0 0,-1-1 0,23-45 0,48-115 0,-77 156 0,-1-1 0,-1-1 0,11-64 0,-21 92 0,0 0 0,-1 1 0,0-1 0,0 0 0,0 0 0,-1 1 0,-1-9 0,2 13 0,-1 0 0,1 0 0,0 0 0,-1 0 0,1 0 0,-1 1 0,1-1 0,-1 0 0,1 0 0,-1 0 0,0 1 0,1-1 0,-1 0 0,0 1 0,0-1 0,0 1 0,1-1 0,-1 0 0,-2 0 0,2 1 0,-1 0 0,1 0 0,-1 0 0,0 0 0,1 0 0,-1 0 0,0 0 0,1 0 0,-1 0 0,1 1 0,-1-1 0,0 1 0,1-1 0,-1 1 0,1 0 0,-2 0 0,-6 5 0,1-1 0,-1 1 0,1 0 0,1 1 0,-1 0 0,1 0 0,0 1 0,1 0 0,0 0 0,0 0 0,-6 13 0,-5 13 0,-22 59 0,37-88 0,-12 33 0,3 0 0,1 0 0,2 1 0,1 1 0,2-1 0,2 1 0,2 0 0,1 0 0,2-1 0,12 66 0,-13-98 0,1-1 0,-1 0 0,1 0 0,1 0 0,-1 0 0,1 0 0,0 0 0,0 0 0,1-1 0,5 8 0,-6-10 0,1 0 0,-1 0 0,0-1 0,1 1 0,-1-1 0,1 0 0,0 0 0,0 0 0,0 0 0,0-1 0,0 1 0,0-1 0,0 0 0,0-1 0,1 1 0,6 0 0,2-2 0,-1 0 0,0 0 0,0-1 0,0-1 0,-1 0 0,1 0 0,0-1 0,-1-1 0,0 0 0,0-1 0,-1 0 0,1 0 0,-1-1 0,-1 0 0,1-1 0,-1 0 0,0-1 0,-1 0 0,12-16 0,-19 23 0,0 0 0,-1 0 0,1 0 0,0 0 0,-1 0 0,0 0 0,1 0 0,-1 0 0,0 0 0,0 0 0,0 0 0,0-1 0,-1 1 0,1-2 0,-1 2 0,1 0 0,0 0 0,-1 0 0,1 1 0,0-1 0,0 0 0,0 0 0,1 0 0,-1 0 0,0 0 0,1 0 0,-1 0 0,1 1 0,1-4 0,-1 4 0,1 0 0,-1 0 0,1-1 0,-1 1 0,1 0 0,0 0 0,-1 1 0,1-1 0,0 0 0,0 1 0,0-1 0,0 1 0,-1-1 0,1 1 0,0 0 0,0 0 0,2 0 0,33 3 0,-33-2 0,0 1 0,-1-1 0,1 1 0,0 0 0,-1-1 0,1 2 0,-1-1 0,0 0 0,1 1 0,-1-1 0,-1 1 0,1 0 0,0 0 0,-1 0 0,1 0 0,-1 1 0,3 4 0,2 6 0,-1 1 0,-1-1 0,6 20 0,6 18 0,-16-50 0,0 1 0,0-1 0,0 0 0,1 0 0,-1 0 0,1 0 0,-1-1 0,1 1 0,0 0 0,0-1 0,0 1 0,-1-1 0,1 1 0,1-1 0,-1 0 0,0 0 0,0 0 0,0 0 0,1 0 0,-1-1 0,0 1 0,1-1 0,-1 1 0,1-1 0,-1 0 0,0 0 0,1 0 0,-1 0 0,1 0 0,-1-1 0,1 1 0,-1-1 0,0 1 0,3-2 0,6-2 0,-1 0 0,1 0 0,-1-1 0,0 0 0,-1-1 0,11-8 0,95-79 0,-81 64 0,-33 29 0,-1 0 0,0 0 0,0-1 0,0 1 0,0 0 0,0 0 0,0 0 0,1 0 0,-1-1 0,0 1 0,0 0 0,0 0 0,1 0 0,-1 0 0,0 0 0,0 0 0,0-1 0,1 1 0,-1 0 0,0 0 0,0 0 0,0 0 0,1 0 0,-1 0 0,0 0 0,0 0 0,1 0 0,-1 0 0,0 0 0,0 0 0,0 0 0,1 0 0,-1 0 0,0 0 0,0 1 0,1-1 0,-1 0 0,0 0 0,0 0 0,0 0 0,1 0 0,-1 0 0,0 1 0,0-1 0,0 0 0,0 0 0,0 0 0,1 0 0,-1 1 0,0-1 0,0 0 0,0 0 0,0 0 0,0 1 0,0-1 0,0 0 0,0 0 0,0 1 0,0-1 0,0 0 0,0 0 0,0 0 0,0 1 0,0-1 0,0 0 0,0 0 0,0 1 0,0-1 0,0 0 0,-3 26 0,1-12 0,1 14 0,-1-11 0,2 1 0,0-1 0,1 0 0,4 28 0,-4-43 0,-1 0 0,1 0 0,0 0 0,-1 0 0,1 0 0,0 0 0,0 0 0,0 0 0,1-1 0,-1 1 0,0 0 0,1-1 0,-1 1 0,1-1 0,-1 0 0,1 1 0,3 1 0,-1-1 0,-1-1 0,1 0 0,-1 1 0,1-2 0,0 1 0,-1 0 0,1-1 0,0 1 0,5-1 0,2-1 0,0 0 0,0 0 0,0-1 0,0-1 0,18-6 0,11-9 0,70-42 0,3-2 0,-112 61 0,-1 1 0,1-1 0,0 1 0,-1 0 0,1-1 0,0 1 0,-1-1 0,1 1 0,0 0 0,0 0 0,-1 0 0,1-1 0,0 1 0,0 0 0,-1 0 0,1 0 0,0 0 0,0 0 0,-1 0 0,1 0 0,0 1 0,0-1 0,-1 0 0,1 0 0,0 0 0,0 1 0,-1-1 0,1 0 0,1 2 0,-2-1 0,1 1 0,-1 0 0,1 0 0,-1 0 0,0 0 0,1 0 0,-1-1 0,0 1 0,0 0 0,-1 0 0,1 0 0,-1 3 0,-2 12 0,-1 0 0,-1 0 0,-1 0 0,0-1 0,-10 19 0,-49 79 0,45-80 0,-19 31 0,-63 81 0,84-125 0,0 0 0,-1-1 0,-1-1 0,-1-1 0,0-1 0,-1-1 0,-29 16 0,50-31 0,-1 0 0,1 0 0,-1-1 0,1 1 0,-1 0 0,0-1 0,0 1 0,1-1 0,-1 1 0,0-1 0,0 0 0,1 0 0,-1 0 0,0 0 0,0 0 0,0 0 0,1 0 0,-1-1 0,0 1 0,0 0 0,1-1 0,-1 0 0,0 1 0,1-1 0,-1 0 0,1 0 0,-1 0 0,1 0 0,-1 0 0,1 0 0,0-1 0,-1 1 0,1 0 0,0-1 0,0 1 0,0-1 0,0 1 0,0-1 0,0 1 0,0-4 0,-2 0 0,1 0 0,1-1 0,-1 1 0,1-1 0,0 1 0,0-1 0,1 1 0,0-1 0,0 0 0,0 1 0,2-12 0,1 8 0,0 0 0,0 1 0,1-1 0,1 1 0,-1-1 0,1 1 0,1 0 0,-1 1 0,1 0 0,1 0 0,-1 0 0,9-6 0,1-1 0,1 2 0,1 0 0,0 0 0,25-10 0,34-10 0,123-34 0,-115 40 0,273-80 0,-344 102 0,40-16 0,-52 19 0,0 0 0,0 0 0,0 0 0,0 0 0,0 0 0,0-1 0,0 1 0,0-1 0,0 0 0,-1 1 0,1-1 0,-1 0 0,1 0 0,-1 0 0,0 0 0,1 0 0,-1 0 0,1-5 0,-2 6 61,0 0-1,1-1 1,-1 1 0,0 0 0,0 0-1,-1-1 1,1 1 0,0 0-1,0 0 1,-1-1 0,1 1-1,0 0 1,-2-2 0,-4-6-4846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7:57:2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24223,'0'0'4277,"17"-6"-5683,16-6 1522,1 3 0,58-9 0,29 4 227,1 6 1,141 8-1,-182 4-162,225 22 792,-296-24-893,-6-2-25,1 1 0,0-1 1,-1 1-1,1 1 0,-1-1 0,1 0 1,-1 1-1,0 0 0,0 0 0,4 3 1,-8-5-47,0 1-1,0 0 1,-1-1 0,1 1 0,0-1 0,-1 1 0,1-1-1,0 1 1,-1-1 0,1 1 0,-1-1 0,1 1 0,-1-1-1,1 0 1,-1 1 0,1-1 0,-1 0 0,0 1 0,1-1 0,-1 0-1,1 0 1,-1 0 0,0 1 0,1-1 0,-1 0 0,-1 0-1,-46 15-179,27-9-3396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352 493 6520,'0'0'6664,"-12"1"-6150,3-1-408,1 0-10,0 0-1,-1 1 1,1 0-1,-1 1 1,1 0-1,0 0 1,0 0-1,-12 6 1,-16 13 414,2 2 0,0 1 1,-33 30-1,59-47-388,1 0 1,1 0-1,-1 1 1,1 0-1,1 0 1,-1 0-1,1 1 1,1 0-1,0 0 1,-5 15-1,7-20-75,1-1 0,0 1 0,1-1 1,-1 1-1,0 0 0,1-1 0,0 1 0,0 0 0,0-1 0,0 1 1,1 0-1,-1-1 0,1 1 0,0 0 0,0-1 0,1 1 1,-1-1-1,1 0 0,-1 1 0,1-1 0,0 0 0,0 0 0,0 0 1,1 0-1,-1-1 0,1 1 0,0 0 0,-1-1 0,1 0 0,0 0 1,4 2-1,-3-1-9,0-1 0,0 0 1,0 0-1,0-1 0,0 1 1,0-1-1,1 0 0,-1 0 1,1 0-1,-1 0 0,1-1 1,-1 0-1,1 0 0,-1 0 1,1-1-1,-1 1 0,1-1 1,-1 0-1,0 0 0,1-1 1,-1 1-1,0-1 0,0 0 1,0 0-1,0 0 0,0-1 1,4-3-1,5-4 32,0 0 0,0-1 0,-1 0 1,0-1-1,16-22 0,-12 12 51,-1 0-1,22-45 1,-23 30 14,-1-1 1,-2 0 0,12-77 0,-21 102-113,6-40 100,-3 0-1,-2-1 0,-4-56 1,-2 83-1,-10-46 0,8 51-45,5 21-76,0 1 0,0 0 0,0 0 0,1 0 0,-1 0-1,0 0 1,0 0 0,0 0 0,0 0 0,0 0 0,0 0 0,0-1 0,0 1 0,0 0 0,-1 0 0,1 0-1,0 0 1,0 0 0,0 0 0,0 0 0,0 0 0,0 0 0,0 0 0,0 0 0,0-1 0,0 1 0,0 0 0,0 0-1,0 0 1,0 0 0,0 0 0,0 0 0,0 0 0,-1 0 0,1 0 0,0 0 0,0 0 0,0 0 0,0 0-1,0 0 1,0 0 0,0 0 0,0 0 0,0 0 0,0 0 0,0 0 0,-1 0 0,1 0 0,0 0 0,0 0-1,0 0 1,0 0 0,0 0 0,0 0 0,0 0 0,0 0 0,0 0 0,0 0 0,-1 0 0,1 0 0,0 0 0,0 0-1,0 0 1,-5 9 4,-4 14-31,8-22 30,-12 41-12,1-1 0,2 2 0,1-1 0,3 1 0,1 0 0,3 1-1,1-1 1,2 1 0,2-1 0,13 63 0,1 5 238,-10-58-15,-7-16 300,0-37-452,0 9-130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6328,'0'0'6504,"1"-12"-6008,0 2-349,-1 1-1,0 1 0,1 0 1,0-1-1,0 1 0,1 0 0,0 0 0,1 0 0,6-14 0,-5 17 60,-1-1 0,2 1 0,-1 0-1,1 0 1,0 1 0,0-1 0,0 1 0,0 0 0,1 0-1,0 1 1,0 0 0,0 0 0,0 0 0,0 1-1,0 0 1,1 0 0,-1 0 0,11-1 0,-15 4-166,0-1 1,1 0 0,-1 0-1,0 1 1,0-1 0,0 1-1,1 0 1,-1 0 0,0 0-1,0 0 1,0 0 0,0 0-1,-1 0 1,1 0 0,0 1-1,0-1 1,-1 1-1,1 0 1,-1-1 0,1 1-1,-1 0 1,0 0 0,0 0-1,0 0 1,0 0 0,0 0-1,0 0 1,0 0 0,-1 0-1,1 0 1,-1 1 0,1 3-1,0 6 45,0 0 1,0 0-1,-1 0 0,-3 17 1,2-20-28,0 0 0,-1-1 1,-1 1-1,1-1 0,-1 0 1,-1 0-1,1 0 0,-8 12 1,-4 1 170,-26 30 1,8-12 35,28-28-173,5-10-79,-1 0-1,1 0 1,0 0-1,-1 0 0,1 0 1,-1-1-1,1 1 1,-1 0-1,0 0 1,1 0-1,-1 0 0,0 0 1,0-1-1,1 1 1,-1 0-1,0-1 1,-2 2-1,3-2 88,13 4 29,5 3-50,1-2 0,34 7 0,17 4 212,-3 3 564,-63-17-573,-1 1-506,2-3-2657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2:30.43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789 1 7432,'0'0'13409,"-2"9"-13371,2-3-27,-4 21 8,3-26-17,1 0 0,-1 0 0,1 0 0,-1 0 1,1 0-1,-1 0 0,0 0 0,1 0 0,-1 0 1,0 0-1,0 0 0,0-1 0,0 1 0,0 0 0,0-1 1,0 1-1,0 0 0,0-1 0,0 1 0,0-1 1,0 0-1,0 1 0,0-1 0,-2 0 0,-32 6 101,1 1-1,0 2 0,0 2 0,1 0 0,-36 19 1,59-23-35,10-6-54,-1-1-1,1 1 1,-1-1 0,0 1 0,0-1 0,1 1-1,-1-1 1,0 0 0,0 1 0,0-1 0,1 0-1,-1 0 1,0 1 0,0-1 0,0 0 0,0 0-1,0 0 1,1 0 0,-3 0 0,-93-4 720,80 6-665,14-1-62,0-1 1,0 1-1,0-1 0,0 0 1,1 0-1,-1 0 1,0 0-1,0 0 1,-4-1-1,3 1 20,0 0 0,-1-1 0,1 1 0,-1 1 0,1-1 0,-1 0 0,1 1 0,-1 0 0,1-1 0,-7 4 0,-21 3 300,6 11-151,18-15-149,0 0-1,1 0 1,-13 8-1,8-3 29,-18 17 11,25-22-54,0 0 1,0 0-1,0 0 1,0 1-1,1-1 1,-7 9-1,7-8-4,0 0 1,0-1-1,0 1 0,-1-1 0,0 0 0,1 0 1,-9 5-1,10-6 0,0-1 0,0 1 0,0-1 0,1 1 0,-1 0 0,0 0 0,1 0 0,-2 3 0,1-3 1,1 0-1,-1 1 1,0-1-1,0 0 1,0 0 0,0 0-1,0 0 1,-5 3-1,2-2 10,0 1-1,0 0 1,0 0-1,1 1 1,0-1-1,-8 11 1,4-6-6,-10 25-3,16-28-13,1 0 0,0 0 0,0 0-1,0 0 1,1 0 0,0 0 0,0 0-1,0 0 1,1 0 0,0 0 0,0 0-1,1 0 1,-1-1 0,1 1 0,1 0 0,4 9-1,0-2 18,-5-10-9,-1 0 0,1 0 0,0-1 0,-1 1-1,1 0 1,0-1 0,1 1 0,-1-1 0,0 0 0,1 1 0,-1-1 0,1 0 0,0-1 0,4 4 0,1-2 5,0-1-1,-1 1 0,1-2 1,0 1-1,0-1 0,1 0 1,-1 0-1,0-1 0,0 0 1,0-1-1,0 0 0,1 0 1,-1 0-1,-1-1 1,1-1-1,0 1 0,0-1 1,8-5-1,-12 7 2,0 0 0,0 0 1,0 0-1,0 0 0,0 1 0,1-1 1,-1 1-1,0 0 0,7 1 0,4 0 3,35 15 104,-39-14-107,10-1 7,-18-2-15,1 1 0,0 0 0,-1 0 0,1 1 0,0-1 0,4 2 0,14 1 24,6-3 18,-13-1-25,0 1-1,0 0 0,19 4 0,-15-1 17,0-2 0,28-1 0,-20-1-17,-20 1-16,15 0 41,0 0 1,26-5 0,-47 5-42,1 0-7,0-1 1,0 1-1,1 0 1,-1 0-1,0-1 1,0 1-1,0-1 1,0 0-1,0 0 1,0 0-1,0 0 1,0 0-1,0 0 1,0 0-1,-1 0 1,1-1-1,0 1 1,-1-1-1,1 0 1,-1 1-1,1-1 1,-1 0-1,0 0 1,0 0-1,0 0 1,0 0-1,1-2 1,25-41-69,5-7-3649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450 178 5720,'0'0'5405,"-1"-9"-4785,0-6-178,-1 1 0,-1 0 0,-8-26 0,9 35-228,-1-1-1,1 1 0,-1-1 0,0 1 0,0 0 1,0 0-1,-1 1 0,0-1 0,1 1 0,-2-1 1,1 1-1,0 0 0,-1 1 0,-8-6 0,8 7-112,0 0 0,-1 1 0,1-1-1,-1 1 1,0 0 0,1 0 0,-1 1-1,0 0 1,1 0 0,-1 0-1,0 1 1,1-1 0,-1 1 0,0 1-1,1-1 1,-1 1 0,1 0 0,0 0-1,0 1 1,-6 3 0,3-2 6,-1 1 1,1 0-1,1 1 1,-1-1-1,1 2 1,0-1-1,0 1 1,1 0-1,0 0 1,0 1-1,-7 12 1,-2 8 245,9-17-168,0-1 0,1 1 0,0 0 0,-3 13 0,7-21-132,0 1 0,0 0 0,0 0-1,0-1 1,1 1 0,-1 0 0,1 0-1,0 0 1,0-1 0,1 1 0,-1 0-1,1 0 1,0 0 0,0-1 0,1 5-1,0-3-24,0 0 0,0-1-1,1 1 1,-1-1 0,1 0-1,0 0 1,0 0 0,1 0-1,-1 0 1,1 0 0,0-1-1,0 0 1,0 0-1,8 5 1,5 1 41,0-2 0,33 11 0,15 7 69,-51-17-128,-1 0-1,0 1 1,-1 0-1,0 1 0,0 0 1,11 14-1,-13-13 5,1-1 10,0 1 0,0 1 0,-2 0 0,1 0 0,-2 1 0,0 0 0,0 1 0,7 17 0,-14-29-14,0 1 0,0 0 0,-1 0 0,1 0 0,-1 1 0,1-1 0,-1 0 0,0 0 0,0 0 0,0 0 0,-1 0 0,1 0 0,-1 0 0,0 0 0,1 0 0,-1 0 0,-3 6 0,2-6 4,-1 0 0,1 0 1,-1 0-1,1 0 0,-1 0 1,0-1-1,0 1 0,0-1 1,0 0-1,-1 0 0,1 0 1,-6 2-1,-5 1 25,0-1 0,0 0 1,0-1-1,-1-1 0,1 0 0,-21 0 0,27-2-19,-115-1 247,110 0-210,-1-1 0,0 0 0,0-1 0,1 0 1,-1-1-1,-20-9 0,26 8-32,-2 0 74,0 0-1,-18-5 1,27 9-97,-1 0 1,1 1-1,-1-1 0,0 1 0,0 0 0,1-1 1,-1 1-1,0 0 0,1 0 0,-1 0 0,0 0 0,0 1 1,1-1-1,-1 0 0,0 1 0,1-1 0,-1 1 1,0-1-1,1 1 0,-1 0 0,1 0 0,-1 0 1,1 0-1,-2 1 0,-2 10-446,5-8-2420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7024,'0'0'8046,"13"-7"-7571,-10 6-456,10-5 156,0 0 0,0 0-1,1 1 1,0 1 0,0 0 0,0 1-1,19-1 1,215-19 2323,15-1-935,3 17-745,112-1-245,-291 9-487,108-3 141,-84-1-121,-61 3 66,1-2 0,-1-2 0,64-14 0,-96 10-56,-17 7-98,1-1 0,0 1 0,0 0-1,0 1 1,0-1 0,0 0 0,0 0-1,0 1 1,0-1 0,3 1 0,-3-2 173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324 542 8136,'0'0'3782,"-11"0"-3386,5-1-331,0 0-7,1 1 1,-1 0-1,1 0 0,0 0 0,-1 1 0,1-1 1,-1 1-1,1 1 0,0-1 0,0 1 0,-1 0 0,-8 4 1,-8 7 277,0 1 0,1 1 0,0 1 0,1 1 0,1 1 0,1 0 0,0 1 0,2 1 0,-19 28-1,33-44-253,0 0 0,0 0 0,0 0-1,1 0 1,-1 0 0,1 0 0,0 1-1,0-1 1,0 0 0,1 1 0,0-1-1,0 0 1,0 1 0,0-1 0,1 1-1,-1-1 1,2 6 0,0-7-19,-1 1 1,1-1-1,0 1 1,0-1-1,0 0 1,0 0-1,0 0 1,1 0-1,0 0 1,-1 0-1,1-1 1,0 1-1,0-1 1,0 0-1,1 0 1,-1 0-1,0 0 1,1-1-1,7 3 1,-8-3-35,0-1 0,1 1 0,-1-1 1,1 0-1,-1 0 0,1 0 0,-1-1 1,0 1-1,1-1 0,-1 0 0,1 0 1,-1 0-1,0 0 0,0 0 0,0-1 1,0 0-1,0 1 0,0-1 0,0 0 0,3-4 1,4-2 27,0-1 1,-1 0-1,-1 0 1,10-14-1,-2 0 18,-2-1 1,0 0-1,-2-1 0,-1 0 1,-1-1-1,11-42 0,23-168 304,-41 214-350,3-27 86,-3 1 1,-2-1 0,-5-58-1,-11 21 565,19 366-318,13 118 248,-16-382-569,0-4 42,0-1-1,1 1 1,5 19-1,-4-4 345,-3-20-149,5-2-78,-2-1-4,-4-7-76,0-1-106,0 1 0,0-1 0,0 0 0,1 1 0,0-1 0,0 0 0,0 0 0,1-4-1,-1-1-18,1-22-350,0 20-2595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5520,'0'0'9556,"5"-10"-9176,16-30-6,-8 22 607,-9 11 1279,7 1-778,-10 4-1295,0 0 1,-1-1 0,1 1-1,-1-1 1,0 1 0,0 0-1,0-1 1,0 1 0,0-4-1,0 4 27,0 1-178,0 1-29,0-2 0,0 2 46,0 12 80,2 27 26,-1-25-108,0-1 0,-2 20 0,-10 137 385,-1-106 108,8-45-25,2-19-107,1-13-321,3-94 207,17-128 1,-19 232-289,10-43 186,-10 43-178,1 1-1,0 0 0,0-1 1,0 1-1,0 0 0,0 0 1,0 0-1,0-1 0,1 1 1,-1 0-1,1 1 0,0-1 1,0 0-1,-1 0 1,5-2-1,-4 4-6,-1 0 0,1-1-1,0 1 1,0 0 0,0 0 0,-1 0 0,1 0 0,0 0 0,0 0-1,-1 1 1,1-1 0,0 1 0,0-1 0,-1 1 0,1-1-1,0 1 1,1 1 0,27 17 86,124 90 463,-151-107-532,-1 0 0,1-1-1,-1 1 1,1-1 0,0 1 0,0-1 0,0 0 0,5 2-1,-7-3-29,1 0 0,-1 0 0,0 0 0,0 0-1,0 0 1,1 0 0,-1 0 0,0 0 0,0 0-1,0-1 1,1 1 0,-1-1 0,0 1 0,0-1-1,0 1 1,0-1 0,0 1 0,0-1 0,0 0-1,0 0 1,0 1 0,0-1 0,0 0 0,-1 0-1,2-1 1,8-11-774,-6 10-2412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9536,'0'0'3406,"10"-12"-2858,33-34 42,-37 41-417,0 0 0,0 1 1,0-1-1,0 1 1,1 1-1,13-7 1,0 1 350,-13 6-319,0-1-1,1 2 1,0-1-1,-1 1 1,1 0-1,0 1 1,0 0-1,0 0 1,9 0-1,-14 1-115,1 0 0,-1 0 0,1 1 0,-1-1 0,0 1 0,1-1 0,-1 1 0,0 0 0,1 1 0,-1-1 0,0 0 0,0 1 0,0 0 0,0 0 0,0 0 0,-1 0 0,1 0 0,-1 0 0,1 1 0,-1-1 0,0 1 0,0 0 0,3 4 0,-3-2-7,0-1 0,-1 1 0,1 0 0,-1 0 0,0 0-1,-1 0 1,1 0 0,-1 0 0,0 0 0,0 0 0,-1 0 0,0 0-1,-1 9 1,0-7-8,0 0 0,-1 0 0,0 0 0,0 0 0,0-1-1,-1 1 1,0-1 0,-7 9 0,-79 77 1219,80-84-899,7-4 218,17-3-394,75-5 190,-51 1-43,69 4 0,-106-1-365,0 0 0,1 1 0,-1-1 0,0 0 0,0 1 1,1-1-1,-1 1 0,0-1 0,0 1 0,0-1 1,1 1-1,-1 0 0,0 0 0,0-1 0,0 1 0,0 0 1,0 0-1,-1 0 0,1 0 0,0 0 0,0 0 1,-1 1-1,1-1 0,0 1 0,2 11-3363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5416,'0'0'16410,"-1"12"-16075,1 189 895,6 27 82,1-68 1435,-7-161-2729,0-6-1003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11352,'0'0'6681,"11"-6"-6308,31-19-4,-22 12 576,-18 12-843,-1 0 0,1 0 0,-1 0 0,1 0 0,0 0 0,-1 1 0,1-1 0,0 0 0,-1 1 0,1 0 0,0-1 0,2 1 0,35-12 1370,60 6-336,144 12 1,-46 0 87,-146 1-264,-56-3-4429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6520,'0'0'8705,"9"-8"-8329,31-25 1,-39 32-327,0 0-1,1 0 1,-1 0 0,0 0-1,0 0 1,0 0 0,0-1-1,-1 1 1,1 0-1,0 0 1,0-1 0,-1 1-1,1-1 1,0-1 0,-1 3-33,0 0 0,0 0 1,0-1-1,0 1 1,0 0-1,0 0 1,0 0-1,0 0 0,0 0 1,0-1-1,0 1 1,0 0-1,0 0 0,1 0 1,-1 0-1,0 0 1,0 0-1,0-1 1,0 1-1,0 0 0,0 0 1,0 0-1,1 0 1,-1 0-1,0 0 0,0 0 1,0 0-1,0 0 1,0 0-1,1 0 0,-1-1 1,0 1-1,0 0 1,0 0-1,0 0 1,0 0-1,1 0 0,-1 0 1,0 0-1,0 0 1,0 0-1,0 1 0,1-4 1495,2 10-978,2 5-359,0 0-1,-1 0 1,0 1 0,-1 0 0,-1-1 0,2 16 0,2 10 62,4 24 323,1 64 1,-8-89-301,-2 88 1782,-4-119-2015,1 0 0,-1 0 1,0 1-1,-1-2 0,1 1 1,-10 10-1,13-16-44,-9 14-3585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11952,'0'0'2812,"13"-4"-2512,67-22 202,6-4 523,103-20 1,-109 38-442,1 3-1,-1 3 1,1 4 0,122 13-1,-200-11-553,12 1 229,-1 1 0,1 0 0,-1 1 0,1 1 0,21 8 0,-36-12-231,1 0-1,-1 0 1,0 1-1,1-1 1,-1 0-1,1 0 1,-1 1-1,0-1 1,1 0-1,-1 1 1,0-1-1,1 1 1,-1-1-1,0 0 0,0 1 1,1-1-1,-1 1 1,0-1-1,0 1 1,0-1-1,0 1 1,1-1-1,-1 0 1,0 1-1,0-1 1,0 1-1,0-1 1,0 1-1,0-1 1,0 1-1,0-1 1,-1 1-1,1-1 1,0 1-1,0-1 0,0 1 1,0-1-1,-1 1 1,1-1-1,-1 1 1,-12 16-2637,12-16 2023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365 527 7024,'0'0'6778,"-17"5"-6299,-116 43 415,107-37-581,0 1-1,1 1 0,-41 29 1,59-37-179,1 1-1,-1-1 1,1 1 0,0 1 0,1-1 0,0 1 0,0 0-1,0 0 1,-6 13 0,9-15-54,1 0 0,-1 0 0,1 0 0,0 0 0,0 0 0,1 0 0,-1 0 0,1 0 0,0 0 0,1 0 0,-1 0 0,1 1 0,0-1 0,0 0 0,1 0 0,-1-1 0,4 7 0,-1-3 24,0 0-1,1 1 0,0-2 0,0 1 0,1 0 0,0-1 0,14 12 0,-15-15-28,0 1 0,0-1-1,1-1 1,-1 1 0,1-1-1,0 0 1,0 0 0,1-1 0,-1 1-1,0-1 1,1-1 0,7 2-1,-11-3-37,0 0-1,0-1 0,0 1 1,0 0-1,0-1 0,0 0 0,0 0 1,0 1-1,0-2 0,0 1 1,0 0-1,-1-1 0,1 1 1,-1-1-1,4-2 0,4-4 86,-1-1 0,12-13-1,-8 7 1,4-4 1,-1-1 0,-1 0 0,-2-1 0,1 0 0,-2-2 0,-1 1 0,-1-1 0,-1-1 0,12-47 0,-5-8 206,11-141-1,-23 176-184,-1 0-1,-2 0 1,-2 0 0,-11-72 0,6 99 8,6 17-150,0 0 1,0 0-1,0 0 1,0 0-1,-1 0 1,1 0-1,0 0 1,0 0-1,0 0 1,0 0-1,0 0 1,-1 0-1,1 0 1,0 0-1,0 0 1,0 0-1,0 0 1,0 0 0,0 0-1,0 0 1,-1 0-1,1 0 1,0 0-1,0 0 1,0 0-1,0 0 1,0 0-1,0 0 1,0 0-1,-1 1 1,1-1-1,0 0 1,0 0-1,0 0 1,0 0-1,0 0 1,0 0-1,0 0 1,0 1-1,0-1 1,0 0-1,0 0 1,0 0-1,0 0 1,0 0 0,0 0-1,0 1 1,0-1-1,0 0 1,0 0-1,0 0 1,0 0-1,0 0 1,0 1-1,-6 35 114,6-31-128,-6 70 33,3-1-1,12 129 1,31 103 227,-40-304-232,1 1 19,-1 0-1,0-1 0,1 1 1,0 0-1,0-1 0,-1 1 1,1 0-1,1-1 0,-1 1 1,3 3-1,-4-6 53,6 0-242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2:33.31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2 8240,'0'0'4926,"11"0"-4810,-4 0-87,10-1 158,-1 2 0,32 4 0,-32-7 127,-15 1-286,0 1 1,0-1-1,0 1 0,0 0 0,0 0 0,0-1 0,0 1 0,0 0 1,0 0-1,0 0 0,0 0 0,0 0 0,0 0 0,0 0 0,0 1 0,0-1 1,0 0-1,1 1 0,0-1 10,-1 1 0,1-1 1,-1 0-1,0 0 0,1 0 1,-1 0-1,1 0 0,-1 0 1,0 0-1,1 0 0,-1-1 0,3 0 1,-3 1 4,1-1 1,-1 1-1,0-1 1,1 1-1,-1 0 1,1 0-1,-1 0 1,0 0-1,1 0 1,-1 0 0,1 0-1,-1 0 1,0 0-1,1 1 1,-1-1-1,0 0 1,3 2-1,-3-2 43,0 1 0,0-1 0,0 0 0,0 0 0,0 0 0,0 0 0,0 0 0,0 0 0,0 0 0,0 0 0,0 0 0,0-1 0,0 1 0,0 0 0,0 0 0,1-1 0,3 0 920,-14 9-902,-4-1 13,11-7-99,1 0 0,-1 1 0,1-1 0,0 1 0,-1 0 0,1-1 0,0 1 0,0 0 0,-1 0 0,1 0 0,0 0 0,0 0 0,-1 2 0,0-2 3,1 1-1,0-1 1,0 0-1,-1 0 1,1 0-1,-1 0 1,1 0 0,-1 0-1,0 0 1,1-1-1,-1 1 1,0 0-1,1-1 1,-4 1-1,3 0 11,0-1-1,0 0 1,1 1-1,-1 0 1,0-1 0,0 1-1,1 0 1,-1 0-1,1 0 1,-1 0 0,1 0-1,-1 0 1,-1 2-1,0 5 197,3-8-208,0 1 0,0-1-1,0 1 1,-1-1 0,1 0 0,0 1-1,0-1 1,0 0 0,0 1 0,0-1 0,0 0-1,-1 1 1,1-1 0,0 0 0,0 0-1,-1 1 1,1-1 0,0 0 0,0 0 0,-1 1-1,1-1 1,0 0 0,0 0 0,-1 0-1,1 0 1,0 1 0,-1-1 0,1 0 0,0 0-1,-1 0 1,1 0 0,-1 0 0,1 0-1,0 0 1,-2 0 408,10 1-367,68-1 75,-48 1-81,-20 0-34,0 0 1,0-1-1,14-1 1,1-1 55,0 1 0,0 1 0,0 2 1,31 5-1,43 10 159,-94-16-223,-1-1 1,1 1 0,-1 0-1,1 0 1,-1 1 0,1-1-1,-1 0 1,0 1 0,0-1-1,0 1 1,0 0 0,0 0-1,3 4 1,-2-4-1,0 1-1,-1 0 1,1-1 0,0 0-1,0 1 1,0-1 0,6 2-1,46 29 177,-53-32-173,-1 0-1,1 0 1,0 1-1,0-1 1,-1 1-1,1-1 1,-1 1-1,1 0 1,-1-1-1,0 1 0,1 0 1,-1 0-1,0 0 1,0 0-1,-1 0 1,1 0-1,1 4 1,-1-2 1,0 0-1,0 0 1,0 0 0,-1 0 0,1 0 0,-1 0-1,0 1 1,-1 7 0,-2 0-3,3-10-10,0 0 0,0 0-1,-1-1 1,1 1 0,-1 0 0,0 0 0,1-1 0,-1 1 0,0 0 0,0-1-1,0 1 1,0-1 0,0 1 0,-2 1 0,1-1 3,-16 18 83,-31 29 0,43-44-72,-1 0-1,0 0 1,0-1-1,0 0 1,0 0-1,-1 0 1,1-1-1,-1 0 1,-12 2-1,3 0 60,-28 10 0,29-9 3,0-1-1,-17 4 1,-14 2 171,0 3 0,-87 39-1,88-33-30,29-15-60,0 0-1,0-1 1,0 0-1,-1-2 1,1 0-1,-1-1 1,1 0-1,-25-4 1,41 3-152,0 0 0,1 0 0,-1 0 0,0 0 0,0 0 1,1 0-1,-1 0 0,0 0 0,1 0 0,-1 0 0,0 0 0,1-1 0,-1 1 0,0 0 1,1-1-1,-1 1 0,1 0 0,-1-1 0,1 1 0,-1-1 0,1 1 0,-1-1 1,1 1-1,-1-1 0,1 1 0,-1-1 0,1 0 0,0 1 0,-1-1 0,1 1 0,0-1 1,0 0-1,-1 1 0,1-1 0,0 0 0,0 1 0,0-1 0,0 0 0,0 1 0,0-1 1,0 0-1,0 0 0,0 1 0,0-1 0,1-1 0,1-3-7,0 0-1,1 1 1,-1-1-1,1 1 1,4-6-1,1-2 2,13-23-3307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0 11256,'0'0'4489,"-14"1"-4045,-3 0-236,0 0 1,0 2-1,0 0 1,0 1-1,0 0 1,1 1 0,0 1-1,0 1 1,-21 12-1,33-16-150,-8 4 267,0 2 0,1 0 1,-21 20-1,30-27-270,0 0 1,0 0-1,0 1 1,1-1-1,-1 0 1,1 1-1,-1-1 1,1 1-1,0 0 0,0-1 1,0 1-1,0 0 1,0 0-1,1 0 1,-1 0-1,1 0 1,0-1-1,0 1 0,0 0 1,0 0-1,0 0 1,1 0-1,-1 0 1,1 0-1,0-1 1,2 6-1,14 22 269,2 0 1,41 48-1,-34-44-169,28 42 0,-48-65-145,-2-6 28,-1 1-1,1 0 1,-1 0 0,-1 1 0,4 8 0,-6-12-18,1-1 0,-1 0 0,0 1 0,0-1 0,0 1 0,0-1 0,0 0 0,-1 1 0,1-1 0,-1 0 0,0 1 0,1-1 0,-1 0 0,0 0 0,0 1 0,0-1 0,-1 0 0,1 0 0,-3 3 0,-1 1 30,-1 0 0,1-1 1,-1 0-1,0 0 0,0 0 0,-1 0 1,1-1-1,-1 0 0,0-1 0,0 1 0,-1-1 1,1-1-1,0 1 0,-1-1 0,0-1 1,1 1-1,-1-2 0,0 1 0,0-1 0,0 0 1,0 0-1,0-1 0,-11-2 0,18 3-46,-11-3 82,-1 1 1,1 0-1,-1 1 0,-18 0 1,26 1-84,0 1 1,1 0 0,-1 0-1,0 1 1,0-1-1,1 1 1,-1 0-1,1 0 1,0 1 0,0-1-1,0 1 1,0 0-1,0 0 1,-6 7 0,-4 4-3179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5920,'0'0'9529,"12"14"-9149,0-1-268,4 5 130,0 1 1,-1 1 0,14 24-1,-11-21 273,-16-21-349,0 0 0,0 0 0,0 1-1,0-1 1,0 0 0,-1 1 0,1-1 0,-1 1 0,1-1 0,-1 1 0,0 0 0,0-1 0,-1 1 0,1 0 0,0 3 0,-39 9 1386,37-14-1500,-1 0 0,1 0 1,0 0-1,-1 0 0,1 0 0,0 0 1,0 0-1,0 0 0,0 0 1,0 0-1,0 1 0,0-1 1,0 0-1,0 1 0,1-1 0,-1 1 1,1-1-1,-1 0 0,1 1 1,-1 0-1,1 1 0,-6 11 172,2 9-116,3-20-91,1 0-1,-1 0 1,1 0-1,-1 0 1,1 0-1,0 0 0,0 0 1,1 6-1,-1-9-12,0 0 0,0 0-1,0-1 1,0 1 0,0 0 0,0 0-1,0 0 1,0 0 0,1 0-1,-1 0 1,0 0 0,0 0-1,0 0 1,0 0 0,0 0 0,0-1-1,0 1 1,0 0 0,0 0-1,1 0 1,-1 0 0,0 0 0,0 0-1,0 0 1,0 0 0,0 0-1,0 0 1,0 0 0,0 0-1,1 0 1,-1 0 0,0 0 0,0 0-1,0 0 1,0 0 0,0 0-1,0 0 1,0 0 0,0 0-1,1 1 1,-1-1 0,0 0 0,0 0-1,0 0 1,0 0 0,0 0-1,0 0 1,0 0 0,0 0 0,0 0-1,0 0 1,4-13 100,-4 12-103,86-373 704,-84 366-667,0 1 0,0 0 1,1-1-1,-1 1 0,2 0 0,-1 1 0,7-11 1,-9 16-25,1-1 0,-1 0 0,1 0 0,-1 0 1,1 1-1,0-1 0,0 1 0,-1-1 0,1 1 1,0 0-1,0 0 0,1 0 0,-1 0 0,0 0 0,0 0 1,0 0-1,1 1 0,-1-1 0,0 1 0,1 0 1,-1 0-1,0-1 0,1 2 0,-1-1 0,1 0 1,-1 0-1,0 1 0,3 0 0,39 15 219,46 22 0,-50-19 45,-37-18-244,0-1 0,-1 1 0,1 0-1,0-1 1,0 0 0,0 0 0,5 0-1,2-2-3608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11352,'0'0'1633,"11"-4"-1320,23-9-27,1 2-1,55-11 0,154-4 1794,397 7-1,-614 20-1834,102 4 1687,-128-5-1891,0 1 0,0-1 0,-1 0-1,1 0 1,0 0 0,0 1 0,-1-1 0,1 0-1,0 1 1,0-1 0,-1 0 0,1 1 0,-1-1 0,1 1-1,0-1 1,0 2 0,-1 3-2533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346 414 9848,'0'0'4850,"-17"3"-4331,8-1-438,-10 2 90,-1 1 0,1 1 0,1 0 0,-29 15 0,-52 36 673,88-49-682,1 0 0,0 0 0,0 1 0,0 0-1,1 0 1,-13 19 0,20-25-110,0 0-1,0 1 1,1-1 0,-1 1-1,1 0 1,0-1-1,-1 1 1,2 0 0,-1 0-1,0 0 1,1-1-1,0 1 1,0 0 0,0 0-1,0 0 1,1 0-1,0 0 1,-1 0 0,1-1-1,1 1 1,-1 0-1,0-1 1,1 1 0,0-1-1,0 1 1,0-1-1,4 5 1,-2-3 7,0 0 0,0-1-1,1 0 1,-1 1 0,1-2 0,0 1-1,0 0 1,1-1 0,-1 0 0,1 0-1,-1-1 1,1 0 0,0 0 0,0 0 0,0 0-1,9 0 1,-6-2-3,-1 0 0,0 0-1,0-1 1,0 0 0,0-1-1,0 1 1,-1-2 0,1 1 0,0-1-1,-1 0 1,0-1 0,1 0 0,-2 0-1,1 0 1,0-1 0,-1 0 0,0 0-1,0-1 1,5-6 0,4-5 72,0-2 0,-2 0 0,0 0 0,-1-1 0,14-32 0,-11 12 57,-1 0 0,-2 0 0,11-73 0,-13 58-29,10-67 204,-18 106-248,-1-1 0,-1 1 0,0 0 0,-1 0 0,-6-28 0,7 44-99,0-1 0,0 1-1,0-1 1,0 1 0,0-1 0,0 1 0,0-1 0,0 1 0,0-1 0,0 1 0,-1-1 0,1 1 0,0-1 0,0 1 0,-1 0 0,1-1 0,0 1 0,0-1 0,-1 1 0,1 0 0,0-1 0,-1 1 0,1 0 0,-1-1 0,1 1 0,-1 0 0,1 0 0,0-1 0,-1 1 0,1 0 0,-1 0 0,0 0 0,0 0-2,0 1 0,0-1 1,1 1-1,-1-1 0,0 1 1,0 0-1,1-1 0,-1 1 1,0 0-1,1 0 0,-1-1 1,1 1-1,-1 0 0,0 1 1,-15 37 80,6-1-48,2 1 0,2 1 0,1-1 0,2 1 0,2 0 0,5 52 0,0-40 24,-2-18 56,2 0 0,10 45 0,-14-78-129,0 0 1,0 0-1,1 0 0,-1 0 0,1 0 0,-1 0 1,1 0-1,-1-1 0,1 1 0,-1 0 0,1 0 1,0-1-1,-1 1 0,1 0 0,0-1 1,-1 1-1,1-1 0,0 1 0,0-1 0,0 1 1,0-1-1,0 1 0,-1-1 0,1 0 0,0 0 1,0 1-1,0-1 0,0 0 0,0 0 0,0 0 1,0 0-1,0 0 0,0 0 0,1-1 0,11-2-3441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14968,'3'15'1709,"44"111"-452,-47-126-1248,0 0 0,0 1 0,0-1-1,0 0 1,0 0 0,0 0 0,0 1 0,0-1 0,0 0 0,0 0-1,1 1 1,-1-1 0,0 0 0,0 0 0,0 0 0,0 1-1,0-1 1,1 0 0,-1 0 0,0 0 0,0 0 0,0 1-1,1-1 1,-1 0 0,0 0 0,0 0 0,0 0 0,1 0 0,-1 0-1,0 0 1,0 0 0,1 0 0,-1 0 0,0 0 0,0 0-1,1 0 1,-1 0 0,0 0 0,0 0 0,1 0 0,-1 0-1,0 0 1,0 0 0,0 0 0,1 0 0,-1 0 0,0 0 0,0 0-1,1 0 1,-1-1 0,0 1 0,0 0 0,0 0 0,0 0-1,1-1 1,7-15 428,10-89 384,21-88 475,-38 189-1260,3-10 265,0 1 0,12-24 1,-15 34-223,0 0 1,1 1 0,-1-1 0,1 1 0,-1-1 0,1 1 0,0 0 0,0 0 0,0 0 0,1 0 0,-1 0-1,0 0 1,1 0 0,-1 1 0,1-1 0,-1 1 0,1 0 0,0 0 0,0 0 0,4-1 0,8 1 158,0 1-1,1 0 1,-1 1 0,0 1 0,0 0 0,0 1 0,0 0 0,0 2 0,-1 0 0,21 9 0,-9 9-890,-23-20-1732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424 217 4720,'0'0'7889,"-1"-10"-7528,0-1-306,-1-12 448,0 1-1,-8-27 0,9 44-422,0 1 0,0-1 0,-1 1-1,1-1 1,-1 1 0,0-1 0,0 1-1,-1 0 1,1 0 0,-1 0 0,0 0-1,0 1 1,0-1 0,-1 1 0,1-1-1,-1 1 1,0 0 0,-6-3 0,-2 1 75,0 0 1,0 1-1,-1 1 1,-14-2-1,20 4-89,0 1-1,1 0 0,-1 0 0,1 1 1,-1-1-1,0 2 0,1-1 1,0 1-1,-1 0 0,-7 3 0,3 1 47,0 0 0,0 1 0,0 0 0,1 0 0,0 1 0,1 1 0,0 0 0,0 0 0,-10 13 0,5-1 123,0-1 1,1 2-1,-19 40 1,30-56-185,-1 0 0,1 0 1,0 0-1,0 0 1,1 0-1,0 0 0,0 1 1,0-1-1,1 0 0,0 8 1,1-10-28,0 0 0,0-1 0,0 1 0,0-1 0,1 1 0,-1-1-1,1 1 1,0-1 0,0 0 0,0 0 0,0 0 0,1 0 0,-1 0 0,1 0 0,-1-1 0,1 1 0,0-1 0,5 3 0,5 3 5,0-1 0,1 0 0,0-1-1,0 0 1,0-1 0,16 2 0,92 14 117,-20-5-25,-73-9-40,55 19 0,-74-22-48,1 1 0,-1 0 0,0 0 0,-1 1 0,0 1 0,0 0 0,0 0 0,10 11 0,-17-16-19,0 0 0,-1 0 0,1 0 0,0 0-1,-1 1 1,1-1 0,-1 1 0,0-1 0,0 1 0,0-1 0,0 1 0,0 0 0,-1-1 0,1 1 0,-1 0 0,0 0 0,0 0 0,0-1 0,0 1 0,0 0 0,0 0 0,-1-1 0,1 1 0,-1 0 0,0 0 0,-1 2 0,-1 1 17,0 0 0,-1-1-1,0 1 1,0-1 0,0 0 0,0 0 0,-1-1 0,1 1 0,-1-1 0,-7 4 0,-5 3 44,0 0-1,-1-2 1,-1 0 0,0-1-1,-29 9 1,18-9 77,-1-2 0,-58 7 0,80-13-76,-1 0 1,1-1-1,-1 1 0,1-2 1,0 0-1,-1 0 0,-17-6 1,27 8-82,0-1 1,-1 1 0,1 0-1,-1 0 1,1 0 0,-1 0-1,1-1 1,0 1-1,-1 0 1,1 0 0,-1-1-1,1 1 1,0 0 0,-1-1-1,1 1 1,0 0 0,0-1-1,-1 1 1,1 0 0,0-1-1,0 1 1,-1-1 0,1-4-3234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9240,'0'0'2826,"12"-1"-2347,98-11 576,48-6 202,370-45 1581,-380 47-1999,46-4 784,-185 19-1409,0 1 0,0-1 0,0 1 0,10 2 0,-18-2-243,-1 1 0,1-1-1,0 1 1,-1-1 0,0 1 0,1-1-1,-1 1 1,1-1 0,-1 1-1,0 0 1,1-1 0,-1 1 0,0 0-1,1-1 1,-1 1 0,0 0-1,0-1 1,0 1 0,0 0 0,0 0-1,0-1 1,0 1 0,0 0-1,0 0 1,0-1 0,0 1 0,0 0-1,-1-1 1,1 1 0,0 0-1,-1 0 1,1 2-1468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82 123 7328,'0'0'13358,"-1"17"-13213,0-8-121,-2 19 55,1-1 1,4 46 0,37 278 565,-37-330-559,5 73 727,-7-93-618,-1-11 97,-44-268 157,26 183-336,-2-4 7,-10-52 192,28 133-269,2 11-9,0 0-1,0 0 1,0 0-1,1 0 1,0 0-1,1-9 1,-1 14-29,1 1 0,-1-1 0,1 0 0,0 1 1,-1-1-1,1 1 0,0-1 0,0 0 0,0 1 1,0 0-1,1-1 0,-1 1 0,0 0 0,0 0 1,1-1-1,-1 1 0,1 0 0,-1 0 0,1 0 1,-1 1-1,1-1 0,0 0 0,-1 1 1,1-1-1,0 1 0,-1-1 0,1 1 0,0 0 1,0 0-1,2 0 0,17-2 10,1 2 0,0 1 0,0 0-1,-1 2 1,1 0 0,-1 1 0,33 12 0,-24-5 6,0 1-1,-2 2 1,0 1 0,42 28 0,-50-28-11,0 0 0,0 1 0,30 33 0,-43-40-7,0 0-1,0 1 1,-1 0 0,0 0-1,0 0 1,-2 1 0,1 0-1,-1 0 1,-1 0-1,4 17 1,-5-16 6,0 0 1,-1 1 0,-1-1-1,0 1 1,0-1-1,-2 1 1,1-1-1,-1 1 1,-5 13-1,5-19 5,-1 0 1,0 0-1,0-1 0,-1 1 0,0-1 0,0 1 0,0-1 1,-1-1-1,0 1 0,0 0 0,0-1 0,-1 0 0,1-1 0,-1 1 1,-1-1-1,-9 5 0,-1-1 49,0-1 1,-1-1-1,0 0 1,0-2-1,0 0 1,-22 2-1,-112-1 682,127-5-593,16-3 62,10-4-4214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7328,'0'0'11014,"10"12"-10515,-3-3-387,-2-4-47,-1 0-1,0 1 1,0-1-1,0 1 1,0 0-1,-1 0 1,0 0-1,-1 1 1,1-1-1,-1 1 0,0-1 1,1 14-1,4 269 3325,-7-219-2200,0-70-1177,0 0 0,0 0 0,0 0 1,0 0-1,0 0 0,0-1 1,0 1-1,0 0 0,0 0 0,1 0 1,-1 0-1,0 0 0,0 0 0,0 0 1,0 0-1,0 0 0,0 0 1,0 0-1,0 0 0,0 0 0,0 0 1,0 0-1,1 0 0,-1 0 1,0 0-1,0 0 0,0 0 0,0 0 1,0 1-1,0-1 0,0 0 1,0 0-1,0 0 0,0 0 0,0 0 1,0 0-1,0 0 0,1 0 0,-1 0 1,0 0-1,0 0 0,0 0 1,0 0-1,0 0 0,0 0 0,0 1 1,0-1-1,0 0 0,0 0 1,0 0-1,0 0 0,0 0 0,0 0 1,0 0-1,0 0 0,0 0 0,0 0 1,0 0-1,0 1 0,0-1 1,0 0-1,3-9 195,6-43-509,-5 35-2816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0:5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8936,'0'0'4273,"13"-10"-3866,81-63 497,-57 39-287,-24 21-135,0 1 0,30-20 0,-42 32-476,5-5 245,0 2 0,0-1 0,1 1 0,-1 0 0,1 0 0,9-2 0,-14 5-176,0 0-1,0 0 1,0 0 0,0 0-1,0 0 1,0 0-1,-1 1 1,1-1-1,0 0 1,0 1 0,0 0-1,0-1 1,0 1-1,-1 0 1,1 0-1,0 0 1,-1 0-1,1 0 1,-1 1 0,1-1-1,-1 0 1,1 1-1,-1-1 1,0 1-1,0-1 1,0 1 0,0 0-1,1 1 1,3 4 22,3 9 176,1-2-1,1 1 1,1-1-1,13 13 1,-21-24-213,0 0 0,0 0 0,1 0 0,-1 0 0,1-1 0,0 0 0,0 0 0,0 0 0,0 0 0,0 0 0,0-1 0,0 0 0,1 0 0,-1 0 0,0 0 0,1-1 0,-1 0 0,1 1 0,-1-2 0,0 1 0,8-2 0,1-1 48,1-1 1,-1-1 0,0 0 0,0-1 0,0 0 0,-1-1-1,0 0 1,12-10 0,-5 1 149,0-1-1,-1-1 0,26-31 1,-42 46-177,0 0 1,0 1-1,-1-1 0,1 0 0,0 0 1,-1 0-1,1-3 0,-1 5-191,-1 0 0,0 0 0,0 1 0,0-1 0,0 0 0,0 0-1,0 0 1,0 0 0,0 0 0,0 0 0,0 1 0,0-1 0,0 0 0,-1 0 0,1 0-1,0 0 1,-1 1 0,1-1 0,-1 0 0,1 0 0,-1 1 0,1-1 0,-1 0-1,1 1 1,-1-1 0,1 0 0,-1 1 0,0-1 0,-1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02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0 8032,'0'0'7585,"-5"15"-7282,-116 286 1666,106-269-1340,2 0 1,1 1 0,-12 53-1,22-77-442,0 2 755,3-10-914,-1-1 1,0 0-1,1 0 0,-1 1 1,1-1-1,-1 0 1,1 0-1,-1 0 0,0 0 1,1 0-1,-1 1 1,1-1-1,-1 0 0,1 0 1,-1 0-1,1 0 1,-1 0-1,0 0 0,1 0 1,-1-1-1,1 1 1,-1 0-1,1 0 0,-1 0 1,1 0-1,-1 0 1,0-1-1,1 1 0,31-15 703,-26 12-601,0 0 1,0 0 0,0 0 0,8-2-1,-13 6-116,-1-1-1,1 0 0,0 0 1,0 0-1,-1 0 0,1 0 1,0 1-1,0-1 0,-1 0 0,1 1 1,0-1-1,-1 0 0,1 1 1,0-1-1,-1 1 0,1-1 1,-1 1-1,1-1 0,-1 1 1,1 0-1,-1-1 0,1 1 1,-1 0-1,0-1 0,1 1 1,-1 0-1,0-1 0,1 1 1,-1 0-1,0 0 0,0-1 1,0 1-1,0 0 0,0 0 0,0 0 1,0-1-1,0 3 0,1 33 191,-3-21-149,-1 1 1,0-1-1,-1 0 0,-1 0 1,-8 20-1,-40 70 274,47-94-284,-96 157 687,3-8 204,89-140-777,5-10 16,1-1 1,-2 0-1,1 0 1,-13 14-1,17-21 52,10-7 191,8-7-4089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0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8240,'0'0'20023,"-8"14"-19660,-27 44-22,32-53-281,1 0 0,1 0-1,-1 0 1,1 0 0,0 0-1,0 0 1,0 0 0,1 1-1,-1-1 1,1 0 0,1 1 0,0 7-1,1 11 196,-1 92 1098,22 149 0,-5-154-1298,-18-103-55,0-7 0,0 0 0,-1 0 0,1 0 0,0-1 0,0 1 0,0 0 0,0 0 0,0-1 0,0 1 0,0 0 0,1 0 0,-1 0 0,0-1 0,0 1 0,1 0 0,-1 0 0,0-1 0,1 1 0,-1 0 0,0-1 0,1 1 0,0 0 0,-2-2 55,0 1 0,0-1-1,1 0 1,-1 0 0,0 0 0,1 0 0,-1 0 0,1 0-1,-1 0 1,1 0 0,-1 0 0,1-1 0,-1 1 0,1 0-1,0 0 1,0-2 0,-2-12-3875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0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13464,'0'0'9226,"11"-3"-8761,0 0-345,1 0 38,0 1 0,0 0 0,0 0 0,18 1 0,66-1 957,48 1 122,106-11 2002,-43 0-4219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0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8536,'0'0'18963,"10"-7"-18566,1-2-263,-7 5-78,0 0-1,1 1 1,0 0-1,0 0 1,0 0-1,0 0 1,0 1-1,1 0 1,-1 0-1,8-2 0,47-7 744,1 2-1,67-1 0,-3 0 206,-107 9-895,0 2 0,0 0-1,0 1 1,-1 0 0,27 9 0,-8-3-42,3-2-67,-39-6 24,10 3 943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0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12456,'0'0'19759,"13"-1"-19391,23-4-278,151-13-4,-121 20-86,-33 0 0,-1-2 0,36-4 0,-49 3 0,0 0 0,-1 1 0,25 4 0,23 0 0,-10-8 0,-55 4 24,-1 0 0,0 1 1,1-1-1,-1 0 0,1 0 0,-1 0 0,0 0 0,1 0 1,-1 0-1,1 0 0,-1 0 0,0-1 0,1 1 1,-1 0-1,0 0 0,1 0 0,-1 0 0,1 0 0,-1-1 1,0 1-1,0 0 0,1 0 0,-1-1 0,0 1 0,1 0 1,-1 0-1,0-1 0,0 1 0,1 0 0,-1-1 1,0 1-1,0 0 0,0-1 0,1 1 0,-1 0 0,0-1 1,0 1-1,0-1 0,-1-5-3373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1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9848,'0'0'10857,"-9"8"-10363,-1 1-342,-11 10 766,-34 23 0,45-35-606,1 1 0,0 1-1,1-1 1,0 1 0,0 1-1,-12 19 1,-11 13 718,23-31-739,0 1-1,1 0 1,0 0-1,1 0 1,0 1-1,1 0 1,0 0-1,1 0 1,-3 22-1,2-4 452,2 0-1,1 0 0,3 39 1,1-56-686,0 0 0,0 0 0,1-1 0,9 26 0,28 51 121,-18-40-145,-20-45-32,0 1 0,0-1 0,1 0 0,0-1 0,0 1 0,0 0 0,0-1 0,0 0 0,1 0 0,0 0 0,0 0 0,0 0 0,0-1 0,1 0 0,-1 0 0,1 0 0,0 0 0,0-1 0,0 0 0,0 0 0,0 0 0,7 1 0,-6-2 0,0 0 0,0 0 0,0-1 0,1 0 0,-1 0 0,0-1 0,0 1 0,0-1 0,0-1 0,0 1 0,0-1 0,0 0 0,0 0 0,0-1 0,-1 0 0,1 0 0,-1 0 0,0-1 0,0 1 0,0-1 0,-1 0 0,1-1 0,4-6 0,4-3 0,69-73 0,-1-4 0,-66 77 0,0 0 0,-2-1 0,0 0 0,0-1 0,11-20 0,-15 22 0,0-2 0,-1 1 0,-1-1 0,0 0 0,-1-1 0,-1 1 0,-1-1 0,0 0 0,-1-1 0,1-19 0,-4 28 0,0 0 0,0 0 0,-1 0 0,0 0 0,-1 0 0,0 0 0,-1 0 0,1 0 0,-2 1 0,1-1 0,-9-13 0,7 15 0,0 1 0,0-1 0,0 1 0,-1 0 0,0 1 0,-1-1 0,1 1 0,-1 0 0,0 1 0,0 0 0,0 0 0,-1 1 0,1-1 0,-1 2 0,0-1 0,0 1 0,0 0 0,0 1 0,-14-2 0,9 2 0,-1 1 0,0 0 0,0 1 0,0 0 0,1 1 0,-1 1 0,1 0 0,-1 1 0,1 0 0,0 1 0,-12 7 0,2-1 0,0-1 0,0-1 0,0-1 0,-36 8 0,43-15 850,8-5-5635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45.24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14 8744,'0'0'2858,"10"-2"-2287,2-1-412,0 0-1,0 1 1,1 0 0,-1 1-1,1 1 1,-1 0 0,1 0-1,-1 1 1,14 3 0,139 45 625,-75-21-239,111 20 0,131 11 334,-251-45-716,-31-4-60,0-3 0,51 1 0,46-13 79,-26 0-44,-27 0 2,98-18 0,-41 3-7,-23 5-18,181-12 206,-35 22 68,-265 5-336,0 1-1,-1 1 0,15 3 0,-11-2 78,-12-2-124,0-1 1,0 0-1,1 0 1,-1 0-1,0 0 0,0 0 1,0 0-1,1 0 0,-1 1 1,0-1-1,0 0 0,0 0 1,1 0-1,-1 0 1,0 1-1,0-1 0,0 0 1,0 0-1,0 1 0,1-1 1,-1 0-1,0 0 0,0 0 1,0 1-1,0-1 0,0 0 1,0 0-1,0 1 1,0-1-1,0 0 0,0 1 1,0-1-1,0 0 0,0 1 1,-5 12 120,-12 14-2,16-25-108,-19 26 79,2 2 1,1-1-1,2 2 1,1 0-1,1 1 0,-16 63 1,26-82-78,-83 392 343,79-339-284,2 0 0,8 114 0,-1-118-44,16 183 133,-12-173-103,-5-64-46,5 41 61,-6-47-63,1 1-1,-1-1 1,1 1 0,0-1 0,0 0-1,0 1 1,0-1 0,0 0 0,1 0-1,-1 0 1,1 0 0,-1 0 0,1 0 0,0 0-1,2 2 1,-3-3-8,1-1-1,-1 0 1,0 1 0,1-1-1,-1 0 1,0 0 0,1 0-1,-1 0 1,1 0 0,-1 0-1,0 0 1,1-1-1,-1 1 1,0 0 0,1-1-1,-1 1 1,0-1 0,0 1-1,0-1 1,1 0 0,-1 0-1,0 1 1,0-1 0,0 0-1,0 0 1,0 0 0,0 0-1,0 0 1,-1 0 0,1 0-1,1-2 1,1-2 16,1 0 0,0 0-1,-1-1 1,0 1 0,3-9 0,-4 7-3,-1 0 1,0 0-1,0 0 1,-1-1-1,0 1 1,0 0-1,0 0 1,-3-12-1,-16-57 99,16 65-100,-11-27 36,-1 0 0,-2 2 0,-2-1 0,-30-42 0,33 57-23,-1 1 1,-1 1-1,-1 1 0,0 1 0,-31-23 0,4 3 34,34 28-47,-1 1 0,0 1 0,0 0 0,-23-10 0,-60-19 58,62 25-60,17 7-10,-1 0 1,0 1-1,0 0 1,-24 0-1,-73 2 50,20 2-36,-53-5 1,-349-24 170,82 3 193,384 28-337,0 1 0,-33 7 0,31-4 31,-47 3 1,53-6-36,23-1-36,0-2 0,0 1 0,0 0 0,0-1 0,0 1 1,0-1-1,0 0 0,0-1 0,0 1 0,0-1 0,0 0 0,-7-2 1,11 3-10,-1 0 1,1 0 0,0-1 0,0 1 0,0 0 0,-1 0 0,1 0 0,0-1-1,0 1 1,0 0 0,0 0 0,-1-1 0,1 1 0,0 0 0,0 0 0,0-1-1,0 1 1,0 0 0,0 0 0,0-1 0,0 1 0,0 0 0,0-1 0,0 1-1,0 0 1,0 0 0,0-1 0,0 1 0,0 0 0,0-1 0,0 1-1,0 0 1,0 0 0,0-1 0,0 1 0,1 0 0,-1 0 0,0-1 0,0 1-1,0 0 1,1 0 0,-1 0 0,0-1 0,0 1 0,0 0 0,1 0 0,-1 0-1,15-9-1,-12 7 2,21-12-24,-1-2-1,0-1 1,32-29-1,31-25-67,115-47-142,-108 68 170,21-12 4,-108 59 48,-1 1 0,-12-4 34,-13-3-7,0 1 1,-1 1-1,0 1 0,-1 1 0,1 1 0,-1 1 1,0 0-1,-33 2 0,3 2 39,0 3 1,-76 16-1,20 7 28,60-15-15,-54 9 0,96-20-60,0 0 0,0 0 0,0 1 0,1 0-1,-1 1 1,1-1 0,0 1 0,-1 0 0,1 0 0,0 1 0,1-1 0,-7 6 0,11-8-9,0-1 0,-1 1 1,1-1-1,0 1 0,0-1 1,-1 0-1,1 1 0,0-1 1,0 1-1,0-1 0,-1 1 1,1-1-1,0 1 0,0-1 1,0 1-1,0 0 0,0-1 1,0 1-1,0-1 0,0 1 1,0-1-1,0 1 1,1-1-1,-1 1 0,0-1 1,0 1-1,0-1 0,1 1 1,-1 0-1,12 15-11,-2-6 1,1-1 1,0 1 0,0-2 0,1 1-1,24 11 1,-1-3-36,38 13 0,-14-13-19,0-1 0,0-4-1,1-2 1,1-3 0,75 0-1,-50-8-34,126-18 0,11-30 7,-65 11 82,257-15 111,-358 46-77,-44 5-12,-1 0-1,1 0 1,0 1-1,0 1 1,0 0-1,0 1 1,0 1-1,18 3 1,-23 1 46,-9-5-55,1-1 0,0 0 1,0 1-1,0-1 0,-1 0 0,1 1 0,0-1 1,0 0-1,-1 1 0,1-1 0,0 0 0,-1 1 1,1-1-1,0 0 0,-1 0 0,1 0 0,-1 1 0,1-1 1,0 0-1,-1 0 0,1 0 0,-1 0 0,1 0 1,0 0-1,-1 0 0,1 0 0,-1 0 0,-26 4 36,0-1-1,-38-2 1,12 0-8,-300 23 165,-66 2 139,410-26-327,-365 18 317,331-11-233,1 2 0,0 1 0,-72 28 0,113-37-94,0-1 0,0 1-1,0-1 1,0 0 0,0 1 0,0-1 0,0 0 0,0 0 0,0 0-1,0 0 1,0 0 0,0 0 0,0 0 0,0 0 0,0 0-1,0 0 1,0-1 0,0 1 0,0 0 0,0-1 0,0 1-1,0 0 1,0-1 0,1 1 0,-1-1 0,0 0 0,0 1 0,0-1-1,-1-1 1,0 1-5,-1 1-1,0 0 0,0 0 1,1 0-1,-1 0 0,0 0 1,0 1-1,1-1 0,-6 2 1,-26 7 7,-46 19 0,70-25 7,0 0 0,0-1-1,0 0 1,-17 1 0,17-2 1,0 0 0,-1 1 0,1 0 0,-13 5 0,19-5-5,1 0 0,0 0-1,0 0 1,-1 1 0,1-1 0,1 1-1,-1 0 1,0 0 0,1 0-1,-1 0 1,1 0 0,0 1-1,0-1 1,1 1 0,-1-1 0,1 1-1,-2 6 1,-2 5-8,2 0 1,0 0-1,-2 17 0,3 1-2,1 1-1,2-1 0,5 41 1,25 98-44,-16-99-8,6 94 1,-20-152 48,3 64-57,18 97 0,-21-173 71,0 1 0,0-1-1,-1 1 1,0-1 0,1 1-1,-1-1 1,-1 1 0,1 0-1,0-1 1,-1 1 0,0-1-1,0 1 1,-1 3 0,-3 1 121,7-6 84,11 1-132,17 4-91,34 3 1,21 5-28,-63-9 29,32 7-40,60 8 0,103 17-67,-130-20 76,103 8-1,-103-21-3,0-4 1,127-13-1,-6-13-41,199-30-6,-184 12 106,-171 35 9,19-4 11,93-4 1,-36 6-14,-67 5 16,-48 4-17,0 1 0,-1 1 1,1 0-1,15 4 0,-21-2-6,-7-3-9,0 0-1,0 0 1,1 1 0,-1-1-1,0 0 1,0 0 0,0 1-1,1-1 1,-1 0-1,0 0 1,1 0 0,-1 0-1,0 0 1,0 0 0,1 1-1,-1-1 1,0 0-1,1 0 1,-1 0 0,0 0-1,0 0 1,1 0 0,-1 0-1,0 0 1,1 0-1,-1 0 1,0 0 0,1 0-1,-1-1 1,0 1 0,0 0-1,1 0 1,-1 0-1,0 0 1,1 0 0,-1-1-1,0 1 1,0 0 0,1 0-1,-3 0 13,1 1-1,0 0 1,-1-1 0,1 1-1,-1 0 1,1-1-1,0 0 1,-1 1 0,1-1-1,-1 0 1,0 0-1,1 0 1,-1 0 0,1 0-1,-1 0 1,1 0 0,-1-1-1,-2 0 1,0 1 13,-68-8 115,-61-6 152,-160-38-1,97 11-101,-85-26 21,222 48-157,1-2 0,1-3 0,1-3 0,-76-48 0,118 64-36,0 0 0,1-2 0,1 0 0,0 0-1,1-1 1,-13-21 0,-13-16 43,35 49-60,0-1 0,0 1 1,-1-1-1,1 1 1,0 0-1,-1 0 1,0 0-1,1 0 1,-1 1-1,0-1 1,-4-1-1,5 2-2,0 1 0,0 0-1,0-1 1,0 1 0,0 0-1,0 0 1,0 0 0,1 0 0,-1 1-1,0-1 1,0 1 0,0-1-1,0 1 1,0-1 0,0 1 0,1 0-1,-1 0 1,0 0 0,-1 1 0,-15 10 3,6-5-15,0 0-1,1 1 0,0 1 1,1 0-1,-14 14 0,24-22 10,-1-1 1,1 0-1,0 0 0,0 1 0,0-1 1,0 0-1,0 1 0,0-1 0,0 0 1,0 0-1,0 1 0,0-1 0,0 0 0,0 1 1,0-1-1,0 0 0,0 1 0,0-1 1,1 0-1,-1 0 0,0 1 0,0-1 1,0 0-1,0 0 0,0 1 0,1-1 0,-1 0 1,0 0-1,0 0 0,1 1 0,-1-1 1,0 0-1,0 0 0,1 0 0,-1 0 1,0 1-1,0-1 0,1 0 0,-1 0 0,0 0 1,1 0-1,-1 0 0,0 0 0,0 0 1,1 0-1,-1 0 0,1 0 0,19 5-52,-18-5 52,14 2-21,1 0-1,-1-1 1,1-1 0,22-3-1,70-14-66,-79 12 64,83-14-134,198-59 0,-230 56 33,-134 36 108,-74 19 46,-147 45 98,-328 142 483,599-219-606,-25 11 115,28-11-114,0-1 1,-1 0-1,1 0 0,0 0 0,0 0 1,-1 0-1,1 1 0,0-1 0,0 0 0,0 0 1,-1 0-1,1 1 0,0-1 0,0 0 1,0 0-1,-1 1 0,1-1 0,0 0 0,0 0 1,0 1-1,0-1 0,0 0 0,0 0 0,0 1 1,0-1-1,0 0 0,0 1 0,0-1 1,0 1-1,0-1 3,1 1-1,0-1 1,-1 1 0,1-1 0,0 1-1,0-1 1,-1 0 0,1 1 0,0-1-1,0 0 1,-1 1 0,1-1 0,0 0-1,0 0 1,0 0 0,1 0 0,29 4-21,1-2 1,0-2 0,-1 0-1,57-9 1,-26-2-76,89-28 1,-111 26-7,0-2 0,73-40 0,-87 41 20,-1-2-1,-1-1 1,-1-1 0,41-42 0,-8-10-3271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1:46.9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304 163 8744,'0'0'3658,"-11"-1"-3138,-5 0-405,-56-5 862,66 6-891,-1 1 0,1-1 0,-1 1 0,1 0 0,-1 0 0,1 1-1,0 0 1,0 0 0,-11 5 0,7 0-19,-1 1 0,1 0 1,0 1-1,1 0 0,0 0 0,0 1 1,-7 12-1,10-14-2,0 1 0,1 0 1,0 1-1,0-1 0,1 1 0,0 0 1,1 0-1,-4 21 0,6-30-50,1 0 0,0 1 0,0-1 0,0 1 0,0-1 0,0 0 0,0 1 0,0-1 0,0 0 0,0 1 0,0-1 0,1 0-1,-1 1 1,1-1 0,-1 0 0,1 0 0,-1 1 0,1-1 0,0 0 0,0 0 0,-1 0 0,1 0 0,0 0 0,0 0 0,0 0 0,0 0 0,0 0 0,1 0 0,-1-1 0,0 1 0,0 0-1,0-1 1,1 1 0,-1-1 0,0 1 0,0-1 0,3 1 0,1-1 13,0 0-1,0 0 0,0 0 1,1 0-1,-1-1 1,0 1-1,0-2 0,9-2 1,0-1 7,0 0 1,0-2 0,-1 1-1,0-2 1,12-9-1,62-55 100,-12-4-1098,91-121 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2:12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1171 8136,'0'0'8447,"4"-12"-8231,14-54 91,14-52 466,-29 110-705,5-15 298,17-35 0,-2 9-61,17-29 202,-33 66-420,6-10 117,1 1-1,0 0 1,21-23 0,-17 31 177,-17 13-365,-1 0-1,1 0 1,0 0-1,-1 0 0,1 0 1,-1 0-1,1 0 1,-1 0-1,1 0 1,-1 0-1,1 0 0,-1 0 1,1 0-1,-1 0 1,1 1-1,-1-1 0,1 0 1,-1 0-1,1 1 1,-1-1-1,1 0 1,0 1-1,1 2 26,0 0 1,0 0-1,-1 0 0,1 0 1,0 0-1,-1 0 0,0 0 0,1 6 1,-1-7-42,6 22 98,-1 1 1,-1 0-1,2 41 0,-3 78 165,-4-136-246,0 106 426,8-135-269,75-240 222,-80 252-373,-1 1 0,2 0-1,-1 0 1,1 0 0,0 0-1,1 0 1,0 1 0,0 0-1,1 0 1,0 0 0,8-7-1,-14 14-20,1-1-1,-1 1 1,1-1 0,-1 1-1,1 0 1,-1-1-1,1 1 1,-1 0 0,1-1-1,0 1 1,-1 0-1,1 0 1,0 0 0,-1-1-1,1 1 1,0 0-1,-1 0 1,1 0-1,0 0 1,-1 0 0,1 0-1,0 0 1,-1 0-1,1 1 1,-1-1 0,1 0-1,0 0 1,-1 0-1,1 1 1,0-1 0,-1 0-1,1 1 1,-1-1-1,1 0 1,-1 1 0,1-1-1,-1 1 1,1-1-1,-1 1 1,0-1-1,1 1 1,-1-1 0,1 1-1,-1 0 1,0-1-1,1 2 1,0 3 0,1 0 0,-1 0 0,0 1-1,1 9 1,-2-12 1,4 151 120,-4-114 22,0-40-143,0 0 0,0 0 0,0 1 0,0-1 0,0 0-1,0 0 1,0 0 0,0 0 0,0 0 0,0 0 0,0 0 0,0 0 0,0 0 0,0 0 0,0 0 0,0 0 0,0 1 0,0-1-1,0 0 1,0 0 0,0 0 0,0 0 0,0 0 0,0 0 0,0 0 0,0 0 0,0 0 0,0 0 0,0 0 0,0 0 0,0 0-1,0 0 1,0 0 0,0 0 0,1 0 0,-1 0 0,0 0 0,0 0 0,0 0 0,0 1 0,0-1 0,0 0 0,0 0-1,0 0 1,0 0 0,0 0 0,0 0 0,0 0 0,0 0 0,1-1 0,-1 1 0,0 0 0,0 0 0,0 0 0,0 0 0,0 0-1,0 0 1,0 0 0,0 0 0,0 0 0,0 0 0,0 0 0,7-6 41,5-10-11,20-36 59,19-29 37,-33 59-58,26-27 0,-44 48-68,0 1 0,1 0 0,-1 0 0,0 0 0,1 0 0,-1 0 0,0 0 0,1-1 0,-1 1 0,0 0 0,1 0 0,-1 0 0,0 0 0,1 0 0,-1 0 0,0 1 0,1-1 0,-1 0 0,0 0 0,1 0 0,-1 0 0,0 0 0,1 0 0,-1 1 0,0-1 0,0 0 0,1 0 0,-1 0 0,0 1 0,0-1 0,1 0 0,-1 0 0,0 1 0,0-1 0,0 0 0,1 0 0,-1 1 0,0-1 0,0 0 0,0 1 0,0-1 0,0 0 0,0 1 0,1 0 0,5 19 36,3 41 49,-5-25-26,2-1 0,18 65 0,-22-95-56,-1-1-1,1 1 1,0-1 0,0 0-1,0 0 1,1 1-1,0-2 1,0 1-1,0 0 1,0 0 0,0-1-1,1 0 1,-1 0-1,1 0 1,7 5 0,-8-9-1,-1 1 1,0 0 0,1-1 0,-1 1-1,0-1 1,1 1 0,-1-1-1,0 0 1,0 0 0,0 0 0,0 0-1,0-1 1,0 1 0,0-1 0,0 1-1,0-1 1,2-2 0,-1 1 6,11-9 41,-1-1 1,-1 0-1,0-1 1,15-24-1,35-68 250,-45 75-193,23-46 182,-37 73-213,-2 7-26,-3 17 3,0 10 1,3-13-44,2-1 0,-1 1 0,7 18 0,-8-31-12,1 1-1,-1-1 0,1 0 0,0 0 0,0 1 0,0-1 1,1-1-1,0 1 0,-1 0 0,1-1 0,1 1 1,-1-1-1,0 0 0,1 0 0,0 0 0,4 3 1,-2-5 4,0 0 1,-1 0-1,1 0 1,0-1-1,0 0 1,0 0 0,-1 0-1,1-1 1,0 0-1,0 0 1,-1-1-1,1 1 1,5-3 0,27-12 19,-1-1 0,-1-2 0,0-1 0,-1-2 0,-2-1 1,41-36-1,9-18 181,-81 76-191,9-7 61,-11 8-72,0 0-1,0 0 1,0 0-1,0 0 0,0 0 1,-1-1-1,1 1 1,0 0-1,0 0 1,0 0-1,0 0 1,0 0-1,0 0 1,0 0-1,-1 0 1,1 0-1,0 0 0,0 0 1,0 0-1,0 0 1,0-1-1,0 1 1,0 0-1,0 0 1,0 0-1,0 0 1,-1 0-1,1 0 0,0 0 1,0-1-1,0 1 1,0 0-1,0 0 1,0 0-1,0 0 1,0 0-1,0 0 1,0-1-1,0 1 0,0 0 1,0 0-1,0 0 1,0 0-1,0 0 1,0 0-1,0-1 1,1 1-1,-1 0 1,0 0-1,0 0 1,0 0-1,0 0 0,0 0 1,0 0-1,0-1 1,0 1-1,0 0 1,0 0-1,1 0 1,-1 0-1,0 0 1,-3 2 14,0-1 0,0 1 0,0 0 1,0 1-1,0-1 0,1 0 1,-1 1-1,1 0 0,-1-1 0,-1 5 1,0-2 2,-13 14 30,1 1 0,-14 25-1,26-39-44,1-1-1,0 1 1,0 0 0,1 1-1,0-1 1,0 0-1,0 0 1,1 1 0,0-1-1,0 1 1,0 0-1,1-1 1,1 13-1,-1-17-7,1 0-1,-1 0 0,1 0 0,0 0 0,0 0 0,0 1 0,0-1 1,0-1-1,0 1 0,0 0 0,1 0 0,-1 0 0,1-1 0,-1 1 1,1 0-1,0-1 0,-1 0 0,1 1 0,0-1 0,0 0 0,0 0 1,0 0-1,0 0 0,0 0 0,0-1 0,3 1 0,-1 0-4,0 0-1,0-1 0,0 1 0,0-1 1,0 0-1,-1-1 0,1 1 1,0-1-1,0 1 0,0-1 1,0 0-1,-1-1 0,1 1 1,4-3-1,0-1 8,0 0-1,-1-1 1,1 0-1,-1 0 1,-1 0 0,1-1-1,-1 0 1,0-1 0,-1 1-1,0-1 1,0 0 0,0-1-1,-1 1 1,0-1 0,4-16-1,0-8 24,-1 0-1,-1-1 1,0-34-1,-5 62-20,3-89 63,-14-163-1,9 242-51,0 1 1,-1-1 0,-1 0-1,-1 1 1,0 0-1,-11-26 1,14 40-14,1-1 1,-1 1 0,0 0-1,0 0 1,1-1 0,-1 1-1,0 0 1,0 0 0,0 0-1,0 0 1,0 0 0,0 0-1,-1 1 1,1-1 0,0 0-1,0 0 1,-1 1 0,1-1-1,-2 0 1,1 1 0,1 0-1,0 0 1,0 0-1,0 1 1,0-1 0,-1 0-1,1 1 1,0-1 0,0 0-1,0 1 1,0-1 0,0 1-1,0 0 1,0-1-1,0 1 1,0 0 0,0-1-1,-1 3 1,-1 1-4,-1 1 1,1-1-1,0 1 0,0 0 1,0 0-1,1 0 0,-1 1 1,-1 7-1,-1 9-19,1 1 0,1 0 0,1-1 0,1 1 0,1 0 1,1 0-1,1 0 0,8 38 0,1-16-58,1-1 1,3 0 0,27 57-1,-35-86 38,0 1 0,2-2 0,-1 1 0,2-1 1,0 0-1,15 15 0,-21-25 32,0-1 0,0 1 0,0-1 0,0 0 0,1 0 0,0 0 0,-1-1 0,1 0 0,0 0 0,0 0-1,0 0 1,0-1 0,0 0 0,0 0 0,1 0 0,-1-1 0,0 1 0,1-1 0,-1-1 0,0 1 0,0-1 0,1 0 0,-1 0 0,7-2 0,5-3 15,0-1-1,-1-1 0,0 0 1,0-1-1,0-1 0,-1 0 1,-1-1-1,0-1 0,17-17 1,-27 25-8,13-14 85,-17 18-80,0 0 0,0 0 0,0 0 0,0 0 0,0 0 0,0 0 0,0 0 0,0 0 0,0 0 0,0 1 0,0-1 0,0 0 0,0 0 0,0 0 0,0 0 0,0 0 0,0 0 0,0 0 0,0 0 0,0 0 0,0 0 0,0 0 0,0 0 0,0 0 0,0 0 0,0 0 0,0 1 0,0-1 0,0 0 0,0 0 0,0 0 0,0 0 0,0 0 0,0 0 0,0 0 1,0 0-1,0 0 0,0 0 0,0 0 0,0 0 0,1 0 0,-1 0 0,0 0 0,0 0 0,0 0 0,0 0 0,0 0 0,0 0 0,0 0 0,0 0 0,0 0 0,0 0 0,0 0 0,0 0 0,0 0 0,0 0 0,0 0 0,1 0 0,-1 0 0,0 0 0,0 0 0,0 0 0,0 0 0,0 0 0,-6 14 50,-15 30 6,-47 111 58,67-149-116,-1-1 0,1 1 0,1-1 0,-1 1 0,1 5-1,0-10-1,0 0 0,0 1 0,0-1 0,0 0 0,0 1 0,0-1 0,0 0-1,1 1 1,-1-1 0,0 0 0,1 0 0,-1 1 0,1-1 0,-1 0 0,1 0-1,0 0 1,-1 0 0,1 0 0,0 0 0,0 0 0,0 0 0,0 0 0,0 0-1,0 0 1,1 1 0,-1-2 3,1-1-1,-1 1 0,0 0 1,0 0-1,1 0 1,-1-1-1,0 1 0,0-1 1,0 1-1,1-1 1,-1 1-1,0-1 1,0 0-1,0 1 0,0-1 1,0 0-1,0 0 1,0 0-1,-1 0 0,1 0 1,0 0-1,0 0 1,-1 0-1,1 0 0,0-1 1,16-32 22,-6 3-11,-2-1 1,0 1 0,3-39-1,6-101 46,-17 160-51,5-76 58,-3 0-1,-3 0 0,-19-132 1,18 218-61,-5-24 50,6 25-53,0 0 1,0 0-1,0-1 1,0 1-1,0 0 1,0 0-1,0 0 0,0-1 1,0 1-1,0 0 1,0 0-1,-1 0 1,1 0-1,0-1 1,0 1-1,0 0 0,0 0 1,0 0-1,-1 0 1,1 0-1,0 0 1,0 0-1,0-1 1,-1 1-1,1 0 0,0 0 1,0 0-1,0 0 1,-1 0-1,1 0 1,0 0-1,0 0 1,0 0-1,-1 0 0,-6 13-9,3 1 2,1 0 0,0 0 0,1 0 1,0 1-1,1 21 0,10 76-62,-5-68 37,4 35-77,22 98 0,-22-144 59,2 1-1,1-2 1,1 1-1,2-2 1,26 45 0,-38-72 39,1 1 0,0-1 1,0 0-1,1 1 1,0-2-1,-1 1 1,1 0-1,0-1 0,1 1 1,-1-1-1,1 0 1,9 4-1,-11-6 10,0 0 0,0-1 0,0 1 0,1-1 0,-1 1 0,0-1 0,0 0 0,1-1 0,-1 1 0,0 0 0,0-1 0,0 0 0,1 0 0,-1 0 0,0 0 0,0 0 0,0 0 0,-1-1 0,1 0 0,0 1 0,0-1 1,2-3-1,9-7 21,0 0 1,-1-2-1,-1 1 1,-1-1-1,0-1 1,17-29-1,-13 17 6,-2-1 0,-1 0 0,11-40 1,-11 16 24,-2 0 0,5-75 0,-11 44 65,-4 73-91,-1 1 1,0-1-1,0 0 0,-1 1 1,0-1-1,-5-10 0,7 18-21,-1 1-1,1-1 0,-1 1 1,1-1-1,-1 0 0,0 1 1,0-1-1,0 1 1,0-1-1,0 1 0,0 0 1,0 0-1,0-1 1,-1 1-1,1 0 0,0 0 1,-1 0-1,1 0 0,-1 0 1,1 0-1,-1 1 1,1-1-1,-1 0 0,0 1 1,1-1-1,-1 1 1,0 0-1,1 0 0,-1-1 1,0 1-1,0 0 1,1 0-1,-1 1 0,0-1 1,1 0-1,-1 1 0,0-1 1,-1 1-1,-1 1 3,1 0 1,-1 0-1,1 0 0,0 0 0,0 1 1,-1-1-1,2 1 0,-1 0 0,0 0 1,0 0-1,1 0 0,0 0 0,0 0 1,0 1-1,-2 3 0,-2 9-17,1 0-1,1 0 0,1 0 1,0 0-1,1 1 1,0-1-1,2 25 1,2-4-30,1 1 1,11 42 0,-8-51-11,2 0 0,1-1 0,1 0 0,1 0 0,2-1 0,1 0 0,1-2 0,34 45 0,-29-43-19,-8-11 18,0-1-1,25 24 0,-33-36 48,-1 1 0,1-1-1,0-1 1,0 1-1,0-1 1,0 1-1,1-1 1,-1 0 0,1-1-1,-1 1 1,1-1-1,0 0 1,-1 0-1,1 0 1,0-1 0,6 1-1,-8-2 12,1 0 1,-1 0-1,0 0 0,0 0 1,0-1-1,0 1 0,0-1 1,0 0-1,0 0 0,0 0 1,-1 0-1,1 0 0,-1-1 0,1 1 1,-1-1-1,0 1 0,0-1 1,0 0-1,-1 0 0,1 0 1,-1 0-1,1 0 0,-1 0 1,0-1-1,0 1 0,0-4 0,1 2 25,-1-1 0,0 1-1,0 0 1,0-1-1,-1 1 1,0-1 0,0 1-1,0 0 1,-1-1 0,1 1-1,-1-1 1,-1 1-1,1 0 1,-1 0 0,0 0-1,-2-5 1,3 8-19,0 1 0,0 0 0,0 0 0,0 0 1,0 0-1,0 0 0,-1 0 0,1 0 0,0 0 0,0 0 0,-1 1 1,1-1-1,-1 1 0,1-1 0,0 1 0,-1-1 0,1 1 1,-1 0-1,1-1 0,-1 1 0,1 0 0,-1 0 0,1 0 0,-1 0 1,1 1-1,-1-1 0,1 0 0,-1 1 0,1-1 0,-1 1 0,1-1 1,0 1-1,-1 0 0,1-1 0,0 1 0,-1 0 0,1 0 1,-2 2-1,0-1 6,-1 1-1,1-1 1,0 1 0,0 0 0,0 0 0,1 1-1,-1-1 1,1 1 0,-1-1 0,1 1 0,0 0-1,-2 7 1,3-6-12,1 0 0,-1 0-1,1 0 1,1 0 0,-1 0-1,0-1 1,1 1 0,0 0-1,1 0 1,-1 0 0,1-1-1,-1 1 1,1-1 0,1 1-1,-1-1 1,1 0 0,0 0-1,0 0 1,0 0 0,0 0-1,0-1 1,1 1 0,0-1-1,0 0 1,5 4 0,-1-2-8,-1 0 1,1-1 0,0 0 0,0 0 0,1 0-1,-1-1 1,1 0 0,0-1 0,0 0 0,-1 0-1,1-1 1,1 0 0,9-1 0,1-5 25,-11 3-3808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2:12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13864,'0'0'3207,"74"-35"-3151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2:15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1234 10248,'0'0'2633,"6"-11"-1961,48-85 425,99-193 630,-93 166-1319,28-68 97,-56 105-84,28-124-1,-56 184-214,0 1 0,0-31-1,-3 46-97,-1-1 0,-1 1 0,0-1 0,-1 1 0,0 0 0,0-1 0,-1 1 0,-4-10-1,7 19-87,-1 0-1,1 0 0,0 0 1,-1 0-1,1 0 1,0 1-1,-1-1 0,1 0 1,-1 0-1,0 0 0,1 1 1,-1-1-1,1 0 1,-1 1-1,0-1 0,0 1 1,1-1-1,-1 0 0,0 1 1,0 0-1,0-1 0,1 1 1,-1-1-1,0 1 1,0 0-1,0 0 0,0 0 1,0-1-1,0 1 0,0 0 1,0 0-1,0 0 0,0 0 1,0 0-1,0 1 1,1-1-1,-1 0 0,0 0 1,0 1-1,0-1 0,0 0 1,0 1-1,0-1 0,1 1 1,-1-1-1,-1 2 1,-2 2 21,0-1 1,0 1-1,0 0 1,1 0-1,-1 0 1,1 1-1,-3 5 1,-4 10 7,2 0 0,-1 1-1,2 0 1,1 0 0,1 0 0,0 1-1,2 0 1,1 0 0,0 0 0,3 42-1,5-1 56,2 0 0,26 96 0,-25-127-38,0 1-1,2-1 1,20 39-1,-25-60-28,0 0-1,0 0 1,1-1-1,1 0 1,-1 0-1,1-1 1,1 0 0,0 0-1,0-1 1,1-1-1,0 1 1,15 7-1,-21-13-10,1 0-1,0-1 1,0 1-1,1-1 0,-1 0 1,0-1-1,0 0 1,1 1-1,-1-1 0,0-1 1,0 1-1,0-1 1,1 0-1,-1 0 1,0-1-1,0 1 0,0-1 1,-1 0-1,1-1 1,0 1-1,5-5 1,0 1 19,-1 0 1,0-1 0,-1 0-1,1-1 1,-1 0 0,-1 0 0,1-1-1,11-18 1,-13 15 16,1 0 0,-2 0 0,0-1 0,5-15 0,-9 23-29,0-1 0,1 1 0,-2 0 0,1-1 0,-1 1 0,0-1 0,0 1 0,0-1 0,-1 1 0,1 0 0,-1-1 0,-1 1 0,-2-8 0,4 12-22,-1 0 1,1-1-1,-1 1 0,0 0 1,0 0-1,1 0 0,-1 0 1,0 0-1,0 0 0,0 0 1,0 0-1,0 0 0,0 0 1,0 0-1,0 1 0,0-1 1,-1 0-1,1 1 0,0-1 0,0 1 1,-1 0-1,1-1 0,0 1 1,-1 0-1,1 0 0,0-1 1,-1 1-1,1 0 0,0 0 1,-1 1-1,1-1 0,0 0 1,-1 0-1,1 1 0,0-1 1,0 1-1,-1-1 0,1 1 1,0-1-1,0 1 0,0 0 1,-2 1-1,-2 1 10,0 0 1,1 1-1,0-1 0,-1 1 0,2 0 1,-1 0-1,0 1 0,1-1 1,-4 6-1,5-4-11,-1 0 0,1 0 0,1 0 0,-1 0 0,1 1 0,0-1 0,1 0 0,-1 1 0,1-1 0,0 0 0,1 1 0,0-1 0,0 0 0,0 1 0,1-1 0,0 0 0,0 0 0,0 0 0,6 10 0,0-1-10,1 0 1,0-1-1,1 0 1,0 0-1,1-1 0,16 14 1,-21-21-4,0-1 0,0 1 0,1-2 0,0 1 0,0-1 0,0 0 0,0 0 0,16 4 0,-19-7 8,-1 0-1,1 0 1,-1-1 0,1 0 0,-1 0 0,1 0 0,0 0 0,-1 0 0,1-1 0,-1 1 0,1-1 0,-1 0 0,1 0 0,-1 0 0,1-1 0,-1 1 0,0-1 0,0 0-1,0 0 1,0 0 0,0 0 0,4-4 0,3-5 31,0 0-1,-1 0 1,0-1-1,0-1 0,-1 1 1,-1-1-1,0 0 1,-1-1-1,-1 0 0,0 0 1,-1 0-1,0 0 1,3-28-1,-7 39-11,0-1-1,0 0 1,0 0-1,0 0 1,-1 1-1,0-1 1,0 0-1,0 1 0,0-1 1,0 0-1,-3-3 1,-3-11 270,6 18-281,1-1 0,0 1 0,0 0-1,-1-1 1,1 1 0,0 0 0,0-1 0,0 1 0,0 0-1,-1-1 1,1 1 0,0 0 0,0-1 0,0 1-1,0-1 1,0 1 0,0 0 0,0-1 0,0 1 0,0-1-1,0 1 1,0 0 0,0-1 0,0 1 0,1 0-1,-1-1 1,0 1 0,0-1 0,0 1 0,0 0-1,1-1 1,-1 1 0,0 0 0,0 0 0,1-1 0,-1 1-1,14 7 144,14 21-90,-22-19-49,0 0 0,-1 0 0,-1 1-1,1-1 1,-1 1 0,3 13 0,-3-10 15,0 0 0,12 22 1,-6-17 13,-4-5 8,1-1 1,1 0-1,0 0 1,16 18-1,-22-28-38,0 0-1,0-1 1,-1 1 0,1 0-1,0-1 1,1 1 0,-1-1-1,0 0 1,0 0 0,1 0-1,-1 0 1,0 0 0,1 0-1,-1-1 1,1 1-1,-1-1 1,1 0 0,-1 1-1,1-1 1,-1 0 0,1-1-1,-1 1 1,1 0 0,-1-1-1,1 1 1,-1-1 0,0 0-1,1 0 1,-1 0 0,0 0-1,1 0 1,2-3-1,25-18 263,-2-1 0,34-35 0,-5 4 47,-56 53-319,-1 0-1,1 1 1,-1-1-1,1 1 1,-1-1-1,1 1 1,0-1-1,-1 1 1,1-1-1,0 1 1,-1-1-1,1 1 1,0 0-1,0-1 1,-1 1-1,1 0 1,0 0 0,0 0-1,0-1 1,-1 1-1,1 0 1,0 0-1,0 0 1,0 0-1,0 0 1,-1 1-1,1-1 1,0 0-1,0 0 1,0 0-1,-1 1 1,1-1-1,0 0 1,0 1-1,-1-1 1,1 1-1,0-1 1,-1 1 0,1-1-1,-1 1 1,1 0-1,-1-1 1,1 1-1,-1-1 1,1 1-1,-1 0 1,1 0-1,-1-1 1,0 1-1,1 1 1,2 6 45,0 0 0,-1 0 0,1 1 1,0 9-1,1 0 140,-4-17-181,0 0 0,0-1-1,0 1 1,0 0 0,0-1-1,0 1 1,0 0-1,1-1 1,-1 1 0,0-1-1,0 1 1,1 0 0,-1-1-1,0 1 1,1-1 0,-1 1-1,1-1 1,-1 1-1,1-1 1,-1 1 0,1-1-1,-1 0 1,1 1 0,-1-1-1,1 0 1,0 1-1,-1-1 1,1 0 0,-1 0-1,1 0 1,0 1 0,-1-1-1,1 0 1,1 0-1,0-1 23,0 0 0,0 0 0,0 0 0,0 0 0,0-1 0,0 1-1,0-1 1,2-1 0,-1 0-37,1-1 58,1 0 1,-1-1-1,0 0 0,5-9 1,-6 10-19,-1 0 0,1 0 0,0 0 0,0 1 0,1-1 0,-1 1 0,8-7 0,-10 10-30,-1 0 0,0 0 0,1-1 0,-1 1 0,1 0 0,-1 0 0,0 0 0,1-1 0,-1 1 0,1 0 0,-1 0 0,1 0 0,-1 0 0,0 0 0,1 0 0,-1 0 0,1 0 0,-1 0 0,1 0-1,-1 0 1,0 1 0,1-1 0,-1 0 0,1 0 0,-1 0 0,1 0 0,-1 1 0,0-1 0,1 1 0,8 13 114,-1 22 53,-7-31-140,2 9 42,-3-7-16,2 0 0,-1 0-1,1 0 1,5 12-1,-6-19-51,-1 0 0,1 1 0,-1-1 0,1 0 0,0 1 0,-1-1 0,1 0 0,0 0 0,-1 1 0,1-1 0,0 0 0,-1 0-1,1 0 1,0 0 0,-1 0 0,1 0 0,0 0 0,-1 0 0,1 0 0,0 0 0,0-1 0,-1 1 0,1 0 0,-1 0 0,1-1 0,0 1-1,-1 0 1,1-1 0,-1 1 0,1-1 0,0 1 0,0-1 0,25-18 65,-22 16-51,8-6 13,-4 4-3,-1-1 0,1 1-1,-1 0 1,1 1-1,14-6 1,-19 9-24,0 1 1,0-1-1,0 1 1,0 0-1,0-1 0,1 1 1,-1 0-1,0 1 1,0-1-1,0 1 0,0-1 1,0 1-1,-1 0 1,1 0-1,0 0 1,0 0-1,0 1 0,-1-1 1,1 1-1,-1 0 1,4 2-1,44 38 27,-38-30-23,0-2 0,0 0 1,1 0-1,0-1 0,0-1 1,1 0-1,1-1 0,-1 0 1,20 6-1,-18-10-47,0-1 0,0 0 1,1-1-1,-1-1 0,0 0 0,0-2 0,1 1 0,-1-2 1,0 0-1,-1-1 0,1-1 0,23-10 0,-23 6-4305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07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1 885 9240,'0'0'5904,"9"-12"-5542,1 0-254,0 0 19,-1-1 0,1 0 0,-2-1 0,8-16 0,-6 7 251,10-40 0,-5 13 238,-4 29-257,-9 19-250,-1 0 0,1-1-1,-1 1 1,0-1 0,0 1-1,0-1 1,0 0 0,0 1-1,0-1 1,0-3-1,-1 6 162,0 1-13,-4 77 465,-23 126 0,10-93-339,3 39 509,7 180 1,7-252-173,0-77-499,0-14-129,0 0 0,0 0 0,1-1 0,6-23 0,-1-2 2,16-183 316,9-72-15,-22 236-248,1 1 0,37-108 0,-46 161-128,1 0 0,0-1 0,0 1 1,1 0-1,-1 0 0,1 0 0,0 0 0,0 0 0,0 1 0,0 0 0,1-1 0,7-4 0,-10 7-13,0 0 1,1 0-1,-1 1 0,1-1 0,-1 1 0,1-1 0,-1 1 0,1 0 1,-1 0-1,1 0 0,-1-1 0,1 1 0,-1 0 0,1 1 0,-1-1 1,1 0-1,1 1 0,-1 0-2,1 0 1,-1 0-1,0 0 1,0 0-1,0 1 0,-1-1 1,1 1-1,0 0 1,0-1-1,-1 1 1,1 0-1,-1 0 1,1 0-1,0 2 1,8 13 14,-1 1 0,0-1 0,-2 1 0,0 1 1,-1-1-1,0 1 0,-2 0 0,0 0 1,-2 1-1,0-1 0,-1 1 0,-1-1 1,-4 39-1,3-52-10,-1 0-1,1 0 1,-1-1 0,0 1 0,0 0-1,-1-1 1,0 0 0,0 1 0,0-1 0,0 0-1,-1-1 1,0 1 0,0-1 0,0 1-1,-1-1 1,-7 5 0,9-7 5,0 0 0,-1 0 0,1 0 0,-1-1 0,1 1 0,-1-1 0,0 0 0,1 0 0,-1-1 0,0 1 0,0-1 0,0 1 0,1-1 0,-1 0 0,0-1 0,0 1 0,0-1 0,1 0 0,-1 1 0,0-2 0,1 1 0,-1 0 0,1-1 0,-1 0 0,-5-4 0,0 1 46,-25-19 214,33 23-257,-1 0 1,1-1 0,-1 1-1,1 0 1,0-1-1,-1 1 1,1-1 0,0 1-1,0-1 1,0 0 0,0 1-1,1-1 1,-1 0 0,0 1-1,1-1 1,-1-3-1,3 4-13,1 0-1,-1 1 0,1-1 0,-1 1 0,1 0 1,-1 0-1,1 0 0,0 0 0,-1 0 0,4 1 0,-6-1-3,53 9-84,-46-6 71,1-1 0,-1-1 1,0 1-1,1-1 0,-1 0 1,1-1-1,-1 0 0,1 0 1,-1-1-1,1 1 0,-1-2 0,10-2 1,1-4-6,0-1 0,0-1 1,-1 0-1,0-2 0,-1 0 0,0 0 1,-1-2-1,25-27 0,1-10 5,48-76 1,-69 97 10,3-5 23,-1 0-1,-2-1 0,-2-1 1,-1-1-1,18-62 1,-29 78-6,4-14 50,10-65 0,-19 90-45,0 1 0,0-1 1,-2 1-1,1-1 0,-1 1 0,-1-1 1,0 1-1,0-1 0,-1 1 0,0 0 1,-5-11-1,7 21-17,1-1 0,-1 0 1,1 0-1,-1 0 0,1 0 1,-1 0-1,0 0 0,1 1 0,-1-1 1,0 0-1,1 0 0,-1 1 1,0-1-1,0 1 0,0-1 0,0 1 1,0-1-1,0 1 0,0-1 1,0 1-1,0 0 0,0-1 0,0 1 1,0 0-1,-2 0 0,1 0 0,0 1 0,0-1-1,0 1 1,-1-1 0,1 1-1,0 0 1,0 0 0,0 0-1,0 0 1,0 0 0,-2 3 0,-4 3 1,0 0 0,0 0 0,1 1 0,-7 9 0,8-7-7,-1 1 0,2-1-1,-1 1 1,1 0-1,1 0 1,0 0-1,-4 20 1,-8 88-103,11-70 63,-1 110-46,5-118 115,3-1 1,1 1-1,11 54 0,-6-71 108,0-1-1,22 42 0,-30-64-121,1-1-1,-1 1 0,1 0 0,-1 0 0,1 0 1,0 0-1,-1-1 0,1 1 0,0 0 0,0-1 0,0 1 1,-1 0-1,1-1 0,0 1 0,0-1 0,0 0 1,0 1-1,0-1 0,0 0 0,0 1 0,0-1 0,2 0 1,-1 0 8,1 0 1,0 0-1,0 0 0,-1-1 1,1 1-1,0-1 1,-1 0-1,5-1 1,1-2 11,0 0 0,0-1 0,0 0 0,9-8 0,4-7 26,0-1 0,-1-1 1,17-27-1,-7 11-13,-28 35-40,1 1-1,-1-1 0,1 1 0,0 0 1,0 0-1,0 0 0,0 0 0,0 0 0,0 0 1,1 1-1,-1 0 0,1 0 0,-1 0 1,1 0-1,-1 0 0,1 1 0,-1-1 0,1 1 1,-1 0-1,1 0 0,0 1 0,-1-1 1,1 1-1,-1-1 0,1 1 0,-1 0 0,1 0 1,-1 1-1,5 1 0,15 10 52,38 27 0,-56-38 116,-12-12-89,-16-13-23,18 19-45,-1 1 1,1 0 0,-1 0-1,0 0 1,0 1 0,-1 0-1,1 0 1,0 0 0,-1 1 0,-7-1-1,9 2-8,1 1 0,-1-1 1,1 0-1,0 1 0,0 0 0,-1 0 0,1 1 0,0-1 0,0 1 0,0 0 0,0 0 1,1 0-1,-1 0 0,0 1 0,1-1 0,-5 6 0,3-4-14,0 1 0,1 0 0,-1 1 0,1-1 0,1 1 0,-1 0 0,1 0 0,0 0 0,0 0 0,1 0 0,0 1 0,0-1 0,0 1 0,1-1-1,0 1 1,0 0 0,1 0 0,0-1 0,0 1 0,0 0 0,1 0 0,0-1 0,0 1 0,1 0 0,0-1 0,0 1 0,1-1 0,-1 0 0,1 0 0,1 0 0,4 7 0,-4-8-12,0 1 0,0-1 0,1 1 0,-1-1 0,1-1 0,1 1 0,9 6 0,-14-10 21,1 0-1,0 0 0,-1-1 1,1 1-1,0-1 0,-1 1 1,1-1-1,0 1 0,0-1 0,-1 0 1,1 0-1,0 0 0,0 0 1,0 0-1,-1 0 0,1-1 1,0 1-1,0-1 0,-1 1 1,1-1-1,0 0 0,-1 1 1,1-1-1,0 0 0,-1 0 1,1 0-1,-1 0 0,0 0 1,1-1-1,-1 1 0,0 0 0,0-1 1,0 1-1,0-1 0,2-1 1,3-7 12,0-1 1,-1 1 0,0-1-1,0 0 1,-1 0 0,-1-1-1,0 1 1,3-18-1,-4 12 58,0-1-1,-1 0 0,0 1 0,-4-29 1,7 60-47,0 0 0,0-1 0,1 0 1,12 20-1,-7-10-11,-6-15-6,32 62-64,-32-63 44,0-1-1,0-1 0,0 1 1,1-1-1,0 1 0,0-1 1,0-1-1,11 8 0,-15-11 18,1-1 0,0 1 0,0 0-1,0-1 1,0 1 0,0-1 0,0 0 0,0 0-1,0 1 1,-1-1 0,1 0 0,0-1-1,0 1 1,0 0 0,0-1 0,0 1-1,0-1 1,0 1 0,0-1 0,-1 0-1,1 0 1,0 0 0,0 0 0,-1 0 0,1 0-1,-1 0 1,1-1 0,2-2 0,1-2 29,1 0 1,-1 0-1,0-1 1,0 0-1,6-11 1,11-30 217,20-63 1,-38 102-228,0 1 1,1-1-1,-1 1 1,2 0-1,9-12 0,-5 7 2,-9 12-26,-1 0 0,1 0 0,-1 1 0,1-1 0,-1 1 0,1-1 0,0 0 0,-1 1 0,1-1 0,0 1 0,-1-1 0,1 1 0,0 0 0,-1-1 0,1 1 0,0 0 0,0-1 0,0 1 0,-1 0 0,1 0 0,0 0 0,0 0 0,0 0 0,0-1 0,-1 2 0,1-1 0,2 0-1,-2 1 2,1 0-1,0-1 0,-1 1 0,1 0 0,0 1 0,-1-1 0,1 0 0,-1 0 0,0 1 1,0-1-1,3 3 0,1 4 9,0 0 0,-1 0 0,7 15 0,-3-1 10,0 1 1,8 38-1,-15-50-7,1-1 0,-2 0 0,1 1 0,-1-1 0,-1 0 0,0 1 1,0-1-1,-5 17 0,5-26-8,1 1 1,-1-1 0,1 0-1,-1 1 1,0-1 0,0 0-1,1 0 1,-1 0 0,0 0 0,0 0-1,0 1 1,0-2 0,0 1-1,0 0 1,0 0 0,-1 0-1,1 0 1,0-1 0,0 1-1,-1-1 1,0 1 0,-2 0 11,1 0 0,-1 0-1,1-1 1,-1 0 0,1 0 0,-1 0 0,1 0 0,-6-1 0,0 0 15,1-1 0,-1-1 0,1 1 0,0-1 0,0-1 0,-10-5 0,4 0-8,1 0 1,0-1-1,-14-14 0,27 24-42,4 4-29,7 5 18,-1-2-1,1 1 1,0-1-1,1-1 1,0 0 0,16 5-1,-6-2-12,-19-7 37,1 0-1,0-1 1,0 0-1,0 0 1,0 0-1,0 0 1,0 0-1,0-1 1,0 0-1,0 0 1,0 0-1,0 0 1,0-1-1,0 1 1,7-3-1,-6 1 10,0-1 0,0 1 0,0-1 0,0 0 0,-1 0-1,1 0 1,-1-1 0,0 0 0,0 0 0,4-6 0,5-7 58,-1-2 1,-1 0 0,-1 0 0,13-34-1,-21 47-42,9-17 91,1-1-1,1 2 1,1 0 0,27-34-1,-39 54-106,-1 0 1,1 1-1,-1-1 0,1 1 0,0-1 0,-1 1 0,1-1 1,0 1-1,0 0 0,0 0 0,0 0 0,1 0 0,-1 0 1,4-1-1,-4 2-3,-1 0 0,1 0 0,-1 0 1,1 1-1,-1-1 0,0 0 0,1 0 1,-1 1-1,0-1 0,1 1 0,-1-1 1,0 1-1,1 0 0,-1-1 0,0 1 1,0 0-1,0 0 0,0 0 0,1 0 1,-1 0-1,-1 0 0,1 0 0,0 0 1,0 1-1,1 0 0,3 9-1,1-1 0,-2 1 0,1 0 0,-2 0 0,1 0 0,-1 0 0,-1 1 0,0-1 0,-1 1 0,0 21 0,-2 10 0,-12 67 0,11-95 0,2 5 0,3-16 0,4-10 0,50-93 0,23-33 0,-79 130 0,0-1 0,1 1 0,0 0 0,0-1 0,-1 1 0,1 0 0,0 0 0,1 0 0,-1 1 0,0-1 0,0 0 0,1 1 0,-1 0 0,4-2 0,-6 3 0,1 0 0,0 0 0,-1 0 0,1 0 0,0 0 0,-1 0 0,1 0 0,0 1 0,-1-1 0,1 0 0,-1 0 0,1 0 0,0 1 0,-1-1 0,1 0 0,-1 1 0,1-1 0,-1 1 0,1-1 0,-1 0 0,1 1 0,0 0 0,0 1 0,1 0 0,-1 1 0,1-1 0,-1 1 0,0-1 0,0 1 0,1 4 0,2 13 0,0-1 0,-2 1 0,0 1 0,-2 28 0,0-48 0,0-1 0,0 0 0,0 0 0,0 0 0,0 1 0,0-1 0,0 0 0,0 0 0,0 0 0,0 0 0,0 1 0,0-1 0,0 0 0,0 0 0,0 0 0,0 1 0,0-1 0,0 0 0,0 0 0,0 0 0,0 0 0,0 1 0,1-1 0,-1 0 0,0 0 0,0 0 0,0 0 0,0 1 0,0-1 0,0 0 0,1 0 0,-1 0 0,0 0 0,0 0 0,0 0 0,1 0 0,-1 0 0,0 0 0,0 1 0,0-1 0,0 0 0,1 0 0,-1 0 0,0 0 0,0 0 0,0 0 0,1 0 0,-1 0 0,0 0 0,0 0 0,0-1 0,1 1 0,-1 0 0,0 0 0,0 0 0,0 0 0,1 0 0,14-12 0,11-21 0,-3-3 0,-5 5 0,42-51 0,-60 81 0,1 0 0,-1 1 0,1-1 0,-1 1 0,1-1 0,-1 1 0,1-1 0,-1 1 0,1-1 0,-1 1 0,1 0 0,0-1 0,-1 1 0,1 0 0,0-1 0,-1 1 0,1 0 0,1 0 0,-1 0 0,-1 0 0,0 0 0,1 0 0,-1 0 0,0 1 0,1-1 0,-1 0 0,0 0 0,1 1 0,-1-1 0,0 0 0,0 1 0,1-1 0,-1 0 0,0 1 0,0-1 0,0 0 0,0 1 0,1-1 0,-1 1 0,0-1 0,0 0 0,0 1 0,0 0 0,1 33 0,-2-26 0,1 9 0,0 1 0,1 0 0,1 0 0,1-1 0,0 1 0,7 20 0,-9-36 0,-1 0 0,1 0 0,-1-1 0,1 1 0,0 0 0,0-1 0,0 1 0,0-1 0,0 1 0,0-1 0,0 1 0,1-1 0,-1 0 0,0 1 0,1-1 0,-1 0 0,1 0 0,-1 0 0,1 0 0,0-1 0,-1 1 0,1 0 0,0-1 0,0 1 0,0-1 0,-1 1 0,1-1 0,0 0 0,0 0 0,2 0 0,1-1 0,0 0 0,0-1 0,0 1 0,0-1 0,0-1 0,-1 1 0,1 0 0,-1-1 0,0 0 0,5-4 0,66-60 0,-26 22 0,-46 42 0,0 1 0,0-1 0,0 1 0,0 0 0,1 0 0,-1 0 0,1 0 0,-1 1 0,1-1 0,0 1 0,6-2 0,-9 3 0,-1 0 0,1 0 0,-1 0 0,1-1 0,0 1 0,-1 0 0,1-1 0,-1 1 0,1 0 0,-1-1 0,1 1 0,-1-1 0,1 1 0,-1-1 0,1 1 0,-1-1 0,1 1 0,-1-1 0,0 1 0,1-1 0,-1 0 0,0 1 0,1-2 0,-2-2 0,-8 10 0,-19 19 0,22-20 0,0-1 0,0 2 0,0-1 0,0 1 0,1-1 0,0 1 0,1 1 0,-1-1 0,1 1 0,0 0 0,1 0 0,-3 7 0,5-9 0,0-1 0,0 1 0,1-1 0,0 1 0,0 0 0,1-1 0,0 6 0,-1-9 0,0 0 0,0 0 0,0 0 0,0 1 0,1-1 0,-1 0 0,0 0 0,1 0 0,-1 0 0,1-1 0,-1 1 0,1 0 0,-1 0 0,1 0 0,0 0 0,-1 0 0,1-1 0,0 1 0,0 0 0,-1 0 0,1-1 0,0 1 0,0-1 0,0 1 0,0-1 0,0 1 0,0-1 0,0 0 0,0 1 0,0-1 0,0 0 0,0 0 0,0 0 0,0 1 0,0-1 0,2-1 0,1-1 0,0 0 0,0-1 0,0 0 0,-1 0 0,1 0 0,-1 0 0,0-1 0,4-4 0,-3 3 0,3-3 0,-4 5 0,0-1 0,0 1 0,0 0 0,0 0 0,7-5 0,-10 8 0,1 0 0,-1-1 0,1 1 0,0 0 0,0-1 0,-1 1 0,1 0 0,0 0 0,0 0 0,-1 0 0,1 0 0,0-1 0,0 1 0,-1 1 0,1-1 0,0 0 0,0 0 0,-1 0 0,1 0 0,0 0 0,-1 1 0,1-1 0,0 0 0,-1 1 0,1-1 0,0 0 0,-1 1 0,1-1 0,0 1 0,-1-1 0,1 1 0,-1-1 0,1 1 0,-1 0 0,0-1 0,1 1 0,-1 0 0,1 1 0,10 12 0,1 0 0,0-1 0,16 14 0,-25-24 0,2 3 0,0-1 0,1-1 0,-1 1 0,1-1 0,0 0 0,0 0 0,0-1 0,0 1 0,1-1 0,-1-1 0,1 1 0,0-1 0,0-1 0,0 1 0,0-1 0,0 0 0,0-1 0,0 1 0,14-2 0,-13 0 0,0 0 0,0-1 0,-1 0 0,1 0 0,-1 0 0,1-1 0,-1 0 0,0-1 0,12-7 0,-13 8 850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2:15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1 196 15776,'0'0'695,"71"-16"1,18-1 128,21-1 16,14-12-80,8-5 8,-14 9-288,-8-1 8,-10 13-208,-15 4-8,-9 8-88,-11 2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07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241 142 7936,'0'0'3554,"-2"-12"-3002,-1-4-347,-1 0 262,0-1 0,-1-32 1,-2 28 424,7 21-828,0-1 1,0 0 0,-1 1-1,1-1 1,0 1 0,-1-1 0,1 0-1,-1 1 1,1-1 0,0 1-1,-1-1 1,1 1 0,-1 0-1,1-1 1,-1 1 0,1-1-1,-1 1 1,0 0 0,1-1 0,-1 1-1,0 0 1,1 0 0,-1 0-1,1-1 1,-1 1 0,0 0-1,1 0 1,-2 0 0,1 1-28,0 0 1,0 0 0,0 0-1,0 0 1,0 0 0,0 0-1,1 1 1,-1-1 0,1 0-1,-1 0 1,0 1-1,1-1 1,0 0 0,-1 1-1,1 0 1,-2 4 73,-65 232 1340,53-178-1167,-58 295 1709,43-151 228,26-160-474,3-44-1711,0 0-1,0 0 1,0 0-1,0 0 1,0 0 0,0 0-1,0 0 1,0 0-1,-1 0 1,1 0 0,0 0-1,0 0 1,0 0-1,0 0 1,0 0 0,0 0-1,0 0 1,0 0-1,0 0 1,0 0 0,0 0-1,0 0 1,0 0-1,0 0 1,-1 0 0,1 0-1,0 0 1,0 0-1,0 0 1,0 0 0,0 1-1,0-1 1,0 0-1,0 0 1,0 0 0,0 0-1,0 0 1,0 0-1,0 0 1,0 0 0,3-11 449,5-1-611,-4 6-3165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07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79 912 13264,'0'0'2838,"4"-10"-2238,138-336 2136,-58 88-1008,-46 93-717,-18 68-34,-15 67-489,-6 24-93,-3 23-150,-8 43-13,-85 355 440,43-212-444,25-85-8,-78 203 0,103-311-189,-1 0 0,1-1 0,-2 0-1,1 0 1,-11 11 0,16-19-28,0-1 1,0 0-1,-1 1 0,1-1 1,0 0-1,-1 0 0,1 1 0,0-1 1,0 0-1,-1 0 0,1 0 1,-1 1-1,1-1 0,0 0 0,-1 0 1,1 0-1,0 0 0,-1 0 0,1 0 1,-1 1-1,1-1 0,0 0 1,-1 0-1,1 0 0,-1-1 0,1 1 1,0 0-1,-1 0 0,1 0 1,-1 0-1,1 0 0,0 0 0,-1 0 1,1-1-1,0 1 0,-1 0 0,1 0 1,0-1-1,-1 1 0,1 0 1,0 0-1,0-1 0,-1 1 0,1 0 1,0-1-1,0 1 0,-1 0 1,1-1-1,0 1 0,0 0 0,0-1 1,0 1-1,-1-1 0,-6-22 71,5 13-47,1 0 0,0 0-1,1-1 1,0 1 0,1 0 0,0-1 0,0 1-1,5-16 1,1 4 38,0 0 0,19-36 0,-14 34 4,1 1-1,1 0 1,1 2 0,27-31 0,-35 44 3,1 0 1,0 0 0,0 1 0,1 0-1,0 1 1,0 0 0,1 0 0,-1 1 0,1 0-1,0 1 1,1 0 0,-1 0 0,16-2-1,-23 6-28,1-1 0,0 1 0,0 0 0,0 0 0,0 1 0,-1-1 0,1 1-1,0-1 1,0 1 0,-1 1 0,1-1 0,-1 0 0,5 3 0,1 2 93,0 0 1,0 0 0,9 10 0,-1-1 47,-11-9-60,1 1-1,-2 0 1,1 0-1,-1 1 1,6 10-1,5 7-4056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10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376 0 8136,'0'0'7217,"-11"3"-6802,-13 2-101,1 1 1,-1 1-1,2 1 1,-1 1 0,1 2-1,-22 12 1,29-11-131,0 1 1,0 0-1,1 1 0,1 0 0,0 1 0,1 1 0,1 0 1,-10 18-1,13-19-30,0 0-1,1 0 1,1 1 0,0 0 0,1 1 0,1-1 0,1 1-1,0-1 1,-1 27 0,4-36-56,0-1 1,1 0-1,-1 1 0,1-1 1,1 0-1,-1 0 1,1 0-1,5 11 0,-7-16-70,1 1-1,0-1 0,0 1 1,0-1-1,0 0 0,0 1 1,1-1-1,-1 0 0,0 0 1,1 0-1,-1 0 0,0 0 1,1 0-1,-1-1 0,1 1 1,-1 0-1,1-1 0,0 1 1,-1-1-1,1 1 0,-1-1 1,1 0-1,0 0 0,-1 0 1,1 0-1,0 0 0,0 0 1,-1 0-1,1 0 0,-1-1 1,1 1-1,0-1 0,-1 1 1,1-1-1,-1 0 0,1 1 1,1-2-1,7-3 63,-1-1 0,1 0 0,-1 0 0,0-1 0,-1 0 0,0-1-1,0 0 1,-1 0 0,1 0 0,-2-1 0,1 0 0,-2-1 0,7-10 0,5-18 214,-1 0 0,14-50 0,-1 3 522,-27 73-610,-2 11-181,0-1 0,0 1 0,1 0 1,-1 0-1,0 0 0,0 0 0,1 0 1,-1 0-1,0 0 0,1 0 0,-1 0 1,1 0-1,0 0 0,-1 0 0,1 0 1,1-1-1,2 33 702,1-8-607,24 91 324,-24-99-289,0 0 0,1 0 1,1 0-1,0-1 1,12 17-1,-17-28-116,0-1 1,-1 0-1,1 0 1,0 0-1,0-1 0,0 1 1,0 0-1,0-1 0,1 1 1,-1-1-1,0 0 1,1 0-1,-1 0 0,1 0 1,-1 0-1,1 0 0,-1-1 1,1 1-1,0-1 1,-1 0-1,1 0 0,0 0 1,-1 0-1,5-1 0,3-1 8,-1 0 0,0-1 0,1-1 0,-2 1 0,16-10 0,4-3-3918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12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1171 9848,'0'0'5386,"6"-11"-4662,88-213 2445,-72 159-2372,30-77 1390,-48 131-1903,-3 6-70,1 0 0,0 0 0,1 0 0,-1 0 0,1 0 1,0 0-1,0 1 0,4-6 0,-6 10-196,-1 0 0,0 0 1,1-1-1,-1 1 0,1 0 0,-1 0 1,0 0-1,1 0 0,-1 0 0,1 0 1,-1 0-1,1 0 0,-1 0 0,0 0 1,1 0-1,-1 0 0,1 0 0,-1 0 1,0 0-1,1 0 0,-1 0 0,1 0 1,-1 0-1,0 1 0,1-1 0,-1 0 1,1 0-1,-1 0 0,0 1 0,1-1 1,-1 0-1,0 1 0,0-1 0,1 0 1,-1 1-1,0-1 0,0 0 0,1 1 1,-1-1-1,0 0 0,0 1 0,0-1 1,0 1-1,1 0 0,7 22 256,-7-19-201,8 24 121,-1 1 1,-1 0-1,-1 0 1,-2 1-1,1 43 1,-5-57-140,-6 81 300,4-83-260,-1 0 0,1-1 0,-2 1 0,-9 24 0,12-35-63,0-1 0,-1 1 0,1-1 0,0 1 0,-1-1 0,0 0 0,1 0 0,-1 0 0,0 0 0,0 0 0,0 0 0,0 0 0,0 0 0,-1-1 0,1 1 0,0-1 0,-1 0 0,1 0 0,-1 0 0,0 0 0,1 0 0,-1 0 0,-3 0 0,2-1 18,0 0 0,0-1 0,0 1-1,0-1 1,0 0 0,0 0-1,0 0 1,1 0 0,-1 0 0,0-1-1,1 0 1,-1 0 0,1 0-1,-1 0 1,-3-4 0,-5-3 93,6 6-59,1-1 0,-1 0 0,1 0 0,0-1 0,1 1 0,-1-1 0,1 0-1,0 0 1,-6-9 0,10 13-75,0 0 0,0 0 0,0 0-1,0 0 1,0 0 0,1 0 0,-1 1-1,0-1 1,1 0 0,-1 0 0,0 0 0,1 0-1,-1 1 1,1-1 0,-1 0 0,1 0-1,0 1 1,-1-1 0,1 0 0,0 1-1,-1-1 1,1 1 0,0-1 0,0 1-1,0-1 1,1 0 0,29-14 61,-24 12-47,260-144 125,-242 130-121,-1 0 0,0-2 0,-1-1 0,-1-1 0,-1 0 0,-1-2 0,-1-1 0,-1 0 0,-1-1 0,-1-1 0,-1 0 0,-1-1 0,-2-1 0,10-32 0,-8 14 61,-2 0-1,-2 0 1,-3-1-1,-1-1 1,-2 1-1,-3-1 1,-4-51-1,3 98-82,-7-49 154,6 47-144,1 0 0,-1 1-1,1-1 1,-1 1 0,0-1 0,0 1 0,0 0 0,-1-1 0,1 1 0,0 0 0,-1 0 0,0 0 0,1 0 0,-1 0 0,-4-3 0,5 5-11,0 0 0,0-1 0,0 1 0,0 0 0,0 0-1,0 0 1,0 0 0,0 0 0,0 0 0,0 0 0,0 0 0,1 0 0,-1 0 0,0 0 0,0 1 0,0-1 0,0 0 0,0 1 0,0-1 0,0 1 0,0-1 0,1 1 0,-1 0 0,0-1 0,-1 2 0,-19 19 27,13-10-28,0 1 0,1 0 0,0 0 0,1 0 0,0 1 0,1 0 0,-4 16-1,-19 99-18,19-67-54,2 0-1,3 1 1,3 0-1,2 0 1,3 0-1,20 101 1,-19-143 24,1 0 1,15 34 0,-17-45 25,1-1 0,0 1 0,0-1 0,0 0 0,1-1 1,0 1-1,0-1 0,9 6 0,-14-12 20,0 0 0,0 0 0,1-1-1,-1 1 1,0-1 0,0 1 0,1-1 0,-1 1 0,1-1-1,-1 0 1,0 0 0,1 0 0,-1 0 0,1 0 0,-1 0-1,1 0 1,-1 0 0,0 0 0,1-1 0,-1 1 0,0-1-1,1 1 1,-1-1 0,0 1 0,1-1 0,-1 0 0,0 0-1,0 1 1,2-3 0,3-2 9,1-1 0,0 0 0,8-10 0,-10 10 0,21-27 102,-1-1 0,33-60 0,-51 83-72,9-24 55,-14 29-71,0 0 0,0 0 0,1 1 0,0-1 0,0 1 1,0 0-1,6-6 0,-9 10 74,0 16-14,6 107 14,-5-108-54,1 0 1,1 0 0,1 0-1,0 0 1,0-1 0,11 21-1,-14-33-41,-1 1-1,1-1 0,0 0 1,0 0-1,0 0 1,0 0-1,0 1 0,0-1 1,1-1-1,-1 1 1,0 0-1,0 0 0,1 0 1,-1-1-1,1 1 1,-1 0-1,0-1 0,1 0 1,-1 1-1,1-1 0,-1 0 1,1 0-1,-1 1 1,1-1-1,-1 0 0,1-1 1,-1 1-1,1 0 1,-1 0-1,1-1 0,-1 1 1,1-1-1,-1 1 0,2-2 1,6-2 4,0 0-1,0-1 1,0 0 0,8-8-1,-5 5-3,103-59-2,-13 8 0,-44 20 0,-29 18 0,44-24 0,-52 34 0,-28 16 0,0 0 0,0 1 0,-10 11 0,-8 7 0,15-16 0,-11 9 0,-22 23 0,37-34 0,0 1 0,1-1 0,0 1 0,0 0 0,0 1 0,1-1 0,0 1 0,-2 8 0,4-13 0,1 0 0,0 0 0,1 0 0,-1 0 0,0 0 0,1 0 0,-1 0 0,1 0 0,0 0 0,0 0 0,0 0 0,1 0 0,-1 0 0,1 0 0,0 0 0,0 0 0,0 0 0,0 0 0,0 0 0,0 0 0,1-1 0,-1 1 0,1-1 0,0 1 0,0-1 0,0 1 0,0-1 0,0 0 0,1 0 0,-1 0 0,0 0 0,1-1 0,3 3 0,0-1 0,0-1 0,1 0 0,-1 0 0,0 0 0,1-1 0,-1 1 0,1-2 0,-1 1 0,1-1 0,0 0 0,-1 0 0,1-1 0,-1 0 0,10-2 0,23-10 0,-1-2 0,0-2 0,-1-1 0,43-28 0,-54 30 0,-1-1 0,28-26 0,-46 37 0,0-1 0,0 1 0,-1-1 0,0-1 0,0 1 0,-1-1 0,0 0 0,-1-1 0,1 1 0,-2-1 0,5-12 0,-8 20 0,1 0 0,-1 0 0,1 0 0,-1 0 0,0 0 0,0-1 0,0 1 0,1 0 0,-1 0 0,0 0 0,0 0 0,-1-1 0,1 1 0,0 0 0,0 0 0,0 0 0,-1 0 0,1 0 0,-1-1 0,1 1 0,-1 0 0,0-1 0,0 1 0,0 1 0,0 0 0,0 0 0,0-1 0,1 1 0,-1 0 0,0 0 0,0 0 0,0 0 0,0 0 0,0 0 0,0 0 0,0 0 0,0 0 0,0 0 0,0 1 0,1-1 0,-1 0 0,0 1 0,0-1 0,-1 1 0,-6 3 0,0 1 0,0 0 0,1 0 0,-9 8 0,13-10 0,-1 0 0,1 0 0,0 0 0,0 0 0,1 1 0,-1-1 0,1 1 0,0 0 0,0 0 0,0 0 0,0 0 0,1 0 0,-1 0 0,1 0 0,0 1 0,0-1 0,0 5 0,1-5 0,1 0 0,-1 0 0,1 0 0,0 0 0,0-1 0,0 1 0,0 0 0,0-1 0,1 1 0,0-1 0,0 1 0,0-1 0,0 0 0,0 0 0,1 0 0,-1 0 0,1 0 0,0 0 0,6 4 0,-2-2 0,1 0 0,0 0 0,0-1 0,0 0 0,1-1 0,-1 0 0,10 2 0,66 11 0,-67-13 0,5-3 991,-21 0-1207,0-1 1,0 1 0,0 0-1,-1 0 1,1 0-1,0-1 1,0 1 0,0 0-1,-1-1 1,1 1 0,0 0-1,-1-1 1,1 1 0,0-1-1,-1 1 1,1-1 0,0 0-1,-1 1 1,1-1 0,-1 0-1,1 1 1,0-2-1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17079,'0'0'3000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14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274 624 8840,'0'0'5985,"-10"1"-5516,4 0-395,0-1 4,-1 1 1,0 0 0,0 0 0,1 1 0,-1-1 0,1 2 0,-1-1 0,1 1 0,-9 5 0,-6 5 327,1 1 0,0 2 1,1 0-1,-22 24 0,34-33-187,1 0-1,0 1 0,1 0 1,0-1-1,0 2 0,0-1 1,1 0-1,1 1 0,-1 0 1,1 0-1,1 0 0,0 0 1,0 1-1,-1 14 0,3-21-133,0 0-1,0 0 0,0 0 1,1 1-1,-1-1 0,1 0 1,0 0-1,0 0 1,0 0-1,0 0 0,0 0 1,1-1-1,-1 1 0,1 0 1,0-1-1,0 1 0,0-1 1,0 1-1,0-1 1,0 0-1,1 0 0,-1 0 1,1 0-1,0-1 0,-1 1 1,1-1-1,0 1 0,0-1 1,0 0-1,0 0 0,0 0 1,0-1-1,0 1 1,0-1-1,0 1 0,0-1 1,1 0-1,-1 0 0,0-1 1,0 1-1,0-1 0,0 1 1,0-1-1,0 0 0,0 0 1,0 0-1,5-3 1,3-2 49,0-1 1,0-1 0,-1 0 0,0 0 0,0-1 0,-1 0 0,0 0 0,0-1 0,-1-1 0,-1 1 0,8-14-1,-10 15-48,0 0-1,-1 0 1,0-1-1,0 1 0,-1-1 1,-1 0-1,1 0 1,-1 0-1,-1 0 0,0 0 1,-1 0-1,0 0 1,0 0-1,-3-18 0,1 21-7,-1 1 0,1 0 0,-1 1 0,0-1 0,0 0 0,-1 1 0,0 0 0,0 0-1,0 0 1,-1 0 0,1 0 0,-1 1 0,0 0 0,0 0 0,-1 1 0,-8-6-1,12 8-30,0 1-1,0-1 1,1 1-1,-1 0 1,0-1-1,0 1 1,1 0-1,-1 0 0,0 0 1,0 0-1,1 0 1,-1 1-1,0-1 1,0 1-1,1-1 1,-1 1-1,-2 0 1,-4 2 151,8-3-193,0 0 1,0 0-1,0 0 1,0 0-1,0 0 0,1 0 1,-1 0-1,0 0 0,0 0 1,0 0-1,0 0 0,0 1 1,0-1-1,0 0 1,0 0-1,0 0 0,0 0 1,0 0-1,0 0 0,0 0 1,0 0-1,1 1 0,-1-1 1,0 0-1,0 0 1,0 0-1,0 0 0,0 0 1,0 0-1,0 0 0,0 1 1,0-1-1,0 0 0,0 0 1,0 0-1,-1 0 0,1 0 1,0 0-1,0 0 1,0 0-1,0 1 0,0-1 1,0 0-1,0 0 0,0 0 1,0 0-1,0 0 0,0 0 1,0 0-1,0 0 1,0 0-1,-1 0 0,1 0 1,0 0-1,0 1 0,0-1 1,0 0-1,10 3 107,1-4-87,0 1 0,0-1-1,0-1 1,0 0 0,0-1 0,0 0 0,-1-1 0,1 0 0,-1 0 0,19-12 0,-16 7 51,1-1 0,-1-1 1,0 0-1,-1 0 1,-1-2-1,16-20 0,-3-3 76,-2-1-1,-1-1 0,-2-1 1,24-71-1,-17 12-151,-3 12 0,-18 74 0,-4 16 0,-4 26 0,-103 494 0,22-143 0,34-186 0,38-159 0,-2-1 0,-1-1 0,-25 43 0,38-73 0,0 0 0,-1 0 0,1 0 0,-1-1 0,0 1 0,1 0 0,-2-1 0,1 0 0,0 0 0,-1 0 0,1 0 0,-1 0 0,0-1 0,0 0 0,-4 3 0,7-5 0,1 0 0,0 0 0,-1 0 0,1 0 0,-1 0 0,1 0 0,-1 0 0,1 0 0,0 0 0,-1 0 0,1 0 0,-1 0 0,1 0 0,-1 0 0,1 0 0,0 0 0,-1 0 0,1-1 0,-1 1 0,1 0 0,0 0 0,-1 0 0,1-1 0,0 1 0,-1 0 0,1 0 0,0-1 0,-1 1 0,1 0 0,0-1 0,0 1 0,-1 0 0,1-1 0,0 1 0,0-1 0,0 1 0,0 0 0,-1-1 0,1 0 0,-1-18 0,3 4 0,1-1 0,0 1 0,1 0 0,1 0 0,1 0 0,0 0 0,0 1 0,2 0 0,13-21 0,2 4 0,1 1 0,49-49 0,-49 56 0,2 1 0,0 2 0,1 0 0,1 2 0,1 1 0,1 2 0,0 0 0,56-17 0,-74 29 218,0 0-1,0 2 1,16-2 0,10 3-4723,-37 0 4204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21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97 865 8536,'0'0'7666,"-2"11"-7426,-53 476 2354,54-476-2511,-3 19 388,-7 32-1,5-35 104,5-21-331,-3 11 587,1-16-362,-2-11-4,4 1-341,-1 0 0,1 0 0,1 0-1,0 0 1,1-15 0,0-3 35,0-34 102,2 0-1,3 0 1,2 1 0,3 0-1,3 0 1,2 2 0,3 0 0,51-108-1,-59 145-158,19-35 187,-26 51-230,-1 1 1,1-1-1,-1 0 0,2 1 0,-1 0 1,0 0-1,1 0 0,5-4 1,-9 8-48,0 0 1,-1-1-1,1 1 1,0 0-1,0 0 1,-1 0-1,1 0 1,0-1-1,0 1 1,-1 0-1,1 0 1,0 0 0,0 1-1,-1-1 1,1 0-1,0 0 1,0 0-1,-1 0 1,1 1-1,0-1 1,-1 0-1,1 1 1,0-1 0,-1 1-1,1-1 1,0 1-1,-1-1 1,1 1-1,-1-1 1,1 1-1,-1-1 1,1 1-1,-1 0 1,1 0-1,14 26 105,-12-21-76,4 9 23,-1 0 0,-1 0-1,0 0 1,0 1-1,-2 0 1,0 0-1,1 22 1,-4-29-14,1 1 1,-2-1-1,1 0 1,-1 0-1,-1 0 1,0 1-1,0-1 1,-1-1-1,0 1 1,0 0-1,-1-1 1,0 1-1,0-1 1,-8 10-1,11-17-26,-1 1 0,1-1-1,0 0 1,0 0 0,0 0 0,-1 0 0,1 0-1,-1 0 1,1 0 0,0 0 0,-1 0-1,0-1 1,1 1 0,-1-1 0,1 1-1,-1-1 1,0 1 0,1-1 0,-4 0-1,2 0 13,0-1-1,0 1 1,0-1-1,0 1 1,0-1-1,0 0 1,0-1-1,1 1 1,-1 0-1,-3-3 1,-2-2 79,-1 0-1,1-1 1,1 1 0,-1-2 0,-9-12-1,16 19-82,0-1 0,0 1 0,0 0 0,0 0 0,1 0 0,-1-1 0,0 1 0,1 0-1,-1-1 1,1 1 0,-1-1 0,1 1 0,0 0 0,0-1 0,0 1 0,0-4 0,0 5-21,0-1 0,1 0 0,-1 0 0,1 1-1,-1-1 1,1 0 0,-1 1 0,1-1 0,-1 0 0,1 1 0,0-1 0,-1 1 0,1-1 0,0 1 0,-1 0 0,1-1 0,0 1 0,0-1 0,-1 1 0,1 0 0,0 0 0,0 0 0,0-1 0,0 1 0,-1 0 0,1 0 0,0 0 0,0 0 0,0 0 0,1 1 0,42-4 77,1-1 1,66-17-1,-74 14-50,-9 0-11,0 0 1,-1-2 0,0-1-1,0-1 1,-1-2 0,-1 0-1,0-2 1,-1 0 0,-1-2-1,0-1 1,-1 0 0,-1-2-1,-1 0 1,-1-2 0,0 0-1,-2-1 1,-1 0 0,0-2-1,-2 0 1,13-31 0,-13 21 29,-1 0 0,-2-1 0,-2 0 0,-1-1 0,-2 0 0,3-64 0,-9 88-12,-1 1 0,0 0 0,0-1 1,-2 1-1,1 0 0,-8-19 0,8 27-30,1 1 0,0 1 0,-1-1 0,0 0 0,0 0-1,0 1 1,0-1 0,0 1 0,0-1 0,-1 1 0,1 0 0,-6-4-1,6 5-9,0 0 0,-1 1 0,1-1 0,-1 0 0,1 1 0,0-1 0,-1 1 0,1 0 0,-1 0 0,1 0 0,-1 0 0,1 0 0,-1 0 0,1 1 0,-1-1 0,1 1 0,-1 0 0,1-1 0,-3 3 0,-7 3-4,0 0 0,0 1 0,1 0 0,0 1 0,0 1 0,1 0 0,0 0 0,0 1 0,1 0 0,1 1 0,0 0 0,0 0 0,-8 17 0,2 0 0,1 0 0,2 0 0,0 1 0,-12 59 0,17-53 0,0 0 0,3 0 0,0 0 0,5 53 0,-1-73 0,0-1 0,1 1 0,1-1 0,1 1 0,0-1 0,1 0 0,0 0 0,1-1 0,1 0 0,0 0 0,1 0 0,0-1 0,16 18 0,-20-26 0,0 0 0,0 0 0,1 0 0,0-1 0,0 0 0,0 0 0,0 0 0,0 0 0,0-1 0,1 0 0,-1 0 0,1 0 0,0-1 0,6 1 0,-3-1 0,0-1 0,0 0 0,0-1 0,0 0 0,0 0 0,0-1 0,0 0 0,12-5 0,5-4 0,0-1 0,-1-2 0,0 0 0,39-32 0,-11 10 0,-35 24 0,0 0 0,0-1 0,-1-1 0,20-22 0,-32 29 0,-49 40 0,30-20 0,-78 72 0,77-70 0,2 0 0,0 2 0,0-1 0,-9 20 0,21-35 0,0 0 0,1 0 0,-1 0 0,1 0 0,-1 0 0,1 1 0,0-1 0,-1 0 0,1 0 0,0 1 0,0-1 0,0 2 0,0-3 0,0 1 0,0-1 0,0 1 0,0-1 0,0 0 0,1 1 0,-1-1 0,0 1 0,0-1 0,0 0 0,1 1 0,-1-1 0,0 0 0,1 1 0,-1-1 0,0 0 0,1 0 0,-1 1 0,0-1 0,1 0 0,-1 0 0,0 1 0,1-1 0,0 0 0,0 0 0,1 1 0,-1-1 0,1 0 0,0 0 0,-1-1 0,1 1 0,-1 0 0,1 0 0,-1-1 0,1 1 0,-1-1 0,1 1 0,-1-1 0,1 1 0,-1-1 0,0 0 0,1 0 0,1-1 0,5-6 0,1 0 0,-1-1 0,-1 1 0,1-2 0,-1 1 0,-1-1 0,10-20 0,-10 18 0,1 1 0,0-1 0,0 1 0,1 1 0,16-17 0,-23 26 0,0 0 0,0 1 0,0-1 0,0 0 0,1 0 0,-1 1 0,0-1 0,1 1 0,-1-1 0,0 1 0,1-1 0,-1 1 0,0 0 0,1 0 0,-1 0 0,1 0 0,-1 0 0,1 0 0,-1 0 0,0 0 0,1 0 0,-1 1 0,1-1 0,-1 1 0,3 0 0,3 3 0,-1-1 0,1 1 0,-1 1 0,6 4 0,13 8 0,-11-9 0,-4-3 0,0 0 0,0-1 0,18 6 0,-24-9 0,0 0 0,0-1 0,0 0 0,0 1 0,1-1 0,-1-1 0,0 1 0,0-1 0,0 1 0,0-1 0,1 0 0,-1-1 0,4-1 0,1-1 0,0-1 0,0 0 0,-1-1 0,1 0 0,-1 0 0,12-12 0,37-49 0,-43 49 0,40-39 0,-52 55 0,-1 0 0,1 0 0,0 1 0,0-1 0,0 0 0,0 1 0,0-1 0,2 0 0,-3 2 0,-1-1 0,1 1 0,-1 0 0,1 0 0,-1 0 0,1 0 0,-1 0 0,1 0 0,-1 0 0,1 0 0,0 0 0,-1 0 0,1 0 0,-1 0 0,1 0 0,-1 1 0,1-1 0,-1 0 0,1 0 0,-1 1 0,1-1 0,-1 0 0,1 1 0,-1-1 0,0 0 0,1 1 0,-1-1 0,1 0 0,-1 1 0,0-1 0,0 1 0,1-1 0,-1 1 0,0-1 0,0 1 0,1-1 0,-1 1 0,0-1 0,0 1 0,0-1 0,0 2 0,2 5 0,0 1 0,-1-1 0,0 1 0,-1-1 0,0 1 0,0-1 0,0 1 0,-1 0 0,-2 8 0,0-2 0,0 1 0,-1-1 0,-11 25 0,11-32 0,1 0 0,-1 0 0,0 0 0,0 0 0,-1-1 0,0 0 0,-9 9 0,12-13 0,0-1 0,-1 1 0,1 0 0,-1-1 0,1 0 0,-1 1 0,0-1 0,0 0 0,0 0 0,1-1 0,-1 1 0,0 0 0,0-1 0,0 0 0,0 0 0,0 0 0,0 0 0,0 0 0,0-1 0,0 1 0,0-1 0,0 0 0,-3-1 0,-5 0 0,0-1 0,20 1 0,23-1 0,1-1 0,-1-1 0,0-2 0,-1-2 0,0-1 0,42-18 0,123-83 0,-175 98 0,64-40 0,-84 53 0,0-1 0,0 1 0,0-1 0,0 1 0,0-1 0,0 1 0,0-1 0,0 1 0,0 0 0,0 0 0,0-1 0,1 1 0,-1 0 0,0 0 0,0 0 0,0 0 0,0 0 0,0 1 0,0-1 0,0 0 0,0 0 0,1 1 0,-1-1 0,0 0 0,0 1 0,1 1 0,0-1 0,-1 1 0,0-1 0,0 1 0,1 0 0,-1-1 0,0 1 0,-1 0 0,1 0 0,0 0 0,0 0 0,-1 0 0,1 0 0,-1 3 0,2 5 0,-2 1 0,1-1 0,-1 1 0,-2 14 0,-1-3 0,-1 0 0,-7 26 0,11-48 0,0 0 0,0 0 0,0 0 0,0 1 0,0-1 0,0 0 0,0 0 0,-1 0 0,1 0 0,0 0 0,0 0 0,0 0 0,0 0 0,0 0 0,0 0 0,0 0 0,0 0 0,0 0 0,1 1 0,-1-1 0,0 0 0,0 0 0,0 0 0,0 0 0,0 0 0,0 0 0,0 0 0,0 0 0,0 0 0,0 0 0,0 0 0,0 0 0,0 0 0,0 0 0,0 0 0,0 0 0,0 0 0,0 0 0,0 1 0,0-1 0,0 0 0,1 0 0,-1 0 0,0 0 0,0 0 0,0 0 0,0 0 0,0 0 0,0 0 0,0 0 0,0 0 0,0 0 0,0 0 0,0 0 0,0 0 0,0 0 0,1 0 0,-1 0 0,0-1 0,0 1 0,0 0 0,0 0 0,0 0 0,0 0 0,0 0 0,8-4 0,6-5 0,97-99 0,-106 104 0,-1 0 0,1 0 0,1 1 0,-1 0 0,0 0 0,1 0 0,-1 1 0,9-3 0,-13 5 0,-1 0 0,1 0 0,0 0 0,0 0 0,0 0 0,-1 0 0,1 0 0,0 1 0,0-1 0,-1 0 0,1 1 0,0-1 0,-1 0 0,1 1 0,0-1 0,-1 1 0,1-1 0,0 1 0,-1-1 0,1 1 0,-1-1 0,1 1 0,-1 0 0,1-1 0,-1 1 0,0 0 0,1-1 0,-1 1 0,0 0 0,0 0 0,1-1 0,-1 1 0,0 0 0,0 0 0,0-1 0,0 3 0,3 28 0,-9-4 0,5-22 0,0 0 0,0 0 0,0 0 0,0 0 0,1 0 0,0 10 0,0-14 0,0-1 0,0 1 0,0-1 0,1 0 0,-1 1 0,0-1 0,0 0 0,0 1 0,1-1 0,-1 0 0,0 1 0,1-1 0,-1 0 0,0 0 0,1 1 0,-1-1 0,0 0 0,1 0 0,-1 0 0,0 0 0,1 1 0,-1-1 0,1 0 0,-1 0 0,0 0 0,1 0 0,-1 0 0,0 0 0,1 0 0,-1 0 0,1 0 0,-1 0 0,1 0 0,-1 0 0,0 0 0,1-1 0,-1 1 0,0 0 0,1 0 0,-1 0 0,0 0 0,1-1 0,-1 1 0,0 0 0,1 0 0,-1-1 0,0 1 0,1 0 0,-1-1 0,0 1 0,22-17 0,-21 15 0,25-22 0,-12 10 0,1 1 0,0 1 0,1 0 0,22-13 0,-37 25 0,-1-1 0,1 1 0,-1 0 0,0 0 0,1 0 0,-1 0 0,1 0 0,-1-1 0,0 1 0,1 0 0,-1 0 0,1 0 0,-1 0 0,0 0 0,1 0 0,-1 0 0,1 1 0,-1-1 0,1 0 0,-1 0 0,0 0 0,1 0 0,-1 0 0,0 1 0,1-1 0,-1 0 0,1 0 0,-1 0 0,0 1 0,0-1 0,1 0 0,-1 1 0,0-1 0,1 0 0,-1 1 0,0-1 0,0 0 0,0 1 0,1-1 0,-1 1 0,0-1 0,0 0 0,0 1 0,0-1 0,0 1 0,0-1 0,0 0 0,0 1 0,0-1 0,0 1 0,1 27 0,-2-21 0,1 15 0,-1-5 0,1-1 0,3 18 0,-3-30 0,1-1 0,-1 1 0,1 0 0,0 0 0,1 0 0,-1-1 0,1 1 0,-1 0 0,1-1 0,0 0 0,1 1 0,-1-1 0,6 6 0,-5-7 0,0 0 0,0-1 0,0 1 0,0-1 0,1 1 0,-1-1 0,0 0 0,1 0 0,-1-1 0,1 1 0,0-1 0,-1 0 0,1 0 0,-1 0 0,1 0 0,-1 0 0,1-1 0,5-1 0,6-1 0,-1-1 0,0-1 0,17-8 0,-7 3 0,-1-1 0,0-1 0,0-2 0,-2 0 0,1-1 0,22-22 0,-10-3 0,-57 50 0,-14 17 0,0 1 0,-60 61 0,90-81 0,0 0 0,0 0 0,-10 18 0,16-23 0,0-1 0,0 0 0,0 1 0,0-1 0,0 1 0,1-1 0,-1 1 0,1-1 0,-1 6 0,1-7 0,0 0 0,0 0 0,1 0 0,-1 0 0,0 0 0,1 0 0,-1 0 0,0 0 0,1 0 0,-1 0 0,1 0 0,-1 0 0,1 0 0,0-1 0,-1 1 0,1 0 0,0 0 0,0-1 0,0 1 0,-1 0 0,1-1 0,0 1 0,0-1 0,0 1 0,1-1 0,2 1 0,0 0 0,0 0 0,-1-1 0,1 0 0,0 0 0,0 0 0,0 0 0,-1 0 0,1-1 0,0 0 0,-1 1 0,1-2 0,0 1 0,5-3 0,1 0 0,1-1 0,-1-1 0,15-10 0,-16 9 0,0-1 0,-1 0 0,0-1 0,-1 0 0,12-18 0,-10 14 0,0 1 0,13-14 0,-15 17 0,6-7 0,-12 16 0,-1-1 0,0 1 0,1 0 0,-1 0 0,0 0 0,1 0 0,-1-1 0,0 1 0,1 0 0,-1 0 0,0 0 0,1 0 0,-1 0 0,1 0 0,-1 0 0,0 0 0,1 0 0,-1 0 0,0 0 0,1 0 0,-1 0 0,0 1 0,1-1 0,-1 0 0,0 0 0,1 0 0,-1 0 0,0 1 0,1-1 0,-1 0 0,0 0 0,1 1 0,-1-1 0,0 0 0,0 0 0,1 1 0,-1-1 0,0 0 0,0 1 0,0-1 0,0 0 0,1 1 0,-1-1 0,0 0 0,0 2 0,3 3 0,0 0 0,1 0 0,0 0 0,0 0 0,0 0 0,0-1 0,1 0 0,-1 0 0,1 0 0,0 0 0,0-1 0,1 0 0,-1 0 0,1 0 0,10 3 0,38 15 850,-19-12-5635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23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1 287 8136,'0'0'12689,"13"-9"-11903,1 0-546,-6 4-88,1 0 1,-1-1-1,-1 0 0,1 0 0,-1-1 0,0 0 0,0-1 0,6-9 1,0-3 918,15-33-1,-22 40-363,-10 22 160,1 1 1,-1 0 0,-2 17 0,5-22-792,0 0 0,0 1 1,0-1-1,1 0 0,0 0 0,0 0 1,1 1-1,0-1 0,-1 0 1,2 0-1,1 8 0,-1-11-26,0 1 0,-1-1 0,1 0 0,0 0 0,0 1 0,0-1 0,1 0 0,-1-1 0,0 1 0,1 0 0,-1-1 0,1 1 0,0-1 0,-1 0 0,1 0 0,0 0 0,0 0 0,0-1 0,0 1 0,0-1 0,4 1 0,1-1 73,0 1 0,0-1 0,0-1 0,0 0 0,-1 0 0,15-4 0,-9 0-99,-1 0 0,0 0-1,-1-2 1,1 1 0,-1-1-1,0-1 1,-1 0 0,0-1-1,0 0 1,15-19 0,-4 1 3,-1-1 1,31-59-1,-49 82-27,7-12 0,-9 17 0,0-1 0,1 1 0,-1 0 0,0-1 0,1 1 0,-1-1 0,0 1 0,1 0 0,-1-1 0,1 1 0,-1 0 0,0-1 0,1 1 0,-1 0 0,1 0 0,-1 0 0,1-1 0,-1 1 0,1 0 0,-1 0 0,1 0 0,-1 0 0,1 0 0,-1 0 0,1 0 0,-1 0 0,1 0 0,0 0 0,0 2 0,-1 0 0,1 1 0,0-1 0,-1 0 0,0 1 0,0-1 0,1 0 0,-1 1 0,-1-1 0,1 1 0,-1 2 0,1 1 0,-2 15 0,0 0 0,-2 0 0,0 0 0,-2 0 0,-10 27 0,2-15 0,-1-1 0,-29 46 0,36-70 0,5-5 0,8-5 0,28-11 0,-23 8 0,0 0 0,19-5 0,11 3 0,0 2 0,65-2 0,-56 5 0,55-8 0,-69-1 858,-17 0-5687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23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0 17079,'0'0'1904,"-61"0"-1288,55 2-192,6 4 0,4 0-368,9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11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1 933 9536,'0'0'7371,"10"-4"-6917,0 0-315,-4 2-56,0 0-1,0-1 1,-1 0 0,1 0 0,-1 0 0,0 0 0,1-1 0,-2 0 0,8-7 0,5-9 359,-1-1 1,-2 0-1,18-34 1,-4 8 277,-14 25-257,66-116 2964,-80 137-3135,1 2-235,-1 0 1,1-1 0,0 1 0,0 0 0,-1-1 0,1 1 0,-1 0-1,1 0 1,-1 0 0,1-1 0,-1 1 0,0 0 0,1 0 0,-1 0-1,0 0 1,0 0 0,1 0 0,-1 0 0,0 0 0,0 0 0,0 0-1,3 29 168,-2 56 346,-10 88 0,8-168-514,1 0-1,-1 0 1,-1 0-1,1 0 1,-1 0-1,0 0 1,-5 9-1,6-13-35,0-1 0,0 1 1,0-1-1,0 0 0,0 0 0,0 1 0,-1-1 0,1 0 0,0 0 1,-1 0-1,1 0 0,-1 0 0,1-1 0,-1 1 0,1 0 0,-1-1 0,1 1 1,-1-1-1,0 0 0,1 1 0,-1-1 0,0 0 0,1 0 0,-1 0 1,0 0-1,0 0 0,1 0 0,-1-1 0,0 1 0,1-1 0,-3 0 0,-5-2 59,-1 0 0,1-1-1,0 0 1,0-1-1,0 0 1,1 0-1,0-1 1,-11-9-1,19 14-73,0 1-1,-1 0 1,1 0-1,0 0 0,0-1 1,0 1-1,-1 0 1,1-1-1,0 1 1,0 0-1,0 0 0,0-1 1,0 1-1,0 0 1,0-1-1,-1 1 0,1 0 1,0-1-1,0 1 1,0 0-1,0-1 0,0 1 1,0 0-1,0 0 1,1-1-1,-1 1 1,0 0-1,0-1 0,0 1 1,0 0-1,0-1 1,0 1-1,1 0 0,-1 0 1,0-1-1,0 1 1,0 0-1,1 0 0,-1-1 1,0 1-1,0 0 1,1 0-1,-1 0 0,0-1 1,0 1-1,1 0 1,-1 0-1,0 0 1,1 0-1,-1 0 0,0 0 1,1 0-1,-1 0 1,0-1-1,0 1 0,1 0 1,-1 0-1,0 0 1,1 1-1,-1-1 0,24-2 65,24 7-15,57 4-5,-91-9-43,0 0 1,0-1-1,0-1 0,0 0 0,19-6 0,-25 5 3,-1 0 0,1-1 0,0 0 0,-1-1 0,0 1 0,0-1 0,-1-1 0,13-12-1,43-57 138,-49 59-104,27-36 171,37-66 1,-64 94-149,0-1-1,-1-1 1,-2 0 0,0 0 0,7-38 0,-9 26 38,-3-1 0,3-64 0,-6 42 45,-1 37-46,0 1-1,-5-39 0,1 47-22,0 14-18,-2 22 9,2-7-64,-29 144 27,12-53-1,-3 17 26,-23 98 142,-2-6 108,44-203-309,3-12 0,6-19 0,4-6 0,20-49 0,-25 67 0,1 0 0,-1 0 0,1 1 0,1-1 0,-1 1 0,12-11 0,-15 16 0,0 0 0,0 1 0,0-1 0,0 1 0,0-1 0,0 1 0,1 0 0,-1 0 0,0 0 0,1 0 0,-1 0 0,1 0 0,-1 1 0,1-1 0,-1 1 0,1 0 0,0 0 0,-1 0 0,4 0 0,-2 1 0,-1 0 0,1 0 0,0 0 0,0 1 0,-1 0 0,1 0 0,-1 0 0,1 0 0,-1 0 0,0 0 0,4 4 0,4 6 0,0 0 0,-1 0 0,0 1 0,14 27 0,-12-18 0,-5-9 0,0-1 0,1 1 0,11 13 0,-17-23 0,1 0 0,-1-1 0,1 1 0,0-1 0,0 0 0,0 1 0,0-2 0,0 1 0,0 0 0,0 0 0,1-1 0,-1 0 0,0 0 0,1 0 0,-1 0 0,1 0 0,0-1 0,4 1 0,-5-1 0,1 0 0,-1 0 0,1 0 0,0-1 0,-1 1 0,1-1 0,-1 0 0,1 0 0,-1 0 0,0 0 0,1-1 0,-1 1 0,0-1 0,0 0 0,0 0 0,0 0 0,0-1 0,0 1 0,-1-1 0,1 1 0,-1-1 0,0 0 0,0 0 0,0 0 0,3-5 0,2-4 0,-1 0 0,0 0 0,0-1 0,4-16 0,-9 24 0,1 1 0,-1 0 0,0-1 0,-1 1 0,1-1 0,-1 1 0,0-1 0,0 1 0,0-1 0,0 1 0,-1-1 0,0 1 0,0-1 0,0 1 0,-1 0 0,-2-7 0,3 9 0,0 1 0,0 0 0,0-1 0,0 1 0,0 0 0,0 0 0,0 0 0,0 0 0,0 0 0,0 0 0,-1 0 0,1 0 0,0 0 0,-1 0 0,1 1 0,-1-1 0,1 0 0,-1 1 0,1 0 0,-1-1 0,1 1 0,-3 0 0,1 0 0,1 0 0,0 1 0,-1-1 0,1 1 0,0 0 0,0 0 0,0 0 0,-1 0 0,1 0 0,0 0 0,0 0 0,1 1 0,-4 2 0,-1 2 0,0 0 0,1 0 0,-1 1 0,1-1 0,1 1 0,-1 1 0,-3 9 0,4-8 0,1 0 0,1 0 0,0 0 0,0 0 0,1 0 0,0 0 0,0 1 0,1-1 0,1 0 0,-1 0 0,2 1 0,-1-1 0,1 0 0,4 12 0,-4-17 0,-1 0 0,1 0 0,0 0 0,0 0 0,0 0 0,1-1 0,-1 1 0,1-1 0,0 1 0,0-1 0,0 0 0,1 0 0,-1-1 0,1 1 0,-1-1 0,1 1 0,0-1 0,0 0 0,0-1 0,0 1 0,0-1 0,1 1 0,-1-1 0,0-1 0,1 1 0,-1 0 0,0-1 0,1 0 0,-1 0 0,1-1 0,-1 1 0,6-2 0,2 0 0,-1-1 0,0 0 0,0-1 0,-1 0 0,1-1 0,-1 0 0,0-1 0,0 0 0,9-7 0,8-9 0,39-42 0,2-1 0,-60 58 0,0-1 0,0 0 0,-1-1 0,0 1 0,-1-1 0,0-1 0,0 1 0,5-13 0,-11 22 0,0 0 0,0-1 0,0 1 0,0 0 0,0 0 0,0 0 0,0 0 0,0 0 0,0 0 0,0 0 0,0 0 0,0 0 0,0-1 0,0 1 0,0 0 0,0 0 0,0 0 0,0 0 0,0 0 0,0 0 0,0 0 0,0 0 0,0 0 0,0 0 0,0-1 0,0 1 0,0 0 0,0 0 0,0 0 0,0 0 0,0 0 0,0 0 0,0 0 0,-1 0 0,1 0 0,0 0 0,0 0 0,0 0 0,0 0 0,0 0 0,0 0 0,0 0 0,0 0 0,0-1 0,0 1 0,-1 0 0,1 0 0,0 0 0,0 0 0,0 0 0,0 0 0,0 0 0,0 0 0,0 1 0,0-1 0,-10 2 0,-8 5 0,10-1 0,0-1 0,0 1 0,1 1 0,0-1 0,1 1 0,-1 0 0,-5 9 0,2-2 0,1 0 0,0 1 0,-8 18 0,4 10 0,13-41 0,-1-1 0,1 0 0,-1 1 0,1-1 0,0 1 0,0-1 0,0 1 0,0-1 0,0 1 0,0-1 0,0 0 0,0 1 0,1-1 0,-1 1 0,0-1 0,1 0 0,0 1 0,-1-1 0,1 0 0,0 1 0,-1-1 0,1 0 0,0 0 0,0 0 0,0 0 0,0 0 0,2 2 0,-2-3 0,0 1 0,1-1 0,-1 0 0,0 0 0,0 1 0,1-1 0,-1 0 0,0-1 0,1 1 0,-1 0 0,0 0 0,0 0 0,1-1 0,-1 1 0,0-1 0,0 1 0,0-1 0,1 1 0,-1-1 0,0 0 0,0 1 0,0-1 0,1-2 0,22-23 0,-20 21 0,26-35 0,-20 25 0,1 1 0,0 0 0,1 1 0,0 0 0,17-12 0,-29 25 0,0-1 0,0 1 0,1 0 0,-1 0 0,0 0 0,0-1 0,1 1 0,-1 0 0,0 0 0,1 0 0,-1 0 0,0 0 0,1 0 0,-1 0 0,0 0 0,1 0 0,-1 0 0,0 0 0,0 0 0,1 0 0,-1 0 0,0 0 0,1 0 0,-1 0 0,0 0 0,1 0 0,-1 0 0,0 0 0,1 1 0,-1-1 0,0 0 0,1 0 0,5 12 0,-1 21 0,-4-28 0,1 13 0,-1-10 0,-1 0 0,2 1 0,-1-1 0,1 0 0,0 0 0,1 0 0,0 0 0,0 0 0,1-1 0,6 11 0,-9-16 0,1 0 0,-1-1 0,1 1 0,-1-1 0,1 0 0,0 1 0,0-1 0,-1 0 0,1 0 0,0 0 0,0 0 0,0 0 0,0-1 0,0 1 0,0-1 0,1 1 0,-1-1 0,0 0 0,0 0 0,0 0 0,0 0 0,0 0 0,0 0 0,1 0 0,-1-1 0,0 1 0,0-1 0,0 0 0,0 1 0,0-1 0,0 0 0,0 0 0,-1 0 0,1-1 0,2 0 0,7-7 0,1 1 0,-1-2 0,-1 1 0,11-14 0,-10 12 0,15-17 0,-2-1 0,-1-2 0,-2 0 0,-1-1 0,-1 0 0,15-38 0,-10 10 0,-2 0 0,24-111 0,-45 165 0,1-2 0,0 0 0,-1-1 0,0 1 0,0 0 0,-1-15 0,-9 33 0,-2 13 0,0 0 0,1 0 0,2 2 0,-11 45 0,11-29 0,3 0 0,-2 54 0,6-58 0,5 40 0,-3-65 0,1 0 0,0-1 0,1 0 0,0 1 0,1-1 0,0 0 0,10 17 0,-14-27 0,1 0 0,-1 0 0,0-1 0,1 1 0,0 0 0,-1-1 0,1 1 0,-1 0 0,1-1 0,0 1 0,-1 0 0,1-1 0,0 1 0,0-1 0,0 0 0,-1 1 0,1-1 0,0 0 0,0 1 0,0-1 0,0 0 0,-1 0 0,1 0 0,0 0 0,0 0 0,0 0 0,1 0 0,0 0 0,0-1 0,0 0 0,0 1 0,0-1 0,0 0 0,0 0 0,0-1 0,0 1 0,0 0 0,-1-1 0,3-1 0,4-6 0,1 0 0,-2-1 0,8-11 0,-13 18 0,31-49 0,-2-2 0,46-111 0,-37 67 0,48-184 0,-81 258 0,-5 19 0,0-1 0,-1 0 0,1 1 0,-1-1 0,0 0 0,-1 0 0,0 0 0,0-7 0,0 13 0,0 0 0,0 0 0,0 0 0,0 0 0,0 0 0,0-1 0,0 1 0,0 0 0,0 0 0,0 0 0,0 0 0,0 0 0,0 0 0,0 0 0,0 0 0,0-1 0,0 1 0,0 0 0,0 0 0,-1 0 0,1 0 0,0 0 0,0 0 0,0 0 0,0 0 0,0 0 0,0 0 0,0 0 0,0 0 0,0 0 0,-1 0 0,1-1 0,0 1 0,0 0 0,0 0 0,0 0 0,0 0 0,0 0 0,0 0 0,-1 0 0,1 0 0,0 0 0,0 0 0,0 0 0,0 1 0,0-1 0,0 0 0,0 0 0,0 0 0,-1 0 0,1 0 0,0 0 0,0 0 0,0 0 0,0 0 0,0 0 0,0 0 0,0 0 0,0 0 0,0 1 0,0-1 0,-1 0 0,-7 11 0,-5 16 0,-3 22 0,1 2 0,3 0 0,-7 64 0,3-21 0,12-69 0,-33 206 0,36-147 0,1-84 0,0 0 0,0 0 0,0 0 0,0 1 0,0-1 0,0 0 0,0 0 0,0 0 0,0 0 0,0 0 0,0 1 0,0-1 0,0 0 0,0 0 0,0 0 0,0 0 0,0 0 0,0 1 0,0-1 0,1 0 0,-1 0 0,0 0 0,0 0 0,0 0 0,0 0 0,0 0 0,0 0 0,0 1 0,1-1 0,-1 0 0,0 0 0,0 0 0,0 0 0,0 0 0,0 0 0,1 0 0,-1 0 0,0 0 0,0 0 0,0 0 0,0 0 0,1 0 0,-1 0 0,0 0 0,0 0 0,0 0 0,0 0 0,0 0 0,1 0 0,-1 0 0,0 0 0,0 0 0,0-1 0,0 1 0,0 0 0,0 0 0,1 0 0,-1 0 0,0 0 0,0 0 0,0 0 0,0-1 0,0 1 0,9-7 0,117-127 0,-124 131 0,-1 1 0,1 0 0,0 0 0,1 0 0,-1 0 0,0 0 0,0 0 0,1 1 0,-1-1 0,1 1 0,0-1 0,-1 1 0,1 0 0,0 0 0,4-1 0,-5 2 0,0 1 0,0-1 0,1 0 0,-1 1 0,0-1 0,0 1 0,0 0 0,0-1 0,0 1 0,0 0 0,0 0 0,0 1 0,0-1 0,-1 0 0,1 1 0,0-1 0,-1 1 0,1-1 0,-1 1 0,0 0 0,2 2 0,20 27 0,-2 2 0,18 38 0,29 44 0,-63-107 0,1-1 0,0 0 0,0 0 0,0 0 0,14 9 0,-19-15 1,-1 0-1,1-1 1,0 1-1,0-1 1,-1 1 0,1-1-1,0 0 1,0 1-1,0-1 1,-1 0 0,1 1-1,0-1 1,0 0-1,0 0 1,0 0 0,0 0-1,0 0 1,0 0-1,-1 0 1,1 0 0,0 0-1,0 0 1,0-1-1,0 1 1,0 0 0,-1-1-1,1 1 1,1-1-1,-1 0-3,0 0 0,-1 1-1,1-1 1,-1 0 0,0 0-1,1 0 1,-1 0 0,1 0-1,-1 0 1,0 0 0,0 0-1,0 1 1,1-1 0,-1 0-1,0 0 1,0 0 0,0 0-1,-1 0 1,1 0 0,0 0-1,0 0 1,0 0 0,-1 0-1,1 0 1,-1-1 0,-4-11-4320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47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1037 9344,'0'0'5765,"9"-7"-5489,0 1-211,-2 1-10,1 0 0,-1 0-1,-1-1 1,1 0 0,-1-1 0,0 1 0,7-11 0,9-18 127,-1-2 0,-2-1 0,-1 0 0,14-48 1,38-166 546,-67 239-674,32-150 655,-30 134-308,-2-1 1,-1 0-1,-3-46 0,2 75-372,-1 0 0,0 0 0,0 0 1,0 0-1,-1 0 0,1 0 0,0 0 0,0 1 0,0-1 0,-1 0 0,1 0 0,0 0 0,-1 0 0,1 1 0,-1-1 0,1 0 0,-1 0 0,1 1 0,-1-1 0,1 0 0,-1 1 0,0-1 0,1 0 0,-2 0 0,1 1-10,0 1 0,0-1 0,0 0 0,0 0 0,0 1 0,0-1 0,0 1 0,0-1 0,0 1 0,0-1 0,0 1-1,1 0 1,-1-1 0,0 1 0,0 0 0,1 0 0,-1 0 0,0-1 0,1 1 0,-1 0 0,1 0 0,-1 0 0,0 2 0,-13 24 58,2 1 0,0 0 0,2 1 1,-11 52-1,6-26 5,2 3 31,2 0 0,3 0-1,2 1 1,5 111-1,1-163-83,0 0-1,1 0 0,0 0 1,1-1-1,-1 1 0,1 0 0,0-1 1,1 1-1,4 9 0,-5-14-11,-1 0 0,0 0 0,1-1 0,-1 1 0,1 0 0,0 0 0,-1-1 0,1 1-1,0-1 1,0 0 0,0 1 0,0-1 0,0 0 0,0 0 0,0 0 0,1-1 0,-1 1 0,0 0-1,1-1 1,-1 1 0,0-1 0,1 0 0,-1 0 0,0 0 0,1 0 0,-1 0 0,0-1 0,1 1-1,-1-1 1,3 0 0,5-3 57,0 0-1,0 0 1,0-1-1,-1-1 1,0 1-1,0-1 1,0-1-1,-1 0 1,0 0 0,0-1-1,-1 1 1,0-2-1,0 1 1,-1-1-1,0 0 1,-1 0-1,0-1 1,7-17-1,-8 16 88,1 1 0,-2-1 0,0 0 0,0 0 0,-1-1 0,0 1 0,0-17 0,-2 28-96,0 4 16,2 20-77,1 0 0,2 0 1,0 0-1,2-1 0,10 28 0,-14-44-3,0 1 0,0-1 0,0 0 1,1-1-1,0 1 0,0-1 0,1 0 0,0 0 0,8 8 1,-11-12 2,1 0 0,-1 0 0,1 0 0,0 0 1,0-1-1,-1 1 0,1-1 0,1 0 0,-1 0 1,0 0-1,0 0 0,0 0 0,0-1 1,1 0-1,-1 1 0,0-1 0,0 0 0,1-1 1,-1 1-1,0 0 0,0-1 0,0 0 0,1 0 1,3-1-1,14-7 54,-1-1 0,0 0 0,0-2 0,34-25 1,-17 6 79,41-45 1,-66 63-70,0-1 0,-1 0 1,-1-1-1,12-22 1,-22 37-68,0 0 1,0 0-1,0-1 1,0 1-1,-1 0 1,1 0 0,0 0-1,0 0 1,-1-1-1,1 1 1,0 0 0,0 0-1,0 0 1,-1 0-1,1 0 1,0 0 0,-1 0-1,1 0 1,0 0-1,0 0 1,-1 0 0,1 0-1,0 0 1,0 0-1,-1 0 1,1 0 0,0 0-1,0 0 1,-1 0-1,1 0 1,0 0 0,0 0-1,-1 0 1,1 0-1,0 1 1,0-1 0,-1 0-1,1 0 1,0 0-1,0 1 1,-16 5 47,7 1-30,0 1 0,0 0 0,1 0 0,-14 19 0,1-2 5,1-2 7,1 1 0,2 1 0,1 1 0,-14 28 0,27-47-16,0 0 1,1 0-1,0 1 0,1-1 1,-1 1-1,1-1 0,1 1 1,-1 0-1,1-1 0,2 10 1,-2-15-11,1 0 0,-1 0 0,1 0 0,0 0 0,-1 0 0,1 0 0,0-1 0,0 1 0,0 0 0,1-1 0,-1 1 0,0-1 0,0 1 0,1-1 0,-1 0 0,1 1 0,2 0 0,-3-1 3,0 0 0,0 0-1,0-1 1,0 1 0,1 0-1,-1-1 1,0 1 0,1-1 0,-1 1-1,0-1 1,1 0 0,-1 1-1,0-1 1,1 0 0,-1 0-1,1 0 1,-1 0 0,0 0 0,1-1-1,-1 1 1,1 0 0,-1-1-1,0 1 1,1-1 0,1 0-1,4-5 43,0 0-1,0 0 1,0-1-1,0 0 1,-1 0-1,-1-1 1,1 0-1,-1 0 1,6-12-1,4-12 177,12-39-1,-22 57-141,-3 8-40,6-25 220,-8 31-192,6 16 59,12 46-55,-17-57-76,1 0 0,1 1 1,-1-1-1,1-1 0,0 1 1,0 0-1,0-1 1,1 0-1,5 7 0,-7-11 3,0 1 0,-1 0 0,1-1-1,0 1 1,-1-1 0,1 1 0,0-1 0,0 0-1,0 0 1,-1 1 0,1-2 0,0 1-1,0 0 1,0 0 0,-1 0 0,1-1-1,0 1 1,-1-1 0,3 0 0,36-16 89,-35 14-73,21-11 83,0-1 1,27-23-1,-28 20 107,49-28 0,-73 45-203,0 1 0,0-1 0,0 1 0,-1 0 0,1-1 0,0 1 1,0 0-1,0 0 0,0-1 0,0 1 0,-1 0 0,1 0 0,0 0 0,0 0 1,0 0-1,0 0 0,0 0 0,0 1 0,-1-1 0,1 0 0,0 0 0,0 1 1,0-1-1,0 0 0,1 2 0,-1-1-2,0 0 1,0 0-1,0 1 1,0-1-1,0 1 1,0-1-1,-1 1 1,1-1-1,0 1 1,-1-1-1,1 1 1,0 3-1,1 6-9,-1 1-1,-1-1 0,0 16 1,0-17-4,-1 1-8,1-7 22,-1-1-1,1 1 1,0-1 0,0 1 0,0-1 0,2 7-1,0-11 8,-1 1 0,1-1-1,-1 0 1,1 0-1,-1 0 1,0 0-1,1 0 1,-1 0 0,0 0-1,2-2 1,9-11 99,0-1 1,18-30-1,-20 30 31,1-1-1,23-26 0,-33 41-136,-1 1 0,1-1-1,0 0 1,-1 1-1,1-1 1,0 0 0,0 1-1,-1-1 1,1 1-1,0-1 1,0 1-1,0 0 1,0-1 0,-1 1-1,1 0 1,0 0-1,0-1 1,0 1 0,0 0-1,0 0 1,0 0-1,0 0 1,0 0 0,1 1-1,-1-1-1,1 1-1,-1 0 1,0-1-1,0 1 0,0 0 1,0 0-1,0 0 1,0 0-1,0 0 1,0 0-1,0 0 1,-1 0-1,1 1 1,1 1-1,2 8-2,0 0-1,-1 0 1,4 16-1,-4-13 9,0-1-4,0-2-5,0-1 0,0 1 0,1-1 0,9 19 0,-12-27 0,0-1 0,0 1 0,0-1 0,0 1 0,0-1 0,0 0 0,0 1 0,1-1 0,-1 0 0,1 0 0,-1 0 0,1 0-1,-1 0 1,1 0 0,-1 0 0,1 0 0,0-1 0,-1 1 0,1-1 0,0 1 0,0-1 0,0 0 0,-1 0 0,1 0 0,0 1-1,0-2 1,0 1 0,-1 0 0,1 0 0,0-1 0,0 1 0,-1-1 0,1 1 0,0-1 0,0 0 0,2-1 0,6-3 14,0-1 0,-1-1 1,1 0-1,-1 0 0,0-1 0,-1 0 1,11-12-1,2-8 102,20-34-1,0 2 86,-41 59-202,0 0 0,1 1 0,-1-1 1,1 1-1,-1-1 0,0 0 0,1 1 0,-1-1 0,1 1 0,0-1 1,-1 1-1,1-1 0,-1 1 0,1-1 0,0 1 0,-1 0 0,1-1 1,0 1-1,-1 0 0,1 0 0,0 0 0,0-1 0,-1 1 0,1 0 1,0 0-1,0 0 0,1 0 0,-1 1 0,-1-1 0,1 1 0,0 0 0,0-1 0,0 1 0,0 0 0,-1 0 0,1 0 1,0 0-1,-1-1 0,1 1 0,-1 0 0,1 0 0,-1 0 0,1 0 0,-1 2 0,3 4 0,-1 1 0,0-1-1,-1 1 1,1 10 0,-2-8 0,1 46 0,-1-51 0,-1-1 0,1 0 0,-1 0 0,0 0 0,0 1 0,0-1 0,-1 0 0,0 0 0,1-1 0,-4 7 0,4-10 0,0 0 0,1 1 0,-1-1 0,0 0 0,1 1 0,-1-1 0,0 0 0,0 0 0,1 0 0,-1 1 0,0-1 0,0 0 0,1 0 0,-1 0 0,0 0 0,0 0 0,1-1 0,-1 1 0,0 0 0,0 0 0,1 0 0,-2-1 0,-20-7 0,15 5 0,6 3 0,0 0 0,-1 0 0,1-1 0,0 1 0,0-1 0,-1 0 0,1 1 0,0-1 0,0 0 0,0 1 0,0-1 0,0 0 0,0 0 0,0 0 0,0 0 0,0 0 0,0 0 0,0 0 0,1 0 0,-2-3 0,2 4 0,0 0 0,0-1 0,0 1 0,0 0 0,0-1 0,0 1 0,0 0 0,1-1 0,-1 1 0,0 0 0,0-1 0,0 1 0,0 0 0,1-1 0,-1 1 0,0 0 0,0-1 0,1 1 0,-1 0 0,0 0 0,0-1 0,1 1 0,-1 0 0,0 0 0,1 0 0,-1-1 0,20-3 0,19 2 0,0-1 0,57-13 0,-81 12 0,0-1 0,-1 0 0,1-1 0,-1-1 0,0 0 0,-1 0 0,1-2 0,-1 0 0,16-15 0,-11 6 0,-1 0 0,0-1 0,-2-1 0,0-1 0,-2 0 0,0-1 0,-1 0 0,15-41 0,-12 17 0,-1 0 0,-2-1 0,8-78 0,-17 96 0,-2 0 0,-1-1 0,-1 1 0,-9-48 0,10 76 0,0 1 0,0 0 0,0-1 0,0 1 0,0-1 0,0 1 0,0 0 0,0-1 0,0 1 0,0-1 0,0 1 0,0 0 0,0-1 0,-1 1 0,1 0 0,0-1 0,0 1 0,0-1 0,-1 1 0,1 0 0,0-1 0,0 1 0,-1 0 0,1 0 0,0-1 0,0 1 0,-1 0 0,1 0 0,0-1 0,-1 1 0,1 0 0,0 0 0,-1 0 0,1-1 0,-1 1 0,1 0 0,0 0 0,-1 0 0,1 0 0,-1 0 0,1 0 0,0 0 0,-1 0 0,1 0 0,-1 0 0,1 0 0,0 0 0,-1 0 0,1 0 0,-1 1 0,1-1 0,0 0 0,-1 0 0,1 0 0,0 0 0,-1 1 0,1-1 0,0 0 0,-1 0 0,1 1 0,0-1 0,-1 0 0,1 1 0,0-1 0,0 0 0,-1 1 0,-21 30 0,17-23 0,-9 14-2,1 1-1,1 0 1,1 0-1,1 1 1,1 0-1,1 1 1,-7 42-1,6-11-17,2 1 0,1 79 0,6-109-49,1 0 0,1 0 0,2-1 0,12 51 0,-15-74 64,0 0 0,0 0 0,0 0 0,0-1 0,1 1 1,-1-1-1,1 1 0,-1-1 0,1 1 0,0-1 0,0 0 0,0 0 0,1 0 1,-1 0-1,0 0 0,1-1 0,-1 1 0,1-1 0,4 3 0,-2-3 13,-1 0-1,0 0 0,1-1 1,-1 1-1,1-1 1,-1 0-1,0 0 0,1-1 1,-1 1-1,1-1 0,7-3 1,2-1 51,0 0 1,-1-1 0,0-1 0,0 0-1,-1-1 1,22-17 0,-26 17-56,1 1 0,-1-1 0,9-14 0,-38 53-4,7-12 0,2 0 0,0 0 0,-17 39 0,24-47 0,3-9 0,1 0 0,0 1 0,0-1 0,0 0 0,0 0 0,0 1 0,1-1 0,-1 1 0,1-1 0,-1 1 0,1-1 0,0 1 0,0-1 0,0 1 0,1 3 0,17-13 0,-12 2 0,0 0 0,0-1 0,-1 1 0,0-1 0,0 0 0,0 0 0,-1-1 0,6-11 0,-4 8 0,-1 1 0,1 1 0,12-14 0,-18 21 0,1 1 0,-1 0 0,1-1 0,-1 1 0,0-1 0,1 1 0,-1 0 0,1 0 0,-1-1 0,1 1 0,-1 0 0,1 0 0,-1 0 0,1-1 0,-1 1 0,1 0 0,-1 0 0,1 0 0,-1 0 0,1 0 0,-1 0 0,1 0 0,-1 0 0,1 0 0,-1 0 0,1 0 0,-1 0 0,1 1 0,-1-1 0,1 0 0,-1 0 0,1 1 0,-1-1 0,1 0 0,-1 0 0,1 1 0,-1-1 0,0 0 0,1 1 0,-1-1 0,0 1 0,1-1 0,-1 1 0,16 28 0,-5-8 0,-7-17 0,0-1 0,0 1 0,0-1 0,0 0 0,1 0 0,-1-1 0,1 1 0,0-1 0,0 0 0,0 0 0,0-1 0,0 0 0,0 1 0,8-1 0,-5 0 0,0-1 0,0-1 0,0 0 0,0 0 0,0 0 0,0-1 0,0 0 0,12-6 0,-1-1 0,0 0 0,-1-2 0,0 0 0,-1-2 0,0 1 0,21-22 0,-23 17 0,1-1 0,-2 0 0,-1-1 0,0 0 0,12-27 0,41-108 0,-50 111 0,-3 0 0,9-50 0,-19 70 0,0-1 0,-1 1 0,-1-1 0,-2 0 0,-5-41 0,6 63 0,0 0 0,-1 0 0,1 0 0,0 1 0,-1-1 0,0 0 0,1 0 0,-1 1 0,0-1 0,0 1 0,0-1 0,0 1 0,0-1 0,-1 1 0,-1-3 0,2 3 0,-1 1 0,1-1 0,0 0 0,0 1 0,0 0 0,0-1 0,-1 1 0,1 0 0,0-1 0,0 1 0,-1 0 0,1 0 0,0 0 0,-1 0 0,1 0 0,0 0 0,-3 1 0,0 0 0,0 1 0,1-1 0,-1 1 0,0 0 0,1 0 0,-1 1 0,1-1 0,-1 1 0,1-1 0,0 1 0,0 0 0,-5 7 0,1 2 0,-1 0 0,2 0 0,0 1 0,0 0 0,1 1 0,1-1 0,0 1 0,1 0 0,0 0 0,0 15 0,0 22 0,4 73 0,0-105 0,1 21 0,2 0 0,2 0 0,2 0 0,1-1 0,18 46 0,-24-78 0,0 0 0,0-1 0,1 0 0,-1 0 0,1 0 0,1 0 0,-1 0 0,1-1 0,0 0 0,0 0 0,1 0 0,10 6 0,-13-9 0,0 0 0,0 0 0,1-1 0,-1 1 0,0-1 0,1 0 0,-1 0 0,1 0 0,0-1 0,-1 1 0,1-1 0,0 0 0,-1 0 0,1 0 0,0-1 0,-1 1 0,1-1 0,-1 0 0,1 1 0,-1-2 0,1 1 0,-1 0 0,0-1 0,1 0 0,-1 1 0,4-4 0,-1 0 0,-1-1 0,1 0 0,-1 0 0,0 0 0,0 0 0,-1-1 0,0 1 0,0-1 0,-1 0 0,1 0 0,-2-1 0,1 1 0,-1-1 0,0 1 0,0-1 0,-1 0 0,0 0 0,-1 0 0,0 1 0,0-1 0,0 0 0,-1 0 0,0 0 0,-1 1 0,0-1 0,0 0 0,-5-11 0,6 18 0,1 0 0,0 0 0,-1 0 0,1 1 0,-1-1 0,1 0 0,-1 0 0,1 0 0,-1 1 0,0-1 0,1 0 0,-1 1 0,0-1 0,0 1 0,1-1 0,-1 1 0,0-1 0,0 1 0,0-1 0,0 1 0,0 0 0,1 0 0,-1-1 0,0 1 0,0 0 0,0 0 0,0 0 0,0 0 0,0 0 0,0 0 0,0 0 0,0 0 0,0 0 0,0 1 0,0-1 0,0 0 0,1 0 0,-1 1 0,0-1 0,0 1 0,0-1 0,0 1 0,1-1 0,-1 1 0,0 0 0,1-1 0,-2 2 0,-2 2 0,0 0 0,0 0 0,0 0 0,1 1 0,0-1 0,-4 7 0,4-6 0,1 0 0,0 0 0,1 0 0,-1 0 0,1 1 0,0-1 0,0 0 0,0 1 0,1-1 0,0 0 0,0 1 0,0-1 0,1 1 0,0-1 0,0 0 0,0 0 0,1 1 0,-1-1 0,1 0 0,0 0 0,1 0 0,-1-1 0,1 1 0,0-1 0,0 1 0,1-1 0,-1 0 0,1 0 0,0 0 0,0-1 0,0 1 0,1-1 0,-1 0 0,1 0 0,-1-1 0,1 1 0,0-1 0,0 0 0,0-1 0,0 1 0,6 0 0,7 1 0,0-2 0,-1 0 0,1 0 0,0-2 0,0-1 0,-1 0 0,1-1 0,-1 0 0,30-11 0,11-9 0,80-42 0,-71 32 0,-11 7 0,-82 46 0,-26 26 0,24-22 0,25-21 0,-10 9 0,-1 0 0,-22 28 0,33-36 0,0 0 0,1 0 0,-1 0 0,1 0 0,0 1 0,0-1 0,0 1 0,1 0 0,-1-1 0,1 1 0,1 0 0,-1 0 0,0 0 0,1-1 0,1 11 0,-1-15 0,0 0 0,0 1 0,1-1 0,-1 1 0,0-1 0,1 1 0,-1-1 0,0 0 0,1 1 0,-1-1 0,1 0 0,-1 1 0,0-1 0,1 0 0,-1 1 0,1-1 0,-1 0 0,1 0 0,-1 0 0,1 1 0,-1-1 0,1 0 0,-1 0 0,1 0 0,-1 0 0,1 0 0,-1 0 0,1 0 0,-1 0 0,1 0 0,0 0 0,-1 0 0,1-1 0,-1 1 0,1 0 0,-1 0 0,0 0 0,1-1 0,-1 1 0,1 0 0,0-1 0,23-10 0,-15 4 0,0 0 0,-1 0 0,1-1 0,-1 1 0,-1-2 0,0 1 0,11-18 0,36-69 0,-29 42 0,-3-1 0,-3-1 0,-1-1 0,-3-1 0,-3 0 0,-2 0 0,3-68 0,-12 115 0,-1 1 0,0-1 0,-1 1 0,0-1 0,-4-16 0,5 25 0,0 1 0,0-1 0,0 1 0,0 0 0,0-1 0,-1 1 0,1-1 0,0 1 0,0 0 0,0-1 0,0 1 0,-1-1 0,1 1 0,0 0 0,0-1 0,-1 1 0,1 0 0,0-1 0,-1 1 0,1 0 0,0 0 0,-1-1 0,1 1 0,0 0 0,-1 0 0,1 0 0,-1-1 0,1 1 0,0 0 0,-1 0 0,1 0 0,-1 0 0,1 0 0,0 0 0,-1 0 0,0 0 0,0 0 0,0 1 0,0-1 0,-1 1 0,1 0 0,0 0 0,0-1 0,0 1 0,0 0 0,0 0 0,0 0 0,-1 2 0,-20 32 0,9 2 0,1 0 0,2 0 0,2 1 0,-5 40 0,-2 157 0,-4 31 0,18-263 47,-4 19 695,-3-12-5590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48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17887,'0'0'2840,"61"32"-2768,6-21 8,25-1 16,5-8 16,-1-2-80,-13-2 8,-16-2-72,-18 2 8,-16-2-80,-17 1 16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48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13672,'0'0'96,"85"-15"8,-6 5-16,19-2-8,0 6 560,1 6 16,-1 4-80,-1 4-1,-11 4-63,-11-1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1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266 706 8744,'0'0'8487,"-12"0"-8215,4 0-214,-2-1 7,1 1-1,-1 1 1,1 0 0,-1 0 0,1 1-1,-15 4 1,14-2 52,0 0 1,0 0-1,0 1 0,0 0 1,1 1-1,0 0 0,0 1 1,1 0-1,-1 0 0,2 0 1,-1 1-1,1 1 0,0-1 1,0 1-1,1 0 0,1 0 1,0 1-1,0 0 0,-5 13 1,9-19-28,0 0 1,1 0 0,-1 1-1,1-1 1,-1 0 0,1 1-1,1-1 1,-1 0-1,0 0 1,3 9 0,-3-12-61,1 0 1,-1 0 0,1 0-1,-1 1 1,1-1-1,-1 0 1,1 0 0,0 0-1,-1 0 1,1-1-1,0 1 1,0 0 0,0 0-1,0 0 1,0-1 0,0 1-1,0 0 1,1 0-1,-1-1-3,1 1-1,-1-1 0,0 0 0,1 0 1,-1 0-1,1 0 0,-1 0 1,1 0-1,-1 0 0,0-1 0,1 1 1,-1-1-1,0 1 0,1-1 0,-1 1 1,0-1-1,1 1 0,-1-1 0,1-1 1,10-6 53,-1 0 0,0-1 1,-1 0-1,0-1 0,-1 0 1,0-1-1,0 0 0,-1 0 1,7-14-1,6-15 261,24-59 0,-37 83 164,-10 32 93,0 2-617,0 0 66,2-1 1,0 1-1,1-1 1,4 21-1,-3-28-27,0 0-1,0 0 1,1-1-1,1 1 0,-1-1 1,1 0-1,1 0 1,0-1-1,6 9 1,-10-15-13,0 0 0,1-1 0,-1 1 0,0-1 0,1 1 0,0-1 0,-1 0-1,1 0 1,0 0 0,0 0 0,-1 0 0,1 0 0,0 0 0,0 0 0,0-1 0,0 1 0,0-1 0,0 1 0,4-1 0,-3 0 4,0-1 1,0 1-1,0-1 0,0 0 1,0 0-1,0 0 0,0 0 1,-1 0-1,1-1 0,0 1 1,-1-1-1,4-2 0,5-6 42,0-1 0,0 0-1,-1 0 1,11-18 0,-15 21-22,15-22 85,-1 0 1,-2 0-1,-1-2 0,17-47 1,-16 27 51,-2 0 1,11-66 0,0-66 187,-23 145-179,-3 0 1,-5-69 0,4 106-157,0-1 0,-1 0 0,1 0 0,-1 0 0,0 0 0,1 0 0,-1 0 0,-1 1 0,1-1-1,0 0 1,-1 1 0,1-1 0,-1 1 0,-2-4 0,3 6-14,1-1 0,-1 1 1,0 0-1,1-1 0,-1 1 0,0 0 0,1 0 1,-1-1-1,0 1 0,1 0 0,-1 0 0,0 0 1,1 0-1,-1 0 0,0 0 0,0 0 1,1 0-1,-1 0 0,0 0 0,-1 0 0,0 1-1,0 0 0,1 0-1,-1 0 1,0 0-1,1 0 1,-1 0 0,0 1-1,1-1 1,-1 0 0,-1 3-1,-8 9 2,1 2-1,0-1 1,1 1-1,0 0 0,1 1 1,1 0-1,-8 23 1,2 6-57,-11 70 0,18-79-7,2 1-1,1-1 1,2 1-1,1 0 1,10 67-1,-6-85 19,0-1-1,2 0 1,0 0-1,1 0 1,13 25-1,-13-31 12,0-1 0,1 0 0,0 0-1,1-1 1,0 0 0,1-1 0,-1 0-1,19 13 1,-24-20 27,0 0 0,0 0 0,0 0 0,0-1-1,0 0 1,0 0 0,0 0 0,0 0 0,1-1 0,-1 1-1,0-1 1,0 0 0,1 0 0,-1-1 0,0 1 0,0-1 0,0 0-1,1 0 1,-1 0 0,0-1 0,0 0 0,-1 1 0,6-4-1,9-6 34,-1 0-1,0-1 0,23-20 0,-26 20 4,-6 6 26,-1-1 0,1 0 1,-1 0-1,0-1 0,-1 0 0,0 0 0,7-13 0,-13 21-53,0 0-1,-1 0 0,1 0 0,0 0 0,0 0 0,0 0 1,0 0-1,-1 0 0,1 0 0,0 0 0,0 0 0,0 0 1,0 0-1,-1 0 0,1 0 0,0 0 0,0 0 0,0 0 1,0 0-1,-1 0 0,1 0 0,0 0 0,0 0 0,0-1 1,0 1-1,0 0 0,0 0 0,-1 0 0,1 0 0,0 0 0,0 0 1,0-1-1,0 1 0,0 0 0,0 0 0,0 0 0,0 0 1,0-1-1,0 1 0,0 0 0,0 0 0,0 0 0,0 0 1,0-1-1,0 1 0,0 0 0,0 0 0,0 0 0,0 0 1,0-1-1,0 1 0,0 0 0,0 0 0,0 0 0,-13 9 117,2 4-64,1 0 0,1 1 0,-15 28 0,21-35-46,0-1 0,1 1 1,0 0-1,0 0 0,0 0 1,1 0-1,0 1 0,0-1 1,0 0-1,1 1 0,2 11 1,-2-18-13,0 0 0,0 0-1,0 1 1,1-1 0,-1 0 0,0 0 0,1 1 0,-1-1 0,1 0 0,-1 0 0,1 0 0,0 0-1,-1 0 1,1 0 0,0 0 0,0 0 0,0 0 0,0 0 0,-1 0 0,1 0 0,1-1 0,-1 1-1,0 0 1,0-1 0,0 1 0,0-1 0,0 1 0,1-1 0,-1 1 0,0-1 0,0 0 0,1 0-1,1 1 1,0-2 3,0 1-1,-1-1 0,1 1 1,0-1-1,-1 0 0,1 0 1,0 0-1,-1 0 0,1 0 1,-1-1-1,0 1 0,1-1 0,-1 0 1,4-3-1,0-2 19,1-1-1,-2 0 0,1 0 1,-1 0-1,0 0 1,0-1-1,-1 0 1,0 0-1,-1 0 0,0 0 1,0 0-1,-1-1 1,0 0-1,-1 1 1,0-1-1,-1-17 0,-1 24 13,1-1-1,-1 1 0,0-1 0,0 1 0,0-1 1,-1 1-1,0-1 0,1 1 0,-1 0 1,0 0-1,0 0 0,-1 0 0,1 0 0,-6-4 1,-5-8 127,13 15-157,0 0 0,0 0-1,0-1 1,0 1-1,0 0 1,0 0-1,-1 0 1,1-1 0,0 1-1,0 0 1,0 0-1,0-1 1,0 1 0,0 0-1,0 0 1,0 0-1,0-1 1,0 1-1,0 0 1,0 0 0,1-1-1,-1 1 1,0 0-1,0 0 1,0 0 0,0-1-1,0 1 1,0 0-1,0 0 1,1 0-1,-1-1 1,0 1 0,0 0-1,0 0 1,0 0-1,1 0 1,-1 0 0,12-7 27,14-2-45,-25 9 14,14-4 3,0 0-1,0 1 0,0 0 1,1 1-1,-1 1 1,1 1-1,-1 0 0,1 1 1,-1 0-1,1 1 1,-1 1-1,0 1 1,27 9-1,-39-11-2,1 0 0,0 0 0,-1 0-1,1 1 1,-1-1 0,0 1 0,1 0 0,-2 0 0,1 0 0,0 0-1,0 1 1,-1-1 0,0 1 0,0-1 0,0 1 0,0 0 0,0 0-1,-1 0 1,0 0 0,0 0 0,0 0 0,0 0 0,0 7 0,0 0 29,-1 1 0,0-1 1,-1 0-1,0 1 1,-1-1-1,0 0 1,-6 16-1,15-41 99,0 1-1,1-1 0,1 1 1,11-13-1,4-7 78,-23 31-187,0 0 1,0 0-1,0 0 0,1 1 1,-1-1-1,1 0 0,-1 1 0,1-1 1,0 1-1,0-1 0,0 1 1,0 0-1,0-1 0,0 1 0,0 0 1,0 1-1,0-1 0,0 0 1,4 0-1,-3 1-7,-1 1 0,1-1 1,-1 1-1,0 0 0,0-1 0,1 1 1,-1 0-1,0 1 0,0-1 0,0 0 1,0 0-1,0 1 0,0 0 0,-1-1 1,1 1-1,0 0 0,-1 0 0,3 3 1,20 30 88,-17-24-67,0-1 1,0 0 0,16 16 0,-19-23-27,-1-1 1,0 1-1,1-1 1,-1 0-1,1 1 1,-1-2-1,1 1 1,0 0-1,0-1 1,0 0-1,0 0 1,0 0-1,0 0 1,1 0-1,6-1 1,2-1-9,0 0 1,0-1 0,0-1 0,0 0-1,0-1 1,-1-1 0,1 1 0,18-12-1,94-61-1,-112 68 1,-5 4 0,5-4 0,-1 1 0,0-2 0,0 0 0,12-13 0,-24 23 0,0 0 0,1 0 0,-1 0 0,0 0 0,0 0 0,0 0 0,0 0 0,0-1 0,1 1 0,-1 0 0,0 0 0,0 0 0,0 0 0,0 0 0,0 0 0,0 0 0,1 0 0,-1-1 0,0 1 0,0 0 0,0 0 0,0 0 0,0 0 0,0 0 0,0-1 0,0 1 0,0 0 0,0 0 0,0 0 0,0 0 0,0-1 0,0 1 0,0 0 0,0 0 0,0 0 0,0 0 0,0-1 0,0 1 0,0 0 0,0 0 0,0 0 0,0 0 0,0 0 0,0-1 0,0 1 0,0 0 0,-1 0 0,1 0 0,0 0 0,-10 2 0,-15 11 0,10-3 0,1 0 0,0 0 0,0 2 0,2 0 0,-1 0 0,1 1 0,1 1 0,0-1 0,1 2 0,1 0 0,0 0 0,-11 28 0,15-30 0,3-8 0,0 0 0,0 0 0,0 0 0,1 0 0,0 0 0,0 0 0,0 0 0,1 10 0,0-14 0,0-1 0,0 0 0,0 1 0,0-1 0,0 0 0,0 1 0,0-1 0,1 0 0,-1 1 0,0-1 0,0 0 0,1 1 0,-1-1 0,0 0 0,0 1 0,1-1 0,-1 0 0,0 0 0,1 1 0,-1-1 0,0 0 0,1 0 0,-1 0 0,0 0 0,1 1 0,-1-1 0,0 0 0,1 0 0,-1 0 0,1 0 0,-1 0 0,0 0 0,1 0 0,-1 0 0,1 0 0,-1 0 0,0 0 0,1 0 0,-1 0 0,0-1 0,1 1 0,-1 0 0,1 0 0,-1 0 0,0 0 0,1-1 0,-1 1 0,0 0 0,0 0 0,1-1 0,-1 1 0,22-15 0,-20 13 0,18-13 0,-2-1 0,0-1 0,0-1 0,17-24 0,-32 37 0,1 0 0,0 1 0,1-1 0,-1 1 0,6-5 0,-9 9 0,-1-1 0,1 1 0,0-1 0,-1 1 0,1-1 0,0 1 0,0 0 0,-1 0 0,1-1 0,0 1 0,0 0 0,0 0 0,-1 0 0,1 0 0,0 0 0,0 0 0,0 0 0,-1 0 0,2 0 0,-1 1 0,0 0 0,0-1 0,0 1 0,0 0 0,0-1 0,-1 1 0,1 0 0,0 0 0,-1-1 0,1 1 0,0 0 0,-1 0 0,1 0 0,-1 0 0,1 0 0,-1 0 0,0 0 0,1 0 0,-1 2 0,6 20 0,-1 1 0,-2-1 0,2 33 0,-4 75 0,-1-111 0,-1-5 0,-8 156 0,7-151 0,-1-1 0,-1 1 0,-1-1 0,-1 0 0,-1 0 0,-14 28 0,18-41 0,0 0 0,-1-1 0,0 0 0,0 1 0,-1-1 0,1 0 0,-1-1 0,0 1 0,0-1 0,-1 0 0,-7 4 0,10-7 0,0 1 0,0-1 0,-1 0 0,1 1 0,-1-2 0,1 1 0,-1 0 0,1-1 0,-1 0 0,0 1 0,1-1 0,-1-1 0,0 1 0,1 0 0,-1-1 0,1 0 0,-1 0 0,1 0 0,-1 0 0,1-1 0,0 1 0,-5-4 0,2 2 0,0-1 0,1 0 0,0 0 0,0 0 0,0-1 0,0 1 0,1-1 0,-1-1 0,-4-7 0,7 10 0,1 0 0,-1-1 0,1 1 0,0 0 0,0-1 0,0 1 0,0-1 0,1 1 0,0-1 0,-1 1 0,1-1 0,1 1 0,-1-1 0,0 1 0,1-1 0,0 1 0,-1 0 0,1-1 0,3-6 0,2 0 0,-1 0 0,2-1 0,-1 2 0,2-1 0,-1 1 0,1 0 0,0 1 0,15-12 0,7-4 0,44-25 0,-72 48 0,24-17 0,2 2 0,0 1 0,1 1 0,52-18 0,-79 32 40,-1-1 1,1 1-1,0-1 1,-1 1-1,1 0 1,-1 0-1,1 0 1,0 0-1,-1 0 1,1 0-1,-1 1 1,1-1-1,0 0 1,-1 1-1,1-1 1,-1 1-1,1 0 0,-1 0 1,1-1-1,1 3 1,11 15-4826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2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8 117 11256,'0'0'7594,"-2"-10"-7262,1 4-273,0 4-41,0 0 0,1 0 0,-1 0 1,1 0-1,-1 0 0,1-1 0,0 1 0,0 0 0,0 0 0,0 0 0,0 0 1,1 0-1,-1-1 0,0 1 0,1 0 0,0 0 0,-1 0 0,1 0 0,0 0 1,0 0-1,0 1 0,1-1 0,-1 0 0,0 0 0,1 1 0,-1-1 0,1 1 0,-1-1 1,4-2-1,8-2 148,1-1 0,-1 2 0,1 0 0,21-5 1,-26 8-29,0 0-1,0 1 1,0 0 0,0 1 0,0 0 0,0 0 0,1 1 0,12 2 0,-18-1-61,0-1 1,0 1 0,1 0-1,-1 0 1,0 1 0,0-1-1,-1 1 1,1 0 0,-1 0-1,1 0 1,-1 0-1,0 1 1,0-1 0,0 1-1,-1 0 1,5 7 0,2 7 203,-1 1 1,10 31 0,-7-17 55,-2-7-166,-3-9 44,0 0 1,1 0 0,1-1 0,13 20 0,-19-32-150,1 0 1,0-1-1,0 1 1,1 0 0,-1-1-1,1 0 1,-1 0-1,1 0 1,0-1-1,0 1 1,1-1-1,-1 0 1,0 0-1,1 0 1,-1-1-1,1 1 1,-1-1-1,1 0 1,0-1-1,0 1 1,5-1-1,1 1-104,9-1 510,-9-4-4019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3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607 0 14672,'0'0'4345,"-19"16"-4071,-130 102 496,-204 123 2854,331-226-3332,-36 29 857,58-44-1130,0 0 1,-1 0-1,1 1 1,0-1-1,-1 0 1,1 0-1,0 1 1,-1-1-1,1 0 1,0 1-1,-1-1 1,1 0-1,0 1 1,0-1-1,0 0 1,-1 1-1,1-1 1,0 1-1,0-1 1,0 1-1,0-1 1,0 0-1,0 1 1,0-1-1,0 1 1,0 0-1,9 1 232,20-5-83,-27 2-144,28-6-3162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6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134 602 9944,'0'0'8761,"-12"11"-8409,0-1-243,1-1 36,0 1 0,1-1 0,0 1 0,1 1 0,-16 22-1,20-23-15,0 0 0,0 0 0,1 0 0,0 0 0,1 1 0,-3 15-1,5-21-66,1 0-1,-1 0 1,1 0-1,1 1 0,-1-1 1,0 0-1,1 0 0,0 0 1,1 0-1,-1 0 0,1 0 1,0 0-1,0 0 1,0 0-1,5 7 0,-5-10-26,0-1 0,0 1 0,-1 0-1,1 0 1,0-1 0,0 1 0,1-1 0,-1 0-1,0 1 1,0-1 0,1 0 0,-1 0-1,0-1 1,1 1 0,-1 0 0,1-1 0,-1 0-1,1 1 1,-1-1 0,1 0 0,0 0-1,-1 0 1,1-1 0,-1 1 0,1-1 0,-1 1-1,1-1 1,-1 0 0,4-2 0,4-1 64,1 0 0,-1-2 0,0 1 1,0-1-1,9-8 0,-8 5 32,-1 0-1,0-1 1,-1 0 0,0 0-1,0-1 1,-1 0 0,-1 0-1,0-1 1,0 0 0,-1-1-1,7-20 1,-7 11 140,-2 11 495,2 22-386,-1 1-351,1-1 0,0 0 0,1 0 0,15 19-1,-17-23-20,-3-5-7,0 0 0,0-1 0,0 1 0,0-1 0,0 0 0,0 0 0,0 0 0,0 0 0,1 0 0,-1 0 1,0 0-1,1-1 0,-1 1 0,0-1 0,1 0 0,-1 0 0,0 1 0,1-2 0,-1 1 0,1 0 0,-1 0 0,0-1 0,1 1 0,-1-1 0,4-1 0,1 0 8,-1-1 0,0 1 0,0-1-1,0 0 1,0 0 0,0-1 0,-1 0 0,7-5 0,-4 1 12,-1-1 1,-1 1-1,1-1 1,-1 0-1,-1 0 1,0-1-1,6-13 1,-9 16 8,1 0-1,-1 1 1,-1-1-1,1 0 1,-1 0 0,0 0-1,-1 0 1,0 0 0,0 0-1,0 0 1,-1 0 0,-2-9-1,-8-3 233,11 19-254,-1-1 1,1 1-1,0-1 0,-1 1 1,1-1-1,0 1 1,-1 0-1,1-1 0,-1 1 1,1 0-1,-1-1 0,1 1 1,-1 0-1,1 0 1,-1 0-1,1-1 0,-1 1 1,1 0-1,-1 0 0,1 0 1,-1 0-1,1 0 1,-1 0-1,1 0 0,-1 0 1,0 0-1,1 0 0,-1 0 1,1 0-1,-1 0 1,1 1-1,-1-1 0,1 0 1,-1 0-1,1 0 0,-1 1 1,0 0-1,1-1-7,0 0-1,0 0 1,0 0 0,0 1-1,0-1 1,0 0-1,0 0 1,0 0 0,0 1-1,0-1 1,0 0-1,0 0 1,0 1 0,0-1-1,0 0 1,0 0-1,0 0 1,1 1 0,-1-1-1,0 0 1,0 0-1,0 0 1,0 0 0,0 1-1,1-1 1,-1 0-1,0 0 1,0 0 0,0 0-1,0 0 1,1 1-1,-1-1 1,0 0 0,0 0-1,0 0 1,1 0-1,-1 0 1,0 0 0,0 0-1,0 0 1,1 0-1,-1 0 1,0 0 0,0 0-1,1 0 1,12 3-25,52-1 10,-42 0 22,0-1 0,0-2 0,0 0 0,0-1 0,-1-1 0,27-7-1,-44 8-12,0 1-1,0-1 0,0 1 0,0 0 0,1 1 0,8-1 1,-13 1 2,0 0 0,0 0 0,0 1 0,0-1 0,0 0 1,0 1-1,0-1 0,-1 0 0,1 1 0,0-1 0,0 1 1,0-1-1,0 1 0,0 0 0,-1-1 0,1 1 0,0 0 1,-1 0-1,1-1 0,0 1 0,-1 0 0,1 0 0,-1 0 1,0 0-1,1 0 0,-1 0 0,1 0 0,-1 0 0,0 0 1,0 0-1,0 0 0,0 0 0,0 0 0,0 0 0,0 0 1,0 0-1,0 0 0,0 0 0,0 0 0,0 0 0,-1 2 0,-8 44-37,4-18 4,0 0 1,2 0 0,1 39 0,2-65 37,0 0-1,1-1 1,-1 1-1,0 0 1,1-1-1,0 1 1,0 0-1,-1-1 1,1 1-1,1-1 1,-1 0-1,0 1 1,1-1-1,-1 0 1,1 0-1,0 0 1,0 0-1,-1 0 1,1 0-1,1 0 1,-1 0-1,0-1 1,0 1-1,1-1 1,-1 0-1,0 0 1,1 0-1,-1 0 0,6 1 1,-3-1 3,1 0 1,0-1-1,0 1 0,-1-2 0,1 1 1,0 0-1,0-1 0,0 0 0,-1 0 1,1-1-1,-1 0 0,1 0 1,4-3-1,5-3 16,-1 0 0,0-2 0,-1 0 0,0 0 0,0-1 0,-2-1 0,1 0 0,-1-1 0,16-24 0,-6 3 47,-1 0 0,28-69 0,-35 68 30,-1-1 0,11-64 0,0-72 249,-19 138-242,-3 27-69,0 5-20,-1-1 0,1 0 0,-1 0 0,0 0-1,1 1 1,-1-1 0,0 0 0,-1 0 0,1 0 0,0 0 0,-1 1 0,0-1 0,-1-3-1,2 6-13,-1 0 0,1 0 0,-1 0 0,0 0 0,1 0 0,-1 0 0,0 0 0,1 0 0,-1 0 0,1 0 0,-1 0 0,0 0 0,1 1 0,-1-1 0,1 0 0,-1 0 0,1 1 0,-1-1 0,0 0 0,1 1 0,-1-1 0,1 1 0,-1-1 0,1 0 0,0 1 0,-1-1 0,1 1 0,0-1 0,-1 1 0,1 0 0,0-1 0,-1 1 0,1-1 0,0 2 0,-13 22-6,1 8-19,2 1 1,1 0 0,1 0-1,-4 43 1,6-8-82,3 80 0,3-127 59,1 1 1,1 0-1,1-1 1,10 42-1,-12-60 41,0-1-1,0 1 0,0-1 1,1 1-1,-1-1 1,1 1-1,-1-1 0,1 0 1,0 0-1,-1 0 1,1 0-1,1 0 0,-1 0 1,0 0-1,0-1 1,0 1-1,1-1 0,-1 0 1,1 0-1,-1 1 1,1-2-1,0 1 1,-1 0-1,1 0 0,0-1 1,0 0-1,-1 1 1,1-1-1,0 0 0,0 0 1,-1-1-1,1 1 1,0 0-1,0-1 0,2-1 1,5-1 4,0 0 0,0-1-1,0 0 1,-1 0 0,0-1 0,0 0 0,0-1 0,11-9-1,-1-3 36,-1-1-1,0-1 0,-1 0 0,-2-1 0,0-1 0,-1 0 0,-1-1 0,-1 0 0,17-50 0,-6 0 160,-3-1 0,11-84 0,-29 146-164,3-15 162,2-51-1,-25 164-263,-2 68-120,1 197 0,13-252 128,0-43 83,6-55-13,0 0-1,0 0 1,0 0-1,0 0 1,0 0-1,0 0 1,0 0 0,0 0-1,0-1 1,0 1-1,0 0 1,1 0-1,-1 0 1,0 0-1,0 0 1,1 0 0,-1-1-1,1 1 1,0 1-1,0-2 1,-1 0-1,1 0 1,-1 0 0,1 0-1,-1 0 1,1 0-1,-1 0 1,1 0 0,-1 0-1,1 0 1,-1 0-1,1 0 1,-1 0 0,1-1-1,-1 1 1,1 0-1,-1 0 1,0-1-1,1 1 1,-1 0 0,1 0-1,-1-1 1,0 1-1,1-1 1,29-34 251,-25 28-208,7-7 44,-6 5 40,2 0-1,-1 1 0,1 0 1,0 0-1,10-7 0,-17 15-119,0-1 0,0 1-1,0 0 1,0-1 0,1 1 0,-1 0 0,0 0-1,0 0 1,0 0 0,0 0 0,0 0 0,0 0-1,0 1 1,1-1 0,-1 0 0,0 1-1,0-1 1,0 0 0,0 1 0,0 0 0,0-1-1,0 1 1,0-1 0,-1 1 0,1 0 0,1 1-1,26 26 135,-21-20-103,100 97 133,-107-105-177,1 1-1,0 0 1,0 0-1,0 0 1,0 0-1,-1 0 1,1-1-1,0 1 1,0 0-1,1-1 1,-1 1-1,0-1 1,0 1-1,0-1 0,0 0 1,0 1-1,1-1 1,-1 0-1,0 0 1,0 0-1,0 0 1,1 0-1,-1 0 1,0 0-1,0 0 1,0-1-1,1 1 1,-1 0-1,0-1 1,0 1-1,0-1 1,0 1-1,0-1 1,0 1-1,0-1 0,0 0 1,0 0-1,1-1 1,1 0-450,-1-1-1,0 0 1,-1 0-1,1-1 1,0 1 0,-1 0-1,0 0 1,1-1 0,-1 1-1,0-5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7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 15072,'0'0'1962,"12"1"-1475,46-1 3,75-7 1,-33-9-270,82-9 270,-150 22-225,1 2 1,0 1-1,50 7 0,-80-7-191,1 1 0,-1 0-1,0 0 1,0 0 0,0 0 0,5 3-1,-4 2-2581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7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13672,'0'0'3351,"91"29"-3167,-34-7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9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413 661 7736,'0'0'8426,"-11"1"-8091,-92 7 831,77-3-823,0 1 0,1 1 0,-1 1 0,-40 20 0,53-22-202,0 1-1,0 1 1,-21 16-1,28-19-50,-1 0-1,1 1 1,0 0-1,1 1 0,-1-1 1,1 1-1,1 0 0,-6 9 1,10-15-73,0-1 0,-1 1 0,1 0 0,0 0 0,0-1 0,-1 1 0,1 0 0,0 0 0,0 0 0,0-1 1,0 1-1,0 0 0,0 0 0,0 0 0,0-1 0,1 1 0,-1 0 0,0 0 0,0-1 0,1 1 0,-1 0 0,0-1 0,1 1 1,-1 0-1,2 1 0,-1-1 10,1 1-1,-1-1 1,1 0 0,0 1 0,0-1 0,0 0 0,0 0 0,0 0-1,3 1 1,3 0 37,-1 0-1,1 0 1,0-1 0,11 1-1,-6-2 32,1-1 0,0 0 0,0-1 0,-1 0 0,1-1 0,-1 0 0,0-1 0,0-1 1,25-12-1,-33 14-45,0 1 1,-1-1 0,1-1-1,0 1 1,-1 0 0,0-1 0,0 0-1,0 0 1,0 0 0,0-1 0,-1 1-1,0-1 1,0 0 0,0 0-1,-1 0 1,0 0 0,0 0 0,0-1-1,0 1 1,-1 0 0,0-1 0,0 0-1,0 1 1,-1-1 0,0 1-1,0-1 1,-1-6 0,0 9-11,0-1 1,0 1-1,0-1 0,0 1 1,-1-1-1,0 1 1,0 0-1,0 0 0,0 0 1,0 0-1,0 0 0,-1 0 1,1 0-1,-1 1 1,0-1-1,0 1 0,0 0 1,0 0-1,-4-2 1,3 2 4,0 0 1,0 0 0,-1 1 0,1-1 0,0 1 0,0 0 0,-1 0-1,1 0 1,-1 1 0,1-1 0,-1 1 0,1 1 0,0-1 0,-1 0-1,-6 2 1,10-2-35,1 1-1,-1-1 1,0 0-1,0 0 0,0 1 1,0-1-1,0 0 1,0 1-1,0-1 0,1 1 1,-1-1-1,0 1 1,0-1-1,1 1 1,-1 0-1,0-1 0,1 1 1,-1 0-1,0 0 1,1 0-1,-1-1 1,1 1-1,0 0 0,-1 0 1,1 1-1,0-1 0,0 0 1,0 1-1,0-1 0,0 0 0,1 0 0,-1 0 0,0 1 1,1-1-1,-1 0 0,1 0 0,0 0 0,-1 0 0,1 0 1,0 0-1,-1 0 0,3 1 0,0 2 8,1 0 0,0-1 0,1 0 0,-1 1 0,0-2 0,1 1 0,8 3 0,0-2 18,1-1 0,-1-1 0,1-1 0,0 0 0,0 0 0,0-1 0,-1-1 0,1-1 0,0 0 0,-1 0 0,1-1 0,17-7 0,-4 0 103,-1-1-1,1-2 0,-2 0 1,47-34-1,-14 11 761,-77 77-650,2-1 0,-13 45 1,29-81-219,0 0 0,0-1 0,1 1 0,-1 0 1,1 0-1,0 0 0,0 0 0,0 0 0,2 6 1,-2-9-20,0 0 0,1 1 0,-1-1 0,1 0 1,-1 0-1,1 0 0,-1 0 0,1 0 1,0 0-1,0 0 0,-1 0 0,1 0 1,0 0-1,0 0 0,0 0 0,0-1 1,0 1-1,0 0 0,0-1 0,0 1 1,0-1-1,0 1 0,0-1 0,1 1 1,-1-1-1,0 0 0,0 0 0,0 0 1,1 1-1,-1-1 0,0 0 0,0 0 0,2-1 1,8 0 41,0-1 0,-1 0 1,1-1-1,-1 0 0,1-1 1,-1 0-1,0-1 0,16-9 1,9-9 82,30-26 0,-25 18 9,-18 11-43,-19 17-59,1-1 0,-1 0 0,1 1 0,0 0 0,1 0 0,6-4 0,-11 7-34,1 1 1,-1-1-1,1 0 1,-1 0-1,0 1 1,1-1 0,-1 0-1,0 0 1,1 1-1,-1-1 1,0 1-1,1-1 1,-1 0-1,0 1 1,0-1 0,0 0-1,1 1 1,-1-1-1,0 1 1,0-1-1,0 1 1,0-1-1,0 1 1,0-1-1,0 1 1,0-1 0,0 0-1,0 1 1,0-1-1,0 1 1,0-1-1,0 1 1,0-1-1,0 1 1,-1 27 41,0-19-19,1 2-7,1 1 0,0-1-1,1 0 1,0 1 0,1-1-1,0 0 1,6 14 0,-8-23-24,0 0 0,0 0 1,0 0-1,0 0 0,0-1 0,1 1 1,-1 0-1,1-1 0,-1 0 1,1 1-1,0-1 0,-1 0 0,1 0 1,0 1-1,0-1 0,0-1 1,0 1-1,0 0 0,0 0 0,0-1 1,0 1-1,0-1 0,0 0 1,0 0-1,1 0 0,-1 0 0,0 0 1,0 0-1,0 0 0,0 0 1,0-1-1,0 1 0,3-2 1,3 0 5,-1-1 0,0 0 0,0 0 1,0-1-1,0 1 0,0-2 0,11-8 1,-4 0 29,-2-1 0,1 0 0,-2 0 1,0-1-1,-1-1 0,0 0 0,-1 0 0,-1-1 1,-1 0-1,10-35 0,-1-10 142,13-113 1,-26 155-154,9-70-19,0-99 1,-14 179-9,-1 21 0,-3 83 0,10 161 0,-2-207 0,23 220 0,-11-145 0,-5-36 0,-11-94-194,1 1 1,-2-1-1,1 1 0,-5-10 1,4 9-3564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11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13056,'0'0'3200,"11"-4"-2522,42-7 184,1 2-1,68-3 1,-66 8-228,-31 2-65,0 0 1,0 2-1,-1 2 1,1 0-1,26 6 1,-34-2 175,-6-1-3837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09:59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18191,'0'0'3432,"69"-4"-2840,-2 2-280,13-2 16,7-6-128,3 3 16,-3 1-40,-12 4 0,-2 4-112,-7 2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00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1 274 10848,'0'0'5917,"12"-4"-5497,21-6-67,0-2-1,-1-1 1,-1-2 0,52-32 0,-67 34-152,0 0 0,16-17 0,-25 23-96,-1-1 0,1 0 0,-1 0 0,-1 0 0,0-1 0,7-13 0,-12 21-85,1 0-1,-1 0 0,1 0 1,-1-1-1,0 1 1,0 0-1,1-1 0,-1 1 1,0 0-1,0 0 0,0-1 1,0 1-1,-1 0 0,1-1 1,0 1-1,0 0 0,-1 0 1,1-1-1,-1 1 1,1 0-1,-1 0 0,0 0 1,1 0-1,-1 0 0,0 0 1,0 0-1,1 0 0,-1 0 1,0 0-1,0 0 1,-3-1-1,3 1 3,-2-1 1,1 1-1,0 1 1,0-1-1,0 0 1,0 0-1,-1 1 1,1-1-1,0 1 0,0 0 1,-1 0-1,1 0 1,0 0-1,-1 0 1,1 0-1,-4 2 1,-6 2 42,0 1 1,0 0-1,0 1 1,0 1 0,1 0-1,0 0 1,1 1-1,0 0 1,0 1 0,-10 11-1,7-4 55,0-1 0,0 2-1,2 0 1,0 0 0,-15 35 0,23-46-55,0 1 0,1 0 0,0-1 1,0 1-1,0 0 0,1 0 0,0 1 1,1-1-1,0 0 0,0 10 0,1-14-32,0 1-1,-1-1 0,1 0 1,0 0-1,1 0 1,-1 0-1,1-1 0,-1 1 1,1 0-1,0 0 0,0-1 1,0 1-1,0-1 1,0 0-1,1 0 0,-1 0 1,1 0-1,-1 0 1,1 0-1,0-1 0,0 1 1,-1-1-1,1 0 0,0 1 1,0-1-1,4 0 1,-1 0 10,1 1 0,-1-2 0,0 1 1,1-1-1,-1 0 0,1 0 1,-1-1-1,1 0 0,9-2 1,8-4 118,26-11 1,-40 14-131,20-9 124,0-1 0,48-32-1,48-44 229,39-26 277,-160 113-633,1 0 36,0 0-1,0-1 1,0 2 0,8-4 0,-13 6-50,0 0 1,0-1 0,1 1 0,-1 0 0,0 0 0,0-1 0,0 1-1,1 0 1,-1 0 0,0 1 0,0-1 0,1 0 0,-1 0 0,0 1-1,0-1 1,0 0 0,0 1 0,1-1 0,-1 1 0,0 0-1,0-1 1,0 1 0,0 0 0,0-1 0,0 1 0,0 0 0,-1 0-1,1 0 1,1 1 0,6 14 56,0 0-1,-1 0 1,0 1-1,5 25 1,-6-20-11,1-1 1,11 22 0,-15-36-11,1-1 1,1 0-1,-1 0 1,1 0-1,0 0 1,0-1-1,1 0 1,-1 0-1,1 0 0,0 0 1,1-1-1,-1 0 1,1-1-1,-1 0 1,1 0-1,0 0 1,1 0-1,-1-1 1,9 1-1,-12-2 33,0-1-1,0 0 1,-1 0 0,1 0-1,0 0 1,0 0 0,0-1-1,-1 0 1,1 0 0,6-2-1,-7-1 180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01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1 15880,'0'0'2015,"-12"11"-1391,-131 146 451,102-106-896,1 0 348,-2-1 0,-2-3 0,-62 53 0,94-91-317,-4 3 265,0 1 0,1 0 0,-14 17 0,30-30-458,-1 0-1,0 0 1,0 0-1,0 0 1,0 0-1,0 0 1,1 0 0,-1 0-1,0 0 1,0 0-1,0 0 1,0 1-1,0-1 1,0 0-1,1 0 1,-1 0-1,0 0 1,0 0-1,0 0 1,0 0-1,0 0 1,0 0 0,0 1-1,0-1 1,1 0-1,-1 0 1,0 0-1,0 0 1,0 0-1,0 0 1,0 0-1,0 1 1,0-1-1,0 0 1,0 0 0,0 0-1,0 0 1,0 0-1,0 1 1,0-1-1,0 0 1,0 0-1,0 0 1,0 0-1,0 0 1,0 1-1,0-1 1,0 0-1,0 0 1,0 0 0,-1 0-1,15-5 167,-1-5-3180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04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146 668 13968,'0'0'1516,"-2"17"-663,-27 214 1408,17-153-1752,-42 221 1110,41-245-858,13-54-750,0 0-1,0 0 1,0 0-1,0 0 1,0 0-1,0-1 1,0 1-1,0 0 1,0 0-1,0 0 1,-1 0-1,1 0 1,0 0-1,0 0 1,0 0-1,0-1 1,0 1-1,0 0 1,0 0-1,0 0 1,-1 0-1,1 0 1,0 0-1,0 0 1,0 0-1,0 0 1,0 0-1,-1 0 1,1 0-1,0 0 1,0 0-1,0 0 1,0 0-1,0 0 0,0 0 1,-1 0-1,1 0 1,0 0-1,0 0 1,0 0-1,0 0 1,0 0-1,0 0 1,-1 0-1,1 1 1,0-1-1,0 0 1,0 0-1,0 0 1,0 0-1,0 0 1,0 0-1,0 0 1,0 0-1,0 1 1,-1-1-1,1 0 1,0 0-1,0 0 1,0 0-1,-3-13 201,3 12-202,-11-67 402,3-2 1,3 1-1,2-1 0,4 0 0,16-111 0,-12 156-263,0 1 0,2-1 0,1 2 0,1-1 0,1 1 0,0 0 0,2 1 0,21-30 0,-29 47-99,0 0 0,0 1 0,0 0-1,0 0 1,1 0 0,8-6 0,-11 9-27,0 0-1,0 0 0,1-1 1,-1 2-1,1-1 0,-1 0 1,1 0-1,-1 1 0,1-1 1,-1 1-1,1 0 0,0 0 1,-1 0-1,1 0 0,-1 0 1,1 0-1,3 2 1,1-1-1,-1 2 1,1-1-1,-1 1 1,0 0-1,1 1 1,-1-1-1,-1 1 1,1 0-1,-1 1 1,1-1-1,-1 1 1,-1 0-1,1 0 1,-1 1-1,1-1 1,5 12-1,-8-12-12,0 0 0,0 0 0,0 1-1,-1-1 1,1 0 0,-1 1 0,-1 0-1,1-1 1,-1 1 0,0-1 0,0 1-1,0 0 1,-1-1 0,0 1 0,0-1 0,0 1-1,-1-1 1,0 0 0,0 1 0,0-1-1,-5 7 1,1-3 13,-1 0-1,1-1 1,-1 0-1,-1 0 1,1-1-1,-1 0 1,-1-1-1,-14 10 0,9-7 66,-1-1-1,0-1 1,-1 0-1,-28 8 0,44-15-68,-1 1 0,0-1 0,1 0 0,-1 1 0,1-1 0,-1 0 0,0 0 0,1 1 0,-1-1 0,0 0 0,1 0 0,-1 0 0,0 0 0,1 0 0,-1 0 0,0 0 0,1 0 1,-1 0-1,0 0 0,1-1 0,-1 1 0,1 0 0,-1 0 0,-1-1-1,3 0 11,1-1-1,-1 1 0,1 0 0,-1 0 1,0 0-1,1 0 0,0 0 0,-1 0 0,1 1 1,3-2-1,670-302 959,-670 302-952,0 0 0,0-1-1,0 0 1,0 0 0,-1-1-1,0 1 1,7-8 0,-15 14 21,0 0 0,0-1 0,0 1 0,0 0 1,-6 1-1,-10 7-14,-2 3-17,0 1 1,1 1 0,0 1 0,2 1-1,0 0 1,1 2 0,1 0 0,-20 31-1,31-42-1,1 0 0,1 1 0,0 0 0,-4 12 0,7-18-2,0 0-1,0 0 0,0 0 0,1 0 1,0 1-1,-1-1 0,2 0 0,-1 0 1,0 0-1,1 0 0,0 0 1,0 0-1,2 7 0,-2-10-10,-1 0-1,1 0 1,0 0-1,-1 0 1,1 0-1,0 0 1,0 0-1,0-1 1,0 1 0,0 0-1,0-1 1,0 1-1,0-1 1,0 1-1,0-1 1,0 1-1,0-1 1,1 0 0,-1 1-1,0-1 1,0 0-1,0 0 1,0 0-1,1 0 1,-1 0-1,0 0 1,0 0-1,0-1 1,0 1 0,1 0-1,-1-1 1,0 1-1,0-1 1,0 1-1,0-1 1,0 1-1,1-2 1,4-1 30,0 0 0,-1-1 0,1 1 0,-1-1 0,9-8 0,3-9 84,-1 0 0,-1-1 0,23-42 0,17-26 470,-55 90-593,1-1-1,-1 1 0,0-1 0,0 1 1,1-1-1,-1 1 0,0 0 1,1-1-1,-1 1 0,0 0 0,1-1 1,-1 1-1,1 0 0,-1 0 1,1-1-1,-1 1 0,0 0 0,1 0 1,-1 0-1,1 0 0,-1 0 1,1 0-1,-1-1 0,1 1 0,-1 0 1,1 0-1,-1 0 0,1 1 1,-1-1-1,1 0 0,-1 0 0,1 0 1,-1 0-1,1 0 0,-1 1 1,1-1-1,-1 0 0,0 0 0,1 1 1,-1-1-1,1 0 0,-1 0 1,0 1-1,1 0 0,17 23-1,-7-9 0,13 14 1,-7-7 0,27 25 0,-42-45 0,0-1 0,1 1 0,-1-1 0,1 0 0,0 1 0,-1-1 0,1 0 0,0-1 0,0 1 0,-1 0 0,1-1 0,0 0 0,0 1 0,0-1 0,0 0 0,0-1 0,0 1 0,-1 0 0,1-1 0,5-1 0,3-2 0,0 1 0,-1-1 0,0-1 0,10-6 0,82-59 0,-73 49 0,-25 17 0,0 0 0,0 0 0,1 1 0,0 0 0,0 0 0,0 0 0,0 0 0,0 1 0,7-2 0,-12 4 0,0 0 0,1 0 0,-1 0 0,0 0 0,1 0 0,-1 0 0,0 0 0,1 0 0,-1 0 0,0 0 0,0 0 0,1 0 0,-1 0 0,0 0 0,1 0 0,-1 1 0,0-1 0,0 0 0,1 0 0,-1 0 0,0 1 0,0-1 0,1 0 0,-1 0 0,0 0 0,0 1 0,0-1 0,1 0 0,-1 1 0,0-1 0,0 0 0,0 0 0,0 1 0,0-1 0,0 0 0,0 1 0,1-1 0,-1 1 0,-1 18 0,-10 19 0,11-38 0,-2 6 0,-3 15 0,5-21 0,0 0 0,0 0 0,0 0 0,0 0 0,0 0 0,0 1 0,0-1 0,0 0 0,0 0 0,0 0 0,0 0 0,1 0 0,-1 0 0,0 0 0,0 0 0,0 1 0,0-1 0,0 0 0,0 0 0,0 0 0,0 0 0,0 0 0,0 0 0,1 0 0,-1 0 0,0 0 0,0 0 0,0 0 0,0 0 0,0 0 0,0 0 0,0 0 0,0 0 0,1 0 0,-1 0 0,0 0 0,0 0 0,0 0 0,0 0 0,0 0 0,0 0 0,0 0 0,1 0 0,-1 0 0,0 0 0,0 0 0,0 0 0,0 0 0,13-9 0,12-16 0,-18 17 0,1 0 0,0 1 0,0-1 0,0 2 0,1-1 0,17-8 0,-25 14 0,1 0 0,0 1 0,0-1 0,0 1 0,1 0 0,-1-1 0,0 1 0,0 0 0,0 0 0,0 0 0,0 1 0,0-1 0,0 0 0,0 1 0,0-1 0,0 1 0,3 1 0,31 22 0,-32-21 0,0 1 0,0-1 0,1 0 0,-1 0 0,1-1 0,0 1 0,0-1 0,0 0 0,8 2 0,3-2 0,0-1 0,1-1 0,-1 0 0,0-2 0,0 1 0,0-2 0,0 0 0,0-1 0,0-1 0,-1 0 0,28-14 0,3-6 0,-1-3 0,54-43 0,-56 40 0,-261 200 0,207-159 0,4-6 0,1 1 0,0 1 0,0-1 0,0 1 0,0 0 0,1 0 0,0 0 0,1 1 0,-7 10 0,11-16 0,0-1 0,0 1 0,-1 0 0,1-1 0,0 1 0,0 0 0,0-1 0,0 1 0,-1 0 0,1-1 0,0 1 0,0 0 0,0-1 0,1 1 0,-1-1 0,0 1 0,0 0 0,0-1 0,0 1 0,1 0 0,-1-1 0,0 1 0,0-1 0,1 1 0,-1-1 0,1 1 0,-1 0 0,0-1 0,1 0 0,-1 1 0,2 0 0,-1 0 0,1-1 0,0 1 0,-1-1 0,1 1 0,0-1 0,0 1 0,-1-1 0,1 0 0,0 0 0,0 0 0,2-1 0,8 0 0,-1-1 0,21-7 0,-12 2 0,-1-2 0,1 0 0,-1-1 0,-1 0 0,0-2 0,0 0 0,-2-1 0,1-1 0,-1 0 0,-1-1 0,-1-1 0,24-33 0,-21 23 0,-2-1 0,0-1 0,-2 0 0,-1 0 0,-2-1 0,0-1 0,-2 0 0,5-40 0,-10 50 0,-1-1 0,0 0 0,-3-30 0,0 42 0,0 0 0,-1-1 0,0 1 0,0 0 0,-1 0 0,0 0 0,-1 0 0,0 1 0,-8-15 0,11 22 0,0 0 0,0-1 0,0 1 0,1 0 0,-1 0 0,0 1 0,0-1 0,-1 0 0,1 0 0,0 0 0,0 1 0,0-1 0,0 0 0,-1 1 0,1-1 0,0 1 0,-1 0 0,1-1 0,0 1 0,-1 0 0,1 0 0,0 0 0,-1 0 0,1 0 0,0 0 0,-1 0 0,1 0 0,0 1 0,-1-1 0,1 0 0,0 1 0,-1-1 0,1 1 0,0 0 0,0-1 0,0 1 0,0 0 0,0 0 0,-1-1 0,1 1 0,0 0 0,-1 2 0,-2 1 0,0 0 0,0 0 0,1 0 0,-1 1 0,1-1 0,0 1 0,1 0 0,-1 0 0,-2 7 0,0 6 0,2-1 0,0 1 0,1 0 0,0 0 0,2 25 0,2-8 0,13 63 0,11 12 0,-22-97 0,1-1 0,0 1 0,0-1 0,2 0 0,-1 0 0,12 15 0,-15-24 0,-1 0 0,1-1 0,0 1 0,-1-1 0,1 1 0,0-1 0,1 0 0,-1 0 0,0 0 0,0-1 0,1 1 0,-1-1 0,1 0 0,0 0 0,5 1 0,-3-1 0,0-1 0,0 0 0,0 0 0,0-1 0,0 1 0,-1-1 0,1-1 0,0 1 0,5-3 0,6-3 0,0-1 0,-1-1 0,-1 0 0,1-1 0,19-17 0,49-50 0,-84 77 0,0-1 0,1 1 0,-1-1 0,1 1 0,-1-1 0,0 1 0,1-1 0,-1 1 0,1 0 0,-1-1 0,1 1 0,-1 0 0,1-1 0,-1 1 0,1 0 0,-1 0 0,1-1 0,0 1 0,-1 0 0,1 0 0,-1 0 0,1 0 0,0 0 0,-1 0 0,1 0 0,-1 0 0,1 0 0,0 0 0,-1 0 0,1 0 0,-1 1 0,1-1 0,-1 0 0,1 0 0,0 0 0,-1 1 0,1-1 0,-1 0 0,1 1 0,-1-1 0,0 1 0,1-1 0,-1 0 0,1 1 0,-1-1 0,0 1 0,1-1 0,-1 1 0,0-1 0,1 1 0,-1 0 0,0-1 0,0 1 0,0-1 0,1 1 0,-1 1 0,1 4 0,0 1 0,0 0 0,0 0 0,-1 6 0,0-6 0,1 6 0,0 1 0,1-1 0,0 0 0,1 0 0,0 0 0,1 0 0,11 24 0,-14-35 0,0 0 0,0 0 0,0 0 0,1 0 0,-1-1 0,1 1 0,-1 0 0,1-1 0,0 0 0,-1 1 0,1-1 0,0 0 0,0 0 0,0 0 0,0 0 0,0 0 0,4 1 0,-3-1 0,1-1 0,0 1 0,0-1 0,-1 0 0,1 0 0,0 0 0,0-1 0,0 1 0,5-3 0,5-1 0,0-2 0,0 0 0,0 0 0,12-9 0,-24 14 0,11-7 0,2-1 0,27-12 0,-39 20 0,0-1 0,1 1 0,-1 0 0,1 0 0,-1 0 0,1 1 0,-1-1 0,1 1 0,0 0 0,-1 0 0,1 0 0,-1 1 0,1-1 0,5 2 0,-8-1 0,0 0 0,0 0 0,1 0 0,-1 0 0,0 1 0,0-1 0,0 0 0,-1 1 0,1-1 0,0 1 0,0-1 0,-1 1 0,1-1 0,0 4 0,9 15 0,-9-20 0,-1 1 0,1-1 0,-1 0 0,1 1 0,-1-1 0,1 0 0,-1 0 0,1 1 0,-1-1 0,1 0 0,-1 0 0,1 0 0,0 0 0,-1 0 0,1 0 0,-1 0 0,1 0 0,-1 0 0,1 0 0,0 0 0,-1 0 0,1 0 0,-1 0 0,1 0 0,-1-1 0,1 1 0,-1 0 0,1 0 0,-1-1 0,1 1 0,-1 0 0,1-1 0,-1 1 0,1-1 0,6-5 0,0 0 0,0-1 0,-1 1 0,6-9 0,-8 9 0,1 0 0,0 0 0,0 1 0,1 0 0,-1 0 0,11-7 0,-15 12 0,0-1 0,-1 1 0,1 0 0,0 0 0,0-1 0,-1 1 0,1 0 0,0 0 0,0 0 0,-1 0 0,1 0 0,0 0 0,0 0 0,0 0 0,-1 0 0,1 0 0,0 1 0,0-1 0,-1 0 0,1 0 0,0 1 0,0-1 0,-1 0 0,1 1 0,0-1 0,-1 1 0,1-1 0,0 2 0,18 20 0,-7-5 0,-7-13 0,-1 1 0,1-2 0,0 1 0,0-1 0,0 1 0,0-1 0,0-1 0,1 1 0,-1-1 0,1 0 0,0 0 0,0-1 0,10 2 0,-7-2 0,-1-1 0,1 0 0,0-1 0,-1 0 0,1 0 0,-1-1 0,1 0 0,14-6 0,-7 1 0,0 0 0,0-2 0,-1 0 0,0-1 0,-1 0 0,0-1 0,-1-1 0,24-26 0,-36 37 0,10-13 0,-11 14 0,0 0 0,0 0 0,0 0 0,-1 0 0,1 0 0,0 0 0,0 0 0,0 0 0,0 0 0,0 0 0,-1 0 0,1 0 0,0 0 0,0 0 0,0 0 0,0 0 0,0 0 0,0-1 0,-1 1 0,1 0 0,0 0 0,0 0 0,0 0 0,0 0 0,0 0 0,0 0 0,0 0 0,-1 0 0,1-1 0,0 1 0,0 0 0,0 0 0,0 0 0,0 0 0,0 0 0,0-1 0,0 1 0,0 0 0,0 0 0,0 0 0,0 0 0,0 0 0,0 0 0,0-1 0,-25 16 0,2 1 0,-1 1 0,2 1 0,1 0 0,-38 43 0,56-58 0,0 0 0,0 1 0,0-1 0,0 1 0,1 0 0,-1 0 0,1 0 0,0 1 0,0-1 0,1 0 0,-1 1 0,1-1 0,0 1 0,0-1 0,1 1 0,-1-1 0,1 7 0,1-10 0,0-1 0,0 1 0,-1-1 0,1 1 0,0-1 0,0 0 0,0 0 0,0 1 0,0-1 0,0 0 0,0 0 0,0 0 0,0 0 0,0 0 0,0 0 0,0 0 0,0 0 0,0-1 0,0 1 0,0 0 0,0 0 0,1-1 0,0 0 0,5 0 0,1-1 0,-1 1 0,1 1 0,0-1 0,-1 1 0,14 2 0,-18-1 0,1 0 0,-1 0 0,1 0 0,-1 0 0,0 1 0,0-1 0,0 1 0,0 0 0,0 0 0,0 0 0,0 0 0,0 1 0,-1-1 0,1 1 0,-1-1 0,0 1 0,3 4 0,1 3 0,-1 1 0,0 0 0,0 0 0,-1 0 0,0 1 0,-1-1 0,-1 1 0,0 0 0,0 0 0,-1 0 0,-1 0 0,0 0 0,0 0 0,-3 13 0,-2 6 0,-1 0 0,-2 0 0,-2-1 0,-13 33 0,15-43 0,-1 0 0,-1-1 0,-20 29 0,27-43 0,0 0 0,-1-1 0,1 1 0,-1-1 0,0 0 0,0 0 0,0-1 0,-1 1 0,1-1 0,-1 0 0,0 0 0,0-1 0,0 1 0,0-1 0,0 0 0,-1-1 0,1 1 0,-1-1 0,-7 1 0,8-2 0,0-1 0,1 0 0,-1 0 0,0 0 0,1 0 0,-1-1 0,1 0 0,0 0 0,-1 0 0,1 0 0,0-1 0,0 1 0,1-1 0,-1 0 0,0 0 0,1-1 0,0 1 0,0-1 0,0 0 0,0 0 0,1 0 0,-4-6 0,-1-3 0,1 0 0,1 0 0,0 0 0,1 0 0,0-1 0,-3-20 0,6 25 0,1-1 0,0 1 0,0-1 0,1 1 0,0-1 0,0 1 0,1-1 0,1 1 0,0 0 0,0 0 0,0 0 0,1 1 0,0-1 0,1 1 0,0 0 0,0 0 0,1 1 0,0-1 0,0 1 0,1 0 0,0 1 0,0 0 0,1 0 0,-1 0 0,1 1 0,1 0 0,-1 1 0,0 0 0,1 0 0,0 1 0,0 0 0,0 0 0,1 1 0,17-2 0,-14 2 123,0 1 0,1 1-1,-1 0 1,0 1 0,0 1 0,15 2 0,-19-1-815,-1-1 1,0 1 0,0 0-1,0 1 1,-1 0-1,8 5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04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18487,'0'0'3936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16.2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383 685 9040,'0'0'7807,"-10"-1"-7509,-2 0-162,-1 1 0,1 0 0,-1 1 0,1 0 0,0 1 0,-18 4 0,14 1 73,0 0 0,1 0 0,0 1 0,0 1 0,1 1-1,0 0 1,1 0 0,-21 22 0,19-15-8,0 0-1,1 1 1,1 0-1,1 1 1,1 1-1,-10 22 1,18-35-124,0 0 1,1 0 0,0 1-1,0-1 1,1 0 0,-1 1-1,2-1 1,-1 1 0,1 10-1,0-16-56,1 1-1,-1-1 0,1 0 1,-1 0-1,1 0 1,0 0-1,-1 1 0,1-1 1,0 0-1,1-1 1,-1 1-1,0 0 0,0 0 1,1 0-1,-1-1 0,1 1 1,0-1-1,-1 1 1,1-1-1,0 1 0,0-1 1,0 0-1,0 0 1,0 0-1,0 0 0,0 0 1,0-1-1,0 1 1,0-1-1,1 1 0,-1-1 1,0 0-1,0 0 0,0 0 1,4 0-1,1 0 7,0-1 1,-1 1-1,1-1 0,0-1 0,-1 1 0,1-1 0,-1 0 0,1-1 1,-1 0-1,0 1 0,7-6 0,-5 2 8,1 0 0,-1-1 0,0 0 0,-1-1 1,1 0-1,8-12 0,2-9 47,0-1 0,-2 0 1,16-45-1,-26 61-59,10-27 59,-2 0-1,-2-2 0,-2 0 1,-1 0-1,-3 0 0,-1-1 1,-2-51-1,-4 47 30,-2-1-1,-3 1 1,-1 0 0,-3 0-1,-2 0 1,-21-54 0,33 100-94,-1 1 1,0-1-1,0 0 1,0 0-1,1 0 1,-2 0-1,1 1 1,0-1-1,0 1 1,-1-1-1,1 1 1,0-1-1,-1 1 1,-2-2-1,3 2-10,0 1 0,0 0-1,0 0 1,0 0-1,0 0 1,0 0-1,0 0 1,0 0 0,0 1-1,0-1 1,1 0-1,-1 0 1,0 1 0,0-1-1,0 0 1,0 1-1,0-1 1,0 1-1,1-1 1,-1 1 0,0 0-1,1-1 1,-1 1-1,0 0 1,1-1 0,-1 1-1,0 0 1,1 0-1,-1 0 1,1 0-1,0-1 1,-1 3 0,-6 9 12,1 0 0,0 1 0,1 0 1,1 0-1,0 0 0,1 0 1,-3 24-1,-2 97 28,8-123-42,0 31-10,2-1-1,2 1 1,1-1-1,2 0 1,2-1-1,2 0 1,20 51-1,-19-62 26,2 0 0,0 0 0,29 40 0,-34-56 8,1-1-1,0 0 0,1-1 0,0 0 0,1-1 0,0 0 1,1-1-1,0 0 0,16 8 0,-24-15-3,-1-1 0,1 1 0,0-1 0,0 0 0,-1 0 0,1 0 0,0 0 0,0-1 0,0 0 0,0 0 0,0 0 0,0-1 0,0 0 0,0 0 0,0 0 0,-1 0 0,1-1-1,0 1 1,-1-1 0,1-1 0,-1 1 0,0-1 0,1 1 0,-1-1 0,-1 0 0,8-7 0,-3 2 35,0-1 0,0 0 0,-1 0 0,0 0 0,-1-1 0,0 0 0,0 0 0,-1-1 0,0 0 0,4-17 0,-4 11 37,-2 0 0,0 0-1,-1 0 1,-1-22 0,-1 33-56,0 1 0,0-1 1,-1 0-1,0 0 0,0 0 1,0 1-1,-1-1 0,0 0 1,0 1-1,0 0 0,-1-1 1,1 1-1,-1 0 0,-1 0 0,1 0 1,-5-4-1,6 7-23,0 1 0,1 0 0,-1 0-1,0 0 1,0 0 0,0 0 0,0 0 0,0 1 0,0-1-1,0 0 1,0 1 0,0 0 0,0-1 0,0 1-1,0 0 1,0 0 0,0 0 0,0 1 0,0-1 0,0 0-1,0 1 1,0-1 0,0 1 0,0 0 0,0 0 0,0-1-1,0 1 1,0 1 0,0-1 0,1 0 0,-1 0-1,-2 3 1,-1 0 2,0 1 0,0 0 0,0 0-1,0 0 1,1 1 0,-1 0 0,1 0-1,-3 7 1,2-1-7,1-1-1,1 1 1,0 0-1,1 0 1,0 1-1,0-1 1,2 0-1,-1 1 1,2-1-1,-1 0 1,2 1-1,0-1 1,0 0-1,6 15 1,-5-15 6,1 1 0,1-1 0,1 0 1,-1-1-1,2 1 0,-1-1 0,2 0 1,-1-1-1,2 0 0,-1 0 0,1 0 1,1-1-1,15 11 0,-21-17-1,-1-1-1,1 0 1,0 0 0,0-1-1,0 1 1,0-1-1,0 0 1,0 0 0,0 0-1,0 0 1,0-1 0,1 0-1,-1 0 1,6 0-1,-4-1 12,1-1 0,0 1 0,-1-1 0,1-1 0,-1 1 0,0-1 0,0 0 0,7-4 0,2-4 63,0 0 0,-1-1 0,-1 0 0,0-1 0,21-26 0,2-9 174,-8 9 376,45-46 1,-76 116-325,-4 29-317,6-40 0,-1-1 0,-1 1 0,-8 27 0,10-46 0,1 1 0,-1-1 0,1 1 0,0-1 0,0 1 0,0-1 0,-1 1 0,1 0 0,1-1 0,-1 1 0,0-1 0,0 1 0,1 1 0,5 0 0,5-10 0,38-52 0,-33 39 0,0 0 0,2 1 0,0 1 0,25-19 0,-41 35 0,0 0 0,0 1 0,1-1 0,-1 1 0,0 0 0,1 0 0,-1 0 0,1 0 0,-1 0 0,1 0 0,0 1 0,-1-1 0,1 1 0,0 0 0,0 0 0,-1 0 0,1 0 0,0 0 0,-1 1 0,1-1 0,0 1 0,-1 0 0,4 1 0,2 2 0,0 1 0,-1 0 0,0 0 0,0 0 0,11 13 0,25 17 0,-41-33 0,1 0 0,1 0 0,-1-1 0,0 1 0,0-1 0,1 0 0,-1 0 0,0 0 0,1 0 0,-1-1 0,1 1 0,5-1 0,-3-1 0,-1 0 0,1 0 0,0-1 0,-1 0 0,0 0 0,1 0 0,-1-1 0,0 1 0,0-1 0,-1 0 0,1-1 0,-1 1 0,1-1 0,-1 0 0,5-6 0,8-10 0,-1 0 0,14-24 0,-18 25 0,2-2 0,0-1 0,19-46 0,-19 41 0,-14 26 0,1 0 0,0 0 0,0 0 0,-1 0 0,1 0 0,0 0 0,0 0 0,0 0 0,0 0 0,0 0 0,0 1 0,0-1 0,0 0 0,1 1 0,-1-1 0,0 0 0,0 1 0,3-1 0,-3 2 0,1-1 0,-1 1 0,0 0 0,0 0 0,0 0 0,0 0 0,1 0 0,-2 0 0,1 0 0,0 1 0,0-1 0,0 0 0,0 0 0,-1 1 0,1-1 0,-1 0 0,1 1 0,0 2 0,2 3 0,6 12 0,-1 0 0,-1 0 0,-1 1 0,5 24 0,-8-32 0,-1 1 0,-1-1 0,0 1 0,-1-1 0,-1 1 0,0-1 0,0 1 0,-4 15 0,5-27 0,-1 0 0,1-1 0,0 1 0,0 0 0,-1 0 0,1 0 0,-1 0 0,1 0 0,-1 0 0,1-1 0,-1 1 0,0 0 0,1 0 0,-1-1 0,0 1 0,1-1 0,-1 1 0,0 0 0,0-1 0,0 1 0,1-1 0,-1 0 0,0 1 0,0-1 0,0 0 0,0 1 0,0-1 0,0 0 0,0 0 0,0 0 0,0 0 0,0 0 0,0 0 0,0 0 0,0 0 0,0 0 0,1 0 0,-1-1 0,0 1 0,0 0 0,0-1 0,0 1 0,0-1 0,-1 0 0,-6-3 0,0 0 0,1-1 0,-15-11 0,11 7 0,-1 5 0,12 4 0,-1 0 0,0 0 0,0 0 0,1 0 0,-1 0 0,0 0 0,0-1 0,1 1 0,-1 0 0,0 0 0,1-1 0,-1 1 0,0 0 0,1-1 0,-1 1 0,1-1 0,-1 1 0,1-1 0,-1 1 0,1-1 0,-1 1 0,1-1 0,-1 0 0,1 1 0,0-1 0,-1 0 0,1 1 0,0-1 0,-1 0 0,3 0 0,0 1 0,0 0 0,0 0 0,-1 0 0,1 0 0,0 0 0,0 1 0,0-1 0,-1 1 0,1-1 0,0 1 0,3 1 0,6 1 0,-3-3 0,-1 1 0,1-2 0,0 1 0,0-1 0,-1 0 0,1 0 0,-1-1 0,11-4 0,-3 1 0,-1-1 0,-1-1 0,19-11 0,-7 0 0,0-1 0,25-27 0,-15 14 0,-34 31 0,0 1 0,1-1 0,-1 0 0,0 0 0,0 0 0,1 1 0,-1-1 0,1 1 0,-1-1 0,1 1 0,1-1 0,-2 1 0,-1 0 0,0 0 0,1 0 0,-1 0 0,1 0 0,-1 0 0,0 0 0,1 0 0,-1 0 0,0 0 0,1 1 0,-1-1 0,0 0 0,1 0 0,-1 0 0,0 1 0,1-1 0,-1 0 0,0 0 0,1 1 0,-1-1 0,0 0 0,0 0 0,1 1 0,-1-1 0,0 0 0,0 1 0,0-1 0,1 0 0,-1 1 0,0-1 0,0 0 0,0 1 0,0-1 0,0 1 0,0-1 0,0 0 0,0 1 0,0-1 0,0 1 0,0-1 0,0 0 0,0 1 0,0-1 0,0 0 0,0 1 0,-1 0 0,-10 58 0,-4 26 0,14-75 0,0-1 0,1 1 0,0 0 0,1 0 0,0-1 0,4 17 0,-4-25 0,-1 1 0,0-1 0,1 0 0,-1 1 0,1-1 0,-1 0 0,1 0 0,-1 1 0,1-1 0,0 0 0,0 0 0,0 0 0,0 0 0,0 0 0,0 0 0,0 0 0,0 0 0,0 0 0,0-1 0,0 1 0,0 0 0,1-1 0,-1 1 0,0-1 0,2 1 0,0-1 0,-1 1 0,1-2 0,-1 1 0,1 0 0,-1 0 0,0-1 0,1 0 0,-1 1 0,1-1 0,-1 0 0,0 0 0,5-3 0,4-3 0,0 0 0,-1-2 0,20-18 0,-7 2 0,-1-1 0,-1-1 0,-1 0 0,-2-2 0,18-35 0,-13 15 0,-3 0 0,24-81 0,-30 73 0,-2 0 0,9-109 0,-21 151 0,0 0 0,-1-1 0,-1 1 0,-5-23 0,7 37 0,0 1 0,0-1 0,0 1 0,0-1 0,0 1 0,0-1 0,0 1 0,0 0 0,0-1 0,-1 1 0,1-1 0,0 1 0,0-1 0,-1 1 0,1-1 0,0 1 0,0 0 0,-1-1 0,1 1 0,-1 0 0,1-1 0,0 1 0,-1 0 0,1-1 0,-1 1 0,1 0 0,-1 0 0,1 0 0,0-1 0,-1 1 0,1 0 0,-1 0 0,1 0 0,-1 0 0,1 0 0,-1 0 0,1 0 0,-1 0 0,1 0 0,-1 0 0,1 0 0,-1 0 0,1 0 0,-1 0 0,1 1 0,-1-1 0,1 0 0,-1 0 0,1 0 0,-1 1 0,1-1 0,0 0 0,-1 1 0,1-1 0,-1 0 0,1 1 0,0-1 0,0 1 0,-1-1 0,1 1 0,-22 28 0,12-10 0,1 2 0,0-1 0,2 1 0,0 0 0,2 1 0,-5 33 0,-3 136 0,11-123 0,2-9 0,2 1 0,20 113 0,-5-111 0,-4-21 0,-13-40 0,0-1 0,0 0 0,0 0 0,0 1 0,0-1 0,0 0 0,0 1 0,1-1 0,-1 0 0,0 0 0,0 1 0,0-1 0,0 0 0,1 0 0,-1 0 0,0 1 0,0-1 0,1 0 0,-1 0 0,0 0 0,0 1 0,1-1 0,-1 0 0,0 0 0,1 0 0,-1 0 0,0 0 0,0 0 0,1 0 0,-1 0 0,0 0 0,1 0 0,-1 0 0,0 0 0,0 0 0,1 0 0,-1 0 0,1 0 0,14-8 0,13-17 0,-27 24 0,22-24 0,27-38 0,-11 12 0,-39 50 0,1 0 0,0 0 0,0-1 0,0 1 0,1 0 0,-1 0 0,0 1 0,0-1 0,0 0 0,1 0 0,-1 0 0,3 0 0,-4 1 0,1 0 0,-1 0 0,1 0 0,-1 0 0,1 0 0,-1 0 0,1 0 0,-1 0 0,1 0 0,-1 0 0,1 0 0,-1 0 0,1 0 0,-1 1 0,1-1 0,-1 0 0,1 0 0,-1 1 0,1-1 0,-1 0 0,1 1 0,-1-1 0,1 1 0,0 1 0,0 0 0,1 0 0,-1 1 0,0-1 0,-1 0 0,1 0 0,0 1 0,-1-1 0,1 0 0,-1 1 0,0-1 0,0 5 0,0-4 0,0-1 0,0 1 0,0 0 0,1-1 0,-1 1 0,1 0 0,-1-1 0,1 1 0,0 0 0,0-1 0,2 4 0,-3-5 0,0-1 0,1 0 0,-1 1 0,0-1 0,1 0 0,-1 1 0,1-1 0,-1 0 0,1 0 0,-1 1 0,0-1 0,1 0 0,-1 0 0,1 0 0,-1 1 0,1-1 0,-1 0 0,1 0 0,-1 0 0,1 0 0,-1 0 0,1 0 0,0 0 0,1-1 0,0 1 0,-1-1 0,1 0 0,0 1 0,-1-1 0,1 0 0,-1 0 0,1 0 0,2-2 0,6-7 0,0 1 0,13-18 0,-16 18 0,0 1 0,0 1 0,0-1 0,1 1 0,0 0 0,12-7 0,-20 13 0,1 1 0,-1 0 0,1-1 0,-1 1 0,1 0 0,-1-1 0,1 1 0,0 0 0,-1 0 0,1 0 0,-1 0 0,1 0 0,0 0 0,-1 0 0,1 0 0,-1 0 0,1 0 0,0 0 0,-1 0 0,1 0 0,-1 0 0,1 0 0,0 0 0,-1 1 0,1-1 0,-1 0 0,1 1 0,-1-1 0,1 0 0,-1 1 0,1-1 0,0 1 0,0 1 0,0 0 0,0 0 0,0 0 0,0 0 0,0 0 0,0 0 0,-1 0 0,1 0 0,0 4 0,0 7 0,0-1 0,-1 18 0,-4 21 0,-1-1 0,-21 86 0,18-108 0,-1 0 0,0-1 0,-3 0 0,0-1 0,-1-1 0,-22 33 0,33-56 0,1 0 0,-1 0 0,1 0 0,-1 0 0,0 0 0,0 0 0,0 0 0,0-1 0,0 1 0,0 0 0,0-1 0,0 0 0,-1 0 0,1 1 0,-1-2 0,1 1 0,-1 0 0,-4 1 0,5-3 0,0 1 0,0 0 0,0-1 0,0 0 0,0 1 0,0-1 0,0 0 0,1 0 0,-1 0 0,0 0 0,0 0 0,1-1 0,-1 1 0,1 0 0,-1-1 0,1 1 0,-1-1 0,1 0 0,0 1 0,0-1 0,0 0 0,0 0 0,-2-3 0,1 0 0,1 0 0,-1 0 0,0 0 0,1 0 0,0 0 0,1-1 0,-1 1 0,1 0 0,0 0 0,0-1 0,0 1 0,1 0 0,0 0 0,0-1 0,0 1 0,1 0 0,0 0 0,0 0 0,0 0 0,5-8 0,4-4 0,-1 1 0,2 0 0,0 0 0,18-16 0,-15 17 166,0 1 0,2 0 0,-1 1 0,2 1-1,32-17 1,-36 22-719,0 1 0,0 0 0,0 2 1,1-1-1,0 2 0,0 0 0,0 0 0,24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16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16983,'0'0'2288,"-5"12"-1437,2-4-739,0 1 138,-1 1-1,-4 18 1,8-24-170,-1 0 0,0 0 0,1 1 1,0-1-1,0 0 0,0 0 0,1 0 0,0 1 0,-1-1 0,1 0 0,1 0 1,1 6-1,2-3 4,0 1 0,0-1 0,1 0 0,-1 0 0,2 0 1,-1-1-1,1 0 0,0 0 0,0-1 0,0 0 0,1 0 1,0 0-1,16 6 0,3-1 190,0-1 1,0-1-1,34 6 1,46-2 741,-46-6-368,-38-5-1405,-19-1-1692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16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15272,'0'0'3479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18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358 236 9040,'0'0'6016,"0"-11"-5599,-1-10 1,-1 0 0,-1 0-1,-1 1 1,0-1 0,-2 1 0,-1 0 0,-8-20-1,13 37-314,1 1 0,0-1 0,-1 1 0,0-1 0,1 1 0,-1-1 0,0 1 0,0 0 0,0 0 0,-1 0 0,1 0 0,0 1 0,-1-1 0,1 0 0,-1 1 0,1 0 0,-1 0 0,-5-2 0,4 2-15,0 1 0,0 0 1,0 0-1,0 0 0,0 0 0,-1 0 1,1 1-1,0 0 0,0 0 0,0 0 1,0 0-1,-7 4 0,-4 2 93,-1 1-1,1 1 1,0 1 0,0 0-1,1 0 1,1 2-1,-15 15 1,19-18-105,0 2 1,1-1 0,0 1-1,1 0 1,1 1-1,-1 0 1,2 0-1,0 0 1,0 0-1,-3 16 1,7-23-52,0-1 0,1 0 0,-1 0 0,1 1 0,0-1 1,0 0-1,1 1 0,-1-1 0,1 0 0,0 0 0,0 1 0,0-1 0,1 0 0,-1 0 1,1 0-1,0 0 0,0-1 0,1 1 0,-1 0 0,1-1 0,0 0 0,0 1 0,0-1 1,0-1-1,0 1 0,0 0 0,8 4 0,5 2 41,1-1 1,0 0-1,0-1 0,0-1 1,21 4-1,-12-3-37,0 1 0,-1 2 0,0 0 0,0 2 0,39 24 0,-44-23-8,-1 0-4,36 29-1,-50-38-9,-1 0 0,0 0 0,0 1-1,0 0 1,0 0 0,-1 0 0,0 0 0,0 1 0,0-1 0,0 1 0,-1 0 0,2 8 0,-4-11 5,0 1 0,0-1 1,0 1-1,0-1 0,-1 0 1,1 1-1,-1-1 0,0 0 1,0 0-1,0 0 0,-1 0 1,1 1-1,-1-2 0,0 1 1,1 0-1,-1 0 0,0 0 1,-1-1-1,1 0 0,0 1 1,-1-1-1,0 0 0,-5 4 1,-2 1 33,0-1 1,-1 1-1,0-2 0,0 0 1,-14 5-1,11-6 15,1-1-1,-1-1 1,1-1-1,-1 0 1,0 0 0,1-1-1,-1-1 1,0 0-1,1-1 1,-1-1-1,1 0 1,0-1-1,0 0 1,0-1 0,0 0-1,1-1 1,0-1-1,0 0 1,0 0-1,1-1 1,1-1-1,-1 0 1,-12-13-1,19 16-19,0 1-1,1-1 0,-1 0 0,1 0 1,0-1-1,-3-9 0,2-7-3563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22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0 587 10248,'0'0'6086,"8"-14"-5834,-3 4-217,113-212 1015,-73 146-676,-19 29 35,3 1-1,35-44 1,-63 89-387,8-10 262,0 0 0,1 0 0,1 1 0,-1 0 0,1 1 0,15-10 0,-28 44 925,1-21-1081,-4 31 113,1 0 0,2 0 0,1 0 0,7 56 0,-4-77-183,0 0-1,2-1 1,0 1-1,0-1 0,1 0 1,9 16-1,-10-22-18,1 1-1,0-1 0,0 0 1,1 0-1,0 0 0,0-1 1,1 0-1,0 0 1,0-1-1,14 9 0,-16-12-14,0 1 0,0-1 0,1 0 0,-1-1 0,0 1 0,1-1 0,-1 0 0,1 0 0,-1-1 0,1 0 0,0 0 0,-1 0 0,1-1 0,-1 1 0,1-1-1,-1-1 1,1 1 0,-1-1 0,0 0 0,1 0 0,-1 0 0,0-1 0,-1 0 0,8-5 0,0-1 28,0 0-1,-2-1 1,1 0-1,-1-1 1,-1 0-1,1 0 1,-2-1-1,9-16 1,-7 10 54,-1 0 0,0-1 0,9-33 0,-16 43-42,0 0-1,0 0 1,-1-1-1,0 1 1,0 0-1,-1-1 1,0 1-1,-1 0 1,0 0-1,-3-13 1,4 21-49,-1 0 1,1-1-1,0 1 1,-1 0-1,1 0 1,-1 0-1,1-1 1,-1 1-1,0 0 1,1 0-1,-1 0 1,0 0-1,0 0 1,0 0 0,0 1-1,1-1 1,-1 0-1,0 0 1,-3-1-1,3 2-3,1 0 0,-1 0 1,0 0-1,0 0 0,0 0 0,0 0 0,0 0 0,0 0 0,0 0 0,0 0 1,0 1-1,0-1 0,0 0 0,0 1 0,0-1 0,0 1 0,0-1 0,1 1 1,-2 0-1,-2 2 9,1 0 0,-1 0 0,1 0 1,0 1-1,1-1 0,-1 1 0,0 0 0,1-1 1,-3 7-1,2-1-17,-1 0 1,2 1-1,-1 0 1,1-1-1,1 1 0,-1 0 1,2 0-1,0 0 1,0 0-1,0 0 1,1-1-1,1 1 0,0 0 1,0 0-1,1-1 1,0 1-1,0-1 1,1 0-1,1 0 0,-1 0 1,1-1-1,1 0 1,0 1-1,0-2 1,0 1-1,1-1 0,9 8 1,-11-12 2,-1 0 1,1 0-1,0 0 0,0-1 1,0 0-1,0 0 1,1 0-1,-1 0 0,1-1 1,-1 0-1,1 0 1,-1 0-1,1-1 0,0 0 1,-1 0-1,1-1 0,-1 1 1,1-1-1,-1 0 1,1-1-1,-1 1 0,6-3 1,10-4 52,-1-2 0,0 0 0,0-1 0,21-16 0,215-155 900,-243 172-850,-11 8-72,0 0 0,0 0 1,0 0-1,0 1 1,0-1-1,1 1 0,-1-1 1,0 1-1,1 0 1,-1 0-1,1 0 0,-1 0 1,6 0-1,-8 1-29,1 0 1,-1 0-1,0 0 0,1 0 1,-1 0-1,0 0 0,1 1 1,-1-1-1,0 0 0,1 0 1,-1 0-1,0 0 0,0 1 0,1-1 1,-1 0-1,0 0 0,0 1 1,1-1-1,-1 0 0,0 1 1,0-1-1,0 0 0,1 0 1,-1 1-1,0-1 0,0 0 1,0 1-1,0-1 0,0 1 1,0-1-1,0 0 0,0 1 0,0-1 1,0 0-1,0 1 0,0-1 1,0 0-1,0 1 0,0 0 1,-4 17 89,3-15-58,-7 24 70,-1-1 0,-17 32 0,-11 30 267,33-77-262,3-6 98,2-8 14,11-13-50,19-25 8,-16 20-73,1 0 0,1 1 0,0 0 0,2 2 0,0 0 0,23-16 0,-29 25-96,-5 4-16,0 0-1,0 0 1,0 0 0,0 1 0,1 0-1,-1 1 1,13-4 0,-19 7-1,-1 0 0,1 0 0,0 0 0,-1 0 0,1 1 0,-1-1 0,1 0 0,-1 1 0,1-1 0,-1 1 0,1-1 0,-1 1 0,0 0 0,1-1 0,-1 1 0,0 0 0,1 0 0,-1 0 0,0 0 0,0 0 0,0 0 0,0 0 0,0 1 0,0-1 0,0 0 0,0 1 0,-1-1 0,1 0 0,0 1 0,-1-1 0,1 1 0,-1 1 0,2 4 0,0 0 0,0 0 0,-1-1 0,0 1 0,0 11 0,-1 46 0,0-64 0,0 0 0,1 0 0,-1 1 0,0-1 0,0 0 0,0 0 0,1 0 0,-1 1 0,0-1 0,0 0 0,1 0 0,-1 0 0,0 0 0,1 0 0,-1 0 0,0 0 0,0 0 0,1 1 0,-1-1 0,0 0 0,1 0 0,-1 0 0,0 0 0,0 0 0,1-1 0,-1 1 0,0 0 0,1 0 0,-1 0 0,0 0 0,0 0 0,1 0 0,-1 0 0,0 0 0,0-1 0,1 1 0,-1 0 0,0 0 0,0 0 0,1-1 0,-1 1 0,0 0 0,0-1 0,14-9 0,8-11 0,-8 7 0,0 1 0,1 1 0,0 0 0,1 0 0,19-9 0,-33 20 0,0 0 0,-1 0 0,1 1 0,0-1 0,0 1 0,0-1 0,0 1 0,0 0 0,0 0 0,-1 0 0,1 0 0,0 0 0,0 0 0,0 0 0,0 0 0,0 1 0,0-1 0,0 1 0,0 0 0,-1-1 0,1 1 0,0 0 0,-1 0 0,1 0 0,0 0 0,-1 1 0,1-1 0,1 2 0,3 4 0,0 0 0,-1 1 0,0 0 0,8 16 0,6 8 0,-17-29 0,1-1 0,0 1 0,0-1 0,0 1 0,0-1 0,1 0 0,-1 0 0,1 0 0,-1-1 0,1 1 0,-1-1 0,1 0 0,0 0 0,0 0 0,0 0 0,-1-1 0,1 1 0,0-1 0,0 0 0,0 0 0,0-1 0,0 1 0,0-1 0,4-1 0,12-3 0,-1 0 0,0-2 0,24-11 0,-40 17 0,20-9 0,6-2 0,0-2 0,0 0 0,52-37 0,-64 38 0,-22 21 0,-28 25 0,28-28 0,-9 9 0,1 0 0,0 1 0,2 0 0,-14 23 0,20-29 0,0 0 0,1 1 0,0 0 0,1-1 0,0 1 0,1 0 0,0 0 0,0 1 0,0 18 0,2-28 0,0-1 0,0 1 0,0 0 0,0-1 0,0 1 0,0-1 0,0 1 0,0-1 0,0 1 0,0 0 0,1-1 0,-1 1 0,0-1 0,0 1 0,1-1 0,-1 1 0,0-1 0,0 1 0,1-1 0,-1 1 0,0-1 0,1 0 0,-1 1 0,1-1 0,-1 1 0,1-1 0,-1 0 0,1 1 0,-1-1 0,1 0 0,0 1 0,1-1 0,-1 0 0,0 0 0,1 0 0,-1-1 0,1 1 0,-1 0 0,1 0 0,-1-1 0,0 1 0,1-1 0,-1 1 0,2-2 0,3-1 0,0-1 0,-1 0 0,1 0 0,8-8 0,1-5 0,0-1 0,-2-1 0,0 0 0,20-39 0,-33 58 0,3-6 0,-1 1 0,1 0 0,0 0 0,0 0 0,0 0 0,1 0 0,-1 1 0,7-7 0,-9 11 0,-1 0 0,0 0 0,1 0 0,-1 0 0,0 1 0,1-1 0,-1 0 0,0 0 0,1 0 0,-1 0 0,0 0 0,1 1 0,-1-1 0,0 0 0,1 0 0,-1 0 0,0 1 0,1-1 0,-1 0 0,0 0 0,0 1 0,0-1 0,1 0 0,-1 1 0,0-1 0,0 0 0,0 1 0,0-1 0,1 0 0,-1 1 0,0-1 0,0 1 0,8 19 0,-6-13 0,-1-5 0,5 11 0,0-1 0,0 1 0,10 12 0,-14-22 0,-1-1 0,1 0 0,0 1 0,0-1 0,0 0 0,0 0 0,0 0 0,0 0 0,0-1 0,1 1 0,-1-1 0,1 1 0,-1-1 0,1 0 0,0 0 0,-1 0 0,1 0 0,0 0 0,0-1 0,-1 1 0,1-1 0,5 0 0,4-1 0,-1-1 0,1-1 0,-1 0 0,0 0 0,0-1 0,0-1 0,0 1 0,-1-2 0,1 0 0,-1 0 0,-1-1 0,1 0 0,10-10 0,-13 9 0,18-14 0,-24 21 0,0 0 0,1 0 0,-1 0 0,0 1 0,0-1 0,0 0 0,1 1 0,-1-1 0,0 1 0,0-1 0,1 1 0,-1 0 0,1-1 0,-1 1 0,0 0 0,1 0 0,-1 0 0,3 0 0,-4 1 0,1-1 0,-1 1 0,1-1 0,0 1 0,-1-1 0,0 1 0,1 0 0,-1-1 0,1 1 0,-1-1 0,0 1 0,1 0 0,-1-1 0,0 1 0,0 0 0,1 0 0,-1-1 0,0 1 0,0 0 0,0 0 0,0-1 0,0 1 0,0 0 0,0 0 0,0 0 0,-3 24 0,2-19 0,0 39 0,1-42 0,0 1 0,1-1 0,-1 0 0,1 1 0,0-1 0,0 0 0,0 1 0,1-1 0,-1 0 0,4 5 0,-4-7 0,-1-1 0,1 1 0,0-1 0,-1 0 0,1 1 0,0-1 0,0 0 0,-1 1 0,1-1 0,0 0 0,0 0 0,-1 0 0,1 0 0,0 0 0,0 0 0,0 0 0,-1 0 0,1 0 0,0 0 0,0 0 0,0 0 0,-1-1 0,1 1 0,0 0 0,0-1 0,-1 1 0,1 0 0,1-1 0,21-14 0,-20 13 0,109-83 0,-108 81 0,31-22 0,-33 25 0,0-1 0,0 1 0,0 0 0,1 0 0,-1 0 0,0 0 0,1 1 0,-1-1 0,1 1 0,-1-1 0,1 1 0,-1 0 0,5 0 0,-6 1 0,0-1 0,0 1 0,0 0 0,0 0 0,-1-1 0,1 1 0,0 0 0,0 0 0,-1 0 0,1 0 0,-1 0 0,1 0 0,-1 0 0,1 0 0,-1 0 0,0 0 0,1 0 0,-1 0 0,0 0 0,0 0 0,0 0 0,0 1 0,0 1 0,0 29 0,0-32 0,-2 34 0,6-22 0,-4-12 0,1 0 0,-1 0 0,1 0 0,-1 0 0,1 0 0,-1 0 0,1 0 0,-1 0 0,1 0 0,-1 0 0,1 0 0,-1 0 0,1 0 0,-1 0 0,1-1 0,-1 1 0,0 0 0,1 0 0,-1-1 0,1 1 0,-1 0 0,0-1 0,1 1 0,-1 0 0,0-1 0,1 1 0,-1 0 0,1-1 0,8-9 0,4-3 0,0 0 0,23-16 0,-35 29 0,-1-1 0,1 1 0,-1 0 0,1-1 0,0 1 0,-1 0 0,1 0 0,0-1 0,0 1 0,-1 0 0,1 0 0,0 0 0,-1 0 0,1 0 0,0 0 0,0 0 0,-1 0 0,1 0 0,0 1 0,-1-1 0,1 0 0,0 0 0,-1 0 0,1 1 0,0-1 0,-1 1 0,1-1 0,0 0 0,-1 1 0,1-1 0,-1 1 0,1-1 0,-1 1 0,1-1 0,-1 1 0,1 1 0,15 27 0,-11-18 0,-4-9 0,0 1 0,0-1 0,1 1 0,-1-1 0,1 0 0,0 1 0,-1-1 0,1 0 0,0 0 0,0 0 0,1-1 0,-1 1 0,0 0 0,0-1 0,1 0 0,-1 1 0,1-1 0,-1 0 0,1 0 0,0 0 0,-1-1 0,1 1 0,5 0 0,-4-2 0,1 1 0,0-1 0,-1 0 0,1-1 0,0 1 0,-1-1 0,1 0 0,-1 0 0,0 0 0,0-1 0,0 1 0,0-1 0,4-4 0,6-5 0,-1-2 0,0 1 0,-1-2 0,18-26 0,-16 21 0,32-36 0,-37 44 0,-9 12 0,0-1 0,1 1 0,-1-1 0,0 1 0,1-1 0,-1 1 0,0 0 0,1-1 0,-1 1 0,0-1 0,1 1 0,-1 0 0,1-1 0,-1 1 0,1 0 0,-1 0 0,0-1 0,1 1 0,0 0 0,-1 0 0,1-1 0,0 2 0,0 0 0,0 0 0,0 0 0,0 0 0,0 0 0,0 0 0,0 0 0,0 0 0,-1 0 0,1 0 0,0 0 0,-1 0 0,1 0 0,0 2 0,5 15 0,0 0 0,-2-1 0,0 1 0,0 1 0,-2-1 0,0 26 0,-1-30 0,0-6 0,-1 1 0,0-1 0,0 1 0,-1-1 0,0 1 0,-1-1 0,1 0 0,-7 15 0,8-22 0,0 0 0,-1 0 0,1 0 0,0-1 0,-1 1 0,1 0 0,-1-1 0,1 1 0,-1 0 0,1-1 0,-1 1 0,1-1 0,-1 1 0,0 0 0,1-1 0,-1 0 0,0 1 0,0-1 0,1 1 0,-1-1 0,0 0 0,0 1 0,1-1 0,-1 0 0,0 0 0,0 0 0,-1 0 0,0 0 0,1 0 0,-1-1 0,1 1 0,-1-1 0,0 1 0,1-1 0,-1 0 0,1 0 0,-1 0 0,1 1 0,0-1 0,-3-3 0,1 1 0,0 0 0,0 0 0,0 0 0,0-1 0,0 1 0,1-1 0,0 0 0,0 1 0,0-1 0,-2-5 0,4 8 0,0 0 0,0 0 0,-1-1 0,1 1 0,0 0 0,0 0 0,0 0 0,0-1 0,0 1 0,1 0 0,-1 0 0,0 0 0,0 0 0,1 0 0,-1-1 0,1 1 0,-1 0 0,1 0 0,-1 0 0,1 0 0,0 0 0,0 0 0,-1 0 0,1 1 0,0-1 0,0 0 0,0 0 0,0 1 0,0-1 0,0 0 0,0 1 0,0-1 0,0 1 0,0-1 0,0 1 0,1 0 0,-1-1 0,0 1 0,0 0 0,1 0 0,8-1 0,-1 0 0,1 1 0,-1 0 0,13 2 0,-8-1 0,20 3 0,0 1 0,54 14 0,-83-17 167,1 0 0,-1 1 0,0 0 0,1-1 1,6 6-1,-10-6-525,0-1-1,0 1 1,0 0 0,0-1 0,0 1 0,0 0 0,-1 0 0,1 0 0,-1 0 0,1 1 0,-1-1 0,0 0 0,2 4-1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12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349 528 9344,'0'0'6548,"-15"-1"-5959,8 1-509,-2-1 4,1 0-1,0 1 1,-1 0 0,1 0 0,-1 1 0,1 0 0,0 1 0,0 0 0,0 0 0,0 1 0,-15 7-1,3 2 131,0 1-1,2 1 0,-1 1 0,2 0 0,0 2 1,1 0-1,1 0 0,0 2 0,1 0 1,-11 21-1,22-36-126,1 0 1,0 1-1,0-1 1,0 0-1,1 1 1,0-1-1,0 1 1,0-1-1,0 1 1,1-1-1,-1 1 1,1 0 0,0-1-1,2 9 1,-2-11-42,1 1 0,0-1 0,0 1 1,0-1-1,1 0 0,-1 0 0,0 0 1,1 0-1,-1 0 0,1 0 0,0 0 1,0 0-1,0-1 0,0 1 0,0-1 1,0 1-1,0-1 0,0 0 0,1 0 1,-1 0-1,0 0 0,1 0 0,-1 0 1,1-1-1,-1 1 0,1-1 0,3 1 1,0-1 27,-1 0 0,0-1 0,1 1 1,-1-1-1,0 0 0,0 0 0,1-1 1,-1 1-1,0-1 0,0 0 0,-1-1 1,1 1-1,0-1 0,-1 0 0,1 0 0,-1 0 1,0-1-1,0 1 0,-1-1 0,1 0 1,5-9-1,1 0 116,-1-1 0,-1 0 0,0 0 0,-1-1 0,10-29 0,-10 24-15,0-2 190,8-38-1,-14 55-250,0-1-1,0 1 0,-1-1 0,0 0 0,0 1 0,0-1 1,-1 0-1,0 1 0,0-1 0,0 1 0,-1-1 1,-2-6-1,3 11-68,1 1 1,-1-1 0,1 0-1,-1 0 1,1 0 0,-1 1-1,1-1 1,-1 0-1,0 0 1,1 1 0,-1-1-1,0 1 1,0-1 0,0 1-1,1-1 1,-1 1-1,0-1 1,0 1 0,0 0-1,0-1 1,0 1-1,-1 0 1,1 0 197,18-1 69,-3-3-257,-1 0 0,0-1-1,0-1 1,0 0 0,-1 0 0,0-2 0,0 1 0,-1-1 0,0-1 0,0 0 0,-1-1-1,0 0 1,-1 0 0,0-1 0,12-19 0,2-10 232,-1-2 1,-3 0-1,20-59 1,-6 15 394,-15 45 80,-15 40-750,-1 6-8,0 15-6,-2-15 1,-16 453 1,7-372 0,-4-1 0,-4 0 0,-37 113 0,36-150 0,-28 56 0,46-104 0,0 0 0,0 0 0,0 0 0,0 1 0,0-1 0,0 0 0,0 0 0,0 0 0,0 0 0,0 0 0,0 0 0,0 0 0,0 1 0,0-1 0,0 0 0,0 0 0,0 0 0,0 0 0,0 0 0,0 0 0,0 0 0,-1 0 0,1 0 0,0 0 0,0 0 0,0 1 0,0-1 0,0 0 0,0 0 0,0 0 0,0 0 0,-1 0 0,1 0 0,0 0 0,0 0 0,0 0 0,0 0 0,0 0 0,0 0 0,0 0 0,-1 0 0,1 0 0,0 0 0,0 0 0,0 0 0,0 0 0,0 0 0,0 0 0,0-1 0,0 1 0,-1 0 0,-2-7 0,2-12 0,3 5 0,1 1 0,1 1 0,0-1 0,1 0 0,0 1 0,1 0 0,1 0 0,0 1 0,0 0 0,1 0 0,14-14 0,-11 12 0,0 2 0,2 0 0,-1 0 0,1 1 0,1 1 0,-1 0 0,2 1 0,-1 1 0,18-7 0,-19 9 328,0 2 0,25-5 0,-35 7-563,0 1 1,0-1 0,-1 1 0,1 0 0,0 0-1,0 0 1,-1 0 0,1 1 0,0-1 0,0 1-1,-1-1 1,1 1 0,0 0 0,-1 0 0,1 0-1,-1 0 1,1 1 0,-1-1 0,0 1 0,3 2-1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23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 18695,'0'0'3992,"81"-19"-3936,-15 21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26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310 518 11760,'0'0'7001,"-12"-4"-6376,-1-1-419,8 3-126,0 0-1,0 0 0,0 1 1,0 0-1,0 0 0,-1 0 1,1 0-1,0 1 1,0 0-1,-1 0 0,-8 1 1,-2 1 226,0 1 1,0 0-1,0 1 1,0 0-1,1 2 1,0-1-1,-22 13 1,32-15-238,1-1 1,-1 1 0,1 1 0,0-1 0,-1 1 0,2-1-1,-1 1 1,0 0 0,1 1 0,0-1 0,0 1 0,0-1-1,0 1 1,1 0 0,0 0 0,0 0 0,0 0-1,1 0 1,-1 1 0,1-1 0,1 0 0,-1 1 0,1-1-1,0 0 1,0 1 0,1 7 0,1-4 23,0-1-1,1 1 1,0-1 0,0 0-1,1 0 1,0 0 0,1 0-1,0 0 1,0-1 0,0 0-1,1 0 1,0-1 0,0 1-1,1-1 1,0-1 0,0 1-1,0-1 1,0 0 0,1-1-1,0 0 1,16 6 0,-18-9-26,0 0 0,1 0 0,-1-1 1,0 0-1,0 0 0,1 0 1,-1-1-1,0 0 0,0 0 1,0-1-1,11-4 0,7-4 298,32-17 0,-45 20-207,-1 0-1,1 0 1,11-12 0,22-15 528,-42 33-618,0 0 0,0-1-1,0 1 1,-1-1 0,1 1 0,0-1-1,-1 0 1,1 0 0,-1 0 0,3-3-1,-4 4 93,-2 25 323,2-16-451,1 1 0,-1 0 0,2 0-1,-1-1 1,1 1 0,1 0 0,-1-1 0,2 0 0,-1 0-1,1 0 1,0 0 0,0 0 0,1-1 0,0 0 0,1 0 0,11 11-1,-15-16-21,0-1-1,0 1 0,0-1 0,0 0 1,0 0-1,0 0 0,0 0 1,1-1-1,-1 1 0,0-1 0,0 1 1,1-1-1,-1 0 0,1 1 1,-1-1-1,0-1 0,1 1 0,-1 0 1,0 0-1,1-1 0,-1 0 1,0 1-1,0-1 0,1 0 0,-1 0 1,0 0-1,0 0 0,0 0 1,0-1-1,3-2 0,5-4 50,1-1 1,-2-1-1,1 1 1,7-13-1,-12 16-21,-2 3-25,-1 0 0,-1-1 0,1 0 0,0 1 0,-1-1 0,0 0 0,0 0 0,0 0 0,0 0 1,-1 0-1,1 0 0,-1 0 0,0 0 0,0 0 0,0 0 0,-1 0 0,0 0 0,-1-5 0,2 7-7,-1-1 1,1 1-1,-1-1 0,0 1 1,0-1-1,0 1 0,0 0 1,0-1-1,-1 1 0,1 0 1,-1 0-1,1 0 1,-1 0-1,0 0 0,0 0 1,0 1-1,0-1 0,0 1 1,0-1-1,0 1 0,-1 0 1,1 0-1,0 0 0,-1 0 1,1 0-1,-1 0 0,1 1 1,-6-1-1,2 0-6,0 1 0,1 0 0,-1 0 0,0 1 0,0 0 0,0 0 0,0 0 0,1 1 0,-1-1 0,0 2 0,1-1 0,0 0 0,-7 5 0,-7 7 0,150-51 0,-86 22 0,100-26 0,-128 38 0,0 0 0,0 1 0,0 1 0,1 0 0,-1 2 0,27 3 0,-38-3 0,1 0 0,-2 1 0,1 0 0,0 0 0,0 0 0,0 1 0,-1 0 0,0 0 0,7 5 0,-10-6 0,0-1 0,1 1 0,-1 0 0,0 1 0,-1-1 0,1 0 0,0 1 0,-1-1 0,1 1 0,-1-1 0,0 1 0,0 0 0,0-1 0,0 1 0,0 0 0,0 0 0,-1 0 0,0-1 0,1 1 0,-1 0 0,0 4 0,-2 2 0,1-1 0,-1 1 0,0-1 0,-1 0 0,0 1 0,-1-2 0,1 1 0,-1 0 0,-6 7 0,20-45 0,-4 19 0,-1 1 0,1 1 0,0-1 0,1 1 0,0 0 0,9-7 0,-14 14 0,0 0 0,0 0 0,0 0 0,1 1 0,-1-1 0,0 1 0,1-1 0,-1 1 0,1 0 0,-1 0 0,1 0 0,0 1 0,0-1 0,-1 1 0,1-1 0,0 1 0,0 0 0,-1 0 0,1 0 0,0 0 0,0 1 0,-1-1 0,1 1 0,0-1 0,-1 1 0,1 0 0,0 0 0,-1 0 0,1 1 0,2 1 0,7 5 0,0 1 0,-1 1 0,0 0 0,16 19 0,-16-17 0,0 0 0,1-1 0,22 17 0,-31-27 0,-1 0 0,1 0 0,0 0 0,-1 0 0,1 0 0,0-1 0,-1 0 0,1 1 0,0-1 0,0 0 0,-1 0 0,1 0 0,0-1 0,0 1 0,-1-1 0,1 1 0,0-1 0,-1 0 0,1 0 0,3-2 0,1 0 0,-1-1 0,1 1 0,-1-1 0,0-1 0,0 1 0,9-9 0,10-16 0,24-36 0,17-20 0,-65 84 0,-1 0 0,1 0 0,-1 0 0,1 0 0,0 1 0,0-1 0,0 0 0,-1 0 0,1 1 0,0-1 0,0 1 0,0-1 0,0 1 0,0-1 0,0 1 0,0 0 0,0-1 0,0 1 0,0 0 0,0 0 0,0 0 0,0-1 0,0 1 0,0 0 0,1 1 0,-1-1 0,1 0 0,-1 1 0,1 0 0,-1 0 0,1 0 0,-1 0 0,0 0 0,0 1 0,0-1 0,0 0 0,0 1 0,0-1 0,0 1 0,0-1 0,0 1 0,1 2 0,2 8 0,-1-1 0,0 1 0,2 17 0,-3-16 0,-1 0 0,0 0 0,-1 1 0,0-1 0,-1 0 0,0 0 0,-7 24 0,8-36 0,0 0 0,-1 0 0,1 0 0,-1-1 0,1 1 0,-1 0 0,1-1 0,-1 1 0,0-1 0,1 1 0,-1 0 0,1-1 0,-1 1 0,0-1 0,0 0 0,1 1 0,-1-1 0,0 1 0,0-1 0,0 0 0,1 0 0,-1 1 0,0-1 0,0 0 0,0 0 0,0 0 0,1 0 0,-1 0 0,0 0 0,0 0 0,0 0 0,0-1 0,1 1 0,-1 0 0,-1-1 0,-34-14 0,26 10 0,6 4 0,0-1 0,0 0 0,0-1 0,0 1 0,0-1 0,1 1 0,-7-7 0,10 9 0,0 0 0,0 0 0,0 0 0,0 0 0,0 0 0,0-1 0,0 1 0,0 0 0,0 0 0,0 0 0,0 0 0,0 0 0,0 0 0,0-1 0,0 1 0,0 0 0,0 0 0,0 0 0,0 0 0,0 0 0,0 0 0,0-1 0,0 1 0,0 0 0,0 0 0,0 0 0,0 0 0,0 0 0,0 0 0,0-1 0,0 1 0,0 0 0,0 0 0,0 0 0,1 0 0,-1 0 0,0 0 0,0 0 0,0 0 0,0 0 0,0 0 0,0-1 0,0 1 0,1 0 0,-1 0 0,0 0 0,0 0 0,0 0 0,0 0 0,0 0 0,1 0 0,-1 0 0,0 0 0,0 0 0,8-1 0,-8 1 0,28-2 0,5 1 0,0-2 0,-1-1 0,1-1 0,-1-2 0,41-15 0,-41 9 0,0-1 0,-1-2 0,-1-1 0,-1-1 0,39-33 0,-49 35 0,0-2 0,-1 0 0,-1-1 0,-1-1 0,-1-1 0,0 0 0,-2-1 0,12-25 0,-6 4 0,-2-1 0,-2-1 0,-2-1 0,10-62 0,-21 100 0,-1-1 0,0 1 0,-1 0 0,-1-15 0,-2 17 0,0 12 0,-3 11 0,-3 26 0,3 0 0,1 1 0,2 0 0,5 72 0,32 178 0,-25-233 0,-7-50 0,0 1 0,1-1 0,8 21 0,-11-32 0,0 0 0,0 0 0,0 1 0,0-1 0,0 0 0,0 0 0,0 0 0,0 0 0,0 0 0,0 1 0,0-1 0,0 0 0,0 0 0,0 0 0,0 0 0,0 0 0,0 0 0,1 1 0,-1-1 0,0 0 0,0 0 0,0 0 0,0 0 0,0 0 0,0 0 0,0 0 0,0 1 0,0-1 0,1 0 0,-1 0 0,0 0 0,0 0 0,0 0 0,0 0 0,0 0 0,1 0 0,-1 0 0,0 0 0,0 0 0,0 0 0,0 0 0,0 0 0,1 0 0,-1 0 0,0 0 0,0 0 0,0 0 0,0 0 0,1 0 0,1-9 0,-3-15 0,-3-3 0,-2 1 0,-1-1 0,-1 1 0,-1 1 0,-2 0 0,-18-34 0,4 17 0,-1 1 0,-56-64 0,37 62 0,121 84 0,-43-19 0,1-2 0,0-1 0,2-1 0,55 19 0,-81-34 0,-1-1 0,1 1 0,-1-1 0,1-1 0,0 0 0,0 0 0,0-1 0,0-1 0,15-1 0,-2-2 0,0-1 0,0 0 0,-1-2 0,0-1 0,0 0 0,31-18 0,-45 22 0,1 0 0,0 1 0,14-4 0,-2 1 0,-20 5 0,0 1 0,1-1 0,-1 1 0,0 0 0,0-1 0,0 1 0,0 0 0,0 0 0,0 0 0,0 0 0,1 0 0,-1 0 0,0 0 0,0 0 0,0 0 0,2 1 0,-3-1 0,1 1 0,-1-1 0,0 0 0,0 1 0,1-1 0,-1 1 0,0-1 0,0 0 0,0 1 0,0-1 0,0 1 0,1-1 0,-1 0 0,0 1 0,0-1 0,0 1 0,0-1 0,0 1 0,0-1 0,0 0 0,-1 1 0,1-1 0,0 1 0,0-1 0,0 1 0,0-1 0,-1 1 0,-20 33 0,20-32 0,-49 61 0,35-47 0,1 1 0,0 1 0,2 0 0,0 1 0,-14 31 0,26-50 0,0 0 0,0 1 0,0-1 0,0 0 0,-1 0 0,1 0 0,0 0 0,0 0 0,0 1 0,0-1 0,0 0 0,0 0 0,0 0 0,0 0 0,0 0 0,0 1 0,0-1 0,0 0 0,0 0 0,0 0 0,0 0 0,0 0 0,0 1 0,0-1 0,0 0 0,0 0 0,0 0 0,1 0 0,-1 0 0,0 1 0,0-1 0,0 0 0,0 0 0,0 0 0,0 0 0,0 0 0,0 0 0,1 1 0,-1-1 0,0 0 0,0 0 0,0 0 0,0 0 0,0 0 0,1 0 0,-1 0 0,10-1 0,8-8 0,-8 1 0,0-1 0,-1 0 0,0-1 0,0 0 0,-1-1 0,-1 0 0,0 0 0,9-18 0,-5 10 0,-11 18 0,1-1 0,0 1 0,0-1 0,0 1 0,0 0 0,0-1 0,0 1 0,0 0 0,0 0 0,1 0 0,-1 0 0,0 0 0,1 0 0,-1 0 0,1 0 0,-1 1 0,1-1 0,-1 1 0,1-1 0,-1 1 0,1-1 0,0 1 0,-1 0 0,1 0 0,0 0 0,-1 0 0,1 0 0,-1 0 0,1 0 0,0 0 0,-1 1 0,1-1 0,0 1 0,-1-1 0,1 1 0,-1-1 0,1 1 0,-1 0 0,0 0 0,1 0 0,-1 0 0,2 2 0,6 4 0,0 1 0,-1 0 0,0 0 0,11 15 0,-18-22 0,2 4 0,5 5 0,0-1 0,0 0 0,0 0 0,18 14 0,-24-21 0,1-1 0,0 1 0,0 0 0,1-1 0,-1 1 0,0-1 0,0 0 0,1 0 0,-1 0 0,1-1 0,-1 1 0,1-1 0,-1 0 0,1 0 0,-1 0 0,1 0 0,-1-1 0,1 1 0,-1-1 0,0 0 0,6-2 0,34-15 0,68-42 0,-97 53 0,-11 5 0,-1 0 0,1 1 0,0-1 0,0 1 0,0 0 0,0 0 0,6-2 0,-9 3 0,1 0 0,-1 0 0,0 0 0,1 0 0,-1 1 0,0-1 0,1 0 0,-1 0 0,0 0 0,0 0 0,1 0 0,-1 0 0,0 0 0,0 1 0,1-1 0,-1 0 0,0 0 0,0 0 0,1 1 0,-1-1 0,0 0 0,0 0 0,0 0 0,1 1 0,-1-1 0,0 0 0,0 0 0,0 1 0,0-1 0,-1 17 0,-15 44 0,16-61 0,0 0 0,0 0 0,1 1 0,-1-1 0,0 0 0,0 0 0,0 1 0,0-1 0,0 0 0,1 0 0,-1 0 0,0 0 0,0 1 0,0-1 0,1 0 0,-1 0 0,0 0 0,0 0 0,1 0 0,-1 0 0,0 1 0,0-1 0,1 0 0,-1 0 0,0 0 0,0 0 0,1 0 0,-1 0 0,0 0 0,0 0 0,1 0 0,-1 0 0,0 0 0,0 0 0,1 0 0,-1-1 0,0 1 0,0 0 0,1 0 0,-1 0 0,0 0 0,0 0 0,0 0 0,1-1 0,-1 1 0,0 0 0,0 0 0,0 0 0,1-1 0,15-7 0,70-55 0,-84 61 0,1 0 0,-1 0 0,0 1 0,0 0 0,1-1 0,-1 1 0,1 0 0,-1 0 0,1 0 0,-1 0 0,1 1 0,0-1 0,-1 1 0,1 0 0,0-1 0,-1 1 0,1 0 0,0 1 0,-1-1 0,1 0 0,0 1 0,-1 0 0,1-1 0,-1 1 0,1 0 0,-1 0 0,1 0 0,-1 1 0,1-1 0,2 3 0,3 1 0,0-1 0,0 0 0,0 0 0,1 0 0,0-1 0,0-1 0,0 1 0,0-1 0,17 1 0,-20-3 0,1-1 0,-1 1 0,0-1 0,0 0 0,0-1 0,0 1 0,0-1 0,0 0 0,-1-1 0,1 1 0,-1-1 0,1 0 0,-1-1 0,0 1 0,8-8 0,2-4 0,-1 0 0,-1-1 0,0 0 0,-1-1 0,-1-1 0,0 0 0,11-29 0,-1-3 0,23-89 0,-10 22 0,-31 96 0,-3 16 0,-2 14 0,-8 43 0,3 0 0,0 83 0,8-106 0,0-1 0,3 1 0,0-1 0,1 0 0,2-1 0,16 42 0,-19-60 0,0 0 0,0-1 0,2 1 0,-1-1 0,1 0 0,0-1 0,0 1 0,1-1 0,14 11 0,-16-13 0,1-2 0,-1 1 0,1 0 0,0-1 0,1 0 0,-1-1 0,0 1 0,1-1 0,-1 0 0,1-1 0,0 1 0,0-1 0,-1-1 0,14 0 0,-19 0 45,0 0 0,0 0 0,1-1 0,-1 1 0,0 0 0,0-1 0,1 1-1,-1-1 1,0 0 0,0 1 0,0-1 0,0 0 0,0 1 0,0-1 0,0 0 0,0 0 0,0 0 0,-1 0 0,1 0 0,1-2 0,6-13-3381,-7 13 1793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0:27.1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0 275 21311,'0'0'1480,"67"-20"-608,-6-2-8,25-7-240,18-7-8,16-1-80,14-6 0,-2 3-32,-6 15 8,6 13-136,-20 2 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12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 7936,'0'0'9969,"-2"14"-9532,-15 149 1611,-67 281 0,81-436-1961,-1 11 459,-2 0-1,-13 31 1,19-50-524,0 0 0,0 0 0,0 0 0,0 1 1,-1-1-1,1 0 0,0 0 0,0 0 0,0 0 0,0 0 0,0 0 0,0 1 1,0-1-1,0 0 0,0 0 0,0 0 0,0 0 0,0 0 0,0 0 0,0 0 1,-1 1-1,1-1 0,0 0 0,0 0 0,0 0 0,0 0 0,0 0 0,0 0 0,0 0 1,-1 0-1,1 0 0,0 0 0,0 0 0,0 0 0,0 0 0,0 0 0,-1 0 1,1 0-1,0 0 0,0 0 0,0 0 0,0 0 0,0 0 0,0 0 0,-1 0 1,1 0-1,0 0 0,0 0 0,0 0 0,0 0 0,-1 0 0,-2-10 373,1-15-228,8 0-249,-3 14-3165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12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0 810 12664,'0'0'2736,"12"-15"-2112,-3 5-509,10-13 189,-1 0-1,26-44 1,8-35 610,-5-2 0,48-157-1,-42 79 413,-50 162-938,-3 18-127,0 8 143,-22 149 245,11-84-498,-34 279 468,11-77-151,28-225-286,-2 0 0,-2-1 1,-2 0-1,-19 46 1,31-91-147,-1 0 0,0 0 1,0 0-1,0 0 1,0 0-1,0 0 1,-1-1-1,1 1 1,-1 0-1,1-1 1,-1 1-1,1 0 0,-4 1 1,5-3-24,-1 0 0,1 0-1,-1 1 1,1-1 0,0 0 0,-1 0 0,1 0-1,-1 0 1,1 0 0,-1 0 0,1 0 0,0-1-1,-1 1 1,1 0 0,0 0 0,-1 0 0,1 0-1,-1 0 1,1-1 0,0 1 0,-1 0 0,1 0-1,0-1 1,-1 1 0,1 0 0,0-1 0,-10-17 156,7 5-100,0 1 0,1-1 0,0 0 0,1 0 0,1 0 0,0 1 0,1-1 0,3-20 0,0 12 40,1 1 0,0 1 0,2-1 0,15-32 1,-16 39-55,1 1 0,0 0 0,1 0 0,0 1 1,1 0-1,0 0 0,1 1 0,0 0 1,1 1-1,0 0 0,0 1 0,1 0 1,14-7-1,-15 8 22,0 1 0,0 1 0,0 0 0,0 0 0,1 1 0,0 0 0,0 1 0,0 1 0,0 0-1,20-1 1,19 8 192,-32 0-3964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13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24 8640,'0'0'9079,"-11"-5"-8736,2 1-246,6 2-60,0 0-1,-1 0 0,0 1 1,1-1-1,-1 1 0,0 0 0,0 0 1,0 0-1,0 1 0,1-1 1,-1 1-1,0 0 0,0 0 1,0 0-1,0 1 0,0-1 0,-4 2 1,-7 2 135,1 1 0,0 0 0,0 1 1,0 1-1,0 0 0,1 1 0,1 0 0,-1 1 1,1 0-1,1 1 0,-21 23 0,23-23-34,0 1-1,0 1 0,1 0 0,1 0 1,0 0-1,1 1 0,-6 16 0,11-26-102,0 0 0,0 1-1,0-1 1,0 1 0,1-1-1,0 0 1,-1 1 0,1-1-1,1 1 1,-1-1-1,0 1 1,1-1 0,0 0-1,0 1 1,0-1 0,0 0-1,0 1 1,1-1 0,-1 0-1,1 0 1,0 0 0,0-1-1,0 1 1,0 0-1,0-1 1,1 1 0,-1-1-1,1 0 1,0 0 0,0 0-1,0 0 1,0 0 0,0 0-1,0-1 1,4 2 0,0-1 13,1 0 0,-1 0 0,0 0 0,1-1 0,-1 0 0,1-1 0,-1 0 0,1 0 0,-1-1 0,1 1 1,-1-2-1,1 1 0,-1-1 0,0 0 0,0 0 0,0-1 0,9-5 0,-3 2 33,-1-1 0,0 0 0,0-1 0,-1 0 0,0-1 0,-1 0 0,0-1 0,14-16 0,-12 10 108,-1 0 0,17-34 0,-25 43-112,0 1 0,0 0 0,-1 0 0,0-1 0,-1 1 0,1-1 0,-1 0 0,0 1 0,-1-1 0,0 0 0,0 0 0,-1-7 0,1 13-44,0 0-1,0 0 0,0 0 0,-1 0 1,1 1-1,0-1 0,-1 0 1,1 0-1,0 0 0,-1 0 1,1 1-1,-1-1 0,0 0 1,1 0-1,-2 0 0,2 1-16,0 0 0,0 0 0,-1-1 0,1 1 0,0 0 0,-1 0 0,1 0 0,0 0 0,-1 0 1,1 0-1,0 0 0,-1 0 0,1 0 0,0 0 0,-1 0 0,1 0 0,0 1 0,0-1 0,-1 0 0,1 0 0,0 0 0,-1 0 0,1 0 0,0 1 0,0-1 0,-1 0 0,1 0 0,0 1 0,-2 1 25,0-1-1,1 1 1,-1 0 0,1 1 0,0-1 0,-1 0-1,1 0 1,0 0 0,-1 4-1,0 4 15,0 0-1,1 0 1,0 0-1,0 0 1,1 0-1,1 0 1,0 0-1,0 0 1,1 0-1,0 0 1,0-1-1,1 1 1,1 0-1,0-1 0,0 0 1,0 0-1,1 0 1,1-1-1,7 10 1,-10-15 6,0 1 1,0-2-1,0 1 1,1 0-1,-1-1 1,1 1-1,-1-1 1,1 0-1,0 0 1,0 0-1,0-1 1,0 0-1,0 1 1,0-1-1,0-1 1,1 1-1,-1-1 1,0 1-1,0-1 1,9-1-1,-5 0-154,0 0-1,0-1 0,0 0 1,0 0-1,9-4 0,14-11-3075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16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1 999 10344,'0'0'8014,"11"-1"-7707,-1 0-221,-5 1-49,-1 0 0,1 0 1,-1-1-1,1 0 0,-1 0 1,0 0-1,1 0 0,-1-1 0,0 0 1,0 0-1,0 0 0,0 0 0,6-5 1,1-2 128,-1-1 1,0 0 0,-1 0 0,0-1-1,-1 0 1,0-1 0,0 0-1,8-21 1,0-5 563,16-64-1,-31 101-716,3-15 278,-1-1 1,1-17-1,3-15 640,-7 42-668,0 2 238,3 12-92,45 185 538,-38-141-568,7 96-1,-17-147-369,-1 39 251,1-37-231,0-1 0,0 1 0,0 0 0,-1-1 0,1 1 0,0 0 0,-1 0 0,1-1 0,-1 1-1,0-1 1,1 1 0,-1 0 0,0-1 0,0 0 0,0 1 0,0-1 0,0 1 0,-2 0 0,1-1 0,1-1-1,0 0 1,-1 0 0,1 0 0,-1 0 0,1 0 0,0 0-1,-1-1 1,1 1 0,0 0 0,-1-1 0,1 1-1,0-1 1,-1 1 0,1-1 0,0 0 0,-2-1 0,-20-14 241,-2-6 182,0-1-1,-30-38 1,54 60-436,1 1-1,0 0 1,-1-1 0,1 1 0,0 0 0,-1-1 0,1 1 0,0-1-1,0 1 1,-1 0 0,1-1 0,0 1 0,0-1 0,0 1 0,0-1-1,0 1 1,-1-1 0,1 1 0,0-1 0,0 1 0,0 0 0,0-1 0,0 1-1,0-1 1,0 1 0,1-1 0,-1 1 0,0-1 0,0 1 0,0-1-1,1 0 1,14-6 176,22 4-160,-37 3-30,31 0-35,-1-2 0,1-1-1,-1-1 1,58-16 0,-70 14 14,-1-1 1,0 0-1,0-1 1,-1 0-1,0-2 0,0 0 1,-1 0-1,0-2 1,18-18-1,5-10 13,-2-1 0,39-58-1,-56 69 37,-1-1-1,-1 0 0,-2-1 1,17-54-1,-19 41 83,-3-1 0,-1 0-1,-2 0 1,-3-1 0,-1-54 0,-7 141-132,-3 66-34,-5 1-1,-5-2 1,-4 0 0,-56 164 0,43-188 225,25-62-82,8-17-66,1 0 0,-1-1 0,0 1 0,0-1 0,0 1 0,0-1-1,-1 1 1,1-1 0,0 0 0,0 0 0,-1 1 0,1-1 0,-1 0 0,1 0 0,-1-1 0,0 1 0,1 0-1,-1 0 1,0-1 0,1 1 0,-4 0 0,1 1 350,-2 0 275,11-14-510,25-35-119,2 2 0,39-43 0,-59 74-19,1 1 0,0 1 0,1 0 0,0 0 0,28-15 0,-41 26 0,0 0 0,0 1 0,0 0 0,0-1 0,0 1 0,0 0 0,0-1 0,0 1 0,0 0 0,0 0 0,0 0 0,0 0 0,0 0 0,0 0 0,0 0 0,1 0 0,-1 1 0,0-1 0,0 0 0,0 1 0,0-1 0,0 0 0,0 1 0,0-1 0,1 2 0,0 0 0,0 0 0,0 0 0,0 0 0,-1 1 0,1-1 0,-1 0 0,1 1 0,-1-1 0,0 1 0,1 2 0,1 6 0,0-1 0,0 1-1,-2-1 1,2 17 0,-1-9-33,0 0 0,1 0 1,1 0-1,0-1 0,1 1 1,2-1-1,9 20 0,-15-34 35,1-1-1,-1 0 0,1 0 0,-1 1 1,1-1-1,0 0 0,0-1 0,0 1 1,0 0-1,1 0 0,-1-1 1,0 0-1,1 1 0,-1-1 0,0 0 1,1 0-1,0 0 0,-1 0 0,1-1 1,0 1-1,-1-1 0,1 1 0,0-1 1,-1 0-1,1 0 0,0 0 0,0-1 1,-1 1-1,6-2 0,-3 1 9,1-1-1,0 0 1,0-1 0,-1 1-1,1-1 1,-1 0-1,0 0 1,0-1 0,0 1-1,0-1 1,-1 0-1,7-7 1,-3 0-2,1 0 1,-2 0-1,0 0 1,0-1-1,-1 0 1,5-15-1,-9 21-5,0 0-1,-1 0 1,1 0-1,-1-1 1,-1 1-1,1 0 1,-1 0-1,0-1 1,0 1 0,-1 0-1,0 0 1,0-1-1,0 1 1,-1 0-1,-3-9 1,4 15-3,1-1 0,0 0 0,0 1 0,0-1 0,-1 0 0,1 1 0,0-1 0,0 1 0,-1-1 0,1 0 0,-1 1 0,1-1 0,0 1 0,-1-1 0,1 1 0,-1-1 0,1 1 0,-1 0 0,0-1 0,1 1 0,-1 0 0,1-1 0,-1 1 0,0 0 0,1 0 0,-1-1 0,1 1 0,-1 0 0,0 0 0,1 0 0,-1 0 0,0 0 0,1 0 0,-1 0 0,0 0 0,0 0 0,1 0 0,-1 0 0,1 1 0,-1-1 0,0 0 0,1 0 0,-1 1 0,-1-1 0,1 2 0,0-1 0,-1 0 0,1 0 0,0 1 0,0-1 0,0 0 0,0 1 0,0-1 0,0 1 0,0 0 0,1-1 0,-1 1 0,0 0 0,1-1 0,-1 5 0,1-2 0,0 1 0,0 0 0,0-1 0,1 1 0,-1 0 0,1 0 0,1-1 0,-1 1 0,1-1 0,-1 1 0,1-1 0,1 0 0,-1 0 0,0 0 0,1 0 0,0 0 0,0 0 0,0-1 0,0 1 0,1-1 0,7 5 0,-5-3 0,1 0 0,0-1 0,0 0 0,1 0 0,-1-1 0,1 0 0,0 0 0,0 0 0,0-1 0,0-1 0,15 2 0,-17-3 0,0 1 0,0-2 0,1 1 0,-1-1 0,0 0 0,7-2 0,-3-1 0,-1 0 0,-1 0 0,1-1 0,12-8 0,18-15 0,57-51 0,-76 60 0,-1-2 0,0 0 0,-2 0 0,26-43 0,-19 19 0,-2 0 0,-2-2 0,-2 0 0,-2-1 0,9-53 0,-22 80 0,-1 0 0,-1 0 0,-1 0 0,-1 0 0,-1 1 0,-6-30 0,8 48 0,0 1 0,0-1 0,-1 1 0,1-1 0,-1 1 0,1-1 0,-1 1 0,1-1 0,-1 1 0,0 0 0,1-1 0,-1 1 0,-2-2 0,3 3 0,-1-1 0,1 1 0,0 0 0,-1 0 0,1 0 0,-1 0 0,1-1 0,-1 1 0,1 0 0,0 0 0,-1 0 0,1 0 0,-1 0 0,1 0 0,-1 0 0,1 0 0,-1 0 0,1 1 0,0-1 0,-1 0 0,1 0 0,-1 0 0,1 0 0,0 1 0,-1-1 0,1 0 0,-1 0 0,1 1 0,-1-1 0,-3 5 0,0-1 0,0 1 0,0-1 0,0 1 0,-4 9 0,-17 34 0,3 0 0,2 1 0,-27 98 0,37-106 1,1 0 0,2 1 0,-2 74 0,8-92-5,2 0 0,1-1 0,1 1 0,1 0 1,1-1-1,1 0 0,0 0 0,12 24 0,-17-44-12,1 0 1,-1 0-1,1-1 0,-1 1 0,1 0 0,0-1 0,0 1 0,0-1 0,0 0 0,1 1 0,4 2 0,-5-4 11,0 0 0,0 0-1,1 0 1,-1-1-1,0 1 1,1-1-1,-1 0 1,0 1-1,1-1 1,-1 0-1,1-1 1,-1 1 0,0 0-1,1-1 1,-1 1-1,0-1 1,0 0-1,1 1 1,-1-1-1,2-2 1,14-5 3,-1-2 0,-1 0 0,1-1 0,-2-1 0,1 0 0,-2-1 0,0-1 0,0 0 0,-2-1 0,14-19 0,12-23 93,47-95 0,-77 136-63,-1 0 1,-1 0-1,-1-1 1,0 0-1,4-32 1,-5 30-24,-2-5-5,0 0 0,-1 0 0,-1 0 0,-1 0 0,-7-33 0,9 56 0,-2 0 0,1 1 0,0-1 0,0 0 0,0 0 0,0 0 0,0 0 0,-1 0 0,1 0 0,0 0 0,-1 1 0,1-1 0,-1 0 0,1 0 0,-1 0 0,1 1 0,-1-1 0,0 0 0,1 1 0,-1-1 0,0 0 0,0 1 0,0-1 0,0 1 0,0 0 0,0 0 0,0 0 0,0 0 0,0 0 0,0 0 0,0 0 0,0 0 0,0 1 0,1-1 0,-1 0 0,0 1 0,0-1 0,0 1 0,0-1 0,1 1 0,-1-1 0,-1 2 0,-4 3 0,0 1 0,1 0 0,-1 1 0,-4 8 0,-1 3 0,0 1 0,2 0 0,0 1 0,1 0 0,1 0 0,-5 24 0,4-3 0,-7 82 0,13-100 0,2 0 0,1-1 0,0 1 0,7 34 0,-5-44 0,1-1 0,0 0 0,0-1 0,1 1 0,1-1 0,0 0 0,0 0 0,1 0 0,14 15 0,-4-8 110,0-1-1,2-1 1,0 0 0,1-2-1,1 0 1,0-1 0,26 11 0,-24-14-1345,0 0-1,1-2 1,43 10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18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183 573 9240,'0'0'8647,"-11"0"-8343,7 0-264,-3 0 51,0 0-1,0 0 0,0 1 1,0 0-1,1 0 0,-1 0 0,0 1 1,1 0-1,-1 0 0,-8 5 1,8-2 58,-1 0 0,1 1 0,1 0 0,-1 0 0,1 1 0,0-1 0,1 1 0,-1 1 0,2-1-1,-1 1 1,-4 9 0,8-14-102,-1 0 0,1-1-1,0 1 1,0 0-1,0 0 1,1 0-1,-1 0 1,1 0 0,0 0-1,0 0 1,-1 0-1,2 0 1,-1 0-1,0 0 1,1 0-1,-1 0 1,1-1 0,0 1-1,0 0 1,0 0-1,1 0 1,-1-1-1,0 1 1,1-1 0,0 1-1,0-1 1,-1 1-1,1-1 1,1 0-1,-1 0 1,0 0 0,0 0-1,1-1 1,-1 1-1,1 0 1,5 1-1,-4-1 21,1 0-1,0 0 1,-1-1 0,1 1-1,0-1 1,0-1-1,0 1 1,0-1-1,0 1 1,0-1-1,0-1 1,0 1 0,0-1-1,0 0 1,0 0-1,0 0 1,0-1-1,-1 1 1,1-1 0,6-4-1,-6 3 29,1-1 1,0 0-1,-1 0 0,0 0 0,0-1 1,0 0-1,0 0 0,-1 0 0,0 0 1,0-1-1,0 1 0,-1-1 0,0 0 1,5-13-1,-7 17-53,0 0 0,-1 0 1,1 0-1,-1-1 0,1 1 0,-1 0 1,0 0-1,0-1 0,0 1 0,0 0 1,0-1-1,0 1 0,-1 0 1,1 0-1,-1-1 0,1 1 0,-1 0 1,0 0-1,0 0 0,0 0 0,0 0 1,-1 0-1,1 0 0,0 0 0,-1 0 1,1 1-1,-1-1 0,0 1 0,-2-3 1,0 2 37,-1-1 1,1 1 0,-1 0 0,0 0 0,0 0-1,0 0 1,0 1 0,0 0 0,0 0 0,0 0-1,-10 1 1,3-1 43,0 0 456,11 3-320,8 4-140,-4-5-103,-1 0 0,1-1 0,0 1 0,0 0-1,0-1 1,0 0 0,0 1 0,0-1 0,0 0 0,0-1 0,0 1-1,0 0 1,0-1 0,4-1 0,11-1 53,-5 3 9,0-1 0,0-1-1,0 0 1,0-1 0,-1 0 0,1-1 0,-1-1 0,0 1 0,0-2-1,-1 0 1,1 0 0,18-15 0,-16 10 87,-1-1-1,0 0 1,-1 0-1,-1-2 1,0 1-1,15-25 1,-10 8 5,-1-1 0,-1 0 0,-2-1 0,-1-1 1,-2 0-1,-1 0 0,5-52 0,2-29-171,-13 105 0,0 12 0,-1 19 0,0 143 0,-3 244 0,-24-1 0,22-372 0,-1 1 0,-2-2 0,-2 1 0,-16 43 0,24-76 0,0-1 0,0 1 0,0-1 0,0 0 0,-1 1 0,1-1 0,-1 0 0,1 0 0,-5 3 0,6-4 0,0-1 0,-1 0 0,1 0 0,0 0 0,-1 0 0,1 1 0,0-1 0,-1 0 0,1 0 0,-1 0 0,1 0 0,0 0 0,-1 0 0,1 0 0,-1 0 0,1 0 0,0 0 0,-1 0 0,1 0 0,0 0 0,-1 0 0,1-1 0,-1 1 0,1 0 0,-1 0 0,-9-14 0,5 1 0,1 1 0,0-1 0,1 0 0,0 0 0,1 0 0,0-27 0,2 16 0,1 1 0,1 0 0,7-29 0,-3 25 0,2-1 0,1 2 0,1-1 0,1 1 0,23-37 0,-28 54 0,1 1 0,1 0 0,-1 0 0,1 0 0,1 1 0,-1 0 0,1 1 0,0 0 0,1 0 0,14-6 0,-19 10 0,-1 0 0,1 1 0,-1 0 0,1 0 0,0 0 0,-1 0 0,1 1 0,0 0 0,0 0 0,-1 0 0,1 0 0,0 1 0,0 0 0,-1 0 0,1 0 0,-1 0 0,1 1 0,-1 0 0,1 0 0,-1 0 0,0 1 0,0-1 0,5 5 0,3 2 0,-2 0 0,1 1 0,-1 0 0,-1 0 0,0 1 0,12 19 0,-8-9 214,-2 1 0,0 0 0,8 27 0,2 23-5035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348 761 9944,'0'0'7071,"-5"-11"-6689,-15-34-9,18 44-336,1-1 0,-1 0 1,1 1-1,-1-1 0,0 1 0,0-1 0,1 1 0,-1 0 1,0 0-1,0 0 0,0 0 0,-1 0 0,1 0 0,0 1 1,0-1-1,0 1 0,-1-1 0,1 1 0,0 0 0,0 0 1,-1 0-1,1 0 0,0 0 0,0 1 0,-1-1 0,-2 2 1,-1-2 58,-9 3 82,0 0-1,0 0 1,1 1-1,-1 1 1,1 1-1,0 0 1,0 1-1,1 0 1,-17 12-1,22-13-86,0 0-1,0 0 0,0 1 0,1 0 1,0 1-1,1 0 0,-1 0 1,1 0-1,1 1 0,0-1 1,0 1-1,1 0 0,0 1 0,0-1 1,-2 11-1,6-14-38,-1 1 0,0-1 0,1 1-1,1-1 1,-1 0 0,1 1 0,0-1 0,0 0 0,1 1 0,-1-1-1,1 0 1,1 0 0,-1 0 0,1-1 0,0 1 0,1 0 0,-1-1-1,1 0 1,0 0 0,0 0 0,1-1 0,6 7 0,-3-5 2,0 1 0,1-1 0,0 0 1,-1-1-1,2 0 0,-1-1 0,1 0 1,-1 0-1,1-1 0,0 0 0,0 0 0,0-1 1,15 0-1,-6-2 36,-1-1 1,1-1-1,-1-1 0,0 0 1,0-1-1,27-11 0,-11 2 139,-1-2-1,44-26 0,-54 27-71,0-1-1,-2-1 1,22-21 0,-34 28-49,0 0 1,-1 0-1,0-1 1,-1 0-1,0 0 0,0 0 1,-1-1-1,9-22 1,-13 18 257,-2 15-358,0-1 0,0 1 0,0 0-1,0 0 1,0 0 0,-1 0 0,1 0 0,0 0 0,0 0-1,0 0 1,0 0 0,0 0 0,0 0 0,-1 0 0,1 0-1,0-1 1,0 1 0,0 0 0,0 0 0,0 0 0,-1 0-1,1 0 1,0 0 0,0 1 0,0-1 0,0 0 0,0 0-1,-1 0 1,1 0 0,0 0 0,0 0 0,0 0 0,0 0-1,0 0 1,0 0 0,-1 0 0,1 0 0,0 0-1,0 1 1,0-1 0,0 0 0,0 0 0,0 0 0,0 0-1,-19 21 283,-7 14-132,-42 60 121,61-84-238,1 1 0,0 0 0,1 0 0,0 0 1,1 0-1,-5 25 0,9-32-27,0 0-1,0 1 0,0-1 1,0 0-1,1 1 0,0-1 1,0 0-1,1 0 0,-1 0 1,1 0-1,0 0 0,0 0 1,1 0-1,4 6 1,-5-8-9,0 0 0,0 0 0,1 0 0,-1 0 0,1 0 0,0-1 0,-1 1 1,1-1-1,0 0 0,0 0 0,1 0 0,-1 0 0,0-1 0,1 1 1,-1-1-1,1 0 0,-1 0 0,1 0 0,-1 0 0,1-1 0,6 1 0,-5-2 6,0 0-1,-1-1 0,1 1 0,-1-1 0,1 0 0,-1 0 0,0 0 0,1 0 0,-1-1 0,-1 0 0,6-4 1,-3 2 10,0 0 1,0-1-1,-1 0 1,1 0 0,7-12-1,-10 12 4,0 0 1,0 0-1,-1 0 0,0 0 0,0 0 1,0-1-1,-1 1 0,0-1 0,0 1 1,-1-1-1,0 1 0,0-1 1,0 0-1,-1 1 0,0-1 0,0 1 1,-1-1-1,1 1 0,-2 0 0,1 0 1,-1 0-1,1 0 0,-2 0 0,1 0 1,-1 1-1,0-1 0,0 1 1,0 0-1,0 1 0,-1-1 0,0 1 1,0-1-1,-1 2 0,1-1 0,-1 0 1,1 1-1,-1 0 0,0 1 0,-9-4 1,-73-10 566,88 16-592,0 0 0,0 0 0,0 0 0,0 0 0,0 0 0,0 0 1,-1-1-1,1 1 0,0 0 0,0 0 0,0 0 0,0 0 0,0 0 1,0 0-1,0 0 0,0 0 0,0 0 0,0 0 0,0 0 0,0-1 0,0 1 1,0 0-1,-1 0 0,1 0 0,0 0 0,0 0 0,0 0 0,0 0 0,0 0 1,0-1-1,0 1 0,0 0 0,0 0 0,0 0 0,0 0 0,0 0 0,0 0 1,1 0-1,-1 0 0,0-1 0,0 1 0,0 0 0,0 0 0,0 0 0,0 0 1,0 0-1,0 0 0,0 0 0,0 0 0,0 0 0,0 0 0,0 0 0,0-1 1,1 1-1,-1 0 0,0 0 0,10-7-14,22-11-23,-24 14 35,31-14-10,0 2 0,1 2-1,0 2 1,1 1-1,0 2 1,1 2 0,0 2-1,0 1 1,63 4-1,-94 0 15,1 1-1,-1 0 1,0 1-1,0 1 1,16 5-1,-24-8 7,0 1-1,0 1 0,-1-1 0,1 0 0,-1 1 1,1-1-1,-1 1 0,0 0 0,1-1 0,-1 1 1,0 0-1,0 1 0,0-1 0,0 0 0,-1 1 1,1-1-1,-1 1 0,1-1 0,-1 1 0,0-1 1,0 1-1,0 0 0,0 0 0,-1 0 0,1-1 1,-1 1-1,0 4 0,0 4 80,-2 0 0,0 0 0,0 0 0,-1 0 0,0 0 0,-1-1 0,-1 1 0,1-1 0,-1 0 0,-1 0 0,0-1 0,0 1 0,-1-1 0,-16 15 0,57-79 464,-13 30-551,2 1 0,0 1 0,42-32 0,-62 53 0,-1 0 0,1 0 0,0 0 0,0 0 0,0 1 0,0-1 0,0 1 0,6-2 0,-7 3 0,-1 0 0,1 0 0,-1 0 0,1 0 0,-1 0 0,1 1 0,-1-1 0,1 1 0,-1-1 0,0 1 0,1-1 0,-1 1 0,0 0 0,1 0 0,-1-1 0,0 1 0,0 0 0,0 0 0,0 1 0,0-1 0,2 2 0,3 5 0,0 1 0,-1-1 0,1 2 0,-2-1 0,1 0 0,-1 1 0,-1 0 0,3 11 0,-4-12 0,1 0 0,-1 0 0,2 0 0,-1-1 0,1 1 0,1-1 0,0 0 0,0 0 0,0 0 0,1-1 0,8 9 0,-11-14 0,0 0 0,0-1 0,0 1 0,0-1 0,0 0 0,0 1 0,0-2 0,1 1 0,-1 0 0,0-1 0,1 1 0,-1-1 0,0 0 0,1 0 0,-1 0 0,0 0 0,1-1 0,-1 0 0,0 1 0,0-1 0,1 0 0,-1-1 0,0 1 0,0 0 0,5-4 0,4-2 0,0 0 0,0-2 0,-1 1 0,18-18 0,71-83 0,-37 36 0,-62 72 0,18-17 0,-19 17 0,0 1 0,1-1 0,-1 1 0,0 0 0,1-1 0,-1 1 0,1 0 0,-1-1 0,0 1 0,1 0 0,-1-1 0,1 1 0,-1 0 0,1 0 0,-1-1 0,1 1 0,-1 0 0,1 0 0,-1 0 0,1 0 0,-1 0 0,1 0 0,-1 0 0,1 0 0,-1 0 0,1 0 0,0 0 0,-1 0 0,1 0 0,-1 0 0,1 0 0,-1 1 0,1-1 0,-1 0 0,1 0 0,0 1 0,6 14 0,0 0 0,0 0 0,-2 1 0,0 0 0,-1 0 0,4 23 0,-5-14 0,-1 0 0,-2 0 0,-3 42 0,3-58 0,-1-1 0,-1 1 0,1-1 0,-1 0 0,-1 0 0,0 0 0,0 0 0,0 0 0,-1-1 0,0 1 0,-9 12 0,11-19 0,0 1 0,0-1 0,0 0 0,0 0 0,0 0 0,0 0 0,0 0 0,0 0 0,0-1 0,-1 1 0,1-1 0,0 1 0,0-1 0,-1 0 0,1 0 0,0 0 0,-1 0 0,1 0 0,0 0 0,0-1 0,-1 1 0,-1-2 0,-5 0 0,0-1 0,0 0 0,-16-9 0,17 8 0,1-1 0,-1-1 0,1 1 0,-10-10 0,15 13 0,1 0 0,-1 1 0,0-1 0,0 0 0,1 0 0,-1 0 0,1 0 0,0 0 0,-1-1 0,1 1 0,0 0 0,1 0 0,-1-1 0,0 1 0,0-1 0,1 1 0,0-1 0,-1 1 0,1-1 0,0-3 0,1 5 0,-1 0 0,1 0 0,-1 0 0,1 0 0,-1 1 0,1-1 0,-1 0 0,1 0 0,0 1 0,-1-1 0,1 0 0,0 1 0,0-1 0,-1 1 0,1-1 0,0 1 0,0-1 0,0 1 0,0 0 0,0-1 0,1 1 0,25-4 0,-18 3 0,45-5 0,-5 2 0,95-22 0,-128 22 0,1-2 0,-1 0 0,-1 0 0,1-2 0,-1 0 0,-1 0 0,1-2 0,-1 0 0,21-20 0,-12 7 0,-2 0 0,-1-2 0,0-1 0,-2 0 0,-1-1 0,21-47 0,-30 51 0,0 0 0,-2 0 0,4-28 0,-2 9 0,3-26 0,-3 0 0,-3-1 0,-4-96 0,-1 154 0,-1 0 0,0 0 0,0 0 0,-1 0 0,-1 0 0,0 1 0,-6-17 0,8 26 0,1 1 0,0-1 0,0 1 0,0 0 0,0-1 0,-1 1 0,1-1 0,0 1 0,0 0 0,-1-1 0,1 1 0,0 0 0,-1-1 0,1 1 0,0 0 0,-1 0 0,1-1 0,0 1 0,-1 0 0,1 0 0,-1 0 0,1 0 0,-1-1 0,1 1 0,0 0 0,-1 0 0,1 0 0,-1 0 0,1 0 0,-1 0 0,1 0 0,-1 0 0,-11 12 0,-6 29 0,17-37 0,-11 31 0,2 0 0,1 1 0,3 0 0,-5 68 0,9-41 0,3 1 0,10 65 0,-7-96 0,2-1 0,12 38 0,-13-52 0,2-1 0,0 0 0,1-1 0,0 0 0,17 24 0,-23-37 0,1 0 0,-1 0 0,1 0 0,-1-1 0,1 1 0,0 0 0,0-1 0,0 0 0,0 0 0,0 0 0,1 0 0,-1 0 0,0-1 0,1 0 0,0 1 0,-1-1 0,1-1 0,0 1 0,-1 0 0,1-1 0,0 0 0,0 0 0,-1 0 0,1 0 0,0 0 0,0-1 0,6-2 0,5-2 0,-1-1 0,1 0 0,-2-1 0,1-1 0,16-12 0,-7 5 0,66-46 0,-77 52 0,-1-1 0,0 0 0,-1 0 0,-1-1 0,10-14 0,-16 21 0,-1 0 0,-11 5 0,-3 3 0,0 0 0,0 0 0,1 1 0,-1 1 0,1 0 0,0 0 0,-16 13 0,11-6 0,1 0 0,0 1 0,1 1 0,-13 17 0,19-20 0,-1 0 0,-10 22 0,16-29 0,1 1 0,0-1 0,0 1 0,0 0 0,1 0 0,-1-1 0,2 1 0,-1 0 0,0 10 0,1-14 0,1 0 0,-1 0 0,1 0 0,-1 0 0,1 0 0,0 0 0,-1 0 0,1 0 0,0-1 0,0 1 0,0 0 0,1 0 0,-1-1 0,0 1 0,1-1 0,-1 1 0,1-1 0,-1 0 0,1 0 0,-1 1 0,1-1 0,0 0 0,0 0 0,0-1 0,0 1 0,0 0 0,-1-1 0,1 1 0,0-1 0,0 1 0,0-1 0,1 0 0,-1 0 0,0 0 0,0 0 0,2-1 0,2 1 0,0 0 0,0-1 0,-1 0 0,1 0 0,-1-1 0,1 0 0,-1 0 0,1 0 0,-1 0 0,0-1 0,9-6 0,-3-1 0,-1 0 0,-1 0 0,0-1 0,0 0 0,9-17 0,31-65 0,-42 68 0,-5 16 0,-4 21 0,-1-2 0,2 1 0,-1-1 0,1 0 0,1 1 0,0-1 0,0 0 0,1 0 0,0 1 0,1-1 0,0 0 0,1 0 0,0 0 0,0 0 0,8 13 0,-11-22 0,1 0 0,-1 0 0,1 0 0,0 0 0,0-1 0,-1 1 0,1 0 0,0 0 0,0-1 0,0 1 0,-1-1 0,1 1 0,0 0 0,0-1 0,0 0 0,0 1 0,0-1 0,0 0 0,0 1 0,0-1 0,2 0 0,0 0 0,0 0 0,0 0 0,0 0 0,0-1 0,-1 1 0,1-1 0,0 0 0,2-1 0,5-2 0,0-1 0,0 0 0,11-9 0,45-38 0,-46 34 0,1 2 0,36-23 0,-47 34 0,-7 2 0,1 1 0,0-1 0,0 1 0,0 1 0,7-3 0,-11 3 0,1 1 0,0 0 0,0 0 0,-1 0 0,1 0 0,0 0 0,-1 0 0,1 0 0,0 0 0,0 0 0,-1 0 0,1 1 0,0-1 0,0 0 0,-1 0 0,1 1 0,0-1 0,-1 0 0,1 1 0,-1-1 0,1 1 0,0-1 0,-1 1 0,1-1 0,-1 1 0,1-1 0,-1 1 0,1-1 0,-1 1 0,0 0 0,1-1 0,-1 1 0,0 0 0,1-1 0,-1 1 0,0 0 0,0-1 0,0 1 0,1 1 0,0 5 0,0 0 0,0 0 0,0 0 0,-1 0 0,0 0 0,-1 0 0,1 0 0,-3 10 0,0-1 0,0 32 0,3-48 0,0 0 0,1 0 0,-1 1 0,0-1 0,1 0 0,-1 0 0,0 0 0,1 0 0,-1 1 0,0-1 0,1 0 0,-1 0 0,0 0 0,1 0 0,-1 0 0,1 0 0,-1 0 0,0 0 0,1 0 0,-1 0 0,0 0 0,1 0 0,-1 0 0,1 0 0,-1-1 0,0 1 0,1 0 0,-1 0 0,0 0 0,1 0 0,-1-1 0,0 1 0,1 0 0,-1 0 0,0-1 0,0 1 0,1-1 0,18-10 0,38-37 0,-38 31 0,23-17 0,-41 33 0,0 0 0,0 1 0,0-1 0,-1 0 0,1 1 0,0-1 0,0 1 0,1 0 0,-1-1 0,0 1 0,0 0 0,0 0 0,0-1 0,0 1 0,0 0 0,0 0 0,0 0 0,1 0 0,-1 1 0,0-1 0,0 0 0,0 0 0,0 1 0,0-1 0,0 0 0,0 1 0,0-1 0,0 1 0,0-1 0,0 1 0,0 0 0,0-1 0,-1 1 0,3 2 0,0 1 0,1 1 0,-1 1 0,1-1 0,-2 0 0,4 8 0,0 0 0,2 3 0,-3-6 0,0-1 0,0 1 0,0-1 0,1 0 0,1-1 0,8 10 0,-14-17 0,1 1 0,0 0 0,1-1 0,-1 0 0,0 1 0,0-1 0,1 0 0,-1 0 0,0 0 0,1 0 0,-1-1 0,1 1 0,-1-1 0,1 1 0,0-1 0,-1 0 0,1 0 0,-1 0 0,1 0 0,-1-1 0,1 1 0,-1-1 0,1 1 0,-1-1 0,1 0 0,-1 0 0,0 0 0,1 0 0,-1 0 0,0-1 0,4-2 0,5-4 0,0-1 0,-1 0 0,0-1 0,-1 0 0,0 0 0,0-1 0,9-16 0,-1-2 0,26-58 0,-27 45 0,-2 0 0,13-67 0,6-91 0,-19 98 0,-11 84 0,-5 23 0,-5 29 0,1 14 0,-18 199 0,20-176 0,8 106 0,-2-156 0,1-1 0,1-1 0,1 1 0,1 0 0,1-1 0,11 23 0,-5-31 995,-13-11-1119,0 1-1,1-1 1,-1 0 0,0 0-1,0 1 1,0-1-1,1 0 1,-1 0 0,0 0-1,0 1 1,1-1-1,-1 0 1,0 0 0,0 0-1,1 0 1,-1 0-1,0 1 1,1-1-1,-1 0 1,0 0 0,1 0-1,-1 0 1,0 0-1,1 0 1,-1 0 0,0 0-1,0 0 1,1 0-1,-1 0 1,0 0-1,1 0 1,-1-1 0,0 1-1,1 0 1,-1 0-1,0 0 1,0 0 0,1 0-1,-1-1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2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18695,'0'0'2626,"12"-5"-2044,28-11-397,1 3 0,1 0 0,1 3 0,-1 2 0,1 1 0,1 2 0,-1 3 0,1 1 0,43 5 0,-84-4-165,1 1 1,0 0 0,-1 0-1,1 0 1,0 1 0,3 1-1,-7-3-21,1 0 1,-1 0-1,1 0 0,-1 1 0,1-1 1,-1 0-1,1 1 0,-1-1 0,1 0 0,-1 1 1,0-1-1,1 0 0,-1 1 0,1-1 0,-1 1 1,0-1-1,1 1 0,-1-1 0,0 1 1,0-1-1,1 1 0,-1-1 0,0 1 0,0-1 1,0 1-1,0-1 0,0 1 0,0 0 0,1-1 1,-1 1-1,-1-1 0,1 1 0,0-1 0,0 1 1,0 0-1,0-1 0,0 1 0,0-1 1,-1 1-1,1-1 0,0 1 0,0-1 0,-1 1 1,1-1-1,0 1 0,-1-1 0,1 0 0,-1 1 1,0 0-1,-11 8-3042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14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0 10040,'0'0'6870,"2"11"-6115,5 38-163,-3-1 0,-1 1 0,-6 62 0,-22 157 1193,16-207-516,-21 75 1,26-126-721,-1-11 54,-1-19-17,1-26-253,3 0 0,1 0 0,10-84 0,42-136 703,-47 248-871,2-1-1,15-33 1,-17 43-72,1 1 0,0-1 0,0 1 0,1 1 0,0-1 1,0 1-1,15-13 0,-19 19-66,0-1 0,0 1 0,0-1 0,0 1 0,0 0 0,1 0 0,-1 0 0,0 0 0,0 0 0,1 1 0,-1-1 0,1 1 0,-1-1 0,1 1 0,-1 0 0,1 0 0,-1 0 0,0 0 0,1 0 0,-1 1 0,1-1 0,-1 1 0,0 0 0,1 0 0,-1 0 0,0 0 0,1 0 0,-1 0 0,2 2 0,5 4 54,0 0 0,0 1 0,-1 0-1,0 0 1,6 10 0,1-1 25,1 1-9,-1 1 1,-1 1-1,-1 0 1,0 1-1,-2 0 1,0 1-1,-2 0 0,0 0 1,-1 1-1,-2 1 1,0-1-1,-1 1 0,-2 0 1,0 0-1,-2 0 1,-2 40-1,-1-27-97,-2 1 0,-2-2 0,-1 1 0,-2-1 0,-1 0 0,-22 50 0,27-76 0,-1-1 0,0 0 0,0 0 0,-1 0 0,0-1 0,0 0 0,-1 0 0,0-1 0,0 0 0,-1-1 0,0 0 0,0 0 0,0 0 0,-1-1 0,0-1 0,0 0 0,0 0 0,-1-1 0,1 0 0,-1-1 0,1 0 0,-1-1 0,0 0 0,0 0 0,0-2 0,1 1 0,-1-1 0,0-1 0,0 1 0,1-2 0,-1 0 0,1 0 0,-11-6 0,11 5 0,6 2 0,0 1 0,0-1 0,1 0 0,-1 0 0,1 0 0,-1-1 0,1 1 0,0-1 0,0 0 0,0 0 0,0 0 0,0 0 0,1 0 0,-3-4 0,29-7 0,11-5 435,-18 8-5721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2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 15072,'0'0'2839,"67"2"-2207,-12-10-136,18-2 8,21 2-160,7 2 8,3-1-128,-8 3 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7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1349 10040,'0'0'6567,"12"-5"-6167,1 0-295,0 0 32,1 0 1,-1-1-1,0-1 0,17-12 0,13-12 325,-2-3 0,-2-1 0,37-42 0,92-130 1030,-158 193-1382,58-85 755,-58 83-677,-1-1 1,-1-1 0,-1 1 0,8-26 0,-10 27 13,-1-1 1,-1 1 0,0-1-1,-1 0 1,-1 0 0,0 0-1,-1 0 1,-5-30 0,5 46-180,0 0 1,0 1 0,0-1-1,0 0 1,-1 1 0,1-1 0,0 0-1,-1 1 1,1-1 0,0 0-1,-1 1 1,1-1 0,-1 1-1,1-1 1,-1 0 0,1 1 0,-1-1-1,-8 3 328,-10 22-24,18-24-327,-23 41 109,1 0 1,2 2-1,2 0 1,2 1-1,-14 53 1,27-81-77,1 0 0,0 1 0,0 31 0,3-39-17,0 0 0,1 0 0,0 0-1,1-1 1,-1 1 0,2 0 0,-1-1 0,7 13 0,-8-18-5,0 0 1,1-1 0,-1 0 0,1 1-1,-1-1 1,1 0 0,0 0 0,0 0-1,0 0 1,0 0 0,0 0 0,0-1-1,1 1 1,-1-1 0,1 1 0,-1-1-1,1 0 1,-1 0 0,1 0 0,2 1 0,0-2 4,0 0 0,-1 0 0,1 0 1,-1 0-1,1-1 0,0 1 0,-1-1 1,0 0-1,1-1 0,-1 1 0,6-3 1,8-5 45,0-1 0,-1-1 0,0-1 1,19-16-1,-34 26-53,32-27 92,0-2 0,-2-1 0,-1-1 0,-2-2 0,-2-1 0,-1-2 0,-1 0 0,-3-2 0,21-48-1,-28 54-45,70-173 310,-72 172-254,-3-1 1,-1 0-1,-2 0 1,4-38 0,-11 70-80,1-1 1,-1 1-1,0 0 1,0 0-1,-1-1 1,1 1-1,-1 0 1,0 0-1,0 0 1,0 0-1,0 0 1,-4-6-1,5 10-26,0 0-1,-1-1 0,1 1 1,-1 0-1,1 0 0,-1 0 0,1-1 1,-1 1-1,1 0 0,-1 0 0,1 0 1,-1 0-1,1 0 0,-1 0 1,1 0-1,-1 0 0,1 0 0,-1 0 1,1 0-1,-1 0 0,1 1 0,-1-1 1,1 0-1,-1 0 0,1 1 1,-1-1-1,1 0 0,0 0 0,-1 1 1,1-1-1,-1 0 0,1 1 0,0-1 1,-1 0-1,1 1 0,0-1 1,0 1-1,-1-1 0,1 1 0,0 0 1,-15 19 22,14-18-19,-17 28 10,2 0 1,1 2-1,-17 50 1,-22 106 23,37-122-11,-34 140 67,-63 208 523,87-346 9,28-68-617,-1 1-1,0-1 1,0 0-1,0 1 1,-1-1-1,1 0 1,0 1-1,0-1 1,0 0-1,0 1 1,0-1-1,0 0 1,0 0-1,0 1 1,-1-1-1,1 0 1,0 1-1,0-1 1,0 0-1,-1 0 1,1 0-1,0 1 1,0-1-1,-1 0 1,1 0-1,0 0 1,0 1-1,-1-1 1,1 0-1,0 0 1,-1 0-1,1 0 1,0 0-1,0 0 1,-1 0 0,0 0-1,3-16 399,8-12-412,1-1 0,2 2 0,0-1 0,22-29 0,-24 40 0,1 2 0,0-1 0,2 2 0,0 0 0,0 0 0,1 1 0,28-17 0,-43 29 0,1 1 0,-1 0 0,1-1 0,0 1 0,-1 0 0,1 0 0,0 0 0,-1-1 0,1 1 0,0 0 0,-1 0 0,1 0 0,0 0 0,-1 0 0,1 0 0,0 1 0,-1-1 0,1 0 0,0 0 0,-1 0 0,1 0 0,-1 1 0,1-1 0,1 1 0,13 15 0,6 23 0,-19-30 0,1 0 0,-1 0 0,-1 0 0,2 17 0,-3-18 0,0 0 0,1-1 0,0 1 0,1-1 0,0 1 0,0-1 0,5 12 0,-6-17 0,0-1 0,0 1 0,0-1 0,0 0 0,0 0 0,1 0 0,-1 0 0,0 0 0,1 0 0,-1 0 0,0 0 0,1 0 0,-1-1 0,1 1 0,-1 0 0,1-1 0,-1 1 0,1-1 0,0 0 0,-1 0 0,1 1 0,0-1 0,-1 0 0,1 0 0,-1 0 0,1-1 0,0 1 0,-1 0 0,1-1 0,-1 1 0,1-1 0,-1 1 0,1-1 0,-1 0 0,2-1 0,8-3 0,-1-1 0,0 0 0,16-13 0,-19 14 0,34-28 0,34-23 0,-75 55 0,1 0 0,0 1 0,0-1 0,0 0 0,0 1 0,0-1 0,0 1 0,0 0 0,0-1 0,0 1 0,0 0 0,0-1 0,1 1 0,-1 0 0,0 0 0,0 0 0,0 0 0,0 0 0,0 0 0,0 0 0,0 0 0,1 1 0,-1-1 0,0 0 0,0 1 0,0-1 0,2 2 0,-1 0 0,0 0 0,0 1 0,0 0 0,0-1 0,0 1 0,0 0 0,2 6 0,2 3 0,-4-8 0,0-1 0,0 1 0,0-1 0,1 0 0,-1 0 0,1 0 0,-1-1 0,1 1 0,0-1 0,0 1 0,1-1 0,-1 0 0,0 0 0,1 0 0,-1-1 0,1 1 0,-1-1 0,1 0 0,4 1 0,-3-1 0,1-1 0,0 1 0,-1-2 0,1 1 0,-1 0 0,1-1 0,-1 0 0,1 0 0,-1-1 0,0 0 0,1 1 0,8-6 0,196-116 0,-117 66 0,-66 43 0,-44 31 0,0 2 0,1 0 0,-19 31 0,25-37 0,1 1 0,1 0 0,0 1 0,-7 20 0,14-31 0,0-1 0,0 1 0,0 0 0,0 0 0,1 0 0,0-1 0,-1 1 0,2 0 0,-1 0 0,0 0 0,1 3 0,0-5 0,0 1 0,0-1 0,0 0 0,0 0 0,0 0 0,0-1 0,0 1 0,1 0 0,-1 0 0,1-1 0,-1 1 0,1 0 0,0-1 0,-1 0 0,1 1 0,0-1 0,0 0 0,0 0 0,0 0 0,3 1 0,2 0 0,-1-1 0,1 1 0,0-1 0,0-1 0,0 1 0,-1-1 0,1 0 0,0-1 0,0 0 0,0 0 0,-1 0 0,1-1 0,-1 0 0,1 0 0,-1 0 0,11-6 0,7-6 0,0 0 0,38-30 0,-32 21 0,-1 0 0,-2-3 0,0 0 0,-2-1 0,-1-2 0,-1 0 0,-1-2 0,-2 0 0,-1-2 0,-2 0 0,-1 0 0,-1-2 0,9-36 0,-2-15 0,-3-1 0,13-174 0,-31 243 0,-1 1 0,-1-1 0,0 0 0,-1 1 0,-1-1 0,-6-16 0,9 33 0,0 1 0,0-1 0,0 1 0,0 0 0,0-1 0,0 1 0,0 0 0,0-1 0,-1 1 0,1-1 0,0 1 0,0 0 0,0-1 0,0 1 0,-1 0 0,1-1 0,0 1 0,0 0 0,-1 0 0,1-1 0,0 1 0,-1 0 0,1 0 0,0-1 0,-1 1 0,1 0 0,0 0 0,-1 0 0,1 0 0,0 0 0,-1-1 0,1 1 0,-1 0 0,1 0 0,0 0 0,-1 0 0,1 0 0,-1 0 0,1 0 0,0 0 0,-1 0 0,1 1 0,0-1 0,-1 0 0,1 0 0,-1 0 0,1 0 0,0 0 0,-1 1 0,1-1 0,0 0 0,-1 0 0,1 1 0,0-1 0,0 0 0,-1 0 0,1 1 0,0-1 0,-1 1 0,-13 21 0,-8 34 0,3 2 0,-21 107 0,28-106 0,-43 223 0,-6 27 0,57-291 0,0 1 0,1-1 0,0 22 0,18-57 0,24-41 0,67-95 0,-78 118 0,0 1 0,40-35 0,-65 66 0,1-1 0,-1 1 0,1 1 0,0-1 0,0 1 0,0-1 0,0 1 0,0 0 0,0 0 0,7-1 0,-10 3 0,0 0 0,0 0 0,0 0 0,0 0 0,0 0 0,0 0 0,0 0 0,0 0 0,0 0 0,0 1 0,0-1 0,0 0 0,0 1 0,0-1 0,0 1 0,0-1 0,0 1 0,0-1 0,-1 1 0,3 1 0,-2 0 0,1 0 0,-1 0 0,0 1 0,1-1 0,-1 0 0,0 1 0,0-1 0,-1 1 0,1-1 0,0 1 0,-1 0 0,1 2 0,0 8 0,0 0 0,0 1 0,-1-1 0,-1 0 0,0 0 0,-6 23 0,5-28 0,0 0 0,-1-1 0,0 1 0,0-1 0,-1 1 0,0-1 0,0 0 0,-1-1 0,1 1 0,-2-1 0,1 0 0,-1 0 0,-9 7 0,4-5 0,-1-1 0,0-1 0,-1 0 0,1-1 0,-21 6 0,23-8 0,9-3 0,0 0 0,0 1 0,0-1 0,0 0 0,0 1 0,0-1 0,1 0 0,-1 1 0,0-1 0,0 1 0,0 0 0,0-1 0,1 1 0,-1 0 0,0-1 0,1 1 0,-1 0 0,0 0 0,1-1 0,-1 1 0,0 1 0,1-1 0,0 0 0,0-1 0,0 1 0,1 0 0,-1-1 0,0 1 0,0 0 0,1-1 0,-1 1 0,0 0 0,1-1 0,-1 1 0,0-1 0,1 1 0,-1 0 0,1-1 0,-1 1 0,1-1 0,-1 0 0,1 1 0,0 0 0,5 2 0,-1 1 0,1-1 0,-1 0 0,9 2 0,-7-3 0,0 1 0,1-1 0,0-1 0,0 0 0,-1 0 0,1 0 0,0-1 0,0 0 0,0-1 0,10-1 0,-5-1 0,-1-1 0,0 1 0,0-2 0,-1 0 0,21-11 0,2-7 0,-1-1 0,-1-1 0,29-32 0,-44 41 0,24-23 0,61-52 0,-99 88 0,1 0 0,0 1 0,1-1 0,-1 1 0,0 0 0,1 0 0,-1 0 0,1 1 0,4-2 0,-8 4 0,0 0 0,0 0 0,0-1 0,-1 1 0,1 0 0,0 0 0,-1 0 0,1 0 0,-1 0 0,1 0 0,-1 0 0,1 1 0,-1-1 0,0 0 0,0 0 0,1 0 0,-1 0 0,0 0 0,0 3 0,0-2 0,1 10 0,0-1 0,-1 0 0,0 1 0,-1-1 0,0 0 0,-1 1 0,0-1 0,-5 14 0,-6 10 0,-20 41 0,3-8 0,34-75 0,0 1 0,0-1 0,1 1 0,11-11 0,-2 2 0,2-5 0,1 2 0,1 0 0,1 1 0,0 0 0,1 2 0,23-14 0,-42 28 0,1 1 0,-1-1 0,0 0 0,1 1 0,-1-1 0,1 1 0,-1 0 0,1-1 0,-1 1 0,1 0 0,0 0 0,-1 0 0,1 0 0,-1 0 0,1 0 0,-1 0 0,1 1 0,-1-1 0,1 0 0,-1 1 0,1 0 0,-1-1 0,1 1 0,-1 0 0,0-1 0,1 1 0,-1 0 0,0 0 0,0 0 0,0 0 0,1 1 0,-1-1 0,0 0 0,-1 0 0,1 1 0,0-1 0,0 0 0,0 1 0,0 1 0,3 6 0,0 1 0,-1-1 0,0 1 0,3 16 0,-5-21 0,21 136 0,-22-138 0,1-1 0,0 1 0,-1-1 0,1 0 0,0 1 0,0-1 0,1 0 0,-1 0 0,0 0 0,1 1 0,-1-1 0,1-1 0,0 1 0,0 0 0,0 0 0,0-1 0,3 3 0,-1-2 0,0 0 0,0 0 0,0-1 0,0 0 0,1 0 0,-1 0 0,0 0 0,0-1 0,8 1 0,1-2 0,-1 0 0,1 0 0,-1-1 0,0-1 0,0 0 0,16-7 0,-20 6 0,0-1 0,0 1 0,0-2 0,-1 1 0,0-1 0,0 0 0,0 0 0,8-11 0,-10 10 0,0 1 0,0 0 0,0-1 0,-1 0 0,0 0 0,-1-1 0,0 1 0,0-1 0,4-15 0,-7 20 0,1 0 0,-1 0 0,-1 0 0,1 0 0,0 0 0,-1 0 0,1 0 0,-1 0 0,0 0 0,0 1 0,0-1 0,0 0 0,-1 0 0,1 1 0,-1-1 0,1 1 0,-1-1 0,0 1 0,0 0 0,-3-3 0,4 4 0,1 1 0,-1 0 0,0-1 0,1 1 0,-1 0 0,0-1 0,0 1 0,1 0 0,-1 0 0,0 0 0,0 0 0,0 0 0,1 0 0,-1 0 0,0 0 0,0 0 0,0 0 0,1 0 0,-1 0 0,0 0 0,0 1 0,1-1 0,-1 0 0,0 0 0,1 1 0,-1-1 0,0 1 0,1-1 0,-2 1 0,-19 17 0,16-12 0,0 1 0,0 0 0,0 0 0,1 0 0,0 1 0,0-1 0,1 1 0,0 0 0,1 0 0,-1 0 0,2 0 0,-1 0 0,0 17 0,1-20 0,1 1 0,0-1 0,1 0 0,-1 1 0,1-1 0,0 0 0,0 0 0,1 1 0,0-1 0,-1 0 0,2 0 0,-1-1 0,1 1 0,-1 0 0,1-1 0,1 0 0,-1 1 0,0-1 0,1 0 0,0-1 0,0 1 0,8 5 0,-8-7 0,1 1 0,-1-1 0,0 0 0,1-1 0,0 1 0,-1-1 0,1 1 0,0-2 0,0 1 0,-1 0 0,1-1 0,0 0 0,0 0 0,0 0 0,0-1 0,0 0 0,-1 0 0,1 0 0,0 0 0,0-1 0,-1 0 0,1 0 0,-1 0 0,0 0 0,0-1 0,5-3 0,8-8 0,0 0 0,-1-1 0,-1-1 0,21-26 0,-19 21 0,52-74 0,-23 29 0,-46 66 0,0 0 0,0 0 0,0 0 0,0 0 0,1-1 0,-1 1 0,0 0 0,0 0 0,0 0 0,0 0 0,0 0 0,1 0 0,-1 0 0,0 0 0,0 0 0,0 0 0,0 0 0,1 0 0,-1 0 0,0 0 0,0 0 0,0 0 0,0 0 0,0 1 0,1-1 0,-1 0 0,0 0 0,0 0 0,0 0 0,0 0 0,0 0 0,0 0 0,1 0 0,-1 0 0,0 1 0,0-1 0,0 0 0,0 0 0,0 0 0,0 0 0,0 0 0,0 1 0,0-1 0,0 0 0,0 0 0,0 0 0,0 0 0,0 0 0,0 1 0,0-1 0,0 0 0,0 0 0,0 0 0,4 11 0,-1 13 0,0 1 0,-1 0 0,-2 32 0,-11 75 0,10-129 0,-7 45 0,7-46 0,1 1 0,-1-1 0,0 0 0,1 0 0,-1 0 0,0 0 0,0 0 0,0 0 0,-1-1 0,1 1 0,0 0 0,-1 0 0,1-1 0,-1 1 0,0-1 0,1 1 0,-1-1 0,0 0 0,-2 2 0,2-3 0,1 0 0,-1 0 0,1-1 0,-1 1 0,1 0 0,-1 0 0,1-1 0,0 1 0,-1-1 0,1 1 0,0-1 0,-1 0 0,1 1 0,0-1 0,0 0 0,0 0 0,-2-1 0,-18-19 0,17 16 0,0 0 0,1 0 0,0 0 0,0-1 0,0 1 0,1-1 0,-1 1 0,1-1 0,1 0 0,-1 0 0,0-7 0,2 11 0,0 1 0,1 0 0,-1-1 0,0 1 0,1 0 0,-1-1 0,1 1 0,-1 0 0,1 0 0,0 0 0,0 0 0,-1 0 0,1-1 0,0 1 0,0 1 0,0-1 0,0 0 0,0 0 0,0 0 0,1 0 0,-1 1 0,0-1 0,0 0 0,0 1 0,1-1 0,1 1 0,2-2 0,1 0 0,0 1 0,-1-1 0,11 1 0,123-5 0,-115 4 0,-17 2 0,1 0 0,-1 0 0,1-1 0,-1 0 0,1-1 0,-1 1 0,0-1 0,0-1 0,0 0 0,0 0 0,0 0 0,7-5 0,-2 0 0,0 0 0,-1 0 0,0-2 0,0 1 0,-1-1 0,0-1 0,0 0 0,-2 0 0,14-21 0,3-30 0,-19 44 0,1 1 0,0 0 0,12-19 0,-13 30 0,-4 8 0,-1 14 0,-1-14 0,-6 69 0,-2-1 0,-21 80 0,24-132 0,-1 0 0,0 0 0,-1-1 0,-18 32 0,25-48 0,0-1 0,-1 1 0,1 0 0,-1 0 0,0 0 0,1-1 0,-1 1 0,0 0 0,1-1 0,-1 1 0,0-1 0,1 1 0,-1-1 0,0 1 0,0-1 0,0 1 0,0-1 0,1 0 0,-1 1 0,0-1 0,0 0 0,0 0 0,0 0 0,0 0 0,0 0 0,0 0 0,0 0 0,0 0 0,0 0 0,0 0 0,0 0 0,1 0 0,-1-1 0,0 1 0,0 0 0,0-1 0,0 1 0,0-1 0,-1 0 0,0-1 0,0 1 0,0-1 0,0 0 0,0 0 0,0 0 0,0 0 0,1 0 0,-1 0 0,1-1 0,-1 1 0,-1-5 0,2 3 0,0-1 0,0 1 0,1 0 0,-1-1 0,1 1 0,0 0 0,1-1 0,-1 1 0,1-1 0,-1 1 0,2 0 0,-1 0 0,0-1 0,1 1 0,-1 0 0,1 0 0,1 0 0,-1 1 0,0-1 0,1 0 0,3-3 0,-1 1 0,1 0 0,0 0 0,-1 0 0,2 1 0,-1 0 0,1 1 0,0-1 0,0 1 0,0 1 0,13-6 0,-8 6 0,0 0 0,0 1 0,0 0 0,0 0 0,0 2 0,0-1 0,1 2 0,-1 0 0,0 0 0,0 1 0,23 7 0,-33-9 0,1 1 0,-1 0 0,0 0 0,0 0 0,0 0 0,0 0 0,0 0 0,0 1 0,0-1 0,0 1 0,0-1 0,0 1 0,-1 0 0,1 0 0,-1 0 0,1-1 0,-1 2 0,0-1 0,0 0 0,0 0 0,0 0 0,0 0 0,0 1 0,0 3 0,-1-3 0,0 0 0,0 0 0,0 1 0,-1-1 0,1 0 0,-1 1 0,0-1 0,0 0 0,0 0 0,0 0 0,0 0 0,-1 0 0,0 0 0,1 0 0,-1-1 0,0 1 0,0 0 0,-4 2 0,-29 25-3935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7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16687,'0'0'3128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28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78 13464,'0'0'544,"67"-4"8,43-3 56,33-5 8,38 0-192,22-4 7,19 4-287,-15 3 8,-28 12-136,-51-12 16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37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4 211 7936,'0'0'8137,"7"-11"-7810,53-84 1410,-56 88-1506,-1 2 103,0-1 0,0 1 0,-1 0 0,1-1 0,-1 1 0,0-1 0,-1 1 0,2-12 305,-9 46 523,-57 251 730,50-232-1483,-1 2 502,36-99-440,2 1 1,36-52 0,76-94-56,-132 188-398,-1 2 3,-1 0-1,1 0 1,0 0 0,0 1 0,0-1 0,1 1 0,-1 0 0,1 0-1,0 0 1,0 0 0,0 1 0,0 0 0,7-4 0,-10 6-17,-1 0 0,1 0 1,0 0-1,-1 0 0,1 1 0,0-1 1,-1 0-1,1 0 0,0 0 0,-1 0 1,1 1-1,-1-1 0,1 0 0,0 1 1,-1-1-1,1 0 0,-1 1 0,1-1 1,-1 1-1,1-1 0,-1 1 0,1-1 1,-1 1-1,1-1 0,-1 1 0,0-1 1,1 1-1,-1 0 0,0-1 0,0 1 1,1-1-1,-1 1 0,0 0 0,0-1 1,0 1-1,0 1 0,4 27 53,-4-28-53,0 26 39,-1-1-1,-2 1 0,0-1 1,-2 1-1,0-2 0,-2 1 1,-14 34-1,11-43 80,6-11 31,9-11 196,82-109 207,-61 84-467,-12 12-24,0 1 0,2 0-1,0 1 1,0 1 0,27-18-1,-42 32-55,0 0 0,0 1-1,0-1 1,0 0 0,0 1 0,0-1-1,0 1 1,0 0 0,0-1-1,0 1 1,1 0 0,-1 0-1,0-1 1,0 1 0,0 0-1,0 0 1,1 0 0,-1 0-1,0 1 1,0-1 0,0 0 0,0 1-1,0-1 1,1 0 0,0 1-1,-1 1 2,1-1 0,-1 0 0,0 1-1,0-1 1,0 1 0,0-1 0,0 1 0,0 0-1,0-1 1,0 1 0,0 0 0,-1 0 0,1-1-1,0 3 1,1 8 29,-1 0 0,0-1 1,-1 22-1,-2 2 43,-13 67 0,15-100-76,-1 0 0,1 0 1,0 0-1,-1 1 0,1-1 1,0 0-1,0 0 0,1 0 1,0 4-1,-1-5-2,0 0 0,1-1 1,-1 1-1,0 0 0,1-1 0,-1 1 1,1 0-1,-1-1 0,1 1 0,-1 0 0,1-1 1,-1 1-1,1-1 0,0 1 0,-1-1 0,1 1 1,0-1-1,-1 0 0,2 1 0,1 0 6,0-1-1,0 0 1,0 1 0,0-1-1,0 0 1,0-1-1,0 1 1,0 0-1,0-1 1,0 0 0,0 0-1,4-1 1,27-11 79,0 0 0,40-24 0,62-44 193,-102 60-205,-23 14-1,-1 1 0,1 0-1,16-6 1,-27 12-73,1 0 0,-1 0 0,0 0 1,0 0-1,0 0 0,1 0 0,-1 0 0,0 0 0,0 1 1,0-1-1,1 0 0,-1 0 0,0 0 0,0 0 0,0 0 0,0 0 1,1 0-1,-1 0 0,0 1 0,0-1 0,0 0 0,0 0 1,0 0-1,1 0 0,-1 0 0,0 1 0,0-1 0,0 0 0,0 0 1,0 0-1,0 1 0,0-1 0,0 0 0,0 0 0,0 0 0,0 1 1,0-1-1,0 0 0,0 0 0,0 0 0,0 1 0,0-1 1,0 0-1,0 0 0,0 0 0,0 1 0,0-1 0,0 0 0,0 0 1,-2 13 50,-9 16 19,-21 45 0,22-54-57,0 1 0,2 0-1,0 0 1,2 0-1,-6 30 1,10-39-27,1-2-2,-1-1-1,2 1 0,-1 12 1,1-20 11,0 0 1,0-1-1,1 1 1,-1 0 0,0 0-1,1-1 1,-1 1 0,1 0-1,-1-1 1,1 1-1,0 0 1,0-1 0,0 1-1,0-1 1,0 1-1,0-1 1,0 0 0,0 1-1,1-1 1,-1 0 0,0 0-1,1 0 1,-1 0-1,3 1 1,-3-2 3,0 1 0,1-1 0,-1 0 0,1 0 0,-1 0 0,1 0 1,-1 0-1,1 0 0,-1 0 0,1 0 0,-1 0 0,1-1 0,-1 1 0,0-1 0,1 1 0,-1-1 0,0 0 0,1 1 0,-1-1 0,0 0 1,0 0-1,0 0 0,1 0 0,-1 0 0,0 0 0,1-1 0,1-2 6,0 0 0,1 0 0,-1 0 0,0-1 0,4-8 0,-2 0-8,0 0 0,-1-1 0,-1 1 0,0-1 0,0 0 0,-2 0 0,0 0 0,0 0 0,-1 0 0,-1 0 0,-4-25 0,4 36 0,0-1 0,1 1 0,-1 0 0,-1 0 0,1 0 0,0 1 0,-1-1 0,0 0 0,1 0 0,-1 1 0,0-1 0,0 1 0,-1 0 0,1-1 0,0 1 0,-1 0 0,1 0 0,-4-1 0,1 0 0,0 1 0,0 0 0,0 0 0,-1 0 0,1 1 0,0 0 0,-1 0 0,1 0 0,-11 1 0,15 2 0,8 1 0,15 1 0,29-11 0,0-2 0,60-20 0,97-43 0,-163 50 0,-45 22 0,0 0 0,1 0 0,-1 0 0,0 0 0,1 0 0,-1 0 0,0 0 0,1 0 0,-1 0 0,0 0 0,1 0 0,-1 0 0,0 0 0,1 0 0,-1 0 0,0 1 0,1-1 0,-1 0 0,0 0 0,1 0 0,-1 0 0,0 1 0,0-1 0,1 0 0,-1 0 0,0 1 0,0-1 0,1 0 0,-1 0 0,0 1 0,0-1 0,0 0 0,0 0 0,1 1 0,-1-1 0,0 0 0,0 1 0,0-1 0,0 0 0,0 1 0,0-1 0,0 0 0,0 1 0,0-1 0,0 0 0,0 1 0,0-1 0,0 1 0,-3 20 0,3-17 0,-16 78 0,9-47 0,1 0 0,-2 55 0,7-88 0,1 0 0,0 1 0,0-1 0,1 0 0,-1 1 0,0-1 0,1 0 0,-1 1 0,1-1 0,0 0 0,0 0 0,0 0 0,0 0 0,0 0 0,0 0 0,2 3 0,-2-5 0,1 1 0,-1 0 0,0-1 0,1 1 0,-1-1 0,0 1 0,1-1 0,-1 0 0,0 0 0,1 1 0,-1-1 0,1 0 0,-1 0 0,1-1 0,-1 1 0,0 0 0,1 0 0,-1-1 0,1 1 0,-1 0 0,0-1 0,0 0 0,1 1 0,-1-1 0,0 0 0,0 1 0,2-2 0,10-7 0,-1-1 0,0 0 0,0 0 0,-1-1 0,-1-1 0,0 0 0,0 0 0,11-21 0,1 2 0,18-33 0,-26 40 0,23-29 0,-37 52 0,0 1 0,0 0 0,0 0 0,0-1 0,1 1 0,-1 0 0,0 0 0,0-1 0,1 1 0,-1 0 0,0 0 0,0 0 0,1 0 0,-1 0 0,0-1 0,0 1 0,1 0 0,-1 0 0,0 0 0,1 0 0,-1 0 0,0 0 0,0 0 0,1 0 0,-1 0 0,0 0 0,1 0 0,-1 0 0,0 0 0,1 0 0,-1 0 0,0 1 0,0-1 0,1 0 0,8 10 0,4 18 0,-13-28 0,5 14 0,0-1 0,1 0 0,0-1 0,2 1 0,-1-1 0,1-1 0,12 13 0,-17-20 0,1 0 0,1 0 0,-1 0 0,1-1 0,-1 0 0,1 0 0,0 0 0,0-1 0,0 1 0,0-1 0,1 0 0,-1-1 0,1 1 0,-1-1 0,1 0 0,-1-1 0,1 1 0,0-1 0,-1 0 0,1 0 0,6-2 0,2-1 0,0 0 0,-1-1 0,1 0 0,-1-1 0,0-1 0,-1 0 0,1 0 0,-1-2 0,0 1 0,-1-2 0,0 1 0,15-16 0,-23 20 0,1 0 0,-1-1 0,0 1 0,-1-1 0,1 1 0,-1-1 0,0 0 0,0 0 0,1-7 0,-1 1 0,-1-1 0,0 0 0,-1-12 0,0 24 0,0-1 0,-1 1 0,1 0 0,-1-1 0,1 1 0,0 0 0,-1-1 0,1 1 0,-1 0 0,1 0 0,-1 0 0,1-1 0,-1 1 0,1 0 0,-1 0 0,1 0 0,-1 0 0,1 0 0,-1 0 0,1 0 0,-1 0 0,1 0 0,-1 0 0,1 0 0,-1 0 0,1 0 0,-1 0 0,1 1 0,-1-1 0,1 0 0,-1 0 0,1 0 0,-1 1 0,-56 42 0,51-37 0,0 0 0,0 1 0,1 0 0,0 0 0,0 0 0,1 0 0,0 1 0,0 0 0,0-1 0,1 2 0,-3 11 0,5-14 0,0-1 0,0 0 0,1 0 0,0 1 0,0-1 0,0 0 0,1 0 0,-1 1 0,1-1 0,0 0 0,1 0 0,-1 0 0,1 0 0,0 0 0,0 0 0,1-1 0,-1 1 0,1-1 0,0 0 0,5 6 0,-4-6 0,0 0 0,0-1 0,0 0 0,0 1 0,0-1 0,1-1 0,-1 1 0,1-1 0,0 0 0,0 0 0,0 0 0,0 0 0,6 0 0,-2 0 0,1-1 0,-1-1 0,1 0 0,-1 0 0,0-1 0,17-3 0,0-3 0,-1 0 0,0-2 0,0-1 0,23-13 0,-44 21 0,14-7 0,-1-1 0,21-14 0,-32 20 0,-1-1 0,0 1 0,0-1 0,-1 0 0,1 0 0,-1-1 0,0 0 0,0 1 0,-1-1 0,5-11 0,12-30 0,-12 31 0,0-1 0,-2 0 0,0 0 0,5-25 0,-8 32 0,-1 16 0,0 19 0,-1 43 0,0-3 0,-10 90 0,9-153 0,0 1 0,0-1 0,0 0 0,-1 0 0,1 0 0,-1 0 0,0-1 0,1 1 0,-1 0 0,0 0 0,0 0 0,0 0 0,-1-1 0,1 1 0,0-1 0,0 1 0,-1-1 0,1 1 0,-1-1 0,0 0 0,1 1 0,-1-1 0,-3 1 0,3-2 0,-1-1 0,1 0 0,0 0 0,0 0 0,-1 0 0,1 0 0,0 0 0,0-1 0,0 1 0,-2-3 0,2 3 0,-2-3 0,0 1 0,0-1 0,0 1 0,0-1 0,0 0 0,1-1 0,-6-7 0,9 11 0,0 0 0,-1 1 0,1-1 0,0 0 0,-1 0 0,1 0 0,0 0 0,0 1 0,0-1 0,0 0 0,0 0 0,0 0 0,0 0 0,0 0 0,0 1 0,0-1 0,1 0 0,-1 0 0,0 0 0,0 1 0,1-2 0,0 0 0,1 1 0,-1 0 0,0 0 0,1-1 0,-1 1 0,0 0 0,1 0 0,0 0 0,-1 1 0,1-1 0,-1 0 0,1 1 0,0-1 0,2 0 0,11-2 0,-1 1 0,0 1 0,1 0 0,24 2 0,-14-1 0,-16 0 0,33 0 0,59 7 0,-90-5 0,0 0 0,0 0 0,0 1 0,-1 0 0,1 1 0,-1 0 0,0 0 0,0 1 0,0 1 0,14 11 0,-21-15 100,0 0 0,-1 1 0,0-1 0,1 1 0,-1 0 0,0 0 0,-1 0 0,3 5 0,5 14-4264,-9-21 3475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42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1146 9848,'0'0'6694,"7"-14"-6159,37-84 502,5 6 448,-8 19-210,-30 52-506,0 1 0,2-1 0,25-29 0,-38 50-713,1-1-1,0 1 1,0-1 0,0 1 0,0-1-1,0 1 1,0-1 0,0 1 0,0 0-1,0 0 1,1 0 0,-1-1 0,0 1-1,0 0 1,0 0 0,0 1 0,0-1-1,0 0 1,0 0 0,0 0 0,0 1-1,0-1 1,0 0 0,0 1-1,0-1 1,0 1 0,0 0 0,2 0-1,29 22 465,-26-17-408,1 2 1,-1-1-1,-1 0 0,1 1 1,-1 0-1,-1 1 1,7 14-1,12 20 278,2 7 75,-20-40-326,-1 0 0,1 0-1,1-1 1,11 16 0,-14-22-103,0 0 0,0 0-1,0 0 1,1 0 0,-1-1 0,1 1 0,0-1 0,0 0-1,0 0 1,0 0 0,0-1 0,0 0 0,0 1 0,1-1-1,-1-1 1,5 1 0,2 1 16,0 0 1,0-1-1,0-1 1,0 0-1,1-1 0,-1 0 1,0 0-1,0-2 0,0 1 1,18-7-1,92-56 391,-9 5-126,10 10 4,-105 43-268,-12 5-30,-1 0 0,1 0 0,-1 0 0,0 0 0,1-1 0,6-5 0,-9 6 45,-2 4-23,-8 5-6,-20 9 50,2 1-1,-43 37 1,55-42-27,2 1 0,-1 1 0,2 0 0,0 0 0,0 1 0,-10 21 0,18-30 0,0 1-1,0-1 1,1 1 0,0 0 0,0 0 0,1 0 0,-2 12-1,3-19-56,0 0-1,0 1 0,0-1 0,0 0 0,0 1 1,0-1-1,0 0 0,0 1 0,0-1 1,0 0-1,1 1 0,-1-1 0,0 1 0,0-1 1,0 0-1,0 0 0,1 1 0,-1-1 1,0 0-1,0 1 0,0-1 0,1 0 1,-1 0-1,0 1 0,1-1 0,-1 0 0,0 0 1,1 0-1,-1 1 0,0-1 0,1 0 1,-1 0-1,0 0 0,1 0 0,-1 0 0,0 0 1,1 0-1,-1 0 0,0 0 0,1 0 1,-1 0-1,0 0 0,1 0 0,-1 0 0,1 0 1,-1 0-1,0 0 0,1 0 0,-1 0 1,0-1-1,1 1 0,-1 0 0,0 0 0,1-1 1,18-11 161,8-16-166,-2-1 0,26-37 0,-33 34 0,-16 27 0,1 0 0,-1 0 0,1 0 0,0 0 0,0 1 0,1-1 0,-1 1 0,1 0 0,5-5 0,-8 9 0,0 0 0,-1 0 0,1 0 0,-1 0 0,1 0 0,0 0 0,-1 0 0,1 0 0,0 0 0,-1 0 0,1 0 0,-1 0 0,1 1 0,0-1 0,-1 0 0,1 0 0,-1 1 0,1-1 0,-1 0 0,1 1 0,-1-1 0,1 1 0,-1-1 0,1 0 0,-1 1 0,1 0 0,14 16 0,-13-14 0,7 7 0,0 0 0,1 0 0,0-1 0,0 0 0,1-1 0,0 0 0,17 8 0,-18-12 0,-1 0 0,1 0 0,0-1 0,0-1 0,0 1 0,1-2 0,-1 1 0,0-2 0,1 1 0,13-2 0,4-2 0,1-2 0,-1-1 0,0 0 0,0-3 0,46-19 0,126-77 0,-111 55 0,-89 50 0,0 0 0,0 0 0,0 0 0,1 0 0,-1 0 0,0-1 0,0 1 0,0 0 0,1 0 0,-1 0 0,0 0 0,0 0 0,0 0 0,0-1 0,0 1 0,1 0 0,-1 0 0,0 0 0,0 0 0,0-1 0,0 1 0,0 0 0,0 0 0,0 0 0,0-1 0,0 1 0,0 0 0,0 0 0,0 0 0,0-1 0,0 1 0,0 0 0,0 0 0,0 0 0,0-1 0,0 1 0,0 0 0,0 0 0,0 0 0,0-1 0,0 1 0,0 0 0,-1 0 0,1-1 0,0 1 0,-1 0 0,1 0 0,0 0 0,-1 0 0,1-1 0,0 1 0,-1 0 0,1 0 0,0 0 0,-1 0 0,1 0 0,0 0 0,-1 0 0,1 0 0,0 0 0,-1 0 0,1 0 0,0 0 0,-1 0 0,1 1 0,-1-1 0,1 0 0,-15 8 0,0 0 0,1 1 0,1 1 0,-18 15 0,1-1 0,-7 3 0,2 1 0,2 2 0,0 2 0,-50 62 0,80-88 0,0-1 0,0 1 0,0-1 0,0 1 0,1 0 0,0 0 0,0 0 0,1 0 0,0 0 0,-1 11 0,2-15 0,0 0 0,0 0 0,0 0 0,0 0 0,0 1 0,0-1 0,1 0 0,-1 0 0,1 0 0,-1 0 0,1 0 0,0 0 0,0 0 0,0 0 0,0 0 0,0-1 0,1 1 0,-1 0 0,0-1 0,1 1 0,-1-1 0,1 1 0,0-1 0,-1 1 0,1-1 0,0 0 0,0 0 0,0 0 0,0 0 0,0-1 0,0 1 0,0 0 0,0-1 0,4 1 0,-2 0 0,1-1 0,0 0 0,0-1 0,0 1 0,0-1 0,0 0 0,0 0 0,-1 0 0,1-1 0,0 0 0,-1 0 0,1 0 0,5-4 0,3-3 0,1 0 0,22-22 0,104-114 0,-116 118 0,12-15 0,-2-2 0,-3-1 0,48-89 0,50-158 0,-119 268 0,35-100 0,-39 106 0,-2 0 0,0-1 0,-1 0 0,2-31 0,-5 44 0,0-1 0,0 1 0,-1 0 0,0 0 0,0 0 0,0 0 0,-3-7 0,4 12 0,0 1 0,-1-1 0,1 1 0,0 0 0,0 0 0,0-1 0,-1 1 0,1 0 0,0-1 0,0 1 0,-1 0 0,1 0 0,0 0 0,-1-1 0,1 1 0,0 0 0,-1 0 0,1 0 0,0 0 0,-1-1 0,1 1 0,0 0 0,-1 0 0,1 0 0,-1 0 0,1 0 0,0 0 0,-1 0 0,1 0 0,0 0 0,-1 0 0,1 0 0,-1 0 0,1 1 0,-1-1 0,-13 8 0,2 2 0,1 1 0,0 0 0,0 0 0,1 2 0,-11 15 0,5-2 0,-23 49 0,20-31 0,2 0 0,-21 84 0,33-102 0,0 0 0,2 1 0,1-1 0,1 1 0,1 0 0,6 37 0,-2-32 0,-1-8 0,1 1 0,13 39 0,-16-61 0,0 0 0,0 0 0,1 0 0,-1 0 0,1 0 0,0 0 0,0-1 0,0 1 0,0-1 0,0 1 0,1-1 0,-1 0 0,1 0 0,-1 0 0,1 0 0,0 0 0,3 1 0,-1-1 0,-1-1 0,0 0 0,1 0 0,-1 0 0,0 0 0,1-1 0,-1 0 0,1 0 0,-1 0 0,1-1 0,5 0 0,5-3 0,0-1 0,1 0 0,-1-1 0,-1 0 0,25-15 0,-14 4 0,1-1 0,-2-2 0,0 0 0,33-38 0,-55 56 0,-1 1 0,1-1 0,-1 1 0,1 0 0,-1 0 0,1-1 0,0 1 0,-1 1 0,3-2 0,-3 2 0,-1 0 0,0 0 0,0-1 0,0 1 0,0 0 0,0 0 0,0 0 0,0 0 0,1 0 0,-1 0 0,0 0 0,0 0 0,0 0 0,0 0 0,0 0 0,0 0 0,1 0 0,-1 0 0,0 0 0,0 0 0,0 0 0,0 1 0,0-1 0,0 0 0,0 0 0,0 0 0,1 0 0,-1 0 0,0 0 0,0 0 0,0 0 0,0 0 0,0 0 0,0 0 0,0 1 0,0-1 0,0 0 0,0 0 0,0 0 0,0 0 0,0 0 0,1 0 0,-1 0 0,0 1 0,0-1 0,0 0 0,0 0 0,0 0 0,0 0 0,0 0 0,0 0 0,0 1 0,0-1 0,0 0 0,-1 0 0,1 0 0,0 0 0,0 0 0,0 0 0,-3 9 0,3-7 0,-20 50 0,9-27 0,-9 35 0,18-52 0,1 0 0,0 0 0,0 0 0,0 1 0,1-1 0,0 0 0,0 0 0,4 16 0,-4-22 0,1 1 0,0-1 0,0 0 0,0 0 0,0 0 0,0 0 0,0 0 0,1 0 0,-1 0 0,0 0 0,1 0 0,0-1 0,-1 1 0,1-1 0,0 1 0,2 1 0,1-1 0,-1 0 0,0 0 0,1 0 0,-1 0 0,1-1 0,0 0 0,7 1 0,6 0 0,0-1 0,0-1 0,22-3 0,-29 2 0,16-2 0,1-2 0,-1-1 0,0-1 0,-1-1 0,0-1 0,33-17 0,142-88 0,-181 103 0,19-13 0,-36 23 0,-1-1 0,0 0 0,0 0 0,0 0 0,0 0 0,0 0 0,0 0 0,0 0 0,-1-1 0,1 1 0,2-5 0,-4 6 0,0 1 0,0 0 0,0-1 0,-1 1 0,1 0 0,0-1 0,0 1 0,0 0 0,0-1 0,0 1 0,0 0 0,0-1 0,-1 1 0,1 0 0,0-1 0,0 1 0,-1 0 0,1 0 0,0-1 0,0 1 0,-1 0 0,1 0 0,0-1 0,0 1 0,-1 0 0,1 0 0,0 0 0,-1 0 0,1 0 0,0-1 0,-1 1 0,1 0 0,-1 0 0,1 0 0,0 0 0,-1 0 0,1 0 0,0 0 0,-1 0 0,1 0 0,0 0 0,-1 0 0,1 0 0,0 1 0,-1-1 0,-22 3 0,6 3 0,-1 0 0,1 1 0,0 1 0,-17 11 0,-65 46 0,74-46 0,9-9 0,1 1 0,0 1 0,1 1 0,0 0 0,1 0 0,-13 19 0,20-20 0,17-16 0,-4 0 0,3-2 0,0 0 0,-1-1 0,0 1 0,13-15 0,24-16 0,-45 38 0,0 0 0,0 0 0,0-1 0,0 1 0,0 1 0,0-1 0,0 0 0,0 0 0,0 0 0,0 0 0,-1 1 0,1-1 0,0 0 0,-1 1 0,1-1 0,-1 0 0,1 3 0,2 3 0,1 1 0,6 8 0,-1 1 0,2-1 0,20 23 0,-28-35 0,1 0 0,0 0 0,1-1 0,-1 0 0,0 1 0,1-1 0,0-1 0,0 1 0,0-1 0,0 0 0,0 0 0,0 0 0,1-1 0,-1 0 0,1 0 0,-1 0 0,8 0 0,-3-2 0,1 0 0,-1-1 0,1 0 0,-1 0 0,0-1 0,0 0 0,0-1 0,0 0 0,0-1 0,-1 0 0,0-1 0,0 1 0,11-11 0,10-10 0,-2-1 0,32-39 0,-43 46 0,11-13 0,-3-1 0,0-2 0,-3 0 0,-1-1 0,28-68 0,-30 54 0,-2-1 0,-2 0 0,15-109 0,-28 149 0,0 1 0,-1 0 0,1 0 0,-2 0 0,0 0 0,0 0 0,-1-1 0,0 1 0,-1 0 0,-3-12 0,5 22 0,-1 1 0,1-1 0,0 0 0,-1 0 0,1 1 0,-1-1 0,1 0 0,-1 1 0,0-1 0,1 1 0,-1-1 0,0 0 0,1 1 0,-1-1 0,0 1 0,0 0 0,1-1 0,-1 1 0,0 0 0,0-1 0,0 1 0,0 0 0,1 0 0,-1 0 0,0 0 0,0 0 0,0 0 0,0 0 0,0 0 0,1 0 0,-1 0 0,0 0 0,0 0 0,0 1 0,0-1 0,1 0 0,-1 1 0,0-1 0,-1 1 0,-2 2 0,-1-1 0,1 1 0,-1 0 0,1 0 0,0 0 0,-4 5 0,-11 12 0,2 2 0,0 0 0,1 1 0,1 0 0,-19 41 0,15-21 0,2 1 0,-19 70 0,28-78 0,1 1 0,1-1 0,2 1 0,2 0 0,2 0 0,1-1 0,1 1 0,2 0 0,15 59 0,-17-91 0,-1 0 0,1 0 0,0 0 0,0 0 0,0-1 0,1 1 0,0-1 0,0 1 0,0-1 0,0 0 0,1 0 0,5 5 0,-6-7 0,-1 0 0,1-1 0,0 1 0,0-1 0,0 1 0,0-1 0,0 0 0,0 0 0,0-1 0,0 1 0,1-1 0,-1 1 0,0-1 0,0 0 0,1 0 0,-1 0 0,0-1 0,0 1 0,0-1 0,1 0 0,2-1 0,10-4 0,0 0 0,0-2 0,-1 0 0,0-1 0,0 0 0,13-12 0,5-6 0,40-43 0,-35 28 0,-3-2 0,-1-2 0,-2 0 0,29-60 0,-10 4 0,39-113 0,-90 214 0,46-133 0,-41 115 0,-1-1 0,0 1 0,-2 0 0,0-1 0,-1-21 0,-1 40 0,0 0 0,0-1 0,0 1 0,0 0 0,0 0 0,0-1 0,-1 1 0,1 0 0,0 0 0,-1-1 0,1 1 0,-1 0 0,1 0 0,-1 0 0,1 0 0,-1 0 0,0 0 0,0 0 0,0 0 0,-1-1 0,1 1 0,0 1 0,0 0 0,1 0 0,-1-1 0,0 1 0,0 0 0,0 0 0,0 0 0,0 0 0,0 0 0,0 0 0,0 1 0,0-1 0,0 0 0,0 0 0,0 1 0,1-1 0,-1 1 0,0-1 0,-1 1 0,-6 5 0,1-1 0,-1 1 0,1 0 0,-7 10 0,-9 9 0,2 2 0,1 0 0,1 1 0,1 1 0,2 1 0,1 1 0,1 0 0,-9 33 0,8-13 0,2-1 0,3 2 0,2 0 0,-3 81 0,12-106 0,1 0 0,1 0 0,1 0 0,14 45 0,-17-68 0,0 0 0,0-1 0,1 1 0,0 0 0,-1-1 0,1 1 0,0-1 0,0 0 0,1 0 0,-1 0 0,1 0 0,0 0 0,0 0 0,0 0 0,0-1 0,0 0 0,0 1 0,1-1 0,-1-1 0,1 1 0,-1 0 0,1-1 0,7 2 0,-5-2 0,1 0 0,-1 0 0,1-1 0,0 0 0,-1 0 0,1 0 0,0-1 0,-1 0 0,1-1 0,-1 1 0,1-1 0,-1 0 0,6-4 0,6-3 0,-1-2 0,-1 0 0,0-1 0,0 0 0,20-23 0,-1 2 0,-13 6 0,-19 23 0,-1 1 0,1-1 0,0 0 0,0 1 0,4-4 0,-7 12 0,0 1 0,-1 0 0,0 0 0,0 0 0,-1 0 0,-2 5 0,-8 23 0,-26 85 0,34-100 0,0-1 0,1 1 0,1 0 0,0 30 0,2-44 0,0-3 0,0 1 0,0 0 0,0-1 0,0 1 0,0 0 0,1-1 0,-1 1 0,1-1 0,0 1 0,0-1 0,0 1 0,2 4 0,-2-7 0,0 0 0,0 0 0,0 0 0,-1 0 0,1 0 0,0 0 0,0 0 0,0 0 0,0 0 0,-1-1 0,1 1 0,0 0 0,0-1 0,-1 1 0,1 0 0,0-1 0,-1 1 0,1-1 0,1 0 0,18-15 0,-15 12 0,18-16 0,25-26 0,-29 26 0,44-34 0,-61 53 0,-1-1 0,1 1 0,-1 0 0,1-1 0,0 1 0,-1 0 0,1 0 0,0 1 0,0-1 0,0 0 0,0 0 0,0 1 0,-1-1 0,1 1 0,0 0 0,0-1 0,4 1 0,-5 1 0,-1 0 0,0 0 0,1-1 0,-1 1 0,0 0 0,1 0 0,-1 0 0,0 0 0,0-1 0,0 1 0,0 0 0,0 0 0,0 0 0,0 0 0,0 0 0,0-1 0,0 1 0,0 0 0,-1 1 0,1 0 0,-6 24 0,-1 0 0,-2-1 0,0 0 0,-18 34 0,11-24 0,-35 66 0,-5-2 0,-97 131 0,58-114 0,89-109 0,1-1 0,-2-1 0,1 1 0,-1-1 0,1 0 0,-1-1 0,-1 0 0,1 0 0,-13 5 0,18-8 0,0-1 0,-1 1 0,1-1 0,-1 1 0,0-1 0,1 0 0,-1 0 0,1 0 0,-1 0 0,1-1 0,-1 1 0,1-1 0,-1 1 0,1-1 0,-1 0 0,1 0 0,0 0 0,-1 0 0,1 0 0,0-1 0,0 1 0,0-1 0,0 1 0,0-1 0,0 0 0,0 0 0,1 0 0,-1 0 0,1 0 0,-2-2 0,0-3 0,0 1 0,0-1 0,0 1 0,1-1 0,0 0 0,1 0 0,-1 0 0,1 0 0,1 0 0,-1 0 0,1 0 0,0 0 0,1 0 0,0 0 0,3-12 0,1-3 0,1 1 0,1 0 0,17-34 0,-13 34 0,1 1 0,1 0 0,1 1 0,1 0 0,1 2 0,0-1 0,1 2 0,1 0 0,0 1 0,1 1 0,1 1 0,21-12 0,-2 6 0,0 1 0,1 1 0,1 3 0,1 1 0,73-12 0,-94 21 0,149-20 0,-148 23 0,1 0 0,0 2 0,0 0 0,0 1 0,31 8 0,11 10 786,-33-10-5507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2:52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1461 9344,'0'0'6113,"6"-10"-5953,1-4-110,-4 7-8,1 1 0,0-1 1,0 0-1,7-8 0,-6 10 43,0 0-1,0 0 1,1 0 0,0 1-1,-1 0 1,1 0-1,1 0 1,8-3-1,60-21 131,-45 18-140,347-136 321,-98 37-195,-244 96-181,476-163 300,-384 139-230,253-62 355,-366 96-410,-9 1-7,0 1-1,0 0 1,0 0-1,1 0 1,-1 0 0,0 1-1,1 0 1,-1 0-1,0 1 1,9 1-1,-14-1-17,0 0 0,0 0 0,-1 1 0,1-1-1,0 0 1,-1 0 0,1 0 0,0 0-1,-1 0 1,0 0 0,1 0 0,-1 0 0,0 0-1,1 0 1,-1 0 0,0 0 0,0 0-1,-1 0 1,1 1 11,-198 237 408,133-167-333,-23 29 50,77-85-95,1 0-1,1 0 1,0 1-1,-13 33 1,22-49-45,1 0 0,-1 0-1,1 0 1,0-1 0,0 1 0,0 0-1,-1 0 1,1 0 0,0 0 0,0 0-1,0 0 1,0-1 0,0 1 0,1 0 0,-1 0-1,0 0 1,0 0 0,1 0 0,-1-1-1,0 1 1,1 0 0,-1 0 0,0 0-1,1-1 1,-1 1 0,2 1 0,0-1 0,-1 0 0,1 0 0,0 0 0,0 0 0,0 0 0,0 0 0,0 0-1,0 0 1,0-1 0,0 1 0,2-1 0,7 1 14,0 0-1,0-1 1,19-1-1,23-6 59,102-27-1,51-31 42,-64 18-31,379-125 181,97-29-28,-348 127-188,100-30 144,-138 40-47,-52 16-54,67-30-88,-212 65-8,-2-1 0,45-27 0,-42 21 0,55-22 0,-15 10 38,21-7 38,-76 32-41,-1-1 0,0-2 1,-1 0-1,22-15 0,-16 10-6,32-12 46,-1 1 27,-44 19-65,-1 0-1,1 1 0,0 0 0,1 2 0,-1-1 0,26-4 1,-2-4 16,-31 11-48,-1 0-1,1 0 1,0 1 0,-1-1 0,1 1 0,0 0 0,9 0 0,-8 0-4,0 1 0,-1-1 0,1 0 0,0-1 0,-1 1 0,10-5 0,2 0 29,-68 13 263,-83 2 1,1-2-79,-49 0 152,150-7-205,-40 7-1,30 3 59,42-10-218,0 0 0,0 0-1,0 0 1,0 0 0,0 0 0,0 0 0,0 0-1,0 0 1,0 0 0,0 0 0,0 0 0,0 0-1,0 0 1,1 0 0,-1 1 0,0-1 0,0 0 0,0 0-1,0 0 1,0 0 0,0 0 0,0 0 0,0 0-1,0 0 1,0 0 0,0 1 0,0-1 0,0 0-1,0 0 1,0 0 0,0 0 0,0 0 0,0 0-1,0 0 1,-1 0 0,1 0 0,0 0 0,0 0 0,0 1-1,0-1 1,0 0 0,0 0 0,0 0 0,0 0-1,0 0 1,0 0 0,0 0 0,0 0 0,0 0-1,0 0 1,-1 0 0,1 0 0,0 0 0,0 0 0,0 0-1,0 0 1,0 0 0,0 0 0,0 0 0,0 0-1,13 4 53,21 0-25,8-1 9,0-3 1,0-1-1,0-2 0,67-14 0,37-7 85,-135 22-94,1 0-1,0 1 1,-1 1 0,1 0 0,0 0 0,22 5 0,-34-5-27,1 0 0,-1 0 0,0 0 0,1 0 0,-1 0 0,1 1 0,-1-1 0,0 0 0,1 0 0,-1 0 0,0 1 0,1-1 0,-1 0 0,0 0 0,1 1 0,-1-1 0,0 0 0,1 0 0,-1 1 0,0-1 0,0 0 0,1 1 0,-1-1 0,0 0 0,0 1 0,0-1 0,0 1 0,0-1 0,1 0 0,-1 1 0,0-1 0,0 1 0,0-1 0,0 0 0,0 1 0,0-1 0,0 1 0,0-1 0,0 0 0,-1 1 0,1-1 0,0 1 0,0-1 0,0 0 0,0 1 0,-1-1 0,1 0 0,0 1 0,0-1 0,0 0 0,-1 1 0,1-1 0,0 0 0,-1 0 0,1 1 0,-18 18 5,-5 1-3,0 2 0,1 0 1,1 1-1,-32 46 0,38-45-4,-96 164 0,102-160 37,8-24-30,0 0 0,0 0 0,0 0 0,0 0 1,-1 0-1,-1 3 0,1-13 16,0 1-1,0-1 1,1 0 0,0 0-1,0-12 1,-17-153 188,14 145-145,-2 1 0,0-1-1,-2 1 1,-17-39 0,9 39 173,16 24-230,-1 1 0,1-1-1,0 1 1,-1-1 0,1 1 0,0-1 0,-1 1 0,1-1 0,-1 1 0,1 0 0,0-1 0,-1 1 0,1 0 0,-1-1 0,1 1 0,-1 0-1,1-1 1,-1 1 0,0 0 0,1 0 0,-1 0 0,1 0 0,-1 0 0,1 0 0,-1-1 0,0 1 0,1 0 0,-1 1 0,1-1 0,-1 0-1,0 0 1,1 0 0,-1 0 0,1 0 0,-1 1 0,1-1 0,-1 0 0,1 0 0,-2 1 0,4 11 114,-1-7-94,18 115 138,-8-61-3487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46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312 631 9744,'0'0'7505,"-13"-5"-7137,2 0-271,6 2-65,1 1 0,-1 0 0,0 0 1,1 1-1,-1-1 0,0 1 1,0 0-1,0 1 0,0-1 0,0 1 1,0 0-1,-1 0 0,1 0 1,0 1-1,-5 1 0,-5 2 96,0 1 0,0 0 0,1 1 0,0 1 0,0 0 0,-14 11 0,20-13-35,0 1 0,1 1-1,0-1 1,0 1 0,0 0-1,1 1 1,0-1 0,0 1-1,1 0 1,0 1-1,-4 9 1,8-14-46,-1-1 0,1 0 0,0 1 0,0-1 0,1 1 0,-1 0 0,1-1 0,-1 1 0,1-1 0,0 1 0,1 0 0,-1-1 0,1 1 0,-1-1 0,1 1 0,0-1 0,0 1 0,1-1 0,-1 1 0,1-1 0,-1 0 0,1 0 0,0 0 0,0 0 0,1 0 0,3 4 0,-2-3 12,1-1 0,0 1 1,0-1-1,0 1 0,0-2 0,1 1 0,-1 0 1,1-1-1,-1 0 0,1 0 0,0-1 0,0 0 0,0 0 1,0 0-1,8 0 0,-3-2 26,0 0 1,-1 0-1,1-1 1,-1 0-1,0-1 0,0 0 1,1 0-1,-2-1 1,16-9-1,-18 9-4,-1 0 0,1 0-1,-1 0 1,0-1 0,-1 0 0,1-1-1,-1 1 1,0-1 0,0 0 0,-1 0-1,0 0 1,0-1 0,0 1-1,3-10 1,-6 13-42,0 0-1,-1 0 1,1 0-1,0 0 1,-1 0-1,0-1 0,0 1 1,0 0-1,0 0 1,0 0-1,-1-1 1,1 1-1,-1 0 1,0 0-1,0 0 0,0 0 1,0 0-1,-3-4 1,2 3 10,-1 0 1,0 0 0,0 1-1,-1-1 1,1 1-1,-1 0 1,1 0 0,-1 0-1,0 0 1,0 0-1,-7-2 1,5 2 0,1 1 1,-1 0-1,0 0 0,1 0 1,-1 1-1,0 0 0,0 0 1,0 1-1,-8 0 1,10 0-21,0 0 0,1 1 1,-1-1-1,0 1 1,1 0-1,-1 0 0,0 0 1,1 1-1,0-1 1,-1 1-1,1 0 0,0 0 1,0 0-1,-6 5 1,8-6-21,1 0 1,-1 0 0,0 0 0,0 0-1,1 0 1,-1 1 0,1-1 0,-1 0-1,1 0 1,0 0 0,-1 0 0,1 1-1,0-1 1,0 0 0,0 0 0,0 1-1,0-1 1,0 0 0,0 0 0,0 1-1,1-1 1,-1 0 0,0 0-1,1 0 1,-1 1 0,1-1 0,-1 0-1,1 0 1,0 0 0,-1 0 0,2 1-1,1 2 10,-1-1 0,1 0 0,-1 0-1,1-1 1,0 1 0,0 0 0,0-1-1,1 0 1,4 3 0,2-1 15,1-1 0,-1 0 0,1 0 0,0-1 0,0 0 0,0-1 0,0 0 0,1-1 0,-1 0 0,0-1 1,0 0-1,17-5 0,4-1 56,-1-2 0,0-2 1,31-15-1,14-5 87,-44 19-48,0-1 0,-1-2 0,47-30-1,-66 37-22,-1 0-1,2 1 0,-1 0 0,1 1 1,14-4-1,-16 7 523,-13 11-19,-1 1-561,-32 69 530,22-52-326,1 1 0,-11 41 0,22-67-246,1 0 0,-1 0 0,1 0 0,0-1 0,-1 1 0,1 0 0,0 0 0,0 0 0,0 0 0,0 0 0,0 0 0,0 0 0,0 0 0,0 0 0,0 0 0,0 0 0,0 0 0,1 0 0,-1 0 0,0 0 0,1 0 0,-1 0 0,1 0 0,-1 0 0,1 0 0,-1 0 1,1-1-1,0 1 0,-1 0 0,1 0 0,0-1 0,0 1 0,0-1 0,-1 1 0,1-1 0,0 1 0,0-1 0,0 1 0,0-1 0,0 0 0,0 1 0,0-1 0,0 0 0,0 0 0,0 0 0,0 1 0,0-1 0,0 0 0,0-1 0,0 1 0,1 0 0,5-1 37,1 0 0,-1-1 1,0 1-1,0-2 1,11-4-1,-1-2-44,0 0 0,-1-2 0,26-20 0,-32 22 0,1 0 0,1 0 0,0 1 0,0 1 0,0 0 0,1 1 0,0 0 0,23-7 0,-34 13 0,0-1 0,0 0 0,1 1 0,-1 0 0,0-1 0,0 1 0,0 0 0,1 0 0,-1 0 0,0 1 0,0-1 0,0 0 0,3 2 0,-4-1 0,1 0 0,-1 0 0,0 1 0,0-1 0,0 1 0,0-1 0,0 1 0,0-1 0,0 1 0,0-1 0,-1 1 0,1 0 0,0 0 0,-1-1 0,0 1 0,1 0 0,-1 2 0,5 23 0,-1-7 0,0 0 0,1 0 0,1 0 0,1-1 0,10 22 0,-16-40 0,0 1 0,0 0 0,1 0 0,-1 0 0,1-1 0,-1 1 0,1 0 0,0-1 0,-1 0 0,1 1 0,0-1 0,0 0 0,0 0 0,0 0 0,0 0 0,0 0 0,3 0 0,-1 0 0,1 0 0,-1-1 0,0 0 0,0 0 0,0 0 0,0 0 0,0-1 0,8-1 0,2-3 0,0 0 0,-1 0 0,1-1 0,12-9 0,28-15 0,-1-2 0,-2-3 0,46-41 0,-76 57 0,0-1 0,-2-1 0,0-1 0,-2-1 0,0 0 0,-2-1 0,0-1 0,20-49 0,-19 29 0,-2 0 0,-2-1 0,-2 0 0,-2 0 0,-2-1 0,-1-55 0,-7 87 0,1 14 0,1 1 0,0 0 0,0 0 0,0 0 0,0 0 0,-1 0 0,1 0 0,0 0 0,0 0 0,0 0 0,-1 0 0,1 0 0,0 0 0,0 0 0,0 0 0,-1 0 0,1 0 0,0 0 0,0 0 0,0 0 0,-1 0 0,1 0 0,0 0 0,0 0 0,0 1 0,0-1 0,-1 0 0,1 0 0,0 0 0,0 0 0,0 0 0,0 1 0,0-1 0,-1 0 0,1 0 0,0 0 0,0 1 0,-15 24 0,5-2 0,0 0 0,2 0 0,-7 37 0,-8 75 0,16-40 0,5 0 0,10 118 0,-7-202 0,0 15 0,1-1 0,1 0 0,9 32 0,-11-53 0,0 0 0,1 0 0,-1-1 0,1 1 0,0 0 0,0 0 0,0-1 0,1 0 0,-1 1 0,1-1 0,3 3 0,-6-6 22,1 0-1,-1 0 1,0 0-1,0 0 1,0 0 0,0 0-1,0 0 1,1 0-1,-1-1 1,0 1-1,0 0 1,0 0 0,0 0-1,0 0 1,0-1-1,0 1 1,0 0 0,0 0-1,1 0 1,-1 0-1,0-1 1,0 1-1,0 0 1,0 0 0,0 0-1,0 0 1,0-1-1,0 1 1,0 0 0,0 0-1,0 0 1,-1-1-1,1 1 1,0 0-1,0 0 1,0 0 0,0 0-1,0-1 1,0 1-1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47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20207,'0'0'1455,"13"-2"-508,173-20 1615,3 23-1226,81-6 1085,-262 4-2249,25-2 496,-31 3-605,-1 0 0,1 0 0,0 1 0,0-1 0,-1 0 0,1 1 0,0-1 0,0 1 0,-1-1 0,1 1 0,-1 0 0,1 0 1,0 0-1,2 2 0,-4-3-54,0 1-1,0-1 1,0 1 0,0-1 0,0 1 0,0-1-1,0 1 1,0 0 0,0-1 0,0 1 0,0-1-1,-1 1 1,1-1 0,0 1 0,0-1 0,0 1 0,-1-1-1,1 1 1,0-1 0,-1 0 0,1 1 0,0-1-1,-1 1 1,1-1 0,0 0 0,-1 1 0,0-1 0,-11 12-3491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1:48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227 799 15576,'0'0'2759,"-12"5"-2029,-11 7-334,1 0 1,0 1-1,0 2 1,-38 33-1,56-44-319,-37 43 728,38-44-710,1 0 0,0 1 0,0-1 1,0 0-1,0 1 0,1-1 0,0 1 1,-1-1-1,1 1 0,0 0 0,1 0 1,-1-1-1,1 6 0,0-6-23,1-1 0,0 0 0,-1 0 0,1 0-1,0 1 1,0-1 0,1 0 0,-1 0 0,0-1 0,1 1 0,-1 0 0,1 0-1,0-1 1,2 3 0,0-1 72,0 1 0,1-1 0,0 0 1,9 5-1,-9-6-74,1-1 1,-1 0-1,0 0 1,1 0 0,0-1-1,-1 0 1,1 0-1,-1 0 1,1-1 0,-1 1-1,1-1 1,-1-1-1,1 1 1,-1-1 0,0 0-1,0 0 1,0-1-1,0 1 1,6-5 0,6-4 109,-1 0 0,0-1 0,-1-1 0,16-16-1,1-9 207,-24 27-206,1 1-1,0 0 0,1 0 0,12-8 0,-12 9 91,1 0 731,-11 9-978,1 0 0,-1 0-1,1 1 1,-1-1-1,0 0 1,1 0 0,-1 1-1,1-1 1,-1 0-1,0 0 1,1 1 0,-1-1-1,0 0 1,1 1-1,-1-1 1,0 1-1,0-1 1,1 0 0,-1 1-1,0-1 1,0 1-1,0-1 1,0 1 0,0-1-1,1 1 1,-1-1-1,0 0 1,0 1 0,0-1-1,0 1 1,0 0-1,5 27 207,1 3 24,14 45-1,-17-67-217,0 0-1,1-1 0,0 1 1,0-1-1,1 0 0,0-1 1,1 1-1,0-1 0,11 12 1,-15-17-23,1-1 1,-1 1-1,0 0 1,0-1-1,1 0 1,-1 1-1,1-1 1,-1 0-1,1 0 1,0 0-1,-1-1 1,1 1-1,0-1 1,-1 1 0,1-1-1,0 0 1,0 0-1,-1 0 1,1 0-1,0-1 1,0 1-1,-1-1 1,1 0-1,0 1 1,-1-1-1,1 0 1,-1-1-1,1 1 1,-1 0-1,1-1 1,-1 1-1,0-1 1,2-2-1,6-4 46,-1-1-1,-1 0 0,0 0 0,0-1 1,12-19-1,-11 13-32,0-1-1,-1 1 1,-1-1-1,0-1 1,-1 1-1,3-21 1,-6 25-16,-1 0 0,-1 0 1,0 1-1,-1-1 0,0 0 0,-1 0 0,0 0 1,-1 0-1,-7-22 0,9 34-9,-1 0 0,1 0 0,0 0 0,-1 0 0,1 0 0,0 0 0,-1 0 0,1 0 0,0 0 0,0 0 0,0 0 0,0 0 0,0 0 0,0 0 0,0 0 0,1-1 0,-1 0 0,1 1 0,0 1 0,0-1 0,0 1 0,1-1 0,-1 1 0,0-1 0,0 1 0,0-1 0,0 1 0,0 0 0,1 0 0,-1 0 0,0 0 0,0 0 0,0 0 0,1 0 0,0 0 0,121 9 0,-3 0 0,57 5 0,-99-6 0,-56-8 0,-19-1 0,0 1 0,0 0 0,1 0 0,-1 0 0,0 1 0,0-1 0,0 1 0,0-1 0,3 2 0,-6-2 0,1 0 0,-1 1 0,0-1 0,0 0 0,0 0 0,1 0 0,-1 0 0,0 0 0,0 1 0,0-1 0,0 0 0,0 0 0,0 0 0,1 0 0,-1 1 0,0-1 0,0 0 0,0 0 0,0 0 0,0 1 0,0-1 0,0 0 0,0 0 0,0 0 0,0 1 0,0-1 0,0 0 0,0 0 0,0 1 0,0-1 0,0 0 0,0 0 0,0 0 0,0 1 0,0-1 0,0 0 0,-1 0 0,1 0 0,0 1 0,0-1 0,0 0 0,0 0 0,0 0 0,0 0 0,-1 1 0,1-1 0,0 0 0,0 0 0,0 0 0,-1 0 0,1 0 0,0 0 0,-13 14 0,-1-2 0,0 1 0,-23 14 0,-26 21 0,49-36 0,-60 61 0,65-63 0,1-1 0,0 2 0,1-1 0,0 1 0,0 0 0,-4 13 0,10-21 0,0 0 0,0 0 0,0-1 0,0 1 0,1 0 0,-1 0 0,1 0 0,0 0 0,0 0 0,0-1 0,0 1 0,0 0 0,1 0 0,-1 0 0,1 0 0,1 3 0,-1-5 0,0 0 0,0 1 0,0-1 0,0 0 0,0 0 0,0 0 0,0 0 0,0 0 0,1 0 0,-1 0 0,0-1 0,1 1 0,-1 0 0,1-1 0,-1 1 0,0-1 0,1 1 0,0-1 0,-1 0 0,1 0 0,-1 1 0,1-1 0,-1 0 0,1 0 0,-1-1 0,1 1 0,-1 0 0,1 0 0,-1-1 0,1 1 0,-1-1 0,3-1 0,5-1 0,0-1 0,-1 0 0,1-1 0,-1 0 0,0 0 0,-1-1 0,1 0 0,-1 0 0,0 0 0,-1-1 0,0 0 0,8-12 0,4-7 0,-2 0 0,18-39 0,23-76 0,-46 112 0,-9 20 0,-7 25 0,4 2 0,1-1 0,1 1 0,1-1 0,0 0 0,1 0 0,1 0 0,7 22 0,-9-35 0,-1 1 0,1-1 0,-1 0 0,1 0 0,1-1 0,-1 1 0,0 0 0,1-1 0,0 1 0,5 4 0,-6-6 0,1-1 0,-1 1 0,1-1 0,-1 0 0,1 0 0,0 0 0,-1-1 0,1 1 0,0-1 0,0 1 0,-1-1 0,1 0 0,0 0 0,0 0 0,0 0 0,-1-1 0,1 1 0,3-2 0,18-5 0,0-1 0,-1-1 0,0-1 0,0-2 0,29-18 0,32-16 0,-16 17 0,-67 29 0,0-1 0,0 1 0,0 0 0,0-1 0,0 1 0,0 0 0,0 0 0,0-1 0,0 1 0,0 0 0,0 0 0,0 0 0,0 1 0,1-1 0,0 0 0,-1 1 0,0 0 0,-1 0 0,1 0 0,0-1 0,0 1 0,-1 0 0,1 0 0,-1 0 0,1 0 0,-1 0 0,1 0 0,-1 1 0,1-1 0,-1 0 0,0 0 0,0 2 0,9 44 0,-8-37 0,0 0 0,1 1 0,0-1 0,1 0 0,0 0 0,0 0 0,1-1 0,1 1 0,0-1 0,6 10 0,-9-17 0,0 0 0,1 0 0,-1 0 0,0 0 0,1-1 0,0 1 0,-1-1 0,1 1 0,0-1 0,0 0 0,0 0 0,-1-1 0,1 1 0,0 0 0,0-1 0,0 0 0,0 1 0,1-1 0,3-1 0,7 0 0,0-1 0,25-6 0,-38 8 0,30-8 0,1-2 0,-2 0 0,1-2 0,-1-2 0,33-19 0,-41 19 0,4-1 0,-1-1 0,-1-1 0,0-1 0,32-33 0,-51 42 0,-12 5 0,-16 9 0,10 2 0,0 0 0,0 1 0,-12 10 0,6-4 0,3-3 0,1 1 0,0 1 0,1 0 0,1 0 0,0 1 0,1 1 0,0 1 0,1-1 0,1 2 0,1-1 0,0 1 0,1 1 0,1 0 0,-9 32 0,14-43 0,0 0 0,1 1 0,0-1 0,0 1 0,1-1 0,0 1 0,0 0 0,1-1 0,0 1 0,0-1 0,1 0 0,-1 1 0,6 10 0,-6-17 0,0 1 0,0-1 0,0 0 0,0 0 0,0 0 0,0 0 0,1 0 0,-1 0 0,0 0 0,1-1 0,-1 1 0,1 0 0,-1-1 0,1 1 0,-1-1 0,1 1 0,-1-1 0,1 0 0,-1 0 0,1 0 0,-1 0 0,1 0 0,-1 0 0,1 0 0,1 0 0,3-1 0,0 0 0,0-1 0,-1 1 0,1-1 0,10-5 0,-4 0 0,0-1 0,0 0 0,0-1 0,-1 0 0,-1-1 0,1 0 0,11-16 0,58-87 0,-43 51 0,-3-1 0,-2-1 0,-4-2 0,30-99 0,58-312 0,-113 460 0,0 0 0,-1 0 0,-1-23 0,-1 40 0,0-1 0,0 1 0,1 0 0,-1-1 0,0 1 0,0-1 0,0 1 0,-1 0 0,1-1 0,0 1 0,0 0 0,0-1 0,0 1 0,0 0 0,0-1 0,0 1 0,-1 0 0,1-1 0,0 1 0,0 0 0,0-1 0,-1 1 0,1 0 0,0 0 0,0-1 0,-1 1 0,1 0 0,0 0 0,-1-1 0,1 1 0,0 0 0,-1 0 0,1 0 0,-12 6 0,-11 22 0,3 4 0,1 1 0,1 0 0,2 2 0,2 0 0,1 1 0,1 0 0,3 0 0,-11 73 0,15-52 0,1 0 0,3 1 0,3-1 0,2 1 0,15 70 0,-9-92 0,1 0 0,1 0 0,2-1 0,2-1 0,19 33 0,15 30 0,-41-80-3935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7936,'0'0'6790,"-1"11"-6219,1-11-560,-1 6 63,1-1-1,0 0 0,0 0 0,0 0 1,0 1-1,1-1 0,0 0 1,0 0-1,0 0 0,1 0 0,-1 0 1,1 0-1,0 0 0,1-1 1,4 9-1,36 54 1127,-3 2 0,42 100 1,-65-126-529,-1 1 0,-3 0 0,-1 1 0,-2 1 0,5 69 0,-13-95-376,-2 0 0,-1 0 0,0 0 0,-1 0 0,-1 0 1,-6 20-1,6-31-165,0 1 0,-1-1 1,0 0-1,-1 0 0,0 0 0,0 0 1,-1-1-1,0 0 0,0 0 0,-1-1 1,0 0-1,0 0 0,-16 11 0,-21 11 361,-4 3-4233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16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32 985 13560,'0'0'1761,"12"5"-1009,40 14 40,-49-18-708,0-1 1,0 1-1,0-1 1,0 1-1,0-1 1,0 0-1,0 0 1,0 0-1,0 0 0,0-1 1,0 1-1,0-1 1,0 0-1,0 0 1,-1 0-1,1 0 1,0 0-1,0-1 1,-1 1-1,1-1 1,-1 1-1,1-1 0,-1 0 1,0 0-1,3-3 1,0-2 78,1 0 1,-1 0 0,-1 0-1,1-1 1,-1 0-1,4-11 1,-2 3 96,0 0 0,-2 0 1,0-1-1,3-24 0,-6 35-136,0-1 0,-1 0 0,0 0 0,0 1 0,-1-1 0,0 0-1,0 0 1,0 1 0,-1-1 0,0 1 0,0-1 0,-1 1 0,0 0 0,-3-7 0,4 11-64,0 0 0,-1 0 0,1-1 0,0 1 0,-1 1 0,1-1 0,-1 0 1,0 1-1,0-1 0,1 1 0,-1 0 0,0 0 0,0 0 0,0 0 0,0 0 0,-1 1 0,1-1 0,0 1 0,0 0 0,0 0 0,0 0 0,0 1 1,0-1-1,0 1 0,0-1 0,-5 3 0,1-1 16,0 0-1,0 1 1,0 0 0,0 0-1,1 1 1,-1-1 0,1 1-1,0 1 1,-11 9 0,11-7-20,0 0 0,1 0 1,0 1-1,0-1 1,0 1-1,1 0 1,0 1-1,1-1 1,0 1-1,0-1 1,1 1-1,0 0 1,0 0-1,1 0 0,1 0 1,-1 0-1,1 1 1,1-1-1,0 0 1,0 0-1,0 0 1,1 0-1,1-1 1,5 14-1,-3-9 32,1 1-1,1-1 1,1 0 0,0-1-1,0 0 1,1 0 0,1-1-1,0 0 1,0 0 0,1-1-1,1-1 1,-1 0 0,2 0-1,17 9 1,-21-13-6,0-1-1,1 0 0,0 0 1,-1-1-1,1 0 1,0 0-1,1-1 0,12 0 1,-16-2-36,-1 0 0,1-1 0,0 0 0,-1 0 0,1 0 0,-1-1 0,0 0 0,1-1 0,-1 1 0,0-1 0,0 0 0,0-1 0,10-7 0,-4 1 27,0-1 0,-1-1 0,0 0 0,-1 0 0,0-1 0,-1 0-1,9-17 1,47-106 323,-46 94-280,6-19 86,-2-2 0,-3 0-1,-3-1 1,-3-1 0,-2-1 0,-4 0-1,-2 0 1,-6-133 0,-1 170-202,1 15 0,-1 0 0,0 0 0,-1 0 0,-5-22 0,7 35 0,-1 1 0,1 0 0,0-1 0,0 1 0,0 0 0,0-1 0,0 1 0,0 0 0,0-1 0,0 1 0,0 0 0,-1-1 0,1 1 0,0 0 0,0-1 0,0 1 0,-1 0 0,1 0 0,0-1 0,0 1 0,-1 0 0,1 0 0,0 0 0,-1-1 0,1 1 0,0 0 0,-1 0 0,1 0 0,0 0 0,-1 0 0,1-1 0,0 1 0,-1 0 0,1 0 0,0 0 0,-1 0 0,1 0 0,0 0 0,-1 1 0,-12 11 0,-4 26 0,9-11 0,2 1 0,0-1 0,-1 44 0,3 89 0,4-139 0,37 655 0,-35-662 0,-1 0 0,1 0 0,5 21 0,-7-35 0,0 0 0,0 0 0,0 0 0,0 0 0,0 0 0,0 0 0,0 0 0,0 0 0,0 1 0,0-1 0,0 0 0,0 0 0,0 0 0,0 0 0,1 0 0,-1 0 0,0 0 0,0 0 0,0 0 0,0 0 0,0 1 0,0-1 0,0 0 0,0 0 0,0 0 0,0 0 0,0 0 0,0 0 0,0 0 0,1 0 0,-1 0 0,0 0 0,0 0 0,0 0 0,0 0 0,0 0 0,0 0 0,0 0 0,0 0 0,0 0 0,1 0 0,-1 0 0,0 0 0,0 0 0,0 0 0,0 0 0,0 0 0,0 0 0,0 0 0,0 0 0,0 0 0,1 0 0,-1 0 0,0 0 0,0 0 0,0 0 0,0 0 0,0 0 0,0 0 0,0 0 0,0-1 0,0 1 0,0 0 0,5-10 0,2-15 0,59-334 0,-65 352 0,0 1 0,1 0 0,0 0 0,5-10 0,20 28 0,-19-4 0,-1-1 0,0 2 0,-1-1 0,0 1 0,8 14 0,11 16 0,-11-21 0,0-1 0,1 0 0,21 18 0,-34-34 0,0 0 0,0 1 0,0-1 0,0 0 0,0 0 0,0-1 0,0 1 0,0 0 0,0-1 0,0 1 0,0-1 0,0 0 0,0 1 0,0-1 0,1 0 0,-1 0 0,0-1 0,0 1 0,0 0 0,0-1 0,0 1 0,1-1 0,-1 0 0,0 0 0,-1 1 0,1-2 0,3 0 0,-1-1 0,0 0 0,0 0 0,0 0 0,0-1 0,-1 1 0,1-1 0,-1 0 0,0 0 0,0 0 0,4-7 0,46-95 0,-44 78 0,-14 47 0,1 0 0,0 0 0,2 1 0,0-1 0,2 1 0,0-1 0,1 1 0,1-1 0,4 21 0,-5-36 0,1 0 0,-1 0 0,1 1 0,-1-1 0,1 0 0,1-1 0,-1 1 0,5 6 0,-6-9 0,-1-1 0,1 1 0,-1-1 0,1 1 0,-1-1 0,1 0 0,-1 1 0,1-1 0,0 0 0,-1 1 0,1-1 0,0 0 0,-1 0 0,1 1 0,0-1 0,-1 0 0,1 0 0,0 0 0,0 0 0,-1 0 0,1 0 0,0 0 0,0 0 0,0-1 0,1 0 0,-1 1 0,0-1 0,1 0 0,-1 0 0,0 0 0,0 0 0,0 0 0,0 0 0,0 0 0,0-1 0,0 1 0,0 0 0,-1 0 0,2-3 0,102-199 0,-92 183 0,-7 18 0,-4 13 0,-9 86 0,-4-2 0,-29 109 0,32-170 0,-1 1 0,-2-2 0,-2 1 0,-31 54 0,42-83 0,0 0 0,-1 0 0,0 0 0,1-1 0,-2 0 0,-4 5 0,8-8 0,0 0 0,-1 0 0,1 0 0,0 0 0,-1 0 0,1-1 0,0 1 0,-1 0 0,1-1 0,-1 1 0,1-1 0,-1 1 0,1-1 0,-1 0 0,1 0 0,-1 0 0,1 0 0,-1 0 0,1 0 0,-1 0 0,1 0 0,-1-1 0,1 1 0,-1 0 0,1-1 0,-1 0 0,1 1 0,-2-2 0,2 1 0,0 0 0,0 0 0,0 0 0,0 0 0,0 0 0,1-1 0,-1 1 0,1 0 0,-1 0 0,1-1 0,-1 1 0,1 0 0,-1-1 0,1 1 0,0-1 0,0 1 0,0 0 0,0-1 0,0 1 0,0-1 0,0 1 0,1 0 0,-1-1 0,0 1 0,1 0 0,-1-1 0,1 1 0,-1 0 0,1 0 0,0-1 0,0 0 0,4-6 0,-1-1 0,1 1 0,7-8 0,1 2 0,1 1 0,0 1 0,1 1 0,0 0 0,1 0 0,0 2 0,20-10 0,-19 10 0,121-61 0,-86 40 0,-26 17 0,0-2 0,-2-1 0,36-29 0,-53 39 0,-1 0 0,-1 0 0,1-1 0,-1 1 0,0-1 0,0 0 0,-1 0 0,0-1 0,0 0 0,-1 1 0,0-1 0,-1 0 0,1 0 0,-1-1 0,-1 1 0,2-17 0,-3 15 0,0 0 0,-1-1 0,0 1 0,-3-15 0,4 23 0,-1 0 0,1 0 0,-1 0 0,1 1 0,-1-1 0,0 0 0,1 0 0,-1 0 0,0 0 0,0 1 0,-1-1 0,1 0 0,0 1 0,0-1 0,-1 1 0,1 0 0,-1-1 0,1 1 0,-1 0 0,0 0 0,0 0 0,1 0 0,-1 0 0,0 0 0,0 1 0,0-1 0,0 1 0,0-1 0,0 1 0,-2-1 0,2 2 0,-1-1 0,1 1 0,0-1 0,0 1 0,-1 0 0,1 0 0,0 0 0,0 0 0,0 0 0,0 1 0,0-1 0,0 1 0,0-1 0,0 1 0,1 0 0,-1 0 0,1-1 0,-1 1 0,-1 4 0,0-2 0,0 1 0,1 0 0,-1-1 0,1 1 0,1 0 0,-1 0 0,1 0 0,-2 7 0,3-2 0,-1 0 0,2 1 0,0-1 0,0 0 0,1 0 0,0 0 0,0-1 0,1 1 0,1 0 0,-1-1 0,2 0 0,-1 0 0,1 0 0,1 0 0,10 12 0,-2-4 0,1 0 0,1-2 0,0 0 0,1 0 0,1-2 0,22 14 0,-38-26 36,-1 0 1,1 0-1,-1 0 0,1 0 0,0-1 1,-1 1-1,1 0 0,0-1 1,0 1-1,-1-1 0,1 0 0,0 1 1,0-1-1,0 0 0,0 0 1,-1 0-1,1-1 0,0 1 0,0 0 1,0-1-1,-1 1 0,1-1 1,0 1-1,0-1 0,-1 0 0,3-1 1,0-1-550,0-1 1,-1 1-1,1-1 0,-1 1 1,0-1-1,0 0 1,2-6-1,-3 8-301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3:01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1931 8240,'0'0'12241,"8"-15"-11939,-2 7-266,17-33 236,2 1 0,2 2-1,40-45 1,48-13 258,-60 52-328,20-12 271,107-60 0,-152 97-336,67-51 349,-74 52-182,0 1 0,0 0 0,2 2 0,47-22 0,-73 37-292,1 0 1,0 0-1,0 0 0,0 0 0,0 1 0,-1-1 1,1 0-1,0 0 0,0 0 0,0 0 1,0 1-1,0-1 0,0 0 0,0 0 0,0 0 1,0 1-1,-1-1 0,1 0 0,0 0 0,0 1 1,0-1-1,0 0 0,0 0 0,0 0 1,0 1-1,1-1 0,-1 0 0,0 0 0,0 0 1,0 1-1,0-1 0,0 0 0,0 0 0,0 0 1,0 1-1,0-1 0,1 0 0,-1 0 0,0 0 1,0 0-1,0 1 0,0-1 0,0 0 1,1 0-1,-1 0 0,0 0 0,0 0 0,0 0 1,1 0-1,-1 1 0,0-1 0,0 0 0,0 0 1,1 0-1,-1 0 0,0 0 0,0 0 1,1 0-1,-1 0 0,0 0 0,0 0 0,0 0 1,1 0-1,-1 0 0,0 0 0,0-1 0,0 1 1,1 0-1,-1 0 0,-12 25 113,7-16-65,-34 60 160,22-43-93,2 1-1,1 1 1,-16 43 0,26-39 31,5-17-28,-1-15-123,0 1-1,0-1 0,0 0 0,0 0 1,0 1-1,0-1 0,0 0 0,1 0 1,-1 0-1,0 1 0,0-1 0,0 0 1,0 0-1,0 0 0,0 0 0,1 1 1,-1-1-1,0 0 0,0 0 0,0 0 1,1 0-1,-1 0 0,0 0 0,0 1 1,0-1-1,1 0 0,-1 0 0,0 0 1,0 0-1,1 0 0,-1 0 0,0 0 1,0 0-1,0 0 0,1 0 1,-1 0-1,0 0 0,0 0 0,1 0 0,30-12 128,0-1 0,-1-2 0,-1-1 0,52-37-1,101-95 280,-110 86-247,-3 2 61,-2-2 0,60-75-1,-94 99-56,2 1 0,1 2-1,69-53 1,-84 73-77,-1-1-1,0-1 1,-2 0-1,22-27 1,147-181 815,-183 221-891,19-22 224,33-49-1,-34 41-114,35-41-1,-55 72-125,0-1 0,0 1 0,-1-1 0,0 0 0,1 0 0,-2 0 0,1 0 0,0 0 0,0-4 0,5-21 0,-2 21 0,0 0 0,0 1 0,0-1 0,8-8 0,-11 14 0,0 0 0,0 0 0,0 1 0,0-1 0,-1 0 0,1 0 0,-1 0 0,1 0 0,-1 0 0,1-2 0,-2 4 0,1 0 0,-1 0 0,1 0 0,-1 0 0,0 0 0,1 0 0,-1 0 0,1 0 0,-1 0 0,1 1 0,-1-1 0,1 0 0,-1 0 0,1 1 0,-1-1 0,1 0 0,-1 1 0,1-1 0,0 0 0,-1 1 0,1-1 0,-1 0 0,1 1 0,0-1 0,-1 1 0,-27 30-8,-1-2 1,-2-1-1,-56 40 0,57-47-30,16-10 18,0-2 1,-23 12-1,-120 47-35,149-63 65,3-2 2,12-9 20,180-127 58,-108 85-73,68-42 5,-109 60-22,-29 22 0,1 0 0,0 0 0,14-7 0,-14 11 0,-8 6 0,-1 5 0,1-3 0,-1 1 0,1-1 0,-1 1 0,-1-1 0,1 1 0,0 0 0,-1 6 0,1 8 0,1 6 0,-2 0 0,0 0 0,-5 25 0,0 34 0,-1 22 0,5-106 0,1 1 0,0-1 0,-1 0 0,1 0 0,0 0 0,-1 1 0,1-1 0,0 0 0,-1 0 0,1 0 0,0 0 0,-1 0 0,1 0 0,-1 0 0,1 0 0,0 0 0,-1 0 0,1 0 0,0 0 0,-1 0 0,1 0 0,-1 0 0,1 0 0,0 0 0,-1 0 0,1 0 0,0 0 0,-1-1 0,1 1 0,0 0 0,-1-1 0,1 1 0,-258-92 0,248 89 0,0 0 0,0 1 0,-1 0 0,1 1 0,0 0 0,-1 1 0,1 0 0,-1 1 0,-18 3 0,29-3 0,-1-1 0,1 0 0,0 1 0,0-1 0,0 0 0,0 1 0,0-1 0,0 1 0,0-1 0,0 0 0,0 1 0,1-1 0,-1 0 0,0 1 0,0-1 0,0 1 0,0-1 0,0 0 0,1 1 0,-1-1 0,0 0 0,0 0 0,1 1 0,-1-1 0,0 0 0,0 0 0,1 1 0,-1-1 0,0 0 0,1 0 0,-1 1 0,0-1 0,1 0 0,0 0 0,18 16 0,19 12-3935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5:19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96 7528,'0'0'9026,"-7"-10"-8643,-25-31 10,16 15 2022,12 11 808,2 11-1762,3 9 1207,7 33-1916,16 48 1,-14-56-186,-2 1 0,-1 0 0,4 35 0,-10-58-331,0-1 0,0 1 0,1-1 0,0 0 1,1 1-1,-1-1 0,8 13 0,-9-16-236,0-1 0,-1 1 0,1 0 0,-1-1 0,0 1 0,0 0 0,0-1 0,-1 6 0,0 3 0,7 34 0,-10-143 0,3 40 0,3-64 0,0 109 0,0 0 0,1 1 0,1-1 0,0 0 0,0 1 0,2 0 0,-1 0 0,11-14 0,-12 19 0,0 1 0,1 1 0,-1-1 0,1 1 0,0-1 0,1 2 0,-1-1 0,1 0 0,-1 1 0,1 0 0,0 1 0,0-1 0,1 1 0,-1 0 0,0 0 0,11 0 0,-12 1 0,-1 1 0,0 1 0,0-1 0,1 1 0,-1-1 0,0 1 0,0 1 0,0-1 0,0 0 0,0 1 0,4 2 0,16 6 0,24 12 0,-19-16 0,-27-6 628,1 0-1001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4:53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366 542 8536,'0'0'7512,"-10"2"-7224,-10 4 3,1 1 0,-32 16 0,-2 4 382,30-16-325,0 1 0,1 1 0,0 1 0,-30 25 0,44-31-180,0 1-1,0 0 0,0 0 1,1 0-1,-6 11 1,10-15-85,1 0 1,-1-1-1,1 2 1,0-1-1,0 0 1,1 0 0,0 1-1,0-1 1,0 1-1,0-1 1,1 1-1,0 9 1,1-14-58,-1 0 0,0 0 0,0 0 0,0 0 1,1 1-1,-1-1 0,0 0 0,1 0 0,-1 0 1,1 0-1,-1 0 0,1 0 0,0 0 0,-1 0 1,1 0-1,0-1 0,0 1 0,0 0 0,-1 0 1,1-1-1,0 1 0,0 0 0,2 0 0,-1 0 12,0-1 0,0 1 0,0-1 0,0 0 0,1 1 0,-1-1 0,0 0 0,0 0 0,0-1-1,0 1 1,4-1 0,2-2 47,1 1 1,-1-1-1,0-1 0,15-8 0,-9 3 17,0-1-1,-1 0 1,0-1 0,-1-1-1,0 0 1,-1 0 0,0-1 0,-1-1-1,13-20 1,-11 10 12,0 0 0,-1-1-1,-2 0 1,0-1 0,5-31 0,4-17 93,-5 20-26,-2 0-1,8-91 1,-17 108-82,-1 28-65,0 0 1,0 0-1,-1 0 1,-1 0-1,1 0 1,-1 0 0,-1 0-1,0 0 1,-3-8-1,3 11 37,-2-2 78,-3 23-103,4-6-43,-55 167 31,47-138-32,3 0 0,-7 69-1,13-83 1,-1 17 8,2 43 0,2-72 11,0 0-1,0 0 1,2 0 0,-1 0 0,2-1 0,-1 1 0,2-1 0,5 13 0,-8-22-11,0 1 0,0 0 1,0-1-1,0 0 0,1 1 1,-1-1-1,0 0 1,1 0-1,0 0 0,-1 0 1,1-1-1,0 1 1,0-1-1,0 0 0,0 0 1,0 0-1,0 0 0,1 0 1,-1-1-1,0 1 1,0-1-1,0 0 0,1 0 1,-1 0-1,0 0 1,5-2-1,4 0 26,0 0-1,-1-1 1,1 0 0,-1-1-1,21-10 1,-12 2 8,-1-1 1,0 0-1,-1-2 0,-1 0 0,16-18 0,-29 29-25,-1 1 0,0-1 0,0 0 0,0 0 0,-1-1 0,1 1 0,-1-1 0,0 1-1,-1-1 1,1 0 0,1-5 0,-3 8-7,1 0 0,-1-1 0,0 1 0,0-1 0,0 0 0,0 1 0,0-1 0,0 1 0,0-1 0,-1 1-1,0 0 1,1-1 0,-1 1 0,0-1 0,0 1 0,0 0 0,0 0 0,-1 0 0,1 0 0,-1-1 0,1 2 0,-1-1 0,-2-2 0,3 3-5,0 1 0,0-1 0,0 1 0,1 0 0,-1-1 0,0 1-1,0 0 1,0 0 0,0-1 0,0 1 0,0 0 0,0 0 0,0 0 0,0 0 0,0 1 0,0-1 0,0 0 0,0 0 0,0 0 0,1 1 0,-1-1 0,0 1 0,0-1 0,-1 1 0,-24 16 98,14-9-60,6-3-27,-1 1 0,1 0 0,-1 0 0,2 0 0,-1 0 0,1 1 0,0 0 0,0 0 0,1 1 0,-1-1 0,2 1 0,-1 0 0,1 0 0,-2 11 0,2-8 3,0-1 1,1 0-1,1 1 0,0-1 0,0 1 1,1 0-1,0-1 0,1 1 0,0-1 1,1 1-1,4 15 0,-4-21-11,-1 0 0,2 0 0,-1 0 1,1 0-1,-1-1 0,1 1 0,1-1 0,-1 0 0,0 0 0,1 0 0,0 0 0,0 0 0,0-1 0,5 3 1,-6-4 5,1 0 0,-1 0 0,1-1 0,0 0 1,-1 0-1,1 0 0,0 0 0,0-1 0,0 1 1,0-1-1,-1 0 0,1 0 0,0 0 1,0-1-1,0 1 0,0-1 0,-1 0 0,1 0 1,0 0-1,4-3 0,10-6 40,0 0-1,0-2 0,-1 0 1,-1-1-1,0-1 1,20-21-1,-3 2 76,99-100 669,-129 130-733,0 1 0,0 0 0,0 0 0,1 0 1,-1 0-1,1 1 0,4-2 0,-8 3-60,0 0 1,1 0-1,-1 0 1,0 0-1,1 0 1,-1 0-1,1 0 1,-1 0-1,0 0 0,1 0 1,-1 0-1,0 1 1,1-1-1,-1 0 1,0 0-1,1 0 0,-1 0 1,0 1-1,0-1 1,1 0-1,-1 0 1,0 1-1,0-1 0,1 0 1,-1 0-1,0 1 1,0-1-1,0 0 1,1 1-1,-1-1 0,0 0 1,0 1-1,0-1 1,0 0-1,0 1 1,0-1-1,0 1 1,0-1-1,0 0 0,0 1 1,1 17 109,-1-16-107,0 18 56,-1 0 1,-2 0-1,0-1 1,-1 1-1,-11 33 1,7-19 33,-2 3 56,0-23 48,18-24-32,10-10-134,-1-1 1,-1-1 0,-1 0-1,24-46 1,-38 66-39,0 0 0,0 0 0,0 0 0,1 0 0,-1 0 0,1 1 0,-1-1 0,1 1 0,-1-1 0,1 1 0,0 0 0,0-1 0,0 1 0,3-1 0,14-12 0,-19 14 0,1 0 0,-1 0 0,0 0 0,0 0 0,1-1 0,-1 1 0,0 0 0,1 0 0,-1 0 0,0 0 0,0 0 0,1 0 0,-1 0 0,0 0 0,1 0 0,-1 0 0,0 0 0,0 0 0,1 0 0,-1 0 0,0 0 0,0 0 0,1 1 0,-1-1 0,0 0 0,0 0 0,1 0 0,-1 0 0,0 0 0,0 1 0,1-1 0,-1 0 0,0 1 0,11 11 0,5 18 0,-9 0 0,-7-26 0,1 1 0,-1 0 0,1-1 0,1 1 0,-1-1 0,1 1 0,0-1 0,0 0 0,0 0 0,0 0 0,5 7 0,5 2 0,-9-8 0,1-1 0,-1 0 0,1-1 0,0 1 0,0-1 0,0 0 0,0 0 0,0 0 0,1 0 0,-1-1 0,10 4 0,-10-4 0,0-2 0,-1 1 0,1 0 0,-1-1 0,1 1 0,0-1 0,-1 0 0,1 0 0,0-1 0,-1 1 0,1-1 0,0 0 0,-1 0 0,1 0 0,-1 0 0,1-1 0,-1 1 0,0-1 0,0 0 0,0 0 0,0 0 0,0 0 0,0 0 0,0-1 0,3-3 0,5-7 0,-1 0 0,0-1 0,-1 0 0,10-19 0,-11 18 0,-1-1 0,0 0 0,0-1 0,6-30 0,9-24 0,-15 50 0,-7 21 0,1 0 0,-1-1 0,0 1 0,0 0 0,1 0 0,-1 0 0,0 0 0,0 0 0,0 0 0,1 0 0,-1 0 0,0-1 0,1 1 0,-1 0 0,0 0 0,0 0 0,1 0 0,-1 0 0,0 0 0,0 1 0,1-1 0,-1 0 0,0 0 0,0 0 0,1 0 0,-1 0 0,0 0 0,0 0 0,0 0 0,1 1 0,-1-1 0,0 0 0,0 0 0,0 0 0,1 0 0,-1 1 0,0-1 0,0 0 0,0 0 0,0 1 0,1-1 0,5 8 0,0 1 0,-1 1 0,0 0 0,0 0 0,-1 0 0,-1 1 0,0-1 0,4 22 0,-1-4 0,6 19 0,-3-16 0,6 39 0,-14-61 0,0 1 0,0-1 0,-1 0 0,0 0 0,-1 0 0,0 0 0,0 0 0,-1 0 0,-3 10 0,4-18 0,1 0 0,0 0 0,-1 1 0,0-1 0,1 0 0,-1 0 0,1 0 0,-1 0 0,0 0 0,0 0 0,0 0 0,0 0 0,0 0 0,1 0 0,-2-1 0,1 1 0,0 0 0,0-1 0,0 1 0,0 0 0,0-1 0,0 1 0,-1-1 0,-1 1 0,1-1 0,-1 0 0,1 0 0,-1-1 0,1 1 0,-1 0 0,1-1 0,0 0 0,-1 1 0,1-1 0,0 0 0,-5-3 0,-2-1 0,0-1 0,1 0 0,-1-1 0,-12-13 0,13 12 0,2 2 0,-1 0 0,2 0 0,-1-1 0,1 0 0,0 0 0,0 0 0,1 0 0,-6-15 0,8 16 0,0-8 0,2 13 0,1 1 0,0 0 0,-1 0 0,1-1 0,-1 1 0,1 0 0,0 0 0,-1 0 0,1 0 0,0 0 0,-1 0 0,1 0 0,0 0 0,-1 0 0,1 0 0,-1 0 0,1 0 0,0 1 0,-1-1 0,1 0 0,-1 0 0,1 1 0,0-1 0,-1 0 0,1 1 0,-1-1 0,1 1 0,26 11 0,-1-2 0,1 0 0,1-2 0,34 6 0,-52-13 0,1-1 0,-1 0 0,1 0 0,-1-1 0,1 0 0,-1-1 0,1 0 0,-1-1 0,0 0 0,0 0 0,0-1 0,-1-1 0,1 1 0,-1-2 0,0 1 0,0-1 0,-1-1 0,0 1 0,0-1 0,7-9 0,-1-1 0,-1 3 0,-1-1 0,0-1 0,-1 0 0,0 0 0,-2-1 0,10-22 0,-6 16 0,-19 50 0,3 26 0,2-36 0,0 0 0,1 0 0,0 0 0,4 21 0,-4-35 0,1-1 0,-1 1 0,1-1 0,0 1 0,-1-1 0,1 0 0,0 1 0,1-1 0,-1 0 0,0 1 0,1-1 0,-1 0 0,1 0 0,0 0 0,2 2 0,-3-4 0,1 1 0,-1 0 0,1-1 0,-1 0 0,1 1 0,-1-1 0,1 0 0,0 0 0,-1 0 0,1 0 0,-1 0 0,1 0 0,0 0 0,-1 0 0,1-1 0,-1 1 0,1 0 0,-1-1 0,1 0 0,-1 1 0,1-1 0,-1 0 0,0 0 0,3-1 0,16-8 0,-18 9 0,1 0 0,0-1 0,-1 1 0,1 0 0,-1-1 0,0 1 0,1-1 0,-1 0 0,0 0 0,0 0 0,0 0 0,0 0 0,-1 0 0,3-4 0,21-21 0,-16 24 0,-9 0 0,0 1 0,0 1 0,0 0 0,1 1 0,-1-1 0,0 1 0,0-1 0,0 1 0,1-1 0,-1 0 0,0 1 0,1-1 0,-1 1 0,0-1 0,1 1 0,-1 0 0,0-1 0,1 1 0,-1-1 0,1 1 0,-1 0 0,1-1 0,-1 1 0,1 0 0,-1 0 0,1-1 0,0 1 0,-1 0 0,2 0 0,7-7 0,26-69 0,-23 52 0,18-47 0,18-100 0,-14 47 0,-29 101 0,-1 0 0,-1 0 0,0-38 0,-1 20 0,-6 22 0,0 7 0,-1 16 0,-2 8 0,-10 52 0,7-31 0,1 0 0,2 1 0,-4 56 0,6 0 0,2-38 0,4 62 0,18 58 0,-19-171 0,0 0 0,0 0 0,0 0 0,0 0 0,0 0 0,1 0 0,-1 0 0,0 0 0,1 0 0,-1 0 0,1 0 0,-1 0 0,1 0 0,-1 0 0,1 0 0,0 0 0,-1-1 0,1 1 0,0 0 0,0 0 0,0-1 0,-1 1 0,1-1 0,0 1 0,0 0 0,0-1 0,0 0 0,0 1 0,0-1 0,0 0 0,0 1 0,0-1 0,0 0 0,0 0 0,0 0 0,0 0 0,0 0 0,0 0 0,1 0 0,-1 0 0,0-1 0,0 1 0,0 0 0,0 0 0,1-2 0,3 1 0,-1-1 0,0 0 0,1 0 0,-1 0 0,0-1 0,0 1 0,0-1 0,5-6 0,1-2 0,-1 0 0,-1-1 0,0-1 0,-1 1 0,0-1 0,7-22 0,-1 6 0,-11 25 0,0 0 0,0 0 0,0 0 0,1 0 0,0 0 0,0 0 0,0 1 0,4-4 0,-7 7 0,0 0 0,0-1 0,0 1 0,0 0 0,1 0 0,-1 0 0,0 0 0,0 0 0,0 0 0,0 0 0,0 0 0,1 0 0,-1 0 0,0-1 0,0 1 0,0 0 0,0 0 0,1 0 0,-1 0 0,0 0 0,0 0 0,0 0 0,0 0 0,1 0 0,-1 0 0,0 0 0,0 1 0,0-1 0,0 0 0,1 0 0,-1 0 0,0 0 0,0 0 0,0 0 0,0 0 0,0 0 0,1 0 0,-1 0 0,0 1 0,0-1 0,0 0 0,0 0 0,0 0 0,0 0 0,0 0 0,0 1 0,0-1 0,1 0 0,-1 0 0,0 0 0,0 0 0,0 1 0,2 7 0,0 8 0,-1 0 0,-1 17 0,0 3 0,0 38 0,-1-52 0,0 0 0,6 39 0,-5-60 0,5 17 0,1-17 0,2-9 0,5-8 0,1-1 0,0-1 0,-1-1 0,20-39 0,-32 55 0,0 1 0,0-1 0,0 1 0,0 0 0,1-1 0,0 1 0,-1 0 0,1 0 0,2-3 0,-3 5 0,-1 0 0,0 0 0,0 0 0,0 0 0,0 0 0,0-1 0,0 1 0,0 0 0,0 0 0,0 0 0,0 0 0,0 0 0,0 0 0,1 0 0,-1 0 0,0 0 0,0-1 0,0 1 0,0 0 0,0 0 0,0 0 0,1 0 0,-1 0 0,0 0 0,0 0 0,0 0 0,0 0 0,0 0 0,0 0 0,1 0 0,-1 0 0,0 0 0,0 0 0,0 0 0,0 0 0,0 0 0,0 0 0,1 0 0,-1 0 0,0 0 0,0 0 0,0 1 0,0-1 0,0 0 0,0 0 0,0 0 0,1 0 0,-1 0 0,0 0 0,0 0 0,0 0 0,0 1 0,1 10 0,-6 24 0,3-24 0,-2 14 0,-1 0 0,-2 0 0,0-1 0,-17 36 0,-53 86 0,32-67 0,36-59 0,7-16 0,1 0 0,-1 0 0,-1 0 0,1 0 0,0 0 0,-1 0 0,0-1 0,0 1 0,0-1 0,-6 5 0,-44 30 0,53-38 0,0 0 0,-1 0 0,1 0 0,0 0 0,0 0 0,0 0 0,-1 0 0,1 0 0,0 0 0,0 0 0,0 0 0,-1 0 0,1 0 0,0 0 0,0 0 0,0 0 0,-1 0 0,1 0 0,0-1 0,0 1 0,0 0 0,0 0 0,-1 0 0,1 0 0,0 0 0,0 0 0,0-1 0,0 1 0,0 0 0,-1 0 0,1 0 0,0-1 0,0 1 0,0 0 0,0 0 0,0 0 0,0-1 0,0 1 0,0 0 0,0 0 0,0 0 0,0-1 0,0 1 0,0 0 0,0 0 0,0 0 0,0-1 0,0 1 0,0 0 0,0 0 0,0 0 0,0-1 0,0 1 0,1 0 0,-1 0 0,0-1 0,2-14 0,1 1 0,2 0 0,0 0 0,0 0 0,2 0 0,0 1 0,0 0 0,1 1 0,0-1 0,1 2 0,1-1 0,17-16 0,-5 8 0,0 2 0,1 0 0,1 1 0,0 2 0,27-13 0,-41 24 0,0 0 0,0 0 0,16-2 0,21-8 0,-16 6 0,-27 7 0,1 0 0,-1 0 0,0 0 0,0-1 0,1 1 0,-1-1 0,0 0 0,0 0 0,3-3 0,8-6 606,5-4-924,-11 4-3951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4:53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 14776,'0'0'4303,"15"-4"-3652,228-52 1044,-240 55-1674,181-23 1290,-147 21-798,0 2 0,1 1 0,36 6 0,-58-3-95,5 0-3307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4:53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16575,'0'0'2200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4:57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235 860 9648,'0'0'5252,"-11"3"-4776,-10 3 14,-1 2 1,-22 10-1,28-10 85,1 1-1,-1 0 1,-17 14-1,28-19-390,0 0 0,0 0 0,0 0 0,1 1 0,0 0 0,0 0 0,0 0 0,1 0 0,0 1 0,0 0 0,0-1 0,-3 12 0,5-16-141,1 1 1,-1-1 0,1 0-1,0 1 1,0-1 0,0 1-1,0-1 1,0 1-1,0-1 1,0 0 0,0 1-1,0-1 1,1 1 0,-1-1-1,1 0 1,-1 1 0,1-1-1,-1 0 1,1 1 0,0-1-1,0 0 1,1 1 0,-1 0 4,1-1 0,0 1 0,0-1 1,0 0-1,0 0 0,0 0 0,0 0 1,0 0-1,0-1 0,0 1 0,0-1 1,5 1-1,0 0 36,1-1 0,-1 0 0,1 0 0,-1-1 0,1 0 0,-1 0 1,10-3-1,-4-1-15,0-1 1,-1-1 0,0 0-1,0 0 1,0-1 0,-1-1-1,-1 0 1,1 0-1,-1-1 1,12-16 0,-4 3 23,-1-1 0,-1-1 0,-1 0 0,12-28 1,-14 22-10,-2 0 1,-1 0 0,-1-1 0,-2 0-1,-1-1 1,-2 0 0,1-64 0,-8 40 61,-1 0 0,-4 0 0,-24-95 0,25 125-50,-14-34 0,19 54-50,-1 1 0,0-1 1,-1 1-1,1 0 0,-1 0 1,0 0-1,-1 1 0,1 0 1,-1-1-1,-11-7 1,15 12-42,1 1 0,0 0 1,-1 0-1,1 0 0,-1 0 1,1 0-1,0 1 1,-1-1-1,1 0 0,0 0 1,-1 0-1,1 0 0,-1 0 1,1 0-1,0 1 1,-1-1-1,1 0 0,0 0 1,-1 0-1,1 1 0,0-1 1,0 0-1,-1 1 1,1-1-1,0 0 0,0 1 1,-1-1-1,1 0 0,0 1 1,0 0-1,-8 13 64,4 3-31,0 0-1,1 0 0,0 0 0,1 21 0,0-5 0,-2 42 59,3 0 0,4 1 0,3-1 0,4 0 0,25 99 0,-28-145 10,2-1-1,1-1 1,2 0 0,25 46-1,-31-66-25,0 0 0,1 0 0,-1-1 0,1 1 0,1-1 0,-1-1 0,1 0 0,0 0 0,16 7 0,-17-10-24,0 0-1,0 0 1,0-1-1,0 0 1,0-1 0,0 0-1,8 0 1,50-8 242,-49 4-190,1-1 0,-1-1 0,21-10 1,22-7 258,-53 20-328,-1 1 1,1-1-1,-1 0 1,0 0-1,0-1 1,0 1-1,0-1 1,0 0-1,-1 0 1,0-1-1,0 0 1,6-7-1,-4 3 14,-1 0 0,0-1 0,0 1-1,-1-1 1,0 0 0,3-13-1,-6 21-44,-1 0 0,0 0-1,1 0 1,-1 0 0,0 0-1,-1 0 1,1 0 0,0 0-1,0 0 1,-1 0-1,1 0 1,-1 0 0,0 0-1,0 0 1,0 0 0,0 1-1,0-1 1,0 0 0,0 0-1,0 1 1,0-1 0,-1 1-1,1-1 1,-1 1-1,1 0 1,-1 0 0,0-1-1,1 1 1,-1 0 0,0 0-1,0 1 1,0-1 0,0 0-1,0 1 1,0-1 0,0 1-1,0-1 1,0 1-1,0 0 1,0 0 0,0 0-1,0 0 1,0 0 0,-3 1-1,0 1 8,0-1 0,-1 1-1,1 1 1,0-1-1,0 1 1,0 0-1,1 0 1,-1 0 0,1 1-1,0-1 1,-1 1-1,2 0 1,-1 1 0,-6 7-1,6-5-6,1-1 1,0 1-1,0 0 1,0 0-1,1 0 0,0 0 1,0 0-1,1 1 0,-1-1 1,1 11-1,1-9-3,0 0 0,1 0 0,-1 0-1,2 0 1,-1 0 0,1 0 0,1-1 0,0 1 0,0-1 0,0 0 0,1 0-1,1 0 1,-1 0 0,1-1 0,0 1 0,1-1 0,0 0 0,0-1-1,9 8 1,-6-7 3,1 0-1,-1-1 0,2 0 1,-1-1-1,0 0 0,1 0 0,0-1 1,0-1-1,0 0 0,1 0 1,-1-1-1,1-1 0,-1 0 1,1 0-1,-1-1 0,1-1 1,-1 0-1,1 0 0,-1-1 0,1-1 1,-1 0-1,0 0 0,0-1 1,19-10-1,-2-4-7,1-2 0,45-42 0,-16 14 0,-33 23 0,-21 21 0,-1 0 0,1 1 0,-1 0 0,1-1 0,0 1 0,0 0 0,0 1 0,1-1 0,-1 1 0,6-3 0,-3 2 0,-1 0 0,1-1 0,10-8 0,-5 3 0,-10 8 0,-59 43 0,40-27 0,1-1 0,-20 25 0,32-34 0,0 0 0,0 1 0,1-1 0,0 1 0,0-1 0,0 1 0,1 0 0,0 0 0,0 0 0,0 0 0,1 0 0,0 1 0,-1 7 0,3-11 0,-1 1 0,1-1 0,0 0 0,0 0 0,0 1 0,0-1 0,1 0 0,0 0 0,-1 0 0,1-1 0,0 1 0,0 0 0,0-1 0,1 1 0,-1-1 0,1 0 0,-1 0 0,1 0 0,3 2 0,3 2 0,0 0 0,0-1 0,1 0 0,16 6 0,-13-7 0,0 0 0,0-1 0,0-1 0,0 0 0,0 0 0,1-1 0,22-2 0,-25 0 0,0-1 0,0-1 0,0 0 0,0 0 0,-1-1 0,1 0 0,-1-1 0,0 0 0,14-11 0,-6 5 0,-1-2 0,-1 0 0,0-1 0,-1-1 0,0 0 0,-1-1 0,23-35 0,-24 31 0,-1-1 0,-1 0 0,-1-1 0,14-44 0,-1 9 0,-23 57 0,0-1 0,0 1 0,0 0 0,0-1 0,0 1 0,0 0 0,0-1 0,0 1 0,0 0 0,0-1 0,0 1 0,1 0 0,-1 0 0,0-1 0,0 1 0,0 0 0,1 0 0,-1-1 0,0 1 0,0 0 0,0 0 0,1-1 0,-1 1 0,0 0 0,1 0 0,-1 0 0,0 0 0,0 0 0,1-1 0,-1 1 0,0 0 0,1 0 0,-1 0 0,0 0 0,1 0 0,-1 0 0,0 0 0,1 0 0,-1 0 0,0 0 0,1 0 0,-1 0 0,0 1 0,0-1 0,1 0 0,-1 0 0,0 0 0,1 0 0,-1 0 0,0 0 0,0 1 0,1-1 0,-1 0 0,0 0 0,0 1 0,1-1 0,-1 0 0,0 0 0,0 1 0,1-1 0,12 15 0,-2 1 0,-1 1 0,-1 1 0,0-1 0,-1 1 0,-1 1 0,-1-1 0,-1 1 0,5 27 0,-9-36 0,1 0 0,1 0 0,0 0 0,0-1 0,1 1 0,0-1 0,1 0 0,0 0 0,1 0 0,-1-1 0,1 1 0,1-1 0,13 12 0,-14-15 0,0 0 0,0 0 0,0-1 0,1 0 0,0 0 0,0-1 0,0 0 0,0 0 0,0-1 0,0 0 0,1 0 0,-1 0 0,1-1 0,0 0 0,-1-1 0,1 0 0,0 0 0,14-2 0,-8-1 0,0-1 0,0 0 0,-1-1 0,0-1 0,0 0 0,0-1 0,-1 0 0,0-1 0,14-12 0,-9 7 0,-2-1 0,0-1 0,0-1 0,-1 0 0,19-30 0,-29 38 0,0 0 0,0 0 0,0-1 0,-1 0 0,-1 1 0,1-1 0,-1 0 0,-1 0 0,0 0 0,0-1 0,-1 1 0,0-12 0,0 19 0,0 0 0,-1 1 0,1-1 0,0 0 0,-1 0 0,1 0 0,-1 0 0,1 1 0,-1-1 0,0 0 0,0 0 0,0 1 0,0-1 0,0 1 0,0-1 0,0 1 0,0-1 0,-1 1 0,1 0 0,-1 0 0,-2-3 0,2 4 0,-1-1 0,1 0 0,-1 0 0,1 1 0,-1-1 0,1 1 0,-1 0 0,1 0 0,-1 0 0,0 0 0,1 0 0,-1 1 0,1-1 0,-4 2 0,-1 0 0,-1 1 0,0 0 0,1 0 0,-1 1 0,1 0 0,0 0 0,0 1 0,-11 9 0,14-9 0,0 0 0,1 0 0,-1 0 0,1 0 0,0 0 0,0 1 0,1-1 0,0 1 0,0 0 0,0-1 0,0 1 0,1 0 0,0 0 0,0 0 0,1 1 0,0-1 0,0 8 0,1-9 0,-1-1 0,1 1 0,0 0 0,0-1 0,0 1 0,1-1 0,-1 1 0,1-1 0,0 0 0,0 0 0,1 0 0,-1 0 0,1 0 0,0 0 0,0-1 0,0 1 0,1-1 0,-1 0 0,1 0 0,0 0 0,-1 0 0,9 3 0,-1-2 0,0 0 0,0-1 0,0-1 0,0 0 0,0 0 0,0-1 0,0 0 0,1-1 0,-1-1 0,0 0 0,0 0 0,0-1 0,0 0 0,0-1 0,0 0 0,19-10 0,5-3 0,-2-2 0,0-1 0,49-39 0,130-116 0,-207 170 0,-1 0 0,1 0 0,-1 0 0,0-1 0,0 1 0,-1-1 0,1 0 0,4-11 0,-8 16 0,0 0 0,1-1 0,-1 1 0,0-1 0,0 1 0,0-1 0,0 1 0,0 0 0,0-1 0,0 1 0,0-1 0,0 1 0,0-1 0,0 1 0,-1 0 0,1-1 0,0 1 0,0-1 0,0 1 0,-1 0 0,1-1 0,0 1 0,0 0 0,-1-1 0,1 1 0,0 0 0,0-1 0,-1 1 0,1 0 0,0 0 0,-1-1 0,1 1 0,-1 0 0,1 0 0,0 0 0,-1-1 0,1 1 0,-1 0 0,1 0 0,0 0 0,-1 0 0,1 0 0,-1 0 0,1 0 0,-1 0 0,0 0 0,-24 3 0,10 3 0,-1 1 0,1 1 0,0 1 0,1 0 0,0 0 0,1 1 0,-21 20 0,5 1 0,-48 64 0,70-85 0,0 0 0,1 0 0,0 1 0,1 0 0,0 0 0,1 1 0,-6 21 0,9-28 0,0 0 0,0 0 0,1-1 0,-1 1 0,1 0 0,0 0 0,1 0 0,-1 0 0,1-1 0,0 1 0,0 0 0,1-1 0,-1 1 0,1-1 0,0 1 0,0-1 0,0 0 0,1 1 0,0-1 0,0-1 0,0 1 0,4 4 0,-5-6 0,0 0 0,0-1 0,0 1 0,0-1 0,0 1 0,0-1 0,1 0 0,-1 0 0,0 0 0,1 0 0,-1-1 0,0 1 0,1 0 0,-1-1 0,1 0 0,-1 0 0,1 0 0,2 0 0,-1 0 0,-1-1 0,1 0 0,-1 0 0,1 0 0,-1-1 0,0 1 0,1-1 0,-1 0 0,0 0 0,0 0 0,4-3 0,0-2 0,0 0 0,0 0 0,-1-1 0,0 0 0,0 0 0,-1 0 0,0-1 0,6-13 0,3-19 0,-2 0 0,8-51 0,-18 81 0,2-3 0,1 12 0,8 20 0,-9-11 0,20 38 0,-12-20 0,2 0 0,0-1 0,2-1 0,28 33 0,-43-55 0,0 0 0,1 0 0,-1 0 0,1 0 0,-1 0 0,1 0 0,-1 0 0,1-1 0,0 1 0,-1-1 0,1 1 0,0-1 0,0 1 0,-1-1 0,1 0 0,0 0 0,0 0 0,0 0 0,-1 0 0,1 0 0,0-1 0,0 1 0,-1 0 0,1-1 0,0 1 0,-1-1 0,1 0 0,0 0 0,-1 0 0,3-1 0,5-4 0,-1 0 0,0-1 0,0 0 0,7-8 0,-9 9 0,13-16 0,-1 0 0,-1-1 0,0-1 0,12-28 0,12-15 0,-40 65 0,1-1 0,-1 1 0,1 0 0,0 0 0,-1 0 0,1 0 0,0 0 0,3-2 0,-4 4 0,-1 0 0,1 0 0,-1 0 0,0-1 0,1 1 0,-1 0 0,1 0 0,-1 0 0,1 0 0,-1 0 0,0 0 0,1 0 0,-1 0 0,1 0 0,-1 0 0,1 0 0,-1 0 0,1 0 0,-1 0 0,0 0 0,1 0 0,-1 0 0,1 1 0,-1-1 0,1 0 0,-1 0 0,0 1 0,1-1 0,0 1 0,1 2 0,0 0 0,0 1 0,-1 0 0,1-1 0,-1 1 0,0 0 0,0-1 0,0 1 0,1 8 0,1 7 0,-1 0 0,0 1 0,-2-1 0,0 1 0,-4 24 0,2-32 0,-1 1 0,0-1 0,0 0 0,-1 0 0,-1 0 0,0-1 0,0 1 0,-1-1 0,-10 14 0,15-24 0,0 1 0,0-1 0,0 0 0,-1 0 0,1 0 0,0 0 0,-1 0 0,1 0 0,0 0 0,-1 0 0,1-1 0,-1 1 0,1 0 0,-1-1 0,1 0 0,-1 1 0,0-1 0,1 0 0,-1 1 0,0-1 0,1 0 0,-1 0 0,1-1 0,-1 1 0,0 0 0,1 0 0,-1-1 0,1 1 0,-1-1 0,0 1 0,1-1 0,-2-1 0,-1 0 0,0 0 0,1 0 0,-1-1 0,1 1 0,-1-1 0,1 0 0,0 0 0,0 0 0,0-1 0,-4-6 0,7 10 0,-1-1 0,1 0 0,-1 0 0,1 1 0,0-1 0,-1 0 0,1 0 0,0 0 0,0 1 0,-1-1 0,1 0 0,0 0 0,0 0 0,0 0 0,0 1 0,0-1 0,0 0 0,0 0 0,0 0 0,0 0 0,1 1 0,-1-1 0,0 0 0,1 0 0,0-1 0,0 1 0,0 0 0,0 0 0,0 0 0,0 0 0,0 1 0,0-1 0,1 0 0,-1 1 0,0-1 0,0 1 0,1-1 0,-1 1 0,3-1 0,5 0 0,0 0 0,-1 0 0,16 2 0,-23-1 0,57 4 0,93 1 0,-136-5 0,0-2 0,0 0 0,0-1 0,0 0 0,0-1 0,-1-1 0,26-11 0,-32 11 0,1 0 0,-1 0 0,-1-1 0,1 0 0,-1-1 0,0 0 0,0 0 0,-1 0 0,1-1 0,6-13 0,-11 18 0,0 0 0,0-1 0,0 1 0,-1-1 0,1 1 0,-1-1 0,0 0 0,0 1 0,0-1 0,-1 0 0,1 0 0,-1 0 0,0 0 0,0 0 0,0 1 0,-1-1 0,0 0 0,1 0 0,-1 0 0,0 1 0,-1-1 0,1 1 0,-1-1 0,1 1 0,-1-1 0,0 1 0,-1 0 0,1 0 0,-3-3 0,3 3 0,-1 0 0,0 1 0,0-1 0,0 1 0,0 0 0,0 0 0,0 0 0,0 1 0,0-1 0,-1 1 0,1-1 0,-1 1 0,1 0 0,-1 1 0,1-1 0,-1 1 0,0-1 0,1 1 0,-1 0 0,0 0 0,1 1 0,-1-1 0,0 1 0,-3 0 0,3 1 0,-1 0 0,0 0 0,1 0 0,0 0 0,0 1 0,0-1 0,0 1 0,0 0 0,0 0 0,1 1 0,-1-1 0,1 1 0,0 0 0,0 0 0,0 0 0,1 0 0,-5 9 0,3-2 0,0 1 0,1 0 0,1 1 0,-1-1 0,2 0 0,0 1 0,0-1 0,1 1 0,1-1 0,0 1 0,1-1 0,0 0 0,1 0 0,0 1 0,1-2 0,0 1 0,10 18 0,-8-18 0,0 0 0,1 0 0,0 0 0,1-1 0,1 0 0,0-1 0,0 0 0,1 0 0,0-1 0,1-1 0,0 1 0,0-2 0,1 1 0,0-2 0,23 11 0,-26-15 0,0 0 0,0 0 0,0-1 0,0 0 0,0-1 0,0 0 0,0 0 0,0-1 0,0 0 0,0-1 0,0 0 0,0 0 0,8-4 0,2-1 0,-1-1 0,0-1 0,-1 0 0,31-24 0,-38 25 123,0-1 0,-1 0 0,0 0 0,0-1 0,-2-1 0,1 1 0,7-14 0,-4 3-1763,-1 1 1,11-33-1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4:58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11 460 10248,'0'0'7842,"6"-12"-7270,16-33 98,-2-1 0,23-74-1,-28 58-46,31-102 1644,-46 164-2234,0-1 0,0 1-1,0-1 1,0 1 0,1-1 0,-1 1 0,0-1 0,0 1 0,1-1 0,-1 1 0,0 0 0,1-1 0,-1 1 0,0-1 0,1 1 0,-1 0 0,1-1 0,-1 1 0,0 0 0,1-1 0,-1 1-1,1 0 1,-1 0 0,1 0 0,-1-1 0,1 1 0,-1 0 0,1 0 0,-1 0 0,1 0 0,0 0 0,-1 0 0,1 0 0,-1 0 0,1 0 0,-1 0 0,1 0 0,-1 0 0,1 1 0,-1-1-1,1 0 1,-1 0 0,1 0 0,-1 1 0,1-1 0,-1 0 0,0 1 0,1-1 0,-1 0 0,1 1 0,-1-1 0,0 0 0,1 1 0,2 2 42,-1 0-1,1-1 1,0 1 0,-1 0 0,0 0-1,4 6 1,0 7 41,0 0-1,-1 1 1,-1-1-1,0 1 1,-1-1-1,-1 1 1,-1 0-1,0 0 1,-4 35-1,0-25 82,-1-1 1,-1 1-1,-1-1 0,-2 1 1,-17 39-1,21-58-34,0 0 0,0 0 1,-1 0-1,0-1 0,-10 12 1,14-18-96,-1 1 1,0 0-1,1-1 0,-1 1 1,0 0-1,0-1 1,0 0-1,0 0 0,0 1 1,0-1-1,0 0 1,-1-1-1,1 1 0,0 0 1,0-1-1,-1 1 0,1-1 1,-1 0-1,1 0 1,0 1-1,-1-2 0,1 1 1,0 0-1,-1 0 1,1-1-1,-3 0 0,-3-3 90,0 1-1,1-1 0,0 0 1,0-1-1,0 0 0,0 0 1,1 0-1,0-1 0,0 0 1,-6-8-1,11 13-157,1 1 0,-1-1 0,1 0 0,-1 0 0,1 0 0,-1 0 0,1 0 0,-1 0 0,1 0 0,0 0 0,0 0 0,0 0 0,0 0 0,0 0 0,-1 0 0,2 0 0,-1 0 0,0 0 0,0 0 0,0 0 0,0 0 0,1 0 0,-1 0 0,0 0 0,1-1 0,1 0 0,-1 0 0,1 0 0,-1 1 0,1-1 0,-1 1 0,1-1 0,0 1 0,0-1 0,0 1 0,4-2 0,1 0 0,1 0 0,-1 0 0,1 1 0,-1 0 0,12-1 0,98-2 0,-83 5 0,1-2 0,-1 0 0,65-15 0,82-40-739,-143 44-2535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5:00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356 144 8640,'0'0'6688,"-11"2"-6143,-8 2-195,0 1 1,1 0-1,-1 2 1,1 0-1,0 1 1,1 1 0,0 0-1,0 2 1,-15 12-1,-7 9 600,23-20-398,0 2 0,0 0 0,-17 21 0,29-30-402,1-1 0,0 0 0,0 1 0,0 0 0,1 0 0,-1 0 0,1 0 0,0 0 0,1 0 0,-1 1 0,1-1 0,0 0 0,1 1-1,-1-1 1,1 1 0,0-1 0,1 9 0,0-11-85,0 1 0,0-1 0,0 0 1,0 0-1,0 0 0,1 0 0,-1 0 0,1-1 0,0 1 0,0 0 0,0-1 0,0 1 0,0-1 0,1 0 0,-1 0 0,1 0 0,-1 0 1,1 0-1,0 0 0,0-1 0,0 1 0,0-1 0,0 0 0,0 0 0,0 0 0,0 0 0,1-1 0,4 1 0,-1 0 16,0 0-1,0-1 0,0 0 1,0 0-1,0-1 1,0 0-1,0 0 0,0-1 1,0 0-1,0 0 0,0 0 1,7-5-1,-2 0 14,0-1 1,0 0-1,-1 0 0,0-2 1,0 1-1,-1-1 0,-1-1 0,0 0 1,0 0-1,-1-1 0,0 0 0,-1 0 1,0-1-1,-1 0 0,-1 0 1,0 0-1,-1-1 0,0 0 0,-1 0 1,-1 0-1,0 0 0,-1 0 0,0-21 1,-4 7 143,3 27-209,0 0 1,0 1-1,0-1 1,0 0-1,0 0 0,-1 0 1,1 0-1,0 0 1,-1 0-1,1 0 1,0 0-1,-1 0 1,1 1-1,-1-1 1,1 0-1,-1 0 1,1 0-1,-1 1 1,0-1-1,1 0 1,-1 1-1,0-1 1,-1 0-1,1 4 99,-1 1-1,1 0 1,1 0-1,-1 0 1,0 6-1,2 7-41,0-1 1,2 1-1,0-1 0,1 0 0,0 0 0,12 28 0,-12-36-84,0 1-1,0-1 1,0 0-1,1-1 1,1 1-1,-1-1 1,1 0-1,0 0 1,0-1-1,1 0 1,0 0-1,12 8 1,-15-11-2,1-1 0,0 1-1,0-1 1,0 0 0,1 0 0,-1 0 0,0-1 0,1 1-1,-1-1 1,1-1 0,-1 1 0,1-1 0,0 0-1,-1 0 1,1-1 0,-1 0 0,1 0 0,-1 0 0,1 0-1,-1-1 1,9-4 0,-3 0 0,0-1 0,0-1 0,-1 0 0,0 0 0,0-1 0,-1 0 0,0-1 0,-1 0 0,0 0 0,-1-1 0,8-13 0,8-19 0,28-72 0,-45 100 0,43-101 0,-49 115 0,1 1 0,-1 0 0,0-1 0,0 1 0,0-1 0,0 1 0,0 0 0,1-1 0,-1 1 0,0 0 0,0-1 0,1 1 0,-1 0 0,0-1 0,0 1 0,1 0 0,-1 0 0,0-1 0,1 1 0,-1 0 0,0 0 0,1 0 0,-1 0 0,0-1 0,1 1 0,-1 0 0,1 0 0,-1 0 0,0 0 0,1 0 0,-1 0 0,1 0 0,-1 0 0,0 0 0,1 0 0,-1 0 0,1 0 0,-1 0 0,0 0 0,1 1 0,-1-1 0,0 0 0,1 0 0,-1 0 0,0 0 0,1 1 0,-1-1 0,0 0 0,1 0 0,-1 1 0,0-1 0,1 0 0,-1 1 0,0-1 0,0 0 0,0 1 0,1-1 0,-1 0 0,0 1 0,15 22 0,-6-2 0,-2 1 0,0 0 0,-1 0 0,-2 1 0,0-1 0,1 37 0,-4-9 0,-11 97 0,9-134 0,-1 1 0,0-1 0,-1 0 0,-1 0 0,0 0 0,-9 18 0,13-30 0,-1 0 0,1 0 0,-1-1 0,1 1 0,-1 0 0,1 0 0,-1 0 0,0-1 0,1 1 0,-1 0 0,0-1 0,0 1 0,1-1 0,-1 1 0,0-1 0,0 1 0,0-1 0,0 1 0,0-1 0,0 0 0,0 0 0,0 1 0,-1-1 0,0 0 0,0-1 0,0 1 0,0 0 0,1-1 0,-1 1 0,0-1 0,1 0 0,-1 1 0,0-1 0,1 0 0,-1 0 0,-1-1 0,-2-2 0,1 0 0,0 0 0,0 0 0,0 0 0,0-1 0,0 1 0,-3-7 0,7 11 0,-27-56 0,26 52 0,-1-1 0,1 1 0,-1-1 0,1 1 0,1-1 0,-1 1 0,1-1 0,-1 1 0,1-1 0,1 0 0,0-5 0,0 8 0,0-1 0,0 1 0,1-1 0,-1 1 0,1 0 0,-1-1 0,1 1 0,0 0 0,0 0 0,0 0 0,0 1 0,0-1 0,0 0 0,1 1 0,-1-1 0,0 1 0,1 0 0,-1 0 0,1 0 0,3-1 0,4-1 0,0 0 0,0 1 0,21-2 0,-17 3 0,1 1 0,-1 1 0,0 0 0,1 1 0,13 4 0,68 24 0,-68-20 0,0-1 0,0-1 0,35 4 0,-22-8 492,58-1 0,-84-3-1195,0-1 0,0-1 1,0-1-1,0 0 1,-1 0-1,25-11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5:0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1367 0 12160,'0'0'3344,"-8"13"-2467,-41 61 435,-88 102 1,-85 69 353,191-211-1427,-66 65 486,-5-5-1,-114 82 1,-240 142 2503,407-289-2099,88-68 320,41-26-1253,-38 32-3733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5:23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79 8032,'0'0'14743,"-11"1"-14399,4-1-273,5 0-51,0 0 0,0 0 0,-1 0-1,1 0 1,0 0 0,0 1 0,0-1 0,-1 1 0,1-1 0,0 1-1,0 0 1,0 0 0,0 0 0,0 0 0,0 0 0,1 0 0,-1 1 0,0-1-1,0 0 1,1 1 0,-1 0 0,1-1 0,-1 1 0,1 0 0,0 0 0,0-1-1,0 1 1,0 0 0,0 0 0,-1 3 0,-65 326 2832,65-314-2211,-1 0 0,2 29-1,4-37-290,-1-5 93,-1-6 687,11-66-330,9-127 41,-12 117-533,27-109-1,-34 178-307,-3 24 0,5 80 0,-4 1 0,-15 108 0,0-138 0,10-49 0,0 1 0,-1 18 0,5-31 0,1-4 0,0 0 0,1-1 0,-1 1 0,0-1 0,0 1 0,-1 0 0,1-1 0,0 1 0,0-1 0,0 1 0,0-1 0,0 1 0,-1 0 0,1-1 0,0 1 0,0-1 0,-1 1 0,1-1 0,0 1 0,-1-1 0,1 1 0,-1-1 0,1 0 0,-1 1 0,1-1 0,-1 0 0,1 1 0,-1-1 0,1 0 0,-1 1 0,1-1 0,-1 0 0,1 0 0,-1 0 0,1 0 0,-1 1 0,0-1 0,1 0 0,-1 0 0,1 0 0,-1 0 0,0 0 0,1 0 0,-1-1 0,1 1 0,-1 0 0,0 0 0,-8 22 0,-2-2 0,8-16 0,0 0 0,0 1 0,0 0 0,1 0 0,0 0 0,0 0 0,0 0 0,-1 6 0,13-57 0,19-183 0,-17 138 0,-12 65 321,0 17-4577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20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0 592 11656,'0'0'2121,"10"-11"-1290,-7 8-755,10-12 241,0-1 1,-1 0-1,-1 0 0,11-23 0,9-21 478,20-42 1533,43-119 1,-86 202-1376,0-1 0,18-32 0,-26 52-937,1 0 0,-1 0 0,0 0 0,0 0 0,0-1 0,0 1 0,0 0 0,1 0 0,-1 0 0,0 0 0,0 0 0,0 0 0,1 0 0,-1 0 0,0 0 0,0 0 0,0 0 0,0 0 0,1 0 0,-1 0 0,0 0 0,0 0 0,0 0 1,1 0-1,-1 0 0,0 0 0,0 0 0,0 0 0,0 0 0,1 0 0,-1 1 0,0-1 0,0 0 0,0 0 0,0 0 0,0 0 0,1 0 0,-1 0 0,0 1 0,0-1 0,0 0 0,0 0 0,0 0 0,0 0 0,0 1 0,0-1 0,0 0 0,0 0 0,1 0 1,-1 0-1,0 1 0,0-1 0,0 0 0,0 0 0,0 0 0,0 1 0,0-1 0,-1 0 0,7 16 328,0 19-15,-1 0 0,-2 0 0,-3 69 0,-1-78-210,-8 149 617,5-147-522,0-1 0,-2 1 0,-1-1-1,-13 31 1,19-55-155,0 0-1,0 0 0,-1 1 1,0-2-1,0 1 1,1 0-1,-2 0 0,1 0 1,0-1-1,0 1 1,-1-1-1,-2 2 0,3-3-22,0 0 0,1 0 0,-1-1 0,0 1 0,0-1 0,1 1 0,-1-1 0,0 0 0,0 0 0,0 0 0,0 0-1,1 0 1,-1 0 0,0 0 0,0-1 0,0 1 0,1 0 0,-1-1 0,0 0 0,1 1 0,-1-1 0,0 0 0,1 0-1,-2-1 1,-2-1 24,0-1 0,1 0 0,-1 1 0,1-1 0,0-1 0,0 1 0,1-1 0,-1 1 0,-4-10 0,0-2 252,-12-31 0,19 45-288,0 0-1,0 0 0,1 0 0,-1 0 0,1 0 0,-1 0 1,1 0-1,0-1 0,0 1 0,0 0 0,0 0 0,0 0 1,0-1-1,1 1 0,-1 0 0,1 0 0,-1 0 1,2-3-1,-1 4-9,0 0 0,0-1 0,1 1 0,-1 0 1,0 0-1,1 0 0,-1 0 0,1 0 0,-1 0 1,1 0-1,-1 0 0,1 1 0,0-1 0,-1 1 0,1-1 1,0 1-1,-1-1 0,1 1 0,0 0 0,0 0 1,-1 0-1,4 0 0,171 3-14,-158-4 0,0 0 0,0-1 0,-1-1 0,1-1 0,-1-1 0,0 0 0,0-1 0,0-1 0,-1 0 0,0-1 0,0-1 0,-1-1 0,0 0 0,-1-1 0,20-19 0,109-103 0,-129 121 0,-5 4 0,0 1 0,1 0 0,0 0 0,0 1 0,13-6 0,-6 7 0,-31 20 0,-89 81 0,35-31 0,52-51 0,0 2 0,1 0 0,0 0 0,-22 35 0,34-46 0,1-1 0,-1 1 0,1 0 0,0 0 0,0 1 0,0-1 0,1 0 0,-1 1 0,1-1 0,1 1 0,-1-1 0,1 1 0,0-1 0,0 1 0,1-1 0,-1 1 0,1-1 0,0 1 0,1-1 0,0 0 0,-1 0 0,2 1 0,-1-1 0,5 7 0,-3-6 0,1 0 0,0-1 0,0 0 0,0 0 0,1 0 0,-1-1 0,1 1 0,0-1 0,1-1 0,-1 1 0,0-1 0,1 0 0,0-1 0,0 0 0,0 0 0,0 0 0,0-1 0,0 0 0,15 0 0,-10 0 0,0-1 0,1-1 0,-1 0 0,0-1 0,0-1 0,0 1 0,0-2 0,-1 0 0,1 0 0,-1-1 0,14-8 0,0-5 0,-1 0 0,-1-2 0,0 0 0,-2-2 0,0 0 0,24-36 0,-30 37 0,-2-1 0,0 0 0,-1-1 0,-2-1 0,0 1 0,-2-2 0,7-26 0,-14 20 0,-2 9 0,2 21 0,-1 0 0,0 0 0,1 0 0,-1 0 0,1 0 0,0 0 0,-1 0 0,1 0 0,0 1 0,0-1 0,-1 0 0,1 0 0,0 1 0,0-1 0,0 1 0,0-1 0,0 1 0,0-1 0,0 1 0,0-1 0,0 1 0,0 0 0,0 0 0,0-1 0,0 1 0,0 0 0,0 0 0,0 0 0,0 0 0,1 0 0,-1 1 0,0-1 0,0 0 0,0 0 0,0 1 0,0-1 0,0 1 0,0-1 0,0 1 0,1 0 0,3 4 0,0 0 0,0 0 0,-1 1 0,0 0 0,0-1 0,0 1 0,-1 1 0,0-1 0,0 0 0,0 1 0,2 10 0,1 10 0,5 44 0,-6-39 0,-5-31 0,17 89 0,-15-80 0,1 0 0,1 0 0,-1-1 0,2 0 0,-1 1 0,12 15 0,-13-22 0,0 0 0,0 0 0,0 0 0,1-1 0,-1 1 0,1-1 0,-1 0 0,1 0 0,0 0 0,0 0 0,0-1 0,0 0 0,0 0 0,0 0 0,1 0 0,-1-1 0,0 1 0,0-1 0,0 0 0,8-1 0,-2 0 0,1-1 0,-1 1 0,1-2 0,-1 0 0,0 0 0,0-1 0,11-5 0,-9 2 0,0-1 0,-1 0 0,0 0 0,0-1 0,-1-1 0,0 0 0,0 0 0,-1-1 0,-1 0 0,0 0 0,0-1 0,-1 0 0,-1-1 0,0 0 0,0 0 0,-2 0 0,1 0 0,-2-1 0,0 1 0,0-1 0,-1 0 0,-1 0 0,-1 0 0,0-16 0,0 25 0,-1 0 0,1 1 0,-1-1 0,0 1 0,0-1 0,0 1 0,-1-1 0,0 1 0,1 0 0,-2 0 0,-2-6 0,4 9 0,-1-1 0,1 1 0,0 0 0,-1-1 0,1 1 0,-1 0 0,1 0 0,-1 0 0,1 0 0,-1 0 0,0 1 0,1-1 0,-1 0 0,0 1 0,0-1 0,1 1 0,-1 0 0,0-1 0,0 1 0,0 0 0,0 0 0,0 0 0,1 1 0,-1-1 0,0 0 0,0 1 0,0-1 0,1 1 0,-1-1 0,-2 2 0,0 0 0,1 1 0,-1-1 0,1 0 0,0 1 0,-1 0 0,2 0 0,-1 0 0,0 0 0,0 0 0,1 1 0,0-1 0,0 1 0,0-1 0,-3 8 0,0 2 0,0-1 0,1 1 0,-3 17 0,6-19 0,0 0 0,0 0 0,1 0 0,0-1 0,1 1 0,0 0 0,1 0 0,0 0 0,6 17 0,-5-21 0,-1 0 0,1 0 0,0-1 0,1 1 0,0-1 0,0 0 0,0 0 0,1 0 0,-1-1 0,1 0 0,1 0 0,-1 0 0,1 0 0,0-1 0,9 6 0,-11-9 0,0 0 0,1 0 0,-1 0 0,0 0 0,1-1 0,-1 1 0,1-1 0,-1 0 0,1-1 0,-1 1 0,1-1 0,-1 0 0,1 0 0,-1 0 0,0 0 0,1-1 0,-1 0 0,5-3 0,10-5 0,-1 0 0,24-19 0,-11 5 0,0-1 0,-1-1 0,-2-2 0,-1-1 0,35-48 0,-59 73 0,20-35 0,-22 38 0,0-1 0,0 0 0,-1 1 0,1-1 0,0 0 0,-1 0 0,0 0 0,1 1 0,-1-1 0,0 0 0,0 0 0,0 0 0,0 0 0,0 1 0,0-1 0,-1 0 0,1 0 0,-1 0 0,1 1 0,-2-4 0,1 4 0,-1 0 0,1 0 0,0 0 0,-1 0 0,1 0 0,-1 0 0,1 1 0,-1-1 0,1 0 0,-1 1 0,1-1 0,-1 1 0,0 0 0,1 0 0,-1-1 0,0 1 0,1 0 0,-1 0 0,0 1 0,1-1 0,-4 1 0,1-1 0,1 1 0,-1 0 0,1-1 0,0 2 0,-1-1 0,1 0 0,0 1 0,-1-1 0,-4 5 0,0 1 0,0 1 0,1 1 0,0-1 0,1 1 0,0 1 0,0-1 0,1 1 0,-6 14 0,6-9 0,-1 1 0,2 0 0,0-1 0,1 2 0,-1 16 0,4-28 0,-1 0 0,1 0 0,1 0 0,-1 0 0,1 0 0,-1-1 0,1 1 0,1 0 0,-1 0 0,1-1 0,0 1 0,0 0 0,0-1 0,1 0 0,3 6 0,-3-7 0,-1-1 0,1 1 0,-1-1 0,1 0 0,0 0 0,0 0 0,0 0 0,0-1 0,0 1 0,0-1 0,1 0 0,-1 0 0,0 0 0,1 0 0,-1 0 0,0-1 0,1 1 0,-1-1 0,1 0 0,-1 0 0,1-1 0,6 0 0,2-2 0,1 0 0,0-1 0,-1-1 0,1 1 0,-1-2 0,0 0 0,-1 0 0,17-13 0,8-9 0,37-37 0,-16 12 0,-45 42 0,12-11 0,-23 21 0,1 0 0,-1 0 0,0 0 0,1 0 0,-1 1 0,0-1 0,1 0 0,-1 1 0,1-1 0,-1 1 0,1 0 0,-1-1 0,1 1 0,0 0 0,2 0 0,-3 0 0,-1 1 0,1-1 0,0 1 0,0-1 0,-1 1 0,1 0 0,0-1 0,-1 1 0,1 0 0,-1-1 0,1 1 0,-1 0 0,1 0 0,-1-1 0,1 1 0,-1 0 0,0 0 0,0 0 0,1 0 0,-1-1 0,0 1 0,0 0 0,0 0 0,0 0 0,0 0 0,0 0 0,0 0 0,0 0 0,0 1 0,-5 32 0,5-31 0,-39 181 0,37-175 0,1-7 0,0 0 0,1 0 0,-1 0 0,1 0 0,0 1 0,-1-1 0,1 0 0,0 0 0,0 0 0,1 4 0,-1-6 0,1 0 0,0 0 0,-1 0 0,1 0 0,-1 0 0,1 0 0,-1 0 0,1 0 0,0-1 0,-1 1 0,1 0 0,-1 0 0,1 0 0,-1-1 0,1 1 0,-1 0 0,1-1 0,-1 1 0,1 0 0,-1-1 0,0 1 0,1 0 0,0-2 0,13-9 0,13-20 0,43-61 0,-4 4 0,-58 77 0,-5 6 0,1 1 0,-1-1 0,1 1 0,0 0 0,6-5 0,-10 9 0,1-1 0,-1 1 0,1 0 0,0-1 0,-1 1 0,1 0 0,-1 0 0,1 0 0,-1-1 0,1 1 0,0 0 0,-1 0 0,1 0 0,0 0 0,-1 0 0,1 0 0,-1 0 0,1 0 0,0 0 0,-1 0 0,2 1 0,-1-1 0,0 1 0,0 0 0,-1 0 0,1-1 0,0 1 0,0 0 0,0 0 0,-1 0 0,1 0 0,0 0 0,-1 0 0,1 0 0,-1 0 0,0 0 0,1 0 0,-1 1 0,5 16 0,0 0 0,-2 1 0,2 29 0,-3-30 0,0 1 0,1-1 0,9 34 0,-11-51 0,-1 0 0,0 0 0,0 0 0,1 0 0,-1 0 0,1 0 0,-1 0 0,1 0 0,-1 0 0,1 0 0,-1 0 0,1 0 0,0 0 0,0-1 0,-1 1 0,1 0 0,0-1 0,0 1 0,0 0 0,0-1 0,0 1 0,0-1 0,0 1 0,0-1 0,0 0 0,0 1 0,0-1 0,0 0 0,0 0 0,0 0 0,0 0 0,0 1 0,0-2 0,0 1 0,0 0 0,0 0 0,1 0 0,-1 0 0,0-1 0,0 1 0,0 0 0,0-1 0,0 1 0,0-1 0,-1 1 0,1-1 0,0 0 0,0 1 0,1-2 0,7-5 0,-1-1 0,1 0 0,-2 0 0,8-9 0,-3 3 0,11-12 0,31-46 0,-2 1 0,-34 55 0,-18 16 0,1 0 0,-1 0 0,0 0 0,1 0 0,-1-1 0,1 1 0,-1 0 0,1 0 0,-1 0 0,1 0 0,-1 0 0,1 0 0,-1 0 0,0 0 0,1 0 0,-1 0 0,1 1 0,-1-1 0,1 0 0,-1 0 0,1 0 0,-1 0 0,0 1 0,1-1 0,-1 0 0,1 0 0,-1 1 0,0-1 0,1 0 0,-1 1 0,0-1 0,0 0 0,1 1 0,-1-1 0,0 1 0,0-1 0,1 0 0,-1 1 0,0-1 0,0 1 0,0-1 0,0 1 0,0-1 0,1 0 0,-1 1 0,0-1 0,0 1 0,0-1 0,-1 2 0,11 97 0,-5-30 0,-4-59 0,0-1 0,0-1 0,0 0 0,1 0 0,0 0 0,5 15 0,-6-22 0,-1 1 0,1-1 0,0 0 0,0 0 0,0 1 0,0-1 0,0 0 0,0 0 0,0 0 0,0 0 0,0 0 0,0 0 0,1-1 0,-1 1 0,0 0 0,1-1 0,-1 1 0,0-1 0,1 1 0,-1-1 0,1 1 0,-1-1 0,1 0 0,-1 0 0,1 0 0,-1 0 0,1 0 0,-1 0 0,1 0 0,-1 0 0,0-1 0,1 1 0,-1-1 0,1 1 0,-1-1 0,0 1 0,1-1 0,-1 0 0,0 0 0,2 0 0,5-4 0,0 0 0,-1 0 0,1-1 0,-1 0 0,0 0 0,9-10 0,35-49 0,-20 23 0,-22 31 0,-2 2 0,0 1 0,0 0 0,0 0 0,10-6 0,-17 13 0,1 1 0,-1 0 0,1-1 0,-1 1 0,1-1 0,0 1 0,-1 0 0,1-1 0,0 1 0,-1 0 0,1 0 0,0 0 0,-1-1 0,1 1 0,0 0 0,0 0 0,-1 0 0,1 0 0,0 0 0,-1 0 0,1 0 0,0 1 0,0-1 0,-1 0 0,1 0 0,0 0 0,-1 1 0,1-1 0,0 1 0,1 0 0,-1 1 0,1-1 0,-1 0 0,0 1 0,0 0 0,0-1 0,0 1 0,0 0 0,0-1 0,1 5 0,1 1 0,-1 1 0,0 0 0,0 0 0,0 12 0,-2 126 0,0-145 0,0-1 0,0 1 0,0-1 0,0 0 0,0 1 0,0-1 0,0 1 0,0-1 0,0 0 0,0 1 0,0-1 0,0 1 0,0-1 0,1 0 0,-1 1 0,0-1 0,0 1 0,0-1 0,1 0 0,-1 1 0,0-1 0,0 0 0,1 1 0,-1-1 0,0 0 0,0 0 0,1 1 0,-1-1 0,1 0 0,-1 0 0,1 1 0,13-6 0,16-23 0,-25 23 0,21-18 0,26-27 0,-52 49 0,1 0 0,-1 1 0,0-1 0,1 0 0,-1 1 0,1-1 0,-1 1 0,1-1 0,-1 0 0,1 1 0,0 0 0,-1-1 0,1 1 0,-1-1 0,1 1 0,0 0 0,0-1 0,-1 1 0,1 0 0,0 0 0,-1 0 0,1-1 0,0 1 0,0 0 0,-1 0 0,1 0 0,0 0 0,0 0 0,-1 0 0,1 1 0,0-1 0,0 0 0,-1 0 0,1 0 0,0 1 0,-1-1 0,1 0 0,0 1 0,-1-1 0,1 1 0,0-1 0,-1 1 0,1-1 0,-1 1 0,1-1 0,-1 1 0,1-1 0,-1 1 0,1 0 0,-1-1 0,0 1 0,1 0 0,-1-1 0,0 1 0,0 0 0,1 0 0,2 8 0,0 0 0,0-1 0,2 17 0,-3-16 0,-2-7 0,0 0 0,1-1 0,-1 1 0,0-1 0,1 1 0,0-1 0,-1 1 0,1-1 0,0 1 0,0-1 0,-1 0 0,1 1 0,0-1 0,0 0 0,1 0 0,-1 0 0,0 0 0,0 1 0,0-2 0,1 1 0,-1 0 0,1 0 0,-1 0 0,0-1 0,1 1 0,0-1 0,-1 1 0,1-1 0,-1 1 0,1-1 0,-1 0 0,1 0 0,0 0 0,-1 0 0,1 0 0,1 0 0,5-2 0,-1 0 0,0 0 0,0-1 0,0 0 0,0 0 0,10-7 0,17-13 0,0-1 0,-1-2 0,-2-1 0,31-34 0,-46 41 0,17-12 0,-46 60 0,3-12 0,-21 28 0,-49 96 0,77-134 0,1 1 0,-1 0 0,2 1 0,-1-1 0,0 12 0,1-17 0,1 0 0,0-1 0,0 1 0,1 0 0,-1 0 0,0 0 0,1 0 0,-1 0 0,1-1 0,-1 1 0,1 0 0,1 1 0,-2-2 0,1 0 0,0-1 0,-1 1 0,1 0 0,0-1 0,0 1 0,-1 0 0,1-1 0,0 1 0,0-1 0,0 0 0,0 1 0,0-1 0,-1 0 0,1 1 0,0-1 0,0 0 0,0 0 0,0 0 0,0 0 0,0 0 0,0 0 0,0 0 0,2 0 0,2-1 0,0 0 0,0 0 0,0-1 0,-1 1 0,1-1 0,0 0 0,-1 0 0,1-1 0,-1 0 0,0 1 0,0-1 0,7-7 0,2-3 0,-1 0 0,14-20 0,14-17 0,-35 50 0,-4 7 0,-1 13 0,-8 30 0,-25 89 0,16-77 0,-54 185 0,55-202 0,-2-1 0,-2-1 0,-36 58 0,35-74 0,20-26 0,1-1 0,0 1 0,-1-1 0,0 1 0,1-1 0,-1 1 0,1-1 0,-1 0 0,0 1 0,1-1 0,-1 0 0,0 1 0,1-1 0,-1 0 0,0 0 0,1 0 0,-1 0 0,0 1 0,1-1 0,-1 0 0,0 0 0,0 0 0,1 0 0,-1-1 0,0 1 0,0 0 0,1 0 0,-1 0 0,0 0 0,1-1 0,-1 1 0,0 0 0,1-1 0,-1 1 0,1-1 0,-1 1 0,0-1 0,1 1 0,-1-1 0,1 1 0,-1-2 0,-3-4 0,1 0 0,0 0 0,0 0 0,1-1 0,-1 1 0,2-1 0,-1 0 0,1 1 0,0-1 0,-1-13 0,2-4 0,4-43 0,0 30 0,3 0 0,0 1 0,3 0 0,1 0 0,2 1 0,1 0 0,1 1 0,2 1 0,29-42 0,-36 62 328,0 0 0,22-20 0,-29 29-656,1 1 0,-1 0 0,1 0 0,0 1 0,0-1 0,0 1 0,0 0 1,1 0-1,-1 0 0,1 0 0,-1 1 0,1 0 0,-1 0 0,6-1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5:25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48 152 11952,'0'0'9359,"1"-10"-8981,10-82 1412,-15 46 360,4 46-2121,0 0 1,0 0 0,0-1 0,0 1-1,0 0 1,0 0 0,0 0 0,0-1-1,-1 1 1,1 0 0,0 0 0,0 0-1,0 0 1,0 0 0,-1-1 0,1 1-1,0 0 1,0 0 0,0 0 0,-1 0-1,1 0 1,0 0 0,0 0 0,0 0 0,-1 0-1,1 0 1,0 0 0,0 0 0,0 0-1,-1 0 1,1 0 0,0 0 0,0 0-1,-1 0 1,1 0 0,0 0 0,0 0-1,0 0 1,-1 0 0,1 0 0,0 0-1,0 0 1,0 1 0,-1-1 0,1 0-1,0 0 1,0 0 0,0 0 0,0 0-1,0 1 1,-1-1 0,1 0 0,0 0 0,0 0-1,0 1 1,0-1 0,0 0 0,-11 10 477,6-4-396,1 0 1,0 1 0,1 0-1,-1-1 1,1 1 0,1 0-1,-1 1 1,1-1 0,0 0-1,1 1 1,0-1 0,0 1-1,1-1 1,0 1 0,0-1-1,0 1 1,1-1 0,0 1-1,4 12 1,-4-19-90,-1-1 0,0 1 1,0 0-1,1 0 0,-1 0 0,1 0 0,-1-1 0,1 1 0,-1 0 1,1 0-1,-1-1 0,1 1 0,0 0 0,-1-1 0,1 1 0,0 0 1,0-1-1,-1 1 0,1-1 0,0 0 0,0 1 0,0-1 0,0 0 1,1 1-1,0-1 6,0 0 0,-1 0 1,1 0-1,0 0 0,0-1 1,0 1-1,-1 0 0,1-1 1,0 0-1,-1 1 0,1-1 0,1-1 1,3-1 27,-1 0 0,-1 0 1,1-1-1,0 0 0,-1 0 0,0 0 1,5-6-1,-5 3 4,1 1 0,-2-1 0,1 0 1,0-1-1,1-7 0,-4 13-21,0-1-1,0 0 1,0 1 0,-1-1 0,0 0 0,1 0-1,-1 0 1,0 0 0,0 1 0,-1-1-1,1 0 1,0 0 0,-1 0 0,0 1-1,0-1 1,0 0 0,-2-4 0,3 6-36,-1 0 1,1 0-1,-1 1 1,0-1 0,1 0-1,-1 1 1,0-1-1,1 0 1,-1 1-1,0-1 1,1 1 0,-1-1-1,0 1 1,0 0-1,0-1 1,0 1-1,1 0 1,-1-1 0,0 1-1,0 0 1,0 0-1,0 0 1,0 0-1,0 0 1,0 0 0,0 0-1,0 0 1,1 0-1,-1 0 1,0 1-1,0-1 1,0 0 0,0 1-1,0-1 1,1 0-1,-3 2 1,-2 1 13,-1 1 0,1 0 0,-1 0 0,-5 7 0,-3 1-1,8-9-16,5-2 0,-1 0 0,1-1 0,0 1 0,-1 0 0,1 0 0,0 0 0,-1 0 0,1 0 0,0 0 0,0 0 0,0 0 0,0 1 0,0-1 0,0 0 0,0 1 0,1-1 0,-1 0 0,0 1 0,1-1 0,-1 1 0,1-1 0,-1 1 0,1-1 0,0 1 0,0 0 0,0 2 0,32-21 920,-7 1-4702,-24 15 2708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18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12664,'0'0'552,"0"63"-344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48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81 8936,'0'0'10541,"-9"-7"-10155,7 5-363,-13-8 347,1-1 1,-2 2-1,-25-13 0,27 16-53,10 4-192,0 0 1,0 0-1,0 1 0,0-1 1,0 1-1,0 0 1,-1 0-1,1 0 0,0 1 1,-1-1-1,1 1 0,0 0 1,-1 1-1,1-1 1,0 1-1,-7 1 0,0 2 43,1 0-1,-1 1 0,1 0 1,0 1-1,0 0 1,1 1-1,0 0 0,0 0 1,0 1-1,1 0 0,0 1 1,1-1-1,0 2 0,-9 13 1,0 1 59,9-14-112,0 0 0,0 1 1,1-1-1,1 1 0,0 1 0,-7 21 0,9-22-1,2-10-84,1 0 0,0 0 0,-1 1 0,1-1-1,0 0 1,0 0 0,-1 1 0,1-1 0,0 0 0,1 0 0,-1 1 0,0-1 0,0 0 0,0 0-1,1 1 1,-1-1 0,1 1 0,0 2 26,1-1 0,-1 1 0,1-1 0,0 0 0,0 1 1,0-1-1,1 0 0,-1 0 0,1-1 0,0 1 0,-1 0 0,1-1 0,0 0 0,0 0 0,1 0 0,-1 0 0,0 0 0,5 1 0,6 2 56,1 0 0,0-1-1,20 2 1,22 7 125,-46-10-163,-1-1-1,1 0 1,17 1-1,-18-3 6,0 1 0,0 1 0,0-1 0,18 7-1,0 1 30,-21-7-69,0 0 1,0 0 0,0 1-1,9 4 1,-12-5-6,0-1 0,1 1 1,0-1-1,-1 0 0,6 1 1,5 1 171,16 3 422,-31-6-311,3 0-191,-2 0-118,-1 0 1,0 0-1,0 0 1,0 0-1,1 0 1,-1 0 0,0 0-1,0 0 1,0 0-1,1 0 1,-1 0-1,0 0 1,0 0 0,0 0-1,1 0 1,-1 0-1,0 0 1,0 0-1,0 0 1,1 0 0,-1 0-1,0 0 1,0 0-1,0 0 1,1 1 0,-1-1-1,0 0 1,0 0-1,0 0 1,0 0-1,1 0 1,-1 1 0,0-1-1,0 0 1,0 0-1,0 0 1,0 0-1,0 1 1,0-1 0,0 0-1,1 0 1,-1 0-1,0 1 1,0-1-1,0 0 1,1 8 33,1-8 4,-2 0-45,1 0 1,-1 0-1,0 0 1,1 0-1,-1 0 1,0 0-1,1 0 1,-1 0-1,0 0 1,1 0-1,-1 0 1,0 0-1,1 0 1,-1 0-1,0 0 1,0 0-1,1 0 1,-1 0-1,0 1 1,1-1-1,-1 0 1,0 0-1,0 0 1,1 1-1,-1-1 0,1 1 1,-1 2-2,0-2 0,0-1 0,0 0 0,0 0 0,0 1 0,0-1 0,0 0 0,0 0 0,0 1 0,0-1 0,0 0 0,0 0 0,0 1 0,0-1 0,0 0 0,0 0 0,0 1 0,0-1 0,0 0 0,0 0 0,0 1 0,1-1 0,-1 0 0,0 0 0,0 0 0,0 1 0,0-1 0,1 0 0,-1 0 0,0 0 0,0 0 0,0 1 0,1-1 0,-1 0 0,0 0 0,0 0 0,1 0 0,-1 0 0,1 0 0,-1 0 0,1 1 0,-1-1 0,1 0 0,-1-1 0,0 1 0,1 0 0,-1 0 0,1 0 0,-1 0 0,1 0 0,-1 0 0,0 0 0,1-1 0,-1 1 0,1 0 0,-1 0 0,0-1 0,1 1 0,-1 0 0,0-1 0,1 1 0,-1 0 0,0-1 0,0 1 0,1 0 0,-1-1 0,0 1 0,0-1 0,0 1 0,1 0 0,-1-1 0,0 1 0,0-1 0,0 1 0,0-1 0,0 0 0,0 1 0,0-1 0,0 0 0,0 0 0,-1 0 0,1 0 0,0 1 0,-1-1 0,1 0 0,0 0 0,-1 0 0,1 1 0,-1-1 0,1 0 0,-1 1 0,1-1 0,-1 0 0,0 1 0,1-1 0,-1 1 0,0-1 0,0 0 0,-5-2 0,1 1 0,0 0 0,-1-1 0,0 2 0,1-1 0,-1 1 0,0 0 0,0 0 0,0 0 0,0 1 0,0 0 0,0 0 0,0 1 0,0-1 0,0 1 0,1 0 0,-1 1 0,0 0 0,0 0 0,1 0 0,-1 0 0,-7 6 0,-17 7 0,-10 5 0,-6 10 0,31-21 0,1 0 0,0 0 0,1 2 0,0 0 0,0 0 0,-15 19 0,11-8 0,10-14 0,0 0 0,1 1 0,0 0 0,1 0 0,-6 13 0,7-13 0,1 0 0,0 0 0,1 0 0,-1 1 0,2-1 0,0 1 0,-1 12 0,2-19 0,1 1 0,-1 0 0,1-1 0,-1 1 0,1 0 0,0-1 0,0 1 0,1-1 0,-1 1 0,1-1 0,-1 0 0,1 0 0,0 0 0,0 0 0,1 0 0,-1 0 0,1 0 0,-1-1 0,1 1 0,0-1 0,6 4 0,-4-3 0,0-1 0,0 0 0,0 0 0,0-1 0,1 1 0,-1-1 0,1 0 0,-1 0 0,9-1 0,-2 0 0,-1 0 0,1-1 0,19-4 0,17-8 0,67-26 0,-50 20 0,-18 11 842,-21 4-5643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48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0 152 12160,'0'0'7966,"10"4"-7555,-5-1-350,0-1-3,0 1 0,-1-1 0,1 0 0,0-1 0,0 1 0,0-1-1,1 0 1,-1 0 0,0 0 0,0-1 0,1 0 0,-1 0 0,9-1 0,12-5 821,47-17 1,-66 21-718,0-1 0,-1 0 0,1-1 0,-1 1 1,0-1-1,0 0 0,0-1 0,-1 1 0,1-1 1,-1 0-1,8-11 0,10-15 736,-18 25-627,1 0 0,-2-1 0,1 0 0,-1 0 0,4-8 0,-8 14-215,0 1 0,0 0-1,0-1 1,0 1 0,0 0 0,1-1 0,-1 1 0,0 0-1,0-1 1,0 1 0,0 0 0,1-1 0,-1 1 0,0 0-1,0 0 1,1-1 0,-1 1 0,0 0 0,0 0 0,1 0 0,-1-1-1,0 1 1,1 0 0,-1 0 0,0 0 0,1 0 0,-1 0-1,0 0 1,1 0 0,-1 0 0,0-1 0,1 1 0,-1 0 0,0 0-1,1 1 1,-1-1 0,0 0 0,1 0 0,-1 0 0,0 0-1,1 0 1,-1 0 0,0 0 0,1 0 0,-1 1 0,0-1 0,0 0-1,1 0 1,-1 0 0,0 1 0,1-1 0,-1 0 0,0 0-1,0 1 1,0-1 0,1 0 0,-1 1 0,0-1 0,0 0-1,0 0 1,0 1 0,16 26-161,-9-15 425,-2-3-242,1 0 1,-1 1-1,-1-1 0,4 12 0,-4-9 86,2 0 1,10 19-1,0-1 3,-14-24-131,1 0-1,0-1 1,0 1 0,0-1 0,1 0-1,0 0 1,0 0 0,0-1 0,0 1-1,8 5 1,1 1-36,-11-9 0,1 0 0,-1 0 0,0 0 0,1-1 0,-1 1 0,6 2 0,-6-4 45,0 1 0,0-1-1,0 0 1,0 0 0,0 0 0,0 0 0,0 0-1,0-1 1,0 1 0,0 0 0,0-1 0,-1 0-1,1 1 1,0-1 0,0 0 0,0 0-1,-1 0 1,1 0 0,-1 0 0,1 0 0,1-2-1,30-30-2765,-27 27 366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49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1 14368,'0'0'1614,"-10"12"-1187,-141 180 1709,95-118-80,-97 101 0,133-154-1550,9-9 172,0-1-1,-14 11 0,23-20-407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1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130 703 11048,'0'0'5292,"-3"12"-4631,3-9-627,-46 228 1826,37-174-1080,-28 90 0,31-126-401,-5 39 1,3-14 349,2-32-112,2-7-1,5-6 614,0-1-1208,-1 0-1,1-1 1,-1 1 0,1 0 0,-1-1-1,0 1 1,1 0 0,-1-1-1,0 1 1,1-1 0,-1 1 0,0-1-1,0 1 1,1-1 0,-1 1-1,0-1 1,0 1 0,0-1 0,0 1-1,0-1 1,1 1 0,-1-1 0,0 0-1,27-172 941,11-61-111,-24 166-406,32-90 0,-36 129-163,28-53 0,-31 71-191,-1 0 0,1 1 0,1-1 0,0 1 0,0 1 0,1 0 0,14-11 0,-22 19-72,1 0 0,0 0 0,0 0 0,-1 0 0,1 0 0,0 0 0,0 1 0,0-1 0,0 1 0,0-1 0,0 1 0,0 0 0,0 0 0,0 0 0,0 0 0,0 0 0,0 0 1,0 1-1,0-1 0,0 0 0,0 1 0,0 0 0,0 0 0,0-1 0,0 1 0,0 0 0,-1 0 0,1 1 0,0-1 0,-1 0 0,1 0 0,-1 1 0,2 1 0,4 5 29,0 0 0,0 0 0,-1 0 0,-1 1 0,7 11-1,-6-7 11,0 1-1,-1 0 0,0 0 0,-1 0 0,0 0 0,-2 1 1,1 0-1,-1 28 0,-2-32 15,0 0-1,-1 1 1,0-1 0,-1 0-1,0-1 1,-1 1 0,0 0 0,-1-1-1,0 1 1,0-1 0,-1 0-1,-10 14 1,11-20-34,1 0 1,0-1-1,-1 1 0,0-1 1,0 0-1,0 0 0,0-1 1,0 1-1,-1-1 0,1 0 1,-1 0-1,0 0 0,0-1 0,1 1 1,-1-1-1,0 0 0,0-1 1,0 1-1,0-1 0,0 0 1,0 0-1,0-1 0,0 1 1,0-1-1,0 0 0,0 0 1,1-1-1,-1 0 0,0 0 1,1 0-1,-1 0 0,1-1 0,0 1 1,0-1-1,0 0 0,0 0 1,-6-7-1,10 10-38,0-1 0,0 1 0,0-1 0,-1 1 0,1-1 0,0 1 0,0-1 0,0 1 0,0-1 0,0 0 0,0 1 0,0-1 0,0 1 0,0-1 0,0 1 0,0-1 0,0 1 0,0-1 0,1 1 0,-1-1 0,0 1 0,0-1 0,1 1 0,-1-1 0,0 1 0,0-1 0,1 1 0,-1-1 0,1 1 0,-1 0 0,0-1 0,1 1 0,-1-1 0,1 1 0,-1 0 0,1 0 0,0-1 0,27-15 0,-20 12 0,27-12 0,2 2 0,52-14 0,8-2 0,41-11 0,-73 24 0,-30 9 0,-24 7 0,0-1 0,0-1 0,16-6 0,-24 8 0,-1 0 0,0 0 0,1 0 0,-1 0 0,0-1 0,0 1 0,0-1 0,0 0 0,0 1 0,-1-1 0,1 0 0,-1 0 0,1 0 0,-1 0 0,1 0 0,-1-1 0,0 1 0,0 0 0,0-1 0,1-3 0,-2 5 0,0 0 0,0-1 0,0 1 0,-1 0 0,1-1 0,0 1 0,0 0 0,-1 0 0,1-1 0,-1 1 0,1 0 0,-1 0 0,0 0 0,1 0 0,-1 0 0,0 0 0,0 0 0,0 0 0,0 0 0,1 0 0,-1 0 0,-1 0 0,1 0 0,0 1 0,0-1 0,0 0 0,0 1 0,0-1 0,-2 0 0,-3-1 0,1 0 0,-1 0 0,1 0 0,-1 1 0,-7-1 0,8 2 0,0 0 0,0 0 0,0 0 0,0 1 0,0 0 0,0 0 0,0 1 0,0-1 0,1 1 0,-1 0 0,1 0 0,-1 0 0,1 1 0,0 0 0,0 0 0,0 0 0,0 0 0,0 0 0,-4 6 0,6-6 0,0-1 0,0 1 0,0 0 0,0 0 0,0 0 0,1 0 0,-1 0 0,1 0 0,0 0 0,0 0 0,0 0 0,1 0 0,-1 1 0,1-1 0,0 0 0,-1 1 0,1-1 0,1 0 0,-1 1 0,0-1 0,1 0 0,0 0 0,0 1 0,0-1 0,0 0 0,0 0 0,1 0 0,-1 0 0,1 0 0,3 4 0,1-1 0,1 0 0,-1 0 0,1-1 0,1 0 0,-1 0 0,1-1 0,12 6 0,-5-2 0,-4-3 0,-1-1 0,0-1 0,1 1 0,0-2 0,-1 1 0,1-2 0,0 1 0,0-2 0,17 0 0,-4-1 0,-1-1 0,1-2 0,33-9 0,-13-1 0,74-36 0,-98 41 0,28-7 0,-44 13 0,-8 7 0,-38 49 0,-3 5 0,43-57 0,1 1 0,0-1 0,0 1 0,0-1 0,1 1 0,-1 0 0,0-1 0,0 1 0,1 0 0,-1 0 0,1 0 0,0-1 0,0 1 0,-1 0 0,1 0 0,0 0 0,0 0 0,1 0 0,-1-1 0,0 1 0,1 0 0,-1 0 0,1 0 0,-1-1 0,1 1 0,0 0 0,0-1 0,0 1 0,0-1 0,0 1 0,0-1 0,0 1 0,0-1 0,1 0 0,-1 1 0,0-1 0,1 0 0,2 2 0,3 1 0,-1-1 0,1 0 0,0 0 0,0-1 0,0 0 0,0 0 0,0 0 0,12 0 0,-6-1 0,-1-1 0,0 0 0,1-1 0,-1 0 0,1-1 0,-1 0 0,0-1 0,0 0 0,0-1 0,15-8 0,-11 4 0,0-2 0,0 0 0,0-1 0,-1 0 0,-1-1 0,16-17 0,-1-4 0,-2-1 0,-2-1 0,-1-1 0,-2-1 0,22-47 0,-23 38 0,-2-1 0,-1-1 0,12-60 0,-26 93 0,1-4 0,-1-1 0,0 0 0,-1 0 0,-1 0 0,-1-1 0,-3-32 0,0 40 0,2 10 0,0 0 0,0 0 0,-1 0 0,1 0 0,-1 0 0,0 0 0,-2-5 0,3 7 0,0 1 0,0 0 0,-1 0 0,1-1 0,0 1 0,0 0 0,-1 0 0,1 0 0,0-1 0,0 1 0,-1 0 0,1 0 0,0 0 0,-1 0 0,1 0 0,0-1 0,-1 1 0,1 0 0,0 0 0,-1 0 0,1 0 0,0 0 0,-1 0 0,1 0 0,0 0 0,-1 0 0,1 0 0,-1 1 0,-14 10 0,9-5 0,1 1 0,1 0 0,-1 0 0,1 0 0,0 1 0,0-1 0,1 1 0,0 0 0,-2 13 0,-13 78 0,13-31 0,2-1 0,4 1 0,11 76 0,-6-97 0,3 0 0,1-1 0,3 0 0,22 54 0,-34-95 0,1-1 0,0 0 0,1-1 0,-1 1 0,1 0 0,-1-1 0,1 1 0,0-1 0,6 5 0,-9-8 0,1 1 0,0 0 0,0-1 0,-1 1 0,1-1 0,0 1 0,0-1 0,0 1 0,0-1 0,0 0 0,0 1 0,0-1 0,0 0 0,0 0 0,0 0 0,0 0 0,-1 0 0,1 0 0,0 0 0,0 0 0,0 0 0,0 0 0,0 0 0,0-1 0,0 1 0,0 0 0,0-1 0,0 1 0,0 0 0,0-1 0,0 0 0,-1 1 0,1-1 0,0 1 0,0-1 0,-1 0 0,1 1 0,0-1 0,-1 0 0,1 0 0,-1 0 0,1 1 0,-1-1 0,1-2 0,8-16 961,-6 9-3912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1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1 187 16983,'0'0'3247,"12"-6"-2534,70-28 322,2 3 0,1 4 0,143-27 0,-101 26 835,-114 27-1502,2-1 51,-9-1-3273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4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475 156 9344,'0'0'10426,"-5"-10"-10098,-18-34-3,20 40-254,0-1 0,0 1-1,-1-1 1,1 1 0,-1 0-1,0 0 1,0 1 0,-1-1-1,1 1 1,-1 0 0,0 0-1,-9-4 1,-13-9 436,19 12-369,1-1 1,-1 1-1,0 1 1,0-1 0,0 2-1,-1-1 1,1 1 0,-1 0-1,1 0 1,-1 1-1,0 1 1,0-1 0,1 1-1,-1 1 1,0 0-1,0 0 1,1 0 0,-1 1-1,1 1 1,-1-1-1,1 1 1,0 1 0,0-1-1,-13 9 1,9-3 52,0 1 0,0 0 0,1 1 0,1 0 0,-15 18 0,21-23-100,-1 1-1,1 0 1,1 0 0,-1 0-1,1 1 1,0-1 0,1 1 0,0 0-1,0-1 1,1 1 0,0 0-1,-1 11 1,2-7 13,0-8-39,-1 1 0,1 0 1,0 0-1,1 0 1,-1-1-1,1 1 0,0 0 1,0 0-1,0-1 0,1 1 1,0-1-1,0 1 0,0-1 1,5 8-1,-2-5 6,4 4 122,0 0 1,15 14-1,-20-22-130,1 1 0,0-1 0,0 0 1,0 0-1,0 0 0,1 0 0,-1-1 0,1 0 1,6 1-1,17 4 105,2 0 120,50 19 1,-44-12-68,-29-12-159,0 0-1,0 1 1,0 0 0,-1 1 0,1-1 0,-1 1 0,0 1-1,0 0 1,0 0 0,-1 0 0,12 12 0,34 56 383,-47-65-372,-1 0-1,0 0 1,0 1 0,-1-1 0,1 1 0,-2 0 0,3 13 0,-5-18-72,0 0 0,-1 1 0,1-1 0,-1 0 1,0 1-1,0-1 0,0 0 0,0 0 0,-1 0 1,0 0-1,1 0 0,-2 0 0,1 0 1,0-1-1,-1 1 0,0-1 0,-5 6 0,2-3-1,-1 0-1,1 0 1,-1 0-1,-1-1 1,1 0-1,-1-1 1,-13 7-1,-1-4 1,0 0 0,0-1 0,0-2 0,-40 4 0,-93-5 0,105-3 0,45 0 0,0 0 0,0 0 0,0 1 0,0 0 0,-8 2 0,6-2 995,14 1-5970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5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12664,'0'0'8627,"1"10"-8160,2 16-38,2 1 0,8 30 0,-6-36-162,2 7 628,-2 0 0,5 31 0,-10-47-482,0-2 149,-5-13 596,-6-30-293,4 23-765,-29-78 659,31 78-668,1 1 0,0-1 0,0 1 0,1-1 1,1 0-1,-1 0 0,3-16 0,0 11 41,-2 11-71,0 1-1,0-1 1,1 1-1,0-1 1,0 1-1,0-1 1,0 1-1,0 0 1,1-1-1,-1 1 1,1 0-1,3-4 1,-2 3 41,0 0 0,0 0-1,0 1 1,1-1 0,-1 1 0,9-6 0,-10 7-70,1 1 0,-1 0 1,1 0-1,-1 1 0,1-1 0,-1 0 0,1 1 0,-1-1 1,1 1-1,0 0 0,-1 0 0,1 0 0,0 0 0,-1 1 0,4 0 1,6 1-30,0 1 1,0 0 0,0 1-1,-1 1 1,1 0 0,-1 0-1,16 11 1,14 3-4,-41-19 19,1 0 0,-1 0 0,0 0-1,0 0 1,1 0 0,-1 0 0,0 0 0,0 0 0,1 0 0,-1 0 0,0 0-1,0 0 1,1 0 0,-1 0 0,0-1 0,0 1 0,0 0 0,1 0 0,-1 0-1,0 0 1,0 0 0,1 0 0,-1-1 0,0 1 0,0 0 0,0 0 0,0 0-1,1-1 1,-1 1 0,0 0 0,0 0 0,0 0 0,0-1 0,0 1 0,0 0-1,0 0 1,0-1 0,0 1 0,1 0 0,-1 0 0,0 0 0,0-1 0,0 1-1,0 0 1,0 0 0,0-1 0,-1 1 0,1 0 0,0 0 0,0-1 0,0 1-1,0-1 1,0-10-5020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5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 14776,'0'0'3577,"-15"9"-2848,1-2-565,-1 2 26,1 0-1,-1 1 0,2 0 0,-22 20 1,17-11 25,1 1 0,1 1 0,0 0 0,2 1 1,0 1-1,2 0 0,0 1 0,2 0 0,0 1 1,2 0-1,1 0 0,1 1 0,1 0 0,1 0 0,1 0 1,2 0-1,3 52 0,0-65-38,0 1 0,0-1-1,2 0 1,0 0 0,0 0 0,1 0 0,1-1-1,0 1 1,0-1 0,1-1 0,1 1 0,17 19 0,-19-26-65,0 0 0,0-1 0,1 0 1,-1 0-1,1 0 0,0-1 1,0 0-1,0 0 0,0-1 1,1 0-1,-1 0 0,1-1 1,-1 0-1,1 0 0,-1-1 1,1 1-1,0-2 0,7 0 0,-2-1-177,-1 0-1,0-1 0,1 0 0,11-5 0,-13 4-847,0-1 1,0-1 0,17-11-1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20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20207,'0'0'2904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6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14776,'0'0'762,"13"13"28,41 46 477,68 92 1,-106-127-1039,81 126 1062,-80-120-948,0 2-1,-3 0 0,12 36 1,-11-23 464,15 90 0,-28-119-590,0-1 0,-1 1 0,-1-1 0,-1 1 0,0 0 0,-1-1 0,0 1 0,-2-1 0,-8 27 0,9-35-118,-1 0 1,1 0 0,-1 0 0,-1 0-1,1-1 1,-1 1 0,0-1-1,-1-1 1,1 1 0,-1-1 0,-1 0-1,1 0 1,0 0 0,-1-1 0,0 0-1,0 0 1,-12 3 0,8-3-48,0-1 1,0 0-1,-1-1 0,1 0 1,-1-1-1,1 0 1,-1-1-1,0 0 0,1-1 1,-1 0-1,-15-4 0,-27-11-3514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8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1 828 10656,'0'0'6881,"12"-5"-6409,2 0-326,-7 2-71,0 1 0,0-1 0,0 0 0,0-1 0,-1 0 0,1 0 0,-1 0 0,0-1 0,8-8 0,24-29 505,-2-1 0,-2-2 1,-2-2-1,-2 0 1,-2-2-1,31-78 0,13-83 1129,-38 102-524,-33 101-889,1 0 0,-1 1 1,0-1-1,0 0 1,-1-13-1,0 20-65,-12 6 1601,3 6-1455,6-10-305,1 1 1,0 0-1,0 0 0,1 0 0,-1 0 0,0 0 0,1 0 0,0 0 0,-2 5 0,-5 21 185,1 0 1,1 0-1,1 1 0,2 0 0,0 37 0,6-12-160,2-1-1,20 84 1,-16-103-72,2 0 0,1-1 1,1-1-1,34 60 0,-44-88-25,0 0 0,1 0 0,-1-1 0,1 1 0,0-1 0,0 0 0,0 0 0,1 0 0,-1 0 0,1-1 0,0 0 0,0 0 0,9 4 0,-10-5 0,1-1 0,-1 0 0,1-1 0,-1 1 0,1-1 0,-1 1 0,1-1 0,-1-1 0,1 1 0,-1-1 0,1 0 0,-1 0 0,1 0 0,-1 0 0,0-1 0,0 1 0,8-6 0,-5 3 0,0 0 0,-1-1 0,0 0 0,0 0 0,0 0 0,0-1 0,-1 0 0,0 0 0,4-7 0,5-10 0,15-32 0,-19 34 0,-10 21 0,0 0 0,0 0 0,1 0 0,-1 0 0,0-1 0,0 1 0,0 0 0,0 0 0,0-1 0,1 1 0,-1 0 0,0 0 0,0-1 0,0 1 0,0 0 0,0 0 0,0-1 0,0 1 0,0 0 0,0 0 0,0-1 0,0 1 0,0 0 0,0-1 0,0 1 0,0 0 0,0 0 0,0-1 0,0 1 0,-1 0 0,1 0 0,0-1 0,0 1 0,0 0 0,0 0 0,-1 0 0,1-1 0,0 1 0,0 0 0,0 0 0,-1 0 0,1 0 0,0-1 0,0 1 0,0 0 0,-1 0 0,1 0 0,0 0 0,0 0 0,-1 0 0,1 0 0,-1-1 0,0 1 0,1 0 0,-1 1 0,0-1 0,0 0 0,0 0 0,0 0 0,1 0 0,-1 1 0,0-1 0,0 0 0,0 1 0,1-1 0,-1 1 0,0-1 0,-1 1 0,0 2 0,0 0 0,0 0 0,0 0 0,0 0 0,0 0 0,0 1 0,1-1 0,0 1 0,0-1 0,0 1 0,0-1 0,0 1 0,1-1 0,-1 8 0,1-6 0,0 1 0,0-1 0,1 0 0,0 1 0,0-1 0,0 0 0,1 0 0,-1 1 0,5 6 0,-2-5 0,1 0 0,0-1 0,0 0 0,1 0 0,0 0 0,0-1 0,0 0 0,1 0 0,0 0 0,0-1 0,0 0 0,0 0 0,0-1 0,13 4 0,-16-6 0,-1-1 0,0 1 0,1-1 0,-1 0 0,1 1 0,-1-2 0,0 1 0,1 0 0,-1-1 0,0 1 0,1-1 0,-1 0 0,0 0 0,0-1 0,1 1 0,-1-1 0,0 1 0,-1-1 0,1 0 0,0 0 0,0 0 0,-1 0 0,4-4 0,-5 3 0,0 1 0,0-1 0,-1 0 0,1 1 0,-1-1 0,1 0 0,-1 1 0,0-1 0,0 0 0,0 1 0,0-1 0,-1 0 0,1 1 0,-2-5 0,1 0 0,-1-1 0,0 0 0,-1-1 0,0 2 0,0-1 0,-1 0 0,0 0 0,0 1 0,-1 0 0,0 0 0,0 0 0,-1 1 0,0 0 0,0 0 0,0 0 0,-1 1 0,1 0 0,-1 0 0,-1 0 0,1 1 0,-10-4 0,-7 1 0,20 7 0,-1-1 0,1 0 0,0-1 0,0 1 0,0-1 0,-8-4 0,12 6 0,0 0 0,0 0 0,0 0 0,0 0 0,0 0 0,0 0 0,0-1 0,0 1 0,0 0 0,0 0 0,0 0 0,0 0 0,0-1 0,0 1 0,0 0 0,0 0 0,0 0 0,0 0 0,0 0 0,0-1 0,0 1 0,0 0 0,0 0 0,0 0 0,0 0 0,0-1 0,0 1 0,0 0 0,0 0 0,0 0 0,0 0 0,0 0 0,0 0 0,1-1 0,-1 1 0,0 0 0,0 0 0,0 0 0,0 0 0,0 0 0,0 0 0,1 0 0,-1 0 0,0 0 0,0 0 0,0 0 0,0-1 0,1 1 0,-1 0 0,0 0 0,0 0 0,0 0 0,0 0 0,0 0 0,1 0 0,-1 0 0,0 1 0,0-1 0,0 0 0,0 0 0,1 0 0,21-5 0,28-1 0,157 5 0,-189 2 0,43-1 213,-35 0-4361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6:5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0 205 17887,'0'0'4528,"67"-22"-3960,-6 6 16,25-5-240,7-1 8,7-2 152,-4-1 8,-9-1-56,-6 8 0,-1 3-88,-9-1 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7:00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0 692 9344,'0'0'11551,"14"-13"-11007,0 0-396,10-10 162,0 0 0,19-28 0,-16 14 117,-2-1 0,-1-1 1,-3-1-1,-1-1 1,-2-1-1,18-62 1,-28 76 10,6-45 0,-13 63-267,0-1 0,0 1 1,-1 0-1,-1 0 0,0-1 0,0 1 0,-1 0 1,-3-10-1,4 19-132,1-1 0,0 1 0,-1 0 0,1-1 0,-1 1 0,1 0 0,-1 0 0,0 0-1,1 0 1,-1-1 0,0 1 0,0 0 0,0 0 0,0 1 0,0-1 0,0 0 0,0 0 0,0 0 0,0 1 0,0-1 0,0 0 0,-2 0 0,1 1 8,1 0 1,-1 0-1,1 0 1,-1 0-1,1 0 1,0 1-1,-1-1 1,1 0-1,-1 1 1,1-1-1,0 1 1,0 0-1,-1-1 1,1 1-1,0 0 0,-3 2 1,-2 2 88,-1 2 1,1-1-1,0 1 0,1 0 1,-6 9-1,-4 9 67,2 0 1,1 1-1,1 0 0,1 1 0,2 0 1,-7 34-1,-17 172 669,26-37-855,7-183-17,0 0 0,1 1 0,4 14 0,-5-24 0,0 0 0,0 0 0,0-1 0,1 1 0,0 0 0,-1-1 0,1 0 0,1 1 0,-1-1 0,0 0 0,1 0 0,-1 0 0,1 0 0,5 4 0,-7-7 0,0 0 0,0 1 0,0-1 0,-1 0 0,1 1 0,0-1 0,0 0 0,0 0 0,0 0 0,0 0 0,0 0 0,0 0 0,0 0 0,0 0 0,0 0 0,0 0 0,0 0 0,0-1 0,-1 1 0,1 0 0,0-1 0,0 1 0,0-1 0,0 1 0,-1-1 0,1 1 0,0-1 0,0 1 0,-1-1 0,1 0 0,0 1 0,-1-1 0,1 0 0,-1 0 0,2-1 0,2-5 0,0-1 0,0 1 0,4-12 0,-3 7 0,24-62 0,-22 52 0,1 0 0,1 1 0,1 0 0,18-28 0,-13 27 0,-12 15 0,1 1 0,0 0 0,0 0 0,1 1 0,0-1 0,-1 1 0,2 0 0,-1 1 0,1-1 0,8-5 0,-13 10 0,0 0 0,0 0 0,0 0 0,1 0 0,-1 0 0,0 1 0,0-1 0,0 0 0,0 1 0,0-1 0,0 0 0,0 1 0,0-1 0,-1 1 0,1 0 0,0-1 0,0 1 0,0 0 0,0-1 0,-1 1 0,1 0 0,0 0 0,-1 0 0,1 0 0,0 1 0,18 28 0,-9-16 0,-1-1 0,2 0 0,0 0 0,14 12 0,0 1 0,-21-22 0,0 1 0,0-1 0,1 0 0,-1-1 0,1 1 0,0-1 0,0 0 0,0 0 0,0-1 0,1 0 0,-1 1 0,1-2 0,9 3 0,-11-3 0,0-1 0,0 0 0,0 0 0,0-1 0,0 1 0,0-1 0,0 0 0,0 0 0,0 0 0,-1 0 0,1-1 0,0 0 0,-1 1 0,1-1 0,-1 0 0,0-1 0,1 1 0,-1-1 0,0 1 0,4-6 0,-2 2 0,0-1 0,0 1 0,-1-1 0,0 0 0,0 0 0,0-1 0,-1 1 0,0-1 0,0 1 0,-1-1 0,0 0 0,-1 0 0,0 0 0,0 0 0,0 0 0,-1-1 0,-1 1 0,1 0 0,-1 0 0,0 0 0,-1 0 0,0 0 0,-1 0 0,1 1 0,-1-1 0,-6-9 0,7 13 0,0 0 0,0 0 0,-1 0 0,0 0 0,0 0 0,-6-5 0,9 9 0,-1-1 0,0 0 0,0 1 0,0-1 0,0 1 0,0 0 0,0-1 0,1 1 0,-1 0 0,0-1 0,0 1 0,0 0 0,0 0 0,0 0 0,0 0 0,0 0 0,0 0 0,0 0 0,0 0 0,0 0 0,0 1 0,0-1 0,0 0 0,0 1 0,0-1 0,0 1 0,0-1 0,0 1 0,1-1 0,-1 1 0,0-1 0,0 1 0,1 0 0,-1-1 0,0 1 0,1 0 0,-1 0 0,0 1 0,-9 10 0,1-1 0,0 1 0,1 1 0,1 0 0,0 0 0,-8 20 0,13-27 0,0 1 0,1 0 0,-1 0 0,1-1 0,1 1 0,-1 0 0,1 0 0,0 0 0,1 0 0,0 0 0,0-1 0,0 1 0,1 0 0,0 0 0,0-1 0,4 7 0,0-1 0,1 1 0,1-2 0,0 1 0,1-1 0,0 0 0,1-1 0,0 0 0,0-1 0,1 0 0,0-1 0,1 0 0,0 0 0,20 9 0,-20-12 0,1 1 0,0-2 0,0 1 0,0-2 0,1 0 0,-1 0 0,1-1 0,-1-1 0,1-1 0,0 0 0,-1 0 0,1-1 0,26-6 0,-33 4 0,0 0 0,0 0 0,0-1 0,0 0 0,0 0 0,-1-1 0,0 1 0,0-1 0,0-1 0,-1 1 0,0-1 0,7-9 0,-11 12 61,1 0-1,-1 0 1,0 1 0,0-1 0,0 0-1,0 0 1,0-1 0,-1 1-1,1 0 1,-1 0 0,0 0-1,0 0 1,-1-4 0,-3-19-4846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7:01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49 7528,'0'0'10475,"-11"-2"-9703,5 1-640,2-1-43,-1 1-1,1 0 0,-1 0 1,1 1-1,-1-1 1,0 1-1,1 0 1,-1 0-1,0 1 0,1-1 1,-1 1-1,1 0 1,-1 0-1,1 1 1,-6 2-1,3 0 206,0 0 1,0 1-1,0 0 0,1 0 0,-1 0 1,1 1-1,0 0 0,1 0 0,0 1 1,-8 11-1,11-14-163,0 0 1,0 0-1,0 1 0,1-1 1,-1 0-1,1 1 0,0-1 1,0 1-1,1-1 0,-1 1 0,1 0 1,0-1-1,0 1 0,0-1 1,1 1-1,0-1 0,0 1 1,0-1-1,0 1 0,4 5 1,-2-2 41,1-1 0,0 1 0,0-1 0,1 0 0,0-1 1,1 1-1,-1-1 0,1 0 0,0 0 0,1-1 1,-1 0-1,1 0 0,12 6 0,-14-9-66,0 1-1,0-2 1,0 1-1,1-1 1,-1 1 0,1-1-1,-1-1 1,1 1-1,-1-1 1,1 0-1,-1 0 1,1-1 0,-1 0-1,1 0 1,-1 0-1,1 0 1,-1-1-1,0 0 1,0 0 0,0 0-1,8-6 1,-8 5-24,0-1-1,0 0 1,-1 0 0,0-1 0,0 0 0,0 1 0,0-1-1,-1 0 1,1-1 0,-1 1 0,-1-1 0,4-8-1,-2 3 14,0 0-1,-1 0 0,-1 0 0,0 0 0,2-19 1,-4 18-94,1-1 1,-2 1 0,1 0 0,-2 0 0,0 0 0,0 0-1,-1 0 1,-8-21 0,9 31-3,1 0 0,0 1 0,0-1 0,-1 0 0,1 1 0,-1 0 0,1-1 0,-1 1 0,1 0 0,-1 0 0,0 0 0,0 0 0,-2-1 0,2 4 0,1 1 0,0-1 0,-1 1 0,1 0 0,1 0 0,-1 0 0,0 0 0,1 0 0,0-1 0,-1 1 0,1 0 0,0 0 0,1 5 0,8 43 0,-6-35 0,-1-3 0,0 0 0,1 0 0,0 0 0,1 0 0,1 0 0,0-1 0,1 0 0,0 0 0,1 0 0,10 13 0,-14-22 0,1-1 0,-1 1 0,1-1 0,0 0 0,-1 0 0,1 0 0,0-1 0,0 0 0,0 1 0,0-1 0,1 0 0,-1-1 0,7 1 0,4 0 0,0 0 0,25-3 0,-24 0 0,0-1 0,21-8 0,14-2 0,-32 8 425,33-13 0,-13 1-5210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7:06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333 766 10752,'0'0'11017,"-12"-6"-10569,-38-21 0,45 24-292,0 0 0,0 1 0,-1 0 1,1 0-1,-1 0 0,1 1 0,-1-1 0,0 1 1,1 1-1,-1-1 0,0 1 0,0 0 1,1 0-1,-1 1 0,0-1 0,0 1 0,1 1 1,-1-1-1,1 1 0,-11 4 0,3 2 163,0 1-1,0 0 0,1 1 1,1 0-1,-21 23 0,27-28-205,0 1-1,0 1 1,0-1 0,1 1-1,0 0 1,0 0 0,1 0-1,0 0 1,0 1 0,0 0-1,-1 8 1,3-11-47,1 0 0,-1 0 0,1 0 0,0 0 0,0 0 0,1-1 0,-1 1 0,1 0 0,0 0 0,0 0 0,1-1 0,-1 1 0,1-1 0,0 1 0,1-1 0,-1 0 0,1 1 0,-1-1 0,5 4 0,-2-2-1,0-1 0,0 0 0,1 0 0,-1 0-1,1-1 1,0 0 0,1 0 0,-1 0 0,1-1 0,-1 0 0,11 3 0,-12-5-23,0 0 1,1 0 0,-1-1 0,1 0 0,-1 0 0,1 0-1,-1 0 1,1-1 0,-1 0 0,1 0 0,-1 0 0,0-1-1,1 0 1,-1 0 0,0 0 0,6-4 0,6-5-9,1 0 0,-2-1 0,0-1 0,0-1 0,-1 0 0,-1-1 0,0 0 0,-1-1 0,-1-1 0,-1 0 0,16-31 0,-12 15 19,-1-1 0,-2 0 0,-1-1-1,-2 0 1,9-64 0,-13 50-53,-1 0 0,-3-1 0,-2 1 0,-2 0 0,-2 0 0,-14-58 0,15 93 0,-2 0 0,1 0 0,-1 0 0,-1 1 0,-1 0 0,-8-12 0,15 24 0,1 1 0,0-1 0,-1 0 0,0 0 0,1 1 0,-1-1 0,1 0 0,-1 1 0,0-1 0,1 0 0,-1 1 0,0-1 0,1 1 0,-1-1 0,0 1 0,0 0 0,0-1 0,0 1 0,1 0 0,-1-1 0,0 1 0,0 0 0,0 0 0,0 0 0,0 0 0,0 0 0,0 0 0,0 0 0,1 0 0,-1 0 0,0 0 0,0 1 0,0-1 0,0 0 0,0 0 0,0 1 0,1-1 0,-1 1 0,0-1 0,0 1 0,1-1 0,-1 1 0,0-1 0,1 1 0,-1 0 0,0-1 0,1 1 0,-1 0 0,0 1 0,-3 3 0,0 1 0,0 0 0,0 0 0,-5 12 0,-3 14 0,1 2 0,1-1 0,2 2 0,2-1 0,-4 48 0,8-49 0,2-1 0,1 1 0,8 45 0,26 94 0,-30-151 0,0 0 0,2 0 0,0-1 0,2 0 0,11 20 0,-16-33 0,0 0 0,1 0 0,0 0 0,1-1 0,-1 0 0,1 0 0,1 0 0,-1-1 0,1 0 0,0 0 0,0-1 0,0 0 0,0 0 0,1 0 0,15 4 0,-8-5 0,0 0 0,0-2 0,0 0 0,0 0 0,0-2 0,0 0 0,0 0 0,0-1 0,-1-1 0,1-1 0,0 0 0,-1-1 0,0 0 0,15-9 0,32-13 0,-37 17 0,-1-1 0,0 0 0,0-2 0,30-23 0,39-51 0,-63 57 0,-12 5 0,-12 10 0,-5 14 0,0 1 0,0 0 0,0-1 0,-1 1 0,1 0 0,0-1 0,0 1 0,0 0 0,0-1 0,0 1 0,0 0 0,0-1 0,-1 1 0,1 0 0,0-1 0,0 1 0,0 0 0,-1 0 0,1-1 0,0 1 0,0 0 0,-1 0 0,1-1 0,0 1 0,0 0 0,-1 0 0,1 0 0,0 0 0,-1 0 0,1-1 0,0 1 0,-1 0 0,1 0 0,-2 0 0,0 1 0,0-1 0,0 0 0,1 1 0,-1-1 0,0 1 0,0 0 0,1 0 0,-1 0 0,1 0 0,-1 0 0,-2 1 0,-3 3 0,-15 9 0,0 0 0,2 2 0,0 0 0,0 1 0,2 1 0,0 1 0,1 0 0,1 1 0,1 1 0,1 1 0,-18 34 0,29-49 0,1 0 0,0 0 0,0 0 0,0 0 0,1 0 0,0 0 0,0 0 0,1 1 0,0-1 0,1 9 0,-1-13 0,1 0 0,-1 1 0,1-1 0,0 0 0,0 0 0,0 1 0,1-1 0,-1 0 0,1 0 0,-1 0 0,1-1 0,0 1 0,0 0 0,0-1 0,1 1 0,-1-1 0,1 0 0,-1 1 0,1-1 0,0 0 0,-1-1 0,1 1 0,6 2 0,-6-3 0,-1-1 0,0 1 0,1-1 0,-1 1 0,0-1 0,1 0 0,-1 0 0,1 0 0,-1-1 0,0 1 0,1 0 0,-1-1 0,0 0 0,0 1 0,1-1 0,-1 0 0,0 0 0,0 0 0,0-1 0,0 1 0,4-3 0,2-3 0,0-1 0,-1 0 0,11-13 0,-7 8 0,-3 4 0,-1 1 0,0-1 0,-1-1 0,0 1 0,0-1 0,-1 0 0,0 0 0,-1-1 0,0 1 0,0-1 0,-2 0 0,1 0 0,-1 0 0,-1-1 0,0 1 0,0 0 0,-1-1 0,-3-18 0,1-23 0,1 52 0,2 9 0,21 48 0,-12-27 0,2 0 0,16 29 0,-24-51 0,1 0 0,0 0 0,0 0 0,0 0 0,1-1 0,0 0 0,0 0 0,0-1 0,1 0 0,0 0 0,0 0 0,11 5 0,-13-8 0,1-1 0,-1 1 0,1-1 0,-1 0 0,1-1 0,0 1 0,-1-1 0,1 0 0,0-1 0,0 1 0,10-4 0,-8 3 0,0-2 0,0 1 0,-1-1 0,1 0 0,-1-1 0,0 1 0,12-10 0,-6 2 0,-1 0 0,0-1 0,9-14 0,0 1 0,-4 4 0,14-24 0,-2 3 0,-25 37 0,35-42 0,-39 46 0,1 1 0,-1 0 0,0 0 0,0 0 0,1-1 0,-1 1 0,0 0 0,1 0 0,-1 0 0,0 0 0,0 0 0,1 0 0,-1-1 0,0 1 0,1 0 0,-1 0 0,0 0 0,1 0 0,-1 0 0,0 0 0,1 0 0,-1 1 0,0-1 0,1 0 0,-1 0 0,0 0 0,1 0 0,-1 0 0,0 0 0,1 1 0,-1-1 0,11 11 0,5 17 0,-13-20 0,0 1 0,0 0 0,-1 0 0,-1 0 0,1 1 0,-1 15 0,-5 59 0,-1-13 0,31-94 0,-5-3 0,20-33 0,-26 35 0,2 1 0,29-32 0,-44 53 0,-2 1 0,1 1 0,-1-1 0,0 1 0,1-1 0,-1 1 0,1-1 0,-1 1 0,1-1 0,-1 1 0,1 0 0,-1-1 0,1 1 0,-1 0 0,1 0 0,-1-1 0,1 1 0,0 0 0,-1 0 0,1 0 0,-1 0 0,1-1 0,0 1 0,-1 0 0,1 0 0,0 0 0,-1 1 0,1-1 0,-1 0 0,2 0 0,-1 2 0,0 0 0,0 0 0,0-1 0,0 1 0,0 0 0,-1 0 0,1 0 0,-1 0 0,1 0 0,-1 0 0,0 1 0,0-1 0,0 0 0,0 4 0,0-3 0,1 17 0,-1 1 0,-2 0 0,0-1 0,-1 1 0,0-1 0,-8 22 0,1-22 0,16-24 0,1-7 0,20-38 0,-5 7 0,37-51 0,-58 91 0,0 0 0,1 1 0,-1-1 0,1 0 0,-1 1 0,1-1 0,0 1 0,-1 0 0,1-1 0,0 1 0,0 0 0,0 0 0,4-1 0,-5 2 0,0 0 0,-1 0 0,1 0 0,0 0 0,0 0 0,0 0 0,-1 0 0,1 1 0,0-1 0,0 0 0,0 0 0,-1 1 0,1-1 0,0 1 0,-1-1 0,1 1 0,0-1 0,-1 1 0,1-1 0,0 1 0,-1-1 0,1 1 0,-1 0 0,1-1 0,-1 1 0,0 0 0,1-1 0,-1 1 0,0 0 0,1 0 0,-1-1 0,0 1 0,0 0 0,1 0 0,-1 0 0,16 77 0,-14-65 0,0 0 0,0 0 0,1 0 0,1 0 0,0-1 0,1 1 0,0-1 0,1 0 0,14 21 0,-18-32 0,-1 0 0,0 0 0,1 0 0,-1 0 0,1 0 0,0 0 0,-1 0 0,1-1 0,0 1 0,-1 0 0,1-1 0,0 1 0,0-1 0,-1 0 0,1 0 0,0 0 0,0 0 0,0 0 0,-1 0 0,1 0 0,0 0 0,0-1 0,0 1 0,-1-1 0,3 0 0,3-2 0,1 1 0,-1-1 0,0 0 0,11-8 0,-2-1 0,0 0 0,-1-1 0,-1-1 0,0 0 0,19-25 0,48-85 0,-79 120 0,13-19 0,-15 23 0,1-1 0,-1 0 0,1 1 0,-1-1 0,1 0 0,0 1 0,-1-1 0,1 1 0,0-1 0,0 1 0,-1-1 0,1 1 0,0-1 0,0 1 0,0 0 0,-1-1 0,1 1 0,0 0 0,0 0 0,0 0 0,0-1 0,0 1 0,-1 0 0,3 1 0,-2 0 0,0 0 0,0 1 0,0-1 0,-1 0 0,1 1 0,0-1 0,-1 1 0,1-1 0,-1 1 0,1-1 0,-1 1 0,0 0 0,0-1 0,0 1 0,0-1 0,0 1 0,0 2 0,0-4 0,-1 47 0,-2 0 0,-12 66 0,-3 24 0,8-32 0,-36 151 0,39-236 0,6-17 0,-1 0 0,1 0 0,0 1 0,0-1 0,1 0 0,-1 1 0,1 4 0,12-296 0,-5 3 0,-1 208 0,26-126 0,-29 188 0,1 0 0,0 0 0,1 1 0,1 0 0,0 0 0,13-21 0,-16 31 0,-1 1 0,1-1 0,0 1 0,0 0 0,0-1 0,1 1 0,-1 1 0,1-1 0,-1 0 0,1 1 0,0 0 0,0 0 0,0 0 0,0 0 0,0 1 0,1 0 0,-1-1 0,0 2 0,1-1 0,-1 0 0,1 1 0,-1 0 0,1 0 0,-1 0 0,1 1 0,6 1 0,-1 0 0,0 0 0,-1 1 0,1 0 0,-1 1 0,0 0 0,0 1 0,0-1 0,-1 2 0,0-1 0,0 1 0,0 1 0,-1-1 0,1 1 0,11 16 0,-10-10 0,-1 0 0,0 1 0,-1 0 0,0 0 0,-1 1 0,-1-1 0,-1 2 0,6 27 0,-9-36 0,0 0 0,0 1 0,-1-1 0,0 1 0,0-1 0,-1 0 0,0 1 0,0-1 0,-1 0 0,-4 12 0,5-16 0,-1 1 0,1-1 0,-1 0 0,0 0 0,0 0 0,0 0 0,0 0 0,0-1 0,-1 1 0,1-1 0,-1 1 0,0-1 0,0 0 0,0 0 0,0 0 0,0-1 0,0 1 0,0-1 0,0 1 0,-1-1 0,1 0 0,-1 0 0,1-1 0,-4 1 0,-3 0 0,1-1 0,0 0 0,-1-1 0,1 0 0,0-1 0,0 0 0,0 0 0,0 0 0,0-2 0,-15-6 0,9 2 0,1-1 0,0 0 0,1 0 0,0-1 0,-16-17 0,57 31 0,20 9 0,-1-2 0,2-2 0,-1-2 0,66 1 0,-97-8 0,1-1 0,0-1 0,-1-1 0,1 0 0,-1-1 0,0-1 0,0 0 0,-1-2 0,1 0 0,-1 0 0,-1-2 0,1 0 0,-1 0 0,21-19 0,-34 25 0,1 1 0,-1 0 0,0-1 0,0 0 0,0 1 0,0-1 0,-1 0 0,1 0 0,-1 0 0,1 0 0,-1-1 0,0 1 0,0 0 0,-1 0 0,1-1 0,-1 1 0,1 0 0,-1-1 0,0-3 0,-1 2 0,0-1 0,0 1 0,0 0 0,-1 0 0,0 0 0,0 0 0,0 0 0,-1 0 0,1 0 0,-1 1 0,-5-7 0,3 5 0,0 1 0,0 0 0,0-1 0,-1 2 0,0-1 0,0 1 0,0-1 0,-9-3 0,11 6 0,0 0 0,0 1 0,0-1 0,0 1 0,-1 0 0,1 0 0,0 0 0,-1 1 0,1-1 0,-1 1 0,1 0 0,0 1 0,-8 0 0,9 0 0,-1 0 0,0 1 0,1 0 0,-1-1 0,1 1 0,0 0 0,-1 0 0,1 1 0,0-1 0,0 1 0,1 0 0,-1-1 0,0 1 0,1 1 0,0-1 0,0 0 0,0 0 0,0 1 0,-2 5 0,2-4 0,0-1 0,1 1 0,-1 0 0,1 0 0,0-1 0,1 1 0,-1 0 0,1 0 0,0 0 0,0 0 0,1 0 0,-1 0 0,1 0 0,3 8 0,-1-5 0,1-1 0,0 1 0,1-1 0,0 1 0,0-1 0,1-1 0,0 1 0,0-1 0,0 0 0,1 0 0,0-1 0,0 0 0,0 0 0,1-1 0,-1 0 0,13 5 0,-7-4 0,1 0 0,0 0 0,1-2 0,-1 0 0,1 0 0,-1-1 0,1-1 0,0-1 0,15-1 0,-4-2 0,0-2 0,0 0 0,-1-2 0,1-1 0,-1-1 0,38-20 0,-17 4 0,-1-2 0,56-44 0,-93 64 0,0 1 0,0-1 0,-1-1 0,0 1 0,8-12 0,-15 17 0,-6 2 0,-6 3 0,-13 10 0,0 0 0,2 1 0,0 1 0,0 2 0,2 0 0,-24 24 0,33-31 0,1 2 0,1 0 0,-1 0 0,2 1 0,0 0 0,0 0 0,1 1 0,-10 24 0,18-36 0,-1 1 0,1-1 0,0 0 0,0 0 0,-1 0 0,1 1 0,1-1 0,-1 0 0,0 0 0,0 0 0,1 1 0,-1-1 0,1 0 0,0 0 0,0 0 0,0 0 0,0 0 0,0 0 0,0 0 0,0 0 0,1-1 0,-1 1 0,0 0 0,1-1 0,0 1 0,-1-1 0,1 1 0,0-1 0,0 0 0,0 0 0,0 0 0,0 0 0,3 1 0,3 2 0,0-1 0,0 0 0,1-1 0,-1 0 0,1 0 0,-1-1 0,14 0 0,-10-1 0,-1-1 0,1-1 0,-1 0 0,1 0 0,-1-1 0,0-1 0,0 0 0,-1 0 0,1-1 0,-1 0 0,0-1 0,0 0 0,-1-1 0,0 0 0,9-8 0,-4 1 0,-1 1 0,-1-2 0,0 0 0,-1 0 0,-1-1 0,0 0 0,-1-1 0,11-28 0,-7 8 0,-1-1 0,-2-1 0,-2 0 0,-2 0 0,3-66 0,-8 71 0,-2 1 0,-1 0 0,-2-1 0,-1 2 0,-2-1 0,-1 1 0,-15-37 0,21 61 0,-1 1 0,0 0 0,0 0 0,0 0 0,-1 0 0,0 1 0,-8-11 0,12 16 0,0 1 0,-1 0 0,1-1 0,0 1 0,-1 0 0,1 0 0,-1-1 0,1 1 0,0 0 0,-1 0 0,1-1 0,-1 1 0,1 0 0,-1 0 0,1 0 0,-1 0 0,1 0 0,-1-1 0,1 1 0,0 0 0,-1 0 0,1 0 0,-1 0 0,1 1 0,-1-1 0,1 0 0,-1 0 0,0 0 0,-10 13 0,-2 21 0,13-33 0,-10 42 0,1 1 0,3 1 0,-2 69 0,15 139 0,4-154 0,38 166 0,-41-228 354,-5-22-190,0 0 0,10 27 0,-12-39-429,0 1-1,1-1 0,-1 0 1,1 0-1,0 0 1,0-1-1,0 1 0,1 0 1,-1-1-1,0 1 1,1-1-1,0 0 0,0 0 1,-1 0-1,1 0 1,0 0-1,5 1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7:09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324 276 12256,'0'0'10346,"-10"-8"-9793,7 6-514,-8-7 164,0 1 0,-1 1-1,0 0 1,0 0 0,0 2 0,-17-6 0,23 9-68,0 1 0,-1-1 0,1 2 1,-1-1-1,1 1 0,-1 0 0,1 0 0,-1 1 0,1 0 1,-1 0-1,1 0 0,0 1 0,-7 2 0,5 0-8,1 0-1,0 0 1,0 0-1,1 1 1,-1 0-1,1 0 1,0 1-1,0-1 1,1 1-1,-6 9 1,4-7 15,1 1 0,0 0-1,-7 15 1,12-21-90,0 0 0,-1 1 0,1-1 0,0 0 0,1 1-1,-1-1 1,1 0 0,-1 1 0,1-1 0,0 1 0,1-1 0,-1 1 0,0-1-1,1 0 1,1 6 0,2 1 49,0 0 1,1 1-1,0-2 0,1 1 0,0-1 0,1 0 1,-1 0-1,2-1 0,-1 1 0,1-2 1,0 1-1,1-1 0,0 0 0,0-1 0,0 0 1,1-1-1,20 9 0,-16-10 16,0 1 1,0-2-1,0 0 0,0 0 0,1-2 1,0 0-1,-1 0 0,1-2 1,-1 1-1,1-2 0,-1 0 0,1-1 1,18-5-1,-6-1-117,0 0 0,0-2 0,0-1 0,-2-1 0,0-1 0,0-2 0,-1 0 0,-1-1 0,-1-2 0,31-31 0,-41 38 0,-10 11 0,0-1 0,0 0 0,-1 1 0,1-1 0,0 0 0,-1 0 0,1 0 0,-1 0 0,1 0 0,-1 0 0,0-1 0,0 1 0,1-3 0,-26 28 0,17-15 0,-6 8 0,-17 28 0,27-40 0,1 0 0,0 0 0,-1 1 0,2-1 0,-1 1 0,0-1 0,1 1 0,0 0 0,0-1 0,1 1 0,-1 0 0,1 7 0,0-9 0,1 0 0,0 0 0,-1-1 0,1 1 0,0 0 0,0-1 0,1 1 0,-1-1 0,0 0 0,1 1 0,0-1 0,-1 0 0,1 0 0,0 0 0,0 0 0,0 0 0,0 0 0,1 0 0,-1-1 0,0 1 0,1-1 0,-1 0 0,1 0 0,-1 0 0,1 0 0,0 0 0,4 1 0,0-1 0,0 0 0,1 0 0,-1-1 0,1 0 0,-1 0 0,1 0 0,-1-1 0,0 0 0,8-3 0,-10 3 0,0-1 0,-1 1 0,1-1 0,-1 0 0,1 0 0,-1-1 0,0 1 0,0-1 0,0 0 0,0 0 0,-1-1 0,1 1 0,-1-1 0,0 1 0,0-1 0,0 0 0,0 0 0,-1-1 0,4-7 0,-4 6 0,0 1 0,-1-1 0,0 0 0,0 0 0,0 0 0,-1 0 0,0 0 0,0 0 0,0 0 0,-1 0 0,0 1 0,0-1 0,0 0 0,-1 0 0,0 1 0,-2-6 0,2 7 0,-1 1 0,1-1 0,0 1 0,-1 0 0,1 0 0,-1 0 0,-4-3 0,6 5 0,-1-1 0,1 1 0,0 0 0,-1 0 0,1 0 0,0 0 0,-1 1 0,1-1 0,-1 0 0,0 1 0,1-1 0,-1 1 0,1-1 0,-1 1 0,0 0 0,1 0 0,-1-1 0,0 1 0,-2 1 0,4-1 0,0 1 0,0 0 0,0-1 0,0 1 0,0-1 0,0 1 0,0 0 0,0-1 0,1 1 0,-1-1 0,0 1 0,1-1 0,-1 1 0,0 0 0,1-1 0,-1 1 0,0-1 0,1 0 0,-1 1 0,1-1 0,-1 1 0,1-1 0,-1 0 0,1 1 0,-1-1 0,1 0 0,-1 1 0,2-1 0,21 16 0,0-5 0,1-1 0,38 10 0,-52-17 0,0-1 0,1 0 0,-1-1 0,1 0 0,-1 0 0,1-1 0,-1-1 0,1 0 0,13-3 0,-16 1 0,0 0 0,0 0 0,0-1 0,0 0 0,-1-1 0,0 1 0,0-2 0,0 1 0,0-1 0,-1 0 0,11-13 0,-4 3 0,-2 0 0,0-1 0,-1-1 0,9-19 0,1-13 0,-15 35 0,0 1 0,1-1 0,15-23 0,-21 37 0,1 1 0,-1 0 0,0-1 0,0 1 0,0 0 0,0 0 0,0-1 0,1 1 0,-1 0 0,0 0 0,0-1 0,1 1 0,-1 0 0,0 0 0,0 0 0,1 0 0,-1-1 0,0 1 0,0 0 0,1 0 0,-1 0 0,0 0 0,1 0 0,-1 0 0,0 0 0,1 0 0,-1 0 0,0 0 0,1 0 0,-1 0 0,0 0 0,0 0 0,1 0 0,-1 0 0,0 0 0,1 0 0,8 12 0,3 25 0,-7-12 0,-2 0 0,0 0 0,-2 0 0,-1 0 0,-5 46 0,4-68 0,1 0 0,-1 1 0,0-1 0,0 0 0,0 0 0,0 0 0,0 1 0,-1-1 0,1 0 0,-1 0 0,0-1 0,0 1 0,0 0 0,0-1 0,-5 5 0,3-4 0,0 0 0,-1 0 0,1 0 0,-1-1 0,0 1 0,0-1 0,1 0 0,-1-1 0,-8 3 0,4-3 0,1 0 0,-1 0 0,0 0 0,1-1 0,-1 0 0,1-1 0,-1 0 0,1 0 0,-1-1 0,1 0 0,0-1 0,-11-4 0,18 4 0,8 1 0,8-2 0,138-5 0,-130 7 0,1-2 0,-1-1 0,0-1 0,-1 0 0,0-2 0,0-1 0,30-16 0,39-22 0,-86 45 0,-1-1 0,0-1 0,0 1 0,0 0 0,0-1 0,-1 0 0,1 0 0,-1 0 0,0 0 0,4-9 0,17-19 0,-9 109 0,-13-67 0,-1-4 0,0-1 0,0 1 0,0-1 0,1 1 0,0-1 0,0 0 0,0 0 0,1 0 0,0 0 0,0 0 0,0-1 0,0 1 0,8 7 0,-6-8 0,-1-1 0,1 0 0,0 0 0,0 0 0,9 3 0,-11-5 0,-1 0 0,1-1 0,0 1 0,0-1 0,-1 0 0,1 0 0,0 0 0,0 0 0,-1-1 0,1 1 0,0-1 0,-1 1 0,1-1 0,3-1 0,6-4 0,0 1 0,0-2 0,-1 1 0,0-2 0,-1 1 0,0-2 0,13-12 0,-1-2 0,34-50 0,3 3 0,-59 69 0,1 0 0,-1 0 0,1 0 0,-1 0 0,1 0 0,0 0 0,0 1 0,-1-1 0,1 0 0,0 0 0,0 0 0,0 1 0,0-1 0,0 0 0,0 1 0,0-1 0,0 1 0,0 0 0,1-1 0,-1 1 0,0 0 0,-1 0 0,1 1 0,-1-1 0,1 0 0,-1 1 0,1-1 0,-1 0 0,1 1 0,-1-1 0,0 1 0,1-1 0,-1 0 0,1 1 0,-1-1 0,0 1 0,1-1 0,-1 1 0,0-1 0,0 1 0,1 0 0,-1-1 0,0 1 0,0 1 0,2 5 0,-1 1 0,0-1 0,0 16 0,2 19 0,-1-33 0,-1 1 0,-1-1 0,1 0 0,-2 1 0,-1 10 0,2-20 0,0 0 0,0 0 0,0 0 0,0 1 0,0-1 0,0 0 0,0 0 0,0 0 0,0 0 0,0 1 0,0-1 0,0 0 0,0 0 0,0 0 0,0 0 0,0 1 0,0-1 0,0 0 0,0 0 0,0 0 0,0 0 0,0 1 0,0-1 0,0 0 0,0 0 0,1 0 0,-1 0 0,0 0 0,0 0 0,0 1 0,0-1 0,0 0 0,0 0 0,0 0 0,1 0 0,-1 0 0,0 0 0,0 0 0,0 0 0,0 1 0,1-1 0,-1 0 0,0 0 0,0 0 0,0 0 0,0 0 0,1 0 0,-1 0 0,0 0 0,0 0 0,0 0 0,0 0 0,1 0 0,-1 0 0,0 0 0,0-1 0,8-2 0,22-27 0,29-35 0,-9 8 0,-48 55 0,0-1 0,0 1 0,0 0 0,1 0 0,-1 0 0,1 1 0,-1-1 0,1 1 0,-1-1 0,1 1 0,0 0 0,0 0 0,0 0 0,4-1 0,-6 2 0,0 0 0,1 0 0,-1 1 0,0-1 0,1 1 0,-1-1 0,0 0 0,1 1 0,-1 0 0,0-1 0,0 1 0,0 0 0,0 0 0,1 0 0,-1-1 0,0 1 0,-1 0 0,1 0 0,0 1 0,0-1 0,0 0 0,-1 0 0,1 0 0,0 0 0,-1 1 0,1-1 0,-1 0 0,1 1 0,-1-1 0,0 0 0,0 1 0,1 1 0,16 103 0,-17-106 0,0 1 0,1-1 0,-1 1 0,0-1 0,1 1 0,-1-1 0,1 1 0,-1-1 0,1 0 0,-1 1 0,1-1 0,-1 0 0,1 1 0,-1-1 0,1 0 0,0 0 0,-1 1 0,1-1 0,-1 0 0,1 0 0,0 0 0,-1 0 0,1 0 0,-1 0 0,1 0 0,0 0 0,-1 0 0,1 0 0,0 0 0,-1-1 0,1 1 0,-1 0 0,1 0 0,-1-1 0,1 1 0,0-1 0,27-10 0,-25 9 0,9-4 0,-1-1 0,0-1 0,-1 0 0,17-15 0,-17 13 0,0 1 0,1 1 0,0-1 0,15-7 0,-25 16 0,1 0 0,0 0 0,0 0 0,0 0 0,0 0 0,-1 0 0,1 0 0,0 0 0,0 1 0,-1-1 0,4 2 0,8 0 0,-12-2 0,0 1 0,1-1 0,-1-1 0,0 1 0,1 0 0,-1 0 0,0 0 0,1-1 0,-1 1 0,0-1 0,0 1 0,0-1 0,1 1 0,-1-1 0,0 0 0,0 1 0,0-1 0,0 0 0,0 0 0,0 0 0,0 0 0,0 0 0,1-2 0,-1 1 0,0 0 0,-1 0 0,1-1 0,0 1 0,-1 0 0,0 0 0,1-1 0,-1 1 0,0 0 0,0-1 0,0 1 0,-1-4 0,-1-1 0,1 0 0,-1 0 0,0 1 0,-1-1 0,1 0 0,-1 1 0,-1 0 0,-4-8 0,6 12 0,0-1 0,0 1 0,0 0 0,0 0 0,0-1 0,-1 2 0,1-1 0,-1 0 0,1 0 0,-5-1 0,6 2 0,0 1 0,0 0 0,0 0 0,0 0 0,0 0 0,0 0 0,0 0 0,0 0 0,0 1 0,0-1 0,0 0 0,0 0 0,0 1 0,0-1 0,0 1 0,0-1 0,1 1 0,-1-1 0,0 1 0,0-1 0,0 1 0,1 0 0,-1-1 0,0 1 0,1 0 0,-1 0 0,1 0 0,-1-1 0,1 1 0,-1 0 0,1 0 0,-1 0 0,1 0 0,0 0 0,0 0 0,-1 1 0,-1 5 0,0 1 0,1-1 0,-1 0 0,1 0 0,1 1 0,0-1 0,0 0 0,0 1 0,1-1 0,0 0 0,0 1 0,1-1 0,0 0 0,3 9 0,-2-10 0,-1 1 0,1 0 0,1-1 0,-1 0 0,1 1 0,0-1 0,0-1 0,1 1 0,0-1 0,0 0 0,0 0 0,1 0 0,-1-1 0,12 7 0,12 2 0,0-1 0,50 11 0,-73-22 0,-1 0 0,0-1 0,1 0 0,0 0 0,-1 0 0,1 0 0,-1-1 0,0 0 0,1 0 0,-1-1 0,10-4 0,-7 3 0,0 0 0,-1-1 0,1-1 0,-1 1 0,0-1 0,13-11 0,-20 15 40,0 1 1,1-1-1,-1 0 0,0 1 1,0-1-1,0 1 0,0-1 1,0 0-1,0 1 1,0-1-1,0 0 0,0 1 1,0-1-1,0 0 0,0 1 1,0-1-1,0 1 0,0-1 1,-1 0-1,1 1 0,0-1 1,0 1-1,-1-2 0,-8-13-3391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7:0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1 147 25127,'0'0'3328,"61"-71"-3128,-25 47-8,7-5-184,-2 7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18:17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1 284 8336,'0'0'5490,"1"-11"-4988,2-66 698,-3 71-972,1-1 1,-1 1-1,1-1 1,0 1-1,1 0 1,-1 0 0,1 0-1,4-9 1,-1 6-45,1 0 0,0 1 1,0-1-1,0 1 0,1 1 1,1-1-1,-1 1 0,1 0 1,0 1-1,1 0 0,0 0 1,0 1-1,0 0 0,0 1 0,1 0 1,14-4-1,5 1 231,-23 5-316,0 1 0,1-1 0,-1 1 0,0 0 0,1 1 0,-1-1 0,11 2 0,-3 2 119,0 0 1,22 9 0,13 3 199,-23-8-238,0 2 0,-2 1 0,1 1 0,27 17 0,7 2 62,-37-18-155,0 0 0,0 1 1,-1 1-1,-1 1 0,-1 1 1,0 0-1,24 29 0,-25-27-32,-9-9-6,0 1 1,-1 0 0,0 0 0,0 1 0,11 20 0,-6-6 160,33 47 1,-18-31-63,9 14 50,22 35 173,29 52 336,-79-128-601,1-1-1,1 0 1,0-1 0,0 0 0,2 0 0,15 11-1,20 20 155,-38-35-199,-1 0 1,1-1-1,0-1 0,1 0 1,16 8-1,-12-7 18,0 1-1,13 9 1,49 26 330,-17-2-142,-19-13-114,-39-26-147,1-1 1,0 1-1,0-1 1,0 0-1,-1 0 0,1 0 1,0 0-1,0-1 0,0 1 1,0-1-1,0 1 0,5-1 1,-3 0 15,-1 0 1,1 1-1,-1-1 1,1 1-1,-1 0 1,8 3-1,-7-1 29,1-1 1,0-1-1,0 1 0,0-1 1,8 1-1,22 5 290,12 12 143,88 45-1,-8-4-490,-117-54 7,1 0 0,-1 1 0,0 1 0,-1 0 0,1 0-1,-2 1 1,10 11 0,-17-18 0,17 21 0,-17-19 0,1-1 0,0 1 0,0-1 0,0 0 0,0 0 0,0 0 0,1 0 0,-1-1 0,8 5 0,67 38 20,-54-30 67,0-1 0,0-2 0,36 14 0,6-8 269,-63-18-336,13 3 85,-16-3-98,1 1 1,-1-1-1,0 0 0,0 0 0,1 0 0,-1-1 0,0 1 0,0 0 0,0 0 0,1 0 0,-1 0 0,0 0 0,0 0 0,1 0 0,-1 0 0,0 0 0,0 0 0,0-1 0,0 1 0,1 0 0,-1 0 0,0 0 0,0 0 1,0 0-1,0-1 0,1 1 0,-1 0 0,0 0 0,0 0 0,0-1 0,0 1 0,0 0 0,0 0 0,0-1 0,0 1 0,0 0 0,0 0 0,0 0 0,0-1 0,0 1 0,0 0 0,0-4 4,0-1 1,0 1-1,0 0 0,-1 0 0,0 0 0,0 0 0,0 0 1,0 0-1,-1 1 0,0-1 0,0 0 0,0 0 0,-2-3 0,-3-1 24,0 0 0,-1 1-1,-15-13 1,23 20-35,-9-7 0,-6-5 0,0 0 0,1-2 0,-25-28 0,27 24 0,3 5 0,0 0 0,0 1 0,-1 0 0,-19-16 0,20 19 0,0 0 0,-16-21 0,19 21 0,-1 0 0,-1 0 0,0 1 0,-10-8 0,-1-1 0,17 15 0,0-1 0,0 1 0,-1 0 0,1 0 0,0 0 0,-1 0 0,0 1 0,1-1 0,-1 1 0,0 0 0,0-1 0,0 1 0,-3 0 0,6 1 0,-1 0 0,1 0 0,0 0 0,0 0 0,-1 0 0,1 0 0,0 0 0,0 0 0,-1 0 0,1 0 0,0 0 0,0 0 0,-1 0 0,1 0 0,0 0 0,0 1 0,-1-1 0,1 0 0,0 0 0,0 0 0,0 1 0,-1-1 0,1 0 0,0 0 0,0 0 0,0 1 0,0-1 0,0 0 0,0 0 0,-1 1 0,1-1 0,0 0 0,0 0 0,0 1 0,0-1 0,0 0 0,0 0 0,0 1 0,0-1 0,0 0 0,0 0 0,0 1 0,0-1 0,0 0 0,0 1 0,3 10 0,-3-11 0,18 41 0,-3-11 0,-4-7 0,20 31 0,2 4 0,-27-45 0,1 0 0,1 0 0,0-1 0,0 0 0,17 17 0,-20-24 0,0 0 0,-1 1 0,0 0 0,0-1 0,4 10 0,-3-11 0,-5-3 0,-1 1 0,1-1 0,-1 1 0,0-1 0,0 1 0,1-1 0,-1 1 0,0-1 0,0 0 0,-1 1 0,1-1 0,0 0 0,0 0 0,0 0 0,-1 0 0,1 0 0,-1 0 0,1 0 0,-1-1 0,1 1 0,-1 0 0,1-1 0,-1 1 0,-1-1 0,-45 12 0,-68 3 0,42-6 0,-81 21 0,-33 10 0,175-39 0,-11 4 0,91-53 0,-51 37 0,45-39 0,16-12 0,-46 39 0,35-35 0,13-10 0,-51 45 0,-23 17 0,1 1 0,-1 0 0,1 0 0,1 1 0,-1 0 0,1 0 0,7-4 0,-13 8 0,0-1 0,-1 1 0,1 0 0,0-1 0,-1 1 0,1-1 0,-1 1 0,1-1 0,0 0 0,-1 1 0,1-1 0,-1 0 0,0 1 0,1-1 0,-1 0 0,1-1 0,-1 2 0,0-1 0,1 1 0,-1-1 0,0 1 0,0-1 0,0 1 0,1-1 0,-1 1 0,0-1 0,1 1 0,-1-1 0,0 1 0,1 0 0,-1-1 0,1 1 0,-1 0 0,1-1 0,-1 1 0,0 0 0,1 0 0,-1-1 0,1 1 0,0 0 0,-1 0 0,2 0 0,0-1 0,-3 10 0,-7 9 0,-61 53 0,26-32 0,34-32 0,0 1 0,0 0 0,1 1 0,-8 9 0,6-8 0,-1 3 0,11-13 0,0 0 0,0 1 0,0-1 0,0 0 0,0 0 0,1 1 0,-1-1 0,0 0 0,0 0 0,0 1 0,0-1 0,0 0 0,1 0 0,-1 0 0,0 1 0,0-1 0,0 0 0,1 0 0,-1 0 0,0 0 0,0 1 0,1-1 0,-1 0 0,0 0 0,0 0 0,1 0 0,-1 0 0,0 0 0,1 0 0,-1 0 0,0 0 0,0 0 0,1 0 0,-1 0 0,0 0 0,1 0 0,10 0 0,127-26 0,-115 25 0,-23 1 0,0 0 0,0 0 0,0-1 0,1 1 0,-1 0 0,0 0 0,0 0 0,0 0 0,0 0 0,0 0 0,0 0 0,1 0 0,-1 0 0,0 0 0,0 0 0,0 0 0,0 0 0,0 0 0,0 0 0,1 0 0,-1 1 0,0-1 0,0 0 0,0 0 0,0 0 0,0 0 0,0 0 0,0 0 0,1 0 0,-1 0 0,0 0 0,0 0 0,0 0 0,0 1 0,0-1 0,0 0 0,0 0 0,0 0 0,0 0 0,0 0 0,0 0 0,0 0 0,0 1 0,0-1 0,0 0 0,0 0 0,0 0 0,0 0 0,0 0 0,0 1 0,0-1 0,0 0 0,0 0 0,0 0 0,0 0 0,0 0 0,0 0 0,0 0 0,0 1 0,0-1 0,0 0 0,0 0 0,0 0 0,0 0 0,0 0 0,0 0 0,-1 0 0,1 0 0,0 1 0,-5 4 0,-37 20 0,-84 38 0,106-55 0,20-8 0,0 0 0,0 0 0,0 0 0,1 0 0,-1-1 0,0 1 0,0 0 0,0 0 0,0 0 0,0 0 0,0 0 0,0 0 0,0 0 0,0 0 0,1 0 0,-1 0 0,0 0 0,0 0 0,0 0 0,0 0 0,0 0 0,0 0 0,0 0 0,0 0 0,0 1 0,0-1 0,1 0 0,-1 0 0,0 0 0,0 0 0,0 0 0,0 0 0,0 0 0,0 0 0,0 0 0,0 0 0,0 0 0,0 0 0,0 0 0,0 0 0,0 1 0,0-1 0,0 0 0,0 0 0,1 0 0,-1 0 0,0 0 0,0 0 0,0 0 0,0 0 0,0 0 0,0 1 0,0-1 0,0 0 0,0 0 0,0 0 0,0 0 0,-1 0 0,1 0 0,0 0 0,0 0 0,0 0 0,0 0 0,0 1 0,0-1 0,0 0 0,0 0 0,8 0 0,94-34 0,-65 26 0,77-12 0,-71 13 852,-18 0-5651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0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7736,'0'0'14098,"-4"11"-13779,4-11-315,-4 13 115,1 0 0,0 0 0,0 1 0,-1 25-1,-2 74 688,2-76-422,2 0 1,5 61-1,6 50 440,-8-124-712,1-1 192,0 0 1,5 24-1,-5-40-187,2 9 243,-1 0 1,0 0 0,0 20 0,-3-36-351,0 0-1,0 0 0,0 0 1,0 0-1,0-1 1,0 1-1,0 0 0,-1 0 1,1 0-1,0 0 1,0 0-1,0 0 1,0 0-1,0 0 0,0 0 1,0 0-1,0 0 1,0 0-1,0 0 0,0 0 1,0 0-1,0 0 1,0 0-1,0 0 0,-1 0 1,1 0-1,0 0 1,0 0-1,0 0 1,0 0-1,0 0 0,0 0 1,0 0-1,0 0 1,0 1-1,0-1 0,0 0 1,0 0-1,0 0 1,0 0-1,0 0 1,0 0-1,0 0 0,0 0 1,0 0-1,0 0 1,-1 0-1,1 0 0,0 0 1,0 0-1,0 0 1,0 0-1,0 0 0,0 1 1,0-1-1,0 0 1,0 0-1,0 0 1,0 0-1,0 0 0,0 0 1,0 0-1,0 0 1,0 0-1,1 0 0,-1 0 1,0 0-1,0 0 1,-7-12 213,1-4-156,1-1 1,0 0-1,1 0 0,1 0 0,1-1 0,-1-33 0,3 33-42,-1-12 54,2 0 1,1-1-1,10-50 0,-11 76-66,1 1-1,0-1 0,1 1 0,-1 0 1,1 0-1,-1 0 0,1 0 0,0 1 1,0-1-1,1 1 0,-1 0 0,1 0 1,0 0-1,0 0 0,5-3 0,7-2 26,0 0-1,27-9 0,-36 15-29,1 0-1,0 1 0,0-1 1,0 2-1,0-1 0,0 1 1,0 0-1,0 1 0,-1 0 1,1 0-1,0 1 0,0 0 1,0 0-1,-1 1 0,0 0 1,1 0-1,-1 1 0,0 0 1,-1 0-1,1 0 0,-1 1 1,1 0-1,5 7 0,-10-10-7,0 0 0,0 0-1,0 0 1,0 0 0,-1 1-1,1-1 1,-1 0-1,0 1 1,1-1 0,-1 1-1,0-1 1,-1 1 0,1 0-1,0-1 1,-1 1 0,1 0-1,-1-1 1,0 1-1,0 0 1,0 0 0,0-1-1,-1 1 1,1 0 0,-1-1-1,1 1 1,-1 0-1,0-1 1,-1 4 0,0-2 4,0 1 1,0 0 0,-1-1 0,1 1-1,-1-1 1,0 0 0,0 0 0,0 0-1,-1 0 1,0-1 0,1 0-1,-1 1 1,0-1 0,-1 0 0,1-1-1,0 1 1,-1-1 0,1 0 0,-1 0-1,0 0 1,0-1 0,-6 2-1,2-1 56,-1-1 0,1 0 0,-1 0 0,1-1 0,-1-1-1,1 1 1,-1-1 0,1-1 0,0 0 0,-1 0 0,-8-4-1,17 6-29,0-1 0,0 1 0,0-1 0,0 1 0,0 0 0,0 0 0,0-1-1,0 1 1,0 0 0,0 0 0,0 0 0,0 0 0,0 0 0,0 0-1,0 1 1,-1-1 0,1 0 0,0 0 0,0 1 0,-1 0 0,2 6 64,12 3-153,0-2 56,-1 1 0,1 0 0,-1 1 0,12 14 0,-11-11 54,0-1 0,27 20-1,25 7 188,-42-27-84,-1 1 0,0 1 1,37 32-1,-53-37 723,-6-18-6174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8744,'0'0'13814,"0"18"-13423,-1-13-360,0 25 210,-1 1 1,-12 53 0,-82 358 1855,77-310-1469,-7 33 540,22-128-318,-4-56 510,6 8-1220,0-1 0,1 1 0,1-17 0,0 24-151,0 1-1,0 0 0,1 0 1,-1 0-1,1 0 1,0 0-1,0 0 1,0 0-1,0 0 0,1 0 1,-1 1-1,1-1 1,-1 0-1,1 1 1,0-1-1,0 1 1,1 0-1,1-3 0,12-6-762,-10 8-2913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1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90 8336,'0'0'15329,"10"-10"-15057,33-30-7,-41 38-238,1 0 0,-1 0 0,1 0 0,0 0 0,-1 1 0,1-1 0,0 1 0,0 0 0,0 0 0,0 0 0,0 0 0,0 0 0,0 1 0,4-1 0,5 0 65,21-5 237,0 2 0,0 1 0,64 3 0,-59-1-46,8 2 222,-21-3-205,-23 1-258,0 0 1,0 1-1,0 0 0,0-1 1,-1 1-1,1 0 1,0 0-1,0 0 1,0 0-1,0 0 1,0 0-1,0 1 1,-1-1-1,1 1 1,0-1-1,0 1 1,2 1-1,1-4 575,-3 1-607,-1 6-3798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2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10752,'0'0'9387,"13"-1"-9077,39-5 258,53-11 0,-41 4-153,-42 10-220,0-2 0,34-11 0,-49 14-100,1 0 0,-1 0 0,0 1 0,1 0 0,-1 0 1,1 1-1,-1-1 0,15 3 0,11 0 377,-30-3-411,1 1 0,-1 0 1,1 0-1,-1 1 1,1-1-1,-1 1 1,1-1-1,-1 1 0,1 0 1,-1 1-1,5 1 1,10 12-3243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3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71 8840,'0'0'10519,"3"-11"-10152,-1-2-233,0 6-15,-1 0 0,1 0-1,0 0 1,5-10 0,-7 17-52,0 0 0,0 0 0,0 0 0,0 0 0,0 1 0,0-1 0,0 0 0,0 0 0,0 0-1,1 0 1,-1 0 0,0 0 0,0 0 0,0 0 0,0 1 0,0-1 0,0 0 0,1 0 0,-1 0 0,0 0 0,0 0 0,0 0 0,0 0 0,0 0 0,1 0-1,-1 0 1,0 0 0,0 0 0,0 0 0,0 0 0,1 0 0,-1 0 0,0 0 0,0 0 0,0 0 0,0 0 0,0 0 0,0 0 0,1 0 0,-1-1 0,0 1 0,0 0-1,0 0 1,0 0 0,0 0 0,0 0 0,1 0 0,-1 0 0,0 0 0,0-1 0,0 1 0,0 0 0,0 0 0,0 0 0,0 0 0,0 0 0,0-1 0,0 1-1,0 0 1,0 0 0,0 0 0,0-1 0,5 24 927,-1 36-1043,-4-57 179,0 102 420,0 19 36,1-90-277,-1 0 1,-6 35-1,1-20 201,5-45-423,0-1-1,0 1 1,-1-1-1,1 0 0,-1 1 1,1-1-1,-1 0 0,0 1 1,0-1-1,0 0 1,0 0-1,0 0 0,-2 3 1,2-6-56,0-1 0,0 1 1,-1 0-1,1 0 0,0-1 1,-1 1-1,1 0 0,-1 0 1,1 1-1,-1-1 0,1 0 0,-3 0 1,3 0-70,-10-5-82,2 0-3956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4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 10448,'0'0'5904,"10"-3"-5529,5-2-140,0 2 0,0 0 0,0 0 0,26 0 0,182-4 2077,-69 1-1355,315 3 961,-295 18-1311,108 4 266,-238-19-737,8 1 191,-1-2 1,98-15-1,-92 5-47,-20 5 155,0-2 0,-1-2-1,38-14 1,-64 17-160,2-1 87,-12 8-353,0-1 1,0 1 0,0 0 0,0 0 0,0 0 0,1 0 0,-1 0 0,0 0-1,0 0 1,0-1 0,0 1 0,1 0 0,-1 0 0,0 0 0,0 0 0,0 0-1,1 0 1,-1 0 0,0 0 0,0 0 0,0 0 0,0 0 0,1 0 0,-1 0-1,0 0 1,0 0 0,0 0 0,1 0 0,-1 1 0,0-1 0,0 0 0,0 0-1,0 0 1,1 0 0,-1 0 0,0 0 0,0 0 0,0 1 0,0-1 0,0 0-1,0 0 1,1 0 0,-24 17-465,0-4-3284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6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1 332 8136,'0'0'6272,"4"-10"-5884,-1 2-283,0 1 1,0 0 0,1 0 0,0 0 0,0 0 0,1 1 0,0-1 0,0 1 0,0 0 0,13-9 0,65-38 1891,-83 52-1951,1 0 0,0 1 0,-1-1 0,1 0 0,0 1 0,0-1 0,0 1 0,-1-1-1,1 1 1,0-1 0,0 1 0,0 0 0,0-1 0,0 1 0,0 0 0,0 0 0,0 0 0,0 0 0,0-1 0,0 1 0,0 1 0,0-1 0,0 0-1,0 0 1,0 0 0,0 0 0,0 1 0,0-1 0,-1 0 0,1 1 0,0-1 0,0 1 0,0-1 0,0 1 0,0-1 0,-1 1 0,1 0-1,1 1 1,1 3 119,1 0 0,-2 0 0,1 0 0,0 1 0,2 9 0,-4-14-161,8 29 251,-1 0 0,-1 0-1,4 39 1,2 100 629,-5-51-152,22 102 1113,-23-178-1143,20 66-1,-24-102-577,0 1 0,0-1 0,1 1 1,0-1-1,0 0 0,8 8 0,-11-15-107,-1 0 0,1 1 0,0-1 0,-1 0 0,1 0 0,-1 0 0,1 0 0,-1 0 0,1 0 0,-1 0 0,0 0-1,1 0 1,-1 0 0,0 0 0,0 0 0,0-1 0,2-9 23,-1 1 0,2 0 0,4-14 0,3-14 40,12-141 213,-4 25-58,11-90 207,1-3-147,-25 213-363,0-1-1,-1-35 0,-1 55-150,-3 14 214,0 1 0,0 0 0,0 0 1,0 0-1,0 0 0,0-1 0,0 1 1,0 0-1,0 0 0,0 0 0,0 0 1,0-1-1,0 1 0,1 0 0,-1 0 0,0 0 1,0 0-1,0 0 0,0-1 0,0 1 1,0 0-1,0 0 0,0 0 0,1 0 1,-1 0-1,0 0 0,0 0 0,0-1 1,0 1-1,0 0 0,0 0 0,1 0 0,-1 0 1,0 0-1,0 0 0,0 0 0,0 0 1,1 0-1,-1 0 0,0 0 0,0 0 1,0 0-1,0 0 0,1 0 0,-1 0 0,0 0 1,0 0-1,0 0 0,0 0 0,1 0 1,-1 0-1,0 0 0,0 0 0,0 1 1,0-1-1,1 0 0,8 0-354,10 1 316,0 1-1,21 5 0,-6-2 21,154 27-37,-147-23 81,-27-6-7,1 0 0,0 0-1,16-1 1,196-8-77,-205 4 59,0-1 0,0-1 0,26-8 0,-28 6 7,0 1 1,0 1-1,0 1 1,21 0-1,-2 1 46,-23 1-29,0 1 0,23 2-1,-31-2-17,0 1 0,0-2 0,15-1 0,16-1 1,-4 6-3,-23-1 0,0-1 0,0-1 0,23-1 0,6-5 28,-5 0 68,1 1-1,0 2 0,-1 2 0,56 4 0,-85-2-48,0-1 0,0 1 0,1-1 0,-1-1 0,0 1 0,13-4 0,-8 5 107,-12-1-146,1 1 0,-1-1 0,0 0-1,1 0 1,-1 0 0,1 0 0,-1 0-1,0 0 1,1 0 0,-1 0 0,0 0-1,1 0 1,-1 0 0,1 0-1,-1 0 1,0 0 0,1 0 0,-1 0-1,1 0 1,-1 0 0,0 0 0,1-1-1,-1 1 1,0 0 0,1 0 0,-1 0-1,1-1 1,-27 7-850,17-4-2273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18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9144,'0'0'8250,"3"17"-7785,15 154 859,-11-134-579,1-1 0,21 61 0,-26-86-400,0-1 0,-1 1 0,0 11-1,-1-17-194,1 4 139,-1-9-265,-1 1 0,0-1 0,1 1 0,-1-1 0,0 1 0,0-1 0,0 0 0,1 1 0,-1-1 0,0 1 0,0-1 0,0 1 0,0-1 0,0 1 0,0 0 0,0-1 0,0 1 0,0-1 0,0 1 0,0-1 0,0 1 0,0-1 0,-1 1 0,1-1 0,0 0 1,0 1-1,0-1 0,-1 1 0,1-1 0,-1 1 0,1 0 210,0-1-180,0 1-1,0 0 1,0-1-1,0 1 1,0 0-1,0-1 1,0 1-1,0 0 1,-1-1-1,1 1 1,0 0-1,0-1 1,0 1-1,-1-1 1,1 1-1,0 0 1,-1-1-1,1 1 1,0-1-1,-1 1 1,1-1-1,-1 1 1,1-1-1,-1 1 0,1-1 1,-1 1-1,1-1 1,-1 0-1,0 1 1,1-1-1,-1 0 1,1 0-1,-2 1 1,1-1 257,4-51 236,-2 1 1,-11-95-1,-4 66-432,9 54-54,1 0 1,-1-38 0,5 59-47,0 1 10,1-1 1,-1 0-1,0 0 1,-1 0 0,1 0-1,0 0 1,-1 0-1,0 0 1,0 1 0,0-1-1,-1 0 1,1 1-1,-1-1 1,0 1 0,-3-6-1,0 2 235,9 4 128,-4 3-172,6 5-96,19 9-49,0 0 0,1-2 1,1-1-1,35 10 0,-40-15-50,-14-5-11,-1 1 0,1 0 0,-1 1 0,1 0 1,-1 0-1,13 9 0,-8-3-12,0 1 0,0 1-1,-1 0 1,-1 0 0,1 1 0,-2 0-1,16 26 1,-21-30-2,0 0-1,0 1 0,-1-1 0,0 1 1,-1 0-1,1-1 0,-2 1 1,1 0-1,-1 0 0,-1 0 1,0 0-1,0 1 0,0-1 1,-4 17-1,2-20 12,0 0 0,-1 0 0,1 0 0,-1-1 0,0 1 0,0-1 0,-1 0 0,0 1 0,0-2-1,0 1 1,0 0 0,-1-1 0,-6 5 0,-1 0 35,-1 0 0,0-1-1,0-1 1,-21 8-1,14-9 17,1-1 0,0-1 0,-1 0-1,-29 0 1,-1 1 5,39-4-104,9-2 16,1 1 1,0 0-1,-1 0 1,1 0-1,0 0 1,-1 0 0,1 1-1,0-1 1,-1 0-1,1 1 1,0-1-1,0 1 1,-1-1-1,1 1 1,0-1 0,-2 2-1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20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7936,'0'0'9783,"5"-11"-9228,1-3-352,-4 6-18,1 0 0,0 1 0,1-1 0,4-7 0,-7 13 14,0 1 0,1-1 0,-1 1 0,0-1 0,0 1 0,1-1 0,-1 1 0,1 0 0,-1 0 0,1 0 0,-1 0 0,1 0 0,0 0 0,0 0 0,2-1 0,-3 2-117,-1 0 0,1 0 0,-1 0 0,1 0 0,-1 0 0,1 0 0,-1 0 0,1 0 0,-1 0-1,1 0 1,-1 0 0,1 0 0,-1 1 0,1-1 0,-1 0 0,1 0 0,-1 1 0,0-1 0,1 0 0,-1 0 0,1 1 0,-1-1-1,1 1 1,0 0 27,-1 0 0,1 0-1,-1 1 1,1-1-1,-1 0 1,1 0-1,-1 0 1,0 1 0,1-1-1,-1 0 1,0 1-1,0-1 1,0 2 0,-1 39 617,-1 1 1,-2-1-1,-2 0 1,-12 41 0,5-14 438,6-19-242,-3-1 42,20-72-969,-5-1-4105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0:20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1 184 8936,'0'0'7949,"10"-8"-7457,0 1-426,14-10 1440,36-33 0,-45 35-377,25-20-1,-34 31-953,0 0 0,1 0 0,-1 1 0,0-1 0,1 1 0,0 1 0,0-1 0,7-1 0,22-5 609,-29 6-558,1 1 1,-1 0-1,1 1 0,-1-1 0,1 1 0,0 1 0,13 0 1,-17 1-93,-1 0 0,1 1 0,-1-1 0,0 1 0,0 0 0,0 0 0,0 0 0,0 1 0,4 2 0,13 10 691,-15-11-640,0-1 1,0-1 0,1 1-1,-1 0 1,1-1 0,0 0-1,-1-1 1,1 1 0,0-1-1,0 0 1,0-1 0,0 1-1,0-1 1,0 0 0,0-1-1,0 0 1,0 0 0,0 0-1,11-4 1,-1-1 400,11-3-870,-10 6-3971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247 499 9744,'0'0'8803,"-10"16"-8447,7-11-327,-16 24 175,2 2 1,-19 44-1,-4 37 625,6 2 0,-33 191 1,49-191 555,16-110-872,1-10-218,2-11-8,12-44 327,4-71 0,-2 14-116,6-77 129,3-20 3,-19 190-532,0 1 0,2 1 0,1-1 0,16-34-1,-17 43-24,2 0 0,-1 1-1,2 0 1,0 1-1,0 0 1,2 0-1,19-17 1,-18 19 6,1 1 1,1 0 0,0 0-1,0 2 1,1 0-1,31-11 1,-38 16-38,1 0 0,0 1 0,0 0 0,1 1-1,-1 0 1,0 0 0,0 1 0,0 1 0,1 0 0,-1 0 0,0 1 0,0 0 0,12 5 0,-16-5-20,0 0 0,0 1-1,0 0 1,0 0 0,0 0 0,-1 1 0,1 0 0,-1 0 0,0 0 0,0 1 0,0 0 0,-1 0 0,0 0 0,0 0-1,0 1 1,-1-1 0,1 1 0,-1 0 0,-1 0 0,1 0 0,-1 0 0,0 1 0,0-1 0,-1 1 0,0-1-1,0 1 1,-1 0 0,1-1 0,-2 11 0,-1-4 5,-1 0 0,0 0 0,-1-1 0,0 1 0,-1-1 0,0 0 0,-1 0 0,0-1 0,-1 0 0,0 0 0,-13 14 0,-7 5 71,-2-1 0,-42 33 1,46-44 3,0-1-1,-1-1 1,-53 24 0,32-18 64,27-14-15,11-4 119,21-7-128,37-8 43,0 2 0,95-5 1,-132 13-174,0 1 0,-1 0-1,1 0 1,22 5 0,-30-4-10,0 0-1,0 1 0,0-1 0,0 1 0,0 0 1,-1 0-1,1 1 0,-1-1 0,0 1 0,1 0 1,-1 0-1,0 0 0,0 0 0,-1 0 0,1 0 1,-1 1-1,3 4 0,-1 0-1,0 1 0,-1-1 0,0 1 0,0-1 0,0 1 0,-1 0 0,-1 0 0,0 0 0,0 0 0,-1 1 0,0-1 0,0 0 0,-1 0 0,0 0 0,-1 0 0,0 0 0,0 0 0,-1-1 0,0 1 0,0 0 0,-1-1 0,-1 0 0,1 0 0,-1 0 0,0-1 0,-1 0 0,-10 11 0,-3-1 0,0-2 0,0 0 0,-2-2 0,1 0 0,-40 17 0,26-16 0,1-1 0,-2-2 0,-44 9 0,62-18 0,0 0 0,0-1 0,-23-2 0,5 0 0,35 1 0,0 0 0,0 0 0,-1 1 0,1-1 0,0 0 0,0 0 0,0 0 0,0 0 0,-1 0 0,1 0 0,0 0 0,0 0 0,0 0 0,-1 0 0,1 0 0,0 0 0,0 0 0,0 0 0,-1 0 0,1 0 0,0 0 0,0 0 0,0 0 0,0 0 0,-1 0 0,1-1 0,0 1 0,0 0 0,0 0 0,0 0 0,-1 0 0,1 0 0,0 0 0,0-1 0,0 1 0,0 0 0,0 0 0,0 0 0,-1 0 0,1 0 0,0-1 0,0 1 0,0 0 0,0 0 0,0 0 0,0-1 0,0 1 0,10-7 0,18-6 0,52-15 0,107-22 0,-25 8 0,-35 5 0,221-69 0,-299 90 0,34-13 0,-69 25 0,-12 4 0,0-1 0,0 1 0,-1-1 0,1 0 0,0 1 0,0-1 0,0 0 0,-1 0 0,3-1 0,-35 15 0,-14 11 0,17-9 0,-29 21 0,50-31 0,0 0 0,0 1 0,1-1 0,0 2 0,0-1 0,1 1 0,-1 0 0,-8 14 0,14-20 0,0 0 0,-1 0 0,1 1 0,0-1 0,0 0 0,-1 0 0,1 0 0,0 0 0,0 0 0,0 0 0,1 0 0,-1 0 0,0 1 0,0-1 0,0 0 0,1 0 0,-1 0 0,1 0 0,-1 0 0,1 0 0,-1 0 0,1 0 0,-1 0 0,1-1 0,0 1 0,0 0 0,-1 0 0,1 0 0,0-1 0,0 1 0,0 0 0,0-1 0,0 1 0,0-1 0,1 1 0,4 2 0,-1 0 0,1-1 0,-1 0 0,1 0 0,6 1 0,-2-1 0,0 0 0,0-1 0,1-1 0,-1 0 0,0 0 0,0-1 0,18-3 0,-23 3 0,0-1 0,0 1 0,0-1 0,0 0 0,0 0 0,-1 0 0,1-1 0,0 1 0,-1-1 0,0 0 0,0-1 0,0 1 0,0-1 0,0 0 0,-1 0 0,6-7 0,-8 9 0,0 0 0,0-1 0,0 1 0,-1 0 0,1-1 0,0 1 0,-1-1 0,0 1 0,0-1 0,1 1 0,-2-1 0,1 1 0,0-1 0,0 1 0,-1-1 0,1 1 0,-1-1 0,0 1 0,0 0 0,0-1 0,0 1 0,0 0 0,0 0 0,0 0 0,-1 0 0,1 0 0,-1 0 0,0 0 0,0 0 0,1 0 0,-1 1 0,-3-3 0,-1 0 0,-1-1 0,1 1 0,-1 0 0,0 0 0,0 0 0,0 1 0,0 1 0,0-1 0,-12-2 0,-8-3 0,23 3 0,19 2 0,53-3 0,0-4 0,0-2 0,-1-4 0,84-31 0,-7 9 0,-144 38 0,1-1 0,-1 1 0,0 0 0,1 0 0,-1 0 0,0-1 0,1 1 0,-1 0 0,1 0 0,-1 0 0,1 0 0,-1 0 0,0 0 0,1 0 0,-1 0 0,1 0 0,-1 0 0,1 0 0,-1 0 0,0 0 0,1 0 0,-1 0 0,1 1 0,-1-1 0,1 0 0,-1 0 0,0 0 0,1 1 0,-1-1 0,0 0 0,1 0 0,-1 1 0,0-1 0,1 0 0,-1 1 0,0-1 0,0 0 0,1 1 0,-1-1 0,0 1 0,0-1 0,0 0 0,0 1 0,1-1 0,-1 1 0,0-1 0,0 0 0,0 1 0,0-1 0,0 1 0,0-1 0,0 1 0,0-1 0,0 0 0,0 1 0,0-1 0,0 1 0,-1-1 0,1 1 0,0-1 0,0 0 0,-1 1 0,-14 39 0,8-22 0,1 1 0,1 0 0,0 0 0,0 0 0,-1 25 0,6-38 0,0 0 0,0 1 0,1-1 0,-1 0 0,1 0 0,1 0 0,-1 0 0,1 0 0,0 0 0,0 0 0,1 0 0,0-1 0,0 1 0,5 7 0,-7-12 0,0 0 0,1 0 0,-1 0 0,0 0 0,0 0 0,0-1 0,1 1 0,-1 0 0,0-1 0,1 1 0,-1-1 0,0 1 0,1-1 0,-1 1 0,1-1 0,-1 0 0,1 0 0,-1 0 0,0 0 0,1 0 0,-1 0 0,1 0 0,-1 0 0,1-1 0,-1 1 0,1-1 0,-1 1 0,0-1 0,1 1 0,-1-1 0,2-1 0,5-2 0,1-1 0,-1 0 0,12-10 0,-14 10 0,30-25 0,-2-2 0,51-59 0,-53 54 0,-28 33 0,0-1 0,0 1 0,0 0 0,1 0 0,0 0 0,-1 0 0,2 1 0,-1 0 0,0 0 0,0 1 0,1-1 0,-1 1 0,1 0 0,0 0 0,9-1 0,-13 4 0,0-1 0,1 1 0,-1-1 0,0 1 0,0 0 0,0 0 0,0 0 0,-1 0 0,1 0 0,0 0 0,0 0 0,-1 1 0,1-1 0,0 1 0,-1-1 0,0 1 0,3 2 0,22 36 0,-19-28 0,18 30 0,25 35 0,-49-76 0,0 0 0,-1 0 0,1 0 0,0-1 0,0 1 0,0 0 0,0-1 0,0 1 0,0-1 0,0 1 0,0-1 0,0 1 0,0-1 0,0 0 0,0 0 0,1 1 0,-1-1 0,0 0 0,0 0 0,0 0 0,0 0 0,0 0 0,1 0 0,-1-1 0,0 1 0,0 0 0,0-1 0,0 1 0,0 0 0,0-1 0,0 0 0,0 1 0,0-1 0,0 1 0,0-1 0,1-1 0,6-4 0,-1 0 0,0-1 0,9-10 0,-8 9 0,36-39 0,23-22 0,-59 61 0,1 1 0,1 0 0,0 0 0,0 1 0,0 0 0,11-4 0,-19 9 0,1 0 0,-1 0 0,0 0 0,0 1 0,1-1 0,-1 1 0,0-1 0,1 1 0,-1 0 0,1 0 0,-1 0 0,0 0 0,1 0 0,-1 0 0,1 1 0,-1-1 0,0 1 0,1 0 0,-1 0 0,0 0 0,3 1 0,-2 1 0,-1-1 0,1 0 0,-1 1 0,0-1 0,0 1 0,0 0 0,0 0 0,0-1 0,-1 1 0,1 1 0,-1-1 0,0 0 0,1 5 0,1 5 0,0-1 0,-2 1 0,1 0 0,-2 0 0,0 0 0,-2 22 0,-2-13 0,2 1 0,0-1 0,2 0 0,2 32 0,-2-54 0,0 1 0,0 0 0,0 0 0,1-1 0,-1 1 0,0 0 0,0-1 0,0 1 0,1 0 0,-1-1 0,0 1 0,1 0 0,-1-1 0,0 1 0,1-1 0,-1 1 0,1 0 0,-1-1 0,1 1 0,-1-1 0,1 1 0,-1-1 0,1 0 0,0 1 0,-1-1 0,1 0 0,1 1 0,-1-1 0,0 0 0,0 0 0,1 0 0,-1 0 0,0-1 0,0 1 0,1 0 0,-1-1 0,0 1 0,0-1 0,0 1 0,1-1 0,-1 0 0,1-1 0,7-4 0,0-2 0,14-16 0,-16 17 0,11-13 0,22-30 0,-24 28 0,26-27 0,-16 18 0,-22 25 0,1 0 0,0 0 0,0 0 0,0 1 0,1-1 0,11-7 0,-16 12 0,1 1 0,-1-1 0,1 1 0,-1-1 0,1 1 0,-1 0 0,1 0 0,0-1 0,-1 1 0,1 1 0,-1-1 0,1 0 0,-1 0 0,1 0 0,-1 1 0,1-1 0,-1 1 0,1-1 0,-1 1 0,0 0 0,1-1 0,-1 1 0,0 0 0,1 0 0,-1 0 0,0 0 0,0 0 0,0 0 0,0 0 0,0 1 0,0-1 0,1 2 0,5 7 0,-1-1 0,0 1 0,6 15 0,-8-15 0,12 28 0,-14-30 0,1 0 0,0-1 0,0 1 0,1-1 0,-1 0 0,2 0 0,8 12 0,-11-18 0,0 0 0,-1 0 0,1 0 0,0 0 0,0 0 0,0 0 0,0 0 0,0-1 0,0 1 0,0-1 0,0 1 0,0-1 0,0 0 0,0 0 0,0 0 0,0 0 0,2-1 0,37-6 0,-10-3 0,-1-1 0,0-1 0,47-27 0,76-61 0,-74 49 0,24-18 0,-96 63 0,1 0 0,1-1 0,-1 1 0,17-8 0,-49 27 0,0 1 0,1 0 0,0 2 0,1 1 0,1 0 0,1 2 0,1 0 0,-27 35 0,39-45 0,2 0 0,-1 0 0,2 0 0,-1 1 0,-6 19 0,10-25 0,0 0 0,0-1 0,0 1 0,0 0 0,1-1 0,0 1 0,-1 0 0,1 0 0,1-1 0,-1 1 0,0 0 0,1 0 0,0-1 0,0 1 0,0 0 0,0-1 0,1 1 0,-1-1 0,4 6 0,-3-7 0,0-1 0,-1 1 0,1-1 0,0 0 0,0 0 0,0 0 0,0 0 0,0 0 0,0 0 0,0-1 0,0 1 0,1-1 0,-1 1 0,0-1 0,0 0 0,0 0 0,1 0 0,-1 0 0,3 0 0,3-1 0,-1 0 0,1 0 0,-1-1 0,11-4 0,-6 1 0,0-1 0,0-1 0,-1 0 0,0-1 0,0 0 0,-1 0 0,0-1 0,0-1 0,-1 0 0,0 0 0,-1 0 0,13-22 0,-1-3 0,-2 0 0,-1-1 0,13-40 0,63-230 0,-76 230 0,-3 0 0,4-88 0,-17 156 0,-1-1 0,-1 0 0,-2-15 0,3 23 0,0 1 0,0 0 0,0-1 0,0 1 0,1 0 0,-1 0 0,0-1 0,0 1 0,0 0 0,-1-1 0,1 1 0,0 0 0,0 0 0,0-1 0,0 1 0,0 0 0,0-1 0,0 1 0,0 0 0,0 0 0,-1-1 0,1 1 0,0 0 0,0 0 0,0 0 0,-1-1 0,1 1 0,0 0 0,0 0 0,0 0 0,-1-1 0,1 1 0,0 0 0,-1 0 0,1 0 0,0 0 0,0 0 0,-1 0 0,1 0 0,0 0 0,-1 0 0,1 0 0,0 0 0,0 0 0,-1 0 0,1 0 0,0 0 0,-1 0 0,1 0 0,0 0 0,0 0 0,-1 0 0,1 0 0,0 0 0,0 0 0,-1 1 0,1-1 0,0 0 0,0 0 0,-1 0 0,1 1 0,-13 16 0,3 3 0,1 1 0,1 1 0,1-1 0,0 1 0,2 1 0,0-1 0,2 1 0,-1 33 0,3 9 0,13 112 0,7-53 0,-14-103 0,0-1 0,2 0 0,16 37 0,-21-52 0,1-1 0,-1 0 0,1 0 0,-1 0 0,1 0 0,1 0 0,-1-1 0,0 1 0,1-1 0,0 0 0,-1 0 0,1 0 0,1 0 0,-1-1 0,0 0 0,7 3 0,-5-3 0,1-1 0,-1 0 0,0-1 0,1 1 0,-1-1 0,0 0 0,1-1 0,-1 1 0,0-1 0,0-1 0,1 1 0,6-3 0,15-7 0,-1 0 0,0-2 0,-1-1 0,0-1 0,-2-1 0,30-24 0,-51 38 0,0-1 0,0 1 0,0-1 0,0 0 0,0 0 0,-1 0 0,0 0 0,1-1 0,-1 1 0,0-1 0,2-5 0,-4 9 0,0 0 0,0 0 0,0 0 0,0-1 0,0 1 0,0 0 0,0 0 0,0 0 0,0-1 0,0 1 0,0 0 0,0 0 0,0 0 0,0 0 0,0-1 0,-1 1 0,1 0 0,0 0 0,0 0 0,0 0 0,0 0 0,0-1 0,0 1 0,0 0 0,-1 0 0,1 0 0,0 0 0,0 0 0,0 0 0,0 0 0,-1 0 0,1 0 0,0-1 0,0 1 0,0 0 0,0 0 0,-1 0 0,1 0 0,0 0 0,0 0 0,0 0 0,0 0 0,-1 0 0,1 0 0,0 0 0,0 0 0,0 0 0,-1 1 0,1-1 0,0 0 0,0 0 0,0 0 0,0 0 0,0 0 0,-1 0 0,1 0 0,0 0 0,0 1 0,-12 5 0,0 2 0,0 1 0,1 0 0,1 1 0,-1 0 0,1 0 0,1 2 0,0-1 0,1 1 0,0 0 0,1 1 0,0-1 0,1 1 0,0 1 0,1-1 0,1 1 0,0 0 0,1 0 0,-2 16 0,5-26 0,0 0 0,0 0 0,0 0 0,0 0 0,1 0 0,-1 0 0,1 0 0,0 0 0,0 0 0,1 0 0,-1 0 0,1-1 0,0 1 0,0-1 0,0 1 0,0-1 0,4 4 0,-4-5 0,0 0 0,0-1 0,0 1 0,0-1 0,0 0 0,0 0 0,0 0 0,1 0 0,-1 0 0,0 0 0,1 0 0,-1-1 0,1 1 0,-1-1 0,0 0 0,1 0 0,-1 0 0,1 0 0,-1 0 0,1 0 0,-1-1 0,0 1 0,1-1 0,-1 1 0,0-1 0,1 0 0,-1 0 0,4-3 0,4-2 0,0-1 0,0 0 0,-1-1 0,0 0 0,-1-1 0,1 1 0,-2-2 0,1 1 0,-1-1 0,-1 0 0,0 0 0,7-17 0,2-8 0,-1 0 0,13-61 0,-26 94 0,0-1 0,-1 1 0,0-1 0,0 1 0,1-1 0,-2 1 0,1-1 0,0-3 0,0 6 0,0 0 0,-1-1 0,1 1 0,0 0 0,0 0 0,0 0 0,0 0 0,0 0 0,0-1 0,0 1 0,0 0 0,0 0 0,0 0 0,0 0 0,0 0 0,0 0 0,0-1 0,0 1 0,-1 0 0,1 0 0,0 0 0,0 0 0,0 0 0,0 0 0,0 0 0,0 0 0,-1 0 0,1 0 0,0-1 0,0 1 0,0 0 0,0 0 0,0 0 0,-1 0 0,1 0 0,0 0 0,0 0 0,0 0 0,0 0 0,0 0 0,-1 0 0,1 0 0,0 1 0,-8 10 0,3 0 0,1 0 0,0 1 0,1 0 0,0-1 0,1 1 0,0 0 0,1 0 0,0 0 0,1 0 0,0 0 0,3 16 0,-1-13 0,1 1 0,1-1 0,0 0 0,1 0 0,0-1 0,1 1 0,1-1 0,11 17 0,-16-28 0,0 0 0,0 0 0,1 0 0,-1 0 0,1-1 0,-1 1 0,1-1 0,0 0 0,0 1 0,0-1 0,0-1 0,0 1 0,1 0 0,-1-1 0,0 0 0,1 1 0,4 0 0,-3-2 0,0 0 0,0 1 0,0-2 0,0 1 0,0-1 0,0 1 0,0-1 0,-1-1 0,1 1 0,0-1 0,6-2 0,2-4 0,0 1 0,0-2 0,0 0 0,-2 0 0,1-1 0,-1 0 0,13-16 0,-13 11 0,0-1 0,-1 0 0,-1 0 0,0-1 0,-1 0 0,-1-1 0,0 0 0,7-35 0,-13 44 0,0 0 0,0 0 0,-1 0 0,-1-12 0,-1-6 0,3 27 0,-1-1 0,0 1 0,0 0 0,0-1 0,0 1 0,0 0 0,1 0 0,-1-1 0,0 1 0,0 0 0,0 0 0,1-1 0,-1 1 0,0 0 0,0 0 0,1-1 0,-1 1 0,0 0 0,0 0 0,1 0 0,-1 0 0,0 0 0,1-1 0,-1 1 0,0 0 0,1 0 0,-1 0 0,0 0 0,1 0 0,-1 0 0,0 0 0,1 0 0,-1 0 0,0 0 0,1 0 0,-1 0 0,0 1 0,1-1 0,-1 0 0,0 0 0,1 0 0,-1 0 0,0 0 0,0 1 0,1-1 0,-1 0 0,0 0 0,0 1 0,1-1 0,-1 0 0,22 13 0,-18-10 0,45 23 0,-38-21 0,1 1 0,-1 0 0,0 1 0,-1 0 0,0 0 0,0 1 0,0 1 0,10 11 0,-12-8 0,0 1 0,0-1 0,-1 2 0,-1-1 0,0 1 0,-1 0 0,-1 0 0,5 23 0,-8-34 0,0 1 0,0 0 0,0-1 0,0 1 0,1-1 0,-1 0 0,1 1 0,0-1 0,0 0 0,0 0 0,1 0 0,-1 0 0,1 0 0,-1-1 0,1 1 0,0-1 0,0 0 0,0 0 0,6 3 0,-5-3 0,1-1 0,-1 0 0,0 0 0,0-1 0,1 1 0,-1-1 0,1 0 0,-1 0 0,0 0 0,1-1 0,-1 1 0,0-1 0,1 0 0,-1 0 0,0-1 0,6-2 0,0-1 0,-1 0 0,1 0 0,-1-1 0,-1 0 0,1-1 0,8-7 0,44-52 0,-16 16 0,-44 49 0,0 0 0,0 0 0,0 0 0,0 0 0,0 0 0,0 0 0,0 0 0,1 1 0,-1-1 0,0 0 0,0 1 0,0-1 0,1 1 0,-1-1 0,0 1 0,3-1 0,-4 1 0,1 1 0,-1-1 0,1 0 0,-1 0 0,1 1 0,-1-1 0,0 0 0,1 1 0,-1-1 0,1 0 0,-1 1 0,0-1 0,1 1 0,-1-1 0,0 1 0,1-1 0,-1 0 0,0 1 0,0-1 0,0 1 0,1-1 0,-1 1 0,0-1 0,0 1 0,0 0 0,0-1 0,0 2 0,0 7 0,0 0 0,0 1 0,-3 14 0,1-10 0,-1 10 0,1-12 0,1 0 0,0 1 0,0-1 0,1 1 0,1 0 0,0-1 0,6 24 0,-7-35 0,0 0 0,0 0 0,1 0 0,-1 0 0,0 0 0,1-1 0,-1 1 0,1 0 0,-1 0 0,1 0 0,0 0 0,-1-1 0,1 1 0,0 0 0,0 0 0,-1-1 0,1 1 0,0-1 0,0 1 0,0-1 0,0 1 0,0-1 0,0 1 0,0-1 0,0 0 0,0 1 0,1-1 0,0 0 0,0-1 0,0 1 0,0 0 0,0-1 0,0 0 0,0 1 0,-1-1 0,1 0 0,0 0 0,0 0 0,-1 0 0,1 0 0,1-2 0,5-4 0,0-1 0,0 0 0,12-17 0,127-214 0,-134 217 0,-7 14 0,-4 11 0,-3 22 0,0-18 0,-20 128 0,-51 176 0,38-175 0,-19 41 0,44-155 0,0 0 0,-1-1 0,-2 0 0,0 0 0,-26 32 0,34-49 0,1 0 0,-1 0 0,0 0 0,0 0 0,-1-1 0,1 1 0,-1-1 0,0 0 0,-7 3 0,11-6 0,-1 1 0,0-1 0,0 1 0,0-1 0,0 0 0,0 0 0,0 0 0,0 0 0,0 0 0,0 0 0,0 0 0,0-1 0,0 1 0,0-1 0,0 1 0,1-1 0,-1 0 0,0 0 0,0 0 0,1 0 0,-1 0 0,0 0 0,1 0 0,-1 0 0,1-1 0,-1 1 0,1-1 0,0 1 0,-1-3 0,-3-2 0,0 0 0,1-1 0,1 0 0,-1 0 0,1 0 0,0 0 0,0-1 0,1 1 0,0-1 0,1 0 0,-1 1 0,1-1 0,1 0 0,0 0 0,0 0 0,0 1 0,1-1 0,2-10 0,0 5 0,1 0 0,0 1 0,0 0 0,1 0 0,1 0 0,0 1 0,0 0 0,1 0 0,1 0 0,12-13 0,-8 12 0,2 0 0,-1 0 0,2 1 0,-1 1 0,2 0 0,-1 1 0,31-12 0,10 0 0,59-14 0,-42 15 0,-1 1 724,17-4-1301,-37 0-3505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1097 8032,'0'0'7737,"5"-11"-7513,12-30 17,-16 40-202,-1 0-1,1 0 0,-1-1 1,1 1-1,-1 0 1,0 0-1,0 0 1,0 0-1,1 0 0,-1 0 1,0-1-1,0 1 1,-1 0-1,1 0 1,0 0-1,0 0 1,-1 0-1,1-1 0,0 1 1,-1 0-1,1 0 1,-1 0-1,1 0 1,-1 0-1,0 0 0,1 0 1,-2-1-1,0 1 63,-1-1-1,1 1 0,0-1 1,0 1-1,-1 0 0,1 0 0,-6-2 1,-4 0 90,-1 0 0,0 1 0,0 0 0,0 1 0,0 0 0,0 1 0,0 1 0,1 0 0,-1 1 0,0 0 0,0 1 0,-12 4 1,5 0 64,0 0 0,1 2 0,0 0 0,0 1 0,1 1 0,-28 21 0,36-22-119,0-1 1,1 1 0,0 1 0,1-1-1,0 1 1,0 1 0,1 0-1,1 0 1,0 0 0,1 1 0,0-1-1,-5 21 1,9-25-56,-1-1 0,1 1 1,1 0-1,-1-1 0,1 1 0,1 0 1,-1 0-1,1-1 0,1 1 0,2 9 1,-2-12-28,0 0 0,1 0 0,-1 0 0,1 0 1,0 0-1,0 0 0,1-1 0,-1 0 1,1 0-1,0 0 0,0 0 0,0 0 1,1-1-1,-1 0 0,8 4 0,-1-1 37,0-1 1,1-1-1,-1 1 0,1-2 0,0 0 1,1 0-1,-1-1 0,0 0 0,1-2 0,-1 1 1,1-1-1,-1-1 0,0 0 0,1-1 1,18-5-1,6-4 211,1-2 0,-2-1 0,54-30 0,-36 13 682,82-63 1,-125 86-765,-10 7-121,1 0 4,0 0 0,0 0 1,-1 0-1,1 0 0,-1-1 1,1 1-1,-1-1 0,1 1 0,-1-1 1,0 1-1,0-1 0,0 0 1,1-2-1,-4 5-76,-1 1 0,1-1 0,0 1 0,0-1 0,0 1 0,0 0 0,0 0 0,0 0 0,0 0 0,0 0 0,-1 2 0,-2 2-12,-10 9-16,1 1 0,0 1 0,-21 35 0,29-44 0,2 1 0,-1 0 0,1 1 0,1-1 0,0 0 0,0 1 0,1 0 0,0 0 0,1 0 0,-1 17 0,2-22 0,1-1 0,0 1 0,0 0 0,1-1 0,-1 1 0,1-1 0,0 1 0,0-1 0,1 0 0,-1 0 0,1 0 0,0 0 0,0 0 0,0 0 0,1-1 0,-1 0 0,1 0 0,0 0 0,7 5 0,-6-5 0,-1 0 0,1-1 0,-1 0 0,1 0 0,0 0 0,0 0 0,0-1 0,0 0 0,0 0 0,0 0 0,0 0 0,0-1 0,0 0 0,1 0 0,-1-1 0,0 1 0,0-1 0,6-2 0,-4 1 0,-1-2 0,1 1 0,-1-1 0,0 1 0,0-2 0,0 1 0,-1-1 0,0 0 0,1 0 0,-2 0 0,1-1 0,-1 1 0,1-1 0,-2 0 0,1-1 0,-1 1 0,0-1 0,0 1 0,0-1 0,-1 0 0,-1 0 0,3-13 0,-3 12 0,0 1 0,-1 0 0,1-1 0,-2 1 0,1-1 0,-1 1 0,0 0 0,-1 0 0,1-1 0,-1 1 0,-1 0 0,0 1 0,0-1 0,0 0 0,0 1 0,-1 0 0,0-1 0,-1 1 0,1 1 0,-1-1 0,0 1 0,-9-8 0,9 11 0,1-1 0,-1 1 0,1 0 0,-1 1 0,0-1 0,-7-1 0,11 3 0,0-1 0,-1 1 0,1-1 0,0 1 0,-1 0 0,1 0 0,-1 0 0,1 0 0,-1 0 0,1 0 0,0 0 0,-1 0 0,1 0 0,-1 1 0,1-1 0,0 0 0,-1 1 0,1-1 0,0 1 0,-1 0 0,1-1 0,0 1 0,0 0 0,0 0 0,-2 2 0,6-5 0,0 0 0,0 1 0,0 0 0,0 0 0,0 0 0,0 0 0,1 0 0,-1 1 0,0-1 0,5 1 0,7-2 0,144-39 0,-58 14 0,-79 21 0,127-26 0,-129 29 0,1 1 0,0 0 0,0 2 0,1 1 0,21 3 0,-39-4 0,-1 1 0,0 0 0,1-1 0,-1 1 0,0 1 0,0-1 0,0 0 0,0 1 0,0 0 0,0-1 0,0 1 0,0 0 0,-1 1 0,1-1 0,-1 0 0,1 1 0,3 5 0,-4-4 0,0 0 0,0 1 0,0-1 0,0 1 0,-1 0 0,0-1 0,0 1 0,0 0 0,0 0 0,-1 0 0,0 6 0,-1 6 0,-1-1 0,-1 1 0,-1-1 0,0 0 0,-1 0 0,-8 17 0,-2 0 0,11-26 0,0 1 0,0 0 0,1 0 0,-5 16 0,10-31 0,0-1 0,1 1 0,-1-1 0,1 1 0,1 0 0,4-7 0,32-45 0,-17 26 0,-13 17 0,-4 5 0,1 1 0,0 0 0,0 0 0,1 1 0,0 0 0,18-15 0,-25 23 0,0 1 0,0-1 0,0 1 0,0-1 0,0 1 0,0-1 0,0 1 0,0 0 0,0-1 0,0 1 0,1 0 0,-1 0 0,0 0 0,0 0 0,0 0 0,0 0 0,1 0 0,-1 0 0,0 1 0,0-1 0,0 0 0,0 1 0,0-1 0,0 1 0,1-1 0,-1 1 0,0-1 0,-1 1 0,1 0 0,0 0 0,0-1 0,0 1 0,0 0 0,0 0 0,0 1 0,3 4 0,0 0 0,0 0 0,-1 0 0,5 11 0,-5-8 0,4 4 0,0 1 0,0-1 0,1 0 0,1-1 0,0 0 0,1 0 0,0-1 0,12 11 0,-15-16 0,0-1 0,1 0 0,-1 0 0,1 0 0,0-1 0,0-1 0,0 1 0,1-1 0,-1 0 0,1-1 0,0 0 0,0 0 0,0-1 0,0-1 0,9 1 0,-1-2 0,-1-1 0,0-1 0,0 0 0,0-1 0,0-1 0,18-8 0,86-47 0,-15-8 0,-47 27 0,176-129 0,-195 134 0,-39 36 0,0 0 0,0 0 0,1 0 0,-1 0 0,0 0 0,0 0 0,0 0 0,0 0 0,0-1 0,0 1 0,0 0 0,0 0 0,0 0 0,0 0 0,0 0 0,0 0 0,0 0 0,0 0 0,0 0 0,0 0 0,0 0 0,0-1 0,0 1 0,0 0 0,0 0 0,0 0 0,0 0 0,0 0 0,0 0 0,0 0 0,0 0 0,0 0 0,-1 0 0,1 0 0,0 0 0,0 0 0,0 0 0,0-1 0,0 1 0,0 0 0,0 0 0,0 0 0,0 0 0,0 0 0,0 0 0,0 0 0,0 0 0,0 0 0,-1 0 0,1 0 0,0 0 0,0 0 0,0 0 0,0 0 0,0 0 0,0 0 0,0 0 0,0 0 0,0 0 0,0 0 0,0 0 0,-1 0 0,1 0 0,0 0 0,-10 1 0,-12 4 0,4 4 0,-1 1 0,2 1 0,-1 0 0,1 1 0,1 1 0,-20 20 0,11-6 0,0 1 0,-34 52 0,53-70 0,0-1 0,1 1 0,1 0 0,0 0 0,0 1 0,0-1 0,-1 13 0,4-19 0,0-1 0,1 1 0,-1-1 0,1 1 0,0 0 0,0-1 0,0 1 0,1 0 0,-1-1 0,1 1 0,0-1 0,0 1 0,0-1 0,0 1 0,0-1 0,1 0 0,0 0 0,0 1 0,-1-1 0,2-1 0,-1 1 0,0 0 0,1 0 0,-1-1 0,5 4 0,-5-5 0,1 0 0,-1 0 0,1 0 0,-1 0 0,1 0 0,0-1 0,-1 1 0,1-1 0,0 0 0,-1 1 0,1-1 0,0-1 0,-1 1 0,1 0 0,0-1 0,-1 1 0,1-1 0,-1 0 0,1 0 0,-1 0 0,1 0 0,-1 0 0,0 0 0,4-3 0,4-3 0,0 0 0,0-1 0,-1 0 0,9-10 0,5-11 0,-2-1 0,0 0 0,-2-2 0,26-58 0,-22 43 0,144-315 0,-144 300 0,-2 0 0,-3-2 0,-3 0 0,8-71 0,-23 132 0,6-83 0,-6 77 0,0 1 0,-1 0 0,0-1 0,0 1 0,-1 0 0,0-1 0,0 1 0,-4-8 0,6 16 0,-1-1 0,1 1 0,0-1 0,0 1 0,0-1 0,-1 1 0,1-1 0,0 1 0,-1-1 0,1 1 0,0 0 0,-1-1 0,1 1 0,-1 0 0,1-1 0,0 1 0,-1 0 0,1-1 0,-1 1 0,1 0 0,-1 0 0,1 0 0,-1-1 0,1 1 0,-1 0 0,1 0 0,-1 0 0,1 0 0,-1 0 0,1 0 0,-2 0 0,1 1 0,0-1 0,0 1 0,0-1 0,0 1 0,0 0 0,0-1 0,0 1 0,0 0 0,0 0 0,0 0 0,0 0 0,-1 2 0,-18 33 0,6 0 0,1 0 0,3 1 0,1 1 0,-8 64 0,12-35 0,6 126 0,27 44 0,-20-184 0,-6-30 0,1-3 0,6 31 0,-8-47 0,0-1 0,0 1 0,1 0 0,-1 0 0,1 0 0,0-1 0,0 1 0,0-1 0,0 0 0,0 1 0,1-1 0,0 0 0,5 5 0,-6-7 0,-1-1 0,1 1 0,-1-1 0,1 1 0,-1-1 0,1 1 0,0-1 0,-1 0 0,1 0 0,-1 0 0,1 0 0,-1 0 0,1 0 0,0 0 0,-1-1 0,1 1 0,-1 0 0,1-1 0,-1 0 0,1 1 0,-1-1 0,1 0 0,-1 1 0,2-2 0,31-25 0,-32 25 0,40-42 0,-1-1 0,-3-2 0,36-57 0,-74 103 0,0 0 0,1 1 0,-1-1 0,1 0 0,-1 0 0,1 1 0,-1-1 0,1 1 0,0-1 0,-1 1 0,1-1 0,-1 1 0,1-1 0,0 1 0,0-1 0,-1 1 0,1 0 0,1-1 0,-2 1 0,1 0 0,-1 1 0,1-1 0,-1 0 0,0 0 0,1 0 0,-1 1 0,0-1 0,1 0 0,-1 1 0,0-1 0,0 0 0,1 1 0,-1-1 0,0 0 0,0 1 0,0-1 0,1 0 0,-1 1 0,0-1 0,0 1 0,0-1 0,0 0 0,0 1 0,0 0 0,3 40 0,-3-26 0,2 13 0,3 23 0,1-1 0,15 56 0,-20-103 0,0 0 0,0 0 0,0 0 0,0 0 0,0 0 0,1 0 0,-1 0 0,1-1 0,0 1 0,0 0 0,0-1 0,0 1 0,0-1 0,0 0 0,1 0 0,-1 0 0,1 0 0,0 0 0,-1 0 0,1-1 0,0 1 0,0-1 0,0 0 0,0 0 0,0 0 0,0 0 0,1-1 0,-1 1 0,0-1 0,0 0 0,0 0 0,1 0 0,-1 0 0,0 0 0,0-1 0,0 1 0,6-3 0,2 0 0,0-1 0,0 0 0,-1-1 0,1 0 0,-1-1 0,0 0 0,0 0 0,-1-1 0,11-11 0,25-26 0,-3-3 0,-2-1 0,-2-2 0,61-105 0,-56 72 0,-4-1 0,48-151 0,-81 218 0,48-169 0,-41 136 0,9-88 0,-21 134 0,-1 0 0,1 0 0,0-1 0,-1 1 0,0 0 0,0-1 0,-1 1 0,1-1 0,-1 1 0,0 0 0,0-1 0,0 1 0,-3-5 0,4 8 0,0 1 0,0 0 0,0 0 0,-1-1 0,1 1 0,0 0 0,-1 0 0,1 0 0,0-1 0,-1 1 0,1 0 0,0 0 0,-1 0 0,1 0 0,0 0 0,-1 0 0,1 0 0,0 0 0,-1 0 0,1 0 0,-1 0 0,1 0 0,0 0 0,-1 0 0,1 0 0,0 0 0,-1 0 0,1 0 0,0 0 0,-1 0 0,1 1 0,-1-1 0,-13 11 0,-9 18 0,9-5 0,2-1 0,0 2 0,1 0 0,2 0 0,-7 28 0,-24 137 0,5 120 0,34-246 0,2-1 0,18 121 0,-18-176 0,1 0 0,0 0 0,0-1 0,0 1 0,7 11 0,-9-18 0,1 0 0,-1 0 0,1 0 0,0 1 0,0-1 0,0 0 0,0 0 0,0 0 0,0 0 0,0 0 0,0 0 0,0-1 0,0 1 0,1 0 0,-1-1 0,0 1 0,0 0 0,1-1 0,-1 0 0,0 1 0,1-1 0,-1 0 0,1 0 0,-1 1 0,0-1 0,1 0 0,-1 0 0,1-1 0,-1 1 0,0 0 0,1 0 0,-1-1 0,0 1 0,1-1 0,-1 1 0,0-1 0,1 1 0,1-2 0,4-3 0,1 0 0,-1-1 0,0 0 0,0 0 0,0 0 0,9-12 0,32-48 0,-45 61 0,89-134 0,-55 84 0,-35 56 0,-2 7 0,-2 12 0,-1 6 0,2 1 0,0-1 0,6 48 0,-4-64 0,0-1 0,1 0 0,0 0 0,1 0 0,0 0 0,0 0 0,1-1 0,0 1 0,1-1 0,-1 0 0,2 0 0,-1-1 0,1 1 0,9 7 0,-11-11 0,1-1 0,0 0 0,0 0 0,0-1 0,0 0 0,0 0 0,1 0 0,-1 0 0,1-1 0,-1 0 0,1 0 0,0 0 0,-1-1 0,1 0 0,0 0 0,-1 0 0,1-1 0,0 0 0,-1 0 0,7-2 0,3-1 0,-1-1 0,0 0 0,0-1 0,-1-1 0,0 0 0,18-14 0,-14 10 0,0-2 0,-1 0 0,-1 0 0,0-2 0,0 0 0,-2 0 0,0-2 0,18-30 0,-22 34 0,-8 12 0,0 0 0,1-1 0,-2 1 0,1 0 0,0 0 0,0-1 0,0 1 0,0-1 0,-1 1 0,1-1 0,-1 1 0,1-1 0,-1 1 0,0-1 0,1 1 0,-1-1 0,0-2 0,-1 4 0,1 0 0,0 0 0,-1-1 0,1 1 0,-1 0 0,1 0 0,0 0 0,-1-1 0,1 1 0,-1 0 0,1 0 0,-1 0 0,1 0 0,-1 0 0,1 0 0,-1 0 0,1 0 0,-1 0 0,1 0 0,-1 0 0,1 0 0,0 0 0,-1 1 0,1-1 0,-1 0 0,1 0 0,-1 0 0,1 1 0,0-1 0,-1 0 0,1 1 0,-1-1 0,-15 10 0,8-5 0,1 1 0,0 1 0,0-1 0,0 1 0,1 0 0,0 1 0,0 0 0,1 0 0,0 0 0,1 0 0,-7 16 0,8-17 0,1 1 0,-1-1 0,2 0 0,-1 1 0,1 0 0,0-1 0,0 1 0,1 0 0,0-1 0,1 1 0,-1 0 0,2-1 0,-1 1 0,5 14 0,-5-21 0,-1 1 0,1-1 0,-1 1 0,1-1 0,0 1 0,0-1 0,-1 1 0,1-1 0,0 0 0,0 0 0,0 1 0,1-1 0,-1 0 0,0 0 0,0 0 0,1 0 0,-1 0 0,0-1 0,1 1 0,-1 0 0,1-1 0,-1 1 0,1 0 0,-1-1 0,1 0 0,-1 1 0,1-1 0,0 0 0,-1 0 0,1 0 0,0 0 0,-1 0 0,1 0 0,-1-1 0,1 1 0,-1 0 0,1-1 0,-1 1 0,1-1 0,-1 0 0,1 0 0,-1 1 0,3-3 0,1 0 0,1-1 0,0 0 0,-1 0 0,0-1 0,0 1 0,0-1 0,-1-1 0,0 1 0,4-6 0,0-3 0,-1 0 0,-1 0 0,0-1 0,6-24 0,-10 31 0,0 1 0,0-1 0,-1 1 0,-1-1 0,1 1 0,-1-1 0,-1 0 0,1 1 0,-1-1 0,-1 0 0,-3-12 0,3 15 0,-1 1 0,1 0 0,-1 0 0,0 0 0,0 0 0,0 1 0,-1-1 0,1 1 0,-1 0 0,0 0 0,0 0 0,0 0 0,0 1 0,-6-3 0,-18-13 0,28 18 0,0 0 0,-1 0 0,1 0 0,0 0 0,0-1 0,0 1 0,-1 0 0,1 0 0,0 0 0,0-1 0,0 1 0,0 0 0,-1 0 0,1 0 0,0-1 0,0 1 0,0 0 0,0 0 0,0-1 0,0 1 0,0 0 0,0 0 0,0-1 0,0 1 0,0 0 0,0 0 0,0-1 0,0 1 0,0 0 0,0-1 0,0 1 0,0 0 0,0 0 0,0 0 0,0-1 0,1 1 0,-1 0 0,0 0 0,0-1 0,0 1 0,0 0 0,0 0 0,1 0 0,-1-1 0,0 1 0,0 0 0,1 0 0,-1 0 0,0 0 0,0 0 0,0-1 0,1 1 0,-1 0 0,0 0 0,0 0 0,1 0 0,-1 0 0,0 0 0,0 0 0,1 0 0,-1 0 0,0 0 0,1 0 0,-1 0 0,1 0 0,22-4 0,-21 4 0,177-15 0,-151 15 0,1 0 0,-1 3 0,0 0 0,39 10 0,-63-12 0,-1 0 0,0 0 0,1 0 0,-1 0 0,0 1 0,0-1 0,0 1 0,0 0 0,0 0 0,0 0 0,-1 0 0,1 1 0,-1-1 0,1 1 0,-1-1 0,0 1 0,0 0 0,0 0 0,-1 0 0,4 6 0,-4-4 0,1 1 0,-1-1 0,-1 1 0,1-1 0,-1 1 0,0 0 0,0-1 0,0 1 0,-1-1 0,0 1 0,0-1 0,-2 8 0,0-4 0,1 1 0,-1-1 0,-1 0 0,0 0 0,0 0 0,-1-1 0,-6 10 0,69-73 0,-44 40 0,1 0 0,0 1 0,31-22 0,-41 33 0,1 0 0,-1 0 0,1 0 0,-1 1 0,1 0 0,0 0 0,10-2 0,-12 4 0,-1 0 0,0 0 0,0 0 0,0 0 0,0 0 0,0 0 0,0 1 0,1 0 0,-1 0 0,0 0 0,-1 0 0,1 0 0,0 0 0,0 1 0,0-1 0,2 3 0,3 2 0,0 1 0,-1 0 0,0 0 0,0 1 0,-1 0 0,0 0 0,0 1 0,7 14 0,0 7 0,14 41 0,-9-20 0,15 21 0,-33-72 20,0 1-1,0-1 1,0 0 0,0 1-1,0-1 1,0 0 0,0 1 0,0-1-1,1 0 1,-1 1 0,0-1-1,0 0 1,0 1 0,0-1-1,0 0 1,0 0 0,1 1-1,-1-1 1,0 0 0,0 1 0,0-1-1,1 0 1,-1 0 0,0 0-1,0 1 1,1-1 0,-1 0-1,0 0 1,1 0 0,-1 0-1,0 1 1,1-1 0,-1 0-1,0 0 1,0 0 0,1 0 0,-1 0-1,0 0 1,1 0 0,-1 0-1,0 0 1,1 0 0,-1 0-1,0 0 1,1 0 0,0 0-1,7-13-2109,-6 9-680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76 967 13864,'0'0'3569,"8"-18"-3047,104-237 973,17-52 509,-43 107-604,-15 32 243,-62 149-545,-19 45-323,6-16-827,-194 631 1922,111-326-1218,-70 137 606,154-447-1223,2-1 5,0 0-1,-1-1 1,0 1-1,0-1 1,0 1-1,0-1 1,0 0-1,-4 4 0,6-7-33,0 0-1,0 0 0,0 0 0,-1 0 1,1 0-1,0 0 0,0 0 0,0 0 1,0 0-1,0 0 0,-1 0 1,1 0-1,0 0 0,0 0 0,0 0 1,0 0-1,0 0 0,-1 0 0,1 0 1,0 0-1,0 0 0,0 0 0,0 0 1,0 0-1,-1 0 0,1 0 0,0 0 1,0 0-1,0 0 0,0 0 1,0 0-1,0 0 0,-1-1 0,1 1 1,0 0-1,0 0 0,0 0 0,0 0 1,0 0-1,0 0 0,0-1 0,0 1 1,0 0-1,0 0 0,-1 0 0,1 0 1,0 0-1,0-1 0,0 1 0,-3-14 110,1-16-5,3 8-29,1 0 0,1 0 0,1 0 0,1 0 0,1 1 0,1 0 0,0 0 0,20-37 0,-1 13 185,2 0 0,53-64 0,-67 90-204,2 2 0,33-31 0,-42 42-56,0 1 1,0 0-1,1 0 0,0 1 1,0 0-1,0 1 1,0-1-1,1 2 0,-1-1 1,17-2-1,-22 5-6,0 1 0,0-1 0,0 0 0,0 1 0,0 0 0,0 0 0,-1 0 0,1 0 0,0 0 0,0 0 0,-1 1 0,1 0 0,-1-1 0,1 1 0,-1 0 0,0 0 0,0 0 0,0 0 0,4 5 0,4 6 0,0 0 0,9 18 0,-15-26 0,9 19-3977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16879,'0'0'5616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14168,'0'0'2706,"13"-1"-1957,477-55 2202,-420 44-2527,0-3 0,0-3 0,68-27 0,-90 28 193,-12 5-3402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16280,'0'0'4151,"86"-30"-4047,-60 16 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59 9440,'0'0'15553,"-10"-9"-14881,-29-31-26,29 30-6,7 24 1265,1 3-1480,-1-1 0,2 1 0,1 0 0,2 30-1,15 70 590,-11-80-670,48 236 1,-6-39-269,-37-171-76,24 161 0,-35-218 0,1 0 0,-1 0 0,0 0 0,-1 0 0,1 0 0,-3 9 0,2-13 0,1-1 0,-1 1 0,1-1 0,-1 0 0,0 1 0,1-1 0,-1 0 0,0 1 0,0-1 0,0 0 0,0 0 0,0 0 0,0 0 0,0 0 0,0 0 0,0 0 0,-1 0 0,1-1 0,0 1 0,-1 0 0,1-1 0,0 1 0,-1-1 0,1 1 0,-1-1 0,1 0 0,-1 0 0,1 1 0,0-1 0,-1 0 0,-2-1 0,-9 0 0,0-2 0,0 1 0,0-2 0,0 0 0,1 0 0,-18-9 0,-70-43 0,97 53 0,-22-12 0,-41-18 0,59 30 0,3 2 0,1 0 0,0 0 0,0 0 0,0-1 0,0 1 0,1-1 0,-6-4 0,32 2 0,17 0 343,-29 2-4621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83 134 18191,'0'0'2608,"-10"8"-1609,-35 28-36,43-34-874,0-1 0,0 1 1,0 0-1,0 0 1,0 0-1,0 0 0,1 0 1,-1 0-1,1 0 0,-1 1 1,1-1-1,0 1 1,0-1-1,0 1 0,0-1 1,1 1-1,-1-1 0,1 1 1,-1 4-1,1-5-27,1 0-1,0 0 1,0 0-1,-1 0 0,1-1 1,0 1-1,1 0 1,-1-1-1,0 1 1,0-1-1,1 1 1,-1-1-1,1 0 1,-1 1-1,1-1 1,-1 0-1,1 0 0,0 0 1,0 0-1,-1-1 1,1 1-1,0 0 1,4 0-1,4 2 85,1 0 0,0-1 0,0-1 0,0 1 0,0-2 0,0 0 0,0 0-1,0-1 1,0 0 0,17-4 0,-21 3-36,1 0 1,-1-1-1,0 1 1,0-1-1,0-1 0,0 1 1,0-1-1,-1 0 0,1-1 1,-1 0-1,0 0 0,-1 0 1,1-1-1,-1 1 0,9-14 1,-12 16-73,0-1-1,-1 1 1,1-1 0,-1 0 0,0 1 0,0-1-1,0 0 1,-1 0 0,1 0 0,-1 0 0,0 0 0,0 1-1,0-1 1,-1 0 0,1 0 0,-2-5 0,0 3 76,0 0 0,0-1 1,-1 1-1,0 0 0,0 0 1,-1 1-1,1-1 1,-1 1-1,-7-7 0,6 6 8,0 1-1,-1 0 0,0 0 1,0 1-1,0-1 0,0 1 1,-1 1-1,-8-4 0,11 5-88,0 0-1,0 1 1,-1 0-1,1 0 0,0 0 1,-1 1-1,1-1 1,0 1-1,-1 0 1,1 0-1,0 1 1,-1-1-1,1 1 1,-5 1-1,-2 5 982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 12760,'0'0'4555,"-7"11"-3933,-91 144 1140,52-87-840,3 2-1,3 2 0,-34 84 1,60-120-420,1 0 1,2 0-1,1 1 0,-8 75 1,15-85-147,2 0 0,1 1 0,1-1 0,1 0 0,1 0 0,2 0 0,13 44-1,-13-56-103,1-1-1,0 1 1,1-1-1,1-1 1,11 16-1,-14-22-9,1 0 0,1 0 0,-1 0 0,1-1 0,0 0 0,1 0 0,-1 0 0,1-1-1,15 7 1,-20-11-226,2 2-11,0-1 1,0 1-1,0-1 1,1 0-1,-1-1 1,1 1-1,0-1 1,-1 0-1,1-1 1,0 1-1,-1-1 1,10-1-1,-5 0 735,0-1-1345,-4-1-3498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4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12256,'0'0'6895,"-2"11"-6221,-8 73 619,0 123 1,8-117-641,0 460 3936,7-499-3902,-2-3 3712,2-61-4395,-1 0-1,0 0 1,0 0-1,-2 0 1,3-17-1,-1 2-5,3-14 2,3 1 0,22-63 0,-23 82 0,0 1 0,2-1 0,0 2 0,2 0 0,0 0 0,18-20 0,-24 33 0,1 0 0,0 0 0,0 1 0,0 0 0,1 1 0,13-7 0,-2 1 0,-18 9 0,0 1 0,1 0 0,-1 0 0,1 0 0,-1 0 0,1 0 0,-1 1 0,1-1 0,-1 1 0,1 0 0,0-1 0,-1 1 0,1 0 0,-1 1 0,1-1 0,0 0 0,-1 1 0,1 0 0,-1-1 0,1 1 0,-1 0 0,1 0 0,-1 0 0,0 1 0,1-1 0,-1 1 0,0-1 0,0 1 0,0 0 0,0-1 0,3 5 0,-1-1 0,-1 0 0,1 0 0,-1 0 0,0 1 0,0-1 0,0 1 0,-1 0 0,0-1 0,0 1 0,0 1 0,-1-1 0,2 11 0,-3-5 0,0-1 0,-1 1 0,0-1 0,-1 1 0,0-1 0,0 0 0,-2 0 0,1 0 0,-7 13 0,1-6 0,-1 0 0,-1-1 0,0 1 0,-19 19 0,28-35 0,0 1 0,0-1 0,-1 0 0,1 0 0,-1 0 0,1 0 0,-1 0 0,0 0 0,0-1 0,0 1 0,0-1 0,-5 2 0,1-2 0,-1 0 0,1 0 0,-16-1 0,18 0 0,33 20 0,103 69 0,-106-70 0,-1 0 0,25 27 0,9 7 0,-57-52 38,-1-1-1,0 0 1,1 1 0,-1-1-1,1 0 1,-1 1 0,0-1-1,1 0 1,-1 1 0,1-1 0,-1 0-1,1 0 1,-1 0 0,1 1-1,-1-1 1,1 0 0,-1 0-1,1 0 1,-1 0 0,1 0-1,-1 0 1,2 0 0,1-7-1243,-1 3-2392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5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0 13560,'0'0'5438,"-15"7"-4755,-15 5-229,0 2 0,1 1 1,-49 35-1,56-31 75,1 1 0,1 1 0,-25 33 0,34-40-120,2 1 1,-1 0-1,2 1 0,0-1 1,1 2-1,-9 28 0,14-38-141,1 0 0,-1 1 0,2-1 0,-1 0 0,1 1 0,0-1-1,2 15 1,-1-20-193,-1 0-1,0 0 1,1-1-1,-1 1 0,1 0 1,0 0-1,0-1 1,-1 1-1,1 0 1,0-1-1,0 1 0,1-1 1,-1 1-1,0-1 1,0 1-1,1-1 1,-1 0-1,1 0 0,-1 0 1,1 0-1,-1 0 1,1 0-1,0 0 1,-1 0-1,1 0 0,0-1 1,0 1-1,0-1 1,0 0-1,-1 1 1,1-1-1,0 0 0,0 0 1,0 0-1,2 0 1,1-1-5,0-1 1,0 1-1,0-1 0,0 1 1,-1-1-1,1-1 1,0 1-1,-1-1 1,0 1-1,1-1 0,-1-1 1,7-6-1,1-3 111,0 0-1,14-21 1,105-180-181,-114 184 0,-9 13 0,-2 38 0,-4-8 0,5 26 0,17 59 0,-20-87 0,0 0 0,1 0 0,0 0 0,1 0 0,0-1 0,0 0 0,1 0 0,1-1 0,14 16 0,-20-24 45,0 0 0,-1 0 0,1 0 0,0-1 0,0 1 0,0 0 1,0-1-1,0 1 0,-1-1 0,1 0 0,0 1 0,0-1 0,0 0 0,0 0 0,0 0 0,0-1 0,0 1 0,0 0 0,0-1 1,0 1-1,2-2 0,35-15-4660,-39 16 4269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50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12760,'0'0'7013,"4"11"-6321,21 48 343,50 85 0,-35-71-491,-33-61-446,134 279 1989,-126-251-1746,-1 1-1,-2 0 1,-1 0 0,-3 1 0,6 65 0,-12-72-29,-2 0 0,-1 0 1,-2 0-1,-9 45 1,9-64-122,-2 0 0,0 0 1,-1 0-1,-1-1 0,0 0 0,-1 0 1,0-1-1,-1 0 0,-1 0 0,0-1 0,-14 14 1,10-14 624,-30 24 0,12-19-1038,27-16-546,0 0 1,0 0-1,0-1 0,-10 2 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5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8936,'0'0'19288,"8"-11"-18720,-5 6-509,0 1-1,1-1 1,-1 1-1,1 0 0,0 0 1,0 0-1,0 1 1,1-1-1,0 1 0,-1 0 1,1 0-1,0 1 0,0-1 1,0 1-1,1 0 1,-1 1-1,0-1 0,10 0 1,476-19 2798,-489 21-2786,-1 0 0,1 0 1,-1 0-1,1 0 0,-1 0 0,1 0 1,-1 1-1,1-1 0,-1 0 0,1 1 1,-1 0-1,1-1 0,0 2 0,-1-2-205,-1 0-1,0 1 0,0-1 0,0 0 0,0 1 1,0-1-1,0 1 0,0-1 0,0 0 1,0 1-1,0-1 0,0 1 0,0-1 1,0 0-1,0 1 0,0-1 0,0 1 0,-1-1 1,1 0-1,0 1 0,0-1 0,0 0 1,-1 1-1,1-1 0,0 0 0,0 0 0,-1 1 1,1-1-1,0 0 0,0 1 0,-1-1 1,1 0-1,0 0 0,-1 0 0,1 0 1,-1 1-1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337 963 10544,'0'0'5932,"-6"-10"-5433,-18-29-28,22 36-418,1 1 0,-1 1-1,0-1 1,1 0 0,-1 0 0,0 1 0,0-1-1,0 1 1,0-1 0,-1 1 0,1 0 0,0 0-1,0 0 1,-1 0 0,1 0 0,-1 1-1,1-1 1,-1 1 0,1 0 0,-1-1 0,-2 1-1,-2 0 94,-2-1-19,1 1-1,0 1 1,-1 0 0,1 0 0,0 0-1,0 1 1,0 0 0,0 1 0,0 0-1,1 0 1,-1 1 0,1 0 0,-8 5-1,4-2 19,-1 1-1,2 1 1,-1 0-1,1 0 1,0 1-1,1 0 1,-9 13-1,13-15-65,0 0-1,0 0 0,1 0 1,0 1-1,1-1 1,0 1-1,0 0 0,1 0 1,0 0-1,1 1 0,-1-1 1,2 0-1,-1 0 0,2 1 1,-1-1-1,1 0 1,0 1-1,1-1 0,0 0 1,1 0-1,0 0 0,0-1 1,1 1-1,0-1 0,0 1 1,1-1-1,0-1 1,1 1-1,-1-1 0,12 11 1,-10-11 10,1 0 0,0-1 0,1 0 0,-1 0 1,1-1-1,0 0 0,16 5 0,-19-8-39,-1 0 0,1-1-1,0 0 1,0 0 0,0-1 0,0 0 0,0 0-1,0 0 1,0-1 0,-1 1 0,1-2-1,0 1 1,0 0 0,9-5 0,7-4 81,0-2 0,-1 0 0,0-2 0,-1 0-1,23-20 1,86-91 430,-122 118-529,58-62 481,90-125 1,-120 142-260,-2 0 0,-3-3 0,36-87 0,15-96 491,-66 182-347,-3-1 1,7-76-1,-19 129-335,1 0 0,-1 0 0,0 0 0,-1 0 0,1 0 0,-1 0 0,1 0 0,-1 0 0,0 0 0,-1 0 1,1 0-1,-2-3 0,1 7-35,1 0 1,0 1 0,-1-1-1,1 1 1,0-1-1,0 1 1,-1-1 0,1 1-1,0 0 1,0 0 0,0 0-1,0-1 1,0 1-1,0 0 1,0 0 0,-1 2-1,-9 10 7,1 0 0,1 1 0,0 0 0,0 0-1,1 1 1,-11 31 0,-22 101 218,30-102-231,-134 654-22,134-644 0,6-33 0,-3 31 0,7-47 0,-1 0 0,1 0 0,-1-1 0,0 1 0,0 0 0,-6 9 0,8-14 0,-1 0 0,1-1 0,-1 1 0,1-1 0,-1 1 0,0 0 0,1-1 0,-1 1 0,0-1 0,1 1 0,-1-1 0,0 0 0,0 1 0,1-1 0,-1 0 0,0 1 0,0-1 0,0 0 0,-1 0 0,3-1 0,-1-1 0,0 1 0,1-1 0,-1 1 0,1-1 0,0 1 0,0-1 0,-1 1 0,1 0 0,0-1 0,0 1 0,1-2 0,37-45 0,87-85 0,-105 114 0,-1-1 0,1 1 0,1 1 0,37-23 0,-59 41 0,0 0 0,1 0 0,-1-1 0,0 1 0,0 0 0,0 0 0,1 0 0,-1 0 0,0-1 0,0 1 0,1 0 0,-1 0 0,0 0 0,0 0 0,1 0 0,-1 0 0,0 0 0,0 0 0,1 0 0,-1 0 0,0 0 0,0 0 0,1 0 0,-1 0 0,0 0 0,0 0 0,1 0 0,-1 0 0,0 0 0,0 0 0,1 0 0,-1 1 0,0-1 0,0 0 0,1 0 0,-1 0 0,0 0 0,0 0 0,0 1 0,0-1 0,1 0 0,-1 0 0,0 0 0,0 1 0,0-1 0,0 0 0,0 0 0,1 1 0,-1-1 0,0 0 0,0 0 0,0 1 0,0-1 0,0 0 0,0 0 0,0 1 0,0-1 0,0 0 0,0 1 0,-3 19 0,2-15 0,-8 39 0,-20 112 0,26-129 0,1 1 0,1 0 0,3 44 0,-2-71 0,0 1 0,0-1 0,1 1 0,-1-1 0,0 1 0,0-1 0,1 0 0,-1 1 0,1-1 0,-1 0 0,1 1 0,-1-1 0,1 0 0,0 0 0,0 1 0,0-1 0,-1 0 0,1 0 0,0 0 0,1 0 0,-1 0 0,0 0 0,0 0 0,0-1 0,0 1 0,1 0 0,-1-1 0,0 1 0,1-1 0,-1 1 0,0-1 0,1 1 0,-1-1 0,1 0 0,-1 0 0,0 0 0,1 0 0,-1 0 0,1 0 0,-1 0 0,1 0 0,-1-1 0,0 1 0,3-1 0,4-2 0,1 0 0,0-1 0,-1 0 0,0 0 0,11-8 0,25-21 0,-2-1 0,57-59 0,-3 2 0,-85 82 0,-1 0 0,-1-1 0,0-1 0,0 0 0,13-22 0,-21 33 0,-1 0 0,0 0 0,0-1 0,0 1 0,0 0 0,1 0 0,-1 0 0,0-1 0,0 1 0,0 0 0,0 0 0,0-1 0,0 1 0,0 0 0,0 0 0,0-1 0,0 1 0,0 0 0,0 0 0,0-1 0,0 1 0,0 0 0,0-1 0,0 1 0,0 0 0,0 0 0,0-1 0,0 1 0,0 0 0,0 0 0,0-1 0,0 1 0,-1 0 0,1 0 0,0 0 0,0-1 0,0 1 0,0 0 0,-1 0 0,1 0 0,0 0 0,0-1 0,-1 1 0,1 0 0,0 0 0,0 0 0,0 0 0,-1 0 0,1 0 0,0 0 0,-1 0 0,1-1 0,0 1 0,0 0 0,-1 0 0,1 0 0,0 0 0,0 0 0,-1 1 0,1-1 0,0 0 0,-1 0 0,-17 5 0,4 3 0,1 0 0,0 1 0,1 0 0,0 1 0,0 0 0,1 1 0,0 1 0,1-1 0,1 2 0,-16 24 0,16-21 0,0 2 0,1-1 0,0 1 0,2 0 0,0 1 0,1 0 0,1-1 0,-3 28 0,7-42 0,0 1 0,0 0 0,0 0 0,1-1 0,-1 1 0,1 0 0,0 0 0,4 8 0,-5-12 0,1 0 0,-1 0 0,1 0 0,-1 0 0,1 0 0,0 0 0,-1 0 0,1 0 0,0 0 0,0 0 0,0 0 0,0 0 0,0-1 0,0 1 0,0 0 0,0-1 0,0 1 0,0-1 0,0 1 0,0-1 0,0 1 0,0-1 0,0 0 0,1 0 0,-1 1 0,0-1 0,0 0 0,0 0 0,1 0 0,-1 0 0,0-1 0,0 1 0,0 0 0,0 0 0,1-1 0,-1 1 0,0-1 0,2 0 0,4-3 0,1-1 0,-1 1 0,0-1 0,-1-1 0,1 1 0,-1-1 0,0 0 0,0-1 0,-1 1 0,0-1 0,5-9 0,6-11 0,20-49 0,-6-14 0,1-5 0,-33 106 0,0 0 0,0 0 0,1 0 0,1 1 0,0-1 0,2 17 0,1-1 0,0 1 0,11 35 0,-14-59 0,1 0 0,1 0 0,-1-1 0,1 1 0,-1-1 0,1 1 0,0-1 0,0 0 0,0 0 0,1 1 0,-1-1 0,1-1 0,0 1 0,0 0 0,5 3 0,-6-5 0,1 0 0,0 0 0,-1 0 0,1 0 0,0-1 0,0 1 0,0-1 0,-1 0 0,1 0 0,0 0 0,0 0 0,0 0 0,0 0 0,-1-1 0,1 0 0,0 1 0,0-1 0,-1 0 0,1 0 0,0 0 0,-1-1 0,3-1 0,21-13 0,-1-2 0,-1 0 0,-1-2 0,30-32 0,22-18 0,-74 69 0,1-1 0,0 1 0,-1-1 0,1 1 0,0 0 0,0-1 0,0 1 0,0 0 0,0 0 0,0 1 0,4-2 0,-6 2 0,1 0 0,-1 0 0,0 0 0,1 0 0,-1 0 0,1 1 0,-1-1 0,1 0 0,-1 0 0,0 0 0,1 0 0,-1 1 0,0-1 0,1 0 0,-1 0 0,0 1 0,1-1 0,-1 0 0,0 1 0,1-1 0,-1 0 0,0 1 0,1-1 0,4 19 0,-5-4 0,-1 1 0,0-1 0,0 0 0,-2 0 0,-6 21 0,-1 11 0,-5 20 0,14-61 0,1 3 0,10-17 0,-9 7 0,30-39 0,91-136 0,-95 144 0,-24 30 0,-3 1 0,0 1 0,0 0 0,0 0 0,1 0 0,-1 0 0,0 0 0,0 0 0,0 0 0,0 0 0,1 0 0,-1 0 0,0 0 0,0 0 0,0 0 0,0 0 0,1 0 0,-1 0 0,0 0 0,0 0 0,0 0 0,0 0 0,1 0 0,-1 0 0,0 0 0,0 0 0,0 0 0,0 0 0,1 1 0,-1-1 0,0 0 0,0 0 0,0 0 0,0 0 0,0 0 0,0 0 0,1 1 0,-1-1 0,0 0 0,0 0 0,0 0 0,0 0 0,0 1 0,0-1 0,0 0 0,0 0 0,0 0 0,0 0 0,0 1 0,0-1 0,0 0 0,0 0 0,0 0 0,0 0 0,0 1 0,2 11 0,-1 18 0,-5 40 0,-1 6 0,8-61 0,2-11 0,15-18 0,-15 9 0,11-11 0,-2 0 0,0-1 0,20-33 0,-21 29 0,2 1 0,25-28 0,-40 47 0,0 1 0,1 0 0,-1-1 0,0 1 0,0 0 0,1-1 0,-1 1 0,0 0 0,0-1 0,1 1 0,-1 0 0,0 0 0,0 0 0,1-1 0,-1 1 0,0 0 0,1 0 0,-1 0 0,1 0 0,-1-1 0,0 1 0,1 0 0,-1 0 0,0 0 0,1 0 0,-1 0 0,1 0 0,-1 0 0,0 0 0,1 0 0,-1 0 0,0 0 0,1 1 0,-1-1 0,0 0 0,1 0 0,-1 0 0,0 0 0,1 0 0,-1 1 0,0-1 0,1 0 0,-1 0 0,0 1 0,1-1 0,-1 0 0,0 0 0,0 1 0,0-1 0,1 0 0,-1 1 0,0-1 0,0 0 0,0 1 0,0-1 0,1 0 0,-1 1 0,0-1 0,0 1 0,0-1 0,0 0 0,0 1 0,0 0 0,2 27 0,-2-26 0,0 8 0,4 93 0,-3-91 0,1 0 0,0 0 0,1-1 0,0 1 0,1-1 0,8 18 0,-11-27 0,0 1 0,1 0 0,0-1 0,-1 1 0,1-1 0,0 0 0,0 0 0,0 0 0,0 0 0,1 0 0,-1 0 0,0 0 0,1-1 0,-1 1 0,1-1 0,0 1 0,-1-1 0,1 0 0,4 1 0,-3-2 0,0 0 0,0 0 0,0 0 0,0 0 0,1 0 0,-1-1 0,0 0 0,0 0 0,0 0 0,-1 0 0,1-1 0,6-2 0,2-3 0,-1-1 0,1 0 0,-1 0 0,-1-1 0,1 0 0,-1-1 0,11-15 0,1-6 0,0-1 0,26-53 0,24-78 0,-47 94 0,-2-1 0,-4-1 0,-3-1 0,10-120 0,-24 173 0,-1-1 0,-2-27 0,2 46 0,-1 1 0,0 0 0,0 0 0,0-1 0,0 1 0,0 0 0,0 0 0,0-1 0,0 1 0,0 0 0,0 0 0,-1-1 0,1 1 0,0 0 0,0 0 0,0-1 0,0 1 0,0 0 0,0 0 0,0 0 0,-1-1 0,1 1 0,0 0 0,0 0 0,0 0 0,0-1 0,-1 1 0,1 0 0,0 0 0,0 0 0,-1 0 0,1 0 0,0 0 0,0 0 0,-1-1 0,1 1 0,0 0 0,0 0 0,-1 0 0,1 0 0,0 0 0,0 0 0,-1 0 0,1 0 0,0 0 0,0 0 0,-1 0 0,1 0 0,0 1 0,0-1 0,-1 0 0,1 0 0,0 0 0,0 0 0,0 0 0,-1 0 0,1 1 0,0-1 0,0 0 0,0 0 0,-1 0 0,1 0 0,0 1 0,0-1 0,0 0 0,0 0 0,0 1 0,-1-1 0,1 0 0,-12 16 0,6-6 0,1-1 0,1 1 0,0 0 0,0 0 0,1 1 0,-3 15 0,-5 68 0,5-38 0,-4 58 0,7 178 0,3-289 0,4 45 0,-4-45 0,0-1 0,1 0 0,-1 0 0,1 0 0,-1 1 0,1-1 0,0 0 0,0 0 0,0 0 0,0 0 0,0 0 0,0 0 0,1 0 0,-1-1 0,1 1 0,-1 0 0,3 1 0,-2-3 0,0 0 0,-1-1 0,1 1 0,0-1 0,-1 1 0,1-1 0,-1 1 0,1-1 0,-1 0 0,1 0 0,-1 0 0,1 0 0,-1 0 0,0 0 0,0-1 0,1 1 0,-1 0 0,1-2 0,2-1 0,17-17 0,-1-1 0,33-47 0,-6 7 0,-47 61 0,15-13 0,-14 14 0,-1 0 0,1 0 0,-1-1 0,1 1 0,-1 0 0,1 0 0,0 0 0,-1 1 0,1-1 0,-1 0 0,1 0 0,-1 0 0,1 0 0,-1 0 0,0 1 0,1-1 0,-1 0 0,1 0 0,-1 1 0,1-1 0,-1 0 0,0 1 0,1-1 0,-1 0 0,1 1 0,-1-1 0,0 1 0,0-1 0,1 0 0,-1 1 0,0-1 0,0 1 0,1-1 0,-1 1 0,20 39 0,-15-28 0,1 0 0,0-1 0,0 1 0,1-2 0,9 11 0,-14-18 0,0-1 0,1 0 0,-1 0 0,1 0 0,-1 0 0,1 0 0,0 0 0,-1-1 0,1 0 0,0 1 0,0-1 0,0 0 0,0 0 0,0-1 0,1 1 0,-1 0 0,0-1 0,0 0 0,0 0 0,1 0 0,-1 0 0,0-1 0,0 1 0,0-1 0,4-1 0,0 0 0,0-1 0,0 0 0,0 0 0,-1-1 0,1 1 0,-1-2 0,0 1 0,0-1 0,6-6 0,-9 8 0,0 0 0,0 0 0,-1 0 0,1 0 0,-1 0 0,0-1 0,0 1 0,0-1 0,0 0 0,-1 0 0,1 1 0,-1-1 0,0 0 0,0 0 0,0 0 0,-1 0 0,0 0 0,0-6 0,0 10 0,0-1 0,0 1 0,0 0 0,0-1 0,0 1 0,0 0 0,0-1 0,0 1 0,0 0 0,0-1 0,0 1 0,0 0 0,-1-1 0,1 1 0,0 0 0,0-1 0,0 1 0,-1 0 0,1 0 0,0-1 0,0 1 0,-1 0 0,1 0 0,0-1 0,0 1 0,-1 0 0,1 0 0,0 0 0,-1 0 0,1 0 0,0-1 0,-1 1 0,1 0 0,-1 0 0,-13 6 0,-12 16 0,21-16 0,1 0 0,-1 0 0,1 1 0,1 0 0,0 0 0,-1 0 0,2 0 0,-1 0 0,1 1 0,1-1 0,-1 1 0,1-1 0,0 1 0,1-1 0,0 1 0,0 0 0,1-1 0,2 14 0,-3-19 0,1-1 0,-1 1 0,1 0 0,0 0 0,-1 0 0,1 0 0,0-1 0,0 1 0,0 0 0,1-1 0,-1 1 0,0-1 0,1 1 0,-1-1 0,1 0 0,-1 0 0,1 1 0,-1-1 0,1 0 0,0 0 0,0 0 0,-1-1 0,1 1 0,0 0 0,0-1 0,0 1 0,0-1 0,0 0 0,0 0 0,0 1 0,0-1 0,3-1 0,6 0 0,-1 0 0,1-2 0,0 1 0,18-8 0,-7 3 0,-2 1 0,-9 3 0,0 0 0,1 0 0,14 0 0,-22 2 0,1 1 0,-1 1 0,0-1 0,1 1 0,-1-1 0,0 1 0,0 1 0,1-1 0,-1 0 0,0 1 0,0 0 0,4 3 0,24 15 0,-15-9 0,1 0 0,21 9 0,-33-17 0,1-1 0,-1 0 0,0 0 0,0-1 0,1 0 0,-1 0 0,1 0 0,-1-1 0,1 0 0,-1 0 0,8-1 0,13-4 833,0 1-1670,-10 1-3094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5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15272,'0'0'5747,"12"-2"-5088,1-2-430,-8 2-130,0 1 1,0 0-1,1 0 0,-1 0 0,0 0 0,0 1 0,0 0 0,1 0 1,-1 0-1,10 3 0,31 4 1169,1-3 0,71-1 1,94-16 921,-196 12-1984,23-2 256,-16 2 53,0-1 0,0-1 0,0 0 0,0-2 0,25-9 0,-43 13-857,12-7 943,-8 2-4815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1:5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77 17287,'0'0'3683,"-14"7"-2790,-9 6-570,-30 15 843,-77 57-1,114-73-952,1 1-1,0 0 1,1 1 0,0 0 0,1 1-1,1 1 1,1 0 0,0 1 0,-13 26 0,18-27-46,1 0 0,0 0 0,2 0 0,-1 1 1,2-1-1,0 1 0,1 0 0,1 0 1,1 0-1,0-1 0,1 1 0,1 0 0,0-1 1,1 1-1,1-1 0,0 0 0,2-1 1,12 25-1,-11-26-29,-1-1 0,1-1-1,1 1 1,1-1 0,-1-1 0,2 0 0,-1 0 0,2-1 0,-1 0 0,1-1 0,1 0 0,0-1-1,0-1 1,0 0 0,1 0 0,0-2 0,0 0 0,1 0 0,0-1 0,28 3 0,-25-6-133,0-2 1,0 0 0,0-1 0,0-1-1,0 0 1,0-1 0,-1-1 0,33-15-1,-13 3-8,-1-2-1,62-44 1,-74 46 3,-1-1 0,-1-1 0,0-2 0,-2 0 0,-1-1 0,0-1 0,-2 0 0,0-2 0,-2 0 0,0 0 0,-2-2 0,-1 1 0,-2-2 0,0 1 0,10-51 0,-18 63 0,0 0 0,-1-1 0,0 1 0,-1-1 0,-1 1 0,-1 0 0,0-1 0,-1 1 0,-1 0 0,0 0 0,-6-14 0,6 20 0,0 0 0,-1 0 0,0 1 0,0-1 0,-1 1 0,0 0 0,-1 1 0,1-1 0,-1 2 0,-1-1 0,1 1 0,-1 0 0,0 0 0,-1 1 0,1 0 0,-1 0 0,0 1 0,-11-4 0,4 4 0,1 0 0,0 1 0,-1 1 0,0 0 0,1 1 0,-1 1 0,-29 3 0,21 1 0,0 0 0,1 2 0,0 1 0,-36 15 0,15 0 0,0 2 0,1 1 0,2 3 0,-53 45 0,83-64 283,0 2 1,-10 11-1,-1 7-5068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11352,'0'0'12158,"-2"19"-11753,-2 70 365,11 157-1,51 311 1776,-33-158 2071,-37-482-4472,8-11-144,2-145 0,3 225 0,0 1 0,2-1 0,0 0 0,0 1 0,1 0 0,1 0 0,0 0 0,0 0 0,2 1 0,-1 0 0,2 0 0,-1 1 0,2 0 0,-1 0 0,21-18 0,-15 15 0,0 1 0,2 0 0,-1 1 0,1 1 0,35-18 0,-45 26 0,1 0 0,0 1 0,0 0 0,0 0 0,0 1 0,1-1 0,-1 1 0,12 1 0,-14 0 0,-1 1 0,1-1 0,0 1 0,-1 0 0,1 1 0,-1-1 0,1 1 0,-1 0 0,0 0 0,1 0 0,-1 1 0,0-1 0,-1 1 0,6 5 0,-7-6 0,0 0 0,0 1 0,0-1 0,0 0 0,-1 1 0,0 0 0,1-1 0,-1 1 0,0 0 0,0-1 0,0 1 0,-1 0 0,1 0 0,-1 0 0,1 0 0,-1 0 0,0 0 0,0 0 0,0 0 0,-1 0 0,1-1 0,-1 1 0,0 0 0,1 0 0,-1 0 0,-2 2 0,-2 9 0,-2-1 0,1 0 0,-16 21 0,5-9 0,-1-2 0,0 0 0,-2-1 0,-1-1 0,0-1 0,-2 0 0,-30 19 0,27-21 0,20-13 0,-1 0 0,0 0 0,0-1 0,-1 0 0,1 0 0,-15 5 0,22-9 0,-1 0 0,1 0 0,0 0 0,0 0 0,-1 1 0,1-1 0,0 0 0,0 0 0,0 0 0,-1 1 0,1-1 0,0 0 0,0 0 0,0 0 0,0 1 0,0-1 0,-1 0 0,1 0 0,0 1 0,0-1 0,0 0 0,0 0 0,0 1 0,0-1 0,0 0 0,0 1 0,0-1 0,0 0 0,0 0 0,0 1 0,0-1 0,0 0 0,0 0 0,0 1 0,0-1 0,0 0 0,1 0 0,-1 1 0,0-1 0,0 0 0,0 0 0,0 1 0,0-1 0,1 0 0,-1 0 0,0 0 0,0 1 0,1-1 0,10 14 0,-1-4 0,1-1 0,0-1 0,0 0 0,17 9 0,5 3 0,80 43 0,-72-43 0,42 29 0,-71-41 0,-1 1 0,0 0 0,0 0 0,-1 1 0,0 0 0,-1 1 0,15 23 0,-22-28 974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55 13672,'0'0'5542,"-12"-2"-5035,6 1-436,1-1-5,0 1-1,-1 0 1,0 1-1,1-1 0,-1 1 1,1 0-1,-1 0 1,0 1-1,1-1 1,-1 1-1,1 1 1,-1-1-1,1 1 0,0 0 1,-6 2-1,-19 12 592,1 1-1,-53 39 0,74-49-479,0-1 1,1 1-1,0 0 0,1 0 0,0 1 0,0 0 0,0 0 1,1 1-1,0-1 0,1 1 0,0 0 0,0 0 1,1 1-1,0-1 0,-2 12 0,4-8 93,0 0 1,0 0-1,1 1 0,1-1 0,0 0 0,5 20 0,-5-28-156,0 0-1,1 0 1,-1-1-1,1 1 0,0-1 1,0 1-1,1-1 1,-1 0-1,1 0 1,0 0-1,0 0 0,0 0 1,1-1-1,-1 1 1,1-1-1,0 0 1,0 0-1,0 0 1,0-1-1,8 4 0,-9-5-45,0-1 0,-1 1 0,1-1 0,0 0-1,0 0 1,-1 0 0,1 0 0,0 0 0,0 0-1,-1-1 1,1 0 0,0 1 0,-1-1 0,1 0 0,-1 0-1,1-1 1,-1 1 0,1 0 0,3-4 0,5-3 156,0-1 0,16-17 0,-16 15-53,6-7-114,-1-1-1,-1 0 0,0-2 0,-1 1 0,-1-2 0,-2 0 1,12-26-1,-3-7 40,26-108 1,-40 149-97,-6 30 0,1 6 0,9 69 0,36 152 0,-42-227 0,1 0 0,0 0 0,1-1 0,1 1 0,0-1 0,1-1 0,16 23 0,-23-36 35,1 0 0,-1 1 0,0-1 1,1 0-1,-1 0 0,1 0 0,-1 0 0,1-1 0,0 1 0,-1 0 0,1-1 1,0 1-1,0-1 0,-1 1 0,1-1 0,0 0 0,0 0 0,0 0 0,-1 0 1,1 0-1,0 0 0,0 0 0,0-1 0,-1 1 0,1-1 0,0 1 0,2-2 1,2 0-1020,0-1 0,0 0 1,0 0-1,10-7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14872,'0'0'9130,"17"4"-8658,4 2-293,0-2 0,1 0 1,-1-1-1,35-1 0,8-4 299,-21 3 287,1-3-1,-1-2 0,0-1 0,52-14 1,-44-4 2033,-51 23-2791,1 0 0,-1 0 0,0 0 0,1 0 0,-1 0 0,0 0 0,0 0 0,1 0 0,-1-1 0,0 1 0,0 0 0,1 0 0,-1 0 0,0 0 0,0-1 0,1 1 0,-1 0 0,0 0 0,0 0 0,0-1 0,1 1 0,-1 0 0,0 0 0,0-1 0,0 1 0,0 0 0,0 0 0,0-1-1,0 1 1,1 0 0,-1-1 0,0 1 0,0 0 0,0 0 0,0-1 0,0 1 0,0 0 0,0-1 0,-1 1 0,1 0 0,0 0 0,0-1 0,0 1 0,0 0 0,0-1 0,0 1 0,0 0 0,-1 0 0,1-1 0,0 1 0,-6-3-4196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16879,'0'0'2840,"11"1"-2182,278-3 1707,-225-1-1878,-12 1 398,0-3 0,0-2 1,-1-2-1,68-21 0,-92 18-30,-17 6-4275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128 279 10040,'0'0'7302,"-10"0"-6709,-13 0 1105,-41-8 0,64 8-1652,0 0 0,-1 0 0,1 0 0,0 0 0,0 0-1,0 0 1,0 0 0,-1 0 0,1 0 0,0-1 0,0 1 0,0 0 0,0 0-1,0 0 1,0 0 0,0 0 0,0 0 0,-1-1 0,1 1 0,0 0-1,0 0 1,0 0 0,0 0 0,0-1 0,0 1 0,0 0 0,0 0-1,0 0 1,0 0 0,0-1 0,0 1 0,0 0 0,0 0 0,0 0-1,0 0 1,0-1 0,0 1 0,0 0 0,0 0 0,1 0 0,-1 0-1,0 0 1,0-1 0,0 1 0,8-12 739,12-11-307,-19 22-382,35-39 752,-23 24-514,0 2-1,0 0 0,2 0 0,-1 2 1,28-19-1,-9 12 618,43-17-1,-60 29-361,1 1 1,0 1-1,0 0 0,34-4 1,-48 9-580,1 0 0,-1 0 0,0 0 0,1 0 1,-1 0-1,0 1 0,0 0 0,1-1 0,-1 1 1,0 1-1,0-1 0,0 0 0,0 1 0,0-1 0,0 1 1,0 0-1,3 3 0,-2-1-1,-1 0 0,1 0 0,-1 0 1,0 1-1,0-1 0,0 1 0,0 0 0,-1 0 0,3 10 0,-1-1-4,0 1 0,-2 0 0,0-1 0,0 1 0,-1 0 0,-3 28 0,-2-9-5,-2 1 0,-2-1 0,-1-1 0,-1 1 0,-2-2 0,-1 1 0,-2-2 0,-29 48 0,-15 9 0,-103 117 0,129-165 0,15-19 0,-1-1 0,0 0 0,-44 32 0,46-37 0,-8 4 0,51-29 0,0 0 0,55-11 0,-33 10 0,-20 5 0,0 1 0,36-1 0,-8 1 0,-41 4 0,0 1 0,0 0 0,27 4 0,-28-1 0,0-2 0,0 0 0,0-1 0,27-2 0,-36 1 140,19-3 397,-11 1-5149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11552,'0'0'10279,"-7"11"-9636,-53 98 1441,59-106-1884,-1 1 0,1-1 0,-1 0 0,1 1 0,0 0 1,0-1-1,0 1 0,1 0 0,0-1 0,-1 7 0,1-9-116,1 0 1,-1-1-1,0 1 1,0 0-1,0 0 0,0-1 1,1 1-1,-1 0 1,0-1-1,1 1 0,-1 0 1,1-1-1,-1 1 1,1 0-1,-1-1 0,1 1 1,-1-1-1,1 1 1,-1-1-1,1 1 0,1 0 1,-1-1 8,1 1 0,0-1 1,-1 0-1,1 0 0,-1 0 0,1 0 1,0 0-1,-1 0 0,1 0 1,0 0-1,-1 0 0,1-1 0,-1 1 1,4-2-1,0 0 36,1-1-1,0 0 1,-1 0-1,1 0 1,-1-1-1,0 0 1,0 0-1,0 0 1,-1 0-1,1-1 1,3-5-1,1-3 173,0 0-1,-1 0 0,9-19 1,-17 30-301,1 1 0,0-1 0,-1 1 0,1-1 0,-1 1 0,1 0 0,-1-1 0,0 0 0,0 1 0,0-1 0,0 1 0,0-2 0,0 2 0,0 1 0,0-1 0,0 1 0,-1-1 0,1 1 0,0-1 0,0 1 0,-1-1 0,1 1 0,0-1 0,-1 1 0,1 0 0,0-1 0,-1 1 0,1 0 0,-1-1 0,1 1 0,0 0 0,-1-1 0,1 1 0,-1 0 0,1 0 0,-1-1 0,-2 1 0,0-1 0,0 1 0,1 0 0,-1 0 0,0 0 0,0 0 0,1 1 0,-1-1 0,0 1 0,1 0 0,-4 1 0,4-2 0,1 1 0,-1 0 0,1 0 0,-1-1 0,1 1 0,-1 0 0,1 0 0,0 1 0,-1-1 0,1 0 0,0 0 0,0 0 0,0 1 0,0-1 0,0 1 0,0-1 0,1 1 0,-2 2 0,4 0 960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13968,'0'0'6617,"-4"18"-5688,-47 310 2396,31 268 4304,20-514-7338,-2-63 711,0 2-6017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0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15880,'0'0'2169,"-12"10"-1435,9-8-696,-44 35 912,-45 47 0,74-65-666,-165 165 2745,132-139-1262,-54 63 0,77-70-285,27-35-1243,-1 0 0,1-1 0,0 1 0,0 0 0,0 0 0,0 0 0,0 0 0,1 0 0,0 1 0,-1-1 1,1 0-1,1 5 0,-1-7-213,1 1-1,0-1 1,0 1 0,0-1 0,1 1 0,-1-1 0,0 1 0,0-1 0,1 0-1,-1 0 1,1 0 0,-1 0 0,1 0 0,-1 0 0,1 0 0,0 0 0,-1-1-1,1 1 1,0-1 0,0 1 0,-1-1 0,4 1 0,0 0-20,25 7-6,1-1 0,50 3 0,65-3 0,-100-5 0,116-4 863,-52 0-5662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60 599 9440,'0'0'7567,"-10"10"-7151,-29 32-32,29-29 267,10-13-643,0 1-1,0-1 0,0 0 1,0 0-1,0 0 0,0 0 1,0 0-1,0 0 0,0 0 1,0 0-1,0 0 0,0 0 1,0 0-1,0 0 0,-1 0 0,1 1 1,0-1-1,0 0 0,0 0 1,0 0-1,0 0 0,1 0 1,-1 0-1,0 0 0,0 0 1,0 0-1,0 0 0,0 0 1,0 1-1,0-1 0,0 0 1,0 0-1,0 0 0,0 0 1,0 0-1,0 0 0,0 0 1,0 0-1,0 0 0,0 0 1,0 0-1,0 0 0,0 0 0,1 0 1,-1 0-1,0 0 0,0 0 1,0 0-1,0 0 0,0 0 1,0 0-1,0 0 0,0 0 1,0 0-1,0 0 0,0 0 1,1 0-1,-1 0 0,0 0 1,0 0-1,12-5 528,-11 5-505,14-9 248,0-1 1,-1-1-1,1 0 0,-2-1 0,0-1 1,23-27-1,58-96 1285,-93 135-1545,27-48 1384,39-93 0,-43 85 18,-22 54-1170,-1-1 0,0 1 0,0-1 0,0 0 0,0 1 0,0-1 0,-1 0 0,1-6-1,-16 32 1567,6-1-1682,1 0 0,0 1-1,2 0 1,0 0 0,2 1 0,0-1-1,2 1 1,0 0 0,2 0-1,4 43 1,-4-62-134,1 0 0,0 0 0,0 1 0,0-1 0,0 0 0,1 0 0,-1 0 0,1 0 0,0-1 0,0 1 0,1 0 0,-1-1 0,1 0 0,-1 1 0,4 2 0,-4-5 0,1 1 0,-1-1 0,0 0 0,0 0 0,0 0 0,1 0 0,-1 0 0,0-1 0,1 1 0,-1-1 0,1 0 0,-1 1 0,0-1 0,1 0 0,-1 0 0,1-1 0,-1 1 0,1 0 0,-1-1 0,0 1 0,1-1 0,-1 0 0,0 0 0,1 0 0,-1 0 0,3-2 0,4-3 0,0 0 0,0-1 0,-1 0 0,0 0 0,0 0 0,13-18 0,-2 0 0,17-31 0,8-20 0,-2 3 0,79-105 0,-118 174 0,-1 1 0,1 0 0,0 0 0,0 0 0,0 0 0,0 0 0,1 1 0,-1 0 0,8-4 0,-10 5 0,0 1 0,0 0 0,0 0 0,0-1 0,0 1 0,0 0 0,0 0 0,0 0 0,0 0 0,0 0 0,0 1 0,0-1 0,0 0 0,0 0 0,0 1 0,0-1 0,2 1 0,-2 0 0,1 1 0,0-1 0,0 0 0,-1 1 0,1-1 0,-1 1 0,1 0 0,-1 0 0,0-1 0,1 1 0,0 3 0,3 5 0,-1 1 0,0 0 0,-1 0 0,0 0 0,-1 0 0,0 1 0,-1-1 0,0 1 0,0-1 0,-1 1 0,-3 16 0,0-8 0,0 1 0,-1-1 0,-1 0 0,-1-1 0,-14 31 0,16-41 0,-1 1 0,0-1 0,-1 0 0,0 0 0,0 0 0,-1-1 0,0 0 0,0-1 0,-1 1 0,0-1 0,0-1 0,-1 1 0,0-2 0,-17 10 0,24-15 0,0 0 0,0 1 0,0-1 0,0 0 0,-1 0 0,1 0 0,0-1 0,0 1 0,0 0 0,-1-1 0,1 1 0,0-1 0,0 0 0,0 0 0,0 0 0,0 0 0,0 0 0,1 0 0,-1 0 0,0-1 0,0 1 0,1-1 0,-1 1 0,1-1 0,-1 0 0,1 1 0,0-1 0,0 0 0,-1-2 0,-1 0 0,1 1 0,0-1 0,0 0 0,0 0 0,0 0 0,0 0 0,1 0 0,0 0 0,0 0 0,0-1 0,1 1 0,-1 0 0,1-1 0,0-4 0,1 8 0,-1 0 0,1 0 0,-1 0 0,1 0 0,-1 0 0,1 1 0,0-1 0,-1 0 0,1 0 0,0 1 0,0-1 0,-1 0 0,1 1 0,0-1 0,0 1 0,0-1 0,0 1 0,0-1 0,0 1 0,0-1 0,0 1 0,0 0 0,0 0 0,0 0 0,1 0 0,30-3 0,-29 3 0,41 4 0,0 1 0,0 2 0,45 14 0,-43-11 0,181 47 0,-208-55 990,-18-2-1174,-1 0 1,1 0 0,0 0 0,-1 0-1,1 0 1,-1 0 0,1 0 0,-1 0-1,1-1 1,-1 1 0,1 0-1,-1 0 1,1 0 0,-1-1 0,1 1-1,-1 0 1,1-1 0,-1 1 0,1 0-1,-1-1 1,1 1 0,-1-1 0,0 1-1,1-1 1,-1 1 0,1-1-1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12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9944,'0'0'3312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15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89 6728,'0'0'4896,"0"-10"-4684,1-29 17,4 17 2848,-5 4 6404,3 43-8722,-2-19-652,-1-1 0,1 0 0,-1 0 0,0 0-1,-1 9 1,-4 12 301,1-7 284,1 0 0,-1 29 1165,4-50-1782,0 1 0,0-1-1,0 1 1,0 0 0,0-1-1,1 1 1,-1-1 0,0 1-1,1-1 1,-1 1 0,2-2-1,12-28 249,-12 22-235,-2 8-92,0 1 0,0-1-1,0 1 1,0-1 0,0 1 0,0-1-1,0 1 1,0-1 0,0 1 0,1-1-1,-1 1 1,0-1 0,0 1-1,1-1 1,-1 1 0,0 0 0,0-1-1,1 1 1,-1-1 0,0 1 0,1 0-1,-1-1 1,1 1 0,-1 0 0,0 0-1,1-1 1,-1 1 0,1 0 0,-1 0-1,2-1 1,3-7-295,-5 8 275,0-1 1,0 1-1,0 0 0,1-1 1,-1 1-1,0 0 1,0-1-1,0 1 0,0 0 1,0-1-1,1 1 0,-1 0 1,0-1-1,0 1 0,1 0 1,-1 0-1,0-1 0,0 1 1,1 0-1,-1 0 0,0-1 1,1 1-1,-1 0 1,0 0-1,1 0 0,-1 0 1,0 0-1,1-1 0,-1 1 1,0 0-1,1 0 0,-1 0 1,0 0-1,1 0 0,0 0-38,-1 0-1,1-1 0,-1 1 1,1 0-1,0-1 1,-1 1-1,0-1 0,1 1 1,-1-1-1,1 1 0,-1-1 1,1 1-1,-1-1 0,0 1 1,0-1-1,1 0 0,-1 1 1,0-1-1,0 1 1,1-1-1,-1 0 0,0 1 1,0-1-1,0 0 0,0 1 1,0-2-1,1-13-617,-1 7-2611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16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1120 9344,'0'0'17409,"-4"-12"-17019,1-1-218,-1 0 0,2-1 0,-1 1-1,2-1 1,0 1 0,1-25 0,10-42 1173,3 0 0,48-155 1,-52 211-1315,2 0 1,1 1-1,1 0 0,1 1 1,1 0-1,0 1 1,2 1-1,1 0 1,0 2-1,1 0 1,36-26-1,16-13-31,-45 34 0,1 2 0,0 1 0,38-20 0,14-3 0,-45 23 0,1 1 0,1 2 0,57-19 0,-72 30 425,38-4 0,-2 7-5210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18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109 507 9344,'0'0'13327,"-1"-10"-12719,-22-189 3601,6 52-1359,16 133-2435,0 1 0,1-1 0,3-18 0,1-19 346,-1 34-761,-3 17 0,0-1 0,0 1 0,0 0 0,0-1 0,0 1 0,0 0 0,0-1 0,0 1 0,0 0 0,0-1 0,0 1 0,0 0 0,0 0 0,0-1 0,1 1 0,-1 0 0,0-1 0,0 1 0,0 0 0,0 0 0,1-1 0,-1 1 0,0 0 0,0 0 0,0 0 0,1-1 0,-1 1 0,0 0 0,0 0 0,1 0 0,-1 0 0,0-1 0,1 1 0,-1 0 0,0 0 0,1 0 0,-1 0 0,0 0 0,0 0 0,1 0 0,-1 0 0,0 0 0,1 0 0,0 0 0,8 23 0,-6-11 0,59 221 0,-26-84 0,-32-126 0,-4-18 0,1 1 0,0-1 0,0 0 0,0 1 0,1-1 0,0 0 0,0 0 0,0 0 0,4 6 0,-6-11 0,1 0 0,-1 1 0,1-1 0,-1 0 0,1 0 0,0 0 0,-1 0 0,1 1 0,-1-1 0,1 0 0,0 0 0,-1 0 0,1 0 0,-1 0 0,1 0 0,0 0 0,-1-1 0,1 1 0,-1 0 0,1 0 0,0 0 0,-1-1 0,1 1 0,-1 0 0,1 0 0,0-1 0,15-11 0,-15 12 0,178-121 0,-58 42 0,-120 79 0,0 0 0,0-1 0,0 1 0,0-1 0,0 1 0,-1-1 0,1 1 0,0-1 0,0 0 0,-1 0 0,1 1 0,0-1 0,-1 0 0,1 0 0,-1 1 0,1-1 0,-1 0 0,0 0 0,1 0 0,-1 0 0,0 0 0,1-2 0,-2 2 0,0 0 0,0-1 0,0 1 0,0 0 0,0 0 0,-1 0 0,1 0 0,0 0 0,-1 0 0,1 0 0,-1 1 0,1-1 0,-1 0 0,1 1 0,-4-1 0,-30-12 0,0 2 0,-2 1 0,1 2 0,-44-4 0,25 7 0,0 2 0,-66 6 0,34 5 0,184-19 0,-28 3 850,-32 2-5635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19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0 222 11256,'0'0'14574,"2"-10"-14186,-1 6-353,0 0 7,0 0 1,0 0 0,0 0-1,1 0 1,-1 0-1,1 0 1,0 0-1,0 1 1,0-1 0,1 1-1,-1-1 1,1 1-1,0 0 1,0 0-1,0 0 1,5-3 0,14-9 220,4-4 380,48-25 0,-46 30-318,-8 3 139,0 1 0,43-14 0,-59 22-394,0 1-1,1 0 0,-1 0 0,1 0 0,-1 1 1,1-1-1,-1 1 0,1 0 0,-1 1 0,1-1 0,0 1 1,-1 0-1,0 0 0,1 0 0,-1 0 0,0 1 1,1 0-1,-1 0 0,0 0 0,6 5 0,-5-3-41,-1 1-1,0-1 0,-1 1 0,1 0 1,-1 1-1,0-1 0,0 1 0,0-1 1,-1 1-1,0 0 0,0 0 1,-1 0-1,1 0 0,-1 0 0,-1 0 1,1 0-1,-1 0 0,-1 11 0,-1 11 147,-1 0 0,-12 49 0,9-54-151,-3 19-23,-2 0 0,-1-1 0,-26 54 0,19-54 0,7-14 0,-1-1 0,-31 45 0,44-70 0,-1 0 0,0-1 0,1 1 0,-1 0 0,1 0 0,-1-1 0,1 1 0,-1 0 0,1 0 0,-1-1 0,1 1 0,0 0 0,0 0 0,-1 0 0,1 0 0,0 0 0,0 0 0,0 0 0,0-1 0,0 1 0,0 0 0,0 0 0,1 1 0,-1-1 0,1 0 0,-1-1 0,1 1 0,0-1 0,-1 1 0,1-1 0,0 0 0,-1 1 0,1-1 0,0 0 0,0 1 0,0-1 0,-1 0 0,1 0 0,0 0 0,0 0 0,0 0 0,-1 0 0,1 0 0,1 0 0,6 0 0,-1-1 0,1 0 0,-1-1 0,9-2 0,42-16 0,56-28 0,-92 43 0,-20 5 0,0 0 0,0-1 0,1 1 0,-1-1 0,0 1 0,0-1 0,0 0 0,0 0 0,4-2 0,-1 9 850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20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0 19199,'0'0'4347,"-4"11"-3946,4-10-392,-23 68 544,20-58-246,0 0-1,1 0 0,0 1 1,1-1-1,1 19 0,0-30-269,0 1 0,0 0 0,0-1 0,0 1 0,0 0 0,0-1 0,0 1 0,0-1 0,0 1 0,1 0 0,-1-1 0,0 1 0,0-1 0,1 1 0,-1-1 0,0 1 0,1-1 0,-1 1 0,1-1 0,-1 1 0,1-1 0,-1 1 0,1-1 0,-1 0 0,1 1 0,-1-1 0,1 0 0,-1 1 0,1-1 0,1 0 0,-1 0 37,1 0 1,-1 0-1,1 0 0,-1 0 1,1 0-1,-1-1 0,1 1 1,0-1-1,-1 1 0,0-1 0,1 0 1,1 0-1,34-26 1701,-24 12-384,-14 14-604,-8 8-441,-10 14-346,17-17 0,-1 0 0,-1-1 0,1 1 0,0-1 0,-8 6 0,45-38 0,-18 10-3936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20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12552,'0'0'10161,"6"16"-9409,72 242 2165,-63-194-2204,31 113 1903,-27-119-88,-19-57-2518,0-1 0,0 0 0,0 1 0,0-1 0,0 0 0,1 1 0,-1-1 0,0 0 0,0 1 1,0-1-1,1 0 0,-1 1 0,0-1 0,0 0 0,0 1 0,1-1 0,-1 0 0,0 0 0,1 0 0,-1 1 0,0-1 0,1 0 0,-1 0 0,0 0 0,1 0 0,-1 1 0,0-1 0,1 0 0,-1 0 1,0 0-1,1 0 0,-1 0 0,1 0 0,-1 0 0,0 0 0,1 0 0,-1 0 0,0 0 0,1-1 0,0 1-4,0-1 0,-1 1 0,1-1 0,0 1 0,-1-1-1,1 1 1,-1-1 0,1 1 0,-1-1 0,1 0 0,-1 1 0,1-1 0,-1 0 0,0 0 0,1 1-1,-1-1 1,0 0 0,0 0 0,1 0 0,-1-32-143,0 27-3777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2:21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1 13672,'0'0'5729,"-2"14"-4993,-3 27-1,-3-1 0,-18 57 0,-25 28 1194,31-80-243,1 1 0,-18 72-1,37-117-1631,-1 0-1,1-1 0,0 1 0,0 0 1,-1-1-1,1 1 0,0 0 0,0 0 0,0 0 1,0-1-1,0 1 0,0 0 0,0 0 0,0-1 1,1 1-1,-1 0 0,0-1 0,0 1 1,1 0-1,-1 0 0,0-1 0,1 1 0,-1 0 1,0-1-1,1 1 0,-1-1 0,1 1 0,-1-1 1,1 1-1,0-1 0,-1 1 0,1-1 1,0 1-1,-1-1 0,1 1 0,0-1 0,-1 0 1,1 0-1,0 1 0,-1-1 0,1 0 0,0 0 1,0 0-1,-1 0 0,1 0 0,0 0 1,0 0-1,1 0 0,3 0 83,1-1 1,-1 0-1,0 0 0,1-1 0,8-3 1,32-16-135,0-2 0,75-52 0,10-5-3,-100 62 1,-14 8 0,0 0 0,1 1 0,0 1 0,0 0 0,1 2 0,25-6 0,-33 11-3936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82 9144,'0'0'11247,"-4"-10"-10959,-10-31 0,12 39-251,1 0 0,-1 1 1,0-1-1,0 0 0,1 0 0,-1 1 0,0-1 0,-1 1 0,1 0 0,0-1 0,0 1 0,0 0 0,-1 0 0,1 0 0,0 1 0,-1-1 0,1 1 0,-5-1 0,-3-1 123,3 0-42,-1 1 0,1 0 0,-1 1 0,1 0 0,-1 0 0,1 0 0,-1 1 0,1 0 0,-10 3 0,-6 3 341,-36 15 0,48-18-357,0 2 1,0 0-1,1 0 1,0 1-1,0 0 1,1 0-1,0 1 1,1 0-1,-9 10 1,13-12-35,-1 0 0,1 0 0,0 0-1,1 0 1,-1 0 0,1 1 0,0 0 0,1-1 0,0 1-1,0 0 1,0 0 0,1 0 0,0 1 0,1-1 0,-1 0-1,2 10 1,-1-12-26,1 0 0,0 0 0,0-1-1,0 1 1,1 0 0,0-1 0,0 0 0,0 1-1,0-1 1,1 0 0,-1 0 0,1 0 0,0 0-1,0 0 1,1-1 0,-1 0 0,1 1 0,0-1-1,0 0 1,0-1 0,0 1 0,0-1 0,0 0-1,1 0 1,-1 0 0,6 1 0,-2-1 33,0 0 0,0-1-1,0 0 1,0 0 0,0-1 0,0 0 0,1 0 0,-1-1 0,0 0 0,0-1 0,0 1-1,0-1 1,0-1 0,11-5 0,-8 2 37,0 0 0,-1 0 0,0-1 0,0-1 0,0 0 0,-1 0 0,-1-1 0,1 0 0,-1 0 0,-1-1 0,0 0 0,0 0 0,-1-1 0,0 0 0,-1 0 0,-1 0 0,1-1 0,-2 0 0,1 1 0,-2-1 0,3-19 0,-5 28-58,0-1 1,-1 1-1,1-1 1,-1 1-1,1-1 0,-1 1 1,0 0-1,0-1 0,-1 1 1,1 0-1,-1 0 1,1 0-1,-1 0 0,0 0 1,0 0-1,0 0 0,-1 1 1,1-1-1,-1 1 1,1 0-1,-1 0 0,-5-4 1,6 7-40,0 0 1,0 0 0,-1 0 0,1 1-1,1-1 1,-1 1 0,0-1 0,0 1-1,0-1 1,1 1 0,-1 0 0,-1 3-1,2-5-3,-2 4-2,0 0 0,1 0 0,-1 1 0,1-1 1,-1 1-1,2-1 0,-1 1 0,0-1 0,1 1 1,0 0-1,0 0 0,0 0 0,1 0 0,-1 0 1,1 0-1,0 0 0,1 0 0,-1-1 0,1 1 1,0 0-1,0 0 0,1 0 0,3 8 0,-1-5 6,-1 0 0,1-1 0,1 0 1,-1 0-1,1 0 0,0-1 0,1 1 0,0-1 0,0 0 0,0-1 0,1 1 0,-1-2 0,11 7 0,15 7-16,-19-10 0,0-1 0,0-1 0,1 0 0,25 8 0,-29-12 0,-1-1 0,0 1 0,18-1 0,-26-1 30,-1 0 1,1 0-1,-1 0 0,1 1 1,-1-1-1,1 0 0,0 1 1,-1-1-1,1 0 1,-1 1-1,0-1 0,1 0 1,-1 1-1,1-1 0,-1 1 1,0-1-1,1 1 0,-1-1 1,0 1-1,1-1 0,-1 1 1,0 0-1,0-1 0,1 1 1,-1-1-1,0 1 0,0 0 1,2 10-4816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9536,'0'0'12210,"10"-1"-11819,436-51 2615,-181 31-2209,-121 14-447,247-24 559,-23 24 132,-367 7-1038,18 1 350,31-3 1,-50 2-331,1-1 0,-1 1 0,1 0 0,-1 0 1,1 0-1,-1 0 0,1 0 0,-1 0 0,1 0 0,-1 0 1,1 0-1,0 0 0,-1 0 0,1 0 0,-1 0 0,1 1 1,-1-1-1,1 0 0,-1 0 0,1 1 0,-1-1 0,0 0 1,1 0-1,-1 1 0,1-1 0,-1 1 0,0-1 0,1 0 1,-1 1-1,0-1 0,1 1 0,-1-1 0,0 1 0,0-1 0,1 0 1,-1 1-1,0 0 0,0-1 0,0 1 0,0-1 0,1 1 1,-1-1-1,0 1 0,0-1 0,0 1 0,0-1 0,-1 2 1,-1 6-3844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18791,'0'0'2432,"60"6"-2104,-3 4-8,11 2-416,11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0 383 10248,'0'0'6465,"15"-6"-6017,84-37 496,-77 32-609,6-1 290,-1-1 1,-1-2-1,38-26 1,-62 39-467,1 0 0,0 0 0,0 0 1,0 0-1,0 0 0,0 1 0,0-1 0,0 1 0,0 0 0,7-1 0,-9 2-96,0 0 0,1 0 0,-1 0 0,0 0 0,1 0-1,-1 1 1,0-1 0,0 1 0,1-1 0,-1 1 0,0-1-1,0 1 1,0-1 0,0 1 0,0 0 0,0 0 0,0 0-1,0 0 1,0 0 0,0 0 0,0 0 0,0 0 0,-1 0 0,1 0-1,0 0 1,-1 0 0,1 0 0,-1 1 0,1-1 0,-1 0-1,1 2 1,8 30 288,-1 0 1,3 37-1,1 4 21,2-9 114,3 0 0,3-1 1,3-1-1,41 82 0,-62-141-442,4 7 110,-1 1 1,2-1 0,-1-1-1,1 1 1,1-1-1,0 0 1,14 12-1,-22-21-139,0-1-1,1 0 0,-1 0 1,1 1-1,-1-1 0,0 0 1,1 0-1,-1 0 0,1 1 1,-1-1-1,1 0 0,-1 0 1,1 0-1,-1 0 0,1 0 1,-1 0-1,0 0 0,1 0 1,-1 0-1,1 0 1,-1 0-1,1 0 0,-1-1 1,1 1-1,-1 0 0,0 0 1,1 0-1,-1 0 0,1-1 1,-1 1-1,0 0 0,1-1 1,-1 1-1,0 0 0,1-1 1,-1 1-1,0 0 0,1-1 1,-1 1-1,0 0 0,0-1 1,1 1-1,-1-1 0,0 1 1,0-1-1,8-25 221,0-30 108,-3-2 0,-3-112 0,-3 87-92,1 33-182,1-31 156,-3 0 0,-21-130 0,23 210-225,0 0 0,0 1 0,-1-1 0,1 0 0,0 0 0,0 1 0,0-1 0,0 0 0,0 0 0,0 1 0,0-1 0,0 0 0,0 1 0,0-1 0,0 0 0,1 0 0,-1 1 0,0-1 0,0 0 0,1 1 0,-1-1 0,0 0 0,1 1 0,-1-1 0,1 1 0,-1-1 0,1 1 0,0-2 0,21 0 0,-17 2 0,584-39 0,-106-11 0,-305 36 0,-20 3 0,-150 10 0,-5 1 0,0-1 0,0 1 0,1 0 0,-1 0 0,0 0 0,1 0 0,-1 0 0,0 1 0,1-1 0,-1 1 0,5 2 0,-1-4 0,-16 3 0,-69 50 952,33-23-4958,40-26 2965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10344,'0'0'8559,"8"17"-8044,-3-8-428,2 6 38,0-1 1,-1 1 0,0 0 0,-2 0-1,1 1 1,2 20 0,1 16 609,18 59-1,0-3 449,-25-76 109,-1-19-119,-17-46 256,-64-271 415,71 265-1555,5 19-75,-5-32 0,9 45-162,1 0-1,0 0 1,0-1 0,0 1-1,1 0 1,0 0-1,1 0 1,2-9-1,-1 8 15,0 0 0,0 0-1,0 1 1,1-1-1,0 1 1,1 0 0,0 0-1,8-9 1,-10 13-31,0 0 0,1 0 1,0 1-1,-1-1 0,1 1 1,0 0-1,1 0 0,-1 1 0,0-1 1,0 1-1,1 0 0,-1 0 0,0 0 1,1 1-1,-1-1 0,1 1 0,7 1 1,-6 0-9,0 0 1,0 0 0,0 1-1,-1 0 1,1 0 0,0 0-1,-1 0 1,0 1-1,0 0 1,0 1 0,0-1-1,0 1 1,0 0 0,-1 0-1,0 0 1,0 0 0,4 6-1,7 11 49,0 0 0,18 37 0,-30-52-63,17 34 78,32 82 1,-45-99-62,-1 0 1,-1 0 0,0 1 0,-2 0-1,0 31 1,-2-50-22,-2 0 1,1 0-1,0 0 0,-1 0 0,0 0 1,0 0-1,-1 0 0,1 0 0,-1 0 1,0 0-1,-1-1 0,1 1 0,-1-1 1,0 0-1,0 1 0,0-1 0,0-1 1,-1 1-1,1 0 0,-1-1 0,0 0 1,0 0-1,-1 0 0,1 0 1,-1-1-1,-5 3 0,1-2 7,0 0 0,0 0 0,0-1-1,-1 0 1,1-1 0,-1 0 0,1 0 0,-1-1 0,1-1 0,-1 1-1,1-2 1,-1 1 0,-10-4 0,0-2-16,0 0 0,-36-21 0,29 15 0,39 8 786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13168,'0'0'5305,"5"-10"-4855,11-29 50,-16 39-475,0 0 1,0 0-1,0 0 0,0 0 0,0-1 0,0 1 0,0 0 0,0 0 0,0 0 0,0 0 0,0-1 0,0 1 0,0 0 0,1 0 0,-1 0 0,0 0 0,0 0 0,0 0 0,0-1 0,0 1 0,0 0 1,0 0-1,1 0 0,-1 0 0,0 0 0,0 0 0,0 0 0,0 0 0,0 0 0,1 0 0,-1 0 0,0-1 0,0 1 0,0 0 0,0 0 0,1 0 0,-1 0 0,0 0 0,0 0 0,0 0 0,0 1 1,1-1-1,3 7 515,1 12 26,28 173 2221,-18-141-1960,-11-41-237,-1 0 0,0 1 0,-1-1 0,0 1 0,1 17-1,-3-28-556,0 0-1,0 0 1,0 0-1,0 0 0,0-1 1,1 1-1,-1 0 0,0 0 1,0 0-1,0 0 0,0 0 1,0 0-1,0 0 1,0 0-1,0 0 0,0 0 1,0 0-1,0 0 0,0 0 1,0 0-1,1 0 1,-1 0-1,0 0 0,0 0 1,0 0-1,0 0 0,0 0 1,0 0-1,0 0 0,0 0 1,0 0-1,0 0 1,0 0-1,0 0 0,1 0 1,-1 0-1,0 0 0,0 0 1,0 1-1,0-1 0,0 0 1,0 0-1,0 0 1,4-13 350,7-37-628,-5 25-4056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12256,'0'0'4979,"11"-7"-4343,105-73 1270,-111 77-1773,-1-1 0,1 1 1,1 0-1,-1 0 1,0 1-1,1-1 0,-1 1 1,1 1-1,-1-1 0,1 1 1,0 0-1,0 0 1,0 0-1,0 1 0,-1 0 1,1 0-1,0 0 0,0 1 1,0 0-1,0 0 0,-1 1 1,1 0-1,0 0 1,-1 0-1,1 0 0,-1 1 1,0 0-1,0 0 0,0 0 1,0 1-1,-1 0 1,7 6-1,-7-6-10,0 0 0,1-1 0,0 1-1,0-1 1,0 0 0,0 0 0,0-1 0,0 0 0,1 0 0,-1 0-1,1 0 1,0-1 0,-1 0 0,1 0 0,11 0 0,-9-1 18,0-1 1,0 0 0,0-1 0,0 0 0,0 0-1,0 0 1,-1-1 0,0 0 0,1-1-1,12-8 1,-5 2 412,0 0-1,-1-2 1,0 1-1,20-24 0,-29 28-425,1 0-1,-1 0 1,0-1-1,-1 0 0,7-16 1,-9 19-491,0-1 1,-1 1-1,0-1 1,0 0 0,0 1-1,0-7 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95 126 9744,'0'0'8118,"-10"-4"-7738,-3-2-228,7 3-17,0 0 1,0 1-1,-1 0 1,1 0-1,-1 0 1,-7 0-1,6 1 305,8 1-388,-1 0 0,1 0 0,0 0-1,-1 0 1,1 0 0,0 0 0,-1 0 0,1 0 0,0-1-1,-1 1 1,1 0 0,0 0 0,-1 0 0,1 0 0,0 0 0,0-1-1,-1 1 1,1 0 0,0 0 0,-1-1 0,1 1 0,0 0-1,0 0 1,0-1 0,-1 1 0,1 0 0,0-1 0,0 1-1,0 0 1,0-1 0,0 1 0,0 0 0,-1-1 0,-2-1 1486,11 0-628,17-6-383,0 1 0,0 1 1,1 1-1,47-2 1,-52 5-293,23 0 229,1 2 1,49 6 0,56 1 510,-118-8-722,68-5 526,-86 4-479,1 0 0,-1-1 0,1-1 0,21-8 0,-35 12-241,1-1 1,-1 0-1,1 0 0,-1 0 1,1 0-1,-1 0 1,0 0-1,1 0 0,-1 0 1,0 0-1,0-1 1,0 1-1,0 0 0,0-1 1,1-1-1,-2 2-42,5-7 19,-5 8-36,0-1 0,0 1 0,0 0 0,0 0 0,0 0 0,0 0-1,0-1 1,0 1 0,0 0 0,0 0 0,0 0 0,0 0 0,0-1-1,0 1 1,0 0 0,0 0 0,0 0 0,0 0 0,0 0 0,0-1-1,0 1 1,0 0 0,0 0 0,0 0 0,-1 0 0,1 0-1,0-1 1,0 1 0,0 0 0,0 0 0,0 0 0,0 0 0,-1 0-1,1 0 1,0 0 0,0 0 0,0 0 0,0 0 0,0 0 0,-1 0-1,1 0 1,0 0 0,0 0 0,0 0 0,0 0 0,-1 0-1,1 0 1,0 0 0,0 0 0,0 0 0,0 0 0,-1 0 0,1 0-1,0 0 1,0 0 0,0 0 0,0 0 0,0 0 0,-1 0 0,1 0-1,0 1 1,0-1 0,0 0 0,0 0 0,0 0 0,0 0-1,0 0 1,0 0 0,-1 1 0,-32 15 731,15-5-3364,13-8-120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0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11 213 15176,'0'0'1698,"-2"-10"-1086,-6-30 7,8 40-585,0-1-1,0 0 1,0 0 0,0 1 0,0-1 0,0 0-1,0 0 1,0 1 0,0-1 0,0 0-1,1 1 1,-1-1 0,0 0 0,1 0 0,-1 1-1,0-1 1,1 1 0,-1-1 0,1 0 0,-1 1-1,1-1 1,-1 1 0,1-1 0,-1 1-1,1-1 1,0 1 0,-1 0 0,1-1 0,-1 1-1,1 0 1,0-1 0,0 1 0,-1 0 0,1 0-1,0-1 1,-1 1 0,1 0 0,0 0 0,1 0-1,4-2 205,27-10 539,2 0-1,67-12 0,-14 4 187,51-7 862,-65 15-403,-65 9-1035,0 1 0,0-2 1,0 1-1,10-6 0,-1-3-3339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11352,'0'0'10415,"12"-12"-9687,-8 7-679,93-93 1708,-83 85-1117,1 1-1,0 0 0,1 0 1,1 2-1,33-17 1,-48 27-570,-1-1 0,1 1 0,0 0 0,-1 0 1,1 0-1,0 0 0,0 0 0,-1 0 0,1 0 0,0 0 0,0 1 1,-1-1-1,1 1 0,0-1 0,-1 1 0,1 0 0,-1-1 1,1 1-1,-1 0 0,1 0 0,-1 0 0,1 0 0,-1 0 0,0 1 1,0-1-1,1 0 0,-1 1 0,0-1 0,0 1 0,0-1 0,1 3 1,1 2 61,0 1 1,0-1-1,0 1 0,-1-1 1,1 1-1,1 13 1,-2 0 57,-1 0 0,-1-1 0,-1 1 0,-4 26 0,-20 77 265,20-100-450,-2 0 1,0 0-1,-2 0 1,0-1 0,-1-1-1,-1 0 1,-15 21-1,-90 114-5,96-141 0,48-15 0,10-5 0,1 0 0,40-10 0,-57 10 0,1 2 0,-1 0 0,45 1 0,-58 4 25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18791,'0'0'7354,"5"12"-6786,15 35-56,-19-44-454,0-1 0,-1 1 1,0-1-1,1 1 1,-1-1-1,0 1 1,0-1-1,0 1 1,0-1-1,-1 1 1,1-1-1,-1 1 1,1-1-1,-1 1 1,0-1-1,0 0 1,0 1-1,0-1 1,-2 2-1,2-1 54,-1-1 0,1 0 0,0 0 0,0 1 0,0-1 0,1 1 0,-1-1 0,0 1 0,1 4 0,2-2 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0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14776,'0'0'4834,"2"17"-4198,1 15-262,0 0 0,-6 62-1,-10 64 659,-15 114 632,10-88-186,11-92-581,7-85-763,-1 1 144,1 0 0,-1 0 1,-1-1-1,1 1 0,-1 0 0,-5 10 0,5-16 763,0-8-699,1-11-404,1 14 141,-4-66-2259,3 62 339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 16184,'0'0'2826,"-12"16"-2135,-37 51-118,-75 100 1340,84-117-986,15-21 240,1 1 0,2 1 0,-25 46 0,46-76-1069,1-1 1,0 1 0,-1-1-1,1 1 1,0-1 0,-1 1-1,1-1 1,0 1-1,0-1 1,0 1 0,0 0-1,-1-1 1,1 1-1,0-1 1,0 1 0,0 0-1,0-1 1,0 1-1,0 0 1,1-1 0,-1 1-1,0-1 1,0 1 0,1 1-1,0-2-23,0 1 1,0-1-1,0 1 0,1-1 0,-1 0 0,0 1 1,0-1-1,0 0 0,1 0 0,-1 0 0,0 0 0,1 0 1,-1 0-1,2 0 0,27-4 329,0 0-1,31-10 1,4-1-247,50-5-149,148-9 0,-235 28-8,77-2 0,-90 4 0,1 0 0,0 1 0,-1 1 0,24 6 0,-38-8 0,0-1 0,0 1 0,0-1 0,0 1 0,0-1 0,0 1 0,0-1 0,-1 1 0,1 0 0,0-1 0,0 1 0,0 0 0,-1 0 0,1-1 0,-1 1 0,1 0 0,0 0 0,-1 0 0,0 0 0,1 0 0,-1 0 0,1 0 0,-1 0 0,0 0 0,0 0 0,0 0 0,0 0 0,0 0 0,0 0 0,0 0 0,0 2 0,-1 3 0,0-1 0,0 1 0,-1 0 0,-3 8 0,4-10 0,-25 49 850,9-25-5636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1327 11152,'0'0'6135,"11"-16"-5471,-8 12-625,119-178 1925,-53 50-559,46-76 659,-97 181-1631,1 0 0,1 2 1,1 0-1,2 2 1,32-28-1,-43 41-223,1 0 0,1 1-1,0 1 1,0 0 0,0 1 0,1 1-1,0 0 1,0 1 0,25-5-1,-38 9-173,0 1-1,0 0 1,-1 0-1,1 0 0,0 0 1,0 0-1,0 0 1,0 1-1,0-1 0,0 1 1,-1-1-1,1 1 1,0 0-1,0 0 0,-1-1 1,1 1-1,0 0 0,-1 1 1,1-1-1,-1 0 1,2 2-1,-1 0 15,1 0-1,-2 0 1,1 0 0,0 0-1,-1 0 1,1 1 0,-1-1-1,0 0 1,0 1 0,1 5-1,-1 6 78,0 1-1,-1-1 1,0 1-1,-3 15 1,-1-6 39,0 0 1,-2 0-1,-12 31 0,-35 72 495,23-59-243,-5 3 390,33-68-733,8-10-37,10-18-22,17-27-16,120-172 0,-126 189 0,1 2 0,1 0 0,2 2 0,45-34 0,-75 62 0,1 1 0,-1 0 0,1 0 0,0 0 0,-1 0 0,1 0 0,0 0 0,0 0 0,-1 1 0,1-1 0,0 0 0,0 1 0,0 0 0,0-1 0,0 1 0,4 0 0,-6 0 0,1 1 0,-1-1 0,1 0 0,0 0 0,-1 1 0,1-1 0,-1 0 0,1 1 0,-1-1 0,1 1 0,-1-1 0,0 1 0,1-1 0,-1 1 0,0-1 0,1 1 0,-1-1 0,0 1 0,1-1 0,-1 2 0,2 21 0,-11 42 0,-26 90 0,0 6 0,30-105 0,5-56 0,0 0 0,0 0 0,0 0 0,0 1 0,0-1 0,0 0 0,0 0 0,0 0 0,0 0 0,0 0 0,0 0 0,0 1 0,0-1 0,1 0 0,-1 0 0,0 0 0,0 0 0,0 0 0,0 0 0,0 0 0,0 0 0,0 1 0,0-1 0,0 0 0,0 0 0,1 0 0,-1 0 0,0 0 0,0 0 0,0 0 0,0 0 0,0 0 0,0 0 0,1 0 0,-1 0 0,0 0 0,0 0 0,0 0 0,0 0 0,0 0 0,0 0 0,1 0 0,-1 0 0,0 0 0,0 0 0,0 0 0,0 0 0,0 0 0,0 0 0,0 0 0,1 0 0,-1 0 0,0 0 0,0 0 0,0 0 0,0-1 0,0 1 0,13-9 0,12-17 0,33-52 0,73-128 0,-49 89 0,-76 109 0,6-3 0,-12 11 0,0 0 0,1 0 0,-1 0 0,0 0 0,0 0 0,0 0 0,0 0 0,1 0 0,-1 0 0,0 1 0,0-1 0,0 0 0,0 0 0,0 0 0,1 0 0,-1 0 0,0 0 0,0 1 0,0-1 0,0 0 0,0 0 0,0 0 0,0 0 0,0 1 0,0-1 0,1 0 0,-1 0 0,0 0 0,0 1 0,0-1 0,0 0 0,0 0 0,0 0 0,0 0 0,0 1 0,0-1 0,-1 0 0,1 0 0,0 0 0,0 1 0,-7 34 0,5-24 0,-8 33 0,-18 106 0,25-126 0,1 0 0,1-1 0,1 1 0,5 33 0,-5-54 0,1 0 0,0 0 0,0 1 0,-1-1 0,2 0 0,-1 0 0,0 0 0,1 0 0,-1-1 0,1 1 0,4 4 0,-6-6 0,1 0 0,0-1 0,0 1 0,0 0 0,0-1 0,0 1 0,0-1 0,0 0 0,0 1 0,0-1 0,0 0 0,0 1 0,0-1 0,0 0 0,0 0 0,1 0 0,-1 0 0,0 0 0,0 0 0,0 0 0,0-1 0,0 1 0,0 0 0,0-1 0,0 1 0,0 0 0,0-1 0,0 0 0,0 1 0,0-1 0,0 1 0,0-1 0,-1 0 0,1 0 0,0 1 0,0-1 0,0-2 0,38-36 0,-3-1 0,-1-2 0,-2-2 0,-2-1 0,31-62 0,-57 97 0,-2 5 0,0 0 0,0 0 0,0 0 0,0 0 0,5-5 0,-10 15 0,0 0 0,0 0 0,0 0 0,1 0 0,-2 7 0,-1 3 0,-4 14 0,2 1 0,-4 30 0,9-45 0,0 0 0,1 1 0,0-1 0,1 0 0,1 0 0,4 17 0,-6-30 0,1 1 0,0 0 0,0 0 0,0-1 0,0 1 0,0 0 0,1-1 0,-1 1 0,1-1 0,-1 0 0,1 1 0,0-1 0,0 0 0,0 0 0,1 0 0,2 2 0,-3-4 0,-1 1 0,1-1 0,0 1 0,0-1 0,-1 1 0,1-1 0,0 0 0,0 0 0,0 0 0,0 0 0,-1 0 0,1 0 0,0-1 0,0 1 0,-1-1 0,1 1 0,0-1 0,0 0 0,-1 1 0,1-1 0,0 0 0,-1 0 0,1 0 0,-1 0 0,0 0 0,1-1 0,1-1 0,13-12 0,0-1 0,-2-1 0,25-35 0,31-65 0,-41 66 0,-17 33 0,-15 23 0,1 0 0,-1 0 0,1 0 0,0 1 0,0-1 0,1 1 0,-1 0 0,1 6 0,-6 52 0,6-56 0,1-1 0,1 0 0,-1 0 0,1 1 0,0-1 0,1 0 0,-1 0 0,5 10 0,-5-15 0,0 0 0,0 0 0,0 0 0,0-1 0,1 1 0,-1 0 0,1-1 0,-1 1 0,1-1 0,-1 1 0,1-1 0,0 0 0,0 1 0,-1-1 0,1 0 0,0 0 0,0-1 0,0 1 0,0 0 0,1 0 0,-1-1 0,0 0 0,0 1 0,0-1 0,0 0 0,0 0 0,1 0 0,-1 0 0,0 0 0,0-1 0,0 1 0,3-2 0,9-2 0,0-1 0,-1-1 0,1-1 0,-1 1 0,-1-2 0,15-10 0,11-6 0,317-178 0,-334 194 0,-28 19 0,-32 23 0,38-32 0,-5 2 0,-12 11 0,0 1 0,2 0 0,-1 1 0,-22 31 0,31-37 0,0 1 0,1 0 0,0 0 0,1 1 0,0 0 0,1 0 0,0 0 0,-3 20 0,8-32 0,0 1 0,0-1 0,-1 0 0,2 0 0,-1 1 0,0-1 0,0 0 0,0 1 0,1-1 0,-1 0 0,0 0 0,1 0 0,-1 1 0,1-1 0,0 0 0,-1 0 0,1 0 0,0 0 0,0 0 0,-1 0 0,1 0 0,0 0 0,0 0 0,0-1 0,0 1 0,0 0 0,0 0 0,1-1 0,-1 1 0,0-1 0,0 1 0,0-1 0,1 0 0,-1 1 0,0-1 0,0 0 0,1 0 0,0 0 0,6 1 0,-1-1 0,0 1 0,1-2 0,-1 1 0,9-3 0,2-1 0,0 0 0,0-2 0,-1 0 0,1-1 0,28-17 0,77-56 0,-101 64 0,11-9 0,-1-3 0,-1 0 0,-2-2 0,0-1 0,-3-1 0,0-2 0,21-37 0,7-22 0,63-151 0,-97 195 0,23-80 0,-42 115 0,-1 14 0,0 0 0,0 0 0,0 0 0,0 0 0,0 0 0,0-1 0,0 1 0,-1 0 0,1 0 0,0 0 0,0 0 0,0 0 0,0 0 0,0 0 0,0 0 0,0-1 0,-1 1 0,1 0 0,0 0 0,0 0 0,0 0 0,0 0 0,0 0 0,-1 0 0,1 0 0,0 0 0,0 0 0,0 0 0,0 0 0,0 0 0,-1 0 0,1 0 0,0 0 0,0 0 0,0 0 0,0 0 0,0 0 0,-1 1 0,1-1 0,0 0 0,0 0 0,0 0 0,-2 1 0,0 1 0,0 0 0,0-1 0,0 1 0,0 0 0,1 0 0,-1 0 0,-1 3 0,-17 31 0,2 1 0,-27 76 0,36-90 0,-108 328 0,107-319 0,2-8 0,0 1 0,2 1 0,0 0 0,-2 45 0,7-71 0,1 1 0,0-1 0,0 0 0,0 1 0,0-1 0,0 0 0,0 1 0,0-1 0,0 1 0,0-1 0,0 0 0,0 1 0,0-1 0,0 0 0,1 1 0,-1-1 0,0 0 0,0 1 0,0-1 0,0 0 0,0 1 0,1-1 0,-1 0 0,0 0 0,0 1 0,1-1 0,-1 0 0,0 0 0,0 1 0,1-1 0,-1 0 0,0 0 0,1 0 0,-1 0 0,0 1 0,1-1 0,-1 0 0,0 0 0,1 0 0,-1 0 0,0 0 0,1 0 0,-1 0 0,0 0 0,1 0 0,-1 0 0,1 0 0,-1 0 0,0 0 0,1 0 0,-1 0 0,0 0 0,1-1 0,-1 1 0,0 0 0,1 0 0,-1 0 0,0-1 0,0 1 0,1 0 0,-1 0 0,0 0 0,0-1 0,1 1 0,-1-1 0,25-21 0,-21 18 0,9-10 0,8-8 0,1 1 0,1 1 0,35-23 0,-56 42 0,-1 0 0,1 0 0,0 0 0,-1 0 0,1 0 0,0 1 0,0-1 0,0 1 0,0-1 0,0 1 0,0 0 0,0 0 0,0 0 0,-1 0 0,1 0 0,0 0 0,0 1 0,0-1 0,0 0 0,0 1 0,0 0 0,0-1 0,-1 1 0,1 0 0,0 0 0,-1 0 0,1 0 0,0 0 0,-1 0 0,2 3 0,4 3 0,-1 0 0,0 1 0,0 0 0,9 16 0,-8-11 0,3 4 0,-1-1 0,0 0 0,1-1 0,1 0 0,0-1 0,1 0 0,21 18 0,-9-11 958,-9-8-1716,-1-1-3377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9040,'0'0'6846,"4"-11"-6331,12-32 18,-15 40-327,0-1-1,0 1 1,0 0 0,-1 0-1,1-1 1,-1 1 0,0-1-1,0 1 1,0-1-1,0 1 1,-1 0 0,1-1-1,-3-5 1,0-12 2254,3 20-2205,0 0 1,0 0-1,0 1 1,0-1 0,1 0-1,-1 0 1,0 0-1,1 0 1,-1 1 0,0-1-1,1 0 1,-1 0-1,1 1 1,-1-1-1,1 0 1,-1 1 0,1-1-1,0 0 1,-1 1-1,1-1 1,0 1 0,0-1-1,5 9-69,-1 0 0,0 0 0,-1 1 0,0 0 0,0-1 0,-1 1 0,3 12 0,-1-1 21,21 77 1148,18 148-1,-41-227-1226,2 30-87,-3 76-1,-2-84-45,-4-16 5,2-17 0,5-18 0,-1 1-3993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1 332 9536,'0'0'6452,"10"-6"-5962,35-21 408,42-34 0,-19 9 578,123-69 0,-184 117-1322,0 0-1,-1 1 1,2 0 0,-1 1-1,0 0 1,0 0-1,1 0 1,-1 1 0,9-1-1,-12 2-19,1 1-1,-1-1 1,1 0 0,-1 1-1,1 0 1,-1 0-1,0 1 1,0-1-1,1 1 1,-1 0-1,0 0 1,0 0-1,-1 0 1,1 1-1,0 0 1,4 4 0,99 103 2607,-103-107-2641,0 0-1,1 0 1,-1 0 0,1 0 0,-1-1-1,1 0 1,0 0 0,0 0 0,0-1-1,0 0 1,1 0 0,-1 0 0,0 0-1,10-1 1,0 0 102,-1 0 1,0-2-1,1 0 0,15-4 1,-5-2 106,-1-1 1,0 0 0,-1-2-1,0-1 1,-1-1 0,0 0-1,32-28 1,-51 38-310,3-1 0,1-1 0,-1-1 0,-1 1 0,1-1 0,-1 0 0,0 0 0,0 0 0,-1-1 0,0 0 0,6-13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12456,'0'0'14685,"11"1"-14307,79 0 552,111-11-1,-165 7-804,74-7 324,-28 2 306,86 2 0,-151 8-564,-14-1-99,0-1 1,0 0-1,0 0 1,0 0-1,0 0 1,0 0-1,0 0 1,0-1-1,3-1 1,1-1-2,-11 1-36,-14 4-20,-18 9-492,29-8-3585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1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15472,'0'0'3602,"14"-2"-3027,24-3-47,65-18 0,398-101 2661,-459 117-2634,1 2 0,61 1 1,-68 3-115,-31 1-550,8-1 470,0 1-1,23-6 0,-15-3-3342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474 113 8432,'0'0'8918,"-4"-11"-8434,-14-33 9,16 42-412,0-1 0,0 0 0,0 0-1,0 1 1,-1-1 0,1 1-1,-1 0 1,1 0 0,-1 0 0,0 0-1,0 0 1,0 0 0,0 1 0,0-1-1,0 1 1,0 0 0,0 0-1,-1 0 1,1 1 0,-7-1 0,-1-2 175,-7-1 90,10 1-180,0 0 0,0 1 0,0 1 1,0-1-1,0 1 0,0 1 0,-1-1 0,1 1 0,0 1 0,0 0 0,-14 3 0,15-2-62,-20 7 652,-43 20-1,62-25-618,0 1 1,0-1-1,1 2 1,0-1-1,0 1 1,0 0-1,0 1 0,1-1 1,-8 12-1,4-4 46,1 1-1,1 0 0,0 0 1,1 1-1,-8 25 0,13-33-113,0 0-1,0 0 0,1 0 0,1 0 0,-1 0 0,1 0 0,0 0 0,1 0 1,0 0-1,0 0 0,1 0 0,0 0 0,6 14 0,-3-11 34,0-1-1,0 1 0,1-1 1,1 0-1,0 0 0,0-1 1,12 11-1,-14-14-35,2-1 0,-1-1 0,0 1 0,1-1 0,0 0 0,0-1 0,0 1 0,0-1 0,0-1 0,1 1 0,0-1 0,8 1 0,-3-1 61,-1-1 0,1 0-1,0-1 1,-1-1-1,1 0 1,0 0-1,-1-1 1,0-1-1,1 0 1,-1 0 0,18-9-1,-23 8-36,0 1 1,0-1-1,-1-1 0,1 1 0,-1-1 0,0 0 1,-1-1-1,1 1 0,-1-1 0,0 0 0,0-1 1,-1 1-1,0-1 0,0 0 0,0 0 1,-1 0-1,0 0 0,-1 0 0,0-1 0,2-8 1,0-2-76,-2 9-15,1 1 1,-2-1-1,1 0 1,-1 0-1,-1 0 1,1 1-1,-2-1 1,1 0-1,-1 0 1,0 0-1,-4-12 1,3 16-1,0 1 0,0-1 0,0 1 0,0 0 0,-1 0 0,1 0 0,-1 0 0,0 0 0,0 1 0,-1-1 0,-4-4 0,1 2 0,6 5 0,1 0 0,-1 0 0,0 0 0,0 0 0,0 0 0,0 0 0,0 0 0,0 1 0,0-1 0,0 0 0,0 1 0,0-1 0,0 1 0,0-1 0,0 1 0,0 0 0,-1-1 0,1 1 0,0 0 0,0 0 0,0 0 0,-1-1 0,1 1 0,0 1 0,0-1 0,-1 0 0,1 0 0,0 0 0,-2 1 0,-3 4 0,4-3 0,0 0 0,1-1 0,-1 1 0,1 0 0,0-1 0,-1 1 0,1 0 0,0 0 0,0 0 0,0 0 0,0 0 0,1 1 0,-1-1 0,0 0 0,1 0 0,0 0 0,-1 1 0,1-1 0,0 0 0,0 0 0,0 1 0,1-1 0,-1 0 0,1 4 0,2 6 0,0 1 0,1-1 0,5 12 0,-6-16 0,20 70 0,1 1 0,-21-70 0,1-1 0,0 1 0,1-1 0,0 0 0,0 0 0,11 12 0,-15-19 0,4 4 0,-1 0 0,1-1 0,0 1 0,9 5 0,-12-9 0,1 1 0,0-1 0,0 0 0,0 0 0,0 0 0,0-1 0,0 1 0,0-1 0,0 1 0,1-1 0,-1 0 0,3-1 0,-1 1 61,-1 0-1,0-1 1,0 0 0,1 0 0,-1 0-1,0 0 1,0-1 0,0 0-1,0 0 1,0 0 0,-1 0-1,1 0 1,4-5 0,-4 4-745,-1 0 1,0 0-1,0-1 1,0 0-1,0 0 1,2-5-1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14272,'0'0'8022,"13"-11"-7565,-1 0-322,-6 6-78,-1-1 0,1 1-1,0 1 1,0-1 0,1 1 0,-1 0 0,1 1 0,0-1-1,0 1 1,0 0 0,0 1 0,10-2 0,1 0 179,-1 1 0,1 1 0,-1 1 0,1 1 0,0 0 0,0 1 1,-1 1-1,25 5 0,-40-6-180,0 0 0,0 0 0,0 0 1,0 0-1,-1 0 0,1 0 0,0 0 0,-1 1 0,1-1 0,-1 0 1,1 1-1,-1 0 0,0-1 0,0 1 0,1 0 0,-1-1 1,0 1-1,-1 0 0,1 0 0,0 0 0,0 0 0,-1 0 1,1 0-1,-1 0 0,0 0 0,0 0 0,1 0 0,-1 0 0,-1 0 1,1 0-1,0 0 0,0 0 0,-1 0 0,0 3 0,-3 9 184,0-1 0,-1 1 0,-12 24 0,11-26-123,-3 7 61,-1-1-1,-1-1 0,-1 0 0,0 0 0,-18 18 1,-79 67 1038,89-84-937,19-18-245,0 1-1,0 0 1,0 0-1,0-1 1,0 1-1,0 0 1,0 0-1,0 0 1,0 0 0,1 0-1,-1 0 1,0 1-1,1-1 1,-1 0-1,1 0 1,-1 0-1,1 1 1,0-1-1,-1 2 1,2-1 3,0-1 0,-1 1-1,1-1 1,0 0 0,0 1 0,1-1 0,-1 0 0,0 0-1,0 0 1,1 0 0,-1 0 0,0 0 0,1 0-1,-1 0 1,4 1 0,24 12 0,0-2-1,1-1 1,44 11 0,-51-16-36,21 5-1,0-2 0,45 3 0,-82-11 0,0 0 0,0 0 0,0 1 0,0 0 0,0 0 0,0 1 0,0 0 0,7 5 0,-10-3 850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10752,'0'0'13434,"11"-10"-13035,35-32-10,-43 40-349,-1 0 0,1 0 0,-1 0 0,1 0 0,-1 1 0,1-1 0,0 1 1,0 0-1,0 0 0,0 0 0,0 0 0,0 0 0,5 0 0,5-1 111,48-10 429,0 2 1,87-1-1,-34 3-121,611-66 1454,-593 58-1670,585-47 1139,-689 65-1238,-25-1-102,1-1 0,-1 1 0,1-1 0,-1 0 0,1 0 0,0 0 0,-1-1 0,6 0 0,-9 1-37,0 0 1,0 0-1,0 1 0,0-1 1,0 0-1,0 0 1,-1 1-1,1-1 1,0 0-1,0 1 0,0-1 1,0 0-1,0 0 1,0 1-1,0-1 0,0 0 1,0 1-1,0-1 1,0 0-1,0 0 1,0 1-1,1-1 0,-1 0 1,0 0-1,0 1 1,0-1-1,0 0 1,0 0-1,1 1 0,-1-1 1,0 0-1,0 0 1,0 1-1,1-1 1,-1 0-1,0 0 0,0 0 1,0 0-1,1 0 1,-1 1-1,0-1 0,0 0 1,1 0-1,-1 0 1,0 0-1,1 0 1,-1 0-1,0 0 0,0 0 1,1 0-1,-1 0 1,0 0-1,1 0 1,-1 0-1,0 0 0,0 0 1,1 0-1,-1 0 1,0 0-1,0 0 1,1-1-1,-1 1 0,0 0 1,0 0-1,1-1 1,-12 24-191,10-22 137,-8 14-4160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32 278 10152,'0'0'7409,"2"-10"-6889,1-2-338,-1 7-59,-1 0 1,0-1-1,0 1 1,0-1-1,0 1 1,-1-8-1,-5-12 8198,1 37-7305,1 17-751,1 0-1,1 1 0,6 53 0,23 88 405,-18-117-417,2 69 246,-10-90-159,1 1 0,2-1 0,10 39 0,-12-57-191,-2-11-113,0-1 0,-1 1 0,1 0 0,1-1 0,-1 1 0,1-1 0,-1 0 0,5 6 0,-3-7-35,-2-10 0,-2-16 0,1 24 0,-52-288 0,3 25 0,22 65 0,26 183 0,1-1 0,0 1 0,1 0 0,1-1 0,5-23 0,-6 36 0,-1 1 0,1-1 0,0 1 0,0 0 0,1-1 0,-1 1 0,0 0 0,1 0 0,-1 0 0,1 0 0,0 0 0,0 0 0,-1 0 0,1 1 0,1-1 0,-1 0 0,0 1 0,0 0 0,0 0 0,1-1 0,-1 1 0,1 1 0,-1-1 0,1 0 0,-1 1 0,1-1 0,-1 1 0,1-1 0,-1 1 0,4 0 0,17 3 0,1 0 0,-1 2 0,0 1 0,0 0 0,-1 2 0,1 0 0,-2 2 0,1 0 0,-2 1 0,1 1 0,-2 2 0,28 22 0,-37-27 0,-1 1 0,0 0 0,0 1 0,-1 0 0,11 19 0,28 64 0,-46-91 0,7 17 0,0 0 0,-2 1 0,0-1 0,-2 1 0,0 0 0,-1 0 0,-1 1 0,-1 22 0,-1-27 0,-1-1 0,-1 0 0,-1 1 0,0-1 0,-1 0 0,0-1 0,-2 1 0,0-1 0,0 0 0,-1 0 0,-10 14 0,9-19 0,0 0 0,0-1 0,-1 0 0,0-1 0,0 0 0,-1 0 0,-14 8 0,3-4 0,-1 0 0,-40 14 0,37-18 0,0-2 0,-48 7 0,-12 2 0,85-15 0,0 0 0,0 0 0,0 0 0,0 0 0,0 0 0,0 0 0,0 1 0,0-1 0,0 0 0,-1 0 0,1 0 0,0 0 0,0 0 0,0 0 0,0 0 0,0 0 0,0 1 0,0-1 0,0 0 0,0 0 0,0 0 0,0 0 0,0 0 0,0 0 0,0 0 0,0 0 0,0 1 0,0-1 0,0 0 0,0 0 0,0 0 0,1 0 0,-1 0 0,0 0 0,0 0 0,0 0 0,0 0 0,0 0 0,0 1 0,0-1 0,0 0 0,0 0 0,0 0 0,0 0 0,0 0 0,1 0 0,-1 0 0,0 0 0,0 0 0,0 0 0,0 0 0,0 0 0,0 0 0,0 0 0,0 0 0,1 0 0,-1 0 0,0 0 0,0 0 0,0 0 0,0 0 0,0 0 0,0 0 0,0 0 0,13 3 0,7-2-3956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134 230 9344,'0'0'7738,"-2"-10"-7299,-8-46 494,10 51-716,0 1 0,0-1 0,1 0-1,0 0 1,0 0 0,0 0 0,1 0 0,0 1-1,0-1 1,0 0 0,0 1 0,5-7 0,7-4 378,0 1 0,28-22 0,-35 32-461,-1 0-1,1 1 1,-1 0 0,1 0 0,0 0-1,0 1 1,0 0 0,1 0-1,-1 1 1,0-1 0,12 1 0,-15 1-47,0 0 0,0-1 1,0 2-1,1-1 1,-1 0-1,0 1 1,0 0-1,0 0 0,0 0 1,0 0-1,0 1 1,0 0-1,0-1 1,-1 1-1,1 1 0,-1-1 1,1 0-1,-1 1 1,0 0-1,0 0 0,4 5 1,-3-1 8,0-1 1,0 1-1,-1 0 0,0 0 1,-1 1-1,0-1 0,0 0 1,0 1-1,-1 0 0,0-1 1,0 1-1,-1 0 0,0-1 1,-1 1-1,0 0 0,-1 7 1,-2-2-6,1 0 1,-2-1 0,0 1-1,-1-1 1,0 0 0,-1 0-1,0-1 1,-12 15-1,-36 38 555,-122 108-1,160-158-537,-19 16 143,25-22 34,0 1-1,0 1 0,1-1 0,-11 15 0,21-24-270,-8 15 382,8-14-386,1-1 0,0 0 0,0 1 0,-1-1 0,1 1 0,0-1 0,0 0 0,-1 1 0,1-1 0,0 0 0,0 0 0,0 0 0,-1 0 0,1 1 0,0-1 0,0 0 0,0-1 0,0 1 0,-1 0 0,1 0 0,0 0 0,1-1 0,209-29-10,-75 8 0,-92 20 0,-29 8 1005,-9 0-3487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17383,'0'0'6044,"-3"11"-5485,-12 35-16,12-25 516,3-21-1030,0 0 0,0 0 0,0 0 0,1 1 0,-1-1 0,0 0 0,0 0 0,0 0 0,1 0 0,-1 0 0,0 0 0,0 0 0,1 0 0,-1 0 0,0 0 0,0 0 0,1 0 0,-1 0 0,0 0 0,0 0 0,0 0 0,1 0 0,-1-1 0,0 1 0,0 0 0,0 0 0,1 0 0,-1 0 0,0 0 0,0 0 0,0-1 0,1 1 0,-1 0 0,0 0 0,0 0 1,0-1-1,0 1 0,1 0 0,18-23-1658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1321 8240,'0'0'8096,"12"-17"-7567,-5 6-444,143-216 1710,-107 151-966,-3-2 1,53-147-1,22-175 1392,-106 366-1981,16-78 511,-22 94-555,-1 1 0,-1 0 0,0-1 0,-3-22 0,2 38-168,0 1 0,0-1 1,0 1-1,0-1 1,-1 1-1,1 0 1,0-1-1,-1 1 0,1-1 1,-1 1-1,1 0 1,-1-1-1,0 1 1,0 0-1,0 0 1,1 0-1,-1 0 0,0-1 1,0 1-1,-1 0 1,0-1-1,1 2 3,0 0-1,-1 0 1,1 0-1,0-1 1,0 1-1,0 0 1,0 0-1,-1 0 1,1 1-1,0-1 1,0 0 0,0 0-1,0 1 1,-1-1-1,1 1 1,0-1-1,0 1 1,0-1-1,0 1 1,-1 0-1,-4 4 73,0 0 0,0 0 0,0 0 0,1 1-1,0 0 1,-8 11 0,-8 18 242,1 1 0,-24 63 0,-18 86 584,46-129-546,2 2-1,3 0 1,3 0 0,2 1-1,3 0 1,6 89 0,-3-137-335,2-1 0,0 1 0,0-1 0,1 0-1,0 0 1,0 0 0,1 0 0,9 15 0,-11-21-36,1 0-1,0-1 1,-1 0-1,1 1 0,0-1 1,1 0-1,-1-1 1,0 1-1,1 0 0,0-1 1,-1 0-1,1 0 1,0 0-1,0 0 0,0-1 1,1 1-1,-1-1 1,0 0-1,0-1 0,1 1 1,-1-1-1,0 1 1,7-2-1,14-1-11,1-2 0,-1 0 0,36-12 0,75-32 0,-130 45 0,100-37 0,-3-6 0,-2-3 0,125-83 0,-202 116 0,-16 12 0,-26 14 0,-30 20 0,-71 59 0,66-48 0,9-8 0,2 2 0,1 2 0,2 1 0,-62 79 0,97-111 0,0 0 0,0 0 0,1 0 0,0 1 0,0 0 0,0-1 0,-1 10 0,3-14 0,1-1 0,0 1 0,-1 0 0,1 0 0,0-1 0,0 1 0,0 0 0,0 0 0,0 0 0,1-1 0,-1 1 0,0 0 0,1-1 0,0 1 0,-1 0 0,1-1 0,0 1 0,0 0 0,0-1 0,0 1 0,0-1 0,0 1 0,0-1 0,0 0 0,0 0 0,1 1 0,-1-1 0,1 0 0,-1 0 0,1 0 0,-1-1 0,1 1 0,0 0 0,2 1 0,2-1 0,-1 0 0,1 0 0,0-1 0,-1 0 0,1 1 0,0-2 0,0 1 0,-1-1 0,1 0 0,0 0 0,-1 0 0,1-1 0,-1 0 0,0 0 0,0-1 0,1 1 0,-1-1 0,7-5 0,9-7 0,-1-1 0,31-30 0,-50 45 0,35-35 0,-1-2 0,-3-1 0,-1-2 0,32-54 0,-54 77 0,0 0 0,12-35 0,-32 72 0,0 16 0,3-9 0,-8 44 0,15-61 0,0 0 0,0 1 0,1-1 0,1 0 0,-1 0 0,2 0 0,-1 0 0,1 0 0,3 9 0,-4-15 0,1 2 0,0 0 0,-1 0 0,2 0 0,-1-1 0,5 9 0,-5-12 0,-1 0 0,0 0 0,0 1 0,1-1 0,-1 0 0,0 0 0,1-1 0,-1 1 0,1 0 0,-1 0 0,1-1 0,0 1 0,-1 0 0,1-1 0,0 0 0,-1 1 0,1-1 0,0 0 0,-1 0 0,1 0 0,3 0 0,6-2 0,1 0 0,0-1 0,-1 0 0,1 0 0,-1-1 0,0-1 0,0 0 0,-1-1 0,16-10 0,10-9 0,40-38 0,-51 41 0,22-22 0,76-92 0,-119 131 0,-3 3 0,0 0 0,0 1 0,0 0 0,1-1 0,-1 1 0,0 0 0,1-1 0,-1 1 0,4-2 0,-14 29 0,0-7 0,2 1 0,0 0 0,1 0 0,1 0 0,-4 38 0,8-48 0,0 1 0,1 0 0,1-1 0,0 1 0,1-1 0,0 1 0,0-1 0,1 0 0,0 0 0,1 0 0,0 0 0,1 0 0,8 13 0,-10-19 0,1 1 0,0-1 0,-1 0 0,2 0 0,-1 0 0,0-1 0,1 1 0,-1-1 0,1 0 0,0 0 0,0-1 0,1 1 0,-1-1 0,0 0 0,1-1 0,-1 1 0,1-1 0,-1 0 0,1-1 0,0 1 0,-1-1 0,1 0 0,10-2 0,1 0 0,0-2 0,0 0 0,0 0 0,-1-2 0,0 0 0,26-14 0,-4 0 0,0-3 0,-2-1 0,-1-1 0,-1-2 0,-1-1 0,31-35 0,-62 61 0,23-31 0,-23 31 0,-1 1 0,0-1 0,0 0 0,0 0 0,0 1 0,-1-1 0,1 0 0,0 0 0,-1 0 0,0 0 0,1 0 0,-1 0 0,0 0 0,0 0 0,0 0 0,0-4 0,-1 6 0,1-1 0,0 0 0,-1 0 0,1 1 0,-1-1 0,1 0 0,-1 1 0,1-1 0,-1 1 0,1-1 0,-1 1 0,1-1 0,-1 1 0,0-1 0,1 1 0,-1-1 0,0 1 0,0 0 0,1-1 0,-1 1 0,0 0 0,0 0 0,0 0 0,1 0 0,-1 0 0,0-1 0,-1 2 0,-24 2 0,22-3 0,-13 5 0,0 1 0,1 0 0,0 1 0,0 1 0,0 1 0,1 0 0,0 0 0,1 2 0,0 0 0,1 1 0,0 0 0,-16 20 0,23-25 0,1 1 0,0 0 0,0 0 0,0 1 0,1 0 0,1 0 0,-1 0 0,2 0 0,-1 0 0,-1 11 0,3-16 0,1 0 0,0 0 0,-1 0 0,1 0 0,1 0 0,-1 0 0,1 0 0,-1-1 0,1 1 0,0 0 0,0 0 0,1-1 0,-1 1 0,1 0 0,0-1 0,0 1 0,0-1 0,0 0 0,1 0 0,-1 0 0,1 0 0,0 0 0,0-1 0,0 1 0,0-1 0,6 4 0,-5-4 0,0 0 0,-1-1 0,1 0 0,0 0 0,0 0 0,0-1 0,0 1 0,0-1 0,0 0 0,0 0 0,0 0 0,-1-1 0,1 1 0,0-1 0,0 0 0,0 0 0,0 0 0,-1-1 0,1 1 0,-1-1 0,7-4 0,4-3 0,0-1 0,-1 0 0,21-20 0,-25 20 0,9-6 0,-1 0 0,0-2 0,-2 0 0,0-1 0,18-30 0,-73 113 0,16-21 0,-82 162 0,-24 80 0,91-208 0,-80 116 0,116-188 0,-1-1 0,1 0 0,-1 0 0,0 0 0,0 0 0,-7 4 0,10-8 0,1 1 0,-1-1 0,0 1 0,1-1 0,-1 0 0,0 1 0,0-1 0,1 0 0,-1 1 0,0-1 0,0 0 0,0 0 0,1 0 0,-1 0 0,0 0 0,0 0 0,0 0 0,1 0 0,-1 0 0,0 0 0,0 0 0,0 0 0,1-1 0,-1 1 0,0 0 0,0-1 0,1 1 0,-1 0 0,0-1 0,1 1 0,-1-1 0,0 1 0,1-1 0,-1 0 0,1 1 0,-1-1 0,1 1 0,-1-1 0,1 0 0,-1 0 0,1 1 0,0-1 0,-1 0 0,1 1 0,0-1 0,0 0 0,0 0 0,-1 0 0,1 1 0,0-1 0,0 0 0,0-1 0,0-3 0,-1 0 0,1 0 0,0 0 0,0 0 0,1 0 0,-1 0 0,1 0 0,0 0 0,3-9 0,21-45 0,-20 51 0,6-14 0,1 0 0,2 1 0,0 1 0,1 0 0,1 1 0,1 1 0,0 0 0,2 2 0,26-21 0,9 1 0,1 2 0,82-36 0,124-71 0,-215 111 0,-1-1 0,-2-3 0,55-54 0,-83 73 0,-2 0 0,0-1 0,-1-1 0,13-23 0,-19 28 0,0 1 0,-1-1 0,0-1 0,-1 1 0,-1-1 0,0 0 0,2-22 0,-4 33 0,-1 0 0,0 0 0,0 0 0,0-1 0,0 1 0,-1 0 0,1 0 0,0 0 0,-1 0 0,0 0 0,1 0 0,-1 0 0,0 1 0,-1-4 0,1 4 0,0 1 0,0-1 0,0 0 0,0 0 0,0 0 0,0 0 0,0 1 0,0-1 0,0 0 0,0 1 0,0-1 0,0 1 0,0-1 0,-1 1 0,1 0 0,0 0 0,0-1 0,-2 1 0,0 0 0,-1 0 0,0 1 0,1-1 0,-1 1 0,1 0 0,-1 0 0,1 0 0,0 0 0,-1 1 0,1 0 0,0-1 0,0 1 0,0 0 0,0 0 0,-3 3 0,-3 4 0,0 1 0,0 0 0,1 0 0,0 0 0,1 1 0,0 0 0,0 1 0,2 0 0,-9 21 0,11-24 0,0 0 0,1 0 0,0 0 0,1 1 0,0-1 0,0 1 0,1-1 0,0 0 0,0 1 0,1-1 0,1 1 0,0-1 0,0 0 0,4 12 0,-5-18 0,0-1 0,1 1 0,-1 0 0,1-1 0,-1 1 0,1-1 0,0 1 0,0-1 0,0 0 0,0 0 0,0 0 0,1 0 0,-1 0 0,1 0 0,-1-1 0,1 1 0,-1-1 0,1 0 0,0 0 0,0 0 0,0 0 0,0 0 0,0 0 0,0-1 0,0 0 0,0 1 0,0-1 0,0 0 0,0 0 0,0-1 0,3 0 0,9-2 0,0-1 0,-1 0 0,1-1 0,25-13 0,-31 14 0,157-89 0,-10 5 0,-152 86 0,-1 0 0,1 1 0,0-1 0,-1 1 0,1 0 0,0 0 0,0 1 0,0-1 0,0 1 0,4 0 0,-6 0 0,-1 0 0,1 1 0,-1-1 0,1 1 0,0-1 0,-1 1 0,1-1 0,-1 1 0,0 0 0,1 0 0,-1 0 0,1 0 0,-1 0 0,0 0 0,0 0 0,0 1 0,0-1 0,0 0 0,0 1 0,0-1 0,0 0 0,0 1 0,0-1 0,-1 1 0,1 0 0,0 2 0,13 58 0,-12-47 0,1 1 0,1 0 0,0-1 0,1 0 0,11 22 0,-14-33 0,0-1 0,0 0 0,1 0 0,-1 0 0,1 0 0,0 0 0,-1 0 0,1 0 0,1-1 0,-1 0 0,0 1 0,1-1 0,-1-1 0,1 1 0,-1 0 0,1-1 0,0 0 0,0 0 0,0 0 0,-1 0 0,1 0 0,0-1 0,0 0 0,0 0 0,0 0 0,0 0 0,5-1 0,6-2 109,-1 0 1,1-1-1,-1 0 0,1-1 0,-1-1 1,-1 0-1,1-1 0,18-12 1,-17 8-930,0 0 0,0-1 1,-1-1-1,0 0 0,23-29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12960,'0'0'3384,"4"-11"-2607,13-33-89,-16 42-628,-1 1 0,1-1-1,-1 1 1,1 0 0,0-1 0,0 1 0,-1 0 0,1-1-1,0 1 1,0 0 0,1 0 0,-1 0 0,0-1 0,0 1 0,0 1-1,1-1 1,-1 0 0,0 0 0,3-1 0,-3 2-10,0 0 1,0 1-1,0-1 0,0 0 1,0 0-1,0 0 0,0 1 1,0-1-1,0 1 0,-1-1 1,1 0-1,0 1 0,0 0 1,0-1-1,0 1 1,-1-1-1,1 1 0,0 0 1,-1 0-1,1-1 0,-1 1 1,2 1-1,3 6 197,-1 0 1,0 1-1,0-1 1,4 13-1,-8-19-249,8 25 400,-1 1-1,-1 0 0,2 41 0,-1 91 1152,-7-131-1239,-1 20 854,-17 95-1,10-91 9,-1-23 505,9-29-1513,0-13-1067,0 7-2679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2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13864,'0'0'4618,"-9"15"-4278,2-4-274,-68 102 553,39-66-174,9-10 480,-64 65 0,81-92-661,6-6 16,1-1 0,0 1 0,-1-1 0,0 1 0,1-1 0,-1-1 0,-1 1 0,-7 4 0,37-8 112,0-2 0,0-1 0,32-9 0,27-4 84,-77 16-438,275-31 2077,-264 31-1689,-1 1 1,34 4-1,-46-4-243,-1 0 0,1 0 1,0-1-1,-1 0 0,1 0 1,-1 0-1,9-3 1,-8 2-339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3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27 8536,'0'0'6944,"-10"2"-6439,-32 7-13,9 6 840,2-8 2084,31-8-3350,0 1 1,0-1-1,0 1 1,0 0-1,0-1 1,0 1-1,0 0 0,0-1 1,0 1-1,1-1 1,-1 1-1,0 0 1,0-1-1,0 1 1,1 0-1,-1-1 1,0 1-1,0 0 1,1 0-1,-1-1 1,0 1-1,0 0 1,1 0-1,-1-1 1,0 1-1,1 0 0,0 0 1,30-14 917,35-11 0,-55 22-675,1 0 1,-1 1-1,0 0 1,1 1-1,-1 0 1,0 1-1,16 1 1,-25 0-227,0-1 1,0 0-1,1 1 1,-1 0-1,0-1 1,0 1-1,0 0 1,0 0-1,0 0 1,0 0-1,-1 1 0,1-1 1,0 0-1,0 1 1,-1-1-1,1 1 1,-1-1-1,0 1 1,1 0-1,-1 0 1,0 0-1,0 0 1,0 0-1,0 0 1,0 0-1,-1 0 1,1 0-1,-1 0 0,1 0 1,-1 0-1,0 1 1,0-1-1,0 4 1,0 2 71,0 0 1,-1 0 0,0 0-1,-1-1 1,0 1 0,0 0-1,0-1 1,-6 12-1,0-4-93,-1-1-1,0 1 0,-1-2 0,-1 1 0,0-1 1,-1-1-1,0 0 0,-26 19 0,-9 1 152,-67 35 0,85-51-199,18-9-14,13-5 0,17-5 0,174-38 0,-141 33 0,97-3 0,-145 11 0,0 0 0,0 1 0,0-1 0,0 1 0,0 0 0,-1 0 0,1 0 0,0 0 0,0 1 0,-1 0 0,1 0 0,4 3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3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0 290 9240,'0'0'19710,"20"-10"-19086,13-5-295,1 2 0,1 1 0,46-10 0,276-36 1128,-168 30-1045,426-51-412,-415 56 0,35-6 0,-216 29 0,-32 15 850,3-5-5635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3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0 8936,'0'0'8998,"-11"3"-8607,6-2-345,-1 0 5,0 0 1,1 0-1,-1 1 1,1 0-1,-1 0 1,1 0-1,0 1 1,-1 0-1,1 0 1,1 0-1,-1 0 0,0 1 1,-6 7-1,-21 27 293,2 1 0,2 2-1,1 1 1,3 1 0,1 1-1,2 1 1,-20 64 0,29-65 4,1 1 1,-8 88-1,16-99-141,2 0 0,2-1 1,1 1-1,11 57 0,-5-61-8,1 0-1,2-1 1,21 44-1,56 76 844,-78-135-769,1 1-1,1-1 1,0 0 0,1-2 0,1 1-1,25 17 1,-35-27-173,1-1-1,-1 0 1,1 0 0,-1-1-1,1 1 1,0-1 0,-1 0-1,1 0 1,0-1 0,0 1-1,0-1 1,0 0 0,-1-1-1,1 1 1,0-1 0,0 0-1,0 0 1,-1 0 0,1-1-1,-1 1 1,6-4 0,2 0-695,0-1-1,0-1 1,-1 1 0,0-2 0,14-12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3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9648,'0'0'5105,"10"-2"-4376,-1 0-582,0 1 0,1 0 1,-1 1-1,1-1 0,-1 2 0,1-1 0,-1 2 0,0-1 0,1 1 0,-1 0 0,16 7 0,-3 3 1,-1 1 0,-1 1-1,0 1 1,0 0-1,-2 2 1,0 0 0,-1 1-1,16 22 1,14 26 415,45 80 0,-81-127-459,13 21 242,-2 2 0,-1 0 1,19 56-1,-35-80-176,0 1 0,-1-1 0,0 1 0,-2 0 0,0 0 0,-1 0 0,-1 0 0,-1 0 0,-1 0 0,0 0 0,-5 18 0,4-28-75,0-1-1,0 1 0,-1-1 1,0 1-1,-1-1 0,0-1 1,-5 9-1,-46 46 394,16-18-267,-1 5-135,25-29-3112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27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0 9648,'0'0'12639,"-10"11"-12288,3-5-286,-2 3 16,0 0 1,1 0-1,0 0 1,0 1 0,1 1-1,0-1 1,-6 16-1,-29 82 1855,-51 211 0,75-203 100,18-116-2011,-1 0-1,1 1 1,0-1 0,0 1 0,-1-1-1,1 0 1,0 1 0,0-1-1,0 1 1,0-1 0,0 1-1,0-1 1,0 1 0,0-1-1,0 1 1,0-1 0,0 1-1,0-1 1,0 1 0,0-1-1,0 0 1,0 1 0,1-1-1,-1 1 1,0-1 0,0 1 0,1-1-1,-1 0 1,0 1 0,0-1-1,1 1 1,-1-1 0,0 0-1,1 1 1,13-9-4443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28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12056,'0'0'7151,"12"-4"-6539,8-2-299,1 2 0,-1 0-1,37-1 1,70 1 1072,114 0 1853,-169 10 171,-66 7-3994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3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14272,'0'0'4053,"11"-3"-3665,2 0-325,10-2 329,0 0 1,0-2-1,-1-1 0,0-1 1,31-17-1,-44 20-194,0-1 1,0 0-1,-1-1 0,0 0 0,-1 0 1,0-1-1,0 0 0,-1 0 0,7-12 1,-10 15-85,0 0 0,-1 0 0,0 0 0,0-1 0,0 1 0,0 0 0,-1-1 1,0 1-1,-1-1 0,0 1 0,0-1 0,0 0 0,0 1 0,-1-1 0,0 1 0,-4-12 1,5 16-82,-1 1 0,1-1-1,-1 1 1,0-1 0,1 1 0,-1-1 0,0 1 0,0-1 0,0 1 0,0-1 0,0 1 0,0 0 0,0 0 0,-1 0 0,1 0 0,0 0 0,-1 0 0,1 0 0,-1 0 0,1 0 0,-1 0 0,-1 0 0,1 1-3,-1 0 0,1 0 0,0 0 0,0 0 0,0 0 0,0 1 0,-1-1 0,1 1 0,0-1 1,0 1-1,0 0 0,0 0 0,0 0 0,-3 2 0,-5 4 56,0 0 0,1 1 0,0 1 0,-14 15 1,10-10-3,1 1 0,0 0 0,1 1 0,1 1 1,0 0-1,-10 24 0,18-34-48,-1 0 1,1 1-1,1-1 0,-1 0 0,1 1 1,0-1-1,1 1 0,0-1 0,0 1 1,0-1-1,1 1 0,1-1 0,-1 1 1,1-1-1,0 0 0,1 1 0,-1-1 1,1-1-1,7 11 0,-7-12 10,0 0 0,0-1 0,1 0 0,-1 1 0,1-2-1,0 1 1,1 0 0,-1-1 0,1 0 0,-1 0 0,1 0 0,0 0 0,0-1 0,0 0-1,0 0 1,1 0 0,-1-1 0,0 1 0,1-1 0,-1-1 0,1 1 0,10-1-1,-8-1 36,1 0-1,0 0 0,0 0 1,0-2-1,-1 1 0,1-1 1,-1 0-1,0-1 0,0 1 1,0-2-1,0 1 0,-1-1 1,12-10-1,25-28 723,72-90 0,-74 80-228,-30 36-432,7-9 29,-19 25-168,1 0-1,-1 0 0,1 1 0,0-1 0,-1 0 0,1 1 0,0-1 1,0 1-1,0-1 0,-1 1 0,1-1 0,0 1 0,0-1 0,0 1 1,0 0-1,0-1 0,0 1 0,0 0 0,0 0 0,0 0 1,-1 0-1,1 0 0,2 0 0,-2 0-3,0 1 0,0-1 0,0 1 0,0-1 0,0 1 0,0-1 0,-1 1 0,1 0 0,0-1 0,0 1 0,0 0 0,-1 0 0,1 0 0,-1 0 0,1-1 0,0 1 0,-1 0 0,1 0 0,-1 0 0,0 0 0,1 0 0,-1 0 0,0 0 0,0 0 0,0 0 0,1 1 0,-1-1 0,0 1 0,-5 35 0,3-24 0,-2 13 0,-12 36 0,3-13 0,11-27 0,6-19 0,6-10 0,40-47 0,-34 35 0,1 0 0,1 1 0,36-27 0,-31 28 0,18-11 0,-41 28 0,0 0 0,0 0 0,0 0 0,1 0 0,-1 0 0,0 0 0,0 0 0,0 0 0,1 0 0,-1 0 0,0 0 0,0 0 0,0 0 0,0 0 0,1 0 0,-1 0 0,0 0 0,0 0 0,0 0 0,1 0 0,-1 0 0,0 0 0,0 0 0,0 0 0,0 0 0,1 1 0,-1-1 0,0 0 0,0 0 0,0 0 0,0 0 0,0 0 0,0 1 0,0-1 0,1 0 0,-1 0 0,0 0 0,0 0 0,0 1 0,0-1 0,0 0 0,0 0 0,0 1 0,2 13 0,-4 20 0,2-32 0,-18 189 0,18-191 0,0 1 0,0-1 0,0 0 0,0 0 0,0 0 0,-1 1 0,1-1 0,0 0 0,0 0 0,0 0 0,0 1 0,0-1 0,0 0 0,1 0 0,-1 0 0,0 1 0,0-1 0,0 0 0,0 0 0,0 0 0,0 0 0,0 1 0,0-1 0,0 0 0,0 0 0,1 0 0,-1 0 0,0 1 0,0-1 0,0 0 0,0 0 0,0 0 0,1 0 0,-1 0 0,0 0 0,0 0 0,0 1 0,1-1 0,-1 0 0,0 0 0,0 0 0,0 0 0,1 0 0,-1 0 0,0 0 0,0 0 0,1 0 0,12-6 0,12-12 0,116-116 0,-139 132 0,-1 1 0,1 0 0,0-1 0,-1 1 0,1 0 0,0 0 0,0 0 0,0 0 0,0 0 0,0 0 0,0 1 0,0-1 0,0 1 0,0-1 0,1 1 0,2 0 0,-3 0 0,-1 1 0,1-1 0,-1 1 0,0 0 0,1-1 0,-1 1 0,0 0 0,1 0 0,-1 0 0,0 0 0,0 0 0,0 0 0,0 0 0,0 1 0,0-1 0,0 0 0,0 0 0,-1 1 0,1-1 0,0 0 0,-1 1 0,1-1 0,-1 1 0,1 1 0,11 53 0,-10-45 0,0 0 0,0 0 0,1 0 0,0-1 0,1 0 0,0 1 0,6 10 0,-9-20 0,0 1 0,0-1 0,0 0 0,0 0 0,0 0 0,1 0 0,-1 0 0,0 0 0,0 0 0,1 0 0,-1-1 0,1 1 0,-1 0 0,0-1 0,1 1 0,-1-1 0,1 1 0,-1-1 0,1 0 0,0 0 0,-1 0 0,1 0 0,-1 0 0,1 0 0,-1 0 0,1 0 0,-1-1 0,1 1 0,-1 0 0,1-1 0,-1 1 0,1-1 0,2-1 0,4-3 0,0 0 0,0 0 0,0 0 0,9-9 0,-10 7 0,15-12 0,0-2 0,23-31 0,-44 51 0,0 0 0,0 0 0,0 0 0,0 0 0,0-1 0,0 1 0,0 1 0,0-1 0,0 0 0,1 0 0,-1 0 0,0 1 0,1-1 0,-1 0 0,2 0 0,-2 1 0,-1 1 0,1-1 0,-1 0 0,1 0 0,-1 0 0,1 0 0,-1 0 0,1 1 0,-1-1 0,1 0 0,-1 0 0,1 1 0,-1-1 0,1 0 0,-1 1 0,0-1 0,1 0 0,-1 1 0,1-1 0,-1 1 0,0-1 0,0 1 0,1-1 0,-1 0 0,0 1 0,0-1 0,1 2 0,0 3 0,0 0 0,0 0 0,0 0 0,0 1 0,-1-1 0,0 0 0,0 6 0,-3 38 0,-10 125 0,8-139 0,-1-1 0,-2 0 0,-11 34 0,13-51 0,8-20 0,10-31 0,31-126 0,14-45 0,-45 169 0,2 0 0,2 2 0,30-52 0,-41 78 0,0 0 0,1 0 0,0 0 0,0 1 0,0 0 0,15-12 0,-20 19 0,-1-1 0,1 1 0,0 0 0,-1-1 0,1 1 0,0 0 0,0 0 0,-1-1 0,1 1 0,0 0 0,0 0 0,-1 0 0,1 0 0,0 0 0,0 0 0,0 0 0,-1 1 0,1-1 0,0 0 0,0 0 0,-1 0 0,1 1 0,0-1 0,-1 1 0,1-1 0,0 0 0,-1 1 0,1-1 0,0 1 0,-1-1 0,1 1 0,-1 0 0,1-1 0,-1 1 0,1-1 0,-1 1 0,0 0 0,1-1 0,-1 1 0,0 0 0,1 0 0,-1-1 0,0 1 0,0 1 0,2 3 0,0 0 0,0 1 0,-1 0 0,1 8 0,-1-1 0,-1-1 0,-1 0 0,0 0 0,-1 0 0,0 0 0,-1 0 0,0 0 0,-1 0 0,0-1 0,-12 22 0,6-14 0,-1-2 0,0 0 0,-2 0 0,0-1 0,-24 24 0,28-31 0,-29 23 0,62-55 0,43-15 0,2 3 0,106-39 0,-87 38 0,-59 23 0,-11 5 0,1 0 0,0 1 0,1 1 0,34-7 0,-53 13 0,-1 0 0,0 0 0,1 0 0,-1 0 0,1 0 0,-1 0 0,0 0 0,1 0 0,-1 0 0,0 0 0,1 0 0,-1 0 0,1 1 0,-1-1 0,0 0 0,1 0 0,-1 0 0,0 1 0,1-1 0,-1 0 0,0 0 0,0 1 0,1-1 0,-1 0 0,0 1 0,0-1 0,1 0 0,-1 1 0,0-1 0,0 0 0,0 1 0,0-1 0,0 0 0,0 1 0,1-1 0,-1 1 0,0-1 0,0 0 0,0 1 0,0-1 0,0 0 0,0 1 0,0-1 0,-1 1 0,1-1 0,0 0 0,0 1 0,0-1 0,0 0 0,0 1 0,-1-1 0,1 0 0,0 1 0,0-1 0,-1 1 0,-14 27 0,12-22 0,-15 24 0,8-16 0,2 1 0,-12 23 0,19-34 0,-1 1 0,1-1 0,0 0 0,0 1 0,0-1 0,0 1 0,1 0 0,0-1 0,0 1 0,0-1 0,0 1 0,1-1 0,0 1 0,1 5 0,-2-9 0,1 0 0,-1 0 0,0 0 0,1 0 0,-1 0 0,1 0 0,-1-1 0,1 1 0,-1 0 0,1 0 0,0 0 0,-1 0 0,1-1 0,0 1 0,0 0 0,-1-1 0,1 1 0,0-1 0,0 1 0,0-1 0,0 1 0,0-1 0,0 1 0,0-1 0,0 0 0,0 0 0,0 1 0,0-1 0,0 0 0,0 0 0,0 0 0,0 0 0,0 0 0,0 0 0,0-1 0,0 1 0,0 0 0,0 0 0,0-1 0,0 1 0,0-1 0,0 1 0,1-2 0,2 1 0,-1-1 0,0 0 0,0-1 0,1 1 0,-2-1 0,1 1 0,0-1 0,0 0 0,-1 0 0,4-6 0,-2 3 0,-1-1 0,0 1 0,-1-1 0,1 0 0,-1 0 0,-1 1 0,1-1 0,-1 0 0,0-1 0,-1 1 0,0 0 0,0 0 0,0 0 0,-1 0 0,0 0 0,-1 0 0,1 0 0,-1 0 0,-1 1 0,1-1 0,-1 0 0,0 1 0,-7-10 0,3 8 0,1 0 0,6 8 0,0-1 0,0 0 0,0 1 0,1-1 0,-1 0 0,0 1 0,1-1 0,-1 1 0,1-1 0,-1 0 0,0 1 0,1-1 0,-1 1 0,1-1 0,0 1 0,-1-1 0,1 1 0,0-1 0,26-20 0,1 2 0,1 1 0,40-19 0,-59 32 0,1 0 0,-1 1 0,1 0 0,0 1 0,0 1 0,1-1 0,-1 2 0,0 0 0,1 0 0,-1 1 0,1 0 0,-1 1 0,20 4 0,-26-4 0,0 1 0,0 0 0,0 0 0,0 1 0,0-1 0,0 1 0,-1 0 0,0 1 0,1-1 0,-1 1 0,0 0 0,0 0 0,-1 0 0,1 0 0,-1 0 0,0 1 0,0 0 0,-1-1 0,1 1 0,2 8 0,0 2 0,-1 1 0,0 0 0,-1 0 0,-1 0 0,0 24 0,-1-32 0,-1 1 0,1-1 0,0 0 0,1 0 0,0 0 0,5 13 0,-6-19 0,0 0 0,0 0 0,0 0 0,0 0 0,0-1 0,1 1 0,-1 0 0,1 0 0,-1-1 0,1 1 0,-1-1 0,1 0 0,0 1 0,0-1 0,0 0 0,0 0 0,0 0 0,0 0 0,0 0 0,0-1 0,0 1 0,0-1 0,0 1 0,1-1 0,-1 0 0,0 0 0,0 0 0,1 0 0,3-1 0,9-1 0,0-2 0,1 0 0,-1-1 0,0-1 0,-1 0 0,0-1 0,24-15 0,-5 0 0,58-51 0,-18-3 0,-22 21 0,-35 37 0,9-7 0,-20 24 0,-4 9 0,-6 12 0,-48 103 0,36-87 0,1 0 0,-14 50 0,29-80 0,0 0 0,0 0 0,0 0 0,1 10 0,0-15 0,0 0 0,0-1 0,0 1 0,0 0 0,0 0 0,0-1 0,0 1 0,1 0 0,-1-1 0,0 1 0,1 0 0,-1-1 0,0 1 0,1 0 0,-1-1 0,1 1 0,-1-1 0,1 1 0,0 0 0,0-1 0,-1 1 0,1-1 0,0 0 0,0 0 0,-1 0 0,1 0 0,0-1 0,0 1 0,0 0 0,-1 0 0,1 0 0,0 0 0,-1-1 0,1 1 0,0 0 0,0-1 0,-1 1 0,1-1 0,0 1 0,-1-1 0,1 1 0,-1-1 0,1 1 0,0-1 0,4-4 0,1-1 0,-1 1 0,-1-1 0,1 0 0,-1 0 0,0-1 0,6-11 0,17-55 0,-8 22 0,-11 25 0,-7 24 0,-3 7 0,1 1 0,-1 3 0,1-1 0,0 1 0,1 0 0,0 0 0,0 0 0,1 0 0,0 0 0,1 0 0,-1 0 0,2 0 0,-1-1 0,1 1 0,5 8 0,-7-14 0,1 1 0,-1-1 0,1 0 0,0 0 0,0 0 0,1 0 0,-1 0 0,0 0 0,1 0 0,0-1 0,0 1 0,0-1 0,0 0 0,0 0 0,0 0 0,0 0 0,1-1 0,-1 1 0,0-1 0,1 0 0,0 0 0,-1 0 0,1 0 0,0-1 0,-1 1 0,1-1 0,0 0 0,-1 0 0,1-1 0,0 1 0,-1-1 0,1 0 0,0 1 0,3-3 0,6-2 0,-1-1 0,0 0 0,-1-1 0,0 0 0,0-1 0,0 0 0,-1-1 0,0 0 0,-1 0 0,0-1 0,0 0 0,-1-1 0,8-13 0,9-17 0,-3-2 0,22-55 0,-44 98 0,26-61 0,-4 0 0,-2-2 0,-2 0 0,-4-1 0,-2 0 0,4-82 0,-16 142 0,1-7 0,0 0 0,-1-1 0,0 1 0,-1 0 0,-1 0 0,0 0 0,-5-19 0,6 29 0,1 0 0,0 0 0,-1 0 0,1 0 0,-1 1 0,1-1 0,-1 0 0,1 1 0,-1-1 0,1 0 0,-1 1 0,0-1 0,1 0 0,-1 1 0,0-1 0,0 1 0,1 0 0,-1-1 0,0 1 0,0-1 0,0 1 0,0 0 0,1 0 0,-1-1 0,-2 1 0,2 0 0,-1 1 0,0-1 0,0 0 0,1 1 0,-1-1 0,0 1 0,1 0 0,-1-1 0,1 1 0,-1 0 0,1 0 0,-2 1 0,-4 4 0,1-1 0,-1 1 0,2 1 0,-8 8 0,4-2 0,1 1 0,0 1 0,1-1 0,1 1 0,0 0 0,1 1 0,1-1 0,0 1 0,-2 30 0,2-8 0,3-1 0,1 1 0,6 43 0,1-37 0,2 0 0,2 0 0,2-1 0,2-1 0,1 0 0,3-1 0,1-1 0,42 63 0,-42-76 425,33 37 0,0-13-5210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33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70 894 8032,'0'0'9037,"1"10"-8529,2 111 1554,-9-1-397,-27 156 0,23-208-947,8-56-353,0 0 0,-1 1-1,-8 19 1,7-19 281,2-7 619,2-21-535,5-90 175,20-114-1,-12 126-574,-12 79-290,8-56 299,25-97 1,-29 148-252,1 0 0,0 1 1,2 0-1,0 0 0,1 1 0,1 0 0,0 0 0,2 1 1,-1 0-1,17-16 0,-25 30-58,0-1 0,0 0-1,0 1 1,0 0 0,0 0 0,0 0-1,1 0 1,-1 0 0,0 0 0,6-1-1,-7 3-12,0 0-1,0 0 1,0 0-1,0 0 1,0 0-1,0 0 0,0 1 1,0-1-1,0 0 1,0 1-1,0 0 1,0 0-1,0-1 1,0 1-1,-1 0 1,1 0-1,0 1 1,-1-1-1,1 0 0,0 0 1,1 3-1,3 3 3,0 0-1,0 0 0,-1 1 0,0 0 0,-1 0 0,1 0 0,-2 1 1,1-1-1,-1 1 0,0 0 0,-1 0 0,0 0 0,0 0 1,0 15-1,-1-2 18,-1 1 1,-1-1-1,-1 1 1,-9 43-1,7-50-36,-1-1 0,-1 1 0,0-1 0,-16 29 0,18-38 0,0 1 0,0-1 0,-1 0 0,1 0 0,-1-1 0,-1 1 0,1-1 0,-1 0 0,0-1 0,0 1 0,0-1 0,-1 0 0,-6 3 0,9-6 0,1 0 0,-1 0 0,0-1 0,1 1 0,-1-1 0,0 1 0,1-1 0,-1-1 0,0 1 0,1 0 0,-1-1 0,0 0 0,-5-2 0,8 3 0,0-1 0,0 1 0,0-1 0,0 1 0,-1-1 0,1 0 0,1 1 0,-1-1 0,0 0 0,0 0 0,0 0 0,0 0 0,1 0 0,-1 0 0,0 0 0,1 0 0,-1 0 0,1 0 0,-1 0 0,1-1 0,-1 1 0,1 0 0,0 0 0,0 0 0,-1-1 0,1 1 0,0 0 0,0 0 0,0 0 0,0-1 0,1 1 0,-1 0 0,0 0 0,1-1 0,-1 1 0,0 0 0,1 0 0,-1 0 0,1 0 0,0 0 0,-1 0 0,1 0 0,1-1 0,7-12 0,0 1 0,1 0 0,0 0 0,1 1 0,19-15 0,-2 4 0,43-27 0,-24 22 0,1 2 0,2 2 0,74-26 0,166-34 0,-250 73 0,18-11 0,-57 22 0,-1 0 0,0 0 0,0 0 0,0 0 0,0 0 0,0 0 0,0 0 0,0 0 0,0 0 0,0 0 0,0 0 0,0 0 0,1 0 0,-1 0 0,0 0 0,0 0 0,0 0 0,0 0 0,0 0 0,0 0 0,0 1 0,0-1 0,0 0 0,0 0 0,0 0 0,0 0 0,0 0 0,0 0 0,0 0 0,0 0 0,0 0 0,1 0 0,-1 0 0,0 0 0,0 1 0,0-1 0,0 0 0,0 0 0,0 0 0,0 0 0,0 0 0,0 0 0,0 0 0,0 0 0,0 0 0,0 0 0,-1 0 0,1 1 0,0-1 0,0 0 0,0 0 0,0 0 0,0 0 0,0 0 0,0 0 0,0 0 0,0 0 0,0 0 0,0 0 0,0 0 0,-5 10 0,-10 9 0,-35 38 0,3 2 0,3 2 0,-43 77 0,82-129 0,0 0 0,1 0 0,0 1 0,0-1 0,-4 21 0,7-28 0,1-1 0,0 1 0,0 0 0,0 0 0,-1 0 0,1-1 0,1 1 0,-1 0 0,0 0 0,0-1 0,1 1 0,-1 0 0,1-1 0,-1 1 0,1 0 0,0-1 0,0 1 0,0-1 0,0 1 0,0-1 0,0 1 0,0-1 0,0 0 0,0 1 0,1-1 0,-1 0 0,1 0 0,-1 0 0,1 0 0,-1 0 0,1-1 0,-1 1 0,1 0 0,0-1 0,-1 1 0,1-1 0,0 1 0,0-1 0,-1 0 0,1 0 0,2 0 0,1 0 0,-1 0 0,1-1 0,0 1 0,-1-1 0,1 0 0,-1 0 0,1-1 0,-1 1 0,0-1 0,1 0 0,-1-1 0,0 1 0,0 0 0,-1-1 0,1 0 0,-1 0 0,5-5 0,1-1 0,-1 0 0,0 0 0,-1 0 0,0-1 0,9-18 0,41-116 0,-14 29 0,-38 106 0,-3 5 0,0 0 0,0 0 0,-1 0 0,1 0 0,-1 0 0,0-1 0,0 1 0,0-1 0,-1 1 0,1-1 0,-1-4 0,-6 22 0,0 13 0,-3 16 0,3 1 0,2 0 0,1 53 0,3-89 0,0-1 0,0 0 0,1 0 0,0 0 0,0 0 0,1 0 0,-1-1 0,1 1 0,1 0 0,-1-1 0,1 1 0,0-1 0,4 7 0,-6-12 0,0 1 0,0 0 0,0 0 0,0-1 0,0 1 0,0-1 0,0 1 0,0-1 0,0 1 0,1-1 0,-1 0 0,0 1 0,0-1 0,0 0 0,0 0 0,1 0 0,-1 0 0,0 0 0,0 0 0,0 0 0,1 0 0,-1 0 0,0-1 0,0 1 0,0-1 0,0 1 0,0 0 0,0-1 0,0 0 0,0 1 0,2-2 0,3-2 0,0 0 0,0-1 0,9-9 0,71-74 0,-48 48 0,0 1 0,3 2 0,50-35 0,-90 71 0,1 0 0,-1 0 0,1 0 0,-1 0 0,1 0 0,-1 0 0,1 1 0,-1-1 0,1 0 0,0 1 0,-1 0 0,1-1 0,0 1 0,-1 0 0,1 0 0,0 0 0,0 0 0,-1 0 0,1 0 0,0 0 0,1 1 0,-1 0 0,-1 0 0,1 0 0,-1 1 0,0-1 0,0 0 0,0 0 0,0 1 0,0-1 0,0 1 0,0-1 0,0 1 0,0-1 0,0 1 0,-1 0 0,1-1 0,-1 1 0,1 0 0,-1 0 0,0-1 0,0 1 0,0 2 0,3 24 0,2 1 0,0-1 0,2 0 0,1 0 0,13 29 0,-19-53 0,0 0 0,0 0 0,1 0 0,-1-1 0,1 1 0,0-1 0,0 1 0,0-1 0,0 0 0,1-1 0,-1 1 0,1 0 0,-1-1 0,1 0 0,6 3 0,-7-4 0,0 0 0,1-1 0,-1 1 0,0-1 0,1 1 0,-1-1 0,1 0 0,-1-1 0,0 1 0,1 0 0,-1-1 0,0 0 0,1 0 0,-1 0 0,0 0 0,0 0 0,0-1 0,0 0 0,0 1 0,4-4 0,5-4 0,-1 0 0,-1-1 0,0 0 0,0 0 0,-1-1 0,14-21 0,40-78 0,-56 95 0,28-57 0,48-144 0,0-82 0,-67 236 0,12-109 0,-30 154 0,-2 19 0,-2 10 0,-6 18 0,3 2 0,0-1 0,2 1 0,-5 53 0,4 134 0,41 282 0,-27-444 0,24 93 0,-29-139 0,-8-27 0,-12-30-1070,-45-79 0,51 104 553,-1 1 1,0 0-1,-2 1 0,0 1 1,-35-30-1,-130-76-5278,140 99 4700,34 20 895,-25-17-453,31 22 648,1-1 1,-1 1-1,1-1 1,-1 1-1,0-1 0,1 1 1,0-1-1,-1 1 1,1-1-1,-1 0 0,1 1 1,0-1-1,-1 0 1,1 1-1,0-1 0,-1 0 1,1 0-1,0 1 1,0-1-1,0 0 0,0 0 1,0 1-1,0-1 1,0 0-1,0 0 0,0 1 1,0-1-1,0 0 1,1 1-1,-1-1 0,0 0 1,0 0-1,1 1 1,-1-1-1,0 0 0,1 1 1,-1-1-1,1 1 1,-1-1-1,2 0 0,7-6 113,1 1-1,0 0 1,0 0-1,1 1 1,0 1-1,0 0 0,14-4 1,-5 2 52,262-76 2061,-197 59-1450,-49 12-195,0 2 0,1 1 0,65-4 0,-58 17-1343,-38-4-1258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4312,'0'0'11576,"-3"10"-11134,-8 38 181,-5 61-1,-24 292 2092,32-285-1180,7-92-692,1-15-3524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1467 11760,'0'0'4004,"15"-14"-2879,185-172 1888,-122 110-2259,-4-3 0,-3-4 0,-4-2 1,-3-3-1,-5-3 0,-4-3 0,69-158 0,-118 239-562,-4 10-120,0 0 0,-1 0 1,1 0-1,-1 0 0,0 0 0,0-1 0,0 1 0,0 0 0,-1-1 0,0 1 0,1 0 0,-2-7 1,1 10-64,0 0 1,0 0-1,0 0 1,0-1-1,0 1 1,0 0-1,0 0 1,0 0-1,0 0 1,0 0-1,0 0 1,0 0 0,0 0-1,-1 0 1,1 0-1,0 0 1,0-1-1,0 1 1,0 0-1,0 0 1,0 0-1,0 0 1,-1 0 0,1 0-1,0 0 1,0 0-1,0 0 1,0 0-1,0 0 1,0 0-1,0 0 1,-1 0-1,1 0 1,0 0-1,0 0 1,0 0 0,0 1-1,0-1 1,0 0-1,0 0 1,-1 0-1,1 0 1,0 0-1,0 0 1,0 0-1,0 0 1,0 0 0,0 0-1,0 0 1,0 1-1,0-1 1,0 0-1,-10 9 230,-7 15 8,-6 13-9,2 0 0,-23 59 0,-22 87 174,42-109-166,-14 86 1,30-117-105,2 0 1,2 1-1,3 65 0,1-101-103,1 0 0,0-1 0,0 1 0,1-1 0,0 1-1,5 11 1,-7-17-25,1 0-1,1 0 0,-1 0 1,0 0-1,0 0 1,1 0-1,-1-1 0,1 1 1,0 0-1,-1-1 1,1 1-1,0-1 0,0 0 1,0 0-1,0 0 1,0 0-1,0 0 0,0 0 1,0 0-1,0-1 0,0 1 1,1-1-1,-1 1 1,0-1-1,4 0 0,-1 0 5,1-1 0,-1 0 0,0 0-1,0 0 1,0 0 0,0-1 0,-1 0-1,1 0 1,0 0 0,-1-1 0,8-5-1,5-4 59,24-25 0,-29 26-42,31-33 95,-3-1-1,-1-1 1,54-88-1,80-169 367,-152 263-423,117-241 187,-120 237-228,-2 0 0,-2-2 0,-2 1 1,9-71-1,-19 76-31,-2 40 0,0-1 0,0 1 0,0 0 0,0 0 0,-1 0 0,1 0 0,0 0 0,0 0 0,0 0 0,0 0 0,0 0 0,0 0 0,-1 0 0,1 0 0,0 0 0,0-1 0,0 1 0,0 0 0,0 0 0,0 0 0,-1 0 0,1 0 0,0 0 0,0 1 0,0-1 0,0 0 0,0 0 0,-1 0 0,1 0 0,0 0 0,0 0 0,0 0 0,0 0 0,0 0 0,0 0 0,0 0 0,-1 0 0,1 0 0,0 1 0,0-1 0,0 0 0,0 0 0,0 0 0,0 0 0,0 0 0,0 0 0,0 0 0,0 1 0,0-1 0,0 0 0,0 0 0,-1 0 0,-6 10 0,-24 34 0,3 1 0,-43 91 0,-27 107 0,96-238 0,-133 427 0,55-160 0,72-240 0,7-25 0,0 0 0,-1 0 0,-1 0 0,1 0 0,-7 11 0,175-265 0,-149 221 0,2 1 0,1 1 0,1 0 0,47-39 0,-66 62 0,-1-1 0,1 1 0,-1 0 0,1 0 0,0 0 0,-1 0 0,1 0 0,0 1 0,-1-1 0,1 0 0,0 1 0,0-1 0,0 1 0,3-1 0,-4 2 0,0-1 0,0 1 0,0-1 0,1 1 0,-1 0 0,0-1 0,0 1 0,-1 0 0,1 0 0,0 0 0,0 0 0,0-1 0,0 1 0,-1 0 0,1 0 0,-1 1 0,1-1 0,0 0 0,-1 0 0,0 0 0,1 0 0,-1 0 0,0 1 0,1-1 0,-1 2 0,4 17 0,-2 1 0,0 0 0,-1-1 0,-2 32 0,2 42 0,0-83 0,0-1 0,1 0 0,0 0 0,1 0 0,0-1 0,9 19 0,-11-25 0,1 0 0,-1-1 0,1 1 0,0-1 0,0 0 0,0 1 0,0-1 0,0 0 0,1 0 0,-1 0 0,1-1 0,-1 1 0,1-1 0,0 1 0,-1-1 0,5 1 0,-2 0 0,1-1 0,-1 0 0,0 0 0,1-1 0,-1 0 0,1 0 0,-1 0 0,9-1 0,2-3 0,0 0 0,-1 0 0,1-2 0,-1 0 0,16-8 0,-5-1 0,0-1 0,-1-1 0,31-27 0,60-68 0,-109 106 0,-1 0 0,1-1 0,-1 0 0,-1-1 0,1 1 0,-1-1 0,-1 0 0,1 0 0,5-16 0,-10 24 0,0 0 0,0 0 0,0-1 0,1 1 0,-1 0 0,0-1 0,0 1 0,0 0 0,0-1 0,0 1 0,0 0 0,0-1 0,0 1 0,0 0 0,0-1 0,0 1 0,0 0 0,0-1 0,0 1 0,0 0 0,0-1 0,0 1 0,0 0 0,0-1 0,-1 1 0,1 0 0,0-1 0,0 1 0,0 0 0,-1 0 0,1-1 0,0 1 0,0 0 0,0 0 0,-1-1 0,1 1 0,0 0 0,-1 0 0,1 0 0,0 0 0,0-1 0,-1 1 0,1 0 0,0 0 0,-1 0 0,1 0 0,0 0 0,-1 0 0,1 0 0,0 0 0,-1 0 0,1 0 0,-1 0 0,1 0 0,0 0 0,-1 0 0,1 0 0,-23 9 0,-4 5 0,2 2 0,-1 0 0,2 1 0,0 2 0,1 0 0,1 2 0,1 0 0,1 1 0,1 2 0,-26 39 0,39-52 0,0 1 0,1 0 0,-5 15 0,8-23 0,1 0 0,0-1 0,0 1 0,1 0 0,-1 0 0,1 0 0,0 0 0,0 0 0,0 0 0,1 0 0,-1 0 0,1 0 0,0 0 0,2 5 0,-3-8 0,1 0 0,-1 0 0,1 0 0,-1 0 0,1 0 0,0-1 0,0 1 0,-1 0 0,1 0 0,0-1 0,0 1 0,0-1 0,-1 1 0,1-1 0,0 1 0,0-1 0,0 1 0,0-1 0,0 0 0,0 1 0,0-1 0,0 0 0,2 0 0,0 0 0,0 0 0,0 0 0,0-1 0,0 1 0,0-1 0,0 0 0,-1 0 0,5-1 0,4-4 0,-1 0 0,21-14 0,81-71 0,-22 17 0,-87 71 0,0 1 0,0-1 0,1 1 0,-1 0 0,1 0 0,5-2 0,-7 4 0,-1 0 0,0-1 0,0 1 0,0 0 0,0 0 0,0 0 0,0 0 0,0 0 0,0 0 0,0 1 0,0-1 0,0 0 0,0 0 0,0 1 0,0-1 0,0 1 0,0-1 0,0 1 0,0-1 0,0 1 0,0-1 0,0 1 0,-1 0 0,1 0 0,0-1 0,-1 1 0,1 0 0,0 0 0,-1 0 0,2 1 0,18 34 0,-14-23 0,1-1 0,1 0 0,0 0 0,0-1 0,12 13 0,-18-22 0,0 0 0,1 0 0,-1 0 0,1 0 0,0-1 0,0 1 0,-1 0 0,1-1 0,0 0 0,0 0 0,0 0 0,0 0 0,0 0 0,1-1 0,-1 1 0,0-1 0,0 0 0,0 0 0,1 0 0,-1 0 0,0-1 0,0 1 0,0-1 0,0 0 0,0 0 0,0 0 0,0 0 0,3-2 0,7-4 0,0 0 0,-1-1 0,0-1 0,0 1 0,16-18 0,46-58 0,-25 26 0,-49 57 0,1 0 0,-1 1 0,1-1 0,-1 0 0,1 1 0,0-1 0,-1 1 0,1-1 0,0 0 0,-1 1 0,1-1 0,0 1 0,-1 0 0,1-1 0,0 1 0,0 0 0,0-1 0,-1 1 0,1 0 0,0 0 0,0 0 0,0-1 0,0 1 0,1 0 0,-1 1 0,-1 0 0,1-1 0,-1 1 0,1-1 0,-1 1 0,1 0 0,-1 0 0,1-1 0,-1 1 0,1 0 0,-1 0 0,0-1 0,0 1 0,1 0 0,-1 0 0,0 0 0,0 0 0,0-1 0,0 3 0,1 7 0,-1 1 0,-3 17 0,-11 51 0,7-48 0,-3 37 0,12-54 0,-2-13 0,1-1 0,-1 0 0,0 0 0,0 0 0,1 1 0,-1-1 0,0 0 0,0 0 0,1 0 0,-1 0 0,0 0 0,0 1 0,1-1 0,-1 0 0,0 0 0,1 0 0,-1 0 0,0 0 0,1 0 0,-1 0 0,0 0 0,0 0 0,1 0 0,-1 0 0,0 0 0,1 0 0,-1-1 0,25-15 0,-15 8 0,17-13 0,-2-1 0,36-39 0,14-13 0,-67 67 0,-4 2 0,1 1 0,0 0 0,0 0 0,0 1 0,10-6 0,-14 9 0,1-1 0,-1 1 0,0-1 0,1 1 0,-1 0 0,0 0 0,1 0 0,-1 0 0,1 0 0,-1 0 0,0 0 0,1 0 0,-1 0 0,0 0 0,1 1 0,-1-1 0,0 1 0,1-1 0,-1 1 0,0-1 0,0 1 0,0 0 0,1 0 0,-1-1 0,0 1 0,0 0 0,0 0 0,0 0 0,-1 0 0,1 0 0,1 3 0,27 37 0,39 48 0,-63-83 0,1 1 0,0-1 0,0 0 0,0-1 0,1 1 0,0-1 0,0-1 0,0 1 0,1-1 0,0 0 0,8 2 0,-14-5 0,51 14 0,-48-14 0,0 0 0,-1-1 0,1 0 0,0 0 0,0 0 0,0 0 0,-1-1 0,1 1 0,6-3 0,2-5 850,-7 1-5635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35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1029 8936,'0'0'4888,"4"-11"-4327,11-33-28,-14 43-475,-1-1 0,1 1 0,-1-1-1,0 1 1,1 0 0,-1-1 0,0 1-1,0-1 1,0 1 0,0 0 0,0-1-1,0 1 1,-1-1 0,1 1 0,0 0-1,-1-1 1,1 1 0,-2-3 0,2 4-15,-1-1 1,0 0-1,1 1 0,-1-1 1,0 1-1,0-1 1,1 1-1,-1-1 1,0 1-1,0 0 0,0 0 1,0-1-1,0 1 1,0 0-1,1 0 1,-1 0-1,0 0 0,0 0 1,0 0-1,-2 0 1,-2 1 112,-1 0 1,0 0-1,1 1 1,-1 0-1,1 0 1,-6 4-1,-5 2 257,1 1-1,1 0 1,0 2-1,0 0 1,1 0-1,1 1 1,-20 23-1,31-34-343,1 0 0,-1 0 0,0-1-1,1 1 1,-1 0 0,1 0 0,-1 0-1,1 0 1,-1 0 0,1 0 0,0 0 0,-1 0-1,1 0 1,0 0 0,0 0 0,0 0-1,0 0 1,0 0 0,0 0 0,0 0-1,0 0 1,0 0 0,0 0 0,1 0-1,-1 1 1,1-1 0,0 0 0,0 0 0,0 0 0,0 0-1,0 0 1,0 0 0,1 0 0,-1 0 0,0 0 0,0-1 0,1 1-1,-1-1 1,0 1 0,1-1 0,1 1 0,5 1 107,0-1 1,0 0-1,0-1 0,0 0 1,11-1-1,1-1 90,0-1 0,0-1 0,0-1 0,27-11 0,-39 12-164,1 1 1,-1-2-1,0 1 1,0-1-1,-1 0 1,0-1-1,0 0 0,0 0 1,0 0-1,-1-1 1,0 0-1,7-11 0,-8 10 87,0 0 0,0-1-1,-1 0 1,0 1 0,0-1-1,-1 0 1,0-1 0,-1 1-1,0 0 1,-1-1 0,1 0-1,-2 1 1,0-20 0,0 29-170,0-1 0,-1 1-1,1-1 1,0 1 0,0-1 0,0 1 0,-1 0 0,1-1 0,0 1 0,-1-1 0,1 1 0,0 0 0,-1-1-1,1 1 1,0 0 0,-1-1 0,1 1 0,-1 0 0,1 0 0,-1-1 0,1 1 0,-1 0 0,1 0 0,-1 0-1,1-1 1,-1 1 0,1 0 0,-1 0 0,0 0 0,-19 0 212,13 1-139,-28 2 173,28-2-197,0 0-1,0 0 0,1-1 0,-1 0 1,0 0-1,0 0 0,1-1 1,-10-2-1,16 3-52,-1-1 0,1 1 0,-1 0 0,1 0 0,-1-1 0,1 1 0,-1 0 0,1-1 0,-1 1 0,1-1 0,-1 1 0,1-1 0,-1 1 0,1-1 0,0 1 0,-1-1 0,1 1-1,0-1 1,0 1 0,-1-1 0,1 1 0,0-1 0,0 0 0,0 1 0,0-2 0,2-17 3,-1 11-4,13-64-12,25-79 0,35-67-3,-63 187 1,-9 24 0,58-149 0,-50 135 0,0 1 0,2-1 0,0 2 0,1 0 0,17-20 0,-27 35 0,-1 2 0,0 0 0,0 0 0,0-1 0,1 1 0,-1 1 0,0-1 0,1 0 0,2-1 0,-4 3 0,0 0 0,0 0 0,0-1 0,0 1 0,0 1 0,-1-1 0,1 0 0,0 0 0,0 0 0,0 0 0,-1 0 0,1 1 0,0-1 0,0 0 0,0 1 0,-1-1 0,1 1 0,0-1 0,-1 1 0,1-1 0,0 1 0,-1-1 0,1 1 0,-1 0 0,1-1 0,-1 1 0,1 0 0,-1 0 0,1-1 0,-1 1 0,0 0 0,1 0 0,-1 1 0,7 13 0,0 0 0,-1 0 0,-1 0 0,6 29 0,4 69 0,-7 5 0,-14 217 0,-50 122 0,45-394 0,-2 0 0,-4-2 0,-45 113 0,61-172 0,-25 49 0,24-48 0,0 0 0,0 0 0,0-1 0,0 1 0,-1-1 0,1 1 0,-1-1 0,1 0 0,-1 0 0,0 0 0,0 0 0,0-1 0,-5 3 0,7-4 0,1 0 0,-1 0 0,1 0 0,-1 0 0,0 0 0,1 0 0,-1 0 0,0 0 0,1 0 0,-1 0 0,1 0 0,-1 0 0,1-1 0,-1 1 0,0 0 0,1-1 0,-1 1 0,1 0 0,-1-1 0,1 1 0,-1 0 0,1-1 0,-1 1 0,1-1 0,0 1 0,-1-1 0,1 1 0,0-1 0,-1 0 0,-7-18 0,8 19 0,-3-8 0,2-1 0,-1 1 0,1-1 0,0 0 0,1 1 0,0-1 0,0 1 0,1-1 0,3-16 0,-1 13 0,0 0 0,1 0 0,0 1 0,1-1 0,0 1 0,10-16 0,-6 16 0,0 0 0,0 1 0,1 0 0,0 0 0,1 1 0,0 0 0,0 1 0,1 1 0,0-1 0,16-6 0,-10 6 0,0 1 0,1 1 0,-1 0 0,1 2 0,0 0 0,36-3 0,-51 7 61,0 0 0,-1 1 0,1-1 0,0 1 1,0-1-1,-1 1 0,1 0 0,0 1 0,-1-1 0,1 1 0,-1-1 0,0 1 0,1 0 1,5 5-1,-1 0-543,0 1 1,-1 0 0,10 13-1,-4-5-2444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38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369 755 9536,'0'0'8841,"-18"1"-8379,15-1-436,-11 0 83,0 0-1,1 1 0,-1 1 1,0 0-1,1 1 1,0 0-1,0 1 0,-24 11 1,20-5 127,0 1 1,1 0 0,0 1 0,1 1 0,0 0-1,1 1 1,1 1 0,0 0 0,1 1-1,0 0 1,-14 28 0,23-39-78,1-1 0,0 1-1,0 0 1,0 0 0,1 0 0,0 0 0,0 0 0,0 0-1,0 1 1,1 9 0,0-13-83,0 0 0,1 0-1,-1 1 1,1-1 0,-1 0 0,1 0 0,0 0-1,0 0 1,0 0 0,0 0 0,0 0 0,0 0-1,0-1 1,1 1 0,-1 0 0,1-1 0,0 1-1,-1-1 1,1 1 0,0-1 0,0 0-1,0 0 1,-1 0 0,1 0 0,1 0 0,-1 0-1,4 1 1,0-1 13,0 0 1,0 0-1,0-1 0,0 0 0,0 0 1,0 0-1,0-1 0,0 0 0,0 0 1,0 0-1,-1-1 0,1 0 0,0 0 1,-1 0-1,1-1 0,-1 0 0,0 0 1,0 0-1,0 0 0,0-1 0,8-8 1,5-7 114,0 0 1,-1-1-1,23-36 0,-18 20 28,-1-1 0,-2-1-1,-1-1 1,-3 0 0,19-68-1,-14 22 351,15-148 0,-33 218-486,-1-1-1,0 1 1,-1 0 0,-1-1 0,-1 1 0,0 0 0,0 0-1,-9-26 1,11 40-95,-1 1-1,1-1 0,0 1 0,0-1 1,0 0-1,0 1 0,-1-1 0,1 0 1,0 1-1,-1-1 0,1 1 0,-1-1 1,1 1-1,0-1 0,-1 1 0,1-1 1,-1 1-1,1-1 0,-1 1 0,0 0 1,1-1-1,-1 1 0,1 0 0,-1 0 1,0-1-1,1 1 0,-1 0 0,1 0 1,-1 0-1,0 0 0,1 0 0,-1-1 1,0 1-1,1 1 0,-1-1 0,0 0 1,1 0-1,-1 0 0,0 0 0,1 0 1,-1 1-1,0-1 0,1 0 0,-1 0 1,1 1-1,-1-1 0,1 0 0,-1 1 1,0-1-1,1 1 0,0-1 0,-1 1 1,-4 4-2,1 0 1,-1 0-1,2 0 1,-6 8-1,-3 8 1,1 1 0,0 0 0,2 1 0,1 0 0,-11 45 0,12-29 0,1 0 0,-1 75 0,8-75 0,1-1 0,9 45 0,-7-61 0,1-1 0,1 1 0,1-1 0,1-1 0,12 24 0,-18-40 0,0-1 0,0 0 0,0 0 0,0 0 0,0 0 0,0-1 0,1 1 0,-1-1 0,1 1 0,0-1 0,0 0 0,0 0 0,0 0 0,0 0 0,0 0 0,1-1 0,5 2 0,-6-2 0,1-1 0,0 0 0,0 1 0,-1-2 0,1 1 0,0 0 0,0-1 0,-1 1 0,1-1 0,-1 0 0,1-1 0,0 1 0,-1-1 0,0 1 0,1-1 0,-1 0 0,5-4 0,20-17 0,-2 0 0,-1-2 0,0-1 0,28-40 0,-44 54 0,-10 20 0,-1 0 0,1 0 0,1 0 0,0 0 0,0 1 0,1 10 0,1 5 0,9 44 0,-9-61 0,0 1 0,0 0 0,1 0 0,0-1 0,1 1 0,-1-1 0,1 0 0,1 0 0,7 9 0,-11-14 0,0-1 0,1 0 0,-1 0 0,0 0 0,1 1 0,-1-1 0,1-1 0,-1 1 0,1 0 0,0 0 0,-1 0 0,1-1 0,0 1 0,-1-1 0,1 1 0,0-1 0,0 0 0,0 0 0,-1 0 0,1 0 0,2 0 0,0-1 0,-1 0 0,1 0 0,-1 0 0,0-1 0,0 1 0,1-1 0,-1 0 0,0 1 0,0-2 0,3-2 0,6-6 0,-1-1 0,0 0 0,15-23 0,-22 30 0,37-56 0,-3-2 0,-2-2 0,-3-1 0,27-80 0,-23 39 0,43-222 0,-78 309 0,-12 43 0,-8 23 0,-112 333 0,-42 353 0,105-431 0,65-288 0,2-13 0,0 0 0,0-1 0,0 1 0,0 0 0,0 0 0,0 0 0,0 0 0,0 0 0,0 0 0,0 0 0,0 0 0,0 0 0,0 0 0,0 0 0,1 0 0,-1 0 0,0 0 0,0 0 0,0 0 0,0 0 0,0 0 0,0 0 0,0 0 0,0 0 0,0 0 0,0 0 0,0 0 0,0 0 0,0 0 0,0 0 0,0 0 0,0 0 0,0 0 0,1 0 0,-1 0 0,0 0 0,0 0 0,0 0 0,0 0 0,0 0 0,0 0 0,0 0 0,0 0 0,0 0 0,0 0 0,0 0 0,0 0 0,0 0 0,0 0 0,0 1 0,0-1 0,0 0 0,0 0 0,0 0 0,0 0 0,0 0 0,0 0 0,0 0 0,0 0 0,0 0 0,0 0 0,0 0 0,0 0 0,13-23 0,117-302 0,-70 162 0,53-132 0,67-172 0,-178 462 0,104-231 0,-117 299 0,-59 211 0,20-86 0,-147 447 0,176-582 0,-86 210 0,50-159 0,74-133 0,34-46 0,-13 24 0,155-239 0,-108 163 0,22-33 0,-85 128 0,-10 15 0,0 0 0,19-20 0,-31 37 0,0-1 0,0 1 0,1 0 0,-1-1 0,0 1 0,0-1 0,1 1 0,-1 0 0,0-1 0,1 1 0,-1 0 0,0-1 0,1 1 0,-1 0 0,0 0 0,1-1 0,-1 1 0,1 0 0,-1 0 0,1 0 0,-1-1 0,1 1 0,-1 0 0,0 0 0,1 0 0,-1 0 0,1 0 0,-1 0 0,1 0 0,-1 0 0,1 0 0,0 0 0,-2 21 0,-18 83 0,-11 75 0,24-131 0,1 85 0,6-127 0,-2-2 0,1-1 0,0 1 0,1 0 0,-1 0 0,1-1 0,0 1 0,0 0 0,0-1 0,3 7 0,-4-9 0,1-1 0,0 0 0,-1 0 0,1 0 0,0 0 0,-1 1 0,1-1 0,0 0 0,-1 0 0,1 0 0,0 0 0,-1-1 0,1 1 0,0 0 0,-1 0 0,1 0 0,-1 0 0,1-1 0,0 1 0,-1 0 0,1-1 0,-1 1 0,1 0 0,-1-1 0,1 1 0,-1-1 0,1 1 0,-1-1 0,1 1 0,-1-1 0,23-20 0,-20 19 0,17-19 0,-2 0 0,0-2 0,26-42 0,36-82 0,-35 62 0,-24 45 0,-5 8 0,21-28 0,-37 60 0,0 0 0,0-1 0,0 1 0,0 0 0,0 0 0,0 0 0,0 0 0,0 0 0,0 0 0,0 0 0,0-1 0,0 1 0,0 0 0,0 0 0,0 0 0,0 0 0,0 0 0,0 0 0,0 0 0,0 0 0,0 0 0,0-1 0,0 1 0,0 0 0,0 0 0,0 0 0,1 0 0,-1 0 0,0 0 0,0 0 0,0 0 0,0 0 0,0 0 0,0 0 0,0 0 0,0 0 0,1 0 0,-1 0 0,0 0 0,0 0 0,0 0 0,0 0 0,0 0 0,0 0 0,0 0 0,0 0 0,1 0 0,-1 0 0,0 0 0,0 0 0,0 0 0,0 0 0,0 0 0,0 0 0,0 0 0,0 0 0,0 0 0,1 0 0,-1 0 0,0 0 0,0 1 0,0-1 0,0 0 0,0 0 0,0 0 0,0 12 0,-7 32 0,2-18 0,-1 26 0,3 0 0,2 57 0,1-105 0,1 1 0,-1 0 0,1 0 0,-1-1 0,2 1 0,-1-1 0,0 1 0,1-1 0,0 1 0,0-1 0,0 0 0,0 0 0,6 7 0,-6-9 0,0 0 0,0 0 0,1-1 0,-1 1 0,1 0 0,0-1 0,-1 0 0,1 0 0,0 0 0,0 0 0,0 0 0,-1 0 0,1-1 0,0 1 0,0-1 0,0 0 0,0 0 0,0 0 0,0 0 0,0 0 0,0-1 0,3 0 0,3-2 0,0 0 0,0 0 0,0 0 0,0-1 0,-1-1 0,0 1 0,0-1 0,0-1 0,0 0 0,-1 0 0,0 0 0,11-13 0,5-9 0,37-58 0,-56 80 0,62-105 0,59-137 0,-111 222 0,-8 20 0,-7 19 0,-15 101 0,-7 29 0,8-73 0,-27 77 0,40-143 0,0 0 0,0-1 0,0 1 0,0 0 0,-1-1 0,1 1 0,-1-1 0,-6 6 0,9-8 0,-1 0 0,0-1 0,0 1 0,0 0 0,0 0 0,1-1 0,-1 1 0,0-1 0,0 1 0,0-1 0,0 1 0,-1-1 0,1 0 0,0 1 0,0-1 0,0 0 0,0 0 0,0 0 0,0 0 0,0 0 0,0 0 0,-1 0 0,1 0 0,0 0 0,0-1 0,0 1 0,0 0 0,0-1 0,0 1 0,0-1 0,0 1 0,0-1 0,0 1 0,0-1 0,-1-1 0,1 1 0,-3-2 0,1 0 0,0 0 0,0 0 0,0-1 0,1 1 0,0-1 0,-1 1 0,1-1 0,-3-7 0,5 10 0,-1 0 0,1 1 0,0-1 0,-1 0 0,1 1 0,0-1 0,-1 0 0,1 1 0,0-1 0,0 0 0,0 0 0,0 0 0,0 1 0,0-1 0,0 0 0,0 0 0,0 1 0,0-1 0,0 0 0,0 0 0,1 0 0,0 0 0,1 1 0,0-1 0,-1 1 0,1 0 0,-1-1 0,1 1 0,-1 0 0,1 0 0,0 0 0,-1 0 0,4 1 0,36 3 0,-30-3 0,1 1 0,0-1 0,0-1 0,0 0 0,0-1 0,0 0 0,0-1 0,-1 0 0,14-5 0,-8-1 0,0 0 0,0-1 0,-1-1 0,0 0 0,-1-1 0,0-1 0,18-18 0,6-11 0,39-53 0,-60 68 0,-15 20 0,1-1 0,1 1 0,-1 1 0,1-1 0,0 1 0,9-9 0,-14 16 0,1 1 0,-1-1 0,0 0 0,0 1 0,0-1 0,0 0 0,0 1 0,-1-1 0,0 4 0,0 0 0,-3 21 0,0-4 0,1 1 0,1 0 0,0 0 0,5 39 0,-3-58 0,1-1 0,0 0 0,0 0 0,1 0 0,-1 0 0,1 0 0,0 0 0,0 0 0,0 0 0,0-1 0,0 1 0,1-1 0,0 0 0,0 1 0,0-1 0,0 0 0,5 3 0,-4-4 0,-1 0 0,1-1 0,-1 1 0,1-1 0,0 0 0,-1 0 0,1 0 0,0-1 0,0 1 0,0-1 0,0 0 0,-1 0 0,1 0 0,0-1 0,0 1 0,0-1 0,-1 0 0,1 0 0,5-2 0,4-3 0,0 1 0,-1-2 0,0 0 0,0 0 0,17-15 0,49-51 0,-7 7 0,-95 109 0,20-37 0,1 1 0,0-1 0,0 1 0,1 0 0,0 0 0,0 0 0,1 1 0,0-1 0,0 0 0,0 1 0,1-1 0,0 0 0,1 1 0,1 10 0,-1-17 0,-1 0 0,0 0 0,1 1 0,-1-1 0,0 0 0,1 0 0,0 0 0,-1 0 0,1 0 0,0 1 0,-1-1 0,1 0 0,0 0 0,0-1 0,0 1 0,0 0 0,0 0 0,0 0 0,1 0 0,-1-1 0,0 1 0,0-1 0,0 0 0,0 0 0,0 0 0,0 0 0,0 0 0,0 0 0,0 0 0,0 0 0,0 0 0,0-1 0,0 1 0,0 0 0,0-1 0,-1 1 0,1-1 0,2 0 0,1-2 0,1 0 0,-1-1 0,0 0 0,0 0 0,-1 0 0,7-8 0,-1-1 0,-1 1 0,0-1 0,7-17 0,-13 25 0,0-1 0,0 0 0,-1 0 0,0 0 0,0 0 0,0 0 0,-1 0 0,1 0 0,-1 0 0,-2-12 0,2 15 0,-1 0 0,1-1 0,-1 1 0,1 0 0,-1 0 0,0 0 0,0-1 0,-1 1 0,1 0 0,0 0 0,-1 1 0,0-1 0,0 0 0,0 0 0,0 1 0,0 0 0,0-1 0,-1 1 0,1 0 0,-1 0 0,0 0 0,-2-2 0,4 4 0,1 0 0,0 0 0,0 0 0,-1 0 0,1 0 0,0 0 0,0 0 0,-1 0 0,1 0 0,0-1 0,0 1 0,-1 0 0,1 0 0,0 0 0,0 0 0,0-1 0,-1 1 0,1 0 0,0 0 0,0-1 0,0 1 0,0 0 0,-1 0 0,1-1 0,0 1 0,0 0 0,0 0 0,0-1 0,0 1 0,0 0 0,0-1 0,0 1 0,0 0 0,0 0 0,0-1 0,0 1 0,0 0 0,0-1 0,0 1 0,0 0 0,0 0 0,0-1 0,0 1 0,1 0 0,-1 0 0,0-1 0,0 1 0,0 0 0,1-1 0,18-10 0,28-4 0,-3 3 0,-14 3 0,1 1 0,55-7 0,-82 15 0,-1 0 0,0 0 0,0 0 0,0 0 0,0 0 0,1 0 0,-1 1 0,0 0 0,0-1 0,0 1 0,0 0 0,0 1 0,0-1 0,0 0 0,-1 1 0,1 0 0,0-1 0,-1 1 0,1 0 0,-1 1 0,0-1 0,0 0 0,1 1 0,-2-1 0,4 5 0,-2 0 0,0-1 0,-1 1 0,0 0 0,0 0 0,-1 0 0,0 0 0,0 0 0,0 0 0,-1 0 0,-1 12 0,-6 30 0,0 13 0,7-62 0,0 0 0,0 1 0,0-1 0,0 0 0,0 1 0,0-1 0,0 0 0,0 1 0,0-1 0,1 0 0,-1 0 0,0 1 0,0-1 0,0 0 0,0 1 0,1-1 0,-1 0 0,0 0 0,0 0 0,1 1 0,-1-1 0,0 0 0,1 0 0,-1 0 0,0 0 0,0 1 0,1-1 0,-1 0 0,0 0 0,1 0 0,-1 0 0,0 0 0,1 0 0,-1 0 0,0 0 0,1 0 0,-1 0 0,0 0 0,1 0 0,-1 0 0,0 0 0,1 0 0,-1 0 0,0-1 0,1 1 0,-1 0 0,0 0 0,1 0 0,-1-1 0,18-8 0,8-11 0,36-39 0,-41 39 0,0 0 0,45-32 0,-64 51 0,0-1 0,1 1 0,-1-1 0,1 1 0,0 0 0,-1 0 0,1 1 0,0-1 0,-1 0 0,1 1 0,0 0 0,0-1 0,-1 1 0,1 0 0,0 1 0,0-1 0,4 1 0,-3 1 0,-1-1 0,1 1 0,0-1 0,-1 1 0,1 0 0,-1 1 0,1-1 0,-1 1 0,0-1 0,5 7 0,0 1 0,0 0 0,-1 1 0,0 0 0,-1 0 0,0 1 0,7 19 0,-7-11 121,-1 0 1,0 0-1,-1 0 1,-2 0-1,0 1 0,-1 21 1,-2-11-2514,-8 45-1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39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72 19199,'0'0'1048,"-63"-39"-384,51 19 0,14 12 32,2 4 376,4 8-672,11 2-112,5-4 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0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64 155 12056,'0'0'9262,"11"-2"-8567,-6 1-644,27-6 679,42-14-1,-65 18-538,1-1-1,-1 0 1,0 0-1,0-1 1,0 0-1,-1-1 1,1 0 0,-1 0-1,-1-1 1,8-7-1,-14 13-135,0-1 0,1 1-1,-1-1 1,0 0 0,0 1 0,0-1-1,0 0 1,-1 0 0,1 0-1,0 1 1,-1-1 0,1 0 0,-1 0-1,0 0 1,1-3 0,-2 4-12,1 0 0,0 0 0,0 0 0,-1 0 0,1 0 0,0 0 0,-1 0 0,1 0 0,-1 0 0,1 0 0,-1 0 0,0 0 0,1 0 1,-1 1-1,0-1 0,0 0 0,0 0 0,0 1 0,-1-2 0,-2 0 27,1 1 1,0 0-1,-1-1 1,1 1-1,-1 0 1,1 1-1,-1-1 0,1 1 1,-1 0-1,0-1 1,1 2-1,-1-1 1,1 0-1,-7 2 0,-6 3 122,1 0-1,0 1 0,0 1 0,0 0 0,1 1 0,0 0 0,0 2 0,1-1 0,0 2 0,1-1 0,0 2 0,-18 22 0,26-29-118,1 0 0,-1 0 0,1 1 0,1-1-1,-1 1 1,1-1 0,0 1 0,0 0 0,1-1 0,-1 1-1,1 0 1,0 0 0,1 0 0,0 11 0,0-14-41,1 1 0,-1 0 0,1 0 0,0 0 0,0 0 0,1-1 0,-1 1 0,1 0 1,0-1-1,0 0 0,0 1 0,0-1 0,0 0 0,1 0 0,-1 0 0,1 0 0,0 0 0,0-1 1,0 0-1,0 1 0,1-1 0,-1 0 0,6 2 0,7 2-32,-1 0 0,1-2 0,0 0 0,1 0 0,-1-2 0,1 0 0,32-1 0,-25-2 0,0-1 0,-1-1 0,1-1 0,-1-2 0,24-7 0,5-7 0,-1-2 0,49-30 0,91-64 0,-174 105 0,13-5 0,-66 39 0,2 2 0,-37 34 0,53-42 0,1 0 0,0 1 0,1 1 0,1 1 0,-18 31 0,32-49 0,0 1 0,0-1 0,0 0 0,0 1 0,0-1 0,0 0 0,1 1 0,-1-1 0,1 1 0,0 0 0,-1-1 0,1 1 0,0-1 0,1 1 0,-1-1 0,0 1 0,1-1 0,-1 1 0,1-1 0,0 1 0,0-1 0,2 4 0,-1-4 0,-1 0 0,0-1 0,1 0 0,0 1 0,-1-1 0,1 0 0,0 0 0,-1 0 0,1 0 0,0 0 0,0 0 0,0 0 0,0-1 0,0 1 0,0-1 0,0 1 0,0-1 0,0 0 0,0 0 0,0 0 0,0 0 0,1 0 0,-1 0 0,0-1 0,0 1 0,0-1 0,0 1 0,0-1 0,2-1 0,10-4 0,-1 0 0,1-1 0,-2-1 0,1 0 0,-1-1 0,0 0 0,-1-1 0,0-1 0,13-15 0,13-18 0,31-50 0,-66 91 0,57-91 0,-65 97 0,-6 10 0,-13 28 0,-36 82 0,-7 52 0,35-88 0,-23 72 0,-19 48 0,41-135 0,34-69 0,5-7 0,7-8 0,214-308 0,-175 243 0,-3 8 0,3 1 0,3 3 0,3 2 0,73-63 0,-98 96 0,-24 21 0,0 1 0,1 0 0,0 0 0,1 1 0,-1 0 0,1 0 0,1 1 0,14-6 0,-25 12 0,1 0 0,-1 0 0,1 0 0,-1-1 0,1 1 0,-1 0 0,1 0 0,-1 0 0,1 0 0,-1 0 0,1 0 0,-1 0 0,1 1 0,-1-1 0,1 0 0,-1 0 0,1 0 0,-1 0 0,1 1 0,-1-1 0,0 0 0,1 0 0,-1 1 0,1-1 0,-1 0 0,0 1 0,1-1 0,-1 0 0,0 1 0,1-1 0,-1 1 0,0-1 0,0 1 0,1-1 0,-1 0 0,0 1 0,0-1 0,0 1 0,0-1 0,0 1 0,0-1 0,1 1 0,-1-1 0,0 1 0,0-1 0,0 1 0,-1-1 0,1 1 0,0-1 0,0 1 0,0-1 0,-1 2 0,-6 31 0,6-29 0,-76 204 0,69-182 0,8-26 0,0 0 0,0 1 0,0-1 0,0 0 0,0 0 0,0 0 0,0 0 0,0 1 0,0-1 0,0 0 0,0 0 0,0 0 0,0 0 0,0 0 0,0 1 0,0-1 0,0 0 0,0 0 0,1 0 0,-1 0 0,0 0 0,0 1 0,0-1 0,0 0 0,0 0 0,1 0 0,-1 0 0,0 0 0,0 0 0,0 0 0,0 0 0,0 0 0,1 0 0,-1 0 0,0 0 0,0 0 0,0 0 0,0 0 0,1 0 0,-1 0 0,0 0 0,0 0 0,0 0 0,0 0 0,1 0 0,-1 0 0,0 0 0,0 0 0,0 0 0,0 0 0,1 0 0,-1 0 0,0 0 0,0 0 0,0-1 0,0 1 0,7-5 0,0 0 0,0 0 0,7-9 0,-6 8 0,6-8 0,142-119 0,-152 131 0,-1-1 0,1 1 0,-1-1 0,1 1 0,0 0 0,0 1 0,0-1 0,0 1 0,0 0 0,0 0 0,0 0 0,0 0 0,8 0 0,-9 2 0,0-1 0,0 1 0,0 0 0,0 0 0,0 0 0,0 0 0,-1 0 0,1 1 0,0-1 0,-1 1 0,1 0 0,-1-1 0,0 1 0,1 0 0,-1 1 0,0-1 0,0 0 0,-1 1 0,4 3 0,5 11 0,-1 0 0,-1 1 0,12 33 0,-16-36 0,2 0 0,0 0 0,0-1 0,2 0 0,0 0 0,17 24 0,-22-36 53,0 1 0,0 0 0,0 0 0,1-1 1,-1 0-1,1 0 0,-1 0 0,1 0 0,-1 0 0,1-1 0,0 1 0,0-1 1,0 0-1,0 0 0,5 0 0,-4-1-737,0 0 1,0 0-1,0 0 1,0 0-1,0-1 1,7-2-1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1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114 199 8032,'0'0'4949,"-6"-10"-4914,-18-30-23,0-8-222,22 43 173,0 0 0,0 0 1,-1 0-1,0 0 0,1 1 1,-2-1-1,1 1 0,-7-7 1,6 7 67,2 2 26,0 1-1,0-1 0,0 0 0,1 1 0,-1-1 0,1 0 1,-1 0-1,1 0 0,0 0 0,0-1 0,0 1 1,0 0-1,0 0 0,0-1 0,0-3 0,-1-6 1571,4 26 633,4 12-1604,-2-1 0,0 1 0,-1 31 0,-5 81 1235,-1-35-293,-3 77 4274,4-172-4268,0-3-1423,2-2-3053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2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1 184 15072,'0'0'10042,"11"-9"-9314,-6 5-640,0 0-1,0 0 1,1 1 0,0-1-1,0 1 1,0 0 0,0 1-1,0 0 1,0-1 0,1 2-1,-1-1 1,1 1 0,-1 0-1,1 1 1,-1-1 0,10 2 0,46 4 664,0-2 0,0-4 0,0-1 0,-1-4 0,1-2 0,114-31 1,111-48-592,-287 87-161,1 0 0,-1-1 0,1 1 0,-1 0 0,1 0 0,-1-1 0,1 1 0,0 0 0,-1 0 0,1 0 0,-1 0 0,1 0 0,0 0 0,-1 0 0,1 0 0,0 0 0,-1 0 0,1 0 0,-1 0 0,1 0 0,0 1 0,0-1 0,-3 12 0,-1 1 0,1 9-3937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2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13864,'0'0'7473,"-2"23"-6807,-20 176 789,6-107 441,-6 156 0,17-189-943,3-43-93,0 0-1,1 0 0,1-1 1,3 31-1,-1-43-685,0-11-100,0-13-63,-1-1-4046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3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15880,'0'0'5489,"19"-5"-4592,-17 5-865,45-12 832,74-7 0,102 4 1612,-161 14-854,101 12 1,-111-6-513,28 3 793,-72-6-2697,0 0-1,-1 0 1,0 0 0,9 5-1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5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465 698 11152,'0'0'10355,"-3"-13"-9888,-11-39-4,13 50-409,0-1 1,0 0-1,-1 1 0,1-1 1,-1 1-1,1 0 1,-1-1-1,0 1 1,1 0-1,-1 0 1,0 0-1,-1 0 1,1 1-1,0-1 1,0 0-1,-1 1 0,1 0 1,-1-1-1,-3 0 1,-5-4 204,3 2-101,-1 0 1,1 0 0,-1 1-1,0 0 1,0 1 0,0 0 0,0 0-1,-16 0 1,6 1 95,-1 1 0,1 1 1,-24 4-1,30-2-69,0 0 1,-1 1 0,2 0-1,-1 1 1,0 1-1,1 0 1,0 1 0,0 0-1,1 0 1,0 1-1,0 1 1,1 0 0,0 0-1,-12 17 1,21-25-134,-1 1 1,1-1-1,0 1 1,0-1-1,1 1 0,-1-1 1,0 1-1,0 0 1,1 0-1,-1-1 1,1 1-1,0 0 1,-1 0-1,1 0 0,0 0 1,0-1-1,0 1 1,0 0-1,1 0 1,-1 0-1,0 0 1,1-1-1,-1 1 1,1 0-1,0-1 0,-1 1 1,1 0-1,0-1 1,0 1-1,0-1 1,0 1-1,1-1 1,0 2-1,2 2 48,0-1 0,1 0 0,0 0 0,-1 0 0,1-1 0,1 1 1,-1-1-1,10 4 0,-1-2-36,0 0-1,1-2 1,-1 0 0,1 0 0,0-2 0,0 1 0,0-2 0,0 0-1,21-3 1,-19 0-11,0 0 0,0-1 0,0 0 0,-1-2-1,0 0 1,0 0 0,29-18 0,-39 20-53,0 0 0,0-1 0,0 1 0,-1-1 0,1-1 0,-1 1 0,0-1 0,-1 0 0,0 0 0,1 0 0,-2 0 0,1-1 0,-1 0 0,0 1 0,3-11 0,-4 7 0,0-1 0,-1 1 0,0-1 0,-1 0 0,0 1 0,0-1 0,-1 1 0,-1-1 0,0 1 0,-3-11 0,-7-17 0,-1 0 0,-2 1 0,-2 1 0,-1 1 0,-2 1 0,-1 0 0,-2 1 0,-52-56 0,54 66 0,-47-36 0,59 52 0,-1 0 0,-1 1 0,1 0 0,-1 1 0,0 0 0,0 0 0,-23-5 0,34 10 0,-20-4 0,18 5 0,11 5 0,5-1-3935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6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 10248,'0'0'12263,"5"19"-11541,-4-13-654,4 17 213,-1 1-1,0 0 1,-2 0 0,-2 42 0,-10 18 1026,-4 0 0,-32 105 0,30-114-148,11-48 277,-14 45-1,18-68-1420,0-1 0,0 1 0,1 0 0,-1 0 0,1 0 0,0 7 0,0-8-17,1-3 2,0-1 0,0 1 0,0-1 0,0 0 0,0 1 0,0-1 0,0 0 0,0 0 0,0 1 0,-1-1 0,1 0 0,0 0 0,0-1 0,20-24 863,-11 13-5723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10752,'0'0'8463,"21"1"-7859,15 0-257,1-1 0,-1-2-1,46-9 1,292-74 2296,-119 24-595,-166 40-1148,-8 1-581,-28 9-3181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7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15576,'0'0'1993,"16"-10"-1323,-7 5-567,12-9 179,2 2 0,0 1 0,0 0 0,29-7-1,-14 9 314,0 1 0,1 2 0,0 2 0,68 2 0,-24 6 1536,99 19 1,-176-23-1884,0 1 0,0 1 1,0-1-1,0 1 0,0 0 1,0 1-1,0-1 0,-1 1 1,1 0-1,-1 1 0,0-1 1,0 1-1,0 0 0,7 7 1,-11-9-172,0 0 1,0-1-1,0 1 1,0 0-1,-1 0 0,1 0 1,0-1-1,-1 1 1,1 0-1,-1 0 1,0 0-1,1 0 1,-1 4-1,-3 27 77,2-26-122,-6 30-3969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7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13264,'0'0'6533,"18"-7"-5675,19-8-295,0 1 0,72-15-1,162-5 1331,6 20 60,3-1 548,-247 13-2040,16-3 1343,86 4 0,-135 1-1789,1 0-1,-1 0 1,1 0 0,-1 0 0,1 0-1,-1 0 1,1 1 0,-1-1 0,1 0-1,-1 0 1,0 0 0,1 0 0,-1 0-1,1 1 1,-1-1 0,1 0 0,-1 0-1,0 1 1,1-1 0,-1 0 0,0 1-1,1-1 1,-1 0 0,0 1 0,1-1-1,-1 1 1,0-1 0,0 0 0,0 1-1,1 0 1,-6 13 514,-15 9-4315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8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411 494 15176,'0'0'4366,"-14"0"-3405,10 0-885,-8 0 117,0 1 0,-1 0 0,1 1 0,0 0 0,0 1 0,0 0 0,-14 6 0,-3 6 309,1 1 0,1 1 0,0 2 0,1 0-1,1 2 1,1 1 0,-21 25 0,40-42-250,-1 0 0,2 1 0,-1 0-1,1-1 1,0 2 0,0-1 0,0 0 0,1 1 0,0 0 0,0 0 0,-2 8-1,5-14-180,0-1 0,0 1 0,0 0 0,0 0 0,0 0-1,0-1 1,0 1 0,0 0 0,0 0 0,0 0-1,0 0 1,0-1 0,0 1 0,1 0 0,-1 0 0,0-1-1,1 1 1,-1 0 0,0 0 0,1-1 0,-1 1-1,1 0 1,-1-1 0,1 1 0,1 0 0,-1 0 9,0 0 0,1-1 0,-1 1 0,1-1 0,-1 1 0,1-1 1,-1 0-1,1 0 0,-1 1 0,1-1 0,-1 0 0,3-1 0,5 0 51,-2 0-1,1-1 0,0 0 1,9-4-1,9-6-124,-1-1 0,0-2-1,-1 0 1,-1-1 0,0-2 0,-2 0 0,0-1 0,-1-1-1,-1-1 1,27-38 0,-38 48-6,-1-1 0,0 1 0,-1-1 0,-1 0 0,1-1 0,-2 0 0,0 0 0,0 0 0,-2 0 0,1 0 0,-2 0 0,1-1 0,-2 1 0,0-1 0,-1 1 0,0-1 0,-1 1 0,0 0 0,-1-1 0,-7-19 0,2 12 0,-1 1 0,-1 0 0,0 1 0,-2 0 0,-25-32 0,26 38 0,0 1 0,0 0 0,-1 1 0,-1 0 0,0 1 0,0 1 0,-1 0 0,-25-12 0,11 12 0,28 9 0,-1 0 0,1-1 0,-1 1 0,1 0 0,-1 0 0,1 0 0,-1 0 0,0-1 0,1 1 0,-1 0 0,1 0 0,-1 0 0,0 0 0,1 0 0,-1 0 0,0 0 0,1 1 0,-1-1 0,1 0 0,-1 0 0,1 0 0,-1 1 0,0-1 0,1 0 0,-1 0 0,1 1 0,-1-1 0,1 1 0,-1-1 0,1 0 0,0 1 0,-1-1 0,1 1 0,-1-1 0,1 1 0,0-1 0,0 1 0,-1-1 0,1 2 0,7 8 991,-1-6-3297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8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 14672,'0'0'8977,"-6"13"-8171,-23 44 647,2 2-1,-28 97 1,43-114-795,2 0-1,2 1 1,2 0 0,2 0-1,1 50 1,3-89-658,0 1 0,1-1 0,0 1 0,-1-1 0,2 1 0,-1-1 0,0 0 0,1 1 0,0-1 0,0 0 0,0 0 0,0 0 0,1 0 0,0-1 0,-1 1 0,1-1 0,7 6 0,-6-5 0,1-1 0,0 0 0,0 0 0,0 0 0,1-1 0,-1 0 0,1 0 0,-1 0 0,1 0 0,0-1 0,-1 0 0,1-1 0,7 1 0,9-1 0,-1-1 0,1-1 0,40-9 0,59-24 0,-120 35 0,10-3 0,-6 1 0,1 1 0,-1-1 0,1 0 0,-1 0 0,0-1 0,0 1 0,6-5 0,-9 3 993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9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0 244 18087,'0'0'1424,"11"-8"-928,23-14 99,1 1-1,0 1 0,51-19 1,131-41 1891,-179 67-1918,1 2 0,1 2 0,0 1-1,0 2 1,59 0 0,-40 10-817,-40-2-3026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14064,'0'0'11713,"10"-5"-10635,10-3-379,0 1-1,0 0 0,1 2 1,29-5-1,21 4 78,124-17 860,-195 23-1636,0 0 0,1 0 0,-1-1 0,1 1 0,-1 0 0,1 0 0,-1 0 0,1 0 0,-1-1 0,1 1 0,-1 0 0,1 0 0,-1 0 0,1 0 0,-1 0 0,1 0 0,-1 1 0,1-1 0,-1 0 0,1 0 0,-1 0 0,1 0 0,-1 0 0,0 1 0,1-1 0,-1 0 0,1 0 0,-1 1 0,1-1 0,-1 0 0,0 1 0,1-1 0,-1 0 0,0 1 0,1-1 0,-1 1 0,0-1 0,0 1 0,1-1 0,-1 0 0,0 1 0,0-1 0,0 1 0,0-1 0,0 1 0,1-1 0,-1 1 0,0-1 0,0 1 0,0-1 0,0 1 0,0-1 0,-1 1 0,1-1 0,0 1 0,0-1 0,0 1 0,-1 0 0,-16 35 0,9-22 0,-16 34 858,10-22-5689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49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19399,'0'0'1568,"79"-26"-976,-26 14 496,2 6 8,-6 0-48,-8 4 0,-5 2 40,-5 0 8,-7 0-112,-7 0 16,-5 0-288,-4 2 0,4 4-544,-2 6-8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0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37 110 9536,'0'0'8297,"-7"-11"-7569,-17-33 21,18 25 840,6 19-1527,0-1 0,0 1 0,1-1 0,-1 1-1,0 0 1,0-1 0,0 1 0,0-1 0,0 1 0,0-1-1,1 1 1,-1-1 0,0 1 0,0 0 0,1-1 0,-1 1 0,0 0-1,1-1 1,-1 1 0,0 0 0,1-1 0,1 0 99,0 1 1,0-1-1,0 0 1,-1 1-1,1 0 0,0-1 1,0 1-1,0 0 1,0 0-1,3 0 1,4 0 111,308-20 6522,-305 19-6516,2 0-4,0 1 0,1 0 1,-1 1-1,21 5 0,-29-5-275,-5-1 0,-1 0 0,0 0 0,1 0 0,-1 0 0,1 0 0,-1 1 0,1-1 0,-1 0 0,1 0 0,-1 0 0,0 1 0,1-1 0,-1 0 0,0 1 0,1-1 0,-1 0 0,0 1 0,1-1 0,-1 0 0,0 1 0,1-1 0,-1 1 0,0-1 0,0 0 0,1 1 0,3 4-3939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1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16280,'0'0'6201,"1"11"-5265,0 47 159,-2-1 0,-3 1 0,-12 63 1,4-43 1296,0 90 1,6-74-2217,22-92 788,-5-2-3868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1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0 184 16184,'0'0'4603,"21"-4"-3781,264-58 1835,8 3 286,-37 10 1996,-222 40-4328,-34 9-596,0 0 0,0 0-1,0 0 1,0 0 0,0 0 0,0 0-1,0 0 1,1 0 0,-1 0 0,0 0-1,0 0 1,0 0 0,0 0 0,0 0-1,0 0 1,0 0 0,0 0 0,1 0 0,-1 0-1,0 0 1,0 0 0,0 0 0,0 0-1,0 0 1,0 0 0,0 0 0,1 0-1,-1 0 1,0 0 0,0 0 0,0 0-1,0 0 1,0 0 0,0 0 0,0 0 0,0 0-1,0 0 1,1 1 0,-1-1 0,0 0-1,0 0 1,0 0 0,0 0 0,0 0-1,0 0 1,0 0 0,0 0 0,0 1-1,0-1 1,0 0 0,0 0 0,0 0 0,0 0-1,0 0 1,0 0 0,0 0 0,0 1-1,0-1 1,0 0 0,0 0 0,0 0-1,0 0 1,0 0 0,0 0 0,0 0 0,0 1-1,-1-1 1,-1 6-4350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8744,'0'0'8902,"-8"11"-8379,-43 52 618,-2-3 0,-95 82 1,109-105-142,-38 47 0,31-32 376,45-51-1316,0 0 0,0-1 0,0 1 1,0 0-1,1 0 0,-1 0 1,0 0-1,0 0 0,1-1 0,-1 1 1,1 0-1,-1 1 0,1-1 0,-1 0 1,1 0-1,0 0 0,-1 0 1,1 0-1,0 0 0,0 0 0,0 1 1,0-1-1,0 0 0,0 0 1,1 2-1,-1-2-3,1 0-1,0-1 1,1 1 0,-1-1-1,0 1 1,0 0 0,0-1 0,0 0-1,0 1 1,0-1 0,1 0 0,-1 0-1,0 1 1,0-1 0,1 0-1,-1 0 1,0 0 0,0-1 0,0 1-1,1 0 1,-1 0 0,2-1 0,5-1-14,0-1 0,0 0 1,-1 0-1,1 0 0,-1-1 1,0 0-1,13-10 0,3-4-3632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1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14168,'0'0'8258,"1"12"-7221,3 234 3082,0 4 922,-3-193-4905,-1-57-136,1 1 0,-1-1 0,0 0 0,0 0 0,0 1 0,0-1 0,1 0 0,-1 0 0,0 1 0,0-1 0,1 0 0,-1 0 0,0 0 0,0 0 0,1 1 0,-1-1 0,0 0 0,0 0 0,1 0 0,-1 0 0,0 0 0,1 0 0,-1 0 0,0 0 0,1 0 0,-1 0 0,0 0 0,0 0 0,1 0 0,-1 0 0,0 0 0,1 0 0,-1 0 0,0 0 0,1 0 0,-1 0 0,0 0 0,0-1 0,1 1 0,-1 0 0,0 0 0,0 0 0,1-1 0,-1 1 0,0 0 0,0 0 0,0 0 0,1-1 0,-1 1 0,0 0 0,0 0 0,0-1 0,0 1 0,0 0 0,1-1 0,9-12-7,-1 0-1,12-22 1,-12 18-3954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10448,'0'0'10951,"7"-12"-10280,4-8-381,-2 3 58,1 0 1,12-16 0,-15 24-77,1 0 0,1 1 0,0 0 0,0 0 0,18-12 0,53-25 1412,-77 43-1545,-1 1 1,1 0-1,-1-1 0,1 1 1,0 0-1,-1 1 0,1-1 1,0 1-1,0-1 1,-1 1-1,1 0 0,0 0 1,0 0-1,0 0 1,4 1-1,-4 0 42,-1 0 1,1 1-1,-1-1 0,1 1 1,-1 0-1,0-1 0,1 1 1,-1 0-1,0 0 1,0 1-1,-1-1 0,1 0 1,0 1-1,2 4 0,25 53 464,-24-48-590,0 0 1,1 0-1,0 0 0,1-1 0,1 0 1,-1 0-1,12 11 0,-17-20-55,0 0 0,0-1 0,0 1 0,0-1 0,1 0 0,-1 1 0,0-1 0,1 0 0,-1 0 0,1 0 0,-1-1 0,1 1 0,-1-1 0,1 1 0,-1-1 0,6 0 0,-4 0 0,1-1 0,0 0 0,-1 0 0,1 0 0,0-1 0,-1 1 0,0-1 0,7-4 0,3-3 0,0-1 0,-1 0 0,0 0 0,13-15 0,-11 8 0,-2 1 0,14-21 0,-15 18 0,1 2 0,17-18 0,-29 34-53,0 1 0,-1 0 0,1-1 0,0 1 0,0 0 0,-1-1 0,1 1 0,0 0 0,0 0 0,0-1 0,0 1 0,-1 0 0,1 0 0,0 0 0,0 0 0,1 1-1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11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 8536,'0'0'18249,"8"-12"-17691,-6 8-542,54-74 1075,-47 66-770,1 1 0,0 0 0,0 1 0,1 0 0,18-12 0,60-37 2062,-87 58-2383,0 0 0,-1 0 0,2 0 0,-1 0 0,0 0 0,0 1 0,0-1 0,0 1 0,0 0 0,0-1 0,1 1 0,-1 0 0,0 0 0,0 0 0,0 1 0,1-1 0,-1 1 0,2 0 0,0 0 0,-1 1 0,0-1 0,0 1 0,0 0 0,0 0 0,0 1 0,0-1 0,-1 0 0,1 1 0,2 3 0,3 4 0,-1 1 0,0 0 0,-1 0 0,10 23 0,-12-24 0,3 9 0,1 0 0,1-1 0,22 34 0,-30-51 0,0 1 0,1-1 0,-1 0 0,1 0 0,0 0 0,-1 0 0,1 0 0,0 0 0,-1 0 0,1 0 0,0-1 0,0 1 0,0-1 0,0 1 0,0-1 0,0 0 0,-1 0 0,1 0 0,0 0 0,0 0 0,0 0 0,0 0 0,0-1 0,0 1 0,2-2 0,4 0 0,0-1 0,0 0 0,-1 0 0,12-7 0,-8 2 170,-1 1 0,0-1 0,0-1 0,11-12 0,9-14-4955,-20 15-10953,17-45 11804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6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 9744,'0'0'18871,"9"4"-18416,3-1-326,0 1 0,1-2 0,-1 0 0,1 0 0,13 0 1,78-2 645,-72-1-556,460-7 1701,-244-1-1920,-4 0 0,-239 9 0,6 0 0,1 0 0,0 1 0,20 3 0,-17-2 0,-24-3 0,-22 1 0,-153-7 0,168 4 0,-1-1 0,1 0 0,0-1 0,1-1 0,-1-1 0,-23-13 0,14 7 0,3 5 0,17 6 0,0 0 0,-1 0 0,1-1 0,-7-4 0,6 3 0,1 0 0,0 0 0,1 0 0,-1-1 0,1 0 0,-5-7 0,14 17 0,0-1 0,1 1 0,-1-1 0,1-1 0,0 1 0,0-1 0,0 0 0,1-1 0,8 4 0,76 21 0,-40-16 0,8 2 0,-1 3 0,59 23 0,-56-11 0,-61-28 0,1 0 0,-1 0 0,0 0 0,0 0 0,0 0 0,0 1 0,1-1 0,-1 0 0,0 0 0,0 0 0,0 0 0,0 0 0,0 0 0,0 1 0,0-1 0,1 0 0,-1 0 0,0 0 0,0 0 0,0 0 0,0 1 0,0-1 0,0 0 0,0 0 0,0 0 0,0 0 0,0 1 0,0-1 0,0 0 0,0 0 0,0 0 0,0 1 0,0-1 0,0 0 0,0 0 0,0 0 0,0 0 0,0 0 0,0 1 0,-1-1 0,1 0 0,0 0 0,0 0 0,0 0 0,0 0 0,0 1 0,-1-1 0,-10 9 0,-20 6 0,-70 17 0,31-11 0,36-9 0,8-3 0,-1 0 0,-45 7 0,71-16 0,-1 1 0,1-1 0,-1 0 0,1 0 0,-1 0 0,1 0 0,-1 0 0,1 0 0,-1-1 0,1 1 0,-1-1 0,1 1 0,0-1 0,-1 1 0,1-1 0,0 1 0,-1-1 0,1 0 0,0 0 0,0 0 0,0 0 0,-2-1 0,2 0 0,-1-1 0,1 1 0,0 0 0,0 0 0,0-1 0,0 1 0,0-1 0,1 1 0,-1 0 0,1-1 0,-1 0 0,1-2 0,0-4 0,0 1 0,1 0 0,0-1 0,0 1 0,1 0 0,0 0 0,4-9 0,-4 12 0,3-8 0,2-1 0,8-14 0,-14 25 0,1 1 0,-1 0 0,0 0 0,1 0 0,0 0 0,-1 0 0,1 0 0,0 0 0,0 1 0,0-1 0,0 1 0,0-1 0,0 1 0,1 0 0,-1 0 0,0 0 0,1 0 0,-1 0 0,1 0 0,2 0 0,-3 1-39,0 1 0,0-1-1,0 1 1,0 0 0,-1 0 0,1-1 0,0 1-1,-1 0 1,1 0 0,0 1 0,-1-1 0,0 0 0,1 0-1,-1 1 1,0-1 0,1 1 0,-1-1 0,1 3-1,2 1-3150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7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9848,'0'0'6064,"2"-10"-5263,13-52 603,-15 61-1237,1 1 0,-1-1 0,0 1 0,0-1 0,1 1 1,-1-1-1,0 1 0,0-1 0,0 1 0,0-1 0,0 1 0,0-1 0,0 1 1,0-1-1,0 1 0,0-1 0,0 1 0,0-1 0,0 1 0,0-1 1,-1 1-1,1-1 0,0 1 0,0-1 0,0 1 0,-1-1 0,0 2-9,0 0 1,1 1-1,-1-1 0,1 0 0,-1 1 0,1-1 1,-1 0-1,1 1 0,0-1 0,0 1 0,-1-1 1,1 3-1,-9 298 2951,27 5-160,-17-130-1741,2 1-401,-3-174-807,2 18 0,-2 38 0,-5-48 0,2-10 0,-1-9 0,-7-58 850,8 28-5636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8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16072,'0'0'5901,"2"-11"-5281,0 0-398,0 1 1,6-17 0,-7 26-167,0-1-1,0 1 1,1-1 0,-1 1 0,0-1 0,1 1 0,-1 0 0,1-1 0,0 1-1,-1 0 1,1 0 0,0 0 0,0 0 0,-1 1 0,1-1 0,0 1 0,0-1-1,0 1 1,0-1 0,0 1 0,0 0 0,4 0 0,3-1 216,18-3 662,-1 1 0,0 1 0,49 3 0,79 17 1956,-25-2-1651,210-2-1163,-323-14-76,0-1 0,0-1 0,0 0 0,0-1 0,0-1 0,29-11 0,-25 8 850,-9 5-5636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9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12056,'0'0'10401,"12"-4"-9707,0-1-518,1 0 55,1 0 0,0 0 0,1 1 0,18-2 0,12 2 908,49 3 1,-63 2-190,-1-1 1,1-2-1,0-1 0,55-13 0,-49 7-274,-25 7-533,0-1-1,0 0 1,17-8 0,-20 5-143,-40 40 0,23-24 0,-8 9-4073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4:59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15472,'0'0'8527,"17"-2"-7831,243-35 2193,-189 27-1089,-38 4-112,60-2-1,-92 8-1640,0 0 1,0 0-1,0 1 0,0-1 1,0 0-1,0 1 0,0-1 1,0 1-1,0-1 0,-1 1 1,1 0-1,0-1 0,0 1 0,0 0 1,-1-1-1,1 1 0,0 0 1,-1 0-1,1 0 0,0 1 1,8 18-4112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1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11760,'0'0'9529,"5"11"-8848,-4-7-620,4 6 78,-1 0 0,-1 1-1,1-1 1,-2 1 0,0-1-1,0 1 1,0 13 0,-5 72 1325,-16 108 0,18-197-1378,-1 17 689,1 29 0,1-30 267,2-20-250,4-7-452,5-10-47,13-30 291,33-92-1,-23 50-235,-7 23-118,57-122 349,-18 46-332,-52 109-231,-13 27-16,10-17 0,-3 16 0,-1 14 0,-2 6 0,0 1 0,-2 0 0,0-1 0,2 28 0,-4 69 0,-14 108 0,2-53 0,11-157 0,-1-4 0,1 0 0,0 0 0,0 0 0,1 7 0,0-13 0,0-1 0,0 1 0,0-1 0,-1 1 0,1-1 0,0 0 0,0 1 0,0-1 0,0 0 0,0 0 0,0 0 0,0 0 0,0 0 0,0 0 0,0 0 0,0 0 0,1 0 0,5 0 0,4 3-3935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1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19399,'0'0'4008,"0"12"-3241,-1 0-644,1 7 136,0 0-1,0 0 1,5 23 0,-4-36-186,0-1 0,0 0 1,1 1-1,0-1 0,-1 0 1,2 0-1,-1 0 1,1 0-1,0-1 0,0 1 1,0-1-1,0 1 1,1-1-1,0 0 0,-1 0 1,2-1-1,7 6 1,-4-4 88,1-1 0,-1 0 0,1-1 0,0 0 1,0-1-1,0 1 0,0-2 0,1 1 1,-1-1-1,0-1 0,1 0 0,-1 0 1,0-1-1,1 0 0,15-4 0,-23 4-130,0 1-1,0-1 1,0 0 0,0 0-1,0 0 1,0 0-1,0 0 1,-1 0-1,1-1 1,0 1-1,-1-1 1,1 1-1,-1-1 1,0 1-1,1-1 1,-1 0-1,0 1 1,0-1-1,0 0 1,0 0 0,1-3-1,-2 2 61,1-1-1,-1 1 1,0 0-1,0-1 1,0 1 0,0-1-1,0 1 1,-1 0-1,0 0 1,1-1 0,-1 1-1,-2-5 1,0 2 9,1 1 1,-1 0 0,0 0-1,0 0 1,0 0 0,0 0-1,-1 1 1,0-1 0,0 1-1,0 0 1,-1 0-1,1 1 1,-1-1 0,0 1-1,-8-4 1,10 6-102,0 1 0,-1-1 0,1 1 0,-1 0 0,1 0 0,0 0 0,-1 0 0,1 0 0,0 1 0,-1-1 0,1 1 0,-7 2 0,-40 21 0,18-8 0,29-15 73,-10 4 841,11-6-2099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10752,'0'0'6031,"10"-5"-5573,34-13 38,-41 17-428,0 1 0,0-1 0,0 1 1,0 0-1,0 0 0,0 0 0,0 0 1,0 1-1,0-1 0,0 1 0,0 0 0,0 0 1,0 0-1,0 0 0,-1 0 0,1 1 0,0-1 1,-1 1-1,1 0 0,2 2 0,7 3 182,7 5 70,0 1 0,-1 1 1,0 0-1,-1 1 0,18 21 0,69 93 1002,-80-98-1023,155 231 1930,-149-210-1604,-2 2-1,-3 1 1,23 72-1,-46-121-526,1 6 220,0 0 0,1-1 0,0 0-1,1 0 1,1 0 0,-1 0 0,2-1 0,-1 0 0,10 10-1,-16-19-293,1-1 0,-1 1 0,1-1-1,-1 0 1,1 1 0,-1-1 0,1 0-1,-1 0 1,1 1 0,-1-1 0,1 0 0,0 0-1,-1 0 1,1 0 0,-1 0 0,1 0-1,0 0 1,-1 0 0,1 0 0,-1 0-1,1 0 1,-1 0 0,1 0 0,0 0-1,-1 0 1,1-1 0,-1 1 0,1 0 0,-1 0-1,1-1 1,-1 1 0,1 0 0,-1-1-1,1 1 1,-1 0 0,0-1 0,1 1-1,0-2 1,15-20 807,-14 18-794,31-57 830,-17 26-5746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2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13360,'0'0'9542,"12"5"-8782,8 1-411,0 0 1,0-2-1,1 0 0,-1-1 1,1-1-1,0-1 0,28-1 1,-33-3 64,0 0 0,0 0 0,0-2 1,-1 0-1,1 0 0,-1-2 0,22-12 1,-31 16-228,-2-1 1,1 1 0,0-1 0,-1 0-1,1 0 1,-1-1 0,0 1-1,-1-1 1,1 0 0,4-8-1,-7 9-135,1 1-1,-1-1 0,0 0 1,0 0-1,0 0 0,0 0 1,-1 0-1,0 0 0,0 0 0,0 0 1,0 0-1,0 0 0,-1 0 1,0 0-1,0 0 0,0 0 1,-2-4-1,1 3-51,0 0 0,0 1 0,-1-1 0,1 1 0,-1-1 0,0 1 0,-1 0 0,1 0 0,-1 1 0,0-1 0,1 1 0,-2-1 0,1 1 0,0 1 0,-1-1 0,1 0 0,-1 1 0,0 0 0,1 0 0,-1 0 0,0 1 0,0 0 0,0 0 0,-1 0 0,1 1 0,0-1 0,0 1 0,-6 1 0,-2 0 0,1 0 0,-1 1 0,1 0 0,0 1 0,0 1 0,0 0 0,1 0 0,-1 1 0,1 1 0,-18 12 0,21-13 0,1 0 0,0 1 0,0 0 0,0 0 0,1 1 0,0 0 0,0 0 0,1 0 0,0 1 0,0-1 0,1 1 0,0 1 0,0-1 0,1 0 0,0 1 0,0 0 0,1 0 0,1 0 0,-1 0 0,1 0 0,1 0 0,-1 0 0,2 0 0,-1 0 0,1 0 0,1 0 0,0 0 0,0 0 0,0 0 0,1-1 0,1 1 0,6 12 0,-3-10 0,1 0 0,0 0 0,0-1 0,1 0 0,1-1 0,0 0 0,0 0 0,0-1 0,1 0 0,1-1 0,-1-1 0,1 0 0,23 9 0,-18-9 0,1 0 0,0-2 0,1 0 0,-1 0 0,1-2 0,-1-1 0,1 0 0,0-1 0,24-4 0,-24 2 0,0-2 0,0 0 0,0-1 0,0-1 0,18-9 0,0-3 850,-18 8-5635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3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84 12056,'0'0'11842,"-10"-1"-11173,0 0-441,3 0-6,0 0 0,1 0 0,-1 0 0,-9-4 0,15 4-190,-12-4 3000,26-1 478,-4 2-3230,19-6-280,1 1 0,0 1 0,0 2 0,1 1 0,-1 1 0,35 0 0,65-6 0,-128 10 0,-1 1 0,1 0 0,-1 0 0,0-1 0,1 1 0,-1 0 0,0 0 0,0-1 0,0 1 0,1 0 0,-1 0 0,0 0 0,0 0 0,0-1 0,0 1 0,-1 0 0,1 0 0,0 1 0,0-2 0,-2 10-3935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6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 11152,'0'0'20130,"0"11"-19454,-2 40-276,-10 58 1,-6-22-401,8-45 0,-6 70 0,16-106 0,-1 0 0,2 0 0,-1 0 0,1 0 0,0 1 0,0-1 0,0-1 0,5 13 0,-4-15 0,-1 1 0,1-1 0,0 0 0,1 0 0,-1 0 0,0 0 0,1 0 0,0 0 0,0 0 0,-1-1 0,2 0 0,-1 1 0,0-1 0,0 0 0,6 2 0,9 3 0,0 0 0,1-2 0,-1 0 0,1-1 0,0 0 0,0-2 0,0-1 0,1 0 0,-1-1 0,0-1 0,37-7 0,-43 7 996,-7 0-5979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17583,'0'0'2127,"14"-4"-1420,403-107 3979,-406 109-4514,1-2 175,0 1-1,0 1 0,0 0 0,0 0 0,1 2 1,-1-1-1,0 1 0,24 4 0,-24-2-3902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6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1 15376,'0'0'1873,"-6"14"-1099,-104 190 2045,-159 236 2436,262-427-5027,-8 11 482,1 1-1,1 0 1,1 1 0,1 0-1,-9 37 1,20-63-680,0 1-1,0-1 1,0 0 0,0 0 0,-1 0-1,1 1 1,0-1 0,0 0-1,0 0 1,0 1 0,0-1-1,0 0 1,0 1 0,0-1-1,0 0 1,0 0 0,0 1-1,0-1 1,0 0 0,0 0 0,0 1-1,0-1 1,0 0 0,1 0-1,-1 1 1,0-1 0,0 0-1,0 0 1,0 1 0,0-1-1,1 0 1,-1 0 0,0 0-1,0 1 1,0-1 0,1 0 0,-1 0-1,0 0 1,0 0 0,0 0-1,1 0 1,-1 1 0,1-1-1,11-6 517,8-11-4859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0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11856,'0'0'20696,"0"13"-20509,-12 229-167,6-67-20,10-202 960,0 11-3930,-3 13 1045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5:18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2534 1475 9144,'0'0'8377,"-11"-1"-8087,-51-3 333,46 2-71,1-1 1,0-1-1,-1 0 1,1-2-1,1 1 0,-18-10 1,-79-52 1038,105 63-1513,-7-6 146,1-1 1,0 0-1,0 0 1,-17-23-1,-5-6 211,-35-34 520,3-4-1,-69-107 1,109 145-685,-71-116 398,84 131-566,1-1 0,1 0 0,2-1 0,-10-42 0,12 38 9,-44-176 577,8 96-592,15 61-92,6 13 41,17 29-42,0 0 0,-1 0 0,0 1 0,0 0 0,-1 0 0,1 1 0,-1 0 0,-1 0 0,1 0 0,-1 1 0,0 0 0,-15-6 0,18 10 1,0-1 1,0 1 0,0 0-1,-1 1 1,1-1 0,0 1-1,0 0 1,-1 1 0,1-1-1,-7 2 1,-5 0 1,0 1 30,0 0-1,0 2 1,0-1-1,-21 11 1,8-4-1,17-5-4,0 1-1,1 0 0,-1 0 0,-13 13 0,11-10 22,-1 0-1,-22 10 0,38-20-49,-10 6 88,0 0 0,0 1 0,1 0 0,0 1 0,-11 12 0,-1-1 94,-15 14-57,13-14 43,1 2-1,-35 41 1,39-39-170,-1-1 0,-26 22 0,41-40 0,0 0 0,-1-1 0,1 0 0,-1 0 0,0 0 0,0 0 0,0-1 0,0 0 0,0 0 0,-1 0 0,1-1 0,-1 0 0,1 0 0,-1 0 0,1-1 0,-1 1 0,1-1 0,-1-1 0,0 1 0,1-1 0,-1 0 0,1 0 0,-1-1 0,1 1 0,0-1 0,0 0 0,-7-4 0,3 0 0,0 0 0,0 0 0,-14-13 0,14 10 0,-1 1 0,-14-9 0,16 12 0,1-1 0,0 0 0,0 0 0,0 0 0,1-1 0,0 0 0,1 0 0,-8-13 0,5 8 0,-1 1 0,-12-14 0,-7-2 0,13 14 0,1-1 0,-14-19 0,25 30 0,0-1 0,0 1 0,0 0 0,0 1 0,0-1 0,-1 0 0,1 1 0,-1 0 0,1 0 0,-1 0 0,0 0 0,0 1 0,0-1 0,0 1 0,-6-1 0,-10-4 0,16 4 0,1 0 0,-1 1 0,1-2 0,0 1 0,-1 0 0,-2-3 0,4 3 0,0 0 0,0 0 0,0 0 0,-1 0 0,1 1 0,0-1 0,-1 1 0,1 0 0,-1 0 0,0 0 0,1 0 0,-1 0 0,-4 0 0,6 1 0,-1 0 0,0-1 0,1 1 0,-1 0 0,1-1 0,-1 0 0,1 1 0,0-1 0,-1 0 0,1 1 0,-1-1 0,1 0 0,0 0 0,0 0 0,0 0 0,0 0 0,-1 0 0,0-3 0,1 4 0,-1-1 0,1 1 0,0-1 0,-1 1 0,1 0 0,-1-1 0,1 1 0,0 0 0,-1 0 0,1 0 0,-1 0 0,1 0 0,-1 1 0,1-1 0,0 0 0,-1 1 0,1-1 0,-2 1 0,-2 15 0,1 0 0,1 0 0,1 0 0,0 0 0,1 0 0,0 0 0,2 0 0,0 1 0,5 25 0,-4-31 0,18 91 0,-14-49 0,-6-60 0,-2 0 0,1 0 0,-1 1 0,-4-13 0,-3-7 0,-14-71 0,-21-71 0,42 163 0,1-1 0,0 0 0,0 1 0,0-10 0,1 11 0,0 0 0,0 1 0,-1-1 0,1 0 0,-1 0 0,0 0 0,0 0 0,-1 1 0,1-1 0,-4-5 0,5 9 0,0 0 0,0 0 0,-1-1 0,1 1 0,0 0 0,0 0 0,-1 0 0,1-1 0,0 1 0,0 0 0,0 0 0,-1-1 0,1 1 0,0 0 0,0-1 0,0 1 0,0 0 0,0-1 0,0 1 0,0 0 0,0 0 0,0-1 0,0 1 0,0 0 0,0-1 0,0 1 0,0 0 0,0-1 0,0 1 0,0 0 0,0-1 0,0 1 0,0 0 0,0-1 0,0 1 0,1 0 0,-1 0 0,0-1 0,0 1 0,0 0 0,1 0 0,-1-1 0,0 1 0,0 0 0,0 0 0,1 0 0,-1-1 0,0 1 0,1 0 0,-1 0 0,0 0 0,0 0 0,1 0 0,-1-1 0,0 1 0,1 0 0,-1 0 0,0 0 0,1 0 0,-1 0 0,0 0 0,1 0 0,-1 0 0,25 4 0,-19-3 0,149 17 0,58 10 0,-207-26 0,1-2 0,-1 1 0,0 1 0,0-1 0,0 1 0,0 0 0,0 0 0,0 1 0,-1-1 0,8 6 0,-12-8 0,-1 1 0,0 0 0,0-1 0,1 1 0,-1-1 0,0 1 0,0-1 0,0 1 0,0 0 0,0-1 0,0 1 0,0-1 0,0 1 0,0 0 0,0-1 0,0 1 0,0-1 0,0 1 0,-1 0 0,1-1 0,0 1 0,0-1 0,-1 1 0,1-1 0,0 1 0,-1-1 0,1 1 0,0-1 0,-1 1 0,1-1 0,-1 1 0,-19 19 0,13-13 0,-3 2 0,-1-1 0,1 0 0,-1 0 0,-16 8 0,-16 11 0,-11 16 0,53-43 0,1 0 0,0 0 0,0 1 0,-1-1 0,1 0 0,0 0 0,-1 0 0,1 1 0,0-1 0,0 0 0,-1 1 0,1-1 0,0 0 0,0 0 0,0 1 0,0-1 0,-1 0 0,1 1 0,0-1 0,0 0 0,0 1 0,0-1 0,0 0 0,0 1 0,0-1 0,0 0 0,0 1 0,0-1 0,0 0 0,0 1 0,0-1 0,0 1 0,0-1 0,0 0 0,1 1 0,-1-1 0,12 14 0,18 4 0,-28-17 0,0 0 0,-1-1 0,1 1 0,0-1 0,0 0 0,0 0 0,0 0 0,-1 0 0,5 0 0,12 1 0,-17-1 0,-1 0 0,0 0 0,0 0 0,0 1 0,0-1 0,0 0 0,0 0 0,1 0 0,-1 0 0,0 0 0,0 0 0,0 0 0,0 0 0,0 0 0,0 0 0,0 0 0,0 0 0,1 1 0,-1-1 0,0 0 0,0 0 0,0 0 0,0 0 0,0 0 0,0 0 0,0 0 0,0 1 0,0-1 0,0 0 0,0 0 0,0 0 0,0 0 0,0 0 0,0 0 0,0 1 0,0-1 0,0 0 0,0 0 0,0 0 0,0 0 0,0 0 0,0 0 0,0 1 0,0-1 0,0 0 0,-6 6 0,-9 3 0,-67 23 0,67-29 0,18-11 0,23-16 0,15-10 850,-18 16-5635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04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275 243 8744,'0'0'7041,"-10"10"-6542,6-7-455,-3 4 47,0 0 0,0 1 0,0 0 1,1 0-1,0 0 0,0 1 0,1 0 0,0 0 0,-4 13 0,-60 232 1633,36-121-952,10-19-136,17-75-142,-2-2 0,-17 54 0,21-81-301,0-3 177,2 0 0,-1 1 0,1 0 1,-2 11-1,10-32 716,20-242 501,-6 36-749,-15 178-681,1-3 153,16-67 1,-6 47-62,-13 45-144,1 0 0,1 0 0,1 1 0,0 0 0,2 0 0,18-32 0,-22 43-51,1 0 0,1 0 0,-1 0 0,1 1 0,13-11 0,-16 16-32,0-1 0,0 0 0,0 1 0,1-1 0,-1 1 0,0 0-1,0 0 1,1 0 0,-1 0 0,1 1 0,-1-1 0,1 1 0,-1 0-1,0 0 1,1 0 0,-1 1 0,1-1 0,3 2 0,10 3 60,0 1 0,0 1 1,0 1-1,-1 0 0,0 1 1,-1 1-1,0 0 0,0 1 0,-1 0 1,17 19-1,-28-26-56,0 1-1,1-1 1,-2 1-1,1 0 0,0 0 1,-1 1-1,0-1 1,0 0-1,-1 1 1,1-1-1,-1 1 1,-1 0-1,1-1 1,-1 11-1,0-7-1,0 0 1,0 0-1,-1-1 0,-1 1 0,0 0 0,0-1 1,0 1-1,-8 14 0,4-12 3,-1-1-1,0 0 1,-1-1-1,0 0 1,-1 0-1,0 0 1,-15 10-1,-3 1 90,-45 23-1,48-30 35,-1-2 0,-1 0 0,0-2 0,-50 11 0,38-12 1,88 22-151,7-12 0,-41-14 0,0 0 0,-1 2 0,1 0 0,20 12 0,-19-8 0,15 10 0,38 28 0,-64-42 0,0-1 0,-1 1 0,1 0 0,-1 1 0,0-1 0,-1 1 0,1 0 0,-2 0 0,1 1 0,-1-1 0,0 1 0,0-1 0,2 12 0,-4-13 0,0 0 0,0 0 0,-1 0 0,1 0 0,-1 1 0,-1-1 0,1 0 0,-1 0 0,0-1 0,-1 1 0,1 0 0,-1 0 0,0 0 0,-1-1 0,1 1 0,-1-1 0,0 0 0,-7 9 0,0-2 0,0 0 0,-1-1 0,0 0 0,0-1 0,-2 0 0,1-1 0,-1 0 0,0-1 0,-1-1 0,0 0 0,0-1 0,0 0 0,-1-1 0,0 0 0,0-2 0,0 0 0,-1 0 0,1-1 0,-22-1 0,15-2 0,-36-6 0,36 3 0,-34 0 0,55 4 0,1 0 0,0 0 0,0 0 0,-1-1 0,1 1 0,0 0 0,-1 0 0,1 0 0,0 0 0,0 0 0,-1-1 0,1 1 0,0 0 0,0 0 0,-1-1 0,1 1 0,0 0 0,0 0 0,0-1 0,-1 1 0,1 0 0,0 0 0,0-1 0,0 1 0,0 0 0,0-1 0,0 1 0,-1 0 0,1-1 0,0 1 0,0 0 0,0-1 0,0 1 0,0 0 0,0-1 0,0 1 0,1 0 0,-1 0 0,0-1 0,0 1 0,0 0 0,0-1 0,0 1 0,0 0 0,1-1 0,-1 1 0,0 0 0,0 0 0,0-1 0,1 1 0,-1 0 0,0 0 0,0 0 0,1-1 0,13-16 0,8 5 0,1 2 0,0 0 0,33-9 0,-53 18 0,44-12 0,1 3 0,50-5 0,68-15 0,-118 17 0,-1-2 0,-1-2 0,56-30 0,-92 42 0,-1-1 0,0 0 0,0 0 0,-1-1 0,0 0 0,0-1 0,11-13 0,-17 19 0,-1-1 0,1 1 0,0-1 0,-1 1 0,1-1 0,-1 0 0,0 0 0,1 0 0,-2 1 0,1-1 0,0 0 0,0 0 0,-1 0 0,0 0 0,0 0 0,1 0 0,-2 0 0,1 0 0,0 0 0,-1 0 0,1 0 0,-1 0 0,0 0 0,0 0 0,0 0 0,0 0 0,-1 1 0,1-1 0,-1 0 0,1 1 0,-4-4 0,3 4 0,1 0 0,-1 1 0,1-1 0,-1 1 0,0-1 0,0 1 0,0 0 0,0-1 0,0 1 0,0 0 0,0 0 0,0 1 0,0-1 0,0 0 0,0 1 0,-1-1 0,1 1 0,0 0 0,0-1 0,-3 2 0,1-1 0,0 1 0,0 0 0,0 0 0,0 0 0,1 0 0,-1 1 0,0-1 0,1 1 0,-1 0 0,-5 5 0,1-1 0,0 1 0,1 0 0,0 0 0,0 0 0,1 1 0,0 0 0,0 1 0,-7 13 0,9-13 0,1-1 0,0 1 0,0 0 0,1 0 0,0-1 0,1 1 0,0 1 0,0-1 0,1 0 0,0 0 0,3 12 0,-2-14 0,0-1 0,0 0 0,1 0 0,0 0 0,0 0 0,1 0 0,0-1 0,0 1 0,0-1 0,1 0 0,-1 0 0,1 0 0,1 0 0,-1 0 0,0-1 0,1 0 0,6 4 0,-2-2 0,-1-1 0,1-1 0,0 0 0,0 0 0,1-1 0,-1 0 0,1-1 0,-1 0 0,1 0 0,0-1 0,0 0 0,0-1 0,0 0 0,0 0 0,-1-1 0,1-1 0,0 0 0,0 0 0,-1 0 0,0-2 0,15-5 0,-6 1 0,-1-1 0,1 0 0,-2-2 0,0 0 0,0 0 0,-1-2 0,0 1 0,-1-2 0,0 0 0,-1-1 0,-1 0 0,-1-1 0,18-31 0,-15 21 0,-1 0 0,-1-1 0,-1 0 0,9-38 0,-13 51 0,-7 14 0,0 0 0,0 0 0,0-1 0,1 1 0,-1 0 0,0 0 0,0 0 0,1 0 0,-1 0 0,0-1 0,0 1 0,1 0 0,-1 0 0,0 0 0,0 0 0,1 0 0,-1 0 0,0 0 0,0 0 0,1 0 0,-1 0 0,0 0 0,0 0 0,1 0 0,-1 0 0,0 0 0,1 1 0,-1-1 0,0 0 0,2 1 0,-1 0 0,0 0 0,0 1 0,0-1 0,1 0 0,-1 1 0,-1-1 0,1 1 0,0-1 0,0 1 0,0 0 0,-1-1 0,1 3 0,2 9 0,0-1 0,-1 1 0,0 0 0,-1 23 0,-6 51 0,5-86 0,-1 11 0,-1 0 0,0 1 0,-1-1 0,-1 0 0,0-1 0,0 1 0,-1-1 0,-9 15 0,10-19 0,-1 0 0,0 0 0,0 0 0,0-1 0,-1 0 0,0 0 0,0 0 0,-1-1 0,0 0 0,1 0 0,-2-1 0,1 0 0,-9 4 0,13-8 0,-1 1 0,0 0 0,0-1 0,0 1 0,1-1 0,-1 0 0,0 0 0,0-1 0,0 1 0,1-1 0,-1 0 0,0 0 0,0 0 0,1 0 0,-1-1 0,1 1 0,-1-1 0,1 0 0,0 0 0,0 0 0,0 0 0,0-1 0,0 0 0,0 1 0,1-1 0,-5-5 0,7 7 0,-1 1 0,1 0 0,0-1 0,-1 1 0,1-1 0,0 1 0,0 0 0,-1-1 0,1 1 0,0-1 0,0 1 0,-1-1 0,1 1 0,0-1 0,0 1 0,0-1 0,0 1 0,0-1 0,0 1 0,0-1 0,0 1 0,0-1 0,0 1 0,0-1 0,0 1 0,0-1 0,0 1 0,0-1 0,1 1 0,-1-1 0,0 1 0,0-1 0,1 1 0,-1-1 0,0 1 0,1 0 0,-1-1 0,0 1 0,1 0 0,-1-1 0,0 1 0,1 0 0,-1-1 0,1 1 0,-1 0 0,1 0 0,-1-1 0,1 1 0,-1 0 0,0 0 0,1 0 0,0 0 0,30-2 0,-3 6 0,1 2 0,38 12 0,-45-11 0,0-1 0,0 0 0,0-2 0,0-1 0,42 1 0,-59-4 0,1-1 0,-1 0 0,1 0 0,0 0 0,-1-1 0,0 1 0,1-2 0,-1 1 0,0 0 0,0-1 0,0 0 0,0 0 0,-1 0 0,1-1 0,-1 0 0,0 0 0,0 0 0,0 0 0,-1 0 0,1-1 0,-1 0 0,0 0 0,0 0 0,3-9 0,2-9 0,-1 0 0,-1 0 0,0-1 0,2-37 0,0 9 0,-7 45 0,2-12 0,-3 19 0,0 0 0,0 0 0,0-1 0,0 1 0,0 0 0,0 0 0,0-1 0,0 1 0,0 0 0,1 0 0,-1-1 0,0 1 0,0 0 0,0 0 0,0 0 0,0-1 0,1 1 0,-1 0 0,0 0 0,0 0 0,0-1 0,0 1 0,1 0 0,-1 0 0,0 0 0,0 0 0,1 0 0,-1 0 0,0 0 0,0-1 0,1 1 0,-1 0 0,0 0 0,0 0 0,1 0 0,-1 0 0,0 0 0,0 0 0,1 0 0,-1 0 0,0 0 0,0 0 0,1 0 0,-1 1 0,0-1 0,6 4 0,-1 0 0,0 0 0,0 0 0,-1 1 0,1 0 0,-1 0 0,0 0 0,-1 0 0,5 8 0,24 55 0,-27-55 0,4 8 0,-1 0 0,-1 0 0,7 36 0,-12-49 0,-1 0 0,-1 0 0,1 0 0,-1 0 0,-1 1 0,0-1 0,0 0 0,0 0 0,-1 0 0,0 0 0,0 0 0,-8 14 0,9-20 0,0 0 0,-1 0 0,1 1 0,-1-2 0,1 1 0,-1 0 0,0 0 0,0 0 0,0-1 0,0 1 0,0-1 0,0 0 0,0 0 0,-1 1 0,1-1 0,0-1 0,-1 1 0,1 0 0,-1 0 0,1-1 0,-1 0 0,1 1 0,-1-1 0,1 0 0,-1 0 0,1 0 0,-1-1 0,1 1 0,-1-1 0,1 1 0,-4-2 0,-7-2 0,0-1 0,0-1 0,0 0 0,-15-10 0,25 14 0,-17-9 0,3 2 0,1-1 0,-24-19 0,25 7 0,13 12 0,3 10 0,-1 0 0,0 0 0,1-1 0,-1 1 0,1 0 0,-1 0 0,1 0 0,-1 0 0,1 0 0,-1 0 0,1 0 0,-1 0 0,0 0 0,1 0 0,-1 0 0,1 1 0,-1-1 0,1 0 0,-1 0 0,0 0 0,1 0 0,-1 1 0,1-1 0,-1 0 0,1 1 0,6 2 0,-1-1 0,1 0 0,0 0 0,14 2 0,17 4 0,10 10 0,-13-4 0,0-2 0,1-1 0,57 9 0,-83-18 0,-1-1 0,1 0 0,0-1 0,-1 0 0,1-1 0,-1 0 0,1-1 0,-1 0 0,1 0 0,-1-1 0,0 0 0,0 0 0,0-1 0,-1 0 0,1-1 0,-1 0 0,0 0 0,14-13 0,-16 12 0,-1 0 0,0 0 0,0 0 0,-1-1 0,0 1 0,0-1 0,0 0 0,-1-1 0,0 1 0,0 0 0,2-12 0,-4 13 0,0 0 0,0 0 0,-1 0 0,1 0 0,-1 0 0,-1 0 0,1-1 0,-1 1 0,0 0 0,0 0 0,-1 0 0,0 0 0,0 1 0,0-1 0,-4-5 0,4 7 0,0 1 0,0 0 0,0-1 0,-1 1 0,0 0 0,1 0 0,-1 1 0,0-1 0,-1 0 0,1 1 0,0 0 0,-1 0 0,1 0 0,-1 0 0,1 0 0,-6-1 0,7 3 0,-1 0 0,0-1 0,1 1 0,-1 0 0,0 0 0,1 0 0,-1 1 0,0-1 0,1 1 0,-1-1 0,1 1 0,-1 0 0,1 0 0,-1 0 0,1 0 0,-1 0 0,1 1 0,0-1 0,0 1 0,0-1 0,0 1 0,0 0 0,0 0 0,-2 3 0,1-1 0,0 0 0,0 0 0,0 0 0,0 1 0,1-1 0,0 1 0,0 0 0,0 0 0,1 0 0,-1 0 0,1 0 0,0 0 0,1 0 0,-1 7 0,1-5 0,1 0 0,0 1 0,0-1 0,1 0 0,-1 0 0,2 0 0,-1 0 0,1 0 0,5 10 0,-4-10 0,1 1 0,0-1 0,0 0 0,0 0 0,1 0 0,0-1 0,1 0 0,-1 0 0,1-1 0,0 1 0,0-2 0,1 1 0,0-1 0,-1 0 0,1 0 0,1-1 0,13 4 0,-9-6 0,1 1 0,-1-2 0,0 0 0,0 0 0,0-1 0,1-1 0,-1 0 0,0 0 0,-1-2 0,1 0 0,0 0 0,-1-1 0,0 0 0,14-9 0,-6 2 0,-3 3 0,-1 0 0,0-2 0,0 0 0,-1 0 0,-1-1 0,15-17 0,-6 1 0,-2-2 0,-1 0 0,-1-1 0,-2-1 0,-1-1 0,-2 0 0,19-66 0,-20 46 0,-1-1 0,-4 0 0,-1 0 0,-2-87 0,-5 111 0,-1-1 0,-2 0 0,-1 1 0,-1-1 0,-1 1 0,-17-45 0,23 73 0,-1 0 0,0 1 0,1-1 0,-1 1 0,0-1 0,0 1 0,0 0 0,0-1 0,0 1 0,0 0 0,0 0 0,0-1 0,-1 1 0,1 0 0,0 0 0,-1 0 0,-2-1 0,3 2 0,0 0 0,0 0 0,0 0 0,0 0 0,0 0 0,-1 0 0,1 0 0,0 0 0,0 0 0,0 1 0,0-1 0,0 0 0,0 1 0,0-1 0,0 1 0,0-1 0,0 1 0,0-1 0,0 1 0,0 1 0,-5 3 0,1 0 0,1 0 0,-1 1 0,1 0 0,0 0 0,-5 12 0,-11 26 0,2 1 0,3 0 0,1 2 0,2-1 0,2 2 0,3-1 0,-3 62 0,8-28 0,4 0 0,3 0 0,23 125 0,-26-198 0,-1 0 0,1 0 0,0 0 0,0-1 0,1 1 0,0-1 0,1 1 0,-1-1 0,2 0 0,-1 0 0,1-1 0,8 10 0,-9-12 89,0 0 1,1 0-1,0-1 1,0 1-1,0-1 1,0 0-1,1-1 0,-1 1 1,1-1-1,10 3 1,-5-3-1320,1 0 1,0 0-1,22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08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1241 10152,'0'0'7017,"16"-17"-6460,-3 2-421,9-9 122,-2-1 1,-1-1-1,22-37 0,-16 14 507,36-98 0,2-62 797,-35 87 146,13-134-1,-40 248-1328,-3 8 189,-3 13 12,-30 263 648,4-25-642,18-175-403,-24 129 259,26-159-301,-1-2 0,-25 60 0,10-50 116,-1-1 1,-38 51-1,65-102-248,-4 7 64,-1-2-1,1 1 1,-1-1-1,-1 0 1,-9 9-1,14-14-46,1-1 1,-1 0-1,0 0 0,0 0 0,1 0 1,-1 0-1,0 0 0,0-1 1,0 1-1,0 0 0,0-1 0,0 0 1,0 1-1,0-1 0,0 0 1,-1 0-1,1 0 0,0-1 0,0 1 1,0 0-1,0-1 0,0 1 0,0-1 1,0 0-1,0 1 0,0-1 1,1 0-1,-1 0 0,0 0 0,-3-3 1,3 2-8,0-1 1,0 1 0,0 0-1,0-1 1,0 1-1,1-1 1,-1 0 0,1 0-1,-1 1 1,1-1-1,0 0 1,0 0 0,0 0-1,1 0 1,-1 0-1,1 0 1,0-1 0,0 1-1,0 0 1,0 0-1,0 0 1,1 0 0,-1 0-1,1 0 1,2-6-1,0-1 42,0 0 1,1 0-1,0 0 0,1 1 0,0 0 0,9-12 0,5-1-61,1 1 0,0 1 0,45-33 0,-21 17 0,103-81 0,94-85 0,-225 185 0,26-35 0,-13 14 0,-14 27 0,0-1 0,-20 22 0,0-1 0,-6 19 0,4-9 0,-13 37 0,2 0 0,2 2 0,-10 79 0,25-135 0,-1 15 0,-1 31 0,3-44 0,0-1 0,1 1 0,-1 0 0,1 0 0,0 0 0,0 0 0,0 0 0,0-1 0,1 1 0,-1 0 0,1-1 0,0 0 0,4 6 0,-5-8 0,0 0 0,0-1 0,0 1 0,-1 0 0,1-1 0,1 1 0,-1-1 0,0 1 0,0-1 0,0 1 0,0-1 0,0 0 0,0 0 0,0 1 0,1-1 0,-1 0 0,0 0 0,0 0 0,0 0 0,0 0 0,1-1 0,-1 1 0,0 0 0,0 0 0,0-1 0,0 1 0,0-1 0,2 0 0,30-20 0,-30 18 0,22-17 0,-2-1 0,0-1 0,-2 0 0,31-43 0,-15 11 0,37-71 0,-66 109 0,-2 0 0,7-22 0,-1 5 0,-30 78 0,3 0 0,2 1 0,-15 94 0,28-132 0,-1 4 0,0 0 0,1-1 0,2 24 0,-2-32 0,1-1 0,-1 1 0,1-1 0,-1 0 0,1 0 0,0 1 0,0-1 0,0 0 0,0 0 0,0 0 0,1 0 0,-1 0 0,1 0 0,-1 0 0,1 0 0,-1-1 0,1 1 0,0 0 0,0-1 0,0 0 0,0 1 0,0-1 0,0 0 0,0 0 0,1 0 0,2 1 0,-2-2 0,-1 0 0,1 0 0,-1 0 0,1 0 0,-1 0 0,1-1 0,-1 1 0,0-1 0,1 1 0,-1-1 0,0 0 0,1 0 0,-1 0 0,0 0 0,3-2 0,33-26 0,-29 21 0,18-18 0,0-2 0,-1-1 0,-2-1 0,30-48 0,15-20 0,-62 89 0,0 1 0,0 0 0,1 0 0,0 1 0,0 0 0,1 0 0,9-5 0,-17 12 0,-1 0 0,1 0 0,0 0 0,-1 0 0,1 0 0,-1 0 0,1 0 0,-1 0 0,1 0 0,0 0 0,-1 0 0,1 0 0,-1 0 0,1 0 0,0 1 0,-1-1 0,1 0 0,-1 0 0,1 1 0,-1-1 0,1 0 0,-1 1 0,0-1 0,1 1 0,-1-1 0,1 1 0,-1-1 0,0 0 0,1 1 0,-1-1 0,0 1 0,1 0 0,-1-1 0,0 1 0,0-1 0,0 1 0,1-1 0,-1 1 0,0-1 0,0 2 0,7 28 0,-5-3 0,0 0 0,-2 1 0,-2-1 0,0 0 0,-1 0 0,-2-1 0,-1 1 0,-10 26 0,14-43 0,11-22 0,26-49 0,-20 34 0,0 0 0,2 1 0,36-42 0,-44 58 0,4-4 0,0 1 0,24-19 0,-36 32 0,0-1 0,-1 1 0,1 0 0,0 0 0,0-1 0,-1 1 0,1 0 0,0 0 0,-1 0 0,1 0 0,0 0 0,0 0 0,0 0 0,-1 0 0,1 0 0,0 0 0,-1 0 0,1 0 0,0 0 0,0 1 0,-1-1 0,1 0 0,0 1 0,-1-1 0,1 0 0,0 1 0,-1-1 0,1 1 0,-1-1 0,1 1 0,-1-1 0,1 1 0,-1 0 0,1-1 0,-1 1 0,1 0 0,-1-1 0,0 1 0,1 0 0,-1-1 0,0 1 0,0 0 0,1 1 0,10 34 0,-11-34 0,8 62 0,-8-52 0,1 0 0,0-1 0,1 1 0,0 0 0,1-1 0,0 1 0,1-1 0,7 15 0,-10-25 0,0 0 0,1 0 0,-1 1 0,1-1 0,-1 0 0,1 0 0,-1-1 0,1 1 0,0 0 0,-1 0 0,1-1 0,0 1 0,0-1 0,-1 0 0,1 1 0,0-1 0,0 0 0,0 0 0,-1 0 0,1 0 0,0 0 0,0-1 0,1 1 0,47-11 0,-45 9 0,25-8 0,0-2 0,-1-1 0,43-27 0,-37 20 0,56-23 0,-35 18 0,-90 54 0,-3 1 0,-64 65 0,99-93 0,0 1 0,0-1 0,0 1 0,1 0 0,-1-1 0,0 1 0,1 0 0,0 0 0,0 0 0,0 0 0,0 0 0,0 1 0,1-1 0,-1 0 0,1 0 0,0 6 0,0-6 0,1-1 0,-1 1 0,1-1 0,0 1 0,0-1 0,0 1 0,0-1 0,0 1 0,1-1 0,-1 0 0,1 0 0,-1 0 0,1 0 0,0 0 0,0 0 0,0 0 0,0 0 0,0-1 0,0 1 0,4 1 0,3 2 0,0 0 0,1-1 0,-1-1 0,1 1 0,0-2 0,0 1 0,0-1 0,0-1 0,0 0 0,0 0 0,0-1 0,0 0 0,14-2 0,-8-1 0,1-1 0,-1-1 0,1 0 0,-1-1 0,-1-1 0,1 0 0,19-13 0,-5 0 0,-1-1 0,-1-2 0,0 0 0,-2-2 0,25-31 0,-10 7 0,-3-2 0,33-59 0,-52 74 0,-1 0 0,-2-2 0,-1 0 0,-2 0 0,-1-1 0,9-65 0,-13 39 0,-2 1 0,-3-1 0,-8-88 0,4 136 0,1 7 0,0 1 0,-1 0 0,0 0 0,-1 0 0,0 1 0,0-1 0,0 0 0,-2 0 0,-4-10 0,7 18 0,1 1 0,0-1 0,-1 1 0,1-1 0,0 1 0,-1-1 0,1 1 0,-1-1 0,1 1 0,-1 0 0,1-1 0,-1 1 0,1 0 0,-1-1 0,1 1 0,-1 0 0,0 0 0,1 0 0,-1-1 0,1 1 0,-1 0 0,0 0 0,1 0 0,-1 0 0,0 0 0,1 0 0,-1 0 0,1 0 0,-1 1 0,0-1 0,1 0 0,-1 0 0,1 0 0,-1 1 0,1-1 0,-1 0 0,1 0 0,-1 1 0,1-1 0,-1 1 0,1-1 0,-1 0 0,1 1 0,-1 0 0,-18 23 0,18-22 0,-12 19 0,2 1 0,1 0 0,1 0 0,0 1 0,-7 38 0,-15 124 0,4 154 0,24-285 0,-1 22 0,3-1 0,18 138 0,-17-212 0,0 0 0,0 0 0,0 1 0,0-1 0,0 0 0,1 0 0,-1 1 0,0-1 0,1 0 0,-1 0 0,1 0 0,-1 0 0,1 0 0,0 1 0,-1-1 0,1 0 0,0-1 0,0 1 0,0 0 0,0 0 0,0 0 0,0 0 0,0-1 0,2 2 0,-1-2 0,0 0 0,0 0 0,0 0 0,0 0 0,0-1 0,0 1 0,0 0 0,0-1 0,-1 0 0,1 1 0,0-1 0,0 0 0,0 0 0,-1 0 0,1 0 0,2-3 0,15-11 0,0-2 0,-1 0 0,-1-2 0,-1 1 0,19-29 0,-12 16 0,31-31 0,-53 61 0,-1 0 0,1 1 0,-1-1 0,1 0 0,0 1 0,0-1 0,-1 1 0,1-1 0,0 1 0,0-1 0,-1 1 0,1-1 0,0 1 0,0 0 0,0-1 0,0 1 0,0 0 0,-1 0 0,1 0 0,0-1 0,2 1 0,-3 1 0,1-1 0,-1 1 0,1-1 0,0 1 0,-1-1 0,1 0 0,-1 1 0,0 0 0,1-1 0,-1 1 0,1-1 0,-1 1 0,0 0 0,0-1 0,1 1 0,-1 0 0,0-1 0,0 1 0,0 0 0,1-1 0,-1 2 0,0 7 0,1 0 0,-1 0 0,-2 12 0,2-14 0,-2 16 0,2 0 0,1 0 0,1 0 0,1 0 0,0 0 0,11 32 0,-12-49 0,0-1 0,0 1 0,1-1 0,0 0 0,3 6 0,-5-10 0,0 0 0,0 0 0,0 1 0,0-1 0,1 0 0,-1 0 0,0 0 0,0 0 0,1-1 0,-1 1 0,1 0 0,-1-1 0,1 1 0,-1 0 0,1-1 0,-1 0 0,1 1 0,-1-1 0,1 0 0,0 0 0,-1 0 0,1 0 0,1 0 0,9-2 0,0-1 0,0 0 0,0 0 0,0-1 0,-1-1 0,0 0 0,0-1 0,0 0 0,16-11 0,-8 2 0,-1 0 0,0-2 0,30-35 0,-45 49 0,2-3 0,0 0 0,-1 0 0,0 0 0,0 0 0,5-13 0,-13 21 0,-4 7 0,-20 35 0,18-29 0,0 1 0,1 0 0,0 0 0,-9 25 0,18-39 0,-1 1 0,1-1 0,0 0 0,-1 0 0,1 1 0,0-1 0,0 0 0,0 0 0,1 0 0,-1 1 0,1-1 0,-1 0 0,1 0 0,-1 0 0,1 0 0,0 0 0,0 0 0,0 0 0,0 0 0,1 0 0,-1 0 0,2 2 0,0-2 0,0 1 0,-1-1 0,1 1 0,0-1 0,0 0 0,0 0 0,1 0 0,-1-1 0,0 1 0,1-1 0,-1 0 0,5 1 0,-5-2 0,0 1 0,0-1 0,0-1 0,0 1 0,0 0 0,0-1 0,0 0 0,0 0 0,0 1 0,0-2 0,0 1 0,-1 0 0,1-1 0,4-2 0,0-1 0,-1 1 0,-1-1 0,1 0 0,8-9 0,-12 10 0,0 0 0,0 1 0,0-1 0,0 0 0,-1 0 0,1 0 0,-1-1 0,0 1 0,0 0 0,-1 0 0,1-1 0,-1 1 0,0 0 0,0-1 0,-1 1 0,1 0 0,-1 0 0,0-1 0,0 1 0,0 0 0,-3-6 0,1 1 0,-1 1 0,0 0 0,0 0 0,0 0 0,-1 1 0,-1 0 0,1 0 0,-1 0 0,-9-9 0,7 11 0,0 0 0,0 0 0,0 1 0,-1 0 0,1 1 0,-1 0 0,0 0 0,0 1 0,0 0 0,-13-2 0,22 4 0,0 0 0,0 0 0,0 0 0,0 0 0,0 0 0,0 0 0,0 0 0,0 0 0,0 0 0,0 0 0,1 0 0,-1 0 0,0 0 0,0 0 0,0 0 0,0 0 0,0 0 0,0 0 0,0 0 0,0 0 0,0 0 0,0 0 0,0-1 0,0 1 0,0 0 0,0 0 0,0 0 0,0 0 0,1 0 0,-1 0 0,0 0 0,0 0 0,0 0 0,0 0 0,0-1 0,0 1 0,0 0 0,0 0 0,0 0 0,0 0 0,0 0 0,0 0 0,-1 0 0,1 0 0,0 0 0,0 0 0,0-1 0,0 1 0,0 0 0,0 0 0,0 0 0,0 0 0,0 0 0,0 0 0,0 0 0,0 0 0,0 0 0,0 0 0,0 0 0,0 0 0,-1 0 0,1 0 0,0-1 0,7-3 0,11-3 0,0 1 0,1 0 0,0 2 0,0 0 0,0 1 0,0 1 0,1 1 0,29 1 0,-26 2 0,-10-1 0,0 0 0,0 0 0,1 1 0,-2 1 0,18 6 0,-26-8 0,0 1 0,-1 0 0,1 0 0,-1 0 0,0 0 0,0 1 0,0 0 0,0-1 0,0 1 0,0 0 0,-1 0 0,1 0 0,-1 1 0,0-1 0,0 1 0,0-1 0,0 1 0,-1-1 0,1 1 0,-1 0 0,0 0 0,1 6 0,-1 3 0,0-1 0,-1 0 0,0 0 0,-1 1 0,0-1 0,-1 0 0,0 0 0,-1 0 0,0 0 0,-8 18 0,8-23 0,4-9 0,8-16 0,69-109 0,-42 74 0,-33 48 0,0 0 0,0 0 0,0 1 0,1 0 0,-1 0 0,1 0 0,0 0 0,0 0 0,1 1 0,4-4 0,-8 8 0,0-1 0,-1 0 0,1 0 0,0 0 0,0 0 0,-1 0 0,1 1 0,0-1 0,-1 0 0,1 1 0,0-1 0,-1 1 0,1-1 0,0 1 0,-1-1 0,1 1 0,-1-1 0,1 1 0,-1-1 0,1 1 0,-1 0 0,1-1 0,0 2 0,13 22 0,-10-17 0,18 38 0,-18-36 0,1 1 0,-1-1 0,1 1 0,9 10 0,-12-17 0,1 0 0,-1-1 0,1 1 0,0-1 0,-1 0 0,1 0 0,0 0 0,0 0 0,0 0 0,1-1 0,-1 0 0,0 1 0,1-1 0,-1 0 0,1 0 0,-1-1 0,5 1 0,-1-1 0,0 0 0,-1 0 0,1 0 0,0-1 0,0-1 0,0 1 0,-1-1 0,1 0 0,-1 0 0,1-1 0,-1 0 0,0 0 0,0 0 0,0-1 0,-1 0 0,1 0 0,-1-1 0,0 1 0,0-1 0,0 0 0,4-6 0,1-3 0,0-1 0,-1 1 0,-1-2 0,0 1 0,-1-1 0,0 0 0,4-21 0,-5 18 0,0-6 0,2 1 0,13-30 0,-21 54 0,0 0 0,0 0 0,0 0 0,0 0 0,0 0 0,0 1 0,0-1 0,0 0 0,0 0 0,0 0 0,0 0 0,0 0 0,0 0 0,0 1 0,0-1 0,0 0 0,0 0 0,0 0 0,0 0 0,1 0 0,-1 0 0,0 0 0,0 0 0,0 1 0,0-1 0,0 0 0,0 0 0,0 0 0,0 0 0,1 0 0,-1 0 0,0 0 0,0 0 0,0 0 0,0 0 0,0 0 0,1 0 0,-1 0 0,0 0 0,0 0 0,0 0 0,0 0 0,0 0 0,0 0 0,1 0 0,-1 0 0,0 0 0,0 0 0,0 0 0,0 0 0,0 0 0,0 0 0,1 0 0,-1 0 0,0 0 0,0 0 0,0 0 0,0-1 0,0 1 0,0 0 0,0 0 0,0 0 0,0 0 0,1 0 0,-1 0 0,0 0 0,0-1 0,0 1 0,0 0 0,3 10 0,5 37 0,-3 0 0,1 71 0,-7-95 0,-1 0 0,0 0 0,-2 0 0,0-1 0,-2 1 0,0-1 0,-12 26 0,17-45 0,0-1 0,-1 1 0,1-1 0,-1 0 0,1 1 0,-1-1 0,0 0 0,1 0 0,-1 0 0,0 0 0,0 0 0,-1-1 0,1 1 0,-3 1 0,3-2 0,0-1 0,1 1 0,-1-1 0,1 0 0,-1 0 0,1 0 0,-1 1 0,0-2 0,1 1 0,-1 0 0,1 0 0,-1 0 0,0-1 0,1 1 0,-1-1 0,1 1 0,-1-1 0,1 0 0,-1 1 0,1-1 0,0 0 0,-1 0 0,1 0 0,0 0 0,0 0 0,-1-2 0,-2 0 0,0-1 0,1 1 0,-1-1 0,1 0 0,0-1 0,1 1 0,-1 0 0,1-1 0,0 1 0,0-1 0,-2-6 0,4 10 0,0 0 0,0-1 0,0 1 0,0 0 0,0 0 0,0 0 0,1 0 0,-1 0 0,0 0 0,1 0 0,-1 0 0,1 0 0,-1 0 0,1 0 0,-1 0 0,1 0 0,0 0 0,-1 0 0,1 0 0,0 0 0,1-1 0,22-15 0,-19 13 0,5-2 0,1 0 0,0 0 0,0 1 0,0 1 0,0 0 0,0 0 0,1 1 0,13-2 0,-1 2 0,1 2 0,46 2 0,-55-1 0,30 5 0,-43-4 0,0 0 0,0 0 0,0 0 0,0 0 0,-1 1 0,1-1 0,0 1 0,-1 0 0,1 0 0,-1 0 0,1 0 0,2 3 0,-4-4 58,-1 0 0,1 0 0,0 0-1,-1 1 1,1-1 0,-1 0 0,0 0 0,1 0 0,-1 0 0,0 0-1,0 0 1,0 1 0,0-1 0,0 0 0,0 0 0,0 2 0,0-3-199,0 1 1,0-1-1,0 0 1,0 1-1,0-1 1,0 1-1,0-1 0,0 1 1,0-1-1,0 0 1,-1 1-1,1-1 1,0 0-1,0 1 1,0-1-1,-1 1 1,1-1-1,0 0 1,0 1-1,-1-1 1,1 0-1,0 0 1,-1 1-1,1-1 1,0 0-1,-1 0 1,1 1-1,0-1 1,-1 0-1,1 0 1,0 0-1,-1 0 0,1 0 1,-1 1-1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08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16783,'0'0'1600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 9040,'0'0'10295,"-8"12"-9765,0-2-389,0 1 0,1 1 0,0-1 0,1 1 0,1 0 0,0 0 0,-5 21 0,-7 63 1346,4 0 1,1 100-1,11-178-1456,0 10 2326,5-52-713,21-284 530,-17 173-1275,-7 121-849,2-54 73,-3 63-121,-1-1 1,1 0 0,-1 0-1,0 0 1,-1 1 0,1-1-1,-1 0 1,-1 1-1,-2-6 1,-6-8-3,11 19 0,-1 1 0,1-1 0,0 0 0,-1 0 0,1 1 0,0-1 0,0 0 0,-1 1 0,1-1 0,0 0 0,0 0 0,0 1 0,0-1 0,-1 1 0,1-1 0,0 0 0,0 1 0,0-1 0,0 0 0,0 1 0,0-1 0,0 0 0,0 1 0,0-1 0,0 1 0,0-1 0,0 0 0,0 1 0,0-1 0,0 0 0,0 1 0,1-1 0,-1 0 0,0 1 0,0-1 0,0 0 0,1 1 0,-1-1 0,0 0 0,0 1 0,1-1 0,-1 0 0,0 0 0,0 1 0,1-1 0,83 38 0,-42-20 0,47 28 0,-67-33 0,-1 1 0,-1 1 0,0 1 0,0 1 0,22 27 0,-33-34 0,-2 0 0,1 0 0,-1 1 0,-1 0 0,0 1 0,-1-1 0,0 1 0,0 0 0,-2 1 0,1-1 0,-2 1 0,3 19 0,-5-17 0,0 0 0,-1-1 0,0 1 0,-1 0 0,-1-1 0,-1 1 0,0-1 0,0 0 0,-2 0 0,0 0 0,0-1 0,-1 0 0,-1 0 0,0-1 0,0 0 0,-2 0 0,1-1 0,-2 0 0,1-1 0,-20 15 0,22-19 0,-1 0 0,0-1 0,-1 0 0,-11 4 0,16-7 0,0-1 0,-1 1 0,0-1 0,1-1 0,-1 1 0,1-1 0,-1 0 0,0 0 0,-7-2 0,7 2 123,0-1 0,1-1 0,-1 1 0,1-1 0,-1 0 0,1 0 0,-7-5 0,10 6-337,0 0 0,0 0 0,1 0 0,-1-1 0,1 1 1,-1-1-1,1 1 0,-1-1 0,1 0 0,0 0 0,0 1 1,0-1-1,0 0 0,0 0 0,0 0 0,0 0 0,1 0 1,-1 0-1,1 0 0,0-1 0,-1 1 0,1-2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0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14464,'0'0'760,"140"-10"128,-28 14 7,24 8 41,5 0-8,1-4-248,-4 9 0,-7 7-216,-15-6 16,-13-12-224,-21-8 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10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243 486 10448,'0'0'5440,"-11"9"-4809,7-6-567,-12 10 565,-2 0-1,0-1 0,-30 15 1,37-22 24,1 0 1,-1 0-1,1 1 1,1 1-1,-1 0 1,1 0-1,0 1 0,-14 16 1,20-20-445,0 0 0,0 0 0,1 0 0,-1 1-1,1-1 1,0 1 0,1-1 0,-1 1 0,1 0 0,0 0 0,0 0 0,0-1 0,1 1 0,-1 0 0,1 0 0,1 0 0,-1 0-1,1 0 1,0 0 0,0 0 0,0 0 0,0-1 0,1 1 0,0 0 0,3 5 0,-4-8-177,0-1 1,0 0-1,0 0 0,0 0 1,0 1-1,0-1 1,0 0-1,0 0 0,0 0 1,0-1-1,1 1 1,-1 0-1,0 0 1,0-1-1,1 1 0,-1 0 1,1-1-1,-1 0 1,1 1-1,-1-1 0,1 0 1,-1 0-1,1 0 1,-1 0-1,1 0 1,-1 0-1,1 0 0,-1 0 1,0 0-1,1-1 1,-1 1-1,1-1 0,-1 1 1,1-1-1,-1 0 1,0 1-1,0-1 1,1 0-1,1-1 0,3-3 119,-1 0-1,1 0 0,-1 0 1,0-1-1,0 1 1,6-11-1,6-8-150,-2-1 0,-1 0 0,-1-1 0,-1 0 0,15-52 0,-26 70 0,-1 0 0,0 0 0,0 0 0,-1 0 0,1 1 0,-2-1 0,1 0 0,-1 0 0,0 1 0,-6-13 0,4 10 0,1 1 0,0-1 0,0 0 0,1 0 0,-1-16 0,4 14 0,0 0 0,1 1 0,0-1 0,1 1 0,0-1 0,1 1 0,0 0 0,1 1 0,8-15 0,5-4 0,39-50 0,-45 63 0,2 1 0,0 1 0,0 0 0,2 1 0,0 1 0,21-14 0,-36 25 0,0 1 0,0-1 0,0 1 0,0-1 0,0 1 0,0 0 0,0-1 0,0 1 0,0 0 0,0 0 0,0 0 0,1 0 0,-1 0 0,0 0 0,0 0 0,0 0 0,0 0 0,0 0 0,0 1 0,0-1 0,0 0 0,0 1 0,0-1 0,0 1 0,0-1 0,0 1 0,0-1 0,0 1 0,-1 0 0,1-1 0,0 1 0,0 0 0,-1 0 0,1 0 0,0-1 0,-1 1 0,1 0 0,-1 0 0,1 0 0,0 2 0,2 5 0,1 1 0,-2-1 0,1 1 0,1 9 0,-3-11 0,6 32 0,-2 1 0,-2 0 0,-3 77 0,-25 124 0,6-117 0,-4-1 0,-47 140 0,62-238 0,-2 1 0,-1-2 0,-1 1 0,-1-2 0,-1 1 0,-22 26 0,36-49 0,-1 0 0,1-1 0,-1 1 0,0 0 0,1 0 0,-1-1 0,0 1 0,0 0 0,1-1 0,-1 1 0,0-1 0,0 1 0,0-1 0,0 1 0,0-1 0,1 1 0,-1-1 0,0 0 0,0 0 0,-2 1 0,2-2 0,1 1 0,-1 0 0,0-1 0,1 1 0,-1 0 0,1-1 0,-1 1 0,1-1 0,-1 1 0,1-1 0,-1 1 0,1-1 0,0 1 0,-1-1 0,1 0 0,0 1 0,-1-1 0,1 0 0,0 1 0,0-1 0,0 0 0,-1 0 0,0-7 0,0 0 0,0 0 0,1 0 0,1-10 0,1-5 0,2-1 0,0 1 0,2 0 0,0 1 0,2-1 0,0 1 0,2 0 0,0 1 0,1 0 0,1 1 0,1 0 0,1 1 0,19-20 0,89-91 0,-103 114 0,0 0 0,0 1 0,1 2 0,1 0 0,29-13 0,4 2 961,-21 10-4110,-27 11 1373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306 649 8336,'0'0'11265,"-11"0"-10913,-33-3 6,14-1 532,28 3-825,-1 1 0,1 0 0,-1-1 0,1 1 0,-1 0 0,0 0 0,1 0 0,-1 1 0,1-1 0,-1 1 0,0-1 0,-2 2 0,-7 2 101,1 1 0,-1 0 0,1 1 0,0 0 0,0 0 0,0 1 0,1 1 0,0 0 0,-12 13 1,15-14-47,1 0 1,0 1 0,0 0-1,1 0 1,0 0 0,0 1-1,1-1 1,0 1 0,0 0-1,1 1 1,1-1 0,-4 17-1,6-23-85,0-1 1,0 0-1,0 0 0,0 0 0,0 0 1,0 0-1,0 1 0,1-1 0,-1 0 1,1 0-1,-1 0 0,1 0 0,0 0 1,0 0-1,0 0 0,0 0 0,0-1 1,0 1-1,1 0 0,-1 0 0,1-1 1,-1 1-1,1-1 0,-1 0 0,1 1 1,0-1-1,0 0 0,0 0 0,0 0 1,-1 0-1,1 0 0,4 1 1,-1-1 22,0 0 0,0 0 0,0-1 0,0 1 1,-1-1-1,1 0 0,0-1 0,0 1 1,0-1-1,0 0 0,-1 0 0,1 0 1,7-3-1,-3-1 37,0 0 1,0 0-1,-1-1 0,0 0 1,0 0-1,0-1 0,-1 0 1,0-1-1,0 1 0,-1-1 1,10-16-1,-4 3 238,-2 0 1,0 0-1,-1-1 0,5-23 0,-13 45-304,-1 0-1,0-1 0,0 1 0,0 0 0,1-1 0,-1 1 0,0 0 0,0-1 1,0 1-1,0 0 0,1-1 0,-1 1 0,0-1 0,0 1 0,0 0 1,0-1-1,0 1 0,0-1 0,0 1 0,0 0 0,0-1 0,0 1 0,-1-1 1,1 1-1,0 0 0,0-1 0,0 1 0,0 0 0,-1-1 0,1 1 1,0 0-1,0-1 0,0 1 0,-1 0 0,1-1 0,0 1 0,-1 0 0,1 0 1,-1-1-1,1 1 8,-1 1 1,0-1-1,0 0 1,1 1 0,-1-1-1,0 1 1,1-1-1,-1 1 1,0-1 0,1 1-1,-1-1 1,0 1-1,1-1 1,-1 1 0,1 0-1,0-1 1,-2 3-1,-3 7 76,0 1-1,0 0 1,1 0-1,0 1 1,-2 13-1,-9 59 118,15-83-227,-1 6 1,0 0-1,1 0 0,0 0 0,0 0 0,2 11 1,-1-15-3,-1 0-1,1 0 1,0-1 0,0 1 0,0 0 0,0-1 0,0 0-1,1 1 1,-1-1 0,1 1 0,-1-1 0,1 0 0,0 0-1,0 0 1,0 0 0,3 2 0,-3-3 0,0 0 0,0-1 0,0 1 0,0 0 0,1-1 0,-1 1 0,0-1 0,0 0 0,0 0 0,0 0 0,0 0 0,1 0 0,-1 0 0,0 0 0,0-1 0,0 1 0,4-2 0,34-16 0,-38 17 0,15-9 0,0 0 0,-1-2 0,0 0 0,-1 0 0,0-2 0,-1 0 0,19-25 0,3-10 0,34-61 0,-25 36 0,-5 10 0,54-119 0,-80 150 0,-2 0 0,-1-1 0,-2 0 0,-1-1 0,6-67 0,-15 96 0,-3 11 0,-7 19 0,5-10 0,-19 42 0,-33 116 0,2 70 0,45-189 0,-7 87 0,17-122 0,1-1 0,0 0 0,2 1 0,0-1 0,0 0 0,2 0 0,0 0 0,1-1 0,8 20 0,-11-31 0,1 0 0,0 1 0,0-1 0,0 0 0,1-1 0,0 1 0,-1 0 0,2-1 0,-1 0 0,7 5 0,-8-8 0,-1 1 0,1-1 0,0 0 0,0 1 0,-1-1 0,1-1 0,0 1 0,0 0 0,0-1 0,0 0 0,0 1 0,0-1 0,0 0 0,0-1 0,0 1 0,0 0 0,0-1 0,0 0 0,0 0 0,0 0 0,0 0 0,4-2 0,9-6 0,-1 0 0,0 0 0,0-2 0,-1 0 0,24-25 0,57-74 0,-68 73 0,-2-2 0,35-72 0,23-92 0,-69 162 0,-2-1 0,-1 0 0,-3-1 0,-1 0 0,1-67 0,-8 103 0,-2-33 0,2 37 0,0 0 0,-1 1 0,1-1 0,-1 1 0,0-1 0,1 1 0,-1-1 0,0 1 0,-1 0 0,1-1 0,0 1 0,-3-3 0,4 5 0,-1 0 0,0-1 0,1 1 0,-1 0 0,1 0 0,-1-1 0,0 1 0,1 0 0,-1 0 0,0 0 0,1 0 0,-1 0 0,0 0 0,1 0 0,-1 0 0,1 0 0,-1 0 0,0 0 0,1 0 0,-1 1 0,0-1 0,1 0 0,-1 0 0,1 1 0,-1-1 0,0 0 0,1 1 0,-1-1 0,1 1 0,-1-1 0,1 0 0,0 1 0,-1-1 0,1 1 0,-1 0 0,-17 22 0,2 4 0,2 0 0,1 1 0,1 1 0,1 0 0,-8 37 0,4 1 0,-9 89 0,22-139 0,2 0 0,-1-1 0,2 1 0,0 0 0,1-1 0,1 1 0,0-1 0,1 0 0,1 0 0,1 0 0,0-1 0,1 1 0,0-1 0,1-1 0,13 17 0,-14-23 70,0-1 1,1-1-1,0 1 0,1-1 0,-1-1 1,1 1-1,0-2 0,0 1 0,0-1 1,1 0-1,0-1 0,0 0 0,14 2 1,4 0-1301,-1-2 1,1 0-1,37-2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15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184 831 9536,'0'0'7865,"-12"-6"-7239,4 2-479,2 1-56,0 0 0,0 1 0,-14-5 0,18 7-48,-1-1-1,1 1 1,-1 0 0,1-1 0,-1 1 0,1 0 0,-1 1-1,1-1 1,0 0 0,-1 1 0,1-1 0,-1 1 0,1 0-1,0 0 1,-1 0 0,1 0 0,-3 2 0,-4 4 229,1 0 0,0 1 0,0 0 0,1 0 0,0 0 1,0 1-1,1 1 0,-8 13 0,13-20-191,0-1-1,0 1 1,1 0-1,-1-1 1,1 1 0,-1 0-1,1 0 1,0-1-1,0 1 1,0 0 0,0 0-1,0 0 1,1-1-1,-1 1 1,1 0 0,0 0-1,0-1 1,0 1-1,0-1 1,1 1 0,-1-1-1,0 1 1,4 3-1,-2-2 24,1 0-1,-1 0 0,1-1 0,0 1 0,0-1 1,0 0-1,0 0 0,0 0 0,1-1 0,-1 1 1,1-1-1,8 3 0,0-2 89,0 0 0,0-1 0,0-1 1,1 0-1,-1-1 0,0 0 0,1-1 0,25-5 0,-31 4-69,0 0-1,0 0 0,-1-1 0,1 0 0,-1 0 0,0-1 1,0 0-1,0 0 0,0-1 0,-1 1 0,0-2 1,0 1-1,0-1 0,0 0 0,-1 0 0,6-9 0,-5 6 76,-1-1 0,0 0 0,-1 1 0,0-1-1,-1-1 1,0 1 0,2-12 0,-5 18-106,1 1 0,-1-1-1,1 1 1,-1-1 0,0 1 0,0-1 0,-1 1 0,1-1-1,-1 1 1,0-1 0,0 1 0,0 0 0,0-1 0,0 1 0,-1 0-1,0 0 1,1 0 0,-1 0 0,0 0 0,-1 0 0,1 0-1,0 1 1,-1-1 0,-5-3 0,6 5-90,0 1 0,0 0-1,0-1 1,0 1 0,0 0 0,0 0 0,0 0 0,0 1-1,0-1 1,0 0 0,0 1 0,0-1 0,0 1-1,0 0 1,0-1 0,1 1 0,-1 0 0,0 0 0,0 0-1,1 1 1,-3 1 0,3-2-2,1 0 0,0-1 0,0 1 0,1 0 0,-1 0 0,0 0 0,0-1 0,0 1 0,0 0 0,1 0 0,-1-1 0,0 1 0,1 0 0,-1-1 0,1 1 0,-1 0 0,1-1 0,-1 1 0,1 0 0,-1-1 0,1 1 0,-1-1 0,1 1 0,0-1 0,-1 0 0,1 1 0,0-1 0,-1 1 0,1-1 0,0 0 0,0 0 0,-1 1 0,1-1 0,0 0 0,0 0 0,1 0 0,32 6 0,-20-6 0,-1 0 0,1 0 0,-1-1 0,0-1 0,1 0 0,-1-1 0,17-5 0,-23 5 0,0 1 0,-1-1 0,1-1 0,-1 1 0,1-1 0,-1 0 0,0 0 0,0-1 0,-1 0 0,1 0 0,-1 0 0,0-1 0,-1 0 0,1 0 0,3-7 0,5-13 0,-8 14 0,1 0 0,14-21 0,-18 30 0,0 0 0,1 0 0,-1 1 0,1-1 0,0 1 0,-1 0 0,1 0 0,0 0 0,0 0 0,0 0 0,1 0 0,-1 1 0,0 0 0,1-1 0,5 0 0,-6 1 0,0 0 0,1 1 0,-1-1 0,1 1 0,-1-1 0,1 1 0,-1 1 0,1-1 0,-1 0 0,1 1 0,-1-1 0,0 1 0,1 0 0,-1 0 0,0 1 0,0-1 0,1 1 0,-1-1 0,0 1 0,-1 0 0,1 0 0,0 0 0,0 1 0,-1-1 0,1 1 0,-1-1 0,0 1 0,0 0 0,0 0 0,0 0 0,1 4 0,3 5 0,-2 0 0,1 0 0,-2 0 0,0 1 0,0 0 0,-1-1 0,0 1 0,-2 0 0,0 17 0,1-8 0,6 42 0,-2-39 0,-4-15 0,1-1 0,0 1 0,1-1 0,0 1 0,5 10 0,-7-17 0,1-1 0,-1 1 0,1-1 0,0 0 0,0 1 0,0-1 0,0 0 0,1 0 0,-1 0 0,0 0 0,1-1 0,-1 1 0,1-1 0,0 1 0,0-1 0,-1 0 0,1 0 0,0 0 0,0 0 0,0-1 0,4 1 0,6 0 0,0-1 0,0 0 0,0-1 0,0 0 0,-1-1 0,1-1 0,-1 0 0,1 0 0,-1-1 0,0-1 0,20-10 0,7-8 0,72-53 0,-102 69 0,22-16 0,-1-1 0,-2-2 0,0-1 0,31-40 0,-52 51 0,-7 11 0,-8 9 0,-1 2 0,-20 15 0,1 1 0,1 1 0,-43 48 0,54-52 0,0 0 0,0 1 0,1 0 0,1 1 0,-17 34 0,30-52 0,0 0 0,0 0 0,0 0 0,1 0 0,-1 0 0,1 0 0,-1 0 0,1 0 0,0 1 0,0-1 0,1 0 0,-1 0 0,1 0 0,-1 0 0,1 0 0,0 0 0,0 0 0,0 0 0,2 3 0,-2-4 0,1 0 0,-1 0 0,1-1 0,-1 1 0,1 0 0,0-1 0,0 1 0,0-1 0,-1 0 0,1 1 0,0-1 0,1 0 0,-1 0 0,0-1 0,0 1 0,0 0 0,1-1 0,-1 1 0,0-1 0,0 0 0,1 1 0,-1-1 0,0 0 0,1-1 0,-1 1 0,0 0 0,3-1 0,6-2 0,1-1 0,-1 0 0,-1-1 0,1 0 0,-1 0 0,0-1 0,0 0 0,0-1 0,-1 0 0,0-1 0,0 0 0,-1 0 0,0-1 0,8-11 0,5-8 0,-2-2 0,-1 0 0,23-51 0,-20 29 0,-2-1 0,-2-1 0,19-110 0,-21 53 0,-1-114 0,-13 222 0,0-15 0,-1-1 0,-1 1 0,-5-36 0,6 54 0,0 0 0,-1 1 0,1-1 0,0 0 0,0 0 0,0 0 0,0 0 0,0 0 0,0 0 0,0 0 0,0 0 0,-1 0 0,1 1 0,0-1 0,0 0 0,0 0 0,0 0 0,0 0 0,0 0 0,-1 0 0,1 0 0,0 0 0,0 0 0,0 0 0,0 0 0,0 0 0,-1 0 0,1 0 0,0 0 0,0 0 0,0 0 0,0 0 0,0 0 0,0 0 0,-1-1 0,1 1 0,0 0 0,0 0 0,0 0 0,0 0 0,0 0 0,0 0 0,0 0 0,0 0 0,-1 0 0,1-1 0,0 1 0,0 0 0,0 0 0,0 0 0,0 0 0,0 0 0,0 0 0,0-1 0,0 1 0,0 0 0,0 0 0,0 0 0,0 0 0,0 0 0,0-1 0,-5 13 0,-14 58 0,3 0 0,-13 123 0,25-137 0,3 0 0,2-1 0,2 1 0,12 61 0,-10-89 0,2 0 0,0-1 0,14 32 0,-18-51 0,1 0 0,0-1 0,0 1 0,0-1 0,1 0 0,0 0 0,0-1 0,1 1 0,0-1 0,0 0 0,0-1 0,1 0 0,0 0 0,0 0 0,9 4 0,-12-8 0,1 0 0,0 0 0,0 0 0,0-1 0,0 0 0,0 0 0,0 0 0,0 0 0,0-1 0,0 0 0,0 0 0,0 0 0,-1 0 0,1-1 0,0 0 0,-1 0 0,1 0 0,-1-1 0,6-4 0,3-1 0,-1 0 0,0-1 0,-1-1 0,0 0 0,13-16 0,-16 15 0,-1 0 0,0 0 0,-1-1 0,0 0 0,0 0 0,-1-1 0,-1 1 0,0-1 0,-1 0 0,-1 0 0,3-25 0,-5 37 0,0-1 0,0 1 0,0-1 0,0 0 0,0 1 0,0-1 0,0 1 0,-1-1 0,1 1 0,0-1 0,-1 1 0,0-1 0,1 1 0,-1-1 0,0 1 0,0-1 0,1 1 0,-1 0 0,0 0 0,0-1 0,-1 1 0,1 0 0,0 0 0,0 0 0,0 0 0,-1 0 0,1 0 0,-1 1 0,1-1 0,0 0 0,-1 1 0,1-1 0,-1 1 0,0-1 0,1 1 0,-1 0 0,1 0 0,-3-1 0,-1 2 0,-1-1 0,1 1 0,-1 0 0,1 0 0,0 0 0,-1 1 0,1 0 0,0 0 0,-8 5 0,5-2 0,0 0 0,1 1 0,-1 1 0,2-1 0,-1 1 0,1 0 0,0 0 0,0 1 0,1 0 0,0 0 0,0 0 0,1 1 0,0-1 0,0 1 0,1 0 0,1 0 0,-3 12 0,3-11 0,0 0 0,1 0 0,0 0 0,1 0 0,0 0 0,0 0 0,1 0 0,0 0 0,1 0 0,0 0 0,1-1 0,0 1 0,0-1 0,1 1 0,1-1 0,7 12 0,-9-16 0,2-1 0,-1 1 0,0-1 0,1 0 0,0 0 0,0-1 0,0 1 0,0-1 0,0 0 0,1-1 0,0 1 0,-1-1 0,1 0 0,0 0 0,0-1 0,0 0 0,10 1 0,-7-1 0,1-1 0,-1 0 0,0-1 0,1 0 0,-1 0 0,0-1 0,0 0 0,0 0 0,0-1 0,0 0 0,11-6 0,-1-3 0,1-1 0,-2 0 0,0-2 0,-1 0 0,19-20 0,71-94 0,-52 58 0,-40 56 0,-14 15 0,-1 0 0,0 0 0,0-1 0,0 1 0,1 0 0,-1 0 0,0 0 0,0 0 0,0 0 0,1-1 0,-1 1 0,0 0 0,0 0 0,1 0 0,-1 0 0,0 0 0,0 0 0,1 0 0,-1 0 0,0 0 0,0 0 0,1 0 0,-1 0 0,0 0 0,0 0 0,1 0 0,-1 0 0,0 1 0,0-1 0,1 0 0,-1 0 0,0 0 0,1 2 0,0 0 0,0 1 0,-1-1 0,1 0 0,-1 0 0,0 1 0,0-1 0,0 0 0,0 5 0,1 14 0,3 70 0,-3-47 0,10 73 0,-10-112 0,0 0 0,0 0 0,1 0 0,0 0 0,0 0 0,0 0 0,0 0 0,5 6 0,-6-10 0,0 0 0,0 0 0,0 0 0,0 0 0,0 0 0,0 0 0,0 0 0,1 0 0,-1-1 0,0 1 0,1-1 0,-1 1 0,0 0 0,1-1 0,-1 0 0,1 1 0,-1-1 0,0 0 0,1 0 0,-1 0 0,1 0 0,-1 0 0,1 0 0,-1 0 0,1-1 0,-1 1 0,0 0 0,1-1 0,-1 1 0,1-1 0,-1 1 0,0-1 0,0 0 0,1 0 0,0 0 0,10-7 0,0-1 0,0 0 0,-1 0 0,-1-1 0,1-1 0,-2 0 0,1 0 0,-2-1 0,1 0 0,8-17 0,6-19 0,28-76 0,-20 42 0,-28 74 0,-3 6 0,1 0 0,-1 0 0,1 0 0,0 0 0,-1-1 0,1 1 0,0 0 0,1 0 0,-1 1 0,0-1 0,2-2 0,-2 3 0,-1 1 0,0 0 0,0 0 0,0 0 0,0 0 0,0 0 0,1 0 0,-1 0 0,0 0 0,0 0 0,0 0 0,0 0 0,1 0 0,-1 0 0,0 0 0,0 0 0,0 0 0,0 0 0,0 0 0,1 0 0,-1 0 0,0 0 0,0 0 0,0 0 0,0 0 0,1 0 0,-1 1 0,0-1 0,0 0 0,0 0 0,0 0 0,0 0 0,0 0 0,0 0 0,1 0 0,-1 1 0,0-1 0,0 0 0,0 0 0,0 0 0,0 0 0,0 0 0,0 1 0,0-1 0,0 0 0,0 0 0,0 0 0,0 0 0,0 1 0,0 0 0,4 15 0,-1 1 0,-1 0 0,-1 0 0,0 1 0,-1-1 0,-4 27 0,3-34 0,-1 19 0,0 0 0,-2 0 0,-2-1 0,0 1 0,-16 40 0,1-5 0,20-64 0,1 1 0,0-1 0,0 1 0,0-1 0,0 1 0,-1-1 0,1 0 0,0 1 0,0-1 0,-1 1 0,1-1 0,0 0 0,-1 1 0,1-1 0,0 0 0,-1 1 0,1-1 0,-1 0 0,1 0 0,0 0 0,-1 1 0,1-1 0,-1 0 0,1 0 0,-1 0 0,1 0 0,-1 0 0,1 1 0,-1-1 0,-14-7 0,-8-16 0,21 20 0,0 0 0,0-1 0,0 1 0,0 0 0,0-1 0,1 0 0,0 1 0,0-1 0,0 0 0,0 1 0,0-1 0,1 0 0,0 0 0,0 0 0,0 1 0,0-7 0,2 9 0,0-1 0,-1 0 0,1 0 0,0 1 0,0-1 0,0 1 0,0 0 0,0-1 0,0 1 0,0 0 0,0 0 0,1 0 0,-1 1 0,0-1 0,0 1 0,1-1 0,3 0 0,9 3 0,-1 0 0,1 1 0,-1 0 0,0 1 0,0 0 0,25 13 0,-9-5 0,-2-1 0,46 10 0,-55-15 730,-5-3-1321,-3-8-3483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18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1 459 9944,'0'0'7865,"16"0"-7140,-1 0-527,-3 0-31,0 0-1,0 0 1,1-1 0,-1-1 0,0 0 0,0-1-1,14-5 1,-5-1 208,-1-1 1,0-1-1,-1-1 0,0-1 1,0-1-1,-2 0 0,0-1 1,0-1-1,15-20 0,13-21 1571,56-94-1,-76 113-1032,-22 32-496,1 0 1,-1 0-1,0 0 0,0-1 1,1-7-1,-2 13 5,0 6 120,1 13 126,0 38-668,-8 106 0,4-140 0,-1 5 0,-2-1 0,-1 1 0,-1-1 0,-1-1 0,-1 1 0,-1-1 0,-2 0 0,-19 33 0,27-53 0,0 0 0,0 0 0,0-1 0,-1 0 0,1 1 0,-1-1 0,0-1 0,-1 1 0,-8 6 0,10-8 0,-1-1 0,1 1 0,0-1 0,-1 0 0,1 0 0,-1 0 0,0 0 0,1-1 0,-1 1 0,1-1 0,-1 0 0,0 0 0,1 0 0,-1 0 0,0-1 0,-5-1 0,2 0 0,1-1 0,-1 0 0,1 0 0,0 0 0,0-1 0,0 0 0,0 0 0,1 0 0,0-1 0,0 0 0,0 0 0,0 0 0,1-1 0,-1 0 0,2 1 0,-1-2 0,0 1 0,1 0 0,1 0 0,-1-1 0,1 0 0,0 0 0,0 1 0,1-1 0,0 0 0,-1-14 0,3 17 0,-1 1 0,0-1 0,1 0 0,0 1 0,0-1 0,0 1 0,1-1 0,-1 1 0,1-1 0,-1 1 0,1 0 0,0 0 0,1 0 0,-1 0 0,0 0 0,1 1 0,-1-1 0,1 1 0,0-1 0,0 1 0,0 0 0,0 0 0,1 0 0,-1 1 0,0-1 0,1 1 0,4-2 0,10-2 0,0 0 0,0 1 0,0 1 0,19-1 0,58-3 0,115 8 0,-171-1 0,1-2 0,-1-2 0,64-15 0,-96 17 0,-5 2 0,-1 0 0,0-1 0,0 1 0,0 0 0,0 0 0,1 0 0,-1 0 0,0 0 0,0 0 0,0 0 0,1 0 0,-1 1 0,0-1 0,0 0 0,0 1 0,0-1 0,0 1 0,1-1 0,-1 1 0,0-1 0,0 1 0,0 0 0,-1 0 0,1-1 0,0 1 0,1 1 0,0 2 0,0 0 0,0 1 0,0-1 0,0 0 0,-1 0 0,1 8 0,4 18 0,-2 0 0,-1 0 0,-1 1 0,-5 53 0,-23 128 0,18-157 0,-53 225 0,49-233 0,7-27 0,0 0 0,-1-1 0,-1 0 0,-1 0 0,-12 21 0,18-60 0,6-109 0,6 1 0,6 0 0,44-176 0,-41 228 0,32-81 0,-42 133 0,2 1 0,0 0 0,1 1 0,1 0 0,1 1 0,1 1 0,28-30 0,-38 46 0,0 0 0,0 0 0,0 0 0,1 0 0,-1 1 0,1 0 0,0 1 0,-1-1 0,1 1 0,0 0 0,7-1 0,-10 2 0,-1 1 0,1-1 0,-1 1 0,0 0 0,1 0 0,-1 0 0,0 0 0,1 1 0,-1-1 0,0 1 0,1-1 0,-1 1 0,0 0 0,0 0 0,1 0 0,-1 0 0,0 0 0,0 0 0,0 1 0,0-1 0,-1 1 0,1-1 0,0 1 0,-1 0 0,1 0 0,-1-1 0,1 1 0,-1 0 0,0 0 0,0 1 0,0-1 0,1 3 0,3 10 0,0 0 0,-2 1 0,0-1 0,0 1 0,-2-1 0,0 1 0,-1 0 0,0 0 0,-1-1 0,-1 1 0,-4 15 0,1-8 0,-1 0 0,-2-1 0,0 0 0,-2 0 0,0-1 0,-22 34 0,26-46 0,-1 0 0,0-1 0,0 0 0,-1 0 0,0 0 0,-15 10 0,20-16 0,1 0 0,-1 0 0,0-1 0,0 1 0,0 0 0,-1-1 0,1 0 0,0 0 0,0 0 0,-1 0 0,1 0 0,0-1 0,-1 0 0,1 1 0,-1-1 0,1-1 0,-1 1 0,1 0 0,-1-1 0,1 1 0,0-1 0,-1 0 0,1 0 0,-6-4 0,7 4 0,0-1 0,0 0 0,0 0 0,0 0 0,0 0 0,0 0 0,0 0 0,1-1 0,-1 1 0,1 0 0,0-1 0,0 0 0,0 1 0,0-1 0,0 1 0,0-1 0,1 0 0,-1 0 0,1 1 0,0-1 0,0 0 0,0 0 0,0 0 0,1 1 0,-1-1 0,0 0 0,2-3 0,0-3 0,1 0 0,0 0 0,0 0 0,1 1 0,0-1 0,9-13 0,-2 7 0,1 1 0,0 0 0,1 1 0,1 1 0,0 0 0,1 1 0,0 0 0,1 1 0,22-11 0,18-5 0,84-26 0,234-96 0,-350 139 0,-20 6 0,-5 2 0,-6 1 0,-27 20 0,-60 43 0,41-26 0,36-25 0,1 1 0,0 0 0,1 1 0,0 1 0,1 0 0,1 1 0,1 0 0,0 1 0,-14 26 0,25-41 0,0 0 0,-1 1 0,1-1 0,0 1 0,0-1 0,0 1 0,1 0 0,-1-1 0,1 1 0,-1 0 0,1 0 0,0-1 0,0 1 0,0 0 0,0 0 0,1-1 0,-1 1 0,1 0 0,0-1 0,-1 1 0,1 0 0,0-1 0,1 1 0,-1-1 0,3 4 0,-2-3 0,1 0 0,0 0 0,1-1 0,-1 1 0,0-1 0,1 0 0,-1 0 0,1 0 0,0-1 0,-1 1 0,1-1 0,0 0 0,0 0 0,0 0 0,0 0 0,7 0 0,-4-1 0,1 0 0,-1-1 0,1 0 0,-1 0 0,1 0 0,-1-1 0,0 0 0,0-1 0,0 1 0,0-1 0,0-1 0,-1 1 0,1-1 0,-1 0 0,0-1 0,0 0 0,0 0 0,-1 0 0,0 0 0,9-12 0,4-8 0,-1-1 0,0-1 0,19-45 0,-33 65 0,13-28 0,-15 104 0,-1-28 0,2-1 0,2 1 0,9 42 0,-13-80 0,1 1 0,0 0 0,0-1 0,0 1 0,0-1 0,1 0 0,-1 1 0,1-1 0,0 0 0,0 0 0,0 0 0,0 0 0,1-1 0,2 4 0,-3-5 0,0 0 0,0 0 0,0 0 0,1-1 0,-1 1 0,0-1 0,0 1 0,1-1 0,-1 0 0,0 1 0,0-1 0,1 0 0,-1-1 0,0 1 0,0 0 0,1-1 0,-1 1 0,0-1 0,0 0 0,0 0 0,0 1 0,0-1 0,4-3 0,18-10 0,-1-2 0,-1 0 0,-1-1 0,0-1 0,33-39 0,-32 33 0,2 0 0,0 2 0,41-29 0,-63 50 0,0 0 0,0 0 0,0-1 0,0 1 0,0 0 0,0 1 0,0-1 0,0 0 0,0 1 0,1-1 0,-1 1 0,3-1 0,-5 2 0,1-1 0,0 0 0,0 1 0,0-1 0,-1 0 0,1 1 0,0-1 0,0 1 0,-1-1 0,1 1 0,-1 0 0,1-1 0,0 1 0,-1 0 0,1-1 0,-1 1 0,1 0 0,-1 0 0,0-1 0,1 1 0,-1 0 0,0 0 0,1 0 0,-1-1 0,0 1 0,0 0 0,0 0 0,0 0 0,0 0 0,0 0 0,0-1 0,0 3 0,-1 17 0,-1 0 0,-1-1 0,-1 1 0,0-1 0,-2 0 0,-9 24 0,11-31 0,-27 71 0,41-91 0,8-13 0,143-191 0,-158 209 0,-2 1 0,0-1 0,1 1 0,-1 0 0,1 0 0,0 0 0,0 1 0,-1-1 0,1 0 0,0 1 0,0-1 0,1 1 0,-1 0 0,0-1 0,0 1 0,1 0 0,-1 0 0,1 1 0,-1-1 0,1 0 0,-1 1 0,5-1 0,-6 2 0,-1-1 0,1 0 0,0 1 0,0-1 0,-1 0 0,1 1 0,0-1 0,-1 1 0,1 0 0,-1-1 0,1 1 0,-1-1 0,1 1 0,-1 0 0,1-1 0,-1 1 0,1 0 0,-1 0 0,0-1 0,1 1 0,-1 0 0,0 1 0,5 23 0,-4-19 0,11 163 0,-9-89 0,-3-74 0,1 0 0,-1 0 0,1 0 0,0 0 0,1 0 0,-1 0 0,1 0 0,0 0 0,1-1 0,0 1 0,5 9 0,-6-14 0,-1 0 0,1-1 0,-1 1 0,1 0 0,0 0 0,-1-1 0,1 1 0,0-1 0,-1 0 0,1 1 0,0-1 0,-1 0 0,1 0 0,0 0 0,0 0 0,-1 0 0,1-1 0,0 1 0,-1 0 0,1-1 0,3-1 0,36-15 0,4-10 0,82-65 0,-43 30 0,-65 49 0,-9 7 0,-1-1 0,15-13 0,-18 15 0,1 0 0,0 0 0,0 1 0,12-7 0,17-10 0,50-50 0,-68 45 0,-17 24 0,-1 3 0,0-3 0,0-1 0,0 0 0,0 0 0,-1 0 0,-2 0 0,2 3 0,0-1 0,0 1 0,0 0 0,0-1 0,1 1 0,-1 0 0,0 0 0,0 0 0,0 0 0,0-1 0,0 1 0,0 1 0,0-1 0,0 0 0,0 0 0,0 0 0,0 0 0,0 1 0,1-1 0,-1 0 0,0 1 0,0-1 0,0 1 0,0-1 0,1 1 0,-1-1 0,0 1 0,0 0 0,1-1 0,-1 1 0,1 0 0,-2 1 0,-1 1 0,-24 23 850,14-11-5635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25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245 813 8840,'0'0'14382,"-12"3"-13978,-10 3-72,1 0 1,0 2-1,0 1 0,0 1 1,1 0-1,-35 25 1,52-32-234,-1 0 0,0-1 1,1 1-1,-1 0 1,1 1-1,0-1 1,0 1-1,0-1 1,1 1-1,-1 0 0,1 0 1,0 0-1,0 0 1,0 1-1,1-1 1,-2 7-1,1-7-32,2 0 0,-1-1-1,0 1 1,1-1 0,-1 1 0,1 0-1,0 0 1,0-1 0,1 1-1,-1 0 1,1-1 0,-1 1 0,1-1-1,0 1 1,1-1 0,-1 1-1,1-1 1,-1 0 0,1 1 0,0-1-1,3 3 1,18 22 420,-17-19-328,1 0-1,1 0 1,-1-1 0,2 0 0,-1-1 0,1 1-1,0-2 1,11 7 0,-14-10-128,0 0 0,1 0-1,-1 0 1,1-1 0,-1 0 0,1-1-1,0 0 1,0 0 0,0 0 0,0-1-1,0 0 1,0 0 0,0-1 0,0 1 0,0-2-1,0 1 1,-1-1 0,1 0 0,0 0-1,-1-1 1,0 0 0,12-7 0,5-6 146,-1-1 0,0-1 0,-1-1 1,26-31-1,6-4-39,14-14-138,-60 59 0,-1 0 0,0 0 0,0 0 0,0-1 0,-1 1 0,5-17 0,7-4 0,-13 24 0,-3-3 0,-1 7 0,-6 1 0,-5 15 0,1 1 0,-15 27 0,23-38 0,0 1 0,0-1 0,1 0 0,-1 1 0,1-1 0,0 1 0,0 0 0,1-1 0,-1 1 0,1 0 0,0 0 0,0-1 0,1 1 0,-1 0 0,3 6 0,-2-9 0,0 0 0,0 0 0,1 0 0,-1 0 0,1 0 0,0 0 0,-1 0 0,1 0 0,0-1 0,0 1 0,0-1 0,0 0 0,0 1 0,1-1 0,-1 0 0,0 0 0,1 0 0,-1-1 0,0 1 0,1 0 0,-1-1 0,1 0 0,-1 1 0,5-1 0,2 0 0,1 0 0,-1 0 0,1-1 0,-1 0 0,11-3 0,-7 1 0,-1-1 0,0-1 0,0 0 0,0-1 0,-1 0 0,15-11 0,0-2 0,32-32 0,19-16 0,-77 67 0,0-1 0,1 1 0,-1-1 0,1 1 0,-1-1 0,1 1 0,-1-1 0,1 1 0,-1 0 0,1-1 0,-1 1 0,1 0 0,-1-1 0,1 1 0,0 0 0,-1 0 0,1 0 0,-1-1 0,1 1 0,0 0 0,-1 0 0,1 0 0,0 0 0,-1 0 0,1 0 0,-1 0 0,1 1 0,0-1 0,0 1 0,0 0 0,-1 0 0,1 0 0,-1 1 0,1-1 0,-1 0 0,0 0 0,1 1 0,-1-1 0,0 0 0,0 0 0,0 1 0,0-1 0,0 0 0,-1 3 0,-2 31 0,-1 0 0,-15 57 0,-30 70 0,37-125 0,-8 23 0,-38 82 0,44-115 0,-1 0 0,-1 0 0,-2-2 0,-40 46 0,56-68 0,-1-1 0,0 1 0,0 0 0,0-1 0,0 0 0,0 0 0,0 0 0,-1 0 0,1 0 0,-1-1 0,1 1 0,-1-1 0,0 0 0,1 0 0,-1 0 0,0-1 0,0 1 0,0-1 0,0 0 0,1 0 0,-1-1 0,0 1 0,0-1 0,0 1 0,1-1 0,-1 0 0,0-1 0,1 1 0,-1-1 0,1 1 0,-1-1 0,1 0 0,0-1 0,0 1 0,0 0 0,0-1 0,0 0 0,0 1 0,1-1 0,-5-6 0,6 6 0,0 1 0,0-1 0,0 1 0,1-1 0,-1 1 0,0-1 0,1 1 0,0-1 0,-1 1 0,1-1 0,0 0 0,1 1 0,-1-1 0,0 1 0,1-1 0,-1 0 0,1 1 0,0-1 0,0 1 0,0 0 0,0-1 0,0 1 0,1 0 0,1-3 0,6-8 0,0 0 0,21-22 0,-19 24 0,-4 3 0,3-5 0,2 1 0,-1 0 0,2 0 0,-1 1 0,29-18 0,28-12 0,81-44 0,-112 68 0,-1-2 0,0-1 0,-2-2 0,0-1 0,-2-2 0,-1-1 0,52-55 0,27-32 0,-98 101 0,-2-1 0,0 0 0,0 0 0,13-22 0,29-65 0,-35 66 0,-2-2 0,-1 0 0,-2 0 0,-2-1 0,-1-1 0,-2 0 0,-2 0 0,-1 0 0,-1-78 0,-4 115 0,1 0 0,-1 0 0,0 0 0,0 0 0,-1 0 0,1 0 0,0 0 0,0 0 0,0 0 0,-1 0 0,1 0 0,0 0 0,-1 0 0,1 1 0,-1-2 0,0 2 0,1-1 0,0 1 0,0 0 0,-1 0 0,1 0 0,0 0 0,-1 0 0,1 0 0,0 0 0,0 0 0,-1 0 0,1 0 0,0 0 0,-1 0 0,1 0 0,0 1 0,0-1 0,-1 0 0,1 0 0,0 0 0,-1 0 0,1 0 0,0 1 0,0-1 0,0 0 0,-1 0 0,1 0 0,0 1 0,0-1 0,0 0 0,-1 1 0,-17 25 0,15-22 0,-8 16 0,0 0 0,1 1 0,1 0 0,1 1 0,-6 28 0,-18 117 0,12-50 0,-9 46 0,26-136 0,1 0 0,2 0 0,1 0 0,4 30 0,-4-48 0,1 0 0,0 0 0,1-1 0,-1 1 0,2-1 0,-1 0 0,1 0 0,0 0 0,1 0 0,0-1 0,9 12 0,-11-17 0,1-1 0,-1 1 0,1 0 0,-1-1 0,1 0 0,-1 1 0,1-1 0,0-1 0,0 1 0,6 0 0,-2 0 0,1-1 0,-1 0 0,15-2 0,-18 1 0,-1 0 0,0-1 0,0 0 0,1 0 0,-1 0 0,0 0 0,0-1 0,-1 1 0,1-1 0,-1 0 0,5-4 0,33-42 0,-37 44 0,67-100 0,-62 88 0,0 0 0,-1-1 0,-1 0 0,8-30 0,-9 19 0,-10 33 0,-2 5 0,-2 10 0,1 0 0,0 1 0,-3 20 0,9-35 0,0 1 0,0-1 0,1 0 0,-1 1 0,1-1 0,1 0 0,-1 1 0,1-1 0,0 0 0,0 0 0,0 0 0,1 1 0,0-1 0,0 0 0,0-1 0,0 1 0,5 6 0,-5-9 0,0 0 0,0-1 0,0 1 0,1-1 0,-1 0 0,0 1 0,0-1 0,1 0 0,-1 0 0,1-1 0,-1 1 0,1 0 0,-1-1 0,1 0 0,-1 1 0,6-1 0,1 0 0,0-1 0,0 1 0,13-4 0,-11 2 0,0-2 0,-1 1 0,1-1 0,-1-1 0,0 0 0,16-10 0,-1-4 0,24-22 0,-5 4 0,-38 33 0,0 0 0,0 0 0,0 1 0,1-1 0,0 1 0,-1 1 0,14-4 0,1-1 0,-20 7 0,0 0 0,0 0 0,1-1 0,-1 1 0,0 0 0,0 0 0,0 0 0,0 0 0,0 1 0,0-1 0,0 0 0,0 0 0,0 1 0,0-1 0,1 0 0,-1 1 0,-1-1 0,1 1 0,0 0 0,0-1 0,0 1 0,0 0 0,0-1 0,0 1 0,-1 0 0,1 0 0,0 0 0,-1 0 0,1 0 0,0 0 0,-1-1 0,1 2 0,-1-1 0,0 0 0,1 0 0,-1 0 0,0 0 0,0 0 0,1 2 0,1 6 0,-1 0 0,0 1 0,1 13 0,-2-20 0,-1 16 0,0-1 0,-1 1 0,-7 25 0,5-25 0,4-17 0,-3 15 0,5-13 0,5-9 0,74-96 0,-45 54 0,-30 40 0,0-1 0,1 1 0,11-9 0,-15 13 0,0 1 0,0 0 0,0 0 0,0 1 0,0-1 0,0 0 0,1 1 0,-1 0 0,1 0 0,-1 0 0,1 0 0,5 0 0,-8 1 0,0 0 0,0 1 0,-1-1 0,1 1 0,0-1 0,-1 1 0,1-1 0,0 1 0,-1-1 0,1 1 0,-1 0 0,1-1 0,-1 1 0,1 0 0,-1-1 0,0 1 0,1 0 0,-1-1 0,0 1 0,1 0 0,-1 0 0,0 0 0,0-1 0,0 1 0,0 0 0,0 1 0,4 27 0,-4-25 0,0 9 0,0 0 0,-4 17 0,3-21 0,-1-1 0,1 1 0,1-1 0,0 1 0,0-1 0,1 1 0,0-1 0,2 9 0,-3-16 0,1-1 0,-1 1 0,0 0 0,1-1 0,-1 1 0,1-1 0,-1 1 0,1-1 0,-1 1 0,1-1 0,0 1 0,-1-1 0,1 1 0,0-1 0,-1 0 0,1 1 0,0-1 0,-1 0 0,1 1 0,0-1 0,0 0 0,-1 0 0,1 0 0,0 0 0,0 0 0,-1 0 0,1 0 0,1 0 0,24-5 0,-7-1 0,0-1 0,-1-1 0,1-1 0,-1 0 0,-1-1 0,25-19 0,2-7 0,42-41 0,-68 59 0,-5 6 0,0 0 0,-1-2 0,13-16 0,-25 30 0,-1-1 0,1 1 0,0-1 0,0 1 0,0 0 0,0-1 0,-1 1 0,1-1 0,0 1 0,0 0 0,-1-1 0,1 1 0,0 0 0,-1-1 0,1 1 0,0 0 0,-1-1 0,1 1 0,0 0 0,-1 0 0,1 0 0,-1-1 0,1 1 0,-1 0 0,1 0 0,0 0 0,-1 0 0,1 0 0,-1 0 0,1 0 0,-1 0 0,1 0 0,-1 0 0,1 0 0,-1 0 0,-5 2 0,1 0 0,0 0 0,0 0 0,0 1 0,0-1 0,0 1 0,0 1 0,1-1 0,-1 1 0,1-1 0,-5 6 0,1-1 0,-24 21 0,-55 62 0,77-78 0,0 0 0,1 0 0,1 1 0,0 0 0,1 0 0,0 1 0,1 0 0,-6 23 0,12-37 0,-1 0 0,1 1 0,0-1 0,0 1 0,-1-1 0,1 1 0,0-1 0,0 1 0,0-1 0,1 1 0,-1-1 0,0 1 0,0-1 0,1 1 0,-1-1 0,1 0 0,-1 1 0,1-1 0,0 0 0,0 1 0,-1-1 0,1 0 0,0 0 0,0 0 0,0 1 0,0-1 0,0 0 0,1 0 0,-1-1 0,0 1 0,0 0 0,1 0 0,-1-1 0,0 1 0,1 0 0,-1-1 0,1 0 0,-1 1 0,0-1 0,1 0 0,-1 1 0,1-1 0,-1 0 0,3-1 0,5 2 0,0-2 0,0 1 0,0-1 0,0-1 0,16-4 0,-16 3 0,1-1 0,-1 0 0,-1 0 0,1-1 0,-1 0 0,1-1 0,10-9 0,47-52 0,-52 52 0,5-7 0,-2 0 0,0-2 0,-2 0 0,0 0 0,-2-1 0,-1-1 0,-1 0 0,-1-1 0,-1 0 0,-1-1 0,5-37 0,-4-12 0,-2 0 0,-8-146 0,0 200 0,0-1 0,-1 1 0,-2-1 0,0 1 0,-2 0 0,0 1 0,-16-38 0,22 60 0,-1 0 0,1 0 0,0-1 0,0 1 0,0 0 0,0 0 0,0 0 0,0 0 0,0-1 0,0 1 0,0 0 0,-1 0 0,1 0 0,0 0 0,0 0 0,0-1 0,0 1 0,-1 0 0,1 0 0,0 0 0,0 0 0,0 0 0,0 0 0,-1 0 0,1 0 0,0 0 0,0 0 0,0 0 0,-1 0 0,1 0 0,0 0 0,0 0 0,0 0 0,-1 0 0,1 0 0,0 0 0,0 0 0,0 0 0,0 0 0,-1 0 0,1 0 0,0 0 0,0 1 0,-9 8 0,-4 16 0,0 10 0,2 1 0,1 0 0,2 1 0,1-1 0,-3 66 0,15 189 0,-1-192 0,-3-94 0,-2 8 0,2-1 0,0 0 0,0 1 0,1-1 0,1 0 0,0 0 0,7 18 0,17 52 0,-26-81 0,0 0 0,0 0 0,0 0 0,0 0 0,0 0 0,0 0 0,0-1 0,0 1 0,0 0 0,0-1 0,0 1 0,0-1 0,0 1 0,0-1 0,1 1 0,-1-1 0,0 0 0,0 1 0,1-1 0,-1 0 0,0 0 0,0 0 0,1 0 0,-1 0 0,0-1 0,0 1 0,1 0 0,-1 0 0,0-1 0,0 1 0,0-1 0,1 1 0,-1-1 0,2-1 0,4-1 0,0-1 0,0 0 0,-1 0 0,8-7 0,19-19 0,39-49 0,-52 57 0,27-26 0,-30 32 0,28-34 0,-45 49 0,1 0 0,-1 1 0,1-1 0,-1 1 0,0-1 0,1 0 0,-1 1 0,1-1 0,0 1 0,-1-1 0,1 1 0,-1-1 0,1 1 0,0 0 0,-1-1 0,1 1 0,0 0 0,0-1 0,-1 1 0,1 0 0,0 0 0,-1 0 0,1 0 0,0 0 0,0 0 0,0 0 0,-1 0 0,2 0 0,-1 1 0,0-1 0,0 1 0,0 0 0,0 0 0,0-1 0,0 1 0,0 0 0,0 0 0,0 0 0,0 0 0,0 0 0,-1 1 0,1-1 0,0 2 0,3 5 0,-1 0 0,0 0 0,2 15 0,4 32 0,-7-34 0,1 0 0,2 0 0,0 0 0,8 21 0,-11-39 0,-1 0 0,1 0 0,-1 0 0,1 0 0,0 0 0,0-1 0,0 1 0,0-1 0,1 1 0,-1-1 0,1 0 0,-1 0 0,1 0 0,0 0 0,0-1 0,0 1 0,0-1 0,0 0 0,0 1 0,0-2 0,0 1 0,1 0 0,-1 0 0,0-1 0,0 0 0,1 0 0,3 0 0,-1 0 0,1-1 0,-1 0 0,1-1 0,-1 1 0,0-1 0,0 0 0,0-1 0,0 1 0,0-1 0,-1-1 0,1 1 0,-1-1 0,6-4 0,6-9 0,0 1 0,-2-2 0,0 0 0,-1-1 0,0-1 0,13-25 0,-18 16 0,-7 23 0,-6 19 0,-5 14 0,5-19 0,2 0 0,-1 0 0,1 0 0,0 0 0,1 0 0,0 1 0,0-1 0,1 0 0,0 11 0,1-11 0,0-3 0,-1 0 0,1 0 0,0 0 0,0-1 0,4 10 0,-4-13 0,-1 0 0,1 1 0,0-1 0,0 0 0,0 0 0,0 0 0,0 0 0,0 1 0,0-2 0,1 1 0,-1 0 0,0 0 0,0 0 0,1 0 0,-1-1 0,0 1 0,1-1 0,-1 1 0,1-1 0,-1 0 0,1 1 0,-1-1 0,1 0 0,1 0 0,7 0 0,1 0 0,-1-1 0,1 0 0,-1-1 0,1 0 0,-1-1 0,18-7 0,3-3 0,32-21 0,4-2 0,-51 27 0,0 0 0,22-18 0,-28 18 0,1 1 0,0 1 0,0 0 0,1 0 0,0 1 0,16-5 0,-13 8 0,-14 3 0,-1 0 0,0 0 0,0 0 0,0 0 0,0 0 0,0 0 0,0 0 0,1 0 0,-1 0 0,0 0 0,0 0 0,0 0 0,0 1 0,0-1 0,0 0 0,0 0 0,0 0 0,1 0 0,-1 0 0,0 0 0,0 0 0,0 0 0,0 0 0,0 0 0,0 1 0,0-1 0,0 0 0,0 0 0,0 0 0,0 0 0,0 0 0,0 0 0,0 0 0,0 1 0,0-1 0,0 0 0,0 0 0,0 0 0,0 0 0,0 0 0,0 0 0,0 1 0,0-1 0,0 0 0,0 0 0,0 0 0,0 0 0,0 0 0,-16 21 0,9-14 0,-51 45 0,-5 4 0,57-49 0,1-1 0,-1 1 0,1 0 0,0 0 0,1 1 0,0-1 0,-5 13 0,9-19 0,-1 1 0,0-1 0,1 1 0,0 0 0,-1-1 0,1 1 0,0-1 0,0 1 0,0 0 0,0-1 0,0 1 0,0 0 0,0-1 0,0 1 0,1 0 0,-1-1 0,1 1 0,-1-1 0,1 1 0,0-1 0,1 3 0,-1-2 0,1-1 0,0 1 0,0 0 0,0-1 0,0 1 0,0-1 0,0 0 0,0 0 0,0 0 0,0 0 0,1 0 0,-1 0 0,3 0 0,3 1 0,1-1 0,0 0 0,0 0 0,0-1 0,0 0 0,13-2 0,-5-1 0,0-1 0,0 0 0,-1-1 0,0-1 0,0-1 0,22-12 0,-14 4 0,-1 0 0,-1-2 0,24-22 0,-17 14 0,-16 15 0,-1-1 0,0-1 0,14-18 0,-32 37 0,0-1 0,-1 0 0,0-1 0,-8 6 0,-9 7 0,8-3 0,0 1 0,2 1 0,-1 0 0,2 1 0,-21 39 0,32-55 0,1 0 0,0 1 0,0-1 0,0 1 0,0 0 0,0-1 0,1 1 0,-1 0 0,1-1 0,0 1 0,-1 0 0,1 0 0,1-1 0,-1 1 0,1 3 0,-1-5 0,0 0 0,1 0 0,-1 0 0,0-1 0,1 1 0,-1 0 0,1 0 0,-1 0 0,1 0 0,0-1 0,-1 1 0,1 0 0,0-1 0,0 1 0,-1 0 0,1-1 0,0 1 0,0-1 0,0 1 0,0-1 0,-1 0 0,1 1 0,0-1 0,0 0 0,0 0 0,0 1 0,0-1 0,0 0 0,0 0 0,0 0 0,0 0 0,0 0 0,0 0 0,0-1 0,0 1 0,0 0 0,0 0 0,0-1 0,0 1 0,0-1 0,-1 1 0,3-1 0,3-3 0,0 1 0,0-1 0,-1 0 0,1 0 0,-1 0 0,0-1 0,0 0 0,0 0 0,-1 0 0,0-1 0,0 1 0,0-1 0,4-8 0,-1-1 0,0 1 0,-1-1 0,-1 0 0,6-24 0,-10 36 0,-1 0 0,1 0 0,0 0 0,-1 0 0,1 0 0,-1 0 0,0-1 0,0 1 0,0 0 0,0 0 0,-1 0 0,1 0 0,-1 0 0,0 0 0,0 0 0,0 0 0,0 0 0,0 1 0,-1-1 0,-2-4 0,4 7 0,0 0 0,-1 0 0,1 0 0,0 0 0,-1 0 0,1-1 0,0 1 0,-1 0 0,1 0 0,0 0 0,0 0 0,-1 0 0,1 0 0,0 0 0,-1 0 0,1 0 0,0 0 0,-1 1 0,1-1 0,0 0 0,0 0 0,-1 0 0,1 0 0,0 0 0,0 0 0,-1 1 0,1-1 0,0 0 0,0 0 0,-1 0 0,1 1 0,0-1 0,0 0 0,0 0 0,-1 1 0,1-1 0,0 1 0,-9 12 0,6-9 0,-5 6 0,1 1 0,0 0 0,1 0 0,0 0 0,1 1 0,0-1 0,1 1 0,0 0 0,1 1 0,0-1 0,1 1 0,0-1 0,1 1 0,1 19 0,0-30 0,1 1 0,-1 0 0,1-1 0,-1 1 0,1-1 0,0 1 0,0-1 0,0 0 0,1 1 0,-1-1 0,0 0 0,1 0 0,0 0 0,-1 0 0,1 0 0,0 0 0,3 2 0,-1-1 0,0-1 0,1 1 0,-1-1 0,1 0 0,0 0 0,-1 0 0,1-1 0,8 2 0,0-2 0,1 1 0,-1-2 0,0 0 0,1 0 0,-1-2 0,15-2 0,-9 0 0,0 0 0,0-2 0,0 0 0,-1-2 0,0 0 0,0-1 0,-1 0 0,0-1 0,-1-1 0,0-1 0,-1 0 0,0-2 0,22-24 0,-18 12 0,-1 0 0,-2-1 0,0 0 0,-2-2 0,-1 0 0,-2 0 0,-1-1 0,-1 0 0,-1-1 0,7-58 0,-2-72 0,-12 131 0,-2-1 0,-1 0 0,-7-39 0,7 62 0,0 0 0,-1-1 0,0 1 0,-5-10 0,7 16 0,-1 0 0,1 0 0,0 0 0,-1 0 0,1 0 0,-1 0 0,0 1 0,1-1 0,-4-1 0,5 2 0,-1 1 0,0-1 0,0 1 0,0 0 0,0-1 0,0 1 0,1 0 0,-1-1 0,0 1 0,0 0 0,0 0 0,0 0 0,0 0 0,0 0 0,0 0 0,0 0 0,0 1 0,0-1 0,1 0 0,-1 0 0,0 1 0,0-1 0,-1 1 0,-6 4 0,1 0 0,0 0 0,0 1 0,1 0 0,0 0 0,0 0 0,0 1 0,1 0 0,0 0 0,0 0 0,-7 16 0,0 4 0,2 0 0,-10 37 0,5-10 0,3 0 0,-8 82 0,18-106 0,1 0 0,1 0 0,2 0 0,1-1 0,1 1 0,12 40 0,23 39 0,-39-108 27,0-1-1,1 1 1,-1-1-1,0 1 1,0 0 0,0-1-1,1 1 1,-1 0-1,0-1 1,0 1-1,0-1 1,0 1 0,0 0-1,0-1 1,0 1-1,-1 0 1,1-1 0,0 1-1,0 0 1,0-1-1,-1 1 1,1-1-1,0 1 1,-1-1 0,1 1-1,0-1 1,-1 1-1,1-1 1,-1 1 0,1-1-1,0 1 1,-1-1-1,1 1 1,-1-1-1,0 0 1,0 1 0,-22 3-4946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25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21103,'0'0'3048,"85"55"-2656,-50-37-504,-11-2 16,-3 1-200,-15-5 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25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0 145 17287,'0'0'944,"43"-67"-704,2 26-336,26 5-8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28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1 322 14464,'0'0'5081,"10"3"-3705,-5-2-1185,2 1 52,1-1 0,-1 1-1,1-1 1,-1-1-1,1 1 1,-1-1-1,1-1 1,11-1-1,2-3 115,0-1-1,-1-1 1,0-1 0,-1-1-1,1 0 1,-2-2-1,1 0 1,-2-1-1,1-1 1,-2 0-1,1-1 1,-2-1 0,17-21-1,-14 17-73,68-85 2053,-85 101-2188,0 1-1,1-1 1,-1 1 0,0-1 0,0 1 0,-1-1 0,1 0 0,-1 0 0,1 1 0,-1-1-1,0-5 1,-16 41-69,-4 11-79,-26 57 0,-44 145 0,82-223 0,5-17 0,1 1 0,0-1 0,0 1 0,0-1 0,0 11 0,2-17 0,0 1 0,0-1 0,0 0 0,0 1 0,0-1 0,0 1 0,0-1 0,0 0 0,0 1 0,0-1 0,0 1 0,0-1 0,1 0 0,-1 1 0,0-1 0,0 0 0,1 1 0,-1-1 0,0 0 0,0 1 0,1-1 0,-1 0 0,0 1 0,1-1 0,-1 0 0,0 0 0,1 0 0,-1 1 0,0-1 0,1 0 0,-1 0 0,1 0 0,-1 0 0,0 0 0,1 1 0,19-5 0,17-15 0,-33 16 0,-3 2 0,0 0 0,0 0 0,0 0 0,0 1 0,0-1 0,0 0 0,0 1 0,0-1 0,1 1 0,-1-1 0,0 1 0,0-1 0,3 1 0,-2 0 0,-11 0 0,-18 2 0,-15-1 0,18-3 0,1-2 0,-1-1 0,1 0 0,0-2 0,0-1 0,1 0 0,-26-15 0,41 20 0,6 3 0,1 0 0,-1 0 0,0-1 0,1 1 0,-1 0 0,0-1 0,1 1 0,-1 0 0,0-1 0,1 1 0,-1 0 0,1-1 0,-1 1 0,1-1 0,-1 0 0,1 1 0,-1-1 0,1 1 0,-1-1 0,1 1 0,0-1 0,-1 0 0,1 1 0,0-1 0,0 0 0,-1 0 0,1 1 0,0-2 0,17 7 0,342 100 0,-344-101 0,1-1 0,0-1 0,0 0 0,0-2 0,0 1 0,0-2 0,0 0 0,0-1 0,0-1 0,-1 0 0,1-1 0,-1-1 0,0 0 0,0-1 0,0-1 0,-1 0 0,0-1 0,-1 0 0,1-1 0,16-16 0,-11 1 0,-23 35 0,-27 105 0,8-23 0,7-37 0,-3 0 0,-33 71 0,29-74 0,45-98 0,30-86 0,-11 23 0,-3 15 0,40-88 0,-62 151 0,0 0 0,2 2 0,38-48 0,-47 66 0,0 1 0,1 0 0,-1 1 0,2 0 0,-1 0 0,1 1 0,12-6 0,-18 11 0,-1 0 0,1 0 0,-1 0 0,1 0 0,0 1 0,-1 0 0,1 0 0,0 0 0,0 1 0,0-1 0,0 1 0,0 0 0,-1 1 0,1-1 0,0 1 0,0 0 0,0 0 0,-1 1 0,1-1 0,0 1 0,-1 0 0,5 2 0,-6-1 0,0 0 0,0 0 0,0 0 0,-1 0 0,1 0 0,-1 0 0,1 1 0,-1-1 0,0 1 0,-1 0 0,1-1 0,-1 1 0,1 0 0,-1 0 0,0 0 0,0 4 0,1 4 0,-1 0 0,0 0 0,-1 0 0,-1 16 0,-1-17 0,0 0 0,-1 0 0,0 0 0,-1 0 0,0-1 0,0 0 0,-1 0 0,-1 0 0,1 0 0,-2-1 0,1 0 0,-1 0 0,-1-1 0,-15 14 0,16-15 0,-1 0 0,-1-1 0,1-1 0,-1 1 0,0-1 0,0 0 0,0-1 0,-1 0 0,0-1 0,1 0 0,-1-1 0,0 1 0,-1-2 0,1 0 0,0 0 0,-15-1 0,22 0 0,0-1 0,-1 0 0,1 0 0,0 0 0,0 0 0,0-1 0,0 1 0,1-1 0,-1 0 0,0 0 0,-3-3 0,5 4 0,-1 0 0,1 0 0,0 0 0,0-1 0,-1 1 0,1 0 0,0-1 0,0 1 0,0-1 0,1 1 0,-1-1 0,0 1 0,1-1 0,-1 0 0,1 1 0,-1-1 0,1 0 0,0 1 0,-1-1 0,1 0 0,0 1 0,0-3 0,2 1 0,0 1 0,0-1 0,-1 1 0,1 0 0,0 0 0,1-1 0,-1 1 0,0 1 0,1-1 0,-1 0 0,5-2 0,0 0 0,10-7 0,0 1 0,1 1 0,0 1 0,0 0 0,1 1 0,0 1 0,25-4 0,144-12 0,-131 17 0,89-17 0,-65 1 0,36-9 0,-100 24 0,-16 6 0,-1 0 0,1 0 0,-1 0 0,1 0 0,-1 0 0,0 0 0,1 0 0,-1 0 0,1-1 0,-1 1 0,0 0 0,1 0 0,-1 0 0,0-1 0,1 1 0,-1 0 0,0-1 0,1 1 0,-1 0 0,0 0 0,0-1 0,1 1 0,-1-1 0,0 1 0,0 0 0,0-1 0,1 1 0,-1 0 0,0-1 0,0 1 0,0-1 0,0 1 0,0-1 0,-1 0 0,0 1 0,0 0 0,-1 0 0,1 0 0,0 0 0,0 1 0,-1-1 0,1 0 0,0 0 0,0 1 0,0-1 0,0 0 0,-1 1 0,0 0 0,-5 2 0,-25 5 0,2 2 0,-44 21 0,57-23 0,1 1 0,1 0 0,0 1 0,0 1 0,-25 25 0,25-22 0,0 1 0,2 0 0,0 1 0,0 0 0,2 2 0,-17 30 0,28-47 0,-1 0 0,1-1 0,0 1 0,-1 0 0,1 0 0,0 0 0,-1 0 0,1-1 0,0 1 0,0 0 0,0 0 0,0 0 0,0 0 0,0 0 0,0 0 0,0 0 0,0 0 0,0 0 0,1-1 0,-1 1 0,0 0 0,1 0 0,-1 0 0,0 0 0,1-1 0,-1 1 0,1 1 0,1-1 0,-1-1 0,0 1 0,0 0 0,1-1 0,-1 1 0,0-1 0,1 1 0,-1-1 0,1 0 0,-1 0 0,1 1 0,-1-1 0,0 0 0,1 0 0,1-1 0,4 1 0,1-1 0,-1-1 0,0 1 0,0-1 0,12-5 0,-5-1 0,0 0 0,0-1 0,-1 0 0,-1-1 0,20-18 0,-5-1 0,26-36 0,-24 29 0,-28 37 0,0-1 0,0 1 0,0 0 0,0-1 0,0 1 0,-1 0 0,1 0 0,0-1 0,-1 1 0,1 0 0,0 0 0,-1 0 0,1 0 0,-1 0 0,1 0 0,-1 0 0,0 0 0,1 1 0,2 4 0,1 1 0,1 0 0,-1 0 0,1-1 0,0 0 0,1 0 0,-1 0 0,1-1 0,1 0 0,-1 0 0,1 0 0,-1-1 0,1 0 0,1 0 0,-1-1 0,0 0 0,1 0 0,-1-1 0,1 0 0,0 0 0,0-1 0,0 0 0,0 0 0,0-1 0,0 0 0,16-2 0,-3-1 0,0-1 0,0-1 0,31-11 0,61-31 0,-64 25 0,-16 6 0,-1-1 0,46-33 0,-63 41 0,-5-4 0,-11 9 0,-9 8 0,-29 19 0,-64 41 0,90-54 0,1 0 0,0 1 0,1 0 0,-1 0 0,-13 21 0,21-26 0,0 0 0,0 0 0,1 0 0,0 0 0,0 0 0,1 1 0,0-1 0,-2 10 0,3-11 0,1-1 0,-1 1 0,1 0 0,1 0 0,-1 0 0,1 0 0,-1 0 0,2-1 0,-1 1 0,0 0 0,1-1 0,3 7 0,-2-5 0,0-1 0,1 1 0,0-1 0,0 0 0,0 0 0,1-1 0,-1 1 0,1-1 0,0 0 0,1-1 0,-1 1 0,0-1 0,1 0 0,0 0 0,0 0 0,0-1 0,0 0 0,0 0 0,0-1 0,1 0 0,6 1 0,6 0 0,0-1 0,0-1 0,0-1 0,0 0 0,36-8 0,-19-2 0,-1 0 0,0-3 0,0-1 0,-1-1 0,-1-2 0,31-23 0,-40 26 0,0-2 0,-2 0 0,31-31 0,-50 46 0,-1 0 0,0 0 0,0-1 0,0 1 0,0-1 0,-1 1 0,1-1 0,0 0 0,-1 0 0,0 0 0,0 0 0,0 0 0,0 0 0,0 0 0,-1 0 0,1 0 0,-1 0 0,0 0 0,0-1 0,0 1 0,0 0 0,-1 0 0,1 0 0,-1 0 0,0 0 0,0 0 0,0 0 0,0 0 0,0 0 0,-1 0 0,1 0 0,-1 1 0,0-1 0,-2-2 0,1 1 0,-1 1 0,0-1 0,1 1 0,-1 0 0,0 0 0,0 1 0,-1-1 0,1 1 0,0 0 0,-1 0 0,0 0 0,1 1 0,-1 0 0,0 0 0,0 0 0,0 0 0,1 1 0,-1 0 0,0 0 0,-10 1 0,2 1 0,1 1 0,-1 0 0,1 1 0,-1 1 0,1-1 0,-14 10 0,22-12 0,-1 0 0,1 1 0,1 0 0,-1 0 0,0 0 0,1 1 0,0-1 0,0 1 0,0 0 0,0 0 0,0 0 0,1 0 0,0 0 0,0 1 0,0-1 0,0 1 0,1-1 0,-1 1 0,1-1 0,0 8 0,1-7 0,0 0 0,0-1 0,1 1 0,0 0 0,0-1 0,0 1 0,0-1 0,1 1 0,0-1 0,0 0 0,0 0 0,0 0 0,1 0 0,0 0 0,-1 0 0,2-1 0,-1 1 0,0-1 0,0 0 0,1 0 0,5 4 0,2 0 0,0 0 0,0-1 0,0 0 0,0 0 0,1-1 0,22 5 0,-5-3 0,1-2 0,-1-1 0,1-2 0,0-1 0,0-1 0,0-1 0,41-8 0,-58 7 0,31-5 0,58-17 0,-88 19 0,-1 0 0,1 0 0,-1-1 0,0-1 0,0 0 0,-1-1 0,0 0 0,15-14 0,7-13 982,-14 11-3102,-13 16-677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39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72 9440,'0'0'9111,"1"-10"-8596,1-33-51,-2 26 366,-5 15 637,-3 3-632,1 0-647,0 1 0,1 0-1,-1 0 1,1 0 0,-1 1 0,1 0 0,0 0-1,0 1 1,-6 4 0,-6 3 182,-13 8 141,1 2 0,1 2 0,1 0 0,-42 46-1,59-56-331,0 1-1,0 0 0,2 1 0,-13 23 1,-24 68 647,23-50-417,13-31-218,1 2 0,0-1 1,2 1-1,2 1 0,0-1 0,2 1 0,0 36 0,3-55-121,1-1 0,0 0 0,1 0 0,0 1 0,0-1-1,1-1 1,0 1 0,0 0 0,0-1 0,1 1 0,1-1-1,-1 0 1,1 0 0,0-1 0,1 0 0,-1 0 0,1 0-1,1 0 1,-1-1 0,14 8 0,-15-10-61,0 0-1,0-1 1,1 1 0,-1-1-1,1-1 1,0 1 0,0-1 0,-1 0-1,1 0 1,0-1 0,0 0-1,0 0 1,0 0 0,0-1-1,6-1 1,4-1-2,0-1-1,-1 0 1,1-1-1,18-10 1,-23 10-7,-1-2 0,1 0 0,-1 0 0,0-1 0,-1 0 0,0-1 0,-1 0 0,1 0 0,-1-1 0,-1 0 0,9-15 0,-2 0 0,-1-1 0,-1 0 0,16-52 0,-20 44 0,0 0 0,-2 0 0,-2 0 0,-1-1 0,-2 1 0,-1-1 0,-2 1 0,-1-1 0,-2 1 0,-1 0 0,-14-44 0,12 57 0,-1 0 0,-15-23 0,16 29 0,8 14 0,0 1 0,-1-1 0,1 0 0,-1 0 0,1 0 0,-1 0 0,1 1 0,-1-1 0,1 0 0,-1 1 0,0-1 0,0 0 0,1 1 0,-1-1 0,0 1 0,0-1 0,0 1 0,1-1 0,-1 1 0,0 0 0,-2-1 0,3 1 0,-1 0 0,0 0 0,1 1 0,-1-1 0,0 0 0,0 0 0,1 1 0,-1-1 0,0 1 0,1-1 0,-1 0 0,1 1 0,-1-1 0,0 1 0,1 0 0,-1-1 0,1 1 0,-1-1 0,1 1 0,-1 1 0,-2 3 0,0 1 0,1-1 0,0 1 0,-3 11 0,-7 30 0,3 1 0,-4 75 0,12-91 0,1 0 0,2 0 0,1 0 0,14 60 0,-9-64 0,0 0 0,21 44 0,-23-60 0,0-1 0,1 0 0,0 0 0,1 0 0,1-1 0,-1-1 0,2 1 0,12 9 0,-19-16 0,1 0 0,-1 0 0,1 0 0,0 0 0,0-1 0,0 0 0,1 0 0,-1 0 0,1 0 0,-1-1 0,1 0 0,-1 0 0,1 0 0,0 0 0,-1-1 0,1 1 0,6-2 0,-6 1 0,1-1 0,-1 0 0,1-1 0,-1 1 0,1-1 0,-1 0 0,0 0 0,0-1 0,0 0 0,-1 0 0,1 0 0,0 0 0,7-8 0,3-4 0,0-2 0,15-21 0,-17 21 0,112-172 0,-120 180 0,-4 8 0,0-1 0,0 0 0,0 1 0,0-1 0,0 1 0,0 0 0,1-1 0,-1 1 0,0 0 0,1 0 0,-1 0 0,1 0 0,0 0 0,-1 0 0,1 0 0,0 0 0,2 0 0,-3 1 0,0 0 0,0 0 0,1 0 0,-1 0 0,0 0 0,0 0 0,1 1 0,-1-1 0,0 1 0,0-1 0,0 1 0,1-1 0,-1 1 0,0-1 0,0 1 0,0 0 0,0 0 0,0-1 0,0 1 0,-1 0 0,1 0 0,0 0 0,0 0 0,0 0 0,0 2 0,4 5 0,-1 1 0,1-1 0,-2 1 0,1 0 0,-2-1 0,3 12 0,8 56 0,-12-69 0,0 20 0,-1-1 0,-1 0 0,-1 1 0,-1-1 0,-1 0 0,-10 34 0,10-35 0,39-91 0,52-85 0,-46 76 0,-37 68 0,0 1 0,1-1 0,8-8 0,-12 14 0,-1 0 0,1 0 0,0 0 0,0 0 0,0 0 0,0 0 0,0 0 0,0 1 0,0-1 0,0 0 0,0 1 0,0-1 0,0 1 0,1-1 0,-1 1 0,0-1 0,0 1 0,1 0 0,-1 0 0,0-1 0,1 1 0,-1 0 0,0 0 0,0 0 0,1 1 0,-1-1 0,0 0 0,2 1 0,-2 0 0,1 1 0,-1-1 0,1 1 0,-1 0 0,0 0 0,0 0 0,0-1 0,0 1 0,0 0 0,0 0 0,0 0 0,-1 1 0,1-1 0,-1 0 0,1 3 0,2 36 0,-3 10 0,-1-32 0,1-1 0,1 1 0,3 19 0,-3-27 0,1-2 0,11-14 0,-6-1 0,0 0 0,0-1 0,0 1 0,-1-1 0,0-1 0,0 1 0,-1-1 0,9-16 0,6-8 0,4-5 0,-14 19 0,1 1 0,2 1 0,13-16 0,-26 32 0,1-1 0,-1 1 0,0 0 0,0 0 0,0 0 0,0-1 0,1 1 0,-1 0 0,0 0 0,0 0 0,0-1 0,1 1 0,-1 0 0,0 0 0,0 0 0,1 0 0,-1 0 0,0 0 0,0 0 0,1 0 0,-1-1 0,0 1 0,0 0 0,1 0 0,-1 0 0,0 0 0,0 0 0,1 0 0,-1 1 0,0-1 0,0 0 0,1 0 0,-1 0 0,0 0 0,0 0 0,1 0 0,-1 0 0,0 0 0,0 1 0,1-1 0,-1 0 0,0 0 0,0 0 0,0 0 0,1 1 0,-1-1 0,0 0 0,0 1 0,5 13 0,11 155 0,-9-93 0,-7-68 0,1 0 0,0 0 0,1 0 0,0 0 0,0 0 0,7 14 0,-8-21 0,-1 0 0,1-1 0,0 1 0,0 0 0,0-1 0,0 1 0,0 0 0,0-1 0,0 1 0,0-1 0,0 0 0,0 1 0,0-1 0,0 0 0,0 0 0,0 1 0,1-1 0,-1 0 0,0 0 0,0 0 0,0 0 0,0-1 0,0 1 0,0 0 0,0 0 0,0-1 0,0 1 0,0-1 0,0 1 0,2-1 0,32-18 0,-19 6 0,-1-2 0,0 0 0,-1 0 0,-1-1 0,0-1 0,15-27 0,-11 17 0,38-44 0,-54 70 0,-1 0 0,1 0 0,0-1 0,0 2 0,0-1 0,0 0 0,0 0 0,1 0 0,-1 0 0,0 0 0,0 1 0,1-1 0,-1 1 0,0-1 0,0 1 0,1-1 0,-1 1 0,1 0 0,-1 0 0,2-1 0,-2 2 0,0-1 0,0 1 0,0-1 0,0 1 0,-1-1 0,1 1 0,0-1 0,0 1 0,0 0 0,-1-1 0,1 1 0,0 0 0,-1 0 0,1-1 0,0 1 0,-1 0 0,1 0 0,-1 0 0,0 0 0,1 2 0,2 6 0,0 0 0,-1 1 0,-1 0 0,1 13 0,0 11 0,-2 1 0,-1 0 0,-2-1 0,-2 1 0,-1-1 0,-1 0 0,-2-1 0,-1 0 0,-2 0 0,-1-1 0,-2 0 0,-35 55 0,43-76 0,-1-1 0,0 1 0,-1-2 0,0 1 0,0-1 0,-1 0 0,0-1 0,-1 0 0,-15 8 0,22-13 0,-1-1 0,0 0 0,-1 0 0,1 0 0,0 0 0,-1-1 0,1 0 0,-1 0 0,1 0 0,-1-1 0,1 0 0,-1 0 0,1 0 0,-1-1 0,1 1 0,-1-1 0,1-1 0,-1 1 0,1-1 0,0 0 0,0 0 0,0-1 0,-8-4 0,7 3 0,1 0 0,0 0 0,0 0 0,1 0 0,-1-1 0,1 0 0,0 0 0,0 0 0,0-1 0,1 1 0,0-1 0,0 0 0,0 0 0,1 0 0,0 0 0,0 0 0,1 0 0,-1-1 0,1 1 0,0-10 0,1 8 0,1 1 0,-1-1 0,2 0 0,-1 1 0,1-1 0,0 1 0,0 0 0,1 0 0,0 0 0,1 0 0,-1 0 0,1 0 0,1 1 0,-1 0 0,1 0 0,0 0 0,7-6 0,3-1 0,0 1 0,1 1 0,0 1 0,1 0 0,30-12 0,93-29 0,-130 48 0,16-5 283,0 2 1,36-3-1,6 3-5068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9240,'0'0'9085,"-11"10"-8729,-36 33-3,41-39-243,1 1 1,-1-1-1,0-1 1,0 1-1,-12 4 1,17-7-51,-1 0 0,1-1 0,-1 1 0,1-1 0,-1 0 0,1 1 0,-1-1 0,1 0 1,-1 0-1,1 0 0,-1 0 0,1 0 0,-1 0 0,0 0 0,1-1 0,-1 1 0,1-1 1,-1 1-1,1-1 0,0 1 0,-1-1 0,1 0 0,-1 0 0,-1-1 0,3 1-31,-1 1 1,1-1-1,0 1 0,0-1 0,0 0 0,-1 1 0,1-1 0,0 1 1,0-1-1,0 0 0,0 1 0,0-1 0,0 1 0,0-1 0,0 0 0,0 1 1,1-1-1,-1 0 0,0 1 0,0-1 0,0 1 0,1-1 0,-1 1 1,0-1-1,1 1 0,-1-1 0,0 1 0,1-1 0,-1 1 0,1-1 0,-1 1 1,1-1-1,-1 1 0,1 0 0,-1-1 0,2 1 0,19-14 357,-14 10-231,0 1 0,0 1 0,0-1 0,8 0 0,-12 2-99,-1 1 0,0 0 1,0 0-1,1 0 0,-1 0 1,0 0-1,0 0 0,4 1 1,-5-1-30,-1 0 0,1 1 0,0-1 0,-1 0 0,1 1 0,0-1 1,-1 1-1,1-1 0,0 1 0,-1-1 0,1 1 0,-1-1 1,1 1-1,-1-1 0,1 1 0,-1 0 0,1-1 0,-1 1 0,0 0 1,1-1-1,-1 1 0,0 0 0,0 0 0,1 0 0,-1 0 3,0-1-1,0 1 1,0-1 0,0 1-1,0 0 1,0-1-1,0 1 1,0-1-1,0 1 1,0-1 0,-1 1-1,1-1 1,0 1-1,0-1 1,0 1 0,-1-1-1,1 1 1,0-1-1,-1 1 1,1-1-1,0 1 1,-1-1 0,1 1-1,-1-1 1,1 0-1,0 1 1,-1-1-1,1 0 1,-1 0 0,1 1-1,-1-1 1,1 0-1,-1 0 1,1 0 0,-1 1-1,0-1 1,1 0-1,-1 0 1,1 0-1,-1 0 1,1 0 0,-1 0-1,0 0 1,0-1-1,-2 1 73,0 0 0,0 0 0,1 0 0,-1-1 0,0 0 0,0 1 0,-3-3 0,-6-5 295,7 5 155,-5 11-145,9-7-379,0-1 1,0 1 0,0 0-1,0 0 1,1 0 0,-1 0-1,0 0 1,0 0 0,1 0-1,-1 0 1,0 0-1,1 0 1,-1 0 0,1 1-1,-1-1 1,1 0 0,0 0-1,0 0 1,-1 1 0,1 1-1,1-1-15,0 0-1,0 0 1,1 0 0,-1-1-1,0 1 1,1 0-1,-1-1 1,1 1 0,0-1-1,-1 1 1,1-1-1,2 2 1,13 10 41,-1 1 0,-1 1 0,0 0 0,-1 1 0,-1 0 0,0 1 0,-1 1 0,-1 0 0,12 29 0,-17-34 36,-1 0-1,0 1 1,-1 0 0,-1 0-1,0 0 1,-1 0 0,0 0-1,-1 1 1,-1-1 0,0 1 0,-1-1-1,0 0 1,-2 1 0,-6 25-1,2-20 270,-1 0-1,-18 35 0,23-50-302,0 0 1,0 0 0,0-1 0,-1 1 0,1-1-1,-1 0 1,0 0 0,0 0 0,-1 0-1,1-1 1,-1 1 0,0-1 0,0 0-1,0-1 1,-10 4 0,15-5-26,-1-1-1,1 0 1,-1 0 0,1 0-1,-1 0 1,1 0 0,-1 0-1,1 0 1,-1 0 0,1 0-1,-1 0 1,0 0-1,1 0 1,-1 0 0,1 0-1,-1 0 1,1 0 0,-1-1-1,1 1 1,-1 0 0,1 0-1,-1-1 1,1 1 0,0 0-1,-1-1 1,1 1 0,-1-1-1,1 1 1,0 0 0,-1-2-1,-2-6-3400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3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1019 9848,'0'0'7743,"11"4"-7292,-10-4-450,7 4 143,1-1 0,0 0 0,0-1 0,11 2 0,-15-3-27,-1-1 1,1 0-1,-1 0 0,1 0 0,-1-1 0,1 1 0,-1-1 1,1 0-1,-1 0 0,0-1 0,1 1 0,-1-1 0,0 0 1,4-3-1,4-4 225,1 0 0,-2-1 1,0 0-1,19-22 1,32-52 986,-52 68-838,-1-1-1,-1 0 1,-1 0 0,0-1-1,7-32 1,-13 48-394,-1 1 0,0 0 0,0-1 0,0 1 0,0 0 0,0-1 0,0 1 0,0-1 0,0 1 0,-1 0 0,1-1 0,0 1 0,-1 0 0,1 0 0,-1-1 0,0 0 0,0 1-76,1 1 1,0 0 0,-1-1-1,1 1 1,0 0 0,-1 0 0,1-1-1,0 1 1,-1 0 0,1 0-1,-1 0 1,1-1 0,-1 1-1,1 0 1,0 0 0,-1 0 0,1 0-1,-1 0 1,1 0 0,-1 0-1,1 0 1,-1 0 0,1 0-1,-1 0 1,1 0 0,0 0-1,-1 0 1,1 1 0,-1-1 0,1 0-1,-1 0 1,1 0 0,0 1-1,-1-1 1,1 0 0,0 0-1,-1 1 1,1-1 0,0 0-1,-1 1 1,1-1 0,0 0 0,-1 1-1,1-1 1,0 1 0,0-1-1,0 0 1,-1 2 0,-8 9 123,0 1 0,1 0 0,0 1 0,1 0 0,0 1-1,-5 13 1,-32 124 815,42-146-906,1 0-1,-1 0 0,1 0 0,1 0 1,-1 1-1,1-1 0,0 0 1,0 0-1,0 1 0,1-1 0,-1 0 1,1 0-1,1 0 0,-1 0 0,4 9 1,-1-7 17,0 1 1,0-1-1,1-1 0,0 1 1,0 0-1,0-1 1,1 0-1,0-1 1,7 7-1,-10-10-71,1 0 0,-1 0 0,0-1 0,1 1 0,0-1 0,-1 1 0,1-1 0,0 0 0,-1 0 0,1-1 0,0 1 0,0-1 0,0 0 0,0 0 0,0 0 0,-1-1 0,1 1 0,0-1 0,0 0 0,0 0 0,-1 0 0,1 0 0,-1-1 0,7-3 0,5-3 0,-1-1 0,0 0 0,0-1 0,16-16 0,-6 3 0,0 0 0,-2-2 0,-1 0 0,-1-1 0,22-38 0,12-22 0,-54 86 0,0-1 0,0 1 0,0 0 0,1-1 0,-1 1 0,0 0 0,0 0 0,0-1 0,1 1 0,-1 0 0,0 0 0,1 0 0,-1-1 0,0 1 0,0 0 0,1 0 0,-1 0 0,0 0 0,1 0 0,-1-1 0,0 1 0,1 0 0,-1 0 0,0 0 0,1 0 0,-1 0 0,1 0 0,-1 0 0,0 0 0,1 0 0,-1 0 0,0 0 0,1 1 0,-1-1 0,0 0 0,1 0 0,10 12 0,4 22 0,-9 2 0,-2 0 0,-1 1 0,-1 0 0,-7 63 0,3-62 0,-6-2 0,24-57 0,-3-4 0,1 1 0,2 0 0,0 1 0,2 0 0,0 2 0,24-22 0,-5 4 0,-30 29 0,1 1 0,1 0 0,0 1 0,13-11 0,-21 18 0,0 1 0,0-1 0,0 0 0,0 1 0,0-1 0,0 1 0,0-1 0,0 1 0,0-1 0,1 1 0,-1 0 0,0 0 0,0 0 0,0-1 0,0 1 0,0 0 0,1 0 0,-1 1 0,0-1 0,0 0 0,0 0 0,0 0 0,0 1 0,1-1 0,-1 1 0,1 0 0,0 1 0,0-1 0,-1 1 0,1 0 0,-1-1 0,1 1 0,-1 0 0,0 0 0,0 0 0,0 0 0,0 0 0,0 0 0,1 4 0,0 6 0,1-1 0,-2 1 0,0 0 0,0 12 0,-7 38 0,4-51 0,0-1 0,1 0 0,0 1 0,1-1 0,0 1 0,0-1 0,5 20 0,-5-29 0,0-1 0,0 1 0,0 0 0,1 0 0,-1-1 0,0 1 0,0 0 0,1-1 0,-1 1 0,1 0 0,-1-1 0,1 1 0,-1 0 0,1-1 0,-1 1 0,1-1 0,0 1 0,-1-1 0,1 1 0,0-1 0,-1 1 0,1-1 0,0 0 0,-1 0 0,1 1 0,0-1 0,0 0 0,-1 0 0,1 0 0,0 1 0,0-1 0,0 0 0,-1 0 0,1 0 0,0-1 0,0 1 0,0 0 0,-1 0 0,1 0 0,0 0 0,0-1 0,-1 1 0,1 0 0,0-1 0,-1 1 0,1-1 0,0 1 0,0-2 0,7-3 0,-1 0 0,0-1 0,10-11 0,-8 9 0,52-59 0,-10 11 0,-46 50 0,0 0 0,-1 0 0,0-1 0,0 1 0,4-10 0,-7 13 0,-1 3 0,0 1 0,0-1 0,0 0 0,0 0 0,0 0 0,1 0 0,-1 0 0,0 1 0,0-1 0,0 0 0,0 0 0,0 0 0,0 0 0,0 0 0,0 0 0,0 1 0,0-1 0,1 0 0,-1 0 0,0 0 0,0 0 0,0 0 0,0 0 0,0 0 0,0 0 0,1 0 0,-1 0 0,0 0 0,0 0 0,0 0 0,0 0 0,0 0 0,1 0 0,-1 0 0,0 0 0,0 0 0,0 0 0,0 0 0,0 0 0,1 0 0,-1 0 0,0 0 0,0 0 0,0 0 0,0 0 0,0 0 0,0 0 0,1 0 0,-1 0 0,0 0 0,0-1 0,0 1 0,0 0 0,0 0 0,0 0 0,0 0 0,0 0 0,1 0 0,-1-1 0,0 1 0,0 0 0,0 0 0,0 0 0,0 0 0,0 0 0,0 0 0,0-1 0,2 9 0,2 11 0,-1 1 0,-1 0 0,-1-1 0,-1 28 0,-1-19 0,5 33 0,-4-57 0,1 1 0,0-1 0,0 1 0,0-1 0,1 1 0,0-1 0,0 0 0,0 0 0,5 8 0,-6-11 0,0 1 0,1-1 0,-1 1 0,1-1 0,-1 0 0,1 0 0,-1 1 0,1-1 0,0 0 0,0-1 0,-1 1 0,1 0 0,0 0 0,0-1 0,0 1 0,0-1 0,0 1 0,0-1 0,0 0 0,0 0 0,0 0 0,0 0 0,0 0 0,0 0 0,3-1 0,7-2 0,1 1 0,-1-2 0,1 1 0,-1-2 0,0 1 0,-1-2 0,1 0 0,-1 0 0,0-1 0,-1 0 0,1-1 0,-1 0 0,12-13 0,26-38 0,-2-1 0,-2-3 0,-3-2 0,58-127 0,-79 145 0,-3-1 0,-2 0 0,-2-1 0,-2 0 0,-2-1 0,-2 0 0,-3 0 0,-1-1 0,-3 1 0,-12-93 0,11 139 0,0 0 0,0 1 0,0-1 0,0 0 0,-1 1 0,1-1 0,-1 1 0,-3-5 0,5 7 0,0 1 0,-1-1 0,1 0 0,-1 1 0,1-1 0,0 1 0,-1-1 0,1 1 0,-1 0 0,1-1 0,-1 1 0,0-1 0,1 1 0,-1 0 0,1-1 0,-1 1 0,0 0 0,1 0 0,-1 0 0,1-1 0,-1 1 0,0 0 0,1 0 0,-1 0 0,0 0 0,1 0 0,-1 0 0,0 0 0,1 0 0,-1 1 0,0-1 0,1 0 0,-1 0 0,0 0 0,1 1 0,-1-1 0,1 0 0,-1 1 0,0-1 0,1 0 0,-1 1 0,1-1 0,-1 1 0,1-1 0,0 1 0,-1-1 0,1 1 0,-1-1 0,1 1 0,0 0 0,-1-1 0,1 1 0,0 0 0,-12 19 0,1 1 0,0 0 0,2 0 0,1 1 0,-9 35 0,-16 117 0,13 102 0,16-166 0,0-60 0,3 1 0,10 98 0,-4-129 0,0 0 0,2-1 0,9 20 0,-13-31 0,-2-6 0,0 1 0,0-1 0,0 0 0,0 0 0,1 0 0,-1 0 0,1 0 0,-1 0 0,1-1 0,-1 1 0,1 0 0,0-1 0,0 0 0,0 1 0,0-1 0,0 0 0,0 0 0,0 0 0,1 0 0,-1 0 0,0 0 0,0-1 0,1 1 0,-1-1 0,0 0 0,1 1 0,-1-1 0,1 0 0,-1 0 0,0-1 0,3 1 0,1-2 0,0 1 0,0-1 0,0 0 0,-1 0 0,1-1 0,-1 0 0,1 0 0,-1 0 0,0 0 0,0-1 0,6-5 0,5-9 0,-1 0 0,18-27 0,19-22 0,-18 16 0,-30 51 0,-2 8 0,-2 12 0,-1-18 0,1 13 0,-2 17 0,4 45 0,-1-69 0,0 0 0,0 0 0,1 0 0,0-1 0,0 1 0,1 0 0,0-1 0,0 0 0,0 0 0,1 0 0,6 8 0,-8-13 0,0-1 0,0 0 0,0 1 0,0-1 0,0 0 0,0 0 0,0 0 0,0 0 0,1 0 0,-1-1 0,0 1 0,1-1 0,-1 0 0,0 1 0,1-1 0,-1 0 0,0 0 0,1 0 0,-1-1 0,3 0 0,7-1 0,-1 0 0,18-6 0,-15 2 0,1-2 0,-1 1 0,0-2 0,-1 0 0,15-13 0,5-2 0,-2 1 0,-1-2 0,45-49 0,-2 2 0,-72 69 0,-6 5 0,-10 7 0,-13 20 0,1 0 0,2 3 0,1 0 0,-27 47 0,49-76 0,-5 8 0,0 1 0,-6 15 0,12-24 0,0 0 0,0 0 0,0 0 0,0 0 0,0 0 0,1 0 0,-1 0 0,1 0 0,0 0 0,0 0 0,0 0 0,1 0 0,-1 0 0,1 1 0,1 4 0,-1-6 0,0-1 0,-1 0 0,1 0 0,0 0 0,0 0 0,0 0 0,0 0 0,1 0 0,-1-1 0,0 1 0,0 0 0,0 0 0,1-1 0,-1 1 0,0-1 0,1 1 0,-1-1 0,0 0 0,1 1 0,-1-1 0,1 0 0,-1 0 0,0 0 0,1 0 0,-1 0 0,1 0 0,-1-1 0,1 1 0,-1 0 0,0-1 0,1 1 0,0-2 0,5 0 0,-1 0 0,0 0 0,1-1 0,-1 0 0,7-5 0,2-4 0,-1 0 0,-1-1 0,0 0 0,0-1 0,-1 0 0,-1-1 0,-1 0 0,0-1 0,-1 0 0,0-1 0,8-24 0,-16 37 0,1 0 0,-1 0 0,0 0 0,-1 0 0,1-8 0,0 10 0,1 5 0,1 11 0,-5 8 0,2-1 0,3 41 0,-1-51 0,0 1 0,1-1 0,0 1 0,1-1 0,0 0 0,1-1 0,6 12 0,-10-20 0,1-1 0,-1 0 0,0 0 0,0 1 0,1-1 0,-1 0 0,1 0 0,-1 0 0,1-1 0,-1 1 0,1 0 0,0-1 0,-1 1 0,1-1 0,0 1 0,-1-1 0,1 0 0,0 1 0,0-1 0,-1 0 0,1 0 0,0 0 0,-1-1 0,1 1 0,0 0 0,0-1 0,1 0 0,5-1 0,0 0 0,-1-1 0,1 0 0,12-7 0,3-5 0,-1 0 0,-1-2 0,0-1 0,-2 0 0,0-1 0,-1-1 0,17-24 0,10-21 0,40-78 0,-61 101 0,-2-1 0,-2 0 0,-2-2 0,-1 0 0,-3-1 0,-2 0 0,8-61 0,-19 100 0,3-26 0,-1-1 0,-3-58 0,0 89 0,0 1 0,0 0 0,-1 0 0,1 0 0,-1 0 0,1 0 0,-1 0 0,0 0 0,0 0 0,0 0 0,0 0 0,0 0 0,0 0 0,-2-2 0,2 3 0,0 1 0,0-1 0,0 1 0,0 0 0,0-1 0,0 1 0,1 0 0,-1-1 0,0 1 0,0 0 0,0 0 0,0 0 0,0 0 0,0 0 0,0 0 0,0 0 0,0 0 0,0 0 0,0 1 0,0-1 0,0 0 0,0 1 0,0-1 0,0 0 0,0 1 0,0-1 0,0 1 0,1 0 0,-1-1 0,0 1 0,-1 1 0,-5 4 0,1 0 0,-1 0 0,1 1 0,0 0 0,0 0 0,-8 16 0,-23 52 0,21-36 0,2 0 0,1 1 0,3 1 0,1 0 0,2 0 0,-2 49 0,7-43 0,2 0 0,2 1 0,2-1 0,3 0 0,15 58 0,-13-74 0,16 32 0,1 2 0,-24-63 984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19999,'0'0'2896,"69"2"-2416,-32 2-288,-4-2 16,-5 2-248,-10-4-8,-12-4-232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3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15072,'0'0'1623,"61"-22"-815,12 10-64,25 4 8,8 4-16,-1 2 8,-7-2-24,-17 8 8,-19 2-80,-20 0 0,-13-4-312,-17 2 16,-10 2-224,-4 2-8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4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16879,'0'0'3040,"64"-55"-2568,-30 39-352,3 3 0,1 7-120,-13 2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4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14568,'0'0'1975,"73"-23"-2174,-16 7-1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8744,'0'0'5897,"6"-10"-5212,-1-4-428,-2 7-22,0 0 0,1 0 0,0 0 0,5-8 0,-9 15-195,0 0 1,0-1-1,1 1 0,-1-1 1,0 1-1,0 0 0,1-1 1,-1 1-1,0 0 0,1 0 1,-1-1-1,0 1 0,1 0 1,-1 0-1,0-1 1,1 1-1,-1 0 0,1 0 1,-1 0-1,0 0 0,1 0 1,-1 0-1,1 0 0,-1 0 1,1 0-1,-1 0 0,0 0 1,1 0-1,-1 0 0,1 0 1,-1 0-1,1 0 0,-1 0 1,0 0-1,1 0 0,-1 1 1,1-1-1,-1 0 0,0 0 1,1 1-1,-1-1 0,0 0 1,1 0-1,-1 1 0,0-1 1,0 0-1,1 1 0,-1-1 1,0 0-1,0 1 0,1-1 1,-1 1-1,0-1 0,0 0 1,0 1-1,0-1 0,0 1 1,1 0-1,10 27 1185,-11-27-1211,17 49 1106,-8-23-320,13 55 0,-11 6 2458,-1 169 431,-7-277-2124,0 3-1280,31-201 266,-25 175-472,3 1-1,1 1 1,21-47-1,-24 66-78,-4 8 0,0 0 0,15-22 0,-19 33 0,0 1 0,0 0 0,0 0 0,0 1 0,1-1 0,-1 0 0,1 1 0,-1-1 0,1 1 0,-1 0 0,1 0 0,0 0 0,0 0 0,-1 1 0,1-1 0,0 1 0,0-1 0,5 1 0,-5 0 0,-1 0 0,1 0 0,0 0 0,-1 0 0,1 1 0,-1-1 0,1 1 0,0 0 0,-1 0 0,1 0 0,-1 0 0,0 0 0,1 0 0,-1 1 0,0-1 0,0 1 0,0-1 0,0 1 0,0 0 0,3 4 0,7 12 0,-1 1 0,-1 1 0,-1 0 0,-1 0 0,0 1 0,6 29 0,0 39 0,5 124 0,-19-208 0,4 84 0,-1-76 0,-3-12 0,1 0 0,-1-1 0,0 1 0,0 0 0,0 0 0,1-1 0,-1 1 0,0 0 0,0-1 0,0 1 0,0 0 0,0 0 0,0-1 0,0 1 0,-1 0 0,1 0 0,0-1 0,0 1 0,-1 0 0,1 1 0,21-27 850,-6 12-5635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6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39 14064,'0'0'7787,"-8"11"-7047,-25 35-14,31-42-611,1 0 0,-1-1 1,1 1-1,0 0 1,0 0-1,1-1 0,-1 1 1,1 0-1,0 0 1,0 0-1,0 0 1,0 0-1,0 0 0,1 0 1,0-1-1,0 1 1,0 0-1,0 0 0,1-1 1,0 1-1,-1-1 1,1 1-1,4 4 0,-6-8-95,2 5 85,0-1 0,1 0 0,-1 0 0,1 0 0,0-1 0,0 1 0,0-1 0,0 1 0,1-1 0,-1 0 0,1 0 0,0 0 1,0-1-1,0 0 0,0 1 0,0-1 0,1-1 0,-1 1 0,1-1 0,-1 1 0,1-1 0,-1 0 0,1-1 0,0 1 0,-1-1 0,1 0 0,0 0 0,0-1 0,-1 1 0,1-1 0,-1 0 0,6-2 0,0 0 67,-1 0 0,1-1 0,-1 0 0,0-1-1,0 0 1,0 0 0,0-1 0,-1 0 0,9-9-1,-14 12-113,0 0 0,0 0 0,-1 0 0,1-1 0,-1 1 0,1-1 0,-1 0 0,0 1 0,-1-1 0,1 0 0,-1 0 0,1-1 0,-1 1 0,-1 0 0,1 0-1,0 0 1,-1-1 0,0 1 0,0 0 0,0-1 0,-1 1 0,1 0 0,-1 0 0,-3-8 0,3 7-57,-1 0 1,0 0-1,0 1 0,-1-1 0,0 0 1,0 1-1,0-1 0,0 1 0,0 0 1,-1 0-1,0 1 0,0-1 0,0 1 1,0 0-1,-6-4 0,3 4-1,1 0 1,-1 0-1,0 1 1,1 0-1,-1 0 1,0 1-1,0 0 1,0 0-1,-1 0 1,-9 1-1,3 1 0,0 1-1,0 0 1,0 1-1,1 1 1,-1 0 0,1 0-1,0 2 1,0-1-1,0 2 1,1 0-1,-14 9 1,25-15 0,0 0 0,0 0 0,0-1 0,0 1 0,0 0 0,0 0 0,0 0 0,0 0 0,0 0 0,0 0 0,1 0 0,-1 0 0,0 0 0,0 3 0,1-4 0,0 0 0,0 1 0,0-1 0,1 0 0,-1 1 0,0-1 0,0 0 0,0 1 0,0-1 0,1 0 0,-1 1 0,0-1 0,0 0 0,1 0 0,-1 1 0,0-1 0,1 0 0,-1 0 0,0 0 0,1 1 0,-1-1 0,0 0 0,1 0 0,-1 0 0,0 0 0,1 0 0,-1 0 0,0 0 0,1 0 0,-1 0 0,1 0 0,6 1 0,-1-1 0,1 0 0,-1-1 0,10-1 0,19-7-4023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8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10448,'0'0'12061,"1"15"-11329,3 31 193,2-1 0,16 63 1,-17-86-309,4 30 1,-8-39-190,0 0-1,2 0 1,-1 0 0,2 0 0,0-1-1,0 1 1,1-1 0,8 13 0,-13-24-394,0-1 0,0 1 0,0 0 0,1-1 0,-1 1 0,0-1 0,1 1 0,-1-1 0,0 1 0,1-1 0,-1 1 0,1-1 0,-1 1 0,1-1 0,-1 1 0,1-1-1,-1 0 1,1 1 0,-1-1 0,1 0 0,-1 1 0,1-1 0,0 0 0,-1 0 0,1 1 0,0-1 0,-1 0 0,2 0 0,-1-2 34,1 0-1,-1 0 0,0 0 0,0 0 0,0 0 0,0 0 1,0 0-1,-1 0 0,2-3 0,7-30-67,-2 0 0,-1-1 0,1-38 0,-3 28 0,-1 10 0,-1 14 0,0-1 0,12-42 0,-11 52 0,-3 12 0,0-1 0,1 0 0,-1 0 0,1 0 0,-1 0 0,1 0 0,0 0 0,0 0 0,0 1 0,0-1 0,0 0 0,0 1 0,0-1 0,0 0 0,1 1 0,-1 0 0,1-1 0,-1 1 0,1 0 0,-1 0 0,4-2 0,1 0 0,0 0 0,0 1 0,-1 0 0,1 0 0,0 0 0,1 1 0,-1 0 0,0 0 0,0 0 0,1 1 0,-1 0 0,0 0 0,0 1 0,9 1 0,41 11 0,-16-2 0,-31-10 142,0 0-1,0-1 1,-1 0 0,1 0-1,16-4 1,14-4-4927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49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 9848,'0'0'8578,"-13"13"-8150,6-5-355,-10 9 84,2 0-1,0 1 1,1 1-1,-14 24 1,12-10 93,1 0-1,2 0 1,2 2-1,0-1 1,3 1 0,1 1-1,1 0 1,-1 60-1,7-42 89,2 0 0,3 0 0,2 0 0,2-1-1,19 60 1,-22-90-109,2-1 0,0 0 0,18 31 0,-23-46-149,1 0 1,0-1 0,1 0 0,0 0-1,0 0 1,0-1 0,1 1 0,0-1-1,0-1 1,0 1 0,0-1 0,1 0-1,-1 0 1,14 4 0,-8-4 45,0-1 0,0-1 0,0 0 0,0-1 1,1 0-1,-1-1 0,0 0 0,0-1 0,1 0 0,16-5 0,-1-1-1245,0-2 0,41-18-1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0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12664,'0'0'4121,"18"8"-3328,24 11-312,-1 2 1,-1 2-1,53 38 0,-71-42-271,0 2-1,-2 0 1,-1 1-1,0 1 1,-2 1-1,0 0 1,-2 1-1,-1 1 1,0 0-1,-2 1 1,-2 1 0,12 42-1,-17-47-22,0-1 0,-2 1 0,0 0 0,-2 1 0,0-1 0,-2 0 1,-1 0-1,0 0 0,-2 0 0,0 0 0,-2-1 0,-1 1 0,0-1 0,-2-1 0,0 0 0,-18 29 0,9-24 170,-1-1 0,-1 0 0,-1-2-1,-46 39 1,64-59-588,-10 7 921,4-8-4217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8936,'0'0'9567,"15"-2"-9063,-5 1-409,-3 0-29,0 0-1,0 0 1,0 0 0,0-1-1,-1 0 1,1 0 0,0-1 0,-1 1-1,0-2 1,0 1 0,0-1-1,0 0 1,0 0 0,7-7-1,17-22 394,-2-1 0,-1-1 0,-2-1 0,-2-1 0,-1-2 0,-1 0 0,23-65 0,-9 12 245,-13 37 53,23-89 0,-32 96-392,-7 30-35,5-34 0,-11 50-289,0 0 0,1 0 0,-1 1-1,0-1 1,0 0 0,0 0 0,-1 0 0,1 1 0,0-1 0,-1 0 0,1 0 0,-1 1 0,0-1 0,1 0 0,-1 1-1,0-1 1,0 1 0,-2-3 0,2 4-22,1 0 1,-1 0-1,0 0 0,1 0 1,-1 1-1,1-1 0,-1 0 1,1 1-1,-1-1 0,1 0 0,-1 1 1,1-1-1,-1 1 0,1-1 1,-1 1-1,1-1 0,-1 1 1,1-1-1,0 1 0,-1 0 1,-2 3 50,-8 8 19,1 0-1,0 1 1,1 0-1,-12 25 1,-24 62 180,-70 273 368,70-205-425,30-115-94,2 1 0,-7 74 0,6-31 171,13-95-273,1-1 1,0 0-1,-1 1 0,1-1 1,0 0-1,0 1 0,0-1 1,0 0-1,0 1 0,0-1 1,0 0-1,1 1 0,-1-1 0,0 0 1,1 1-1,-1-1 0,1 0 1,-1 0-1,1 1 0,1 0 1,-1-1-5,0-1 0,-1 1 0,1-1 0,0 0 0,0 1 0,0-1 0,0 0-1,0 0 1,0 1 0,-1-1 0,1 0 0,0 0 0,0 0 0,0 0 0,0-1 0,0 1 0,0 0 0,0 0 0,0 0 0,0-1 0,1 0 0,5-2 28,0 0 0,-1-1 0,0 0 0,0 0-1,11-10 1,4-7 62,-1 0-1,-1-1 0,-1-1 1,-1-1-1,20-37 0,-22 33 128,18-44-1,-29 59-173,0 0 1,-1 0 0,0 0 0,-1 0-1,0-1 1,-1-14 0,-1 28-56,1 0 0,-1-1 0,1 1 0,0-1 0,-1 1 0,1 0 0,-1 0 0,1-1 0,-1 1 0,1 0 0,0 0 0,-1 0 0,1-1 0,0 1 0,-1 0 0,1 0 0,0 0 0,-1 0 0,1 0 0,-1 0 0,1 1 0,0-1 0,-1 0 0,1 0 0,0 1 0,27 3 0,-21-3 0,50 7 0,1-2 0,0-3 0,0-3 0,90-10 0,-99-4 0,-55 32 0,-58 84 0,46-76 0,0 2 0,2 0 0,-24 56 0,39-82 0,0 0 0,1 0 0,-1 0 0,1 0 0,-1 1 0,1-1 0,0 0 0,0 0 0,0 1 0,0-1 0,0 0 0,1 5 0,-1-7 0,1 1 0,-1 0 0,1-1 0,-1 1 0,1 0 0,0-1 0,-1 1 0,1-1 0,0 1 0,-1-1 0,1 1 0,0-1 0,0 1 0,-1-1 0,1 0 0,0 1 0,0-1 0,0 0 0,0 0 0,0 0 0,-1 0 0,1 0 0,0 0 0,0 0 0,0 0 0,0 0 0,0 0 0,-1 0 0,1 0 0,0-1 0,0 1 0,0 0 0,-1 0 0,1-1 0,1 0 0,11-3 0,-1-1 0,1-1 0,-1 0 0,-1-1 0,1 0 0,-1-1 0,17-15 0,67-74 0,-40 38 0,-40 43 0,-11 11 0,0 1 0,0-1 0,1 1 0,-1 0 0,1 0 0,6-4 0,-10 11 0,-1-1 0,1 1 0,-1-1 0,0 1 0,0-1 0,0 1 0,0-1 0,-1 1 0,0 3 0,-19 76 0,-5 29 0,25-109 0,-1 0 0,1 1 0,0-1 0,0 0 0,0 0 0,0 0 0,0 0 0,1 1 0,-1-1 0,1 0 0,-1 0 0,1 0 0,0 0 0,0 0 0,-1 0 0,3 3 0,-2-4 0,0 0 0,0 0 0,1 0 0,-1 0 0,0 0 0,0 0 0,1 0 0,-1-1 0,1 1 0,-1 0 0,1-1 0,-1 1 0,1-1 0,-1 0 0,1 1 0,-1-1 0,3 0 0,2 0 0,0-1 0,0 1 0,0-1 0,0 0 0,0-1 0,0 0 0,0 0 0,-1 0 0,11-6 0,36-22 0,-2-3 0,-1-2 0,-2-1 0,-1-3 0,-3-2 0,-1-2 0,-1-1 0,-3-2 0,35-57 0,-23 25 0,42-90 0,-74 129 0,-1-1 0,-2-1 0,-2-1 0,11-64 0,-21 63 0,-3 42 0,0 0 0,0 0 0,0 0 0,0 0 0,0 0 0,-1 0 0,1 0 0,0 0 0,-1 0 0,1 1 0,-1-1 0,1 0 0,-1 0 0,1 0 0,-2-1 0,1 2 0,1-1 0,-1 1 0,1 0 0,-1 0 0,0 0 0,1 0 0,-1 0 0,0 0 0,1 0 0,-1 0 0,0 0 0,1 0 0,-1 0 0,1 0 0,-1 0 0,0 1 0,1-1 0,-1 0 0,1 0 0,-1 1 0,0-1 0,1 0 0,-1 1 0,1-1 0,-1 1 0,1-1 0,0 1 0,-1 0 0,-12 11 0,1 1 0,1 0 0,0 1 0,1 1 0,0-1 0,-7 19 0,5-13 0,-8 15 0,2 1 0,1 1 0,2 0 0,2 1 0,1 1 0,2 0 0,2 0 0,1 1 0,2 0 0,2 0 0,2 1 0,5 60 0,11 3 0,-11-90 0,-1 0 0,2-1 0,-1 0 0,2 1 0,9 15 0,-14-27 0,0 0 0,0 0 0,0 0 0,1-1 0,-1 1 0,1-1 0,-1 1 0,1-1 0,-1 0 0,1 1 0,0-1 0,-1 0 0,1 0 0,0 0 0,0 0 0,0 0 0,0-1 0,0 1 0,0-1 0,3 1 0,-1-1 0,-1 0 0,1 0 0,0-1 0,-1 1 0,1-1 0,-1 0 0,1 0 0,-1 0 0,0 0 0,1-1 0,2-2 0,7-4 0,0-1 0,-1 0 0,0-1 0,16-17 0,-11 8 0,-1 0 0,-1-1 0,20-36 0,31-72 0,-17 29 0,127-257 0,-165 334 0,-8 17 0,-1 1 0,1-1 0,-1 0 0,0 0 0,1-6 0,-3 11 0,0 0 0,0-1 0,0 1 0,0 0 0,0 0 0,0 0 0,0 0 0,0 0 0,0 0 0,0 0 0,0 0 0,0-1 0,0 1 0,0 0 0,0 0 0,-1 0 0,1 0 0,0 0 0,0 0 0,0 0 0,0 0 0,0 0 0,0 0 0,0 0 0,0 0 0,0 0 0,-1 0 0,1 0 0,0 0 0,0 0 0,0 0 0,0 0 0,0 0 0,0 0 0,0 0 0,0 0 0,-1 0 0,1 0 0,0 0 0,0 0 0,0 0 0,0 0 0,0 0 0,0 0 0,0 0 0,0 0 0,-1 0 0,1 0 0,0 0 0,0 0 0,0 0 0,0 0 0,0 0 0,0 0 0,0 1 0,0-1 0,0 0 0,0 0 0,0 0 0,0 0 0,0 0 0,0 0 0,0 0 0,0 0 0,-1 1 0,-7 6 0,-10 18 0,1 0 0,1 1 0,1 1 0,-21 52 0,10-20 0,-150 401 0,142-361 0,21-63 0,-29 78 0,77-152 0,14-25 0,63-73 0,-94 118 0,0 0 0,0 2 0,2 0 0,41-26 0,-60 41 0,1 0 0,-1 1 0,0-1 0,0 0 0,0 1 0,0-1 0,1 1 0,-1-1 0,0 1 0,1 0 0,-1-1 0,0 1 0,0 0 0,1 0 0,-1 0 0,1 0 0,-1 0 0,0 0 0,1 0 0,-1 0 0,0 1 0,0-1 0,1 1 0,1 0 0,-2 0 0,0 0 0,0 0 0,0 1 0,0-1 0,0 0 0,0 1 0,-1-1 0,1 1 0,0-1 0,-1 1 0,1-1 0,-1 1 0,0-1 0,1 1 0,-1-1 0,0 4 0,0 4 0,0-1 0,0 1 0,-1-1 0,0 1 0,-1-1 0,-2 9 0,1-10 0,0 0 0,0 0 0,-1 0 0,0 0 0,0-1 0,-1 1 0,1-1 0,-1 0 0,-10 9 0,-2-1 0,0-1 0,-23 12 0,39-25 0,1 1 0,-1-1 0,1 0 0,-1 0 0,1 1 0,-1-1 0,0 0 0,1 1 0,-1-1 0,1 0 0,0 1 0,-1-1 0,1 1 0,-1-1 0,1 1 0,-1-1 0,1 1 0,0-1 0,0 1 0,-1-1 0,1 1 0,0 0 0,0-1 0,-1 1 0,1-1 0,0 1 0,0 0 0,0-1 0,0 1 0,0 0 0,0-1 0,0 1 0,0-1 0,0 1 0,0 0 0,1-1 0,-1 1 0,0 0 0,0-1 0,1 1 0,-1-1 0,0 1 0,0-1 0,1 1 0,-1-1 0,1 1 0,-1-1 0,0 1 0,1-1 0,-1 1 0,1-1 0,-1 0 0,1 1 0,0-1 0,-1 0 0,2 1 0,5 3 0,0 0 0,1 0 0,12 3 0,-9-3 0,98 34 0,-66-24 0,-17-4 629,11 3-1004,-13-9-3814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2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9 10448,'0'0'9615,"-12"-3"-9212,10 3-401,-12-2 204,-1 0 1,1 1 0,-23 1 0,31 0-89,1 1 1,-1 0 0,1 0-1,0 0 1,-1 1 0,1-1 0,0 1-1,0 0 1,0 1 0,0-1-1,1 1 1,-1 0 0,0 1 0,1-1-1,-6 7 1,-22 25 1050,-41 59 1,71-90-1086,0-1 1,1 1-1,-1 0 1,1 1 0,0-1-1,0 0 1,0 0 0,0 0-1,1 1 1,0-1-1,0 0 1,0 0 0,0 1-1,1 3 1,1 1 68,0 0 0,0 0 0,1 0 0,0 0 0,5 10 0,-2-9-28,0 0 0,1-1-1,0 0 1,0 0-1,1-1 1,0 0-1,1-1 1,-1 1-1,1-2 1,1 1 0,17 8-1,-14-8 32,1 0 0,0-2 1,0 1-1,0-2 0,1 0 0,-1-1 0,1 0 0,20 0 0,-20-3-51,0-1 0,0-1 0,0 0 1,0-1-1,0-1 0,-1 0 0,1-1 0,-1-1 0,-1 0 0,21-13 0,-1-2 222,0-1 1,52-48 0,-30 12-328,-41 43 0,0-1 0,1 2 0,25-20 0,-33 30 0,1 0 0,-1 0 0,1 1 0,0-1 0,1 2 0,-1-1 0,0 1 0,1 1 0,-1-1 0,15 1 0,-11 3 0,-1 1 0,0 1 0,0 0 0,0 1 0,-1 0 0,0 0 0,0 1 0,0 0 0,15 14 0,-23-19 0,12 13 0,-14-14 0,1 0 0,-1 1 0,0-1 0,1 1 0,-1-1 0,0 0 0,1 1 0,-1-1 0,0 1 0,0-1 0,1 1 0,-1-1 0,0 0 0,0 1 0,0-1 0,0 1 0,0-1 0,0 1 0,1-1 0,-1 1 0,0 0 0,-1-1 0,1 1 0,0-1 0,0 1 0,0-1 0,0 1 0,0-1 0,0 0 0,-1 1 0,1-1 0,0 1 0,-35-13 0,-23-9 0,32 11 0,-36-9 0,55 17 0,-1 0 0,0 1 0,1 0 0,-1 1 0,0 0 0,1 0 0,-1 0 0,0 1 0,-11 3 0,12-2 0,1 0 0,0 1 0,0 0 0,1 0 0,-1 0 0,1 0 0,-1 1 0,1 0 0,0 0 0,0 1 0,1-1 0,-1 1 0,1 0 0,0 0 0,1 0 0,-1 1 0,1 0 0,0-1 0,0 1 0,1 0 0,0 0 0,0 1 0,0-1 0,1 0 0,-2 11 0,2-6 0,0 0 0,1 0 0,0 0 0,1 0 0,0 0 0,1 0 0,0 0 0,1-1 0,0 1 0,0-1 0,1 1 0,1-1 0,0 0 0,8 12 0,-10-17 0,1-1 0,-1 0 0,1 1 0,0-2 0,0 1 0,1 0 0,-1-1 0,1 0 0,0 0 0,0 0 0,0 0 0,0-1 0,0 0 0,0 0 0,1 0 0,-1-1 0,1 0 0,-1 0 0,1 0 0,0-1 0,-1 0 0,1 0 0,-1 0 0,12-2 0,-8 0 0,0 0 0,1-1 0,-1 0 0,0-1 0,-1 1 0,1-2 0,-1 1 0,1-1 0,-1 0 0,-1-1 0,1 0 0,-1 0 0,12-14 0,-6 3 0,-2 1 0,0-2 0,-1 1 0,0-2 0,-2 1 0,0-1 0,-1 0 0,-1-1 0,6-32 0,-12 49 0,1 1 0,-1-1 0,0 1 0,0-1 0,0 1 0,0-1 0,-1-3 0,2 34 0,3-4 0,2-1 0,0 0 0,1 0 0,16 33 0,-22-53 0,0 0 0,1 0 0,-1-1 0,0 1 0,1-1 0,-1 1 0,1-1 0,0 0 0,0 0 0,0 1 0,0-1 0,0-1 0,0 1 0,0 0 0,1 0 0,-1-1 0,1 1 0,-1-1 0,1 0 0,0 0 0,-1 0 0,1 0 0,0 0 0,0-1 0,0 1 0,0-1 0,3 0 0,-1 0 0,0-1 0,0 0 0,0 0 0,0-1 0,0 0 0,-1 1 0,1-2 0,0 1 0,-1 0 0,0-1 0,1 0 0,-1 0 0,0 0 0,6-8 0,22-24 0,40-58 0,-26 32 0,-41 55 0,0 0 0,0 0 0,0 1 0,9-7 0,-14 11 0,1 1 0,0-1 0,0 0 0,-1 1 0,1-1 0,0 1 0,0-1 0,0 1 0,0-1 0,0 1 0,0 0 0,-1 0 0,1-1 0,0 1 0,0 0 0,0 0 0,0 0 0,0 0 0,0 0 0,0 0 0,0 0 0,0 0 0,0 0 0,0 1 0,0-1 0,0 0 0,0 0 0,0 1 0,-1-1 0,1 1 0,0-1 0,0 1 0,0-1 0,-1 1 0,1 0 0,0-1 0,0 1 0,-1 0 0,1-1 0,-1 1 0,1 0 0,-1 0 0,1 0 0,-1 0 0,1 1 0,2 5 0,0 1 0,-1 0 0,0 0 0,0 0 0,-1 0 0,0 0 0,-1 0 0,0 1 0,0-1 0,-1 9 0,0-4 0,1-1 0,2 24 0,-2-35 0,0-1 0,0 0 0,0 0 0,0 0 0,0 1 0,0-1 0,0 0 0,0 0 0,0 1 0,0-1 0,1 0 0,-1 0 0,0 0 0,0 1 0,0-1 0,0 0 0,0 0 0,1 0 0,-1 1 0,0-1 0,0 0 0,0 0 0,0 0 0,1 0 0,-1 0 0,0 0 0,0 1 0,0-1 0,1 0 0,-1 0 0,0 0 0,0 0 0,1 0 0,-1 0 0,0 0 0,10-5 0,11-15 0,-18 17 0,29-33 0,24-24 0,-49 53 0,0 1 0,1 0 0,0 0 0,0 1 0,1 0 0,9-5 0,-16 10 0,-1 0 0,0 0 0,0 0 0,1 0 0,-1 0 0,0 0 0,0 0 0,1 1 0,-1-1 0,0 0 0,0 1 0,0-1 0,0 1 0,1-1 0,-1 1 0,0 0 0,0-1 0,0 1 0,0 0 0,0 0 0,0 0 0,-1 0 0,1 0 0,0 0 0,0 0 0,1 2 0,19 32 0,-3 12 0,-12-31 0,14 31 0,-18-43 0,1 1 0,-1-1 0,1 0 0,0 0 0,1 0 0,-1 0 0,1-1 0,-1 1 0,1-1 0,0 0 0,5 3 0,-6-5 52,0 0-1,0 0 1,1 0 0,-1-1-1,0 1 1,0-1 0,0 0-1,1 0 1,-1 0 0,0 0 0,0 0-1,0-1 1,1 0 0,-1 1-1,0-1 1,0 0 0,0-1-1,3 0 1,5-4-1508,1 0-1,15-10 1,-26 15 908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4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1011 9040,'0'0'6728,"13"-11"-6227,77-68 471,-66 57-586,-1-2 0,0-1 1,-2 0-1,20-32 0,65-120 1043,-76 124-983,3-8 472,49-119-1,-72 153-529,-2 0 1,0 0 0,-2-1-1,-1 0 1,-1-1 0,-1 1 0,-2-39-1,-1 65-304,0 0-1,0 0 1,-1 0 0,1 1-1,0-1 1,-1 0 0,1 0-1,-1 0 1,1 0 0,-1 0-1,0 1 1,0-1-1,0 0 1,0 1 0,0-1-1,-2-2 1,2 4-32,0-1 0,0 1 0,0 0 0,-1-1 0,1 1 0,0 0 0,0-1 0,0 1 0,0 0 0,-1 0 0,1 0 0,0 0 0,0 0 0,0 1 0,-1-1 0,1 0 0,0 0 0,0 1 0,0-1 0,0 1 0,0-1 0,-1 1 0,1-1-1,0 1 1,0 0 0,-1 0 0,-12 9 132,1 0-1,-1 1 0,2 0 0,-1 1 0,2 0 0,0 1 0,0 0 1,1 1-1,1 0 0,-12 23 0,-4 16 276,-30 93 0,46-119-281,-12 44-12,4 1 1,3 0-1,3 0 1,-3 131-1,13-186-166,1-1 0,1 1 0,0-1 0,2 1 0,-1-1 0,2 1 0,0-1 0,1-1 0,10 22 0,-15-36 0,1 0 0,-1 0 0,1 0 0,-1 0 0,1 0 0,0 0 0,-1 0 0,1-1 0,0 1 0,0 0 0,0 0 0,0 0 0,0-1 0,0 1 0,0-1 0,0 1 0,0 0 0,0-1 0,0 0 0,0 1 0,0-1 0,0 0 0,0 1 0,2-1 0,0 0 0,-1 0 0,1-1 0,0 1 0,0-1 0,-1 1 0,1-1 0,0 0 0,-1 0 0,5-3 0,4-2 0,0-1 0,-1 0 0,14-13 0,-4-1 0,0-1 0,-1-1 0,-2 0 0,27-46 0,1-2 0,-14 33 0,-31 38 0,0 0 0,0 0 0,0-1 0,0 1 0,1 0 0,-1 0 0,0 0 0,0 0 0,0 0 0,0 0 0,0 0 0,0 0 0,0 0 0,0 0 0,0 0 0,0 0 0,0 0 0,0 0 0,1 0 0,-1 0 0,0 0 0,0 0 0,0 0 0,0 0 0,0 0 0,0 0 0,0 0 0,0 0 0,0 0 0,0 0 0,1 0 0,-1 0 0,0 0 0,0 0 0,0 0 0,0 0 0,0 0 0,0 0 0,0 0 0,0 0 0,0 0 0,0 0 0,0 0 0,0 0 0,0 1 0,0-1 0,1 0 0,-1 0 0,0 0 0,0 0 0,0 0 0,0 0 0,0 0 0,0 0 0,0 0 0,0 0 0,0 1 0,3 8 0,3 15 0,-6-20 0,3 7 0,0 0 0,0 0 0,1 0 0,0 0 0,1 0 0,0-1 0,0 0 0,14 18 0,-15-23 0,0-1 0,0 1 0,0-1 0,1 0 0,0 0 0,-1-1 0,1 1 0,1-1 0,-1 0 0,0-1 0,1 1 0,-1-1 0,1 0 0,0-1 0,0 1 0,0-1 0,-1 0 0,1 0 0,7-1 0,-3-1 0,0 0 0,0-1 0,0 0 0,0 0 0,0-1 0,0-1 0,-1 1 0,1-2 0,-1 1 0,0-1 0,-1-1 0,1 0 0,-1 0 0,0 0 0,0-1 0,-1 0 0,0-1 0,0 0 0,-1 0 0,0 0 0,-1-1 0,8-14 0,-11 17 0,0 1 0,-1 0 0,0 0 0,0-1 0,0 1 0,0 0 0,-1-1 0,0 1 0,0-1 0,-1 1 0,-1-8 0,1 8 0,1 1 0,-1 0 0,-1 0 0,1 0 0,0 0 0,-1 0 0,0 0 0,0 1 0,0-1 0,0 0 0,-1 1 0,1 0 0,-1-1 0,-6-4 0,7 7 0,0 0 0,-1-1 0,1 1 0,-1 1 0,0-1 0,1 0 0,-1 1 0,0-1 0,1 1 0,-1 0 0,0 0 0,1 0 0,-1 0 0,0 0 0,1 1 0,-1-1 0,0 1 0,1 0 0,-1 0 0,1 0 0,-1 0 0,1 0 0,-1 0 0,1 1 0,0-1 0,0 1 0,-3 1 0,-2 3 0,0 0 0,0 0 0,0 1 0,1 0 0,0 0 0,-7 11 0,8-10 0,0 0 0,1 0 0,0 0 0,1 1 0,0 0 0,0-1 0,1 1 0,0 0 0,0 0 0,1 1 0,0-1 0,1 0 0,0 0 0,1 0 0,2 15 0,-2-17 0,1 0 0,1 0 0,-1 0 0,1 0 0,0 0 0,1 0 0,0-1 0,0 0 0,0 0 0,1 0 0,-1 0 0,1-1 0,1 1 0,-1-1 0,1-1 0,0 1 0,0-1 0,0 0 0,13 6 0,-5-5 0,0 0 0,0 0 0,0-1 0,1-1 0,-1-1 0,1 0 0,-1-1 0,1 0 0,0-1 0,27-4 0,-19 1 0,-1-2 0,1 0 0,-2-2 0,1-1 0,-1 0 0,28-16 0,80-36 989,-14 7-5938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6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69 10040,'0'0'7023,"-11"-7"-6288,-35-21 28,41 26-621,0 0 0,0 1 0,-1 0 1,1 0-1,0 0 0,0 1 0,-1-1 1,1 1-1,0 0 0,0 1 0,-1-1 0,1 1 1,0 0-1,-10 4 0,5-2 110,-1 0 57,-1 0 1,0 1-1,1 1 0,0 0 0,0 0 1,0 1-1,1 1 0,0 0 1,0 0-1,-16 16 0,20-17-139,1 1 1,0-1-1,0 1 0,0-1 1,1 2-1,0-1 0,1 0 1,-1 1-1,1-1 0,1 1 1,-1 0-1,1 0 0,1 0 1,0 0-1,0 0 0,0 1 1,1 7-1,1-5 9,0-1 1,1 1-1,0-1 0,0 0 1,1 0-1,0 0 0,1 0 1,0 0-1,1-1 1,6 10-1,-9-16-84,0 1 1,1-1-1,-1 0 0,1 0 1,0 0-1,0 0 0,0 0 0,0-1 1,1 0-1,-1 1 0,1-1 1,-1 0-1,1-1 0,0 1 1,0-1-1,-1 1 0,1-1 1,0 0-1,0-1 0,1 1 1,-1-1-1,0 1 0,0-1 0,0-1 1,0 1-1,0 0 0,0-1 1,8-2-1,-2-1-68,0 0 0,0-1-1,-1 1 1,0-2 0,0 0 0,0 0 0,0 0 0,-1-1-1,0 0 1,-1-1 0,0 0 0,0 0 0,0-1 0,-1 1-1,0-1 1,6-14 0,-3 4-8,-1 0 0,0-1 0,-1 0 0,-1 0 0,-1 0 0,-1-1 0,2-32 0,-6 50-19,0 0 0,0-1 0,-1 1 0,1 0 0,-1-1 0,0 1 0,0 0 0,0 0 0,-1 0 0,-2-5 0,-3 26 0,-24 147 0,18-82 0,-4-2 0,-30 86 0,-20-5 0,56-140 0,-1 0 0,-1-1 0,-2 0 0,-31 35 0,42-51 0,-2 0 0,1 0 0,-1-1 0,1 0 0,-1 0 0,0 0 0,-11 4 0,17-8 0,-1 0 0,1 0 0,0 0 0,-1 0 0,1 0 0,-1-1 0,1 1 0,0 0 0,-1 0 0,1 0 0,0 0 0,-1 0 0,1-1 0,0 1 0,-1 0 0,1 0 0,0-1 0,-1 1 0,1 0 0,0 0 0,0-1 0,-1 1 0,1 0 0,0-1 0,0 1 0,-1 0 0,1-1 0,0 1 0,0-1 0,0 1 0,0 0 0,0-1 0,0 1 0,0-1 0,0 1 0,0 0 0,0-1 0,0 1 0,0-1 0,0 1 0,0-1 0,0-19 0,2 6 0,1 1 0,1 0 0,0 1 0,1-1 0,0 1 0,1 0 0,0 0 0,1 0 0,0 1 0,12-13 0,-1 2 0,2 1 0,0 0 0,40-30 0,141-91 0,-17 13 0,-146 101 0,75-60 0,-91 69 0,0-1 0,32-41 0,-36 39 0,-11 14 0,0 0 0,-1 0 0,0-1 0,0 0 0,0 0 0,-1-1 0,5-15 0,-6 10 0,-1 10 0,-4 10 0,-2 12 0,-4 19 0,1 0 0,2 1 0,1 40 0,3-73 0,1 0 0,-1 0 0,1 0 0,0 0 0,0-1 0,1 1 0,-1-1 0,1 1 0,0-1 0,0 1 0,0-1 0,0 0 0,1 0 0,-1 0 0,1 0 0,-1 0 0,1 0 0,0-1 0,0 0 0,1 1 0,-1-1 0,0 0 0,1-1 0,-1 1 0,1-1 0,0 1 0,-1-1 0,1 0 0,0 0 0,0-1 0,0 1 0,0-1 0,0 0 0,-1 0 0,1 0 0,0 0 0,0-1 0,7-1 0,-1-1 0,1-1 0,0 0 0,-1 0 0,1-1 0,-1-1 0,-1 1 0,1-2 0,16-13 0,-7 2 0,0 0 0,26-36 0,-31 31 0,4-4 0,-12 66 0,-5-26 0,1 5 0,1-1 0,7 27 0,-9-41 0,0 0 0,-1 0 0,2 0 0,-1 0 0,0 0 0,0 0 0,1-1 0,0 1 0,0 0 0,-1-1 0,1 1 0,1-1 0,-1 0 0,0 0 0,0 0 0,1 0 0,0 0 0,-1 0 0,1-1 0,0 1 0,5 1 0,-5-2 0,0-1 0,0 0 0,0 0 0,0 0 0,-1-1 0,1 1 0,0-1 0,0 1 0,0-1 0,0 0 0,0 0 0,-1 0 0,1-1 0,0 1 0,-1-1 0,0 1 0,1-1 0,-1 0 0,0 0 0,1 0 0,-1 0 0,0 0 0,-1-1 0,3-2 0,3-5 0,0 0 0,-1 0 0,0 0 0,6-18 0,7-28 0,-12 34 0,15-35 0,-22 57 0,0 0 0,1-1 0,-1 1 0,0 0 0,0 0 0,0-1 0,0 1 0,0 0 0,0 0 0,1-1 0,-1 1 0,0 0 0,0 0 0,0-1 0,1 1 0,-1 0 0,0 0 0,0 0 0,1 0 0,-1-1 0,0 1 0,1 0 0,-1 0 0,0 0 0,0 0 0,1 0 0,-1 0 0,0 0 0,1 0 0,-1 0 0,0 0 0,0 0 0,1 0 0,-1 0 0,0 0 0,1 0 0,-1 0 0,0 0 0,0 0 0,1 0 0,-1 0 0,0 1 0,1-1 0,-1 0 0,0 0 0,0 0 0,1 0 0,-1 1 0,0-1 0,0 0 0,0 0 0,1 1 0,-1-1 0,0 0 0,0 0 0,0 1 0,0-1 0,12 21 0,-9-16 0,5 13 0,2-1 0,0 0 0,1 0 0,0-1 0,17 17 0,-25-29 0,1-1 0,0 1 0,0-1 0,0 0 0,1 0 0,-1-1 0,0 1 0,1-1 0,0 0 0,0 0 0,5 1 0,-6-3 0,-1 1 0,1-1 0,0 0 0,0 0 0,-1 0 0,1-1 0,0 1 0,-1-1 0,1 0 0,0 0 0,-1 0 0,1-1 0,-1 1 0,0-1 0,1 0 0,-1 0 0,3-2 0,-2 0 0,1 1 0,-1-1 0,-1-1 0,1 1 0,0 0 0,-1-1 0,0 0 0,0 0 0,-1 0 0,1 0 0,-1 0 0,0 0 0,0-1 0,-1 1 0,0-1 0,0 1 0,0-1 0,0 0 0,-1 1 0,0-1 0,0 1 0,-1-1 0,0 0 0,0 1 0,0-1 0,0 1 0,-3-7 0,3 11 0,1 0 0,0 0 0,-1 0 0,1 0 0,-1 0 0,1 1 0,-1-1 0,0 0 0,1 0 0,-1 0 0,0 1 0,1-1 0,-1 0 0,0 1 0,0-1 0,0 0 0,0 1 0,0-1 0,0 1 0,1 0 0,-1-1 0,0 1 0,0 0 0,0-1 0,0 1 0,-1 0 0,1 0 0,0 0 0,-1 0 0,0 1 0,-1 0 0,1-1 0,0 1 0,0 1 0,0-1 0,0 0 0,0 0 0,0 1 0,0-1 0,0 1 0,0 0 0,-1 2 0,-4 4 0,0 0 0,1 1 0,0 0 0,-8 19 0,12-22 0,0 0 0,1 1 0,-1-1 0,1 1 0,1 0 0,-1-1 0,1 1 0,0 0 0,1-1 0,0 1 0,2 9 0,-2-11 0,0 1 0,1 0 0,0-1 0,0 1 0,1-1 0,-1 0 0,1 0 0,0 0 0,0 0 0,1 0 0,0 0 0,-1-1 0,7 5 0,-8-8 0,-1 1 0,1-1 0,0-1 0,0 1 0,0 0 0,0 0 0,0-1 0,0 1 0,0-1 0,0 0 0,0 1 0,0-1 0,0 0 0,0 0 0,0 0 0,0 0 0,0-1 0,0 1 0,0-1 0,3 0 0,4-2 0,-1-1 0,0 0 0,11-6 0,-18 9 0,18-10 0,-2-1 0,0 0 0,0-2 0,19-20 0,-27 25 0,0 0 0,1 1 0,0 0 0,0 0 0,1 1 0,-1 1 0,2 0 0,19-8 0,-30 14 0,-1 0 0,1-1 0,-1 1 0,1 0 0,-1 0 0,1 0 0,-1 1 0,1-1 0,-1 0 0,1 0 0,-1 0 0,0 0 0,1 0 0,-1 0 0,1 1 0,-1-1 0,1 0 0,-1 0 0,0 1 0,1-1 0,-1 0 0,0 1 0,1-1 0,-1 0 0,0 1 0,1-1 0,-1 0 0,0 1 0,0-1 0,0 1 0,1-1 0,-1 1 0,0-1 0,0 1 0,0-1 0,0 1 0,5 21 0,-5-21 0,2 24 0,-1 0 0,-1 0 0,-1 0 0,-1-1 0,-7 31 0,9-46 0,5-8 0,7-14 0,-7 5 0,-1-1 0,1 0 0,1 0 0,-1 1 0,2-1 0,-1 2 0,1-1 0,0 1 0,0 0 0,1 0 0,0 1 0,9-6 0,-14 11 0,0 0 0,0 1 0,0-1 0,0 1 0,0 0 0,0-1 0,0 1 0,0 1 0,0-1 0,0 0 0,0 1 0,0-1 0,0 1 0,0 0 0,0 0 0,0 0 0,0 1 0,-1-1 0,1 1 0,-1-1 0,6 5 0,3 2 0,0 1 0,0 1 0,11 11 0,20 19 0,-25-24 0,24 28 0,-33-29 0,-8-15 0,1 0 0,-1 1 0,0-1 0,0 0 0,0 0 0,0 0 0,0 1 0,0-1 0,0 0 0,0 0 0,0 0 0,0 1 0,0-1 0,0 0 0,0 0 0,-1 0 0,1 1 0,0-1 0,0 0 0,0 0 0,0 0 0,0 1 0,0-1 0,0 0 0,-1 0 0,1 0 0,0 0 0,0 1 0,0-1 0,0 0 0,0 0 0,-1 0 0,1 0 0,0 0 0,-2 0 0,1 0 0,0 0 0,0 0 0,0 0 0,-1-1 0,1 1 0,0-1 0,0 1 0,0-1 0,0 1 0,0-1 0,0 1 0,0-1 0,0 0 0,0 0 0,0 0 0,0 1 0,0-1 0,-1-2 0,-31-33 961,13 13-5857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7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18991,'0'0'2040,"81"-17"-2040,4 5 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6:59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1000 11656,'0'0'3592,"11"-3"-2867,8-3-515,106-40 1513,-103 37-1274,0-1 1,0-1-1,36-26 0,-28 12-5,0-1 0,-2-2 0,-1-1 0,-2 0 0,-1-2-1,-1-1 1,-1-1 0,30-64 0,-37 64-173,-2 0 0,-1-1 0,-2-1 0,-1 0 0,-1 0 0,-2-1 0,-2 1 0,-1-1 0,-4-62 1,1 89-150,0 1 0,-1-1 1,-1 0-1,1 0 0,-2 1 1,1 0-1,-1-1 1,0 1-1,-1 0 0,0 0 1,0 0-1,0 1 0,-10-12 1,13 18-58,-1 0 0,1 0 1,0 0-1,0 0 0,-1 0 1,1 0-1,-1 1 0,1-1 1,-1 0-1,1 1 0,-1-1 1,1 1-1,-1 0 0,1 0 1,-1-1-1,1 1 0,-1 0 1,0 0-1,1 0 0,-1 0 1,1 1-1,-1-1 0,1 0 1,-1 1-1,1-1 0,-1 1 1,1-1-1,-1 1 0,1 0 1,-1 0-1,1 0 0,0 0 1,0 0-1,-1 0 0,1 0 1,0 0-1,-1 2 0,-5 4 212,0 1 0,0 0 0,1 0 0,-6 12-1,1 1-172,2 1-1,0 0 1,1 1-1,2-1 1,0 1-1,-4 33 1,0-1-58,-21 192-46,15-82 0,12-137 0,2-1 0,0 1 0,2-1 0,2 1 0,4 31 0,-4-52 0,-1 0 0,1 0 0,0-1 0,1 0 0,0 1 0,0-1 0,7 12 0,-9-17 0,0 0 0,0 0 0,0 1 0,0-1 0,0 0 0,0 0 0,0 0 0,0 0 0,0 0 0,1 0 0,-1-1 0,0 1 0,1 0 0,-1 0 0,0-1 0,1 1 0,-1-1 0,1 0 0,-1 1 0,1-1 0,-1 0 0,1 0 0,-1 0 0,1 0 0,-1 0 0,1 0 0,-1 0 0,1 0 0,-1-1 0,1 1 0,-1-1 0,1 1 0,-1-1 0,0 1 0,1-1 0,-1 0 0,0 0 0,1 0 0,-1 0 0,0 0 0,0 0 0,2-2 0,34-30 0,-8 8 0,46-52 0,-42 37 0,-11 15 0,29-44 0,-49 67 0,-1 0 0,1-1 0,-1 1 0,1-1 0,-1 1 0,0-1 0,0 0 0,1-4 0,-3 6 0,2 2 0,-1 1 0,102 3 0,-76-5 0,-20 1 0,-1-1 0,1 0 0,0 0 0,9-2 0,-14 2 0,1-1 0,-1 1 0,1 0 0,-1 0 0,1-1 0,-1 1 0,0 0 0,1 0 0,-1 1 0,1-1 0,-1 0 0,1 0 0,-1 1 0,0-1 0,1 1 0,-1-1 0,0 1 0,1 0 0,-1-1 0,2 3 0,-2-3 0,-1 0 0,1 0 0,0 0 0,-1 0 0,1 0 0,-1 0 0,1 0 0,0-1 0,-1 1 0,1 0 0,-1 0 0,1 0 0,-1-1 0,1 1 0,-1 0 0,1-1 0,-1 1 0,1 0 0,-1-1 0,1 0 0,9-4 0,-10 6 0,1 0 0,-1 0 0,1 0 0,-1 0 0,0 0 0,1 0 0,-1 0 0,0 0 0,0 0 0,0 0 0,0 0 0,0 0 0,0 0 0,0 1 0,-1 0 0,1 0 0,-3 71 0,0-53 0,2 0 0,0 1 0,2-1 0,0 0 0,1 0 0,6 26 0,-8-45 0,0 0 0,0-1 0,0 1 0,1 0 0,-1 0 0,0-1 0,0 1 0,1 0 0,-1 0 0,0-1 0,1 1 0,-1 0 0,1-1 0,-1 1 0,1 0 0,-1-1 0,1 1 0,0-1 0,-1 1 0,1-1 0,-1 1 0,1-1 0,0 0 0,0 1 0,-1-1 0,1 0 0,0 1 0,0-1 0,-1 0 0,1 0 0,0 0 0,0 0 0,-1 0 0,1 0 0,0 0 0,0 0 0,0 0 0,-1 0 0,1 0 0,0 0 0,0 0 0,0-1 0,4-1 0,0-1 0,-1 1 0,1-1 0,-1 0 0,6-6 0,-3 3 0,23-21 0,-2-3 0,0 0 0,42-63 0,-39 50 0,-26 37 0,-4 7 0,-7 14 0,1-3 0,-131 327 0,107-278 0,-3-1 0,-2-1 0,-61 77 0,65-92 0,22-31 0,-1 0 0,0-1 0,-14 14 0,21-24 0,0 0 0,0 0 0,0-1 0,-1 1 0,1-1 0,0 1 0,-1-1 0,1 0 0,-1 0 0,1 0 0,-1 0 0,1 0 0,-1-1 0,0 1 0,1-1 0,-5 0 0,6 0 0,-1 0 0,1 0 0,-1-1 0,1 1 0,-1-1 0,1 1 0,0-1 0,-1 0 0,1 1 0,0-1 0,0 0 0,-1 0 0,1 0 0,0 0 0,0 0 0,0 0 0,0 0 0,0-1 0,0 1 0,1 0 0,-1 0 0,0-1 0,1 1 0,-1 0 0,0-1 0,1 1 0,0-1 0,-1 1 0,1-1 0,0-1 0,-2-7 0,1-1 0,0 1 0,0-1 0,1 1 0,1-1 0,0 1 0,0-1 0,1 1 0,0 0 0,1 0 0,0 0 0,1 0 0,0 0 0,0 0 0,1 1 0,0 0 0,1 0 0,0 0 0,1 1 0,-1 0 0,1 0 0,13-10 0,-3 4 0,0 1 0,1 1 0,0 0 0,1 1 0,0 1 0,1 1 0,0 1 0,1 0 0,0 2 0,22-4 0,11-3 0,-23 6 0,1 0 0,50-2 0,-55 7 317,0-2-1,49-11 1,1-7-3519,-62 18 1519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01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7232,'0'0'4200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02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6824,'0'0'2104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05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16 402 8840,'0'0'9363,"-2"10"-8799,-10 47 526,12-57-1035,0 0 0,0 0 0,0 1 0,0-1 0,-1 0 0,1 0 0,0 0 0,0 1 1,0-1-1,0 0 0,0 0 0,0 1 0,0-1 0,0 0 0,0 0 0,0 0 0,0 1 0,0-1 0,0 0 1,0 0-1,0 1 0,0-1 0,0 0 0,0 0 0,0 1 0,0-1 0,0 0 0,0 0 0,0 0 0,1 1 1,-1-1-1,0 0 0,0 0 0,0 0 0,0 0 0,0 1 0,1-1 0,-1 0 0,0 0 0,0 0 1,0 0-1,1 0 0,-1 1 0,0-1 0,0 0 0,1 0 0,-1 0 0,0 0 0,0 0 0,0 0 0,1 0 1,-1 0-1,0 0 0,17-10 964,21-28-843,-33 34 107,23-26 58,6-3 166,-2-1 1,-1-2-1,36-56 1,0-3 635,-29 44-137,-33 45-754,0 0 0,0 0 0,0 0 0,10-7 0,-12 11-97,-1 0-1,1 0 1,0 0-1,0 1 1,0-1-1,0 1 1,0 0-1,0 0 1,0 0-1,0 0 1,0 0-1,7 0 1,-9 1-138,1 1 0,-1-1 0,1 0 0,-1 1 0,1-1 0,-1 1 0,1-1 0,-1 1 0,0 0 0,1 0 0,-1 0 0,0-1 0,0 1-1,0 0 1,1 1 0,-1-1 0,0 0 0,0 0 0,-1 0 0,1 1 0,0-1 0,0 0 0,1 3 0,11 38 226,-11-35-233,3 12-10,-1 0 0,0 0 0,-2 0 0,0 38 0,-2-48 0,-1 0 0,0 0 0,0 0 0,-1 0 0,0 0 0,-1 0 0,0 0 0,0-1 0,-1 1 0,0-1 0,0 0 0,-10 13 0,6-11 0,-1 1 0,-1-2 0,1 1 0,-2-1 0,1 0 0,-1-1 0,-1-1 0,1 0 0,-1 0 0,0-1 0,-1 0 0,0-1 0,0-1 0,0 0 0,0-1 0,0 0 0,-1-1 0,1 0 0,-1-2 0,0 1 0,1-1 0,-19-3 0,23 2 0,6 1 0,-1-1 0,1 1 0,0-1 0,0 1 0,0-1 0,0 0 0,0 0 0,0 0 0,-4-2 0,3 2 0,14-1 0,44-13 0,0 3 0,1 2 0,67-3 0,13-2 0,-98 8 0,-1 0 0,55-20 0,-68 18 0,-1 0 0,0-1 0,-1-2 0,0 0 0,20-15 0,-36 22 0,0 1 0,1-1 0,-2 0 0,1 0 0,0-1 0,5-9 0,-8 13 0,-1 0 0,0 0 0,0 0 0,0 0 0,0 0 0,-1 0 0,1-1 0,-1 1 0,1 0 0,-1 0 0,0-1 0,1 1 0,-1 0 0,-1 0 0,1-1 0,0 1 0,0 0 0,-1 0 0,1 0 0,-1-1 0,0 1 0,0 0 0,1 0 0,-3-3 0,-1 2 0,1 0 0,0 0 0,-1 0 0,0 1 0,0-1 0,0 1 0,0 0 0,0 0 0,0 1 0,0-1 0,-1 1 0,1 0 0,0 0 0,-1 0 0,1 1 0,-8-1 0,7 2 0,0 0 0,0 0 0,0 1 0,0 0 0,0 0 0,0 0 0,1 0 0,-1 1 0,1 0 0,-1-1 0,1 2 0,0-1 0,0 0 0,0 1 0,1 0 0,-1 0 0,1 0 0,0 0 0,0 1 0,1-1 0,-1 1 0,1 0 0,0-1 0,0 1 0,0 0 0,1 0 0,0 0 0,0 1 0,0-1 0,1 0 0,-1 0 0,1 0 0,1 1 0,-1-1 0,1 0 0,-1 0 0,2 0 0,-1 0 0,0 0 0,1 0 0,0 0 0,0 0 0,1 0 0,5 8 0,1 0 0,1 1 0,1-2 0,0 1 0,0-1 0,26 19 0,-29-25 0,0 0 0,1-1 0,-1-1 0,1 1 0,0-1 0,0-1 0,0 0 0,1 0 0,-1-1 0,1 0 0,14 1 0,-15-2 0,1-1 0,0 0 0,0 0 0,0-1 0,0 0 0,0-1 0,-1 0 0,1-1 0,-1 0 0,0 0 0,1-1 0,-1-1 0,12-7 0,17-13 0,35-31 0,-62 46 0,-1 0 0,1-1 0,-2 0 0,1 0 0,-2-1 0,0 0 0,10-19 0,-17 30 0,0-1 0,0 0 0,-1 0 0,1 0 0,0 0 0,-1 1 0,1-1 0,-1 0 0,1 0 0,-1 0 0,0 0 0,0 0 0,0 0 0,0 0 0,0 0 0,-1 0 0,1 0 0,0 0 0,-1 0 0,1 0 0,-1 0 0,0 0 0,0 0 0,0 1 0,-1-4 0,-2 2 0,0-1 0,0 0 0,-1 1 0,1 0 0,-1 0 0,0 0 0,-6-2 0,-8-6 0,19 11 0,0 0 0,-1 0 0,1 0 0,0 0 0,0 0 0,0 0 0,0 0 0,-1 0 0,1 0 0,0-1 0,0 1 0,0 0 0,0 0 0,-1 0 0,1 0 0,0 0 0,0-1 0,0 1 0,0 0 0,0 0 0,0 0 0,0 0 0,0-1 0,0 1 0,-1 0 0,1 0 0,0 0 0,0-1 0,0 1 0,0 0 0,0 0 0,0 0 0,0 0 0,0-1 0,0 1 0,0 0 0,1 0 0,-1 0 0,0-1 0,8-4 0,15 0 0,4 5 0,-19-1 0,1 0 0,0 1 0,-1 0 0,1 1 0,-1 0 0,1 0 0,-1 1 0,17 5 0,-21-5 0,0 0 0,1 0 0,-1 1 0,0-1 0,0 1 0,-1 0 0,1 0 0,0 0 0,-1 1 0,0-1 0,0 1 0,0 0 0,0 0 0,-1 0 0,1 0 0,-1 0 0,0 1 0,-1-1 0,3 6 0,10 29 0,15 44 0,-27-77 0,-1 0 0,2 0 0,-1 0 0,1-1 0,-1 1 0,2-1 0,-1 1 0,1-1 0,-1 0 0,1 0 0,1-1 0,-1 1 0,1-1 0,0 0 0,0 0 0,0-1 0,0 1 0,0-1 0,1 0 0,0 0 0,0-1 0,-1 0 0,1 0 0,0 0 0,1-1 0,-1 0 0,0 0 0,0 0 0,1-1 0,-1 0 0,0 0 0,0-1 0,1 0 0,-1 0 0,0 0 0,0-1 0,12-4 0,-4 0 0,1-1 0,-1-1 0,0 0 0,-1 0 0,1-2 0,-2 0 0,0 0 0,0-1 0,0 0 0,-2-1 0,1 0 0,-2-1 0,1 0 0,10-22 0,-10 19 0,-7 14 0,-1-1 0,0 1 0,-1-1 0,1 0 0,0 0 0,-1 0 0,1 0 0,-1 0 0,0 0 0,1-4 0,-6 19 0,3-10 0,0 1 0,0 0 0,1-1 0,-1 1 0,0 0 0,1 0 0,0-1 0,-1 1 0,1 3 0,2 9 0,0-1 0,1 1 0,0-1 0,2 0 0,-1 0 0,2-1 0,10 22 0,-12-31 0,0 1 0,0-1 0,0 0 0,0 0 0,1 0 0,-1-1 0,1 0 0,0 0 0,0 0 0,1 0 0,7 2 0,-5-2 0,-1 0 0,1-1 0,0 0 0,0 0 0,0-1 0,0 0 0,14 0 0,-13-2 0,0-1 0,0 0 0,0 0 0,0-1 0,0 0 0,-1-1 0,1 0 0,-1 0 0,0-1 0,0 0 0,8-6 0,-1-1 0,-1-1 0,0 0 0,-1-1 0,16-22 0,-26 33 0,-3 2 0,1 0 0,0 1 0,0-1 0,0 0 0,0 0 0,-1 0 0,1 0 0,0 0 0,-1 0 0,1 0 0,-1 0 0,1 0 0,-1 0 0,1 0 0,-1 0 0,0-1 0,0 1 0,1 0 0,-1 0 0,0 0 0,0 0 0,0-1 0,0 1 0,-1 0 0,1 0 0,0 0 0,0 0 0,-1-1 0,1 1 0,-1 0 0,1 0 0,-2-2 0,-7-7 0,8 8 0,0 1 0,0 0 0,-1-1 0,1 1 0,0 0 0,0 0 0,-1 0 0,1 0 0,-1 0 0,1 0 0,-1 0 0,1 0 0,-1 1 0,0-1 0,1 0 0,-1 1 0,0 0 0,1-1 0,-1 1 0,0 0 0,0 0 0,1 0 0,-1 0 0,0 0 0,-2 1 0,1-1 0,0 1 0,0 0 0,0 0 0,1 0 0,-1 0 0,0 1 0,0-1 0,1 1 0,-1-1 0,1 1 0,0 0 0,-1 0 0,1 0 0,0 0 0,0 1 0,0-1 0,1 0 0,-1 1 0,0 0 0,1-1 0,0 1 0,-1 0 0,0 3 0,-1 1 0,1 1 0,-1-1 0,2 1 0,-1-1 0,1 1 0,0 0 0,0 12 0,2-16 0,0 0 0,0 0 0,0 0 0,1 0 0,-1-1 0,1 1 0,0-1 0,0 1 0,0-1 0,1 0 0,-1 0 0,1 1 0,0-2 0,0 1 0,0 0 0,0-1 0,0 1 0,0-1 0,5 2 0,-1 0 0,-1 0 0,1-1 0,0 0 0,0 0 0,0-1 0,0 0 0,0 0 0,0 0 0,13 0 0,-13-2 0,0-1 0,-1 0 0,1 0 0,-1-1 0,1 0 0,-1 0 0,0-1 0,0 1 0,0-1 0,0-1 0,0 1 0,-1-1 0,1 0 0,7-7 0,6-8 0,0-1 0,20-28 0,-21 25 0,-12 16 0,-1 0 0,0 0 0,0 0 0,0-1 0,-1 0 0,0 0 0,-1 0 0,0 0 0,0-1 0,-1 1 0,0-1 0,0 0 0,-1 1 0,0-12 0,0 20 0,-1 0 0,0 0 0,0 0 0,0 0 0,0 0 0,0 0 0,0 0 0,0 0 0,0 0 0,0 0 0,0 0 0,0 0 0,0-1 0,0 1 0,0 0 0,0 0 0,0 0 0,0 0 0,0 0 0,0 0 0,0 0 0,0 0 0,0 0 0,0 0 0,0 0 0,0-1 0,0 1 0,0 0 0,0 0 0,0 0 0,0 0 0,-1 0 0,1 0 0,0 0 0,0 0 0,0 0 0,0 0 0,0 0 0,0 0 0,0 0 0,0 0 0,0 0 0,0-1 0,0 1 0,0 0 0,0 0 0,-1 0 0,1 0 0,0 0 0,0 0 0,0 0 0,0 0 0,0 0 0,0 0 0,0 0 0,0 0 0,0 0 0,0 0 0,-1 0 0,1 0 0,0 1 0,0-1 0,0 0 0,0 0 0,0 0 0,-6 7 0,-7 15 0,12-20 0,-126 275 0,113-239 0,19-39 0,0 0 0,0 0 0,-1-1 0,1 1 0,0-1 0,5-3 0,4-3 0,1 1 0,0 0 0,0 1 0,0 0 0,1 2 0,0-1 0,0 2 0,0 0 0,29 0 0,-8 2 0,1-2 0,54-11 0,-87 14 812,1-1-1586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06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19399,'0'0'1136,"73"6"-848,-8-4 0,25 4-336,6-2 16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07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189 774 11352,'0'0'5945,"-14"-3"-5141,-43-7-104,53 9-583,0 0-1,0 1 1,-1 0 0,1 0-1,0 0 1,-1 0 0,1 1 0,0 0-1,0 0 1,0 0 0,-1 0 0,1 0-1,0 1 1,0 0 0,1 0 0,-1 0-1,0 0 1,-5 5 0,5-3 46,1 0 0,0 0 0,0 0 0,0 0 0,0 0 0,0 1 0,1-1 1,0 1-1,0 0 0,0 0 0,1 0 0,0 0 0,-1 5 0,1-8-105,1 0-1,0 0 1,1 0 0,-1-1 0,0 1-1,0 0 1,1 0 0,-1 0 0,1-1-1,0 1 1,-1 0 0,1-1 0,0 1-1,0 0 1,0-1 0,0 1-1,0-1 1,1 0 0,-1 1 0,0-1-1,1 0 1,-1 0 0,0 0 0,1 0-1,0 0 1,-1 0 0,1 0 0,0 0-1,1 0 1,2 1 78,0 0-1,0 0 1,0-1 0,0 1 0,0-1-1,0-1 1,0 1 0,1-1-1,5 0 1,-3 0 90,1-1-1,-1 0 1,0-1 0,14-5-1,-18 5-139,-1 1-1,1-2 1,0 1-1,-1 0 1,1-1 0,-1 1-1,0-1 1,0 0-1,0 0 1,0 0-1,2-5 1,-1 4 70,-1 0 1,0 0-1,-1 0 0,1 0 1,-1-1-1,0 1 0,0-1 1,0 0-1,0 0 1,-1 0-1,0 0 0,0 0 1,0-6-1,0-1 162,0 0-1,1 0 1,6-18 0,-5 16-190,11-33-34,1 0 0,26-51 0,52-87 187,-37 77-219,-36 71-62,2 1 0,2 0 0,45-50 0,-67 83 0,0 1 0,1-1 0,-1 1 0,1 0 0,-1 0 0,1 0 0,0 0 0,0 0 0,0 1 0,0-1 0,0 1 0,0 0 0,0-1 0,6 0 0,-8 2 0,1 0 0,0 0 0,-1 0 0,1 1 0,-1-1 0,1 0 0,0 1 0,-1-1 0,1 1 0,-1-1 0,1 1 0,-1 0 0,0 0 0,1-1 0,-1 1 0,0 0 0,1 0 0,-1 0 0,0 1 0,0-1 0,0 0 0,0 0 0,0 1 0,0-1 0,0 0 0,-1 1 0,1-1 0,0 1 0,-1-1 0,1 1 0,-1-1 0,1 4 0,3 14 0,0 1 0,-1 0 0,-2 0 0,0 26 0,0-38 0,-3 49 0,-1 0 0,-3 0 0,-3 0 0,-17 58 0,-82 222 0,20-116 0,65-173 0,-2-1 0,-43 61 0,61-96 0,0-1 0,-2-1 0,1 0 0,-1 0 0,0 0 0,-1-1 0,0 0 0,-1-1 0,-12 7 0,23-14 0,0-1 0,-1 0 0,1 1 0,0-1 0,-1 0 0,1 1 0,-1-1 0,1 0 0,-1 0 0,1 0 0,0 1 0,-1-1 0,1 0 0,-1 0 0,1 0 0,-1 0 0,1 0 0,-1 0 0,1 0 0,-1 0 0,1 0 0,-1 0 0,1 0 0,0 0 0,-1 0 0,1 0 0,-1 0 0,1 0 0,-1 0 0,1-1 0,-1 1 0,1 0 0,0 0 0,-1-1 0,1 1 0,-1 0 0,1-1 0,0 1 0,-1 0 0,1-1 0,0 1 0,0 0 0,-1-2 0,1-23 0,1 23 0,2-18 0,2 0 0,0 0 0,2 0 0,0 0 0,1 1 0,1 1 0,1-1 0,0 1 0,2 1 0,0 0 0,26-29 0,-4 11 0,2 2 0,0 1 0,3 1 0,43-25 0,-45 34 0,1 3 0,2 1 0,-1 1 0,2 3 0,47-11 0,-21 10 850,-32 9-5635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292 441 13264,'0'0'6593,"-10"0"-5824,-6 2-505,0 0 0,1 1 0,-1 0 0,1 1 0,-1 1 0,-22 11 0,14-3 391,-37 26 1,55-34-506,0-1 0,0 1-1,1 0 1,0 0 0,0 1 0,0-1 0,1 1 0,-1 0 0,2 1-1,-1-1 1,-4 10 0,8-14-87,-1 1 0,0-1 0,1 1 0,-1-1 0,1 1 0,0-1 0,0 1 0,0-1 0,0 1 0,1-1 0,-1 1 0,0-1 0,1 1 0,0-1 0,0 1 0,0-1-1,0 1 1,0-1 0,0 0 0,0 0 0,1 0 0,-1 0 0,1 0 0,0 0 0,-1 0 0,1 0 0,0 0 0,0-1 0,0 1 0,0-1 0,1 0 0,3 3 0,-2-2 22,0-1 1,0 1-1,1 0 0,-1-1 1,0 0-1,1 0 0,-1 0 1,1-1-1,0 1 1,-1-1-1,1 0 0,-1 0 1,1-1-1,-1 0 1,1 1-1,-1-1 0,8-3 1,-2-2 23,-1 0 0,1 0 0,-1 0 0,0-1-1,-1-1 1,0 0 0,0 0 0,-1 0 0,0-1 0,0 0 0,-1 0 0,10-19 0,-5 5 116,-1-1 0,-1 0 1,-1 0-1,8-41 0,-15 60-152,1-1 0,-2 1 0,1-1-1,0 0 1,-1 1 0,0-1 0,-1 0-1,1 1 1,-1-1 0,0 1 0,0-1-1,-1 1 1,-2-8 0,3 13-73,1 0 0,0-1 0,0 1 0,-1-1 0,1 1 0,0 0 0,-1-1 0,1 1 0,0 0 0,-1 0 0,1-1 0,-1 1 0,1 0 0,0 0 0,-1 0 0,1-1 0,-1 1 0,1 0 0,-1 0 0,1 0 0,0 0 0,-1 0 0,1 0 0,-1 0 0,1 0 0,-1 0 0,1 0 0,-2 0 0,-12 9 0,-7 17 0,19-22 0,0 0 0,0 0 0,0 0 0,0 0 0,0 0 0,1 1 0,0-1 0,0 0 0,0 1 0,0 5 0,1-9 0,0 0 0,0 0 0,0 1 0,0-1 0,1 0 0,-1 0 0,0 1 0,1-1 0,-1 0 0,1 0 0,-1 0 0,1 0 0,0 0 0,-1 0 0,1 1 0,0-2 0,0 1 0,0 0 0,-1 0 0,1 0 0,0 0 0,0 0 0,0-1 0,1 1 0,-1 0 0,0-1 0,0 1 0,0-1 0,0 0 0,0 1 0,1-1 0,-1 0 0,0 1 0,0-1 0,1 0 0,-1 0 0,0 0 0,0 0 0,1 0 0,1-1 0,4 0 0,0 0 0,0 0 0,0-1 0,-1 0 0,1 0 0,-1 0 0,1-1 0,-1 0 0,0 0 0,0-1 0,7-6 0,4-3 0,-1-1 0,21-23 0,118-155 0,-58 68 0,-91 116 0,3 0 0,-11 29 0,-18 66 0,-52 143 0,28-100 0,-30 108 0,-104 304 0,172-523 0,-1-1 0,-1 0 0,-1-1 0,0 0 0,-2 0 0,1-1 0,-14 15 0,24-31 0,0-1 0,0 1 0,0 0 0,0 0 0,0 0 0,0-1 0,-1 1 0,1 0 0,0 0 0,0 0 0,0 0 0,0-1 0,0 1 0,0 0 0,0 0 0,0 0 0,-1 0 0,1-1 0,0 1 0,0 0 0,0 0 0,0 0 0,0 0 0,-1 0 0,1 0 0,0 0 0,0-1 0,0 1 0,-1 0 0,1 0 0,0 0 0,0 0 0,0 0 0,0 0 0,-1 0 0,1 0 0,0 0 0,0 0 0,0 0 0,-1 0 0,1 0 0,0 0 0,0 0 0,0 0 0,-1 0 0,1 1 0,0-1 0,0 0 0,0 0 0,0 0 0,-1 0 0,1 0 0,0 0 0,0 0 0,0 1 0,0-1 0,0 0 0,-1 0 0,1 0 0,3-20 0,-3 19 0,12-55 0,2 1 0,3 0 0,2 1 0,3 1 0,2 0 0,48-77 0,-63 116 0,1 0 0,1 0 0,0 1 0,0 1 0,1 0 0,1 1 0,19-14 0,-25 20 0,0 1 0,1 0 0,0 0 0,0 0 0,0 1 0,1 1 0,-1-1 0,0 1 0,1 1 0,0 0 0,-1 0 0,1 0 0,0 1 0,0 0 0,-1 1 0,11 2 0,-14-1 46,1 0 0,-1 0 0,0 1 0,0-1 0,0 1 0,0 1 0,0-1 1,0 1-1,-1-1 0,0 1 0,0 1 0,0-1 0,5 7 0,22 21-4626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10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110 485 10544,'0'0'9066,"5"15"-8393,0 0-509,0 1-1,-2 0 1,0 0-1,0 1 1,-2-1-1,0 1 1,-2 23-1,-12 58 1413,-3-1 0,-59 186 0,73-278-1488,-3 9 347,1 1 0,0-1 0,1 1 0,-3 26 1766,4-48-1698,-2-17-271,12-314 1444,-4 304-1676,1 1 0,2 0 0,1 0 0,2 1 0,1 0 0,21-42 0,-24 58 0,2 1 0,0-1 0,0 1 0,25-25 0,-29 34 0,1-1 0,0 1 0,0 1 0,0-1 0,1 1 0,0 0 0,0 1 0,0 0 0,0 0 0,1 1 0,13-4 0,-19 7 0,0-1 0,0 1 0,0 0 0,0-1 0,0 1 0,0 1 0,1-1 0,-1 0 0,0 1 0,0-1 0,0 1 0,0 0 0,0 0 0,-1 0 0,1 1 0,0-1 0,0 1 0,-1-1 0,1 1 0,-1 0 0,1 0 0,-1 0 0,0 0 0,0 0 0,0 1 0,0-1 0,0 1 0,0-1 0,-1 1 0,0 0 0,1 0 0,0 3 0,2 3 0,-1 1 0,-1 0 0,1 0 0,-2 0 0,1 0 0,-1 1 0,-1-1 0,-1 15 0,-1-9 0,0 0 0,-1 0 0,-1 0 0,-1-1 0,0 0 0,-1 0 0,-1 0 0,0 0 0,-12 17 0,3-9 0,-1-1 0,0 0 0,-2-1 0,-32 28 0,49-47 0,0-1 0,0 1 0,0 0 0,0-1 0,0 1 0,-1-1 0,1 0 0,0 1 0,-1-1 0,1-1 0,-1 1 0,1 0 0,-1 0 0,-4 0 0,29-14 0,-10 9 0,1 0 0,1 1 0,-1 0 0,0 2 0,1-1 0,-1 2 0,1-1 0,-1 2 0,1 0 0,-1 1 0,0 0 0,1 1 0,-1 0 0,0 1 0,-1 0 0,16 8 0,-26-10 0,1-1 0,-1 0 0,1 1 0,-1-1 0,0 1 0,0 0 0,0 0 0,0 0 0,0 0 0,0 0 0,0 0 0,-1 0 0,1 1 0,-1-1 0,0 0 0,1 1 0,-1 0 0,0-1 0,-1 1 0,1-1 0,0 1 0,-1 0 0,1 0 0,-1-1 0,0 1 0,0 0 0,0 0 0,0 0 0,-1-1 0,1 1 0,-1 0 0,1-1 0,-1 1 0,0 0 0,-1 2 0,-4 6 0,1 0 0,-1-1 0,-1 1 0,0-1 0,0 0 0,-12 11 0,9-10 0,0-1 0,-1 0 0,0-1 0,0 0 0,-1-1 0,0 0 0,-1 0 0,1-2 0,-2 0 0,1 0 0,0-1 0,-1-1 0,-16 4 0,-10-1 0,19-3 0,1-1 0,-29 2 0,36-3 0,13-2 0,-1 0 0,0 0 0,1 0 0,-1 1 0,0-1 0,1 0 0,-1 0 0,0 0 0,1 0 0,-1 0 0,0 0 0,1 0 0,-1 0 0,0-1 0,1 1 0,-1 0 0,0 0 0,1 0 0,-1-1 0,-1 0 0,49-6 0,368-85 0,-361 75 0,0-3 0,-2-3 0,56-32 0,-102 52 0,0 0 0,-1-1 0,1 0 0,-1 0 0,0 0 0,-1-1 0,1 0 0,6-8 0,-10 11 0,0 0 0,0 0 0,0 1 0,0-1 0,0 0 0,0 0 0,0 0 0,-1 0 0,1-1 0,-1 1 0,0 0 0,0 0 0,1 0 0,-1 0 0,0 0 0,-1 0 0,1 0 0,0-1 0,-1 1 0,1 0 0,-1 0 0,0 0 0,1 0 0,-1 0 0,0 0 0,0 1 0,0-1 0,-1 0 0,-2-3 0,1 2 0,-1 0 0,0-1 0,0 1 0,0 1 0,0-1 0,0 0 0,-1 1 0,1 0 0,-1 0 0,0 1 0,1-1 0,-1 1 0,0 0 0,0 0 0,0 0 0,0 1 0,0 0 0,0 0 0,0 0 0,0 1 0,0-1 0,-6 3 0,-5 0 0,0 1 0,1 1 0,-1 0 0,1 1 0,-23 14 0,30-16 0,0 1 0,0 0 0,1 0 0,0 1 0,0 0 0,0 0 0,1 1 0,-8 10 0,12-14 0,0 0 0,0 0 0,1 0 0,-1 1 0,1-1 0,0 0 0,0 1 0,0-1 0,0 1 0,1-1 0,-1 1 0,1-1 0,0 1 0,0-1 0,0 1 0,1 0 0,-1-1 0,1 1 0,0-1 0,0 1 0,0-1 0,0 0 0,1 1 0,1 2 0,3 4 0,0 1 0,1-2 0,1 1 0,-1-1 0,1 0 0,1 0 0,0-1 0,0 0 0,0-1 0,1 0 0,0-1 0,19 10 0,-13-9 0,-1-1 0,1-1 0,0 0 0,0-1 0,1 0 0,-1-2 0,1 0 0,28 0 0,-34-2 0,-1-1 0,1-1 0,-1 0 0,1 0 0,-1-1 0,0 0 0,0-1 0,0 0 0,0 0 0,-1-1 0,1 0 0,11-10 0,-7 4 0,-1-1 0,0-1 0,0 0 0,-2 0 0,1-1 0,12-23 0,-2 2 0,11-15 0,43-91 0,-63 117 0,-10 19 0,0 1 0,-1 0 0,0-1 0,0 0 0,3-9 0,-5 15 0,0-1 0,0 0 0,0 0 0,0 0 0,0 1 0,0-1 0,0 0 0,0 0 0,0 0 0,0 1 0,0-1 0,0 0 0,0 0 0,0 0 0,0 0 0,0 1 0,0-1 0,0 0 0,1 0 0,-1 0 0,0 0 0,0 1 0,0-1 0,0 0 0,0 0 0,0 0 0,1 0 0,-1 0 0,0 0 0,0 0 0,0 1 0,0-1 0,1 0 0,-1 0 0,0 0 0,0 0 0,0 0 0,1 0 0,-1 0 0,0 0 0,0 0 0,0 0 0,1 0 0,-1 0 0,0 0 0,0 0 0,0 0 0,1 0 0,-1 0 0,0 0 0,0-1 0,0 1 0,0 0 0,1 0 0,-1 0 0,0 0 0,0 0 0,0 0 0,0 0 0,0-1 0,1 1 0,-1 0 0,0 0 0,0 0 0,0 0 0,0-1 0,0 1 0,0 0 0,10 31 0,-1 0 0,-1 1 0,3 40 0,-10-57 0,0-1 0,-1 1 0,0 0 0,-1 0 0,-1-1 0,-1 1 0,0 0 0,-1-1 0,-8 21 0,11-32 0,-39 81 0,35-76 0,0 1 0,0-1 0,-1 0 0,0 0 0,-1 0 0,0-1 0,-8 7 0,10-11 0,0 0 0,0 0 0,0-1 0,-1 1 0,1-1 0,0-1 0,-1 1 0,1-1 0,-1 0 0,0 0 0,1-1 0,-1 1 0,0-1 0,1-1 0,-1 1 0,1-1 0,-1 0 0,0 0 0,1 0 0,-1-1 0,1 0 0,0 0 0,-6-4 0,-8-7 0,2 0 0,-32-32 0,49 44 0,-1 1 0,1 0 0,-1-1 0,1 1 0,0 0 0,-1-1 0,1 1 0,0 0 0,-1-1 0,1 1 0,0-1 0,-1 1 0,1-1 0,0 1 0,0-1 0,-1 1 0,1-1 0,0 1 0,0-1 0,0 1 0,0-1 0,0 1 0,0-1 0,0 1 0,0-1 0,0 1 0,0-1 0,0 1 0,0-1 0,0 1 0,0-1 0,0 1 0,1-2 0,17-3 0,-8 4 0,4-1 0,0 1 0,0 1 0,0 0 0,18 3 0,21 0 0,110-12 0,-158 8 0,10-1 0,0 0 0,-1-2 0,0 1 0,0-2 0,0 0 0,0-1 0,-1 0 0,0-1 0,0 0 0,15-12 0,-10 5 0,0 0 0,-2-1 0,0-1 0,-1-1 0,0 0 0,13-21 0,-18 20 0,0 0 0,-1-1 0,14-38 0,-23 57 0,0 1 0,1-1 0,-1 0 0,0 0 0,1 1 0,-1-1 0,1 0 0,-1 0 0,0 1 0,0-1 0,1 0 0,-1 1 0,0-1 0,0 0 0,1 1 0,-1-1 0,0 0 0,0 1 0,0-1 0,1 1 0,-1-1 0,0 1 0,0-1 0,0 0 0,0 1 0,0-1 0,0 1 0,0-1 0,0 1 0,7 22 0,1 6 0,-1 1 0,-2 1 0,-1-1 0,-1 1 0,-2 0 0,-1 0 0,-7 59 0,6-87 0,1-1 0,-1 1 0,1 0 0,-1-1 0,0 1 0,0-1 0,0 0 0,-1 1 0,1-1 0,0 0 0,-1 0 0,0 0 0,1 0 0,-1 0 0,0 0 0,0 0 0,0 0 0,-4 1 0,3-1 0,-1 0 0,0-1 0,1 1 0,-1-1 0,0 0 0,0 0 0,0 0 0,0-1 0,0 0 0,-1 0 0,-3 0 0,-3-1 0,-1 0 0,1-2 0,0 1 0,0-1 0,0-1 0,0 0 0,-17-9 0,15 6 0,1-1 0,0 0 0,0-1 0,1-1 0,0 0 0,1 0 0,0-1 0,-11-15 0,17 16 0,9 6 0,15 6 0,-14-1 0,61 13 0,-33-6 0,1-1 0,0-2 0,38 0 0,-50-5 0,-1-2 0,1 0 0,0-1 0,-1-2 0,1 0 0,-1-1 0,25-12 0,-35 13 0,1-1 0,-2 0 0,1-1 0,-1 0 0,0-1 0,0 0 0,-1-1 0,0 0 0,-1-1 0,0 1 0,0-2 0,-1 0 0,11-19 0,-17 27 0,-1 1 0,1-1 0,-1 0 0,0 0 0,0 1 0,0-1 0,-1 0 0,1 0 0,-1 0 0,1 0 0,-1 0 0,0 0 0,0 0 0,0 0 0,-1-3 0,-1 1 0,1 1 0,-1 0 0,0 0 0,0 0 0,-1 1 0,1-1 0,-1 0 0,0 1 0,-4-5 0,6 7 0,-1 0 0,1 0 0,0 0 0,-1 0 0,1 0 0,-1 0 0,1 0 0,-1 0 0,1 0 0,-1 1 0,1-1 0,-1 1 0,0-1 0,1 1 0,-1 0 0,0-1 0,0 1 0,1 0 0,-1 0 0,0 0 0,0 0 0,1 1 0,-1-1 0,0 0 0,1 1 0,-1-1 0,0 1 0,1 0 0,-2 0 0,-6 4 0,1 0 0,1 0 0,-1 0 0,-8 9 0,1-2 0,9-7 0,0 0 0,0 0 0,0 1 0,1 0 0,-1 0 0,2 0 0,-1 1 0,1-1 0,0 1 0,0 0 0,-5 13 0,8-16 0,0 0 0,0 0 0,1 0 0,-1 0 0,1 0 0,-1 0 0,1 0 0,1 0 0,-1 0 0,1 0 0,-1 0 0,1 0 0,0 0 0,0 0 0,1 0 0,-1 0 0,1 0 0,0-1 0,0 1 0,0-1 0,1 1 0,-1-1 0,1 0 0,4 5 0,-1-3 0,1 1 0,-1-1 0,1 0 0,0 0 0,0-1 0,0 0 0,1 0 0,0-1 0,-1 0 0,1 0 0,0-1 0,1 0 0,-1-1 0,0 1 0,0-1 0,1-1 0,11 0 0,-5-2 0,-1 1 0,0-2 0,0 0 0,0-1 0,0 0 0,0-1 0,-1-1 0,0 0 0,16-10 0,0-1 0,-1-2 0,-1-1 0,-1-1 0,-1-1 0,0-1 0,-2-2 0,-1 0 0,-1-1 0,-1-1 0,-1-1 0,-1-1 0,25-59 0,-20 28 0,-3-2 0,-3 0 0,-2-1 0,-3 0 0,-3-1 0,-2-1 0,-4 1 0,-5-83 0,2 139 0,-1 0 0,0 1 0,-1-1 0,0 1 0,-3-11 0,5 17 0,-1 0 0,1 0 0,-1 0 0,0 0 0,1 0 0,-1 0 0,0 0 0,0 0 0,1 0 0,-1 0 0,0 0 0,0 0 0,0 1 0,0-1 0,0 0 0,0 1 0,-2-2 0,1 2 0,1 0 0,0 0 0,-1 0 0,1 0 0,0 0 0,-1 0 0,1 1 0,0-1 0,-1 0 0,1 1 0,0-1 0,0 1 0,-1-1 0,1 1 0,0 0 0,0-1 0,0 1 0,0 0 0,0 0 0,-2 1 0,-4 5 0,0 0 0,0 1 0,1 0 0,0 0 0,0 1 0,1-1 0,-7 16 0,-10 22 0,3 2 0,1 0 0,3 1 0,1 0 0,3 1 0,-8 85 0,15-76 0,2 0 0,3 0 0,2 0 0,3 0 0,22 95 0,-24-140 0,0 1 0,1-1 0,1 0 0,0-1 0,1 0 0,9 14 0,-13-23 0,0 1 0,0-1 0,0 0 0,1 0 0,0 0 0,0 0 0,0-1 0,0 1 0,1-1 0,-1 0 0,1-1 0,0 1 0,0-1 0,0 0 0,0 0 0,0 0 0,0-1 0,0 1 0,11 0 0,1-3 141,0 0-1,0-1 1,-1 0-1,1-2 1,-1 0-1,22-8 1,-10 1-1781,-1-1 1,31-19-1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14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1072 9536,'0'0'6825,"13"-12"-6235,36-36 530,75-92 0,-86 88-590,-2-2 0,-2-1-1,28-63 1,23-98 536,-33 80-321,-3-3 664,-45 114-120,-4 25-1267,0 0 1,0 0-1,0 0 0,0 0 0,0 0 0,0 0 1,0 0-1,0-1 0,0 1 0,0 0 0,0 0 0,0 0 1,0 0-1,0 0 0,0 0 0,0 0 0,0 0 1,0 0-1,0 0 0,0-1 0,0 1 0,0 0 0,0 0 1,0 0-1,0 0 0,0 0 0,0 0 0,0 0 1,0 0-1,0 0 0,-1 0 0,1 0 0,0 0 1,0-1-1,0 1 0,0 0 0,0 0 0,0 0 0,0 0 1,0 0-1,0 0 0,0 0 0,0 0 0,-1 0 1,1 0-1,0 0 0,0 0 0,0 0 0,0 0 0,0 0 1,0 0-1,0 0 0,0 0 0,0 0 0,-1 0 1,1 0-1,0 0 0,0 0 0,-7 13 654,-277 649 2433,235-543-2660,21-58-176,-2-1 1,-47 67-1,-87 102 304,142-199-577,0-2 0,-2-1 0,-1 0 0,-41 31 0,64-56 0,-1 0 0,0 0 0,0 0 0,0-1 0,-1 0 0,1 1 0,0-1 0,0-1 0,-1 1 0,-5 0 0,8 0 0,1-1 0,-1 0 0,0 0 0,0-1 0,0 1 0,0 0 0,0 0 0,0 0 0,0-1 0,0 1 0,0 0 0,0-1 0,0 1 0,1-1 0,-1 1 0,0-1 0,0 1 0,0-1 0,1 0 0,-1 1 0,0-1 0,1 0 0,-1 0 0,1 0 0,-1 1 0,1-1 0,-1 0 0,1 0 0,-1 0 0,1 0 0,0 0 0,0 0 0,-1 0 0,1 0 0,0 0 0,0 1 0,0-1 0,0 0 0,0 0 0,0-2 0,1-5 0,-1 0 0,2 0 0,-1 0 0,1 0 0,0 0 0,0 0 0,1 1 0,0-1 0,1 1 0,-1 0 0,1 0 0,1 0 0,-1 0 0,1 1 0,9-10 0,8-5 0,0 2 0,49-34 0,-54 42 0,74-48 0,187-88 0,-203 111 0,-1-4 0,-2-2 0,83-66 0,-148 103 0,0-1 0,0 0 0,-1 0 0,0-1 0,-1 0 0,1 0 0,-1 0 0,-1-1 0,1 0 0,3-9 0,-8 18 0,0-1 0,-1 0 0,1 0 0,0 0 0,0 1 0,-1-1 0,1 0 0,0 0 0,0 0 0,-1 0 0,1 0 0,0 1 0,-1-1 0,1 0 0,0 0 0,0 0 0,-1 0 0,1 0 0,0 0 0,-1 0 0,1 0 0,0 0 0,-1 0 0,1 0 0,0 0 0,0 0 0,-1-1 0,1 1 0,0 0 0,-1 0 0,1 0 0,0 0 0,0 0 0,-1-1 0,1 1 0,0 0 0,0 0 0,0 0 0,-1-1 0,1 1 0,0 0 0,0 0 0,0-1 0,-1 1 0,1 0 0,0 0 0,0-1 0,0 1 0,0 0 0,0-1 0,0 1 0,0 0 0,0-1 0,0 1 0,0 0 0,0 0 0,0-1 0,0 1 0,0 0 0,0-1 0,0 1 0,0 0 0,0-1 0,0 1 0,0 0 0,0 0 0,1-1 0,-40 49 0,19-25 0,-23 37 0,38-52 0,0 1 0,1 0 0,0 0 0,0 0 0,1 0 0,0 0 0,1 1 0,-2 16 0,3-24 0,1 1 0,0 0 0,-1 0 0,2 0 0,-1 0 0,0-1 0,0 1 0,1 0 0,-1 0 0,1-1 0,0 1 0,0 0 0,0-1 0,0 1 0,1-1 0,-1 1 0,1-1 0,-1 0 0,1 0 0,3 3 0,-3-3 0,0-1 0,0 0 0,0 0 0,1 0 0,-1 0 0,0 0 0,1-1 0,-1 1 0,1-1 0,-1 0 0,1 1 0,-1-1 0,1 0 0,-1-1 0,1 1 0,-1 0 0,0-1 0,1 1 0,-1-1 0,1 0 0,-1 0 0,0 0 0,4-2 0,9-4 0,0-2 0,0 0 0,0-1 0,-2 0 0,24-23 0,57-70 0,-77 83 0,-8 9 0,-1-1 0,0 0 0,11-23 0,8-16 0,-24 46 0,-5 6 0,-5 10 0,-3 13 0,2-1 0,1 1 0,-6 33 0,12-48 0,0 0 0,0 0 0,1 0 0,0 0 0,0 0 0,1 0 0,0 0 0,1 0 0,0 0 0,0 0 0,1 0 0,6 12 0,-8-18 0,1-1 0,-1 0 0,0 0 0,1-1 0,0 1 0,-1 0 0,1 0 0,0-1 0,0 1 0,0-1 0,0 1 0,0-1 0,0 0 0,0 0 0,0 0 0,0 0 0,1 0 0,-1 0 0,0-1 0,1 1 0,-1-1 0,1 0 0,-1 0 0,0 1 0,1-1 0,-1-1 0,1 1 0,-1 0 0,0-1 0,1 1 0,-1-1 0,0 0 0,3-1 0,6-2 0,-1 0 0,0-1 0,0 0 0,0-1 0,15-12 0,37-34 0,75-83 0,-131 129 0,0 0 0,1 1 0,13-9 0,-12 8 0,-3 3 0,-5 3 0,0 0 0,0-1 0,1 1 0,-1 0 0,0-1 0,1 1 0,-1 0 0,0 0 0,1 0 0,-1-1 0,0 1 0,1 0 0,-1 0 0,1 0 0,-1 0 0,0-1 0,1 1 0,-1 0 0,1 0 0,-1 0 0,1 0 0,-1 0 0,0 0 0,2 0 0,-2 19 0,-3-2 0,0 1 0,-1-2 0,-1 1 0,-1 0 0,-8 17 0,0-1 0,0 1 0,8-24 0,2 1 0,0-1 0,-6 21 0,10-31 0,0 1 0,0-1 0,0 0 0,0 0 0,0 0 0,0 0 0,0 0 0,0 0 0,0 0 0,0 0 0,0 0 0,0 0 0,0 0 0,0 0 0,0 1 0,0-1 0,0 0 0,0 0 0,0 0 0,0 0 0,0 0 0,0 0 0,0 0 0,0 0 0,1 0 0,-1 0 0,0 0 0,0 0 0,0 0 0,0 1 0,0-1 0,0 0 0,0 0 0,0 0 0,0 0 0,0 0 0,0 0 0,0 0 0,0 0 0,0 0 0,1 0 0,-1 0 0,0 0 0,0 0 0,0 0 0,0 0 0,0 0 0,0 0 0,0 0 0,0 0 0,0 0 0,0 0 0,0 0 0,0 0 0,1 0 0,-1 0 0,0 0 0,0 0 0,0 0 0,0 0 0,8-5 0,10-10 0,26-33 0,61-59 0,-72 78 0,-16 12 0,0 2 0,34-23 0,-50 38 0,-1-1 0,1 1 0,-1-1 0,1 1 0,-1-1 0,1 1 0,0 0 0,-1-1 0,1 1 0,0 0 0,0 0 0,-1-1 0,1 1 0,0 0 0,0 0 0,-1 0 0,1 0 0,0 0 0,-1 0 0,1 0 0,0 0 0,0 0 0,-1 0 0,1 1 0,0-1 0,0 0 0,-1 0 0,1 1 0,0-1 0,-1 0 0,1 1 0,0-1 0,-1 1 0,1-1 0,-1 1 0,1-1 0,-1 1 0,1-1 0,-1 1 0,1-1 0,-1 1 0,0 0 0,1-1 0,-1 1 0,0 0 0,1-1 0,-1 1 0,0 0 0,0 0 0,0-1 0,0 1 0,1 0 0,-1 0 0,1 7 0,-1-1 0,1 1 0,-1-1 0,-1 10 0,-25 166 0,17-126 0,9-55 0,-1-1 0,1 1 0,0-1 0,0 1 0,-1-1 0,1 1 0,0-1 0,1 1 0,-1-1 0,0 1 0,0-1 0,1 1 0,-1-1 0,1 1 0,-1-1 0,1 0 0,0 1 0,0 1 0,0-3 0,0 1 0,0-1 0,-1 1 0,1-1 0,0 1 0,0-1 0,0 1 0,0-1 0,0 0 0,-1 1 0,1-1 0,0 0 0,0 0 0,0 0 0,0 0 0,0 0 0,0 0 0,0 0 0,0 0 0,0 0 0,1-1 0,4-1 0,0 0 0,0 0 0,-1 0 0,1-1 0,-1 0 0,0 0 0,9-7 0,121-98 0,-88 67 0,-37 31 0,0 1 0,0 0 0,1 1 0,0 0 0,18-10 0,-26 17 0,-1 0 0,1-1 0,-1 1 0,1-1 0,-1 1 0,0-1 0,0 0 0,0 0 0,0 0 0,0 0 0,3-4 0,-12 11 0,0 0 0,0-1 0,-1 0 0,-11 5 0,-18 9 0,16-5 0,0 0 0,-37 32 0,50-37 0,0-1 0,1 1 0,0 1 0,0-1 0,1 1 0,0 1 0,0-1 0,1 1 0,-5 12 0,9-18 0,0 0 0,0 0 0,1 0 0,-1 1 0,1-1 0,0 0 0,0 0 0,1 0 0,-1 0 0,1 0 0,0 0 0,0 0 0,0 0 0,1 0 0,-1 0 0,1 0 0,0-1 0,0 1 0,0-1 0,1 1 0,-1-1 0,1 0 0,0 0 0,0 0 0,0 0 0,0-1 0,0 1 0,0-1 0,1 0 0,-1 1 0,1-2 0,0 1 0,0 0 0,0-1 0,-1 0 0,7 2 0,2-3 0,0 1 0,0-1 0,0-1 0,0 0 0,0-1 0,0-1 0,12-3 0,82-33 0,-83 30 0,9-4 0,-1-2 0,-1-1 0,0-2 0,-1 0 0,-1-2 0,-1-1 0,40-40 0,-41 32 0,0-1 0,-2-1 0,-1-2 0,-2 0 0,-1-1 0,21-51 0,71-201 0,-90 218 0,-4 0 0,14-95 0,-32 161 0,1 1 0,-1 0 0,0-1 0,0 1 0,0 0 0,0 0 0,0-1 0,0 1 0,-1 0 0,1-1 0,0 1 0,-1 0 0,1 0 0,-1 0 0,1-1 0,-1 1 0,1 0 0,-1 0 0,0 0 0,-1-2 0,1 3 0,0 0 0,1-1 0,-1 1 0,0 0 0,0 0 0,0-1 0,0 1 0,0 0 0,1 0 0,-1 0 0,0 0 0,0 0 0,0 0 0,0 0 0,0 1 0,1-1 0,-1 0 0,0 0 0,0 1 0,0-1 0,0 0 0,1 1 0,-1-1 0,0 1 0,0-1 0,1 1 0,-1-1 0,1 1 0,-1 0 0,0-1 0,0 2 0,-17 18 0,2 0 0,0 0 0,1 2 0,-21 42 0,29-52 0,-19 39 0,2 1 0,2 1 0,-18 65 0,20-38 0,-18 132 0,34-185 0,1 0 0,2 1 0,0-1 0,2 0 0,8 49 0,-8-73 0,-1-1 0,1 1 0,0-1 0,0 1 0,-1-1 0,2 1 0,-1-1 0,0 1 0,0-1 0,1 0 0,0 0 0,-1 0 0,1 0 0,0 0 0,0 0 0,0 0 0,0-1 0,0 1 0,0-1 0,3 2 0,-2-2 0,0 0 0,0-1 0,0 1 0,1-1 0,-1 0 0,0 1 0,0-1 0,0-1 0,0 1 0,1 0 0,-1-1 0,0 0 0,0 1 0,4-3 0,6-2 0,0-2 0,0 0 0,0 0 0,-1-1 0,21-17 0,-11 3 0,0-1 0,-1 0 0,30-47 0,-20 27 0,-10 23 0,-29 51 0,6-27 0,-23 81 0,23-76 0,0 0 0,1 0 0,0 0 0,0 0 0,1 0 0,1 1 0,1 13 0,-1-21 0,-1-1 0,1 0 0,-1 1 0,1-1 0,0 0 0,-1 1 0,1-1 0,0 0 0,0 0 0,0 0 0,0 0 0,0 0 0,0 0 0,0 0 0,0 0 0,0 0 0,0-1 0,1 1 0,-1 0 0,0-1 0,0 1 0,1-1 0,-1 1 0,1-1 0,-1 1 0,0-1 0,1 0 0,-1 0 0,1 0 0,-1 0 0,0 0 0,1 0 0,-1 0 0,2-1 0,5 0 0,-1 0 0,0-1 0,0 0 0,0 0 0,10-5 0,3-4 0,1-1 0,19-15 0,-4 3 0,-22 15 0,-1 1 0,0-2 0,-1 0 0,0 0 0,0-1 0,-1-1 0,11-14 0,-28 35 0,1 1 0,-1 0 0,-3 11 0,4-5 0,0 0 0,-6 30 0,10-39 0,1-1 0,-1 0 0,1 1 0,0-1 0,1 0 0,0 1 0,0-1 0,0 0 0,1 1 0,4 10 0,-6-16 0,1 1 0,-1-1 0,1 0 0,0 0 0,-1 0 0,1 0 0,0 1 0,0-1 0,0 0 0,0-1 0,0 1 0,0 0 0,0 0 0,0 0 0,0 0 0,0-1 0,0 1 0,1-1 0,-1 1 0,0-1 0,0 1 0,1-1 0,1 1 0,-1-1 0,1 0 0,-1-1 0,1 1 0,-1 0 0,1-1 0,-1 0 0,1 1 0,-1-1 0,0 0 0,1 0 0,3-3 0,0 0 0,1 0 0,-1-1 0,0 0 0,0 0 0,-1-1 0,1 1 0,5-9 0,-8 9 0,0 0 0,-1 0 0,1 0 0,-1-1 0,0 1 0,0-1 0,-1 1 0,0-1 0,0 0 0,0 0 0,0 1 0,-1-1 0,0 0 0,0 0 0,-1 0 0,0 1 0,0-1 0,0 0 0,-1 1 0,1-1 0,-1 1 0,-1-1 0,1 1 0,-1 0 0,0 0 0,0 0 0,0 0 0,-1 1 0,1-1 0,-1 1 0,-1 0 0,1 0 0,-9-6 0,8 5 0,-1 0 0,0 1 0,0-1 0,0 1 0,0 1 0,-1-1 0,0 1 0,0 0 0,1 1 0,-1-1 0,-1 1 0,1 1 0,-11-2 0,7 2 0,10 1 0,0 0 0,0-1 0,0 1 0,0 0 0,0 0 0,0 0 0,0 0 0,0 0 0,0 0 0,0 1 0,0-1 0,0 0 0,0 0 0,0 1 0,0-1 0,0 0 0,0 1 0,-1 0 0,4 1 0,0-1 0,0 1 0,1-1 0,-1 0 0,0 0 0,1 0 0,-1 0 0,4 0 0,5 0 0,-1 0 0,1-1 0,0 0 0,0-1 0,18-3 0,55-17 0,-63 15 0,23-6 0,47-6 0,-81 16 0,-8 2 0,1-1 0,-1 1 0,1-1 0,-1 1 0,0 0 0,1 0 0,-1 0 0,5 1 0,-6 0 0,0-1 0,0 1 0,-1-1 0,1 1 0,0 0 0,0-1 0,0 1 0,0 0 0,-1 0 0,1 0 0,0-1 0,-1 1 0,1 0 0,0 0 0,-1 0 0,1 0 0,-1 0 0,0 0 0,1 0 0,-1 0 0,0 0 0,0 1 0,1 1 0,0 5 0,0 0 0,-1 1 0,0-1 0,0 0 0,-1 1 0,0-1 0,-4 14 0,0-4 0,0-1 0,-12 24 0,11-31 0,-5 8 0,13-14 0,7-9 0,7-7 0,-2-1 0,1 0 0,17-22 0,-10 11 0,59-62 0,-80 85 0,1 0 0,-1-1 0,1 1 0,-1 0 0,1 0 0,-1 0 0,1 0 0,-1 0 0,1 0 0,0 0 0,0 1 0,2-2 0,-3 2 0,0 0 0,0 0 0,0 0 0,0 0 0,0 0 0,0 0 0,0 1 0,0-1 0,0 0 0,0 1 0,0-1 0,0 0 0,0 1 0,0-1 0,0 1 0,0-1 0,1 2 0,1 2 0,1 0 0,-1 1 0,1-1 0,-1 1 0,-1 0 0,5 9 0,-3-6 0,11 26 0,-7-15 0,16 27 0,-21-42 0,-1 1 0,1-1 0,1 0 0,-1 0 0,0-1 0,1 1 0,0-1 0,0 1 0,0-1 0,0-1 0,6 4 0,-7-5 0,0 0 0,-1 0 0,1 0 0,0-1 0,0 1 0,0-1 0,0 0 0,0 0 0,0 0 0,0-1 0,0 1 0,0-1 0,0 1 0,0-1 0,5-2 0,4-2 0,0 0 0,14-10 0,-13 8 0,11-8 0,0 0 0,-1-2 0,-1-1 0,-1 0 0,0-2 0,-1 0 0,30-41 0,-1 6 0,-34 39 0,0-1 0,17-25 0,-26 29 0,-6 11 0,1 1 0,-1 0 0,0 0 0,1-1 0,-1 1 0,1 0 0,0 0 0,-1 0 0,1 0 0,0 0 0,1-2 0,-6 40 0,-46 208 0,39-190 0,-21 68 0,30-119 0,1 0 0,-1 0 0,0 0 0,0-1 0,-1 1 0,1 0 0,-1-1 0,0 0 0,-4 5 0,6-7 0,0-1 0,0 1 0,0 0 0,1-1 0,-1 1 0,0-1 0,0 1 0,0-1 0,0 1 0,0-1 0,-1 1 0,1-1 0,0 0 0,0 0 0,0 0 0,0 0 0,0 0 0,0 0 0,0 0 0,-1 0 0,1 0 0,0 0 0,0 0 0,0-1 0,0 1 0,0-1 0,0 1 0,0 0 0,0-1 0,0 0 0,0 1 0,0-1 0,0 0 0,1 1 0,-1-1 0,0 0 0,0 0 0,1 0 0,-1 1 0,0-1 0,0-2 0,-7-7 0,1 0 0,1-1 0,0 0 0,0 0 0,1-1 0,1 0 0,0 0 0,-4-15 0,8 26 0,-1-6 0,0 0 0,-1 1 0,0-1 0,0 0 0,-1 1 0,0-1 0,0 1 0,0 0 0,-1 0 0,-4-6 0,4 6 0,4 5 0,0 0 0,0 1 0,-1-1 0,1 0 0,0 1 0,-1-1 0,1 0 0,-1 1 0,1-1 0,0 0 0,-1 1 0,1-1 0,-1 1 0,0-1 0,1 1 0,-1-1 0,1 1 0,-2-1 0,8 2 0,0 1 0,-1 0 0,1 0 0,0 0 0,-1 1 0,1 0 0,-1 0 0,0 0 0,7 6 0,8 4 0,11 5 0,5 5 0,1-2 0,1-1 0,52 18 0,-55-26 0,2-1 0,-1-2 0,1-1 0,63 4 0,-98-12 0,7 1 0,-1-1 0,0 0 0,1-1 0,-1 0 0,9-2 0,-16 2 0,0 1 0,1 0 0,-1-1 0,0 1 0,0-1 0,0 0 0,0 1 0,0-1 0,0 0 0,0 1 0,0-1 0,0 0 0,0 0 0,0 0 0,-1 0 0,1 0 0,1-2 0,-2 2 0,1-1 0,-1 1 0,0-1 0,0 1 0,0-1 0,0 1 0,0-1 0,0 1 0,0-1 0,-1 1 0,1 0 0,0-1 0,-1 1 0,1-1 0,-1 1 0,0 0 0,1-1 0,-1 1 0,-1-2 0,-5-6-112,0 0 0,0 0 1,-13-12-1,12 14-3376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15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62 168 12456,'0'0'1846,"1"-10"-892,0 0-842,8-43 1691,-8 49-1469,0 0 0,0-1 0,1 1 0,0 0 0,-1 0 0,2 0 0,-1 0 0,0 0 0,1 1 0,-1-1 0,4-3 0,5-5 1664,-11 11-1585,1 0 0,0-1 0,0 1 0,0 0 0,0 0 0,0-1 0,0 1 0,1 0 0,4-3 4403,-6 4-4802,0-1 0,0 1 0,0-1 0,0 0 0,0 1 0,0-1 0,0 1 0,0-1 1,0 0-1,0 1 0,0-1 0,0 1 0,0-1 0,-1 1 0,1-1 0,0 1 0,0-1 0,-1 1 1,1-1-1,0 1 0,-1-1 0,1 1 0,0-1 0,-1 1 0,1-1 0,-1 1 0,1 0 0,-1-1 1,1 1-1,-1 0 0,1-1 0,-1 1 0,1 0 0,-1 0 0,0 0 0,1-1 0,-1 1 0,1 0 1,-1 0-1,1 0 0,-1 0 0,0 0 0,0 0 0,-30 11 324,8-3-247,23-8-91,0 0 0,0 0 0,0 0 0,-1 0 0,1 0 0,0 0 0,0-1 0,0 1 0,0 0 0,0 0 0,0 0 0,0 0 0,0 0 0,0-1 0,0 1 0,0 0 0,-1 0 0,1 0 0,0 0 0,0-1 0,0 1 0,0 0 0,0 0 0,0 0 0,0-1 0,1 1 0,-1 0 0,0 0 0,0 0 0,0 0 0,0 0 0,0-1 0,0 1 0,0 0 0,0 0 0,0 0 0,0 0 0,0 0 0,1-1 0,-1 1 0,0 0 0,0 0 0,0 0 0,0 0 0,1 0 0,0-5 0,-8 8 0,3-1 0,1 0 0,-1 0 0,0 1 0,1-1 0,0 1 0,-1 0 0,1 0 0,0 0 0,1 0 0,-1 1 0,0-1 0,1 1 0,0 0 0,0-1 0,-3 8 0,5-11 0,0 0 0,0 0 0,0 0 0,0 0 0,0 1 0,0-1 0,0 0 0,0 0 0,-1 0 0,1 0 0,0 0 0,0 1 0,0-1 0,0 0 0,0 0 0,0 0 0,0 0 0,0 0 0,0 1 0,0-1 0,1 0 0,-1 0 0,0 0 0,0 0 0,0 0 0,0 0 0,0 1 0,0-1 0,0 0 0,0 0 0,0 0 0,0 0 0,0 0 0,1 0 0,-1 0 0,0 1 0,0-1 0,0 0 0,0 0 0,0 0 0,0 0 0,0 0 0,1 0 0,-1 0 0,0 0 0,0 0 0,0 0 0,0 0 0,0 0 0,1 0 0,-1 0 0,0 0 0,0 0 0,0 0 0,0 0 0,0 0 0,1 0 0,-1 0 0,0 0 0,12-8 0,8-13 0,-18 14 0,-3 28 850,-3-8-5635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18:27:16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1 147 13968,'0'0'2618,"16"-3"-1501,259-45 2051,543-42 3234,-779 86-6014,-1 3 1,1 0-1,0 3 1,0 1-1,0 2 1,62 17-1,27 23-124,-83-27-3851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345 913 11352,'0'0'6329,"-9"19"-5712,-98 244 844,99-241-1347,-196 478 3327,191-466-2600,9-23-21,9-23 302,52-159 191,21-48-253,-21 93-15,99-160 0,-139 260-885,1 1 0,1 0 0,2 2 0,0 0 0,1 2 0,1 0 0,51-35 0,-70 54-134,-1 0 0,1 0 0,0 0 0,0 0-1,0 1 1,0-1 0,0 1 0,0 0 0,0 0 0,1 0-1,-1 1 1,0 0 0,1 0 0,-1 0 0,0 0-1,0 1 1,1-1 0,-1 1 0,7 2 0,-7-1-5,0 0 0,0 1 0,0-1 0,-1 1 1,1-1-1,-1 1 0,0 0 0,1 0 0,-2 1 0,1-1 1,0 1-1,0-1 0,-1 1 0,0 0 0,0 0 0,0 0 1,0 0-1,1 6 0,0 4-21,1 1 0,-2 0 0,0-1 0,-1 1 0,0 0 0,-2 0 0,1 0 0,-2 0 0,0 0 0,0-1 0,-2 1 0,0-1 0,0 0 0,-2 0 0,-9 19 0,9-20 0,-1-1 0,0 1 0,-1-1 0,0-1 0,-1 0 0,-1 0 0,1 0 0,-2-1 0,1-1 0,-1 0 0,-1 0 0,0-1 0,0-1 0,0 0 0,-1-1 0,-15 6 0,25-11 0,1 0 0,-1 0 0,0-1 0,0 1 0,1-1 0,-1 0 0,0 0 0,0 0 0,0 0 0,0 0 0,0 0 0,1-1 0,-1 1 0,0-1 0,0 0 0,1 0 0,-1 0 0,0 0 0,1-1 0,-1 1 0,1-1 0,0 1 0,-1-1 0,1 0 0,0 0 0,0 0 0,-2-2 0,2 1 0,1 0 0,-1 1 0,1-1 0,-1 0 0,1 0 0,0 0 0,0 0 0,0 0 0,1 0 0,-1 0 0,1 0 0,0 0 0,-1-1 0,1 1 0,1 0 0,-1 0 0,0 0 0,1 0 0,0 0 0,0 0 0,0 0 0,0 0 0,0 0 0,3-4 0,-3 5 0,0 0 0,1 0 0,-1 0 0,1 1 0,0-1 0,0 0 0,-1 1 0,1-1 0,0 1 0,0 0 0,0 0 0,1 0 0,-1 0 0,0 0 0,0 0 0,1 0 0,-1 1 0,0-1 0,5 1 0,6-1 0,-1 0 0,22 3 0,-12-1 0,87 7 0,-80-4 0,0-1 0,0-2 0,1 0 0,-1-2 0,48-8 0,-57 4 0,1-2 0,-1 0 0,-1 0 0,1-2 0,-1-1 0,31-20 0,-24 10 0,-1 0 0,-1-2 0,38-44 0,-13 1 0,-2-2 0,55-106 0,-70 114 0,-3-1 0,23-69 0,-39 92 0,-3-1 0,0 1 0,-3-1 0,5-77 0,-11 103 0,0 8 0,-1 0 0,0 0 0,0 0 0,0 0 0,0 0 0,-1 0 0,1 0 0,-1 0 0,0 0 0,0 0 0,-3-5 0,4 9 0,0-1 0,-1 1 0,1 0 0,0-1 0,-1 1 0,1 0 0,0 0 0,-1 0 0,1-1 0,-1 1 0,1 0 0,0 0 0,-1 0 0,1 0 0,-1 0 0,1 0 0,-1 0 0,1 0 0,-1 0 0,1 0 0,0 0 0,-1 0 0,1 0 0,-1 0 0,1 0 0,-1 0 0,1 0 0,0 0 0,-1 1 0,1-1 0,-1 0 0,1 0 0,0 1 0,-1-1 0,1 0 0,0 0 0,-1 1 0,1-1 0,0 1 0,-16 15 0,16-15 0,-47 62 0,3 3 0,-44 90 0,61-100 0,3 1 0,3 1 0,2 1 0,-21 111 0,33-116 0,2 0 0,2 1 0,8 100 0,-5-145 0,2 0 0,-1 1 0,2-1 0,5 19 0,-7-27 0,0 1 0,0 0 0,1-1 0,-1 1 0,1-1 0,-1 1 0,1-1 0,0 0 0,0 0 0,0 0 0,0 0 0,0 0 0,0 0 0,0 0 0,1-1 0,-1 1 0,1-1 0,-1 0 0,1 1 0,0-1 0,-1 0 0,7 0 0,1 0 0,1 0 0,0-2 0,-1 1 0,1-1 0,0-1 0,-1 0 0,18-6 0,1-2 0,42-21 0,-23 5 0,-2-2 0,-1-3 0,-2-1 0,-1-2 0,51-53 0,-92 86 0,168-180 0,-167 178 0,9-12 0,-12 12 0,-9 6 0,-4 4 0,-1 2 0,2-1 0,-1 2 0,1 0 0,0 1 0,-21 23 0,-58 83 0,91-116 0,-19 27 0,-26 49 0,40-64 0,0 0 0,0 1 0,1 0 0,1-1 0,1 2 0,-4 21 0,7-34 0,-1 0 0,1 0 0,0 0 0,0 1 0,0-1 0,0 0 0,0 0 0,1 0 0,-1 0 0,1 0 0,-1 0 0,1 0 0,0 0 0,0 0 0,0 0 0,0 0 0,0 0 0,0 0 0,0-1 0,1 1 0,-1 0 0,3 1 0,-3-2 0,1-1 0,0 1 0,0 0 0,0-1 0,0 1 0,0-1 0,-1 0 0,1 1 0,0-1 0,0 0 0,0 0 0,0-1 0,0 1 0,0 0 0,0-1 0,0 1 0,0-1 0,0 1 0,-1-1 0,1 0 0,0 0 0,0 0 0,-1 0 0,3-2 0,3-2 0,0 0 0,-1 0 0,1-1 0,-1 0 0,-1 0 0,1 0 0,-1-1 0,0 0 0,5-10 0,5-11 0,12-34 0,-13 29 0,-2 3 0,-9 21 0,0 0 0,0 0 0,1 1 0,8-12 0,-12 19 0,0 1 0,0 0 0,1 0 0,-1-1 0,0 1 0,0 0 0,0 0 0,0 0 0,1-1 0,-1 1 0,0 0 0,0 0 0,0 0 0,1 0 0,-1 0 0,0-1 0,0 1 0,1 0 0,-1 0 0,0 0 0,0 0 0,1 0 0,-1 0 0,0 0 0,0 0 0,1 0 0,-1 0 0,0 0 0,0 0 0,1 0 0,-1 0 0,0 0 0,0 0 0,1 0 0,-1 0 0,0 1 0,0-1 0,1 0 0,-1 0 0,0 0 0,0 0 0,1 0 0,-1 1 0,0-1 0,0 0 0,0 0 0,0 0 0,1 1 0,-1-1 0,0 0 0,0 0 0,0 1 0,0-1 0,0 0 0,0 1 0,7 14 0,-7-13 0,11 35 0,-8-23 0,1 1 0,1-1 0,0-1 0,1 1 0,7 12 0,-11-23 0,0 0 0,0 0 0,0 0 0,0-1 0,1 1 0,-1-1 0,1 1 0,-1-1 0,1 0 0,0 0 0,0 0 0,0-1 0,0 1 0,0-1 0,1 0 0,-1 1 0,0-1 0,1-1 0,-1 1 0,0 0 0,1-1 0,-1 0 0,1 0 0,-1 0 0,1 0 0,5-1 0,0-1 0,-1 0 0,1-1 0,0 1 0,-1-2 0,0 1 0,0-1 0,0 0 0,0-1 0,0 0 0,10-9 0,3-6 0,37-43 0,-2 1 0,3 0 0,-59 62 0,0 0 0,0-1 0,0 1 0,0 0 0,1 0 0,-1 0 0,0-1 0,0 1 0,0 0 0,0 0 0,0 0 0,0-1 0,0 1 0,1 0 0,-1 0 0,0 0 0,0 0 0,0 0 0,1 0 0,-1-1 0,0 1 0,0 0 0,0 0 0,1 0 0,-1 0 0,0 0 0,0 0 0,0 0 0,1 0 0,-1 0 0,0 0 0,0 0 0,0 0 0,1 0 0,-1 0 0,0 0 0,0 0 0,1 0 0,-1 0 0,0 0 0,0 0 0,0 0 0,1 0 0,-1 1 0,0-1 0,0 0 0,0 0 0,0 0 0,1 0 0,-1 0 0,0 1 0,0-1 0,0 0 0,0 0 0,0 0 0,1 0 0,-1 1 0,-2 18 0,-12 24 0,2-13 0,-53 117 0,56-129 0,-1 0 0,-1-1 0,-1-1 0,0 0 0,-28 27 0,39-41 0,0-1 0,0 0 0,0 0 0,0 0 0,-1 0 0,1 0 0,0 0 0,0 0 0,-1 0 0,1-1 0,-1 1 0,1-1 0,-1 1 0,1-1 0,-1 1 0,1-1 0,-1 0 0,1 0 0,-1 1 0,1-1 0,-1 0 0,0-1 0,1 1 0,-1 0 0,1 0 0,-1-1 0,1 1 0,-1-1 0,1 1 0,-1-1 0,1 1 0,0-1 0,-1 0 0,1 0 0,0 0 0,-1 0 0,1 0 0,-1-1 0,-2-3 0,0 1 0,1-1 0,0 0 0,0 0 0,0 0 0,1-1 0,0 1 0,-4-11 0,3 3 0,0 7 0,1-1 0,0 1 0,0 0 0,1-1 0,0 0 0,0 1 0,0-1 0,1 0 0,0 0 0,0 1 0,1-1 0,2-10 0,-2 16 0,-1 0 0,1 0 0,0 0 0,0 0 0,0 0 0,0 0 0,0 0 0,0 1 0,0-1 0,0 0 0,0 0 0,0 1 0,0-1 0,1 1 0,-1-1 0,0 1 0,0-1 0,1 1 0,-1 0 0,0 0 0,0 0 0,2 0 0,35-1 0,-26 1 0,144-11 0,-143 9 0,0 0 0,0-2 0,0 1 0,-1-2 0,0 1 0,20-12 0,66-46 0,-60 36 0,-12 6 0,13-9 0,-35 27 0,-1 0 0,0 0 0,0 1 0,1-1 0,-1 1 0,1 0 0,-1 0 0,1 0 0,0 1 0,4-1 0,-7 1 0,-1 0 0,0 0 0,1 0 0,-1 0 0,1 0 0,-1 0 0,0 1 0,1-1 0,-1 0 0,0 0 0,1 0 0,-1 1 0,0-1 0,1 0 0,-1 0 0,0 1 0,0-1 0,1 0 0,-1 1 0,0-1 0,0 0 0,1 1 0,-1-1 0,0 0 0,0 1 0,0-1 0,0 1 0,0-1 0,1 0 0,-1 1 0,0-1 0,0 1 0,0 17 0,0-14 0,-4 48 0,-2 0 0,-16 63 0,21-113 0,-4 31 0,5-32 0,0-1 0,0 0 0,0 1 0,0-1 0,0 1 0,0-1 0,0 0 0,0 1 0,0-1 0,0 1 0,1-1 0,-1 0 0,0 1 0,0-1 0,0 0 0,0 1 0,1-1 0,-1 0 0,0 1 0,0-1 0,1 0 0,-1 0 0,0 1 0,1-1 0,-1 1 0,1-2 0,0 1 0,0 0 0,0 0 0,-1 0 0,1 0 0,0 0 0,0-1 0,-1 1 0,1 0 0,0-1 0,0 1 0,-1-1 0,1 1 0,0 0 0,-1-1 0,1 0 0,-1 1 0,2-2 0,99-99 0,-75 72 0,1 0 0,2 2 0,44-31 0,-73 57 0,0 1 0,0 0 0,1 0 0,-1 0 0,0-1 0,0 1 0,1 0 0,-1 0 0,0 0 0,1 0 0,-1 0 0,0-1 0,1 1 0,-1 0 0,0 0 0,0 0 0,1 0 0,-1 0 0,0 0 0,1 0 0,-1 0 0,0 0 0,1 0 0,-1 0 0,0 1 0,1-1 0,-1 0 0,0 0 0,1 0 0,-1 0 0,0 0 0,0 1 0,1-1 0,-1 0 0,4 13 0,-6 15 0,-42 145 0,44-173 0,0 1 0,0-1 0,0 0 0,-1 0 0,1 1 0,0-1 0,0 0 0,0 0 0,0 1 0,0-1 0,0 0 0,0 0 0,0 1 0,0-1 0,0 0 0,0 0 0,0 1 0,0-1 0,0 0 0,0 0 0,0 1 0,0-1 0,0 0 0,0 0 0,0 1 0,0-1 0,1 0 0,-1 0 0,0 1 0,0-1 0,0 0 0,0 0 0,1 0 0,-1 1 0,0-1 0,0 0 0,0 0 0,1 0 0,-1 0 0,0 0 0,0 1 0,1-1 0,-1 0 0,0 0 0,0 0 0,1 0 0,16-5 0,21-17 0,16-19 0,-34 25 0,1 0 0,1 2 0,39-21 0,-58 34 0,-1 0 0,0 0 0,1 0 0,-1 0 0,1 0 0,-1 1 0,1-1 0,0 1 0,-1 0 0,1 0 0,-1 0 0,1 0 0,0 0 0,2 1 0,-3 0 0,0 0 0,0 0 0,-1 0 0,1 0 0,0 0 0,-1 0 0,1 0 0,-1 1 0,0-1 0,1 1 0,-1-1 0,0 1 0,0-1 0,0 1 0,0 0 0,0 0 0,0-1 0,1 5 0,6 16 0,-3-8 0,1 0 0,0-1 0,0 0 0,12 17 0,-16-27 0,1 1 0,0-1 0,0 0 0,0 0 0,0 0 0,0-1 0,1 1 0,-1-1 0,1 1 0,0-1 0,-1 0 0,1-1 0,0 1 0,0-1 0,0 0 0,0 0 0,1 0 0,-1 0 0,7 0 0,2-1 0,0-1 0,0-1 0,0 0 0,0 0 0,-1-1 0,1-1 0,-1 0 0,0-1 0,12-6 0,15-9 0,45-34 0,-72 47 0,2-3 0,0-1 0,0 0 0,-2-1 0,1 0 0,-1-1 0,-1-1 0,14-20 0,-25 33 0,1 0 0,0 0 0,0 0 0,-1 0 0,1 0 0,-1 0 0,1-1 0,-1 1 0,0 0 0,1 0 0,-1 0 0,0-1 0,0 1 0,0 0 0,0 0 0,0-1 0,0 1 0,0 0 0,0-2 0,-1 3 0,1-1 0,-1 0 0,1 1 0,-1-1 0,1 1 0,-1-1 0,1 1 0,-1-1 0,0 1 0,1-1 0,-1 1 0,0 0 0,1-1 0,-1 1 0,0 0 0,1 0 0,-1-1 0,0 1 0,0 0 0,1 0 0,-1 0 0,-1 0 0,-3 0 0,1 0 0,-1 1 0,1-1 0,-1 1 0,1 0 0,0 0 0,-1 1 0,-6 3 0,-4 3 0,0 0 0,1 2 0,0 0 0,1 0 0,0 1 0,0 1 0,1 0 0,1 1 0,0 0 0,1 0 0,1 1 0,0 1 0,-9 19 0,15-27 0,0-1 0,0 1 0,1 0 0,1 0 0,-1-1 0,1 1 0,0 0 0,0 1 0,1 6 0,0-12 0,0 0 0,0 0 0,0 0 0,1 0 0,-1 0 0,1-1 0,-1 1 0,1 0 0,-1 0 0,1 0 0,0 0 0,0-1 0,0 1 0,0 0 0,0-1 0,1 1 0,-1-1 0,0 1 0,1-1 0,-1 1 0,1-1 0,-1 0 0,1 0 0,0 0 0,0 0 0,-1 0 0,1 0 0,0 0 0,0-1 0,0 1 0,0-1 0,0 1 0,0-1 0,0 0 0,3 0 0,3 0 0,0-1 0,1 0 0,-1 0 0,0-1 0,0 0 0,0 0 0,0-1 0,0 0 0,0 0 0,-1-1 0,0 0 0,1 0 0,-1-1 0,-1 0 0,8-6 0,10-12 0,0-1 0,28-38 0,-36 44 0,-2-1 0,0-1 0,15-26 0,-36 66 0,0 2 0,2-1 0,1 1 0,0 0 0,0 28 0,4-43 0,0-1 0,1 1 0,0-1 0,0 1 0,0-1 0,1 0 0,0 1 0,0-1 0,6 11 0,-5-13 0,-1 0 0,1-1 0,0 1 0,0-1 0,0 0 0,1 0 0,-1 0 0,1 0 0,-1-1 0,1 1 0,0-1 0,0 0 0,0 0 0,0 0 0,1-1 0,4 2 0,2-1 82,0 0 0,1-1 0,-1 0 0,1-1 0,-1 0 0,1-1 0,-1-1 0,1 1 0,-1-2 0,0 1 0,22-9 0,-11 2-1066,0-1 0,-1-1 1,-1-1-1,26-18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5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86 481 9744,'0'0'6216,"-10"12"-5433,2-4-577,-1 0 40,1 0 1,0 1 0,0 0-1,1 1 1,1 0 0,-1 0-1,-6 15 1,13-25-209,0 1 0,0-1 0,-1 0 0,1 0 0,0 0 0,0 0 0,0 0 0,0 1 0,0-1 0,0 0-1,-1 0 1,1 0 0,0 1 0,0-1 0,0 0 0,0 0 0,0 0 0,0 1 0,0-1 0,0 0 0,0 0 0,0 0 0,0 1 0,0-1 0,0 0 0,0 0 0,0 0-1,0 1 1,0-1 0,1 0 0,-1 0 0,0 0 0,0 0 0,0 1 0,0-1 0,0 0 0,0 0 0,0 0 0,1 0 0,-1 0 0,0 1 0,0-1 0,0 0 0,0 0-1,1 0 1,-1 0 0,0 0 0,0 0 0,0 0 0,1 0 0,13-5 745,20-21-192,224-222 2169,-251 241-2697,33-36 1164,-1-2 0,60-94 0,-96 133 121,-9 12-507,-9 16-179,2 4-490,1 0 0,2 0 0,-12 43 0,18-51-102,0 1-1,2-1 0,0 1 0,1 0 1,1 0-1,3 27 0,-2-38-69,1 1 0,0 0 0,1-1 0,0 1 0,0-1 0,1 0 0,0 0 0,0 0 0,1-1 0,5 8 0,-8-12 0,1 0 0,-1-1 0,0 1 0,1-1 0,-1 1 0,1-1 0,0 0 0,0 0 0,0 0 0,0 0 0,0-1 0,0 1 0,0-1 0,0 0 0,1 0 0,-1 0 0,1 0 0,-1-1 0,0 1 0,1-1 0,-1 0 0,1 0 0,-1 0 0,1 0 0,-1-1 0,1 1 0,4-2 0,4-4 0,1 1 0,-1-2 0,-1 1 0,1-2 0,-1 1 0,-1-2 0,12-10 0,-1-1 0,-2-1 0,23-30 0,-11 4 0,-2-1 0,28-65 0,31-51 0,-87 163 0,-1 0 0,0 1 0,1-1 0,-1 1 0,0-1 0,1 1 0,-1-1 0,1 1 0,-1-1 0,0 1 0,1-1 0,-1 1 0,1 0 0,0-1 0,-1 1 0,1 0 0,-1-1 0,1 1 0,0 0 0,0-1 0,0 1 0,-1 1 0,1-1 0,-1 0 0,0 0 0,1 0 0,-1 1 0,1-1 0,-1 0 0,0 0 0,1 1 0,-1-1 0,0 0 0,1 1 0,-1-1 0,0 0 0,0 1 0,1-1 0,-1 0 0,0 1 0,0-1 0,0 1 0,1 0 0,5 27 0,-4 1 0,-1-1 0,-2 1 0,-1-1 0,-9 49 0,1-33 0,-2 0 0,-22 53 0,32-90 0,-1-1 0,0 0 0,0 0 0,0 0 0,-1 0 0,-6 8 0,9-13 0,0 0 0,0 0 0,-1 0 0,1 0 0,0-1 0,0 1 0,0 0 0,-1 0 0,1-1 0,0 1 0,-1-1 0,1 1 0,0-1 0,-1 0 0,1 1 0,-1-1 0,1 0 0,0 0 0,-1 0 0,1 0 0,-1 0 0,1 0 0,-1-1 0,1 1 0,0 0 0,-1-1 0,1 1 0,0-1 0,-1 1 0,1-1 0,0 0 0,-1 1 0,1-1 0,0 0 0,0 0 0,0 0 0,-1-1 0,-1-1 0,0 0 0,0 0 0,1-1 0,-1 1 0,1 0 0,0-1 0,0 0 0,0 1 0,1-1 0,-1 0 0,1 0 0,0 0 0,0 0 0,0 0 0,0-6 0,1 8 0,-1 0 0,1-1 0,0 1 0,0-1 0,1 1 0,-1 0 0,0-1 0,1 1 0,-1-1 0,1 1 0,0 0 0,0 0 0,0-1 0,0 1 0,0 0 0,0 0 0,1 0 0,-1 0 0,1 0 0,-1 1 0,1-1 0,0 0 0,0 1 0,0-1 0,0 1 0,0-1 0,2 0 0,7-2 0,0 0 0,0 1 0,0 0 0,0 1 0,1 0 0,-1 1 0,0 1 0,1-1 0,17 3 0,-2 2 0,-1 0 0,51 17 0,-63-17 328,-1 1 0,14 7 0,-25-11-552,0 0 1,0 0-1,0 0 0,0 0 1,0 1-1,-1-1 1,1 0-1,0 1 1,-1-1-1,1 1 1,-1-1-1,1 1 0,-1 0 1,0 0-1,0 0 1,0 0-1,0 0 1,0 0-1,0 0 1,0 0-1,0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7736,'0'0'3641,"-2"10"-3174,-63 383 3163,-7 15-10,66-381-3232,3-18-90,2 0 1,-1 0 0,0 15 0,-2-13 455,9-23-454,16-27-3266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3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17183,'0'0'3344,"97"-30"-3352,-45 24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4:4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85 9440,'0'0'11214,"-11"-5"-10874,-39-13 4,45 17-285,0 0 0,0 1 0,0 0 0,0-1 0,0 2 0,0-1 0,0 0-1,0 1 1,0 0 0,1 0 0,-1 1 0,0-1 0,0 1 0,-5 3 0,3-2 32,-16 7 281,0 0 1,1 2 0,-38 26-1,48-28-169,0 0-1,0 0 0,1 1 1,1 0-1,0 1 0,0 0 1,-10 20-1,15-24-50,1 0 0,0 0 0,1 1 0,0 0 0,0-1 0,1 1 0,0 0 0,0 10 0,1-17-107,1 1 1,0-1-1,0 1 0,0-1 0,0 1 1,1-1-1,-1 1 0,1-1 1,-1 1-1,1-1 0,0 0 0,0 1 1,0-1-1,0 0 0,0 0 1,1 0-1,-1 1 0,1-2 0,-1 1 1,1 0-1,0 0 0,0 0 1,-1-1-1,1 1 0,0-1 1,1 1-1,-1-1 0,0 0 0,0 0 1,1 0-1,-1 0 0,0 0 1,1-1-1,3 1 0,-1 0 1,0-1 1,1 0-1,-1 0 1,0 0-1,1-1 0,-1 1 1,0-2-1,0 1 0,8-3 1,2-2 49,-1 0 0,15-9 0,-11 4-3,-1-1 0,-1-1 0,0 0-1,0-2 1,-1 1 0,-1-2 0,-1 0 0,0-1 0,-1 0-1,-1 0 1,-1-2 0,0 1 0,-1-1 0,-1 0 0,7-26-1,-14 42-65,9-38 246,-10 38-218,1 0 0,-1 0 0,0 0 0,1 0-1,-1 0 1,-1 0 0,1 0 0,0 0-1,-1 0 1,1 0 0,-2-3 0,2 6-38,0 0 0,0-1 0,0 1 0,-1-1-1,1 1 1,0 0 0,0-1 0,0 1 0,-1-1 0,1 1 0,0 0 0,-1-1 0,1 1 0,0 0 0,0-1 0,-1 1 0,1 0 0,-1 0 0,1-1 0,0 1 0,-1 0 0,1 0 0,-1 0 0,1-1-1,0 1 1,-1 0 0,-12 9 98,7-3-106,0 0 1,1 0 0,0 1-1,0-1 1,1 1-1,0 1 1,-6 12 0,-18 60 32,22-60-33,-44 146 43,-47 142 129,68-206-75,-14 35 44,36-124-150,6-12 0,0 0 0,0 1 0,0-1 0,0 1 0,0 0 0,1-1 0,-1 1 0,0 0 0,1-1 0,0 1 0,-1 0 0,1 0 0,0 0 0,0 2 0,29-26 0,188-220 0,-136 148 0,-15 25 0,18-21 0,-59 56 0,-1 0 0,-2-2 0,-1-1 0,16-41 0,-32 66 0,-2 3 0,1 0 0,0 0 0,1 0 0,0 1 0,8-12 0,-11 19 0,5-7 0,-7 8 0,0 0 0,0 0 0,1 0 0,-1 0 0,0 0 0,0 0 0,0 0 0,0 0 0,0-1 0,0 1 0,0 0 0,0 0 0,1 0 0,-1 0 0,0 0 0,0 0 0,0 0 0,0 0 0,0 0 0,0 0 0,0-1 0,0 1 0,0 0 0,0 0 0,0 0 0,0 0 0,0 0 0,0 0 0,0 0 0,0-1 0,0 1 0,0 0 0,0 0 0,0 0 0,0 0 0,0 0 0,0 0 0,0 0 0,0 0 0,0-1 0,0 1 0,0 0 0,0 0 0,0 0 0,0 0 0,0 0 0,0 0 0,0 0 0,0 0 0,0 0 0,-1-1 0,1 1 0,0 0 0,0 0 0,0 0 0,0 0 0,0 0 0,0 0 0,0 0 0,0 0 0,-1 0 0,1 0 0,0 0 0,-2 2 0,0 0 0,0 0 0,0 0 0,0 1 0,1-1 0,-1 1 0,1-1 0,0 1 0,-1 0 0,1-1 0,0 1 0,0 3 0,-3 3 0,-6 12 0,1 1 0,1 0 0,1 0 0,1 1 0,0 0 0,-1 29 0,6-46 0,1 1 0,1-1 0,-1 1 0,1-1 0,0 1 0,2 6 0,-2-12 0,-1 1 0,0-1 0,1 0 0,-1 0 0,0 0 0,1 0 0,0 0 0,-1 0 0,1 0 0,-1 0 0,1 0 0,0 0 0,0 0 0,0 0 0,-1-1 0,1 1 0,0 0 0,0-1 0,0 1 0,0 0 0,0-1 0,0 1 0,1-1 0,-1 0 0,0 1 0,0-1 0,0 0 0,0 1 0,0-1 0,1 0 0,-1 0 0,0 0 0,0 0 0,0 0 0,0-1 0,1 1 0,-1 0 0,0 0 0,0-1 0,0 1 0,2-1 0,5-3 0,1-1 0,0 0 0,-1 0 0,0-1 0,0 0 0,13-14 0,40-49 0,-52 57 0,20-27 0,-2-1 0,27-55 0,-29 49 0,-12 30 0,-12 14 0,1 0 0,0 0 0,0 0 0,-1 0 0,1 0 0,-1 0 0,0-1 0,0 1 0,0 0 0,0-1 0,0 1 0,1-5 0,-2 7 0,0 0 0,0 0 0,0 0 0,0 0 0,0 0 0,-1 0 0,1 0 0,0 0 0,0 0 0,0 0 0,0 1 0,0-1 0,0 0 0,0 0 0,0 0 0,0 0 0,0 0 0,0 0 0,0 0 0,0 0 0,0 0 0,-1 0 0,1 0 0,0 0 0,0 0 0,0 0 0,0-1 0,0 1 0,0 0 0,0 0 0,0 0 0,0 0 0,0 0 0,0 0 0,0 0 0,0 0 0,0 0 0,0 0 0,-1 0 0,1 0 0,0 0 0,0 0 0,0 0 0,0 0 0,0 0 0,0 0 0,0 0 0,0-1 0,0 1 0,0 0 0,0 0 0,0 0 0,0 0 0,0 0 0,0 0 0,0 0 0,0 0 0,-6 10 0,-4 11 0,-3 10 0,9-25 0,1 0 0,1 1 0,-1-1 0,1 1 0,0 0 0,1-1 0,-1 1 0,0 12 0,2 9 0,-1-9 0,1 0 0,0 1 0,2-1 0,0 0 0,1 0 0,1 0 0,11 34 0,-14-52 0,-1 0 0,1 1 0,0-1 0,-1 0 0,1 0 0,0 0 0,0 0 0,0 0 0,0 0 0,0 0 0,0 0 0,0 0 0,0 0 0,0 0 0,0 0 0,1-1 0,-1 1 0,0-1 0,1 1 0,-1-1 0,3 1 0,-2 0 0,1-1 0,0 0 0,0 0 0,-1-1 0,1 1 0,0-1 0,-1 1 0,1-1 0,0 0 0,3-1 0,4-3 0,0-1 0,0 1 0,-1-2 0,13-10 0,47-47 0,16-13 0,-72 67 0,0 1 0,1 0 0,-1 1 0,31-13 0,-39 19 0,0 0 0,0 1 0,0 0 0,0 0 0,1 0 0,-1 1 0,0-1 0,0 1 0,1 0 0,5 2 0,1 0 0,1 1 0,20 9 0,5 1 0,-37-13 0,-1 0 0,1 1 0,0-1 0,-1 0 0,1 0 0,-1 0 0,1 1 0,0-1 0,-1 0 0,1 0 0,-1 0 0,1 0 0,0 0 0,-1 0 0,1 0 0,0-1 0,-1 1 0,1 0 0,-1 0 0,1 0 0,0-1 0,-1 1 0,1 0 0,-1-1 0,1 1 0,-1 0 0,1-1 0,0 0 0,-1 0 0,1 0 0,-1 0 0,0 0 0,0 0 0,0 0 0,1 0 0,-1 0 0,0 0 0,0 0 0,0 0 0,-1 0 0,1 0 0,0 0 0,0 0 0,-1-1 0,-1-3 0,1 1 0,-1-1 0,0 1 0,-1 0 0,1 0 0,-6-7 0,5 8 0,0 1 0,0 0 0,0 0 0,-1 0 0,1 0 0,-1 0 0,1 1 0,-1 0 0,0 0 0,1 0 0,-1 0 0,0 0 0,0 1 0,0-1 0,1 1 0,-1 0 0,0 0 0,0 1 0,0-1 0,1 1 0,-1 0 0,0 0 0,0 0 0,1 0 0,-6 4 0,-1-1 0,1 0 0,1 1 0,-1 0 0,1 1 0,-1 0 0,2 0 0,-1 1 0,-11 12 0,14-12 0,1-1 0,0 1 0,0 0 0,0 0 0,1 1 0,0-1 0,1 1 0,0-1 0,0 1 0,0 0 0,1 0 0,0 0 0,1 0 0,0 0 0,0 0 0,0 0 0,1 0 0,1 0 0,-1-1 0,1 1 0,0 0 0,1-1 0,0 1 0,5 9 0,-7-15 0,1 1 0,-1-1 0,0 0 0,0 0 0,1-1 0,-1 1 0,1 0 0,0 0 0,-1-1 0,1 1 0,0-1 0,0 1 0,0-1 0,0 0 0,0 0 0,0 0 0,0 0 0,1 0 0,-1 0 0,0-1 0,0 1 0,1-1 0,-1 0 0,0 1 0,1-1 0,-1 0 0,1 0 0,-1-1 0,0 1 0,1 0 0,-1-1 0,0 1 0,0-1 0,1 0 0,-1 0 0,0 0 0,0 0 0,0 0 0,0 0 0,0-1 0,0 1 0,0-1 0,0 1 0,1-3 0,7-6 0,-1-2 0,0 1 0,0-1 0,-1-1 0,-1 1 0,0-1 0,-1 0 0,6-17 0,18-34 0,-30 63 0,0 0 0,1 0 0,-1 0 0,1 0 0,0 0 0,-1 0 0,1 1 0,0-1 0,-1 0 0,1 0 0,0 1 0,0-1 0,0 0 0,1 0 0,-1 1 0,-1 0 0,0 0 0,1 0 0,-1 0 0,0 0 0,1 0 0,-1 0 0,0 0 0,1 0 0,-1 0 0,0 0 0,0 1 0,1-1 0,-1 0 0,0 0 0,1 0 0,-1 1 0,0-1 0,0 0 0,1 0 0,-1 1 0,0-1 0,0 0 0,0 0 0,0 1 0,1-1 0,-1 0 0,0 1 0,0-1 0,0 1 0,8 36 0,-5-23 0,1 3 0,0-1 0,2 0 0,0 0 0,0 0 0,2-1 0,10 17 0,-15-28 0,0 0 0,0 0 0,1 0 0,-1 0 0,1-1 0,0 1 0,0-1 0,0 0 0,0 0 0,9 4 0,-9-6 0,0 0 0,-1 0 0,1 0 0,0-1 0,0 1 0,-1-1 0,1 0 0,0 0 0,0 0 0,0 0 0,-1-1 0,1 1 0,0-1 0,0 0 0,-1 0 0,6-3 0,4-3 0,1 0 0,-1-1 0,-1-1 0,0 0 0,0 0 0,-1-2 0,0 1 0,0-1 0,-1-1 0,-1 0 0,0 0 0,-1-1 0,9-18 0,8-10 0,-19 32 0,0 0 0,0 0 0,-1-1 0,0 1 0,-1-1 0,0-1 0,4-15 0,-2 3 0,-4 18 0,-3 6 0,1 0 0,0-1 0,0 1 0,0 0 0,0-1 0,0 1 0,0-1 0,0 1 0,1-1 0,-1 1 0,0-1 0,0 1 0,1-1 0,-1 1 0,0-1 0,0 1 0,1-1 0,-1 1 0,1-1 0,-1 0 0,0 1 0,1-1 0,-1 0 0,1 1 0,-1-1 0,1 0 0,-1 1 0,1-1 0,0 0 0,0 1 0,1 1 0,-1-1 0,0 0 0,0 1 0,1-1 0,-1 1 0,0-1 0,0 1 0,-1 0 0,1-1 0,0 1 0,-1 0 0,1 0 0,0 2 0,7 33 0,-7-29 0,2 21 0,0 0 0,-2 0 0,-2 0 0,0 0 0,-2 0 0,-11 51 0,13-79 0,1 4 0,-1-1 0,0 0 0,0 1 0,-1-1 0,1 0 0,-1 1 0,0-1 0,0 0 0,-1-1 0,1 1 0,-1 0 0,-4 4 0,-14-14 0,15 3 0,-63-25 0,69 28 0,0 0 0,0 0 0,0 0 0,0 0 0,1 0 0,-1 0 0,0 0 0,0 0 0,0 0 0,0 0 0,0 0 0,0 0 0,1 1 0,-1-1 0,0 0 0,0 0 0,0 0 0,0 0 0,0 0 0,0 0 0,0 0 0,0 0 0,0 0 0,1 0 0,-1 1 0,0-1 0,0 0 0,0 0 0,0 0 0,0 0 0,0 0 0,0 0 0,0 1 0,0-1 0,0 0 0,0 0 0,0 0 0,0 0 0,0 0 0,0 0 0,0 1 0,0-1 0,0 0 0,0 0 0,0 0 0,0 0 0,0 0 0,0 0 0,0 0 0,0 1 0,0-1 0,-1 0 0,1 0 0,0 0 0,0 0 0,0 0 0,0 0 0,0 0 0,0 0 0,0 0 0,0 1 0,0-1 0,-1 0 0,1 0 0,0 0 0,0 0 0,0 0 0,0 0 0,-1 0 0,8 3 0,0-1 0,0 0 0,1 0 0,-1 0 0,0-1 0,1 0 0,-1 0 0,0-1 0,1 0 0,-1 0 0,9-2 0,-1 0 0,-1-1 0,1-1 0,-1 0 0,22-10 0,-17 5 0,0-1 0,0-1 0,-1 0 0,-1-2 0,0 0 0,-1-1 0,-1-1 0,0 0 0,-1-1 0,0 0 0,17-28 0,19-48 0,-42 77 0,-15 36 0,7-19 0,-6 29 0,-1 33 0,7-53 0,0 0 0,0-1 0,1 1 0,1-1 0,0 1 0,0-1 0,4 12 0,-5-21 0,-1 1 0,1 0 0,-1 0 0,1-1 0,0 1 0,-1 0 0,1-1 0,0 1 0,0-1 0,0 1 0,0-1 0,1 1 0,-1-1 0,0 0 0,1 1 0,-1-1 0,1 0 0,-1 0 0,1 0 0,-1 0 0,1 0 0,0-1 0,-1 1 0,1 0 0,0-1 0,0 1 0,-1-1 0,1 0 0,0 0 0,0 1 0,0-1 0,0 0 0,-1-1 0,1 1 0,0 0 0,0 0 0,0-1 0,-1 1 0,1-1 0,2-1 0,12-3 0,0-1 0,-1 0 0,0-2 0,0 0 0,-1 0 0,18-14 0,29-17 0,-28 23 0,-37 41-744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4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20503,'0'0'2992,"59"-31"-3000,-35 31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4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10152,'0'0'8938,"0"-11"-8378,2-36 15,-1 42-438,-1 0 1,1 0 0,0 0 0,1 1-1,-1-1 1,1 0 0,0 1 0,3-6-1,4-10 348,0-3-12,1 0 0,2 0 0,0 2 0,1-1 0,1 1 1,28-32-1,-20 30 13,1 0 0,0 1 0,2 2 0,50-33 0,-65 47-107,0 1-1,19-8 1,-25 12-161,1-1 1,-1 1-1,0 0 1,1 0 0,-1 0-1,1 1 1,-1 0-1,1 0 1,-1 0-1,6 1 1,-9-1-190,1 1 0,-1-1 0,1 1 0,-1 0 1,0-1-1,0 1 0,1 0 0,-1 0 0,0 0 0,0 0 0,0 0 0,0 0 0,0 0 0,0 0 0,0 0 1,0 1-1,0-1 0,-1 0 0,1 1 0,-1-1 0,1 0 0,-1 1 0,1-1 0,-1 1 0,0-1 1,1 1-1,-1-1 0,0 1 0,0-1 0,-1 3 0,1 5 128,-1 1-1,0-1 1,-4 16-1,-14 42-156,-46 109 0,54-158 0,52-56 0,12-24 0,113-119 0,-148 163 0,30-26 0,-45 41 0,0 1 0,1 0 0,-1-1 0,1 1 0,-1 1 0,1-1 0,0 0 0,0 1 0,-1 0 0,1 0 0,0 0 0,6 0 0,-8 1 0,0 0 0,0 1 0,0-1 0,-1 1 0,1-1 0,0 1 0,0 0 0,-1 0 0,1 0 0,-1 0 0,1 0 0,-1 0 0,1 0 0,-1 0 0,1 1 0,-1-1 0,0 1 0,0-1 0,0 1 0,0-1 0,0 1 0,0 0 0,0-1 0,1 5 0,1 3 0,1 1 0,-2 0 0,3 10 0,-5-16 0,4 12 0,-2 0 0,2 0 0,0 0 0,10 24 0,-12-35 0,1 0 0,-1 0 0,1-1 0,1 1 0,-1-1 0,0 0 0,1 0 0,0 0 0,0 0 0,0-1 0,0 1 0,1-1 0,0 0 0,9 4 0,-6-3 0,1 0 0,0 0 0,1-1 0,-1-1 0,0 1 0,1-2 0,-1 1 0,1-1 0,0-1 0,-1 0 0,1 0 0,0-1 0,-1 0 0,1 0 0,-1-1 0,1-1 0,-1 1 0,0-2 0,0 1 0,0-1 0,0 0 0,-1-1 0,15-10 0,-14 7 0,0 0 0,0 0 0,-1-1 0,0 0 0,0 0 0,-1-1 0,-1 0 0,8-13 0,-11 17 0,-1-1 0,0 1 0,0-1 0,0 1 0,-1-1 0,1 1 0,-2-1 0,1 0 0,-1 0 0,0 1 0,0-1 0,-1 0 0,0 0 0,0 1 0,-4-12 0,3 13 0,1 1 0,-1 0 0,0-1 0,0 1 0,0 0 0,-1 0 0,1 0 0,-1 0 0,0 0 0,0 0 0,-1 1 0,1 0 0,-1 0 0,1 0 0,-9-5 0,9 7 0,0 0 0,1 0 0,-1 0 0,0 0 0,0 0 0,0 1 0,0 0 0,0-1 0,0 1 0,0 1 0,0-1 0,0 0 0,0 1 0,0-1 0,0 1 0,0 0 0,1 0 0,-1 0 0,0 0 0,0 0 0,1 1 0,-1-1 0,1 1 0,-1 0 0,-3 3 0,1 0 0,1 0 0,0 0 0,0 0 0,0 1 0,1 0 0,-1-1 0,1 1 0,1 0 0,-1 0 0,1 1 0,0-1 0,1 0 0,-1 1 0,1-1 0,0 1 0,1 7 0,-1 0 0,1 0 0,1 0 0,0-1 0,1 1 0,0 0 0,8 24 0,-6-28 0,0 1 0,0-1 0,1 0 0,0 0 0,1-1 0,0 0 0,1 0 0,0 0 0,0-1 0,10 8 0,-13-12 0,0-1 0,1 0 0,-1 0 0,1 0 0,0-1 0,0 1 0,0-1 0,0 0 0,1-1 0,-1 0 0,0 1 0,1-2 0,-1 1 0,1 0 0,-1-1 0,0 0 0,1-1 0,-1 1 0,1-1 0,-1 0 0,0 0 0,7-3 0,1-1 0,-1 0 0,0-1 0,0 0 0,-1-1 0,15-11 0,49-47 0,-55 43 0,32-45 0,-22 27 0,-22 27 0,-8 12 0,1-1 0,0 1 0,-1 0 0,1-1 0,0 1 0,0 0 0,-1 0 0,1 0 0,0-1 0,0 1 0,0 0 0,0 0 0,1 0 0,-1 0 0,0 1 0,0-1 0,1 0 0,-1 0 0,3 0 0,-11 29 0,-1-2 0,1 1 0,2 0 0,0 0 0,2 0 0,0 33 0,3-56 0,0-1 0,0 1 0,0-1 0,1 1 0,-1-1 0,1 1 0,0-1 0,2 6 0,-3-9 0,1 1 0,-1 0 0,1-1 0,-1 1 0,1 0 0,0-1 0,-1 1 0,1-1 0,0 1 0,0-1 0,-1 1 0,1-1 0,0 1 0,0-1 0,0 0 0,-1 1 0,1-1 0,0 0 0,0 0 0,0 0 0,0 1 0,0-1 0,0 0 0,-1 0 0,1 0 0,0-1 0,0 1 0,0 0 0,0 0 0,0 0 0,-1-1 0,1 1 0,0 0 0,0-1 0,0 1 0,-1-1 0,2 0 0,8-5 0,0-1 0,-1 0 0,0 0 0,0-1 0,-1 0 0,0-1 0,0 0 0,-1 0 0,9-16 0,25-27 0,-18 20 0,-20 27 0,0-1 0,1 1 0,0 0 0,0 0 0,1 0 0,-1 0 0,1 1 0,6-5 0,-11 9 0,0 0 0,1 0 0,-1 0 0,0 0 0,0 0 0,0-1 0,0 1 0,0 0 0,1 0 0,-1 0 0,0 0 0,0 0 0,0 0 0,0 0 0,1 0 0,-1 0 0,0 0 0,0 0 0,0 0 0,1 0 0,-1 0 0,0 0 0,0 0 0,0 0 0,0 0 0,1 0 0,-1 0 0,0 0 0,0 0 0,0 0 0,0 0 0,1 1 0,-1-1 0,0 0 0,0 0 0,0 0 0,0 0 0,0 0 0,0 0 0,1 1 0,-1 9 0,-6 20 0,4-22 0,-2 7 0,1 0 0,1 0 0,0 0 0,1 17 0,1-28 0,0 1 0,1-1 0,-1 0 0,1 1 0,0-1 0,0 0 0,0 0 0,1 0 0,-1 1 0,1-1 0,0-1 0,0 1 0,0 0 0,1 0 0,0-1 0,-1 0 0,1 1 0,0-1 0,5 4 0,-5-6 0,0 0 0,-1 0 0,1 0 0,0 0 0,0 0 0,0 0 0,0-1 0,-1 0 0,1 0 0,0 1 0,0-2 0,0 1 0,0 0 0,0 0 0,0-1 0,0 0 0,-1 0 0,1 1 0,0-2 0,0 1 0,4-3 0,4-2 0,-1 0 0,1 0 0,17-16 0,0-5 0,0 0 0,-3-2 0,0-2 0,-2 0 0,26-45 0,82-179 0,-116 223 0,-10 22 0,30-63 0,40-123 0,-73 187 0,6-24 0,-12 35 0,-4 9 0,-8 15 0,-4 13 0,1 1 0,3 0 0,1 2 0,-13 64 0,17-49 0,2 0 0,-1 113 0,10-149 0,1 0 0,1-1 0,1 1 0,1-1 0,1 0 0,9 25 0,-14-43 0,1-1 0,-1 1 0,1-1 0,0 1 0,-1-1 0,1 0 0,0 1 0,0-1 0,-1 0 0,1 0 0,0 0 0,0 0 0,1 0 0,-1 0 0,0 0 0,0 0 0,0 0 0,1 0 0,-1 0 0,0-1 0,1 1 0,-1-1 0,1 1 0,-1-1 0,0 1 0,1-1 0,-1 0 0,1 0 0,-1 1 0,1-1 0,-1 0 0,1-1 0,-1 1 0,1 0 0,-1 0 0,1-1 0,-1 1 0,1 0 0,-1-1 0,1 0 0,-1 1 0,0-1 0,1 0 0,-1 0 0,0 0 0,2-1 0,4-3 0,0-1 0,0 1 0,-1-1 0,0-1 0,0 1 0,8-12 0,72-137 0,-45 77 0,-21 52 0,-19 25 0,0 0 0,0 0 0,0 0 0,1 0 0,-1 1 0,0-1 0,1 0 0,-1 0 0,0 1 0,1-1 0,-1 1 0,1-1 0,-1 1 0,1 0 0,-1 0 0,1-1 0,-1 1 0,3 0 0,-1 4 0,0-1 0,-1 0 0,1 1 0,-1-1 0,0 1 0,0 0 0,0 0 0,-1-1 0,3 7 0,-2-3 0,15 32 0,37 62 0,-50-95 0,0-1 0,0 1 0,0-1 0,1 0 0,0 0 0,-1-1 0,2 1 0,-1-1 0,0 0 0,1-1 0,0 1 0,8 3 0,-9-6 0,0 1 0,0-1 0,0 0 0,1 0 0,-1 0 0,0-1 0,0 0 0,0 0 0,0 0 0,1-1 0,-1 1 0,0-1 0,0-1 0,0 1 0,0-1 0,7-2 0,19-12 0,-1-1 0,-1-2 0,44-34 0,-59 42 0,19-14 0,-16 14 0,-1-1 0,-1 0 0,18-20 0,-3 10 0,-48 58 0,11-27 0,-20 28 0,1 1 0,-24 50 0,47-81 0,0 0 0,1 0 0,-1 0 0,1 1 0,0-1 0,1 0 0,0 1 0,0-1 0,1 1 0,0 8 0,0-16 0,0 1 0,0-1 0,0 1 0,0-1 0,0 0 0,0 1 0,0-1 0,1 1 0,-1-1 0,0 0 0,0 1 0,0-1 0,1 1 0,-1-1 0,0 0 0,0 1 0,1-1 0,-1 0 0,0 1 0,1-1 0,-1 0 0,0 0 0,1 1 0,-1-1 0,0 0 0,1 0 0,-1 0 0,1 1 0,-1-1 0,0 0 0,1 0 0,0 0 0,17-4 0,15-18 0,-26 15 0,-1 0 0,0 0 0,0-1 0,0 0 0,-1 0 0,6-11 0,21-56 0,-4 7 0,-25 62 0,5-10 0,-7 15 0,-3 11 0,-6 12 0,2-1 0,-7 45 0,12-59 0,0 0 0,1 0 0,0 0 0,0 0 0,1 0 0,0 0 0,0 0 0,1-1 0,0 1 0,0 0 0,0-1 0,1 1 0,0-1 0,4 7 0,-5-10 0,1 0 0,0 1 0,0-1 0,1 0 0,-1-1 0,1 1 0,-1-1 0,1 1 0,0-1 0,0 0 0,0 0 0,0-1 0,0 1 0,1-1 0,-1 0 0,0 0 0,1-1 0,-1 1 0,0-1 0,1 0 0,-1 0 0,8-1 0,-1 0 0,0-1 0,0 0 0,-1-1 0,1 0 0,0 0 0,-1-1 0,0-1 0,10-5 0,11-8 0,-1-2 0,-2-1 0,0-2 0,-1 0 0,-1-2 0,-1-1 0,-1 0 0,-2-2 0,29-45 0,-26 30 0,-1-1 0,-2-1 0,-2 0 0,-2-2 0,13-52 0,-30 96 0,0 0 0,0 0 0,0 0 0,-1 0 0,0 0 0,1 0 0,-1 0 0,0 0 0,-1 0 0,1 0 0,0 0 0,-1 0 0,0 0 0,1 0 0,-4-5 0,4 8 0,0-1 0,0 1 0,0 0 0,0 0 0,0-1 0,-1 1 0,1 0 0,0 0 0,0 0 0,0 0 0,-1 0 0,1-1 0,0 1 0,0 0 0,-1 0 0,1 0 0,0 0 0,0 0 0,-1 0 0,1 0 0,0 0 0,0 0 0,-1 0 0,1 0 0,0 0 0,0 0 0,-1 0 0,1 0 0,0 0 0,0 0 0,-1 0 0,1 0 0,0 0 0,0 0 0,-1 0 0,-9 8 0,-6 14 0,6-2 0,1 0 0,1 0 0,1 1 0,0 0 0,2 0 0,1 0 0,0 1 0,1 0 0,2 0 0,0 22 0,4 35 0,19 107 0,-22-182 0,5 40 0,-4-30 0,0 1 0,2 0 0,-1-1 0,1 1 0,1-1 0,1 0 0,11 25 0,-15-38 22,-1 0 1,1 0-1,-1 0 0,1 0 1,0-1-1,-1 1 0,1 0 1,0 0-1,-1-1 1,1 1-1,0-1 0,0 1 1,0 0-1,-1-1 0,1 1 1,0-1-1,0 0 0,0 1 1,0-1-1,0 0 0,0 0 1,0 1-1,0-1 1,0 0-1,0 0 0,0 0 1,0 0-1,0 0 0,0 0 1,0-1-1,0 1 0,0 0 1,0 0-1,0-1 0,0 1 1,0-1-1,-1 1 0,1 0 1,0-1-1,0 0 1,0 1-1,-1-1 0,2-1 1,2-1-843,0-1 0,0 0 1,0 0-1,-1 0 0,5-7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4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11552,'0'0'10054,"12"-3"-9421,64-16 705,150-17-1,-58 13-80,-4-8-90,211-26 2206,-316 52-2640,-35 3-3242,-17 1 847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4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10248,'0'0'10511,"61"-32"-9975,-53 24 16,2-2-160,-2 4 16,0 4-120,4-2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3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1 462 8744,'0'0'6824,"12"-5"-6431,42-20-18,-50 22-312,0 1 0,-1 0 1,1-1-1,-1 1 1,1-1-1,-1 0 1,0 0-1,0-1 1,0 1-1,0-1 1,3-6-1,5-6 151,6-7 145,-13 17-197,-1 1 0,1 0 0,0-1 0,7-5-1,-11 11-149,0 0-1,0 0 1,0 0-1,0-1 1,1 1-1,-1 0 1,0 0-1,0 0 1,0 0-1,0-1 1,0 1-1,1 0 1,-1 0-1,0 0 0,0 0 1,0 0-1,1 0 1,-1-1-1,0 1 1,0 0-1,0 0 1,1 0-1,-1 0 1,0 0-1,0 0 1,0 0-1,1 0 1,-1 0-1,0 0 1,0 0-1,1 0 0,-1 0 1,0 0-1,0 0 1,0 0-1,1 1 1,-1-1-1,0 0 1,0 0-1,0 0 1,1 0-1,-1 0 1,0 0-1,0 0 1,0 1-1,0-1 1,1 0-1,-1 0 0,0 0 1,0 1-1,0-1 1,0 0-1,0 0 1,0 0-1,0 1 1,0-1-1,1 0 1,-1 0-1,0 0 1,0 1-1,0-1 1,0 18 334,-1-16-333,-45 274 1156,10-86-557,6-30-161,15-89 208,3 1 1,-5 117 0,29-218 154,5-60-409,-3-1-1,1-120 0,-5 50-7,-7 130-324,18-180 453,-12 150-279,25-86 0,-28 123-165,1 1-1,1-1 1,1 1 0,1 1-1,1 0 1,26-38 0,-32 52-52,0 1 0,0 0 0,0 0 1,1 0-1,0 0 0,0 1 0,1 0 0,-1 1 1,1-1-1,0 1 0,1 1 0,-1-1 0,0 1 1,1 0-1,0 1 0,0 0 0,-1 0 0,1 1 1,14-1-1,-15 2-8,0 0 1,0 0 0,0 1-1,1 0 1,-1 1-1,-1-1 1,1 1-1,0 1 1,0-1 0,-1 1-1,1 0 1,-1 1-1,12 8 1,-11-6 2,-1 0 1,1 1-1,-1 0 0,0 0 1,0 0-1,-1 1 0,0 0 1,0 0-1,-1 0 0,5 13 0,1 8 43,-2 0 0,-1 0 0,-1 0 0,-2 1 0,0 0 0,-2 0 0,-2 0 0,0 0 0,-8 47 0,4-55-7,-1 0 0,-1-1-1,-1 0 1,-1 0 0,-11 20-1,15-33-26,0 0-1,-1 0 0,0-1 0,-1 1 1,0-1-1,0-1 0,0 1 0,-1-1 1,0 0-1,0 0 0,0-1 0,-1 0 1,0-1-1,-16 8 0,10-7 33,0-1 1,-1-1-1,1 0 0,0-1 1,-17 1-1,22-3 17,0 0-1,-1 0 1,1-1-1,0-1 1,0 1 0,-1-2-1,1 1 1,1-1-1,-12-5 1,11 0 61,8 7-124,1 0 1,-1 0-1,0 1 0,0-1 1,0 0-1,1 0 0,-1 0 1,0 1-1,0-1 0,0 1 0,0-1 1,0 1-1,0-1 0,-1 1 1,1-1-1,-1 1 0,17 20 79,10 14-100,-1 0-1,39 76 1,-30-50 17,-6-12 24,2-1-1,46 58 1,-72-102-36,-1-1-1,0 1 1,1-1 0,-1 1 0,1-1 0,0 0 0,0 0 0,0 0 0,0 0 0,0-1-1,0 1 1,1-1 0,-1 0 0,0 0 0,1 0 0,-1 0 0,1 0 0,-1-1 0,5 1 0,-1-2 2,-1 0 1,1 0-1,-1-1 1,1 0 0,-1 0-1,0 0 1,0-1-1,0 0 1,8-5 0,5-4-2,0-2 1,-1 0 0,0-1-1,-1 0 1,-1-2 0,0 0 0,20-30-1,2-10 13,38-76 0,-69 115-18,-7 18 0,1-1 0,-1 1 0,0-1 0,0 0 0,1 1 0,-1-1 0,0 0 0,0 1 0,0-1 0,0 1 0,0-1 0,0 0 0,0 1 0,0-1 0,0 0 0,0 1 0,0-1 0,0 0 0,-1 1 0,1-1 0,0 0 0,0 1 0,-1-1 0,1 1 0,-1-1 0,-1 2 0,-1 1 0,1 0 0,0 0 0,-1 0 0,1 0 0,0 0 0,0 0 0,1 1 0,-1-1 0,-2 6 0,1-4 0,-16 20 0,2 0 0,1 1 0,1 1 0,1 1 0,2 0 0,0 1 0,-13 52 0,24-76 0,1 1 0,-1-1 0,1 1 0,1 0 0,-1-1 0,0 1 0,1-1 0,0 1 0,0-1 0,3 7 0,-3-10 0,-1 1 0,1-1 0,-1 1 0,1-1 0,0 0 0,-1 1 0,1-1 0,0 0 0,0 1 0,0-1 0,0 0 0,0 0 0,0 0 0,1 0 0,-1 0 0,0 0 0,0 0 0,1 0 0,-1-1 0,1 1 0,-1-1 0,1 1 0,-1-1 0,1 1 0,-1-1 0,1 0 0,-1 1 0,1-1 0,-1 0 0,1 0 0,-1 0 0,1 0 0,0-1 0,1 0 0,0 0 0,0 0 0,0-1 0,0 1 0,-1-1 0,1 0 0,-1 0 0,1 0 0,-1 0 0,0-1 0,0 1 0,0 0 0,0-1 0,0 0 0,-1 1 0,1-1 0,1-5 0,4-8 0,8-30 0,-11 35 0,34-145 0,-37 170 0,1 0 0,1-1 0,-1 1 0,2-1 0,7 19 0,-10-29 0,4 11 0,1 0 0,0 0 0,1 0 0,11 15 0,-16-26 0,0-1 0,-1 1 0,1-1 0,0 0 0,0 1 0,0-1 0,1 0 0,-1-1 0,1 1 0,-1 0 0,1-1 0,-1 1 0,1-1 0,0 0 0,0 1 0,-1-1 0,1-1 0,0 1 0,0 0 0,0-1 0,0 0 0,0 1 0,0-1 0,0 0 0,0-1 0,0 1 0,0 0 0,6-3 0,2-1 0,-1-1 0,0 0 0,0 0 0,0-1 0,-1-1 0,0 0 0,0 0 0,-1 0 0,14-16 0,5-9 0,28-47 0,-41 58 0,17-28 0,-2-1 0,-2-2 0,-3 0 0,-2-2 0,-2-1 0,-3 0 0,-2-2 0,8-63 0,-17 84 0,11-93 0,-16 112 0,-1 0 0,-1 0 0,0 0 0,-1 0 0,-6-24 0,8 40 0,0 1 0,0-1 0,0 0 0,0 1 0,0-1 0,0 1 0,-1-1 0,1 0 0,0 1 0,0-1 0,-1 1 0,1-1 0,0 1 0,-1-1 0,1 1 0,0-1 0,-1 1 0,1-1 0,-1 1 0,1 0 0,-1-1 0,1 1 0,-1-1 0,1 1 0,-1 0 0,1 0 0,-1-1 0,1 1 0,-2 0 0,2 0 0,-1 0 0,0 1 0,0-1 0,0 1 0,0-1 0,0 1 0,1-1 0,-1 1 0,0 0 0,0-1 0,1 1 0,-1 0 0,0-1 0,1 1 0,-1 0 0,0 1 0,-19 37 0,20-39 0,-11 33 0,1-1 0,2 1 0,2 1 0,-5 58 0,4-30 0,0 23 0,5 105 0,3-101 0,0-39 0,1 0 0,16 82 0,-15-122 0,0-1 0,0 0 0,1 0 0,0 0 0,1-1 0,0 1 0,8 8 0,-11-15 0,0 0 0,0 0 0,0-1 0,1 1 0,-1-1 0,1 1 0,-1-1 0,1 0 0,0 0 0,-1 0 0,1-1 0,0 1 0,3 0 0,0 0 0,-1-1 0,1 1 0,0-1 0,-1 0 0,11-1 0,-6-1 0,-1-1 0,1 1 0,-1-1 0,0-1 0,-1 1 0,1-2 0,0 1 0,-1-1 0,0 0 0,0-1 0,11-10 0,-9 5 0,0 0 0,0-1 0,-1 0 0,0 0 0,12-26 0,-17 30 0,-1 0 0,0 1 0,0-2 0,-1 1 0,0 0 0,-1 0 0,0-1 0,0 1 0,0-1 0,-1 1 0,-1-1 0,-1-8 0,2 12 0,-1-1 0,-1 1 0,1-1 0,-1 1 0,0 0 0,0 0 0,-1 0 0,-3-6 0,5 9 0,0 1 0,0 0 0,0 0 0,0 0 0,0 0 0,0 0 0,-1 0 0,1 0 0,0 0 0,-1 1 0,1-1 0,0 0 0,-1 1 0,1-1 0,-1 1 0,1 0 0,-1-1 0,1 1 0,-1 0 0,1 0 0,-1 0 0,1 0 0,-1 0 0,1 0 0,-1 0 0,1 1 0,-1-1 0,1 1 0,-1-1 0,1 1 0,0-1 0,-1 1 0,1 0 0,0-1 0,-3 3 0,0 0 0,1 0 0,-1 0 0,1 0 0,0 1 0,0-1 0,0 1 0,0 0 0,1 0 0,-1 0 0,1 0 0,0 0 0,0 0 0,1 1 0,-1-1 0,-1 10 0,1-3 0,0 1 0,0 0 0,1 0 0,1 0 0,1 14 0,0-15 0,1 0 0,0 0 0,1 0 0,0-1 0,0 1 0,2-1 0,9 20 0,-10-24 0,0 0 0,0 0 0,0-1 0,0 1 0,1-1 0,0 0 0,0 0 0,1-1 0,-1 0 0,1 0 0,0 0 0,0 0 0,10 4 0,-13-7 0,1-1 0,0 1 0,-1 0 0,1-1 0,-1 0 0,1 0 0,0 0 0,-1 0 0,1-1 0,-1 1 0,1-1 0,-1 0 0,1 0 0,-1 0 0,1 0 0,-1-1 0,0 1 0,0-1 0,4-2 0,2-2 0,0-1 0,0 0 0,-1-1 0,13-13 0,13-21 0,-2-1 0,-3-1 0,28-54 0,-35 51 0,-17 35 0,1-1 0,0 1 0,0 0 0,2 0 0,-1 1 0,11-12 0,-18 22 0,1 1 0,-1 0 0,0 0 0,0 0 0,0 0 0,0 0 0,0-1 0,1 1 0,-1 0 0,0 0 0,0 0 0,0 0 0,1 0 0,-1 0 0,0 0 0,0 0 0,0-1 0,0 1 0,1 0 0,-1 0 0,0 0 0,0 0 0,1 0 0,-1 0 0,0 0 0,0 0 0,0 0 0,1 0 0,-1 1 0,0-1 0,0 0 0,0 0 0,1 0 0,-1 0 0,0 0 0,0 0 0,0 0 0,0 0 0,1 1 0,-1-1 0,0 0 0,0 0 0,0 0 0,0 0 0,0 1 0,6 12 0,-2 20 0,-4-33 0,-1 31 0,0 0 0,-2-1 0,-2 0 0,-8 35 0,7-40 0,1 0 0,-12 31 0,13-47 0,0 1 0,0 0 0,-1-1 0,0 0 0,-12 16 0,15-23 0,0 0 0,0 0 0,0 0 0,0 0 0,0-1 0,0 1 0,0-1 0,-1 1 0,1-1 0,0 0 0,-1 0 0,1 0 0,-1 0 0,0 0 0,1 0 0,-1-1 0,0 1 0,1-1 0,-1 0 0,0 0 0,0 0 0,1 0 0,-1 0 0,0-1 0,1 1 0,-1-1 0,0 0 0,1 0 0,-1 0 0,1 0 0,-1 0 0,-3-2 0,5 1 0,-1 2 0,0-1 0,1 0 0,-1 0 0,0 0 0,1-1 0,-1 1 0,1 0 0,0-1 0,-1 1 0,1 0 0,0-1 0,0 0 0,0 1 0,0-1 0,0 0 0,0 1 0,0-1 0,1 0 0,-1 0 0,1 0 0,-1 0 0,1 0 0,0 1 0,0-1 0,0 0 0,0-3 0,0 5 0,0-1 0,1 0 0,-1 1 0,1-1 0,-1 0 0,1 1 0,0-1 0,-1 1 0,1-1 0,0 0 0,-1 1 0,1 0 0,0-1 0,-1 1 0,1-1 0,0 1 0,0 0 0,0-1 0,-1 1 0,1 0 0,0 0 0,0 0 0,0 0 0,0 0 0,-1 0 0,1 0 0,0 0 0,0 0 0,1 0 0,29 6 0,-26-5 0,74 14 0,-33-6 0,80 25 0,-112-28 689,7 2-1187,-10-6-3637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3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15880,'0'0'2103,"66"-34"-1367,-21 16 0,11 6-184,11 2 0,-1 8 16,5 2 8,-1 0-136,-3 2 0,-1 8-112,1-4 8,15-4-160,-11-2 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4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214 493 9144,'0'0'7975,"-13"12"-7421,-76 65 487,77-66-641,2 1-1,-17 21 1,-1 1 296,24-30-592,1 0 0,-1 1 1,1-1-1,0 0 1,1 1-1,-1-1 0,1 1 1,0 0-1,0 0 0,1 0 1,-1 0-1,1 0 0,0 0 1,0 9-1,1-11-50,0 0-1,0 0 0,1 0 1,-1 0-1,1 0 1,0 0-1,0-1 1,0 1-1,0 0 0,1 0 1,-1-1-1,1 1 1,-1-1-1,1 1 1,0-1-1,0 0 0,0 1 1,0-1-1,1 0 1,-1-1-1,0 1 1,1 0-1,0-1 0,-1 1 1,1-1-1,3 2 1,-1-1 3,0 0 1,1-1-1,-1 1 1,1-1-1,0 0 1,-1 0 0,1-1-1,0 1 1,-1-1-1,1-1 1,0 1-1,0-1 1,-1 0-1,1 0 1,-1-1 0,1 0-1,-1 0 1,0 0-1,1 0 1,-1-1-1,0 0 1,0 0 0,-1 0-1,1-1 1,-1 1-1,0-1 1,6-6-1,-2 1 29,0-1-1,-1 1 1,0-2 0,0 1-1,-1-1 1,-1 1-1,0-2 1,0 1-1,-1-1 1,0 1 0,3-24-1,-4 13 100,1-31 0,-4 47-126,0 0-1,-1 1 0,1-1 0,-1 0 1,-1 0-1,1 1 0,-1-1 0,1 1 0,-2-1 1,-4-9-1,7 15-44,-1-1 1,1 0-1,0 1 1,-1-1-1,1 0 1,0 1-1,-1-1 1,1 1-1,-1-1 1,1 1-1,-1-1 1,1 1-1,-1-1 1,0 1-1,1-1 1,-1 1-1,1 0 1,-1-1-1,0 1 1,0 0-1,1 0 1,-1-1-1,0 1 1,1 0-1,-1 0 1,0 0-1,0 0 1,1 0-1,-1 0 1,0 0-1,1 0 1,-1 0-1,0 0 1,0 1-1,1-1 1,-1 0-1,0 0 1,1 1-1,-1-1 1,0 0-1,1 1 1,-1-1-1,1 1 1,-1-1-1,0 1 1,1-1-1,-1 1 1,1-1-1,0 1 1,-1-1-1,1 1 1,-1 0 0,1-1-1,0 1 1,-1 0-1,-1 4 15,-1-1 1,1 0-1,0 0 0,1 1 1,-1-1-1,1 1 0,-1 5 0,1-7-19,1 1-1,0-1 0,0 1 1,0 0-1,0-1 0,0 1 0,1-1 1,0 1-1,0-1 0,0 1 1,0-1-1,0 0 0,1 1 0,-1-1 1,4 4-1,-3-5-3,-1 0 0,1 0 1,0 0-1,0-1 0,0 1 0,0-1 0,0 1 0,1-1 1,-1 0-1,0 0 0,1 0 0,-1 0 0,1 0 1,-1 0-1,1-1 0,-1 1 0,1-1 0,0 0 0,-1 0 1,1 0-1,-1 0 0,5-1 0,3 0 18,0-2-1,-1 1 1,1-1 0,-1-1-1,0 1 1,0-1 0,0-1-1,0 0 1,8-7 0,13-10 105,28-29 0,-35 31-37,0-2 30,-2 0 0,0-2 1,-2 0-1,-1-1 0,0-1 1,13-30-1,73-173 1427,-97 213-1365,-6 14-117,7-17 499,-5 16-321,-3 12-143,-6 32-102,-14 45 0,6-33 0,-97 351 0,80-315 0,-5-1 0,-67 122 0,75-159 0,11-19 0,-1-1 0,-1-1 0,-25 30 0,43-59 0,0 0 0,0 1 0,0-1 0,0 0 0,0 0 0,-1 0 0,1 0 0,0 0 0,-1 0 0,1 0 0,-1-1 0,1 1 0,-1 0 0,-1 0 0,2-1 0,1 0 0,-1 0 0,1 0 0,0 0 0,-1-1 0,1 1 0,-1 0 0,1 0 0,-1 0 0,1-1 0,0 1 0,-1 0 0,1 0 0,-1-1 0,1 1 0,0 0 0,-1-1 0,1 1 0,0 0 0,0-1 0,-1 1 0,1-1 0,0 1 0,0 0 0,-1-1 0,1 1 0,0-1 0,0 1 0,0-1 0,0 0 0,-1-5 0,0 0 0,0-1 0,1 1 0,0 0 0,1-10 0,1 0 0,1-1 0,0 1 0,2 0 0,-1 0 0,2 1 0,0-1 0,1 1 0,1 0 0,0 1 0,1 0 0,0 0 0,1 1 0,1 0 0,0 0 0,0 2 0,2-1 0,-1 1 0,17-10 0,-10 8 0,1 1 0,0 1 0,0 1 0,1 0 0,1 2 0,0 1 0,0 0 0,0 2 0,0 0 0,1 1 0,0 2 0,40 0 0,-54 3 94,-1 0 1,0 0-1,1 1 1,-1 0-1,0 1 1,0-1-1,-1 2 0,10 4 1,29 20-4880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4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348 965 10152,'0'0'6649,"-14"3"-6220,2-1-338,1 0-6,0 0 1,1 1 0,-1 0-1,1 0 1,0 1 0,-1 1-1,-16 10 1,6 0 177,0 1-1,1 2 1,1 0 0,0 0-1,2 2 1,0 0 0,1 2-1,1-1 1,1 2 0,-17 36-1,30-56-173,-1 1-1,0 0 1,1-1-1,0 1 0,0 0 1,0 0-1,0 0 1,1 0-1,-1 0 1,1 0-1,0 0 0,0 0 1,1 0-1,-1 0 1,1 0-1,0 0 0,0 0 1,0 0-1,1 0 1,-1-1-1,1 1 1,0-1-1,0 1 0,0-1 1,0 1-1,1-1 1,-1 0-1,1 0 1,0 0-1,0-1 0,0 1 1,0-1-1,1 1 1,-1-1-1,0 0 0,1 0 1,7 2-1,-5-2-40,0 0 0,-1 0 0,2 0 0,-1-1 0,0 0 0,0-1-1,0 1 1,0-1 0,1 0 0,-1-1 0,0 1 0,0-1 0,0 0 0,0-1 0,0 0-1,0 0 1,0 0 0,0 0 0,-1-1 0,1 0 0,6-5 0,3-3 27,-1 1 1,0-2-1,-1 0 0,0-1 1,-1 0-1,14-20 1,124-207 610,-128 197-543,-2 0 0,-2-2 1,-1 0-1,14-69 0,-11 15 190,6-106-1,-25 193-296,2-10 84,-2 1-1,0 0 0,-3-29 1,2 49-108,0 0 1,0 0-1,-1 0 1,1 0-1,0 0 1,0 0-1,0 0 1,-1 0-1,1 0 1,0 1-1,-1-1 1,1 0-1,-1 0 1,1 0-1,-1 1 1,0-1-1,0-1 1,0 2-7,1 0 0,0 0 0,-1 0 0,1 0 0,-1 0 0,1 0 0,-1 0 1,1 0-1,0 0 0,-1 0 0,1 0 0,-1 0 0,1 0 0,0 0 0,-1 1 1,1-1-1,0 0 0,-1 0 0,1 0 0,0 1 0,-1-1 0,1 0 0,0 1 0,-1-1 1,1 0-1,-1 1 0,-18 28 105,1 12-63,1 1-1,2 1 0,2 0 1,2 1-1,-7 59 1,7-3 49,2 129 0,11-187-13,1 0 1,3 0 0,20 78-1,-24-113-42,0-1-1,0 1 0,0-1 0,1 0 1,0 0-1,1 0 0,-1 0 0,1 0 0,0-1 1,0 0-1,10 9 0,-11-11-18,0-1-1,0 0 1,-1-1-1,1 1 1,1 0-1,-1-1 1,0 0-1,0 1 1,0-1-1,1-1 1,-1 1-1,1 0 1,-1-1-1,0 0 1,1 1-1,-1-1 1,1-1-1,-1 1 1,1 0-1,-1-1 1,0 0-1,1 0 1,-1 0-1,4-2 1,2-1 11,-1 0-1,0-1 1,-1 0 0,1 0 0,-1-1-1,0 0 1,0 0 0,-1 0 0,8-11 0,5-8 101,21-39 0,-9 14 61,40-65 376,-69 112-489,0-1 0,0 0 0,0 1 1,0-1-1,-1 0 0,2-6 0,-11 50-76,6-20-7,2 1 0,0-1 0,1 0 0,1 1 0,8 33 0,-6-31 0,-3-17 0,0-1 0,0 0 0,1 0 0,0 0 0,0 0 0,0-1 0,0 1 0,1 0 0,-1-1 0,1 0 0,0 0 0,1 1 0,4 3 0,-6-6 0,0-1 0,0 0 0,0 1 0,0-1 0,0 0 0,0 0 0,1 0 0,-1 0 0,1-1 0,-1 1 0,0 0 0,1-1 0,-1 0 0,1 0 0,-1 0 0,1 0 0,-1 0 0,1 0 0,-1 0 0,1-1 0,-1 1 0,0-1 0,1 0 0,-1 0 0,0 0 0,1 0 0,-1 0 0,0 0 0,4-4 0,6-4 0,0-1 0,-1 0 0,0-1 0,12-16 0,10-9 0,2 1 0,-3-1 0,-1-1 0,-1-2 0,-3 0 0,32-62 0,121-330 0,-119 237 0,-70 205 0,-5 17 0,-125 359 0,45-110 0,-147 328 0,201-516 0,-4 12 0,40-86 0,4-9 0,3-7 0,26-32 0,-1-2 0,32-50 0,-25 35 0,118-186 0,-83 126 0,186-361 0,-176 313 0,-39 81 0,75-156 0,-91 176 0,-2-2 0,16-67 0,-37 112 0,-6 10 0,3 4 0,0 1 0,-1 0 0,1 0 0,-1 0 0,1 0 0,0 0 0,0 0 0,0 0 0,0 0 0,0 1 0,0-1 0,0 0 0,-1 2 0,-14 22 0,1 0 0,-19 45 0,-18 63 0,31-76 0,-119 326 0,-111 278 0,195-538 0,-131 216 0,178-327 0,7-10 0,0 0 0,1 0 0,-1 1 0,0-1 0,1 0 0,0 1 0,-1 0 0,0 4 0,10-14 0,5-10 0,27-36 0,146-191 0,-74 94 0,29-36 0,14 11 0,56-69 0,-201 231 0,-5 6 0,0 0 0,0 1 0,0-1 0,1 1 0,0 1 0,0-1 0,10-6 0,-16 12 0,0 0 0,0 0 0,0 0 0,0 0 0,0 0 0,0 0 0,0 0 0,0-1 0,0 1 0,0 0 0,1 0 0,-1 0 0,0 0 0,0 0 0,0 0 0,0 0 0,0 0 0,0 0 0,0 0 0,0 0 0,1 0 0,-1 0 0,0 0 0,0 0 0,0 0 0,0 0 0,0 0 0,0 0 0,0 0 0,0 0 0,1 1 0,-1-1 0,0 0 0,0 0 0,0 0 0,0 0 0,0 0 0,0 0 0,0 0 0,0 0 0,0 0 0,0 0 0,0 0 0,0 0 0,1 1 0,-1-1 0,0 0 0,0 0 0,0 0 0,0 0 0,0 0 0,0 0 0,0 0 0,0 0 0,0 1 0,-2 9 0,-9 16 0,9-22 0,-6 16 0,-71 175 0,63-149 0,2 0 0,-11 65 0,25-106 0,-5 37 0,5-41 0,0 1 0,0 0 0,0 0 0,0 0 0,1 0 0,-1 0 0,0 0 0,1 0 0,-1 0 0,1-1 0,0 1 0,0 0 0,0 0 0,0-1 0,0 1 0,0 0 0,2 2 0,-2-4 0,0 1 0,0-1 0,0 0 0,0 1 0,0-1 0,0 0 0,0 0 0,0 0 0,0 0 0,0 0 0,0 0 0,0 0 0,0 0 0,0 0 0,0 0 0,0 0 0,0-1 0,0 1 0,0 0 0,0-1 0,0 1 0,0-1 0,0 1 0,0-1 0,0 1 0,0-2 0,25-19 0,-23 18 0,32-34 0,-2-1 0,-2-1 0,34-56 0,-22 33 0,27-57 0,-68 126 0,-4 7 0,-7 32 0,-4 73 0,13-105 0,0 1 0,0-1 0,1 0 0,1 0 0,1 0 0,0 0 0,0 0 0,2-1 0,9 22 0,-14-33 0,1 0 0,0 0 0,0 0 0,0-1 0,0 1 0,0 0 0,0-1 0,1 1 0,-1-1 0,0 1 0,1-1 0,-1 0 0,1 0 0,0 0 0,-1 1 0,1-1 0,0-1 0,0 1 0,-1 0 0,1 0 0,0-1 0,0 1 0,0-1 0,3 1 0,-2-2 0,1 1 0,-1-1 0,0 0 0,1 0 0,-1 0 0,0-1 0,0 1 0,1-1 0,-1 0 0,-1 1 0,1-1 0,0-1 0,2-1 0,18-16 0,-1-1 0,-1-1 0,0-1 0,20-32 0,59-106 0,-82 130 0,6-19 0,-21 40 0,1 1 0,0 0 0,1-1 0,0 2 0,0-1 0,1 0 0,13-14 0,-19 23 0,0 0 0,1 0 0,-1 0 0,0 0 0,0-1 0,0 1 0,0 0 0,1 0 0,-1 0 0,0 0 0,0 0 0,0 0 0,0 0 0,1 0 0,-1-1 0,0 1 0,0 0 0,1 0 0,-1 0 0,0 0 0,0 0 0,0 0 0,1 0 0,-1 0 0,0 0 0,0 0 0,0 0 0,1 1 0,-1-1 0,0 0 0,0 0 0,0 0 0,1 0 0,-1 0 0,0 0 0,0 0 0,0 0 0,1 1 0,-1-1 0,0 0 0,0 0 0,0 0 0,0 0 0,0 1 0,0-1 0,1 0 0,-1 0 0,0 0 0,0 1 0,0-1 0,0 0 0,0 0 0,0 0 0,0 1 0,0-1 0,3 17 0,-2-13 0,1 26 0,-1-1 0,-1 1 0,-2 0 0,-9 56 0,2-47 0,-1-1 0,-1 0 0,-22 46 0,29-76 0,1-1 0,-2 0 0,1 0 0,-1-1 0,-8 10 0,12-15 0,0 1 0,0-1 0,0 0 0,-1 1 0,1-1 0,0 0 0,-1 0 0,1 0 0,-1 0 0,1 0 0,-1 0 0,0-1 0,1 1 0,-1 0 0,0-1 0,0 1 0,1-1 0,-1 0 0,0 1 0,0-1 0,1 0 0,-1 0 0,0 0 0,0-1 0,0 1 0,1 0 0,-1-1 0,0 1 0,0-1 0,1 1 0,-3-2 0,-7-6 0,1-1 0,0 0 0,0-1 0,1 0 0,0-1 0,1 0 0,0 0 0,-7-15 0,15 25 0,1 1 0,0 0 0,-1 0 0,1 0 0,0 0 0,0 0 0,-1 0 0,1 0 0,0 0 0,-1 0 0,1 0 0,0 0 0,-1 0 0,1 0 0,0 0 0,-1 1 0,1-1 0,0 0 0,-1 1 0,1-1 0,0 0 0,-1 1 0,1 0 0,29 10 0,-9-2 0,1-1 0,0-1 0,27 5 0,-39-11 0,0 1 0,1-1 0,-1-1 0,0 0 0,0-1 0,0 0 0,1 0 0,-1-1 0,19-6 0,-12 1 0,-1 0 0,0-1 0,0-1 0,-1-1 0,23-18 0,62-65 0,-92 84 0,7-8 0,-1-2 0,-1 1 0,-1-2 0,-1 0 0,0 0 0,12-37 0,-14 38 0,-1-8 0,-3 12 0,-7 31 0,-3 28 0,0 80 0,6-101 0,1 0 0,1 0 0,1 0 0,0 0 0,11 28 0,-14-49 0,0 0 0,-1 0 0,1 0 0,0 0 0,0 0 0,0 0 0,0-1 0,1 1 0,-1 0 0,0-1 0,1 1 0,-1-1 0,1 1 0,0-1 0,-1 0 0,1 0 0,0 1 0,0-1 0,0-1 0,0 1 0,3 1 0,-2-1 0,1-1 0,0 0 0,-1 0 0,1 0 0,-1 0 0,1 0 0,-1-1 0,1 0 0,-1 0 0,1 0 0,5-2 0,4-3 0,0-1 0,-1 0 0,0-1 0,0 0 0,14-13 0,2-5 0,0-1 0,-2-1 0,-1-1 0,38-59 0,-52 66 0,-9 17 0,-7 15 0,-6 14 0,1 1 0,-12 46 0,18-57 0,2 1 0,0-1 0,-1 28 0,3-36 0,1 0 0,-1 0 0,1 0 0,0 0 0,0 0 0,1 0 0,0-1 0,0 1 0,0-1 0,1 1 0,0-1 0,3 6 0,-5-11 0,-1 1 0,0-1 0,1 1 0,-1-1 0,1 1 0,-1-1 0,0 0 0,1 1 0,-1-1 0,1 0 0,-1 1 0,1-1 0,0 0 0,-1 0 0,1 1 0,-1-1 0,1 0 0,-1 0 0,1 0 0,0 0 0,-1 0 0,1 0 0,-1 0 0,1 0 0,0 0 0,-1 0 0,1 0 0,0 0 0,17-13 0,9-22 0,-27 35 0,3-5 0,-1 0 0,0 1 0,0-1 0,0 0 0,-1 0 0,1 0 0,-1 0 0,0 0 0,-1 0 0,1 0 0,-1-1 0,0 1 0,0 0 0,-1 0 0,0 0 0,-2-9 0,-2-6 0,-2 1 0,-17-36 0,16 39 0,6 13 0,1 0 0,-1 0 0,0 0 0,0 0 0,-1 1 0,1-1 0,0 1 0,-1 0 0,0 0 0,-5-4 0,-11-10 0,19 15 0,1 0 0,0 0 0,-1 0 0,1 0 0,0 0 0,0 0 0,-1 1 0,1-1 0,0 0 0,0 0 0,0 1 0,0-1 0,0 1 0,0-1 0,0 1 0,0-1 0,1 1 0,-1-1 0,1 1 0,31-14 0,17-1 0,85-15 0,-132 29 0,3 0 0,0 0 0,1 0 0,-1 1 0,0 0 0,0 0 0,0 0 0,0 1 0,1 0 0,8 2 0,-11-2 0,-1 1 0,0-1 0,0 1 0,0-1 0,0 1 0,0 0 0,0 0 0,-1 1 0,1-1 0,-1 0 0,1 1 0,-1 0 0,0-1 0,0 1 0,0 0 0,0 0 0,-1 0 0,3 6 0,-1-2 0,-1 0 0,1 1 0,-2 0 0,1 0 0,-1 0 0,0-1 0,0 1 0,-1 0 0,0 0 0,-1 11 0,-2 37 0,3-56 0,0 0 0,0 1 0,1-1 0,-1 0 0,0 0 0,0 0 0,0 0 0,0 0 0,1 0 0,-1 1 0,0-1 0,0 0 0,0 0 0,1 0 0,-1 0 0,0 0 0,0 0 0,0 0 0,1 0 0,-1 0 0,0 0 0,0 0 0,0 0 0,1 0 0,-1 0 0,0 0 0,0 0 0,0 0 0,1 0 0,-1 0 0,0 0 0,0-1 0,0 1 0,1 0 0,-1 0 0,0 0 0,0 0 0,0 0 0,0 0 0,1-1 0,-1 1 0,0 0 0,11-7 0,55-58 0,50-41 0,-115 105 0,-1 0 0,1 0 0,0 1 0,0-1 0,0 1 0,0-1 0,0 1 0,0-1 0,0 1 0,0-1 0,0 1 0,0 0 0,0 0 0,0-1 0,0 1 0,0 0 0,0 0 0,0 0 0,0 0 0,0 0 0,0 0 0,0 0 0,0 1 0,0-1 0,0 0 0,0 1 0,0-1 0,0 0 0,0 1 0,0-1 0,0 1 0,0 0 0,0-1 0,0 1 0,-1 0 0,1-1 0,0 1 0,0 0 0,0 1 0,4 5 0,-1 0 0,0-1 0,-1 1 0,5 13 0,0-2 0,1 0 0,0 0 0,2 0 0,0-1 0,26 30 0,-27-36 524,7 8-688,-1-14-4148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8032,'0'0'3448,"13"0"-2827,187 21 2420,-178-17-2776,-4 0-539,35 1-1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4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16575,'0'0'1880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4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13464,'0'0'3839,"81"-47"-3551,-41 43 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4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1030 9240,'0'0'6424,"9"-11"-5872,129-159 1625,-101 119-981,55-98 0,127-337 2822,-213 471-3869,41-122 1722,-46 127-1365,-5 11 73,-11 19-125,-30 61 116,-46 112 1,33-63-210,24-58-170,-128 259 608,-25-15 53,168-289-748,-1 2 148,0 0 1,-21 46-1,52-96-225,1 0 0,1 1-1,1 1 1,21-23 0,78-79 31,236-195-58,-248 229 0,-84 72 0,10-9 0,1 0 0,1 2 0,55-31 0,-76 51 0,-12 9 0,-13 13 0,14-17 0,-44 52 0,3 2 0,-56 95 0,92-137 0,1-1 0,-9 26 0,14-36 0,0 0 0,1 1 0,0 0 0,0-1 0,0 1 0,1-1 0,-1 1 0,1 0 0,0-1 0,1 1 0,-1 0 0,1-1 0,2 9 0,-3-12 0,1 0 0,-1 0 0,1 0 0,0 0 0,-1 0 0,1 0 0,0 0 0,0-1 0,-1 1 0,1 0 0,0-1 0,0 1 0,0-1 0,0 1 0,0-1 0,0 1 0,0-1 0,0 1 0,0-1 0,0 0 0,0 0 0,1 0 0,-1 0 0,0 1 0,0-1 0,0-1 0,0 1 0,0 0 0,0 0 0,0 0 0,0 0 0,0-1 0,0 1 0,0-1 0,0 1 0,0-1 0,0 1 0,0-1 0,2-1 0,5-2 0,-1-1 0,0 0 0,11-10 0,-17 14 0,10-9 0,-1 0 0,-1 0 0,0-1 0,-1-1 0,8-12 0,29-64 0,-35 69 0,-3 5 0,1 0 0,1 0 0,0 0 0,1 1 0,0 1 0,1 0 0,1 0 0,0 1 0,15-11 0,-17 15 0,1 0 0,0 1 0,0-1 0,0 2 0,0 0 0,1 0 0,0 1 0,0 1 0,0 0 0,1 0 0,-1 1 0,17 0 0,-26 2 0,0 0 0,0 1 0,0-1 0,0 1 0,0-1 0,0 1 0,-1 0 0,1 0 0,0 1 0,-1-1 0,1 0 0,-1 1 0,1-1 0,-1 1 0,1 0 0,-1 0 0,0 0 0,0 0 0,0 0 0,0 1 0,-1-1 0,1 1 0,-1-1 0,3 6 0,2 5 0,-1 0 0,-1 0 0,0 1 0,1 14 0,0-5 0,2 10 0,-5-18 0,1-1 0,0 0 0,1-1 0,1 1 0,0-1 0,9 17 0,-13-29 0,-1 0 0,1 0 0,0 0 0,-1 0 0,1-1 0,0 1 0,0 0 0,0 0 0,0-1 0,0 1 0,0 0 0,0-1 0,0 1 0,0-1 0,0 1 0,0-1 0,0 0 0,0 1 0,1-1 0,-1 0 0,0 0 0,1 0 0,1 0 0,-1 0 0,1-1 0,-1 1 0,0-1 0,1 0 0,-1 0 0,0 0 0,0 0 0,1 0 0,1-2 0,3-1 0,-1-1 0,0 0 0,0 0 0,-1-1 0,9-11 0,1-3-3935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5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1214 8840,'0'0'6634,"13"-5"-6227,106-34 721,-102 33-887,-2-1 1,1 0-1,-1-1 1,0-1-1,0 0 1,-1-1-1,13-13 1,-18 16-87,-1-1 1,0 0 0,-1 0 0,0-1-1,0 0 1,-1 0 0,0-1 0,-1 0 0,0 0-1,0 0 1,5-19 0,-9 26-100,0-1 0,-1 0 0,1 1 0,-1-1 0,0 1 0,0-1 0,0 0 0,-1 1 0,1-1 0,-1 0 0,0 1 0,0-1 0,0 1 0,0-1 0,-1 1 0,-2-4 0,3 4-21,-1 1 1,1 0 0,-1 1 0,0-1 0,0 0 0,0 0 0,0 1 0,0-1 0,0 1 0,0 0 0,-1-1-1,1 1 1,0 0 0,-1 1 0,1-1 0,-1 0 0,1 1 0,-1-1 0,1 1 0,-1 0 0,1-1 0,-1 1 0,1 1-1,-4-1 1,-2 1 16,1 1 0,-1 0-1,1 0 1,0 1 0,0-1-1,0 1 1,0 1-1,0 0 1,0 0 0,1 0-1,0 1 1,0-1 0,0 1-1,1 1 1,-1-1 0,1 1-1,-6 10 1,-2 2 100,2 1 1,1 1 0,0-1-1,1 1 1,-6 23 0,13-35-55,-1 0 0,1 0 0,1 0 1,0 0-1,0 1 0,0-1 1,1 0-1,1 1 0,-1-1 0,1 0 1,4 16-1,-3-19-38,-1 0-1,1 0 1,1 0-1,-1-1 1,1 1-1,-1-1 1,1 1 0,1-1-1,-1 0 1,0 0-1,1-1 1,0 1-1,0-1 1,0 0 0,0 0-1,1 0 1,-1 0-1,1-1 1,0 1 0,5 1-1,3-1 30,0 0-1,-1-1 1,1 0 0,0 0-1,0-2 1,0 0 0,0 0-1,0-1 1,0-1 0,22-5-1,2-3 124,0-1-1,47-23 0,-47 18-71,-1-2 0,-1-1-1,-1-2 1,0-1 0,-2-2-1,-1-1 1,-1-2 0,-1 0-1,-1-2 1,29-40-1,9-25 273,68-128 0,-114 185-325,-2-2 0,-1 0 0,-2-1 0,-2 0-1,-2-1 1,-2-1 0,-1 0 0,4-79 0,-11 88-8,-1-36 108,-1 64-158,1 0-1,-1-1 1,0 1-1,-1 0 1,1-1 0,-1 1-1,0 0 1,0 0-1,-5-7 1,7 11-20,-1 0 0,0-1 0,0 1 0,0 0 0,0 0 1,0 0-1,0 0 0,0 0 0,0 0 0,0 0 0,0 1 0,-1-1 1,1 0-1,0 1 0,0-1 0,-1 1 0,1-1 0,0 1 0,-1-1 1,1 1-1,-1 0 0,1 0 0,-1 0 0,1 0 0,0 0 0,-1 0 1,1 0-1,-1 0 0,1 0 0,-1 1 0,1-1 0,0 1 0,-1-1 1,1 1-1,0 0 0,0-1 0,-1 1 0,1 0 0,0 0 0,0 0 1,-2 1-1,-4 5 16,-1 0 1,1 0-1,1 1 0,-10 13 1,14-19-27,-16 26 4,1 0 0,1 1-1,2 1 1,-19 54 0,-25 135-6,42-134 3,-11 153 0,25-197 0,3 0 0,1 1 0,2-1 0,1-1 0,22 77 0,-25-109 0,1 1 0,0-1 0,1 0 0,0 0 0,0-1 0,11 14 0,-12-16 0,1-1 0,0 0 0,1-1 0,-1 1 0,0-1 0,1 0 0,0 0 0,0 0 0,0 0 0,0-1 0,1 0 0,4 1 0,4 0 0,-1 0 0,1-1 0,0-1 0,-1 0 0,1-1 0,0 0 0,0-2 0,-1 1 0,1-1 0,-1-1 0,22-7 0,-8 0 0,0-1 0,-1-1 0,-1-2 0,38-25 0,-49 30 0,-2-1 0,1 0 0,-1-1 0,-1 0 0,0-1 0,12-17 0,-19 24 0,-1 0 0,1-1 0,-1 1 0,0-1 0,-1 0 0,1 0 0,-1 0 0,-1-1 0,1 1 0,-1 0 0,0-1 0,0 1 0,-1-1 0,0 1 0,0-1 0,0 1 0,-1 0 0,-2-8 0,3 12 0,-1 0 0,1-1 0,-1 1 0,0 0 0,0 0 0,0 0 0,0 0 0,0 0 0,-1 1 0,1-1 0,0 0 0,-1 0 0,1 1 0,-1-1 0,0 1 0,0 0 0,1-1 0,-1 1 0,-4-2 0,3 2 0,0 0 0,-1 0 0,1 1 0,-1-1 0,1 1 0,-1-1 0,0 1 0,1 0 0,-1 1 0,1-1 0,-5 1 0,-4 2 0,0 1 0,1 0 0,0 0 0,-1 1 0,2 0 0,-12 8 0,16-9 0,1 0 0,-1 0 0,1 1 0,0-1 0,0 1 0,1 1 0,0-1 0,0 1 0,0-1 0,0 1 0,1 0 0,0 0 0,0 1 0,0-1 0,1 1 0,0-1 0,1 1 0,-1 0 0,1 0 0,1-1 0,-1 14 0,1-11 0,1 1 0,0-1 0,1 0 0,0 0 0,0 1 0,1-1 0,0-1 0,0 1 0,1 0 0,0-1 0,1 0 0,0 0 0,0 0 0,1-1 0,9 10 0,-4-6 0,0-1 0,1 0 0,0-1 0,1-1 0,0 1 0,0-2 0,19 8 0,-22-11 0,0-1 0,0 0 0,1 0 0,-1-1 0,1-1 0,-1 0 0,1 0 0,-1-1 0,1 0 0,0-1 0,15-3 0,2-3 0,-1-1 0,0-1 0,0-2 0,-2 0 0,29-17 0,-12 1 0,-1-1 0,41-35 0,-10 6 0,49-46 0,-106 91 0,-13 12 0,0-2 0,0 1 0,-1 0 0,1 0 0,0 0 0,-1-1 0,1 1 0,-1-1 0,0 1 0,0-1 0,1 0 0,-1 1 0,0-1 0,0 0 0,1-3 0,-2 5 0,-1-1 0,1 1 0,0 0 0,0 0 0,0 0 0,-1 0 0,1 0 0,0 0 0,0-1 0,-1 1 0,1 0 0,0 0 0,0 0 0,0 0 0,-1 0 0,1 0 0,0 0 0,0 0 0,-1 0 0,1 0 0,0 0 0,0 0 0,-1 0 0,1 0 0,0 0 0,0 0 0,-1 1 0,1-1 0,0 0 0,0 0 0,0 0 0,-1 0 0,1 0 0,0 0 0,0 1 0,0-1 0,-1 0 0,1 0 0,0 0 0,0 1 0,0-1 0,-12 7 0,-9 8 0,0 0 0,2 2 0,0 0 0,0 1 0,2 1 0,0 1 0,2 0 0,0 1 0,-20 38 0,33-55 0,0 0 0,1 0 0,-1 0 0,1 0 0,0 0 0,0 1 0,1-1 0,-1 0 0,1 1 0,0-1 0,0 0 0,0 1 0,1-1 0,1 8 0,-1-10 0,0 1 0,0-1 0,0 1 0,1-1 0,-1 0 0,1 0 0,-1 1 0,1-1 0,0 0 0,0 0 0,0 0 0,0-1 0,0 1 0,0 0 0,1-1 0,-1 0 0,0 1 0,1-1 0,0 0 0,-1 0 0,1 0 0,-1-1 0,1 1 0,3 0 0,4 0 0,1-1 0,-1 1 0,1-2 0,-1 1 0,1-2 0,-1 1 0,0-1 0,0-1 0,0 0 0,0 0 0,0-1 0,15-9 0,-1 0 0,0-2 0,-1 0 0,34-30 0,-18 9 0,-2-1 0,56-74 0,45-96 0,-100 139 0,-4-1 0,-3-2 0,-3-1 0,-3-1 0,-3-2 0,18-109 0,-39 178 0,3-35 0,-4 40 0,0-1 0,0 0 0,0 1 0,0-1 0,0 0 0,0 1 0,-1-1 0,1 0 0,-1 1 0,1-1 0,-1 1 0,0-1 0,1 1 0,-1-1 0,0 1 0,0 0 0,0-1 0,0 1 0,-2-2 0,1 2 0,1 1 0,-1-1 0,1 1 0,-1-1 0,0 1 0,1 0 0,-1 0 0,0 0 0,1 0 0,-1 0 0,0 0 0,1 0 0,-1 1 0,1-1 0,-1 0 0,1 1 0,-1 0 0,0-1 0,1 1 0,0 0 0,-1 0 0,1-1 0,-1 1 0,1 0 0,0 1 0,-2 0 0,-4 4 0,0 0 0,1 1 0,-9 10 0,-3 8 0,1 1 0,2 1 0,-24 53 0,-22 92 0,45-115 0,2 0 0,-11 98 0,22-116 0,1 0 0,3 0 0,1 0 0,1-1 0,10 41 0,-12-73 0,1 0 0,0 0 0,0 0 0,0 0 0,1-1 0,-1 1 0,1-1 0,1 0 0,-1 0 0,1 0 0,0 0 0,7 6 0,-8-8 0,0-1 0,1 1 0,0-1 0,0 0 0,0 0 0,0 0 0,0 0 0,0-1 0,0 1 0,1-1 0,-1 0 0,0 0 0,1-1 0,-1 1 0,1-1 0,-1 0 0,1 0 0,4-2 0,4 0 0,0-1 0,-1 0 0,0-1 0,1-1 0,-2 0 0,1 0 0,0-1 0,-1-1 0,11-8 0,-5 2 0,-1 0 0,-1-2 0,0 1 0,24-33 0,17-38 0,-63 101 0,1 0 0,1 0 0,-5 27 0,8-34 0,-3 8 0,2 1 0,0-1 0,2 1 0,-1 24 0,2-38 0,0 0 0,1 0 0,0 0 0,-1 0 0,1 0 0,0 0 0,1 0 0,-1 0 0,1 0 0,0 0 0,0-1 0,0 1 0,0-1 0,0 1 0,1-1 0,0 0 0,0 0 0,0 0 0,0 0 0,0 0 0,0-1 0,1 0 0,-1 1 0,7 1 0,-6-2 0,1-1 0,0 0 0,0 0 0,-1 0 0,1-1 0,0 0 0,0 0 0,0 0 0,0 0 0,0-1 0,0 0 0,-1 0 0,1 0 0,0-1 0,-1 1 0,1-1 0,6-4 0,10-5 0,-2-1 0,26-19 0,-40 27 0,39-31 0,-3-1 0,57-64 0,-95 97 0,4-5 0,0 0 0,-1 0 0,11-17 0,-29 29 0,4 4 0,1 0 0,-1 0 0,1 0 0,1 1 0,0 0 0,0 1 0,1-1 0,0 1 0,0 0 0,1 0 0,1 1 0,-4 14 0,5-20 0,1 0 0,1-1 0,-1 1 0,0 0 0,1 0 0,0 0 0,0 0 0,1-1 0,-1 1 0,1 0 0,0 0 0,0-1 0,1 1 0,0 0 0,-1-1 0,1 1 0,1-1 0,-1 0 0,5 6 0,-6-9 0,0 0 0,1 0 0,-1 0 0,0 0 0,1 0 0,-1 0 0,1 0 0,-1 0 0,1-1 0,-1 1 0,1-1 0,0 1 0,-1-1 0,1 0 0,0 0 0,-1 1 0,1-1 0,0 0 0,-1-1 0,1 1 0,0 0 0,-1 0 0,1-1 0,0 1 0,-1-1 0,1 1 0,2-2 0,0 0 0,-1 0 0,1 0 0,-1 0 0,1 0 0,-1-1 0,0 1 0,0-1 0,0 0 0,0 0 0,4-5 0,-2-1 0,-1 1 0,0-1 0,0 0 0,-1 0 0,0 0 0,-1 0 0,0 0 0,0-1 0,-1 1 0,0-1 0,0 1 0,-1-1 0,-1 1 0,0-1 0,-2-11 0,1 16 0,-1 0 0,1 0 0,-1 1 0,0-1 0,0 1 0,-1 0 0,1 0 0,-1 0 0,0 0 0,0 0 0,0 1 0,-1 0 0,1 0 0,-1 0 0,1 0 0,-1 1 0,0 0 0,0 0 0,0 0 0,-7-1 0,-12-6 0,57 6 0,23-2 0,78-4 0,-119 9 0,-1 1 0,1 0 0,-1 1 0,1 1 0,-1 0 0,27 10 0,-37-11 0,0-1 0,0 1 0,-1 0 0,1 1 0,-1-1 0,1 1 0,-1-1 0,0 1 0,0 0 0,0 0 0,-1 0 0,1 1 0,-1-1 0,1 1 0,-1-1 0,0 1 0,0 0 0,-1 0 0,1 0 0,-1 0 0,0 0 0,0 0 0,1 8 0,-2 4 0,0 0 0,-1 0 0,0 0 0,-8 30 0,2-2 0,7-44 0,0 0 0,0 0 0,0 0 0,0 0 0,0 1 0,-1-1 0,1 0 0,0 0 0,0 0 0,0 0 0,0 0 0,0 0 0,0 1 0,0-1 0,0 0 0,0 0 0,0 0 0,0 0 0,0 0 0,0 0 0,0 0 0,1 1 0,-1-1 0,0 0 0,0 0 0,0 0 0,0 0 0,0 0 0,0 0 0,0 0 0,0 1 0,0-1 0,0 0 0,0 0 0,0 0 0,1 0 0,-1 0 0,0 0 0,0 0 0,0 0 0,0 0 0,0 0 0,0 0 0,0 0 0,1 0 0,-1 0 0,0 0 0,0 0 0,0 0 0,0 0 0,1 0 0,7-5 0,7-11 0,12-15 0,2 0 0,0 2 0,42-31 0,-69 59 0,-1-1 0,1 2 0,-1-1 0,1 0 0,0 0 0,-1 0 0,1 1 0,0-1 0,0 1 0,0-1 0,-1 1 0,1 0 0,0 0 0,0 0 0,0 0 0,0 0 0,-1 0 0,1 0 0,0 1 0,0-1 0,0 1 0,-1-1 0,1 1 0,0 0 0,-1-1 0,1 1 0,0 0 0,-1 0 0,1 0 0,-1 1 0,1-1 0,-1 0 0,2 3 0,6 5 0,0 1 0,-1 0 0,12 21 0,-9-15 0,-3-4 0,1 1 0,0 1 0,1-1 0,1-1 0,21 21 0,-28-31 0,-1 1 0,1 0 0,0-1 0,0 0 0,0 0 0,0 0 0,1 0 0,-1-1 0,0 1 0,1-1 0,-1 0 0,1-1 0,-1 1 0,1-1 0,-1 0 0,1 0 0,-1 0 0,1-1 0,-1 1 0,1-1 0,-1 0 0,6-2 0,-1-1 0,-1 1 0,1-2 0,-1 1 0,0-1 0,0 0 0,-1-1 0,0 0 0,1 0 0,10-13 0,3-6 0,25-41 0,-28 39 0,-13 19 0,29-41 0,29-58 0,-62 105 0,13-22 0,-14 23 0,1 0 0,-1 0 0,1 0 0,0 0 0,-1 0 0,1 1 0,0-1 0,0 0 0,-1 1 0,1-1 0,0 0 0,0 1 0,0-1 0,0 1 0,0-1 0,0 1 0,0 0 0,-1-1 0,1 1 0,0 0 0,0 0 0,2 0 0,1 8 0,-3 14 0,-2 0 0,0 0 0,-7 34 0,1-5 0,-1 22 0,-34 138 0,40-205 0,1 0 0,-1 0 0,-1 0 0,1 0 0,-1-1 0,0 1 0,-1-1 0,1 0 0,-6 6 0,9-11 0,-1 1 0,1-1 0,0 0 0,0 0 0,-1 1 0,1-1 0,0 0 0,0 0 0,-1 0 0,1 0 0,0 0 0,0 1 0,-1-1 0,1 0 0,0 0 0,-1 0 0,1 0 0,0 0 0,-1 0 0,1 0 0,0 0 0,-1 0 0,1 0 0,0 0 0,0 0 0,-1 0 0,1 0 0,0 0 0,-1 0 0,1-1 0,0 1 0,-1 0 0,1 0 0,-9-12 0,-2-17 0,11 27 0,-1-1 0,0-1 0,0 1 0,0 0 0,1 0 0,-1-1 0,1 1 0,0 0 0,0-1 0,0 1 0,0-1 0,1 1 0,0 0 0,-1 0 0,1-1 0,0 1 0,0 0 0,1 0 0,-1 0 0,1 0 0,0 0 0,-1 0 0,1 0 0,0 1 0,1-1 0,-1 1 0,0-1 0,1 1 0,-1 0 0,1 0 0,0 0 0,0 0 0,0 1 0,0-1 0,0 1 0,0-1 0,0 1 0,0 0 0,0 0 0,1 1 0,-1-1 0,6 0 0,39-1 0,68 6 0,-14 0 0,-93-6 850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5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11552,'0'0'6535,"24"-9"-6053,23-7-130,0 3 0,95-15 0,486 1 2091,-610 27-2392,171-5 608,-101 2-3526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5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445 479 9944,'0'0'5816,"-9"0"-5299,-9 3-300,-1 0 1,2 1-1,-1 1 1,0 0-1,1 1 1,-24 13-1,7 0 238,0 1 0,-55 44-1,74-52-262,1 1 0,1 0-1,0 1 1,1 1 0,0 0-1,1 0 1,-16 31 0,25-42-138,0 0 1,0 0-1,1 0 1,-1 0-1,1 0 0,0 0 1,0 0-1,0 1 1,1-1-1,-1 0 1,1 1-1,0-1 1,0 0-1,1 0 0,-1 1 1,1-1-1,0 0 1,0 0-1,1 0 1,-1 1-1,1-1 1,0-1-1,0 1 0,0 0 1,0 0-1,1-1 1,0 1-1,-1-1 1,1 0-1,0 0 1,1 0-1,-1 0 1,0-1-1,1 1 0,0-1 1,3 2-1,-2-1 13,-1-1 0,1 0 0,0 0 0,0-1 0,-1 1-1,1-1 1,0 0 0,0 0 0,0-1 0,0 1 0,1-1 0,-1 0 0,6-1-1,-3-1 43,0 0-1,-1 0 0,1 0 0,-1-1 1,0 0-1,0 0 0,13-9 1,-6 2 80,-2 0 1,1 0-1,-1-2 1,-1 1-1,0-1 1,0-1-1,13-23 1,-11 14 126,-1-1-1,-1 0 1,-1 0-1,-1-1 1,-2-1 0,0 1-1,3-27 1,-11 38 216,-6 15 133,5 0-592,0-1 0,0 1 0,1 0 1,-1 0-1,1 0 0,-1 0 0,-2 4 1,0 6 37,-1 0 0,2 0 0,-1 0 0,2 0-1,0 0 1,0 0 0,0 26 0,2-31-42,1 0 0,-1-1 0,1 1 0,0 0 0,1 0 0,0 0 0,0-1-1,0 1 1,1-1 0,0 0 0,0 0 0,1 0 0,-1 0 0,1 0 0,0-1-1,6 6 1,-8-9-59,0 0 0,0-1 0,1 0 0,-1 1 0,0-1 0,0 0 0,1 0 0,-1-1 0,0 1 0,1 0 0,-1-1 0,1 1 0,-1-1 0,1 0 0,-1 0 0,1 0-1,0 0 1,-1 0 0,1-1 0,-1 1 0,0-1 0,1 1 0,-1-1 0,1 0 0,3-2 0,5-3 16,0 0 0,0 0 0,17-15 0,-27 21-26,30-27 0,-1-2 0,-2 0 0,49-65 0,-25 28 0,14 1 0,-66 65 0,1-1 0,-1 0 0,0 1 0,1-1 0,-1 1 0,1-1 0,-1 1 0,1-1 0,-1 1 0,1-1 0,0 1 0,-1 0 0,1-1 0,0 1 0,-1 0 0,1 0 0,0-1 0,-1 1 0,1 0 0,1 0 0,-2 0 0,1 0 0,-1 1 0,0-1 0,0 0 0,1 1 0,-1-1 0,0 1 0,0-1 0,1 1 0,-1-1 0,0 0 0,0 1 0,0-1 0,0 1 0,0-1 0,0 1 0,0-1 0,0 1 0,0-1 0,0 1 0,0-1 0,0 1 0,-7 41 0,5-32 0,-17 62 0,13-53 0,0 0 0,2 0 0,0 1 0,-1 30 0,5-49 0,0-1 0,0 1 0,-1-1 0,1 1 0,0-1 0,0 1 0,0-1 0,1 1 0,-1-1 0,0 0 0,0 1 0,0-1 0,0 1 0,0-1 0,0 1 0,1-1 0,-1 0 0,0 1 0,0-1 0,1 1 0,-1-1 0,0 0 0,0 1 0,1-1 0,-1 0 0,0 1 0,1-1 0,-1 0 0,1 0 0,-1 1 0,0-1 0,1 0 0,-1 0 0,1 0 0,-1 0 0,1 0 0,-1 1 0,0-1 0,1 0 0,-1 0 0,1 0 0,-1 0 0,1 0 0,-1 0 0,1 0 0,-1 0 0,0-1 0,1 1 0,-1 0 0,1 0 0,0-1 0,24-12 0,-25 13 0,110-79 0,25-17 0,-130 93 0,1-1 0,1 0 0,0 0 0,13-5 0,-19 9 0,-1-1 0,1 1 0,0 0 0,0-1 0,-1 1 0,1 0 0,0 0 0,0-1 0,0 1 0,-1 0 0,1 0 0,0 0 0,0 0 0,0 0 0,-1 0 0,1 1 0,0-1 0,0 0 0,-1 0 0,1 0 0,0 1 0,0-1 0,-1 0 0,1 1 0,0-1 0,-1 1 0,1-1 0,0 1 0,-1-1 0,1 1 0,-1-1 0,1 1 0,-1 0 0,1-1 0,-1 1 0,1 0 0,-1-1 0,0 1 0,1 0 0,-1-1 0,0 1 0,0 0 0,1 0 0,-1 0 0,0-1 0,0 2 0,0 11 0,0 0 0,0 0 0,-1 0 0,-1 0 0,-3 14 0,2-16 0,1 1 0,0-1 0,1 1 0,0-1 0,1 1 0,2 17 0,-2-27 0,1-1 0,-1 0 0,0 1 0,1-1 0,-1 0 0,1 1 0,-1-1 0,1 0 0,0 0 0,-1 1 0,1-1 0,0 0 0,0 0 0,0 0 0,0 0 0,0 0 0,0 0 0,0 0 0,0-1 0,1 1 0,-1 0 0,2 0 0,0 0 0,0 0 0,-1-1 0,1 1 0,0-1 0,0 0 0,0 0 0,0 0 0,0 0 0,0 0 0,4-1 0,5-3 0,1 1 0,-1-2 0,20-9 0,4-7 0,0-1 0,-2-2 0,-1-1 0,45-43 0,-2 1 0,-66 59 0,13-11 0,-1 0 0,25-30 0,-46 49 0,0-1 0,-1 1 0,1-1 0,0 0 0,-1 1 0,1-1 0,-1 0 0,1 0 0,-1 0 0,0 1 0,1-1 0,-1 0 0,0 0 0,0 0 0,1 0 0,-1 0 0,0 0 0,0 0 0,-1 1 0,1 0 0,0 0 0,-1 0 0,1-1 0,0 1 0,-1 0 0,1 0 0,0 0 0,-1 0 0,1 0 0,-1 0 0,1 0 0,0 0 0,-1 0 0,1 0 0,0 0 0,-1 0 0,1 0 0,-1 0 0,1 0 0,0 0 0,-1 0 0,1 0 0,0 1 0,-1-1 0,-34 15 0,31-14 0,-9 7 0,-1 0 0,1 1 0,0 1 0,1 0 0,0 0 0,0 1 0,1 1 0,1 0 0,0 0 0,1 1 0,0 0 0,1 1 0,0 0 0,1 0 0,1 0 0,0 1 0,1 0 0,-6 28 0,11-38 0,-1-1 0,0 0 0,1 0 0,0 1 0,0-1 0,1 0 0,-1 0 0,1 0 0,0 1 0,0-1 0,0 0 0,0 0 0,1 0 0,0 0 0,0 0 0,0-1 0,0 1 0,3 3 0,-3-5 0,0 0 0,0 0 0,1 0 0,-1-1 0,0 1 0,0-1 0,1 0 0,-1 1 0,1-1 0,-1 0 0,1 0 0,0-1 0,-1 1 0,1-1 0,0 1 0,0-1 0,-1 0 0,1 0 0,0 0 0,0 0 0,-1 0 0,1-1 0,0 1 0,-1-1 0,1 0 0,0 0 0,-1 0 0,5-2 0,3-2 0,-1-1 0,1 0 0,-1 0 0,-1-1 0,1 0 0,-1-1 0,0 0 0,-1 0 0,0-1 0,0 1 0,7-14 0,7-14 0,26-62 0,-45 93 0,46-109 0,-5-2 0,31-131 0,-70 217 0,-6 20 0,2 10 0,0 0 0,0 0 0,-1-1 0,1 1 0,0 0 0,-1 0 0,1 0 0,0 0 0,0 0 0,-1 0 0,1 0 0,0 0 0,-1 0 0,1 0 0,0 1 0,-1-1 0,1 0 0,0 0 0,0 0 0,-1 0 0,1 0 0,0 0 0,0 1 0,-1-1 0,1 0 0,0 0 0,0 0 0,0 1 0,-1-1 0,1 0 0,0 0 0,0 1 0,-9 8 0,1 1 0,0-1 0,1 1 0,0 1 0,-9 17 0,-25 63 0,36-78 0,-8 20 0,1 0 0,2 1 0,2 0 0,-7 48 0,12-59 0,2-1 0,1 1 0,0-1 0,2 1 0,0-1 0,1 0 0,13 43 0,-14-60 0,-1 0 0,1 0 0,0 0 0,1-1 0,-1 1 0,1 0 0,0-1 0,0 0 0,0 0 0,1 0 0,-1 0 0,1 0 0,0-1 0,0 1 0,0-1 0,1 0 0,-1 0 0,1-1 0,0 1 0,-1-1 0,1 0 0,0 0 0,0-1 0,1 0 0,-1 0 0,8 1 0,22-1-3935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5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0 534 9744,'0'0'7902,"12"3"-7517,39 8-34,-46-11-297,0 0 0,0 0 1,0-1-1,0 1 0,1-1 0,-2 0 0,1 0 1,0-1-1,0 0 0,0 1 0,-1-2 0,1 1 1,-1 0-1,1-1 0,-1 0 0,0 0 0,7-6 0,-4 3 28,20-17 205,0-1-1,-2-1 0,31-39 1,55-92 682,-80 109-153,41-84 0,-63 105-351,-7 16 71,-4 16 564,-16 42-500,11-33-481,1 1 1,1 1 0,0-1 0,1 1 0,1 0 0,-2 20 0,5-21-39,1 0-1,0 0 1,1-1 0,0 1-1,1-1 1,1 1 0,1-1 0,6 14-1,-9-23-49,0-1 0,1 0 0,0-1 0,0 1 0,0 0 1,0-1-1,1 1 0,-1-1 0,1 0 0,0 0 0,1-1 0,-1 1 0,1-1 0,-1 0 0,1 0 0,0-1 0,0 1 0,0-1 0,0 0 0,1 0 0,-1-1 0,1 0 0,-1 0 0,1 0 0,8 0 0,0-2 27,-1 0 0,0-1 0,0-1 0,0 0 0,-1-1 0,1 0 0,-1-1 0,0 0 1,0-1-1,0-1 0,-1 1 0,0-2 0,20-17 0,5-8 133,-1-1 1,40-53 0,-71 82-175,10-13 55,6-5 216,24-39 0,-71 106 80,9-17-283,1 0-1,2 1 1,1 0 0,-20 57-1,33-80-59,0-1 0,0 1 1,0 0-1,1 0 0,0 0 0,0 0 0,0 0 0,0 0 1,1 0-1,0-1 0,0 1 0,0 0 0,0 0 1,1-1-1,0 1 0,0-1 0,0 1 0,1-1 0,-1 0 1,1 0-1,0 0 0,0 0 0,1-1 0,-1 1 1,1-1-1,0 0 0,-1 0 0,1 0 0,1 0 0,-1-1 1,0 1-1,1-1 0,-1 0 0,8 2 0,-7-3-5,0 0 0,-1-1 0,1 1 0,0-1 0,-1 0 0,1 0 0,0 0 0,0-1 0,-1 0 0,1 0-1,-1 0 1,1 0 0,-1-1 0,1 1 0,-1-1 0,0-1 0,0 1 0,0 0 0,0-1 0,4-3 0,-1 1 15,0-1 1,-1 0 0,0-1-1,0 0 1,0 0-1,-1 0 1,0 0 0,0-1-1,5-11 1,-7 10-36,0 1 0,-1-1 0,0 0 0,0 0 0,-1 0 0,0 0 0,-1 0 0,0 0 0,0 0 0,-1 0 0,0 0 0,-1 0 0,0 0 0,0 0 0,-6-11 0,6 13 0,-1 0 0,0 1 0,0-1 0,-1 1 0,0 0 0,0 0 0,0 0 0,-1 1 0,0 0 0,0 0 0,0 0 0,-1 0 0,0 1 0,0 0 0,0 0 0,0 0 0,0 1 0,-1 0 0,-12-4 0,-17 4 0,26 3 0,34-8 0,361-76 0,-371 81 0,1 0 0,-1 1 0,0 1 0,1 0 0,-1 1 0,15 2 0,-25-2 0,-1 1 0,1 0 0,-1-1 0,0 1 0,0 0 0,1 1 0,-1-1 0,0 0 0,0 1 0,0 0 0,0 0 0,-1 0 0,1 0 0,0 0 0,-1 1 0,1-1 0,-1 1 0,0-1 0,0 1 0,0 0 0,0 0 0,-1 0 0,1 0 0,-1 0 0,1 0 0,-1 0 0,0 1 0,-1-1 0,1 0 0,0 1 0,-1 4 0,1 16 0,-2 1 0,-1-1 0,-1 0 0,-1 0 0,-1 0 0,0-1 0,-2 1 0,-16 33 0,1 5 0,47-88 0,-7 2 0,17-24 0,3 1 0,47-46 0,-84 93 0,-1-1 0,1 0 0,-1 0 0,1 1 0,0-1 0,0 0 0,-1 1 0,1-1 0,0 1 0,0-1 0,0 1 0,0-1 0,0 1 0,-1 0 0,1 0 0,0-1 0,0 1 0,0 0 0,0 0 0,0 0 0,0 0 0,0 0 0,0 0 0,0 0 0,0 0 0,0 0 0,0 0 0,0 1 0,0-1 0,0 0 0,-1 1 0,1-1 0,0 1 0,0-1 0,0 1 0,0-1 0,-1 1 0,1-1 0,0 1 0,-1 0 0,1 0 0,0-1 0,-1 1 0,1 0 0,-1 0 0,1 0 0,-1-1 0,1 3 0,3 5 0,-1 0 0,0 0 0,0 0 0,2 13 0,-4-15 0,15 71 0,-11-47 0,2-1 0,0 0 0,2 0 0,14 33 0,-21-58 0,0-1 0,0 1 0,0 0 0,1-1 0,-1 1 0,1-1 0,0 0 0,0 0 0,0 0 0,0 0 0,1 0 0,-1-1 0,7 4 0,-7-5 0,0 0 0,0 0 0,0 0 0,0-1 0,0 1 0,0-1 0,1 0 0,-1 0 0,0 0 0,0 0 0,0 0 0,1-1 0,-1 0 0,0 1 0,0-1 0,0 0 0,0 0 0,4-3 0,5-2 0,-2 0 0,1-1 0,-1-1 0,0 0 0,0 0 0,-1-1 0,0 0 0,-1 0 0,8-12 0,11-18 0,24-46 0,-20 30 0,47-76 0,-78 130 0,1 1 0,-1-1 0,1 0 0,-1 0 0,1 1 0,-1-1 0,1 1 0,-1-1 0,1 0 0,-1 1 0,1-1 0,0 1 0,0-1 0,-1 1 0,1 0 0,0-1 0,-1 1 0,1 0 0,0-1 0,1 1 0,-2 0 0,1 0 0,0 0 0,-1 1 0,1-1 0,-1 0 0,1 0 0,-1 1 0,1-1 0,-1 0 0,1 1 0,-1-1 0,0 0 0,1 1 0,-1-1 0,1 1 0,-1-1 0,0 0 0,1 1 0,-1-1 0,0 1 0,1 0 0,1 4 0,-1-1 0,1 1 0,-1-1 0,0 1 0,1 8 0,0 36 0,-1 1 0,-9 57 0,7-88 0,-2 11 0,-2-1 0,-1 1 0,-16 47 0,22-75 0,0 0 0,-1-1 0,1 1 0,-1-1 0,0 1 0,1-1 0,-1 1 0,0-1 0,0 1 0,0-1 0,0 0 0,0 1 0,0-1 0,0 0 0,-1 0 0,1 0 0,0 0 0,-1 0 0,1 0 0,-1 0 0,1 0 0,-1-1 0,1 1 0,-1 0 0,-3 0 0,3-1 0,-1-1 0,0 1 0,1-1 0,-1 0 0,0 1 0,1-1 0,-1 0 0,1-1 0,-1 1 0,1 0 0,0-1 0,-1 1 0,1-1 0,0 0 0,-2-2 0,0 1 0,0-1 0,1 0 0,0-1 0,0 1 0,0-1 0,0 1 0,0-1 0,1 0 0,-3-7 0,4 8 0,0 1 0,0 0 0,0 0 0,0-1 0,1 1 0,0 0 0,-1-1 0,1 1 0,0 0 0,1-1 0,-1 1 0,1 0 0,-1 0 0,1-1 0,0 1 0,2-5 0,-2 6 0,1 1 0,-1-1 0,1 1 0,-1-1 0,1 1 0,-1 0 0,1 0 0,0-1 0,0 1 0,0 0 0,-1 1 0,1-1 0,0 0 0,0 0 0,0 1 0,0-1 0,0 1 0,0 0 0,1 0 0,-1-1 0,0 1 0,0 1 0,0-1 0,3 1 0,5 0 0,0 0 0,0 2 0,15 4 0,52 22 0,95 49 0,-170-77 0,7 3 0,0 1 0,1 1 0,-1-1 0,-1 1 0,1 1 0,7 7 0,-16-13 45,1 0-1,-1-1 1,1 1 0,-1 0 0,0 0-1,1-1 1,-1 1 0,0 0 0,0 0-1,1 0 1,-1-1 0,0 1-1,0 0 1,0 0 0,0 0 0,0 0-1,0-1 1,-1 3 0,-3 5-4830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5:5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119 276 16479,'0'0'504,"-54"-68"8,12 7-240,19 5 16,23 17-48,17 17-8,13 6-256,24 2 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415 671 9240,'0'0'4480,"-4"-11"-3944,-16-32 13,19 42-518,0 0 0,0 0 0,1 0 0,-1 0 0,0 0 0,0 0 0,0 0-1,0 1 1,-1-1 0,1 0 0,0 1 0,0-1 0,0 1 0,-1-1 0,1 1 0,0 0 0,0-1 0,-1 1 0,1 0 0,0 0 0,-1 0 0,1 0 0,0 0 0,0 0 0,-1 0-1,1 1 1,0-1 0,0 0 0,-1 1 0,1-1 0,0 1 0,0-1 0,0 1 0,-2 1 0,-3 0 126,-14 5 225,0 1 0,1 1-1,0 1 1,1 0 0,0 1 0,0 1 0,-30 28 0,27-19 55,1 0 1,0 2-1,2 0 1,0 1-1,-16 31 1,29-46-219,0 1 1,1 0-1,0-1 1,0 1-1,-3 19 1,6-27-155,1 1 0,-1 0 0,1-1 0,0 1 1,0 0-1,0-1 0,0 1 0,0 0 0,0-1 0,1 1 0,-1-1 1,1 1-1,0-1 0,0 1 0,0-1 0,0 1 0,0-1 1,1 0-1,-1 1 0,1-1 0,-1 0 0,1 0 0,0 0 1,0 0-1,0-1 0,0 1 0,0 0 0,0-1 0,3 2 1,2 0 22,0-1 1,0 0-1,0 0 1,0-1-1,0 0 1,0 0-1,1-1 1,-1 1 0,0-2-1,0 1 1,1-1-1,-1 0 1,0 0-1,0-1 1,0 0-1,0-1 1,12-5 0,-2 0 79,0-1 0,-1 0 1,0-2-1,0 0 0,25-23 0,-28 22-13,1-1 0,-2 0-1,0-1 1,0-1 0,-2 0-1,1-1 1,-2 1 0,14-34-1,-20 34 247,-9 18 8,-10 21-32,12-16-320,1 1-1,0 0 1,1 0 0,0-1-1,0 1 1,1 1 0,0-1-1,1 12 1,0-8 17,1 0 0,1 0 0,0 0 0,0 0 1,6 15-1,-7-24-51,1-1 0,-1 1 0,1-1 0,0 1 0,0-1 0,0 0 0,0 0 0,0 0 0,1 0 0,-1 0 0,1-1 0,0 1 0,0-1 0,0 0 0,6 4 0,-4-4 11,1 0-1,0 1 0,0-2 0,-1 1 0,1-1 1,0 0-1,0 0 0,12 0 0,3-2 53,-1-2 0,1 0 0,-1 0 0,33-12 0,1-4-11,-1-2 1,-1-3-1,-1-2 1,-2-2-1,0-2 1,45-39-1,66-59-75,-160 128 0,1 0 0,0 0 0,-1-1 0,1 1 0,0 0 0,-1 0 0,1-1 0,-1 1 0,1-1 0,0 1 0,-1 0 0,1-1 0,-1 1 0,1-1 0,-1 1 0,0-1 0,1 0 0,-1 1 0,1-1 0,-1-1 0,0 2 0,-1 0 0,1 0 0,-1-1 0,1 1 0,-1 0 0,1 0 0,-1 0 0,0 0 0,1 0 0,-1-1 0,1 1 0,-1 0 0,0 1 0,1-1 0,-1 0 0,1 0 0,-1 0 0,1 0 0,-1 0 0,1 0 0,-1 1 0,0-1 0,1 0 0,-1 1 0,0-1 0,-36 23 0,0 2 0,-54 47 0,52-40 0,8-6 0,1 1 0,1 2 0,-38 49 0,63-73 0,0 0 0,0 1 0,1-1 0,0 1 0,-2 7 0,4-12 0,1 0 0,-1 0 0,1 1 0,0-1 0,0 0 0,-1 0 0,1 0 0,0 1 0,0-1 0,0 0 0,0 0 0,0 1 0,1-1 0,-1 0 0,0 0 0,0 0 0,1 1 0,-1-1 0,1 0 0,-1 0 0,1 0 0,-1 0 0,1 0 0,0 0 0,0 0 0,-1 0 0,1 0 0,0 0 0,0 0 0,0-1 0,0 1 0,0 0 0,2 0 0,4 3 0,0-1 0,1-1 0,-1 1 0,1-1 0,-1-1 0,1 1 0,0-1 0,0 0 0,-1-1 0,1 0 0,0 0 0,0-1 0,0 0 0,-1 0 0,1-1 0,0 0 0,-1 0 0,14-7 0,1-1 0,-1-2 0,-1 0 0,0-1 0,-1-1 0,18-17 0,8-11 0,-1-3 0,-3-2 0,-1-1 0,-3-2 0,-2-1 0,34-68 0,-51 84 0,-2 0 0,-1 0 0,-2-2 0,12-54 0,-20 67 0,-1 1 0,-1-1 0,-2 0 0,0 0 0,-2 0 0,0 0 0,-1 0 0,-8-30 0,8 46 0,0 1 0,-1 0 0,0 0 0,0 0 0,0 0 0,-1 0 0,-5-7 0,8 13 0,0-1 0,-1 1 0,1-1 0,0 1 0,0-1 0,-1 1 0,1 0 0,-1 0 0,1 0 0,-1 0 0,0 0 0,1 0 0,-1 0 0,0 1 0,1-1 0,-1 1 0,0-1 0,0 1 0,0-1 0,0 1 0,1 0 0,-1 0 0,0 0 0,0 0 0,0 0 0,0 1 0,0-1 0,1 0 0,-1 1 0,0-1 0,0 1 0,1 0 0,-1 0 0,-3 1 0,-6 6 0,1 0 0,-1 1 0,1 0 0,0 0 0,1 1 0,1 0 0,-1 1 0,1 0 0,1 0 0,-12 24 0,9-11 0,0-1 0,1 1 0,2 0 0,-9 49 0,13-37 0,1 1 0,2 0 0,2 0 0,10 65 0,-3-34 0,-4-29 0,13 46 0,-15-72 0,1 0 0,0 0 0,1 0 0,1 0 0,0-1 0,1 0 0,11 16 0,-16-25 0,1 0 0,0-1 0,0 1 0,0-1 0,0 1 0,1-1 0,-1 0 0,0 0 0,1 0 0,-1-1 0,1 1 0,0-1 0,0 0 0,0 0 0,-1 0 0,1 0 0,0-1 0,0 0 0,0 0 0,0 0 0,0 0 0,0 0 0,0-1 0,0 0 0,0 0 0,-1 0 0,1 0 0,5-3 0,9-4 0,0-1 0,-1-1 0,0 0 0,21-17 0,-9 4 0,-1 0 0,-1-1 0,-1-2 0,33-42 0,-58 66 0,5-6 0,-1 1 0,2-1 0,10-9 0,-16 20 0,-1 1 0,0 0 0,0-1 0,0 1 0,0-1 0,-1 5 0,-11 55 0,-2-1 0,-30 83 0,-63 117 0,73-193 0,-3-2 0,-71 99 0,104-160 0,0-1 0,-1 1 0,0-1 0,0 0 0,0 0 0,0 0 0,-1-1 0,1 0 0,-1 0 0,0 0 0,-1-1 0,-11 5 0,17-7 0,0-1 0,0 0 0,0 0 0,0 0 0,0 1 0,0-1 0,-1 0 0,1 0 0,0 0 0,0-1 0,0 1 0,0 0 0,0 0 0,0-1 0,0 1 0,0 0 0,0-1 0,0 1 0,0-1 0,0 0 0,0 1 0,0-1 0,-1-1 0,1 1 0,0-1 0,-1 0 0,1 0 0,0 0 0,0 0 0,0 0 0,1 0 0,-1 0 0,0 0 0,1 0 0,-1-3 0,0-2 0,0 0 0,1 0 0,0 0 0,0 0 0,1 1 0,2-13 0,3 5 0,0 0 0,1 0 0,1 0 0,0 1 0,0 0 0,1 1 0,17-17 0,-20 22 0,17-19 0,1 1 0,47-37 0,64-35 0,-76 55 0,177-134 0,-176 130 0,-1-3 0,-3-2 0,85-99 0,-114 111 0,-17 24 0,0 1 0,15-16 0,-25 30 0,0 0 0,0 0 0,0 1 0,1-1 0,-1 0 0,0 0 0,0 0 0,0 0 0,0 1 0,0-1 0,0 0 0,0 0 0,0 0 0,1 1 0,-1-1 0,0 0 0,0 0 0,0 0 0,0 1 0,0-1 0,0 0 0,0 0 0,0 0 0,0 1 0,0-1 0,0 0 0,-1 0 0,1 0 0,0 0 0,0 1 0,0-1 0,0 0 0,0 0 0,0 0 0,0 1 0,0-1 0,-1 0 0,1 0 0,0 0 0,0 0 0,0 0 0,0 0 0,-1 1 0,-39 95 0,-29 74 0,66-159 0,-3 3 0,1 0 0,1 0 0,0 1 0,1 0 0,1-1 0,0 1 0,1 27 0,1-42 0,0 1 0,0-1 0,0 1 0,0-1 0,0 1 0,0-1 0,1 1 0,-1 0 0,0-1 0,0 1 0,1-1 0,-1 1 0,0-1 0,0 0 0,1 1 0,-1-1 0,1 1 0,-1-1 0,0 0 0,1 1 0,-1-1 0,1 0 0,-1 1 0,1-1 0,-1 0 0,1 1 0,0-1 0,18-2 0,15-15 0,-24 11 0,-1-2 0,0 1 0,-1-1 0,0 0 0,0-1 0,11-16 0,36-66 0,-16 24 0,-24 41 0,-12 19 0,0 1 0,0 0 0,1 1 0,0-1 0,0 0 0,8-7 0,-11 59 0,-1-21 0,1 1 0,1-1 0,8 34 0,-9-51 0,1-1 0,0 1 0,1-1 0,0 0 0,0 0 0,0 0 0,1 0 0,0 0 0,1-1 0,-1 1 0,1-1 0,0-1 0,1 1 0,-1-1 0,10 7 0,-13-10 0,1-1 0,0 1 0,0-1 0,0 0 0,0 0 0,0 0 0,1 0 0,-1-1 0,0 1 0,0-1 0,0 0 0,1 0 0,-1 0 0,0 0 0,0-1 0,1 1 0,-1-1 0,0 0 0,0 0 0,0 0 0,0 0 0,0 0 0,0-1 0,0 1 0,-1-1 0,1 0 0,0 0 0,3-4 0,7-5 0,-1-1 0,-1 0 0,0-1 0,10-16 0,-16 23 0,117-187 0,-99 154 0,-7 18 0,-8 19 0,-8 2 0,1 1 0,-1-1 0,0 0 0,0 1 0,1-1 0,-1 1 0,0-1 0,0 1 0,0-1 0,1 1 0,-1-1 0,0 1 0,0 0 0,0-1 0,0 1 0,0-1 0,0 1 0,0-1 0,0 1 0,-1 0 0,-2 31 0,-2 0 0,-17 60 0,-30 61 0,48-143 0,0 2 0,0-1 0,-1 0 0,-1 0 0,0 0 0,0-1 0,-1 1 0,-13 13 0,19-23 0,1-1 0,0 0 0,0 1 0,0-1 0,-1 0 0,1 0 0,0 0 0,0 1 0,-1-1 0,1 0 0,0 0 0,0 0 0,-1 1 0,1-1 0,0 0 0,-1 0 0,1 0 0,0 0 0,-1 0 0,1 0 0,0 0 0,-1 0 0,1 0 0,0 0 0,-1 0 0,1 0 0,0 0 0,-1 0 0,1 0 0,0 0 0,-1 0 0,1 0 0,-1-1 0,-5-10 0,3-16 0,3 21 0,0 1 0,1-1 0,0 1 0,0 0 0,0-1 0,1 1 0,-1 0 0,1 0 0,1-1 0,-1 2 0,1-1 0,0 0 0,0 0 0,0 1 0,0 0 0,1 0 0,0 0 0,0 0 0,0 0 0,9-6 0,6-1 0,1 0 0,-1 1 0,42-13 0,-36 13 0,29-10 0,102-44 0,-137 55 0,0-2 0,-1 0 0,0-1 0,-1 0 0,28-28 0,-18 12 0,-1-1 0,32-49 0,-46 59 0,-1 0 0,-1-1 0,-1-1 0,0 0 0,9-38 0,-3 3 0,-5 23 0,-2 0 0,4-39 0,-12 58 0,-2 19 0,-4 23 0,-2 71 0,6 128 0,23 100 0,-20-321 0,0 27 0,-2-25 0,2 0 0,-1 0 0,1 0 0,3 13 0,-4-21 28,0 0 0,0 0 0,0 0 0,0 0 1,0 0-1,-1 0 0,1 0 0,0 0 0,0 0 0,0 0 0,0 0 0,0 0 0,0 0 0,0 0 1,0 0-1,0 0 0,0 0 0,0 0 0,0 0 0,0 0 0,0 0 0,0 0 0,0 0 1,0 0-1,-1 0 0,1 0 0,0 0 0,0 0 0,0 0 0,0 0 0,0 0 0,0 0 0,0 0 1,0 0-1,-3-6-4947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18087,'0'0'1912,"101"-35"-1264,-39 27-8,7 2-96,1 2-8,-7 8-24,1 4 0,-11 4-120,-7 0 8,-16-2-176,-5-1 0,-11 1-168,-4 0-8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5 159 6824,'0'0'6184,"-1"13"-5583,-2 51 626,5 81 1,16 158 1953,-15-243-2601,-3-47-439,6 70 896,-5-74-812,1 0-1,0 0 0,0-1 1,1 1-1,0-1 1,7 16-1,17 16 1177,-26-39-1282,1 0 0,-1 0 0,1 0 0,-1-1 0,1 1 0,-1-1 0,1 1 0,-1-1 0,1 1 0,-1-1 0,1 0 0,0 0 0,-1 0 0,1 0 0,3 0 0,-3 0 324,0-2-397,0 0 0,0-1 1,-1 1-1,1-1 0,-1 1 0,1-1 1,-1 0-1,0 1 0,1-4 1,35-100 121,-3 0-7,90-185-1,-98 246-107,51-69 0,-34 60-31,-28 38-118,-2 0 0,0 0-1,-1-2 1,-1 1 0,18-39 0,-6 6-120,-8 20-3676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15472,'0'0'2383,"87"30"-2207,-29-6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1218 8640,'0'0'6025,"16"-15"-5529,29-25 88,55-65 0,280-403 3838,-362 480-3983,-1-1 0,-1 0 0,-2-1 1,-1-1-1,-1 0 0,11-49 0,-23 80-423,0 0 1,1 0-1,-1-1 1,0 1 0,0 0-1,0-1 1,0 1-1,0 0 1,1-1-1,-1 1 1,0 0 0,0 0-1,0-1 1,0 1-1,0 0 1,0-1 0,0 1-1,0 0 1,0-1-1,0 1 1,0 0 0,0-1-1,-1 1 1,1 0-1,0 0 1,0-1-1,0 1 1,0 0 0,0-1-1,-1 1 1,1 0-1,0 0 1,0-1 0,0 1-1,-1 0 1,1 0-1,-10 9 376,-23 42-53,3 1-1,2 2 1,-39 106 0,61-140-281,-47 145 421,48-142-381,0 0 0,1 0-1,2 1 1,0-1 0,2 31 0,0-48-57,1-1 0,0 1 1,0 0-1,0 0 0,1-1 1,0 1-1,0-1 0,4 9 1,-5-13-29,0 1 0,0-1 0,0 0 0,0 0 0,0 0 0,0 1 0,0-1 0,0 0 0,1-1 0,-1 1 0,0 0 0,1 0 0,-1 0 0,1-1 0,-1 1 0,1-1 0,-1 1 0,1-1 0,-1 0 0,1 1 0,-1-1 0,1 0 0,-1 0 0,1 0 0,-1 0 0,1 0 1,0-1-1,-1 1 0,1 0 0,-1-1 0,1 1 0,-1-1 0,0 1 0,1-1 0,1-1 0,13-7 44,-1 0 1,0-1-1,-1-1 0,0 0 1,-1-1-1,15-17 0,-8 9 2,246-267 616,-207 215-402,-5-3 0,57-101 0,-85 126-5,-3 0-1,29-96 0,-51 143-241,1 0 28,-1-1 0,0 0 0,0 1 1,0-1-1,0 0 0,-1 1 0,1-1 0,-1 0 1,0 0-1,0 0 0,0 1 0,-1-1 0,0 0 1,1 0-1,-2-3 0,1 7-29,0 0 0,1 0-1,-1 0 1,0 0 0,1 1 0,-1-1-1,1 0 1,-1 0 0,0 1 0,1-1 0,-1 0-1,1 1 1,-1-1 0,1 1 0,-1-1 0,1 1-1,-1-1 1,1 1 0,0-1 0,-1 1-1,0 0 1,-15 18 173,-7 13-142,2 0-1,-28 57 1,-25 75-6,-67 162-50,83-196 0,52-117 0,-5 13 0,0 0 0,-2-1 0,-1-1 0,-23 31 0,37-55 0,0 1 0,0-1 0,0 0 0,0 1 0,-1-1 0,1 0 0,0 1 0,0-1 0,-1 0 0,1 1 0,0-1 0,0 0 0,-1 0 0,1 1 0,0-1 0,-1 0 0,1 0 0,0 0 0,-1 1 0,1-1 0,0 0 0,-1 0 0,1 0 0,-1 0 0,1 0 0,0 0 0,-1 0 0,1 0 0,-1 0 0,1 0 0,0 0 0,-1 0 0,1 0 0,0 0 0,-1-1 0,0 1 0,1-1 0,0 0 0,0 1 0,0-1 0,-1 0 0,1 1 0,0-1 0,0 0 0,0 1 0,0-1 0,0 0 0,0 0 0,1 1 0,-1-1 0,0 0 0,0 1 0,0-1 0,1 0 0,-1 1 0,1-2 0,10-18 0,23-33 0,-2 5 0,-22 30 0,13-23 0,-21 39 0,-1 0 0,1-1 0,-1 1 0,1 0 0,0 1 0,0-1 0,0 0 0,0 1 0,0-1 0,0 1 0,0-1 0,1 1 0,3-2 0,-4 4 0,-1-1 0,1 1 0,0-1 0,-1 1 0,1 0 0,0 0 0,-1 0 0,1 0 0,-1 0 0,0 0 0,1 0 0,-1 0 0,0 0 0,1 1 0,-1-1 0,0 1 0,0-1 0,1 2 0,1 1 0,20 24 0,-5-6 0,1 0 0,0-2 0,26 21 0,-38-36 0,-1 0 0,1-1 0,0 0 0,0 0 0,0 0 0,1-1 0,-1 0 0,1 0 0,0-1 0,0 0 0,-1-1 0,1 0 0,1 0 0,-1 0 0,14-2 0,-7-1 0,-1 0 0,0-2 0,0 1 0,-1-2 0,1 0 0,-1-1 0,17-9 0,-12 4 0,0-1 0,0-1 0,-1 0 0,19-20 0,-26 23 0,-1 0 0,0-1 0,0-1 0,-1 0 0,-1 0 0,6-13 0,-10 21 0,-1-1 0,0 0 0,-1 1 0,1-1 0,-1 0 0,0 0 0,0 0 0,0 0 0,-1 0 0,0 0 0,0 0 0,0 0 0,0 0 0,-1 1 0,0-1 0,0 0 0,0 0 0,-1 0 0,1 0 0,-4-5 0,4 9 0,0-1 0,0 0 0,0 1 0,0-1 0,0 1 0,0-1 0,-1 1 0,1-1 0,-1 1 0,1 0 0,-1 0 0,0 0 0,1 0 0,-1 0 0,0 0 0,0 0 0,1 0 0,-1 1 0,0-1 0,-4 0 0,4 1 0,-1 0 0,0 0 0,0 1 0,0-1 0,0 1 0,1 0 0,-1-1 0,0 1 0,0 1 0,1-1 0,-1 0 0,-3 3 0,-2 2 0,0 0 0,0 1 0,1-1 0,0 1 0,1 1 0,0-1 0,-7 12 0,8-11 0,0 0 0,1 0 0,0 0 0,1 1 0,0-1 0,0 1 0,1 0 0,0 0 0,1-1 0,0 1 0,0 1 0,1-1 0,0 0 0,0 0 0,1 0 0,0 0 0,1 0 0,0 0 0,0-1 0,1 1 0,0-1 0,1 1 0,0-1 0,7 12 0,-9-17 0,0-1 0,0 0 0,0 1 0,0-1 0,1 0 0,-1 0 0,1 0 0,-1 0 0,1-1 0,0 1 0,-1-1 0,1 1 0,0-1 0,0 0 0,0 0 0,0 0 0,0-1 0,0 1 0,0-1 0,0 1 0,1-1 0,-1 0 0,0 0 0,0-1 0,0 1 0,0-1 0,0 1 0,5-3 0,7-1 0,-1-2 0,1 0 0,-1 0 0,17-11 0,-27 14 0,183-119 0,-71 43 0,-97 67 0,1 0 0,24-10 0,-44 22 0,1-1 0,-1 1 0,1 0 0,0 0 0,-1-1 0,1 1 0,0 0 0,-1 0 0,1 0 0,0 0 0,-1 0 0,1 0 0,0 0 0,-1 0 0,1 0 0,0 0 0,0 0 0,-1 0 0,1 1 0,0-1 0,-1 0 0,1 0 0,-1 1 0,1-1 0,0 1 0,-1-1 0,1 0 0,-1 1 0,2 0 0,-1 1 0,-1-1 0,1 1 0,0 0 0,0-1 0,-1 1 0,1 0 0,-1 0 0,1 0 0,-1-1 0,1 5 0,-1 4 0,0 0 0,-1 0 0,-1 9 0,-2 2 0,-11 30 0,1 0 0,13-51 0,1 1 0,0-1 0,0 1 0,-1 0 0,1-1 0,0 1 0,0-1 0,0 1 0,0 0 0,0-1 0,0 1 0,0 0 0,0-1 0,0 1 0,0 0 0,0-1 0,0 1 0,0-1 0,0 1 0,1 0 0,-1-1 0,0 1 0,0-1 0,1 1 0,0 0 0,0-1 0,-1 0 0,1 0 0,0 0 0,0 0 0,-1-1 0,1 1 0,0 0 0,-1-1 0,1 1 0,0 0 0,-1-1 0,1 1 0,0-1 0,-1 1 0,1-1 0,0-1 0,27-30 0,-27 31 0,8-10 0,14-21 0,2 2 0,1 1 0,49-43 0,-74 71 0,1 0 0,-1 0 0,0 0 0,1 0 0,-1 0 0,0 1 0,1-1 0,-1 1 0,1-1 0,-1 1 0,1-1 0,-1 1 0,1 0 0,0-1 0,2 1 0,-3 0 0,0 1 0,0-1 0,0 0 0,0 1 0,0-1 0,0 1 0,0-1 0,0 1 0,-1-1 0,1 1 0,0-1 0,0 1 0,0 0 0,-1 0 0,1-1 0,0 1 0,1 2 0,1 4 0,1 0 0,-1 0 0,-1 0 0,1 1 0,1 11 0,8 18 0,-12-37 0,1 1 0,-1-1 0,1 1 0,0-1 0,-1 1 0,1-1 0,-1 1 0,1-1 0,0 0 0,-1 1 0,1-1 0,0 0 0,0 0 0,-1 1 0,1-1 0,0 0 0,0 0 0,-1 0 0,1 0 0,0 0 0,0 0 0,-1 0 0,1 0 0,0 0 0,0 0 0,-1-1 0,1 1 0,0 0 0,0 0 0,-1-1 0,1 1 0,0-1 0,26-14 0,-25 14 0,43-34 0,7-6 0,-47 38 0,0 0 0,0 0 0,1 0 0,-1 1 0,1-1 0,-1 1 0,1 1 0,6-2 0,-10 3 0,0 0 0,0 0 0,0 0 0,0 1 0,0-1 0,0 0 0,0 1 0,0 0 0,-1-1 0,1 1 0,0 0 0,0 0 0,-1 0 0,1 0 0,0 1 0,-1-1 0,1 0 0,-1 0 0,0 1 0,1-1 0,-1 1 0,0 0 0,0-1 0,2 4 0,2 4 0,0 1 0,0 0 0,3 11 0,-7-17 0,17 43 0,31 91 0,-20-68 0,-29-63 850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15776,'0'0'624,"67"-14"-9,18-6-15,31-6 8,17 2-240,10 1 8,3 5-272,1 0 16,-4 6-104,-14-8 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1232 9536,'0'0'7637,"14"-6"-7091,-2 1-436,-1 0-1,0-1 1,0 0-1,-1-1 1,1 0-1,-1 0 1,-1-1-1,0-1 1,16-17-1,78-124 1197,0 0 88,43-48 2179,-146 198-3548,0 0-1,0-1 1,0 1 0,0 0-1,1 0 1,-1-1-1,0 1 1,0 0 0,0 0-1,0 0 1,0-1-1,1 1 1,-1 0 0,0 0-1,0 0 1,0 0-1,1 0 1,-1-1 0,0 1-1,0 0 1,0 0-1,1 0 1,-1 0 0,0 0-1,0 0 1,1 0-1,-1 0 1,0 0 0,0 0-1,1 0 1,-1 0-1,0 0 1,0 0 0,1 0-1,-1 0 1,0 0-1,0 0 1,1 0 0,-1 0-1,0 0 1,0 1-1,0-1 1,1 0 0,-1 0-1,0 0 1,0 0-1,0 0 1,1 1 0,-1-1-1,0 0 1,0 0-1,0 0 1,0 1 0,0-1-1,1 0 1,-1 0-1,0 1 1,0-1 0,0 0-1,0 0 1,0 0-1,0 1 1,0-1 0,4 20 465,-4-19-465,5 49 581,-2 0 1,-7 88 0,0-104-376,0-1 0,-3 0 0,0 0 1,-3 0-1,-13 33 0,20-60-149,0 0 0,0 0-1,-1 0 1,1-1 0,-1 1-1,-1-1 1,-5 7-1,8-11-49,1 0 0,0 1-1,-1-1 1,1 0 0,-1 0-1,1 0 1,-1 0 0,1 0-1,-1 0 1,0-1-1,0 1 1,1-1 0,-1 1-1,0-1 1,0 1 0,1-1-1,-1 0 1,0 0-1,0 0 1,0 0 0,0 0-1,1 0 1,-1-1 0,0 1-1,0 0 1,0-1 0,1 0-1,-1 1 1,0-1-1,1 0 1,-3-1 0,-3-3 3,0 0 1,1-1-1,0 0 1,0 0-1,0 0 0,1-1 1,0 0-1,0 0 1,1 0-1,-1-1 1,2 1-1,-1-1 1,1 0-1,0 0 1,1 0-1,0-1 1,0 1-1,1 0 1,-1-11-1,2 18-35,0 0 0,1 0 0,-1 0 0,0-1 0,1 1 0,-1 0 0,1 0 0,-1 0 0,1 0 0,0 0 0,-1 0 0,1 0 0,0 1 0,0-1 0,-1 0 0,1 0 0,0 0 0,0 1 0,0-1 0,0 1 0,0-1 0,0 0 0,0 1 0,0 0 0,0-1 0,0 1 0,1 0 0,-1-1 0,0 1 0,0 0 0,0 0 0,0 0 0,0 0 0,2 0 0,8 0 0,0 0 0,20 3 0,-19-2 0,33 3 0,17 2 0,1-2 0,87-7 0,-132 1 0,1 0 0,-2-1 0,1-1 0,0-1 0,-1 0 0,0-1 0,0-1 0,0-1 0,-1 0 0,0-1 0,-1-1 0,0 0 0,14-13 0,-23 17 0,0 0 0,-1 0 0,1-1 0,-2 0 0,1 0 0,-1 0 0,0 0 0,0 0 0,4-12 0,-7 17 0,-1-1 0,1 1 0,0-1 0,-1 0 0,1 0 0,-1 1 0,0-1 0,0 0 0,0 0 0,0 1 0,0-1 0,-1 0 0,1 0 0,-1 1 0,0-1 0,0 0 0,0 1 0,0-1 0,0 1 0,-1-1 0,1 1 0,-1 0 0,1-1 0,-1 1 0,0 0 0,0 0 0,0 0 0,0 0 0,0 1 0,0-1 0,-4-1 0,4 2 0,-1 0 0,1 0 0,0 0 0,-1 1 0,1-1 0,-1 1 0,1 0 0,-1-1 0,1 1 0,-1 0 0,1 1 0,-1-1 0,1 0 0,0 1 0,-1-1 0,1 1 0,-1 0 0,1 0 0,0 0 0,0 0 0,-1 0 0,1 0 0,-2 3 0,-5 2 0,0 0 0,0 1 0,-13 15 0,17-17 0,0 1 0,1-1 0,-1 1 0,1 1 0,1-1 0,-1 0 0,1 1 0,0 0 0,1 0 0,0 0 0,0 0 0,0 0 0,1 0 0,0 0 0,0 1 0,1-1 0,0 10 0,1-11 0,0 0 0,0-1 0,0 1 0,1 0 0,-1-1 0,1 1 0,1-1 0,-1 0 0,1 0 0,0 0 0,0 0 0,0 0 0,1 0 0,0-1 0,0 0 0,0 0 0,0 0 0,1 0 0,-1-1 0,1 1 0,0-1 0,7 3 0,-4-2 0,1-1 0,0-1 0,-1 1 0,1-1 0,0-1 0,0 0 0,0 0 0,0-1 0,0 0 0,1 0 0,-1-1 0,0 0 0,0-1 0,-1 0 0,1 0 0,0-1 0,11-5 0,7-4 0,-1-2 0,0 0 0,45-36 0,-15 8 0,-2-2 0,67-72 0,-95 86 0,-1 0 0,-1-2 0,-2 0 0,-2-1 0,29-63 0,-28 44 0,-2-1 0,-3-1 0,-2-1 0,-3 0 0,-2 0 0,2-59 0,-10 108 0,-1-32 0,0 37 0,0-1 0,0 0 0,-1 1 0,1-1 0,0 0 0,-1 1 0,1-1 0,-1 0 0,1 1 0,-1-1 0,0 1 0,0-1 0,0 1 0,0-1 0,0 1 0,0 0 0,-2-3 0,2 4 0,0 0 0,0-1 0,0 1 0,1 0 0,-1 0 0,0 0 0,0 0 0,0 0 0,0 0 0,0 0 0,0 1 0,0-1 0,0 0 0,0 0 0,1 1 0,-1-1 0,0 0 0,0 1 0,0-1 0,0 1 0,1-1 0,-1 1 0,0 0 0,1-1 0,-1 1 0,0 0 0,1-1 0,-1 1 0,1 0 0,-1 0 0,0 0 0,-20 31 0,20-29 0,-31 61 0,4 0 0,2 2 0,3 1 0,-21 101 0,32-112 0,-6 88 0,16-112 0,2 0 0,1 1 0,1-1 0,7 36 0,-7-59 0,0-1 0,1 1 0,0-1 0,0 1 0,1-1 0,0 0 0,0-1 0,1 1 0,7 10 0,-10-16 0,0 0 0,0 0 0,0 0 0,0 0 0,1 0 0,-1-1 0,0 1 0,1-1 0,-1 1 0,1-1 0,-1 0 0,1 0 0,0 0 0,0 0 0,-1-1 0,1 1 0,0-1 0,0 0 0,0 1 0,-1-1 0,1 0 0,0-1 0,0 1 0,0 0 0,0-1 0,-1 0 0,1 0 0,0 0 0,-1 0 0,1 0 0,2-2 0,16-10 0,0-2 0,-1 0 0,-1-1 0,-1-1 0,27-32 0,-20 22 0,68-80 0,-41 46 0,2-9 0,-70 95 0,2 2 0,0 0 0,2 0 0,-12 41 0,18-48 0,1 1 0,1 0 0,1-1 0,1 1 0,0 0 0,2 0 0,1 0 0,4 30 0,-5-49 0,0-1 0,0 1 0,1 0 0,-1-1 0,1 1 0,-1 0 0,1-1 0,0 1 0,-1-1 0,1 1 0,0-1 0,0 1 0,0-1 0,0 1 0,1-1 0,1 2 0,-2-2 0,1-1 0,-1 1 0,0-1 0,0 0 0,1 1 0,-1-1 0,0 0 0,1 0 0,-1 0 0,0 0 0,0 0 0,1 0 0,-1-1 0,0 1 0,1 0 0,-1-1 0,0 1 0,0 0 0,0-1 0,1 0 0,-1 1 0,0-1 0,2-1 0,6-5 0,0 1 0,-1-1 0,1-1 0,-1 0 0,13-16 0,31-52 0,-31 45 0,12-29 0,-27 46 0,2 0 0,0 1 0,16-22 0,-20 30 0,-3 4 0,-1 0 0,1 1 0,-1-1 0,0 0 0,1 1 0,-1-1 0,1 1 0,0-1 0,-1 1 0,1-1 0,-1 1 0,1-1 0,0 1 0,-1 0 0,1-1 0,0 1 0,0 0 0,0-1 0,0 2 0,0 0 0,1-1 0,-1 1 0,0 0 0,0 0 0,0 0 0,0 0 0,0 0 0,-1 0 0,1 0 0,0 0 0,0 0 0,0 2 0,4 4 0,1 0 0,-1-1 0,1 1 0,0-1 0,0-1 0,1 1 0,0-1 0,0 0 0,0-1 0,0 0 0,1 0 0,0-1 0,-1 1 0,2-2 0,-1 1 0,0-1 0,0 0 0,12 0 0,-12-1 0,0-1 0,0 0 0,0 0 0,0-1 0,0 0 0,0 0 0,-1-1 0,1 0 0,-1 0 0,1-1 0,-1 0 0,0 0 0,0-1 0,0 0 0,0 0 0,-1-1 0,1 0 0,-1 0 0,9-10 0,-11 10 0,-1 1 0,0-1 0,0 1 0,0-1 0,0 0 0,2-6 0,-5 10 0,1 0 0,-1 0 0,0 0 0,1-1 0,-1 1 0,0 0 0,1 0 0,-1 0 0,0 0 0,0 0 0,0-1 0,0 1 0,0 0 0,0 0 0,-1 0 0,1 0 0,0 0 0,0 0 0,-1 0 0,1-1 0,-1 1 0,1 0 0,-1 0 0,1 0 0,-1 0 0,0 1 0,0-1 0,1 0 0,-1 0 0,0 0 0,0 1 0,0-1 0,0 0 0,0 1 0,0-1 0,0 0 0,-1 0 0,0 1 0,0 0 0,0-1 0,0 1 0,-1 0 0,1 0 0,0 0 0,0 0 0,0 1 0,0-1 0,0 0 0,0 1 0,-1 0 0,1-1 0,0 1 0,1 0 0,-1 0 0,0 0 0,0 0 0,0 1 0,0-1 0,-1 2 0,-4 3 0,1-1 0,1 1 0,-1 0 0,-5 8 0,8-11 0,1 1 0,-1 0 0,1 0 0,0 0 0,0 0 0,0 1 0,0-1 0,1 0 0,0 1 0,0-1 0,0 1 0,1-1 0,-1 1 0,1 0 0,0-1 0,0 1 0,1-1 0,-1 1 0,1-1 0,0 1 0,0-1 0,1 1 0,-1-1 0,1 0 0,0 1 0,0-1 0,0 0 0,1-1 0,-1 1 0,1 0 0,0-1 0,0 1 0,1-1 0,-1 0 0,0 0 0,1 0 0,0 0 0,0-1 0,0 0 0,0 0 0,6 3 0,-2-2 0,1-1 0,0 0 0,0 0 0,0-1 0,0 0 0,1-1 0,-1 0 0,0 0 0,0-1 0,14-3 0,-9 1 0,-1-1 0,0 0 0,-1-1 0,1-1 0,-1 0 0,16-11 0,0-3 0,-1-2 0,-1-1 0,-1 0 0,38-49 0,-7-2 0,-56 73 0,1 1 0,-1-1 0,0 1 0,1 0 0,-1-1 0,0 1 0,1-1 0,-1 1 0,1-1 0,-1 1 0,0 0 0,1-1 0,-1 1 0,1 0 0,-1 0 0,1-1 0,-1 1 0,1 0 0,0 0 0,-1 0 0,1 0 0,-1 0 0,1 0 0,-1-1 0,2 1 0,-2 1 0,1-1 0,-1 1 0,0-1 0,1 1 0,-1-1 0,0 1 0,1-1 0,-1 1 0,0 0 0,0-1 0,0 1 0,1-1 0,-1 1 0,0-1 0,0 1 0,0 0 0,0-1 0,0 2 0,-3 33 0,3-35 0,-20 111 0,-33 109 0,34-171 0,8-83 0,11 32 0,-5-59 0,5 56 0,0 0 0,1 0 0,-1 0 0,1 0 0,0 0 0,0 0 0,1 0 0,0 1 0,0-1 0,4-6 0,-5 9 0,0 1 0,0 0 0,0 0 0,1-1 0,-1 1 0,1 0 0,-1 0 0,1 1 0,-1-1 0,1 0 0,-1 0 0,1 1 0,0-1 0,-1 1 0,1-1 0,0 1 0,0 0 0,-1 0 0,1 0 0,0 0 0,0 0 0,-1 0 0,1 0 0,0 0 0,0 1 0,-1-1 0,1 1 0,2 0 0,7 3 0,-1 0 0,1 1 0,10 6 0,-17-9 0,249 131 0,-236-124-3935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1215 12664,'0'0'5239,"10"-4"-4255,23-11-486,-1-2-1,-1-1 0,0-1 1,-2-2-1,38-32 0,219-233 1998,-243 235-2064,-2-2 0,-2-1 0,-3-2 0,31-64 0,4-51 755,-42 99-517,-20 51-202,-2 0-1,0-1 1,-1 1-1,-1-1 1,-1-1-1,2-35 1,-6 57-429,0 0 0,0 0 0,0 0 0,0 1 0,0-1 1,0 0-1,0 0 0,0 0 0,0 1 0,0-1 0,-1 0 0,1 0 1,0 1-1,0-1 0,-1 0 0,1 0 0,-1 1 0,0-2 0,0 2-20,1 0 0,-1 1 0,0-1 0,0 0 0,0 0-1,1 1 1,-1-1 0,0 1 0,1-1 0,-1 1 0,0-1 0,1 1-1,-1-1 1,1 1 0,-1 0 0,1-1 0,-1 1 0,1 0-1,-1-1 1,1 1 0,-1 1 0,-19 29-18,1 0 0,2 1 0,-23 60 0,-23 112 0,49-145 0,-9 75 0,20-103 0,1 1 0,2-1 0,1 0 0,6 39 0,-5-58 0,0-2 0,1 1 0,1 0 0,-1-1 0,1 1 0,1-1 0,0 0 0,7 10 0,-10-17 0,1 1 0,-1-1 0,1 0 0,0 0 0,0 0 0,0 0 0,0-1 0,1 1 0,-1-1 0,1 0 0,0 0 0,-1 0 0,1 0 0,0-1 0,0 1 0,0-1 0,0 0 0,0 0 0,0-1 0,1 1 0,-1-1 0,0 0 0,8 0 0,0-3 0,0 1 0,0-1 0,0-1 0,0-1 0,0 1 0,-1-2 0,0 1 0,16-12 0,-4 0 0,0-1 0,32-32 0,-48 43 0,0-1 0,0 0 0,0 0 0,-1-1 0,-1 1 0,0-1 0,6-12 0,-33 57 0,15-22 0,2 0 0,0 0 0,0 0 0,1 1 0,1 0 0,-3 21 0,6-31 0,0 0 0,0-1 0,0 1 0,1 0 0,-1 0 0,1-1 0,0 1 0,1 0 0,-1-1 0,1 1 0,0-1 0,0 0 0,0 0 0,1 0 0,-1 0 0,1 0 0,0 0 0,0 0 0,0-1 0,1 0 0,-1 1 0,1-1 0,0 0 0,8 4 0,-10-5 0,1-1 0,0 1 0,0-1 0,0 0 0,0 0 0,0 0 0,0 0 0,0-1 0,0 1 0,0-1 0,0 1 0,0-1 0,1 0 0,-1-1 0,6 0 0,-6 0 0,1 0 0,-1-1 0,1 0 0,-1 1 0,0-1 0,0 0 0,1-1 0,-2 1 0,1-1 0,0 1 0,0-1 0,-1 0 0,4-4 0,-3 2 0,0 0 0,0-1 0,-1 1 0,1 0 0,-1-1 0,-1 0 0,1 1 0,-1-1 0,0 0 0,0 0 0,0 0 0,-1 0 0,0 0 0,0 0 0,-1 0 0,0 1 0,0-1 0,0 0 0,-1 0 0,1 0 0,-1 1 0,-1-1 0,1 1 0,-1 0 0,0 0 0,0 0 0,0 0 0,-1 0 0,0 0 0,0 1 0,0 0 0,0 0 0,-1 0 0,0 0 0,0 1 0,0 0 0,-5-3 0,8 5 0,0 1 0,0-1 0,-1 1 0,1-1 0,0 1 0,0 0 0,0 0 0,0 0 0,0 0 0,0 0 0,-5 1 0,7-1 0,0 1 0,0-1 0,-1 0 0,1 0 0,0 0 0,-1 0 0,1 0 0,0 0 0,0 1 0,-1-1 0,1 0 0,0 0 0,0 0 0,-1 0 0,1 1 0,0-1 0,0 0 0,0 0 0,0 1 0,-1-1 0,1 0 0,0 0 0,0 1 0,0-1 0,0 0 0,0 1 0,0-1 0,0 0 0,0 0 0,0 1 0,0 0 0,0 0 0,1 0 0,-1 0 0,1 0 0,-1 0 0,1 0 0,-1-1 0,1 1 0,0 0 0,-1 0 0,1-1 0,0 1 0,0 0 0,1 0 0,7 5 0,0-1 0,0 0 0,1-1 0,-1 1 0,1-2 0,0 0 0,12 3 0,78 10 0,-88-14 0,45 6 0,2 1 0,0-3 0,110-2 0,-152-4 0,-13 0 0,-1 0 0,1 0 0,-1 0 0,0 0 0,1-1 0,5-1 0,-27-7 921,5 4-4678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0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19495,'0'0'680,"149"-22"-168,-36 9 8,24 7-200,16-4-8,22-2-200,9 4 16,1 4-88,-30-2 0,-44 0-24,-14-12 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1212 9536,'0'0'10007,"5"-11"-9613,29-61 422,48-72 1,-81 141-798,20-31 312,2 1 1,1 1-1,1 1 1,46-44-1,-43 51-117,152-120 940,-156 127-887,1 1 0,1 1 1,0 2-1,1 0 0,48-14 1,-73 26-216,0 0 0,0 1 0,0-1 0,0 1 0,0-1 0,0 1 0,1 0 0,-1 0 0,0 0 0,0 0 0,0 0 1,1 0-1,-1 1 0,0-1 0,0 1 0,0 0 0,0-1 0,3 3 0,-3-2-10,-1 1 0,0-1 0,1 1 0,-1 0-1,0 0 1,0-1 0,0 1 0,0 0 0,0 0 0,0 0 0,-1 0 0,1 0 0,-1 0 0,1 0 0,-1 0-1,0 1 1,0-1 0,0 4 0,0 25 185,-2 0-1,0 0 0,-2 0 1,-10 34-1,-41 117 653,21-74-166,30-98-595,3-6-49,-1-1 0,1 1 1,0-1-1,1 1 0,-1 0 1,0 0-1,1-1 0,0 1 0,0 6 1,0-10-64,0 0 0,0 0 1,0 0-1,0 1 1,0-1-1,0 0 0,0 0 1,1 0-1,-1 0 0,0 0 1,0 1-1,0-1 0,0 0 1,0 0-1,0 0 1,0 0-1,0 0 0,1 0 1,-1 1-1,0-1 0,0 0 1,0 0-1,0 0 1,0 0-1,1 0 0,-1 0 1,0 0-1,0 0 0,0 0 1,0 0-1,0 0 0,1 0 1,-1 0-1,0 0 1,0 0-1,0 0 0,0 0 1,1 0-1,-1 0 0,0 0 1,0 0-1,0 0 0,0 0 1,1 0-1,-1 0 1,0 0-1,0 0 0,0 0 1,0-1-1,9-6 119,-6 5-76,30-31 256,41-52 1,-24 27-205,-19 22-90,4-6-9,2 2-1,1 2 1,69-53-1,-106 90-1,-1 1 0,1-1 0,-1 1 0,1-1 0,-1 1 0,1 0 0,-1-1 0,1 1 0,-1 0 0,1 0 0,0-1 0,-1 1 0,1 0 0,-1 0 0,1 0 0,0 0 0,-1 0 0,1-1 0,-1 1 0,1 0 0,0 1 0,-1-1 0,1 0 0,0 0 0,-1 0 0,1 0 0,-1 0 0,1 1 0,0-1 0,-1 0 0,1 0 0,-1 1 0,1-1 0,-1 1 0,1-1 0,-1 0 0,1 1 0,-1-1 0,1 1 0,-1-1 0,0 1 0,1-1 0,-1 1 0,0-1 0,1 1 0,-1 0 0,0 0 0,2 3 0,-1 0 0,0 0 0,-1-1 0,1 1 0,-1 0 0,1 7 0,-4 31 0,-2 0 0,-2 0 0,-18 66 0,18-82 0,27-43 0,25-32 0,3 2 0,2 3 0,66-47 0,-105 83 0,-1 1 0,0 0 0,0 0 0,1 0 0,0 2 0,0-1 0,19-6 0,-29 12 0,0 0 0,-1 0 0,1 0 0,-1 0 0,1 0 0,-1 0 0,1 0 0,-1 0 0,1 0 0,0 0 0,-1 0 0,1 0 0,-1 0 0,1 1 0,-1-1 0,1 0 0,-1 0 0,1 1 0,-1-1 0,1 0 0,-1 1 0,1-1 0,-1 0 0,0 1 0,1-1 0,-1 0 0,0 1 0,1-1 0,-1 1 0,5 20 0,-9 24 0,4-44 0,-10 51 0,4-27 0,1 0 0,-2 43 0,7-65 0,-1 1 0,1-1 0,0 0 0,1 0 0,-1 0 0,0 0 0,1 0 0,0 0 0,0 1 0,0-1 0,0-1 0,0 1 0,0 0 0,1 0 0,-1 0 0,1-1 0,0 1 0,0-1 0,0 1 0,0-1 0,1 0 0,-1 0 0,0 0 0,1 0 0,0 0 0,-1 0 0,1-1 0,0 0 0,0 1 0,0-1 0,0 0 0,0 0 0,0 0 0,0-1 0,0 1 0,0-1 0,0 0 0,4 0 0,7 0 0,-1-1 0,1-1 0,0 0 0,-1-1 0,0 0 0,0-1 0,20-9 0,16-10 0,0-2 0,55-38 0,84-73 0,-160 115 0,-23 19 0,-1-1 0,0-1 0,1 1 0,-1-1 0,0 1 0,-1-1 0,1-1 0,-1 1 0,0 0 0,0-1 0,0 1 0,2-6 0,-5 10 0,0 0 0,0-1 0,0 1 0,0 0 0,0 0 0,0-1 0,0 1 0,-1 0 0,1 0 0,0 0 0,0 0 0,0-1 0,0 1 0,0 0 0,-1 0 0,1 0 0,0 0 0,0 0 0,0-1 0,-1 1 0,1 0 0,0 0 0,0 0 0,0 0 0,-1 0 0,1 0 0,0 0 0,0 0 0,0 0 0,-1 0 0,1 0 0,0 0 0,0 0 0,-1 0 0,1 0 0,0 0 0,0 0 0,0 0 0,-1 0 0,1 0 0,0 0 0,0 0 0,-1 0 0,1 0 0,0 1 0,0-1 0,0 0 0,0 0 0,-1 0 0,1 0 0,0 0 0,0 1 0,0-1 0,0 0 0,-1 0 0,-15 9 0,16-9 0,-41 27 0,1 1 0,2 2 0,1 2 0,1 1 0,2 1 0,2 3 0,-44 61 0,69-87 0,1-1 0,0 2 0,0-1 0,1 1 0,1-1 0,0 1 0,1 0 0,0 1 0,1-1 0,0 0 0,0 20 0,2-31 0,0 0 0,0 0 0,0 0 0,0 0 0,0 0 0,0 0 0,0 0 0,0 0 0,1 0 0,-1 0 0,0 0 0,1 0 0,-1 0 0,0 0 0,1-1 0,-1 1 0,1 0 0,0 0 0,-1 0 0,1-1 0,0 2 0,0-2 0,0 1 0,0-1 0,0 0 0,0 0 0,0 0 0,-1 1 0,1-1 0,0 0 0,0 0 0,0 0 0,0 0 0,0 0 0,0-1 0,-1 1 0,1 0 0,0 0 0,0 0 0,1-1 0,3-2 0,0 0 0,0 0 0,0 0 0,0 0 0,7-7 0,144-161 0,-37 22 0,-113 139 0,-4 7 0,-1 1 0,0-1 0,1 1 0,0-1 0,-1 1 0,1 0 0,0 0 0,0 0 0,0 0 0,1 0 0,-1 0 0,0 1 0,5-3 0,-7 4 0,1 0 0,-1 0 0,0 1 0,0-1 0,1 0 0,-1 0 0,0 1 0,1-1 0,-1 0 0,0 1 0,0-1 0,0 0 0,1 1 0,-1-1 0,0 0 0,0 1 0,0-1 0,0 1 0,0-1 0,1 0 0,-1 1 0,0-1 0,0 0 0,0 1 0,0-1 0,0 1 0,0-1 0,0 0 0,-1 1 0,1-1 0,0 1 0,-3 19 0,3-14 0,-3 24 0,1 0 0,1 0 0,6 44 0,-3-58 0,1-1 0,0 1 0,1 0 0,1-1 0,0 0 0,2 0 0,-1 0 0,12 17 0,-16-29 0,0 0 0,0 0 0,0 0 0,1 0 0,-1 0 0,1 0 0,0-1 0,-1 1 0,1-1 0,0 0 0,1 0 0,-1 0 0,0 0 0,1-1 0,-1 1 0,1-1 0,-1 0 0,1 0 0,-1 0 0,6 0 0,-3-1 0,-1-1 0,0 1 0,1-1 0,-1 0 0,0-1 0,0 1 0,0-1 0,0 0 0,0 0 0,0-1 0,0 1 0,-1-1 0,8-6 0,8-7 0,-1-1 0,0-1 0,-2-1 0,19-24 0,55-89 0,-75 107 0,47-85 0,-72 132 0,1 0 0,1 1 0,1 0 0,1 0 0,1 0 0,1 1 0,1-1 0,1 1 0,1 0 0,4 32 0,-3-49 0,0-1 0,0 1 0,1-1 0,0 0 0,0 1 0,0-1 0,1 0 0,0 0 0,5 7 0,-7-11 0,1 0 0,0 0 0,0 0 0,0 0 0,0 0 0,0 0 0,0-1 0,0 1 0,1-1 0,-1 1 0,0-1 0,1 0 0,0 0 0,-1 0 0,1 0 0,-1-1 0,1 1 0,0 0 0,0-1 0,-1 0 0,1 0 0,0 0 0,0 0 0,4-1 0,2-1 0,1 0 0,-1-1 0,0 0 0,0-1 0,0 0 0,-1 0 0,1-1 0,-1 0 0,8-6 0,10-11 0,30-29 0,-13 10 0,-14 15 0,13-12 0,70-48 0,-111 85 0,1 0 0,-1 0 0,0 0 0,1 1 0,-1-1 0,1 0 0,-1 0 0,1 1 0,0-1 0,-1 1 0,1-1 0,-1 1 0,1 0 0,0 0 0,0 0 0,-1 0 0,1 0 0,1 0 0,-1 1 0,-1 0 0,0 0 0,0 0 0,0 0 0,0 0 0,0 0 0,0 0 0,0 0 0,-1 0 0,1 0 0,0 1 0,-1-1 0,1 0 0,-1 1 0,1-1 0,-1 0 0,0 1 0,1-1 0,-1 1 0,0-1 0,0 0 0,0 1 0,0 1 0,0 25 0,0 0 0,-7 43 0,-2 29 0,9-99 0,0 0 0,0 0 0,0 0 0,0 0 0,0 0 0,1 0 0,-1 0 0,0 0 0,0 0 0,1 0 0,-1 0 0,1 0 0,-1 0 0,1 0 0,-1 0 0,2 1 0,-2-1 0,1-1 0,-1 0 0,1 0 0,-1 1 0,0-1 0,1 0 0,-1 0 0,1 0 0,-1 0 0,1 0 0,0 1 0,-1-1 0,1 0 0,-1 0 0,1 0 0,-1 0 0,1 0 0,-1-1 0,1 1 0,-1 0 0,1 0 0,-1 0 0,1-1 0,3 0 0,-1-1 0,1 0 0,-1 0 0,0 0 0,0-1 0,0 1 0,4-6 0,169-201 0,-156 188 0,-20 21 0,0-1 0,1 1 0,-1-1 0,1 1 0,-1 0 0,0-1 0,1 1 0,-1 0 0,1-1 0,-1 1 0,1 0 0,-1 0 0,1-1 0,-1 1 0,1 0 0,-1 0 0,1 0 0,-1 0 0,1 0 0,-1 0 0,1 0 0,-1 0 0,1 0 0,-1 0 0,1 0 0,-1 0 0,1 0 0,-1 0 0,1 0 0,-1 1 0,1-1 0,-1 0 0,1 0 0,-1 0 0,1 1 0,-1-1 0,1 0 0,-1 1 0,0-1 0,1 0 0,-1 1 0,0-1 0,1 1 0,-1-1 0,0 1 0,1-1 0,-1 1 0,0-1 0,0 1 0,0-1 0,1 1 0,4 18 0,5 31 0,-9-36 0,2-1 0,0 1 0,0-1 0,1 1 0,10 20 0,-12-32 0,-1 1 0,1-1 0,0 0 0,-1 0 0,1 0 0,0 0 0,1 0 0,-1-1 0,0 1 0,0 0 0,1-1 0,-1 0 0,1 0 0,-1 0 0,1 0 0,-1 0 0,1 0 0,0 0 0,-1-1 0,1 0 0,0 1 0,0-1 0,-1 0 0,1 0 0,0 0 0,0-1 0,-1 1 0,4-2 0,8-1 0,-1 0 0,0-2 0,0 1 0,16-9 0,0-2 0,0-1 0,0-1 0,-2-2 0,0 0 0,-2-2 0,0-1 0,24-26 0,-23 17 0,-1-1 0,-2-1 0,-1-1 0,-1-1 0,22-53 0,-7-1 0,-3-1 0,-4-2 0,26-146 0,-54 229 0,0 7 0,0-1 0,0 0 0,-1 1 0,1-1 0,-1 0 0,0 1 0,0-1 0,0 0 0,0 0 0,0 1 0,-1-1 0,1 0 0,-1 0 0,0 1 0,-1-4 0,2 6 0,0 0 0,-1-1 0,1 1 0,0 0 0,0 0 0,0 0 0,-1 0 0,1 0 0,0 0 0,0-1 0,0 1 0,-1 0 0,1 0 0,0 0 0,0 0 0,0 0 0,-1 0 0,1 0 0,0 0 0,0 0 0,-1 0 0,1 0 0,0 0 0,0 0 0,-1 0 0,1 0 0,0 0 0,0 0 0,0 1 0,-1-1 0,1 0 0,0 0 0,0 0 0,0 0 0,-1 0 0,1 0 0,0 1 0,-11 10 0,-7 16 0,18-27 0,-18 33 0,1 1 0,2 0 0,1 1 0,2 1 0,2 0 0,-8 46 0,10-27 0,2 1 0,2-1 0,7 93 0,-1-120 0,2-1 0,8 34 0,-8-47 0,0-1 0,1 1 0,0-1 0,1 0 0,1 0 0,10 15 0,-14-25 0,0 0 0,0 0 0,0 0 0,0 0 0,0-1 0,1 0 0,-1 1 0,1-1 0,0-1 0,-1 1 0,1 0 0,0-1 0,0 0 0,0 0 0,0 0 0,0 0 0,0-1 0,0 1 0,1-1 0,-1 0 0,0-1 0,0 1 0,7-2 0,9-2 0,1-1 0,-1-1 0,27-11 0,-31 11 0,182-84 0,-77 31 0,-6 7 0,-146 65 0,-63 32 0,57-22 0,-58 46 0,81-57 0,0 0 0,1 2 0,0 0 0,1 0 0,0 1 0,-14 24 0,25-36 0,-1 0 0,0 0 0,1 0 0,0 1 0,0-1 0,0 0 0,0 0 0,0 1 0,1-1 0,0 1 0,-1-1 0,1 0 0,0 1 0,1-1 0,-1 1 0,1-1 0,-1 0 0,1 1 0,0-1 0,1 3 0,0-4 0,-1 0 0,0 0 0,1 0 0,-1 0 0,1-1 0,0 1 0,-1-1 0,1 1 0,0-1 0,0 1 0,0-1 0,0 0 0,0 0 0,0 0 0,1 0 0,-1-1 0,0 1 0,0-1 0,1 1 0,-1-1 0,0 0 0,1 1 0,-1-1 0,0 0 0,1-1 0,-1 1 0,0 0 0,5-2 0,3-1 0,1 0 0,-1 0 0,0-1 0,0-1 0,0 1 0,-1-2 0,1 1 0,-1-1 0,9-8 0,12-12 0,30-34 0,-30 29 0,-22 23 0,-6 5 0,0 0 0,1 0 0,-1 1 0,1-1 0,0 1 0,0-1 0,0 1 0,0 0 0,0 0 0,0 0 0,0 1 0,5-2 0,-8 3 0,0 0 0,1 0 0,-1 0 0,0 0 0,0 0 0,0 0 0,1 1 0,-1-1 0,0 0 0,0 0 0,0 0 0,1 0 0,-1 0 0,0 1 0,0-1 0,0 0 0,0 0 0,1 0 0,-1 1 0,0-1 0,0 0 0,0 0 0,0 0 0,0 1 0,0-1 0,0 0 0,0 0 0,0 1 0,0-1 0,0 0 0,0 0 0,0 1 0,0-1 0,0 0 0,0 0 0,0 1 0,0-1 0,0 0 0,-3 13 0,3-9 0,-2 5 0,0 1 0,1-1 0,0 1 0,0 0 0,2-1 0,-1 1 0,1 0 0,0-1 0,1 1 0,0-1 0,1 1 0,0-1 0,0 0 0,1 0 0,0 0 0,0-1 0,9 12 0,-11-17 0,1 0 0,0-1 0,-1 1 0,1-1 0,0 0 0,0 0 0,1 0 0,-1 0 0,0 0 0,1-1 0,-1 0 0,0 1 0,1-1 0,0 0 0,-1-1 0,1 1 0,0-1 0,-1 0 0,1 0 0,5 0 0,-2-1 0,-1 0 0,1 0 0,0 0 0,-1-1 0,1 0 0,-1-1 0,0 1 0,0-1 0,0-1 0,6-3 0,14-14 0,0-1 0,-2-1 0,37-46 0,-3 3 0,-28 27 0,4-4 0,-28 31 0,-2 42 0,-4-18 0,0-1 0,1 0 0,1 0 0,0 0 0,0 0 0,1 0 0,0 0 0,1-1 0,0 1 0,10 15 0,-12-23 0,0 1 0,1-1 0,0 0 0,-1 1 0,1-1 0,0-1 0,1 1 0,-1 0 0,0-1 0,1 1 0,0-1 0,-1 0 0,1 0 0,0-1 0,0 1 0,0-1 0,0 0 0,0 0 0,0 0 0,1 0 0,-1-1 0,0 0 0,0 0 0,1 0 0,-1 0 0,0-1 0,0 1 0,0-1 0,0 0 0,8-3 0,6-3 0,0 0 0,-1-1 0,0-1 0,0-1 0,25-19 0,71-69 0,-55 45 0,-54 49 0,1 1 0,-1-1 0,0 1 0,1 0 0,0 1 0,5-3 0,-10 4 0,1 1 0,0 0 0,-1 0 0,1 0 0,-1-1 0,1 1 0,-1 0 0,1 0 0,-1 0 0,1 0 0,0 0 0,-1 0 0,1 0 0,-1 1 0,1-1 0,-1 0 0,1 0 0,-1 0 0,1 0 0,-1 1 0,1-1 0,-1 0 0,1 1 0,0-1 0,0 2 0,-1-1 0,1 0 0,-1 0 0,1 0 0,-1 0 0,1 1 0,-1-1 0,0 0 0,0 0 0,1 0 0,-1 1 0,0-1 0,0 0 0,0 1 0,-1-1 0,1 2 0,-5 35 0,2-15 0,1 0 0,1 44 0,1-66 0,0 0 0,0 1 0,0-1 0,0 0 0,1 0 0,-1 0 0,0 0 0,1 0 0,-1 0 0,1 0 0,-1 0 0,1 0 0,-1 0 0,1 0 0,1 2 0,-2-3 0,1 0 0,0 1 0,-1-1 0,1 0 0,-1 0 0,1 1 0,0-1 0,-1 0 0,1 0 0,0 0 0,-1 0 0,1 0 0,0 0 0,-1 0 0,1 0 0,0 0 0,-1 0 0,1 0 0,1 0 0,2-2 0,1 0 0,-1 0 0,1-1 0,-1 1 0,7-6 0,-2 2 0,66-52 0,-36 26 0,-38 31 0,1 0 0,0 0 0,-1 0 0,1 0 0,0 0 0,0 0 0,-1 0 0,1 1 0,0-1 0,0 1 0,0-1 0,0 1 0,0 0 0,0 0 0,0-1 0,0 2 0,0-1 0,0 0 0,0 0 0,0 1 0,0-1 0,0 1 0,0-1 0,-1 1 0,1 0 0,0 0 0,0 0 0,-1 0 0,3 1 0,5 5 0,-1 0 0,0 0 0,-1 0 0,10 14 0,-1-3 0,-1-2 283,-1 1 1,21 35-1,-30-43-1240,0 0 0,0 1 0,-1-1 0,4 15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18295,'0'0'2968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14168,'0'0'464,"61"26"-8,25-1 312,25-5 7,16 8-183,6 0 0,6-6 64,-24-2 8,-28-1-24,-49-9 0,-4-4-72,-2 0 8,-3 0-256,-11 0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15272,'0'0'1823,"111"-30"-1239,12 16-392,14 4-8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09:03.6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1295 386 2304,'0'0'6017,"10"0"-5438,2 1-368,-8 0-111,0-1 0,1 0-1,-1 0 1,1 0 0,-1 0 0,1-1 0,-1 1-1,0-1 1,6-2 0,18-21 5863,-25 23-5691,-24-22 3327,5 12-3281,0 1 0,-1 0 0,0 1 0,-1 1 0,1 1 0,-2 1 0,1 0-1,-1 1 1,0 1 0,1 1 0,-35-1 0,-128-3 1848,-200-33 0,284 25-1578,-155-30 724,200 38-906,44 7-377,1 0 1,0-1-1,0 0 1,-1 0-1,1-1 1,0 1-1,0-2 1,1 1-1,-1-1 1,-11-6-1,13 5-28,-1 1-1,1-1 1,-1-1-1,1 1 1,1-1-1,-1 0 1,1 0-1,-1 0 0,1 0 1,1-1-1,-1 0 1,1 0-1,0 0 1,-3-8-1,-2-18-3898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1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427 730 4416,'0'0'7369,"-13"-3"-6916,6 2-383,-2-1 5,1 0 0,-1 1 0,1 0 0,-1 1 1,0 0-1,1 0 0,-1 1 0,0 0 0,-9 3 1,-9 4 197,0 1 1,1 2-1,0 1 0,-30 18 1,40-20-119,0 0 0,1 2 0,1-1 0,-1 2-1,2 0 1,0 1 0,-15 20 0,26-31-95,-1 0 0,1 1 0,0-1 0,1 1 0,-1 0 0,1 0 0,0-1 0,-1 1 0,2 0 0,-1 0 0,0 0 0,1 0 0,0 0 0,0 0 0,0 0 0,0 0 0,2 6 0,-1-7-18,-1 0-1,2-1 1,-1 1-1,0 0 1,0-1-1,1 0 0,-1 1 1,1-1-1,0 0 1,0 1-1,0-1 1,0 0-1,0-1 1,0 1-1,1 0 1,-1-1-1,0 1 1,1-1-1,-1 1 1,1-1-1,0 0 1,-1 0-1,1-1 1,0 1-1,3 0 1,4 0 36,-1 0 0,0-1 0,0 0 1,1-1-1,-1 1 0,0-2 0,0 0 0,0 0 1,0 0-1,0-1 0,-1-1 0,1 1 0,-1-1 0,0-1 1,11-7-1,-2 0 43,0-1 0,-2 0 0,1-1 0,-2-1 0,25-31 0,-25 24-11,0 0-1,-1 0 1,-2-2 0,11-28-1,25-100 340,-26 66-136,-4-2 0,8-126 0,-24 205-268,-1 3 0,1 0 0,-1 0 1,0 0-1,0 0 1,-2-7-1,1 13-40,1 0 0,-1 0-1,1 0 1,-1 0 0,1 0 0,-1 0-1,1 0 1,0 0 0,-1 0 0,1 1-1,-1-1 1,1 0 0,-1 0-1,1 1 1,0-1 0,-1 0 0,1 0-1,-1 1 1,1-1 0,0 1 0,-1-1-1,1 0 1,0 1 0,0-1-1,-1 1 1,1-1 0,0 1 0,0-1-1,0 0 1,-1 1 0,1 0 0,-13 19 47,-5 12-38,2 2-1,0 0 0,3 0 1,1 1-1,1 1 0,2 0 1,1 1-1,3-1 0,-2 39 1,6-41-11,-1 6 46,2 0 0,2 0-1,12 74 1,-12-107-50,-1 0 64,1 1 0,0 0 0,0 0-1,1-1 1,6 13 0,-8-19-48,0 0 1,0 1-1,0-1 1,0 0 0,0 0-1,0 1 1,1-1-1,-1 0 1,0 0-1,0 0 1,1 0-1,-1-1 1,1 1 0,-1 0-1,1-1 1,-1 1-1,1-1 1,-1 1-1,1-1 1,0 0-1,-1 1 1,1-1 0,0 0-1,-1 0 1,1 0-1,0-1 1,-1 1-1,1 0 1,-1 0 0,1-1-1,-1 1 1,1-1-1,0 0 1,1 0-1,7-4 32,0 0-1,0-1 0,-1 0 0,0-1 1,0 0-1,-1 0 0,1-1 1,-2 0-1,1 0 0,12-18 1,-8 7 14,0-1 1,-1 0 0,-2-1 0,11-29 0,-9 25-5,-9 21-34,1 0 0,-1 0 0,-1-1 0,1 1 0,-1 0 0,1-1 0,-1 1 0,0-10 0,1 6 59,1 0 1,-3 8-81,0 0 0,-1 0 0,1 0 0,0 0 0,0 0 0,0 0 0,0 0 0,0 0 0,0 0 0,0 0 0,0 0 0,0 0 0,0 0 0,0 0 0,0 0 0,0 0 0,0 0 0,0 0 0,0 0 1,0 0-1,-1 0 0,1 0 0,0 0 0,0 0 0,0 0 0,0 0 0,0 0 0,0 0 0,0 0 0,0 0 0,0 0 0,0 0 0,0 0 0,0 0 0,0-1 0,0 1 0,0 0 0,0 0 0,0 0 0,0 0 0,0 0 0,0 0 0,0 0 0,0 0 0,0 0 0,0 0 0,0 0 0,0 0 0,0 0 1,0 0-1,0 0 0,-2 3 4,1 0 0,-1 0 0,1 0 1,0 0-1,0 0 0,0 1 1,0-1-1,1 0 0,0 1 0,-1-1 1,1 0-1,1 5 0,-2 4 1,-1 8-4,-1 3-14,1 1 0,1-1 0,3 24 0,-2-41 8,0-1 0,1 1 0,0-1 0,1 0 0,-1 1 1,1-1-1,0 0 0,0 0 0,0 0 0,1 0 0,0 0 0,0 0 0,0-1 0,1 0 0,-1 1 0,1-1 0,0-1 0,7 6 1,-9-8 3,1 1 1,-1-1 0,1-1 0,0 1 0,-1 0 0,1 0 0,0-1 0,0 0-1,-1 0 1,1 1 0,0-2 0,0 1 0,0 0 0,-1 0 0,1-1 0,0 0-1,3-1 1,6-1 29,-1-2 0,16-7 0,-15 5 7,0 0 0,-1 0 1,0-1-1,0-1 0,-1 0 0,0 0 0,12-15 0,-7 5 66,-1 0 0,-2-1-1,16-30 1,-16 27 194,28-40 0,-40 63-297,0 0 0,0 0 0,0-1-1,1 1 1,-1 0 0,0 0 0,0-1-1,0 1 1,1 0 0,-1 0 0,0 0 0,0 0-1,1-1 1,-1 1 0,0 0 0,0 0-1,1 0 1,-1 0 0,0 0 0,0 0 0,1 0-1,-1 0 1,0 0 0,1 0 0,-1 0 0,0 0-1,0 0 1,1 0 0,-1 0 0,0 0-1,1 0 1,-1 0 0,0 0 0,0 0 0,1 0-1,-1 1 1,0-1 0,0 0 0,1 0-1,-1 0 1,0 0 0,0 1 0,1-1 0,-1 0-1,0 0 1,0 0 0,0 1 0,0-1-1,1 0 1,-1 0 0,0 1 0,0-1 0,0 0-1,0 1 1,0-1 0,0 0 0,0 0 0,0 1-1,0 0 1,6 18-20,-6-19 19,4 25-20,-1 0-1,0 0 1,-2 0-1,-2 0 1,0 0 0,-1 1-1,-1-1 1,-11 36-1,14-60 23,0 0-1,0 0 1,0 0 0,0-1-1,0 1 1,-1 0 0,1 0-1,0 0 1,-1-1 0,1 1-1,-1 0 1,1-1-1,-1 1 1,1 0 0,-1-1-1,1 1 1,-1 0 0,0-1-1,1 1 1,-1-1-1,0 1 1,0-1 0,1 1-1,-1-1 1,-1 1 0,1-2 3,0 1 1,0 0-1,0 0 1,0-1-1,0 1 1,0 0-1,0-1 1,0 1-1,0-1 1,0 1-1,1-1 1,-1 0-1,0 1 1,0-1-1,1 0 1,-1 0-1,-1-1 1,-5-8 61,1 1 1,-11-22-1,13 23-45,-4-10 41,8 16-52,-1-1 0,0 0-1,-1 1 1,1-1 0,0 0 0,-1 1 0,0-1 0,1 1-1,-1 0 1,0 0 0,-3-3 0,6 13-5,4 3-3,-1-6-3,0 0 1,0 0-1,0-1 0,1 0 0,-1 0 0,1 0 0,0 0 1,0-1-1,0 0 0,1 0 0,-1 0 0,1-1 1,0 0-1,0 0 0,-1 0 0,1-1 0,0 1 0,1-2 1,-1 1-1,0-1 0,0 0 0,0 0 0,0 0 0,0-1 1,0 0-1,0 0 0,0-1 0,0 1 0,6-4 1,16-9 36,0-1 1,-1-1-1,-1-2 1,43-36 0,-35 26 39,56-34 0,-2 10-2,-85 51-67,0 0 1,0 0-1,0 0 0,0 0 1,0 1-1,0-1 0,0 1 1,3 0-1,-5 0-4,-1 0 0,0 0 0,0 0 1,1 0-1,-1 0 0,0 0 0,1 0 0,-1 0 0,0 0 0,1 0 0,-1 0 0,0 0 0,1 0 0,-1 0 0,0 0 1,0 1-1,1-1 0,-1 0 0,0 0 0,0 0 0,1 1 0,-1-1 0,0 0 0,0 0 0,0 0 0,1 1 0,-1-1 1,0 1 1,0 0 0,-1 0 0,1-1 0,0 1 1,-1 0-1,1-1 0,-1 1 0,1 0 0,-1-1 1,1 1-1,-1-1 0,0 1 0,1-1 0,-1 1 1,0-1-1,1 0 0,-2 1 0,-45 26 95,39-24-89,-1 2 0,1-1 0,-1 1-1,1 0 1,1 1 0,-1 0 0,1 0-1,0 1 1,-11 13 0,16-16-10,0-1-1,1 0 1,0 1 0,-1-1 0,1 1 0,1-1 0,-1 1-1,0-1 1,1 1 0,0 0 0,0-1 0,0 1-1,0 0 1,1-1 0,-1 1 0,1-1 0,0 1-1,0-1 1,0 1 0,0-1 0,1 1 0,-1-1 0,1 0-1,0 0 1,0 0 0,0 0 0,1 0 0,-1 0-1,1-1 1,-1 1 0,1-1 0,0 0 0,0 0 0,0 0-1,5 3 1,-1-3 4,-1 0 0,1 0 0,0-1 1,0 0-1,0 0 0,0-1 0,0 0 0,0 0 0,0-1 0,0 1 0,0-2 0,0 1 0,0-1 0,0 0 1,-1 0-1,1-1 0,7-3 0,7-5 27,0-1 0,0-1 0,32-26-1,-21 11 15,0 0 0,-2-2 0,-2-2 0,-1 0 0,-1-2 0,-2-1 0,-1-1-1,-2 0 1,-2-2 0,-1 0 0,-2-2 0,12-43 0,-17 46-2,-4 16-9,0 0 0,-2 0 0,-1 0-1,0-1 1,-2 0 0,1-32 0,-3 53-36,0 0 1,-1-1-1,1 1 0,0 0 1,0 0-1,0-1 1,-1 1-1,1 0 1,0 0-1,-1 0 0,0 0 1,1-1-1,-1 1 1,0-1-1,1 2-1,-1 0 0,1 0 0,0 0 0,-1 0 0,1 0 0,0-1 0,-1 1 0,1 0 0,0 0 0,-1 0 0,1 0 0,0 0 0,-1 0 0,1 0 0,0 0 0,-1 0 0,1 1 0,0-1 0,-1 0 0,1 0 0,0 0 0,0 0 0,-1 0 0,1 1 0,0-1 0,-1 0 0,1 0 0,0 0 0,0 1 0,-1-1 0,1 0 0,0 1 0,-22 29-59,21-27 61,-13 22-41,2 1 0,1 0-1,-8 30 1,-19 86-69,26-94 87,-13 62-8,-21 74 82,43-174-43,-1 0 25,1 1 0,1-1 0,-2 14 0,-3-2 72,4-13 211,12-18-123,40-60-60,-13 20 0,44-50 0,-69 85-87,9-9 9,-19 22-56,0 0 0,0 0 0,0 0 0,0 1 0,0-1 0,0 0 0,0 1-1,0-1 1,1 1 0,-1-1 0,0 1 0,0 0 0,1-1 0,-1 1 0,0 0-1,1 0 1,-1 0 0,3 0 0,-3 0-1,-1 1 0,1-1 0,0 1 0,-1-1 0,1 1 0,0-1 0,-1 1 1,1-1-1,-1 1 0,1-1 0,-1 1 0,1 0 0,-1-1 0,1 1 0,-1 0 0,0 0 0,1-1 0,-1 1 0,0 0 0,0 0 0,1-1 0,-1 3 0,4 22-13,-3-18 11,2 20-10,-2-10 1,2 0-1,-1 0 1,2 0-1,0-1 1,1 1-1,1-1 1,15 29-1,-21-44 15,1 1 0,0-1 0,0 0 0,0 0 1,0 0-1,0 0 0,1 0 0,-1 0 0,0 0 0,0 0 0,1 0 0,-1 0 0,0-1 0,1 1 0,-1 0 1,1-1-1,-1 0 0,1 1 0,1-1 0,0 0 1,0 0-1,0 0 1,0 0 0,0 0-1,0-1 1,0 1 0,0-1 0,0 0-1,4-2 1,5-2 4,0-2 0,0 0-1,16-12 1,-21 14-4,62-51 48,-48 38-15,1 0 0,0 2 0,36-21 1,-44 30-13,-9 4-1,1 0 0,0 0 0,0 1-1,0 0 1,12-3 0,-15 5-19,-1-1 0,1 1 0,-1 1 0,1-1 0,0 0 0,-1 1 0,1-1-1,-1 1 1,1 0 0,-1 0 0,1 0 0,-1 0 0,1 0 0,-1 0 0,0 1 0,0-1 0,0 1 0,3 2 0,30 20 114,-39-27-103,0 1 0,-1 0 0,0 0 0,0 0-1,1 1 1,-1-1 0,0 1 0,0 1-1,0-1 1,0 1 0,0-1 0,-1 1-1,1 1 1,0-1 0,0 1 0,0 0 0,0 0-1,0 0 1,1 1 0,-1 0 0,0 0-1,1 0 1,-1 0 0,1 1 0,-7 5-1,4-4-15,1 1 0,0 0 0,0 0 0,0 1 0,1 0 0,0 0 0,0 0 0,1 0 0,-1 1-1,1 0 1,1 0 0,-1 0 0,1 0 0,0 1 0,1-1 0,-3 16 0,4-20-1,1 0 0,0 0 0,0 1 0,0-1 0,0 0 0,1 0 0,-1 0 0,1 0 0,0 0 0,0 0 0,0 0 0,0 0 0,0 0 0,1 0 0,0 0 0,2 4 0,-3-6 2,1 0-1,-1 0 1,0 1 0,1-1 0,-1 0 0,1 0 0,0 0 0,-1-1-1,1 1 1,-1 0 0,1-1 0,0 1 0,0-1 0,-1 1-1,1-1 1,0 0 0,0 0 0,0 0 0,0 0 0,-1 0-1,1 0 1,0 0 0,0 0 0,0-1 0,-1 1 0,1-1 0,0 0-1,-1 1 1,3-2 0,4-2 5,0-1 0,0 1-1,-1-1 1,0-1 0,0 1-1,0-1 1,7-9 0,4-5 23,15-25 0,-16 21-13,-11 16-9,-3 3-2,1 0-1,-1 0 1,1 1-1,1-1 1,5-4-1,-10 9-3,0 0-1,0 0 0,1 0 1,-1 0-1,0 0 1,0 0-1,1 0 1,-1 0-1,0 0 0,0 0 1,1 0-1,-1 0 1,0 0-1,0 1 1,1-1-1,-1 0 1,0 0-1,0 0 0,0 0 1,1 0-1,-1 1 1,0-1-1,0 0 1,0 0-1,0 0 1,1 1-1,-1-1 0,0 0 1,0 0-1,0 0 1,0 1-1,0-1 1,0 0-1,0 0 1,0 1-1,0-1 0,0 0 1,0 0-1,0 1 1,0-1-1,0 0 1,0 0-1,0 1 0,0-1 1,2 16-40,-1-13 33,0 6 3,0 1 0,1-1 0,0 0 0,1 0 0,0 0 0,0 0 0,1-1 0,0 1 0,1-1 0,0 0 0,0 0 0,1-1 0,-1 0 0,2 1 0,13 11 0,-18-18 4,0 0 1,1 0-1,-1 0 0,0 0 0,1 0 0,-1-1 1,0 1-1,1-1 0,-1 0 0,1 0 1,-1 0-1,1 0 0,-1 0 0,1 0 1,-1-1-1,1 1 0,-1-1 0,4-1 1,3-1 9,0 0 0,0-1 0,11-7 0,-8 3 13,0 0 0,-1-1-1,0 0 1,0 0 0,-1-1-1,0-1 1,-1 0 0,0 0-1,-1-1 1,-1 0 0,1 0-1,-2-1 1,0 1 0,5-16-1,-8 20 19,-2 5-26,0 0-1,0 0 1,0 0 0,-1 0 0,1 0-1,-1 0 1,1-1 0,-1-3 0,-15 72-37,13-51 11,0 1 0,1-1 0,1 0-1,0 1 1,1-1 0,1 0 0,3 16-1,-4-24 11,1-1-1,-1 0 0,1 0 0,0 0 0,1 0 0,-1 0 0,1-1 1,0 1-1,0-1 0,1 1 0,-1-1 0,1 0 0,0-1 1,0 1-1,0-1 0,1 1 0,-1-1 0,1 0 0,-1-1 0,1 1 1,10 2-1,-3-1-8,-1-2 1,2 1-1,-1-2 1,0 1 0,0-2-1,0 0 1,20-2-1,87-19-20,-93 15 25,4-2 7,-1-1 1,-1-1-1,0-2 0,0 0 0,-1-2 1,49-34-1,-74 44 12,-11 4 8,-16 7 15,7 0-16,0 1-1,0 1 1,0 1-1,1 0 1,-25 21-1,35-26-17,1 1 1,0 0-1,0 0 0,0 1 1,1 0-1,0 0 0,0 0 1,1 0-1,0 1 0,0-1 1,0 1-1,1 0 0,1 0 1,-1 1-1,-1 12 0,3-19-6,1 0-1,0 0 0,0 1 1,0-1-1,0 0 0,0 0 1,0 0-1,0 0 0,1 0 1,-1 0-1,1 0 0,0 0 1,-1 0-1,1 0 0,0 0 1,0 0-1,0-1 1,0 1-1,1 0 0,-1-1 1,0 1-1,1-1 0,-1 1 1,1-1-1,-1 1 0,1-1 1,0 0-1,0 0 0,-1 0 1,5 1-1,-2-1-1,-1 0 0,1 0 0,0 0 0,0-1 0,0 0 0,0 1 1,0-2-1,0 1 0,0 0 0,0-1 0,-1 0 0,1 0 0,0 0 0,0 0 0,4-2 0,1-2 20,0-1 0,0 0-1,-1 0 1,0-1 0,0 0-1,-1 0 1,1-1 0,-2 0-1,1 0 1,-1 0 0,0-1-1,-1 0 1,7-15 0,2 1 34,5-13 6,-18 32-38,-3 4-7,-7 10-3,-11 19-8,0 12 1,1 1 0,-20 67 0,16-41 0,-14 38 4,-60 151-119,94-250 113,0 0 0,-1-1 0,0 1 1,0-1-1,0 0 0,-1-1 0,-8 9 0,12-13 3,0 0 0,0 0 1,-1 0-1,1 0 0,0-1 1,-1 1-1,1 0 1,0-1-1,-1 1 0,1-1 1,-1 1-1,1-1 0,-1 0 1,1 1-1,-1-1 0,1 0 1,-3 0-1,2-1 2,1 1-1,-1-1 1,0 0-1,1 0 0,-1 1 1,1-1-1,0 0 1,-1 0-1,1 0 0,0-1 1,-1 1-1,1 0 1,0 0-1,0-1 1,0 1-1,0-1 0,0 1 1,1-1-1,-2-2 1,-1-4 11,0 1-1,1-1 1,0 0 0,0 0 0,1 0-1,0-1 1,0 1 0,1 0 0,0 0 0,0-1-1,1 1 1,3-13 0,1-1 32,1 0-1,1 1 1,14-31-1,-15 41-38,0 1 0,0 0 0,1 1-1,0 0 1,1 0 0,-1 0 0,2 1 0,-1 0 0,1 0 0,15-9-1,11-4-37,63-28-1,-47 24 28,34-18 54,109-74 1,-161 93-10,0-1 1,-2-2-1,0-1 0,-2-2 1,44-58-1,-61 72 56,17-33 0,-27 45-69,0 1 1,0-1-1,0 0 0,-1 0 0,0 1 0,0-1 0,0 0 0,0 0 0,-1 0 0,1 0 0,-1 0 0,0 0 0,0 0 0,-1 0 0,1 0 0,-3-8 0,3 11-25,-1-1 0,0 1 0,0 0 0,0-1 0,0 1 0,-1 0 0,1 0 0,0-1 0,-1 1 0,1 0 0,0 0 0,-1 1 0,1-1 0,-1 0 1,1 0-1,-1 1 0,0-1 0,1 1 0,-1-1 0,0 1 0,1 0 0,-1 0 0,0-1 0,1 1 0,-1 0 0,0 1 0,0-1 0,-1 0 0,-5 1 1,1 1 0,-1 0 0,1 0 0,0 0 0,-8 4 0,8-3-4,1 0 0,0 1 0,0-1 0,0 1 0,1 1 0,0-1 0,-1 1 0,1 0 0,1 0 0,-1 0 0,1 1 0,0 0 0,0-1 0,1 1 0,-1 1 0,1-1 0,1 0 0,-1 1 0,1 0 0,0-1 0,1 1 0,0 0 0,0 0 0,0 0 0,1 0 0,0 0 0,0 0 0,1 0 0,0 0 0,0 0 0,0 0 0,1-1 0,0 1 0,1 0 0,-1-1 0,1 0 0,0 1 0,1-1 0,0 0 0,0-1 0,0 1 0,0-1 0,1 0 0,0 0 0,0 0 0,8 5 0,1 0 102,2 0-1,-1-1 1,1-1-1,0 0 1,1-1-1,-1-1 1,1-1 0,1 0-1,34 4 1,-40-8-247,0 0-1,0-1 1,0-1 0,0 0 0,0 0 0,20-6 0,-24 5-224,-1-1-1,1 1 1,-1-2 0,0 1-1,0-1 1,-1 0 0,1 0-1,-1-1 1,0 0 0,10-10-1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554 121 10656,'0'0'6783,"-14"-1"-6284,11 1-466,-9 0 55,0 0 1,1 0-1,-1 1 0,1 0 1,-1 1-1,1 1 0,0 0 1,-15 6-1,-9 7 337,1 2-1,1 1 1,1 2-1,-34 29 0,47-34-59,0 2 0,0 0 0,2 1 0,0 1 0,2 1 0,0 0-1,-12 24 1,25-41-269,0 0-1,0 0 0,0-1 1,1 1-1,0 0 1,0 0-1,0 1 0,0-1 1,1 0-1,-1 0 1,1 0-1,0 0 0,1 0 1,-1 1-1,1-1 1,-1 0-1,1 0 0,1 0 1,2 6-1,-3-7-41,1 0-1,0-1 0,0 1 1,0-1-1,0 0 0,0 1 1,0-1-1,1 0 0,-1-1 1,1 1-1,-1 0 0,1-1 1,0 1-1,0-1 0,0 0 1,-1 0-1,1 0 0,0 0 0,1 0 1,-1-1-1,0 0 0,0 1 1,0-1-1,0 0 0,0 0 1,3-1-1,4-1 52,-1 0-1,1 0 1,-1-1-1,0 0 0,0-1 1,0 0-1,0 0 1,13-11-1,63-48 475,-82 60-551,32-30 298,-1 0 1,49-67-1,-58 68-169,-17 23-97,4-5 130,0-1 1,-1 0-1,-1-1 0,15-29 1,-34 62 25,0-1 0,-19 27 0,0-3-120,-99 188 248,62-106-135,-179 294 403,176-305-612,107-141 0,186-194 0,46-40 0,-243 241 0,207-177 0,-18-15 0,-201 196 0,-1 0 0,0-1 0,-2 0 0,0-1 0,10-24 0,-18 34 0,-9 24 0,-13 25 0,-36 56 0,27-51 0,2 1 0,-33 83 0,56-125 0,-1 4 0,0 0 0,1 0 0,-1 0 0,1 7 0,0-12 0,1 0 0,0 0 0,0-1 0,0 1 0,0 0 0,0-1 0,0 1 0,0 0 0,0-1 0,0 1 0,1 0 0,-1-1 0,0 1 0,0 0 0,1-1 0,-1 1 0,0-1 0,1 1 0,-1 0 0,0-1 0,1 1 0,-1-1 0,1 1 0,-1-1 0,1 1 0,-1-1 0,1 0 0,0 1 0,-1-1 0,1 0 0,-1 1 0,1-1 0,0 0 0,-1 0 0,1 1 0,0-1 0,-1 0 0,1 0 0,0 0 0,-1 0 0,1 0 0,0 0 0,-1 0 0,1 0 0,0 0 0,-1 0 0,2-1 0,6-1 0,0 0 0,0-1 0,-1 1 0,1-2 0,-1 1 0,0-1 0,7-5 0,50-39 0,-41 30 0,201-181 0,-186 163 0,-1-7 0,-29 33 0,0 0 0,14-13 0,-16 16 0,-16 18 0,-7 13 0,-3 6 0,-30 57 0,46-78 0,0 0 0,0 1 0,1 0 0,0 0 0,1 0 0,0 0 0,1 0 0,0 0 0,0 1 0,1-1 0,1 11 0,-1-17 0,1-1 0,0 0 0,0 0 0,-1 0 0,2 0 0,-1 0 0,0 0 0,1-1 0,-1 1 0,1 0 0,0-1 0,0 1 0,0-1 0,0 1 0,0-1 0,0 0 0,1 0 0,-1 0 0,1 0 0,0-1 0,-1 1 0,1-1 0,0 1 0,0-1 0,0 0 0,0 0 0,0 0 0,0 0 0,0-1 0,7 1 0,2 0 0,0-1 0,0-1 0,0 0 0,0 0 0,0-1 0,22-6 0,14-10 0,0-2 0,-1-3 0,74-45 0,-74 40 0,249-149 0,-271 159 0,-22 12 0,-20 9 0,-6 6 0,1 1 0,0 1 0,1 1 0,-34 23 0,-73 68 0,120-97 0,-98 90 0,90-80 0,1 0 0,0 2 0,2 0 0,-15 23 0,26-36 0,-1-1 0,1 1 0,0 0 0,0 0 0,1 0 0,-1 0 0,1 0 0,0 0 0,0 5 0,1-8 0,0-1 0,0 1 0,0-1 0,0 1 0,1-1 0,-1 0 0,0 1 0,1-1 0,-1 1 0,1-1 0,0 0 0,-1 0 0,1 1 0,0-1 0,0 0 0,0 0 0,0 0 0,0 0 0,0 0 0,0 0 0,0 0 0,0 0 0,1 0 0,-1-1 0,0 1 0,0 0 0,1-1 0,-1 1 0,1-1 0,-1 1 0,0-1 0,1 0 0,-1 0 0,1 0 0,2 0 0,5 1 0,-1-1 0,1-1 0,0 0 0,-1 0 0,1-1 0,-1 0 0,1 0 0,14-7 0,-7 2 0,-1 0 0,0-1 0,23-16 0,-12 2 0,-1 0 0,-1-1 0,-1-2 0,-2 0 0,0-1 0,22-37 0,-40 58 0,-1 1 0,1-1 0,-1 1 0,1 0 0,1-1 0,-1 1 0,0 1 0,1-1 0,0 0 0,7-4 0,-10 10 0,1 1 0,-1-1 0,0 1 0,0-1 0,-1 1 0,1 0 0,0 0 0,-1-1 0,1 1 0,-1 4 0,0-5 0,2 17 0,2 0 0,-1 0 0,2 0 0,1-1 0,11 27 0,-14-39 0,0-1 0,0 1 0,1 0 0,-1-1 0,1 0 0,0 0 0,1 0 0,-1-1 0,1 1 0,0-1 0,0 0 0,1 0 0,-1-1 0,1 0 0,-1 0 0,1 0 0,0 0 0,0-1 0,0 0 0,8 1 0,-5-2 0,-1 0 0,1-1 0,-1-1 0,1 1 0,-1-2 0,0 1 0,1-1 0,-1 0 0,0 0 0,0-1 0,0 0 0,-1-1 0,1 0 0,-1 0 0,11-8 0,1-2 0,-1 0 0,-1-2 0,0 0 0,22-27 0,79-92 0,-117 134 0,-1 0 0,1 1 0,0-1 0,-1 0 0,1 0 0,0 0 0,0 1 0,0-1 0,-1 0 0,1 1 0,0-1 0,0 1 0,0-1 0,0 1 0,0-1 0,0 1 0,0 0 0,1 0 0,-1-1 0,0 1 0,0 0 0,2 0 0,-3 0 0,1 1 0,0-1 0,0 1 0,0 0 0,-1-1 0,1 1 0,0-1 0,0 1 0,-1 0 0,1 0 0,-1-1 0,1 1 0,-1 0 0,1 0 0,-1 0 0,1 0 0,-1 0 0,0-1 0,1 3 0,1 5 0,-1-1 0,0 1 0,0-1 0,0 16 0,-2-7 0,0-1 0,-1 1 0,-1 0 0,0-1 0,-1 1 0,-1-1 0,-7 17 0,9-27 0,1 1 0,-1-1 0,0 0 0,-1 0 0,1 0 0,-1 0 0,0-1 0,0 0 0,0 0 0,-1 0 0,1 0 0,-1 0 0,0-1 0,0 0 0,0 0 0,-1 0 0,1-1 0,-1 0 0,1 0 0,-1 0 0,0-1 0,-7 1 0,8-1 0,-1-1 0,1 0 0,0 0 0,0-1 0,-1 0 0,1 0 0,0 0 0,0 0 0,0-1 0,0 0 0,0 0 0,-5-3 0,16 3 0,5 4 0,19 5 0,0-2 0,0-1 0,1-2 0,0-1 0,31-2 0,-35-1 0,-1 0 0,-1-2 0,1 0 0,0-2 0,-1-1 0,0-1 0,-1-1 0,0-2 0,24-13 0,-10 4 0,-20 11 0,-1 0 0,0-2 0,0 0 0,-1-1 0,22-20 0,-6 2 0,-22 22 0,-1 0 0,0-2 0,13-17 0,-25 30 0,-3 7 0,4 1 0,0-1 0,1 0 0,0 1 0,0-1 0,1 0 0,1 1 0,0-1 0,0 1 0,1-1 0,0 0 0,1 0 0,0 0 0,1 0 0,-1-1 0,2 1 0,0-1 0,0 0 0,0 0 0,1-1 0,1 1 0,-1-1 0,14 12 0,-14-15 0,1 0 0,-1 0 0,1 0 0,9 4 0,-14-8 0,1 0 0,0 0 0,0 0 0,0 0 0,0-1 0,0 1 0,0-1 0,0 0 0,1 0 0,-1 0 0,0 0 0,0 0 0,0-1 0,3 0 0,-4 0 48,-1 0 0,0 1 0,0-1 0,0 0 0,0 0 0,0 1 0,0-1 0,0 0 0,0 0 0,0 0 0,0 0 0,0 0 0,-1 0 0,1-1 0,0 1 0,-1 0 0,1 0 0,-1 0 0,1-3 0,5-20-3066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1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21407,'0'0'2192,"86"24"-2496,-37-9 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2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1680 8744,'0'0'6956,"0"-11"-6455,0 2-415,1 0 1,0 1 0,0-1-1,1 0 1,0 1-1,1-1 1,0 1-1,0 0 1,1 0-1,0 0 1,6-9-1,24-35 504,3 2-1,2 1 1,2 2-1,2 2 1,2 1 0,79-58-1,-119 98-447,-1 1 0,1-1 0,0 1-1,0 0 1,0 0 0,1 1 0,-1-1 0,1 1 0,-1 0-1,1 1 1,0-1 0,10 0 0,-15 2-104,0 0 0,0 0 0,-1 0 0,1 0 0,0 1 0,0-1 0,-1 0 0,1 1 0,0-1 0,-1 0-1,1 1 1,0-1 0,-1 1 0,1-1 0,-1 1 0,1-1 0,-1 1 0,1-1 0,-1 1 0,1 0 0,-1-1 0,1 1 0,-1 0 0,0-1 0,1 1 0,-1 0 0,0 0 0,0-1 0,0 1 0,1 1 0,-1 25 536,0-25-542,-4 27 310,-1 0 1,-1-1 0,-2 0 0,-13 34 0,-2-7 302,-32 55-1,3-31 820,52-79-1445,1 0-1,-1 0 1,0 1-1,1-1 1,-1 0-1,1 0 1,-1 0-1,0 0 1,1 0-1,-1 0 0,0 0 1,1 0-1,-1 0 1,1 0-1,-1 0 1,0 0-1,1 0 1,-1 0-1,0 0 1,1 0-1,-1 0 1,1 0-1,-1 0 0,0-1 1,1 1-1,-1 0 1,0 0-1,0 0 1,1-1-1,-1 1 1,1-1-1,31-19 236,-2-1 0,0-1 0,40-40 0,-36 32-93,31-29 115,141-118 648,-197 170-875,0-1-18,0 1 0,0 0 1,1 0-1,0 1 1,0 1-1,0 0 0,0 0 1,18-5-1,-27 10-31,-1 0 0,1 0 0,0 0 0,-1 0 0,1 0 0,-1 0 0,1 0 0,-1 0 0,1 0 0,0 1 0,-1-1 0,1 0 0,-1 0 0,1 1 0,-1-1 0,1 0 0,-1 1 0,0-1 0,1 0 0,-1 1 0,1-1 0,-1 1 0,0-1 0,1 1 0,-1-1 0,0 1 0,1-1 0,-1 1 0,0-1 0,0 1 0,0-1 0,1 1 0,-1 0 0,0 0 0,3 23 0,-3-22 0,2 79 0,-3-58 0,1 0 0,1 0 0,1 0 0,1-1 0,2 1 0,6 23 0,-9-41 0,0-1 0,0 1 0,0 0 0,1-1 0,0 1 0,0-1 0,0 0 0,0 0 0,1 0 0,-1-1 0,1 1 0,0-1 0,0 1 0,0-2 0,1 1 0,-1 0 0,1-1 0,6 3 0,-5-3 0,1 0 0,-1-1 0,0 0 0,1 0 0,-1 0 0,1-1 0,-1 0 0,0 0 0,1-1 0,-1 0 0,1 0 0,-1 0 0,0-1 0,7-2 0,5-4 0,-1 0 0,1 0 0,-2-2 0,1 0 0,-1-1 0,-1 0 0,0-2 0,-1 1 0,16-19 0,-22 22 0,0-1 0,0-1 0,-1 1 0,0-1 0,0-1 0,-2 1 0,1-1 0,-2 0 0,1 0 0,-2-1 0,1 1 0,-2-1 0,0 0 0,1-18 0,-3 27 0,0 0 0,0 1 0,0-1 0,0 1 0,-1 0 0,0-1 0,1 1 0,-1-1 0,-1 1 0,1 0 0,0-1 0,-1 1 0,0 0 0,1 0 0,-1 0 0,0 1 0,-1-1 0,1 0 0,-3-2 0,2 3 0,0 1 0,0-1 0,0 1 0,0 0 0,0 0 0,0 0 0,0 0 0,0 0 0,0 1 0,0 0 0,-1-1 0,1 1 0,0 0 0,0 1 0,0-1 0,0 0 0,-1 1 0,1 0 0,0 0 0,0 0 0,0 0 0,-3 2 0,-5 1 0,1 2 0,-1-1 0,1 1 0,0 1 0,0 0 0,1 0 0,0 1 0,1 0 0,-1 1 0,1 0 0,1 0 0,-10 15 0,13-17 0,-1 1 0,2-1 0,-1 1 0,1 0 0,0 0 0,1 0 0,-1 0 0,2 1 0,-1-1 0,1 0 0,1 1 0,-1-1 0,2 1 0,-1-1 0,1 1 0,0-1 0,1 0 0,4 14 0,-3-15 0,0 0 0,1 0 0,0 0 0,0-1 0,1 0 0,0 0 0,0 0 0,0-1 0,1 0 0,0 0 0,0 0 0,0 0 0,1-1 0,-1 0 0,1-1 0,0 1 0,10 2 0,-7-2 0,-1-1 0,1 0 0,1 0 0,-1-1 0,0-1 0,1 1 0,-1-2 0,1 0 0,-1 0 0,0-1 0,1 0 0,14-3 0,-5-3 0,0-1 0,0 0 0,-1-2 0,0 0 0,-1-1 0,0-1 0,23-19 0,9-14 0,44-52 0,-26 26 0,-50 52 0,-1 0 0,-1 0 0,15-26 0,-59 89 0,-50 84 0,69-111 0,1 1 0,1 0 0,0 0 0,1 1 0,-5 35 0,9-44 0,1-3 0,0 0 0,0 0 0,0 1 0,1-1 0,0 0 0,1 0 0,-1 1 0,4 13 0,-3-21 0,-1 1 0,1 0 0,-1 0 0,1 0 0,-1 0 0,1 0 0,0 0 0,-1-1 0,1 1 0,0 0 0,0-1 0,0 1 0,-1 0 0,1-1 0,0 1 0,0-1 0,0 1 0,0-1 0,0 0 0,0 1 0,0-1 0,0 0 0,0 0 0,0 0 0,0 1 0,0-1 0,0 0 0,1-1 0,-1 1 0,0 0 0,0 0 0,0 0 0,1-1 0,5-1 0,0 0 0,0 0 0,11-6 0,-14 6 0,17-9 0,-1 0 0,-1-1 0,0-1 0,-1-1 0,21-20 0,76-88 0,-67 68 0,-44 50 0,-1 1 0,1-1 0,-1 1 0,1 0 0,0 0 0,0 0 0,0 0 0,5-2 0,-9 23 0,-23 53 0,-7 30 0,26-87 0,2 1 0,0-1 0,0 1 0,2-1 0,0 17 0,0-28 0,0-1 0,0 1 0,1-1 0,-1 0 0,1 1 0,-1-1 0,1 1 0,0-1 0,0 0 0,0 0 0,0 1 0,0-1 0,0 0 0,1 0 0,-1 0 0,1 0 0,0 0 0,-1-1 0,1 1 0,0 0 0,0-1 0,0 1 0,0-1 0,0 0 0,4 2 0,-2-2 0,1 0 0,-1 0 0,1-1 0,-1 1 0,1-1 0,-1 0 0,1 0 0,-1-1 0,0 1 0,1-1 0,-1 0 0,1 0 0,5-3 0,3-2 0,0 0 0,0-1 0,-1 0 0,0-1 0,0 0 0,-1-1 0,0-1 0,0 1 0,16-21 0,5-11 0,35-59 0,-63 95 0,73-117 0,-6-3 0,-5-3 0,53-147 0,-108 245 0,5-13 0,-1-1 0,-2-1 0,8-56 0,-20 99 0,-1 0 0,0 0 0,0 0 0,0 0 0,0-1 0,0 1 0,0 0 0,-1 0 0,1 0 0,-1 0 0,0-3 0,0 5 0,1-1 0,0 1 0,-1-1 0,1 1 0,0-1 0,-1 1 0,1 0 0,0-1 0,-1 1 0,1 0 0,-1-1 0,1 1 0,-1 0 0,1 0 0,-1-1 0,1 1 0,-1 0 0,1 0 0,-1 0 0,1 0 0,-1 0 0,1 0 0,-1 0 0,1 0 0,-1 0 0,1 0 0,-1 0 0,0 0 0,-2 1 0,0 0 0,1 0 0,-1 1 0,0-1 0,0 1 0,1 0 0,-1 0 0,1 0 0,0 0 0,0 0 0,0 0 0,0 0 0,-3 4 0,-7 12 0,1 0 0,1 1 0,0 1 0,-11 34 0,-21 88 0,39-129 0,-11 45 0,2 2 0,-8 114 0,17-111 0,2-1 0,3 0 0,16 98 0,-17-154 0,1 1 0,-1 0 0,2-1 0,-1 1 0,0-1 0,1 0 0,0 0 0,1 0 0,5 8 0,-7-11 0,1-1 0,-1 0 0,0 0 0,1 0 0,-1 0 0,1-1 0,-1 1 0,1-1 0,0 1 0,0-1 0,0 0 0,-1 0 0,1 0 0,0 0 0,0-1 0,0 1 0,1-1 0,-1 0 0,0 0 0,0 0 0,0 0 0,5-2 0,5 0 0,-1-2 0,1 0 0,-1 0 0,0-1 0,-1-1 0,1 0 0,-1 0 0,0-1 0,-1-1 0,1 0 0,14-15 0,2-5 0,-1-1 0,35-51 0,-30 29 0,-21 32 0,22-29 0,-29 43 0,1 0 0,0 1 0,0 0 0,1 0 0,-1 0 0,1 1 0,-1-1 0,1 1 0,1 0 0,9-4 0,-14 6 0,1 1 0,-1-1 0,1 1 0,-1-1 0,1 1 0,0 0 0,-1 0 0,1 0 0,-1 0 0,1 0 0,0 0 0,-1 0 0,1 0 0,-1 1 0,1-1 0,-1 1 0,1-1 0,-1 1 0,1-1 0,-1 1 0,2 1 0,0 0 0,-1 0 0,0 0 0,0 0 0,-1 0 0,1 1 0,0-1 0,-1 0 0,1 1 0,-1-1 0,0 1 0,1 3 0,1 3 0,0 0 0,-1 0 0,-1 0 0,0 0 0,0 0 0,-1 16 0,-4 20 0,-2 26 0,6-63 0,0-1 0,0 0 0,1 0 0,0 0 0,1 0 0,0 0 0,3 10 0,-3-15 0,-1 1 0,0-1 0,1 0 0,0 0 0,-1 0 0,1 0 0,0-1 0,0 1 0,0 0 0,0-1 0,0 1 0,0-1 0,1 0 0,-1 0 0,0 0 0,1 0 0,-1 0 0,1 0 0,-1-1 0,1 1 0,-1-1 0,1 1 0,3-1 0,7 0 0,-1 0 0,1-1 0,17-2 0,-24 2 0,29-5 0,-1-2 0,0-1 0,0-1 0,-1-2 0,41-21 0,-32 10 0,0-1 0,-1-2 0,49-42 0,-77 58 0,-1-1 0,0 0 0,-1-1 0,12-15 0,-23 27 0,1-1 0,-1 1 0,1-1 0,-1 0 0,1 1 0,-1-1 0,1 0 0,-1 1 0,0-1 0,1 0 0,-1 0 0,0 1 0,0-1 0,0 0 0,0 0 0,1 0 0,-1 1 0,0-1 0,0 0 0,0 0 0,-1 0 0,1-1 0,0 2 0,-1 0 0,0-1 0,1 1 0,-1 0 0,1-1 0,-1 1 0,1 0 0,-1 0 0,0-1 0,1 1 0,-1 0 0,0 0 0,1 0 0,-1 0 0,1 0 0,-1 0 0,0 0 0,1 0 0,-1 0 0,0 0 0,0 1 0,-38 11 0,18-2 0,0 0 0,1 2 0,0 0 0,1 1 0,1 2 0,0-1 0,1 2 0,-29 33 0,44-46 0,-1 0 0,1 1 0,-1-1 0,1 1 0,0-1 0,1 1 0,-1 0 0,1 0 0,-1 0 0,1 0 0,0 0 0,1 0 0,-1 0 0,1 0 0,-1 0 0,1 0 0,1 7 0,0-9 0,-1 1 0,1-1 0,0 0 0,0 1 0,0-1 0,0 0 0,0 0 0,0 0 0,1 0 0,-1 0 0,1 0 0,0 0 0,-1 0 0,1-1 0,0 1 0,0 0 0,0-1 0,0 0 0,0 1 0,0-1 0,1 0 0,-1 0 0,0 0 0,0-1 0,1 1 0,-1 0 0,1-1 0,-1 0 0,5 1 0,-2-1 0,0-1 0,-1 1 0,1-1 0,-1 1 0,1-1 0,0-1 0,-1 1 0,1-1 0,-1 1 0,0-1 0,0-1 0,0 1 0,0-1 0,0 1 0,0-1 0,0 0 0,3-4 0,6-6 0,-1-1 0,21-29 0,-18 19 0,19-42 0,-21 39 0,-19 41 0,0 1 0,1-1 0,0 1 0,2-1 0,-1 1 0,-1 30 0,4-35 0,1 0 0,0 0 0,0 0 0,1 0 0,1 0 0,0 0 0,0-1 0,1 1 0,0-1 0,0 0 0,1 1 0,7 10 0,-10-18 0,1-1 0,-1 1 0,1-1 0,-1 0 0,1 0 0,0 1 0,-1-1 0,1 0 0,0 0 0,0-1 0,0 1 0,0 0 0,0-1 0,0 1 0,0-1 0,0 1 0,0-1 0,0 0 0,0 0 0,0 0 0,0 0 0,0 0 0,0 0 0,0-1 0,0 1 0,0-1 0,0 1 0,2-2 0,9-2 0,-1-1 0,1-1 0,11-6 0,-19 9 0,23-13 0,-2-1 0,0-1 0,-1-2 0,36-35 0,83-102 0,-129 140 0,24-31 0,-3-2 0,45-80 0,42-117 0,-77 142 0,56-191 0,-101 292 0,0 0 0,0 0 0,0 1 0,0-1 0,0 0 0,-1 0 0,1 0 0,-1 0 0,0 0 0,0 0 0,0 1 0,-1-1 0,1 0 0,-3-6 0,3 10 0,0-1 0,-1 1 0,1 0 0,0-1 0,-1 1 0,1 0 0,0 0 0,-1-1 0,1 1 0,0 0 0,-1 0 0,1 0 0,-1-1 0,1 1 0,-1 0 0,1 0 0,0 0 0,-1 0 0,1 0 0,-1 0 0,1 0 0,-1 0 0,1 0 0,0 0 0,-1 0 0,1 0 0,-1 0 0,1 0 0,-1 1 0,1-1 0,0 0 0,-1 1 0,-15 8 0,15-8 0,-11 10 0,0 0 0,0 0 0,1 1 0,1 1 0,0 0 0,1 0 0,-8 15 0,-3 10 0,-22 59 0,21-41 0,3 1 0,3 1 0,-16 116 0,27-133 0,2 1 0,1-1 0,3 0 0,1 0 0,2 0 0,16 64 0,-21-103 0,3 10 0,1 0 0,0 0 0,1 0 0,11 20 0,-15-29 0,1-1 0,-1 1 0,1-1 0,0 0 0,0 0 0,0 0 0,0 0 0,0 0 0,1 0 0,-1-1 0,0 1 0,1-1 0,0 1 0,-1-1 0,1 0 0,0 0 0,-1 0 0,1-1 0,0 1 0,0-1 0,0 1 0,-1-1 0,1 0 0,0 0 0,0 0 0,0 0 0,4-1 0,2-2 0,-1 1 0,1-1 0,0-1 0,-1 1 0,1-1 0,-1-1 0,0 0 0,9-7 0,59-54 0,-30 24 0,-26 22 0,-17 16 0,0 1 0,1-1 0,-1 1 0,1 0 0,0-1 0,-1 2 0,1-1 0,1 0 0,7-3 0,-12 7 0,1 0 0,-1 0 0,0 0 0,1 1 0,-1-1 0,0 0 0,0 0 0,0 0 0,0 0 0,0 0 0,0 1 0,0-1 0,0 0 0,0 0 0,-1 0 0,1 0 0,-1 2 0,1-3 0,-6 28 0,0-4 0,-3 46 0,8-63 0,1 0 0,0 0 0,1 0 0,-1-1 0,1 1 0,1 0 0,-1 0 0,1 0 0,1-1 0,-1 1 0,5 8 0,-5-13 0,-1 1 0,1-1 0,0 0 0,0 0 0,0 0 0,0 0 0,1 0 0,-1 0 0,0-1 0,1 1 0,-1-1 0,1 1 0,-1-1 0,1 0 0,0 0 0,0 0 0,-1-1 0,1 1 0,0-1 0,0 1 0,0-1 0,0 0 0,0 0 0,0 0 0,-1 0 0,1-1 0,0 1 0,5-3 0,2 1 0,1-2 0,-1 0 0,0 0 0,0 0 0,-1-2 0,13-8 0,5-7 0,-1-2 0,-1-1 0,-1 0 0,34-47 0,-24 23 0,-2 0 0,40-84 0,36-112 0,-91 204 0,31-83 0,47-188 0,-93 305 0,0 1 0,-1 0 0,0 0 0,1 0 0,-2-1 0,1 1 0,-1 0 0,0-1 0,0 1 0,0 0 0,-2-10 0,2 14 0,-1 1 0,1-1 0,0 1 0,0-1 0,-1 1 0,1 0 0,0-1 0,0 1 0,-1 0 0,1-1 0,0 1 0,-1 0 0,1-1 0,-1 1 0,1 0 0,0 0 0,-1-1 0,1 1 0,-1 0 0,1 0 0,-1 0 0,1 0 0,-1-1 0,1 1 0,0 0 0,-1 0 0,1 0 0,-1 0 0,1 0 0,-1 0 0,1 0 0,-1 0 0,1 1 0,-1-1 0,1 0 0,-1 0 0,1 0 0,0 0 0,-1 1 0,1-1 0,-1 0 0,1 0 0,0 1 0,-1-1 0,1 0 0,0 1 0,-1-1 0,1 0 0,-1 2 0,-20 19 0,8-2 0,1-1 0,0 2 0,-14 31 0,-21 66 0,-61 234 0,87-259 0,-16 178 0,33-226 0,1-18 0,1 40 0,2-59 0,0 0 0,1 0 0,0 0 0,1 0 0,0-1 0,0 1 0,0 0 0,0-1 0,1 1 0,6 8 0,-8-13 0,1 0 0,-1 1 0,1-1 0,0-1 0,0 1 0,0 0 0,0 0 0,0-1 0,0 1 0,0-1 0,0 1 0,0-1 0,1 0 0,-1 0 0,1 0 0,-1 0 0,5 0 0,-3 0 0,1-1 0,-1 0 0,0 0 0,0-1 0,0 1 0,0-1 0,0 0 0,0 0 0,0 0 0,5-3 0,3-2 0,0 0 0,-1-1 0,0-1 0,0 0 0,19-18 0,22-27 0,-27 27 0,1 0 0,1 1 0,53-36 0,-80 61 0,1 0 0,-1-1 0,0 1 0,0 0 0,0 0 0,1 0 0,-1-1 0,0 1 0,0 0 0,1 0 0,-1 0 0,0 0 0,1 0 0,-1 0 0,0 0 0,0 0 0,1 0 0,-1 0 0,0 0 0,1 0 0,-1 0 0,0 0 0,1 0 0,-1 0 0,0 0 0,0 0 0,1 0 0,-1 0 0,0 0 0,1 1 0,-1-1 0,0 0 0,0 0 0,0 0 0,1 0 0,-1 1 0,2 11 0,-8 18 0,-32 126 0,35-135 0,0 0 0,1 0 0,2 0 0,0 0 0,5 36 0,-5-57 0,0 1 0,0 0 0,0-1 0,0 1 0,0 0 0,1-1 0,-1 1 0,0 0 0,0-1 0,1 1 0,-1-1 0,0 1 0,1 0 0,-1-1 0,1 1 0,-1-1 0,1 1 0,-1-1 0,1 1 0,-1-1 0,1 0 0,-1 1 0,1-1 0,-1 0 0,1 1 0,0-1 0,-1 0 0,1 0 0,0 1 0,1-1 0,0 0 0,-1 0 0,1-1 0,-1 1 0,1 0 0,0-1 0,-1 1 0,1-1 0,-1 1 0,1-1 0,2-1 0,3-2 0,0-1 0,-1 0 0,12-10 0,66-78 0,-15 15 0,-15 16 0,-32 36 0,2 0 0,29-25 0,-53 50 0,1 1 0,-1-1 0,1 1 0,-1 0 0,0-1 0,1 1 0,-1 0 0,1-1 0,-1 1 0,1 0 0,-1 0 0,1-1 0,0 1 0,-1 0 0,1 0 0,-1 0 0,1 0 0,-1 0 0,1 0 0,0 0 0,-1 0 0,1 0 0,-1 0 0,1 0 0,-1 0 0,1 0 0,-1 0 0,2 1 0,-2-1 0,1 1 0,-1 0 0,1 0 0,-1 0 0,1-1 0,-1 1 0,1 0 0,-1 0 0,0 0 0,1 0 0,-1 0 0,0 0 0,0 0 0,0 0 0,0 0 0,0 0 0,0 0 0,0 1 0,-2 17 0,-2 0 0,0 0 0,0 0 0,-2-1 0,0 0 0,-11 20 0,7-15 0,-38 85 0,-5-3 0,-4-2 0,-5-3 0,-75 93 0,133-187 0,-1 0 0,1 0 0,-1 0 0,0 0 0,0 0 0,-1-1 0,0 0 0,0 0 0,0 0 0,-9 5 0,14-10 0,0 0 0,0 0 0,1 1 0,-1-1 0,0 0 0,1 0 0,-1 0 0,0 1 0,0-1 0,1 0 0,-1 0 0,0 0 0,0-1 0,0 1 0,1 0 0,-1 0 0,0 0 0,1 0 0,-1-1 0,0 1 0,0 0 0,1-1 0,-1 1 0,0 0 0,1-1 0,-1 1 0,1-1 0,-1 1 0,1-1 0,-1 1 0,1-1 0,-1 0 0,1 1 0,-1-1 0,1 0 0,0 1 0,-1-1 0,1 0 0,0 1 0,0-1 0,-1 0 0,1 0 0,0 1 0,0-1 0,0 0 0,0 0 0,0 1 0,0-1 0,0-1 0,0-4 0,-1-1 0,1 1 0,1-1 0,1-10 0,2-1 0,2 1 0,0-1 0,0 1 0,2 0 0,0 1 0,1-1 0,13-17 0,-4 9 0,1 1 0,0 1 0,39-33 0,-26 29 0,1 2 0,72-39 0,79-26 0,-157 77 0,-2 2 0,4-2 0,45-28 0,-64 35 850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2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18295,'0'0'2918,"12"-4"-2066,22-6-324,0 2 1,1 2-1,38-3 0,121 4 1119,-132 10-573,0 2 1,111 29-1,-136-24 68,-36-11-1271,1-1 0,-1 1-1,0-1 1,0 1 0,0 0 0,0 0 0,0-1 0,1 1-1,-1 0 1,0 0 0,-1 0 0,1 0 0,0 0 0,0 0-1,0 0 1,-1 0 0,1 1 0,0-1 0,-1 0 0,1 0-1,-1 0 1,0 1 0,1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2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18695,'0'0'6432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2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13056,'0'0'3073,"20"-1"-1971,169-15 839,124-8 306,291-5 1628,-440 24-2561,47-3 386,-121-5-1434,-59 5-3602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6:2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72 9648,'0'0'11959,"3"-10"-11232,7-31-4,-10 40-643,1 0 0,-1 0 0,0 0 0,0 1 0,0-1 0,1 0 0,-1 0 0,0 0 0,0 0 0,-1 1 0,1-1 0,0 0 0,0 0 0,0 0 0,0 1 0,-1-1 0,1 0 1,0 0-1,-1 1 0,1-1 0,-1-1 0,0 2-6,1 0 1,-1-1-1,1 1 1,-1 0-1,1 0 1,-1 0 0,1 0-1,-1 0 1,0 0-1,1 0 1,-1 0-1,1 0 1,-1 0-1,1 0 1,-1 0 0,0 0-1,1 0 1,-1 1-1,1-1 1,-1 0-1,0 1 1,-22 16 2506,22-17-2557,1 0 0,0 0-1,-1 1 1,1-1 0,0 0 0,0 0-1,-1 1 1,1-1 0,0 0 0,0 1-1,0-1 1,0 1 0,-1-1 0,1 0-1,0 1 1,0-1 0,0 0 0,0 1-1,0-1 1,0 1 0,0-1 0,0 0-1,0 1 1,0-1 0,0 1 0,0-1-1,0 0 1,1 1 0,-1-1 0,0 0-1,0 1 1,0-1 0,13 7 1232,-9-7-1016,-1 1 0,1-1 0,-1 0 0,1 0 0,-1 0 0,7-1 0,-9 1-240,1-1 0,-1 1 0,1-1 0,-1 1 0,0-1 0,1 1 0,-1-1 0,0 0 0,0 0 0,1 1 0,-1-1 0,0 0 0,0 0 0,1-2 0,-3 5 0,-1 0 0,1 0 0,-1 0 0,0 0 0,1 0 0,-1 0 0,0 0 0,0 0 0,-1-1 0,1 1 0,0-1 0,0 0 0,-5 2 0,4-1 0,-1 0 0,0 0 0,0 1 0,1-1 0,-1 1 0,-2 3 0,-13 16 0,62-50 0,-16 7 0,27-23 0,-53 48-189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7:09.68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53 7528,'0'0'4865,"11"2"-4712,31 12 10,-41-13-153,0 0-1,1 0 1,-1 0 0,0-1 0,0 1-1,0 0 1,0 1 0,0-1-1,-1 0 1,1 0 0,0 0-1,0 1 1,-1-1 0,1 0 0,-1 0-1,1 1 1,-1-1 0,1 1-1,-1-1 1,0 0 0,0 1 0,0-1-1,0 1 1,0-1 0,0 3-1,0 5 52,4 21 313,-1 56-1,-1-78-170,1-9 130,3-17-98,-6-111 275,2 119-376,-1 10-120,-1 0-1,0 0 0,0-1 1,1 1-1,-1 0 0,0 0 0,0-1 1,0 1-1,1 0 0,-1-1 1,0 1-1,0 0 0,0-1 0,0 1 1,0 0-1,0-1 0,0 1 1,0 0-1,1-1 0,-1 1 0,0 0 1,-1-1-1,1 1 0,0 0 1,0-1-1,0 1 0,0 0 0,0-1 1,0 1-1,0 0 0,0 0 1,-1-1-1,1 1 0,0 0 0,0-1 1,0 1-1,-1 0 0,1 0 1,0-1-1,0 1 0,0 0 0,-1 0 1,1 0-1,0-1 0,-1 1 1,1 0-1,-7 28 546,3 6-293,3-24-157,0 0 0,0 0 0,-1-1 0,-1 1 0,-6 17-1,9-27-87,0 1 0,0-1 0,0 1-1,0-1 1,-1 1 0,1-1 0,0 0-1,0 1 1,-1-1 0,1 1 0,0-1-1,-1 0 1,1 1 0,-1-1-1,1 1 1,0-1 0,-1 0 0,1 0-1,-1 1 1,1-1 0,-1 0 0,1 0-1,-1 1 1,-6-9 329,2-24 6,4 27-320,0 0 33,-3-20 68,4 24-126,0 1 1,0-1 0,0 1-1,0-1 1,-1 1 0,1-1-1,0 1 1,0-1 0,0 1-1,1-1 1,-1 1 0,0-1-1,0 1 1,0-1 0,0 1-1,0-1 1,1 1 0,-1-1-1,0 1 1,0-1 0,1 1-1,-1-1 1,0 1 0,1 0-1,-1-1 1,0 1 0,1 0-1,-1-1 1,0 1 0,1 0-1,-1-1 1,1 1 0,-1 0-1,1 0 1,0-1 0,3 11 250,29 67 172,-22-48-199,20 37 0,-31-65-222,0 0-1,0-1 0,0 1 1,1 0-1,-1-1 1,0 1-1,1 0 0,-1-1 1,0 1-1,1-1 0,-1 1 1,1 0-1,-1-1 1,1 1-1,-1-1 0,1 0 1,-1 1-1,1-1 0,0 1 1,-1-1-1,1 0 1,0 1-1,-1-1 0,1 0 1,0 0-1,-1 0 0,1 1 1,0-1-1,0 0 1,0 0-1,1-1-2,-1-1 0,0 1 0,0 0 0,1 0 0,-1-1 0,0 1 1,0-1-1,0 1 0,0-1 0,0 1 0,-1-1 0,2-2 0,8-21 11,-1 0-1,-1-1 1,7-42 0,-9 36 31,2 0 1,13-33-1,-21 64-43,1 0 0,-1-1 1,1 1-1,-1 0 0,1 0 0,0 0 0,-1-1 0,1 1 0,0 0 1,0 0-1,0 0 0,0 0 0,0 0 0,0 1 0,0-1 1,0 0-1,0 0 0,1 1 0,-1-1 0,0 1 0,0-1 1,1 1-1,-1-1 0,0 1 0,1 0 0,1-1 0,-1 2 8,0-1 0,-1 0 0,1 1 0,0-1 0,-1 1-1,1-1 1,-1 1 0,1 0 0,-1 0 0,1 0-1,-1 0 1,1 0 0,-1 0 0,0 0 0,1 0-1,-1 1 1,0-1 0,0 0 0,0 1 0,0-1 0,1 4-1,37 80 518,-54-131-149,13 39-373,-7-7-94,9 14 76,-1 0 1,0 0-1,1 0 0,-1 0 0,1 0 0,-1 0 1,1 0-1,-1 0 0,1 1 0,-1-1 0,0 0 1,1 0-1,0 1 0,-1-1 0,1 0 0,-1 1 1,1-1-1,-1 0 0,1 1 0,0-1 1,-1 1-1,1-1 0,0 1 0,-1-1 0,1 1 1,0-1-1,0 1 0,-1-1 0,1 1 0,0 0 1,-1 0-12,1 0-1,-1 0 1,0 0 0,0 0 0,0 0 0,1 0 0,-1-1 0,0 1 0,0 0 0,0-1 0,0 1 0,0-1-1,0 1 1,0-1 0,0 1 0,-1-1 0,1 0 0,0 1 0,0-1 0,0 0 0,0 0 0,-2 0 0,-28-4-138,7 0 167,0 6 147,13 2-30,10-4-128,1 0 1,0 0-1,0 0 1,0 0-1,0 0 1,0 0-1,0 0 1,0 1-1,0-1 1,0 0-1,-1 0 1,1 0 0,0 0-1,0 0 1,0 0-1,0 0 1,0 0-1,0 1 1,0-1-1,0 0 1,0 0-1,0 0 1,0 0-1,0 0 1,0 0-1,0 1 1,0-1-1,0 0 1,0 0-1,0 0 1,0 0-1,0 0 1,0 0-1,0 1 1,0-1-1,0 0 1,0 0-1,0 0 1,0 0 0,0 0-1,1 0 1,-1 0-1,0 0 1,0 1-1,0-1 1,0 0-1,0 0 1,0 0-1,0 0 1,0 0-1,0 0 1,1 0-1,-1 0 1,0 0-1,0 0 1,0 0-1,41 3 930,-41-3-863,0 50 916,-1-51-1115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37:17.42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5361 230 7736,'0'0'2486,"8"-11"-2228,26-33-48,-32 41-175,1 0 1,0 1-1,0-1 0,0 1 0,0 0 0,0 0 0,5-3 0,-7 5-5,0 0-1,0-1 1,0 1-1,-1 0 0,1-1 1,0 1-1,0-1 1,0 1-1,-1-1 0,1 1 1,0-1-1,-1 0 0,1 1 1,0-1-1,-1 0 1,1 0-1,-1 1 0,1-1 1,-1 0-1,1 0 1,-1 0-1,0 0 0,1 1 1,-1-1-1,0-2 193,2 3-89,-1 0 0,1 0 0,-1 0 0,1 1 1,-1-1-1,1 0 0,-1 1 0,1-1 1,-1 1-1,3 1 0,-2 3-20,1-1 0,-1 1 0,0 0 0,0 1 0,-1-1 0,0 0 0,0 0 0,0 1 0,0-1 0,-1 1 0,0-1 0,0 1-1,0-1 1,-1 0 0,0 1 0,0-1 0,0 0 0,0 1 0,-1-1 0,0 0 0,-5 9 0,7-14-96,0 0 1,0 0-1,-1 1 70,1-1-70,0 0 0,0 0 0,0 0 1,0 0-1,-1 0 0,1 0 1,0 0-1,0 0 0,0 1 0,0-1 1,0 0-1,-1 0 0,1 0 1,0 0-1,0 0 0,0 0 0,0 0 1,-1 0-1,1 0 0,0 0 1,0 0-1,0 0 0,0 0 1,-1-1-1,1 1 0,0 0 0,0 0 1,0 0-1,0 0 0,0 0 1,-1 0-1,-6-8 234,-5-15-229,10 18 69,-3-5-12,2 4-44,0 0 1,0 0-1,-1 0 1,-5-6-1,9 11-7,-1 0 0,0 0-1,0 0 1,0 0 0,0 0 0,0 0-1,0 0 1,0 1 0,0-1 0,-1 0 0,1 1-1,0-1 1,0 1 0,-1-1 0,1 1-1,0 0 1,-1 0 0,1-1 0,0 1-1,-1 0 1,1 0 0,0 0 0,-1 0-1,1 0 1,0 1 0,-1-1 0,-1 1-1,-12 5 94,1 2-1,0-1 0,-21 16 0,22-14-36,0-1-1,0 0 0,-1 0 1,-18 6-1,30-14-57,0 1 1,-1 0 0,1-1-1,0 1 1,-1-1 0,1 0-1,0 0 1,-1 0 0,1 0-1,0 0 1,-1 0 0,1-1-1,0 1 1,0-1 0,-1 0-1,1 0 1,0 0 0,0 0-1,0 0 1,-3-2 0,-1-1 75,1-1 0,0 0 0,0 0 1,0-1-1,-5-7 0,10 14-85,-1-1-1,1 1 1,-1-1-1,1 0 1,0 1-1,-1-1 1,1 1-1,-1-1 1,1 1 0,0 0-1,-1-1 1,1 1-1,0-1 1,0 1-1,-1 0 1,1-1-1,0 1 1,0-1 0,0 1-1,0 0 1,0-1-1,0 1 1,0 0-1,0 0 1,-3 24 66,2-16-40,1-7-30,-1 1 1,1-1-1,0 1 0,0-1 1,0 1-1,0-1 0,1 1 1,-1 0-1,0-1 0,1 1 1,0-1-1,1 5 0,-1-7-10,-1 0-1,0 0 0,0 0 0,0 0 0,0 0 0,1 0 1,-1 0-1,0 0 0,0 0 0,0 0 0,1 0 0,-1 0 1,0 0-1,0 0 0,0 0 0,0 0 0,1-1 0,-1 1 1,0 0-1,0 0 0,0 0 0,0 0 0,1 0 0,-1 0 1,0 0-1,0-1 0,0 1 0,0 0 0,0 0 0,0 0 1,0 0-1,1 0 0,-1-1 0,0 1 0,0 0 0,0 0 1,0 0-1,0 0 0,0-1 0,0 1 0,0 0 1,0 0-1,0-1 0,3-12 17,-2 9-6,2-7-5,1-2 2,-1-1 0,0 0 0,-1 0-1,-1 0 1,0 0 0,0 0 0,-2 0 0,-1-15-1,2 29-9,0 0 0,0 0 0,0 0 0,0 0 0,0 0-1,0 1 1,0-1 0,0 0 0,0 0 0,0 0 0,0 0 0,0 0-1,-1 0 1,1 0 0,0 0 0,0 0 0,0 0 0,0 0 0,0 0-1,0 0 1,0 1 0,0-1 0,0 0 0,0 0 0,0 0 0,0 0-1,0 0 1,0 0 0,0 0 0,0 0 0,0 0 0,-1 0 0,1 0-1,0 0 1,0 0 0,0 0 0,0 0 0,0 0 0,0 0 0,0 0-1,0 0 1,0 0 0,0 0 0,0 0 0,-1 0 0,1 0-1,0 0 1,0 0 0,0 0 0,0 0 0,0 0 0,0 0 0,0 0-1,0 0 1,0 0 0,0 0 0,0 0 0,0 0 0,0-1 0,-1 1-1,-3 14-18,-6 24-7,-68 303 107,76-330-51,0 0 0,-1 20-1,-3-94-22,6 7-41,-4-102-79,2 129 62,-2 0-1,-1-1 0,-10-36 1,11 55 17,0 1 0,-1-1 1,-7-13-1,9 20 27,1 0 0,-1 0 0,0 1-1,0-1 1,0 0 0,0 1 0,-1 0 0,1 0 0,-1 0 0,-6-4-1,8 7 14,0-1 0,0 0 0,-1 1 0,1 0-1,0-1 1,0 1 0,-1 0 0,1 0 0,0 0 0,0 0-1,-1 1 1,1-1 0,0 1 0,0-1 0,0 1-1,0 0 1,-1 0 0,1 0 0,0 0 0,1 0-1,-1 0 1,-3 2 0,-4 4 19,0 0 0,1 1 0,-8 8 0,13-13-17,0 1-1,-6 6 13,-1 0 0,0-1 0,0-1-1,-13 9 1,19-14-15,0-1 0,-1 0 0,0 0 0,1 0-1,-1-1 1,0 0 0,0 0 0,0 0 0,0 0-1,0-1 1,0 1 0,0-1 0,0-1 0,-8 0-1,-12-4 0,15 3-2,-1 0-1,0 1 1,1 0-1,-1 0 1,0 1-1,0 0 1,-13 3-1,-7 3 8,24-5-3,-1 0 1,0 1-1,0 0 0,1 0 1,-1 1-1,-13 6 1,-18 10 35,37-17-39,0-2 0,0 1-1,-1 0 1,1 0 0,-1-1 0,1 1 0,0-1-1,-1 0 1,1 0 0,-1 0 0,1 0-1,-1 0 1,1-1 0,-4 0 0,2-1-2,0 1 0,-1-1 0,1 1 0,0 0 0,-8 0 0,11 1 1,1 0 0,0 0-1,-1 0 1,1 1 0,0-1 0,0 0-1,-1 0 1,1 1 0,0-1-1,0 0 1,0 0 0,-1 1-1,1-1 1,0 0 0,0 1-1,0-1 1,0 0 0,0 1-1,0-1 1,-1 0 0,1 1 0,0-1-1,0 0 1,0 1 0,0-1-1,1 1 1,-1 2 31,0-9-14,3-45 30,-3 47 6,-6 10-19,-6 15 6,-72 165 256,83-183-285,-1 1 1,0-1 0,0 1-1,-1-1 1,-4 6 0,7-9-11,-1 1 0,1-1 0,-1 1 1,1-1-1,-1 1 0,1-1 0,-1 1 0,1-1 1,-1 0-1,0 1 0,1-1 0,-1 0 0,0 1 1,1-1-1,-1 0 0,0 0 0,1 0 0,-1 0 1,0 0-1,1 0 0,-1 0 0,0 0 0,0 0 1,1 0-1,-1 0 0,0 0 0,1 0 0,-1-1 1,0 1-1,1 0 0,-1 0 0,0-1 0,1 1 1,-1 0-1,1-1 0,-1 1 0,1-1 0,-1 1 1,1-1-1,-2 0 0,-5-8 2,1 0 1,-1 0-1,1 0 1,1 0-1,0-1 1,-6-16-1,-16-66 27,5 15-21,20 74-11,0-1 0,1 1 0,-1-1 0,0 1 0,-1 0 0,-3-4 0,6 6 0,-1 0 0,1 1 0,-1-1 0,1 1 0,0-1 0,-1 1 0,1-1 0,-1 1 0,0-1 0,1 1 0,-1 0 0,1-1 0,-1 1 0,0 0 0,1-1 0,-1 1 0,0 0 0,1 0 0,-1 0 0,0 0 0,1-1 0,-1 1 0,0 0 0,1 0 0,-1 0 0,0 0 0,0 1 0,1-1 0,-1 0 0,0 0 0,1 0 0,-1 0 0,0 1 0,1-1 0,-1 0 0,1 1 0,-1-1 0,0 1 0,1-1 0,-1 0 0,1 1 0,-1-1 0,0 2 0,-5 7 4,0 1 0,0 0 1,1 0-1,0 1 0,-3 11 0,-16 61 41,19-64-35,-10 41 32,4-15 75,-26 70 0,37-115-115,0 0 0,0 0-1,0-1 1,0 1-1,0 0 1,-1 0 0,1 0-1,0 0 1,0 0 0,0 0-1,0 0 1,0-1 0,0 1-1,0 0 1,0 0-1,0 0 1,0 0 0,0 0-1,0 0 1,0 0 0,0 0-1,-1 0 1,1-1 0,0 1-1,0 0 1,0 0-1,0 0 1,0 0 0,0 0-1,0 0 1,0 0 0,-1 0-1,1 0 1,0 0-1,0 0 1,0 0 0,0 0-1,0 0 1,0 0 0,0 0-1,-1 0 1,1 0 0,0 0-1,0 0 1,0 0-1,0 0 1,0 0 0,0 0-1,0 0 1,-1 0 0,1 1-1,0-1 1,0 0-1,0 0 1,0 0 0,0 0-1,0 0 1,0 0 0,0 0-1,0 0 1,0 0 0,0 0-1,-1 1 1,1-1-1,0 0 1,0 0 0,0 0-1,0 0 1,-6-15 19,2 3-15,-28-74-19,12 29-43,-3 1 0,-53-94 0,72 143 45,0 1 1,0-1-1,-1 1 0,0 1 1,0-1-1,0 1 0,-10-7 0,14 10 12,-1 1 1,0 0-1,0 0 0,0 0 0,0 1 0,-1-1 0,1 0 0,0 1 0,0-1 0,0 1 0,-1 0 0,1 0 0,0 0 0,0 0 0,-1 0 0,1 0 0,0 0 0,0 1 0,0-1 0,-1 1 0,1 0 0,0 0 0,0 0 0,0 0 0,0 0 0,0 0 0,1 0 0,-1 1 0,-2 1 0,-43 42 164,39-37-143,1 0 0,-1 0 0,0-1 0,0 0 0,-1 0 0,0-1 0,0 0 1,-1 0-1,-16 6 0,20-11-21,1 0 0,-1 0 0,0 0 0,0-1 0,1 0 1,-1 0-1,0-1 0,0 0 0,1 0 0,-1 0 0,0-1 1,1 1-1,-7-4 0,-8-5-19,0 0 1,-21-14-1,16 8 11,21 13 4,-1 1 1,1 0-1,-1-1 1,1 2 0,-1-1-1,1 1 1,-1-1 0,0 1-1,0 1 1,0-1-1,0 1 1,0 0 0,0 0-1,-5 1 1,-1 1-12,1 0 1,0 2 0,0-1-1,0 1 1,-15 9 0,21-11 12,-8 4 10,-1 1 0,2 0-1,-1 0 1,-18 17-1,30-24-9,0 0 1,0 0-1,0 1 0,-1-1 0,1 0 0,0 0 0,0 0 0,0 0 0,-1 1 1,1-1-1,0 0 0,0 0 0,0 0 0,-1 0 0,1 0 0,0 0 1,0 0-1,-1 1 0,1-1 0,0 0 0,0 0 0,-1 0 0,1 0 0,0 0 1,0 0-1,0 0 0,-1 0 0,1 0 0,0-1 0,0 1 0,-1 0 0,1 0 1,0 0-1,0 0 0,-1 0 0,1 0 0,0 0 0,0 0 0,0-1 0,-1 1 1,1 0-1,0 0 0,0 0 0,0-1 0,0 1 0,0 0 0,-1 0 1,1 0-1,0-1 0,0 1 0,-4-20-19,3 18 12,1-1 0,0 1 0,0-1 0,0 1 0,1-1 1,-1 1-1,0 0 0,1-1 0,0 1 0,-1 0 0,1-1 0,0 1 0,0 0 0,0 0 1,3-4-1,-4 6 4,1 0 1,-1 0 0,1 0 0,-1 0 0,1 0 0,-1 0-1,1 1 1,-1-1 0,0 0 0,1 0 0,-1 0-1,0 1 1,1-1 0,-1 0 0,1 0 0,-1 1 0,0-1-1,0 0 1,1 1 0,-1-1 0,0 1 0,0-1-1,1 0 1,-1 1 0,0-1 0,0 1 0,9 15-9,-7-13 4,43 91-45,-28-54 59,35 57 1,-52-97-6,0 1 1,0-1-1,0 1 0,1-1 0,-1 1 0,0-1 0,1 1 0,-1-1 0,0 1 0,1-1 0,-1 0 0,0 1 0,1-1 1,-1 1-1,1-1 0,-1 0 0,1 0 0,-1 1 0,1-1 0,-1 0 0,1 0 0,-1 1 0,1-1 0,-1 0 1,1 0-1,-1 0 0,1 0 0,0 0 0,-1 0 0,1 0 0,0 0 0,0-1 0,0 1 0,0-1 0,-1 0 0,1 0 0,0 0 0,-1 0 0,1 1 0,0-1 0,-1 0 0,1 0 0,-1 0-1,0 0 1,1 0 0,-1-2 0,8-42-10,-6 18 11,-1 1-1,-1-1 0,-1 1 1,-1-1-1,-8-33 0,10 57 1,-1 0 0,0 0 1,1 1-1,-1-1 0,-1 0 0,1 0 0,0 1 0,-1-1 0,1 1 0,-1-1 0,0 1 0,1 0 0,-1-1 0,0 1 0,-1 0 1,-3-3-1,4 5 1,1-1 0,-1 1-1,0-1 1,0 1 0,0 0 0,1 0 0,-1 0 0,0 0 0,0 0 0,1 0 0,-1 1 0,0-1 0,0 0 0,1 1 0,-1 0 0,0-1 0,1 1 0,-1 0 0,1 0 0,-1 0 0,1 0 0,-1 0 0,1 0 0,-1 0 0,1 0 0,0 1 0,0-1 0,-1 2 0,-25 23 33,7-7-6,0 2 0,-28 36 0,45-52-29,-2 3 11,0-1-1,-1 0 0,0 0 0,-8 8 0,12-13-5,0-1-1,0 0 1,1 1 0,-1-1-1,0 0 1,0 0-1,0 0 1,0 0-1,-1 0 1,1-1 0,0 1-1,0-1 1,0 1-1,-1-1 1,1 0-1,0 0 1,0 0 0,-1 0-1,1 0 1,0 0-1,-1-1 1,1 1-1,-2-1 1,-2-2-10,0 1 1,0-1-1,1 0 1,0 0-1,-1-1 0,1 0 1,0 0-1,-6-6 0,-31-42-12,30 36 1,-21-21 0,29 32 8,0 1 0,-1 0 0,0 1 0,0-1 0,0 1 0,0 0 0,0 1 0,-1-1 0,-6-2 0,8 5 3,0-1 0,0 1 0,1 0 0,-1 0 0,0 0 0,0 0 0,1 1 0,-1-1 0,0 1 0,1 0 0,-1 0 0,1 0 0,-1 1 0,1 0 0,-6 2 0,-4 4 6,0 1 0,-14 11 0,26-19-2,-24 23 23,-12 10 37,34-32-52,1 0 0,-1-1 1,1 1-1,-1 0 0,0-1 1,1 0-1,-1 0 0,0 0 1,0 0-1,0 0 0,0 0 1,-5 0-1,6-2-3,1 1 0,-1 0-1,0-1 1,0 1 0,1-1 0,-1 0 0,0 1 0,1-1-1,-1 0 1,1 0 0,-1 0 0,1 0 0,-1 0 0,1-1 0,0 1-1,-1 0 1,-1-3 0,-19-30 24,11 16-17,-2 0-2,-39-50-26,47 63 12,0-1 1,-1 1-1,1 0 0,-1 0 1,0 1-1,0-1 1,-1 2-1,-11-7 0,15 10 4,0-1-1,0 0 0,0 1 0,-1-1 1,1 1-1,0 0 0,0 0 1,0 0-1,-1 1 0,1-1 0,0 1 1,0 0-1,0 0 0,0 0 0,0 0 1,0 0-1,0 1 0,0-1 1,1 1-1,-1 0 0,0 0 0,1 0 1,-1 0-1,1 0 0,0 0 1,0 1-1,-3 4 0,-5 6 9,0 1-1,1 0 1,-12 28 0,18-38-5,-7 18 4,0-5 5,2 0 0,0 1 0,1 1-1,-6 26 1,8-98-52,5 22-47,-2-1-1,-2 1 0,-7-35 1,11 66 86,0-1 0,0 1 0,0 0 0,0 0 0,0 0-1,0 0 1,0 0 0,0-1 0,0 1 0,0 0 0,0 0 0,0 0 0,0 0 0,0 0 0,0-1 0,0 1 0,0 0 0,0 0 0,0 0 0,0 0 0,0 0 0,0-1 0,0 1 0,-1 0 0,1 0 0,0 0 0,0 0 0,0 0 0,0 0 0,0 0 0,0 0 0,0-1 0,-1 1 0,1 0 0,0 0 0,0 0 0,0 0 0,0 0 0,0 0 0,0 0 0,-1 0 0,1 0-1,0 0 1,0 0 0,0 0 0,0 0 0,-1 0 0,1 0 0,-4 9-60,-3 19-13,-15 119 178,22-147-102,0 1 0,0-1 0,0 1 0,0-1-1,0 0 1,0 1 0,0-1 0,0 1 0,0-1-1,0 0 1,0 1 0,0-1 0,-1 0 0,1 1 0,0-1-1,0 1 1,0-1 0,0 0 0,-1 1 0,1-1-1,0 0 1,0 0 0,-1 1 0,1-1 0,0 0-1,0 1 1,-1-1 0,1 0 0,0 0 0,-1 0 0,1 1-1,0-1 1,-1 0 0,1 0 0,-1 0 0,1 0-1,0 0 1,-1 0 0,1 0 0,0 0 0,-1 0 0,1 0-1,-1 0 1,1 0 0,0 0 0,-1 0 0,1 0-1,-1 0 1,1 0 0,0 0 0,-1 0 0,1 0-1,0-1 1,-1 1 0,1 0 0,0 0 0,-1 0 0,1-1-1,0 1 1,-1-1 0,-17-18 38,-9-20-24,-2 1 0,-66-66 0,94 103-15,0 0 0,0 1 0,0-1 0,0 0 1,0 0-1,0 1 0,0-1 0,0 1 0,-1-1 0,1 1 0,0-1 0,0 1 0,-1 0 1,1-1-1,0 1 0,0 0 0,-1 0 0,1 0 0,0 0 0,-1 0 0,1 0 0,0 1 1,0-1-1,-1 0 0,1 0 0,0 1 0,0-1 0,-1 1 0,1 0 0,0-1 0,0 1 1,0 0-1,0-1 0,0 1 0,0 0 0,0 0 0,-1 2 0,-5 4 12,0 1-1,1 0 1,-11 17-1,10-14-9,-4 7 5,0 0 1,1 1 0,1 0 0,-10 31 0,19-50-9,0 1 0,0-1 0,0 1 0,0-1 0,0 0 0,-1 1 0,1-1 1,0 0-1,0 1 0,0-1 0,0 0 0,0 1 0,-1-1 0,1 0 0,0 1 1,0-1-1,-1 0 0,1 1 0,0-1 0,0 0 0,-1 0 0,1 1 0,0-1 1,-1 0-1,1 0 0,0 0 0,-1 0 0,1 1 0,0-1 0,-1 0 0,1 0 1,0 0-1,-1 0 0,1 0 0,0 0 0,-1 0 0,1 0 0,-1 0 0,1 0 0,0 0 1,-1 0-1,1 0 0,0 0 0,-1 0 0,1 0 0,-1-1 0,1 1 0,0 0 1,-1 0-1,1 0 0,0-1 0,0 1 0,-1 0 0,1 0 0,0-1 0,-1 1 1,1 0-1,0 0 0,0-1 0,0 1 0,-1-1 0,-13-22-5,2-18-26,10 32 18,0 0 1,-1-1-1,0 1 0,0 0 0,-1 1 1,0-1-1,-1 1 0,0-1 0,-8-9 1,13 18 8,-1 0 0,1 0 0,0 0 0,-1 0 0,1-1 0,-1 1 1,1 0-1,0 0 0,-1 0 0,1 0 0,-1 0 0,1 0 0,0 1 0,-1-1 1,1 0-1,-1 0 0,1 0 0,0 0 0,-1 0 0,1 0 0,0 1 1,-1-1-1,1 0 0,0 0 0,-1 1 0,1-1 0,0 0 0,-1 0 0,1 1 1,0-1-1,0 0 0,0 1 0,-1-1 0,1 0 0,0 1 0,0-1 0,0 0 1,0 1-1,-1 0 0,-8 19-52,-3 22 20,2 0 1,2 1-1,-2 46 0,3-31 8,0-102-42,3 24 56,0 0 1,-13-37 0,13 47 9,1 1 0,-2 1 1,1-1-1,-1 1 0,-1 0 0,1 0 1,-1 0-1,-12-11 0,17 18 5,0 0 0,-1 0 0,1 0 0,0 0 0,-1 0 0,1 1 1,-1-1-1,1 0 0,-1 1 0,1-1 0,-1 1 0,0-1 0,1 1 0,-1 0 0,0-1 0,1 1 0,-1 0 0,0 0 0,1 1 0,-1-1 0,0 0 0,1 0 0,-1 1 0,0-1 0,1 1 0,-1-1 0,1 1 0,-1 0 0,-2 1 0,-3 3 21,0 1 0,0-1 0,1 1 0,-10 12 0,-3 1 8,4-6 11,9-7-26,-1 0 1,1 0 0,-1-1 0,-1 0 0,-8 4 0,14-8-13,0 0 0,0 0 1,0-1-1,-1 1 1,1-1-1,0 1 1,0-1-1,-1 0 1,1 0-1,0 0 1,0 0-1,-1 0 1,1-1-1,0 1 1,0-1-1,0 1 1,-1-1-1,1 0 1,0 0-1,0 0 1,0 0-1,0 0 1,0 0-1,-3-3 1,-6-6 11,1 0 0,0-1 0,0-1 0,1 1 1,-14-26-1,-8-10 11,28 44-25,1 0 1,0 0-1,-1 0 0,1 0 0,-1 1 1,0-1-1,0 1 0,0 0 0,0 0 1,0 0-1,-1 0 0,-5-2 0,7 4 0,0-1 0,0 1 0,1 0-1,-1 0 1,0 0 0,0 0-1,0 1 1,1-1 0,-1 0 0,0 1-1,0-1 1,1 1 0,-1 0 0,0 0-1,1-1 1,-1 1 0,1 0-1,-1 0 1,1 0 0,-1 1 0,1-1-1,0 0 1,0 0 0,-1 1-1,1-1 1,0 1 0,0-1 0,-1 4-1,-10 17 28,2 0-1,0 1 0,-9 31 1,17-45-12,-1 0 21,0 3 45,0-21 1,1-18-48,1 16-36,0-1-1,0 1 1,-1-1-1,0 1 1,-1 0-1,-1 0 1,1 0-1,-9-15 1,12 26 1,0 0 0,0-1 0,0 1 0,-1 0 0,1 0 0,0 0 0,0 0 0,0 0 0,0-1 0,-1 1 0,1 0 0,0 0 0,0 0 0,0 0 0,-1 0 0,1 0 0,0 0 0,0 0 0,-1 0 0,1 0 0,0 0 0,0 0 0,0 0 0,-1 0 0,1 0 0,0 0 0,0 0 0,-1 0 0,1 0 0,0 0 0,0 0 0,0 0 0,-1 1 0,1-1 0,0 0 0,0 0 0,0 0 0,0 0 0,-1 0 0,1 1 0,0-1 0,0 0 0,0 0 0,0 0 0,0 0 0,-1 1 0,1-1 0,-8 12 13,7-11-12,-8 12 5,1 0-1,0 1 0,1 0 0,0 0 0,1 0 1,1 1-1,0 0 0,1 0 0,1 1 0,-3 29 1,5-38-4,-2-9 0,-3-14 0,2-10-2,1 8-4,-9-34 0,11 47 3,-1 1 0,1 0 0,-1 0 0,0 0-1,0 0 1,-1 0 0,1 1 0,-1-1 0,0 1 0,0-1 0,0 1 0,0 0-1,-5-3 1,7 5-3,0 1 0,0-1 0,-1 1-1,1 0 1,-1-1 0,1 1 0,0 0-1,-1 0 1,1 0 0,0 0-1,-1 0 1,1 0 0,-1 0 0,1 0-1,0 1 1,-1-1 0,1 0 0,0 1-1,-1-1 1,1 1 0,0 0 0,0-1-1,-1 1 1,1 0 0,0 0 0,0 0-1,0 0 1,0-1 0,0 2 0,0-1-1,-1 1 1,-4 5-16,1 0 1,-1 0-1,-6 12 1,-1 2-19,1 1 0,1 1 0,-13 37 0,24-60 37,0 0 1,0 0 0,-1-1-1,1 1 1,0 0 0,0 0-1,0 0 1,0-1 0,0 1-1,0 0 1,-1 0 0,1 0-1,0 0 1,0-1 0,0 1-1,-1 0 1,1 0 0,0 0-1,0 0 1,0 0 0,-1 0-1,1-1 1,0 1 0,0 0-1,0 0 1,-1 0 0,1 0 0,0 0-1,0 0 1,-1 0 0,1 0-1,0 0 1,0 0 0,-1 0-1,1 0 1,0 0 0,0 1-1,0-1 1,-1 0 0,1 0-1,0 0 1,0 0 0,-1 0-1,1 0 1,0 0 0,0 1-1,0-1 1,0 0 0,-1 0-1,1 0 1,0 0 0,0 1-1,0-1 1,0 0 0,0 0-1,0 0 1,-1 1 0,1-1-1,0 0 1,0 0 0,0 1-1,0-1 1,0 0 0,0 0-1,0 1 1,0-1 0,0 0-1,-8-19-7,-38-113-97,45 130 106,1 0 0,-1 0 0,0 0 1,0 1-1,0-1 0,0 0 1,0 1-1,0-1 0,-3-2 0,4 4 1,-1-1-1,1 1 0,-1 0 0,1 0 0,-1 0 0,1 0 1,-1-1-1,1 1 0,-1 0 0,1 0 0,-1 0 0,1 0 1,-1 0-1,1 0 0,0 0 0,-1 1 0,1-1 0,-1 0 0,1 0 1,-1 0-1,1 0 0,-1 1 0,1-1 0,-1 0 0,1 0 1,0 1-1,-1-1 0,1 0 0,-1 1 0,1-1 0,0 0 1,0 1-1,-1-1 0,1 1 0,0-1 0,-1 1 0,1-1 1,0 0-1,0 1 0,0-1 0,0 1 0,-1 0 0,-60 120 57,61-120-58,0-1-1,-1 1 1,1-1 0,0 1 0,0-1 0,-1 1 0,1-1 0,0 1 0,-1-1 0,1 1 0,-1-1-1,1 1 1,0-1 0,-1 0 0,1 1 0,-1-1 0,1 0 0,-1 1 0,1-1 0,-1 0 0,0 0 0,0 1-1,1-1 1,-1-1 0,1 1 0,-1 0 0,1 0 0,-1 0 0,1-1 0,0 1-1,-1 0 1,1 0 0,-1-1 0,1 1 0,0 0 0,-1-1 0,1 1 0,0-1-1,-1 1 1,1 0 0,0-1 0,0 1 0,-1-1 0,-10-33-4,9 26 3,-38-104 1,26 74 3,3 21 22,10 17-24,1 0 0,0-1 1,0 1-1,0 0 0,0 0 0,0 0 1,0-1-1,0 1 0,-1 0 1,1 0-1,0 0 0,0-1 1,0 1-1,-1 0 0,1 0 0,0 0 1,0 0-1,0-1 0,-1 1 1,1 0-1,0 0 0,0 0 1,-1 0-1,1 0 0,0 0 1,0 0-1,-1 0 0,1 0 0,0 0 1,0 0-1,-1 0 0,1 0 1,0 0-1,0 0 0,-1 0 1,1 0-1,0 0 0,0 0 0,-1 0 1,1 1-1,0-1 0,0 0 1,0 0-1,-1 0 0,1 0 1,0 0-1,0 1 0,0-1 0,-1 0 1,1 0-1,0 0 0,0 1 1,0-1-1,0 0 0,0 0 1,0 0-1,-1 1 0,1-1 0,0 0 1,0 0-1,0 1 0,0-1 1,0 0-1,0 0 0,0 1 1,-2 4 12,0 1 1,0-1-1,-1 0 1,0-1 0,-5 8-1,-1 2 8,7-10-25,0-1 1,0 1-1,-1-1 0,1 0 1,-1 0-1,1 0 0,-6 4 1,7-7 0,1 0 1,-1 0 0,1 0-1,-1 0 1,1 0-1,-1 0 1,1 0 0,0 0-1,-1 0 1,1-1 0,-1 1-1,1 0 1,-1 0 0,1 0-1,0-1 1,-1 1 0,1 0-1,0-1 1,-1 1-1,1 0 1,0-1 0,-1 1-1,1 0 1,0-1 0,0 1-1,-1-1 1,1 1 0,0-1-1,0 1 1,0-1 0,-8-15-36,3-5 16,-3-32 0,5 34 11,0 0 0,-7-24 0,10 43 10,0 0-1,0 0 1,-1 0 0,1 0 0,0 0-1,0 0 1,0-1 0,-1 1 0,1 0-1,0 0 1,0 0 0,0 0 0,0 0-1,-1 0 1,1 0 0,0 0 0,0 0-1,0 0 1,-1 0 0,1 0 0,0 0-1,0 0 1,0 0 0,-1 0 0,1 0-1,0 0 1,0 0 0,0 1 0,-1-1-1,1 0 1,0 0 0,0 0 0,0 0-1,0 0 1,-1 0 0,1 0 0,0 1-1,0-1 1,0 0 0,0 0 0,0 0-1,0 0 1,0 1 0,-1-1 0,1 0-1,0 0 1,0 0 0,0 1 0,0-1-1,0 0 1,-9 13-19,8-11 16,-24 32-6,15-21 0,1 0-1,0 1 1,-10 21 0,18-33 3,0 0 1,0 0-1,0 0 0,-1-1 1,1 1-1,0-1 1,-1 1-1,1-1 1,-1 1-1,1-1 1,-1 0-1,0 0 1,0 0-1,0 0 0,-3 2 1,4-3 4,-17-29-143,14 25 117,4 4-2,0 0 26,0 0 0,0 1 0,0-1 0,0 0 0,0 0 0,0 0 1,0 1-1,0-1 0,0 0 0,0 0 0,0 0 0,0 1 0,0-1 0,-1 0 0,1 0 0,0 0 0,0 1 0,0-1 0,0 0 0,0 0 0,0 0 0,-1 0 0,1 1 0,0-1 0,0 0 0,0 0 0,0 0 0,-1 0 0,1 0 0,0 0 0,0 1 0,0-1 0,-1 0 0,1 0 0,0 0 0,0 0 0,0 0 0,-1 0 1,1 0-1,0 0 0,0 0 0,-1 0 0,1 0 0,0 0 0,0 0 0,0 0 0,-1 0 0,1 0 0,0-1 0,0 1 0,0 0 0,-1 0 0,1 0-24,0 2-15,0 0 37,0 0 1,-1 1 0,1-1 0,0 0 0,-1 0 0,1 0 0,-1 0-1,0 0 1,1 0 0,-1 0 0,0 0 0,0 0 0,-1 0 0,1 0 0,0-1-1,-1 1 1,1 0 0,0-1 0,-1 1 0,0-1 0,1 0 0,-1 1-1,0-1 1,0 0 0,0 0 0,0 0 0,0 0 0,0-1 0,0 1 0,0-1-1,0 1 1,0-1 0,0 1 0,0-1 0,-1 0 0,1 0 0,0 0-1,-3-1 1,2 2 11,0-1-1,1 1 1,-1 0-1,0 0 1,0 0-1,0 0 0,0 1 1,1-1-1,-4 2 1,-14 8 19,-60 22 7,77-31-51,0 0-1,0-1 1,0 1-1,0 0 1,1 1-1,-5 4 1,8-2-57,0-4 59,0-7-2,0-11-137,1 0 0,7-29 0,-4 19-2595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558 494 8640,'0'0'11053,"-13"-2"-10681,-101-12 677,86 11-662,0 1 1,1 2-1,-33 2 0,26 1-81,19-2-162,1 0 0,0 0 0,0 2 0,0 0 0,0 0 0,0 1 0,-16 8 0,14-4-11,9-6-80,1 1 0,0 0 0,0 0 0,0 1 0,1-1 0,-1 1 0,1 1 0,0-1 0,0 1 0,0 0 0,-8 11 0,8-9 27,1 1 0,0 0 0,0 0 1,0 0-1,1 0 0,0 1 0,1-1 0,-2 13 1,3-16-36,1 0 1,0 0 0,0 0 0,1 0 0,0 1-1,0-1 1,0 0 0,0 0 0,1 0 0,0-1-1,0 1 1,0 0 0,0-1 0,1 1 0,5 7 0,-2-6 4,-1 0 0,1 0 1,-1 0-1,2-1 1,-1 0-1,0 0 1,1 0-1,0-1 1,0 0-1,1-1 1,-1 1-1,1-1 1,-1-1-1,1 0 1,0 0-1,0 0 1,0-1-1,0 0 1,0 0-1,0-1 1,1 0-1,-1-1 1,0 0-1,0 0 1,0-1-1,0 1 1,0-2-1,12-4 0,-11 3 50,15-8 190,-23 12-272,0 0 0,-1 0 0,1-1 0,-1 1 0,1 0 0,-1 0 0,1-1-1,-1 1 1,0-1 0,1 1 0,-1 0 0,1-1 0,-1 1 0,0-1 0,1 1 0,-1-1 0,0 1 0,1-1-1,-1 1 1,0-1 0,0 0 0,0 1 0,0-1 0,1 1 0,-1-1 0,0 1 0,0-1 0,0 0 0,0 1-1,0-1 1,0 1 0,-1-1 0,1 0 0,0 0-6,-1 1 1,1 0-1,0 0 0,-1-1 1,1 1-1,-1 0 0,1 0 1,0 0-1,-1 0 0,1 0 1,-1-1-1,1 1 0,-1 0 1,1 0-1,0 0 0,-1 0 0,1 0 1,-1 0-1,1 1 0,-1-1 1,1 0-1,-1 0 0,1 0 1,0 0-1,-1 0 0,0 1 1,-14 6 111,13-7-101,-29 17 122,1 1-1,1 1 1,1 1-1,1 2 1,0 0 0,-32 37-1,56-56-124,0 1 0,1-1 0,-1 0 0,1 1 0,0 0 0,-1-1 0,2 1 0,-1 0 0,0 0 0,1 0 0,0 0 0,0 0 0,0 0-1,0 1 1,1-1 0,-1 0 0,1 0 0,0 1 0,1-1 0,-1 0 0,1 0 0,-1 1 0,1-1 0,1 0 0,-1 0 0,0 0 0,1 0 0,0 0 0,0-1 0,0 1 0,1 0 0,2 2 0,1 3-16,0 0 0,0-1 1,1 0-1,1-1 1,-1 0-1,1 0 0,0 0 1,1-1-1,14 9 0,-16-12-2,0-1-1,-1 1 1,1-1-1,0 0 1,1 0-1,-1-1 0,0 0 1,0 0-1,1-1 1,-1 0-1,0 0 1,0-1-1,1 0 1,12-3-1,6-5 3,0-1-1,-1-1 1,0-1-1,31-21 1,-29 17 3,-3 1 7,-1-1 0,0-1 0,39-39-1,50-69 23,-11 11 27,-42 51 2,65-90 1,-97 115-37,-1-2 1,-3 0-1,-1-2 0,17-47 0,-34 75-14,0 0-1,-2-1 1,1 0-1,-2 1 1,0-1-1,1-18 1,-4 24 1,1 0 0,-1 1 1,0-1-1,0 1 0,-1-1 0,-1 1 1,1 0-1,-1-1 0,-1 1 0,1 1 1,-1-1-1,-6-8 0,8 13-10,0 1-1,0 0 1,0 0 0,0-1-1,-1 1 1,1 0-1,0 1 1,-1-1-1,0 0 1,1 1-1,-1 0 1,0-1 0,0 1-1,0 0 1,1 0-1,-1 1 1,0-1-1,0 1 1,0-1-1,0 1 1,-1 0 0,1 0-1,-3 1 1,1-1-5,1 1 0,0 0 0,0 0 0,0 1 1,0-1-1,0 1 0,0 0 0,1 0 0,-1 0 0,0 0 1,1 1-1,0-1 0,-1 1 0,1 0 0,0 0 1,-4 6-1,-17 24-44,2 2 0,-36 74 0,48-84 20,0 0 0,2 1 0,1 1 0,0-1 0,-3 43 0,-3 34-19,7-73 37,2 0-1,1 0 1,2 0-1,4 57 1,-1-67 35,1-1 0,1 0 0,10 26 0,-13-40-11,1-1 0,0 1 0,0-1 1,0 1-1,0-1 0,1 0 0,0 1 1,0-2-1,0 1 0,0 0 0,1 0 0,0-1 1,-1 0-1,1 0 0,0 0 0,1 0 1,-1-1-1,9 4 0,5 4 49,-8-5-7,0 0 0,1 0 0,11 3 0,-17-7-46,-1 0 0,1 0 0,-1-1 0,1 1 0,-1-1 0,1 0 0,0-1 0,-1 1 0,1-1 0,-1 0 0,7-1 0,11-5 14,1 0-1,-1-1 1,0-2 0,-1 0-1,35-22 1,-47 26-29,7-5 0,-1-1 0,1 0 0,-2-1 0,18-21 0,-28 30 0,-1 0 0,0 0 0,-1 0 0,1 0 0,-1-1 0,0 1 0,0-1 0,0 0 0,-1 0 0,1 0 0,-1 0 0,0 0 0,-1 0 0,1 0 0,-1 0 0,0 0 0,0 0 0,-1 0 0,1 0 0,-1 0 0,0 0 0,-2-5 0,2 9 0,1-1 0,-1 1 0,0-1 0,0 1 0,1-1 0,-1 1 0,0-1 0,0 1 0,0 0 0,0 0 0,0-1 0,-1 1 0,1 0 0,0 0 0,-1 0 0,1 0 0,0 1 0,-1-1 0,-2-1 0,1 1 0,0 0 0,0 1 0,0 0 0,0-1 0,0 1 0,0 0 0,0 0 0,0 0 0,0 1 0,-4 0 0,0 1 0,-1 1 0,1-1 0,0 1 0,0 1 0,0-1 0,0 1 0,-11 9 0,10-7 0,1 0 0,0 0 0,1 1 0,0 0 0,0 1 0,0-1 0,1 1 0,0 0 0,1 1 0,0-1 0,0 1 0,0 0 0,1 0 0,1 0 0,0 0 0,-2 11 0,3-6 0,-1 1 0,2 0 0,0-1 0,1 1 0,0 0 0,6 23 0,-4-30 0,-1 1 0,2-1 0,-1 0 0,1 0 0,0 0 0,1-1 0,0 1 0,0-1 0,0 0 0,1-1 0,0 1 0,10 7 0,-12-11 0,1 0 0,0 0 0,0 0 0,0-1 0,0 0 0,1 0 0,-1 0 0,0-1 0,1 1 0,-1-2 0,1 1 0,0 0 0,-1-1 0,1 0 0,-1 0 0,1-1 0,-1 0 0,1 0 0,-1 0 0,9-3 0,0 0 0,0-2 0,0 1 0,-1-2 0,0 0 0,0 0 0,19-16 0,-6 3 0,2-1 0,32-32 0,-44 36 0,0 0 0,1 1 0,1 1 0,1 1 0,0 0 0,0 2 0,2 0 0,28-12 0,-39 20 0,1 0 0,0-1 0,14-9 0,-22 11 0,1 2 0,0-1 0,0 0 0,0 1 0,0 0 0,8-2 0,-8 3 0,1-1 0,-1 0 0,0-1 0,-1 1 0,1 0 0,7-5 0,-52 31 0,-5 7 0,18-12 0,-45 39 0,65-52 0,1 0 0,0 1 0,1 0 0,0 0 0,0 1 0,1-1 0,0 1 0,0 1 0,1-1 0,-4 13 0,7-18 0,0 0 0,1 0 0,0 0 0,-1 0 0,1 0 0,1 0 0,-1 0 0,1 0 0,-1 0 0,1 0 0,0-1 0,1 1 0,-1 0 0,1-1 0,-1 1 0,1-1 0,0 1 0,1-1 0,-1 0 0,0 0 0,1 0 0,0 0 0,-1 0 0,1 0 0,0-1 0,1 0 0,3 3 0,0 0 0,0-1 0,1 0 0,-1 0 0,1-1 0,-1 0 0,1 0 0,0 0 0,0-1 0,0-1 0,1 0 0,-1 0 0,11 0 0,-6-2 0,-1-1 0,1 0 0,-1-1 0,1-1 0,-1 0 0,0 0 0,-1-2 0,15-7 0,12-10 0,36-29 0,-48 33 0,11-9 0,-1-1 0,-2-2 0,59-67 0,-73 72 0,0 0 0,-2-2 0,-2 0 0,0-1 0,-2 0 0,15-42 0,23-113 0,-47 160 0,-2 1 0,0-1 0,-2 1 0,0-1 0,-2 1 0,-4-25 0,1 19 0,3 13 0,-1 1 0,0 1 0,-1-1 0,-1 0 0,0 1 0,-12-25 0,16 38 0,0 1 0,0-1 0,0 1 0,-1-1 0,1 0 0,0 1 0,0-1 0,-1 1 0,1-1 0,-1 1 0,1-1 0,0 1 0,-1-1 0,1 1 0,-1-1 0,1 1 0,-1-1 0,1 1 0,-1 0 0,1-1 0,-1 1 0,1 0 0,-1 0 0,0-1 0,1 1 0,-1 0 0,1 0 0,-1 0 0,0 0 0,1 0 0,-1 0 0,0 0 0,1 0 0,-1 0 0,0 0 0,1 0 0,-1 0 0,1 0 0,-1 1 0,0-1 0,1 0 0,-1 0 0,1 1 0,-1-1 0,1 0 0,-1 1 0,1-1 0,-1 0 0,1 1 0,-1-1 0,1 1 0,-1-1 0,1 1 0,0-1 0,-1 1 0,1-1 0,-1 2 0,-2 5 0,-1-1 0,1 1 0,-4 14 0,5-17 0,-20 67 0,-18 103 0,2 78 0,37-250 0,-49 266 0,43-234 0,5-21 0,0-1 0,1 1 0,1 0 0,0-1 0,0 1 0,1 0 0,1 0 0,4 18 0,-5-28 0,0-1 0,0 0 0,0 0 0,0 1 0,1-1 0,-1 0 0,0 0 0,1 0 0,0-1 0,-1 1 0,1 0 0,0-1 0,0 1 0,0-1 0,0 1 0,0-1 0,0 0 0,0 0 0,1 0 0,-1 0 0,0 0 0,1 0 0,-1-1 0,0 1 0,1-1 0,-1 0 0,1 0 0,-1 0 0,1 0 0,-1 0 0,5-1 0,0 0 0,0-1 0,0 1 0,0-2 0,0 1 0,0-1 0,-1 0 0,1 0 0,-1-1 0,10-6 0,28-25 0,74-75 0,-115 106 0,1-1 0,-1 0 0,0 0 0,0 0 0,0 0 0,0 0 0,-1 0 0,0-1 0,0 1 0,-1-1 0,1 0 0,-1 1 0,-1-1 0,1-8 0,2-3 0,-1 13 0,-2 4 0,0-1 0,1 1 0,-1-1 0,0 1 0,1-1 0,-1 1 0,0-1 0,0 1 0,1-1 0,-1 1 0,0-1 0,0 1 0,0-1 0,0 1 0,0-1 0,0 0 0,0 1 0,0-1 0,0 1 0,0-1 0,0 1 0,0-1 0,0 1 0,0-1 0,-1 1 0,1-1 0,0 1 0,0-1 0,-1 1 0,1-1 0,0 1 0,-1-1 0,1 0 0,9 17 0,-1 0 0,0 0 0,9 27 0,5 10 0,-21-51 0,3 8 0,0-1 0,1 0 0,0 0 0,0 0 0,11 12 0,-13-19 0,-1 0 0,1 1 0,0-1 0,-1 0 0,1-1 0,0 1 0,0-1 0,1 1 0,-1-1 0,0 0 0,0 0 0,1 0 0,-1 0 0,0-1 0,1 1 0,-1-1 0,1 0 0,-1 0 0,0 0 0,6-2 0,3 0 0,0-1 0,0 0 0,0-1 0,-1 0 0,0-1 0,0-1 0,0 1 0,0-2 0,13-10 0,-2 0 0,-2-1 0,0 0 0,21-27 0,-30 30 0,-1 1 0,10-20 0,-6 9 0,-14 25 0,0 0 0,0 0 0,0 0 0,0 0 0,0 0 0,0 0 0,0 0 0,0 0 0,0 0 0,-1 0 0,1 0 0,0 0 0,0 0 0,0 0 0,0 0 0,0 0 0,0 0 0,0 0 0,0 0 0,0 0 0,0 0 0,-1 0 0,1 0 0,0 0 0,0 0 0,0 0 0,0 0 0,0 0 0,0 0 0,0 0 0,0-1 0,0 1 0,0 0 0,0 0 0,0 0 0,0 0 0,0 0 0,0 0 0,0 0 0,-1 0 0,1 0 0,0 0 0,0-1 0,0 1 0,0 0 0,0 0 0,0 0 0,0 0 0,0 0 0,0 0 0,-7 5 0,-7 8 0,2 1 0,0 1 0,0 0 0,-11 21 0,18-27 0,0 0 0,1 1 0,0-1 0,1 1 0,0-1 0,0 1 0,1 0 0,1 0 0,-1 18 0,1-25 0,2 0 0,-1 0 0,0 0 0,1 0 0,-1 0 0,1 0 0,0 0 0,0 0 0,0 0 0,0-1 0,1 1 0,-1 0 0,1-1 0,-1 1 0,1-1 0,0 1 0,0-1 0,0 0 0,1 0 0,-1 0 0,0 0 0,1 0 0,-1 0 0,1-1 0,0 1 0,4 1 0,-2-1 0,0-1 0,0 1 0,0-1 0,0 0 0,0 0 0,1-1 0,-1 0 0,0 0 0,0 0 0,1 0 0,-1-1 0,0 0 0,0 0 0,6-2 0,-4 0 0,-1 1 0,1-1 0,-1 0 0,0-1 0,0 0 0,0 0 0,0 0 0,-1-1 0,1 1 0,-1-1 0,-1 0 0,1-1 0,-1 1 0,1-1 0,-2 0 0,1 0 0,5-12 0,-6 10 0,-1 0 0,0-1 0,0 1 0,0-1 0,-1 1 0,0-1 0,-1 1 0,0-1 0,0 1 0,-1-1 0,0 0 0,-1 1 0,0 0 0,-4-13 0,2 12 0,-1-1 0,0 1 0,0 0 0,-1 1 0,0-1 0,-1 1 0,0 0 0,0 1 0,-1 0 0,0 0 0,0 1 0,0-1 0,-1 2 0,-14-8 0,22 12 0,0 1 0,-1-1 0,1 0 0,0 1 0,-1 0 0,1-1 0,-1 1 0,1 0 0,-1-1 0,1 1 0,-1 0 0,1 0 0,-1 0 0,1 1 0,-1-1 0,1 0 0,-1 0 0,1 1 0,0-1 0,-1 1 0,1-1 0,-2 2 0,-6 1 0,9-3 0,0 0 0,0 0 0,0 0 0,0 0 0,0 0 0,0 0 0,0 1 0,1-1 0,-1 0 0,0 0 0,0 0 0,0 0 0,0 0 0,0 0 0,0 0 0,0 0 0,0 0 0,0 0 0,0 0 0,1 0 0,-1 0 0,0 0 0,0 0 0,0 1 0,0-1 0,0 0 0,0 0 0,0 0 0,0 0 0,0 0 0,0 0 0,0 0 0,0 0 0,0 0 0,0 1 0,0-1 0,0 0 0,0 0 0,0 0 0,0 0 0,0 0 0,0 0 0,0 0 0,0 0 0,0 0 0,0 1 0,0-1 0,0 0 0,0 0 0,0 0 0,0 0 0,0 0 0,-1 0 0,1 0 0,12 2 0,62-2 0,143-19 0,-193 14 0,49-1 0,-66 6 0,0 0 0,1 0 0,-1 1 0,0 0 0,0 1 0,0-1 0,-1 1 0,1 0 0,0 1 0,-1 0 0,11 6 0,-15-8 0,-1 1 0,1-1 0,-1 1 0,0-1 0,0 1 0,0 0 0,0-1 0,0 1 0,-1 0 0,1 0 0,0 0 0,-1 0 0,1 0 0,-1 0 0,0 0 0,0 0 0,1 0 0,-1 0 0,-1 0 0,1 0 0,0 0 0,0 0 0,-1-1 0,1 1 0,-1 0 0,1 0 0,-2 2 0,-2 7 0,0-1 0,-1 0 0,-7 13 0,-2 1 0,-1 0 0,-1-1 0,-26 28 0,39-49 0,1-1 0,14-2 0,-10 0 0,0 0 0,0-1 0,0 0 0,1 1 0,-2-1 0,1 0 0,0 0 0,0 0 0,-1 0 0,1-1 0,2-3 0,1-2 0,12-17 0,-8 12 0,1 0 0,0 0 0,0 1 0,14-12 0,3 0 0,-21 17 0,0 1 0,1 0 0,-1 0 0,2 1 0,-1 0 0,13-6 0,-20 10 0,0 1 0,1 0 0,-1-1 0,1 1 0,-1 0 0,0 0 0,1 0 0,-1-1 0,1 1 0,-1 0 0,1 0 0,-1 0 0,1 0 0,-1 0 0,1 0 0,-1 0 0,1 0 0,-1 0 0,1 0 0,-1 0 0,1 0 0,-1 0 0,1 1 0,-1-1 0,1 0 0,-1 0 0,0 0 0,1 1 0,-1-1 0,1 0 0,-1 0 0,0 1 0,1-1 0,-1 0 0,0 1 0,1-1 0,-1 1 0,0-1 0,1 0 0,-1 1 0,0-1 0,0 1 0,0-1 0,1 1 0,-1-1 0,0 1 0,0-1 0,0 1 0,0-1 0,0 1 0,0-1 0,0 1 0,0 0 0,-4 32 0,2-23 0,-32 193 0,34-202 0,0-1 0,0 1 0,0 0 0,0-1 0,0 1 0,1 0 0,-1-1 0,0 1 0,0 0 0,0-1 0,1 1 0,-1-1 0,0 1 0,1 0 0,-1-1 0,1 1 0,-1-1 0,1 1 0,-1-1 0,1 1 0,-1-1 0,1 0 0,-1 1 0,1-1 0,-1 1 0,1-1 0,0 0 0,-1 0 0,1 1 0,-1-1 0,1 0 0,0 0 0,-1 0 0,1 0 0,0 0 0,0 0 0,-1 0 0,1 0 0,0 0 0,2 0 0,1 0 0,-1 0 0,0 0 0,0-1 0,0 1 0,0-1 0,5-1 0,3-3 0,0-1 0,-1-1 0,0 0 0,0 0 0,0-1 0,-1 0 0,13-14 0,54-73 0,-59 73 0,18-31 0,-20 30 0,25-30 0,-39 52 0,-1 0 0,1 1 0,-1-1 0,1 0 0,-1 1 0,1-1 0,-1 1 0,1-1 0,0 1 0,-1-1 0,1 1 0,0-1 0,0 1 0,-1 0 0,1-1 0,0 1 0,0 0 0,0-1 0,-1 1 0,1 0 0,0 0 0,0 0 0,0 0 0,0 0 0,-1 0 0,1 0 0,0 0 0,0 0 0,0 0 0,0 1 0,-1-1 0,1 0 0,0 0 0,0 1 0,-1-1 0,1 1 0,0-1 0,0 1 0,-1-1 0,1 1 0,0-1 0,-1 1 0,1-1 0,-1 1 0,1 0 0,-1-1 0,1 1 0,0 1 0,3 4 0,-1 1 0,1 0 0,-1 0 0,3 10 0,-5-13 0,12 39 0,12 68 0,-22-93 0,-1-10 0,-1-4 0,0 0 0,0 0 0,0 0 0,-1 0 0,1 1 0,-1-1 0,0 0 0,0 1 0,-1-1 0,1 0 0,-1 0 0,0 1 0,0-1 0,-3 6 0,4-9 0,0-1 0,-1 1 0,1-1 0,-1 1 0,1 0 0,-1-1 0,1 0 0,-1 1 0,1-1 0,-1 1 0,1-1 0,-1 0 0,0 1 0,1-1 0,-1 0 0,0 1 0,1-1 0,-1 0 0,0 0 0,1 0 0,-1 0 0,0 0 0,1 0 0,-1 0 0,0 0 0,1 0 0,-1 0 0,0 0 0,0 0 0,1 0 0,-1 0 0,0-1 0,1 1 0,-1 0 0,1 0 0,-1-1 0,0 1 0,0-1 0,-23-19 0,21 17 0,-66-73 0,68 74 0,6 3 0,5 3 0,26 15 0,2-1 0,0-3 0,73 21 0,-80-27 0,-25-7 0,1-1 0,0 0 0,-1 0 0,1-1 0,0 0 0,-1 0 0,13-2 0,45-12 0,-55 10 850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20399,'0'0'5000,"19"-79"-4792,7 63 8,12 2-248,14 2-8,5 4-248,7 8 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13264,'0'0'4858,"19"1"-3965,273 4 1518,-128-2-1385,51 0 903,-155-5-2937,83-13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9944,'0'0'9175,"-4"10"-8917,-23 69 151,-39 101 494,-81 226 648,142-391-1481,-50 152 995,47-136-738,7-25-214,-1-1-1,1 1 0,-1-1 0,0 1 0,0-1 0,-4 6 0,4-6 552,7-15-414,63-176 414,-53 152-544,1 1-1,3 1 1,28-40-1,-35 58-43,0 1 1,26-22-1,-3 3 30,-34 31-102,0 0 0,0 0-1,0 0 1,0 0 0,1 0 0,-1 0 0,0 0 0,1 0 0,-1 1 0,0-1-1,1 1 1,-1-1 0,1 1 0,-1-1 0,1 1 0,-1 0 0,3 0 0,-3 0-3,-1 0 0,1 0 1,0 1-1,-1-1 0,1 0 1,0 1-1,-1-1 0,1 1 1,-1-1-1,1 1 0,-1-1 1,1 1-1,-1-1 1,1 1-1,-1-1 0,0 1 1,1 0-1,-1-1 0,0 1 1,1 0-1,-1-1 0,0 1 1,0 0-1,0-1 0,1 1 1,-1 0-1,0 0 1,0-1-1,0 1 0,0 0 1,0-1-1,0 1 0,-1 0 1,1 0-1,0-1 0,0 1 1,-1 1-1,-2 21-1,-21 116 0,20-111 0,0 1 0,2 0 0,2-1 0,2 33 0,-2-61 0,0 3 12,0 1 0,0-1 0,1 0 0,-1 1 0,1-1 0,0 0 0,0 0 0,2 6 0,-2-8-9,-1-1 1,1 1 0,-1 0 0,1-1 0,0 1 0,0 0 0,-1-1-1,1 1 1,0-1 0,0 0 0,0 1 0,-1-1 0,1 1 0,0-1 0,0 0-1,0 0 1,0 0 0,0 1 0,0-1 0,0 0 0,0 0 0,0 0-1,0 0 1,-1-1 0,1 1 0,0 0 0,0 0 0,0 0 0,0-1 0,0 1-1,0 0 1,-1-1 0,1 1 0,1-2 0,3 0 10,0-1 0,-1 0 1,1 0-1,-1 0 0,0 0 1,0-1-1,0 0 0,4-4 1,27-40 62,-11 16-22,0 0 21,2 1-1,2 1 1,1 1-1,60-47 0,-60 53 6,-24 18-63,0 1 1,0 0-1,0 0 1,0 0-1,0 1 1,1 0-1,0 0 1,0 0 0,0 0-1,0 1 1,9-2-1,-2 2-9,-11 1-7,0 1 0,-1-1 0,1 1 0,0 0 0,0 0 0,0 0 0,0 0-1,1 0 1,-2 0 0,1 1 0,4 0 0,12 2-36,-13-1 56,-15 8 17,-54 47 62,-51 47 3,95-83-58,0 1 1,2 1-1,-20 30 0,36-49-34,-1 0 0,1 1 0,1-1 0,-1 0-1,0 0 1,1 1 0,0-1 0,0 1 0,1-1-1,-1 1 1,1-1 0,0 9 0,0-11-5,0-1 0,1 1 1,-1 0-1,1-1 0,-1 1 0,1 0 1,-1-1-1,1 1 0,0-1 0,0 1 0,0-1 1,0 1-1,0-1 0,0 0 0,0 1 1,0-1-1,1 0 0,-1 0 0,0 0 1,1 0-1,-1 0 0,1 0 0,-1 0 1,1 0-1,0-1 0,-1 1 0,1-1 0,0 1 1,-1-1-1,1 0 0,0 1 0,-1-1 1,1 0-1,3 0 0,4-1 18,-1 0-1,1-1 1,0 0-1,-1 0 1,0-1-1,1 0 1,-1 0-1,0-1 1,-1 0-1,1 0 1,-1-1-1,0 0 1,0 0-1,0-1 1,11-11-1,-4 1 55,0 0-1,-1-1 1,-1 0-1,0-1 0,13-27 1,-21 37 4,-1 0 0,1 0 0,-1 0 0,-1 0 1,0 0-1,0 0 0,1-14 0,-3 52 184,-1-10-219,1 1-1,1-1 1,0 0-1,2 0 1,0 0 0,13 39-1,-11-42-39,13 26-13,-17-41-1,1 1-1,-1 0 1,1-1-1,0 0 1,0 1-1,0-1 1,0 0-1,0 0 1,1 0-1,-1 0 1,1 0-1,4 2 1,-5-3-3,1 0 0,0 1 1,0-1-1,-1 0 1,1-1-1,0 1 0,0 0 1,0-1-1,0 0 1,0 1-1,0-1 0,5-1 1,-4 0 5,-1 0-1,1 0 1,-1-1 0,1 0 0,-1 1 0,0-1 0,0 0 0,0 0-1,0-1 1,4-3 0,7-8 9,-1 1 1,0-2-1,-2 1 1,12-18-1,34-69 100,-24 41 8,-26 48-69,-3 4 12,0 1 0,1-1 1,0 1-1,6-8 0,-10 15-54,-1 0 0,0 0 0,0 0 0,1 0 0,-1 0 0,0 0 0,0 0 0,0 0 0,1 0 1,-1 0-1,0 0 0,0 0 0,1 1 0,-1-1 0,0 0 0,0 0 0,0 0 0,1 0 0,-1 0 0,0 0 0,0 0 1,0 1-1,0-1 0,1 0 0,-1 0 0,0 0 0,0 0 0,0 1 0,0-1 0,0 0 0,0 0 0,1 0 0,-1 1 1,0-1-1,0 0 0,0 0 0,0 1 0,0-1 0,0 0 0,0 0 0,0 1 0,0-1 0,0 0 0,0 0 0,0 0 1,0 1-1,0-1 0,0 0 0,-1 1 0,4 18 7,-2-16-1,0 22 14,0 1 1,-2-1-1,-7 44 1,-1 35 73,9-102-91,0-1 0,0 0 0,0 0 0,0 1 0,0-1 0,1 0 0,-1 0 0,0 0 0,1 0 0,-1 1 0,0-1 0,1 0 0,0 1 0,0-1 0,-1-1 1,0 0-1,1 0 1,-1 1-1,0-1 1,1 0-1,-1 0 1,1 1-1,-1-1 1,0 0-1,1 0 1,-1 0-1,1 0 1,-1 1-1,0-1 1,1 0-1,-1 0 1,1 0-1,-1 0 0,1 0 1,-1 0-1,0 0 1,1 0-1,0-1 1,1 1 5,0-1 0,0 0 0,0 0 0,0-1 1,-1 1-1,1 0 0,0 0 0,-1-1 0,1 1 0,-1-1 0,0 0 0,1 1 0,-1-1 1,2-3-1,11-23 80,-1 0 0,10-34 0,-8 22 5,22-59-25,-36 99-72,-1-1 0,0 0 0,1 0 0,-1 0 0,1 0 0,-1 1 0,1-1 0,-1 0 0,1 0 0,0 1 0,-1-1 0,1 0 0,0 1 0,-1-1 0,1 1 0,0-1 0,0 1 0,0-1 0,-1 1 0,1-1 0,0 1 0,0 0 0,0-1 0,0 1 0,0 0 0,0 0 0,0 0 0,0 0 0,0 0 0,0 0 0,-1 0 0,1 0 0,0 0 0,0 0 0,0 1 0,0-1 0,0 0 0,1 1 0,4 2 0,-1 0 0,1 1 0,-1-1 0,9 9 0,-2-2 0,46 40 0,-46-38 0,1 0 0,1 0 0,-1-2 0,2 0 0,-1 0 0,29 13 0,-40-23 0,-1 1 0,1-1 0,-1 1 0,1-1 0,0 0 0,-1 0 0,1 0 0,-1 0 0,1-1 0,-1 1 0,1-1 0,-1 0 0,1 1 0,-1-1 0,1 0 0,-1 0 0,0-1 0,0 1 0,1 0 0,-1-1 0,0 1 0,0-1 0,2-3 0,1 1 0,-1-1 0,0 0 0,0 1 0,0-2 0,0 1 0,-1 0 0,0-1 0,3-9 0,-4 10 0,0 0 0,-1-1 0,1 1 0,-1 0 0,-1-1 0,1 1 0,-1-1 0,0 1 0,0-1 0,-1 1 0,1 0 0,-1-1 0,0 1 0,-1 0 0,0-1 0,1 1 0,-1 0 0,-1 0 0,1 0 0,-4-4 0,5 7 0,0 0 0,-1 0 0,1 1 0,-1-1 0,1 1 0,-1-1 0,0 1 0,0-1 0,0 1 0,1 0 0,-1 0 0,0 0 0,0 0 0,-1 0 0,1 0 0,0 0 0,0 1 0,0-1 0,0 1 0,-1 0 0,1 0 0,0 0 0,0 0 0,-1 0 0,1 0 0,0 0 0,0 1 0,-1-1 0,1 1 0,0 0 0,-3 1 0,0 0 0,0 0 0,1 1 0,-1-1 0,1 1 0,0 0 0,0 1 0,0-1 0,0 1 0,0-1 0,1 1 0,0 0 0,-6 8 0,6-5 0,-1 0 0,1 0 0,1 0 0,-1 0 0,1 0 0,0 1 0,1-1 0,0 1 0,0 0 0,0-1 0,1 1 0,0-1 0,1 1 0,0 0 0,0-1 0,0 1 0,1-1 0,0 0 0,1 1 0,-1-1 0,2 0 0,-1 0 0,9 12 0,-6-10 0,1 0 0,0 0 0,1-1 0,0 0 0,1 0 0,-1-1 0,1 0 0,1 0 0,-1-1 0,1-1 0,0 1 0,1-2 0,-1 1 0,1-1 0,16 3 0,-3-3 199,0-1 1,-1-1-1,1-1 1,38-3-1,83-20-5185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4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9536,'0'0'5565,"-5"16"-5114,-2 5-315,-43 148 1014,-51 261 1621,12-88-315,82-317-2102,-13 34 1,-6 17 1190,24-69-507,6-16-365,58-126 144,-35 73-449,2 1 0,69-105 0,-85 148-277,41-53 219,-47 64-251,-1 0 0,2 0 1,-1 0-1,1 1 0,0 0 1,14-8-1,-22 14-55,1-1-1,-1 1 1,1 0-1,-1 0 1,0 0-1,1 0 1,-1 0-1,1 0 1,-1-1-1,1 1 1,-1 0-1,1 0 1,-1 0-1,1 0 1,-1 1-1,1-1 1,-1 0-1,1 0 1,-1 0-1,1 0 1,-1 0 0,1 1-1,-1-1 1,0 0-1,1 0 1,-1 1-1,1-1 1,-1 0-1,0 1 1,1-1-1,-1 0 1,0 1-1,1-1 1,-1 1-1,0-1 1,0 0-1,1 1 1,-1-1-1,0 1 1,0-1-1,0 1 1,0-1-1,0 1 1,0-1-1,1 1 1,-1-1-1,0 1 1,1 30 78,-5 0-54,-2 0 0,-12 39 0,-6 32 49,19-76-61,-3 30 36,8-51-33,-1 1-1,1-1 0,1 0 0,-1 0 0,1 0 1,0 0-1,0 0 0,4 9 0,-5-14-11,0 1-1,1 0 1,-1-1 0,1 1-1,-1-1 1,0 1-1,1-1 1,-1 1 0,1-1-1,0 1 1,-1-1 0,1 1-1,-1-1 1,1 0-1,0 1 1,-1-1 0,1 0-1,0 1 1,-1-1 0,1 0-1,0 0 1,-1 0-1,1 0 1,0 0 0,-1 1-1,1-1 1,0-1 0,0 1-1,-1 0 1,1 0-1,0 0 1,-1 0 0,1 0-1,0-1 1,-1 1 0,1 0-1,0 0 1,0-1-1,30-19 165,-22 14-145,3-3 23,0-1 0,-1 0 0,0 0 0,17-22 0,33-54 206,-43 58-1,1 1-1,35-39 1,-41 58 59,-13 9-305,0-1 0,1 0-1,-1 0 1,0 0-1,0 0 1,0 0 0,1 0-1,-1 0 1,0 1 0,0-1-1,0 0 1,1 0-1,-1 0 1,0 1 0,0-1-1,0 0 1,0 0-1,0 0 1,1 1 0,-1-1-1,0 0 1,0 0-1,0 1 1,0-1 0,0 0-1,0 0 1,0 1-1,0-1 1,0 0 0,0 0-1,0 1 1,-4 31 236,2-23-245,-2 15 7,0 0-1,2 1 1,1-1 0,4 37 0,-3-54-9,2-1 0,-1 1 0,1 0 0,0-1 0,0 0 0,0 1 0,1-1 0,0 0 0,7 9 0,-7-11 7,-1-1-1,1 0 1,0 0-1,1 0 1,-1-1-1,1 1 1,-1-1-1,1 0 1,0 0-1,-1 0 1,1 0-1,0-1 1,0 1-1,0-1 1,1 0-1,7 1 1,-3-2 5,0 0 0,0 0 1,0 0-1,0-1 0,0-1 1,-1 0-1,1 0 0,0 0 1,-1-1-1,13-7 0,-3 1 15,-1 0 0,0-1-1,26-22 1,55-61 130,-46 42-25,-17 24-12,-27 22-92,-1 0 0,-1 0 1,1-1-1,-1 0 0,0 0 0,7-8 0,-66 52-25,34-20 0,2 2 0,0 0 0,2 1 0,0 0 0,1 1 0,-21 47 0,33-65 0,1 1 0,0-1 0,0 1 0,0-1 0,1 1 0,-1 0 0,1 0 0,0-1 0,1 1 0,-1 0 0,1-1 0,0 1 0,2 6 0,-3-10 0,1 1 0,-1-1 0,1 1 0,0-1 0,0 1 0,0-1 0,0 1 0,0-1 0,0 0 0,0 0 0,0 1 0,0-1 0,1 0 0,-1 0 0,0 0 0,1 0 0,-1-1 0,1 1 0,-1 0 0,1 0 0,-1-1 0,1 1 0,-1-1 0,1 0 0,0 1 0,-1-1 0,1 0 0,0 0 0,-1 0 0,1 0 0,0 0 0,-1 0 0,1-1 0,0 1 0,-1-1 0,1 1 0,-1-1 0,1 1 0,2-2 0,1-1 0,0 0 0,0 0 0,0 0 0,-1 0 0,1-1 0,-1 1 0,0-1 0,0 0 0,6-9 0,28-46 0,-33 51 0,-2 0 0,1 1 0,-1-1 0,0-1 0,2-8 0,10-25 0,-9 35 0,-3 11 0,-1 16 0,-7 62 0,-4 0 0,-3-1 0,-3-1 0,-36 106 0,44-163 0,-23 59 0,27-74 0,-1 0 0,-1 0 0,1 0 0,-1-1 0,-1 0 0,1 0 0,-11 9 0,15-14 0,-1 0 0,0-1 0,0 1 0,1-1 0,-1 0 0,0 0 0,0 0 0,0 0 0,0 0 0,0 0 0,-1 0 0,1 0 0,0-1 0,0 1 0,0-1 0,-1 0 0,1 0 0,0 0 0,-1 0 0,1 0 0,0 0 0,-3-1 0,2 0 0,0 0 0,0-1 0,0 0 0,0 1 0,1-1 0,-1 0 0,0 0 0,1 0 0,-1-1 0,1 1 0,0-1 0,0 1 0,-3-5 0,0-1 0,0-1 0,1 0 0,0 1 0,0-1 0,1-1 0,0 1 0,0 0 0,1-1 0,-1-14 0,2 16 0,1 0 0,0-1 0,1 1 0,0 0 0,0 0 0,1 0 0,0 0 0,0 0 0,1 0 0,0 1 0,0-1 0,1 1 0,0-1 0,0 1 0,1 1 0,9-12 0,15-11 0,2 1 0,1 2 0,1 1 0,1 1 0,66-33 0,-42 24 0,84-64 0,-121 79 0,-1-1 0,25-30 0,-6 7 0,-10 11 0,0-2 0,-3 0 0,0-2 0,-3 0 0,0-2 0,27-64 0,-37 71 0,-1-1 0,-2 0 0,-1-1 0,-2 0 0,-1 0 0,-1 0 0,0-36 0,-5 68 0,0 0 0,0-1 0,0 1 0,0 0 0,1 0 0,-1 0 0,0 0 0,0 0 0,0-1 0,0 1 0,0 0 0,0 0 0,0 0 0,0 0 0,0-1 0,0 1 0,0 0 0,0 0 0,0 0 0,0 0 0,0 0 0,-1-1 0,1 1 0,0 0 0,0 0 0,0 0 0,0 0 0,0 0 0,0-1 0,0 1 0,0 0 0,0 0 0,-1 0 0,1 0 0,0 0 0,0 0 0,0 0 0,0 0 0,0-1 0,-1 1 0,1 0 0,0 0 0,0 0 0,0 0 0,0 0 0,0 0 0,-1 0 0,-6 8 0,-7 18 0,13-24 0,-27 58 0,-24 80 0,10-23 0,-67 194 0,83-232 0,26-77 0,5-7 0,13-16 0,19-28 0,-17 23 0,4-8 0,1 2 0,2 1 0,32-28 0,-58 57 0,0 1 0,0 0 0,1-1 0,-1 1 0,1 0 0,-1 0 0,1 0 0,-1 0 0,1 0 0,0 0 0,-1 1 0,1-1 0,0 1 0,0-1 0,0 1 0,-1 0 0,1-1 0,3 1 0,-3 1 0,-1 0 0,0-1 0,1 1 0,-1 0 0,0 0 0,0 0 0,0 1 0,1-1 0,-1 0 0,0 0 0,-1 0 0,1 1 0,0-1 0,0 1 0,0-1 0,-1 0 0,1 1 0,-1-1 0,1 1 0,-1 2 0,8 24 0,-1 1 0,3 32 0,-7-34 0,2-1 0,0-1 0,11 29 0,-14-49 0,0 1 0,0 0 0,1-1 0,0 1 0,0-1 0,0 0 0,8 10 0,-8-13 0,0 0 0,0 0 0,0 0 0,0 0 0,0-1 0,0 1 0,1-1 0,-1 0 0,0 1 0,1-2 0,-1 1 0,1 0 0,-1-1 0,1 1 0,3-1 0,1-1 0,0 1 0,0-1 0,0 0 0,-1-1 0,1 0 0,0 0 0,-1-1 0,0 0 0,1 0 0,-1-1 0,-1 0 0,1 0 0,0 0 0,10-11 0,-7 6 0,0 0 0,0-1 0,-1-1 0,0 1 0,-1-2 0,0 1 0,10-20 0,-15 22 0,0 1 0,0 0 0,-1-1 0,0 1 0,0-1 0,-1 0 0,0-13 0,-1 17 0,0-1 0,0 1 0,-1 0 0,1-1 0,-1 1 0,-1 0 0,1 0 0,-1 0 0,0 0 0,0 0 0,0 0 0,-1 0 0,-3-5 0,6 10 0,-1 0 0,1-1 0,0 1 0,-1 0 0,1 0 0,-1-1 0,1 1 0,-1 0 0,1 0 0,-1 0 0,1 0 0,-1 0 0,1-1 0,-1 1 0,1 0 0,-1 0 0,1 0 0,-1 0 0,1 1 0,-1-1 0,1 0 0,-1 0 0,1 0 0,-1 0 0,1 0 0,-1 1 0,1-1 0,-1 0 0,1 0 0,-1 1 0,1-1 0,0 0 0,-1 1 0,1-1 0,-1 1 0,-12 13 0,9-6 0,0-1 0,0 1 0,1 0 0,1 0 0,-1 1 0,1-1 0,1 0 0,0 1 0,0-1 0,0 1 0,1-1 0,0 1 0,1-1 0,0 1 0,0-1 0,1 1 0,0-1 0,1 0 0,-1 0 0,2 0 0,5 12 0,-7-18 0,-1 0 0,1 0 0,-1 0 0,1 0 0,0 0 0,0-1 0,0 1 0,0 0 0,0-1 0,0 0 0,0 1 0,0-1 0,0 0 0,1 0 0,-1-1 0,4 2 0,-1-1 0,0-1 0,0 1 0,-1-1 0,1 0 0,0 0 0,0-1 0,9-1 0,-1-2 0,0 0 0,0-1 0,0 0 0,-1-1 0,13-7 0,33-25 0,-33 21 0,0 0 0,2 2 0,34-15 0,-58 30 0,-1-1 0,1 1 0,0-1 0,-1 1 0,1 0 0,-1 0 0,1 0 0,0 0 0,-1 0 0,1 1 0,-1-1 0,1 1 0,-1 0 0,1 0 0,-1 0 0,1 0 0,-1 0 0,0 0 0,0 1 0,0-1 0,0 1 0,1-1 0,-2 1 0,1 0 0,0 0 0,0 0 0,-1 0 0,3 4 0,5 7 0,0 1 0,-1 0 0,9 22 0,-11-23 0,-4-10 0,45 87 0,-41-79 0,1-1 0,0-1 0,1 1 0,0-1 0,1-1 0,11 10 0,-19-17 57,0 0-1,1-1 1,-1 1 0,0 0-1,1 0 1,-1-1 0,0 1-1,1-1 1,-1 1 0,1-1-1,-1 0 1,1 0 0,-1 1-1,4-1 1,8-6-4842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17583,'0'0'2792,"18"-64"-2752,-6 60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3 289 9648,'0'0'8410,"-1"-11"-7925,0 3-270,1 1-1,-1-1 1,2 0-1,-1 0 1,1 1-1,0-1 1,1 0-1,0 1 1,0-1-1,1 1 1,0-1-1,0 1 1,0 0-1,1 0 1,7-9-1,11-7 578,2 0 0,0 2 0,2 1 0,45-29 0,-67 47-653,-1 0 0,0 0 0,1 1 1,-1-1-1,1 1 0,4-1 0,-7 2-98,0-1 0,-1 1-1,1 0 1,0 0 0,0 0 0,0 0 0,-1 0 0,1 0-1,0 0 1,0 1 0,-1-1 0,1 0 0,0 0 0,0 0 0,-1 1-1,1-1 1,0 0 0,-1 1 0,1-1 0,0 1 0,-1-1-1,1 1 1,-1-1 0,1 1 0,0-1 0,-1 1 0,0 0 0,1-1-1,-1 1 1,1 0 0,-1-1 0,0 1 0,1 0 0,-1 0-1,0-1 1,0 1 0,1 0 0,-1 1 0,3 19 183,-1 1 0,0-1 1,-2 1-1,-1 22 0,-16 91 395,7-67-313,5-25-128,1-22-58,1 0-1,0 0 1,2 1-1,1-1 1,1 1-1,6 40 1,-5-54-81,0 1 27,0 0 1,0 0 0,1-1-1,1 1 1,-1-1 0,7 11 0,-9-17-49,1 0 0,-1 0 0,1-1 0,-1 1 1,1-1-1,0 1 0,0-1 0,0 0 0,-1 1 1,1-1-1,0 0 0,0 0 0,1 0 0,-1-1 1,0 1-1,0 0 0,0-1 0,0 0 0,1 1 1,-1-1-1,0 0 0,0 0 0,1 0 0,-1-1 1,0 1-1,0 0 0,1-1 0,-1 1 0,0-1 1,0 0-1,4-2 0,2 0-10,0-2-1,-1 1 1,1-1-1,-1 0 1,0 0-1,0-1 1,-1 0-1,1 0 1,-1-1-1,9-12 1,-1-2 0,-1-1 1,18-37-1,-15 18-8,-1-1 0,11-52 0,-4 15 0,-2 16 0,-17 57 0,0 0 0,1 0 0,-1 0 0,1 0 0,0 1 0,1-1 0,-1 1 0,1 0 0,0 0 0,0 1 0,0 0 0,1 0 0,9-6 0,-8 8 0,0 0 0,1 0 0,-1 0 0,0 1 0,1 0 0,-1 0 0,0 1 0,1 0 0,-1 0 0,1 1 0,-1 0 0,0 0 0,11 4 0,8 4 0,0 0 0,31 17 0,-37-16 0,-18-9 0,2 0 0,0 1 0,-1-1 0,1 1 0,0 0 0,-1 0 0,0 1 0,1-1 0,-1 1 0,0 0 0,0-1 0,0 1 0,4 6 0,-4-6 792,-3-1-1526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7936,'0'0'14297,"-7"12"-13793,-5 10-346,-74 150 2348,71-130-1809,2 1 0,1 0-1,-6 52 1,18-94-661,0 0 0,0 1 0,0-1 0,0 0-1,0 0 1,0 1 0,0-1 0,1 0 0,-1 0-1,0 1 1,1-1 0,-1 0 0,1 0 0,-1 0-1,1 0 1,0 1 0,-1-1 0,1 0 0,0 0-1,0 0 1,0 0 0,0-1 0,0 1-1,0 0 1,0 0 0,0-1 0,0 1 0,0 0-1,0-1 1,0 1 0,0-1 0,1 1 0,-1-1-1,0 0 1,0 1 0,1-1 0,-1 0 0,0 0-1,0 0 1,3 0 0,7 0 113,1 0 0,-1-1 0,19-3 0,-15 2 39,4 0-1,1-1 150,1 2-1,-1 0 1,1 1-1,33 4 1,-39-6-109,-14 2-219,-1 0 1,1-1-1,0 1 0,0 0 0,0 0 0,-1 0 1,1 0-1,0-1 0,0 1 0,0 0 0,0 0 1,-1 1-1,1-1 0,0 0 0,0 0 0,0 0 1,-1 1-1,1-1 0,0 0 0,0 0 0,-1 1 1,1-1-1,1 1 0,-2 0 1,0-1 0,0 0 0,1 0-1,-1 0 1,0 1 0,0-1 0,1 0 0,-1 0 0,0 0-1,1 0 1,-1 0 0,0 1 0,1-1 0,-1 0 0,0 0-1,1 0 1,-1 0 0,0 0 0,1 0 0,-1 0 0,0 0-1,1 0 1,-1 0 0,0 0 0,1-1 0,-1 1 0,0 0 0,1 0-1,-1 0 1,0 0 0,0 0 0,1-1 0,-1 1 0,0 0-1,1 0 1,-1 0 0,0-1 0,0 1 0,0 0 0,1 0-1,-1-1 1,0 1 0,0 0 0,0-1 0,1 1 0,-1 0-1,0-1 1,0 1 0,0 0 0,0-1 0,0 1 0,0 0 0,0-1-1,4-5-4603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15472,'0'0'2343,"19"-5"-1585,276-56 1399,-113 36-800,-163 23-820,30-6 0,-29 4-3,-19 3-483,0 1-1,-1 0 1,1 0 0,0-1-1,0 1 1,0 0-1,0 0 1,0 0-1,0 0 1,0 0 0,-1 0-1,1 1 1,0-1-1,0 0 1,0 0-1,0 1 1,0-1 0,-1 0-1,1 1 1,0-1-1,0 1 1,-1-1-1,1 1 1,0-1 0,0 1-1,-1-1 1,1 1-1,-1 0 1,1-1-1,-1 1 1,1 0 0,-1 0-1,1 0 1,-1-1-1,1 2 1,-2 11-2958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14464,'0'0'5041,"-1"10"-4403,-11 65 546,-40 128-1,-2-3 736,49-184-1326,1-1 0,1 1 0,1 0 0,-2 21 0,21-50 685,-5-1-1028,-2-1-1,13-20 0,8-14 115,-24 40-279,2-4 130,1 1-1,20-21 1,-28 31-160,1 0 0,0-1-1,-1 1 1,1 0-1,0 1 1,0-1 0,0 0-1,0 1 1,1-1 0,-1 1-1,0 0 1,0 0-1,1 1 1,-1-1 0,1 1-1,-1-1 1,0 1-1,7 0 1,-9 1-45,1 0 0,-1-1 0,0 1 0,1 0 0,-1 0 0,0 0 0,0 0 0,0 0 0,0 0 0,0 0 0,0 0 0,0 1 0,0-1 0,0 0 0,-1 0 0,1 1 0,0-1 0,-1 1 0,1-1-1,-1 0 1,1 3 0,7 35 72,-7-35-62,0 5 21,-1 0 1,0 0-1,-1 0 0,1 0 0,-2 0 0,-3 17 0,2-15 27,1 0 0,0 0-1,0 13 1,5-17-45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9744,'0'0'13569,"14"-4"-13220,23-5-26,0 2 1,42-4 0,154 11 840,-96 3 265,-128 0-860,-9-3-545,0 0 1,0 1-1,1-1 0,-1 0 1,0 0-1,0 0 1,1 0-1,-1 1 0,0-1 1,0 0-1,1 0 1,-1 0-1,0 0 0,0 0 1,1 0-1,-1 0 1,0 0-1,0 0 0,1 0 1,-1 0-1,0 0 1,1 0-1,-1 0 0,0 0 1,0 0-1,1 0 1,-1 0-1,0 0 0,0-1 1,1 1-1,-1 3 372,-1 1-4288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12160,'0'0'8727,"12"0"-8317,85 12 852,-81-10-999,0-2-1,-1 1 0,1-2 1,0 0-1,19-5 0,74-22 765,-108 28-1018,4-2 56,-1 1 1,0 0 0,1 0 0,-1 1-1,0-1 1,1 1 0,-1 0 0,1 0-1,7 2 1,9 4-3153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2808,'0'0'7737,"-10"4"-7234,2 0-408,-1-1 173,1 1-1,-1 0 1,1 0-1,0 1 1,0 1-1,0-1 0,1 1 1,-13 13-1,19-18-153,0-1 1,0 1-1,0 1 0,1-1 0,-1 0 0,0 0 1,1 0-1,-1 0 0,1 0 0,-1 1 0,1-1 1,-1 0-1,1 2 0,0-2-64,1-1 0,-1 1-1,1-1 1,0 1 0,-1-1 0,1 0-1,-1 1 1,1-1 0,0 0 0,-1 0-1,1 1 1,0-1 0,-1 0 0,1 0-1,0 0 1,-1 0 0,1 0 0,0 0-1,0 0 1,-1 0 0,1 0 0,0 0-1,-1 0 1,1-1 0,0 1 0,-1 0-1,2-1 1,5-1 244,0 0 0,0-1 0,0 1 0,0-1 0,0-1 0,11-7-1,4 19 325,-5-4-2916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1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0 605 10152,'0'0'9649,"13"2"-9428,4 0-129,-7-2 14,1 1 1,-1 1 0,1 0 0,15 5-1,-25-6-79,1-1 0,-1 1 1,0 0-1,0-1 0,0 1 0,0 0 0,0 0 0,0 0 0,0 0 0,0 0 0,-1 0 0,1 0 0,0 0 0,0 0 0,-1 0 0,1 1 0,-1-1 0,1 0 0,-1 0 0,1 2 0,4 28 240,-5-30-262,5 68 277,-3 0 0,-3 0 0,-11 74 0,-1-50 96,5 1 0,7 167 0,3-238-266,-1-5 65,0-1 1,1 0-1,1 1 1,1-1-1,11 33 1,-7-26 306,4 7 308,-8-21-186,-4-10-588,0 0 0,0 0 0,0 1 0,0-1 0,0 0 0,0 0 0,0 1 0,0-1-1,0 0 1,0 0 0,0 0 0,0 1 0,0-1 0,0 0 0,0 0 0,0 0 0,1 1 0,-1-1 0,0 0-1,0 0 1,0 0 0,0 0 0,1 1 0,-1-1 0,0 0 0,0 0 0,0 0 0,1 0 0,-1 0 0,0 0 0,0 0-1,0 1 1,1-1 0,-1 0 0,7-17 473,-1 4-432,0 1 0,-2-1-1,1 1 1,-2-1 0,1-1 0,1-23 0,5-13 62,96-380 742,-76 311-629,6 2-1,59-134 1,-43 101-84,3-5-147,-47 133-31,-1-1 1,-1-1-1,4-25 0,-5 25 13,-4 16-17,-1 1 1,0-1-1,0 0 1,0 1-1,-2-11 1,-1-13-188,3 30 179,0 1-24,0 0 60,0 0 0,0 0 0,0-1 0,-1 1 0,1 0 0,0 0 0,0-1 0,0 1 1,0 0-1,0 0 0,0 0 0,0-1 0,0 1 0,0 0 0,0 0 0,0-1 0,0 1 0,0 0 0,1 0 0,-1-1 0,0 1 0,0 0 1,0 0-1,0 0 0,0-1 0,0 1 0,0 0 0,1 0 0,-1 0 0,0 0 0,0-1 0,0 1 0,1 0 0,-1 0 0,0 0 1,0 0-1,0 0 0,1 0 0,-1 0 0,0-1 0,0 1 0,0 0 0,1 0 0,-1 0 0,0 0 0,0 0 0,1 0 0,11-3-69,18-2 20,1 2 0,-1 2 0,38 2 0,-13 0 12,62 1-47,116-4-81,35-3 130,13-2 248,-266 6-176,9 0 57,0-1-1,0-1 1,-1-2-1,26-7 0,-34 9-33,8-1 196,-23 4-238,1 0-1,-1 0 1,1 0 0,-1 0 0,1 0-1,-1-1 1,1 1 0,-1 0-1,1 0 1,-1-1 0,1 1 0,-1 0-1,1-1 1,-1 1 0,1 0-1,-1-1 1,1 1 0,-1 0-1,0-1 1,1 1 0,-1-1 0,0 1-1,0-1 1,1 1 0,-1-2-1,0 2 37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7736,'0'0'9686,"12"-11"-9410,40-33 4,-47 40-213,1 0 0,0 0 0,-1 1-1,2 0 1,-1 0 0,0 0 0,0 1 0,1 0 0,-1 0-1,12-2 1,4 0 138,-21 4-194,26-7 365,41-5 0,-61 11-285,1 1-1,-1-1 1,0 1-1,0 1 1,1 0-1,-1 0 1,0 0-1,0 0 1,0 1-1,0 1 1,8 3-1,-14-6-64,0 1 0,1 0-1,-1-1 1,0 1 0,0 0 0,0 0-1,0 0 1,0 0 0,0 0-1,0 0 1,0 1 0,-1-1-1,1 0 1,0 0 0,0 1-1,-1-1 1,1 0 0,-1 1 0,0-1-1,1 0 1,-1 1 0,0-1-1,0 1 1,0-1 0,0 0-1,0 1 1,0-1 0,0 1 0,0-1-1,0 1 1,-1-1 0,1 0-1,-1 1 1,1-1 0,-1 0-1,1 1 1,-1-1 0,-1 2 0,-4 7 73,0-1 1,-1 0 0,0-1 0,-8 9 0,6-7-55,-7 6 97,0-2 0,0 1 0,-28 16 0,-2 3 275,45-33-388,0-1 0,0 0 0,1 1 0,-1-1 1,0 1-1,0 0 0,1-1 0,-1 1 0,0 0 0,0-1 0,1 1 0,-1 0 0,1 0 0,-1-1 0,1 1 0,-1 0 0,1 0 0,-1 0 0,1 0 0,0 0 0,0 0 0,-1 1 0,2-1 25,0 0 1,0 0-1,0 0 0,0-1 0,1 1 0,-1 0 0,0-1 0,0 1 0,1-1 1,-1 1-1,0-1 0,1 0 0,0 1 0,13 3-113,49 16 314,-31-11-88,36 16 0,-60-21-136,1 1-1,-1 0 0,0 0 0,0 1 0,0 1 1,-1-1-1,0 1 0,7 8 0,-3-2 22,20 25 103,-30-35-126,0 0 1,-1 0-1,1 0 1,0 0-1,-1 1 0,0-1 1,0 0-1,0 0 1,0 1-1,0-1 1,0 6-1,-2-7-11,1 0-1,0 0 0,-1 1 1,0-1-1,1 0 1,-1 0-1,0 0 1,0 0-1,0-1 0,0 1 1,-1 0-1,1 0 1,0-1-1,-3 3 1,-24 21 138,16-17-112,-1 0 0,0-1 0,-1 0 1,1-1-1,-1-1 0,-23 7 0,9-6 93,-1 0-1,-44 2 0,60-8-49,1-1 0,-1 0 1,0 0-1,1-2 0,-1 1 0,1-2 0,0 1 0,0-2 0,0 1 1,-15-10-1,26 14-81,1 0 0,0 0 0,-1-1 1,1 1-1,-1 0 0,1 0 0,-1 0 1,1-1-1,-1 1 0,1 0 0,0-1 1,-1 1-1,1 0 0,0-1 0,-1 1 0,1-1 1,0 1-1,-1 0 0,1-1 0,0 1 1,0-1-1,-1 1 0,1-1 0,0 1 1,0-1-1,0 1 0,0-1 0,0 1 0,0-1 1,0 1-1,0-1 0,0 1 0,0-1 1,0 1-1,0-1 0,0 1 0,0-1 0,0 1 1,1-1-1,-1 1 0,0-1 0,0 1 1,1-1-1,-1 1 0,0 0 0,0-1 1,1 1-1,-1-1 0,1 1 0,-1 0 0,0-1 1,1 1-1,-1 0 0,1-1 0,27-13-2243,-25 13 397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11048,'0'0'5601,"0"14"-5055,-14 155 1036,-12 81 932,24-225-2199,6 35 1838,-4-60-2131,0 0 0,0 0 0,0 0 0,0 0 0,0-1 0,0 1 0,0 0 0,0 0 0,0 0-1,0 0 1,0 0 0,1 0 0,-1 0 0,0 0 0,0 0 0,0 0 0,0 0 0,0 0 0,0 0 0,0 0-1,0 0 1,0 0 0,0 0 0,1 0 0,-1 0 0,0 0 0,0 0 0,0 0 0,0 0 0,0 0 0,0 0 0,0 0-1,0 0 1,0 0 0,1 0 0,-1 0 0,0 0 0,0 0 0,0 0 0,0 0 0,0 0 0,0 0 0,0 0 0,0 0-1,0 0 1,0 0 0,0 0 0,0 0 0,1 1 0,-1-1 0,0 0 0,5-10 219,-5 10-275,7-12-3074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12760,'0'0'3889,"-9"11"-3561,6-7-299,-7 8 57,0 0 0,-1-1 0,0 0 0,-1 0 0,-15 9 0,1-2 104,1 0 114,-1 0 0,-1-2 0,0-1-1,-44 16 1,61-27 84,0-1-1,0 2 0,0-1 0,-11 8 0,20-12-339,1 1 0,-1-1 0,0 1 0,1-1 0,-1 1-1,1 0 1,-1-1 0,1 1 0,0-1 0,-1 1 0,1 0-1,0-1 1,-1 1 0,1 0 0,0 0 0,0-1 0,0 1-1,-1 0 1,1 0 0,0-1 0,0 1 0,0 0 0,0 0 0,0-1-1,0 1 1,1 0 0,-1 0 0,0-1 0,0 1 0,1 0-1,-1-1 1,0 1 0,0 0 0,1-1 0,-1 1 0,1 0-1,-1-1 1,1 1 0,-1-1 0,1 1 0,-1-1 0,1 1-1,0-1 1,-1 1 0,2 0 0,5 4 36,0 1 0,1-1 0,9 4-1,-6-2 127,127 97 871,-131-97-995,1 1 0,-1 0 0,0 1-1,-1 0 1,0 0 0,7 15 0,16 24 782,-10-32 287,-11-13-4684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11048,'0'0'6161,"6"11"-5707,-1-1-350,0-1-1,-1 2 1,0-1-1,0 0 0,-1 1 1,0 0-1,-1 0 1,1 12-1,0 31 881,-2 0 0,-8 73 0,7-79 73,2-20-350,-5-19-344,1-1 189,2-8-538,0 0-1,0 0 1,0 0-1,0 0 1,0 0-1,0 0 1,0 0-1,0 0 1,0 0-1,0 0 1,0 1-1,0-1 1,0 0-1,0 0 1,0 0-1,0 0 1,0 0 0,0 0-1,0 0 1,0 0-1,0 0 1,0 0-1,0 0 1,0 0-1,0 1 1,0-1-1,1 0 1,-1 0-1,0 0 1,0 0-1,0 0 1,0 0-1,0 0 1,0 0 0,0 0-1,0 0 1,0 0-1,0 0 1,0 0-1,0 0 1,1 0-1,-1 0 1,0 0-1,0 0 1,0 0-1,0 0 1,0 0-1,0 0 1,0 0-1,0 0 1,0 0 0,0 0-1,0 0 1,1 0-1,-1 0 1,0 0-1,0 0 1,0 0-1,0-2 25,1 0 0,-1 0 0,0-1 1,0 1-1,0 0 0,0 0 0,0 0 0,0 0 0,0 0 0,-1 0 0,1 0 0,-2-3 0,1-3-51,-1-15-3229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14168,'0'0'3689,"15"-2"-3308,34-2-38,1 1 0,-1 3 0,95 12 0,124 49 1856,-266-61-2168,-1 0-1,0 1 1,1-1 0,-1 0 0,0 0 0,0 1-1,1-1 1,-1 1 0,0-1 0,0 1 0,1-1-1,-1 1 1,0 0 0,0 0 0,0-1-1,0 1 1,0 0 0,0 0 0,1 1 0,-2-2-59,0 0 0,0 1 0,0-1 0,0 0 0,0 0 0,0 0 0,0 0 0,0 0 0,0 0 0,0 0 0,0 0 0,0 0 0,0 0 0,0 0 0,0 1 0,0-1 1,0 0-1,0 0 0,0 0 0,0 0 0,0 0 0,0 0 0,0 0 0,0 0 0,0 0 0,0 0 0,0 0 0,0 0 0,0 0 0,0 1 0,-1-1 0,1 0 0,0 0 0,0 0 0,0 0 1,0 0-1,0 0 0,0 0 0,0 0 0,0 0 0,0 0 0,0 0 0,0 0 0,0 0 0,-1 0 0,1 0 0,0 0 0,0 0 0,0 0 0,0 0 0,0 0 0,0 0 0,0 0 0,0 0 0,0 0 1,0 0-1,0 0 0,0 0 0,-1 0 0,1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10448,'0'0'7903,"17"-2"-7380,235-9 1626,-200 10-1510,0-2 0,0-3-1,-1-2 1,56-16 0,-99 23-519,-1-1 0,1 1 0,0 0 0,0 0 0,0 1 1,0 0-1,14 2 0,9-8 1984,-30 6-1751,7 13 123,-5-7-406,-1 1 0,1-1 0,-1 1 0,0-1 0,-1 1 0,1 0 0,-1 0 0,-1 0 0,1 0 0,-1 0 0,0 0 0,-1 0 0,0 0 0,0-1-1,0 1 1,-1 0 0,-2 6 0,-6 14-1020,0-1 0,-23 40-1,27-56-137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8936,'0'0'6781,"10"4"-6377,-2-1-318,-1 0 3,1 0 0,-1 0 0,1-1 0,0 0 0,0 0 0,0-1 0,14 1 0,27-1 302,111-2 436,490-93 1045,-118 16-409,-302 48-289,-157 20 20,93 0 0,-161 10-752,-7 2-90,-11 2 58,-68 10-219,55-8-3294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11152,'0'0'6879,"3"12"-6347,5 33 356,6 86 0,-14-121-785,1 8 313,-1 0 0,-1-1 0,-3 22 0,4-18 268,2-15-129,2-13 451,6-24-648,21-59 182,-12 35-250,-16 45-223,0-1-1,0 1 1,1 0-1,0 0 1,1 0-1,0 0 1,1 1-1,0 0 1,8-10 0,-4 9 91,-2 1-65,0 1 1,1 0 0,0 0 0,11-7-1,-18 14-84,-1 0 0,1 0 0,-1 0 0,1 1 0,-1-1 0,1 0 0,0 1 0,-1-1 0,1 1-1,0-1 1,0 1 0,-1 0 0,1 0 0,0-1 0,0 1 0,-1 1 0,1-1 0,0 0 0,0 0 0,-1 1-1,1-1 1,0 1 0,-1-1 0,1 1 0,0 0 0,-1-1 0,1 1 0,-1 0 0,1 0 0,-1 0 0,1 0-1,-1 1 1,0-1 0,2 2 0,2 4 23,0 1 0,0-1-1,0 1 1,-1 1 0,-1-1 0,1 0-1,-1 1 1,-1 0 0,1 0 0,-1-1-1,-1 1 1,0 1 0,0-1 0,-1 0-1,-1 17 1,1-26-21,-1 1 1,1-1-1,0 1 0,0-1 1,0 1-1,0 0 0,0-1 1,0 1-1,0-1 0,0 1 1,0-1-1,0 1 0,0-1 1,1 1-1,-1 0 0,0-1 0,0 1 1,0-1-1,1 1 0,-1-1 1,0 1-1,1-1 0,-1 0 1,0 1-1,1-1 0,-1 1 1,1-1-1,-1 0 0,1 1 1,-1-1-1,0 0 0,1 1 1,-1-1-1,1 0 0,0 0 0,-1 0 1,1 1-1,-1-1 0,1 0 1,-1 0-1,1 0 0,-1 0 1,1 0-1,0 0 0,-1 0 1,1 0-1,-1 0 0,1 0 1,-1 0-1,1-1 0,-1 1 0,1 0 1,-1 0-1,1 0 0,-1-1 1,1 1-1,4-2 31,0 0 0,-1-1 0,0 1-1,0-1 1,7-4 0,36-36 198,-29 26-77,0 1 0,2 0 0,-1 1 0,32-17 0,-48 30-129,0 1 0,1-1 0,-1 1 0,0 0 0,1 0 1,-1 0-1,1 0 0,-1 1 0,1-1 0,-1 1 0,1 0 0,-1 0 1,1 0-1,-1 1 0,1-1 0,-1 1 0,0 0 0,1 0 0,-1 0 1,0 0-1,1 1 0,-1-1 0,0 1 0,0 0 0,0 0 0,0 0 1,0 0-1,-1 0 0,1 1 0,-1-1 0,4 5 0,0 1 28,0 1 0,-1 0-1,0 0 1,0 0 0,-1 0-1,0 1 1,-1 0 0,0 0-1,3 14 1,-4-6 169,0 0 0,-2 23 0,0-27 100,0-13-23,4-3-802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2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448 306 9440,'0'0'7537,"-12"2"-7237,-20 6-42,0 1 0,0 2 1,1 1-1,1 1 0,0 1 1,0 2-1,-45 34 0,48-30 48,5-3 168,-23 23 0,39-35-283,0 1 0,1 1 0,0-1-1,0 1 1,1-1 0,0 1 0,0 1-1,-4 11 1,7-18-135,1 1-1,0-1 1,-1 1-1,1 0 1,0-1 0,0 1-1,0-1 1,0 1-1,0-1 1,0 1 0,0 0-1,0-1 1,1 1-1,-1-1 1,1 1 0,-1-1-1,1 1 1,-1-1-1,1 0 1,0 1 0,0-1-1,0 0 1,0 1-1,0-1 1,0 0 0,0 0-1,0 0 1,0 0-1,0 0 1,1 0 0,-1 0-1,0 0 1,1-1 0,-1 1-1,1 0 1,-1-1-1,1 1 1,2 0 0,2 0 40,-1 0 1,1 1-1,0-2 1,-1 1 0,1-1-1,0 1 1,0-2-1,0 1 1,7-2 0,-5 0-16,-1-1 0,1 1 0,-1-2 0,0 1 0,0-1 0,0 0 0,9-7 0,42-41 521,-39 34-339,2-8 55,-19 21-219,1 1-1,0 0 0,1 0 0,-1 0 0,1 0 0,4-3 0,-14 40 727,4-16-756,0 0-1,1 0 0,1 1 0,1-1 0,0 0 0,1 0 0,1 0 1,4 17-1,-6-31-49,0 0 0,1 0 1,-1 0-1,0-1 0,1 1 1,-1 0-1,1-1 0,0 1 1,0-1-1,0 0 0,0 0 1,1 0-1,-1 0 0,5 3 1,-5-4 1,1 0 1,-1 0 0,0 0 0,1-1 0,-1 1-1,0-1 1,1 1 0,-1-1 0,0 0 0,1 0-1,-1 0 1,0-1 0,1 1 0,-1 0 0,1-1-1,-1 0 1,0 1 0,0-1 0,0 0-1,1 0 1,1-2 0,13-7 99,0 0-1,0-1 1,28-27-1,39-48 398,-57 56-61,3 0 0,43-35 0,-56 51-352,17-14-18,-33 27-86,0 1 0,1-1 0,-1 0 0,0 0 0,1 1 0,-1-1 0,1 1 0,-1-1 0,0 1 0,1 0 0,-1-1 0,1 1 0,-1 0 0,1 0-1,0 0 1,-1 0 0,1 0 0,-1 0 0,1 1 0,-1-1 0,3 1 0,-3 0-1,0 0 0,-1-1 0,1 1 0,0 0 0,0 0 0,0 0 0,-1-1 0,1 1 0,0 0 0,-1 0 0,1 0 0,-1 0 0,0 0 0,1 1 0,-1-1 0,0 0 0,1 0 0,-1 0 0,0 0 0,0 0 0,0 0 0,0 2 0,-3 29 0,2-23 0,0 3 0,-1-1 0,0 0 0,0 0 0,-1 0 0,-7 18 0,4-9 0,6-18 0,-1 1 0,1 0 0,-1-1 0,0 1 0,0 0 0,0-1 0,0 1 0,0-1 0,-1 1 0,1-1 0,-1 0 0,1 0 0,-5 4 0,3-3 0,6-4 0,11-8 0,57-59 0,-49 44 0,1 2 0,1 1 0,31-22 0,-52 42 0,-1-1 0,1 0 0,0 1 0,0 0 0,-1-1 0,1 1 0,0 0 0,0 0 0,0 1 0,0-1 0,0 1 0,6-1 0,-7 2 0,0-1 0,0 1 0,0-1 0,-1 1 0,1 0 0,0 0 0,0 0 0,-1 0 0,1 0 0,-1 0 0,1 0 0,-1 0 0,1 1 0,-1-1 0,0 1 0,1-1 0,-1 1 0,0-1 0,0 1 0,0 0 0,0 0 0,0 1 0,2 4 0,-1 0 0,0 1 0,0-1 0,0 1 0,0 12 0,-1-13 0,0-1 0,0 1 0,0-1 0,1 1 0,-1-1 0,2 1 0,-1-1 0,4 6 0,-5-10 0,0-1 0,0 1 0,0-1 0,0 1 0,1-1 0,-1 0 0,0 0 0,1 0 0,-1 0 0,1 0 0,-1 0 0,1 0 0,-1 0 0,1 0 0,0-1 0,-1 1 0,1-1 0,0 1 0,0-1 0,-1 0 0,1 1 0,0-1 0,0 0 0,0 0 0,-1 0 0,1-1 0,0 1 0,0 0 0,1-1 0,7-2 0,-1-1 0,-1 1 0,1-2 0,12-7 0,4-1 0,40-21 0,-2-2 0,88-67 0,-130 89 0,41-19 0,-59 26 0,-3 7 0,-1 0 0,1 0 0,0 0 0,-1 0 0,1 0 0,0 0 0,-1 0 0,1 0 0,0 0 0,-1 0 0,1 0 0,0 0 0,-1 0 0,1 0 0,0 0 0,-1 0 0,1 1 0,0-1 0,-1 0 0,1 0 0,0 0 0,0 0 0,-1 1 0,1-1 0,0 0 0,0 0 0,-1 1 0,1-1 0,0 0 0,0 1 0,-1-1 0,1 0 0,0 0 0,0 1 0,-130 125 0,83-81 0,-15 16 0,56-54 0,0 0 0,0 0 0,1 1 0,0 0 0,1 0 0,-7 16 0,10-22 0,0-1 0,0 1 0,1 0 0,-1 0 0,1 0 0,0 0 0,-1-1 0,1 1 0,0 0 0,0 0 0,0 0 0,0 0 0,0 0 0,1 0 0,-1 0 0,0 0 0,1-1 0,0 1 0,-1 0 0,1 0 0,0-1 0,0 1 0,0 0 0,0-1 0,0 1 0,2 1 0,-1-1 0,1-1 0,-1 1 0,1-1 0,-1 0 0,1 0 0,-1 0 0,1 0 0,0 0 0,-1-1 0,1 1 0,0-1 0,-1 0 0,1 0 0,0 0 0,0 0 0,-1 0 0,6-2 0,3 0 0,-1-1 0,0-1 0,0 0 0,0 0 0,0-1 0,-1 0 0,1-1 0,-1 0 0,-1 0 0,1-1 0,-1 0 0,11-13 0,2-3 0,-1-2 0,-2 0 0,18-30 0,-17 19 0,0 0 0,-3-2 0,14-42 0,24-121 0,-53 196 0,-1-1 0,1 1 0,-1-1 0,0 1 0,0-1 0,-2-8 0,0-12 0,0 26 0,-4 7 0,-5 11 0,3-2 0,1-1 0,0 1 0,1 0 0,1 0 0,1 1 0,-4 23 0,-3 105 0,10-128 0,0-5 0,1 1 0,0-1 0,1 0 0,0 0 0,1 0 0,0 0 0,1 0 0,0-1 0,1 1 0,0-1 0,7 13 0,-10-22 0,1-1 0,-1 1 0,1-1 0,0 1 0,0-1 0,-1 0 0,1 0 0,0 0 0,0 0 0,0 0 0,0 0 0,1-1 0,-1 1 0,0-1 0,0 1 0,0-1 0,0 0 0,1 0 0,-1 0 0,0 0 0,0 0 0,4-1 0,6-1 0,0 0 0,18-6 0,-30 8 0,14-5 170,-1 0 0,1-1 0,-1 0 0,13-10 0,14-13-4955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6424,'0'0'11783,"2"10"-11560,14 222 1037,-16-205-1087,-1-1 0,0 1 0,-2-1 0,-2 0 0,0 0 0,-1 0 0,-11 26 0,13-36 219,4-16-435,0 1 0,0-1 1,0 0-1,0 0 0,0 0 0,0 1 1,0-1-1,0 0 0,0 0 0,0 0 1,0 1-1,0-1 0,0 0 0,0 0 0,0 0 1,0 1-1,1-1 0,-1 0 0,0 0 1,0 0-1,0 0 0,0 1 0,0-1 1,1 0-1,-1 0 0,0 0 0,0 0 1,0 0-1,0 0 0,1 0 0,-1 0 0,0 1 1,0-1-1,0 0 0,0 0 0,1 0 1,-1 0-1,0 0 0,0 0 0,0 0 1,1 0-1,-1 0 0,0 0 0,0 0 1,0 0-1,1 0 0,-1 0 0,0-1 1,0 1-1,0 0 0,1 0 0,-1 0 0,0 0 1,0 0-1,0 0 0,0 0 0,1 0 1,-1-1-1,0 1 0,0 0 0,0 0 1,0 0-1,0 0 0,0-1 0,1 1 1,-1 0-1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54 7832,'0'0'11295,"-8"13"-10800,-1 0-346,4-6-65,0 0 1,1 1-1,0-1 0,0 1 0,1 0 1,0 0-1,0 0 0,1 0 1,-3 15-1,-4 62 1573,5 159 1,9-47 2444,-6-184-3546,1-12-493,-1 1-1,1-1 0,0 1 1,0-1-1,0 1 0,0 0 0,0-1 1,0 1-1,1-1 0,-1 1 1,1 1-1,3 31 752,-2-10-351,0 14 383,-1-31-436,0 0-3,-1-7-399,0 0 0,0 0 1,0 1-1,0-1 1,0 0-1,0 0 1,0 0-1,1 0 0,-1 0 1,0 0-1,0 0 1,0 0-1,0 0 1,0 0-1,0 0 0,0 0 1,0 0-1,0 0 1,0 0-1,0 0 1,0 1-1,1-1 0,-1 0 1,0 0-1,0 0 1,0 0-1,0 0 1,0 0-1,0 0 0,0 0 1,0 0-1,0 0 1,1 0-1,-1 0 1,0 0-1,0-1 0,0 1 1,0 0-1,0 0 1,0 0-1,0 0 1,0 0-1,0 0 0,0 0 1,0 0-1,1 0 1,-1 0-1,0 0 1,0 0-1,0 0 0,0 0 1,0 0-1,0 0 1,0-1-1,0 1 1,0 0-1,0-14-4,-6-167-4,-23-63 0,18 104 0,9 91 0,-10-55 0,11 79 0,1 20 0,0-1 0,-1 1 0,1 0 0,-3-10 0,2-15 0,1 29 0,1 0 0,0 0 0,-1 0 0,1 0 0,0 0 0,-1 1 0,1-1 0,0 0 0,0 1 0,0-1 0,0 0 0,0 1 0,0-1 0,-1 1 0,1-1 0,2 1 0,-1-1 0,4-1 0,1 1 0,-1 0 0,1 1 0,-1-1 0,1 1 0,-1 0 0,1 1 0,-1 0 0,1 0 0,7 2 0,-1 0 0,4 0 0,0 2 0,27 10 0,9 4 0,-25-12 0,11 4 0,49 20 0,-81-28 0,30 12 0,-2 1 0,0 2 0,40 28 0,-57-33 0,-8-7 0,-1 0 0,0 1 0,0 0 0,-1 1 0,0-1 0,0 2 0,-1-1 0,0 1 0,-1 0 0,8 14 0,0 3 0,-7-13 0,0 1 0,-1-1 0,6 23 0,-11-31 0,0 1 0,0-1 0,0 0 0,-1 0 0,0 1 0,0-1 0,-1 0 0,1 1 0,-1-1 0,0 0 0,-1 0 0,1 1 0,-5 8 0,0-2 0,-1 0 0,0-1 0,-1 0 0,0 0 0,-1 0 0,0-1 0,-1-1 0,-15 12 0,1-2 0,-1-2 0,-44 23 0,42-28 0,-1-1 0,0-1 0,-39 7 0,-9 4 0,42-10 0,-1-2 0,-1-1 0,0-2 0,-53 3 0,88-9 0,1 0 0,-1 0 0,0 0 0,1 0 0,-1 0 0,0 0 0,0 0 0,1 0 0,-1 1 0,0-1 0,1 0 0,-1 0 0,1 1 0,-1-1 0,0 0 0,1 1 0,-1-1 0,0 1 0,1-1 0,0 1 0,0-1 0,0 1 0,0-1 0,0 1 0,0-1 0,0 1 0,0-1 0,1 1 0,-1-1 0,0 1 0,0-1 0,0 0 0,1 1 0,-1-1 0,0 1 0,1-1 0,-1 0 0,0 1 0,1-1 0,-1 0 0,0 1 0,1-1 0,-1 0 0,1 0 0,-1 1 0,0-1 0,1 0 0,-1 0 0,1 1 0,4 1 150,0 1 1,0-1-1,0 0 0,0 0 1,10 2-1,7 0-4209,-20-4 3281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9040,'0'0'16778,"12"-5"-16315,7-3-233,-1 1 0,1 2 0,30-7 0,113-24 1425,-51 14 81,-107 21-1630,-4 1-90,1 0 0,-1 0 0,0-1 0,0 1 0,0 0 1,1 0-1,-1 0 0,0 0 0,0 0 0,0 0 0,1 0 0,-1 0 1,0 0-1,0 0 0,1 0 0,-1 0 0,0 0 0,0 0 0,0 0 1,1 0-1,-1 0 0,0 0 0,0 0 0,1 0 0,-1 0 1,0 0-1,0 0 0,0 0 0,1 0 0,-1 1 0,0-1 0,0 0 1,0 0-1,1 0 0,-1 0 0,0 0 0,0 1 0,0-1 0,0 0 1,0 0-1,0 0 0,1 1 0,-1-1 0,0 0 0,0 0 1,0 0-1,0 1 0,0-1 0,0 0 0,0 0 0,0 1 0,0-1 1,0 1-1,0-1 349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13360,'0'0'10479,"9"1"-10052,38 2 116,1-2 0,-1-3 0,0-1 0,0-3 0,48-11 0,-61 10-7,58-2-1,-46 5-299,-29 2-3801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9344,'0'0'9805,"2"13"-9225,8 64 184,18 111 1266,-14-121-1365,9 30 212,-5-34 58,-2 2 1,10 85-1,-25-138-515,1-1 0,0 1 0,1-1 0,7 17 0,-10-28-399,0-1-1,0 1 1,0 0 0,0 0 0,0 0-1,0 0 1,0 0 0,0 0-1,0 0 1,0 0 0,0 0-1,0-1 1,0 1 0,0 0-1,0 0 1,0 0 0,0 0-1,0 0 1,0 0 0,0 0-1,1 0 1,-1 0 0,0 0-1,0 0 1,0 0 0,0 0-1,0 0 1,0 0 0,0-1-1,0 1 1,0 0 0,1 0-1,-1 0 1,0 0 0,0 0-1,0 0 1,0 0 0,0 0 0,0 0-1,0 0 1,0 0 0,1 1-1,-1-1 1,0 0 0,0 0-1,0 0 1,0 0 0,0 0-1,0 0 1,0 0 0,0 0-1,0 0 1,0 0 0,0 0-1,1 0 1,-1 0 0,0 0-1,0 0 1,0 1 0,0-1-1,0 0 1,0 0 0,3-14 127,0-16-1402,13-53 0,-14 73-661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12456,'0'0'1632,"-9"16"-1112,4-7-397,-8 15 394,-2-1 1,-31 41 0,28-43-88,-1-2 1,-1 0-1,-1-1 1,-1-1 0,0-1-1,-39 22 1,18-15 824,-73 30 1,12-18 902,104-35-2093,-1 0 0,1 0 0,-1 0-1,1 1 1,-1-1 0,1 0 0,-1 0 0,1 0-1,-1 1 1,1-1 0,-1 0 0,1 1 0,0-1-1,-1 0 1,1 1 0,0-1 0,-1 0 0,1 1-1,0-1 1,-1 1 0,1-1 0,0 1 0,0-1-1,-1 0 1,1 1 0,0-1 0,0 1 0,0-1-1,0 1 1,0 0 0,0 0-8,0 0 1,1 0-1,-1 0 1,1 0-1,-1 0 1,1 0-1,0 0 1,-1 0-1,1 0 0,0 0 1,0-1-1,0 1 1,1 1-1,42 23 98,-33-20 76,81 51 358,57 29 548,-106-63-605,129 57 2803,-171-79-3334,0 1-1,-1-1 1,1 0-1,0 0 1,0 0-1,0 0 1,-1 0-1,1-1 1,0 1 0,0 0-1,-1 0 1,1 0-1,0-1 1,0 1-1,-1 0 1,1-1-1,0 1 1,-1-1 0,1 1-1,0-1 1,-1 1-1,1-1 1,-1 1-1,1-1 1,-1 0 0,1 1-1,-1-1 1,1 1-1,0-3 1,12-24-42,-10 21-6,2-5-4279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0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12864,'0'0'5795,"-2"14"-5039,-24 226 2078,23-24-317,10 12 367,1-163-828,-9-60-1727,1 2 880,0-6-1199,0-1 1,0 0 0,0 0-1,0 0 1,0 0 0,0 0-1,0 0 1,0 0-1,0 0 1,0 0 0,1 0-1,-1 0 1,0 1 0,0-1-1,0 0 1,0 0 0,0 0-1,0 0 1,0 0-1,0 0 1,0 0 0,0 0-1,0 0 1,0 0 0,1 0-1,-1 0 1,0 0 0,0 0-1,0 0 1,0 0-1,0 0 1,0 0 0,0 0-1,0 0 1,0 0 0,1 0-1,-1 0 1,0 0 0,0 0-1,0 0 1,0 0-1,0 0 1,0 0 0,0 0-1,0 0 1,0 0 0,0 0-1,1 0 1,-1 0 0,0-1-1,0 1 1,0 0-1,0 0 1,0 0 0,0 0-1,0 0 1,0 0 0,0 0-1,0 0 1,0 0 0,0 0-1,0 0 1,0-1-1,0 1 1,3-4-173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11256,'0'0'12226,"13"-2"-11653,53-8 496,101 0 0,118 26 1692,-128 2 125,-153-18-2802,-1 0-1,0 0 1,1 1-1,-1-1 1,1 1-1,-1 0 1,0 0-1,1 0 1,-1 1-1,6 2 1,-10 2 899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9440,'0'0'8486,"11"4"-8027,15 5-176,1-2 1,-1 0-1,2-2 1,27 2-1,296-6 1519,2-25-636,-272 18-951,140-5 443,68-6 357,-104 8-221,-57 5-47,-110 3-586,-13 0-82,1 0 0,-1 0 0,0 1 0,1 0 0,-1 0 0,1 0 0,-1 1-1,0 0 1,1 0 0,-1 0 0,0 1 0,9 3 0,-35-21 951,4 4-4859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11656,'0'0'6546,"8"11"-6023,1 1-366,-4-6-68,-1 1 0,1 0 1,-1 0-1,0 0 0,-1 0 0,0 0 0,0 1 1,4 13-1,-3 8 254,0-1 1,-2 0 0,-1 1-1,-1 0 1,-2-1-1,-8 50 1,8-67-76,-1-1-1,0 0 1,-1 1 0,-6 12-1,9-20-165,-3 13 891,4-14-50,2-13-576,46-187 559,-37 167-739,1 2 1,1 0-1,34-53 0,-38 68-111,-9 13-66,1-1-1,0 1 1,-1 0-1,1-1 0,0 1 1,0 0-1,0 0 0,0 0 1,0 0-1,0 0 1,0 0-1,1 0 0,-1 0 1,0 0-1,1 1 0,-1-1 1,0 0-1,1 1 0,-1-1 1,0 1-1,1-1 1,-1 1-1,1 0 0,-1 0 1,1 0-1,-1 0 0,3 0 1,-2 0 3,0 1 0,0 0 0,0 0 0,0 0 0,0 0 1,0 0-1,0 1 0,0-1 0,-1 0 0,1 1 0,0 0 0,-1-1 0,1 1 1,-1 0-1,0 0 0,0-1 0,2 4 0,3 7 33,0 1-1,0 0 1,-2 0-1,1 1 1,-2-1-1,0 1 1,2 20-1,-1 102 840,-4-98-261,4-41-517,-1 1-1,1-1 0,0 1 1,-1-1-1,0 0 0,0 0 1,4-5-1,40-51 113,-27 34-119,0 0 1,39-35 0,-48 50-65,-9 7-30,0 1 0,0 0 0,0 0 0,1 0 1,-1 0-1,0 1 0,1-1 0,-1 0 0,1 1 0,0 0 0,-1-1 0,1 1 0,0 0 0,0 1 0,0-1 0,-1 0 0,1 1 0,0 0 1,0-1-1,0 1 0,4 1 0,-5-1 1,-1 1 1,0 0-1,1 0 1,-1-1-1,0 1 1,0 0-1,1 0 1,-1 0-1,0 0 1,0 1 0,0-1-1,0 0 1,0 0-1,-1 1 1,2 1-1,12 22 70,-14-25-76,7 19 76,0 0 0,-2 0 0,0 0-1,4 31 1,1 3 274,-9-46-277,-1-5-54,0-1 1,1 1 0,-1-1-1,0 1 1,1-1 0,-1 1-1,1-1 1,-1 0-1,1 1 1,0-1 0,1 2-1,-1-2-24,0-1 0,-1 0 0,1 0 0,0 0 0,0 0-1,0 0 1,0 0 0,-1 0 0,1 0 0,0 0 0,0 0 0,0 0-1,0-1 1,-1 1 0,1 0 0,0 0 0,0-1 0,-1 1-1,1-1 1,0 1 0,0-1 0,-1 1 0,1-1 0,-1 1-1,2-2 1,12-8-4250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9744,'0'0'14657,"12"0"-14364,83 2 542,-59 0-282,-5 0-37,36 5 0,-62-6-466,-1 0 1,1 1-1,-1-1 1,1 1-1,-1 0 1,0 0-1,0 0 0,1 0 1,-2 1-1,1 0 1,0-1-1,0 1 1,-1 1-1,0-1 1,5 6-1,-4-3 0,0 0 0,-1 1-1,1 0 1,-1 0 0,-1 0-1,1 0 1,-1 0 0,2 14 0,-1-1 35,-2 0 0,0 1 1,-2-1-1,0 1 0,-1-1 0,-5 22 1,1-22 120,0 0 0,-1 0 1,-17 36-1,12-28-70,9-20-73,0 0 0,0 0-1,-1 0 1,0 0-1,0-1 1,-11 14 0,9-15-6,0 1 0,1 0-1,-6 12 1,6-12 3,1 0-1,-1 0 1,-8 8-1,-1-1 271,8-12-35,9-8-233,-1 4-68,1-1 1,-1 1 0,1 0 0,0 0 0,0 0-1,0 1 1,0-1 0,0 1 0,5-3 0,12-5 2,27-19-45,-33 20 63,0 0 0,-1-1 0,0 0 0,0-1 1,12-13-1,17-16 147,-30 29-117,-1 0-1,15-17 1,-18 18-6,0 0 1,16-11-1,7-9 16,-11 5-31,-14 16-12,1 0-1,-1 1 1,13-11 0,-16 14 4,0 0 0,0 0 1,-1 0-1,1-1 0,-1 1 1,0-1-1,0 1 0,-1-1 0,0 0 1,2-7-1,-1 4 1,3-13 29,-2 1 0,0-1 0,-1 0 1,-1 0-1,-4-34 0,3 51-35,0 0 1,-1 0-1,1 0 1,-1 0-1,0 0 1,0 0-1,-1 0 0,1 1 1,-1-1-1,0 1 1,0-1-1,0 1 1,0 0-1,0-1 0,-1 1 1,0 0-1,1 1 1,-1-1-1,0 0 1,-5-2-1,3 2-11,0 0 0,0 1 0,-1 0 0,1 0 0,0 0 0,-1 1 0,1 0 0,-1 0 0,1 0 0,-1 1 0,0-1 0,-5 2 0,4-2 882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13464,'0'0'3553,"13"9"-3440,23 19-106,-1 2 0,-1 1 0,55 66 0,-66-65 16,-1 1 1,-2 2-1,-1-1 0,-2 2 0,-2 0 1,12 40-1,-19-48 19,-2-1-1,0 1 1,-2 1-1,-1-1 1,-2 0-1,0 1 1,-2-1 0,-1 1-1,-7 31 1,6-44 2,-2 0 1,0-1 0,-1 1 0,0-1-1,-2 0 1,1-1 0,-2 0-1,0 0 1,-19 22 0,-2-4 142,-1-1 0,-49 36 0,68-58-123,1-1 1,-1-1-1,-1 0 0,-18 8 1,-2-4-2390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8240,'0'0'9662,"-7"11"-9149,5-8-428,-12 18 893,-21 44 1,34-62-867,1-1 0,-1 0 1,1 1-1,-1-1 0,1 1 0,0-1 1,0 1-1,0-1 0,1 1 1,-1-1-1,0 1 0,1-1 1,0 1-1,0 2 0,0-4-53,-1 0 0,0 0-1,1 0 1,-1 0 0,0 0-1,1-1 1,-1 1 0,1 0-1,0 0 1,-1 0 0,1 0-1,-1-1 1,1 1 0,0 0-1,0-1 1,0 1 0,-1-1 0,1 1-1,0-1 1,0 1 0,0-1-1,0 1 1,0-1 0,0 0-1,0 1 1,0-1 0,0 0-1,0 0 1,0 0 0,0 0-1,0 0 1,0 0 0,0 0 0,0 0-1,1-1 1,0 0 50,0 0-1,-1 0 1,1 0 0,0 0-1,-1 0 1,1-1 0,-1 1-1,1 0 1,-1-1 0,0 0 0,0 1-1,2-3 1,0-7-2311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9344,'0'0'13618,"-14"17"-13141,7-8-404,-8 7 75,2 1 1,0 0-1,1 1 0,1 1 1,-16 34-1,-68 230 2179,37-68 442,53-198-2107,5-14-462,-1 1-1,0-1 1,0 0 0,0 0 0,0 1 0,0-1 0,-1 0 0,1 0 0,-1-1 0,0 1 0,0 0 0,-3 2 0,3-22-200,6-33-519,-3 42-2998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15272,'0'0'6507,"17"3"-5727,97 12 326,114 19 1420,-213-31-2360,29 7 852,80 8-1,-107-17-537,-1 0-1,1 1 1,-1 1-1,17 5 1,-26-9-460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17079,'0'0'1888,"-2"16"-1042,-33 194 1308,1-67-706,-86 224 0,31-130 923,67-198-1634,17-33-427,1 1 0,1-1 0,-1 1 0,-3 11-1,0-7 774,5-10-276,6-9-209,30-59-333,-20 37-143,2 1-1,0 1 1,30-37-1,-28 42-121,-11 14 0,0-1 0,1 1 0,0 1 0,0-1 0,1 1 0,1 1 0,-1-1 0,17-8 0,-25 16 0,-1-1 0,0 1 0,1 0 0,-1 0 0,1 0 0,-1 0 0,0 0 0,1 0 0,-1 0 0,1 0 0,-1 0 0,1 0 0,-1 0 0,0 0 0,1 0 0,-1 0 0,1 0 0,-1 0 0,0 0 0,1 0 0,-1 1 0,1-1 0,-1 0 0,0 0 0,1 0 0,-1 1 0,0-1 0,1 0 0,-1 0 0,0 1 0,8 14 0,0 20 0,-8-34 0,4 32 0,-2-6 0,2-1 0,1 1 0,1-1 0,9 26 0,-12-45 0,0 0 0,0 0 0,1 0 0,0-1 0,0 0 0,1 0 0,-1 0 0,1 0 0,1-1 0,-1 1 0,1-1 0,0-1 0,10 7 0,-11-8 0,1 0 0,0-1 0,0 0 0,0 0 0,1-1 0,-1 0 0,0 0 0,1 0 0,-1-1 0,0 0 0,1 0 0,-1 0 0,0-1 0,1 0 0,-1 0 0,8-3 0,-5 1 0,-1-1 0,0 0 0,0 0 0,0 0 0,-1-1 0,0 0 0,1-1 0,7-8 0,3-3 0,26-35 0,-39 45 0,0 0 0,0-1 0,-1 0 0,0 0 0,0 0 0,-1 0 0,0-1 0,0 1 0,-1-1 0,0 0 0,0 0 0,-1 0 0,-1 0 0,1 0 0,-1 0 0,-1 1 0,-1-12 0,1 18 0,0-1 0,1 1 0,-1-1 0,0 1 0,-1 0 0,1-1 0,0 1 0,0 0 0,-1 0 0,0 0 0,1 0 0,-1 0 0,0 1 0,0-1 0,0 0 0,0 1 0,0-1 0,0 1 0,0 0 0,-1 0 0,1 0 0,0 0 0,-1 0 0,1 0 0,-1 1 0,1-1 0,-1 1 0,1 0 0,-1-1 0,1 1 0,-1 0 0,1 1 0,-1-1 0,1 0 0,-1 1 0,1-1 0,-1 1 0,1 0 0,0 0 0,-1 0 0,1 0 0,0 0 0,0 0 0,-1 1 0,1-1 0,0 1 0,1 0 0,-1-1 0,0 1 0,0 0 0,1 0 0,-1 0 0,-1 4 0,-4 3 0,1 1 0,1 1 0,0-1 0,-5 15 0,8-19 0,1-1 0,0 1 0,0 0 0,0 0 0,1 0 0,-1 1 0,2-1 0,-1 0 0,3 11 0,-1-5 0,2 0 0,-1 0 0,2 0 0,0-1 0,9 17 0,-12-24 0,1 1 0,0-1 0,0 0 0,0 0 0,1 0 0,-1 0 0,1 0 0,0-1 0,0 0 0,0 0 0,0 0 0,1 0 0,-1-1 0,1 1 0,9 2 0,-10-5 0,1 1 0,-1-1 0,0 0 0,0 0 0,1-1 0,-1 1 0,0-1 0,0 0 0,0 0 0,0-1 0,0 1 0,0-1 0,0 0 0,0 0 0,0 0 0,-1 0 0,5-4 0,7-6 0,0 0 0,17-20 0,-1-2 0,-14 14 0,23-19 0,-27 27 0,-1-1 0,14-20 0,14-13 0,-40 46 0,0-1 0,0 1 0,0 0 0,1 0 0,-1 0 0,0 0 0,0 0 0,0 0 0,0 0 0,0 0 0,0 0 0,0 0 0,0 0 0,1 0 0,-1 0 0,0 0 0,0 0 0,0 0 0,0 0 0,0 0 0,0 0 0,0 0 0,1 0 0,-1 0 0,0 0 0,0 0 0,0 0 0,0 0 0,0 0 0,0 0 0,0 0 0,0 1 0,0-1 0,1 0 0,-1 0 0,0 0 0,0 0 0,0 0 0,0 0 0,0 0 0,0 0 0,0 0 0,0 1 0,0-1 0,0 0 0,0 0 0,0 0 0,0 0 0,0 0 0,0 0 0,0 0 0,0 1 0,0-1 0,0 0 0,0 0 0,0 0 0,0 0 0,0 0 0,0 0 0,0 0 0,0 0 0,0 1 0,0-1 0,0 0 0,0 0 0,0 16 0,-4 18 0,-4 17 0,2-22 0,2 0 0,1 1 0,1-1 0,1 1 0,5 36 0,-4-64 0,0 0 0,1 0 0,-1 0 0,0 0 0,1 0 0,0-1 0,-1 1 0,1 0 0,0 0 0,0 0 0,2 2 0,-2-3 0,0-1 0,-1 0 0,1 0 0,0 1 0,-1-1 0,1 0 0,0 0 0,-1 0 0,1 0 0,0 0 0,0 0 0,-1 0 0,1 0 0,0 0 0,0 0 0,-1-1 0,1 1 0,0 0 0,-1 0 0,1-1 0,0 1 0,-1 0 0,1-1 0,-1 1 0,1-1 0,0 1 0,-1-1 0,1 1 0,-1-1 0,1 1 0,-1-1 0,1 1 0,-1-1 0,1-1 0,10-11 0,-1-1 0,0 0 0,-1 0 0,0-1 0,10-27 0,9-14 0,-8 23 0,-7 13 0,-2-1 0,19-43 0,-30 64 0,0 0 0,0 1 0,0-1 0,0 0 0,0 0 0,0 0 0,0 0 0,0 1 0,0-1 0,0 0 0,0 0 0,1 0 0,-1 0 0,0 0 0,0 0 0,0 1 0,0-1 0,0 0 0,0 0 0,1 0 0,-1 0 0,0 0 0,0 0 0,0 0 0,0 0 0,0 0 0,1 0 0,-1 0 0,0 0 0,0 0 0,0 1 0,0-1 0,1 0 0,-1 0 0,0 0 0,0-1 0,0 1 0,0 0 0,1 0 0,-1 0 0,0 0 0,0 0 0,0 0 0,0 0 0,1 0 0,-1 0 0,0 0 0,0 0 0,0 0 0,0-1 0,0 1 0,0 0 0,1 0 0,-1 0 0,0 0 0,0 0 0,0 0 0,0-1 0,0 1 0,0 0 0,0 0 0,0 0 0,0 0 0,0-1 0,0 1 0,0 0 0,0 0 0,0 0 0,7 14 0,-6-12 0,3 11 0,0 1 0,-1 0 0,-1 0 0,0 0 0,1 19 0,-8 75 0,-21 59 0,15-107 0,4-27 0,-1 1 0,-1-1 0,-15 34 0,16-49 0,0 0 0,-2 0 0,0-1 0,-1-1 0,0 1 0,-26 26 0,30-37 0,0-1 0,0 1 0,0-1 0,-1 0 0,0-1 0,0 0 0,0 0 0,-1 0 0,1-1 0,-1-1 0,0 1 0,0-2 0,0 1 0,0-1 0,0 0 0,0-1 0,0 0 0,0 0 0,0-1 0,0-1 0,0 1 0,0-1 0,1-1 0,-1 1 0,1-2 0,-1 1 0,1-1 0,0 0 0,0-1 0,1 0 0,-1 0 0,1-1 0,0 0 0,1 0 0,-1 0 0,1-1 0,-9-12 0,14 17 0,1 1 0,-1-1 0,1 0 0,-1 1 0,1-1 0,-1 1 0,1-1 0,0 0 0,0 1 0,0-1 0,0 0 0,0 1 0,0-1 0,0 0 0,1 1 0,-1-1 0,1 0 0,-1 1 0,1-1 0,-1 1 0,1-1 0,0 1 0,0-1 0,0 1 0,0-1 0,0 1 0,0 0 0,2-3 0,6-4 0,-1-1 0,1 2 0,12-9 0,-10 8 0,30-23 0,1 2 0,2 1 0,1 3 0,74-31 0,-66 35 470,48-19-535,-34 19-4275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283 743 11760,'0'0'8329,"-11"3"-7788,-5 1-265,0 1 1,0 0-1,1 2 0,-1-1 0,1 2 1,1 0-1,-1 1 0,1 1 0,-12 10 1,13-7 21,1 0 1,1 1 0,0 0-1,1 0 1,0 1 0,1 1-1,1-1 1,-13 34 0,20-42-195,0 0 1,0 0 0,1 0-1,-1 0 1,2 0 0,-1 0-1,1 0 1,0 0 0,0 0 0,1-1-1,0 1 1,0 0 0,0-1-1,1 1 1,0-1 0,0 0 0,1 0-1,0 0 1,0-1 0,0 1-1,7 5 1,-5-4-8,1 0-1,0-1 1,1 1-1,-1-2 0,1 1 1,0-1-1,1 0 1,-1-1-1,1 0 1,0 0-1,0-1 1,0 0-1,1-1 1,16 3-1,-18-5-39,0-1 0,0 0 0,0 0 0,-1 0 0,1-1 0,0 0 0,-1 0 0,1-1 0,-1 0 0,0-1 0,0 1-1,0-1 1,0-1 0,-1 1 0,0-1 0,0 0 0,8-8 0,2-5 81,0 0-1,-1-1 1,0 0 0,16-31-1,-12 15-63,-2-1 0,-1-1 0,-2-1 1,-1 0-1,-2 0 0,-2-1 0,-1 0 0,2-46 0,-8 47-13,-1 1 0,-2 0-1,-2-1 1,-1 1 0,-1 0 0,-3 0 0,-1 1 0,-24-63 0,32 98-61,-26-57 0,25 54 0,-1 0 0,1 0 0,-1 0 0,0 1 0,0-1 0,0 1 0,-1 0 0,1-1 0,-1 2 0,-7-6 0,10 8 0,0-1 0,0 1 0,-1 0 0,1 0 0,0-1 0,0 1 0,-1 0 0,1 0 0,0 0 0,-1 1 0,1-1 0,0 0 0,0 0 0,0 1 0,-1-1 0,1 0 0,0 1 0,0-1 0,0 1 0,0 0 0,0-1 0,0 1 0,0 0 0,0 0 0,0 0 0,-1 1 0,-25 29 0,23-25 0,-5 7 0,1 1 0,1 0 0,0 0 0,1 1 0,0 0 0,1 0 0,1 0 0,-4 30 0,4-12 0,1 0 0,2-1 0,4 43 0,6 2 0,28 108 0,-27-140 0,-7-34 0,0 1 0,0-1 0,1 1 0,1-1 0,0 0 0,1-1 0,0 1 0,0-1 0,14 16 0,-16-22 0,-1-1 0,1 1 0,0-1 0,0 0 0,0 0 0,0 0 0,0-1 0,1 1 0,-1-1 0,1 0 0,0 0 0,-1-1 0,1 0 0,0 1 0,0-1 0,0-1 0,0 1 0,0-1 0,0 0 0,0 0 0,0-1 0,0 1 0,0-1 0,0 0 0,9-3 0,-4 0 0,-1 0 0,1-1 0,-1 0 0,0 0 0,0-1 0,-1 0 0,0-1 0,8-7 0,8-10 0,22-31 0,-17 20 0,-5 4 0,29-49 0,-43 64 0,-10 16 0,0 0 0,0 0 0,0 0 0,0 0 0,0 0 0,0 0 0,0 0 0,0 0 0,0 0 0,0 0 0,0 0 0,0 0 0,0 0 0,0 0 0,0 1 0,0-1 0,0 0 0,0 0 0,0 0 0,1 0 0,-1 0 0,0 0 0,0 0 0,0 0 0,0 0 0,0 0 0,0 0 0,0 0 0,0 0 0,0 0 0,0 0 0,0 0 0,0 0 0,0 0 0,0 0 0,0 0 0,1 0 0,-1 0 0,0 0 0,0 0 0,0 0 0,0 0 0,0 0 0,0 0 0,0 0 0,0 0 0,0 0 0,0 0 0,0-1 0,0 1 0,0 0 0,0 0 0,0 0 0,0 0 0,0 0 0,0 0 0,0 0 0,1 0 0,-1 0 0,0 0 0,0 0 0,0 0 0,0 10 0,-2 19 0,1-23 0,-1 23 0,0 1 0,2-1 0,1 0 0,1 0 0,1 0 0,14 50 0,-16-73 0,1-1 0,0 1 0,0 0 0,0-1 0,1 1 0,0-1 0,0 1 0,5 5 0,-6-10 0,0 1 0,0-1 0,0 1 0,0-1 0,0 0 0,0 0 0,0 0 0,0 0 0,0 0 0,0 0 0,1-1 0,-1 1 0,0-1 0,1 1 0,-1-1 0,0 0 0,1 0 0,-1 0 0,1 0 0,-1 0 0,0-1 0,1 1 0,-1-1 0,4-1 0,2-1 0,-1-1 0,1 0 0,-1 0 0,1-1 0,-1 0 0,-1 0 0,1 0 0,-1-1 0,0 0 0,0 0 0,7-10 0,6-6 0,-3 7 0,-2-1 0,0-1 0,-1 0 0,-1-1 0,-1 0 0,0-1 0,8-21 0,5-19 0,-3 0 0,23-106 0,4-235 0,-41 295 0,-9 103 0,-2 8 0,-3 12 0,-14 64 0,-10 92 0,19-96 0,-10 58 0,-70 341 0,61-359 0,6-14 0,-66 167 0,83-248 0,7-18 0,4-19 0,1 2 0,0 1 0,1-1 0,0 1 0,1 0 0,0 1 0,10-13 0,4-9 0,223-341 0,0 2 0,-189 278 0,-4-2 0,48-129 0,-63 105 0,-22 64 0,-12 55 0,3-24 0,-3 23 0,-1 0 0,0 0 0,0 0 0,0 0 0,0 0 0,0 0 0,0 0 0,0 0 0,-1 0 0,1 1 0,0-1 0,0 0 0,-1 0 0,1 0 0,-1 0 0,1 0 0,-1 1 0,1-1 0,-1 0 0,1 0 0,-2-1 0,1 3 0,0-1 0,0 1 0,0-1 0,0 1 0,0 0 0,0-1 0,0 1 0,0 0 0,1-1 0,-1 1 0,0 0 0,0 0 0,1 0 0,-1 0 0,1 0 0,-1 0 0,0 1 0,-1 1 0,-15 26 0,0 2 0,2 0 0,2 1 0,-13 42 0,20-56 0,-31 89 0,-72 192 0,-155 281 0,236-524 0,8-16 0,-25 66 0,33-58 0,38-63 0,43-49 0,112-133 0,-37 35 0,135-138 0,-272 292 0,-1 2 0,-1 1 0,0-1 0,0 0 0,0-1 0,6-11 0,-11 18 0,0 0 0,0 0 0,0 0 0,0 0 0,0 0 0,0 1 0,0-1 0,0 0 0,0 0 0,0 0 0,0 0 0,0 0 0,1 0 0,-1 0 0,0 0 0,0 0 0,0 0 0,0 0 0,0 0 0,0 0 0,0 0 0,0 0 0,0 0 0,0 0 0,0 0 0,0 0 0,-1 9 0,-22 74 0,-26 105 0,47-156 0,2-31 0,0-1 0,0 1 0,0-1 0,0 1 0,0-1 0,0 1 0,1 0 0,-1-1 0,0 1 0,0-1 0,0 1 0,0 0 0,1-1 0,-1 1 0,0-1 0,1 1 0,-1-1 0,0 1 0,1-1 0,-1 0 0,1 1 0,-1-1 0,1 1 0,-1-1 0,0 0 0,1 1 0,0-1 0,-1 0 0,1 0 0,-1 1 0,1-1 0,-1 0 0,1 0 0,-1 0 0,1 0 0,0 1 0,-1-1 0,1 0 0,-1 0 0,1 0 0,0-1 0,-1 1 0,1 0 0,-1 0 0,1 0 0,0 0 0,-1 0 0,1-1 0,0 1 0,11-7 0,-1-1 0,0 0 0,0 0 0,-1-1 0,0 0 0,0-1 0,13-17 0,-14 15 0,53-53 0,-34 38 0,-2-1 0,23-34 0,-24 28 0,-22 32 0,-2 7 0,-1 10 0,0-15 0,-2 33 0,2-1 0,1 0 0,1 1 0,10 49 0,-9-74 0,-1 0 0,2-1 0,-1 0 0,1 0 0,0 0 0,1 0 0,-1-1 0,1 1 0,8 7 0,-11-12 0,0 0 0,0 0 0,0 0 0,0 0 0,0-1 0,0 1 0,1-1 0,-1 1 0,0-1 0,1 0 0,-1 0 0,1 0 0,0 0 0,-1 0 0,1 0 0,0-1 0,0 0 0,-1 1 0,1-1 0,0 0 0,0 0 0,-1 0 0,1-1 0,0 1 0,-1-1 0,1 1 0,0-1 0,-1 0 0,5-2 0,3-4 0,-2 0 0,1 0 0,-1-1 0,0 0 0,0 0 0,-1-1 0,0 0 0,-1-1 0,0 1 0,7-16 0,3-10 0,20-62 0,11-65 0,-47 162 0,0-1 0,0 1 0,0-1 0,0 1 0,0-1 0,0 1 0,0 0 0,0-1 0,1 1 0,-1-1 0,0 1 0,0 0 0,0-1 0,1 1 0,-1 0 0,0-1 0,0 1 0,1 0 0,-1-1 0,0 1 0,1 0 0,-1 0 0,0-1 0,1 1 0,-1 0 0,1 0 0,-1 0 0,0-1 0,1 1 0,0 0 0,8 10 0,6 29 0,-13-33 0,10 32 0,-2 1 0,9 66 0,-15-79 0,-3 0 0,0 1 0,-1-1 0,-2 0 0,-5 34 0,6-56 0,0 1 0,0-1 0,-1 0 0,1 0 0,-1 0 0,0 0 0,0 0 0,0 0 0,-1-1 0,-5 8 0,7-10 0,0 0 0,-1 0 0,1 0 0,0 0 0,-1 0 0,1 0 0,-1-1 0,0 1 0,1 0 0,-1-1 0,1 1 0,-1-1 0,0 1 0,1-1 0,-1 0 0,0 0 0,0 0 0,1 0 0,-1 0 0,0 0 0,1 0 0,-1-1 0,0 1 0,1-1 0,-1 1 0,0-1 0,1 0 0,-1 1 0,1-1 0,-3-2 0,-4-2 0,1-1 0,-1 0 0,1 0 0,1 0 0,-1-1 0,1 0 0,0-1 0,-9-14 0,6 6 0,1-1 0,0 1 0,-9-28 0,16 42 0,0-1 0,1 1 0,-1-1 0,1 0 0,-1 1 0,1-1 0,0 0 0,0 1 0,0-1 0,1 0 0,-1 1 0,0-1 0,1 0 0,0 1 0,0-1 0,0 1 0,0-1 0,0 1 0,0-1 0,0 1 0,1 0 0,-1 0 0,1-1 0,0 1 0,0 0 0,0 0 0,0 1 0,0-1 0,0 0 0,0 1 0,0-1 0,1 1 0,-1 0 0,5-2 0,5-2 0,-1 2 0,0-1 0,1 1 0,0 1 0,0 0 0,18 0 0,73 4 0,8 0 0,-98-3 0,0-1 0,1 0 0,-1 0 0,0-1 0,0-1 0,15-6 0,-13 3 0,-1-1 0,1 0 0,-1-1 0,15-13 0,-23 17 0,1-1 0,-1 0 0,0 0 0,-1 0 0,0-1 0,0 0 0,0 0 0,0 0 0,-1 0 0,3-9 0,-7 14 0,1 1 0,-1-1 0,0 0 0,1 0 0,-1 1 0,0-1 0,0 0 0,0 0 0,0 1 0,-1-1 0,1 0 0,0 0 0,-1 1 0,0-1 0,1 0 0,-1 1 0,0-1 0,1 0 0,-1 1 0,0-1 0,0 1 0,0 0 0,-1-1 0,1 1 0,0 0 0,0-1 0,-1 1 0,1 0 0,-1 0 0,1 0 0,-1 0 0,1 1 0,-1-1 0,0 0 0,-2 0 0,0-1 0,-1 0 0,1 1 0,-1 0 0,0 0 0,0 0 0,1 0 0,-1 1 0,0-1 0,0 1 0,0 1 0,0-1 0,-5 2 0,1 1 0,0 1 0,0 1 0,0-1 0,1 1 0,0 1 0,0 0 0,0 0 0,1 0 0,0 1 0,0 0 0,0 1 0,1-1 0,0 1 0,1 1 0,-7 13 0,10-20 0,1 0 0,0 1 0,0 0 0,0-1 0,0 1 0,0 0 0,1-1 0,-1 1 0,1 0 0,0 0 0,0-1 0,0 1 0,0 0 0,0 0 0,0 0 0,1-1 0,0 4 0,1-1 0,0-1 0,0 0 0,0 0 0,0 0 0,1 0 0,-1-1 0,1 1 0,0-1 0,6 6 0,4 2 0,1-1 0,0 0 0,1-1 0,19 9 0,-21-11 0,1-1 0,-1 0 0,1-1 0,0 0 0,1-1 0,21 3 0,-27-7 0,-1 1 0,1-1 0,0-1 0,0 0 0,0 0 0,-1-1 0,1 0 0,0 0 0,-1-1 0,0 0 0,0 0 0,9-6 0,-12 7 109,-1 0 1,0-1-1,-1 1 0,1-1 0,0 0 1,-1 0-1,0-1 0,5-4 1,-7 6-356,0 0 0,0 0 0,0 1 0,0-1 0,0 0 0,-1 0 0,1 0 0,0 0 0,-1 0 1,0 0-1,1 0 0,-1 0 0,0 0 0,0 0 0,0 0 0,0 0 0,-1 0 0,1 0 0,-2-4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16479,'0'0'3368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547 499 8744,'0'0'9799,"-11"-4"-9528,3 1-221,0-1 59,0 1 0,0 0-1,0 0 1,0 1 0,-1 0 0,1 0-1,-1 1 1,1 0 0,-17 1-1,-91 10 1284,89-5-1122,13-3-82,-1 0-1,1 1 1,0 0 0,1 1-1,-1 1 1,1 0 0,-1 1-1,-17 11 1,21-11-87,1 1 1,0 1-1,0-1 0,0 1 1,1 1-1,1-1 0,-11 16 1,1 0 62,12-18-113,1 1 0,-1-1 0,1 1 0,1 0 1,-1 0-1,1 0 0,0 0 0,1 0 0,-1 1 0,-1 12 0,1 2 78,1-10-54,1-1 0,0 0 0,0 15 0,2-22-45,-1 0 0,1 0 0,0 0 1,0 0-1,0 0 0,0-1 0,1 1 1,-1 0-1,1-1 0,0 1 0,0-1 1,1 0-1,2 5 0,17 17 126,-12-12 13,0-1 0,18 15 0,-23-23-123,0 0-1,1 0 1,-1-1 0,1 0 0,0 0 0,0 0 0,0-1 0,0 1 0,10 1 0,13 0 98,0 0 1,0-2 0,0-1 0,0-1 0,0-2 0,0 0 0,0-3 0,0 0-1,-1-1 1,0-2 0,0-1 0,-1-2 0,0 0 0,44-26 0,21-14 94,56-33 47,-117 64-234,0-1 0,-1-1 0,44-45 0,-52 46-4,-1-2 0,-2-1 0,0 0 0,-2-1 0,23-42 0,-25 33 12,-1-1 0,-1-1 0,-3 1 0,0-2 0,4-42 0,-11 61-15,-1-1 1,0 0-1,-2 0 0,0 0 1,-5-27-1,4 33-9,1 11-27,-1 0 1,1 0-1,0 1 0,0-1 0,-1 0 1,1 1-1,-1-1 0,1 0 0,-1 1 1,0-1-1,1 1 0,-1-1 0,0 1 1,0-1-1,-2-1 0,3 3-7,-1 1-1,0-1 1,1 0 0,-1 0 0,0 0-1,1 1 1,-1-1 0,0 0-1,1 0 1,-1 1 0,1-1 0,-1 1-1,1-1 1,-1 1 0,0-1-1,1 1 1,0-1 0,-1 1 0,1-1-1,-1 1 1,1-1 0,0 1-1,-1 0 1,1 0 0,-12 17 2,-11 30-47,2 0 1,2 1-1,-17 72 1,20-64-19,-10 40-15,-18 54 67,19-77 22,14-35 31,-25 50 0,13-32 32,16-39 11,0-1 1,-1 0-1,-1 0 1,-14 20-1,16-20 200,6-16-215,2-9 168,0 0-202,1 1 0,1-1 0,-1 0 0,1 0 1,4-6-1,4-12 16,1-6 6,0 1 65,18-36-1,-24 56-81,0 1 1,0 0-1,1 0 1,1 0-1,0 1 1,0 1-1,11-10 1,-6 7-35,1 0-1,0 0 1,1 2 0,0 0-1,30-13 1,-44 22-9,0 0 0,0 0 0,0 0 0,0 0 0,-1 0 0,1 0 0,0 1 0,0-1 0,0 0 0,-1 0 0,1 1 0,0-1 0,0 1 0,-1-1 0,1 1 0,0-1 0,-1 1 0,1-1 0,-1 1 0,1 0 0,0-1 0,-1 1 0,1 0 0,-1-1 0,0 1 0,1 0 0,-1 0 0,1 1 0,9 24 0,17 132 0,-25-152 0,0-1 0,0 0 0,0 0 0,1 0 0,-1 0 0,1 0 0,0 0 0,1-1 0,-1 1 0,1-1 0,0 0 0,0 0 0,4 3 0,4 5 0,-9-10 0,0 0 0,0 0 0,0 0 0,0 0 0,0-1 0,0 1 0,0-1 0,1 1 0,-1-1 0,0 0 0,1-1 0,-1 1 0,1-1 0,-1 1 0,1-1 0,-1 0 0,1 0 0,-1 0 0,1-1 0,-1 0 0,1 1 0,-1-1 0,0 0 0,7-3 0,-2 0 0,1 1 0,-1-2 0,0 1 0,0-1 0,0-1 0,-1 1 0,1-1 0,8-10 0,1-5 0,0-1 0,21-39 0,-21 33 0,23-31 0,-21 34 0,-14 16 0,1 1 0,1 0 0,12-13 0,-17 19 0,1 0 0,-1 0 0,1 0 0,0 1 0,-1-1 0,1 1 0,0 0 0,0 0 0,0 0 0,0 0 0,0 0 0,0 1 0,0-1 0,0 1 0,0 0 0,6 0 0,-2 1 0,1 1 0,0-1 0,-1 2 0,1-1 0,6 4 0,-8-3 0,1-1 0,-1 1 0,0-2 0,1 1 0,-1 0 0,13 0 0,-14-1 0,4 1 0,-7-2 0,-5-2 0,0 0 0,-1 2 0,1-1 0,-1 0 0,1 1 0,-1 0 0,1-1 0,-6 2 0,-2-2 0,0 1 0,0 1 0,0-1 0,0 2 0,0-1 0,0 2 0,1-1 0,-1 1 0,1 1 0,-1 0 0,-11 7 0,9-5 0,2 1 0,-1 1 0,1 0 0,0 0 0,1 1 0,0 0 0,-18 21 0,22-20 0,-1-1 0,1 1 0,1 0 0,0 0 0,1 1 0,-1-1 0,2 1 0,0 0 0,-3 15 0,5-20 0,1 0 0,-1-1 0,1 1 0,0 0 0,0 0 0,1 0 0,-1 0 0,1-1 0,1 1 0,-1 0 0,1-1 0,0 1 0,0-1 0,1 0 0,0 1 0,0-1 0,0 0 0,0-1 0,7 8 0,-8-10 0,-1-1 0,1 0 0,-1 0 0,1-1 0,0 1 0,-1 0 0,1 0 0,0-1 0,0 1 0,-1-1 0,1 0 0,0 1 0,0-1 0,0 0 0,0 0 0,-1 0 0,1 0 0,0 0 0,0-1 0,0 1 0,0-1 0,-1 1 0,1-1 0,0 1 0,-1-1 0,1 0 0,2-2 0,3 0 0,-1-1 0,-1 0 0,1 0 0,0-1 0,-1 1 0,5-7 0,1-3 0,-1 0 0,-1-1 0,0-1 0,9-22 0,14-24 0,-30 58 0,0 1 0,-1 0 0,1-1 0,-1 1 0,1-1 0,-1 1 0,0-1 0,0 0 0,-1 1 0,1-1 0,-1 0 0,0-7 0,0 11 0,0 0 0,1 1 0,-1-1 0,0 0 0,0 0 0,0 0 0,0 0 0,0 0 0,0 0 0,0 0 0,0 0 0,0 0 0,0 1 0,0-1 0,0 0 0,0 0 0,1 0 0,-1 0 0,0 0 0,0 0 0,0 0 0,0 0 0,0 0 0,0 0 0,0 0 0,0 0 0,1 0 0,-1 0 0,0 0 0,0 0 0,0 0 0,0 0 0,0 0 0,0 0 0,0 0 0,0 0 0,1 0 0,-1 0 0,0 0 0,0 0 0,0 0 0,0 0 0,0 0 0,0 0 0,0 0 0,0-1 0,0 1 0,1 0 0,-1 0 0,0 0 0,0 0 0,0 0 0,0 0 0,0 0 0,0 0 0,0 0 0,0 0 0,0-1 0,0 1 0,0 0 0,0 0 0,0 0 0,0 0 0,0 0 0,0 0 0,6 7 0,21 50 0,-17-33 0,23 36 0,-30-54 0,1-1 0,0 1 0,0-1 0,0 0 0,1-1 0,0 1 0,0-1 0,0 0 0,0 0 0,1 0 0,8 4 0,-12-8 0,0 1 0,0-1 0,0 1 0,0-1 0,0 0 0,0 0 0,1 0 0,-1 0 0,0 0 0,0 0 0,0 0 0,0-1 0,0 1 0,0-1 0,0 1 0,0-1 0,0 0 0,0 0 0,4-2 0,2-3 0,0 1 0,-1-1 0,8-8 0,-7 7 0,2-3 0,0-1 0,-1 0 0,0 0 0,0-1 0,-1 0 0,-1-1 0,0 0 0,8-23 0,2-12 0,11-56 0,-21 78 0,-7 24 0,1-1 0,-1 1 0,0 0 0,1 0 0,-1 0 0,0 0 0,0 0 0,0 0 0,-1 0 0,1 0 0,0 0 0,-1-1 0,1 1 0,-2-3 0,14 94 0,-5-54 0,1 0 0,26 66 0,-30-91 0,0 0 0,1 0 0,1 0 0,0 0 0,0-1 0,1 0 0,0 0 0,0-1 0,1 0 0,0 0 0,1-1 0,-1 0 0,19 11 0,-22-17 0,-1 1 0,1-1 0,0 0 0,-1-1 0,1 1 0,0-1 0,-1 0 0,1 0 0,0 0 0,0 0 0,-1-1 0,1 0 0,0 0 0,-1 0 0,9-4 0,5-2 0,0-1 0,23-15 0,12-8 0,0-2 0,-3-2 0,52-48 0,-5-9 0,-91 88 0,3-6 0,-41 24 0,16-4 0,2 1 0,-1 0 0,1 1 0,1 1 0,0 0 0,1 0 0,0 1 0,1 1 0,1 0 0,1 1 0,0 0 0,0 0 0,-9 29 0,17-36 0,-1 0 0,2 0 0,-1 0 0,1 0 0,1 0 0,0 0 0,0 0 0,1-1 0,0 1 0,0 0 0,1-1 0,0 1 0,1-1 0,0 0 0,0 0 0,9 13 0,-13-20 0,1-1 0,-1 1 0,1 0 0,-1 0 0,1 0 0,-1-1 0,1 1 0,-1 0 0,1-1 0,0 1 0,-1 0 0,1-1 0,0 1 0,0-1 0,-1 1 0,1-1 0,0 1 0,0-1 0,0 0 0,0 1 0,-1-1 0,1 0 0,0 0 0,0 0 0,0 0 0,0 1 0,0-1 0,0 0 0,0-1 0,0 1 0,0 0 0,-1 0 0,1 0 0,0 0 0,0-1 0,0 1 0,0 0 0,0-1 0,-1 1 0,1-1 0,0 1 0,0-1 0,-1 1 0,1-1 0,0 0 0,-1 1 0,1-1 0,0-1 0,5-5 0,-1 1 0,-1-1 0,1 0 0,4-11 0,-9 18 0,16-39 0,-1-1 0,13-55 0,-16 53 0,-8 20 0,-3 19 0,-1-1 0,1 0 0,0 1 0,0-1 0,0 1 0,3-7 0,-3 10 0,-1 1 0,1-1 0,0 1 0,-1 0 0,1-1 0,-1 1 0,1-1 0,-1 1 0,1 0 0,-1 0 0,0-1 0,1 1 0,-1 0 0,0 0 0,0 0 0,1-1 0,-1 1 0,0 0 0,0 0 0,0 0 0,0 0 0,0 0 0,7 30 0,20 282 0,-24-255 0,-2 0 0,-4 0 0,-1 0 0,-24 110 0,23-151 0,0-2 0,0 1 0,-11 19 0,12-28 0,0 1 0,-1-1 0,0 0 0,0 0 0,-1 0 0,0-1 0,0 1 0,-8 5 0,12-11 0,1 0 0,-1 0 0,0 0 0,0 0 0,0 0 0,0 0 0,-1-1 0,1 1 0,0 0 0,0-1 0,0 0 0,0 0 0,-1 1 0,1-1 0,0-1 0,0 1 0,-4-1 0,0 0 0,1-1 0,0 0 0,0 0 0,0 0 0,0 0 0,0-1 0,-4-3 0,-6-6 0,1 0 0,0 0 0,-13-16 0,16 15 0,1 0 0,0-1 0,2 0 0,-1 0 0,1-1 0,1 0 0,1 0 0,-7-24 0,12 33 0,0-1 0,0 1 0,1 0 0,0-1 0,0 1 0,0 0 0,1-1 0,0 1 0,0 0 0,1 0 0,0 0 0,0 0 0,0 0 0,1 0 0,0 0 0,0 1 0,0-1 0,7-7 0,-1 0 0,1 1 0,1 1 0,-1 0 0,2 0 0,-1 1 0,20-12 0,-1 5 0,1 1 0,61-22 0,-41 19 0,-4 0 0,115-51 0,-124 50 0,0-1 0,59-46 0,-82 55 0,-1 0 0,0-2 0,-1 1 0,-1-2 0,0 1 0,-1-2 0,-1 1 0,15-31 0,-22 40 0,-1 0 0,0 0 0,0-1 0,0 1 0,-1-1 0,0 1 0,-1-1 0,1 1 0,-1-1 0,0 0 0,-1 1 0,-1-8 0,2 11 0,-1 1 0,0 0 0,1 0 0,-1 0 0,0 0 0,0 0 0,-1 0 0,1 0 0,0 0 0,0 0 0,-1 1 0,1-1 0,-1 0 0,0 1 0,-3-3 0,3 3 0,-1-1 0,1 1 0,-1 1 0,1-1 0,-1 0 0,0 1 0,1-1 0,-1 1 0,0 0 0,1 0 0,-1 0 0,0 0 0,1 0 0,-1 1 0,0-1 0,-3 2 0,-3 1 0,0 0 0,0 0 0,1 1 0,0 0 0,0 0 0,0 1 0,0 0 0,1 0 0,0 1 0,0 0 0,0 0 0,1 1 0,-6 7 0,8-9 0,1-1 0,1 0 0,-1 1 0,1-1 0,-1 1 0,1 0 0,1 0 0,-1 0 0,1 0 0,0 0 0,0 0 0,0 1 0,0-1 0,1 0 0,0 0 0,0 1 0,1-1 0,0 0 0,0 0 0,0 0 0,0 0 0,1 0 0,-1 0 0,5 7 0,0 0 0,2-1 0,0 0 0,0 0 0,1-1 0,0 0 0,0-1 0,2 0 0,-1 0 0,1-1 0,0 0 0,0-1 0,1 0 0,25 10 0,-22-11 0,0-1 0,0 0 0,1-1 0,-1-1 0,1 0 0,0-1 0,0 0 0,0-2 0,0 0 0,0-1 0,24-4 0,-21 1 170,-1-1 0,-1-2 0,1 1 0,18-12 0,-22 11-1765,0-2 0,17-13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143 573 11656,'0'0'9241,"-11"3"-8579,2-1-519,4-2-83,1 1 0,-1 0 1,0 1-1,1-1 0,-1 1 0,1 0 0,0 0 0,-1 0 1,1 1-1,0-1 0,0 1 0,1 0 0,-1 0 0,1 1 0,-4 3 1,0 3 94,0 0 1,2 0 0,-1 1-1,1 0 1,1 0 0,0 0 0,0 1-1,1-1 1,-2 18 0,4-22-48,0 1-1,1-1 1,0 1 0,0-1 0,0 0 0,1 1 0,0-1 0,1 1-1,0-1 1,0 0 0,1 0 0,-1 0 0,1 0 0,1 0 0,-1-1-1,7 9 1,-7-13-42,-1 1 1,1 0-1,0-1 0,0 1 0,0-1 0,1 0 0,-1 0 0,0 0 1,1-1-1,-1 1 0,1-1 0,-1 0 0,1 0 0,0 0 0,0 0 1,-1-1-1,1 0 0,0 1 0,0-1 0,0-1 0,-1 1 0,1 0 1,7-3-1,-1 1 14,1-1 1,-1-1-1,0 1 1,0-2-1,-1 1 1,1-1 0,9-7-1,8-6 145,-1-2 0,-1 0 0,0-1 0,-2-2 0,0 0 0,-2-2 0,22-31 0,-18 22 1439,-27 39-1603,0 0 0,1 0 1,0 1-1,0-1 0,0 1 0,0-1 0,1 7 1,0 1-3,-1-3-38,-1 21 112,2 33 0,0-56-116,1 1 1,0-1-1,0 1 0,1-1 0,0 0 0,1 0 0,0 0 1,0 0-1,6 10 0,-8-16-17,0-1 0,1 1 0,0 0 0,-1-1 0,1 1 0,0-1 0,-1 0 0,1 0 0,0 1 0,0-1 0,0 0 0,0 0 0,0-1 0,1 1 0,-1 0 0,0-1 0,0 1 0,0-1 0,1 0 0,-1 0 0,0 0 0,0 0 0,1 0 0,-1 0 0,0-1 0,0 1 0,1-1 0,-1 1 0,0-1 0,2-1 0,3 0 0,0-1 0,-1 0 0,0-1 0,1 1 0,-1-1 0,0 0 0,-1-1 0,8-6 0,1-4 0,0-1 0,-1-1 0,-1 0 0,14-26 0,-20 31 0,0-1 0,-1 0 0,0 0 0,-1 0 0,0 0 0,-1-1 0,2-24 0,-3 27 0,-2 10 0,0-1 0,1 1 0,-1 0 0,0 0 0,1-1 0,-1 1 0,0 0 0,0 0 0,0-1 0,0 1 0,-1 0 0,1-1 0,0 1 0,0 0 0,-1-2 0,0 2 0,1 1 0,0 0 0,0-1 0,0 1 0,0 0 0,0-1 0,0 1 0,0 0 0,0-1 0,-1 1 0,1-1 0,0 1 0,1 0 0,-1-1 0,0 1 0,0 0 0,0-1 0,0 1 0,0 0 0,0-1 0,0 1 0,0 0 0,1-1 0,-1 1 0,0 0 0,0 0 0,0-1 0,1 1 0,-1 0 0,0-1 0,0 1 0,1 0 0,-1 0 0,0 0 0,1-1 0,-1 1 0,0 0 0,0 0 0,1 0 0,0 0 0,12-5 0,-1 7 0,0-1 0,-1 0 0,1-1 0,0-1 0,20-2 0,57-17 0,-64 12 0,-2 0 0,1-1 0,-1-1 0,0-2 0,-1 0 0,-1-1 0,0-1 0,-1-1 0,27-25 0,-35 28 0,0-1 0,-1 0 0,0-1 0,-1 0 0,-1 0 0,0-1 0,-1 0 0,-1-1 0,0 0 0,-1 0 0,-1 0 0,0-1 0,-1 0 0,2-27 0,-5 39 0,1-66 0,-2 65 0,0 0 0,-1 0 0,0 0 0,0 0 0,0 1 0,-1-1 0,0 0 0,0 1 0,-5-9 0,7 13 0,0 0 0,-1 1 0,1-1 0,0 0 0,-1 0 0,1 1 0,-1-1 0,1 0 0,-1 1 0,1-1 0,-1 1 0,0-1 0,1 1 0,-1-1 0,0 1 0,1-1 0,-1 1 0,0-1 0,1 1 0,-1 0 0,0-1 0,0 1 0,0 0 0,1 0 0,-1 0 0,0 0 0,0 0 0,0-1 0,1 1 0,-1 1 0,0-1 0,0 0 0,0 0 0,0 0 0,1 0 0,-1 1 0,0-1 0,0 0 0,1 0 0,-1 1 0,0-1 0,0 1 0,1-1 0,-1 1 0,0 0 0,-3 3 0,1 0 0,0-1 0,0 1 0,1 0 0,-1 1 0,-3 7 0,-12 31 0,2 2 0,-18 74 0,-6 96 0,28-144 0,-12 111 0,8-61 0,8-82 0,14-44 0,3-8 0,135-205 0,-137 208 0,0 1 0,1-1 0,11-9 0,-16 17 0,0-1 0,0 1 0,0-1 0,0 1 0,1 0 0,-1 0 0,1 1 0,-1-1 0,1 1 0,0-1 0,-1 1 0,1 0 0,0 0 0,4 0 0,-6 2 0,0-1 0,0 1 0,0 0 0,0-1 0,0 1 0,0 0 0,0 0 0,0 0 0,-1 0 0,1 1 0,0-1 0,-1 0 0,1 1 0,-1-1 0,1 1 0,-1-1 0,2 4 0,20 32 0,-14-17 0,-1 0 0,-1 0 0,7 30 0,8 26 0,-18-66 0,-1 0 0,1 0 0,1 0 0,-1 0 0,2 0 0,8 12 0,-13-21 0,0 1 0,1 0 0,-1-1 0,1 0 0,-1 1 0,1-1 0,-1 0 0,1 1 0,0-1 0,0 0 0,0 0 0,0-1 0,0 1 0,0 0 0,0-1 0,0 1 0,0-1 0,0 1 0,0-1 0,0 0 0,0 0 0,0 0 0,0 0 0,0 0 0,1-1 0,-1 1 0,0-1 0,0 1 0,0-1 0,0 0 0,0 0 0,-1 1 0,1-1 0,3-2 0,10-7 0,0 0 0,-1 0 0,0-2 0,-1 1 0,0-2 0,13-15 0,-23 22 0,1-1 0,-1 1 0,1 0 0,-2-1 0,5-12 0,-5 12 0,0 0 0,0 0 0,1 1 0,0-1 0,7-9 0,-10 17 0,1 0 0,-1 0 0,1 0 0,-1 0 0,0 0 0,1 0 0,-1 0 0,0 0 0,0 0 0,0 0 0,0 0 0,0 0 0,0 2 0,-1 5 0,-1 1 0,2-1 0,0 0 0,0 1 0,0-1 0,1 0 0,0 1 0,3 11 0,-3-17 0,1 1 0,-1-1 0,0 0 0,1 0 0,0 1 0,-1-1 0,1 0 0,1 0 0,-1-1 0,0 1 0,1 0 0,-1-1 0,1 0 0,0 1 0,0-1 0,0 0 0,0-1 0,0 1 0,0 0 0,0-1 0,1 0 0,6 2 0,-1-1 0,1-1 0,-1 0 0,1 0 0,0-1 0,-1-1 0,1 1 0,-1-1 0,16-5 0,8-3 0,33-14 0,-49 16 0,143-67 0,-40 17 0,-108 53 0,-12 8 0,-19 12 0,-9 7 0,1 0 0,1 2 0,-31 38 0,53-58 0,1 1 0,-1-1 0,1 1 0,1 0 0,-5 11 0,7-16 0,-1 0 0,1 0 0,-1 0 0,1 1 0,0-1 0,-1 0 0,1 0 0,0 0 0,0 1 0,0-1 0,0 0 0,0 0 0,0 1 0,0-1 0,1 0 0,-1 0 0,0 0 0,1 1 0,-1-1 0,1 0 0,-1 0 0,1 0 0,-1 0 0,1 0 0,0 0 0,0 0 0,-1 0 0,1 0 0,0 0 0,0-1 0,0 1 0,0 0 0,0 0 0,0-1 0,0 1 0,0-1 0,0 1 0,1-1 0,0 1 0,5 0 0,0 0 0,0 0 0,0-1 0,-1 0 0,1 0 0,0-1 0,0 0 0,13-3 0,0-2 0,34-13 0,-22 2 0,-1-1 0,-1-1 0,-1-2 0,49-44 0,-36 30 0,-7 4 0,-1-1 0,-1-2 0,-2-2 0,-2 0 0,-1-2 0,41-74 0,-56 89 0,55-108 0,-59 110 0,0 0 0,-2 0 0,0-1 0,5-35 0,-11 45 0,-2 11 0,-3 8 0,-69 233 0,0 79 0,69-300 0,0-9 0,2 0 0,0 0 0,0 1 0,1-1 0,0 1 0,0-1 0,2 1 0,1 14 0,-2-25 0,0 0 0,0 1 0,0-1 0,0 0 0,0 0 0,0 0 0,0 0 0,0 1 0,0-1 0,0 0 0,0 0 0,0 0 0,0 0 0,0 0 0,1 1 0,-1-1 0,0 0 0,0 0 0,0 0 0,0 0 0,0 0 0,0 0 0,1 0 0,-1 1 0,0-1 0,0 0 0,0 0 0,0 0 0,1 0 0,-1 0 0,0 0 0,0 0 0,0 0 0,0 0 0,1 0 0,-1 0 0,0 0 0,0 0 0,0 0 0,0 0 0,1 0 0,-1 0 0,0 0 0,0 0 0,0 0 0,0 0 0,1-1 0,-1 1 0,0 0 0,0 0 0,0 0 0,0 0 0,0 0 0,0 0 0,1 0 0,-1-1 0,0 1 0,0 0 0,0 0 0,0 0 0,0 0 0,0-1 0,11-11 0,-7 7 0,9-9 0,0 1 0,1 0 0,1 1 0,0 1 0,17-10 0,-28 20 0,-1-1 0,0 1 0,1 0 0,-1 0 0,1 0 0,-1 1 0,1-1 0,-1 1 0,1-1 0,0 1 0,-1 1 0,1-1 0,0 0 0,-1 1 0,1 0 0,5 1 0,5 4 0,1 0 0,23 13 0,-27-12 0,1-1 0,23 9 0,-15-5 850,-19-10-1116,-1 1 0,1-1 0,-1 1 1,1-1-1,-1 1 0,1-1 0,-1 1 0,0-1 1,1 1-1,-1-1 0,0 1 0,1-1 0,-1 1 1,0 0-1,0-1 0,1 1 0,-1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20703,'0'0'2200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1024 10248,'0'0'5641,"8"-10"-4801,70-91 704,45-59 584,-98 127-1637,-17 22-136,1 0 0,-2 0-1,1-1 1,-2 0 0,8-18 0,-11 29 667,-1 9-527,1 20-244,-2-18-71,3 29 218,2 0 0,13 45 1,-15-70-272,1-1 1,1 1-1,0-1 0,0 0 1,2 0-1,-1-1 1,2 0-1,0 0 0,13 14 1,-13-17 11,1 0 1,0 0 0,0-1-1,0-1 1,1 0-1,18 10 1,-22-15-69,0 1 0,0-1 0,0 0 0,0-1 0,0 0 0,0 0 0,0 0 0,0-1 0,1 0 0,-1 0 0,0-1 0,0 0-1,10-2 1,2-3 108,-1 0 1,0 0-1,0-2 0,-1 0 0,0-1 0,32-23 0,-36 22-61,-1 0 1,0-1 0,0 0-1,-1-1 1,-1 0 0,0-1-1,0 0 1,11-22 0,-18 28-56,0 0 1,0 1 0,-1-1 0,0 0-1,-1 0 1,1 0 0,-1-1 0,-1 1-1,1 0 1,-1 0 0,0-1 0,-1 1-1,0 0 1,0 0 0,-4-11 0,4 16-64,0 0 1,0 0-1,-1 0 1,1 0-1,-1 0 1,1 1-1,-1-1 1,1 1-1,-1-1 1,0 1-1,0 0 1,0-1 0,0 1-1,0 0 1,0 0-1,0 0 1,0 1-1,-1-1 1,1 1-1,0-1 1,-4 0-1,1 1 0,0-1 0,0 1 0,-1 0-1,1 0 1,0 0 0,0 1 0,-1 0-1,-5 1 1,6 0 0,0 0 0,0 0 0,0 0 0,1 1 0,-1 0 0,0 0 0,1 0 0,0 0 0,0 1 0,0 0 0,0-1 0,1 1 0,-1 1 0,1-1 0,0 0 0,0 1 0,0 0 0,1 0 0,0-1 0,0 1 0,0 1 0,1-1 0,-1 0 0,1 0 0,0 1 0,1-1 0,-1 0 0,1 1 0,0-1 0,1 1 0,-1-1 0,1 0 0,0 1 0,2 4 0,0 1 0,0-1 0,1 0 0,0 0 0,1 0 0,0-1 0,0 1 0,1-1 0,0-1 0,1 1 0,0-1 0,0 0 0,1 0 0,0-1 0,0 0 0,1-1 0,-1 0 0,2 0 0,-1-1 0,1 0 0,-1 0 0,1-1 0,20 5 0,-17-6 0,0 0 0,0-1 0,1 0 0,-1-1 0,1 0 0,-1-2 0,1 1 0,-1-2 0,1 0 0,-1 0 0,0-1 0,0-1 0,0 0 0,0-1 0,-1 0 0,0-1 0,0 0 0,12-9 0,17-17 0,0-1 0,-2-3 0,-2-1 0,-1-1 0,57-82 0,-69 83 0,-2-1 0,-2-1 0,-2-1 0,20-59 0,29-170 0,-51 204 0,-8 36 0,6-43 0,-14 71 0,1 1 0,-1 0 0,0 0 0,0-1 0,0 1 0,0 0 0,0 0 0,0-1 0,0 1 0,0 0 0,0-1 0,1 1 0,-1 0 0,0-1 0,0 1 0,-1 0 0,1 0 0,0-1 0,0 1 0,0 0 0,0-1 0,0 1 0,0 0 0,0 0 0,0-1 0,0 1 0,-1 0 0,1 0 0,0-1 0,0 1 0,0 0 0,-1 0 0,1 0 0,0-1 0,0 1 0,0 0 0,-1 0 0,1 0 0,0 0 0,-1-1 0,1 1 0,0 0 0,0 0 0,-1 0 0,1 0 0,0 0 0,-1 0 0,1 0 0,0 0 0,0 0 0,-1 0 0,1 0 0,-1 0 0,0 0 0,0 1 0,0 0 0,0 0 0,-1-1 0,1 1 0,0 0 0,0 0 0,0 0 0,1 0 0,-1 0 0,0 0 0,-1 2 0,-19 32 0,2 2 0,1 0 0,2 1 0,-14 51 0,15-35 0,3 2 0,-8 90 0,18-118 0,1 0 0,2 0 0,1-1 0,1 1 0,1-1 0,2 1 0,16 47 0,-21-71 0,1 1 0,0-1 0,0 0 0,1 0 0,-1 0 0,1 0 0,0 0 0,0 0 0,0-1 0,0 1 0,1-1 0,-1 0 0,1 0 0,0 0 0,0 0 0,0-1 0,0 0 0,0 0 0,1 0 0,-1 0 0,1-1 0,-1 1 0,10 0 0,-5-1 0,-1 0 0,1-1 0,0 0 0,0-1 0,0 1 0,0-2 0,-1 1 0,1-2 0,0 1 0,-1-1 0,16-7 0,88-48 0,-96 51 0,0 1 0,0 1 0,1 0 0,0 1 0,19-3 0,-29 7 0,0-1 0,0 1 0,0 1 0,12 1 0,12 1 0,-28-3 0,-1 0 0,0 0 0,1 0 0,-1 0 0,0 0 0,1 0 0,-1 1 0,0-1 0,0 1 0,0-1 0,1 1 0,-1 0 0,0 0 0,0 0 0,0 0 0,0 0 0,2 2 0,-5-2 0,0 0 0,-1 0 0,1-1 0,0 1 0,-1 0 0,1-1 0,0 1 0,-1 0 0,1-1 0,-1 0 0,1 1 0,-1-1 0,1 0 0,-4 0 0,-3 2 0,-18 4 0,13-4 0,-1 1 0,1 0 0,0 1 0,0 1 0,0 0 0,0 1 0,1 0 0,-16 11 0,21-12 0,0 1 0,1 0 0,0 0 0,0 1 0,0-1 0,1 1 0,0 1 0,0-1 0,1 1 0,0-1 0,-6 17 0,9-21 0,0 1 0,1 0 0,-1 0 0,1 0 0,0 0 0,0 0 0,1 0 0,-1-1 0,1 1 0,-1 0 0,1 0 0,1 0 0,-1-1 0,0 1 0,1-1 0,0 1 0,4 6 0,-5-8 0,1 1 0,0 0 0,0 0 0,0-1 0,1 1 0,-1-1 0,1 0 0,-1 0 0,1 1 0,0-2 0,-1 1 0,1 0 0,0-1 0,1 1 0,-1-1 0,0 0 0,0 0 0,0 0 0,1 0 0,3 0 0,-2-2 0,-1 1 0,0-1 0,0 0 0,1-1 0,-1 1 0,0-1 0,0 1 0,0-1 0,0 0 0,-1-1 0,1 1 0,-1-1 0,5-3 0,6-7 0,21-23 0,-29 29 0,1-2 0,0-1 0,0 0 0,-1-1 0,0 1 0,-1-1 0,0-1 0,-1 1 0,0-1 0,2-11 0,6-15 0,-14 47 0,0 0 0,1 1 0,0-1 0,1 1 0,0-1 0,0 1 0,1 0 0,1-1 0,-1 0 0,1 1 0,5 11 0,-5-16 0,0 1 0,0-1 0,1 0 0,-1-1 0,1 1 0,0 0 0,1-1 0,-1 1 0,1-1 0,6 5 0,-7-6 0,1-1 0,-1 0 0,1 0 0,-1 0 0,1 0 0,0-1 0,-1 0 0,1 1 0,0-1 0,0-1 0,0 1 0,0 0 0,0-1 0,0 0 0,0 0 0,6-1 0,1-1 0,-1 0 0,0-1 0,0 0 0,0-1 0,0 0 0,0 0 0,-1-1 0,9-6 0,2-2 0,-1-1 0,27-26 0,-25 20 0,26-32 0,-40 44 0,-1-1 0,0 0 0,-1 0 0,1-1 0,-2 0 0,0 1 0,5-17 0,-7 20 0,-2 5 0,1 0 0,-1-1 0,1 1 0,-1 0 0,1 0 0,-1-1 0,0 1 0,0 0 0,0-1 0,0 1 0,0 0 0,0-1 0,0 1 0,0 0 0,0-1 0,-1 1 0,1 0 0,0 0 0,-1-1 0,1 1 0,-1 0 0,-1-2 0,2 3 0,0 0 0,0 0 0,0-1 0,0 1 0,-1 0 0,1 0 0,0 0 0,0 0 0,0 0 0,0 0 0,0 0 0,0 0 0,-1 0 0,1 0 0,0 0 0,0 0 0,0 0 0,0 0 0,0 0 0,-1 0 0,1 0 0,0 0 0,0 0 0,0 0 0,0 0 0,0 0 0,-1 0 0,1 0 0,0 0 0,0 1 0,0-1 0,0 0 0,0 0 0,0 0 0,0 0 0,-1 0 0,1 0 0,0 0 0,0 0 0,0 1 0,0-1 0,0 0 0,0 0 0,0 0 0,0 0 0,0 0 0,0 0 0,0 1 0,0-1 0,0 0 0,0 0 0,0 0 0,0 0 0,0 0 0,0 1 0,-3 12 0,2-9 0,0 2 0,0 1 0,1-1 0,-1 0 0,1 0 0,1 0 0,-1 1 0,1-1 0,0 0 0,0 0 0,1 0 0,-1 0 0,1 0 0,4 6 0,1 3 0,1 0 0,1-1 0,19 24 0,-23-32 0,0-1 0,0 0 0,1 0 0,0-1 0,0 1 0,0-1 0,1-1 0,0 1 0,-1-1 0,1 0 0,0-1 0,0 1 0,1-2 0,-1 1 0,0-1 0,1 0 0,-1 0 0,9-1 0,10 0 0,0-2 0,0 0 0,49-13 0,-40 5 0,0-1 0,-1-2 0,-1-1 0,0-2 0,-1-2 0,50-34 0,-41 17 0,-37 31 0,-1 1 0,0 0 0,0-1 0,-1 0 0,1 0 0,-1 0 0,1 0 0,-1 0 0,2-6 0,-4 9 0,-1 1 0,1 0 0,0 0 0,0-1 0,-1 1 0,1 0 0,0 0 0,-1 0 0,1-1 0,0 1 0,-1 0 0,1 0 0,0 0 0,0 0 0,-1 0 0,1 0 0,-1 0 0,1-1 0,0 1 0,-1 0 0,1 0 0,0 0 0,-1 1 0,1-1 0,0 0 0,-1 0 0,1 0 0,0 0 0,-1 0 0,1 0 0,-1 1 0,-13 2 0,4 1 0,0 1 0,0 1 0,1 0 0,0 0 0,-14 13 0,3-3 0,4-4 0,1 1 0,1 0 0,-25 30 0,33-36 0,1 1 0,0-1 0,1 1 0,0 0 0,0 0 0,1 0 0,-1 0 0,2 1 0,-1 0 0,1-1 0,0 10 0,1-14 0,1-1 0,0 0 0,0 0 0,0 0 0,0 1 0,0-1 0,1 0 0,-1 0 0,1 0 0,0 0 0,0 0 0,0 0 0,1 0 0,-1 0 0,1 0 0,3 4 0,-3-5 0,0 0 0,0 0 0,0-1 0,0 1 0,1-1 0,-1 1 0,0-1 0,1 0 0,-1 0 0,1 0 0,0 0 0,-1 0 0,1-1 0,0 1 0,-1-1 0,4 1 0,1-2 0,0 1 0,0 0 0,0-1 0,-1-1 0,1 1 0,0-1 0,-1 0 0,1 0 0,-1-1 0,0 0 0,0 0 0,0-1 0,0 1 0,8-9 0,6-6 0,-2-2 0,0-1 0,-1 0 0,-2-1 0,0 0 0,-1-2 0,-1 1 0,-2-2 0,16-44 0,-11 16 0,-2-1 0,-3 0 0,9-97 0,-18 116 0,-1 0 0,-1 0 0,-2 0 0,-2 0 0,-1 0 0,-14-47 0,18 77 0,0 1 0,0 0 0,-1 0 0,0 0 0,0 0 0,-3-6 0,4 10 0,0-1 0,1 0 0,-1 1 0,0-1 0,1 1 0,-1-1 0,0 1 0,1-1 0,-1 1 0,0 0 0,0-1 0,0 1 0,0 0 0,1-1 0,-1 1 0,0 0 0,0 0 0,0 0 0,0 0 0,0 0 0,1 0 0,-1 0 0,0 0 0,0 0 0,0 1 0,0-1 0,0 0 0,1 0 0,-1 1 0,0-1 0,0 0 0,0 1 0,1-1 0,-1 1 0,0-1 0,1 1 0,-1 0 0,0 0 0,-8 6 0,2 0 0,-1 1 0,1 0 0,0 0 0,0 1 0,1 0 0,1 0 0,-1 0 0,1 1 0,1 0 0,0 0 0,0 0 0,-2 11 0,0 7 0,0 0 0,2 0 0,-2 50 0,6-41 0,1 0 0,1 0 0,3 0 0,0-1 0,12 37 0,-12-56 0,0-1 0,1 1 0,1-1 0,1-1 0,0 1 0,1-1 0,0-1 0,1 0 0,1 0 0,0-1 0,1 0 0,25 21 0,-33-32 0,-1 1 0,1-1 0,0 0 0,0 0 0,0 0 0,0 0 0,0-1 0,0 0 0,0 0 0,0 0 0,1 0 0,-1 0 0,0-1 0,8 0 0,-7-1 0,1 0 0,0 0 0,0 0 0,0-1 0,-1 0 0,1 0 0,-1-1 0,0 0 0,9-5 0,5-7 0,-1 0 0,0-2 0,-1 0 0,20-25 0,-14 14 0,62-70 0,-84 98 0,-1-1 0,1 1 0,-1-1 0,1 1 0,-1-1 0,1 1 0,-1-1 0,1 1 0,0-1 0,-1 1 0,1 0 0,0-1 0,-1 1 0,1 0 0,0 0 0,-1 0 0,1-1 0,0 1 0,0 0 0,-1 0 0,1 0 0,0 0 0,0 0 0,-1 0 0,1 0 0,0 1 0,-1-1 0,1 0 0,0 0 0,0 0 0,0 1 0,1 1 0,0-1 0,-1 1 0,1-1 0,-1 1 0,1 0 0,-1-1 0,0 1 0,1 0 0,-1 0 0,1 4 0,3 5 0,-1 1 0,5 22 0,-6-12 0,0-1 0,-2 1 0,0 0 0,-2 0 0,0-1 0,-2 1 0,0-1 0,-8 29 0,9-45 0,0 1 0,0-1 0,0 1 0,0-1 0,-1 0 0,0 0 0,0 0 0,-1 0 0,1-1 0,-1 1 0,0-1 0,-6 6 0,7-9 0,1 1 0,0-1 0,-1 0 0,1 1 0,-1-1 0,0 0 0,1-1 0,-1 1 0,0 0 0,1-1 0,-1 0 0,0 1 0,0-1 0,1 0 0,-1 0 0,0-1 0,0 1 0,1 0 0,-1-1 0,0 0 0,1 0 0,-1 1 0,1-2 0,-1 1 0,1 0 0,-1 0 0,-2-3 0,-2-1 0,1 1 0,-1-1 0,1 0 0,1-1 0,-1 1 0,1-1 0,0 0 0,0-1 0,1 1 0,0-1 0,0 0 0,0 0 0,-4-14 0,7 20 0,1 0 0,0-1 0,-1 1 0,1 0 0,0 0 0,0 0 0,0-1 0,0 1 0,0 0 0,0 0 0,0-1 0,0 1 0,1 0 0,-1 0 0,0 0 0,1-1 0,-1 1 0,1 0 0,-1 0 0,1 0 0,0 0 0,-1 0 0,1 0 0,0 0 0,0 0 0,-1 0 0,1 0 0,0 1 0,0-1 0,0 0 0,0 0 0,0 1 0,1-1 0,-1 1 0,0-1 0,0 1 0,2-1 0,4 0 0,0 0 0,0 0 0,0 0 0,0 1 0,10 1 0,-9 0 0,18 2 0,0 1 0,0 2 0,0 1 0,-1 0 0,37 18 0,13 3 0,-35-14 0,-18-5 0,1-1 0,0-2 0,0 0 0,33 3 0,-37-5 984,-19-4-1198,1 0 0,0 1 0,-1-1 0,1 0 0,0 0 1,-1 0-1,1 1 0,0-1 0,-1 0 0,1 1 0,-1-1 1,1 1-1,0-1 0,-1 1 0,1-1 0,-1 1 0,1-1 1,-1 1-1,0-1 0,1 1 0,-1-1 0,1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116 172 5016,'0'0'9890,"-6"-11"-9772,-15-33 2,20 42-93,0 0 0,0 0 0,1 1 0,-1-1 1,1 0-1,-1 0 0,1 0 0,0 0 0,-1 0 1,1 0-1,0 0 0,0 0 0,1 0 1,-1 0-1,0 0 0,1 0 0,-1 1 0,1-1 1,0 0-1,-1 0 0,1 0 0,0 0 1,0 1-1,0-1 0,0 1 0,0-1 0,1 0 1,2-2-1,3-4 121,-5 4-100,1 0 1,1 0 0,-1 0-1,1 1 1,-1-1 0,1 1-1,0 0 1,0 0 0,1 0-1,-1 0 1,0 1 0,1 0-1,0 0 1,-1 0-1,1 1 1,0-1 0,0 1-1,0 0 1,0 0 0,7 1-1,-6 0-5,0 0-1,1 0 1,-1 1-1,0 0 1,1 1-1,-1-1 1,0 1-1,0 1 1,0-1-1,0 1 1,0 0-1,-1 0 1,1 0-1,-1 1 1,6 5-1,-6-4 0,0-1 0,0 1 1,0 0-1,-1 0 0,0 1 0,0-1 0,-1 1 1,1 0-1,-1 0 0,-1 0 0,1 0 0,-1 1 0,0-1 1,0 1-1,-1-1 0,0 1 0,0 0 0,0-1 1,-1 1-1,0 0 0,-2 12 0,-2 11 38,-1-1 1,-1 1-1,-1-1 0,-2-1 1,0 1-1,-3-1 0,0-1 0,-30 49 1,14-29 121,-1-1 1,-70 83 0,71-94-17,24-27-87,-1-1-1,-1 0 0,1 0 0,-1-1 0,0 0 1,-1 0-1,0 0 0,-13 8 0,20-14 46,10-14 546,11-6-530,1 2 0,0 0 0,29-16 0,-42 29-134,-1 0 0,1 2 1,0-1-1,0 1 0,0 0 0,0 0 1,0 1-1,1 1 0,-1 0 1,1 0-1,-1 0 0,1 1 0,13 2 1,-9 0 30,-1 1 1,0 0-1,0 1 1,0 0 0,0 1-1,-1 0 1,1 1 0,-1 0-1,-1 1 1,1 0-1,-1 1 1,-1 1 0,14 12-1,-24-21-48,0 0-1,0 0 1,1 1 0,-1-1-1,0 0 1,1 0-1,-1 0 1,0 0-1,1 0 1,-1 0 0,0 1-1,1-1 1,-1 0-1,0 0 1,1 0-1,-1 0 1,0 0 0,1 0-1,-1 0 1,0-1-1,1 1 1,-1 0 0,0 0-1,1 0 1,-1 0-1,0 0 1,1 0-1,-1-1 1,0 1 0,1 0-1,-1 0 1,0-1-1,0 1 1,1 0-1,-1 0 1,0-1 0,0 1-1,1 0 1,-1 0-1,0-1 1,0 1-1,0 0 1,0-1 0,0 1-1,0 0 1,1-1-1,-1 1 1,0 0-1,0-1 1,0 1 0,0 0-1,0-1 1,0 0-1,4-17-3143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5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15272,'0'0'1495,"99"-10"-751,-8 0 8,20 4 56,10 0 0,6 0-288,-6 4 0,-9 2-168,-9 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1078 10752,'0'0'8913,"10"-8"-8371,-3 3-464,17-12 400,-1-1 0,28-29 0,-20 11 495,-1-2-1,-2-1 0,36-66 1,-53 84-481,39-80 2047,-50 100-2512,0 1 0,0-1 0,0 1 0,0-1 0,1 1 0,-1 0 0,0-1 0,0 1 0,0-1 0,1 1 0,-1-1 0,0 1 0,1 0 0,-1-1 0,0 1 0,1 0 0,-1-1 0,0 1-1,1 0 1,-1-1 0,1 1 0,-1 0 0,0 0 0,1 0 0,-1-1 0,1 1 0,-1 0 0,1 0 0,-1 0 0,1 0 0,-1 0 0,1 0 0,0 0 0,0 1 0,0-1 0,0 1-1,-1 0 1,1-1 0,0 1 0,0 0 0,-1-1 0,1 1 0,0 0 0,-1 0 0,1 0 0,-1 0 0,1 1 0,13 34 278,-3 9-49,-2 1 0,-3 0 0,-1 0 0,-3 84 0,-2-120-189,0-1 0,-1 1-1,-1 0 1,0-1 0,0 1 0,-1-1-1,0 0 1,-1 1 0,0-2 0,0 1-1,-1 0 1,0-1 0,-7 9 0,11-15-61,0-1 0,-1 0 0,1 0 1,0 0-1,-1-1 0,1 1 0,0 0 1,-1 0-1,1-1 0,-1 1 0,1-1 1,-1 1-1,0-1 0,1 0 0,-1 0 1,1 0-1,-1 0 0,0 0 0,1 0 1,-1 0-1,1 0 0,-1 0 0,0-1 1,1 1-1,-1-1 0,1 1 0,-1-1 1,-2-1-1,-4-2 24,0-1 0,0 0 0,-12-11 0,13 11-26,-2-4-4,0 1 0,1-1 0,-1-1 0,2 1 0,-1-1 0,2-1 0,-1 1 0,1-1 0,1 0 0,0-1 0,-4-12 0,8 23 0,1-1 0,-1 1 0,1 0 0,0-1 0,-1 1 0,1-1 0,0 1 0,0 0 0,0-1 0,0 1 0,0-1 0,0 1 0,0-1 0,1 1 0,-1 0 0,0-1 0,1 1 0,-1 0 0,1-1 0,-1 1 0,2-2 0,-1 2 0,1 0 0,-1 0 0,0 0 0,0 0 0,1 1 0,-1-1 0,0 0 0,1 1 0,-1-1 0,1 1 0,-1-1 0,0 1 0,1 0 0,-1 0 0,1 0 0,2 0 0,5 0 0,-1 1 0,1 0 0,-1 1 0,0 0 0,14 5 0,115 55 0,-23-9 0,-103-48 0,18 7 0,52 14 0,-72-24 0,0 0 0,0-1 0,0 0 0,0 0 0,1-1 0,-1 0 0,0-1 0,0 0 0,0 0 0,13-4 0,-8 0 0,0 0 0,-1 0 0,0-1 0,0-1 0,0 0 0,-1-1 0,0 0 0,0-1 0,-1 0 0,-1-1 0,1 0 0,-1-1 0,-1 0 0,0-1 0,-1 1 0,0-2 0,-1 1 0,7-16 0,-5 5 0,-1 0 0,0-1 0,7-48 0,-13 61 0,-1-1 0,0 0 0,-1 0 0,-1 0 0,0 1 0,0-1 0,-1 0 0,0 1 0,-1-1 0,-7-17 0,10 27 0,-1 1 0,1 0 0,-1 0 0,1 0 0,0 0 0,-1 0 0,0 0 0,1 0 0,-1 0 0,0 0 0,1 0 0,-1 0 0,0 1 0,0-1 0,0 0 0,0 0 0,0 1 0,0-1 0,0 0 0,0 1 0,0-1 0,0 1 0,0 0 0,0-1 0,0 1 0,-1 0 0,1 0 0,0-1 0,0 1 0,0 0 0,0 0 0,-1 0 0,1 1 0,0-1 0,0 0 0,0 0 0,0 1 0,0-1 0,-1 0 0,1 1 0,0-1 0,0 1 0,0-1 0,0 1 0,-1 1 0,-4 3 0,0 0 0,1 0 0,0 0 0,0 0 0,0 1 0,-4 7 0,-1 4 0,0 0 0,2 1 0,0-1 0,1 2 0,1-1 0,0 1 0,2 0 0,0 1 0,1-1 0,1 0 0,1 1 0,0 0 0,2-1 0,0 1 0,6 27 0,-5-37 0,1 1 0,0-1 0,0 1 0,1-1 0,1 0 0,0-1 0,0 1 0,1-1 0,0 0 0,0 0 0,1 0 0,15 13 0,-20-21 0,0 1 0,0-1 0,0 0 0,0 0 0,0-1 0,0 1 0,1 0 0,-1-1 0,0 1 0,1-1 0,-1 0 0,0 1 0,1-1 0,-1 0 0,0-1 0,1 1 0,-1 0 0,0-1 0,0 1 0,1-1 0,2-1 0,5-2 0,-1-1 0,0 0 0,13-8 0,-21 12 0,30-22 0,-1-1 0,49-53 0,-47 44 0,-25 26 0,-7 5 0,1 1 0,0 0 0,0 0 0,0-1 0,0 1 0,0 0 0,1 0 0,-1 0 0,0 0 0,1 0 0,-1 1 0,0-1 0,1 0 0,-1 1 0,1-1 0,-1 0 0,1 1 0,-1 0 0,1-1 0,-1 1 0,3 0 0,-4 0 0,1 0 0,-1 1 0,1-1 0,-1 1 0,0-1 0,1 0 0,-1 1 0,0-1 0,1 1 0,-1-1 0,0 1 0,0-1 0,0 1 0,1-1 0,-1 1 0,0-1 0,0 1 0,0-1 0,0 1 0,0-1 0,0 1 0,0-1 0,0 1 0,0-1 0,0 1 0,0-1 0,0 1 0,-1 0 0,-3 22 0,3-18 0,-53 194 0,1-10 0,-33 111 0,19-109 0,62-168 0,-2 5 0,3-22 0,3-8 0,3-12 0,16-129 0,-5 29 0,13-25 0,53-161 0,-66 258 0,2 1 0,2 1 0,1 0 0,2 1 0,2 1 0,1 1 0,53-63 0,-63 84 0,-1 1 0,1 0 0,16-13 0,-25 25 0,-1 0 0,1 0 0,0 0 0,0 1 0,0-1 0,0 1 0,0 0 0,1 0 0,-1 1 0,1-1 0,-1 1 0,1 0 0,-1 0 0,6 0 0,-8 1 0,1 0 0,-1 1 0,0-1 0,0 0 0,0 1 0,0-1 0,0 1 0,0 0 0,0 0 0,0 0 0,0 0 0,0 0 0,0 0 0,0 0 0,-1 1 0,1-1 0,1 3 0,0-1 0,0 1 0,0 0 0,-1 0 0,1 0 0,-1 0 0,0 0 0,2 8 0,0 1 0,-1-1 0,-1 1 0,0 0 0,0 25 0,-2-29 0,0 1 0,-1-1 0,0 0 0,-1 1 0,0-1 0,-1 0 0,1 0 0,-2 0 0,1 0 0,-7 10 0,6-13 0,1 0 0,-1-1 0,-1 0 0,1 0 0,-1 0 0,0-1 0,0 1 0,0-1 0,0 0 0,-1-1 0,0 1 0,0-1 0,0 0 0,0-1 0,-11 4 0,14-5 0,0 0 0,0-1 0,0 1 0,0-1 0,-1 0 0,1 0 0,0 0 0,0 0 0,0-1 0,0 1 0,0-1 0,-1 0 0,-3-1 0,-1-2 0,0 0 0,1-1 0,-11-6 0,-9-7 0,26 18 0,0 0 0,1-1 0,-1 1 0,0 0 0,1-1 0,-1 1 0,0-1 0,1 1 0,-1-1 0,1 1 0,-1-1 0,0 0 0,1 1 0,0-1 0,-1 0 0,0 0 0,1 0 0,1 1 0,-1-1 0,0 1 0,1-1 0,-1 1 0,0-1 0,1 1 0,-1 0 0,1-1 0,-1 1 0,1-1 0,-1 1 0,1 0 0,-1 0 0,1-1 0,-1 1 0,1 0 0,-1 0 0,1 0 0,-1-1 0,1 1 0,-1 0 0,1 0 0,0 0 0,-1 0 0,2 0 0,25-4 0,47-1 0,2-1 0,5-5 0,1-4 0,-2-4 0,0-3 0,-2-4 0,0-3 0,83-44 0,-150 68 0,-10 5 0,0 0 0,0 0 0,-1-1 0,1 1 0,0 0 0,0 0 0,-1 0 0,1 0 0,0-1 0,-1 1 0,1 0 0,0-1 0,-1 1 0,1-1 0,-1 1 0,1-1 0,-1 1 0,1-1 0,-1 1 0,1-1 0,-1 1 0,1-1 0,-1 0 0,0 1 0,1-1 0,-1 0 0,0 1 0,1-1 0,-1 0 0,0 1 0,0-1 0,0 0 0,0 1 0,0-1 0,0 0 0,0 0 0,0 1 0,0-1 0,0 0 0,0-1 0,-10 4 0,-15 12 0,1 1 0,0 1 0,1 1 0,1 1 0,1 1 0,0 1 0,2 0 0,0 2 0,-21 31 0,35-44 0,0 0 0,1 1 0,0-1 0,1 1 0,-1 0 0,2 0 0,0 0 0,0 0 0,1 1 0,0-1 0,0 0 0,1 1 0,1-1 0,0 0 0,3 15 0,-4-23 0,1 0 0,-1 0 0,1-1 0,-1 1 0,1-1 0,0 1 0,0 0 0,0-1 0,0 1 0,0-1 0,0 0 0,0 1 0,0-1 0,1 0 0,-1 0 0,0 0 0,1 0 0,-1 0 0,1 0 0,-1 0 0,1 0 0,-1 0 0,1-1 0,0 1 0,0-1 0,-1 1 0,1-1 0,0 0 0,-1 1 0,1-1 0,0 0 0,0 0 0,0 0 0,-1-1 0,1 1 0,0 0 0,0-1 0,-1 1 0,1-1 0,2-1 0,4 0 0,0-2 0,-1 1 0,1-1 0,-1 0 0,0-1 0,0 0 0,9-8 0,-3 1 0,-2-1 0,1-1 0,-2 0 0,0 0 0,11-20 0,36-86 0,-13 27 0,-40 85 0,-2 5 0,0 0 0,0-1 0,-1 1 0,1-1 0,-1 0 0,0 1 0,0-1 0,0 0 0,0-4 0,-1 8 0,0 0 0,0 0 0,0 0 0,0 0 0,0 0 0,0 0 0,0 0 0,0 0 0,-1 1 0,1-1 0,0 0 0,0 0 0,0 0 0,0 0 0,0 0 0,0 0 0,0 0 0,-1 0 0,1 0 0,0 0 0,0 0 0,0 0 0,0 0 0,0 0 0,0 0 0,0-1 0,-1 1 0,1 0 0,0 0 0,0 0 0,0 0 0,0 0 0,0 0 0,0 0 0,0 0 0,0 0 0,0 0 0,-1 0 0,1 0 0,0-1 0,0 1 0,0 0 0,0 0 0,0 0 0,0 0 0,0 0 0,0 0 0,0 0 0,0 0 0,0-1 0,0 1 0,0 0 0,0 0 0,0 0 0,0 0 0,0 0 0,0 0 0,0-1 0,0 1 0,0 0 0,0 0 0,-5 11 0,2 1 0,-3 10 0,2 1 0,0-1 0,1 0 0,1 1 0,3 43 0,-1-62 0,1 0 0,0 0 0,0 1 0,0-1 0,1 0 0,0-1 0,-1 1 0,1 0 0,0 0 0,1-1 0,-1 1 0,1-1 0,-1 0 0,1 0 0,4 4 0,-4-6 0,-1 1 0,1-1 0,-1 1 0,1-1 0,0 0 0,0 0 0,-1 0 0,1 0 0,0 0 0,0-1 0,0 1 0,0-1 0,0 0 0,0 0 0,0 0 0,0 0 0,0-1 0,0 1 0,0-1 0,0 0 0,5-1 0,10-6 0,0-1 0,0 0 0,0-1 0,-1-1 0,-1 0 0,0-2 0,0 1 0,18-21 0,12-18 0,42-62 0,-87 112 0,34-29 0,-35 29 0,1 1 0,-1-1 0,1 1 0,0-1 0,-1 1 0,1 0 0,-1-1 0,1 1 0,0 0 0,-1 0 0,1-1 0,0 1 0,-1 0 0,1 0 0,0 0 0,-1 0 0,1 0 0,0 0 0,-1 0 0,1 0 0,0 0 0,-1 0 0,1 0 0,0 0 0,-1 1 0,2-1 0,17 14 0,-14-9 0,-2-1 0,1 1 0,-1 0 0,1 0 0,4 10 0,6 26 0,-5-13 0,1 1 0,1-1 0,2-1 0,1 0 0,25 36 0,-35-57 0,1-1 0,0 0 0,0 0 0,1-1 0,0 0 0,-1 0 0,2 0 0,-1-1 0,0 0 0,0 0 0,1 0 0,0-1 0,8 2 0,-5-1 0,0-2 0,-1 0 0,1 0 0,0 0 0,-1-1 0,1-1 0,0 0 0,0 0 0,10-3 0,1-3 0,-1 0 0,0-2 0,0 0 0,0-1 0,-1-1 0,18-14 0,102-88 0,-118 95 0,-15 13 0,30-29 0,-34 32 0,1-1 0,-1 0 0,0 0 0,0 0 0,0 0 0,0-1 0,-1 1 0,1 0 0,-1-1 0,2-5 0,-3 9 0,0-1 0,0 1 0,0 0 0,0-1 0,0 1 0,0-1 0,0 1 0,0 0 0,0-1 0,0 1 0,0 0 0,0-1 0,0 1 0,0-1 0,0 1 0,-1 0 0,1-1 0,0 1 0,0 0 0,0-1 0,-1 1 0,1 0 0,0 0 0,0-1 0,-1 1 0,1 0 0,0 0 0,0-1 0,-1 1 0,1 0 0,0 0 0,-1 0 0,1-1 0,-1 1 0,1 0 0,0 0 0,-1 0 0,1 0 0,0 0 0,-1 0 0,1 0 0,0 0 0,-1 0 0,1 0 0,-1 0 0,1 0 0,0 0 0,-1 0 0,1 0 0,0 0 0,-1 1 0,-21 6 0,4 2 0,0 1 0,1 0 0,1 2 0,-1 0 0,2 0 0,-16 17 0,7-4 0,1 2 0,-33 49 0,50-66 0,-1 1 0,1 0 0,1-1 0,0 2 0,1-1 0,-5 21 0,7-27 0,2 1 0,-1 0 0,0 0 0,1 0 0,0 0 0,1 0 0,-1 0 0,1 0 0,0-1 0,1 1 0,-1 0 0,1-1 0,0 1 0,1-1 0,-1 1 0,4 4 0,-5-9 0,0 0 0,0 0 0,0 0 0,-1 0 0,1 0 0,0 0 0,0 0 0,0-1 0,1 1 0,-1 0 0,0-1 0,0 1 0,0-1 0,0 1 0,1-1 0,-1 1 0,0-1 0,0 0 0,1 0 0,-1 0 0,0 1 0,0-1 0,1-1 0,-1 1 0,0 0 0,1 0 0,-1 0 0,0-1 0,0 1 0,1 0 0,-1-1 0,0 1 0,0-1 0,2-1 0,2-1 0,0 0 0,0 0 0,0-1 0,-1 1 0,1-1 0,6-8 0,5-7 0,-2-1 0,0-1 0,-2 0 0,0-1 0,-1 0 0,-1-1 0,-1 0 0,-2 0 0,7-30 0,-9 30 0,-2 4 0,1 1 0,8-21 0,-12 39 0,0 0 0,0 0 0,0 0 0,0 0 0,0 0 0,0 0 0,-1 0 0,1 0 0,0 0 0,0 0 0,0 0 0,0 0 0,0 0 0,0 0 0,0 0 0,0 0 0,0 0 0,0 0 0,0 0 0,0 0 0,-1 0 0,1 0 0,0 0 0,0 0 0,0 0 0,0 0 0,0 0 0,0-1 0,0 1 0,0 0 0,0 0 0,0 0 0,0 0 0,0 0 0,0 0 0,0 0 0,0 0 0,0 0 0,0 0 0,0 0 0,0 0 0,0-1 0,0 1 0,0 0 0,0 0 0,0 0 0,0 0 0,0 0 0,0 0 0,0 0 0,0 0 0,0 0 0,0 0 0,0 0 0,0-1 0,0 1 0,0 0 0,0 0 0,0 0 0,0 0 0,0 0 0,0 0 0,0 0 0,0 0 0,0 0 0,0 0 0,1 0 0,-1 0 0,-5 4 0,1 12 0,0 1 0,1 0 0,1 0 0,-1 20 0,3-24 0,-1-1 0,1 0 0,1 0 0,0 0 0,0 0 0,2 0 0,-1-1 0,1 1 0,1-1 0,0 1 0,1-1 0,0-1 0,0 1 0,1-1 0,1 1 0,0-2 0,0 1 0,1-1 0,14 13 0,-17-19 0,0 0 0,0 0 0,0 0 0,1-1 0,0 0 0,-1 0 0,1 0 0,0-1 0,0 0 0,0 0 0,0-1 0,0 1 0,0-1 0,6-1 0,1 0 0,-1-1 0,0 0 0,0 0 0,0-1 0,21-9 0,-11 1 0,0-1 0,-1-1 0,-1-1 0,0-1 0,-1 0 0,-1-2 0,0 0 0,-1-1 0,16-21 0,6-15 0,-2-1 0,34-69 0,-34 50 0,-4-1 0,-3-1 0,-3-1 0,19-94 0,-36 117 0,-2 1 0,2-65 0,-10 114 0,0 0 0,0 0 0,0 0 0,-1 0 0,0 0 0,-1-6 0,2 9 0,-1 1 0,1-1 0,0 0 0,-1 1 0,1-1 0,0 0 0,-1 1 0,1-1 0,-1 1 0,1-1 0,-1 1 0,1-1 0,-1 1 0,0-1 0,1 1 0,-1 0 0,0-1 0,1 1 0,-1 0 0,0 0 0,1-1 0,-1 1 0,0 0 0,1 0 0,-1 0 0,0 0 0,0 0 0,1 0 0,-1 0 0,0 0 0,0 0 0,1 0 0,-1 0 0,0 0 0,1 1 0,-1-1 0,0 0 0,1 0 0,-1 1 0,0-1 0,1 1 0,-1-1 0,0 1 0,-2 1 0,-1 0 0,1 1 0,0-1 0,0 1 0,0 0 0,0 0 0,1 0 0,-1 0 0,1 0 0,-4 6 0,-18 40 0,17-33 0,-14 34 0,3 1 0,2 1 0,2 0 0,2 1 0,3 0 0,-4 67 0,8-67 0,2-1 0,3 1 0,1 0 0,10 55 0,-6-78 0,10 49 0,-13-69 0,1-1 0,0 0 0,0 1 0,1-2 0,10 17 0,-13-23 0,1 0 0,-1 0 0,0 0 0,1-1 0,-1 1 0,1-1 0,0 1 0,-1-1 0,1 0 0,0 0 0,0 0 0,0 0 0,0 0 0,0 0 0,0 0 0,0 0 0,0-1 0,0 1 0,0-1 0,1 0 0,-1 1 0,0-1 0,0 0 0,0 0 0,1-1 0,-1 1 0,0 0 0,0-1 0,0 1 0,0-1 0,0 0 0,0 0 0,3-1 0,4-3 0,0 0 0,-1 0 0,0-1 0,0 0 0,-1-1 0,9-8 0,91-108 0,-39 41 0,-67 81 0,2-2 0,-1 0 0,1 0 0,0 0 0,-1 0 0,1 1 0,1-1 0,-1 1 0,0 0 0,0 0 0,7-3 0,-10 5 0,0 0 0,1 0 0,-1 0 0,0 0 0,1 0 0,-1 0 0,0 0 0,1 0 0,-1 0 0,0 0 0,1 0 0,-1 0 0,0 0 0,1 1 0,-1-1 0,0 0 0,0 0 0,1 0 0,-1 0 0,0 1 0,0-1 0,1 0 0,-1 0 0,0 0 0,0 1 0,0-1 0,1 0 0,-1 1 0,0-1 0,0 0 0,0 0 0,0 1 0,1-1 0,-1 0 0,0 1 0,0-1 0,0 0 0,0 1 0,0 0 0,1 15 0,-2 46 0,-1-28 0,2 1 0,6 45 0,-6-78 0,0 0 0,1 0 0,-1 0 0,1 0 0,-1 0 0,1 0 0,0 0 0,0 0 0,0 0 0,0-1 0,0 1 0,0 0 0,0-1 0,0 1 0,1 0 0,-1-1 0,1 0 0,-1 1 0,1-1 0,0 0 0,2 2 0,-1-2 0,0 0 0,0 0 0,0-1 0,0 1 0,0-1 0,1 1 0,-1-1 0,0 0 0,0 0 0,0-1 0,1 1 0,3-2 0,8-2 0,-1 0 0,0-2 0,0 0 0,22-12 0,13-13 0,-1-2 0,67-60 0,-109 85 0,-5 7 0,-1 0 0,1 1 0,0-1 0,-1 0 0,1 0 0,-1 1 0,1-1 0,0 0 0,0 1 0,-1-1 0,1 1 0,0-1 0,0 1 0,0-1 0,0 1 0,1-1 0,0 1 0,-2 0 0,-12 10 0,1 2 0,1 1 0,0 0 0,1 0 0,0 1 0,-8 19 0,14-28 0,1 0 0,0 0 0,0 0 0,1 0 0,-1 0 0,1 1 0,0-1 0,0 1 0,1-1 0,0 0 0,0 1 0,0-1 0,1 1 0,-1-1 0,1 0 0,1 1 0,-1-1 0,1 0 0,4 10 0,-5-12 0,1 0 0,0 0 0,0 0 0,1-1 0,-1 1 0,1 0 0,-1-1 0,1 0 0,0 1 0,0-1 0,0 0 0,0 0 0,0-1 0,0 1 0,1-1 0,-1 0 0,0 1 0,1-1 0,-1-1 0,1 1 0,0 0 0,-1-1 0,1 0 0,4 0 0,-2-1 0,-1 0 0,0 0 0,1 0 0,-1 0 0,0-1 0,0 0 0,0 0 0,0-1 0,-1 1 0,1-1 0,-1 0 0,1 0 0,-1-1 0,0 1 0,6-8 0,-4 4 0,-1 1 0,0-1 0,-1 0 0,0 0 0,0-1 0,0 1 0,-1-1 0,3-9 0,-5 13 0,0-1 0,0 1 0,0 0 0,-1 0 0,0-1 0,0 1 0,0 0 0,0-1 0,0 1 0,-1 0 0,0 0 0,0-1 0,0 1 0,-1 0 0,1 0 0,-1 0 0,-3-4 0,3 3 0,-1 1 0,-1 0 0,1 0 0,0 0 0,-1 1 0,0-1 0,0 1 0,0 0 0,0 0 0,-1 0 0,1 0 0,-1 1 0,0 0 0,1 0 0,-1 0 0,-6-1 0,-6 0 0,1 1 0,-1 0 0,-29 2 0,28 0 0,61-9 0,29-15 0,-51 16 0,39-9 0,-21 9 0,46-9 0,-78 16 0,0 1 0,1 0 0,-1 0 0,0 0 0,1 1 0,-1 0 0,0 0 0,14 5 0,-18-5 0,-1 1 0,1-1 0,-1 1 0,1 0 0,-1 0 0,0 0 0,0 0 0,0 0 0,0 1 0,0-1 0,0 1 0,-1-1 0,1 1 0,-1 0 0,1-1 0,-1 1 0,0 0 0,0 0 0,-1 0 0,1 0 0,0 6 0,0-1 0,0 1 0,-1 0 0,0 0 0,0 0 0,-1 0 0,-3 11 0,-5 11 0,-1-1 0,-17 35 0,14-36 0,52-74 0,-25 28 0,4-6 0,0 1 0,1 1 0,2 1 0,0 1 0,30-22 0,-49 39 0,0 1 0,1-1 0,-1 1 0,0-1 0,1 1 0,0 0 0,-1 0 0,1 0 0,0 0 0,0 0 0,-1 1 0,1-1 0,0 1 0,0 0 0,0 0 0,0 0 0,-1 0 0,1 0 0,0 1 0,0-1 0,0 1 0,0 0 0,-1 0 0,1 0 0,0 0 0,-1 0 0,1 0 0,-1 1 0,0-1 0,1 1 0,-1 0 0,0 0 0,0 0 0,2 2 0,5 6 0,0 0 0,-1 0 0,0 0 0,-1 1 0,0 1 0,9 20 0,9 15 0,-24-46 42,2 6 685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20303,'0'0'4080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16687,'0'0'488,"78"-30"8,29-10 176,18 10 16,6 16-176,14 12 8,12 2-272,-4 6 16,-9 10-168,-22-2 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1171 10152,'0'0'4640,"12"1"-3919,-1 1-552,-2 0-58,-1-1-1,0 0 0,0-1 1,1 1-1,-1-2 0,0 1 1,1-1-1,8-2 0,-4-1 131,1-1 0,-1 0 0,-1-1-1,1 0 1,-1-1 0,0 0 0,0-1-1,-1-1 1,0 1 0,-1-2 0,0 1-1,0-2 1,-1 1 0,15-23-1,3-11 637,-1-1-1,32-82 1,-39 84-304,-2 3 15,-4 7 490,35-60 0,-46 90-1024,10-13 733,-12 16-764,0 0 0,0 0 0,1-1 0,-1 1 0,0 0 1,0 0-1,0 0 0,1-1 0,-1 1 0,0 0 0,0 0 1,1 0-1,-1 0 0,0 0 0,0 0 0,1 0 0,-1 0 0,0 0 1,0-1-1,1 1 0,-1 0 0,0 0 0,1 0 0,-1 1 1,0-1-1,0 0 0,1 0 0,-1 0 0,0 0 0,0 0 0,1 0 1,-1 0-1,0 0 0,0 0 0,1 1 0,-1-1 0,0 0 0,0 0 1,0 0-1,1 0 0,-1 1 0,0-1 0,0 0 0,0 0 1,0 1-1,1-1 0,-1 0 0,0 0 0,0 1 0,0-1 0,0 0 1,0 0-1,0 1 0,0-1 0,0 0 0,0 0 0,0 1 0,13 41 320,-2 0-1,-1 0 0,-3 1 1,-2 1-1,-1-1 0,-3 60 0,-3-78-103,-2 0 0,0-1-1,-2 1 1,-14 37 0,20-60-222,0-1 0,-1 1 1,1-1-1,-1 1 0,0-1 0,1 1 1,-1-1-1,0 1 0,0-1 1,0 0-1,0 1 0,0-1 1,0 0-1,-1 0 0,1 0 0,0 0 1,-1 0-1,1 0 0,0 0 1,-1 0-1,1-1 0,-1 1 0,1 0 1,-1-1-1,-2 1 0,1-1 2,0-1 0,1 1 0,-1-1 0,1 1 0,-1-1 0,1 0 0,-1 0 0,1 0 0,0 0 0,-1-1 0,1 1 0,0-1 0,0 1 0,0-1 0,-3-2 0,-6-9-19,0 0 0,1 0 0,0-1 0,2 0 0,-1-1 0,-9-25 0,5 13 0,6 2 0,7 25 0,-1-1 0,1 1 0,0-1 0,0 0 0,0 1 0,0-1 0,0 1 0,0-1 0,0 0 0,0 1 0,0-1 0,1 1 0,-1-1 0,0 1 0,0-1 0,0 0 0,1 1 0,-1-1 0,0 1 0,1-1 0,-1 1 0,0-1 0,1 1 0,-1-1 0,1 1 0,-1 0 0,1-1 0,-1 1 0,1 0 0,-1-1 0,1 1 0,-1 0 0,1-1 0,-1 1 0,1 0 0,-1 0 0,1 0 0,0 0 0,-1 0 0,2-1 0,5 3 0,1-1 0,-1 1 0,0 0 0,0 0 0,0 1 0,0 0 0,0 0 0,0 1 0,7 5 0,18 8 0,-7-4 0,1-3 0,1 0 0,49 11 0,-64-18 0,1-2 0,-1 0 0,0 0 0,0-1 0,1 0 0,-1-1 0,0-1 0,1 0 0,-1-1 0,0 0 0,16-6 0,-6 0 0,-1-1 0,0-1 0,29-20 0,-40 23 0,0 0 0,0-1 0,-1 0 0,0 0 0,0-1 0,-1 0 0,13-22 0,-15 21 0,1-1 0,-2 0 0,7-17 0,-11 26 0,0 0 0,-1-1 0,1 1 0,0 0 0,-1-1 0,0 1 0,0-1 0,0 1 0,0-1 0,0 1 0,-1 0 0,0-1 0,1 1 0,-1 0 0,0-1 0,-1 1 0,1 0 0,-2-3 0,1 4 0,1 0 0,-1 1 0,0-1 0,0 1 0,1-1 0,-1 1 0,0 0 0,0 0 0,0 0 0,0 0 0,0 0 0,0 0 0,0 1 0,-1-1 0,1 1 0,0-1 0,0 1 0,0 0 0,-1 0 0,1 0 0,0 0 0,0 0 0,-1 1 0,-2 0 0,-2 0 0,0 1 0,-1 0 0,1 0 0,0 0 0,0 1 0,-6 4 0,6-3 0,0 0 0,1 0 0,-1 1 0,1 0 0,0 0 0,1 1 0,-1-1 0,1 1 0,0 0 0,0 1 0,1-1 0,0 1 0,0 0 0,1 0 0,0 0 0,0 0 0,0 1 0,1 0 0,0-1 0,1 1 0,0 0 0,0-1 0,0 1 0,1 0 0,0 0 0,1 0 0,0 0 0,0 0 0,0-1 0,1 1 0,1-1 0,5 15 0,-1-8 0,1-1 0,0 0 0,1 0 0,0-1 0,1 0 0,1-1 0,0 0 0,0 0 0,15 9 0,-22-17 0,0 0 0,1-1 0,-1 1 0,1-1 0,0 0 0,-1-1 0,1 1 0,0-1 0,0 0 0,0 0 0,0 0 0,0-1 0,1 0 0,-1 0 0,0 0 0,0-1 0,0 1 0,0-1 0,8-3 0,5-2 0,0-1 0,0-1 0,29-18 0,-33 18 0,2-3 0,-1 0 0,0-2 0,-1 0 0,0 0 0,21-29 0,-11 15 0,8-14 0,-2-2 0,-2-2 0,27-55 0,-47 86 0,10-22 0,-2-2 0,-1 0 0,-1-1 0,8-46 0,20-162 0,-33 181 0,-8 60 0,6-62 0,-7 63 0,0-1 0,0 0 0,-1 0 0,1 1 0,-1-1 0,-1 0 0,1 1 0,-5-11 0,6 16 0,0-1 0,0 1 0,0-1 0,-1 1 0,1 0 0,0-1 0,0 1 0,-1-1 0,1 1 0,0 0 0,-1-1 0,1 1 0,0 0 0,-1-1 0,1 1 0,0 0 0,-1 0 0,1-1 0,-1 1 0,1 0 0,0 0 0,-1 0 0,1-1 0,-1 1 0,1 0 0,-1 0 0,1 0 0,-1 0 0,1 0 0,-1 0 0,1 0 0,0 0 0,-1 0 0,1 0 0,-1 0 0,1 0 0,-1 1 0,1-1 0,-1 0 0,1 0 0,0 0 0,-1 1 0,0-1 0,-15 18 0,3 2 0,1 1 0,1 0 0,1 1 0,1 0 0,1 0 0,1 1 0,-8 46 0,5-1 0,-1 104 0,11-128 0,2 0 0,1 0 0,2-1 0,3 1 0,1-1 0,2-1 0,21 54 0,-31-94 0,-1-1 0,1 1 0,-1-1 0,1 0 0,0 0 0,-1 1 0,1-1 0,0 0 0,0 0 0,0 0 0,0 0 0,0 0 0,0 0 0,0 0 0,1 0 0,-1 0 0,0 0 0,0-1 0,1 1 0,-1-1 0,0 1 0,1-1 0,-1 1 0,1-1 0,-1 0 0,1 1 0,-1-1 0,0 0 0,1 0 0,-1 0 0,1 0 0,-1 0 0,1-1 0,-1 1 0,1 0 0,-1-1 0,0 1 0,1-1 0,-1 1 0,0-1 0,1 0 0,-1 0 0,1 0 0,8-6 0,0 1 0,0-1 0,-1-1 0,11-10 0,-13 10 0,146-144 0,-139 138 0,29-24 0,-43 38 0,0 0 0,0 0 0,0 0 0,0 0 0,0 0 0,0 0 0,0 1 0,0-1 0,0 0 0,0 0 0,0 0 0,0 0 0,0 0 0,0 0 0,0 0 0,0 0 0,0 0 0,0 0 0,0 0 0,0 1 0,0-1 0,0 0 0,0 0 0,1 0 0,-1 0 0,0 0 0,0 0 0,0 0 0,0 0 0,0 0 0,0 0 0,0 0 0,0 0 0,0 0 0,0 0 0,0 0 0,0 1 0,0-1 0,1 0 0,-1 0 0,0 0 0,0 0 0,0 0 0,0 0 0,0 0 0,0 0 0,0 0 0,0 0 0,0 0 0,0 0 0,0 0 0,1 0 0,-1 0 0,0 0 0,0 0 0,0 0 0,0-1 0,0 1 0,0 0 0,0 0 0,0 0 0,0 0 0,0 0 0,0 0 0,0 0 0,1 0 0,-1 0 0,0 0 0,0 13 0,-2 16 0,0-14 0,-1-1 0,-1 0 0,0 1 0,-1-1 0,0 0 0,-1-1 0,-13 22 0,7-16 0,-1 0 0,0-1 0,-1-1 0,-25 23 0,35-36 0,0 1 0,-1-2 0,0 1 0,0 0 0,0-1 0,-1 0 0,1 0 0,-1-1 0,1 1 0,-1-1 0,0 0 0,0-1 0,0 0 0,0 1 0,0-2 0,-12 1 0,82-11 0,33 1 0,63-4 0,-132 11 0,0-2 0,30-7 0,-44 9 0,-5 1 0,4 0 0,-13 1 0,1 0 0,-1-1 0,0 1 0,0 0 0,1 0 0,-1 0 0,0-1 0,0 1 0,0 0 0,1 0 0,-1-1 0,0 1 0,0 0 0,0 0 0,0-1 0,0 1 0,1 0 0,-1-1 0,0 1 0,0 0 0,0-1 0,0 1 0,0 0 0,0 0 0,0-1 0,0 1 0,0 0 0,0-1 0,0 1 0,0 0 0,0-1 0,-1 1 0,1 0 0,0 0 0,0-1 0,0 1 0,0-1 0,-5-7-3935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19295,'0'0'3440,"72"24"-2768,5-6-200,30 0-8,8-6-8,2-2 8,-3-8-184,-3-4 0,10-8-56,-10-2 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 11352,'0'0'8273,"1"10"-7627,-1 11-279,-1 1 0,-1 0-1,-1-1 1,-6 23 0,3-18 88,0-1 0,2 1 0,1 0 0,1 1 0,1-1 0,1 0 0,6 41 0,-5-65-381,-1 0 1,0 0-1,1 0 1,-1 0 0,1 0-1,-1 0 1,1 0-1,0 0 1,0-1 0,0 1-1,0 0 1,0-1-1,0 1 1,0 0-1,1-1 1,-1 1 0,1-1-1,2 2 1,-3-2-16,1 0 0,0-1-1,-1 1 1,1-1 0,0 0 0,-1 0 0,1 1 0,0-1-1,-1 0 1,1 0 0,0 0 0,-1-1 0,1 1 0,0 0 0,-1-1-1,1 1 1,2-2 0,4-2 55,-1 0 1,0 0-1,0-1 0,0 0 0,0 0 1,-1 0-1,8-9 0,66-82 597,-50 58-322,42-42 0,-23 25 634,-51 82-156,-1 2-826,1 0-1,1 0 1,1 0 0,2 0 0,9 46 0,-10-70-41,0 0 0,1 0 0,-1 0 0,1-1 0,0 1 0,0-1 0,1 0 0,-1 1 0,7 5 0,-8-8 0,0-1 0,1 0 0,-1 1 0,1-1 0,0 0 0,-1 0 0,1 0 0,0 0 0,0-1 0,0 1 0,0 0 0,-1-1 0,1 1 0,0-1 0,0 0 0,0 0 0,0 1 0,0-1 0,0-1 0,0 1 0,0 0 0,0 0 0,0-1 0,0 1 0,3-2 0,6-2 0,-1-1 0,0-1 0,0 1 0,0-2 0,-1 1 0,0-1 0,0-1 0,0 1 0,11-15 0,7-11 0,27-41 0,21-54 0,-69 119 0,-4 10 0,-4 18 0,0-3 0,-1 30 0,-21 235 0,-22 2 0,37-252 0,-24 56 0,9-29 0,21-51 0,0-7 0,1-17 0,6-42 0,17-82 0,23-59 0,-40 184 0,46-168 0,-38 147 0,2 2 0,34-66 0,-34 79 0,1 0 0,19-23 0,-25 36 0,0-1 0,0 1 0,1 1 0,-1 0 0,2 0 0,12-6 0,-20 12 0,0 0 0,0 1 0,0 0 0,1-1 0,-1 1 0,0 0 0,1 1 0,-1-1 0,1 1 0,-1-1 0,1 1 0,-1 0 0,1 0 0,-1 1 0,1-1 0,-1 1 0,7 1 0,-6 0 0,1 1 0,-1-1 0,0 0 0,0 1 0,0 0 0,0 0 0,0 0 0,-1 1 0,1-1 0,-1 1 0,5 6 0,-3-1 0,1 0 0,-1 0 0,-1 0 0,0 1 0,0-1 0,-1 1 0,0 0 0,-1 0 0,0 0 0,0 1 0,-1 14 0,-1-19 0,-1 1 0,0-1 0,0 0 0,-1 0 0,0 0 0,0 0 0,0 0 0,-1-1 0,0 1 0,0-1 0,0 1 0,-1-1 0,0 0 0,0 0 0,-6 5 0,-2 1 0,-1 0 0,0 0 0,-1-1 0,-21 11 0,32-19 43,0-1 0,-1 1-1,1-1 1,-1 0 0,0 0 0,1 0-1,-1 0 1,0-1 0,0 0 0,1 0-1,-1 0 1,0 0 0,0 0 0,1-1 0,-1 1-1,0-1 1,1 0 0,-1 0 0,1-1-1,-1 1 1,1-1 0,-6-2 0,2-1-590,0 0 1,0 0-1,1 0 1,0-1-1,0 1 1,0-2-1,0 1 1,-5-9-1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67 9144,'0'0'8674,"4"-9"-8189,3-6-289,11-27 1130,-20 55 4690,-14 91-4103,-4-16-866,-5-1 1,-40 96-1,56-159-645,1 1 0,1 0 0,-6 41 0,4-10-147,9-55-255,0-1 0,0 1 0,0 0 0,0-1 0,1 1 0,-1-1 0,0 1 0,0-1 0,1 1 0,-1-1 0,0 0 0,1 1 0,-1-1 0,1 1 0,-1-1 0,0 0 0,1 1 0,-1-1 0,1 0 0,-1 1 0,1-1 0,-1 0 0,1 0 0,-1 1 0,1-1 0,0 0 0,-1 0 0,1 0 0,-1 0 0,1 0 0,-1 0 0,1 0 0,0 0 0,20-1 0,210-36 0,-215 36 0,0 1 0,29 3 0,4 0 0,-36 0 984,-7-1-1968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18191,'0'0'3370,"9"-11"-2810,-2 1-440,-5 6-90,0 1 1,1-1 0,-1 1-1,1-1 1,0 1-1,0 0 1,0 0 0,1 0-1,-1 1 1,1-1-1,-1 1 1,1 0-1,0 0 1,0 0 0,0 0-1,0 1 1,0-1-1,6 0 1,47-4 1098,1 2 1,115 8-1,-165-3-794,0 1 0,0-1 0,0 1 0,9 4 0,-12-4-29,-4-2-274,-1 0 0,1 0 0,-1 1-1,1-1 1,-1 0 0,1 0 0,0 0-1,-1 0 1,1 0 0,-1 0 0,1 0 0,-1 0-1,1 0 1,0 0 0,-1 0 0,1 0 0,-1-1-1,1 1 1,-1 0 0,1 0 0,0-1-1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14776,'0'0'3023,"12"-8"-2423,-1 1-455,-4 2-62,0 0 0,0 1 1,1 0-1,0 0 0,-1 1 1,1 0-1,0 0 0,0 1 0,13-3 1,182-9 1947,-70 7-389,-117 5-1381,-9 2-30,0 0 1,0 0-1,-1-1 1,1 0-1,0-1 1,0 0-1,0 0 1,-1 0-1,8-4 1,-9 5-96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15680,'0'0'2615,"11"0"-2079,-10 0-524,10 0 85,1 1 0,-1 0 0,1 0 0,-1 1 0,0 0 0,20 7 0,-6 2-74,0 1 0,0 0 0,-1 2 0,-1 1 0,-1 1 0,0 1 0,-1 1 0,0 1 0,-2 0 0,0 2-1,-2 0 1,0 1 0,-1 0 0,-1 2 0,-2 0 0,0 0 0,-1 1 0,-2 1 0,0 0 0,-2 0 0,-1 1 0,-1 0 0,4 53 0,-8-37 10,-3 0 0,-1-1 0,-3 1 0,-1-1 0,-18 67 0,3-39 71,-4 0 0,-46 94 0,64-150-73,-53 100 202,49-95-119,-1-1 0,0 0 0,-27 28 0,38-45-91,0 1-1,0-1 1,0 0 0,0 0-1,0 0 1,0 0-1,-1 0 1,1 0-1,0 0 1,0-1-1,-1 1 1,1 0 0,-1-1-1,1 1 1,0-1-1,-1 1 1,1-1-1,-1 0 1,1 0-1,-1 1 1,-2-1 0,2-1-197,1 0 1,-1 0-1,1 0 1,0 0-1,-1 0 1,1 0-1,0 0 1,0 0-1,0-1 0,0 1 1,0 0-1,0-1 1,0 1-1,1-1 1,-2-2-1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14568,'0'0'5351,"10"-4"-4543,3-2-506,-7 3-89,0 0 0,1 0-1,-1 1 1,1 0 0,10-2 0,-16 3-47,1 1-1,-1-1 1,1 1-1,-1 0 1,1 0-1,-1 0 1,1 0-1,0 0 1,-1 0-1,1 0 1,-1 0-1,1 0 1,-1 1 0,3 0-1,-7 4 1036,-12 2-506,-4 1-258,11-4-256,0-1 0,0 0 0,-1-1 0,1 0 0,-1 0 0,1-1 0,-15 1 0,23-2-165,-1 0-1,1 1 1,0-1 0,0 0-1,-1 0 1,1 0 0,0 0-1,0 0 1,-1 0 0,1 0 0,0 0-1,0 0 1,-1 0 0,1 0-1,0 0 1,0 0 0,0 0 0,-1 0-1,1-1 1,0 1 0,0 0-1,-1 0 1,1 0 0,0 0 0,0 0-1,0 0 1,-1-1 0,1 1-1,0 0 1,0 0 0,0 0 0,0-1-1,-1 1 1,1 0 0,0 0-1,0 0 1,0-1 0,0 1-1,0 0 1,0 0 0,0-1 0,0 1-1,0 0 1,0 0 0,0 0-1,0-1 1,0 1 0,0 0 0,0 0-1,0-1 1,6-8-3889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26 9744,'0'0'8319,"-10"-5"-7973,4 3-293,1-1 54,0 0 0,0 1 1,-1 0-1,1 0 0,0 0 1,-1 1-1,0 0 0,1 0 1,-1 0-1,0 1 0,1 0 1,-1 0-1,0 0 0,-8 2 0,5 1 66,1 1 0,0 0-1,1 0 1,-1 1-1,1 0 1,0 0-1,0 0 1,1 1-1,-1 0 1,1 1-1,0 0 1,1-1 0,0 2-1,-5 7 1,5-6 24,0 0 0,1 1 0,0-1 0,0 1 0,1-1-1,0 1 1,1 0 0,0 0 0,1 0 0,0 1 0,1 18 0,2-15-2,2-1 1,-1 0-1,1-1 0,1 1 0,1-1 1,0 1-1,0-2 0,1 1 0,11 14 0,-5-6 349,18 35-1,-26-44-400,-1-1 1,0 1-1,0 1 1,-1-1-1,2 13 1,-5-18-80,1 0 0,-2 1 1,1-1-1,-1 0 0,0 0 1,0 1-1,0-1 1,-1 0-1,0 0 0,0 0 1,-5 7-1,-5 9 227,-2 0-1,-1-1 1,-32 35 0,33-40-65,6-7 14,-1 0-1,-1-1 0,0 0 0,0 0 1,0-1-1,-13 6 0,23-14-214,0 0 0,0 0 1,0 0-1,0 0 0,0 0 0,0 1 1,0-1-1,0 0 0,0 0 0,0 0 1,0 0-1,1 0 0,-1 0 0,0 0 0,1 0 1,-1 1-1,1-2 0,2-8-5227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15176,'0'0'2650,"12"-2"-2121,169-20 621,-126 15-554,1 3 1,82 3-1,-133 1-538,34 5 693,-36-5-676,0 1-1,0-1 1,-1 1-1,1 0 1,0 0 0,0 0-1,-1 0 1,1 1-1,-1-1 1,4 3-1,-3 4-267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14064,'0'14'1446,"4"29"-317,-1 0-1,-7 76 0,3-107-611,0-1-1,-1 0 0,-4 16 1,10-45-2581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13864,'0'0'3439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11048,'0'0'4684,"10"-3"-4250,-5 1-363,34-12 313,-36 12-319,-1 1 0,0 0 0,1-1 0,-1 1 0,0-1 0,0 1 0,0-1 0,0 0 1,-1 0-1,1 0 0,0 0 0,-1 0 0,1-1 0,-1 1 0,0 0 0,2-4 0,-2 4 34,-1 0-1,1 0 1,-1 1-1,0-1 0,1 0 1,-1 0-1,0 0 0,0 1 1,0-1-1,0 0 0,0 0 1,-1 0-1,1 1 0,0-1 1,-1 0-1,1 0 0,-2-2 1,1 3-52,0 1 0,0-1 1,0 0-1,0 1 0,0-1 1,0 1-1,-1 0 0,1-1 0,0 1 1,0 0-1,0 0 0,0 0 1,0-1-1,-1 1 0,1 1 1,0-1-1,0 0 0,0 0 0,0 0 1,-1 0-1,1 1 0,0-1 1,0 1-1,0-1 0,0 1 0,0-1 1,0 1-1,0-1 0,-1 2 1,-4 1 29,0 0 1,1 1 0,0-1-1,0 1 1,0 0-1,0 0 1,0 1 0,1-1-1,0 1 1,0 0-1,0 1 1,0-1 0,1 0-1,0 1 1,0 0-1,1 0 1,0 0 0,0 0-1,0 0 1,0 0-1,1 0 1,0 1 0,0 6-1,2-10 12,-1 1-1,1-1 0,0 1 0,0-1 0,0 1 1,0-1-1,1 1 0,0-1 0,-1 0 0,1 0 1,0 0-1,0 0 0,1 0 0,-1 0 1,1-1-1,-1 1 0,1-1 0,5 4 0,-4-3 30,1 0-1,-1 0 0,1 0 0,-1-1 0,1 1 1,0-1-1,0-1 0,0 1 0,1-1 0,-1 1 1,10 0-1,-8-3-7,0 1 0,0-1 0,0 0 1,0-1-1,-1 0 0,1 0 0,-1 0 0,1-1 1,-1 0-1,0 0 0,0-1 0,8-5 0,-10 6-609,0 0 0,-1 0 0,0-1-1,1 1 1,-1-1 0,3-6-1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4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15176,'0'0'2070,"3"16"-1507,5 58-22,-3 0 0,-5 90 1,-5-76-63,-2 75 926,1-85 292,6-78-1666,1 0 0,-1 1 1,0-1-1,0 0 0,1 0 1,-1 0-1,0 1 0,0-1 0,1 0 1,-1 0-1,0 0 0,1 0 0,-1 0 1,0 1-1,1-1 0,-1 0 0,0 0 1,1 0-1,-1 0 0,0 0 0,1 0 1,-1 0-1,0 0 0,1 0 1,-1 0-1,0 0 0,1-1 0,-1 1 1,0 0-1,0 0 0,1 0 0,-1 0 1,0 0-1,1-1 0,-1 1 0,0 0 1,0 0-1,1 0 0,-1-1 0,13-6-32,1-2-3021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5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134 460 14568,'0'0'2014,"-11"11"-1418,5-6-523,-13 14 351,2-1-1,0 2 1,0 0-1,-21 38 1,36-56-353,1 0 0,0 0 0,0 1 1,1-1-1,-1 0 0,0 1 0,1-1 1,-1 0-1,1 1 0,0-1 0,0 1 0,0-1 1,0 1-1,0-1 0,1 0 0,-1 1 0,1-1 1,-1 1-1,1-1 0,0 0 0,0 0 1,0 1-1,0-1 0,0 0 0,1 0 0,-1 0 1,1 0-1,-1 0 0,1-1 0,0 1 1,-1 0-1,1-1 0,0 1 0,0-1 0,0 0 1,0 1-1,5 1 0,-2-1 56,1 1 0,0-1 0,0 0 0,0 0 0,0-1 0,0 0 1,1 0-1,-1 0 0,0-1 0,1 1 0,-1-2 0,0 1 0,12-3 0,-12 1-42,1-1-1,0 0 1,-1-1-1,0 1 1,0-1 0,0-1-1,0 1 1,0-1-1,-1 0 1,0 0-1,0 0 1,0-1 0,-1 0-1,0 0 1,0 0-1,-1 0 1,5-9 0,1-7 138,0-1 0,-1 0 0,9-46 0,-12 38-76,-2 0 0,0 0 0,-2 0 0,-4-34 1,-23-123 375,24 175-479,1 6-12,0 0-1,0 0 1,-1 0 0,1 1-1,-2-1 1,1 1 0,-1-1 0,1 1-1,-2 0 1,1 0 0,-5-6-1,8 12-25,-1 0-1,1 0 1,-1 0 0,1 1-1,-1-1 1,1 0-1,0 0 1,-1 0-1,1 0 1,-1 1-1,1-1 1,0 0-1,-1 0 1,1 1-1,0-1 1,-1 0-1,1 0 1,0 1-1,0-1 1,-1 0-1,1 1 1,0-1-1,0 1 1,-1-1-1,1 0 1,0 1-1,0-1 1,0 1-1,0-1 1,0 0-1,-1 1 1,0 2 24,-8 13 17,2 1-1,-1-1 1,2 1-1,0 0 0,-4 25 1,-11 92 94,20-131-137,-4 41 67,2 0-1,2 0 1,5 55 0,-2-78-53,1-1 1,1 1-1,0-1 1,2 0-1,1-1 1,0 0-1,1 0 1,1 0 0,13 20-1,-14-29-109,0 0 0,1 0-1,15 12 1,-6-7-3356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74 10248,'0'0'7761,"-17"5"-6776,5-1-846,-21 7 355,1 1 0,0 1 1,-47 28-1,40-17 40,2 2 1,1 2-1,1 2 1,-42 46-1,71-69-379,1 0-1,0 0 1,0 0-1,1 1 1,0 0 0,0 0-1,1 0 1,0 1-1,1-1 1,-1 1 0,-1 15-1,4-20-84,0-1-1,0 1 0,0 0 0,0-1 1,0 1-1,1 0 0,0-1 1,0 1-1,0 0 0,0-1 1,0 0-1,1 1 0,0-1 1,-1 0-1,1 0 0,0 1 0,1-1 1,-1-1-1,0 1 0,1 0 1,0-1-1,-1 1 0,1-1 1,0 0-1,0 0 0,1 0 1,-1 0-1,0-1 0,1 1 0,3 1 1,0-1 23,1 0 0,-1 0 0,0 0 0,1-1 0,-1 0 1,1-1-1,-1 0 0,1 0 0,-1 0 0,1-1 0,-1 0 0,12-4 1,-8 2 13,-1-1 0,0 0 1,0-1-1,-1 0 0,1-1 1,-1 0-1,0 0 0,8-8 0,-3 0 84,0-1-1,-1 0 0,0 0 0,-1-1 0,-1-1 1,0 0-1,-2-1 0,0 0 0,8-21 0,-11 22-47,-1-1 0,0 1-1,2-22 1,-6 33-122,0 0 1,-1 0 0,0 1-1,0-1 1,0 0-1,-1 0 1,0 1 0,0-1-1,-1 0 1,1 1 0,-1 0-1,0-1 1,-1 1-1,-2-6 1,5 11-22,-1-1 0,1 1 0,0-1 0,0 1 0,-1-1 0,1 1 0,0-1 0,-1 1 0,1 0 0,0-1 0,-1 1 0,1 0 0,-1-1 0,1 1 0,0 0 0,-1-1 0,1 1 0,-1 0 0,1 0 0,-1-1 0,1 1 0,-1 0 0,1 0 0,-1 0 0,1 0 0,-1 0 0,1 0 0,-1 0 0,1 0 0,-1 0 0,0 0 0,1 0 0,-1 0 0,1 0 0,-1 1 0,-1 0 0,1 0 0,-1 0 0,1 0 0,0 1 0,0-1 0,0 0 0,0 1 0,0-1 0,0 1 0,0-1 0,0 3 0,-15 45 0,14-37 0,1 1 0,0 0 0,0 0 0,1 0 0,1 0 0,0 0 0,1 0 0,1-1 0,0 1 0,0-1 0,1 1 0,1-1 0,0 0 0,0-1 0,2 1 0,-1-1 0,1 0 0,1-1 0,15 18 0,-20-26 0,0 1 0,0-1 0,0 1 0,1-1 0,-1 0 0,0 0 0,1-1 0,-1 1 0,1-1 0,0 1 0,0-1 0,-1 0 0,1 0 0,0-1 0,0 1 0,0-1 0,0 0 0,0 0 0,0 0 0,0-1 0,-1 1 0,1-1 0,0 0 0,0 0 0,0 0 0,-1-1 0,1 1 0,-1-1 0,5-2 0,5-4 0,-1-1 0,0 0 0,0-1 0,0 0 0,-2-1 0,11-12 0,14-21 0,54-94 0,-60 91 0,-20 32 0,0-1 0,-1 0 0,7-18 0,-15 34 0,0 0 0,0 0 0,0 0 0,0 0 0,0 0 0,0 0 0,0 0 0,0 0 0,0 0 0,1 0 0,-1 0 0,0 0 0,0 0 0,0 0 0,0 0 0,0 0 0,0 0 0,0 0 0,0 0 0,0 0 0,1 0 0,-1 0 0,0 0 0,0 0 0,0 0 0,0 0 0,0 0 0,0 0 0,0 0 0,0 0 0,0 0 0,0 0 0,0 0 0,1 0 0,-1 0 0,0 0 0,0-1 0,0 1 0,0 0 0,0 0 0,0 0 0,0 0 0,0 0 0,0 0 0,0 0 0,0 0 0,0 0 0,0 0 0,0 0 0,0-1 0,0 1 0,0 0 0,0 0 0,2 14 0,-1 21 0,-1-24 0,5 105 0,-4-107 0,0 1 0,1-1 0,0 1 0,1-1 0,0 0 0,1 0 0,-1 0 0,2 0 0,8 13 0,-11-20 0,-1 0 0,1 0 0,0 0 0,1 0 0,-1 0 0,0-1 0,1 1 0,-1-1 0,0 0 0,1 1 0,0-1 0,-1 0 0,1-1 0,0 1 0,-1 0 0,1-1 0,0 0 0,0 1 0,-1-1 0,1 0 0,0 0 0,0-1 0,-1 1 0,1 0 0,0-1 0,0 0 0,2-1 0,1 0 0,0 0 0,0-1 0,0 0 0,0 0 0,0 0 0,-1-1 0,0 0 0,0 0 0,0 0 0,6-7 0,6-12 0,-2 0 0,0 0 0,12-29 0,-16 29 0,2-14 0,-7 17 0,-2 16 0,-1 11 0,2 17 0,-4-21 0,3 20 0,0 4 0,10 35 0,-12-56 0,0 1 0,0 0 0,1-1 0,0 0 0,1 0 0,-1 0 0,1 0 0,0 0 0,0-1 0,9 8 0,-11-11 0,0 0 0,0 0 0,1 0 0,-1-1 0,1 1 0,-1-1 0,1 0 0,0 0 0,-1 0 0,1 0 0,0 0 0,0 0 0,0-1 0,0 1 0,0-1 0,-1 0 0,1 0 0,4 0 0,-3-1 0,0 0 0,0-1 0,1 1 0,-1-1 0,0 1 0,0-1 0,0 0 0,-1-1 0,1 1 0,6-6 0,-1-1 0,-1 1 0,1-2 0,-2 1 0,0-1 0,0 0 0,0 0 0,8-19 0,-13 22 0,1 1 0,-1-1 0,0 0 0,-1 1 0,1-1 0,-1 0 0,-1 0 0,1 0 0,-1-10 0,-1 12 0,0 0 0,0 0 0,0 1 0,0-1 0,-1 0 0,0 1 0,0-1 0,0 1 0,0 0 0,-1 0 0,1 0 0,-1 0 0,0 0 0,-5-4 0,8 8 0,-1-1 0,0 0 0,0 0 0,0 0 0,1 1 0,-1-1 0,1 0 0,-1 0 0,0 0 0,1 0 0,0 0 0,-1 0 0,1 0 0,0 0 0,-1 0 0,1 0 0,0-1 0,0 1 0,0 0 0,0 0 0,0 0 0,0 0 0,0 0 0,0 0 0,0 0 0,1 0 0,-1 0 0,0 0 0,1 0 0,-1 0 0,1 0 0,-1 0 0,1 0 0,-1 0 0,1 0 0,0 0 0,-1 0 0,1 0 0,0 1 0,0-1 0,0 0 0,0 1 0,-1-1 0,1 1 0,0-1 0,0 1 0,2-1 0,3-3 0,1 1 0,0-1 0,0 2 0,0-1 0,14-2 0,51-5 0,87-2 0,-153 12 0,228-7 0,-218 7 0,-1 0 0,1 0 0,-1 1 0,29 7 0,-31-1 0,-17-6 0,0 1 0,-1-1 0,1 1 0,0 0 0,-6 3 0,-6 3 0,-124 64 0,122-60 0,0 0 0,1 1 0,0 1 0,1 0 0,-20 24 0,33-36 0,1 1 0,0-1 0,0 1 0,1 0 0,-1 0 0,0-1 0,1 1 0,0 1 0,0-1 0,0 0 0,0 0 0,0 0 0,0 0 0,1 1 0,0-1 0,-1 0 0,1 0 0,1 1 0,-1-1 0,0 0 0,1 1 0,-1-1 0,1 0 0,0 0 0,0 0 0,1 0 0,-1 0 0,0 0 0,1 0 0,0 0 0,0 0 0,0-1 0,0 1 0,0-1 0,3 3 0,-2-2 0,1 0 0,-1 0 0,1-1 0,0 1 0,0-1 0,0 0 0,0 0 0,0-1 0,0 1 0,0-1 0,1 1 0,-1-1 0,0-1 0,1 1 0,-1-1 0,1 0 0,-1 0 0,1 0 0,-1 0 0,1-1 0,-1 1 0,1-1 0,-1-1 0,0 1 0,8-4 0,-5 1 0,0 0 0,0-1 0,-1 0 0,1 0 0,-1 0 0,0-1 0,0 0 0,-1-1 0,0 1 0,0-1 0,7-13 0,1-5 0,-2 0 0,10-32 0,-7 17 0,-12 35 0,0-1 0,-1 0 0,1 1 0,0-10 0,-2 14 0,0-1 0,0 1 0,1-1 0,-2 1 0,1-1 0,0 1 0,0 0 0,0-1 0,-1 1 0,1-1 0,0 1 0,-1 0 0,0-1 0,1 1 0,-1 0 0,0-1 0,1 1 0,-1 0 0,0 0 0,0 0 0,0 0 0,-2-2 0,2 4 0,0-1 0,0 1 0,0 0 0,0 0 0,0 0 0,0 0 0,0 0 0,0 0 0,0 0 0,1 0 0,-1 0 0,0 0 0,1 0 0,-1 0 0,1 0 0,-1 2 0,0-2 0,-2 8 0,-1 0 0,1 0 0,1 1 0,-1-1 0,2 1 0,-1 0 0,1 0 0,1-1 0,0 1 0,0 0 0,1 0 0,0-1 0,1 1 0,0 0 0,0-1 0,1 1 0,0-1 0,1 0 0,0 0 0,0 0 0,9 12 0,-11-19 0,-1 0 0,0 1 0,1-1 0,0 0 0,-1 0 0,1 0 0,0 0 0,0-1 0,0 1 0,0 0 0,1-1 0,-1 1 0,3 0 0,-3-2 0,1 1 0,-1-1 0,1 0 0,-1 0 0,0-1 0,1 1 0,-1-1 0,1 1 0,-1-1 0,0 0 0,0 1 0,1-1 0,-1 0 0,0-1 0,3-1 0,14-8 0,0-2 0,0 0 0,-2-1 0,0-1 0,0-1 0,-1 0 0,-1-1 0,-1-1 0,18-28 0,-32 46 0,0 0 0,0 0 0,0 0 0,0 0 0,0 0 0,0 0 0,0 0 0,0 0 0,0 0 0,0-1 0,0 1 0,0 0 0,0 0 0,0 0 0,0 0 0,0 0 0,1 0 0,-1 0 0,0 0 0,0 0 0,0 0 0,0 0 0,0 0 0,0 0 0,0 0 0,0 0 0,0 0 0,0 0 0,0 0 0,1 0 0,-1 0 0,0 0 0,0 0 0,0 0 0,0 0 0,0 0 0,0 0 0,0 0 0,0 0 0,0 0 0,0 0 0,1 0 0,-1 0 0,0 0 0,0 0 0,0 0 0,0 0 0,0 0 0,0 0 0,0 0 0,0 0 0,0 0 0,0 0 0,0 0 0,0 0 0,1 0 0,-1 0 0,0 1 0,0-1 0,0 0 0,0 0 0,2 9 0,-1 13 0,-1-22 0,-1 30 0,2 0 0,10 58 0,-11-87 0,0 0 0,1-1 0,-1 1 0,0 0 0,0-1 0,0 1 0,0-1 0,1 1 0,-1-1 0,0 1 0,1 0 0,-1-1 0,0 1 0,1-1 0,-1 1 0,1-1 0,-1 0 0,0 1 0,1-1 0,-1 1 0,1-1 0,0 0 0,-1 1 0,1-1 0,-1 0 0,1 0 0,-1 1 0,2-1 0,-1 0 0,0 0 0,1 0 0,-1-1 0,0 1 0,0 0 0,1 0 0,-1-1 0,0 1 0,0-1 0,0 0 0,1 1 0,-1-1 0,1 0 0,29-29 0,79-92 0,-110 122 0,1-1 0,-1 1 0,0-1 0,1 1 0,-1-1 0,0 1 0,1 0 0,-1-1 0,1 1 0,-1 0 0,0 0 0,1-1 0,-1 1 0,1 0 0,-1 0 0,1-1 0,-1 1 0,1 0 0,-1 0 0,1 0 0,-1 0 0,1 0 0,0 0 0,-1 0 0,1 0 0,-1 0 0,1 0 0,-1 0 0,1 0 0,-1 0 0,1 1 0,-1-1 0,1 0 0,-1 0 0,1 0 0,-1 1 0,1-1 0,-1 0 0,0 1 0,1-1 0,-1 0 0,1 1 0,-1-1 0,0 1 0,1-1 0,-1 0 0,0 1 0,0-1 0,1 1 0,-1-1 0,0 1 0,0-1 0,1 2 0,11 31 0,-9-11 0,0 0 0,-2 1 0,0-1 0,-4 39 0,1-15 0,-2 20 0,-3 0 0,-2 0 0,-3-1 0,-32 98 0,36-142 0,0 0 0,-22 37 0,25-48 0,-1-1 0,-1 0 0,1-1 0,-2 0 0,1 0 0,-1 0 0,-17 12 0,22-18 0,0 0 0,1-1 0,-1 1 0,-1-1 0,1 0 0,0 0 0,0 0 0,0 0 0,0 0 0,-1-1 0,1 0 0,0 0 0,-1 0 0,1 0 0,0 0 0,-5-1 0,2-1 0,0 1 0,0-1 0,0-1 0,1 1 0,-1-1 0,1 0 0,-1 0 0,-5-5 0,0-1 0,1 0 0,0 0 0,1-1 0,0-1 0,1 1 0,0-1 0,-9-16 0,14 21 0,0 1 0,1-1 0,0 0 0,0 0 0,0 0 0,1 0 0,-1 0 0,2-1 0,-1 1 0,1 0 0,0-1 0,1-10 0,1 8 0,0 0 0,0 1 0,1-1 0,0 0 0,1 1 0,0 0 0,0 0 0,7-8 0,-2 3 0,0 1 0,1 1 0,0 0 0,1 0 0,1 1 0,-1 1 0,1 0 0,1 0 0,0 1 0,0 1 0,26-10 0,-21 10 0,1 0 0,1 2 0,-1 0 0,1 2 0,0 0 0,0 1 0,0 0 0,28 3 0,-30 1 488,30 8 0,-9 1-2990,-28-8 93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3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116 838 11952,'0'0'9114,"12"-7"-8446,-1 0-536,-1 0 0,0 0 0,0-1 0,0 0 0,-1 0 0,-1-1 0,1 0 0,13-21 0,-1-2 280,-1-1 0,-2-1 1,-1-1-1,-1-1 0,-3 0 0,19-75 0,17-260 2783,-48 361-2992,0 7 4,0 0 0,-1-1 0,0 1 0,0-1 0,0 1 1,0 0-1,0-1 0,-1 1 0,-1-6 0,2 9-163,-1 0-1,1 0 0,-1 0 0,1 1 1,-1-1-1,1 0 0,-1 0 0,1 0 1,-1 1-1,1-1 0,-1 0 0,1 1 1,-1-1-1,1 0 0,0 1 0,-1-1 1,1 1-1,0-1 0,-1 1 0,1-1 1,0 1-1,-1-1 0,1 1 0,0-1 1,0 1-1,0-1 0,0 1 1,-1-1-1,1 2 0,-12 23 109,-38 110-136,-55 227 1,49-79-17,36-165 0,-63 208 0,73-301 0,-1 0 0,-1-1 0,-17 25 0,27-43 0,2-5 0,-1 0 0,1 0 0,0-1 0,0 1 0,-1 0 0,1 0 0,0-1 0,-1 1 0,1 0 0,0-1 0,-1 1 0,1 0 0,-1-1 0,0 1 0,1-1 0,-1 1 0,1 0 0,-1-1 0,0 0 0,1 1 0,-3 0 0,5-6 0,-1 0 0,0 1 0,1-1 0,0 0 0,0 1 0,6-8 0,45-68 0,115-129 0,-96 131 0,103-103 0,-88 102 0,-81 72 0,0 1 0,1 0 0,0 1 0,14-10 0,-15 11 0,4-3 0,-8 6 0,-3 1 0,-7 25 0,-4 2 0,-14 47 0,22-62 0,1 1 0,1 0 0,0 0 0,1 0 0,0-1 0,2 18 0,0-2 0,-1-22 0,0 1 0,0 0 0,1 0 0,-1-1 0,1 1 0,1 0 0,-1-1 0,1 1 0,1-1 0,-1 0 0,6 10 0,-7-14 0,1-1 0,-1 0 0,1 0 0,0 1 0,-1-1 0,1 0 0,0 0 0,-1 0 0,1-1 0,0 1 0,0 0 0,0-1 0,0 1 0,0-1 0,0 0 0,0 1 0,0-1 0,0 0 0,0 0 0,0 0 0,0-1 0,0 1 0,0 0 0,0-1 0,0 1 0,-1-1 0,4-1 0,5-2 0,0 0 0,-1-1 0,17-11 0,6-8 0,-1-1 0,0-2 0,-3-1 0,49-60 0,-9 15 0,-41 46 0,-20 19 0,-1 0 0,0-1 0,8-14 0,9-13 0,-16 24 0,-7 12 0,12 13 0,-6-7 0,0 1 0,-1-1 0,1 1 0,-1-1 0,-1 1 0,6 12 0,16 21 0,-11-21 0,-1 1 0,19 36 0,-27-46 0,1 0 0,-1 0 0,2-1 0,0 0 0,0 0 0,0-1 0,1 0 0,19 14 0,-25-20 0,0 0 0,0-1 0,0 1 0,1-1 0,-1 1 0,0-1 0,1 0 0,-1 0 0,0 0 0,1-1 0,-1 1 0,1-1 0,0 0 0,-1 0 0,1 0 0,-1 0 0,1-1 0,-1 0 0,1 1 0,-1-1 0,0 0 0,1-1 0,-1 1 0,0 0 0,0-1 0,0 0 0,0 0 0,0 0 0,0 0 0,0 0 0,4-5 0,5-6 0,-1-1 0,0 0 0,0 0 0,15-30 0,80-157 0,-98 178 0,-7 20 0,-1 0 0,1 0 0,0 0 0,0 0 0,1 0 0,-1 0 0,1 0 0,-1 0 0,1 0 0,0 1 0,3-5 0,-4 7 0,-1 0 0,1 0 0,-1 1 0,0-1 0,1 0 0,-1 0 0,1 0 0,-1 1 0,0-1 0,1 0 0,-1 0 0,0 1 0,1-1 0,-1 0 0,0 1 0,1-1 0,-1 0 0,0 1 0,0-1 0,1 1 0,-1-1 0,0 0 0,0 1 0,0-1 0,0 1 0,0-1 0,1 0 0,-1 2 0,7 18 0,-6-14 0,9 19 0,-1 2 0,-2-1 0,0 1 0,4 49 0,-10-58 0,1 11 0,-3 54 0,1-76 0,-1-1 0,0 1 0,0 0 0,-1-1 0,0 1 0,0-1 0,0 1 0,-1-1 0,0 0 0,0 0 0,-1 0 0,1 0 0,-8 8 0,9-13 0,0 1 0,0-1 0,-1 0 0,1 0 0,0 0 0,0 0 0,0 0 0,-1-1 0,1 1 0,-1-1 0,1 1 0,0-1 0,-1 0 0,1 0 0,-1 0 0,1 0 0,0 0 0,-1-1 0,1 1 0,-5-2 0,-3-1 0,1 0 0,-1 0 0,-12-7 0,17 7 0,-1 0 0,1-1 0,0 0 0,0 1 0,0-2 0,-8-8 0,11 11 0,0 0 0,1 0 0,-1 0 0,0-1 0,1 1 0,0-1 0,-1 1 0,1-1 0,0 0 0,1 1 0,-1-1 0,0 0 0,1 0 0,-1 1 0,1-1 0,0 0 0,0 0 0,0-3 0,1 5 0,-1 0 0,1 0 0,-1 0 0,1 0 0,-1 0 0,1 0 0,0 1 0,-1-1 0,1 0 0,0 0 0,0 1 0,-1-1 0,1 0 0,0 1 0,0-1 0,0 1 0,0-1 0,0 1 0,0-1 0,2 0 0,24-4 0,199-8 0,-207 11 0,4-1 0,29-7 0,-44 8 0,0-1 0,0 1 0,-1-2 0,1 1 0,-1-1 0,0 0 0,8-6 0,-6 3 0,18-13 0,-1 0 0,-1-2 0,33-37 0,-34 29 0,-1-1 0,-1 0 0,-2-2 0,-1-1 0,-2 0 0,-1-1 0,13-43 0,-8 6 0,-3 0 0,11-89 0,-28 157 0,0-36 0,-1 39 0,0 0 0,0 0 0,0 0 0,0 0 0,0 0 0,0 0 0,-1 0 0,1 0 0,0 0 0,0 0 0,-1 1 0,1-1 0,-1 0 0,1 0 0,-1 0 0,1 0 0,-1 1 0,0-1 0,1 0 0,-1 0 0,0 1 0,1-1 0,-1 1 0,0-1 0,0 0 0,0 1 0,1-1 0,-1 1 0,0 0 0,0-1 0,0 1 0,0 0 0,-2-1 0,1 2 0,0-1 0,0 1 0,-1 0 0,1 0 0,0 0 0,0 0 0,0 0 0,0 0 0,0 1 0,0-1 0,0 1 0,1-1 0,-1 1 0,0 0 0,1-1 0,-1 1 0,-1 4 0,0-2 0,-8 10 0,1 0 0,1 1 0,0 0 0,1 1 0,0 0 0,2 1 0,0-1 0,1 1 0,0 0 0,-2 24 0,2 2 0,3 0 0,1 0 0,6 47 0,1-35 0,3-1 0,30 101 0,-36-148 0,0 0 0,0 0 0,1 0 0,0 0 0,0-1 0,0 0 0,1 0 0,0 0 0,0 0 0,1-1 0,-1 0 0,1 0 0,1 0 0,-1-1 0,0 0 0,1 0 0,0-1 0,0 1 0,0-1 0,14 3 0,-13-5 0,-1 1 0,0-1 0,0 0 0,0 0 0,1-1 0,-1 0 0,0 0 0,0-1 0,1 0 0,-1 0 0,0 0 0,0-1 0,0 0 0,10-5 0,-8-5 850,-6 3-5635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99 6328,'0'0'7544,"6"-10"-7248,2-3-188,-4 6-10,0 1 0,0-1 0,-1 0 0,4-11 0,1-9 1631,-7 24-386,-3 14-662,0-4-717,-8 30 292,-22 49 0,2-5-14,-122 368 658,28-143-134,120-295-692,4-10-47,0 1 1,-1-1-1,1 0 0,0 1 1,-1-1-1,1 1 1,-1-1-1,0 0 1,1 1-1,-1-1 0,0 0 1,0 0-1,1 1 1,-1-1-1,0 0 1,0 0-1,-1 0 0,1 0 1,0 0-1,-2 1 1,3-2 77,0-2-72,0 0-1,0 1 1,1-1 0,-1 1 0,0-1-1,1 1 1,0-1 0,-1 1-1,1-1 1,0 1 0,-1 0 0,1-1-1,0 1 1,0 0 0,0 0-1,0-1 1,1 1 0,-1 0 0,0 0-1,0 0 1,3-1 0,27-17-2527,-31 18 1953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3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16687,'0'0'4559,"15"1"-3506,203 16 1690,151-8 1198,-347-10-3483,0-1 0,-1 0-1,1-2 1,-1-1 0,30-11 0,-26 2-104,-17 8-4135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3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 12864,'0'0'10755,"-14"9"-9904,-46 29 2,57-36-724,0-1-1,0 1 1,0 0-1,1 0 1,-1 1-1,1-1 1,-1 0-1,1 1 1,-3 3-1,-2 4 1183,19-27 2985,-6 10-4242,0 0 1,-1 0-1,0-1 1,-1 1-1,1-1 0,-1 0 1,-1-1-1,0 1 1,3-12-1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4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12664,'0'0'15000,"-10"3"-14104,3-1-677,1-1-9,1 0 0,-1 1 0,1-1 1,0 2-1,-1-1 0,1 0 0,0 1 1,0 0-1,1 0 0,-1 1 0,-4 3 1,7-5-11,-17 18 656,17-11-566,2-8-285,1-1-1,-1 0 1,1 0-1,-1 1 1,0-1 0,1 0-1,-1 0 1,1 1 0,-1-1-1,1 0 1,-1 0-1,1 0 1,-1 0 0,1 0-1,-1 0 1,1 0 0,-1 0-1,1 0 1,-1 0-1,1 0 1,-1 0 0,1 0-1,0-1 1,2 1-5,0-1 0,0-1 0,0 1 0,0 0 0,0-1 0,0 0 0,-1 0 0,1 0 0,-1 0 0,1 0 0,-1 0 0,1 0 0,-1-1 0,0 1 0,2-4 0,0 1 0,-1 0 0,0-1 0,0 1 0,0-1 0,-1 1 0,1-1 0,1-7 0,-4 12 0,0 1 0,0 0 0,0-1 0,0 1 0,0 0 0,0-1 0,0 1 0,0 0 0,0-1 0,0 1 0,0-1 0,0 1 0,0 0 0,0-1 0,0 1 0,0 0 0,0-1 0,0 1 0,-1 0 0,1-1 0,0 1 0,0 0 0,0-1 0,-1 1 0,1 0 0,0 0 0,0-1 0,-1 1 0,1 0 0,0 0 0,0-1 0,-1 1 0,1 0 0,0 0 0,-1 0 0,1 0 0,0 0 0,-1-1 0,1 1 0,-1 0 0,1 0 0,0 0 0,-1 0 0,1 0 0,0 0 0,-1 0 0,1 0 0,-1 0 0,1 0 0,0 0 0,-1 1 0,1-1 0,-1 0 0,-1 0 984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1 818 13056,'0'0'5974,"14"7"-5106,4 2-477,26 11-1,-40-19-315,0 0 1,0 0-1,0-1 0,1 1 0,-1-1 0,0 0 0,0 0 0,0-1 0,0 1 1,0-1-1,0 1 0,0-1 0,6-3 0,0 0 130,0-1-1,0 0 1,11-9 0,-12 8-34,0 0-6,0-1 1,0 0 0,-1-1-1,0 0 1,-1 0-1,0-1 1,0 0 0,0 0-1,9-20 1,-13 24-83,0-1 0,-1 1 1,0-1-1,0 0 0,0 0 0,-1 0 0,0 0 0,0 0 1,0 0-1,-1 0 0,0 0 0,0 0 0,-1-1 1,1 1-1,-1 0 0,-1 0 0,1 0 0,-1 1 0,-4-10 1,5 12-41,-1 0 1,0 0-1,0 0 0,-1 0 1,1 1-1,-1-1 1,1 1-1,-1-1 1,0 1-1,1 0 1,-1 0-1,0 1 1,-1-1-1,1 0 1,0 1-1,0 0 1,-1 0-1,1 0 1,0 0-1,-1 0 1,1 1-1,-1-1 1,1 1-1,-1 0 1,1 0-1,-5 1 1,1 0 3,1 0 1,-1 0 0,1 1-1,0 0 1,0 0 0,0 0-1,0 1 1,0 0 0,0 0-1,1 0 1,-1 1 0,1 0-1,-5 4 1,1 2 49,1 0-1,0 0 1,0 1 0,1 0 0,1 0-1,-8 18 1,10-21-11,1 0 0,0 1 0,1-1 0,0 1 0,0 0 0,0 0 0,1 0 0,1 0 0,0 0-1,0 9 1,2-12-36,-1-1 1,1 1-1,0-1 0,0 0 0,1 0 0,0 0 0,0 0 0,0 0 0,0-1 0,1 1 0,-1-1 0,1 0 0,0 0 0,0 0 0,1-1 0,6 5 0,2 1 62,0-1-1,1-1 0,0 0 1,24 8-1,-23-11-37,0 0 0,0-1-1,1-1 1,-1 0 0,1-1-1,-1-1 1,1-1 0,-1 0-1,1 0 1,-1-2-1,0 0 1,0-1 0,0 0-1,25-12 1,-11 3 26,-1-2 1,-1-1-1,-1-1 0,0-1 0,-1-1 1,28-28-1,79-93-50,-117 122-51,-1-1-1,-1 0 1,-1-2-1,0 1 1,-2-1-1,10-28 1,-11 21 1,-1-1 0,-1 1 0,-1-2 0,-2 1 0,0-1 0,-3 1 0,0-1 0,-2 0 0,-1 1 0,-1-1 0,-9-33 0,11 58 0,-1-1 0,1 1 0,-1 0 0,0 0 0,-1 0 0,1 0 0,-6-7 0,7 11 0,0 0 0,0 0 0,0 0 0,0 0 0,0 1 0,0-1 0,0 0 0,-1 1 0,1-1 0,0 1 0,0-1 0,0 1 0,-1-1 0,1 1 0,0 0 0,-1 0 0,1 0 0,0 0 0,-1 0 0,1 0 0,0 0 0,-1 0 0,1 0 0,0 0 0,0 1 0,-1-1 0,1 1 0,0-1 0,0 1 0,0-1 0,-1 1 0,1 0 0,0-1 0,0 1 0,0 0 0,-1 1 0,-5 4 0,1-1 0,0 1 0,0 0 0,1 0 0,0 0 0,0 1 0,0 0 0,-6 12 0,0 4 0,-13 37 0,11-19 0,2-1 0,1 1 0,2 1 0,2 0 0,2 0 0,2 0 0,1 0 0,8 63 0,-3-78 0,1-1 0,1 0 0,1-1 0,2 0 0,0 0 0,17 31 0,-16-39 0,0 0 0,1-1 0,1-1 0,0 0 0,1 0 0,0-2 0,1 1 0,1-2 0,23 16 0,-27-21 0,0 0 0,0-1 0,1-1 0,-1 0 0,1-1 0,0 0 0,1 0 0,18 2 0,-21-5 0,0-1 0,0 0 0,0 0 0,0-1 0,0 0 0,0-1 0,0 0 0,-1 0 0,1-1 0,-1 0 0,12-6 0,13-8 0,0-1 0,-2-1 0,32-25 0,-54 37 0,-1-1 0,0 0 0,0-1 0,0 1 0,-1-2 0,-1 1 0,1-1 0,-2 0 0,1-1 0,-2 0 0,1 0 0,-1 0 0,4-15 0,-8 21 0,0 0 0,-1 0 0,1-1 0,-1 1 0,0 0 0,-1 0 0,1 0 0,-1 0 0,0 0 0,0 0 0,-1 0 0,1 1 0,-1-1 0,0 0 0,0 1 0,-1-1 0,0 1 0,-3-6 0,3 8 0,1-1 0,0 0 0,-1 1 0,0-1 0,1 1 0,-1 0 0,0 0 0,0 0 0,0 0 0,0 1 0,-1-1 0,1 1 0,0 0 0,-1 0 0,1 0 0,-1 0 0,1 1 0,-1-1 0,1 1 0,-1 0 0,1 0 0,-1 0 0,1 0 0,-1 1 0,1 0 0,-7 1 0,0 3 0,-1 1 0,1-1 0,0 2 0,0-1 0,1 1 0,0 1 0,0 0 0,1 0 0,0 1 0,1 0 0,-8 11 0,12-16 0,1-1 0,-1 1 0,1 0 0,0 0 0,0 1 0,1-1 0,-1 0 0,1 0 0,0 1 0,0-1 0,1 1 0,-1-1 0,1 1 0,0-1 0,1 7 0,0-5 0,0 1 0,1-1 0,0 0 0,0 0 0,0 0 0,1-1 0,0 1 0,0-1 0,0 1 0,5 4 0,0 0 0,1-1 0,0 1 0,0-2 0,1 0 0,0 0 0,0 0 0,1-1 0,0-1 0,1 0 0,15 6 0,-17-9 0,1 0 0,0-1 0,0-1 0,0 1 0,1-2 0,-1 1 0,0-2 0,0 1 0,0-2 0,0 1 0,0-2 0,13-3 0,15-7 0,72-35 0,-93 40 0,137-65 0,185-58 0,-303 117 0,-28 10 0,0 0 0,1 1 0,13-3 0,-33 16 0,-14 6 0,-22 12 0,-79 66 0,95-70 0,26-22 0,1 1 0,0 0 0,0-1 0,0 1 0,1 1 0,-1-1 0,1 0 0,-1 1 0,1-1 0,0 1 0,0 0 0,1-1 0,-1 1 0,1 0 0,0 0 0,0 0 0,0 0 0,0 0 0,1 0 0,0 0 0,0 6 0,0-5 0,1 0 0,0-1 0,1 1 0,-1-1 0,1 0 0,0 1 0,0-1 0,0 0 0,1 0 0,-1 0 0,1-1 0,0 1 0,0 0 0,0-1 0,1 0 0,-1 0 0,1 0 0,7 4 0,-5-3 0,1 0 0,0 0 0,0-1 0,0 0 0,1-1 0,-1 0 0,1 0 0,-1 0 0,1-1 0,12 1 0,-8-3 0,0 1 0,0-1 0,-1-1 0,1 0 0,-1-1 0,17-5 0,-4-2 0,-1-1 0,0-1 0,-1-1 0,0-1 0,39-32 0,-33 24 0,-2-2 0,0-1 0,-2-1 0,-1-1 0,-1-2 0,-1 0 0,-2 0 0,0-2 0,18-45 0,0-19 0,-5-3 0,27-135 0,-57 228 0,-1-1 0,0 0 0,-1 0 0,1 0 0,-1 0 0,0 0 0,0 0 0,-1 1 0,0-1 0,0 0 0,0 0 0,-1 0 0,0 1 0,0-1 0,0 1 0,-5-8 0,7 13 0,0-1 0,0 1 0,0 0 0,-1-1 0,1 1 0,0 0 0,0 0 0,-1-1 0,1 1 0,0 0 0,-1 0 0,1-1 0,0 1 0,-1 0 0,1 0 0,0 0 0,-1 0 0,1 0 0,0 0 0,-1-1 0,1 1 0,0 0 0,-1 0 0,1 0 0,0 0 0,-1 0 0,1 0 0,-1 0 0,1 1 0,0-1 0,-1 0 0,1 0 0,0 0 0,-1 0 0,1 0 0,0 0 0,-1 1 0,-12 9 0,13-10 0,-9 11 0,0 0 0,0 1 0,1 0 0,1 1 0,0 0 0,1 0 0,-6 17 0,6-14 0,-9 20 0,2 1 0,1 0 0,2 1 0,-6 46 0,14-63 0,0 0 0,1-1 0,1 1 0,0 0 0,2 0 0,1-1 0,0 1 0,2-1 0,11 34 0,-12-45 0,0-1 0,0 1 0,1-1 0,0 0 0,0 0 0,1-1 0,0 1 0,0-1 0,1-1 0,0 1 0,0-1 0,13 8 0,-14-11 0,0 0 0,0 0 0,0 0 0,1-1 0,-1 0 0,1 0 0,-1 0 0,1-1 0,0 0 0,0-1 0,0 1 0,-1-1 0,1 0 0,0-1 0,0 0 0,0 0 0,12-4 0,-1-1 0,-1-2 0,0 1 0,0-2 0,-1-1 0,19-13 0,73-65 0,-64 51 0,-43 35 0,11-7 0,-1-1 0,1 0 0,-2-1 0,10-14 0,-61 75 0,21-19 0,1 2 0,2 0 0,-14 38 0,30-67 0,0 0 0,-1 0 0,1 1 0,0-1 0,1 0 0,-1 0 0,1 0 0,0 0 0,0 1 0,0-1 0,0 0 0,1 0 0,0 1 0,0-1 0,0 0 0,0 0 0,1 0 0,-1 0 0,1-1 0,0 1 0,0 0 0,1-1 0,-1 1 0,1-1 0,0 0 0,0 0 0,3 3 0,-1-2 0,1 0 0,-1 0 0,1-1 0,-1 0 0,1 0 0,0-1 0,0 1 0,0-1 0,1 0 0,-1-1 0,0 0 0,1 0 0,-1 0 0,1-1 0,-1 0 0,1 0 0,6-1 0,19-6 0,0-1 0,0-1 0,46-21 0,-29 11 0,-12 3 0,-2-2 0,0-1 0,-1-2 0,45-35 0,-68 47 0,-13 8 0,-22 12 0,7 0 0,1 0 0,-22 19 0,30-24 0,1 1 0,0 0 0,1 1 0,0-1 0,0 1 0,0 0 0,-4 11 0,9-17 0,0 0 0,0 1 0,0-1 0,1 0 0,0 0 0,-1 0 0,1 0 0,0 1 0,0-1 0,0 0 0,0 0 0,0 1 0,1-1 0,-1 0 0,1 0 0,-1 0 0,1 0 0,0 0 0,0 1 0,0-1 0,0-1 0,0 1 0,0 0 0,0 0 0,1 0 0,-1-1 0,1 1 0,-1 0 0,3 1 0,1 1 0,0 0 0,0-1 0,1 0 0,-1 1 0,1-2 0,0 1 0,-1-1 0,13 4 0,-10-5 0,1 0 0,-1 0 0,1-1 0,-1 0 0,1-1 0,-1 0 0,1 0 0,-1-1 0,12-3 0,1-2 0,1-1 0,26-14 0,-32 13 0,-1 0 0,1-1 0,-2 0 0,1-1 0,24-25 0,-38 35 0,0-1 0,1 1 0,-1-1 0,0 1 0,0-1 0,0 0 0,0 0 0,0 1 0,0-1 0,-1 0 0,1 0 0,-1 0 0,1 0 0,-1 0 0,1 0 0,-1 0 0,0 0 0,0 1 0,0-1 0,0 0 0,-1-3 0,0 3 0,0-1 0,0 0 0,-1 1 0,1 0 0,-1-1 0,1 1 0,-1 0 0,0 0 0,0 0 0,0 0 0,0 0 0,0 0 0,-3-2 0,-7-3 0,0 0 0,-1 1 0,1 1 0,-23-8 0,25 11 0,0 0 0,1 0 0,-1 1 0,0 0 0,0 1 0,0 0 0,-10 1 0,-2 2 0,0 1 0,-24 7 0,35-7 0,22-3 0,24-3 0,-33 2 0,82-10 0,-36 4 0,87-1 0,-120 7 0,-1 1 0,1 1 0,0 0 0,0 1 0,-1 1 0,0 0 0,0 1 0,0 1 0,0 0 0,15 9 0,-24-12 0,-1 0 0,0 0 0,1 0 0,-1 1 0,0-1 0,0 1 0,-1 0 0,1 0 0,-1 1 0,0-1 0,0 1 0,-1-1 0,1 1 0,-1 0 0,0 0 0,0 0 0,-1 0 0,1 0 0,-1 1 0,0-1 0,0 0 0,-1 1 0,0-1 0,0 7 0,-3-1 0,0 1 0,0-1 0,-1 0 0,-1-1 0,0 1 0,0-1 0,-1 0 0,0 0 0,-13 14 0,-3 9 0,22-33 0,-1 1 0,1-1 0,0 0 0,0 0 0,-1 0 0,1 1 0,0-1 0,0 0 0,0 0 0,-1 1 0,1-1 0,0 0 0,0 1 0,0-1 0,0 0 0,0 0 0,0 1 0,0-1 0,0 0 0,0 1 0,0-1 0,0 0 0,0 1 0,0-1 0,0 0 0,0 1 0,0-1 0,0 0 0,0 0 0,0 1 0,0-1 0,0 0 0,1 1 0,-1-1 0,0 0 0,0 0 0,1 1 0,12-8 0,51-46 0,-41 33 0,0 0 0,2 1 0,1 1 0,35-18 0,-49 30 0,1 0 0,0 1 0,0 1 0,25-6 0,-34 10 0,0-1 0,1 1 0,-1 0 0,0 0 0,1 0 0,-1 1 0,0 0 0,0 0 0,1 0 0,-1 0 0,0 0 0,0 1 0,0 0 0,0 0 0,0 0 0,-1 0 0,1 1 0,-1-1 0,6 6 0,10 11 0,20 29 0,15 15 0,-50-59 0,-3-3 0,0 0 0,-1 0 0,1 0 0,0 0 0,0 0 0,-1 0 0,1 0 0,0-1 0,0 1 0,0 0 0,0 0 0,0-1 0,0 1 0,0-1 0,0 1 0,1-1 0,-1 1 0,0-1 0,0 0 0,0 0 0,0 1 0,1-1 0,-1 0 0,0 0 0,0 0 0,0 0 0,1 0 0,-1-1 0,0 1 0,0 0 0,0 0 0,1-1 0,-1 1 0,0-1 0,0 1 0,0-1 0,0 1 0,0-1 0,0 0 0,1-1 0,8-4 0,-1-1 0,1 0 0,-1-1 0,-1 0 0,0 0 0,0-1 0,-1 0 0,0-1 0,11-18 0,-1-5 0,22-62 0,-22 51 0,-14 37 0,-1 1 0,1 0 0,0 0 0,6-7 0,-9 12 0,1 0 0,0 0 0,0 0 0,0 0 0,0 0 0,0 0 0,0 0 0,0 0 0,1 0 0,-1 0 0,0 1 0,0-1 0,1 1 0,-1-1 0,0 1 0,1-1 0,-1 1 0,1 0 0,-1-1 0,0 1 0,1 0 0,-1 0 0,1 0 0,-1 0 0,0 0 0,3 1 0,-2 0 0,-1 0 0,1 0 0,0 1 0,0-1 0,-1 1 0,1-1 0,-1 1 0,1-1 0,-1 1 0,0 0 0,0 0 0,0 0 0,0 0 0,1 2 0,4 5 0,4 8 0,0 0 0,-1 1 0,-1 0 0,0 0 0,-2 1 0,0 0 0,3 20 0,-7-29 0,0 1 0,-1-1 0,0 1 0,-1 0 0,0 0 0,-1-1 0,0 1 0,-1 0 0,0-1 0,-1 0 0,0 1 0,0-1 0,-1 0 0,-9 15 0,12-22 0,0-1 0,-1 0 0,0 0 0,1 1 0,-1-1 0,0 0 0,0-1 0,0 1 0,0 0 0,0 0 0,-1-1 0,1 0 0,0 1 0,-1-1 0,1 0 0,-1 0 0,1 0 0,-1 0 0,0-1 0,1 1 0,-1-1 0,0 0 0,1 1 0,-1-1 0,0 0 0,1-1 0,-1 1 0,0 0 0,1-1 0,-1 1 0,0-1 0,1 0 0,-1 0 0,1 0 0,-1 0 0,1-1 0,-4-1 0,0-1 0,0-1 0,-1 1 0,1-1 0,1 0 0,-1 0 0,1 0 0,0-1 0,0 0 0,1 0 0,0 0 0,0-1 0,-4-8 0,6 10 0,0 0 0,1-1 0,0 1 0,0 0 0,0 0 0,0-7 0,1 11 0,0 0 0,0 0 0,0 0 0,0 0 0,0 0 0,0 0 0,0-1 0,0 1 0,1 0 0,-1 0 0,0 0 0,1 0 0,-1 0 0,1 0 0,-1 0 0,1 1 0,-1-1 0,1 0 0,0 0 0,-1 0 0,1 0 0,0 1 0,0-1 0,0 0 0,-1 1 0,1-1 0,0 0 0,0 1 0,0 0 0,0-1 0,0 1 0,0-1 0,0 1 0,0 0 0,0 0 0,2-1 0,26 1 0,0 2 0,0 1 0,-1 0 0,49 14 0,-48-9 0,0-2 0,1-2 0,0 0 0,32-1 0,-60-3 21,22-3 753,-13-5-5504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17383,'0'0'1616,"119"-41"-840,-27 15-8,25 8-264,16 2 0,12 4-448,43 0 0,43 2-136,-15 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234 468 9344,'0'0'8289,"-12"-8"-7689,3 2-454,5 3-83,-1-1-1,-1 1 1,1 0-1,-11-4 1,13 6-26,1 0 1,0 0 0,-1 1-1,1-1 1,-1 1-1,1 0 1,-1 0 0,1 0-1,-1 0 1,1 0-1,-1 1 1,1-1 0,-1 1-1,1 0 1,-1-1-1,1 1 1,0 0-1,-4 2 1,-3 2 105,0 1 0,1-1-1,-1 2 1,1-1 0,1 1 0,-1 0 0,1 1-1,0-1 1,1 2 0,0-1 0,0 1-1,1 0 1,0 0 0,0 0 0,1 0 0,0 1-1,1 0 1,0 0 0,1 0 0,0 0-1,0 1 1,0 18 0,3-22-36,-1 0 0,1 0 0,0 1 0,0-1 0,1 0 0,0 0 0,0 0 0,1 0 0,0-1 0,0 1 0,1-1 0,-1 0 1,1 0-1,1 0 0,-1 0 0,1-1 0,0 1 0,0-1 0,1 0 0,11 7 0,-14-10-49,0-1 0,0 0 0,0 0 0,0-1 1,0 1-1,0-1 0,0 1 0,1-1 0,-1 0 0,0 0 0,0 0 0,0-1 1,0 1-1,0-1 0,0 0 0,0 0 0,0 0 0,0 0 0,0 0 0,0 0 1,0-1-1,-1 0 0,1 1 0,-1-1 0,3-2 0,7-6 142,-1 0 0,0-1 0,15-19 0,25-37 1835,61-107 0,-112 174-2030,0 0 0,0 0 0,0 0 0,0 0 0,0 0 0,1 0 0,-1-1 0,0 1 0,0 0 0,0 0 0,0 0 0,0 0 0,0 0 0,0 0 0,0 0 0,0 0 0,0 0 0,0 0 0,0 0 0,0 0 0,1 0 0,-1 0 0,0 0 0,0 0 0,0 0 0,0 0 0,0 0 0,0 0 0,0 0 0,0 0 0,0 0 0,0 0 0,0 0 0,1 0 0,-1 0 0,0 0 0,0 0 0,0 0 0,0 0 0,0 0 0,0 0 0,0 0 0,0 0 0,0 0 0,0 1 0,0-1 0,0 0 0,0 0 0,0 0 0,0 0 0,0 0 0,1 0 0,-1 0 0,0 0 0,0 0 0,0 0 0,0 0 0,0 0 0,0 1 0,0-1 0,0 0 0,0 0 0,3 10 425,2 17 236,-4-23-637,33 140-29,-34-142 0,1 0 0,-1 0 0,1-1 0,0 1 0,-1 0 0,1-1 0,0 1 0,0-1 0,0 1 0,0-1 0,0 0 0,1 1 0,-1-1 0,0 0 0,1 0 0,-1 0 0,1 0 0,-1 0 0,1 0 0,-1 0 0,1 0 0,-1 0 0,1-1 0,0 1 0,0-1 0,-1 0 0,1 1 0,0-1 0,0 0 0,-1 0 0,1 0 0,0 0 0,2 0 0,2-2 0,0 1 0,0 0 0,0-1 0,0-1 0,-1 1 0,1-1 0,-1 1 0,1-1 0,4-5 0,48-33 0,110-73 0,-155 106 0,1 1 0,0 0 0,0 1 0,1 1 0,0 0 0,20-4 0,-34 9 0,0 0 0,0 0 0,0 0 0,0 0 0,0 0 0,0 0 0,0 0 0,0 0 0,0 0 0,0 1 0,0-1 0,0 0 0,0 1 0,0-1 0,0 1 0,0-1 0,0 1 0,-1-1 0,1 1 0,0-1 0,0 1 0,-1 0 0,1 0 0,0-1 0,-1 1 0,1 0 0,0 0 0,-1 0 0,1 0 0,-1 0 0,0 0 0,1-1 0,-1 1 0,1 2 0,0 3 0,1 1 0,-1-1 0,0 1 0,0 8 0,-1-10 0,2 18 0,-1 0 0,-2 0 0,0 0 0,-1 0 0,-2 0 0,0 0 0,-10 30 0,12-42 0,7-14 0,12-19 0,-4 3 0,1 1 0,0 1 0,2 0 0,0 0 0,25-18 0,-39 34 0,-1 0 0,1 1 0,-1-1 0,1 1 0,0-1 0,-1 1 0,1 0 0,0 0 0,-1 0 0,1 0 0,0 0 0,0 0 0,-1 0 0,1 0 0,0 1 0,-1-1 0,1 1 0,-1-1 0,1 1 0,-1-1 0,1 1 0,-1 0 0,1 0 0,-1 0 0,1 0 0,-1 0 0,2 1 0,7 7 0,0 0 0,14 16 0,-8-8 0,-14-16 0,0 1 0,1 0 0,-1-1 0,1 1 0,-1-1 0,1 0 0,0 0 0,-1 0 0,1 0 0,0 0 0,0-1 0,0 1 0,0-1 0,0 0 0,4 0 0,5 0 0,0-1 0,17-5 0,-21 5 0,29-8 0,0-1 0,-1-2 0,0-1 0,64-35 0,-56 23 0,0-2 0,-2-2 0,43-38 0,-73 56 0,-9 7 0,1 0 0,0 1 0,1-1 0,-1 1 0,1 0 0,-1 0 0,1 1 0,6-4 0,-32 16 0,-1 1 0,1 1 0,1 0 0,0 2 0,1 0 0,-34 32 0,38-31 0,0 1 0,1 1 0,-18 26 0,26-34 0,1 1 0,-1 0 0,1 0 0,1 1 0,0 0 0,1 0 0,0 0 0,-2 13 0,4-22 0,1 0 0,0-1 0,-1 1 0,1 0 0,0 0 0,0-1 0,0 1 0,0 0 0,0-1 0,0 1 0,1 0 0,-1-1 0,1 1 0,-1 0 0,1-1 0,-1 1 0,1-1 0,0 1 0,0-1 0,0 1 0,0-1 0,0 0 0,0 1 0,0-1 0,0 0 0,1 0 0,-1 0 0,0 0 0,1 0 0,-1 0 0,1 0 0,-1 0 0,1 0 0,-1-1 0,1 1 0,0-1 0,-1 1 0,1-1 0,0 0 0,2 1 0,3-1 0,0 0 0,-1-1 0,1 0 0,-1 0 0,1 0 0,-1-1 0,1 0 0,-1 0 0,7-4 0,20-12 0,0-1 0,-1-2 0,-1-1 0,-1-1 0,-2-2 0,0-1 0,-1-1 0,-2-2 0,25-35 0,-33 39 0,-2 0 0,0-1 0,-1-1 0,-2-1 0,13-42 0,-9 15 0,15-105 0,-30 153 0,0 1 0,-1 0 0,1 0 0,-1 0 0,0 0 0,-2-11 0,2 17 0,0 0 0,0-1 0,0 1 0,0 0 0,0 0 0,0-1 0,-1 1 0,1 0 0,0 0 0,0-1 0,0 1 0,0 0 0,0 0 0,0 0 0,-1-1 0,1 1 0,0 0 0,0 0 0,0 0 0,-1-1 0,1 1 0,0 0 0,0 0 0,0 0 0,-1 0 0,1 0 0,0 0 0,0-1 0,-1 1 0,1 0 0,0 0 0,0 0 0,-1 0 0,1 0 0,0 0 0,0 0 0,-1 0 0,1 0 0,0 0 0,0 0 0,-1 0 0,1 0 0,0 1 0,0-1 0,-1 0 0,1 0 0,0 0 0,0 0 0,-1 0 0,1 1 0,-14 10 0,14-10 0,-12 12 0,0 1 0,2 1 0,0 0 0,0 1 0,1 0 0,1 0 0,-11 32 0,6-7 0,2 0 0,-8 53 0,16-77 0,1 0 0,0 1 0,2-1 0,0 1 0,1 0 0,0-1 0,2 0 0,0 1 0,1-1 0,0 0 0,2-1 0,0 1 0,1-1 0,0 0 0,13 19 0,-17-30 71,1-1 0,-1 1-1,1-1 1,1 1 0,-1-1 0,0 0 0,1-1 0,0 1-1,0-1 1,0 0 0,6 3 0,-5-3-1028,1-1 0,-1 0 0,1 0 0,10 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146 637 12256,'0'0'5593,"-3"10"-4819,-25 99 480,4 1-1,-9 124 0,23-159 125,-33 123-1,42-193-957,0 1 1,0-1-1,0 1 1,0 9 0,8-28 1064,125-401 1124,-121 388-2457,1 0 1,1 1-1,2 0 0,0 1 0,2 1 1,0 1-1,2 0 0,29-27 1,-24 26-122,71-62 4,-83 75-37,1 1 0,0 0-1,1 1 1,0 1 0,28-11 0,-39 17 2,0 0 0,0 0 0,1 0 0,-1 1 0,0-1 0,1 1 0,-1-1 0,1 1 0,-1 0 0,0 1 0,1-1 0,-1 1 0,0-1 0,1 1 0,-1 0 0,0 0 0,1 0 0,-1 1 0,0-1 0,5 4 0,-6-3 0,1 1 0,-1 0 0,1-1 0,-1 1 0,0 0 0,0 0 0,0 0 0,0 0 0,-1 1 0,1-1 0,-1 0 0,0 1 0,0-1 0,0 1 0,0-1 0,-1 1 0,1 0 0,-1-1 0,0 6 0,-1 10 0,0 0 0,-1 0 0,-1 0 0,-1 0 0,-1 0 0,-1-1 0,0 0 0,-1 0 0,-1 0 0,-1-1 0,0 0 0,-1-1 0,-1 0 0,-1-1 0,0 0 0,-1 0 0,0-2 0,-1 1 0,-1-2 0,0 0 0,0-1 0,-24 13 0,33-22 0,0 0 0,0 0 0,0-1 0,0 0 0,0 0 0,0 0 0,-1-1 0,1 0 0,0 0 0,0 0 0,-1-1 0,1 0 0,0 0 0,0-1 0,0 0 0,0 0 0,0 0 0,1-1 0,-1 0 0,1 0 0,-1 0 0,1 0 0,0-1 0,-5-5 0,9 8 0,0 1 0,0-1 0,0 0 0,0 0 0,0 0 0,1 0 0,-1 0 0,0 0 0,0 0 0,1 0 0,-1 0 0,1 0 0,-1-1 0,1 1 0,-1 0 0,1 0 0,0-1 0,-1 1 0,1 0 0,0 0 0,0-1 0,0 1 0,0 0 0,0 0 0,1-1 0,-1 1 0,0 0 0,0 0 0,1-1 0,-1 1 0,1 0 0,-1 0 0,1 0 0,-1 0 0,1-1 0,0 1 0,0 0 0,0 0 0,-1 1 0,1-1 0,0 0 0,0 0 0,0 0 0,2 0 0,3-4 0,1 0 0,0 0 0,0 1 0,0 0 0,12-4 0,-5 3 0,-1 1 0,2 1 0,-1 0 0,0 0 0,21 0 0,77 4 0,-20 0 0,-89-1 0,37 0 0,1-3 0,-1-1 0,0-2 0,53-14 0,32-27 0,-108 39 0,0 0 0,-1-1 0,-1-1 0,1-1 0,16-15 0,-18 16 0,-13 9 0,1 1 0,-1-1 0,1 0 0,-1 0 0,0 0 0,1 0 0,-1-1 0,0 1 0,0 0 0,0 0 0,0-1 0,0 1 0,0 0 0,0-1 0,0 1 0,0-1 0,-1 0 0,2-2 0,-2 4 0,0 0 0,0 0 0,0 0 0,-1 0 0,1 0 0,0 0 0,0 0 0,0 1 0,0-1 0,0 0 0,0 0 0,0 0 0,0 0 0,-1 0 0,1 0 0,0 0 0,0 0 0,0 0 0,0 0 0,0 0 0,0 0 0,-1 0 0,1 0 0,0 0 0,0 0 0,0 0 0,0 0 0,0 0 0,0 0 0,-1 0 0,1 0 0,0 0 0,0 0 0,0 0 0,0 0 0,0 0 0,0-1 0,0 1 0,-1 0 0,1 0 0,0 0 0,0 0 0,0 0 0,0 0 0,0 0 0,0 0 0,0 0 0,0-1 0,0 1 0,0 0 0,0 0 0,0 0 0,0 0 0,-1 0 0,1 0 0,0-1 0,0 1 0,0 0 0,0 0 0,0 0 0,0 0 0,0 0 0,1 0 0,-1-1 0,0 1 0,0 0 0,-8 6 0,2 2 0,-67 88 0,66-85 0,0 0 0,1 0 0,1 1 0,0 0 0,0 0 0,1 0 0,-3 16 0,7-28 0,0 1 0,-1-1 0,1 1 0,0-1 0,0 1 0,0 0 0,-1-1 0,1 1 0,0 0 0,0-1 0,0 1 0,0-1 0,0 1 0,0 0 0,0-1 0,0 1 0,1-1 0,-1 1 0,0 0 0,0-1 0,0 1 0,1-1 0,-1 1 0,0-1 0,1 1 0,-1-1 0,0 1 0,1-1 0,-1 1 0,1-1 0,-1 1 0,0-1 0,1 0 0,-1 1 0,1-1 0,0 0 0,-1 1 0,1-1 0,-1 0 0,1 0 0,-1 1 0,1-1 0,0 0 0,-1 0 0,1 0 0,-1 0 0,1 0 0,0 0 0,-1 0 0,1 0 0,0 0 0,-1 0 0,1 0 0,0-1 0,5 0 0,0-1 0,0-1 0,0 1 0,7-5 0,33-21 0,60-48 0,-67 45 0,2 3 0,54-30 0,-94 58 0,-1 0 0,1-1 0,-1 1 0,1 0 0,-1 0 0,1 0 0,-1-1 0,1 1 0,0 0 0,-1 0 0,1 0 0,-1 0 0,1 0 0,-1 0 0,1 0 0,-1 0 0,1 0 0,-1 1 0,1-1 0,-1 0 0,1 0 0,0 0 0,-1 1 0,0-1 0,1 0 0,-1 1 0,1-1 0,-1 0 0,1 1 0,-1-1 0,0 0 0,1 1 0,-1-1 0,0 1 0,1-1 0,-1 1 0,0-1 0,1 1 0,-1-1 0,0 1 0,0-1 0,0 1 0,0-1 0,1 1 0,-1-1 0,0 1 0,0-1 0,0 1 0,0-1 0,0 1 0,0 0 0,-1 0 0,0 39 0,0-32 0,-3 32 0,1-18 0,0 1 0,2 0 0,1 0 0,1-1 0,4 27 0,-5-46 0,1 0 0,-1 0 0,1 0 0,0 0 0,0-1 0,0 1 0,0 0 0,1-1 0,-1 1 0,1-1 0,0 1 0,-1-1 0,1 0 0,0 0 0,0 0 0,1 0 0,-1 0 0,0 0 0,0-1 0,1 1 0,-1-1 0,1 1 0,0-1 0,-1 0 0,1 0 0,0 0 0,0 0 0,0-1 0,0 1 0,-1-1 0,1 0 0,0 0 0,0 0 0,0 0 0,0 0 0,0 0 0,4-2 0,10-2 0,-1-1 0,0 0 0,0-1 0,-1 0 0,16-10 0,-4 1 0,-1-2 0,0 0 0,42-37 0,58-74 0,-76 67 0,53-82 0,-77 99 0,-2 0 0,-2-2 0,-2 0 0,-1-1 0,-3-1 0,10-51 0,-26 99 0,5-25 0,4-28 0,-8 47 0,-1 0 0,0 0 0,0 0 0,0 0 0,-1 0 0,1 0 0,-1 0 0,-1 0 0,1 1 0,-4-9 0,5 14 0,0 0 0,0-1 0,-1 1 0,1 0 0,0 0 0,0 0 0,0-1 0,0 1 0,0 0 0,0 0 0,0 0 0,-1 0 0,1 0 0,0-1 0,0 1 0,0 0 0,0 0 0,0 0 0,-1 0 0,1 0 0,0 0 0,0 0 0,0 0 0,-1 0 0,1 0 0,0 0 0,0 0 0,0-1 0,-1 1 0,1 0 0,0 0 0,0 0 0,0 1 0,0-1 0,-1 0 0,1 0 0,0 0 0,0 0 0,0 0 0,-1 0 0,1 0 0,0 0 0,0 0 0,0 0 0,0 0 0,-1 1 0,1-1 0,0 0 0,0 0 0,0 0 0,0 0 0,0 0 0,0 1 0,-1-1 0,1 0 0,0 0 0,0 0 0,0 0 0,0 1 0,-9 15 0,7-11 0,-25 48 0,3 1 0,2 2 0,-16 61 0,24-60 0,-7 78 0,19-111 0,1 0 0,0 1 0,2-1 0,1 1 0,10 44 0,-9-57 0,2 1 0,-1-1 0,2 0 0,0-1 0,12 20 0,-13-24 0,0 0 0,1 0 0,0-1 0,0 1 0,0-1 0,1 0 0,-1-1 0,2 0 0,8 5 0,-12-8 0,1 0 0,-1-1 0,1 0 0,-1 0 0,1 0 0,0 0 0,-1-1 0,1 0 0,0 0 0,-1 0 0,1 0 0,0-1 0,0 0 0,-1 0 0,1 0 0,-1 0 0,1-1 0,-1 0 0,0 0 0,1 0 0,-1 0 0,0-1 0,5-4 0,9-6 0,-1-2 0,0-1 0,22-26 0,-29 31 0,16-20 0,-1-2 0,-2 0 0,36-69 0,36-119 0,-81 180 0,-1 0 0,-3-1 0,8-60 0,-16 88 0,-2 0 0,0 1 0,0-1 0,-2 1 0,-4-25 0,6 38 0,0-1 0,0 1 0,0-1 0,0 1 0,-1-1 0,1 1 0,0-1 0,0 1 0,0 0 0,0-1 0,-1 1 0,1-1 0,0 1 0,0 0 0,-1-1 0,1 1 0,0 0 0,0-1 0,-1 1 0,1 0 0,0-1 0,-1 1 0,1 0 0,-1 0 0,1 0 0,0-1 0,-1 1 0,1 0 0,-1 0 0,1 0 0,-1 0 0,1 0 0,0 0 0,-1-1 0,1 1 0,-1 0 0,1 0 0,-1 1 0,1-1 0,-1 0 0,1 0 0,0 0 0,-1 0 0,1 0 0,-1 0 0,1 1 0,-1-1 0,1 0 0,0 0 0,-1 0 0,1 1 0,0-1 0,-1 0 0,1 1 0,0-1 0,-1 1 0,-21 22 0,7-2 0,1 0 0,1 1 0,0 1 0,2 0 0,1 0 0,1 1 0,1 1 0,1-1 0,-6 40 0,4 3 0,3 0 0,4 97 0,3-153 0,0 1 0,0-1 0,1 0 0,0 0 0,0 0 0,2 0 0,-1-1 0,1 1 0,1-1 0,0 0 0,0 0 0,1-1 0,0 1 0,1-1 0,0-1 0,1 1 0,-1-1 0,2 0 0,11 9 0,-13-13 0,0 0 0,0-1 0,0 1 0,1-1 0,-1-1 0,1 0 0,0 0 0,-1 0 0,1-1 0,0 0 0,0 0 0,0-1 0,0 0 0,0-1 0,10-1 0,-6 0 0,-1 0 0,0-1 0,0 0 0,0-1 0,0 0 0,0-1 0,-1 0 0,0-1 0,18-12 0,-3-5 0,-1 0 0,-1-2 0,-1-1 0,32-48 0,-45 60 0,2 0 0,-1-1 0,2 1 0,0 1 0,1 0 0,19-16 0,-31 29 0,-1 0 0,0-1 0,0 1 0,0 0 0,0 0 0,1 0 0,-1 0 0,0-1 0,0 1 0,0 0 0,1 0 0,-1 0 0,0 0 0,0 0 0,1 0 0,-1 0 0,0 0 0,0 0 0,1 0 0,-1 0 0,0 0 0,0 0 0,1 0 0,-1 0 0,0 0 0,0 0 0,1 0 0,-1 0 0,0 0 0,0 0 0,0 0 0,1 0 0,-1 0 0,0 0 0,0 1 0,1-1 0,-1 0 0,0 0 0,0 0 0,0 0 0,0 1 0,1-1 0,-1 0 0,0 0 0,0 0 0,0 1 0,0-1 0,0 0 0,0 0 0,1 1 0,-1-1 0,0 0 0,0 0 0,0 1 0,1 19 0,-1-18 0,-1 30 0,-1 1 0,-2-1 0,-1-1 0,-2 1 0,-1-1 0,-1 0 0,-2-1 0,-1 0 0,-1 0 0,-2-2 0,-24 37 0,36-61 0,0 0 0,0 0 0,-1 0 0,0-1 0,1 1 0,-1-1 0,-1 0 0,1 0 0,0 0 0,-1-1 0,1 1 0,-1-1 0,0 0 0,-5 1 0,7-3 0,0 1 0,0-1 0,0 1 0,0-1 0,0 0 0,0 0 0,0-1 0,1 1 0,-1-1 0,0 1 0,0-1 0,0 0 0,0 0 0,0 0 0,1 0 0,-1-1 0,1 1 0,-1-1 0,1 0 0,-1 1 0,1-1 0,0 0 0,0-1 0,0 1 0,-3-4 0,2 2 0,0 0 0,1-1 0,-1 0 0,1 1 0,0-1 0,0 0 0,0 0 0,1 0 0,0 0 0,-1-7 0,2 9 0,-1 1 0,1 0 0,0 0 0,0 0 0,0 0 0,0 0 0,1 0 0,-1 0 0,1 0 0,-1 0 0,1 0 0,0 0 0,-1 0 0,1 0 0,0 0 0,0 0 0,1 1 0,-1-1 0,0 0 0,0 1 0,1-1 0,-1 1 0,1-1 0,0 1 0,-1 0 0,1-1 0,0 1 0,0 0 0,2-1 0,2 0 0,1 0 0,0 0 0,-1 1 0,1 0 0,0 0 0,0 0 0,0 1 0,0 0 0,0 1 0,11 1 0,4 3 0,42 15 0,4 0 0,-35-12 0,-22-4 0,0-1 0,1-1 0,-1 1 0,1-2 0,-1 0 0,1 0 0,-1-1 0,20-3 0,-18 1 210,33-8 199,-20 4-4963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299 178 13768,'0'0'3273,"-11"-1"-2201,-5 1-689,1 1 1,0 0-1,0 1 1,0 1-1,1 0 1,-1 1-1,-14 6 1,12-2 28,1 0-1,1 2 1,-1 0 0,-18 15 0,29-21-264,1-1 0,-1 1 1,1 0-1,0 1 0,0-1 1,1 1-1,-1-1 0,1 1 1,0 0-1,0 1 1,1-1-1,-1 0 0,1 1 1,0-1-1,1 1 0,-1 0 1,0 6-1,3-8-52,-1 0 1,1 0-1,-1-1 0,1 1 1,1 0-1,-1-1 1,0 1-1,1-1 0,-1 0 1,1 1-1,0-1 1,0 0-1,1 0 0,-1 0 1,0 0-1,1-1 0,0 1 1,5 3-1,-3-2 22,0 0 0,1-1 1,-1 0-1,1 0 0,-1 0 0,1-1 0,0 0 0,0 0 0,0 0 0,9 0 0,-8-1-67,0 0-1,1-1 0,-1-1 0,0 1 0,0-1 0,1 0 0,-1-1 0,0 1 0,0-2 0,0 1 0,0-1 0,-1 0 0,1 0 0,7-5 0,-6 2 76,0 0 0,-1-1 0,1 0 0,-1 0 0,0-1 0,-1 0 0,0 0 0,0 0 0,6-14 0,-5 8-4,0-1 0,-2 1 0,1-1 0,-2 0 0,0-1 0,-1 1 0,-1-1 0,0 1 0,-1-1 0,-1 0 0,0 0 0,-1 1 0,-4-19 0,4 26-122,-1 1 0,0 0 0,-1 0 0,0 0 0,0 1 0,0-1 0,-1 1 0,0-1 0,-5-5 0,7 9 0,-1 0 0,1 1 0,-1-1 0,0 1 0,0-1 0,-1 1 0,1 0 0,0 0 0,-1 0 0,1 1 0,-1-1 0,0 1 0,1 0 0,-1 0 0,0 0 0,0 0 0,0 1 0,-6-1 0,-2 2 0,13 1 0,23 1 0,39-3 0,-33 0 0,0 1 0,0 1 0,32 6 0,-58-7 0,25 5 0,39 13 0,-59-16 0,0 1 0,-1 0 0,1 1 0,-1 0 0,0 0 0,0 1 0,-1 0 0,10 8 0,-8-4 0,1 0 0,-1 0 0,-1 1 0,12 19 0,-18-26 0,0 1 0,0-1 0,-1 1 0,1-1 0,-1 1 0,0 0 0,0 0 0,0-1 0,-1 1 0,0 0 0,0 0 0,0 0 0,0-1 0,-1 1 0,0 0 0,-2 8 0,-3 1 0,0 0 0,-1-1 0,0 0 0,-1 0 0,0-1 0,-1 0 0,-15 16 0,5-15 0,12-11 0,11-12 0,19-22 0,1 2 0,34-35 0,64-50 0,-91 87 0,-24 20 0,0 2 0,1-1 0,0 1 0,1 1 0,-1-1 0,1 1 0,11-4 0,-19 9 0,-1 0 0,1 0 0,-1 0 0,1 1 0,0-1 0,-1 0 0,1 0 0,0 0 0,-1 1 0,1-1 0,-1 0 0,1 1 0,-1-1 0,1 1 0,-1-1 0,1 0 0,-1 1 0,1-1 0,-1 1 0,0-1 0,1 1 0,-1-1 0,1 1 0,-1 0 0,0-1 0,1 2 0,9 20 0,-8-17 0,18 33 0,2-1 0,37 47 0,-54-78 0,0 0 0,0 0 0,0-1 0,0 1 0,1-1 0,0-1 0,0 1 0,1-1 0,-1 0 0,1-1 0,0 1 0,11 3 0,-8-5 0,0 1 0,0-2 0,0 1 0,0-1 0,0-1 0,0 0 0,0-1 0,0 1 0,13-4 0,80-14 850,-41 8-5635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12664,'0'0'5667,"12"4"-4693,-9-3-906,3 2 41,0-1-1,0 0 1,0-1 0,0 1-1,0-1 1,0 0 0,1 0-1,-1-1 1,0 0 0,0 0-1,1-1 1,-1 1-1,0-2 1,0 1 0,10-4-1,35-18 645,-1-3-1,-1-2 1,62-48-1,-81 55-360,222-185 3063,-181 144-2143,-47 42-162,-1-2-1,39-47 0,-115 136-1111,-25 36-45,54-68 7,-24 47 0,42-68 0,-1 0 0,2 1 0,0 0 0,0-1 0,1 1 0,1 1 0,-1 15 0,4-28 0,0 1 0,-1 0 0,2 0 0,-1 0 0,0-1 0,1 1 0,0 0 0,0-1 0,0 1 0,0-1 0,0 1 0,1-1 0,0 1 0,-1-1 0,1 0 0,1 0 0,-1 0 0,0 0 0,1 0 0,-1 0 0,1-1 0,0 1 0,0-1 0,0 0 0,0 0 0,0 0 0,1 0 0,-1 0 0,1-1 0,-1 1 0,1-1 0,-1 0 0,1 0 0,0-1 0,-1 1 0,8-1 0,5 0 0,0 0 0,-1-2 0,1 0 0,0-1 0,-1-1 0,1 0 0,22-9 0,104-57 0,-86 41 0,-13 7 0,-1-2 0,-1-2 0,-1-1 0,-2-3 0,35-33 0,-111 95 0,-46 40 0,70-59 0,1 1 0,1 0 0,0 1 0,0 1 0,2-1 0,0 2 0,1-1 0,-11 28 0,19-42 0,1 1 0,-1 0 0,0-1 0,1 1 0,-1 0 0,1 0 0,0 0 0,0-1 0,0 1 0,1 0 0,-1 0 0,0-1 0,1 1 0,0 0 0,0-1 0,0 1 0,0 0 0,0-1 0,0 1 0,1-1 0,-1 0 0,1 1 0,-1-1 0,3 2 0,-1-1 0,1-1 0,-1 1 0,1-1 0,-1 0 0,1 0 0,-1 0 0,1-1 0,0 1 0,0-1 0,0 0 0,0 0 0,0 0 0,0 0 0,0-1 0,7 0 0,9 0 0,-1-2 0,0 0 0,1-1 0,-1 0 0,0-2 0,-1 0 0,24-11 0,-30 11 0,1-1 0,-1-1 0,-1 0 0,0 0 0,0-1 0,0-1 0,-1 0 0,0 0 0,-1-1 0,0 0 0,10-15 0,-17 23 0,0-1 0,-1 1 0,0 0 0,1-1 0,-1 0 0,0 1 0,0-1 0,-1 1 0,1-1 0,0 0 0,-1 0 0,0 1 0,0-1 0,0 0 0,0 0 0,0 0 0,0 1 0,-1-1 0,1 0 0,-1 0 0,0 1 0,1-1 0,-1 0 0,-3-3 0,2 3 0,0 0 0,-1 0 0,1 0 0,-1 1 0,1-1 0,-1 1 0,0-1 0,0 1 0,0 0 0,0 1 0,-1-1 0,1 0 0,0 1 0,-1 0 0,1 0 0,-1 0 0,1 0 0,-6 0 0,-6-1 0,0 0 0,0 2 0,1 0 0,-27 4 0,13-2 0,50-8 0,3-1 0,-9 2 0,182-45 0,-170 45 0,1 2 0,0 0 0,0 2 0,1 1 0,32 4 0,8 9 0,104 32 0,-170-44 0,0 0 0,0 1 0,0-1 0,-1 1 0,1 0 0,0 0 0,-1 0 0,1 0 0,-1 1 0,0-1 0,0 1 0,0 0 0,0 0 0,0 0 0,-1 1 0,1-1 0,-1 0 0,0 1 0,0 0 0,0-1 0,-1 1 0,1 0 0,-1 0 0,0 0 0,0 0 0,0 0 0,-1 0 0,1 0 0,-1 0 0,0 5 0,-1 1 0,0-1 0,0 1 0,-1-1 0,-1 0 0,1 1 0,-1-1 0,-1 0 0,0-1 0,0 1 0,-1-1 0,0 0 0,-6 8 0,-1-2 0,32-60 0,-6 24 0,1 0 0,33-38 0,-37 48 0,1 0 0,0 1 0,0 1 0,1 0 0,0 1 0,17-9 0,-27 17 0,-1-1 0,1 1 0,0 0 0,-1 0 0,1 1 0,0-1 0,-1 0 0,1 1 0,0 0 0,0-1 0,0 1 0,0 0 0,-1 1 0,1-1 0,0 0 0,0 1 0,0-1 0,-1 1 0,1 0 0,0 0 0,-1 0 0,1 1 0,-1-1 0,1 0 0,-1 1 0,0 0 0,1-1 0,-1 1 0,3 4 0,4 5 0,-1 0 0,0 0 0,-1 1 0,0-1 0,5 14 0,1 0 0,-1 0 0,16 25 0,-26-46 0,1-1 0,-1 1 0,1-1 0,0 0 0,1 0 0,-1 0 0,0 0 0,1-1 0,-1 0 0,1 1 0,4 1 0,-1-2 0,0 1 0,-1-1 0,1-1 0,0 1 0,1-1 0,-1 0 0,0-1 0,0 0 0,0 0 0,0 0 0,14-3 0,-11 0 0,1 0 0,-1 0 0,0-1 0,0-1 0,0 1 0,0-2 0,9-6 0,3-4 0,-2-2 0,0 0 0,-1-1 0,0-1 0,24-34 0,-16 14 0,-11 17 0,0 0 0,2 1 0,27-26 0,-44 47 0,-1 0 0,1 0 0,0 1 0,0-1 0,0 0 0,0 1 0,0-1 0,0 1 0,0-1 0,0 1 0,0-1 0,0 1 0,0 0 0,0-1 0,1 1 0,-1 0 0,1 0 0,-1 0 0,0 0 0,-1 1 0,1-1 0,0 0 0,-1 0 0,1 1 0,0-1 0,-1 1 0,1-1 0,0 1 0,-1-1 0,1 1 0,-1-1 0,1 1 0,-1-1 0,1 1 0,-1-1 0,0 1 0,1 1 0,2 4 0,-1 0 0,-1-1 0,1 1 0,-1 0 0,1 8 0,-1-6 0,2 16 0,-1 1 0,-2-1 0,0 0 0,-1 0 0,-2 0 0,0 0 0,-11 36 0,5-29 0,-1-1 0,-2 1 0,-1-2 0,-1 0 0,-22 33 0,34-59 0,0 0 0,0 0 0,0-1 0,0 1 0,0-1 0,-1 1 0,1-1 0,-1 0 0,0 0 0,1 0 0,-1 0 0,0 0 0,0-1 0,0 1 0,0-1 0,-4 1 0,4-2 0,1 1 0,-1-1 0,1 0 0,-1-1 0,1 1 0,0 0 0,-1-1 0,1 1 0,-1-1 0,1 0 0,0 0 0,0 0 0,-1 0 0,1 0 0,0 0 0,0 0 0,0-1 0,0 1 0,0-1 0,0 0 0,1 0 0,-4-3 0,-5-9 0,-1 0 0,2 0 0,0-1 0,1 0 0,1-1 0,0 1 0,1-2 0,0 1 0,2-1 0,-5-26 0,9 41 0,-1 1 0,1 0 0,0 0 0,0-1 0,0 1 0,0 0 0,0-1 0,0 1 0,0 0 0,0-1 0,1 1 0,-1 0 0,1 0 0,-1-1 0,1 1 0,-1 0 0,1 0 0,-1 0 0,1 0 0,1-2 0,0 2 0,-1 0 0,0 1 0,0-1 0,0 1 0,0-1 0,1 1 0,-1-1 0,0 1 0,0 0 0,1 0 0,-1 0 0,0 0 0,1 0 0,-1 0 0,0 0 0,1 0 0,0 0 0,8 3 0,0 0 0,-1 0 0,1 0 0,11 8 0,-13-7 0,82 40 0,-40-18 0,1-2 0,80 26 0,-128-50 0,182 46 0,-159-42 0,-1 0 0,1-2 0,0-1 0,0-2 0,37-4 0,-39 1 0,0-1 0,27-9 0,-43 12 0,0-1 0,-1-1 0,1 1 0,-1-1 0,0 0 0,0-1 0,0 0 0,-1 0 0,1 0 0,6-8 0,-12 10 43,1 0 0,0 0 1,-1 0-1,0 0 0,1 0 0,-1 0 0,-1-1 1,1 1-1,0-1 0,-1 1 0,0 0 0,1-1 0,-1 1 1,-1-1-1,1 1 0,0 0 0,-1-1 0,0 1 1,0 0-1,0-1 0,-2-3 0,-2-7-938,-2-1 1,-14-24-1,15 29-1306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6:0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14672,'0'0'3038,"-10"0"-1961,-3 2-709,0-1 0,0 2 0,0 0-1,0 0 1,1 1 0,-1 0-1,1 1 1,-22 13 0,19-8 157,1 0 0,0 0 1,1 2-1,-18 19 0,30-31-466,1 1 0,-1 0 0,1 0 0,-1 0 0,1 0 0,-1-1-1,1 1 1,0 0 0,-1 0 0,1 0 0,0 0 0,0 0 0,-1 0 0,1 0 0,0 0-1,0 0 1,0 0 0,0 0 0,0 0 0,1 0 0,-1 0 0,0 0 0,0 0-1,1 0 1,-1 0 0,0 0 0,1 0 0,-1-1 0,1 1 0,-1 0 0,1 0 0,0 0-1,-1-1 1,1 1 0,0 0 0,-1-1 0,1 1 0,0 0 0,0-1 0,1 2 0,2 0 79,0 1 1,1-1 0,-1 1 0,1-1 0,-1 0 0,1-1 0,6 2-1,8 0 162,0-1 0,0-1 0,0-1-1,0 0 1,27-6 0,-12 1 270,0-2 0,39-14 1,-33 6-4042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259 151 14064,'0'0'3591,"-15"17"-3552,11-12-33,-102 126 131,78-93-57,-33 49 131,53-75-142,2 0 0,-1 1 0,1 1 1,1-1-1,-4 17 0,8-28-53,0 0 0,1 0 0,0-1 0,-1 1 0,1 0 0,0 0 0,0 0 0,0 0 0,0 0 0,0-1 0,0 1 0,1 0 0,-1 0 0,1 0 0,-1 0 0,1-1 0,-1 1 0,1 0 0,0-1 0,0 1 0,2 2 0,-2-3-1,1 0 1,0 1 0,-1-1 0,1 0-1,0 0 1,0 0 0,0-1 0,0 1 0,0 0-1,0-1 1,0 1 0,0-1 0,0 0-1,0 0 1,0 0 0,3 0 0,3 0 12,0-1 1,1 0 0,-1-1 0,0 0 0,0-1 0,0 1-1,0-1 1,10-6 0,-5 0 3,-1 0-1,0 0 1,-1-1 0,0 0-1,0-1 1,15-22 0,-11 14 27,-2-1 0,-1-1 0,15-32-1,-25 47-35,0 0 0,0 0 0,0 0 0,-1 0-1,0 0 1,0-1 0,0 1 0,-1 0 0,0-9-1,0 12-2,-1 0 0,1 0 0,-1 1-1,0-1 1,1 0 0,-1 0 0,0 1-1,-1-1 1,1 1 0,0-1 0,-1 1 0,1-1-1,-1 1 1,0 0 0,0 0 0,0 0-1,0 0 1,0 0 0,0 0 0,-1 0-1,-4-2 1,7 4-12,-1 0-1,1 0 0,0 0 1,-1 0-1,1-1 1,0 1-1,-1 0 1,1 0-1,0 0 1,-1-1-1,1 1 1,0 0-1,0-1 1,-1 1-1,1 0 1,0-1-1,0 1 1,-1 0-1,1-1 1,0 1-1,0 0 0,0-1 1,0 1-1,0 0 1,-1-1-1,1 1 1,0-1-1,0 1 1,0 0-1,0-1 1,0 1-1,0-1 1,0 1-1,0 0 1,0-1-1,1 1 1,-1-1-1,0 1 1,0 0-1,0-1 0,0 1 1,1 0-1,-1-1 1,0 1-1,0 0 1,0-1-1,1 1 1,-1 0-1,0 0 1,1-1-1,21-16 141,-14 12-153,35-24 88,2 1-1,68-29 1,-82 43-23,0 2 0,1 1 1,1 2-1,62-10 0,-87 18-34,-1 0 0,1 0-1,-1 1 1,1 0 0,0 1-1,13 2 1,-19-2-15,0-1-1,0 1 1,0 0 0,0 0 0,0 0-1,0 0 1,-1 1 0,1-1-1,0 1 1,0-1 0,-1 1 0,1-1-1,-1 1 1,0 0 0,1 0 0,-1-1-1,0 1 1,0 0 0,0 0-1,0 0 1,0 0 0,-1 1 0,1-1-1,-1 0 1,1 0 0,-1 0 0,0 4-1,1 6 32,0 1 0,-2 0 0,1 0 0,-2 0 0,0-1 0,-4 17 0,-29 76 261,14-48 19,21-57-312,0 0-1,0 1 1,-1-1-1,1 0 1,0 1 0,0-1-1,0 1 1,0-1 0,0 0-1,-1 1 1,1-1 0,0 1-1,0-1 1,0 0-1,0 1 1,0-1 0,0 1-1,0-1 1,1 0 0,-1 1-1,0-1 1,0 1-1,0-1 1,0 0 0,0 1-1,1-1 1,-1 1 0,10-5 153,17-20-25,-23 20-122,82-90 250,8-7 57,-93 99-307,1 0 0,0 1 0,0-1 0,0 0 0,1 1 0,-1 0 0,0 0 0,1 0 0,-1 0 0,0 0 0,4-1 0,-6 2-11,1 0 1,-1 0 0,1 0 0,-1 0 0,1 0 0,0 0 0,-1 0 0,1 0 0,-1 0 0,1 1-1,-1-1 1,1 0 0,-1 0 0,1 0 0,-1 1 0,1-1 0,-1 0 0,0 1 0,1-1 0,-1 0-1,1 1 1,0 0 0,0 1 0,-1-1 0,1 0 0,-1 0 0,1 0 0,-1 0 0,0 0 0,1 1-1,-1-1 1,0 0 0,0 0 0,0 1 0,0 1 0,-5 78 186,2-55-145,1 0 0,2 30 0,1-43-25,0 0 11,0 0 1,0 0-1,1 0 0,1 0 0,0 0 1,1-1-1,8 21 0,-10-31-25,-1 0 0,1 0-1,0 0 1,-1-1 0,1 1 0,0 0-1,0-1 1,0 1 0,1-1 0,-1 1-1,0-1 1,0 0 0,1 0 0,-1 0-1,1 0 1,-1-1 0,1 1 0,-1-1-1,1 1 1,-1-1 0,1 0 0,0 0-1,4 0 1,2-1 6,-1 0-1,1 0 0,-1-1 1,1 0-1,14-6 1,-12 3 0,0-1 1,0-1-1,0 1 0,-1-2 0,0 1 1,0-1-1,16-18 0,53-75 65,-52 65-35,0-3 74,-2-2 1,32-71-1,-33 65 209,-24 47-323,1 0 1,-1 0 0,0 0-1,0 0 1,0-1 0,1 1-1,-1 0 1,0 0 0,0 0 0,0 0-1,0 0 1,1 0 0,-1 0-1,0 0 1,0 1 0,0-1-1,1 0 1,-1 0 0,0 0 0,0 0-1,0 0 1,0 0 0,1 0-1,-1 0 1,0 0 0,0 0 0,0 1-1,0-1 1,0 0 0,1 0-1,-1 0 1,0 0 0,0 0-1,0 1 1,0-1 0,0 0 0,0 0-1,0 0 1,0 1 0,0-1-1,0 0 1,1 0 0,-1 0-1,0 0 1,0 1 0,0-1 0,0 0-1,0 0 1,0 0 0,0 1-1,-1-1 1,5 11 53,2 33 23,-2-1 0,-2 1 0,-3 0 1,-6 55-1,3-47-12,-7 49 46,8-88-84,0-1 0,-1 1 0,0-1 0,0 0 0,-12 21 0,15-31-25,0-1 0,0 1 0,0-1 1,0 1-1,0-1 0,-1 0 0,1 1 0,0-1 0,-1 0 0,1 0 0,-1 0 0,1 0 1,-1 0-1,1 0 0,-1 0 0,0-1 0,1 1 0,-1-1 0,0 1 0,1-1 0,-1 0 1,-3 1-1,2-1 4,0-1 0,-1 1 0,1-1 0,0 0 1,0 0-1,0 0 0,-1 0 0,1 0 0,0-1 0,0 1 1,-4-4-1,1 1 8,0-1 1,0 0-1,0 0 0,1-1 1,0 1-1,0-1 1,0 0-1,0-1 1,1 1-1,-3-8 0,6 12-9,0 0-1,0-1 1,0 1-1,1 0 0,0-1 1,-1 1-1,1-1 1,0 1-1,0-1 0,0 1 1,0-1-1,0 1 0,1 0 1,-1-1-1,2-2 1,-2 4-5,1-1 0,0 1 0,0 0 1,0-1-1,0 1 0,0 0 1,0-1-1,0 1 0,0 0 1,0 0-1,0 0 0,1 0 1,-1 0-1,0 0 0,1 0 1,-1 0-1,1 1 0,-1-1 1,1 1-1,-1-1 0,1 1 0,2-1 1,39-4 55,0 2 1,1 2 0,62 6-1,-88-4-37,6-1 155,48-6-1,-52 4-1184,0 0 1,0 1-1,21 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8240,'0'0'8615,"1"-9"-8265,1-4-217,-1 8-46,0 0 1,0 0-1,-1 0 1,0-1-1,0 1 1,-1-9-1,-1 2 1250,2 12-1324,0 0 0,0 0 1,0 0-1,0 0 0,0 0 1,0 0-1,0 0 0,0 0 0,0 0 1,0 0-1,0 0 0,0 0 1,0 0-1,-1 0 0,1 0 1,0 0-1,0-1 0,0 1 1,0 0-1,0 0 0,0 0 1,0 0-1,0 0 0,0 0 1,0 0-1,0 0 0,0 0 1,0 0-1,0 0 0,0 0 1,0 0-1,0 0 0,0 0 0,0 0 1,0 0-1,-1 0 0,1 0 1,0 0-1,0 0 0,0 0 1,0 0-1,0 0 0,0 0 1,0 0-1,0 0 0,0 0 1,0 0-1,0 0 0,0 0 1,0 0-1,0 0 0,0 0 1,0 0-1,0 0 0,0 1 1,0-1-1,0 0 0,0 0 0,-1 0 1,1 0-1,0 0 0,0 0 1,0 0-1,0 0 0,0 0 1,0 0-1,0 0 0,0 0 1,0 0-1,-5 19 906,3-6-792,-12 37 430,2-14-68,2 2 0,1-1 0,3 1 0,-4 56 0,9-75 219,-5 30-1,2-21 176,4-26-751,-1 0 0,1 1 1,-1-1-1,0 0 0,0 0 1,0 0-1,0 1 0,-1-1 1,1-1-1,0 1 0,-1 0 1,0 0-1,-3 3 0,-27 19 335,24-19-383,1-1-13,0 0-1,-1-1 0,1 0 0,-11 3 0,-9 4 170,7-5 9,17-6-97,13-4-53,37-14 99,60-21 280,-90 35-342,-1 1 0,1 1-1,-1 0 1,31 0 0,-10 0 176,-28 2-200,-1 0 0,0 0 1,1 1-1,-1 1 1,15 1-1,-22-1-363,20 2 712,-10-4-5370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11952,'0'0'7151,"14"-8"-6541,-3 1-460,-1 1 4,0 0 0,1 0 1,-1 1-1,2 1 1,-1-1-1,21-3 0,68-6 1448,-71 11-944,0-1 0,-1-1 1,54-17-1,-53 11-297,4-1-3643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11448,'0'0'4705,"3"-11"-4220,18-48 696,41-84 1,-47 110-426,2 2 0,2 0 0,38-48 0,-54 75-626,1-1 159,0-1 0,1 1 0,0 1 1,0-1-1,0 1 0,10-6 0,-14 9-269,-1 1 0,0 0 1,0 0-1,0 0 0,0 0 0,1 0 0,-1 0 0,0 0 0,0 0 0,0 0 0,0 0 0,1 0 1,-1 0-1,0 0 0,0 0 0,0 0 0,0 0 0,1 0 0,-1 0 0,0 0 0,0 1 0,0-1 1,0 0-1,1 0 0,-1 0 0,0 0 0,0 0 0,0 0 0,0 0 0,0 1 0,0-1 0,1 0 1,-1 0-1,0 0 0,0 0 0,0 0 0,0 1 0,0-1 0,0 0 0,0 0 0,0 0 0,0 0 1,0 1-1,0 12 433,-5 15-111,4-27-298,-37 186 1757,38-174-1363,0-13-424,0 0 0,0 0 0,0 0 0,1 1 0,-1-1 0,0 0 0,0 0 0,0 0 0,1 0 0,-1 0 0,0 0 0,0 0 0,0 0 0,1 0 0,-1 0 0,0 0 0,0 0 0,1 0 0,-1 0 0,0 0 0,0 0 0,0 0 0,1 0 0,-1 0 0,0 0 0,0 0 0,0 0 0,1 0 0,-1 0 0,0 0 0,0 0 0,1-1 0,1 0 38,0-1 0,0 1-1,1-1 1,-1 0 0,0 0-1,-1 0 1,4-3 0,22-32 230,-8 10-33,0 1 0,2 1 0,1 1 1,25-23-1,-46 47-234,0-1 1,0 0 0,-1 1 0,1-1-1,0 1 1,0-1 0,0 1-1,0-1 1,0 1 0,0 0 0,0-1-1,0 1 1,0 0 0,0 0-1,-1 0 1,3-1 0,-3 2-8,1-1 0,-1 0 0,1 0 0,-1 0 0,1 1 0,-1-1 0,1 0 0,-1 0 0,1 1 0,-1-1 0,0 0 0,1 1 0,-1-1 0,1 1 0,-1-1 0,0 0 0,0 1 0,1-1 0,-1 1 0,0-1 0,1 2 0,0 3 19,1 0 0,-1 0 0,-1 0 0,1 0 0,0 6 0,0 4-2,4 28 70,8 47 82,-11-80-131,1 1 0,0-1 1,1 0-1,0 0 0,0 0 0,7 9 0,-9-15-17,1 0 0,0 0 0,0-1 0,0 1 0,0-1 0,1 0 0,-1 0 0,1 0 1,0-1-1,0 1 0,0-1 0,0 0 0,0 0 0,0 0 0,1 0 0,-1-1 0,1 0 0,-1 0 0,1 0 0,-1-1 0,1 1 0,0-1 0,-1 0 0,1 0 0,0-1 1,-1 1-1,1-1 0,-1 0 0,1 0 0,-1-1 0,0 1 0,1-1 0,7-5 0,-4 3-29,1-1 0,-1 0 0,0-1 0,0 0 0,-1 0 0,1-1 0,-1 1 0,-1-2 0,1 1 0,-1-1 0,-1 0 0,0 0 0,7-13 0,-1-6-4068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9648,'0'0'7291,"5"-12"-6759,81-144 1539,-64 117-1308,-1-1 0,18-45 0,-4 4 744,-25 62-219,18-28 0,-28 46-1256,0 1 1,1 0-1,-1-1 1,0 1-1,0 0 0,0-1 1,1 1-1,-1 0 1,0 0-1,1-1 0,-1 1 1,0 0-1,0 0 1,1-1-1,-1 1 0,1 0 1,-1 0-1,0 0 1,1 0-1,-1-1 0,0 1 1,1 0-1,-1 0 1,1 0-1,-1 0 0,0 0 1,1 0-1,-1 0 1,1 0-1,8 10 471,0 16-66,-6-8-267,0 1 0,-1-1 0,-1 1-1,-3 36 1,-18 73 489,18-119-569,0 0 0,-1 0 0,0 0 1,0-1-1,-1 1 0,0-1 0,-9 14 1,12-20-58,-1-1 0,1 1 0,-1 0 0,0-1 0,1 1 0,-1-1 0,0 0 0,0 1 0,0-1 0,0 0 0,0 0 0,0 0 0,0 0 0,0-1 0,-3 2 0,3-2-5,-1 0 1,1 0-1,0-1 1,-1 1-1,1 0 1,0-1-1,-1 1 1,1-1-1,0 0 1,0 0-1,0 0 1,-1 0-1,1 0 0,0 0 1,0-1-1,1 1 1,-4-3-1,-4-3 80,-23-22 227,30 27-299,1 0 0,-1 0 0,1 0-1,-1 0 1,1 0 0,0-1-1,0 1 1,0 0 0,0-1-1,0 1 1,0-1 0,1 1 0,-1-1-1,1-3 1,0 6-27,0-1 0,0 1-1,0 0 1,0-1 0,0 1 0,0 0-1,1-1 1,-1 1 0,0 0 0,0-1-1,0 1 1,1 0 0,-1 0 0,0-1-1,0 1 1,1 0 0,-1 0 0,0-1-1,0 1 1,1 0 0,-1 0 0,0 0-1,1 0 1,-1-1 0,0 1 0,1 0-1,-1 0 1,0 0 0,1 0 0,-1 0-1,1 0 1,13 0 39,-11 0-21,18 1 39,0 1 0,24 5 1,-28-3-42,1-1 0,0-1 0,-1-1 0,22-1 0,-22-1-23,1-1 0,29-8 0,-41 8-2,0 0 0,0 0 0,-1-1 0,1 0 0,-1 0 0,0 0 0,0 0-1,0-1 1,0 0 0,-1 0 0,8-8 0,63-88 0,-59 81 0,-1 0 0,-1-1 0,-1-1 0,-1 0 0,18-41 0,-2-8 0,32-114 0,-59 181 0,18-95 0,-17 86 0,-1 0 0,-1 0 0,0 1 0,-1-1 0,0 0 0,-4-15 0,5 26 0,0 0 0,0 1 0,0-1 0,0 1 0,0-1 0,0 0 0,0 1 0,0-1 0,-1 1 0,1-1 0,0 0 0,0 1 0,-1-1 0,1 1 0,0-1 0,-1 1 0,1-1 0,-1 1 0,1-1 0,-1 1 0,1 0 0,-1-1 0,1 1 0,-1 0 0,1-1 0,-1 1 0,1 0 0,-1 0 0,1-1 0,-1 1 0,0 0 0,1 0 0,-1 0 0,1 0 0,-1 0 0,0 0 0,1 0 0,-1 0 0,1 0 0,-1 0 0,0 0 0,1 0 0,-1 0 0,1 0 0,-1 1 0,0-1 0,1 0 0,-1 1 0,1-1 0,-1 0 0,1 1 0,-1-1 0,1 0 0,-1 1 0,-4 3 0,0 0 0,0 1 0,1-1 0,-5 7 0,8-10 0,-7 10 0,0 1 0,0 0 0,1 1 0,0 0 0,-8 23 0,-16 73 0,20-67 0,3-9 0,2 0 0,1 0 0,1 1 0,2 0 0,1 0 0,2 0 0,2 0 0,0-1 0,3 1 0,9 33 0,-13-59 0,0-1 0,1 0 0,0 1 0,1-1 0,-1 0 0,1 0 0,1-1 0,-1 1 0,1-1 0,0 0 0,1 0 0,-1 0 0,10 6 0,-10-9 0,0 0 0,0 0 0,0 0 0,0-1 0,0 0 0,1 0 0,-1-1 0,0 1 0,1-1 0,0 0 0,-1-1 0,1 1 0,0-1 0,-1 0 0,1 0 0,0-1 0,-1 0 0,1 0 0,6-2 0,-1-1 0,0 1 0,0-2 0,-1 1 0,0-1 0,0-1 0,0 0 0,16-13 0,-21 14 0,1 0 0,-1-1 0,0 1 0,0-1 0,-1 0 0,0-1 0,0 1 0,0-1 0,-1 0 0,0 1 0,0-2 0,3-12 0,-4 11 0,-1 6 0,0 1 0,-1 0 0,1-1 0,-1 1 0,1-1 0,-1 1 0,0-1 0,0 0 0,0 1 0,0-1 0,0 1 0,-1-1 0,1 1 0,-1-1 0,0 1 0,1-1 0,-3-3 0,2 5 0,0 1 0,1-1 0,-1 1 0,0-1 0,0 1 0,1 0 0,-1-1 0,0 1 0,0 0 0,1 0 0,-1 0 0,0 0 0,0 0 0,0 0 0,1 0 0,-1 0 0,0 0 0,0 0 0,-1 0 0,-15 4 0,12-3 0,1 1 0,0 0 0,0 1 0,0-1 0,0 1 0,0 0 0,1 0 0,-1 0 0,1 0 0,0 1 0,0-1 0,0 1 0,0 0 0,1 0 0,-1 0 0,1 0 0,0 0 0,0 0 0,1 1 0,-1-1 0,1 1 0,0-1 0,0 1 0,0 5 0,0-3 0,0 1 0,1 0 0,0-1 0,0 1 0,1 0 0,0 0 0,1-1 0,-1 1 0,1-1 0,1 1 0,-1-1 0,1 0 0,8 13 0,-9-17 0,1 0 0,0 1 0,0-1 0,0-1 0,1 1 0,-1 0 0,1-1 0,-1 0 0,1 0 0,0 0 0,0 0 0,0 0 0,0-1 0,0 0 0,0 0 0,0 0 0,1 0 0,-1-1 0,0 1 0,0-1 0,1 0 0,6-1 0,6-1 0,0-1 0,0 0 0,0-2 0,19-6 0,67-34 0,-64 26 0,-25 12 0,-2-1 0,1 0 0,-1-1 0,13-12 0,-9 8 0,20-13 0,-15 15 0,-70 52 0,33-28 0,1 0 0,-27 28 0,25-21 0,-18 23 0,32-40 0,1 0 0,0 1 0,0-1 0,1 0 0,-1 1 0,1-1 0,0 1 0,-1 0 0,2-1 0,-1 1 0,0 5 0,1-7 0,0 0 0,0-1 0,0 1 0,0 0 0,1 0 0,-1 0 0,1 0 0,-1 0 0,1-1 0,0 1 0,0 0 0,0-1 0,0 1 0,0 0 0,0-1 0,0 1 0,0-1 0,0 1 0,1-1 0,-1 0 0,1 0 0,-1 0 0,1 0 0,0 0 0,-1 0 0,1 0 0,0 0 0,-1 0 0,1-1 0,0 1 0,0-1 0,0 1 0,0-1 0,0 0 0,2 0 0,1 1 0,1-1 0,-1 0 0,1-1 0,-1 1 0,0-1 0,1 0 0,-1 0 0,0-1 0,0 0 0,0 0 0,7-3 0,-4 0 0,0-1 0,0 0 0,-1 0 0,1-1 0,11-13 0,26-43 0,-39 54 0,-4 6 0,0-1 0,0 0 0,0 0 0,-1 0 0,3-8 0,-6 16 0,2-3 0,-1 0 0,1 1 0,-1-1 0,1 1 0,0-1 0,-1 1 0,1-1 0,0 1 0,0-1 0,0 4 0,1-3 0,0 1 0,0 0 0,0 0 0,0 0 0,0-1 0,1 1 0,-1-1 0,1 1 0,-1-1 0,1 1 0,0-1 0,0 0 0,0 0 0,1 0 0,-1 0 0,0 0 0,1-1 0,-1 1 0,1-1 0,-1 0 0,1 1 0,0-1 0,0 0 0,0 0 0,-1-1 0,1 1 0,4 0 0,6 1 0,1-1 0,-1 0 0,1-1 0,20-2 0,-22-1 0,0 1 0,-1-2 0,1 1 0,-1-2 0,0 1 0,0-2 0,18-11 0,12-5 0,-33 18 0,-1 0 0,0-1 0,0 0 0,0-1 0,9-9 0,1-1 0,-7 9 0,-10 7 0,0 0 0,0 0 0,0 0 0,0 0 0,0 0 0,0 0 0,0 0 0,0 0 0,1 0 0,-1 0 0,0 0 0,0 0 0,0 1 0,0-1 0,0 0 0,0 0 0,0 0 0,0 0 0,0 0 0,0 0 0,0 0 0,0 0 0,0 0 0,0 0 0,0 0 0,0 0 0,1 0 0,-1 1 0,0-1 0,0 0 0,0 0 0,0 0 0,0 0 0,0 0 0,0 0 0,0 0 0,0 0 0,0 0 0,0 0 0,0 1 0,0-1 0,0 0 0,0 0 0,-1 0 0,1 0 0,0 0 0,0 0 0,0 0 0,0 0 0,0 0 0,0 0 0,0 0 0,0 0 0,0 1 0,-12 18 0,-81 97 0,87-109 0,0 0 0,1 1 0,0 0 0,0 0 0,1 0 0,0 0 0,0 1 0,-4 16 0,8-24 0,-1 0 0,1 1 0,0-1 0,0 0 0,0 0 0,0 0 0,0 0 0,0 0 0,1 0 0,-1 0 0,0 0 0,0 1 0,1-1 0,-1 0 0,1 0 0,-1 0 0,1 0 0,-1 0 0,1-1 0,-1 1 0,1 0 0,0 0 0,0 0 0,-1 0 0,1-1 0,0 1 0,0 0 0,0-1 0,0 1 0,0-1 0,0 1 0,0-1 0,2 1 0,-1 0 0,0 0 0,1-1 0,-1 1 0,1-1 0,-1 0 0,1 0 0,-1 1 0,1-2 0,-1 1 0,0 0 0,1 0 0,-1-1 0,4-1 0,4-2 0,-1-1 0,0 0 0,0-1 0,0 0 0,-1-1 0,0 1 0,0-2 0,-1 1 0,0-1 0,0 0 0,8-13 0,5-11 0,29-62 0,-12 12 0,38-124 0,-59 151 0,-3-1 0,-2 0 0,5-79 0,-15 117 0,-1 0 0,0 0 0,-1 0 0,-6-26 0,7 43 0,0 1 0,0-1 0,0 1 0,0-1 0,0 1 0,0-1 0,0 1 0,-1-1 0,1 1 0,0-1 0,0 1 0,-1-1 0,1 1 0,0 0 0,0-1 0,-1 1 0,1-1 0,0 1 0,-1 0 0,1-1 0,-1 1 0,1 0 0,-1 0 0,1-1 0,0 1 0,-1 0 0,1 0 0,-1 0 0,1-1 0,-1 1 0,1 0 0,-2 0 0,1 0 0,0 1 0,0-1 0,0 0 0,-1 1 0,1 0 0,0-1 0,0 1 0,0-1 0,0 1 0,0 0 0,0 0 0,-1 1 0,-4 4 0,1 0 0,1 0 0,-6 8 0,-5 14 0,2 0 0,1 1 0,1 0 0,2 1 0,-7 34 0,9-26 0,3 0 0,1 0 0,2 46 0,4-22 0,13 73 0,-15-128 0,1 5 0,0 1 0,1-1 0,8 20 0,-10-29 0,0 0 0,0-1 0,0 1 0,1-1 0,-1 0 0,1 1 0,-1-1 0,1 0 0,0 0 0,0 0 0,0 0 0,0 0 0,1 0 0,-1-1 0,0 1 0,1-1 0,-1 0 0,1 0 0,-1 1 0,1-1 0,0-1 0,4 2 0,-3-2 0,0 0 0,-1-1 0,1 1 0,0-1 0,-1 0 0,1 0 0,0 0 0,-1-1 0,1 1 0,-1-1 0,0 0 0,1 0 0,-1 0 0,0 0 0,4-4 0,8-7 0,21-23 0,-30 30 0,0-2 0,-3 5 0,0-1 0,-1 1 0,1 0 0,0 0 0,6-4 0,-9 7 0,1 0 0,-1 0 0,0 0 0,1-1 0,-1 1 0,1 0 0,-1 0 0,0 0 0,1 0 0,-1 0 0,1 0 0,-1 0 0,1 0 0,-1 0 0,1 0 0,-1 0 0,0 0 0,1 0 0,-1 0 0,1 0 0,-1 0 0,1 0 0,0 1 0,-1-1 0,1 1 0,0 0 0,-1 0 0,1-1 0,-1 1 0,1 0 0,-1 0 0,1 0 0,-1 0 0,1 0 0,-1 0 0,0-1 0,1 1 0,-1 0 0,0 2 0,3 16 0,-1 0 0,0 1 0,-3 29 0,0-32 0,1 0 0,0 0 0,2 0 0,0 0 0,5 23 0,-6-39 0,-1 0 0,0-1 0,0 1 0,0-1 0,0 1 0,1-1 0,-1 1 0,0 0 0,0-1 0,1 1 0,-1-1 0,1 1 0,-1-1 0,0 0 0,1 1 0,-1-1 0,1 1 0,-1-1 0,1 0 0,-1 1 0,1-1 0,-1 0 0,1 0 0,-1 1 0,1-1 0,0 0 0,0 0 0,0 0 0,0 0 0,0 0 0,0 0 0,0-1 0,0 1 0,0 0 0,0-1 0,0 1 0,0-1 0,0 1 0,0-1 0,1-1 0,3-2 0,0 0 0,0-1 0,6-8 0,13-17 0,-9 12 0,-1 0 0,19-32 0,-31 47 0,-1 0 0,2 1 0,-1-1 0,0 0 0,0 1 0,4-3 0,-6 4 0,1 1 0,-1 0 0,0-1 0,1 1 0,-1 0 0,1 0 0,-1-1 0,1 1 0,-1 0 0,1 0 0,-1 0 0,0 0 0,1-1 0,-1 1 0,1 0 0,-1 0 0,1 0 0,-1 0 0,1 0 0,0 0 0,-1 1 0,1-1 0,-1 0 0,1 1 0,-1-1 0,0 1 0,1-1 0,-1 1 0,0-1 0,1 1 0,-1-1 0,0 1 0,0-1 0,1 1 0,-1-1 0,0 1 0,0-1 0,0 1 0,0-1 0,0 1 0,0-1 0,0 1 0,0 0 0,0 0 0,0 23 0,-1 0 0,-1 0 0,-1 0 0,-1 0 0,-2 0 0,-8 25 0,-9 14 0,-30 59 0,50-115 0,-38 72 0,36-71 0,0 1 0,-1-1 0,0 0 0,-1 0 0,0-1 0,-12 11 0,19-18 0,-1 1 0,0 0 0,1-1 0,-1 1 0,0-1 0,0 1 0,1-1 0,-1 1 0,0-1 0,0 0 0,0 1 0,0-1 0,1 0 0,-1 0 0,0 0 0,0 1 0,0-1 0,0 0 0,0 0 0,0 0 0,0 0 0,1-1 0,-1 1 0,0 0 0,0 0 0,0 0 0,0-1 0,0 1 0,1 0 0,-1-1 0,0 1 0,0-1 0,0 1 0,1-1 0,-1 1 0,0-1 0,1 0 0,-1 1 0,1-1 0,-1 0 0,0 1 0,1-1 0,-1-2 0,-1 1 0,1-1 0,0 1 0,0-1 0,1 0 0,-1 0 0,0 0 0,1 1 0,0-1 0,-1 0 0,1 0 0,0 0 0,1-4 0,2-5 0,1 0 0,0 1 0,0 0 0,2 0 0,-1 0 0,1 0 0,0 1 0,1 0 0,14-15 0,10-8 0,43-36 0,-56 53 0,18-16 0,72-49 0,-104 77 850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13768,'0'0'2264,"87"-15"-1657,-20-1 1,15-2-56,7 1 0,1-2 16,5 0 0,-6 6-48,-2-1 8,-3 7-64,-8-1 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1079 10848,'0'0'7085,"9"-3"-6329,-6 3-711,3-2 68,1 0 1,-1 0-1,0 0 0,1-1 1,-1 0-1,0 0 1,0 0-1,-1-1 1,1 0-1,-1 0 1,5-5-1,17-23 697,-2-1-1,39-69 0,-32 49-227,-13 20 217,-1 0 1,21-52-1,-39 82-652,1 0 0,1 1 0,-1-1-1,0 0 1,1 1 0,-1-1 0,1 1-1,0-1 1,0 1 0,0 0 0,3-3 0,-5 5-128,0 0 1,1 0 0,-1 0 0,0 0 0,0 0-1,1 0 1,-1 0 0,0 0 0,0 0 0,1 0-1,-1 0 1,0 0 0,0 0 0,1 0 0,-1 0-1,0 0 1,0 0 0,0 0 0,1 0 0,-1 0-1,0 0 1,0 1 0,0-1 0,1 0 0,-1 0-1,0 0 1,0 0 0,0 1 0,0-1 0,1 0-1,-1 0 1,0 0 0,0 1 0,0-1 0,0 0-1,0 0 1,0 0 0,0 1 0,0-1 0,0 0-1,0 0 1,0 1 0,0-1 0,0 0 0,4 15 342,-4-14-314,5 47 462,-3 0-1,-1 1 1,-7 53 0,6-98-476,-2 20 227,0-1 0,-7 27 0,7-44-172,1 0 1,-1 0-1,0 0 0,0 0 0,-1 0 0,0 0 0,0-1 0,0 1 0,-1-1 0,0 0 0,0 0 0,0 0 1,-6 5-1,8-9-86,0 0 0,1 0 1,-1-1-1,0 1 1,0 0-1,0-1 0,0 1 1,0-1-1,0 0 0,0 0 1,0 0-1,0 0 0,0 0 1,0 0-1,0 0 1,1-1-1,-1 1 0,0-1 1,0 1-1,0-1 0,0 0 1,0 0-1,1 0 1,-1 0-1,-2-2 0,-2-1-2,0 0-1,0 0 0,0-1 0,1 0 1,-8-10-1,9 10 0,2 4 0,1-1 0,-1 1 0,1-1 0,0 1 0,0-1 0,0 1 0,0-1 0,0 0 0,0 0 0,0 1 0,0-1 0,1 0 0,-1 0 0,1 0 0,-1 0 0,1 0 0,0 0 0,0 0 0,0-2 0,0 3 0,1 0 0,-1 0 0,1 1 0,-1-1 0,1 0 0,0 1 0,-1-1 0,1 0 0,0 1 0,0-1 0,0 1 0,-1 0 0,1-1 0,0 1 0,0-1 0,0 1 0,0 0 0,0 0 0,0 0 0,0-1 0,26-3 0,-20 3 0,109-11 0,56-10 0,-162 20 0,1-1 0,-1-1 0,0 0 0,0 0 0,0-1 0,0 0 0,-1-1 0,0 0 0,0-1 0,0 1 0,8-10 0,7-10 0,0-2 0,20-30 0,-29 38 0,7-12 0,-2 0 0,-1-1 0,18-46 0,33-110 0,-57 144 0,-1 0 0,-2 0 0,-2-1 0,3-58 0,-11 102 0,0-10 0,0 1 0,-2-18 0,1 26 0,1 0 0,-1 1 0,1-1 0,-1 1 0,0-1 0,0 1 0,0-1 0,-1 1 0,1 0 0,0-1 0,-1 1 0,0 0 0,1 0 0,-1 0 0,0 0 0,-4-2 0,5 3 0,0 0 0,0 1 0,-1 0 0,1-1 0,0 1 0,-1 0 0,1 0 0,-1 0 0,1 0 0,0 0 0,-1 0 0,1 0 0,-1 0 0,1 0 0,0 1 0,-1-1 0,1 0 0,0 1 0,-1-1 0,1 1 0,0 0 0,0-1 0,0 1 0,-1 0 0,1 0 0,0 0 0,0 0 0,0 0 0,-1 1 0,-4 5 0,-1 0 0,-10 15 0,17-22 0,-10 16 0,1 1 0,0-1 0,2 1 0,-1 1 0,2 0 0,1-1 0,0 2 0,-4 29 0,3 16 0,0 73 0,6-96 0,8 62 0,-5-83 0,1-1 0,0 0 0,2-1 0,0 1 0,12 24 0,-16-40 0,0 0 0,-1 0 0,1 0 0,1 0 0,-1 0 0,0-1 0,1 1 0,-1-1 0,1 1 0,0-1 0,0 0 0,0 0 0,0 0 0,6 2 0,-4-2 0,0 0 0,0-1 0,0 0 0,0 0 0,0 0 0,0-1 0,1 0 0,-1 0 0,6 0 0,4-3 0,-1 0 0,0 0 0,0-1 0,0-1 0,0 0 0,15-9 0,86-55 0,-76 43 0,62-30 0,-87 51 0,-14 5 0,0 0 0,0 0 0,0 0 0,0 0 0,0 0 0,0 0 0,0 0 0,0 0 0,0 0 0,-1 0 0,1 0 0,0 0 0,0 1 0,0-1 0,0 0 0,0 0 0,0 0 0,0 0 0,0 0 0,0 0 0,0 0 0,0 0 0,0 0 0,0 0 0,0 0 0,0 0 0,0 0 0,0 0 0,0 0 0,0 0 0,0 1 0,0-1 0,0 0 0,0 0 0,0 0 0,0 0 0,0 0 0,0 0 0,0 0 0,0 0 0,1 0 0,-1 0 0,0 0 0,0 0 0,0 0 0,0 0 0,0 0 0,0 0 0,0 0 0,0 0 0,0 0 0,0 0 0,0 0 0,0 0 0,0 0 0,0 0 0,0 0 0,-23 18 0,-11 6 0,2 0 0,-40 39 0,57-48 0,1 0 0,1 1 0,0 1 0,2 0 0,0 1 0,-13 28 0,18-35 0,3-6 0,1 1 0,-1-1 0,1 0 0,0 1 0,0-1 0,1 1 0,-1 0 0,1 0 0,1-1 0,-1 11 0,1-15 0,0 0 0,0 0 0,0 0 0,0 0 0,1 0 0,-1 0 0,0 0 0,1 0 0,-1 0 0,1 0 0,-1 0 0,1 0 0,-1 0 0,1 0 0,0 0 0,-1 0 0,1-1 0,0 1 0,0 0 0,0 0 0,-1-1 0,1 1 0,0-1 0,0 1 0,0-1 0,0 1 0,0-1 0,0 1 0,0-1 0,0 0 0,0 0 0,0 1 0,2-1 0,0-1 0,0 1 0,-1 0 0,1-1 0,-1 0 0,1 1 0,-1-1 0,1 0 0,-1-1 0,0 1 0,1 0 0,-1-1 0,0 1 0,2-3 0,21-19 0,36-43 0,-13 12 0,-25 23 0,-20 25 0,1 1 0,-1 0 0,1 1 0,-1-1 0,1 0 0,1 1 0,-1 0 0,9-7 0,-12 11 0,-1 0 0,1 0 0,-1 0 0,1 0 0,-1 0 0,1 0 0,-1 0 0,1 0 0,-1 0 0,1 0 0,-1 0 0,0 0 0,1 0 0,-1 0 0,1 0 0,-1 1 0,1-1 0,-1 0 0,1 0 0,-1 0 0,0 1 0,1-1 0,-1 0 0,0 1 0,1-1 0,-1 0 0,0 1 0,1-1 0,-1 0 0,0 1 0,1-1 0,-1 1 0,0-1 0,0 0 0,0 1 0,1-1 0,-1 1 0,0-1 0,0 1 0,0-1 0,0 1 0,0-1 0,0 1 0,0-1 0,0 1 0,3 30 0,-2-23 0,0 11 0,1 3 0,5 26 0,-6-43 0,0 0 0,0-1 0,1 1 0,-1-1 0,1 1 0,0-1 0,1 1 0,-1-1 0,1 0 0,-1 0 0,6 5 0,-6-7 0,0-1 0,-1 0 0,1 0 0,0 1 0,0-2 0,0 1 0,0 0 0,0 0 0,0 0 0,0-1 0,0 1 0,0-1 0,0 0 0,0 0 0,1 0 0,-1 0 0,0 0 0,0 0 0,0 0 0,0 0 0,0-1 0,0 0 0,0 1 0,0-1 0,0 0 0,0 0 0,0 0 0,0 0 0,0 0 0,2-2 0,7-4 0,-1-2 0,0 1 0,16-18 0,-18 17 0,15-16 0,-2 0 0,-1-2 0,-1 0 0,-1-1 0,14-32 0,-3-3 0,29-93 0,0-67 0,-55 210 0,-1 3 0,0 0 0,0 0 0,-1 0 0,0 0 0,-1-18 0,0 28 0,0 0 0,0 0 0,0-1 0,0 1 0,0 0 0,0 0 0,0 0 0,0 0 0,0 0 0,0 0 0,0-1 0,0 1 0,0 0 0,0 0 0,0 0 0,0 0 0,0 0 0,0 0 0,-1 0 0,1 0 0,0-1 0,0 1 0,0 0 0,0 0 0,0 0 0,0 0 0,0 0 0,0 0 0,0 0 0,0 0 0,-1 0 0,1 0 0,0 0 0,0 0 0,0 0 0,0 0 0,0 0 0,0-1 0,0 1 0,-1 0 0,1 0 0,0 0 0,0 0 0,0 0 0,0 1 0,0-1 0,0 0 0,-1 0 0,1 0 0,0 0 0,0 0 0,0 0 0,-6 7 0,-5 12 0,11-18 0,-7 16 0,0 1 0,2 0 0,0 0 0,1 0 0,0 1 0,0 33 0,6 114 0,0-138 0,1 0 0,1 0 0,1-1 0,2 0 0,14 39 0,-20-63 0,0 1 0,1-1 0,-1 0 0,1 0 0,0 0 0,0 0 0,0 0 0,0-1 0,0 1 0,1 0 0,-1-1 0,1 0 0,4 3 0,-4-3 0,-1-1 0,1 0 0,0 0 0,0-1 0,0 1 0,0 0 0,0-1 0,0 0 0,0 0 0,0 0 0,0 0 0,0 0 0,0-1 0,0 1 0,4-2 0,3-1 0,-1 0 0,1-1 0,-1 0 0,0-1 0,0 0 0,0 0 0,-1-1 0,0 0 0,0 0 0,-1-1 0,1 0 0,-1 0 0,-1-1 0,0 0 0,0 0 0,0 0 0,-1-1 0,0 0 0,-1 0 0,6-15 0,-10 22 0,1 1 0,-1-1 0,1 0 0,-1 0 0,1 1 0,-1-1 0,0 0 0,0 1 0,0-1 0,0 0 0,-1-2 0,1 4 0,0-1 0,0 0 0,0 1 0,-1-1 0,1 1 0,0-1 0,-1 1 0,1-1 0,0 0 0,-1 1 0,1-1 0,-1 1 0,1 0 0,0-1 0,-1 1 0,1-1 0,-1 1 0,0 0 0,1-1 0,-1 1 0,0-1 0,-1 1 0,0 0 0,0 0 0,1 0 0,-1 0 0,0 0 0,0 0 0,0 0 0,1 1 0,-1-1 0,0 1 0,0-1 0,1 1 0,-1 0 0,0-1 0,1 1 0,-1 0 0,1 0 0,-1 0 0,-2 3 0,0-1 0,1 0 0,-1 1 0,1 0 0,0-1 0,0 1 0,0 1 0,0-1 0,1 0 0,0 1 0,0-1 0,0 1 0,0-1 0,1 1 0,-1 0 0,1 0 0,1 0 0,-1 0 0,1 0 0,0 0 0,0 0 0,0 0 0,0-1 0,1 1 0,0 0 0,2 8 0,1-1 0,0 0 0,1 1 0,1-1 0,0-1 0,0 1 0,1-1 0,0 0 0,15 16 0,-14-19 0,1 3 0,0 0 0,1 0 0,1-1 0,0-1 0,0 0 0,1 0 0,0-1 0,21 11 0,-28-17 0,-3-1 0,0 0 0,0 0 0,0 0 0,0 0 0,0 0 0,1 0 0,-1-1 0,0 1 0,0-1 0,0 0 0,1 0 0,-1 1 0,0-1 0,1-1 0,2 1 0,-4-1 28,-1 1 0,0 0 0,0 0-1,0 0 1,1-1 0,-1 1 0,0 0 0,0 0 0,0 0 0,0-1 0,0 1-1,1 0 1,-1 0 0,0-1 0,0 1 0,0 0 0,0-1 0,0 1 0,0 0-1,0 0 1,0-1 0,0 1 0,0 0 0,0-1 0,0 1 0,0 0-1,0 0 1,0-1 0,-1 1 0,1 0 0,0 0 0,0-1 0,0 1 0,0 0 0,-5-8-3777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20095,'0'0'952,"70"-30"-528,-12 14 8,12 2 88,3 7 8,-9-3-200,-8 1 16,-14 6-56,-10 3 8,-17 3-72,-8 1 0,2-3-160,-9 5 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1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15072,'0'0'2303,"82"6"-1455,19-6-32,20 0 0,4-2-216,-3 2 8,-5 0-200,-10 2 0,-18 6-208,-13-2 8,-16-5-128,-33 3 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1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61 389 11048,'0'0'1493,"-1"-10"-650,1 2-1057,-2-22 2549,2 27-1530,0 6-48,-1 19 333,3 103 1720,20 157 0,-10-213-1693,4 30 1799,-21-147 353,-15-165-1753,-24-124-1352,33 277-164,7 32 0,-2 0 0,-9-30 0,14 57 0,1 0 0,-1 1 0,1-1 0,-1 0 0,1 0 0,0 0 0,0 0 0,-1 0 0,1 0 0,0 0 0,0 0 0,0 0 0,0 0 0,0 0 0,0 1 0,0-1 0,1 0 0,-1 0 0,0 0 0,0 0 0,1 0 0,-1 0 0,0 0 0,1 0 0,-1 1 0,1-1 0,-1 0 0,1 0 0,0 1 0,-1-1 0,2-1 0,1 1 0,0 0 0,0 0 0,0 0 0,0 0 0,0 0 0,0 1 0,7-1 0,-2 0 0,87-4 0,-64 5 0,49-7 0,0-10 0,146-52 0,-151 43 0,-72 25 0,0 0 0,0 1 0,0-1 0,0 0 0,0 1 0,0 0 0,0 0 0,1 0 0,3 0 0,-6 0 0,0 1 0,1-1 0,-1 0 0,0 1 0,0-1 0,0 1 0,0 0 0,0-1 0,0 1 0,0 0 0,0-1 0,0 1 0,0 0 0,0 0 0,0 0 0,0 0 0,-1 0 0,1 0 0,0 0 0,-1 0 0,1 0 0,-1 0 0,1 0 0,-1 1 0,1 1 0,8 39 0,5 67 0,-4-22 0,-7-62 0,3 21 0,-5-42 0,0-1 0,0 0 0,0 1 0,0-1 0,1 0 0,-1 0 0,1 0 0,0 0 0,0 0 0,3 4 0,0-5-3935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8136,'0'0'16502,"-8"7"-15861,5-6-594,-3 4 137,-1 0-1,1 1 1,0-1-1,0 1 1,1 0-1,0 1 1,0-1 0,0 1-1,-5 11 1,6-7 289,1 1 0,1-1 0,0 0 0,0 1 0,1-1 0,1 1 0,1 22 0,0-30-375,0 0-1,0 0 1,0 0 0,0 0 0,1 0 0,-1 0 0,1-1 0,0 1 0,0 0-1,4 4 1,-5-6-57,1 0 0,0 0 0,-1-1 0,1 1 0,0 0 0,0 0 0,-1-1 0,1 1 0,0-1 0,1 0 0,-1 0-1,0 0 1,0 0 0,1 0 0,-1 0 0,0 0 0,6 0 0,-5-1 25,0 0 1,0 0-1,0-1 1,0 0-1,0 1 1,0-1-1,-1 0 1,1 0-1,0-1 1,0 1-1,-1-1 0,5-2 1,13-14-4931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484 628 12256,'0'0'2197,"-14"2"-1882,2 0-236,2-1-10,1 0 0,-1 1 0,1 0 0,-1 1 0,1 0 0,0 0 0,-17 9 1,-23 13 372,29-16-191,1 1-1,-35 24 1,30-15-35,2 1 0,0 1 0,1 0 0,-31 43 1,40-47-115,2 0 1,-1 1 0,2 0 0,1 0 0,0 1 0,1 0 0,1 1 0,-3 19 0,8-34-74,0 0 0,1 0 0,-1 0 0,1 1 0,1-1 0,-1 0 0,1 0 0,0 0 0,0 0 0,0 0 0,1 0 0,0 0 0,0-1 0,4 9 0,-4-10-10,0 0 0,1 0 0,-1 0-1,1 0 1,-1-1 0,1 1 0,0-1-1,0 0 1,0 0 0,0 0 0,0 0-1,0-1 1,1 1 0,-1-1 0,0 0-1,1 0 1,-1 0 0,1 0-1,0 0 1,-1-1 0,8 0 0,0 0 24,1-2 0,0 1 0,0-2 0,-1 1 1,1-2-1,-1 1 0,0-2 0,16-7 0,-11 3 23,0 0-1,-1-1 1,0 0-1,24-23 1,-18 10 38,-2 0 0,0-1 0,-1-1 1,-1-1-1,-1 0 0,-2-1 0,19-48 1,-10 9 232,-3-2 1,15-84-1,-32 124-177,0 1-1,-2-1 0,-6-54 0,1-3 136,0-1 161,2 67-196,2 19-254,0 0 0,0 0 0,-1 0-1,1 0 1,0 0 0,0 0 0,0 0-1,-1 0 1,1 0 0,0 0-1,0 0 1,0 0 0,-1 1 0,1-1-1,0 0 1,0 0 0,0 0 0,0 0-1,0 0 1,-1 1 0,1-1 0,0 0-1,0 0 1,0 0 0,0 0 0,0 1-1,0-1 1,0 0 0,0 0-1,-1 0 1,1 1 0,0-1 0,0 0-1,0 0 1,0 0 0,0 1 0,0-1-1,0 0 1,-11 41 233,8-30-254,-15 56 83,4 1-1,2 0 0,-4 80 1,9-41 3,1-44 25,3 0 0,10 115 1,-6-172-81,-1-1 1,1 0 0,1 1 0,-1-1 0,4 9-1,-4-13-2,0 1 0,0 0 0,0-1 0,0 1 0,1-1 0,-1 1 0,0-1 0,0 0 0,1 1 0,-1-1 0,1 0 0,-1 0-1,1 0 1,0 0 0,-1 0 0,1-1 0,0 1 0,0 0 0,-1-1 0,4 1 0,-1 0 2,0 0 0,0-1 0,-1 0 0,1 1 0,0-1 1,0-1-1,0 1 0,-1 0 0,1-1 0,0 0 0,0 0 0,3-2 0,41-7 210,-39 9-210,-1-1-1,1 0 1,0 0-1,-1-1 1,1 0-1,-1 0 1,0-1-1,10-6 1,14-13 49,-2-2 0,0-1 0,-2-1 0,35-44 0,21-41 275,-74 100-196,-10 12-142,0 0 0,0 0 0,0 0 0,0 0 0,1 0 0,-1 0 0,0 0 0,0 0 0,0 0 0,0 0 0,0 1 0,0-1 0,0 0 0,0 0 0,0 0 0,0 0 0,0 0 0,0 0 0,0 0 0,0 0 1,0 0-1,0 0 0,0 0 0,0 0 0,0 0 0,0 0 0,0 0 0,0 0 0,0 0 0,0 0 0,0 0 0,1 0 0,-1 0 0,0 0 0,0 0 0,0 0 0,0 0 0,0 0 0,0 0 0,0 0 0,0 0 0,0 0 1,0 0-1,0 0 0,0 0 0,0 0 0,0 0 0,0 0 0,0 0 0,0 0 0,0 0 0,0 0 0,1 0 0,-1 0 0,-10 23 138,1-1-97,4-6-16,1 1 1,0 0 0,1 0 0,1 0 0,0 27 0,2-34-19,1-1 1,0 1-1,1-1 1,0 0-1,0 0 1,1 1-1,0-1 1,0-1-1,1 1 1,1 0-1,8 13 1,-11-20-7,0 0 0,0 0 1,1 0-1,-1 0 0,1 0 0,-1 0 1,1-1-1,-1 1 0,1-1 0,0 0 1,0 0-1,0 0 0,0 0 0,0 0 1,0 0-1,0-1 0,0 0 0,0 1 0,4-2 1,0 1 4,0 0 1,0-1-1,0 0 0,0 0 1,0-1-1,0 0 0,9-4 1,-3 0 0,-1-1 0,0-1 0,0 0 0,-1-1 0,0 0 0,-1-1 0,0 0 0,12-15 0,67-101 61,-68 93-67,22-36 38,-3-1 0,40-97 0,-58 112-8,-2-2 0,-3 0 0,17-107 0,-25 112-2,-4 31 11,-2 0 0,2-31 0,-8 41-16,-3 14 11,-8 22 6,-15 48-5,-32 124 0,-2 85-44,58-260 2,-35 180-12,-37 167-30,-23-8 19,33-182 27,59-168 9,8-11-9,0 0 1,-1 1-1,1-1 1,0 0-1,0 0 1,0 0-1,-1 0 1,1 0-1,0 0 1,0-1-1,0 1 1,-1 0 0,1 0-1,0 0 1,0 0-1,0 0 1,-1 0-1,1 0 1,0 0-1,0 0 1,0 0-1,0-1 1,0 1-1,-1 0 1,1 0-1,0 0 1,0 0-1,0 0 1,0-1-1,0 1 1,0 0 0,-1 0-1,1 0 1,0 0-1,0-1 1,0 1-1,-1-2 4,0-1-1,1 1 1,-1-1 0,1 0-1,-1 1 1,1-1-1,0 1 1,0-1 0,1-2-1,2-21 16,2 0 0,0 0 0,2 1 0,16-38 0,53-96 46,-36 92-18,71-91 1,-74 109-36,100-127 41,-58 78 12,87-142-1,-84 85 11,-68 123-52,-2-1 0,16-66 0,-11 38 12,-11 41-9,0 0-1,-2 0 1,0-1-1,1-24 1,-5 44-24,0 1 1,0-1-1,1 1 0,-1 0 1,0-1-1,0 1 0,0-1 0,0 1 1,0 0-1,0-1 0,-1 1 1,1-1-1,0 1 0,0 0 0,0-1 1,0 1-1,0 0 0,0-1 1,-1 1-1,1-1 0,0 1 1,0 0-1,-1 0 0,1-1 0,0 1 1,0 0-1,-1-1 0,-7 7 38,-7 20-18,14-24-23,-37 82 19,-43 141 0,38-100-14,-307 762 3,330-838-7,-90 187 0,110-235 0,-1 0 0,1 0 1,0-1-1,-1 1 0,1 0 0,-1 0 0,1-1 0,-1 1 0,0 0 0,1-1 1,-1 1-1,1-1 0,-1 1 0,0-1 0,-1 2 0,2-2 0,-1 0 1,1 0-1,0 0 0,-1-1 0,1 1 0,0 0 1,0 0-1,-1 0 0,1 0 0,0 0 0,0 0 1,-1-1-1,1 1 0,0 0 0,0 0 0,0 0 1,-1-1-1,1 1 0,0 0 0,0 0 0,0-1 1,0 1-1,0 0 0,-1 0 0,1-1 0,0 1 1,0 0-1,0 0 0,0-1 0,0 1 0,-1-4 4,1 1-1,-1-1 0,1 1 0,0-1 0,0 1 1,1-7-1,4-16 2,1 0 1,2 1 0,0 0-1,2 0 1,0 1 0,2 0-1,1 1 1,1 1 0,27-36-1,16-8 22,102-94 1,-114 117-26,47-43 7,-16 17 23,126-151 0,-176 186-22,-7 7 2,1 1 0,2 0 1,0 2-1,47-40 0,-58 59-12,-14 15 0,-2 1 0,-39 94 31,-5 14 36,42-100-59,2 1 0,0 0 0,1 0 0,-2 27-1,5-36-4,0-9-3,1 0 0,-1-1 0,1 1 1,-1-1-1,1 1 0,0 0 0,0-1 1,0 1-1,0 0 0,0-1 0,0 1 1,1 0-1,-1-1 0,0 1 0,1 0 0,-1-1 1,1 1-1,0 1 0,0-3 0,0 0 0,0 0 0,0 0 0,0 0 0,0 0 0,0 0 0,0-1 0,0 1 0,0 0 0,0 0 0,0-1 0,0 1 0,-1-1 0,1 1 0,0-1 0,0 1 0,0-1 0,-1 1 0,2-2 0,18-16 0,-16 15 0,22-24 18,-1-1 0,-2-1 0,23-36 0,34-43 29,-56 74-30,-20 28-2,0-1 0,0 1 0,1 0-1,0 0 1,0 0 0,11-9 0,-16 15-14,0 0-1,1 0 1,-1 0-1,0-1 1,0 1-1,0 0 1,0 0 0,1 0-1,-1 0 1,0 0-1,0 0 1,0 0-1,1 0 1,-1 0-1,0 0 1,0 0 0,0 0-1,0 0 1,1 0-1,-1 0 1,0 1-1,0-1 1,0 0 0,0 0-1,1 0 1,-1 0-1,0 0 1,0 0-1,0 0 1,0 0-1,0 1 1,1-1 0,-1 0-1,0 0 1,0 0-1,0 0 1,0 0-1,0 1 1,0-1-1,0 0 1,0 0 0,0 0-1,0 0 1,0 1-1,0-1 1,0 0-1,0 0 1,0 0-1,0 1 1,0-1 0,0 0-1,0 0 1,0 0-1,0 0 1,0 1-1,0-1 1,0 0-1,0 0 1,0 0 0,0 0-1,0 1 1,-2 16 13,1-14-4,1 8 1,0-1 0,1 0 0,0 0 0,0 0 0,1 0 0,6 18 0,25 57 25,-30-77-33,-1-3-1,1 1 1,0 0-1,0-1 0,0 0 1,1 0-1,-1 0 1,1 0-1,1-1 0,-1 1 1,6 4-1,-8-8 1,0 0-1,0 0 0,0 0 1,-1 0-1,1 0 1,0 0-1,0-1 0,1 1 1,-1-1-1,0 1 1,0-1-1,0 0 0,0 0 1,0 0-1,0 0 1,0 0-1,1-1 0,-1 1 1,0 0-1,0-1 0,0 0 1,0 1-1,0-1 1,0 0-1,0 0 0,-1 0 1,1 0-1,0-1 1,0 1-1,-1 0 0,1-1 1,2-2-1,8-8 5,-1-1 0,0-1 0,-1 0 0,0 0 0,8-19 0,35-82 44,-48 105-43,57-155 162,-50 146-132,-5 18-5,-1 13 13,0 18-30,-2 0 1,-1 0-1,0 37 0,-10 95 7,4-117-20,2-26 2,-7 63-7,7-73 10,-1 0 1,0 0-1,0 0 1,-1 0-1,-1 0 1,-6 13-1,10-22-6,0 1 0,-1 0-1,1-1 1,0 1 0,0-1-1,-1 1 1,1 0 0,-1-1-1,1 1 1,-1-1 0,1 1-1,-1-1 1,1 1 0,-1-1-1,1 0 1,-1 1 0,1-1-1,-1 1 1,0-1 0,1 0-1,-1 0 1,0 1 0,1-1-1,-1 0 1,0 0-1,1 0 1,-1 0 0,0 0-1,-1 0 1,1 0 1,0-1 0,0 0 0,0 0-1,0 1 1,0-1 0,0 0 0,1 0 0,-1 0-1,0 0 1,0 0 0,1 0 0,-1 0 0,0 0-1,1 0 1,-1-2 0,-4-9 19,1-1 0,-3-18-1,5 24-13,0 0 4,1 0-1,0 0 0,0 1 0,1-1 0,0 0 0,0 0 0,0 0 1,1 0-1,0 0 0,1 0 0,-1 0 0,1 1 0,5-11 0,-5 16-8,1 0 0,-1 0 0,1 1 0,0-1 0,0 1 0,-1-1 0,1 1 0,0 0 0,0 0 0,0 0 1,-1 0-1,6 2 0,-2-2-3,61 7 44,21 0 6,-60-6-40,1-2 0,0-1 0,-1-1 0,31-8 0,-52 10-9,0-1 0,0-1 0,0 1 0,-1-1 0,1 0 0,-1-1-1,1 1 1,-1-1 0,0-1 0,0 1 0,-1-1 0,1 0-1,-1 0 1,0-1 0,-1 1 0,1-1 0,-1 0 0,0 0 0,-1-1-1,1 1 1,3-12 0,-6 14 6,0 0 0,0 0 0,-1 0 0,0-1 0,1 1 0,-2 0 0,1 0 0,0 0 0,-2-5 0,2 8-4,0 0-1,0 0 1,0 0 0,0 0 0,-1 0 0,1 0 0,0-1 0,-1 1-1,1 1 1,-1-1 0,1 0 0,-1 0 0,0 0 0,1 0 0,-1 0-1,0 0 1,1 1 0,-1-1 0,0 0 0,0 0 0,0 1 0,0-1 0,0 1-1,0-1 1,0 1 0,0-1 0,0 1 0,0 0 0,0-1 0,0 1-1,0 0 1,0 0 0,0 0 0,0 0 0,0 0 0,0 0 0,0 0 0,-3 1-1,2-1 2,0 1-1,0 0 1,0 1-1,0-1 0,0 0 1,0 1-1,0-1 1,0 1-1,0 0 1,1-1-1,-1 1 0,0 0 1,1 0-1,0 0 1,-1 0-1,1 0 0,0 0 1,-1 3-1,0 0 0,0 0 0,1 0 0,-1 0 0,1 1 0,0-1 0,0 1 0,0 6-1,2-3 3,0 0-1,0 0 1,1 0-1,0 0 0,0 0 1,1-1-1,1 1 1,-1-1-1,1 0 0,1 0 1,-1 0-1,1 0 1,1-1-1,-1 0 1,13 12-1,-5-7 8,1 0-1,0 0 1,1-1-1,0-1 1,1-1 0,32 15-1,-41-21 36,1-1 0,-1 0 0,0-1 0,1 1 0,0-1 0,-1-1 0,1 0 0,13-1 0,-17 1-349,1 0 0,-1-1 0,1 0 1,-1 0-1,1 0 0,-1-1 0,0 1 1,0-1-1,0 0 0,0 0 0,0 0 1,0-1-1,0 1 0,6-7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15976,'0'0'6375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9536,'0'0'20568,"10"3"-20057,-7-3-472,7 3 122,0-1 1,1-1-1,-1 1 1,1-2 0,15 0-1,211-12 975,-99 17-1136,-72 0 0,-56-3 0,-9-1 0,1-1 0,-1 0 0,1 0 0,-1 0 0,1 1 0,-1-1 0,1-1 0,-1 1 0,1 0 0,1-1 0,12-1 850,-4 2-5635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12760,'0'0'15594,"11"0"-15114,258-18 2722,-219 12-2840,69-20-1,-95 24 630,-4-1-5947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22 341 8536,'0'0'8007,"1"-10"-7521,1-28-12,-2 38-435,0 0-1,0-1 1,0 1-1,0-1 1,0 1-1,0-1 1,0 1-1,0-1 1,0 1-1,0-1 1,0 1-1,0-1 0,0 1 1,0-1-1,0 1 1,0 0-1,-1-1 1,1 1-1,0-1 1,0 1-1,0-1 1,-1 1-1,1 0 0,0-1 1,-1 1-1,1 0 1,0-1-1,-1 1 1,-3 4 1584,4 9-979,-1-1 0,-4 17 0,-1 13-45,2 52 1016,4 1 0,3 0-1,26 145 1,-28-233-935,0 0-1,1 1 1,0-1-1,5 12 1,-25-44-551,16 15-129,0 0 0,1 0 0,0 0 0,1 0 0,0 0 0,0 0 0,3-15 0,0-3 0,41-511 0,-42 506 0,-2-1 0,-6-46 0,1 20 0,4 54 0,0 1 0,0-1 0,-1 1 0,0 0 0,0 0 0,0-1 0,0 2 0,-5-7 0,7 11 0,0 0 0,0 0 0,0 0 0,0-1 0,0 1 0,0 0 0,0 0 0,0 0 0,0 0 0,0 0 0,0 0 0,0 0 0,0-1 0,0 1 0,0 0 0,0 0 0,0 0 0,0 0 0,0 0 0,0 0 0,0-1 0,0 1 0,0 0 0,0 0 0,0 0 0,0 0 0,0 0 0,0 0 0,0-1 0,0 1 0,0 0 0,0 0 0,0 0 0,0 0 0,0 0 0,0 0 0,1 0 0,-1 0 0,0-1 0,0 1 0,0 0 0,0 0 0,0 0 0,0 0 0,10-1 0,19 6 0,-15-3 0,23 1 0,69-5 0,-31 0 0,136-3 0,-112 10 0,-94-5 0,-1 1 0,0-1 0,0 1 0,1 0 0,-1 0 0,7 4 0,-9-4 0,-1 0 0,1 0 0,0 0 0,0 1 0,-1-1 0,1 1 0,-1-1 0,0 1 0,1 0 0,-1-1 0,0 1 0,0 0 0,0 0 0,0 0 0,1 4 0,5 20 0,-1 1 0,-1 1 0,2 40 0,-1-12 0,0-10 0,-1-44-976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86 123 7736,'0'0'5865,"-9"6"-5609,-41 29 345,39-29 158,-5 8 6215,18-12-6726,0-1 0,0 1 0,0-1 0,0 1 0,0-1 0,1 0 0,-1 0 0,4 1 0,9 1 240,1-1-1,-1 0 0,0-1 1,1-1-1,-1 0 0,1-2 0,16-2 1,-25 3-343,-1-1 0,0 1 0,0-1-1,0-1 1,0 1 0,0-1 0,0 0 0,-1 0 0,1 0 0,-1-1 0,0 0 0,0 0 0,-1-1 0,1 1-1,6-9 1,-8 9-39,0 0 0,0 0 0,-1 0 0,1-1 0,-1 0 0,0 1 0,0-1 0,-1 0 0,0 0 0,1 0 0,-1 0 0,-1 0-1,1 0 1,-1 0 0,0 0 0,0 0 0,0 0 0,-1 0 0,-2-9 0,2 13-106,0-1 0,1 1 0,-1 0 0,0-1 0,0 1 0,-1 0 0,1 0 0,0 0 0,0 0 0,0 0 0,-1 0 0,1 0 0,-1 1 0,-2-2 0,-23-9 0,26 11 0,-6-3 0,0 1 0,0 1 0,-1-1 0,1 1 0,0 1 0,0-1 0,-1 1 0,1 0 0,0 1 0,-10 1 0,13-1 0,-1 1 0,0-1 0,0 1 0,1 0 0,-1 0 0,1 0 0,0 1 0,0-1 0,0 1 0,0 0 0,0 1 0,0-1 0,1 1 0,0-1 0,-1 1 0,-1 4 0,-1 1 0,0 0 0,1 0 0,0 1 0,1-1 0,0 1 0,1 0 0,0 0 0,0 0 0,1 1 0,-1 10 0,2-9 0,0 0 0,1 0 0,3 25 0,-2-34 0,0 1 0,0 0 0,0 0 0,0 0 0,1 0 0,0-1 0,0 1 0,0-1 0,0 1 0,0-1 0,1 0 0,-1 0 0,1 0 0,0 0 0,0-1 0,4 4 0,2 0 0,1-1 0,-1 0 0,1 0 0,0-1 0,0 0 0,0-1 0,0 0 0,1-1 0,-1 0 0,1 0 0,0-1 0,15-1 0,-5-1 0,1-1 0,-1 0 0,-1-2 0,1-1 0,26-9 0,52-24 850,-37 8-5635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8936,'0'0'15658,"-1"9"-15309,-7 83 780,4 0 0,9 117 0,-2-109 793,0-92-1562,-3-8-329,0 1 0,1-1 0,-1 0 0,0 1 0,0-1 0,1 1 0,-1-1 0,0 1 0,0-1 0,0 0 0,0 1 0,0-1 0,0 1 0,0-1 0,0 1 0,0-1 0,0 1 0,0-1-1,0 1 1,0-1 0,0 0 0,0 1 0,0-1 0,0 1 0,0-1 0,-1 1 0,1-1 0,0 0 0,0 1 0,-1-1 0,1 1 0,-1 0 0,1-1 477,-1 0-634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0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10752,'0'0'18770,"10"3"-18353,3 0-188,0 0 1,0 0-1,0-1 0,15 0 1,-5-2-137,47 0 697,90-11 0,-133 8-790,-18 3 0,0-1 0,1 0 0,15-4 0,-24 4-16,0 1 0,-1-1 1,1 1-1,0 0 0,0-1 0,0 1 1,0 0-1,0 0 0,0 0 0,0 0 1,0 0-1,0 0 0,0 0 0,0 0 0,-1 0 1,1 0-1,0 1 0,0-1 0,0 0 1,0 1-1,0-1 0,0 0 0,-1 1 1,1-1-1,0 1 0,0-1 0,-1 1 1,1 0-1,0-1 0,-1 1 0,1 0 0,0-1 1,0 3-1,5 4-3433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0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11152,'0'0'7231,"10"-11"-6656,95-117 1164,-36 44-386,-46 56-954,7-7 228,-1-2 1,-1-1 0,22-41-1,-33 47-246,6-11 492,-2-2 0,22-64 0,-43 103-177,-5 11-337,-8 14-115,0 3-145,1 1 0,2 0 0,0 1 0,2 0 0,0 0 0,2 1 0,0 0 0,2 0 0,-1 35 0,4-57-78,1 1 0,1-1 0,-1 0 0,0 0 0,1 0 0,-1 0 0,1 0 0,0 0 0,0 0 0,1 0 0,-1 0-1,0 0 1,1 0 0,0-1 0,-1 1 0,1-1 0,0 1 0,0-1 0,4 4 0,-3-5-1,-1 1 1,1-1-1,-1 0 1,1 0-1,0 0 1,-1 0-1,1 0 1,0-1-1,0 1 1,-1-1-1,1 0 0,0 0 1,0 0-1,0 0 1,-1 0-1,1 0 1,0-1-1,0 1 1,-1-1-1,1 0 1,0 0-1,2-2 1,3-1 24,0 0 1,0-1 0,-1 0-1,0 0 1,0-1 0,0 0-1,-1 0 1,0 0 0,0-1-1,9-13 1,3-9 101,21-43 0,-17 28-60,-2 7 5,-1-1 0,-3-1-1,17-56 1,-24 61 0,-4 19-37,-1 0 1,-1-1 0,0 1 0,0-19 0,-3 34-56,0 0 0,0 0 0,0 0 0,-1 0 0,1 0 0,0-1 0,0 1 0,0 0 0,0 0 0,0 0 0,0 0 0,0 0 0,-1 0 0,1-1 0,0 1 0,0 0 0,0 0 0,0 0 0,0 0 0,-1 0 0,1 0 0,0 0 0,0 0 0,0 0 0,0 0 0,-1 0 0,1 0 0,0 0 0,0 0 0,0 0 0,0 0 0,-1 0 0,1 0 0,0 0 0,0 0 0,0 0 0,0 0 0,-1 0 0,1 0 0,0 0 0,0 0 0,0 0 0,0 0 0,0 1 0,-1-1 0,1 0 0,0 0 0,0 0 0,0 0 0,0 1 0,-9 5 0,4 1 0,1 0 0,0 0 0,0 0 0,0 1 0,1-1 0,-4 15 0,-1 2 0,-1 4 0,1-1 0,-8 54 0,1 60 0,8-60 0,6-65 0,1-1 0,1 0 0,4 24 0,-1-3 0,-4-33 0,0 1 0,1-1 0,0 1 0,-1-1 0,1 0 0,1 1 0,-1-1 0,0 0 0,1 0 0,1 4 0,10-7-567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8536,'0'0'17441,"-3"10"-16967,-6 31-14,8-36-293,0 0 0,-1 0 0,0 0 0,0 0 0,0 0-1,-1-1 1,-5 8 0,-7 13 721,13-19-815,-3 7 590,0 0 0,-5 24 1,9-34-578,0 1 1,1-1 0,0 0 0,-1 0 0,1 1-1,0-1 1,1 0 0,-1 1 0,1-1 0,-1 0-1,1 0 1,0 0 0,0 1 0,0-1 0,1 0-1,-1 0 1,3 3 0,-1-3-87,-1-1 0,1 0 0,-1 0 0,1 0 0,-1 0 0,1-1 0,0 1 0,0-1 0,0 0 0,0 0 0,0 0 0,0 0 0,6 1 0,3 0 0,-1-1 0,17 0 0,-17 1 0,-9-1 0,-1-1 0,0 1 0,1-1 0,-1 0 0,1 0 0,-1 1 0,0-1 0,1 0 0,-1 0 0,1 0 0,-1 0 0,1-1 0,-1 1 0,0 0 0,1-1 0,1 0 0,-1 1 761,0-1-1397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10952,'0'0'21451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09:44.7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30 178 4512,'0'0'2704,"10"7"-2523,5 1-117,51 71 8090,-68-78-8008,-22-2 931,24-4-965,0 5-98,0 0 1,0-1-1,0 1 1,1 0-1,-1-1 0,0 1 1,0 0-1,0-1 1,0 1-1,0 0 0,0-1 1,0 1-1,0-1 1,0 1-1,0 0 1,0-1-1,0 1 0,-1 0 1,1-1-1,0 1 1,0 0-1,0-1 0,0 1 1,0 0-1,-1-1 1,1 1-1,0 0 1,0-1-1,-1 1 0,1 0 1,0 0-1,-1-1 1,1 1-1,0 0 1,0 0-1,-1 0 0,1-1 1,0 1-1,-1 0 1,1 0-1,-1 0 0,1 0 8,-1-1-15,1 1 1,0 0-1,0-1 0,0 1 1,0-1-1,0 1 0,-1 0 1,1-1-1,0 1 1,0 0-1,-1-1 0,1 1 1,0 0-1,-1-1 0,1 1 1,0 0-1,-1 0 1,1-1-1,0 1 0,-1 0 1,1 0-1,0 0 1,-1-1-1,1 1 0,-1 0 1,1 0-1,-1 0 0,1 0 1,0 0-1,-2 0 1,-18-1 203,2-1-38,17 2-171,0 0 1,0 0-1,0 0 0,0 0 1,1-1-1,-1 1 0,0 0 1,0 1-1,0-1 0,0 0 1,0 0-1,0 0 0,0 0 1,-1 1-1,1 0-1,1-1 0,-1 0 0,0 0 0,1 1-1,-1-1 1,0 0 0,0 0 0,1 0 0,-1 0 0,0 0 0,0 0 0,1 0 0,-1 0 0,0 0-1,0-1 1,1 1 0,-1 0 0,-1-1 0,2 1 2,-1 0-1,1 0 1,0-1-1,0 1 1,-1 0 0,1 0-1,0 0 1,-1 0-1,1 0 1,0 0-1,-1-1 1,1 1 0,0 0-1,-1 0 1,1 0-1,0 0 1,-1 0-1,1 1 1,-1-1 0,1 0-1,0 0 1,-1 0-1,1 0 1,0 0-1,0 0 1,-1 0 0,1 1-1,-1-1 1,1 0-1,0 1-1,1-1 1,-1 0 0,0 0 0,0 1 0,0-1-1,0 0 1,1 0 0,-1 1 0,0-1 0,0 0-1,1 0 1,-1 0 0,0 1 0,0-1 0,1 0-1,-1 0 1,0 0 0,1 0 0,-1 0 0,0 0-1,0 0 1,1 0 0,-1 1 0,0-1 0,1 0-1,-1 0 1,0 0 0,1 0 0,-1-1 0,0 1-1,0 0 1,1 0 0,-1 0 0,0 0 0,1 0-1,38-2 47,-27 1-16,0 0 0,1 1 0,-1 1 0,14 1 0,-15 0 12,0 0-1,0-2 1,13 0-1,21 2 62,27 4 4,-11-3-21,25 8 159,-9-2-36,-47-6-43,37 1 0,-44-3-102,116-7 420,-111 6-346,-10-1 1,1 1 0,28 4 1,-38-3-101,1 0 0,-1-1 0,17-3 0,6 1 9,60-8 97,-75 10-82,-1 0 0,1-2 0,0 0-1,0 0 1,-1-2 0,0 0 0,31-12 0,-41 13-21,0 1 1,0 0-1,1 1 1,8-2-1,19-4 238,-12 4-122,-20 3-140,0 0 0,0 0 0,0 0 1,0-1-1,0 1 0,0 0 0,0-1 0,0 1 1,0-1-1,0 0 0,0 0 0,0 0 0,-1 0 1,1 0-1,0 0 0,0 0 0,-1 0 0,4-4 1,-4 4-9,1 0 0,-1 0 0,1 0 0,0 0 0,-1 0 0,1 0 1,0 0-1,0 1 0,0-1 0,0 1 0,0-1 0,0 1 0,0 0 1,0-1-1,0 1 0,0 0 0,0 1 0,0-1 0,0 0 0,-1 0 1,1 1-1,4 0 0,14 1-29,-14-2 2,1 0 1,-1 1-1,1-1 0,-1 1 0,1 1 0,-1-1 0,10 4 1,-5-1 0,1 0 0,23 3 0,16 5-10,-17-1 29,1-1 0,1-2 0,-1-1 1,46 3-1,-63-10-22,-1 0 0,1-2 0,-1 0 0,1 0 0,-1-2 0,24-8 0,-14 3 37,-2-2-1,0-1 1,32-20 0,-50 27 5,0 1 0,0 1 0,1-1 1,-1 1-1,1 1 0,-1-1 0,1 1 1,0 0-1,16-1 0,-18 3-11,0 1-1,0-1 1,0 1 0,0 0-1,0 0 1,0 1 0,0 0-1,-1 0 1,1 0 0,-1 0-1,1 1 1,-1 0 0,0 0-1,6 5 1,108 87 171,-116-93-181,0 0-1,0 0 0,0-1 0,0 1 1,0-1-1,0 0 0,0 0 1,0 0-1,0 0 0,0-1 0,1 1 1,-1-1-1,0 0 0,1 0 1,4 0-1,-3-1 2,0-1 1,0 1-1,0-1 1,0 0-1,0 0 1,0 0-1,0-1 1,7-5-1,4-4 10,0-2 0,-1 0-1,24-31 1,-30 34-13,-3 5-1,92-120 99,-95 121-82,1 0-1,0 1 1,1 0-1,-1 0 0,1 0 1,0 0-1,0 0 1,0 1-1,0 0 0,1 0 1,-1 1-1,1-1 1,-1 1-1,1 0 1,0 1-1,0-1 0,0 1 1,0 0-1,0 1 1,0 0-1,0 0 1,0 0-1,0 0 0,1 1 1,-1 0-1,-1 0 1,1 1-1,0 0 0,0 0 1,7 4-1,5 0 29,0-1 1,0 0-1,0-1 0,1-1 0,-1-1 0,1-1 0,32-1 0,13 2-3,-55-1-32,0 0 0,0 1 0,0 0-1,0 1 1,0 0 0,0 1 0,0 0 0,-1 0 0,9 6-1,28 13 14,-32-19-21,-1-1 0,0 0 0,1-1 0,-1 0 0,1-1 0,0 0 0,0-1 0,-1-1-1,1 0 1,17-4 0,-24 5-6,0-1 0,1 1 1,-1 0-1,0 0 0,0 1 0,0-1 0,0 1 0,0 1 0,0-1 0,0 1 0,0 0 0,0 1 0,-1-1 0,8 6 1,0 0-8,-1 1 1,-1 1 0,0 0 0,19 21 0,-29-30 11,-1 0-1,1 0 1,0-1-1,0 1 1,-1 0-1,1 0 1,0-1 0,0 1-1,0 0 1,0-1-1,0 1 1,0-1 0,0 1-1,0-1 1,0 1-1,0-1 1,1 0 0,-1 0-1,0 0 1,0 1-1,0-1 1,0 0 0,0 0-1,1-1 1,-1 1-1,0 0 1,0 0 0,0 0-1,0-1 1,0 1-1,0-1 1,0 1 0,0-1-1,2 0 1,0 0-1,1 0 0,0 1 1,0-1-1,0 1 0,0 0 1,0 0-1,0 1 0,0-1 0,0 1 1,0 0-1,0 0 0,0 0 0,0 0 1,0 1-1,-1-1 0,1 1 0,-1 0 1,1 0-1,4 4 0,-2-2 1,1 0-1,0 0 1,1-1 0,7 2-1,-8-3-1,1-1 0,0 0 0,-1 0 0,1-1 0,0 0 0,-1-1 0,1 0 0,0 0 0,-1 0 0,1-1 0,-1 0 0,0-1 0,1 1 0,10-7 0,4-3 0,-1-1 0,0-2 0,21-18 0,-28 21 0,10-8 0,-23 19 0,1 1 0,-1-1 0,1 1 0,-1-1 0,1 1 0,-1-1 0,1 1 0,-1 0 0,1 0 0,-1-1 0,1 1 0,-1 0 0,1 1 0,-1-1 0,1 0 0,-1 0 0,3 1 0,26 11 0,-25-10 0,0 1 0,0-1 0,0 0 0,0-1 0,1 1 0,-1-1 0,1 0 0,-1-1 0,1 1 0,-1-1 0,1 0 0,-1 0 0,1-1 0,-1 1 0,9-3 0,29-17 28,-40 18-24,1 0 0,-1 0 1,1 0-1,0 0 0,0 0 0,-1 1 1,1-1-1,0 1 0,0 0 0,1 0 1,-1 1-1,0-1 0,0 1 0,0 0 1,0 0-1,1 0 0,-1 1 1,0 0-1,0-1 0,0 1 0,6 3 1,3 1-13,0 0 1,1-1-1,0-1 1,0 0-1,0-1 1,0 0 0,0-1-1,0-1 1,1 0-1,-1-1 1,0 0-1,0-1 1,23-7 0,-13 5 5,-1 1 1,1 1 0,0 2-1,0 0 1,25 4-1,11-1 1,-43-2 1,-4 0 0,0-1 0,0 0 0,0-1 0,-1 0 0,21-5 0,-4-3 0,32-12 0,-58 19 6,1 1 0,0 0-1,0 0 1,0 0 0,0 0-1,0 0 1,0 1 0,0 0-1,0 0 1,0 0 0,0 0-1,0 1 1,0-1 0,0 1-1,-1 0 1,1 0 0,0 1-1,0-1 1,0 1 0,-1-1-1,1 1 1,-1 1 0,4 1-1,-3-1-5,-3-2 0,0 0 0,0-1 0,0 1 0,0 0 0,0-1 0,0 1 0,1-1 0,-1 1 0,0-1 0,0 1 0,0-1 0,0 0 0,1 0 0,-1 0 0,0 1 0,0-1 0,1 0 0,-1-1 0,0 1 0,0 0 0,3-1 0,28 7 0,-28-6 1,0 1 0,0 0 0,0 0 0,0 0 0,0 0 0,0 0 0,0 1 0,0 0-1,0 0 1,-1 0 0,1 0 0,-1 1 0,0-1 0,1 1 0,-1 0 0,2 3 0,0-1 0,0-1 0,1 1 0,-1-1 1,1-1-1,11 7 0,7 2-6,-17-9 4,-1 0-1,1 0 0,0 0 1,0-1-1,14 3 0,-12-4 2,2 1-1,1 0 1,-1-1-1,1-1 0,0 0 0,17-2 0,-23 1-11,-4 1 3,1 0-1,-1 0 1,0 0-1,1 0 1,-1-1-1,1 1 1,-1-1-1,0 0 1,1 0-1,-1 0 1,0 0-1,0 0 1,0 0-1,1 0 1,-1-1-1,-1 1 1,1-1-1,0 0 1,0 1-1,0-1 1,-1 0-1,1 0 1,-1 0-1,2-3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18791,'0'0'3256,"73"10"-3464,-21 3-56,10-7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9744,'0'0'14591,"0"10"-14039,7 92 1033,1 33 742,1-37 1285,-6-99-3349,-1-7-178,-3-34-85,0 26 0,0 1 0,1-1 0,1 1 0,3-18 0,5-18 0,-7 34 0,0 0 0,2 1 0,0-1 0,1 1 0,11-27 0,-13 38 0,0 1 0,-1-1 0,2 1 0,-1 0 0,0 0 0,1 0 0,0 0 0,0 0 0,0 1 0,0 0 0,7-4 0,-9 5 0,1 1 0,0 0 0,0 0 0,0 0 0,0 0 0,0 0 0,0 1 0,0 0 0,0-1 0,0 1 0,0 0 0,0 0 0,0 1 0,0-1 0,0 1 0,0-1 0,0 1 0,0 0 0,-1 0 0,6 3 0,-3-1 0,0 0 0,0 1 0,0-1 0,0 1 0,-1 1 0,0-1 0,0 0 0,0 1 0,0 0 0,-1 0 0,5 9 0,2 6 0,13 38 0,-1 27 0,-2-5 0,-16-70 0,-1 1 0,0 0 0,0 0 0,-1 0 0,0 13 0,7 4 0,-9-28 14,0 0 0,0 0-1,0 1 1,0-1 0,0 0 0,0 0 0,0 0 0,0 0-1,0 0 1,0 1 0,0-1 0,0 0 0,0 0-1,0 0 1,0 0 0,0 0 0,0 0 0,0 1 0,0-1-1,0 0 1,0 0 0,0 0 0,1 0 0,-1 0-1,0 0 1,0 0 0,0 1 0,0-1 0,0 0 0,0 0-1,0 0 1,1 0 0,-1 0 0,0 0 0,0 0 0,0 0-1,0 0 1,0 0 0,0 0 0,1 0 0,-1 0-1,0 0 1,0 0 0,0 0 0,0 0 0,0 0 0,1 0-1,-1 0 1,0 0 0,0 0 0,0 0 0,0 0-1,0 0 1,0 0 0,1 0 0,-1 0 0,0 0 0,0 0-1,0 0 1,0-1 0,8-5-966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9344,'0'0'13665,"0"13"-13068,-15 248 2839,5-163-2173,-2 27 636,11-115-1407,-1 1-1,0 0 1,-5 17-1,-1 1 98,6 4-589,2-33 0,1 1 0,0-1 0,0 0 0,-1 0 0,1 0 0,0 0 0,0 0 0,0 0 0,-1 0 0,1 0 0,0 0 0,0 0 0,0 0 0,-1 0 0,1 0 0,0-1 0,0 1 0,-1 0 0,1-1 0,1 0 0,26-9 0,-23 8 0,-3 1 0,17-7 0,1 1 0,0 0 0,0 2 0,1 0 0,-1 1 0,23-1 0,-27 4 0,-13 1 0,-1-1 0,0 1 0,1 0 0,-1 0 0,1 0 0,-1 0 0,0 1 0,6 0 0,-2 0 596,9 1-892,-10 2-3996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14064,'0'0'8850,"12"-6"-8157,95-48 1361,-94 48-1537,0 1 1,1 1 0,-1 1 0,1 0-1,0 0 1,0 1 0,1 1 0,16 1-1,-30 0-397,1-1-1,-1 1 0,1 0 1,-1 1-1,1-1 0,-1 0 1,0 0-1,1 1 0,-1-1 1,1 1-1,-1-1 0,0 1 1,2 0-1,-2 0-139,-1-1 0,0 0 1,0 0-1,0 1 0,0-1 0,1 0 0,-1 0 0,0 1 0,0-1 1,0 0-1,0 0 0,0 1 0,0-1 0,0 0 0,0 1 0,0-1 0,0 0 1,0 0-1,0 1 0,0-1 0,0 0 0,0 0 0,0 1 0,0-1 1,0 0-1,0 1 0,0-1 0,-1 0 0,-4 8-4132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11256,'0'0'10654,"9"-6"-9955,0 1-505,-5 2-94,0 0 1,0 0-1,1 0 0,-1 1 1,1-1-1,0 1 0,0 0 1,0 1-1,0-1 1,0 1-1,8-1 0,34-1 1383,1 2 0,74 8-1,-94-7-8,-6 0-3941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10848,'0'0'16279,"11"-6"-15667,-5 3-519,5-2 92,0-1-1,1 2 0,0-1 0,0 2 1,17-4-1,68-14 1714,-71 15-1318,-4 2-257,-1 1 0,26 0 0,16-3 51,-58 5-252,0 1-1,-1-1 1,1 1-1,0 0 1,0 0-1,7 2 1,-10-1-558,0-1 1,0 1-1,0 0 1,0-1-1,0 1 1,-1 0-1,1 1 1,0-1-1,0 0 1,2 3-1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9344,'0'0'21450,"10"1"-21141,142 0 561,21 0-84,-89 6-786,-36-12 0,-41 10 984,-4-1-3823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103 107 10848,'0'0'6149,"0"-9"-5579,-2-26-23,2 34-495,0 1-1,0-1 1,0 1-1,0-1 1,0 1-1,0-1 1,0 1 0,0-1-1,0 1 1,0-1-1,0 1 1,0-1-1,0 1 1,0 0-1,0-1 1,-1 1-1,1-1 1,0 1 0,0-1-1,-1 1 1,1 0-1,0-1 1,0 1-1,-1-1 1,1 1-1,0 0 1,-1 0 0,1-1-1,-1 1 1,0-1-1,-2-2 916,3 2-830,-1 1 1,1-1-1,0 0 0,-1 1 0,1-1 0,-1 0 0,1 1 0,-1-1 0,0 1 0,1-1 0,-1 1 0,0-1 0,1 1 1,-1-1-1,0 1 0,0 0 0,1-1 0,-1 1 0,0 0 0,0 0 0,-1-1 1914,0 3-1852,1-1 1,0 0 0,0 1 0,0-1 0,-1 1 0,1-1-1,1 1 1,-3 2 0,-4 16 120,0-1 1,1 1-1,1 1 0,0-1 0,2 1 0,-1 21 1,0-10 13,-8 170 1347,9-118-941,3 64-385,5-417-355,-8 120 0,0 86 0,-1 11 0,2 36 0,1-1 0,0 0 0,3-29 0,-1 43 0,-1 1 0,1 0 0,0-1 0,0 1 0,0 0 0,0 0 0,0 0 0,1 0 0,-1 0 0,1 0 0,-1 0 0,1 0 0,0 0 0,0 1 0,-1-1 0,1 1 0,0-1 0,1 1 0,-1 0 0,0 0 0,0 0 0,0 0 0,1 0 0,-1 0 0,4 0 0,4-1 0,0 0 0,0 1 0,0 0 0,0 1 0,10 0 0,0 1 0,0 1 0,36 8 0,-46-7 0,0 1 0,0-1 0,-1 1 0,1 1 0,-1 0 0,0 0 0,11 10 0,-4-2 0,0 2 0,-1 0 0,-1 1 0,0 1 0,-2 0 0,0 0 0,0 1 0,-2 1 0,14 31 0,-16-28 0,-1-1 0,0 1 0,-2 0 0,0 0 0,-2 1 0,0-1 0,-1 1 0,-3 42 0,0-58 0,0 1 0,-1-1 0,0 0 0,0 0 0,-1 0 0,1 0 0,-2 0 0,1 0 0,-1-1 0,0 1 0,0-1 0,0 0 0,-1 0 0,0-1 0,-1 0 0,-7 7 0,6-6 0,-1-1 0,1 0 0,-1 0 0,-1-1 0,1 0 0,0 0 0,-1-1 0,0 0 0,0-1 0,0 0 0,0 0 0,-18 0 0,-104-8 0,16-1 0,114 7 0,1 0 0,0 0 0,0 0 0,0 0 0,0 0 0,0 0 0,-1 0 0,1 0 0,0 0 0,0 0 0,0 0 0,0 1 0,0-1 0,0 0 0,0 0 0,-1 0 0,1 0 0,0 0 0,0 0 0,0 0 0,0 1 0,0-1 0,0 0 0,0 0 0,0 0 0,0 0 0,0 0 0,0 1 0,0-1 0,0 0 0,0 0 0,0 0 0,0 0 0,0 0 0,0 1 0,0-1 0,0 0 0,0 0 0,0 0 0,0 0 0,0 0 0,0 1 0,0-1 0,0 0 0,0 0 0,1 0 0,-1 0 0,0 0 0,0 0 0,0 1 0,0-1 0,0 0 0,0 0 0,0 0 0,1 0 0,-1 0 0,0 0 0,0 0 0,0 0 0,0 0 0,0 0 0,0 0 0,1 0 0,8 3-45,1-1 0,0-1 1,-1 0-1,1 0 0,0-1 0,16-1 0,-8 0-3626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10344,'0'0'11987,"-11"4"-11311,0 0-394,-1 1 0,1 1 0,0 0 0,0 0 0,0 1 0,1 1 0,0-1 0,-14 16 0,21-19-129,0 1 1,0 0-1,1 0 1,-1 0-1,1 1 1,0-1-1,1 0 1,-1 1 0,1-1-1,0 1 1,0 0-1,1-1 1,0 1-1,0 0 1,0-1-1,1 1 1,-1 0-1,1-1 1,1 1 0,-1-1-1,1 1 1,0-1-1,3 6 1,-3-8-72,0 0 0,0 1 0,1-1 0,0 0 0,-1 0 0,1 0 0,0-1 0,0 1 0,1-1 1,-1 0-1,0 1 0,1-1 0,-1-1 0,1 1 0,0-1 0,0 1 0,0-1 0,-1 0 0,1 0 0,0-1 0,0 1 0,0-1 1,0 0-1,0 0 0,0 0 0,0 0 0,0-1 0,0 0 0,0 0 0,0 0 0,0 0 0,0-1 0,-1 1 0,1-1 0,0 0 0,-1 0 1,0 0-1,1 0 0,-1-1 0,0 0 0,0 1 0,3-5 0,12-23 798,-10 13-5836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17983,'0'0'5808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10344,'0'0'7838,"5"10"-7226,112 259 2967,-27-49-54,-74-177-652,-16-43-2793,1 0 0,-1 0 0,0 0 1,1 0-1,-1 0 0,0 0 0,0 0 0,1 0 0,-1-1 0,0 1 0,0 0 0,1 0 1,-1 0-1,0 0 0,0 0 0,1-1 0,-1 1 0,0 0 0,0 0 0,0 0 0,1-1 1,-1 1-1,0 0 0,0 0 0,0 0 0,0-1 0,0 1 0,1 0 0,-1 0 1,0-1-1,0 1 0,0 0 0,0-1 0,0 1 0,0 0 0,8-16 525,25-83-438,4 0-1,72-132 0,-89 194-166,30-49 0,-43 76 0,1 0 0,0 1 0,0-1 0,1 2 0,19-16 0,-27 23 0,0 1 0,0 0 0,-1 0 0,1-1 0,0 1 0,0 0 0,-1-1 0,1 1 0,0-1 0,-1 1 0,1 0 0,0-1 0,-1 0 0,1 1 0,-1-1 0,1 1 0,-1-1 0,1 0 0,-1 1 0,1-1 0,-1 0 0,0 1 0,1-1 0,-1-1 0,-24 19 0,7-8 0,0-2 0,-1 0 0,0-1 0,0-1 0,-1-1 0,0-1 0,-26 2 0,-24-4 0,-87-11 0,114 7 0,29 1 0,1 0 0,-19-6 0,-3-1 0,34 9 0,-1 0 0,1-1 0,0 1 0,-1 0 0,1 0 0,-1 0 0,1 0 0,-1 0 0,1 0 0,-1 0 0,1 0 0,0 0 0,-1 0 0,1 0 0,-1 0 0,1 0 0,-1 0 0,1 0 0,0 0 0,-1 0 0,1 1 0,-1-1 0,1 0 0,0 0 0,-1 1 0,1-1 0,-1 0 0,1 0 0,0 1 0,-1-1 0,1 1 0,0 0 0,0 0 0,0 0 0,0-1 0,0 1 0,1 0 0,-1 0 0,0-1 0,0 1 0,0 0 0,1 0 0,-1-1 0,1 1 0,-1 0 0,1 0 0,25 31 0,-23-29 0,18 19-3941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4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8744,'0'0'2080,"-1"10"-1740,-2 32-16,3-40-237,-1-1 0,1 1 1,0-1-1,0 1 0,1-1 1,-1 0-1,0 1 0,0-1 0,1 1 1,-1-1-1,1 0 0,-1 1 1,1-1-1,1 2 0,1 9 2689,0-13-2680,0 0 1,0 1-1,0-1 1,-1-1-1,1 1 1,0 0 0,-1-1-1,1 1 1,-1-1-1,0 0 1,1 1-1,-1-1 1,0 0-1,0-1 1,0 1-1,3-5 1,28-43 290,-32 49-379,27-53 320,38-101 1,-25 52-42,-13 34 98,-3-2 1,-3 0 0,23-139-1,-33 102 289,-10 88-469,-1 1 1,0-1-1,-2 1 1,0-1-1,-5-21 1,6 41-187,0-1-1,0 0 1,0 1 0,0-1 0,0 0-1,0 1 1,-1-1 0,1 0-1,0 1 1,0-1 0,-1 0-1,1 1 1,-1-1 0,1 1 0,0-1-1,-1 1 1,1-1 0,-1 1-1,1-1 1,-1 1 0,1-1 0,-1 1-1,0 0 1,1-1 0,-1 1-1,-1-1 1,1 1-9,0 0 0,0 1 0,1-1-1,-1 0 1,0 1 0,0-1 0,0 0 0,0 1-1,0-1 1,1 1 0,-1-1 0,0 1 0,0 0 0,1-1-1,-1 1 1,-1 1 0,-24 36 31,25-35-13,-29 54 102,-37 103-1,56-127-98,3-1 0,-5 35 1,-4 12 49,12-50-35,1-1 0,2 1 0,1 44 0,1-54-30,0 192 413,8-167-300,-3-19-58,-3-14-22,0 1 1,1 0-1,9 20 0,-11-28-32,1-1 1,0 1-1,0-1 0,0 1 0,0-1 0,1 0 0,-1 0 0,1 0 0,0 0 0,0 0 0,0-1 0,0 1 0,1-1 0,-1 0 1,4 2-1,-3-3-9,0 0 1,-1 0 0,1-1 0,0 0 0,0 0 0,0 0 0,0 0 0,0 0-1,-1-1 1,1 0 0,0 0 0,0 0 0,3-1 0,4-2 17,-1 0 1,0 0 0,13-9-1,-7 2 2,-2 0 1,1 0-1,-2-2 0,16-16 0,42-61 92,-40 50-63,-20 23-27,-1 1 0,0-2 0,10-25 1,-1 2 28,17-49 123,-30 63-22,-23 74 142,3-20-247,1 0 0,2 1 1,-16 58-1,7-21 46,18-57-80,0 1 0,0 0-1,1-1 1,0 1 0,1 0 0,0-1-1,0 1 1,2 13 0,1-15 5,0 0 0,0 0 0,1 0 0,0 0 0,0-1 0,1 0 0,-1 0 0,1 0 0,1 0 0,8 7 0,-12-11-15,2 3 152,-3-4-156,0 0 0,0 0 0,-1 0 0,1 0 0,0 0 0,0 0 1,0 0-1,0-1 0,0 1 0,0 0 0,0-1 0,0 1 0,1-1 0,-1 1 0,0-1 1,0 1-1,2-1 0,-2 1-5,0-1 1,0 0 0,0 1-1,1-1 1,-1 1 0,0-1-1,0 1 1,0-1-1,0 1 1,-1 0 0,1-1-1,0 1 1,0 0-1,0 0 1,0 0 0,-1 0-1,2 1 1,-1-1-1,0 0-1,-1 1 1,1-1 0,0 0-1,0 0 1,0 0 0,1 0-1,-1 0 1,0-1 0,0 1-1,0 0 1,1 0 0,-1-1-1,0 1 1,1-1 0,-1 1-1,0-1 1,3 1 0,1-1 5,9 2 60,-13-1-64,-1-1 0,1 1 0,-1 0 0,0 0 0,1 0 0,-1 0 0,0 0 0,0 0-1,0 0 1,0 0 0,1 0 0,-1 0 0,-1 0 0,1 1 0,0-1-3,0-1 1,0 0-1,0 0 0,0 0 0,0 1 0,0-1 1,1 0-1,-1 0 0,0 0 0,0 1 1,0-1-1,0 0 0,0 0 0,0 0 0,0 0 1,1 1-1,-1-1 0,0 0 0,0 0 1,0 0-1,0 0 0,1 0 0,-1 0 0,0 1 1,0-1-1,0 0 0,1 0 0,-1 0 1,0 0-1,0 0 0,0 0 0,1 0 0,-1 0 1,0 0-1,0 0 0,1 0 0,12-2 20,15-8 20,-25 8-36,29-13 149,39-25-1,-71 40-152,5-3 14,0-1 0,-1 0-1,1 0 1,-1 0 0,1 0-1,-1-1 1,0 0 0,-1 0-1,1 0 1,-1 0 0,0-1-1,-1 1 1,1-1 0,-1 0-1,0 1 1,0-1 0,-1 0-1,0 0 1,0 0 0,0 0-1,-1-1 1,0 1 0,-1-10-1,1 13-9,-3-14 30,0-1 0,-1 1 0,-12-30-1,14 42-26,0 1 0,0 0-1,0-1 1,-1 1-1,0 0 1,0 1-1,0-1 1,0 0 0,-1 1-1,1 0 1,-1 0-1,0 0 1,0 0 0,0 0-1,0 1 1,0 0-1,0 0 1,-1 0 0,-5-1-1,-19-5 4,11 2 21,0 2 0,-32-5 0,18 10 14,15-1 13,37-5-56,64-7 18,1 4-1,104 4 1,-151 3 80,52-8 1,-32 2 18,-57 7-116,-1 0 1,0 0 0,0 0-1,1 0 1,-1 0-1,0 0 1,0 0 0,1 0-1,-1 0 1,0 0-1,0 0 1,0-1 0,1 1-1,-1 0 1,0 0-1,0 0 1,0 0 0,1 0-1,-1-1 1,0 1-1,0 0 1,0 0 0,0 0-1,0 0 1,1-1-1,-1 1 1,0 0 0,0 0-1,0-1 1,0 1-1,0 0 1,0 0 0,0 0-1,0-1 1,0 1-1,0 0 1,0 0-1,0-1 1,0 1 0,0 0-1,0 0 1,0-1-1,0 1 1,0 0 0,0 0-1,0 0 1,0-1-1,0 1 1,-1 0 0,1-1-1,-8-8-2238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11952,'0'0'3408,"0"12"-2568,1 28-212,0 25 1718,-8 72 1,2-79 1417,10-69-2461,1 4-1061,37-88 1164,-13 28-628,-16 33-399,9-20 168,-20 49-445,0 0 0,0 0 0,0 0 0,1 0 0,0 1 0,0-1 0,6-5 0,-9 10-77,0-1 0,0 0 0,0 1 0,0-1 0,-1 1 0,1-1 0,0 1 0,0 0 0,0-1 0,0 1 0,0 0 0,0 0 0,0-1 0,0 1 0,0 0 0,0 0-1,0 0 1,0 0 0,0 0 0,0 1 0,0-1 0,0 0 0,0 0 0,0 1 0,0-1 0,0 1 0,0-1 0,0 0 0,0 1 0,0 0 0,0-1 0,-1 1 0,1 0 0,0-1-1,0 1 1,-1 0 0,1 0 0,-1-1 0,1 1 0,0 0 0,-1 0 0,0 0 0,1 2 0,4 5 126,-1 1-1,-1 0 1,5 17-1,-5-17-40,5 17-72,2 1 1,1-2 0,1 1-1,20 31 1,-27-52-3986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68 9744,'0'0'10431,"-9"0"-9912,-50 0 6833,88-7-2639,36-13-4713,-48 14 0,0 0 0,1 1 0,-1 1 0,1 1 0,19-1 0,2 1 0,-16 2 0,33 1 0,-10 9 0,-36-7 0,1 1 0,0-2 0,13 2 0,-20-3 0,-1-1 0,1 1 0,0-1 0,0 1 0,-1-1 0,1 0 0,0 0 0,-1-1 0,1 1 0,-1-1 0,1 1 0,-1-1 0,4-3 0,-6 4 4,10-6 990,-11 7-1087,1 0 1,-1 0 0,0 0-1,0 0 1,0 0-1,0 0 1,0 0-1,1 0 1,-1 0-1,0 0 1,0 1-1,0-1 1,0 0-1,0 0 1,0 0-1,1 0 1,-1 0-1,0 0 1,0 0-1,0 1 1,0-1-1,0 0 1,0 0-1,0 0 1,0 0 0,0 1-1,0-1 1,0 0-1,0 0 1,0 0-1,0 0 1,0 0-1,0 1 1,0-1-1,0 0 1,0 0-1,0 0 1,0 0-1,0 1 1,0-1-1,0 0 1,0 0-1,0 0 1,0 0-1,0 0 1,0 1-1,0-1 1,0 0-1,-1 0 1,1 0 0,0 0-1,0 0 1,0 1-1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9536,'0'0'18400,"10"-1"-17982,162-21 1540,-32 16-37,-135 6-1851,4-1-5,0 2 0,0-1 0,0 1 1,0 0-1,0 1 0,16 5 0,-20-3 840,0-1-1893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8336,'0'0'6605,"-8"2"-6209,-57 7 2164,55-8-1580,6 0-335,1 0-1,-1 0 0,0-1 0,0 1 1,0-1-1,0 0 0,0 0 1,0-1-1,0 1 0,-7-2 1,1-1 1945,24 4 549,37-2-2659,72 10 1,-72-4-377,-26-1-104,0 1 0,0 1 0,-1 1 0,0 1 0,44 22 0,-65-29 0,27 8 850,-12-7-5635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62 637 9744,'0'0'1826,"-5"10"-819,2-2-786,-4 7 704,0 0 1,-1 0 0,-20 26 0,24-31 288,5-10-1182,-1 0 0,1 0 0,-1 0 0,0 0 0,1 0 0,-1 0 0,0 0-1,1 0 1,-1 0 0,0 0 0,1 0 0,-1 0 0,1 0 0,-1 0 0,0 0 0,1 0 0,-1 0 0,0 0 0,1-1 0,-1 1 0,0 0-1,1 0 1,-1 0 0,0-1 0,0 1 0,1 0 0,-1 0 0,0-1 0,0 1 0,1 0 0,-1-1 0,26-21 452,-2-2 0,0-1 0,22-30 0,-16 18-22,83-107 1049,-13 16-379,35-29 785,-121 136-1502,-13 18-257,1-1-1,0 1 1,0 0-1,0 1 1,1-1 0,-1 0-1,0 0 1,6-3-1,-14 12 242,1 1 0,0-1 0,0 1 0,0 0 0,1 1 0,-4 8 0,-2 3-70,-15 27 139,-20 51 0,37-78-291,1 0 0,1 1-1,1 0 1,1 0 0,-3 36 0,7-54-171,0 4 12,-1-1 1,2 1-1,-1 0 0,2 7 0,-2-12-18,0 0 1,1 0-1,-1 0 1,0 0-1,0 0 1,1 0-1,-1 0 0,1 0 1,-1 0-1,1-1 1,-1 1-1,1 0 1,-1 0-1,1 0 1,0-1-1,0 1 0,-1 0 1,1-1-1,0 1 1,0-1-1,0 1 1,-1-1-1,1 1 1,0-1-1,0 0 0,0 1 1,0-1-1,0 0 1,0 0-1,0 1 1,0-1-1,0 0 1,1 0-1,13-2 0,-1-1 0,0 0 0,0 0 0,-1-2 0,1 0 0,-1 0 0,0-1 0,0-1 0,-1 0 0,1-1 0,-2 0 0,1 0 0,13-14 0,7-10 0,-2-1 0,51-72 0,-57 71 0,-1-1 0,-2-2 0,19-46 0,-34 68 0,0-1 0,-2 0 0,4-18 0,-10 30 0,-3 10 0,-6 10 0,-2 11 0,-3 2 0,2 1 0,1 0 0,-13 48 0,26-77 0,-9 33 0,1 2 0,2-1 0,-2 50 0,8-72 0,-1-5 0,1-1 0,0 1 0,0-1 0,1 1 0,0 0 0,0-1 0,1 1 0,0-1 0,0 0 0,1 0 0,5 10 0,-4-9 0,-4-7 0,0 0 0,1-1 0,-1 1 0,0 0 0,1-1 0,-1 1 0,0 0 0,1-1 0,-1 1 0,1 0 0,-1-1 0,1 1 0,0-1 0,-1 1 0,1-1 0,-1 1 0,1-1 0,0 1 0,0-1 0,-1 0 0,1 1 0,0-1 0,0 0 0,-1 1 0,1-1 0,0 0 0,0 0 0,-1 0 0,1 0 0,0 0 0,0 0 0,0 0 0,-1 0 0,1 0 0,0 0 0,0-1 0,1 1 0,8-1 771,1 0-1456,-5-1-3336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15880,'0'0'4511,"4"9"-4229,12 28-10,-16-36-240,1 0 1,0 1 0,-1-1-1,1 0 1,0 0-1,0 0 1,0 0 0,0 0-1,0 0 1,0 0 0,0 0-1,1 0 1,-1-1-1,0 1 1,0 0 0,1-1-1,-1 1 1,0-1 0,1 0-1,-1 1 1,0-1 0,1 0-1,-1 0 1,1 0-1,-1 0 1,1 0 0,-1 0-1,3 0 1,0-1 60,-1 0 1,1 0-1,-1 0 0,1-1 1,0 1-1,-1-1 1,5-3-1,16-10 453,-12 8 11,0-1 1,-1 0-1,0 0 1,15-16-1,-25 23-510,-1 1-1,1-1 1,-1 0-1,0 1 1,1-1-1,-1 0 1,1 1-1,-1-1 1,0 0-1,1 1 1,-1-1-1,0 0 1,0 0-1,0 1 1,0-1-1,0 0 1,0 0 0,0 0-1,0 1 1,0-1-1,0 0 1,0 0-1,0 1 1,0-1-1,-1 0 1,1 0-1,0 1 1,0-1-1,-1 0 1,1 1-1,-1-1 1,1 0-1,-1 1 1,1-1-1,-1 1 1,1-1-1,-1 1 1,1-1-1,-1 1 1,0-1-1,1 1 1,-1-1-1,0 1 1,1 0 0,-1-1-1,0 1 1,-1 0-1,-3-3 91,0 1-1,0 0 1,0 1-1,0 0 1,-9-2-1,7 2-34,0 1 0,0 0 0,0 0 0,-1 0 0,1 1 0,0 0 0,0 0 0,0 1 0,0 0 0,0 0 0,0 1 0,1 0 0,-11 5 0,16-6-60,-1-1 1,1 1-1,-1 0 0,1 0 1,-1 0-1,1 0 0,0 0 1,0 0-1,0 0 0,0 0 0,0 0 1,1 1-1,-1-1 0,1 0 1,-1 0-1,1 1 0,0-1 1,0 0-1,0 1 0,0-1 1,0 0-1,0 1 0,1-1 0,-1 0 1,1 1-1,0-1 0,-1 0 1,3 3-1,-1 2 93,1 0 0,1 0 0,-1-1 1,1 1-1,1-1 0,-1 0 0,8 8 0,-4-7-135,0 0 0,1 0 0,0-1 0,1 0 0,-1 0 0,1-1 0,0-1 0,13 5 0,12 2 0,42 7 0,-43-11 0,7-3 877,-18-4-5814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30 129 8840,'0'0'9063,"-5"13"-8411,-1 0-456,3-7-99,0 0-1,1 0 0,-1 0 1,1 0-1,1 1 0,-1-1 1,1 1-1,0-1 0,1 1 1,-1-1-1,2 12 0,3 25 661,7 111 3002,-11-154-3696,0 1 0,0-1-1,0 1 1,0-1 0,0 0-1,0 1 1,0-1 0,0 1 0,0-1-1,0 1 1,0-1 0,1 1-1,-1-1 1,0 1 0,0-1 0,0 1-1,1-1 1,-1 0 0,0 1-1,0-1 1,1 1 0,7-4 1191,6-16-264,-5-5-564,0 0 0,8-41 0,-6 19-41,0 5-23,-5 16 72,1-1 0,1 1 0,1 0 0,2 0 0,20-35 0,-28 55-424,0 1-1,1 0 0,0 0 0,0 0 0,0 0 0,1 1 1,-1 0-1,10-6 0,-14 9-9,1 0 0,0 0 0,-1 0 0,1 0 0,0 0 0,0 0 0,-1 0 0,1 0 0,0 0 0,-1 0 0,1 0 0,0 0 0,-1 1 0,1-1 0,0 0 0,-1 0 0,1 1 0,0-1 0,-1 1 0,1-1 0,-1 0 0,1 1 0,-1-1 0,1 1 0,-1-1 0,1 1 0,-1-1 0,1 1 0,-1 0 0,1 0 0,11 23 0,-10-20 0,12 31 0,-3 1 0,0 1 0,7 54 0,-4-23 0,-7-13 0,-6-42 0,1 1 0,0-1 0,7 24 0,-6-32 850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8640,'0'0'12918,"-3"9"-12323,-3 10-328,-4 8 517,-7 37 1,8-6 266,-1 67 0,7 63 1175,4-161-1841,-1 2 629,1-1 0,2 0 1,11 55-1,-12-69-1014,-3-13 0,1 0 0,0 0 0,0 1 0,0-1 0,1 0 0,-1 0 0,0 0 0,0 1 0,1-1 0,-1 0 0,0 0 0,1 0 0,1 2 0,-1-2 0,-1 0 0,1-1 0,0 1 0,0-1 0,0 1 0,0-1 0,1 1 0,-1-1 0,0 0 0,0 0 0,0 0 0,0 1 0,0-1 0,0 0 0,0 0 0,0 0 0,1-1 0,-1 1 0,0 0 0,1-1 0,26-7 0,-20 5 0,45-15 0,2 3 0,108-16 0,-92 25 0,-71 6 19,0 0 0,0 0 0,0 0 0,0 0 0,0 0 0,0 0-1,1 0 1,-1 0 0,0 0 0,0 0 0,0 0 0,0 0 0,0 0 0,0 0 0,0 0 0,0 0 0,1-1 0,-1 1-1,0 0 1,0 0 0,0 0 0,0 0 0,0 0 0,0 0 0,0 0 0,0-1 0,0 1 0,0 0 0,0 0 0,0 0-1,0 0 1,0 0 0,0 0 0,0-1 0,0 1 0,0 0 0,0 0 0,0 0 0,0 0 0,0 0 0,0 0 0,0 0-1,0-1 1,0 1 0,0 0 0,0 0 0,0 0 0,0 0 0,0 0 0,0 0 0,-1-1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14272,'0'0'5351,"9"3"-4580,12 3-372,0-1-1,0-1 1,1-1-1,0-1 1,0 0-1,23-3 1,140-18 2570,-125 11-1618,-21 2 1120,-39 6-2419,0-1 1,-1 1-1,1-1 0,0 1 1,0-1-1,-1 1 0,1-1 0,-1 1 1,1-1-1,0 1 0,-1-1 1,1 1-1,-1 0 0,1-1 1,-1 1-1,1 0 0,-2-1 0,-9-2-144,1 0-3966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15072,'0'0'4243,"11"-4"-3397,24-7-41,1 1 0,44-5 1,-35 11 613,-1 1 0,74 7 0,-92-3-124,-16-1-1150,-10 0-187,0 0 0,0 0 0,0 0-1,0 0 1,0 0 0,0 0 0,0 0 0,1 0-1,-1 0 1,0 0 0,0 0 0,0 0 0,0 0-1,0 0 1,0 0 0,0 0 0,0 0 0,0 0 0,0 0-1,0 0 1,0 0 0,1-1 0,-1 1 0,0 0-1,0 0 1,0 0 0,0 0 0,0 0 0,0 0-1,0 0 1,0 0 0,0 0 0,0 0 0,0 0-1,0 0 1,0 0 0,0 0 0,0 0 0,0-1 0,0 1-1,0 0 1,0 0 0,0 0 0,0 0 0,0 0-1,0 0 1,0 0 0,0 0 0,0 0 0,0 0-1,0 0 1,0 0 0,0-1 0,0 1 0,0 0-1,0 0 1,0 0 0,0 0 0,0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17887,'0'0'4352,"13"-3"-4125,302-56-83,-98 24-235,-103 19 46,75-2 42,-114 16-2893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15072,'0'0'2889,"12"2"-1969,23 3 27,0-2 0,59-2 0,114-21 2203,-124 9-1793,-45 6-627,-26 2-273,1 1-1,-1 1 0,1 0 1,-1 1-1,1 0 0,22 4 1,-34-4-617,9 3 664,-6-3-4313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9536,'0'0'5194,"-9"3"-4444,-80 30 1857,75-29-1714,11-3-360,0 1 0,0-1 0,0 0 0,0-1 0,-7 3 1074,10-3-1575,0 0 0,0 0 0,0 0 0,-1 0 0,1 0 0,0 0-1,0 0 1,0 0 0,0 1 0,0-1 0,0 0 0,0 0 0,0 0 0,0 0 0,0 0 0,0 0 0,0 0 0,0 1 0,0-1-1,0 0 1,0 0 0,0 0 0,0 0 0,0 0 0,0 0 0,0 0 0,0 0 0,0 1 0,1-1 0,-1 0 0,0 0-1,0 0 1,0 0 0,0 0 0,0 0 0,0 0 0,0 0 0,0 0 0,0 0 0,0 0 0,0 0 0,1 1 0,-1-1-1,0 0 1,0 0 0,0 0 0,0 0 0,0 0 0,0 0 0,0 0 0,0 0 0,1 0 0,-1 0 0,0 0 0,0 0 0,0 0-1,0 0 1,0 0 0,1 0 0,27-4 1477,47 2 0,-20 1-668,285 2 2892,-333 0-3733,0-1 0,1 1 0,-1-1 0,1-1 0,-1 1 0,1-1 0,14-4 0,-15-5 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66 11856,'0'0'10263,"-3"14"-9657,-2 11-208,1 0 1,-2 50 0,23 237 3259,-13-241-2119,-2-52-816,-1-22 511,-2-34 450,-48-370-1684,48 403 0,-2-15 0,-1 1 0,0 0 0,-2 0 0,-7-19 0,7 26 0,4 10 0,1-1 0,0 0 0,0 0 0,1 0 0,-1 0 0,0 0 0,0 0 0,0-3 0,0 3 0,1 2 0,-1 0 0,1 0 0,0-1 0,-1 1 0,1 0 0,0 0 0,0-1 0,0 1 0,-1 0 0,1-1 0,0 1 0,0 0 0,0-1 0,0 1 0,0-1 0,-1 1 0,1 0 0,0-1 0,0 1 0,0 0 0,0-1 0,0 1 0,0-1 0,0 1 0,1-1 0,-1 1 0,0 0 0,0 0 0,0-1 0,1 1 0,-1 0 0,0 0 0,0-1 0,1 1 0,-1 0 0,0 0 0,0 0 0,1-1 0,-1 1 0,0 0 0,1 0 0,-1 0 0,0 0 0,0 0 0,1 0 0,-1 0 0,0 0 0,1-1 0,-1 1 0,0 0 0,1 1 0,-1-1 0,0 0 0,1 0 0,-1 0 0,0 0 0,1 0 0,1 0 0,16-1 0,-1 2 0,1-1 0,31 7 0,51 16 0,-99-22 0,14 3 0,0 2 0,0-1 0,0 2 0,-1 0 0,0 1 0,0 0 0,-1 1 0,0 1 0,0 0 0,12 14 0,-2 0 0,-2 1 0,-1 2 0,31 51 0,-45-68 0,-1 1 0,0-1 0,0 1 0,-1 0 0,-1 0 0,0 1 0,-1-1 0,0 1 0,0-1 0,-1 1 0,-1 0 0,0-1 0,-2 16 0,1-18 0,-1 0 0,0 0 0,0-1 0,-1 0 0,0 1 0,-1-1 0,0 0 0,0-1 0,0 1 0,-1-1 0,-1 1 0,1-2 0,-1 1 0,0 0 0,0-1 0,-1 0 0,-14 9 0,7-5 0,-1-2 0,0 1 0,-1-2 0,0 0 0,-1 0 0,1-2 0,-1 0 0,0-1 0,0-1 0,0 0 0,-1-2 0,1 0 0,-1 0 0,-32-5 0,-18-8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35 157 10152,'0'0'10961,"12"2"-10459,-9-2-464,9 2 142,0 0 0,0-1 0,0 0 0,0-1 1,0 0-1,-1-1 0,18-4 0,-24 3-64,1 0 0,-1-1 0,0 0 0,0 0 0,0-1 0,0 1-1,0-1 1,-1 0 0,1 0 0,-1-1 0,0 0 0,0 1 0,-1-1 0,0 0 0,0 0 0,0-1 0,0 1 0,2-9 0,-4 13-54,0-1 1,-1 0 0,1 0 0,-1 1 0,1-1 0,-1 0 0,0 0 0,0 0 0,0 0-1,0 0 1,0 1 0,0-1 0,0 0 0,-1 0 0,1 0 0,0 0 0,-1 1-1,0-1 1,1 0 0,-2-2 0,0 2-3,0 0 0,1 0 0,-1 0 0,0 0 0,0 0 0,-1 1 0,1-1 0,0 1 0,0-1 0,-1 1 0,1 0 1,-5-2-1,0 1 43,-1 0 0,0 0 1,0 0-1,0 1 1,0 1-1,0-1 1,0 1-1,-12 2 0,12-1-13,-1 0-1,1 1 0,0 0 0,0 1 0,1 0 0,-1 0 0,-11 7 0,15-7-27,0 0-1,0 0 0,0 0 1,1 0-1,0 1 1,-1-1-1,1 1 0,0 0 1,1 0-1,-1 0 0,1 0 1,0 1-1,0-1 0,-2 8 1,2-8-13,1 1 1,0 0-1,0-1 1,1 1 0,-1 0-1,1-1 1,0 1-1,0 0 1,1 0-1,0-1 1,-1 1-1,1 0 1,1-1-1,-1 1 1,1-1 0,0 0-1,0 1 1,0-1-1,0 0 1,1 0-1,-1 0 1,1 0-1,0-1 1,1 1 0,-1-1-1,1 0 1,-1 0-1,1 0 1,4 2-1,4 3 97,0-1 0,0-1-1,1 0 1,0-1 0,0-1-1,0 0 1,0 0-1,27 3 1,-17-5-40,1-1 1,0-1-1,-1-1 1,1-1-1,-1 0 0,1-2 1,39-13-1,-45 11-904,0-1-1,-1 0 1,0-2-1,0 0 1,26-19-1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9040,'0'0'13742,"0"10"-13122,0 0-441,0 0 1,1 0-1,0 0 1,1 0-1,0 0 0,6 16 1,81 193 3168,-46-103-1773,20 40 868,-50-126-2204,-1 1-1,13 56 0,-17-60-218,-7-22-20,6 20 0,-6-24 0,-1 0 0,0 0 0,0 0 0,1 0 0,-1-1 0,0 1 0,1 0 0,-1 0 0,1 0 0,-1-1 0,1 1 0,0 0 0,-1 0 0,1-1 0,0 1 0,-1-1 0,1 1 0,0-1 0,0 1 0,1 0 0,-1-2 0,0 1 0,0-1 0,0 1 0,0-1 0,0 0 0,0 0 0,0 0 0,0 0 0,0 0 0,0 0 0,0 0 0,0 0 0,-1 0 0,1 0 0,0 0 0,0-2 0,1-1 0,16-27 0,20-53 0,-11 22 0,2 1 0,65-132 0,-65 140 0,56-76 0,-23 35 0,-25 35 0,-36 57 0,0 1 0,0-1 0,0 1 0,0-1 0,-1 1 0,1-1 0,0 1 0,-1-1 0,1 0 0,-1 1 0,0-1 0,1 0 0,-1 0 0,0 1 0,0-1 0,0 0 0,0 1 0,-1-1 0,1 0 0,0 0 0,-1 1 0,1-1 0,-1 1 0,0-1 0,1 0 0,-1 1 0,0-1 0,0 1 0,0-1 0,0 1 0,0 0 0,0-1 0,0 1 0,-1 0 0,1 0 0,0 0 0,-1 0 0,1 0 0,-1 0 0,1 0 0,-1 1 0,0-1 0,1 0 0,-1 1 0,1-1 0,-3 1 0,-16-5 0,-1 1 0,1 1 0,-30-1 0,-65 4 0,46 2 0,-120 3 0,67-1 0,92-2 0,22-1 0,0-1 0,-1 1 0,1-1 0,-13-2 0,21 2 7,0 0 0,0 0 0,0 0 0,0 0 0,0 0 0,0 0 0,0-1 0,0 1 0,0 0 0,0 0-1,0 0 1,0 0 0,0 0 0,0 0 0,0 0 0,0 0 0,0 0 0,0 0 0,0 0 0,0 0 0,0 0 0,0 0 0,0 0 0,0 0 0,0-1 0,0 1 0,0 0 0,0 0 0,0 0 0,0 0 0,0 0-1,0 0 1,0 0 0,0 0 0,0 0 0,0 0 0,0 0 0,0 0 0,0 0 0,0 0 0,0 0 0,0 0 0,0 0 0,0 0 0,-1 0 0,1 0 0,0 0 0,0 0 0,0 0 0,0 0 0,0 0 0,0 0 0,0 0-1,0 0 1,0 0 0,0 0 0,0 0 0,0 0 0,8-3 533,14-2-3219,-20 5 473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48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11448,'0'0'8318,"0"14"-7573,-5 176 2223,3-100-1242,-2 15 1740,3-102-3312,0 16 2113,3-16-1102,3-12-663,27-96-502,-14 59 0,2 1 0,3 1 0,49-75 0,-63 105 0,-8 12 0,0-1 0,1 1 0,0-1 0,-1 1 0,1 0 0,0 0 0,0-1 0,0 2 0,4-3 0,-1 0 0,10-4 0,-15 8 0,1 0 0,0 0 0,-1 0 0,1 1 0,0-1 0,-1 0 0,1 0 0,0 1 0,-1-1 0,1 0 0,-1 1 0,1-1 0,0 0 0,-1 1 0,1-1 0,-1 1 0,1-1 0,-1 1 0,1-1 0,-1 1 0,0-1 0,1 1 0,0 1 0,5 8 0,-3-7 0,0 1 0,-1-1 0,0 1 0,0 0 0,0 0 0,0 0 0,1 5 0,2 17 0,-1 0 0,-1 1 0,-1 26 0,3 26 0,2 1 0,-7-78 0,0-1 0,0 1 0,0-1 0,1 1 0,-1-1 0,1 0 0,-1 1 0,1-1 0,-1 1 0,1-1 0,-1 0 0,2 2 0,-1-3 0,0 1 0,0-1 0,-1 0 0,1 0 0,0 0 0,0 0 0,-1 0 0,1 0 0,0 0 0,0 0 0,-1 0 0,1 0 0,0 0 0,0 0 0,-1 0 0,1-1 0,0 1 0,0 0 0,-1-1 0,1 1 0,0-1 0,-1 1 0,1 0 0,-1-1 0,1 1 0,0-1 0,0 0 0,9-8-3935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0 923 11256,'0'0'7342,"11"2"-6863,-5 0-396,-3-1-43,1 0 1,-1 0-1,1 0 1,0-1-1,-1 1 1,1-1-1,-1 0 1,1 0-1,0 0 1,-1 0-1,1-1 1,-1 0-1,1 1 0,-1-1 1,1-1-1,-1 1 1,1 0-1,3-3 1,34-23 483,-2-1 0,-1-2 0,36-38 0,-52 45-157,-1 0 0,-2-1 0,-1-2 0,0 0 0,25-53 0,-16 15 617,25-98 0,-1 2 1509,-51 160-2492,10-19 940,-4 17-469,0 11-214,7 27-119,-1 1 0,-3 0 0,6 40-1,3 116 83,-17-165-165,-1 0 0,-9 54-1,7-70-21,-1 0 0,0 0 0,-1 0-1,0 0 1,-1-1 0,0 1 0,-1-1-1,-14 19 1,18-27-9,-1 0 0,0 0 0,0 0 0,0-1-1,0 1 1,-1-1 0,1 0 0,-1 0 0,1 0 0,-1 0 0,0-1 0,1 1 0,-1-1-1,0 0 1,0 0 0,0-1 0,0 1 0,-4-1 0,-9 0 129,1 0-1,-1-2 1,-18-3 0,9 1-90,-25-5-64,45 8 0,9-1 0,13-3 0,16 1 0,192-29 0,-181 23 0,0-1 0,-1-1 0,49-23 0,33-30 0,-89 46 0,-34 19 0,0-1 0,-1 1 0,1-1 0,0 1 0,0-1 0,0 0 0,0 1 0,0-1 0,-1 0 0,1 0 0,0 0 0,-1 1 0,1-1 0,0 0 0,-1 0 0,1-2 0,-4 0 0,-10 6 0,6 0 0,-1 1 0,1 0 0,-1 0 0,1 1 0,1 0 0,-1 0 0,1 0 0,-7 8 0,11-11 0,-1 1 0,1 0 0,0-1 0,0 1 0,0 0 0,1 0 0,-1 0 0,1 0 0,-1 0 0,1 1 0,0-1 0,0 0 0,0 1 0,1-1 0,-1 0 0,1 1 0,0-1 0,0 1 0,0-1 0,0 0 0,1 1 0,1 5 0,-1-6 0,1 1 0,0-1 0,0 0 0,0 0 0,1 0 0,-1 0 0,1-1 0,0 1 0,-1-1 0,1 1 0,0-1 0,0 0 0,1 0 0,-1 0 0,0-1 0,1 1 0,-1-1 0,5 2 0,-3-2 0,-1 1 0,1-1 0,0 0 0,-1 0 0,1-1 0,0 1 0,0-1 0,-1 0 0,1 0 0,0-1 0,0 1 0,-1-1 0,9-3 0,-11 3 0,0 0 0,-1 0 0,1 0 0,-1 0 0,0-1 0,1 1 0,-1-1 0,0 1 0,0-1 0,0 1 0,0-1 0,0 1 0,0-1 0,0 0 0,-1 0 0,1 1 0,-1-1 0,1 0 0,-1 0 0,0 0 0,1 0 0,-1 0 0,0 0 0,0 1 0,0-1 0,-1 0 0,1-2 0,-2-7 0,0 0 0,0 0 0,-5-12 0,5 18 0,-2-8 0,-1 0 0,0 0 0,-13-23 0,14 31 0,1 0 0,-1 0 0,0 0 0,-1 0 0,1 1 0,-1 0 0,0 0 0,0 0 0,0 0 0,-9-4 0,-11-2 0,13 9 0,12 1 0,0 0 0,0 0 0,0 0 0,-1 1 0,1-1 0,0 0 0,0 0 0,0 0 0,0 1 0,0-1 0,0 0 0,-1 0 0,1 1 0,0-1 0,0 0 0,0 0 0,0 1 0,0-1 0,0 0 0,0 0 0,0 1 0,0-1 0,0 0 0,0 0 0,0 1 0,0-1 0,1 0 0,-1 1 0,0-1 0,0 0 0,0 0 0,0 0 0,0 1 0,0-1 0,1 0 0,-1 0 0,0 0 0,0 1 0,1-1 0,1 3 0,0 0 0,1 0 0,-1 0 0,1-1 0,0 1 0,0-1 0,0 1 0,0-1 0,0 0 0,0 0 0,1-1 0,-1 1 0,1-1 0,-1 0 0,1 1 0,7 0 0,0 0 0,0-1 0,0 0 0,0 0 0,19-2 0,-17-1 0,1-1 0,-1 0 0,0-1 0,0 0 0,0-1 0,-1 0 0,0-1 0,0 0 0,0-1 0,-1-1 0,0 0 0,0 0 0,12-13 0,0-2 0,-1-2 0,-1 0 0,-1-1 0,23-41 0,-31 46 0,0-1 0,-2-1 0,-1 1 0,12-44 0,-17 52 0,-2 0 0,0-1 0,0 1 0,-1-1 0,-1 1 0,0-1 0,-1 1 0,-1-1 0,-4-20 0,5 35 0,1-1 0,0 0 0,0 0 0,0 1 0,-1-1 0,1 0 0,0 0 0,0 1 0,-1-1 0,1 0 0,-1 1 0,1-1 0,-1 0 0,1 1 0,-1-1 0,1 1 0,-1-1 0,1 1 0,-1-1 0,0 1 0,1-1 0,-1 1 0,0 0 0,0-1 0,1 1 0,-2 0 0,1 0 0,0 0 0,-1 0 0,1 0 0,0 0 0,0 0 0,-1 1 0,1-1 0,0 1 0,0-1 0,0 1 0,0-1 0,-1 1 0,1 0 0,-1 1 0,-3 2 0,0 0 0,1 0 0,0 1 0,-1-1 0,-4 10 0,0 0 0,1 2 0,1-1 0,0 1 0,1 0 0,-6 28 0,5-8 0,-3 59 0,7-60 0,2 1 0,2-1 0,6 49 0,-2-55 0,-1 2 0,12 40 0,-12-59 0,10 32 0,-13-41 0,0-1 0,0 0 0,1 0 0,-1 0 0,0 0 0,0 0 0,1 0 0,-1-1 0,1 1 0,0 0 0,0-1 0,-1 1 0,1-1 0,0 0 0,0 0 0,3 2 0,-1-4 0,-1 1 0,1-1 0,-1 0 0,0 0 0,1 0 0,-1 0 0,0 0 0,0-1 0,6-3 0,-1-1 0,1 0 0,-1 0 0,0-1 0,-1 0 0,1-1 0,-1 0 0,-1 0 0,7-11 0,2-5 0,21-46 0,-30 53 0,-5 13 0,0 0 0,1 0 0,-1 1 0,1-1 0,3-5 0,-5 10 0,1-1 0,-1 0 0,0 1 0,1-1 0,-1 0 0,0 1 0,1-1 0,-1 1 0,0-1 0,1 0 0,-1 1 0,0-1 0,0 1 0,0-1 0,1 1 0,-1-1 0,0 1 0,0-1 0,0 1 0,0-1 0,0 1 0,0 0 0,0-1 0,9 52 0,-5-23 0,12 40 0,-11-53 0,-4-10 0,1 0 0,0 0 0,0 0 0,4 7 0,-6-13 0,0 1 0,1-1 0,-1 0 0,0 0 0,0 0 0,0 1 0,0-1 0,1 0 0,-1 0 0,0 0 0,0 1 0,0-1 0,1 0 0,-1 0 0,0 0 0,0 0 0,1 0 0,-1 0 0,0 0 0,0 1 0,1-1 0,-1 0 0,0 0 0,0 0 0,1 0 0,-1 0 0,0 0 0,0 0 0,1 0 0,-1 0 0,0 0 0,0-1 0,1 1 0,-1 0 0,0 0 0,11-9 0,5-15 0,-14 22 0,6-15 0,-1 0 0,0 0 0,7-31 0,-4 14 0,-4 13 0,-5 15 0,1 0 0,0 0 0,0 0 0,5-10 0,-7 15 0,1 1 0,-1 0 0,1-1 0,-1 1 0,1 0 0,-1-1 0,1 1 0,-1 0 0,1 0 0,0-1 0,-1 1 0,1 0 0,0 0 0,-1 0 0,1 0 0,0 0 0,-1 0 0,1 0 0,0 0 0,-1 0 0,1 0 0,0 0 0,-1 0 0,1 0 0,-1 1 0,1-1 0,0 0 0,-1 1 0,1-1 0,-1 0 0,1 1 0,-1-1 0,2 1 0,19 14 0,-21-14 0,22 16 0,1 0 0,45 25 0,-65-41 0,-1 0 0,0 0 0,1 0 0,-1 0 0,0 0 0,1-1 0,-1 1 0,1-1 0,-1 1 0,1-1 0,-1 0 0,1 0 0,0 0 0,-1 0 0,1 0 0,-1-1 0,1 1 0,-1-1 0,1 0 0,2-1 0,-2 1 0,-1-1 0,1 0 0,-1 0 0,1 0 0,-1 0 0,0 0 0,0 0 0,0 0 0,0-1 0,-1 1 0,1-1 0,0 1 0,-1-1 0,0 0 0,0 0 0,2-4 0,-2 3 0,-1 1 0,1-1 0,-1 1 0,1-1 0,-1 1 0,0-1 0,0 0 0,-1 1 0,1-1 0,-1 1 0,0-1 0,-1-5 0,1 8 0,1 0 0,-1 0 0,1 0 0,-1 0 0,1 0 0,-1 0 0,0 0 0,1 0 0,-1 0 0,0 0 0,0 0 0,0 1 0,0-1 0,0 0 0,0 1 0,0-1 0,0 0 0,0 1 0,0-1 0,0 1 0,0 0 0,0-1 0,0 1 0,-1 0 0,1 0 0,0-1 0,0 1 0,0 0 0,0 0 0,-1 0 0,1 1 0,0-1 0,0 0 0,0 0 0,0 1 0,0-1 0,-1 0 0,1 1 0,0-1 0,0 1 0,-1 1 0,-2 0 0,0 0 0,1 0 0,-1 0 0,1 1 0,0 0 0,0 0 0,-1 0 0,2 0 0,-1 0 0,0 0 0,1 1 0,0-1 0,-1 1 0,1 0 0,1 0 0,-1 0 0,1 0 0,-1 0 0,1 0 0,0 0 0,0 0 0,1 0 0,-1 7 0,1-4 0,1-1 0,-1 1 0,1 0 0,0-1 0,1 0 0,-1 1 0,1-1 0,1 0 0,-1 0 0,1 0 0,0 0 0,0 0 0,1-1 0,7 10 0,-4-9 0,0 1 0,0-1 0,1 0 0,-1 0 0,1-1 0,1 0 0,-1 0 0,1-1 0,0 0 0,0-1 0,0 0 0,0 0 0,19 2 0,-8-2 0,-1-2 0,1 0 0,0-1 0,-1-1 0,38-7 0,-51 7 170,0 1 0,-1-1 0,1 1 0,8 0 0,10 5-4955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128 895 9744,'0'0'7955,"0"-10"-7560,1-6-220,1 0-1,1 1 1,0 0 0,8-23-1,247-564 5093,-244 570-4447,-2-1-1,-1-1 1,8-39-1,-20 63-160,0 9-223,0 5-4,-1 4-330,0-1 0,0 0 1,-1 0-1,1 0 0,-2 0 0,-5 9 0,-1 3 15,-77 185 541,73-169-585,-48 142 194,-11 30-80,-23 40 34,30-71 88,60-156-212,5-17-58,1 0 1,-1 0-1,0 0 0,0-1 0,0 1 0,0 0 1,-1 0-1,1-1 0,-1 1 0,0-1 0,-2 4 1,1-2 301,6-8-84,12-23-251,0-2-6,2 0 1,22-29-1,27-18 0,99-89 0,-103 107 0,103-102 0,-146 144 0,-19 16 0,0 0 0,0 0 0,1 0 0,-1 0 0,0 0 0,0 0 0,0 0 0,0 0 0,0 0 0,0 0 0,0-1 0,0 1 0,1 0 0,-1 0 0,0 0 0,0 0 0,0 0 0,0 0 0,0 0 0,0 0 0,1 0 0,-1 0 0,0 0 0,0 0 0,0 0 0,0 0 0,0 0 0,0 0 0,1 0 0,-1 0 0,0 0 0,0 1 0,0-1 0,0 0 0,0 0 0,0 0 0,0 0 0,1 0 0,-1 0 0,0 0 0,0 0 0,0 0 0,0 0 0,0 1 0,0-1 0,-4 13 0,-18 27 0,8-15 0,-12 29 0,23-46 0,0-1 0,1 0 0,0 1 0,0 0 0,1-1 0,0 1 0,0 0 0,1 14 0,0-19 0,0-1 0,1 1 0,-1-1 0,1 0 0,-1 1 0,1-1 0,0 0 0,-1 0 0,1 1 0,1-1 0,-1 0 0,0 0 0,0 0 0,1 0 0,-1-1 0,1 1 0,0 0 0,-1 0 0,1-1 0,0 1 0,0-1 0,0 0 0,0 1 0,0-1 0,0 0 0,0 0 0,1-1 0,-1 1 0,0 0 0,1-1 0,-1 1 0,0-1 0,1 0 0,-1 1 0,0-1 0,1-1 0,-1 1 0,1 0 0,-1 0 0,0-1 0,1 1 0,-1-1 0,0 0 0,0 0 0,0 0 0,1 0 0,-1 0 0,0 0 0,0-1 0,0 1 0,-1-1 0,4-2 0,0-1 0,-1 0 0,1 0 0,-1 0 0,0-1 0,-1 1 0,1-1 0,-1 0 0,0 0 0,-1 0 0,0-1 0,1 1 0,-2 0 0,1-1 0,-1 0 0,0 1 0,-1-1 0,1-6 0,-1 0 0,-1 0 0,0 1 0,-1-1 0,0 0 0,-1 1 0,-1 0 0,-9-24 0,11 32 0,0 0 0,0 0 0,0 0 0,-1 0 0,-3-5 0,5 8 0,-1 0 0,1-1 0,0 1 0,-1 0 0,1 0 0,-1 0 0,1 1 0,-1-1 0,1 0 0,-1 0 0,1 1 0,-1-1 0,0 1 0,1 0 0,-1-1 0,0 1 0,-3 0 0,5 0 0,0 0 0,0 0 0,0 0 0,-1-1 0,1 1 0,0 0 0,0 0 0,0 0 0,0 0 0,-1 0 0,1 0 0,0 0 0,0 0 0,0 0 0,-1 0 0,1 0 0,0 0 0,0 0 0,0 0 0,0 1 0,-1-1 0,1 0 0,0 0 0,0 0 0,0 0 0,0 0 0,-1 0 0,1 0 0,0 0 0,0 1 0,0-1 0,0 0 0,0 0 0,0 0 0,0 0 0,-1 0 0,1 1 0,0-1 0,0 0 0,0 0 0,0 1 0,7 5 0,15 4 0,-3-9 0,0-1 0,0 0 0,0-1 0,26-6 0,-13 3 0,17-4 0,60-18 0,-98 23 0,-9 2 0,0 1 0,0-1 0,0 1 0,-1 0 0,1 0 0,0 0 0,0 0 0,0 0 0,0 0 0,0 1 0,0-1 0,0 1 0,0-1 0,0 1 0,0 0 0,-1 0 0,1-1 0,0 1 0,-1 0 0,1 1 0,0-1 0,-1 0 0,1 0 0,-1 1 0,0-1 0,1 1 0,-1-1 0,0 1 0,1 2 0,3 5 0,0 1 0,0 0 0,-1 0 0,3 14 0,1 2 0,-2-13 0,0 1 0,0-1 0,1 1 0,1-2 0,0 1 0,16 18 0,-20-26 0,1-1 0,1 1 0,-1-1 0,0 1 0,1-2 0,0 1 0,0-1 0,0 0 0,1 0 0,-1 0 0,0-1 0,1 0 0,0 0 0,-1-1 0,1 0 0,11 1 0,5-3 474,34-4-1,2 1-5355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72 244 8336,'0'0'6581,"2"-9"-6026,7-23 255,4-38-1,-8 8 2481,4 14-14,-2 26 1763,-23 112-3612,-3 30-439,15-85-885,-42 291 1442,37-251-1545,7-55 0,2-12 0,-2-1 0,1 1 0,-6 12 0,-3 19 0,10-39 0,0 1 0,0-1 0,0 0 0,0 0 0,0 0 0,0 0 0,0 0 0,1 1 0,-1-1 0,0 0 0,0 0 0,0 0 0,0 0 0,1 0 0,-1 0 0,0 0 0,0 0 0,0 0 0,0 0 0,1 0 0,-1 0 0,0 0 0,0 0 0,0 0 0,1 0 0,-1 0 0,0 0 0,0 0 0,0 0 0,1 0 0,-1 0 0,0 0 0,0 0 0,0 0 0,0 0 0,1 0 0,-1 0 0,0 0 0,0 0 0,0-1 0,0 1 0,10-4 0,35-27 0,-30 19 0,22-12 0,-17 14 0,0 0 0,0 2 0,1 0 0,0 2 0,0 0 0,0 1 0,1 2 0,0 0 0,0 1 0,0 1 0,0 1 0,0 1 0,36 6 0,-55-6 0,0 0 0,1-1 0,-1 1 0,0 0 0,0 0 0,0 1 0,0-1 0,0 1 0,2 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12552,'0'0'11254,"1"-10"-10679,0 3-445,-1 5-86,0-1 1,1 0-1,-1 0 1,1 0-1,-1 1 1,1-1-1,0 0 1,0 1-1,0-1 1,0 1-1,1-1 1,-1 1-1,1-1 1,-1 1-1,1 0 1,0 0-1,0 0 1,0 0-1,0 0 1,0 0-1,3-2 1,9-3 255,1 0 0,0 1 0,0 0 0,1 1 0,-1 1 0,1 0 0,0 1 1,0 1-1,0 1 0,1 0 0,-1 1 0,0 0 0,32 6 0,-14-3 1177,-19-2-4037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4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545 889 11856,'0'0'2826,"-14"0"-2722,-24 0 126,-1 2 0,-72 13 0,76-7-14,1 1 1,0 2-1,-61 29 1,85-35-160,-1 1-1,1 0 1,0 1 0,1 0 0,0 0-1,0 1 1,0 1 0,1-1 0,0 1 0,1 1-1,0-1 1,0 1 0,1 1 0,0-1-1,-6 16 1,11-21-23,-1 0 0,1 0-1,0 0 1,0 0 0,1 0 0,-1 0 0,1 0-1,0 0 1,0 1 0,1-1 0,0 0-1,0 0 1,0 0 0,4 9 0,-2-8 1,0 1 1,1 0-1,0-1 0,0 0 1,1 0-1,0 0 0,0-1 1,0 1-1,8 5 1,1 0 27,1-2 0,0 1 0,0-2 0,1 0 0,0 0 0,1-2 0,30 9 0,-28-11-14,0-1-1,-1-1 1,1 0-1,0-1 0,0-1 1,0-1-1,0-1 0,26-5 1,-19 0 22,0-1 0,0-1 1,0-1-1,-1-1 1,26-16-1,-7 0 141,76-62 0,26-42 211,-103 87-271,-1-2 0,-2-1 1,-2-3-1,-2 0 0,-3-3 0,27-56 0,-22 27 119,-4 0-1,-3-2 0,29-129 1,-55 198-185,-2 0 1,0-1 0,-1 1-1,0-1 1,-1 0 0,-1 0-1,-1 1 1,-3-23 0,4 38-76,0 0 0,0-1 0,0 1 0,0-1 1,0 1-1,0 0 0,0-1 0,0 1 0,0 0 1,0-1-1,0 1 0,-1 0 0,1-1 1,0 1-1,0 0 0,0 0 0,-1-1 0,1 1 1,0 0-1,0 0 0,-1-1 0,1 1 0,0 0 1,-1 0-1,1 0 0,0-1 0,0 1 0,-1 0 1,1 0-1,0 0 0,-1 0 0,1 0 0,-1 0 1,-10 8 146,-11 30-97,16-29-12,-21 47 30,2 2 1,2 0-1,-17 71 1,9-27-13,-49 181 122,10-32 21,43-140-111,-4 10 107,20-95 18,11-25-118,-4-14 166,14-26-213,2 1 1,1 1 0,2 0-1,1 1 1,2 0 0,2 2-1,24-34 1,-25 42 11,1 0-1,1 2 1,1 0 0,31-25-1,-52 48-57,0 0-1,0 0 0,0 0 1,0 0-1,1 0 1,-1 1-1,0-1 1,0 0-1,1 1 1,-1-1-1,1 1 0,-1-1 1,0 1-1,1 0 1,-1-1-1,1 1 1,-1 0-1,3 0 0,-3 1-3,0-1-1,0 1 1,0 0-1,0 0 1,0-1-1,0 1 1,0 0-1,0 0 1,0 0 0,-1 0-1,1 0 1,0 0-1,-1 0 1,1 0-1,0 0 1,-1 1-1,1-1 1,-1 0-1,0 0 1,1 0-1,-1 1 1,0 0-1,9 42 131,6 70 0,-1 5 50,-10-99-153,-2-5-2,0 0-1,1 0 1,1 0 0,0-1-1,1 0 1,1 0 0,7 14-1,-12-27-30,-1 0-1,1 0 1,0 0-1,0 0 1,-1 0-1,1-1 1,0 1 0,0 0-1,0 0 1,0-1-1,0 1 1,0 0-1,0-1 1,0 1-1,1-1 1,-1 0-1,0 1 1,0-1 0,0 0-1,0 0 1,1 1-1,-1-1 1,0 0-1,0 0 1,0 0-1,1-1 1,-1 1-1,0 0 1,0 0 0,0-1-1,0 1 1,1 0-1,-1-1 1,0 1-1,0-1 1,0 0-1,0 1 1,0-1-1,0 0 1,0 0 0,-1 1-1,3-3 1,3-3 8,0-1-1,0 1 1,-1-1 0,7-11 0,49-89 94,5-7-28,-55 96-56,2 1-1,0 0 1,1 1 0,16-15-1,-26 27-13,0 1 0,1-1 0,-1 1 0,1 0 0,-1 0-1,1 0 1,0 1 0,0 0 0,0 0 0,0 0 0,1 0-1,-1 1 1,7-1 0,-4 2 1,0 0-1,0 1 1,0 0-1,0 0 1,0 0 0,0 1-1,0 1 1,9 3-1,8 3 4,-2-1 15,-1 0 1,0 1 0,38 24 0,-12 0 161,-48-33-186,0 0 0,0-1 0,0 1 0,0 0 0,0 0 0,-1 0 0,1 0 0,0 0 0,0 0 0,0-1 0,0 1 0,0 0 0,0 0 0,0 0 0,0 0 0,0 0 0,0-1 0,0 1 0,0 0 0,0 0 0,1 0 0,-1 0 0,0 0 0,0 0 1,0-1-1,0 1 0,0 0 0,0 0 0,0 0 0,0 0 0,0 0 0,0 0 0,0 0 0,1 0 0,-1-1 0,0 1 0,0 0 0,0 0 0,0 0 0,0 0 0,0 0 0,0 0 0,1 0 0,-1 0 0,0 0 0,0 0 0,0 0 0,0 0 0,0 0 0,1 0 0,-1 0 0,0 0 0,0 0 0,0 0 0,0 0 0,-7-11 70,-4 0-39,8 7-25,0 0 1,-1 1-1,0-1 1,1 1-1,-1 0 0,0 0 1,-1 1-1,1-1 1,0 1-1,-6-2 0,3 2 0,0 0-1,0 0 0,-1 1 1,1 0-1,0 0 0,-1 1 0,1 0 1,-1 0-1,1 1 0,-1 0 1,1 0-1,0 1 0,0 0 1,-1 0-1,1 0 0,1 1 0,-1 0 1,-12 8-1,9-4 2,-1 0 0,2 1 0,-1 0-1,1 0 1,0 1 0,1 0 0,0 0 0,1 1 0,0 0 0,-12 22-1,16-23-4,-1-1-1,1 1 0,1 0 1,-1 0-1,1 1 0,1-1 1,0 0-1,0 1 0,2 14 1,-1-18-3,1 1 1,0-1 0,0 1 0,0-1-1,1 1 1,0-1 0,1 0-1,-1 0 1,1 0 0,0 0-1,1 0 1,-1-1 0,1 1-1,7 6 1,-10-11-2,0 1 1,0-1-1,1 0 0,-1 0 1,0 0-1,1 0 0,-1 0 1,1-1-1,-1 1 0,1 0 1,0-1-1,-1 1 0,1-1 1,0 1-1,-1-1 0,1 0 1,0 0-1,-1 0 0,4 0 1,-2-1 0,0 1 1,-1-1-1,1 0 0,0 0 1,0 0-1,0-1 1,-1 1-1,1-1 1,-1 1-1,4-4 0,2-2 5,0 0-1,-1-1 1,1-1-1,-2 1 0,7-10 1,-1-3 24,16-36 1,-20 38 12,0 1 0,2 0 1,13-17-1,-14 70 67,-5-15-105,2 1 0,1-1 1,0-1-1,2 1 0,18 31 1,-25-48-6,-1-1 0,1 1 0,0 0 0,-1-1 0,2 0 0,-1 1 0,0-1 0,0 0 0,1 0 0,-1 0 0,1 0 0,-1-1 0,1 1 0,0-1 0,0 1 0,-1-1 0,1 0 0,0 0 1,0 0-1,0-1 0,1 1 0,-1-1 0,0 1 0,3-1 0,-1-1 0,0 0 0,-1 1 1,1-2-1,-1 1 1,1-1-1,-1 1 0,1-1 1,-1 0-1,0-1 0,0 1 1,0-1-1,0 0 0,0 0 1,-1 0-1,5-5 0,75-93 77,-59 70-35,0 1 0,41-38 0,-65 67-40,1 0 0,0 0 1,0 1-1,0-1 0,0 0 0,0 0 0,1 1 0,-1-1 1,0 0-1,0 1 0,0-1 0,1 1 0,-1 0 0,0-1 1,0 1-1,1 0 0,-1 0 0,3 0 0,-3 0-1,0 0 0,-1 1 0,1-1 1,0 0-1,0 1 0,-1-1 0,1 1 0,0-1 0,0 1 0,-1 0 0,1-1 0,-1 1 0,1 0 0,0-1 0,-1 1 0,1 0 0,-1 0 0,0 0 0,1-1 0,-1 2 0,2 4 1,0 0-1,-1-1 1,0 1-1,-1 0 1,1 0-1,-1 9 0,-15 128 44,4-66 34,11-76-77,0-1-1,0 0 0,0 0 0,0 1 0,0-1 0,0 0 1,0 0-1,-1 1 0,1-1 0,0 0 0,0 1 0,0-1 0,0 0 1,0 1-1,0-1 0,1 0 0,-1 0 0,0 1 0,0-1 1,0 0-1,0 1 0,0-1 0,0 0 0,0 0 0,0 1 0,1-1 1,-1 0-1,0 0 0,0 0 0,0 1 0,1-1 0,-1 0 1,0 0-1,0 0 0,1 1 0,-1-1 0,0 0 0,0 0 1,1 0-1,-1 0 0,14-7 28,19-28-5,-26 27-19,118-126 43,-101 111-27,1 2 0,28-21-1,-52 41-17,0 0-1,1 0 0,-1 0 0,0 0 0,0 0 0,0 0 0,1 1 0,-1-1 1,1 0-1,-1 1 0,0-1 0,1 1 0,-1 0 0,1-1 0,-1 1 1,1 0-1,-1 0 0,1 0 0,-1 0 0,1 0 0,-1 0 0,1 0 0,-1 1 1,1-1-1,-1 1 0,1-1 0,1 2 0,-1-1 3,0 1 0,-1 0-1,1 0 1,-1 0 0,0 0-1,0 0 1,1 0 0,-1 1-1,-1-1 1,1 0 0,0 1-1,0-1 1,-1 0 0,0 1-1,1 3 1,1 18 16,-1 0 0,-3 24 1,1 2 78,3-38-73,4-11-7,11-17 4,-11 9-20,26-29 35,-1-2 0,37-61 0,-60 84-26,-6 12-10,-1 0 0,1 0 0,0-1 0,0 2 0,0-1 1,0 0-1,0 0 0,1 1 0,-1-1 0,1 1 0,0-1 0,-1 1 0,5-2 0,-6 4-1,-1 0-1,1 0 1,-1 0-1,0 0 1,1 0-1,-1 0 1,1 0-1,-1 0 1,0 0-1,1 0 1,-1 1-1,1-1 1,-1 0-1,0 0 1,1 0-1,-1 1 1,0-1-1,1 0 1,-1 1-1,0-1 1,1 0-1,-1 0 1,0 1-1,1-1 1,-1 1-1,0-1 1,0 0-1,0 1 1,1-1-1,-1 0 1,0 1-1,0-1 1,0 1-1,0-1 1,0 1-1,4 20 15,-3-17-13,2 17 3,0-2 2,0-1 0,1 1 0,0-1 1,2 0-1,12 30 0,-17-46-8,1-1 0,-1 1 0,0 0 0,1 0 0,-1-1 0,1 1 0,-1-1 0,1 1 0,0-1 0,0 0 0,-1 0 0,1 0 0,0 0 0,0 0 0,0 0 0,0 0 0,0-1 0,0 1 0,1-1 0,-1 1 0,0-1 0,0 0 0,0 0 0,0 0 0,1 0 0,-1 0 0,0 0 0,0-1 0,0 1 0,0-1 0,0 1 0,4-3 0,6-2 0,0 0 0,0-1 0,-1-1 0,14-10 0,-18 12 0,22-17 5,-1-1 0,-1-1 0,-1-1 0,-1-1 0,-2-2 1,-1 0-1,-1-2 0,30-54 0,-3-12 21,58-165-1,-49 79 11,-29 87 0,-24 83-18,-1 1-1,-1-1 0,1 0 1,0-18-1,-24 96 15,-35 223-91,20 6-15,30-238 71,3-20 3,2 1 0,2 0 0,1-1 0,2 1 0,1-1 0,17 60 0,-21-94 0,0 0 0,0 0 1,0 0-1,1 0 0,-1 0 0,1 0 0,0 0 1,0-1-1,0 1 0,0 0 0,0-1 0,0 0 0,1 1 1,-1-1-1,1 0 0,0 0 0,4 2 0,-5-3 1,1 0 0,-1 0-1,1-1 1,-1 1 0,1-1-1,-1 1 1,1-1 0,0 0-1,-1 0 1,1 0 0,-1 0-1,1 0 1,0-1 0,-1 1-1,1-1 1,-1 0 0,1 0-1,-1 0 1,1 0 0,-1 0-1,0 0 1,3-3 0,9-5 9,-1-2 1,-1 1 0,0-2-1,-1 0 1,0 0-1,0-1 1,14-24 0,1-8 20,22-54-1,-14 27 30,-29 61-60,4-6 66,-5 18-26,1 11-12,-2 2-18,1-1 1,1 0 0,0 0 0,1 0 0,0 0-1,1-1 1,16 22 0,-20-29-7,1-1 0,0 1 1,1-1-1,-1 0 1,1 0-1,0-1 0,0 1 1,0-1-1,0 0 0,1 0 1,-1-1-1,1 1 0,0-1 1,0-1-1,-1 1 0,1-1 1,0 0-1,0 0 0,1-1 1,9 0-1,-2-2 2,-1 0 1,0-1-1,0 0 1,0-1-1,0 0 1,-1-1-1,1-1 0,-1 0 1,0-1-1,-1 0 1,12-9-1,-16 11 6,-1 0 0,0 0-1,-1 0 1,1-1 0,-1 0 0,0 0-1,-1 0 1,1-1 0,-1 1 0,0-1-1,-1 0 1,0 0 0,0-1 0,0 1-1,-1 0 1,0-1 0,0 0 0,-1 1-1,0-1 1,-1-13 0,0 20-9,0 0 1,0 0-1,0 0 0,0 0 1,0 0-1,0 0 0,0 0 1,0 0-1,-1 0 0,1 0 1,0 0-1,-1 0 0,1 0 1,-1 0-1,1 0 1,-1 1-1,0-1 0,1 0 1,-1 0-1,0 1 0,1-1 1,-1 0-1,0 1 0,0-1 1,-1 0-1,1 1 1,0-1 0,-1 1 0,1 0 0,0 0 0,-1 0 0,1 0 0,0 1 0,0-1-1,-1 0 1,1 1 0,0-1 0,-1 0 0,1 1 0,0-1 0,0 1 0,-2 1 0,-3 2 7,-1 1 0,1-1-1,0 2 1,1-1 0,-10 11 0,10-8-8,-1 0 1,2 1-1,-1-1 1,1 1-1,1 0 1,-1 0-1,2 0 1,-1 1-1,1-1 1,1 1 0,-2 10-1,3-15-2,0 0 1,0 0-1,1 0 1,-1-1-1,1 1 1,0 0-1,1 0 0,-1 0 1,1-1-1,3 8 1,-3-9-1,0 0 1,0 0 0,0-1 0,0 1-1,0-1 1,1 1 0,-1-1 0,1 0 0,0 0-1,0 0 1,0 0 0,0-1 0,0 1-1,0-1 1,0 1 0,6 0 0,-3-1 2,0 0 0,1 0 1,-1 0-1,0-1 0,1 0 0,-1-1 1,1 0-1,-1 0 0,0 0 0,0 0 1,0-1-1,0 0 0,0 0 0,0-1 1,0 0-1,8-5 0,9-7 8,-2-1 1,34-31-1,-23 18 15,-11 8-3,-18 17-19,-1 1 0,1 0 0,0-1 0,0 2-1,0-1 1,0 0 0,1 0 0,-1 1 0,1 0-1,0 0 1,-1 0 0,1 0 0,8-2 0,-11 4-2,1 0 0,-1 0 0,0 0 0,0 0 0,0 1 0,0-1 0,0 0 0,0 1 0,0-1 0,0 1 0,0-1 0,0 1 0,0 0 0,0-1 0,0 1 0,-1 0 0,1-1 0,0 1 0,0 0 0,-1 0 0,1 0 0,0 0 0,-1 0 0,1 0 0,-1 0 0,1 0 0,-1 0 0,0 0 0,1 2 0,9 38 20,-8-27-11,1-2-8,1 0 0,0 0 0,0-1 0,1 1 0,1-1 0,0 0 0,1-1 0,0 1 0,0-1 0,15 15 0,-16-19 1,1 0-1,-1-1 0,1 1 0,1-1 0,-1-1 1,1 1-1,0-1 0,0-1 0,0 1 1,0-1-1,1-1 0,-1 0 0,1 0 1,0 0-1,15 0 0,-4-3 3,1 0 1,0-1-1,0-1 1,-1-1-1,1-1 1,24-10-1,-29 9-1,0 0-1,0-2 1,-1 0-1,0-1 1,0 0-1,-1-1 1,26-23-1,-30 21 169,0 0-1,-1 0 1,0-1-1,13-26 1,1-16-5166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7 116 12256,'0'0'6443,"-1"-10"-6015,-1-1-272,-2-27 648,26 26 2572,-6 5-2915,1 1 0,-1 1 1,1 0-1,32-5 0,72-1 816,-89 11-715,-1 1 1,0 1 0,44 10-1,-58-9 567,0-1 0,22 0 0,-36-4-1557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0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10152,'0'0'12834,"7"-9"-12262,-3 3-483,-1 2-14,0-1 0,1 0 0,-1 1 0,1 0 0,0 0 0,0 0 0,1 0 1,-1 1-1,1 0 0,-1 0 0,1 0 0,0 0 0,9-3 0,22-4 378,0 0-1,0 3 1,1 1 0,0 2-1,0 1 1,1 2-1,46 4 1,-32 1 60,-6-1 712,56 11 0,-73-5 539,-17-1-2252,-11-8 251,-1 1-1,1 0 0,-1-1 1,1 1-1,-1 0 1,0-1-1,1 1 0,-1 0 1,0-1-1,0 1 0,1 0 1,-1-1-1,0 1 1,0 0-1,0 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2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0 519 9040,'0'0'10442,"8"-9"-10125,136-173 1515,-53 38-518,-62 88-883,-20 38 13,21-34 1,-30 51-406,1 0 1,-1 0 0,1 0-1,-1 0 1,0 0 0,1 0 0,-1 0-1,0-1 1,0 1 0,1 0 0,-1 0-1,0-1 1,-2-2 430,-2 10-159,-6 16-186,-46 111 328,44-102-355,2 1-1,-8 44 1,17-69-75,0 0 0,0 1 1,1-1-1,0 0 1,0 1-1,1-1 0,0 1 1,3 10-1,-3-16-13,-1 1-1,1-1 0,0 0 1,0 0-1,0 0 1,0 0-1,0 0 0,1 0 1,-1 0-1,1-1 0,-1 1 1,1 0-1,0-1 0,-1 1 1,1-1-1,0 0 1,0 0-1,0 1 0,0-1 1,0 0-1,0-1 0,0 1 1,1 0-1,-1-1 1,0 1-1,0-1 0,1 1 1,-1-1-1,0 0 0,0 0 1,5-1-1,8-1 30,1 0 0,-1-2 0,0 0 0,0 0 0,-1-2-1,0 1 1,1-2 0,-2 0 0,1-1 0,-1 0 0,21-18 0,-15 9 43,0 0 0,-1-2 1,-1 0-1,0-1 0,-2-1 0,17-30 1,-24 36 36,0-1 0,-1 0 0,-1 0-1,-1-1 1,0 0 0,-1 0 0,-1 0 0,-1 0 0,0-1 0,-1-22 0,-3 38-39,-3 6-53,-2 7-38,-10 26-59,1 0-1,3 1 1,1 1 0,1 0 0,-9 77-1,19-103 91,0 0-1,0 0 1,1 1-1,1-1 0,2 13 1,-2-21 5,1 0 0,-1 0 0,1 0 0,0 0 0,0-1 0,0 1 0,0-1 0,1 1 0,0-1 1,0 0-1,0 0 0,1 0 0,-1-1 0,1 1 0,0-1 0,6 5 0,-7-6 19,0-1 0,-1 0 0,1 1 0,0-1 0,0 0 0,0 0 0,0-1 0,0 1-1,0-1 1,0 1 0,0-1 0,0 0 0,1 0 0,-1 0 0,0-1 0,0 1 0,0-1 0,4-1 0,-5-1-286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11448,'0'0'15374,"-6"9"-15047,2-4-281,-2 4 116,0-1 1,0 1-1,1 1 0,0-1 1,1 1-1,-5 14 0,7-19-33,1 1-1,0-1 0,1 0 1,0 1-1,-1-1 0,2 1 1,0 7-1,-1-12-84,0 1 0,1-1 1,-1 1-1,1-1 0,-1 0 0,1 1 0,-1-1 0,1 0 0,0 0 0,-1 1 0,1-1 1,0 0-1,0 0 0,0 0 0,0 0 0,0 0 0,0 0 0,0 0 0,0 0 0,0-1 0,1 1 1,-1 0-1,0-1 0,0 1 0,1-1 0,-1 1 0,0-1 0,1 0 0,-1 1 0,1-1 1,-1 0-1,3 0 0,6-1 34,0 0 1,-1-1 0,1 0 0,0-1-1,-1 0 1,16-6 0,4-7-4866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53 15472,'0'0'4631,"-21"-52"-4415,21 53 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88 9240,'0'0'10235,"-2"-9"-9845,1-3-242,0 6 48,1 0 0,-1 1 1,-1-1-1,-2-8 0,-1 4 1099,4 9-1098,0-1 0,0 0 0,1 0 1,-1 1-1,0-1 0,1 0 0,-1 0 0,0-4 1567,1 7-1723,-1-1 0,0 0 0,1 0 0,-1 1 0,1-1 0,-1 0 0,1 1 0,-1-1 0,1 0 1,-1 1-1,1-1 0,0 1 0,-1-1 0,1 1 0,0-1 0,-1 1 0,1-1 0,0 1 0,-1-1 0,1 1 0,0-1 0,0 1 0,0 0 0,0-1 1,-1 1-1,1 0 0,-3 22 102,2-18-27,-26 230 1230,21-174-973,5-38-12,-1 0 0,-9 37 0,9-52-57,0 0 0,1 1-1,-1 11 1,2-19-45,-3 3 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11352,'0'0'11725,"9"-1"-11329,21-3 36,0 1 1,1 1 0,59 6-1,-35 4 103,40 5 774,-39-7 1151,-53-11-1290,-1 1-5244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0 561 9944,'0'0'9454,"7"-10"-9066,83-123 1240,14-22 103,-51 75-1031,-22 34-120,10-19 425,-37 59-795,-1 0 0,1 0 0,-1-1 0,-1 1-1,1-1 1,-1 1 0,0-1 0,2-13 0,-10 25-121,1 0-1,0 0 1,0 0-1,-6 11 1,-10 20-69,1 0 0,2 1 0,2 1 0,-23 79 0,36-104-20,0 1 0,1-1 1,1 1-1,0 20 0,1-27 0,0-1 0,0 1 0,1-1 0,0 1 0,1-1 0,-1 0 0,1 0 0,1 1 0,-1-1 0,1-1 0,5 10 0,-7-14 0,0 1 0,0 0 0,1-1-1,-1 1 1,1-1 0,-1 1 0,1-1 0,0 0 0,-1 0-1,1 0 1,0 0 0,0 0 0,0 0 0,0 0-1,0 0 1,3 0 0,-1-1 2,-1 0-1,0 0 1,1 0-1,-1 0 1,1-1-1,-1 1 1,0-1-1,1 0 1,4-2-1,6-3 40,-1 0 0,0-1 0,-1-1 0,1 0 0,-1 0 0,-1-1 0,16-16 0,-3 0 94,-1-1-1,20-30 1,-24 28 15,-1 0 0,-1-1 0,-2-1 0,0-1 0,-3 0 0,18-63-1,-28 62 231,-2 32-345,-2 4 8,-26 82-116,-21 107 0,43-166 47,2 1-1,-1 56 0,5-77 42,0-1 0,1 1 0,-1-1 0,2 1 0,-1-1 0,1 0 0,3 10 0,-4-15-1,-1 0-1,1 0 0,0 0 1,-1 0-1,1-1 1,0 1-1,0 0 0,0 0 1,0 0-1,-1-1 0,1 1 1,0-1-1,0 1 0,0-1 1,1 1-1,-1-1 0,0 1 1,0-1-1,0 0 0,0 0 1,1 1-1,29-2 463,-28 1-446,1-1 1,0 1-1,0 0 1,0 0-1,6 2 0,-4-1-3901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 11552,'0'0'8911,"11"8"-8536,35 26-4,-42-32-305,0 0 0,1 0 0,-1 0 0,1-1 0,-1 0 0,1 0 0,0 0 0,-1-1 0,1 1 0,0-1 0,0 0 0,-1-1 0,1 1-1,0-1 1,-1 0 0,6-2 0,2 1 165,-10 2-176,4-1 185,1 0 0,0-1 1,-1 0-1,11-4 0,-17 5-202,1 1 0,0 0 1,0-1-1,0 1 0,0-1 0,-1 1 0,1-1 0,0 1 0,0-1 1,-1 0-1,1 1 0,0-1 0,-1 0 0,1 1 0,-1-1 0,1 0 0,-1 0 1,1 0-1,-1 1 0,1-1 0,-1 0 0,0 0 0,0 0 0,1 0 1,-1 0-1,0 0 0,0 0 0,0 0 0,0 0 0,0 0 0,0 0 1,0 0-1,-1 1 0,1-1 0,0 0 0,0 0 0,-1 0 0,1 0 0,0 0 1,-1 0-1,1 1 0,-1-1 0,-1-1 0,0-1 19,0 1 0,0-1 0,0 1 1,-1 0-1,1 0 0,-1 0 0,0 0 0,0 1 0,0-1 0,1 1 0,-1-1 0,-1 1 0,1 0 0,0 0 0,0 1 1,0-1-1,0 1 0,-1-1 0,1 1 0,-5 0 0,-5 1 36,1 0-1,-1 0 1,-21 7 0,27-7-44,0 2 1,0-1 0,1 1-1,-1 0 1,1 0 0,0 1-1,0 0 1,0 0 0,-6 6-1,10-8-20,-1 0 0,1 0 0,0 0 0,0 0 0,1 1 0,-1-1 0,0 1 0,1-1 0,-1 1-1,1 0 1,0-1 0,0 1 0,0 0 0,0 0 0,1 0 0,-1 0 0,1 0 0,0 0 0,-1 0 0,1 0-1,1 0 1,-1 0 0,1 4 0,0-2 13,1 0-1,0 0 0,0 0 1,0 0-1,0-1 0,1 1 1,-1-1-1,1 1 1,0-1-1,1 0 0,-1 0 1,1-1-1,7 7 0,-5-6-1,-1-1-1,1 0 0,0 0 0,0 0 0,1 0 1,-1-1-1,0 0 0,1-1 0,11 2 0,-3-2 42,1 0 0,-1-2-1,0 0 1,1 0 0,-1-2-1,0 0 1,0 0 0,24-10-1,-28 9-19,0 0 0,1 1 0,0 1 0,-1 0 0,19-1 0,-24 3-835,0 0 0,0 0-1,0 1 1,6 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9744,'0'0'9215,"-9"6"-8856,2-1-281,-2 1 37,0 0 0,0 1 0,1 0 0,0 1 0,-12 13 0,1 6 183,1 0 0,2 1 0,0 0 0,2 2 0,1-1-1,-13 48 1,11-22 159,3 0-1,-9 106 1,20-140-305,0-1 1,1 1 0,2 0 0,0 0 0,1-1 0,1 1-1,10 30 1,-7-35-3,-1 1-1,2-2 0,0 1 1,1-1-1,1 0 0,0-1 1,1 0-1,0 0 0,16 12 1,-5-5 433,32 23 1,-46-39-381,1 1 0,0-1-1,0 0 1,0-1 0,1 0 0,-1-1 0,19 5 0,-23-7-349,10 2 609,-6-1-4034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329 938 14872,'0'0'2065,"4"-10"-3005,11-30 728,-14 40 204,-1-1 1,0 1-1,0 0 1,1-1-1,-1 1 1,0-1-1,0 1 0,0-1 1,0 0-1,0 1 1,0-1-1,0 1 1,0-1-1,0 1 0,0-1 1,0 1-1,0-1 1,0 1-1,0-1 1,0 1-1,0-1 1,-1 1-1,1-1 0,0 1 1,0-1-1,-1 1 1,1-1-1,0 1 1,-1 0-1,1-1 1,0 1-1,-1-1 0,1 1 1,-1 0-1,1 0 1,0-1-1,-1 1 1,1 0-1,-1-1 1,1 1-1,-1 0 0,0 0 1,-18 0 16,18 0-14,-15 3 82,-1 1 0,1 0 0,0 1 0,1 1 0,-1 0 1,1 1-1,0 1 0,0 0 0,1 1 0,1 1 0,-1 0 1,1 1-1,1 0 0,0 1 0,1 0 0,0 1 1,1 0-1,0 1 0,1 0 0,1 0 0,0 1 0,1 0 1,1 1-1,0-1 0,-6 29 0,11-38-4,0 1 0,0-1 0,1 0 0,0 1 0,0-1 0,1 1 0,-1-1 0,2 0 0,-1 1 0,3 7 0,-3-11-44,0-1 1,0 0-1,0 1 1,0-1-1,1 0 1,-1 0-1,1 0 1,-1 1-1,1-2 1,0 1-1,0 0 1,0 0-1,0-1 1,0 1-1,0-1 1,0 1-1,0-1 1,0 0 0,1 0-1,-1 0 1,1 0-1,-1 0 1,1-1-1,-1 1 1,1-1-1,-1 1 1,1-1-1,3 0 1,8-2 48,0 1 0,-1-2 0,1 0 0,-1-1 1,25-10-1,-8 1 63,40-25 1,-29 10 43,0-2 0,-2-2 0,-1-2 0,60-69 0,-25 7 818,-73 150-158,0-33-753,1-1 0,1 0 0,1 1 0,1-1 0,10 34 0,-11-45-57,1 1 0,0-1 0,1 0 1,0 0-1,0-1 0,1 1 0,0-1 1,0 0-1,1 0 0,0-1 0,0 0 1,1-1-1,14 11 0,-17-15-14,0 1 0,1-1 0,0 0 0,-1-1 0,1 1 0,0-1 0,0 0 0,0 0 0,0-1 0,0 0 0,0 0 0,0 0 0,11-3 0,-5 1 12,0-1 0,0 0 0,-1-1-1,0 0 1,20-11 0,-22 10-7,0-2-1,-1 1 1,0-1 0,0-1 0,-1 1-1,0-1 1,0 0 0,0-1 0,-2 0 0,1 0-1,-1 0 1,0-1 0,-1 1 0,0-1-1,0 0 1,-1-1 0,-1 1 0,1 0-1,-2-1 1,0 0 0,0 1 0,-1-1-1,0 1 1,0-1 0,-1 0 0,-1 1-1,-3-11 1,3 14 7,-1 1 0,1 0 0,-2 0 1,1 0-1,-1 1 0,0-1 0,-5-5 0,-7-10 198,16 21-224,0-1-1,0 1 0,0 0 1,0 0-1,-1 0 0,1-1 1,0 1-1,0 0 1,0 0-1,0 0 0,0-1 1,0 1-1,0 0 0,0 0 1,0-1-1,0 1 1,0 0-1,-1 0 0,1-1 1,1 1-1,-1 0 0,0 0 1,0-1-1,0 1 1,0 0-1,0 0 0,0-1 1,0 1-1,0 0 0,0 0 1,0-1-1,1 1 0,-1 0 1,0-1-1,11-2 85,17 5-56,-25-2-14,120 12 174,136-5 0,-57-10 263,-212 12-340,-161 135 110,169-143-225,-21 20 44,2 0 0,-22 26 1,37-40-18,0 1 0,1 0 0,0 0 0,0 0 0,0 1 0,1-1 0,1 1 0,0 0 0,0 1 0,-3 17 0,5-24-17,1-1-1,0 1 1,0 0 0,0-1-1,0 1 1,1 0 0,-1-1-1,1 1 1,-1-1 0,1 1-1,0 0 1,0-1 0,0 1 0,0-1-1,0 0 1,1 1 0,-1-1-1,1 0 1,0 0 0,0 0-1,-1 0 1,1 0 0,3 2 0,-2-3-1,-1 1 0,1-1 1,0 0-1,0 0 1,0 0-1,-1 0 1,1-1-1,0 1 0,0-1 1,0 1-1,0-1 1,0 0-1,0 0 1,0 0-1,0-1 0,0 1 1,0-1-1,0 0 1,6-2-1,1-1 16,-1-1 1,1 0-1,-1-1 0,0 0 0,0-1 0,-1 0 0,0 0 1,0-1-1,-1 0 0,13-16 0,-4 1 31,-2-1 0,0 0 0,11-28-1,-11 22-10,27-68 182,-44 108-214,1 0 0,1 0 0,0 0 0,0 0 0,1 0-1,0 0 1,1 0 0,0 0 0,0 0 0,1 0 0,1 0 0,-1 0 0,2-1 0,-1 0 0,1 1 0,1-1 0,6 10 0,-8-14-9,0 1 1,1-1-1,0 0 1,0 0-1,0-1 1,1 1-1,-1-1 1,1 0-1,0 0 1,0 0-1,1-1 1,-1 0-1,1 0 1,-1 0-1,1 0 1,0-1-1,0 0 1,0-1-1,0 1 1,1-1-1,-1 0 1,0-1-1,0 1 1,1-1-1,-1-1 1,0 1-1,1-1 1,-1 0-1,9-3 1,4-3 6,-1 0 0,1-2 0,-2 0-1,1-1 1,-1-1 0,-1 0 0,0-2 0,-1 1 0,0-2 0,15-17 0,2-6 13,-3-1-1,0-1 1,24-47 0,-52 84-26,200-362 174,-160 277-104,-3-1-1,36-124 1,-72 205-64,0 0 2,0 1 1,-1-1-1,1 0 0,-1 0 0,0 0 1,-1-9-1,0 15-8,0 1-1,0-1 1,0 1 0,0-1 0,0 0 0,0 1 0,0-1-1,0 0 1,-1 1 0,1-1 0,0 1 0,0-1 0,-1 1-1,1-1 1,0 0 0,-1 1 0,1-1 0,0 1 0,-1-1-1,1 1 1,-1 0 0,1-1 0,-1 1 0,1-1 0,-1 1-1,1 0 1,-1 0 0,0-1 0,1 1 0,-1 0-1,1 0 1,-1-1 0,0 1 0,1 0 0,-1 0 0,1 0-1,-1 0 1,0 0 0,1 0 0,-1 0 0,0 0 0,1 0-1,-1 0 1,1 1 0,-1-1 0,0 0 0,0 1 0,-2 0 1,-1 0 0,1 1 0,0 0 0,0 0 1,0 0-1,0 0 0,-4 3 0,-4 7 4,1 0 0,0 0 0,1 1 0,0 1 0,1-1 0,-10 22 0,-33 95 44,25-53-31,3 1 0,4 0 0,-17 160 0,35-233-19,-9 208 14,11-180-12,0 0 0,3 0 0,1-1 0,13 48 0,-18-78-2,1 0 0,0 0 0,-1 0 0,1 0 0,0 0 0,0 0 0,1 0 0,-1 0 0,0 0 0,1-1 0,-1 1 0,1 0 0,-1-1 0,1 1-1,0-1 1,-1 0 0,1 1 0,0-1 0,0 0 0,0 0 0,0 0 0,0-1 0,0 1 0,4 0 0,-1 0 1,0-1-1,0 0 1,0 0-1,0 0 1,0 0-1,0-1 1,0 0-1,0 0 1,9-4-1,3-2 11,0-1 0,0-1 0,-1 0 0,0-1 0,26-22 0,-11 5 3,45-51 1,-36 30 10,-2-2 0,48-86 0,45-121 65,-101 188-44,-3 0 0,-3-1 0,-3-2 0,18-114-1,-38 178-36,0 0-1,-1 0 1,0 0-1,0 1 1,-1-1-1,-2-12 1,3 19-7,-1 0 1,1 0 0,-1 0-1,1-1 1,-1 1-1,1 0 1,-1 0-1,1 0 1,-1 0-1,0 0 1,0 0 0,0 0-1,1 0 1,-1 0-1,0 0 1,0 0-1,0 0 1,-1 1-1,0-2 1,0 2-1,1 0 0,-1 0 0,1 0 0,-1 0 0,0 0 0,1 0 1,-1 0-1,1 0 0,-1 1 0,0-1 0,1 0 0,-1 1 0,1 0 0,-1-1 0,1 1 0,-1 0 0,1 0 0,0-1 0,-3 3 0,-7 6 5,1 0-1,0 0 1,0 1-1,1 0 0,0 0 1,-12 20-1,-39 75-13,52-90-1,-10 22-1,2 0 1,1 1-1,2 0 0,2 1 1,1 1-1,2 0 1,-5 68-1,11-73 0,2 0-1,2 0 1,1 0 0,1 0-1,2 0 1,2-1-1,1 0 1,2 0-1,16 36 1,-23-61 4,0-2-1,0 1 1,1 0-1,0-1 1,0 0 0,0 0-1,9 8 1,-11-13 4,-1 0 0,0 0-1,1 0 1,-1 0 0,1-1 0,0 1 0,0-1 0,-1 0 0,1 0 0,0 0 0,0 0 0,0 0 0,0-1-1,0 1 1,0-1 0,0 0 0,0 0 0,0 0 0,0 0 0,1 0 0,-1-1 0,0 0 0,0 1 0,4-3-1,6-3 8,0-1 0,0 0-1,-1 0 1,1-1-1,-2-1 1,1 0-1,-2-1 1,12-13 0,74-96 71,-71 87-51,98-125 163,-121 154-179,0 0 0,0 1 1,0-1-1,1 0 0,-1 1 0,1 0 1,-1 0-1,1-1 0,0 1 0,0 1 0,6-4 1,-9 5-10,1 0 1,-1 0-1,0 0 1,0 0-1,1 0 1,-1 0-1,0 0 1,0 0-1,0 0 1,1 0-1,-1 1 1,0-1-1,0 0 1,1 0-1,-1 0 1,0 0 0,0 0-1,0 0 1,1 1-1,-1-1 1,0 0-1,0 0 1,0 0-1,0 0 1,1 1-1,-1-1 1,0 0-1,0 0 1,0 1-1,0-1 1,0 0-1,0 0 1,0 1-1,0-1 1,0 0-1,0 0 1,0 0-1,0 1 1,0-1-1,0 0 1,0 0-1,0 1 1,0-1-1,0 0 1,0 17 29,0-15-25,-3 41 30,-1-1 1,-2 1-1,-17 57 0,14-72-3,0 1 0,-2-2 0,-1 1 0,-2-2 0,-29 46 0,39-67-19,1 0 0,-1-1 0,0 0 0,0 0 0,0 0 1,-6 3-1,9-6-9,0 0 1,0 0-1,0-1 1,0 1 0,0 0-1,-1-1 1,1 1-1,0-1 1,-1 0 0,1 1-1,0-1 1,-1 0-1,1 0 1,0 0-1,-1 0 1,1 0 0,0 0-1,-1 0 1,1 0-1,-1 0 1,1-1-1,0 1 1,0 0 0,-1-1-1,1 0 1,0 1-1,0-1 1,-1 1 0,1-1-1,-1-1 1,-1-1 15,0 0 1,0 0 0,0 0 0,1-1 0,0 1-1,0-1 1,0 1 0,0-1 0,0 0 0,-1-6-1,2 9-14,1 0 0,0 0-1,0 0 1,0 0 0,0 0-1,0 0 1,0 0 0,0 0-1,0 0 1,0 1 0,0-1-1,0 0 1,1 0 0,-1 0-1,0 0 1,1 0 0,-1 0-1,1 0 1,0-1 0,0 1-4,1 0 1,-1 0 0,0 0-1,1 0 1,-1 1 0,0-1 0,1 0-1,-1 1 1,1-1 0,-1 1 0,1-1-1,-1 1 1,1 0 0,-1 0-1,1 0 1,-1 0 0,3 0 0,46 3 82,-1 2 1,60 13-1,46 6 43,-116-20-129,1-1 1,73-6-1,-98 2-700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9848,'0'0'10175,"1"11"-9760,0-4-323,-1-3-51,0 0 1,0 0-1,1 0 0,0 0 0,0 0 0,0-1 0,0 1 1,0 0-1,1-1 0,0 1 0,-1-1 0,1 1 0,0-1 1,1 0-1,-1 0 0,1 0 0,2 3 0,41 29 687,-24-19-411,0 1-1,-2 1 1,20 22 0,-8 2 237,-2 1-1,38 71 1,-57-91-415,0 1-1,-2 0 0,0 1 1,-2-1-1,-1 2 0,0-1 1,-2 0-1,-1 1 1,-2 0-1,0 0 0,-1 0 1,-2-1-1,-9 49 1,-3-22 279,-40 96 1,-37 45 687,47-103-324,40-81-647,2-5-19,0 0-1,0 0 1,0 0 0,0 0 0,0-1-1,-5 6 1,7-8 124,5-1-169,11-3-101,10-7-3857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3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11760,'0'0'11805,"-2"12"-11432,1-4-307,-1 7 65,0 0-1,1 1 1,1-1-1,1 17 1,5 24 395,11 81 1149,-16-131-1503,-1-2 20,1 1 0,0-1 0,0 0 0,0 0 0,0 0 0,3 6 0,-4-10-176,0 0 1,1 0-1,-1 0 1,0 0-1,0 0 0,0 0 1,1 0-1,-1 0 1,0 0-1,0 0 1,0 0-1,0 0 1,1 0-1,-1 0 0,0 0 1,0 0-1,0 0 1,0 0-1,1 0 1,-1 0-1,0-1 1,0 1-1,0 0 0,0 0 1,0 0-1,1 0 1,-1 0-1,0 0 1,0 0-1,0-1 1,0 1-1,0 0 0,0 0 1,0 0-1,1 0 1,-1 0-1,0-1 1,0 1-1,0 0 1,0 0-1,0 0 0,0-1 1,5-10 188,-3 7-140,8-21 146,-2 0 0,0-1-1,5-34 1,-7 30 12,2 0-1,12-32 1,-19 59-176,1-1 0,-1 1 1,1-1-1,0 1 0,1 0 1,-1 0-1,0 0 0,1 0 1,0 1-1,-1-1 0,1 1 1,0-1-1,4-1 0,-5 3-33,-1 0-1,1 0 0,0 0 1,0 1-1,0-1 1,0 1-1,0-1 0,0 1 1,0 0-1,0 0 1,0 0-1,0 0 0,-1 0 1,1 0-1,0 0 0,0 1 1,0-1-1,0 1 1,0-1-1,0 1 0,0 0 1,-1 0-1,1 0 1,0 0-1,-1 0 0,4 2 1,2 4 4,0 0 0,0 1 0,-1-1 0,0 1 0,0 1 0,-1-1 0,0 1 0,0 0 0,5 16 0,-1 1 8,-1 0 0,6 36 0,-11-44 14,2 5 152,-2-1-1,2 35 1,-5-52 4,1 0 0,0 0 0,0 0-1,2 8 1,5 7-3670,-7-16 1884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9144,'0'0'14210,"2"10"-13693,8 71 532,-4 0 0,-6 104 0,5-47 198,0-27 279,0-81 379,-5-30-1895,0 1 0,0-1-1,0 0 1,0 1 0,0-1-1,1 0 1,-1 1-1,0-1 1,0 0 0,0 1-1,0-1 1,0 0 0,0 1-1,1-1 1,-1 0-1,0 0 1,0 1 0,1-1-1,-1 0 1,0 0 0,0 1-1,1-1 1,-1 0 0,0 0-1,0 0 1,1 1-1,-1-1 1,0 0 0,1 0-1,-1 0 1,0 0 0,1 0-1,-1 0 1,0 0 0,1 0-1,-1 0 1,0 0-1,1 0 1,-1 0 0,0 0-1,1 0 1,-1 0 0,0 0-1,1 0 1,-1 0-1,0 0 1,1 0 0,-1-1-1,0 1 1,1 0 0,-1 0-1,1-1 1,19-10 501,-16 9-470,7-4-41,1 1 0,-1 0 0,1 1 0,24-6 0,54-3 0,-7 1 0,-78 11 0,0 0 0,0 0 0,0 0 0,1 1 0,-1 0 0,0 0 0,0 0 0,0 1 0,0 0 0,0 0 0,0 0 0,7 3 0,9 3 0,-16-8-941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67 119 14368,'0'0'2603,"-9"-4"-2556,-27-12 18,35 16 21,0-1 0,-1 1 0,1-1 0,0 1 0,-1-1 0,1 0 0,0 0 0,0 0 0,-1 0 0,1 0 0,0 0 0,0 0 0,0 0 0,0 0 0,1 0 0,-1 0 0,-1-3 0,2 3-17,0 1 1,0-1-1,0 0 1,0 0-1,0 1 1,0-1-1,1 0 1,-1 1-1,0-1 0,0 1 1,1-1-1,-1 0 1,0 1-1,1-1 1,-1 1-1,1-1 1,-1 1-1,0-1 1,1 1-1,0-1 1,-1 1-1,1-1 1,-1 1-1,2-1 1,4-3 296,1 1 0,-1 0 1,1 1-1,11-3 0,-16 4-438,31-6 790,0 1 0,1 1 0,35 1 0,44-6 1385,-104 9-1918,-7 1-115,0 0-1,0 0 1,0-1 0,0 1-1,0 0 1,0-1 0,-1 1-1,1-1 1,0 0-1,0 1 1,0-1 0,1-2-1,2 1 533,-3 1-907,-1-3-2997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12256,'0'0'7679,"11"-3"-7064,130-11 1006,-68 9-602,-48 2-178,-1-2 1,38-12-1,-49 14-452,-3-1-37,16-2 896,-21 12-260,-4-6-1052,-1 0 1,0 0 0,0 0-1,0 0 1,0 0-1,0 0 1,0 0 0,0 0-1,0 1 1,0-1-1,0 0 1,1 0 0,-1 0-1,0 0 1,0 0-1,0 0 1,0 1 0,0-1-1,0 0 1,0 0-1,0 0 1,0 0 0,0 0-1,0 0 1,0 1-1,0-1 1,0 0 0,0 0-1,0 0 1,0 0-1,0 0 1,0 0 0,0 0-1,0 1 1,-1-1 0,1 0-1,0 0 1,0 0-1,0 0 1,0 0 0,0 0-1,0 0 1,0 0-1,0 1 1,0-1 0,-1 0-1,1 0 1,0 0-1,0 0 1,0 0 0,0 0-1,0 0 1,0 0-1,0 0 1,-1 0 0,1 0-1,0 0 1,0 0-1,0 0 1,0 0 0,0 0-1,0 0 1,-1 0-1,1 0 1,0 0 0,0 0-1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13768,'0'0'2799,"9"-6"-2005,4-2-506,1 1 0,0 0 0,0 0 0,0 2 0,1 0 0,-1 0 0,18-2 0,-8 3 201,0 1 1,0 1-1,1 1 1,-1 1-1,43 6 1,8 1 833,-56-6-1038,-1 0 0,1 1 0,0 1 0,20 6 0,-28-5-233,0-1 0,0-1 1,16 2-1,-5-4-3258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8744,'0'0'14971,"10"-5"-14647,-5 3-273,4-2 27,0 0 1,-1 1-1,1 0 1,0 1-1,1 0 1,12-1-1,0 1 105,196-20 1018,-117 10-604,34-6 361,-84 12 710,-65 21-1327,-14 7-301,14-9-4368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13056,'0'0'4214,"11"-10"-3843,38-31-2,-42 36-276,0 0 1,0 1-1,1 0 0,-1 0 0,1 1 1,0 0-1,0 1 0,0-1 0,14-1 0,1-1 119,17-2 462,0 1 0,0 2 0,1 1 0,-1 3-1,0 1 1,67 10 0,-84-6-842,24 8 0,-41-11-1222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129 220 8840,'0'0'7558,"-9"-9"-7070,-3-2-306,6 5-10,0 0 0,-1 0 1,0 1-1,-11-8 0,17 12 20,0 0 1,-1 0 0,1 1-1,0-1 1,0 0 0,-1 1-1,1-1 1,0 0 0,-1 1-1,1 0 1,-1-1 0,1 1-1,0 0 1,-1-1 0,1 1-1,-1 0 1,1 0-1,-1 0 1,1 1 0,-1-1-1,1 0 1,0 0 0,-1 1-1,-1 0 1,1 1-23,0 0-1,0 0 1,1-1-1,-1 1 1,1 1-1,0-1 1,-1 0 0,1 0-1,0 0 1,0 1-1,0-1 1,1 0-1,-1 1 1,0 3 0,-2 11 98,0 1 0,1 0 0,1-1 0,2 30 0,14 74 568,-10-80-509,26 134 1951,-40-334-125,6 84-1804,0 22-289,0-1-29,1-1 1,3 0 0,9-58 0,-10 109-32,1 0 0,0 0 0,0 0 0,0 0 0,1 1 0,-1-1 0,1 0 0,0 1 0,0-1 0,0 1 0,0 0 0,1 0 0,-1 0 0,1 0 0,0 0 0,0 0 0,0 1 0,0-1 0,6-2 0,-3 2 0,0 1 0,0 0 0,-1 0 0,1 0 0,1 1 0,-1 0 0,0 0 0,0 1 0,0-1 0,0 1 0,1 1 0,5 0 0,6 2 0,-1 0 0,0 1 0,1 1 0,-2 1 0,1 0 0,-1 1 0,0 1 0,0 1 0,-1 0 0,0 1 0,0 0 0,-1 2 0,-1-1 0,0 2 0,19 23 0,-6-6 0,-2 1 0,-1 1 0,25 47 0,-40-64 0,-1 0 0,-1 1 0,0 0 0,-1 0 0,-1 0 0,-1 0 0,0 1 0,-1 0 0,0-1 0,-2 27 0,-1-37 0,1-1 0,-1 0 0,0 1 0,0-1 0,0 0 0,-1 1 0,1-1 0,-1 0 0,-1 0 0,1 0 0,-6 7 0,5-8 0,-1 0 0,1-1 0,-1 1 0,0-1 0,-1 0 0,1 0 0,0 0 0,-1-1 0,0 1 0,1-1 0,-1 0 0,-7 1 0,-17 4 0,0-1 0,0-2 0,-47 2 0,-10 1 0,74-8 0,10 1 0,1 0 0,-1 0 0,0 0 0,0 0 0,1 0 0,-1 0 0,0 0 0,0 0 0,1 1 0,-1-1 0,0 1 0,-2 0 0,6 0 0,0-1 0,0 0 0,0 1 0,-1-1 0,1 0 0,0 0 0,0 0 0,0 0 0,0 0 0,0-1 0,2 1 0,-1-1 0,49-5 878,-26 1-5820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8136,'0'0'12247,"-8"2"-11713,-3 1-239,1 0 1,-19 9-1,25-10-164,0 1-1,0-1 0,1 1 0,-1-1 1,0 1-1,1 0 0,-1 0 0,1 1 1,0-1-1,0 1 0,1-1 0,-3 5 1,1-1 83,1-1 0,0 1 0,1 0 0,-1-1 0,2 1-1,-1 0 1,-1 13 0,3-16-114,0-1 0,0 0 0,0 1 0,1-1-1,-1 0 1,1 1 0,0-1 0,0 0 0,0 0-1,0 0 1,1 0 0,-1 0 0,1 0 0,0 0-1,0 0 1,0-1 0,0 1 0,5 4 0,-3-4 4,0 0 1,0 0 0,1 0 0,-1-1 0,1 1 0,0-1-1,-1-1 1,1 1 0,0 0 0,0-1 0,0 0 0,0 0-1,1-1 1,-1 0 0,0 1 0,0-2 0,0 1 0,0-1-1,0 1 1,0-1 0,0-1 0,6-1 0,1-1-177,-1 0 0,0-1 1,14-7-1,21-19-3638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0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9536,'0'0'3657,"12"0"-3433,-5 0-191,-2 0-5,0-1 0,1 1 0,-1 0 0,0-1 0,0 0 0,1-1 0,-1 1 0,0-1-1,0 0 1,0 0 0,-1 0 0,1-1 0,0 0 0,-1 0 0,8-6 0,8-13 199,0 0 1,29-44-1,25-57 452,-35 47-279,13-21 364,-49 93-674,-2 2-23,0 1-1,0-1 1,0 0-1,0 0 1,0 0 0,0 0-1,0 0 1,0 0 0,-1 0-1,1-2 1,-2 33 453,-7 31-1,-2 41-193,10-90-264,0 1 1,0-1-1,2 0 1,-1 0-1,1 0 1,7 20-1,-7-27-33,-1 1-1,2-1 1,-1 0-1,0 0 1,1 0-1,0 0 0,0 0 1,0-1-1,0 1 1,1-1-1,-1 0 1,1 0-1,0 0 0,0 0 1,4 2-1,-1-2 7,0 0 0,-1-1 1,1 0-1,1 0 0,-1 0 0,0-1 0,0 0 0,0-1 0,9 1 0,0-2 25,1-1 1,-1 0-1,1-1 0,-1-1 0,0-1 1,-1 0-1,1-1 0,15-8 0,-14 6 26,0-2 0,-1 0 0,-1 0 0,1-2 0,-2 0 0,1-1 0,-2 0 0,0-1 0,0 0 0,-2-1 0,0-1 0,11-19 0,-21 32-52,1 0 1,-1 0 0,0 0 0,0 0 0,-1 0-1,1 0 1,0-1 0,-1 1 0,0 0 0,0 0-1,0 0 1,0-1 0,-1-4 0,1 8-21,-1-1 0,1 0 0,0 0 0,-1 0 0,1 1 0,0-1 0,-1 0 0,1 1 0,-1-1 0,1 0 1,-1 1-1,1-1 0,-1 0 0,0 1 0,1-1 0,-1 1 0,0-1 0,1 1 0,-1 0 0,0-1 0,-1 0 0,1 1 2,-1 0 1,0 0-1,1 0 0,-1 0 0,1 0 0,-1 0 0,0 0 0,1 1 0,-1-1 0,1 0 0,-1 1 0,0-1 0,1 1 0,-1 0 0,-1 1 0,-5 2 14,0 2-1,1-1 1,-1 1 0,1 0 0,0 1-1,1-1 1,-1 1 0,1 1 0,1-1-1,-1 1 1,1 0 0,1 0-1,-1 1 1,2 0 0,-1-1 0,1 1-1,0 0 1,-2 14 0,3-10-4,0 0-1,0 1 1,1-1 0,1 1-1,0-1 1,1 1 0,0-1-1,1 1 1,1-1 0,0 0-1,1 0 1,8 19 0,-12-30-23,44 81 120,-39-75-111,0 1 1,1-1-1,1-1 0,-1 1 0,1-1 0,0 0 0,10 6 1,-15-11-9,0-1-1,1 0 1,-1 0 0,1 0 0,-1 0 0,1 0 0,-1 0 0,1-1 0,-1 1 0,1-1-1,0 0 1,-1 0 0,1 0 0,0 0 0,-1 0 0,1-1 0,-1 1 0,1-1 0,0 1 0,-1-1-1,1 0 1,2-1 0,6-4 18,-1 0-1,1 0 0,15-13 1,-12 9 3,3-2 3,97-74 73,96-81 114,-199 159-199,22-17 106,62-34 1,-90 57-96,-1 0 0,1 1 0,0-1 0,-1 1 0,1 0 0,9 0 1,8-2 105,1 6-26,-22-2-90,0-1 0,0 0 0,0 0 0,0 1 0,0-1 0,0 0 0,-1 1 0,1-1 0,0 1 0,0-1 0,0 1 0,0-1 0,-1 1 0,1 0 0,0-1 0,-1 1 0,1 0 0,-1 0 0,1-1 0,0 2 0,-33-2 247,-3 1-174,0 1 0,1 2 1,-50 12-1,78-15-80,1 1 1,-1 0-1,1 0 1,-1 1-1,1 0 1,0-1-1,0 2 1,1-1-1,-1 0 1,0 1-1,1 0 1,0 0-1,0 1 1,0-1-1,1 1 1,-1-1-1,1 1 1,0 0-1,1 1 1,-1-1-1,1 0 1,0 1-1,0-1 1,-1 12-1,1-9 0,1 0-1,0 1 1,1-1-1,0 0 0,1 1 1,-1-1-1,2 0 1,-1 1-1,1-1 1,0 0-1,1 0 0,0 0 1,0-1-1,0 1 1,1-1-1,9 13 1,-5-9-2,2 3 9,1-1 0,-1 0 0,2-1-1,14 13 1,-22-22-12,1 0-1,-1-1 1,0 1-1,1-1 1,-1 0-1,1 0 0,0 0 1,0 0-1,0-1 1,0 0-1,0 0 1,0 0-1,0-1 1,0 0-1,0 0 1,0 0-1,0 0 0,5-2 1,10-3 22,0 0 1,-1-1-1,0-2 1,21-10-1,71-44 89,-62 31-68,-2-1 0,-1-2 0,-2-3 0,-1-1 0,43-52 0,-81 85-32,-1 0 1,-1 0-1,1 0 0,-1 0 0,0 0 0,0-1 0,3-8 1,-6 14-16,0 0 0,0 0 1,0 0-1,0-1 0,1 1 1,-1 0-1,0 0 1,0-1-1,0 1 0,0 0 1,0 0-1,0-1 1,0 1-1,0 0 0,0 0 1,0-1-1,0 1 1,-1 0-1,1 0 0,0-1 1,0 1-1,0 0 1,0 0-1,0 0 0,0-1 1,-1 1-1,1 0 0,0 0 1,0 0-1,0-1 1,0 1-1,-1 0 0,1 0 1,0 0-1,0 0 1,-11 0 39,-12 8 11,13-1-38,0 0-1,0 0 0,1 1 0,0 1 1,0-1-1,1 1 0,1 1 0,-1 0 0,1 0 1,1 0-1,-6 14 0,10-20-7,0 0-1,1 0 1,-1 0 0,1 0-1,0 1 1,1-1 0,-1 0-1,1 1 1,-1-1 0,1 0-1,1 1 1,-1-1-1,1 0 1,-1 1 0,1-1-1,1 0 1,1 6 0,-2-7-2,1-1-1,-1 1 1,1 0 0,0-1 0,0 1 0,0-1 0,0 0 0,0 1 0,1-1 0,-1 0-1,1-1 1,-1 1 0,1 0 0,0-1 0,0 1 0,0-1 0,-1 0 0,1 0 0,0 0-1,1 0 1,-1 0 0,0-1 0,0 0 0,4 1 0,4-1 7,1-1-1,0 0 1,-1 0 0,1-1 0,16-5 0,-22 5 1,0 0 1,1 0-1,-1-1 0,0 0 1,0 0-1,0 0 1,-1-1-1,1 0 0,-1 0 1,9-8-1,-13 10-5,0 0-1,1 1 1,-1-1 0,0 0-1,0 1 1,0-1 0,0 0-1,-1 0 1,1 0-1,0 0 1,-1 0 0,1 0-1,-1 0 1,0 0-1,0 0 1,0 0 0,0 0-1,0 0 1,0 0 0,-1-3-1,0 2 3,0 0 0,0 0 0,-1 0 0,1 0 0,-1 0 0,0 0 0,0 0 0,0 1 0,0-1 0,0 1 0,-4-4-1,-1 0 12,0 1-1,0 0 0,0 1 1,0 0-1,-1 0 0,0 0 1,0 1-1,-16-5 0,-63-12 129,87 20-147,0 0 0,0 0 0,0 0 1,0 0-1,0 0 0,1 0 0,-1 0 0,0 0 0,0 0 0,0 0 0,0 0 0,0 0 1,0-1-1,0 1 0,0 0 0,0 0 0,0 0 0,0 0 0,0 0 0,0 0 0,0 0 0,0 0 1,0 0-1,0 0 0,0 0 0,0 0 0,0 0 0,0 0 0,0 0 0,0 0 0,0 0 1,0 0-1,0 0 0,0 0 0,0-1 0,0 1 0,0 0 0,0 0 0,0 0 0,0 0 1,0 0-1,0 0 0,0 0 0,0 0 0,0 0 0,0 0 0,0 0 0,0 0 0,0 0 1,0 0-1,0 0 0,0 0 0,-1 0 0,1 0 0,0 0 0,0 0 0,0 0 0,0 0 0,8-4 19,11-1-10,41-9 33,1 3 1,70-3-1,-118 13-38,0 1 0,-1 0-1,1 1 1,-1 1 0,1 0-1,12 4 1,-20-4 0,0-1 0,1 1 0,-1 1 0,0-1 0,-1 1 0,1-1 0,0 1 0,-1 1 0,1-1 0,-1 1 0,0 0 0,0 0 0,0 0 0,-1 0-1,6 9 1,-6-8 5,0 1-1,0-1 0,0 1 0,0 0 1,-1 0-1,0 0 0,0 0 1,-1 1-1,0-1 0,0 0 0,0 1 1,-1-1-1,0 1 0,0-1 0,-1 1 1,1-1-1,-3 8 0,2 8 96,4-15-19,5-15-26,6-15-5,4-6 0,1 1 0,1 0 1,25-25-1,-43 51-53,1-1 5,0-1 0,1 1 0,0 0 1,-1 0-1,8-3 0,-10 5-6,0 1 0,0-1 0,0 1 1,0 0-1,-1-1 0,1 1 0,0 0 0,0 0 0,0 0 1,0 0-1,0 0 0,0 0 0,0 0 0,0 0 0,0 0 0,0 0 1,0 0-1,0 1 0,0-1 0,0 0 0,0 1 0,0-1 0,-1 1 1,1-1-1,0 1 0,0-1 0,0 1 0,-1 0 0,1-1 1,0 1-1,-1 0 0,1 0 0,-1-1 0,1 1 0,0 1 0,2 3 1,-1 0-1,1 0 0,-1 0 0,0 0 0,-1 1 0,0-1 0,1 0 0,-2 1 0,2 6 0,-3 54 36,0-8 22,1-57-57,0 0-1,0-1 1,0 1 0,0 0 0,0-1-1,1 1 1,-1 0 0,0-1-1,0 1 1,0 0 0,1 0-1,-1-1 1,0 1 0,1-1-1,-1 1 1,1 0 0,-1-1 0,0 1-1,1-1 1,-1 1 0,1-1-1,0 1 1,-1-1 0,1 1-1,-1-1 1,1 0 0,0 1 0,-1-1-1,2 1 1,0-1 1,0 0 1,-1 0-1,1 0 1,0 0-1,0-1 1,-1 1-1,1 0 1,0-1-1,-1 1 1,1-1-1,3-1 1,3-2 4,-1 0 0,1-1 0,-1 0 0,7-6 0,164-163 142,-178 174-150,4-5 16,1 0-1,0 0 1,1 1 0,9-7-1,-14 10-12,0 1 1,0-1-1,0 1 0,-1-1 0,1 1 0,0-1 0,0 1 0,0 0 0,0-1 0,0 1 1,0 0-1,0 0 0,0 0 0,0 0 0,0 0 0,0 0 0,0 0 0,0 0 0,0 0 0,0 0 1,0 1-1,0-1 0,0 0 0,0 1 0,0-1 0,0 0 0,0 1 0,0 0 0,0-1 0,0 1 1,-1-1-1,1 1 0,0 0 0,0 0 0,-1-1 0,1 1 0,-1 0 0,1 0 0,-1 0 0,1 0 1,-1 0-1,1 1 0,3 7 17,-1 1 0,0 0 1,2 15-1,-4-17-6,0-1-1,1 1 1,0-1-1,0 1 1,0-1 0,1 0-1,0 0 1,1 0-1,5 8 1,-7-13-10,0-1 0,0 1 0,0 0 0,0-1 0,0 1 0,0-1 0,1 0 0,-1 0 0,0 0 0,1 0 0,-1 0 0,1 0 0,-1-1 0,1 1 0,0-1 0,-1 0 0,1 0 0,-1 0 0,1 0 0,0 0 0,-1-1 0,1 1-1,-1-1 1,1 1 0,-1-1 0,3-1 0,6-2 9,0 0 0,-1-1-1,0 0 1,16-11 0,-7 1 3,0 0 0,0-1 0,-2-2 1,0 1-1,-1-2 0,-1 0 0,18-30 0,76-159 60,-87 162-57,28-62 66,-4-2-1,33-126 1,-71 213-56,1-11 72,-11 35-33,-6 9-47,-6 16-10,2 11 9,0 1 0,3 0 0,1 0 0,2 0 0,-3 62 0,8-22 6,16 141 0,-12-197-20,8 56 5,-9-70-10,0 0 0,0-1 0,0 1 0,1-1 0,1 0 0,-1 0 0,7 10 0,-9-16 1,0 0 0,-1-1-1,1 1 1,0-1 0,0 1 0,-1-1 0,1 1-1,0-1 1,0 1 0,0-1 0,0 0 0,0 1-1,0-1 1,0 0 0,0 0 0,-1 0 0,1 0-1,0 0 1,0 0 0,0 0 0,0 0 0,0 0 0,0 0-1,0 0 1,0-1 0,0 1 0,0 0 0,0-1-1,-1 1 1,1-1 0,0 1 0,0-1 0,0 1-1,-1-1 1,1 1 0,0-1 0,-1 0 0,2-1-1,3-2 4,-1 0 0,0 0-1,0-1 1,6-8-1,6-17 51,-1 0 0,-1-1-1,17-58 1,-23 64 24,-6 18-41,5-7 48,-7 13-85,1 1 0,-1 0 0,1 0 0,0 0 0,-1 0 0,1 0 0,-1 0 0,1 0 0,0 0 0,-1 0 0,1 0 0,-1 0 0,1 0 1,-1 0-1,1 0 0,0 0 0,-1 0 0,1 1 0,-1-1 0,1 0 0,-1 0 0,1 1 0,-1-1 0,1 0 0,-1 1 0,1-1 0,-1 1 0,1 0 0,16 12 6,-11-8-5,-1 0 0,1-1 0,0 0 0,11 5 1,0-1-7,-2-1 24,0 0 0,30 8 0,-39-14-15,1 0 1,-1 0 0,0 0 0,1-1 0,-1 0 0,1 0-1,-1-1 1,0 0 0,1 0 0,11-4 0,-2-1-3,0 0 1,-1-1 0,0-1-1,-1-1 1,24-17-1,-12 5 15,42-46-1,-62 61-5,7-9 13,1 0 0,1 1 0,18-12 0,-33 25-25,1 1 0,-1-1 0,1 1 0,0-1 0,0 1 0,-1 0 0,1-1 0,0 1 0,0 0 0,-1 0 0,1-1 0,0 1 0,0 0 0,-1 0 0,1 0 0,0 0 0,0 0 0,0 0 0,-1 0 0,1 1 0,0-1 0,0 0 0,0 0 0,-1 1 0,1-1 0,0 0 1,-1 1-1,1-1 0,0 0 0,-1 1 0,1-1 0,0 1 0,-1-1 0,1 1 0,-1 0 0,1-1 0,-1 1 0,1 0 0,-1-1 0,1 1 0,-1 0 0,0-1 0,1 1 0,-1 0 0,0 0 0,0 1 0,3 5 0,-1 0 0,0 0 0,1 14 0,-2-16 0,0 24 0,0 0 0,-2 0 0,-7 52 0,2-29 5,3-27 32,1-15-21,1-1-1,0 1 0,1-1 1,0 1-1,2 14 1,-1-23-16,-1-1 0,1 0 0,-1 0 0,1 0 1,-1 1-1,1-1 0,-1 0 0,1 0 0,-1 0 0,1 0 1,-1 0-1,1 0 0,-1 0 0,1 0 0,-1 0 0,1 0 1,-1 0-1,1-1 0,-1 1 0,1 0 0,-1 0 0,1 0 1,-1-1-1,1 1 0,-1 0 0,1-1 0,-1 1 0,1 0 1,-1-1-1,0 1 0,1-1 0,-1 0 0,21-13 4,8-13-4,38-45 0,-7 7 0,-9 30 25,-50 35-23,0-1-1,0 0 1,0 1-1,0-1 1,1 1-1,-1-1 1,0 1-1,0 0 1,0-1-1,1 1 1,-1 0-1,0 0 1,0 0-1,2 0 1,-1 0 3,-1 0-1,0 0 1,1 0 0,-1 0 0,1-1-1,-1 1 1,1 0 0,-1-1-1,1 1 1,-1-1 0,0 0 0,1 1-1,-1-1 1,2-1 0,16-15 5,-14 13-8,0 0 0,-1 0 0,0 0 0,1-1 1,-2 0-1,6-6 0,-4 0-10,1 1 1,0 1-1,1-1 0,0 1 0,0 0 1,1 1-1,0 0 0,13-10 1,-21 17 7,0 1 1,1 0 0,-1 0 0,0 0-1,0 0 1,0 0 0,0 0 0,0 0-1,1 0 1,-1 0 0,0 0 0,0 0-1,0 0 1,0 0 0,1 0 0,-1 0-1,0 0 1,0 0 0,0 0 0,0 0-1,0 0 1,1 0 0,-1 0 0,0 0-1,0 0 1,0 0 0,0 0 0,0 0-1,1 0 1,-1 1 0,0-1 0,0 0-1,0 0 1,0 0 0,0 0 0,0 0-1,0 0 1,0 1 0,1-1 0,-1 0-1,0 0 1,0 0 0,0 0 0,3 11 15,-2 10-5,-1-21-11,-3 57 3,-3 0 0,-13 56 0,15-98 8,-1 9 36,5-24-47,0 0 1,0 0-1,0 1 0,0-1 1,0 0-1,0 0 1,0 0-1,0 0 0,0 0 1,0 0-1,0 0 1,0 0-1,0 1 0,0-1 1,0 0-1,0 0 1,0 0-1,1 0 0,-1 0 1,0 0-1,0 0 1,0 0-1,0 0 0,0 0 1,0 0-1,0 0 1,0 0-1,0 0 1,0 0-1,1 1 0,-1-1 1,0 0-1,0 0 1,0 0-1,0 0 0,0 0 1,0 0-1,0 0 1,0 0-1,1 0 0,-1 0 1,0 0-1,0-1 1,0 1-1,0 0 0,0 0 1,0 0-1,0 0 1,0 0-1,0 0 0,1 0 1,-1 0-1,0 0 1,0 0-1,0 0 0,12-12 13,35-47 13,48-79-1,-84 124-25,-11 14 0,1 0 0,-1-1 0,0 1 0,1-1 0,-1 1 0,1 0 0,-1-1 0,1 1 0,-1 0 0,1-1 0,-1 1 0,1 0 0,0 0 0,-1 0 0,1-1 0,-1 1 0,1 0 0,-1 0 0,1 0 0,0 0 0,-1 0 0,1 0 0,-1 0 0,1 0 0,0 0 0,0 1 0,0 0 0,-1 0 0,1 1 0,-1-1 0,0 1 0,1-1 0,-1 1 0,0-1 0,0 1 0,0-1 0,0 1 0,0-1 0,-1 3 0,1 2 0,-1 31 1,0-21 2,1 1-1,0 0 1,1 0-1,7 32 0,-7-46-2,0-1 1,0 1-1,0-1 0,0 1 0,1-1 0,-1 0 0,1 0 0,-1 1 0,1-1 0,0 0 1,0 0-1,0-1 0,0 1 0,0 0 0,1-1 0,-1 1 0,0-1 0,1 0 0,-1 0 0,1 0 1,-1 0-1,1 0 0,0 0 0,-1-1 0,1 1 0,0-1 0,-1 0 0,1 0 0,0 0 1,4 0-1,3-1 0,0 0 0,0-1-1,0 0 1,0-1 0,-1 0 0,1 0 0,9-5 0,1-2 0,-1 0 0,-1-2 0,0 0 0,24-20 0,-34 25 0,-1 0 0,0-1 0,0 1 0,0-1 0,-1-1 0,-1 1 0,1-1 0,-1 0 0,-1-1 0,0 1 0,5-17 0,-8 25 0,-1 0 0,1-1 0,-1 1 0,0 0 0,0-1 0,1 1 0,-1 0 0,0-1 0,0 1 0,0 0 0,0-1 0,-1 1 0,1 0 0,0-1 0,0 1 0,-1 0 0,1 0 0,-2-3 0,2 4 0,-1 0 0,1-1 0,-1 1 0,0 0 0,1-1 0,-1 1 0,0 0 0,1 0 0,-1-1 0,0 1 0,1 0 0,-1 0 0,0 0 0,1 0 0,-1 0 0,0 0 0,0 0 0,1 0 0,-1 0 0,0 1 0,1-1 0,-1 0 0,0 0 0,0 1 0,-5 2 0,0 0 0,0 0 0,0 0 0,1 1 0,-10 8 0,7-4 0,-1 1 0,1 0 0,1 0 0,0 0 0,-7 12 0,12-17 0,-1 0 0,1 1 0,0-1 0,0 1 0,1 0 0,-1-1 0,1 1 0,0 0 0,0 0 0,1 0 0,0 0 0,-1 0 0,2 0 0,0 9 0,3-2 0,0-1 0,0 0 0,1-1 0,1 1 0,0-1 0,0 0 0,1 0 0,1-1 0,-1 1 0,1-2 0,1 1 0,-1-1 0,2-1 0,-1 0 0,1 0 0,0 0 0,0-1 0,1-1 0,0 0 0,0 0 0,0-1 0,0-1 0,22 4 0,-7-10 925,-8-2-3173,-11 2-734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16280,'0'0'3327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10152,'0'0'6473,"-3"9"-5981,-2 6-250,0 0 0,-2 0 0,0 0 1,0 0-1,-12 15 0,14-23-145,-131 191 2130,119-170-1953,2 1 0,2 0 0,0 1 0,2 0 0,-11 47 0,17-51-71,1 1 1,1 0-1,2 0 1,0 0-1,2 0 0,1 0 1,1 0-1,11 44 1,-6-41 30,2-1 0,1 0 1,1 0-1,1-1 0,1-1 1,2 0-1,1-1 1,36 43-1,48 35 1169,-81-86-2100,1 0-1,0-1 1,26 14-1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42 9240,'0'0'6156,"-10"2"-5664,-4 1-226,6-1 247,1-1 1,-1 0-1,0 0 0,-15-1 1,13-2 1844,21-1-870,-7 2-1317,0 0 0,0 0 0,0-1-1,0 0 1,6-2 0,10-6 166,5 3-7,-1 1 0,1 2 0,0 0 1,1 1-1,-1 2 0,0 1 0,1 0 1,-1 2-1,26 5 0,-43-5-629,47 6 2701,-34-7-5818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4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 14064,'0'0'4631,"1"13"-3959,0 170 1200,-4-130-1305,-1 19 621,3 1-1,12 98 1,-11-164-1026,0-6-99,0 0 1,0 0 0,0-1 0,0 1-1,0 0 1,0 0 0,1 0-1,-1 0 1,0 0 0,0 0 0,1-1-1,-1 1 1,1 0 0,-1 0-1,0 0 1,2 0 0,4-27 777,9-60-333,-4-2 1,-4 0-1,-4-104 0,-4 159-332,1 15-12,-3-27-1,3 41-98,-1-1 0,0 0 0,0 1 0,-1-1 1,1 1-1,-1 0 0,0 0 0,0-1 0,-1 1 0,-4-6 0,1 4 95,5 6-132,1 0-1,-1-1 1,1 1-1,-1-1 1,1 1-1,-1-1 1,1 1 0,-1-1-1,1 1 1,0-1-1,-1 1 1,1-1-1,0 1 1,-1-1-1,1 0 1,0 1-1,0-1 1,-1 1 0,1-1-1,0 0 1,28 18 806,116 52-423,-128-61-402,0 1 0,-1 1-1,-1 0 1,0 1 0,15 14 0,58 70 6,-70-75-15,5 5 0,-2 0 0,0 2 0,20 38 0,-37-61 0,-1 1 0,0-1 0,-1 1 0,1 0 0,-1 0 0,0 0 0,0-1 0,-1 1 0,1 0 0,-1 0 0,0 0 0,0 0 0,-1 0 0,1 0 0,-1 0 0,0 0 0,-1 0 0,1-1 0,-3 6 0,0-3 0,1-1 0,-1 0 0,0 0 0,-1 0 0,0-1 0,1 1 0,-2-1 0,1 0 0,-1-1 0,1 1 0,-1-1 0,-10 5 0,0 1 0,-1-2 0,0 1 0,0-2 0,-1-1 0,0 0 0,-33 6 0,8-8 0,0-2 0,-53-4 0,75 4 0,21-2 0,-1 0 0,0 0 0,1 0 0,-1 0 0,0 0 0,0 0 0,1 0 0,-1 0 0,0 1 0,1-1 0,-1 0 0,1 0 0,-1 1 0,0-1 0,1 0 0,-1 1 0,1-1 0,-1 1 0,1-1 0,-1 1 0,1-1 0,-1 1 0,1-1 0,0 1 0,-1 0 0,6 3 857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94 180 10848,'0'0'10666,"9"5"-10165,33 12-30,-38-16-386,0 0 0,0 0 0,0 0 1,0-1-1,0 0 0,0 0 0,0 0 0,0 0 0,0 0 0,0-1 1,0 0-1,0 0 0,5-2 0,0-1 150,1 0-1,0-1 1,9-7 0,-18 12-214,2-3 64,1 0 0,-1 0 0,0 0-1,0 0 1,0 0 0,-1-1 0,1 1 0,-1-1 0,0 0 0,0 0 0,0 0 0,0 0-1,-1 0 1,0 0 0,1 0 0,-2-1 0,1 1 0,0 0 0,-1-1 0,0 1 0,0 0-1,0-1 1,0 1 0,-1 0 0,0-1 0,-2-6 0,2 7-15,0 1 1,0-1-1,-1 0 0,0 1 0,1-1 1,-1 1-1,-1-1 0,1 1 1,0 0-1,-1 0 0,1 0 1,-1 0-1,-4-2 0,5 3-25,-1 0 0,1 1 0,-1 0 0,0-1 0,0 1 0,1 0 0,-1 0-1,0 1 1,0-1 0,0 0 0,0 1 0,0 0 0,0 0 0,0 0 0,0 0-1,0 0 1,0 1 0,-6 1 0,-3 2 65,0 1 0,0 0-1,0 1 1,1 1 0,-16 11-1,9-6 9,11-7-25,0 0 0,0 1 0,0 0 0,1 0-1,0 0 1,0 1 0,0 0 0,1 0 0,0 0 0,1 1-1,-1 0 1,2 0 0,-1 0 0,1 0 0,0 0 0,0 1 0,1-1-1,1 1 1,-1 0 0,1 0 0,1-1 0,0 1 0,0 0 0,3 16-1,-2-19-63,1 0 0,1 0-1,-1-1 1,1 0 0,0 1-1,0-1 1,1 0 0,0 0-1,-1-1 1,2 1-1,-1-1 1,0 0 0,1 0-1,0 0 1,0 0 0,0-1-1,0 0 1,9 4 0,-4-3 6,1 0 0,0 0 0,-1 0 0,1-2 0,1 1 0,-1-1 0,0-1 0,0 0 0,13-1 0,-6-1-35,-1 0 0,1-1 0,-1-1 0,0-1 0,0 0 0,24-10 0,-15 4 0,1 1 0,45-9 0,-60 15 170,-1 0 0,0-1 0,-1 0 0,13-6 0,11-12-4956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11448,'0'0'8719,"12"16"-8293,22 27-68,48 49 1,77 79 557,-137-145-692,-2 2 0,-1 0 0,-1 2 0,25 56 0,-37-68-78,0 1 0,0 0 0,-2 1 0,0-1 1,-2 1-1,0-1 0,-1 1 0,-1 0 0,-1-1 0,0 1 0,-2 0 0,0-1 1,-1 0-1,-1 1 0,-1-2 0,-1 1 0,0-1 0,-1 0 0,-1 0 1,-1-1-1,-1 0 0,0-1 0,-1 0 0,-24 24 0,22-26 93,-1 0 1,-1-1-1,0-1 0,0-1 0,-1 0 0,-1-1 1,1-1-1,-2-1 0,-31 11 0,33-18-67,17-1-154,0 0 1,0 0 0,0 0-1,-1 0 1,1 0-1,0-1 1,0 1-1,0 0 1,-1 0 0,1 0-1,0 0 1,0-1-1,0 1 1,0 0 0,-1 0-1,1-1 1,0 1-1,0 0 1,0 0-1,0-1 1,0 1 0,0 0-1,0 0 1,0-1-1,0 1 1,0 0-1,0 0 1,0-1 0,0 1-1,0 0 1,0-3-466,1 1 0,0 0 0,0 0 0,-1 0 0,1 0 0,1 0 0,-1 1 0,1-3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3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8640,'0'0'7466,"-8"5"-7110,-25 12-11,27-12 283,8-1-260,14-2-20,-11-1-241,72 5 713,0-3 0,86-9 0,-74 2 301,105 8 1,-185-3-1029,15 0 295,0 1 0,0 2-1,0 0 1,0 2 0,-1 0 0,23 10 0,-44-15-311,0 0 1,0 0-1,0 0 1,0 1 0,-1-1-1,1 0 1,2 4 0,1 2-3158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9240,'0'0'9975,"9"11"-9436,6 7-293,0 0 181,14 21 0,-22-28-127,-1 1 1,7 15-1,11 20 432,44 82 774,-47-84-324,44 66 0,-48-89-367,-11-14-89,0 0 1,9 17-1,2 9 1187,-17-34-1897,0 1 0,0-1 0,0 0 0,0 1 0,0-1 0,0 0 0,1 0 0,-1 1 0,0-1 0,0 0 0,0 1 0,0-1 0,0 0 0,0 0 0,1 1 0,-1-1-1,0 0 1,0 0 0,0 0 0,1 1 0,-1-1 0,0 0 0,0 0 0,1 0 0,-1 1 0,0-1 0,0 0 0,1 0 0,-1 0 0,0 0 0,0 0 0,1 0 0,-1 0 0,0 0 0,1 0-1,-1 0 1,0 0 0,1 0 0,-1 0 0,0 0 0,0 0 0,1 0 0,5-12 731,-4 7-685,29-70-62,4 1 0,3 2 0,3 2 0,87-114 0,-72 123 0,-38 43 0,-1 0 0,21-29 0,-26 22 0,-12 25 0,0 0 0,0 0 0,0 0 0,0 0 0,1 0 0,-1-1 0,0 1 0,0 0 0,0 0 0,0 0 0,0 0 0,0 0 0,0 0 0,0 0 0,0-1 0,0 1 0,0 0 0,0 0 0,0 0 0,0 0 0,0 0 0,0 0 0,0 0 0,0-1 0,0 1 0,-1 0 0,1 0 0,0 0 0,0 0 0,0 0 0,0 0 0,0 0 0,0 0 0,0-1 0,0 1 0,0 0 0,0 0 0,0 0 0,-1 0 0,1 0 0,0 0 0,0 0 0,0 0 0,0 0 0,0 0 0,0 0 0,0 0 0,-1 0 0,1 0 0,0 0 0,0 0 0,0 0 0,0 0 0,0 0 0,0 0 0,0 0 0,-1 0 0,1 0 0,0 0 0,0 0 0,-11 0 0,-421 79 0,377-66 0,-101 10 0,149-22 0,41-15 450,42-12 0,-2 1-5371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10952,'0'0'9450,"12"-2"-8955,330-24 2033,-195 12-1201,54 0 1002,-131 18-258,-51-6-1883,-13 1-3742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0:5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48 11256,'0'0'10753,"0"10"-10081,-10 156 1886,0 21 575,21-107-170,-9-78-2639,2-5 154,4-8 144,38-112-622,4-8 0,-40 107 0,2 0 0,1 1 0,22-29 0,-26 43 0,-1 0 0,1 1 0,0 0 0,1 0 0,0 1 0,15-8 0,9-8 0,-31 21 0,-1 1 0,1-1 0,0 1 0,-1-1 0,1 1 0,0 0 0,0 0 0,0 0 0,0 0 0,-1 0 0,1 1 0,1 0 0,-1-1 0,0 1 0,0 0 0,0 0 0,0 1 0,0-1 0,0 1 0,3 0 0,-2 1 0,0 0 0,0-1 0,-1 2 0,1-1 0,0 0 0,-1 1 0,1 0 0,-1 0 0,0 0 0,0 0 0,0 0 0,0 1 0,2 4 0,1 2 0,0 0 0,-1 1 0,0 0 0,0-1 0,-1 2 0,-1-1 0,3 14 0,-1 9 0,1 38 0,2 20 0,-7-87 0,-1 1 0,0-1 0,0 0 0,-2 11 0,0 15 0,2-30 803,-1-5-1409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19895,'0'0'4888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10040,'0'0'13887,"-3"14"-13368,-17 168 986,-22 210 2184,41-385-3568,0-3 36,0-1 1,0 1 0,1 0 0,0 0 0,0 0-1,0 0 1,0 0 0,0 0 0,1 0 0,1 7-1,-4 0 1106,3-11-1263,0 0 0,0 0 0,1 0 0,-1 0 0,0-1 0,0 1 0,1 0 0,-1-1 0,0 1 0,0-1 0,0 1 0,1-1 0,1-1 0,-2 2 0,155-69 0,-128 57 0,0 2 0,1 1 0,0 1 0,0 2 0,59-6 0,-82 11 0,1 1 0,0 0 0,-1 0 0,1 0 0,0 1 0,-1 0 0,10 3 0,-5 3 996,-11-7-1075,0 0 0,0 0 0,-1 0 0,1 0 0,0 0 0,0 0 0,0 0 0,0 0 0,-1 0 0,1 0-1,0 0 1,0 0 0,0 0 0,0 0 0,0 0 0,-1 0 0,1 0 0,0 0 0,0 0 0,0 0 0,0 0 0,0 1 0,-1-1 0,1 0 0,0 0 0,0 0 0,0 0 0,0 0 0,0 0 0,0 0 0,0 1 0,0-1 0,-1 0-1,1 0 1,0 0 0,0 0 0,0 0 0,0 1 0,0-1 0,0 0 0,0 0 0,0 0 0,0 0 0,0 1 0,0-1 0,0 0 0,0 0 0,0 0 0,0 0 0,0 1 0,0-1 0,0 0 0,0 0 0,0 0 0,1 0-1,-1 0 1,0 1 0,0-1 0,0 0 0,0 0 0,0 0 0,0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16575,'0'0'5180,"14"-5"-4744,-12 4-412,13-5 150,0 0-1,0 2 0,0 0 1,1 1-1,25-3 0,0 4 723,0 1-1,65 8 1,-96-6-598,0-1 1,0 0-1,1 0 0,19-5 1,-14 3 143,2 4 353,-17-2-706,0 1-1,0-1 0,0 0 1,0 1-1,0-1 1,0 0-1,0 0 1,0 0-1,0 0 0,0 0 1,0 0-1,0 0 1,0 0-1,0 0 0,0-1 1,0 1-1,0 0 1,1-1-1,6-2 1433,-5 2-1515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14568,'0'0'5001,"12"-6"-4561,37-12 312,61-16 1,-107 33-712,186-40 2072,-141 33 365,99-2 0,-145 10-2334,1 0 0,-1 1-1,1-1 1,-1 1 0,1 0-1,-1 0 1,1 0 0,-1 0-1,0 1 1,0-1-1,5 4 1,-5-3-87,1 0 1,0 0-1,1-1 1,-1 1-1,0-1 0,0 1 1,4 0-1,9 0-3903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10752,'0'0'16465,"9"-2"-15936,36-6 538,85-5-1,-32 5 39,34-14-132,12-1-171,-126 22-802,-22 7 869,1 0-5762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3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13168,'0'0'6161,"13"-7"-5636,-3 1-395,4-3 85,0 2-1,1 0 0,-1 1 0,25-8 0,10 4 1311,99-7 0,-5 2 1507,-23 5-1121,-63 7-5497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30 120 9848,'0'0'9447,"-3"10"-8924,-4 12-230,2-1-1,1 1 1,0 0-1,0 33 1,3-26-75,0 5 172,1 0 0,1 0-1,10 54 1,-6-66 12,-1 0 0,3 36 1,-7-48 9,1-1 0,0 0 0,1 1 1,4 14-1,-4-27 1481,0-12-1203,0-24-304,-19-233 1376,8 178-1036,7 69-531,2 0 0,1 0 1,1 0-1,9-46 0,-11 67-195,1 1 0,0 0 0,0 0 0,1-1 0,-1 1 0,0 0 0,1 0 0,0 0 0,0 0 0,0 1 0,0-1 0,0 0 0,0 1 0,1 0 0,-1-1 0,4-1 0,-3 2 0,0 1 0,-1 0 0,1 0 0,0 0 0,0 0 0,0 0 0,0 1 0,0-1 0,-1 1 0,1 0 0,0 0 0,0 0 0,0 0 0,0 0 0,0 1 0,0-1 0,0 1 0,0 0 0,3 1 0,25 9 0,-1 2 0,-1 1 0,0 2 0,-1 0 0,0 2 0,43 37 0,-53-38 0,-1 1 0,0 0 0,-2 1 0,0 0 0,-1 1 0,-1 1 0,-1 0 0,-1 1 0,-1 1 0,0-1 0,-2 1 0,-1 1 0,5 26 0,-11-42 0,0 0 0,-1 0 0,1 0 0,-2 0 0,1 0 0,-1-1 0,0 1 0,-1 0 0,0 0 0,-3 9 0,3-12 0,0-1 0,0 1 0,0-1 0,-1 0 0,0 1 0,0-1 0,0 0 0,0-1 0,0 1 0,-1-1 0,0 1 0,0-1 0,0 0 0,0-1 0,0 1 0,0-1 0,-7 3 0,-4 1 0,-1-2 0,0 0 0,0 0 0,-20 0 0,-67 1 0,8-1 0,94-3 0,0-1 0,-1 0 0,1 0 0,0 0 0,0 0 0,0 1 0,0-1 0,0-1 0,0 1 0,0 0 0,0 0 0,0 0 0,0 0 0,0-1 0,0 1 0,0-1 0,0 1 0,0-1 0,0 1 0,0-1 0,0 1 0,0-1 0,0 0 0,0 1 0,-1-3 0,2 3 0,0 0 0,0 0 0,0 0 0,0 0 0,0-1 0,0 1 0,0 0 0,0 0 0,0 0 0,1 0 0,-1 0 0,0-1 0,0 1 0,0 0 0,0 0 0,0 0 0,0 0 0,0 0 0,0-1 0,0 1 0,0 0 0,1 0 0,-1 0 0,0 0 0,0 0 0,0 0 0,0 0 0,0 0 0,0 0 0,1 0 0,-1-1 0,0 1 0,0 0 0,0 0 0,0 0 0,1 0 0,-1 0 0,12-2 0,4-1 0,49-18-368,-52 17-3199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11552,'0'0'16508,"-9"5"-15934,-8 5-40,0 1 0,-21 19 0,30-23-253,1 0-1,0 1 0,0 0 1,0 0-1,2 1 0,-1-1 0,1 1 1,-8 18-1,12-25-280,0 0 0,0 1 0,0-1 0,1 0 0,-1 1 0,1-1 0,-1 0 0,1 1 0,0-1 0,0 0 0,0 1 0,0-1 0,0 1 0,0-1 0,1 0 0,-1 1 0,1-1 0,0 0 0,1 4 0,0-4 0,0 1 0,-1-1 0,1 0 0,0 0 0,0 0 0,1 0 0,-1 0 0,0-1 0,0 1 0,1-1 0,-1 1 0,1-1 0,0 0 0,2 1 0,4 1 0,0-1 0,1 0 0,-1 0 0,0-1 0,1-1 0,-1 1 0,0-1 0,17-3 0,-8 0 248,-1-1-1,1-1 1,26-10 0,-35 11-867,0-1-1,0 1 1,-1-2 0,0 1-1,0-1 1,0 0-1,9-10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18791,'0'0'3928,"59"-45"-3808,-22 54-168,3-2-8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7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10752,'0'0'17804,"14"-5"-17361,-6 2-371,5-3 50,0 1-1,0 1 0,1 1 1,-1 0-1,26-2 0,28 5 426,15-1 129,-33 2-206,-36 0-150,-1-1 0,19-1 0,-18 0-178,-10 1-131,-1 0 0,1 0 0,-1 0 0,0-1 0,1 1 0,-1 0 0,0-1 0,1 0 0,-1 1 0,0-1 0,1 0 0,-1 0 0,0 0 0,2-2 0,-4 3 4,1 0 0,-1-1 1,0 1-1,0 0 0,0 0 0,0 0 1,0 0-1,0 0 0,0 0 0,0 0 1,0 0-1,0 0 0,0 0 0,1 0 1,-1 0-1,0 0 0,0 0 0,0 0 1,0 0-1,0 0 0,0 0 0,0 0 1,0 0-1,1 0 0,-1 0 0,0 0 1,0 0-1,0 0 0,0 0 0,0 0 0,0 0 1,0 0-1,0 0 0,0 0 0,1 0 1,-1 0-1,0 0 0,0 0 0,0 0 1,0 0-1,0 0 0,0 0 0,0 0 1,0 1-1,0-1 0,0 0 0,0 0 1,0 0-1,0 0 0,1 0 0,-1 0 1,0 0-1,0 0 0,0 0 0,0 1 1,0-1-1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99 15472,'0'0'4969,"-2"16"-4244,-8 202 1652,15 27 431,-3-216-2371,-1-23-234,0 1 0,-1-1 1,0 1-1,0-1 0,-2 11 0,0 15 1493,2-24-645,-6-48 523,-6-84-1414,-28-234 111,36 333-271,-1-7 0,-1-49 0,6 80 0,0-1 0,0 1 0,0-1 0,0 1 0,0-1 0,1 1 0,-1-1 0,1 1 0,-1-1 0,1 1 0,-1 0 0,1-1 0,0 1 0,0 0 0,0 0 0,0-1 0,0 1 0,0 0 0,0 0 0,0 0 0,0 0 0,0 0 0,1 1 0,-1-1 0,0 0 0,1 0 0,-1 1 0,0-1 0,1 1 0,-1-1 0,1 1 0,-1 0 0,1 0 0,-1-1 0,1 1 0,-1 0 0,1 0 0,1 1 0,9-1 0,-1 1 0,1 1 0,-1 0 0,12 3 0,-8-1 0,28 5 0,-1 3 0,0 1 0,-1 2 0,52 27 0,-75-31 0,-1 0 0,-1 1 0,0 0 0,-1 1 0,0 1 0,-1 1 0,0 0 0,-1 0 0,-1 2 0,-1-1 0,0 2 0,-1-1 0,-1 1 0,-1 1 0,0 0 0,-1 0 0,-1 0 0,-1 1 0,-1-1 0,2 28 0,-4-28 0,-1 1 0,-1 0 0,-1 0 0,-1 0 0,-6 28 0,6-40 0,0 0 0,0-1 0,-1 1 0,-1 0 0,1-1 0,-1 0 0,0 0 0,-1 0 0,0 0 0,0-1 0,0 1 0,-1-1 0,0-1 0,0 1 0,-12 7 0,6-5 0,-1-2 0,0 0 0,-1 0 0,1-1 0,-1-1 0,0 0 0,0-1 0,0 0 0,-1-2 0,1 1 0,-1-2 0,1 0 0,0 0 0,-1-2 0,1 1 0,0-2 0,0 0 0,0-1 0,0 0 0,0-1 0,1-1 0,0 0 0,0 0 0,1-2 0,-16-10 0,11 6 0,12 9 0,-1 0 0,1-1 0,0 0 0,0 0 0,1 0 0,-1-1 0,1 1 0,-4-7 0,8 11 0,0 0 0,0 0 0,0 0 0,0-1 0,0 1 0,0 0 0,0 0 0,0 0 0,0-1 0,0 1 0,0 0 0,0 0 0,0 0 0,0 0 0,0-1 0,0 1 0,1 0 0,-1 0 0,0 0 0,0 0 0,0-1 0,0 1 0,0 0 0,0 0 0,1 0 0,-1 0 0,0 0 0,0-1 0,0 1 0,0 0 0,0 0 0,1 0 0,-1 0 0,0 0 0,0 0 0,0 0 0,1 0 0,-1 0 0,0 0 0,0 0 0,1 0 0,9-3 0,18 2 494,-18 0-4995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335 955 12456,'0'0'4595,"-13"8"-4367,6-5-192,-12 8 76,0 1 0,1 0-1,-19 17 1,4-1 144,2 1 0,2 1-1,1 2 1,1 1 0,-35 56 0,60-87-221,0 1 0,1 0 0,0 0 0,0 0 0,0 0 0,0 0 0,0 0 0,0 0 0,1 0 1,0 0-1,-1 0 0,1 0 0,1 6 0,-1-8-21,1 0 1,-1 1-1,1-1 0,-1 0 1,1 1-1,0-1 0,0 0 1,-1 0-1,1 0 1,0 0-1,0 0 0,0 0 1,0 0-1,1 0 0,-1 0 1,0 0-1,0-1 1,0 1-1,1 0 0,-1-1 1,0 1-1,1-1 0,-1 0 1,0 1-1,1-1 0,-1 0 1,1 0-1,-1 0 1,0 1-1,1-2 0,-1 1 1,2 0-1,7-1 30,0 0 0,-1-1 1,1 0-1,0 0 0,-1-1 0,0 0 1,17-8-1,58-38 219,-40 18-23,-1-2-1,53-54 0,-9 8 427,-82 74-615,8-6 416,-9 12-212,-4 8-96,-3 13-30,1 1 0,1 0 0,1 0-1,0 0 1,2 0 0,1 0-1,1-1 1,9 32 0,-12-49-98,1-1 0,0 1 0,0-1 0,0 1 0,0-1 0,5 5 0,-6-7-17,0-1-1,0 0 1,0 0 0,1 0 0,-1 0 0,0 0 0,1 0-1,-1 0 1,1 0 0,-1 0 0,1-1 0,-1 1-1,1-1 1,0 1 0,-1-1 0,1 0 0,0 1 0,-1-1-1,1 0 1,0 0 0,-1 0 0,3-1 0,4 0 11,1-1 0,-1 0 0,0-1 1,0 0-1,-1 0 0,1-1 1,0 0-1,-1 0 0,0-1 1,0 0-1,0 0 0,-1 0 0,9-11 1,1-1 11,-1-1 0,-1-1 0,20-35 0,33-75 269,-63 119-193,-4 9-104,0 0 0,1 0 0,-1 1 0,0-1 0,0 0 0,1 0 0,-1 1 0,0-1 1,1 0-1,-1 1 0,0-1 0,1 0 0,-1 1 0,1-1 0,0 0 0,-1 1 0,1-1 0,-1 1 0,1-1 0,0 1 0,-1 0 1,1-1-1,0 1 0,-1 0 0,1-1 0,0 1 0,0 0 0,0 0 0,-1 0 0,1-1 0,0 1 0,0 0 0,-1 0 0,1 0 0,1 1 1,301-22 455,-280 18-418,-21 3-33,1-1-1,0 1 1,-1 0 0,1 0 0,0 0 0,-1 0 0,1 0 0,0 1 0,-1-1 0,1 1 0,-1 0 0,5 1 0,-6-1-4,0 0-1,-1 0 1,1 0-1,0 0 0,0 0 1,0 0-1,-1 1 1,1-1-1,0 0 1,-1 0-1,1 0 0,-1 1 1,0-1-1,1 0 1,-1 1-1,0-1 0,0 0 1,0 1-1,0-1 1,0 0-1,0 1 1,0-1-1,0 0 0,-1 1 1,0 1-1,-3 17 46,-2 0 0,-12 33 0,11-39-31,2 2 0,0-1 0,1 0 0,0 1 0,-3 28 1,7 16 124,1-59-146,-1 0 0,0 0 0,0 0 0,0 0 0,1-1 0,-1 1 0,0 0 0,1 0-1,-1 0 1,1-1 0,-1 1 0,1 0 0,-1 0 0,1-1 0,-1 1 0,1-1 0,0 1 0,-1 0 0,1-1 0,0 1 0,0-1 0,-1 0 0,1 1 0,0-1 0,0 1 0,0-1 0,0 0 0,-1 0 0,1 0 0,0 1 0,0-1 0,0 0 0,1 0-1,2 0 8,0 0-1,-1 0 1,1-1-1,0 1 1,0-1-1,-1 0 0,5-1 1,11-6 18,0-1 0,-1 0 0,0-1 0,23-17 1,62-57 35,-66 53-35,215-199 99,-206 181-102,-1-2 1,-4-2-1,37-60 1,-50 67 14,-3-2 0,-1 0 1,-3-1-1,30-102 0,-50 146-28,0 3-4,0 0 0,-1 0 1,1 0-1,0-1 0,-1 1 0,0 0 0,1 0 1,-1-1-1,0 1 0,0 0 0,-1 0 1,1-1-1,0 1 0,-1 0 0,-1-4 0,2 5-4,-1 1-1,1 0 1,-1 0-1,1 0 0,-1 0 1,0 0-1,1 0 0,-1 0 1,1 0-1,-1 0 0,0 1 1,1-1-1,-1 0 0,1 0 1,-1 0-1,1 1 0,-1-1 1,1 0-1,-1 1 0,1-1 1,-1 0-1,1 1 1,-1-1-1,1 0 0,-1 1 1,1-1-1,0 1 0,-1 0 1,-16 19 26,16-19-27,-41 59 46,3 3 0,-45 96 0,58-108-23,-56 127 36,74-156-57,0 1 1,2 0-1,1 1 0,1-1 0,0 1 1,1 27-1,3-46-5,0 1 0,0 0-1,1 0 1,0-1 0,0 1 0,0-1 0,1 1 0,0-1 0,0 1 0,5 8-1,-5-11 1,-1-1-1,1 0 0,0 0 1,0 0-1,0 0 0,0 0 1,1 0-1,-1 0 0,0-1 1,1 1-1,-1-1 0,1 0 1,-1 0-1,1 0 0,0 0 1,-1 0-1,1 0 0,0-1 1,0 1-1,0-1 0,-1 0 0,1 0 1,5 0-1,2-2 0,0 1 0,0-2 0,0 1 0,-1-1 0,1-1 0,-1 0 0,0 0 0,0-1 0,13-9 0,75-61 0,-69 51 0,13-13 6,0-2 0,-3-2 0,-1-2-1,56-85 1,97-204 36,-172 297-40,-9 19 6,10-18 16,-2 0 0,-1-1 0,-1 0 0,10-45 0,-24 80-23,1-22 30,-2 22-30,0 0-1,0-1 1,0 1-1,0 0 1,0-1 0,0 1-1,0 0 1,0-1-1,0 1 1,0 0-1,0-1 1,0 1-1,-1 0 1,1 0 0,0-1-1,0 1 1,0 0-1,0-1 1,-1 1-1,1 0 1,0 0-1,0 0 1,-1-1-1,1 1 1,0 0 0,-1 0-1,1 0 1,0 0-1,0-1 1,-1 1-1,1 0 1,0 0-1,-1 0 1,1 0 0,0 0-1,-1 0 1,1 0-1,0 0 1,-1 0-1,1 0 1,0 0-1,-1 0 1,1 0-1,0 0 1,0 0 0,-1 0-1,1 1 1,0-1-1,-1 0 1,1 0-1,0 0 1,0 0-1,-1 1 1,1-1 0,-1 0-1,-4 4 5,0-1 0,1 0 0,-1 1-1,1 0 1,-1 0 0,1 0 0,0 1 0,-4 6 0,-28 46 21,24-36-31,-26 48 0,-30 78-1,35-72 1,-123 340-8,124-311 90,-22 121-1,35-116 104,49-142-22,17-33-108,89-109 64,-125 163-92,0 0 0,2 0 0,-1 2 0,16-11 0,-27 21-20,0-1 0,0 0-1,0 1 1,0-1 0,0 1-1,0 0 1,0-1 0,0 1 0,0 0-1,0 0 1,0 0 0,0 0-1,0 0 1,0 0 0,0 0-1,0 0 1,0 0 0,0 0-1,0 0 1,0 1 0,0-1-1,1 0 1,0 1 0,0 1 2,0-1 0,0 1 1,0 0-1,1-1 1,-2 1-1,1 0 0,0 0 1,0 0-1,1 3 1,4 6 9,-1 0 1,-1 1-1,5 12 1,-9-19-14,15 34 51,1-1 0,24 39 0,-28-56-27,0-1 0,2 0 0,1-1 1,34 32-1,-49-50-39,0 0 1,1 0 0,-1 0 0,0-1 0,1 1-1,-1 0 1,0-1 0,1 1 0,-1-1-1,1 1 1,-1-1 0,1 0 0,-1 0-1,1 1 1,-1-1 0,2 0 0,7-2-3970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0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10040,'0'0'10030,"9"4"-9410,-7-2-562,3 0 27,-1 1 1,1-1-1,-1 0 1,1 0-1,0-1 1,0 0-1,0 1 1,0-2-1,0 1 1,0 0-1,0-1 1,0 0-1,6-1 1,3-1 255,1-1 0,-1-1 0,1 0 0,-1-1 1,-1 0-1,1-2 0,-1 1 0,20-14 0,-25 15-138,-2 1 103,0 0-1,0 0 1,0-1-1,-1 0 1,7-6 0,-12 10-266,1 0 0,0 0 0,-1 0 0,1 0 0,-1 1 0,1-1 0,-1 0 0,1 0 0,-1 0 0,0 0 0,1 0 0,-1 0 0,0 0 0,0 0 0,0-1 0,0 1 0,0 0 0,0 0 0,0 0 0,0 0 0,0 0 0,-1 0 0,1 0 0,0 0 0,-1 0 0,1 0 0,0 0 0,-1 0 0,0 0 0,1 1 0,-1-1 0,1 0 0,-1 0 0,0 0 0,0 1 0,1-1 0,-1 0 0,0 1 0,0-1 0,0 0 0,0 1 0,0-1 0,0 1 0,-1-1 0,-3-1 15,-1-1 0,1 1-1,-1 1 1,1-1-1,-1 1 1,0 0-1,0 0 1,0 0-1,1 1 1,-1 0-1,0 0 1,0 1 0,0 0-1,-6 1 1,-5 2 71,0 0 0,0 2 0,-22 10 0,30-13-43,1 1-1,0 0 1,0 1-1,1 0 1,-14 11-1,19-15-49,1 1 0,-1 0 0,0 0-1,1 0 1,-1 0 0,1 0-1,0 1 1,0-1 0,0 0-1,0 0 1,0 1 0,0-1-1,0 1 1,1-1 0,-1 1-1,1-1 1,0 1 0,0-1 0,0 1-1,0-1 1,0 1 0,1-1-1,-1 1 1,1-1 0,1 4-1,0-1 10,0 0-1,0-1 1,1 1-1,0-1 1,0 0-1,0 0 1,1 0 0,-1 0-1,1 0 1,0-1-1,0 1 1,0-1-1,0 0 1,1-1-1,6 4 1,3 1 73,0-1-1,0-1 1,1 0 0,15 2 0,-12-3 99,-1-2 1,1 0-1,26-1 0,18-5-5039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10040,'0'0'8655,"10"-9"-8285,-5 6-326,7-8 163,1 1 1,1 1-1,-1 0 0,2 1 0,18-8 1,-2 4 164,1 2 0,0 1 0,0 1 0,1 2 0,0 1 1,0 2-1,38 1 0,-6 1 308,108-13 1,-100 5-402,92 5 140,-48 3-185,-55-2-150,188-13 320,-196 13-306,0 2 0,70 8-1,1 0 68,-117-7-161,69 2 181,78-9 0,6-1 193,-49 4-132,-87 2-197,186-8 294,0-1 188,-167 11-405,129 4 226,8-2-108,-105-3-113,-58 0-61,0-1-1,23-5 1,-28 5-1,0-1 1,1 1-1,-1 1 0,1 1 1,20 1-1,-21 1 14,37 5 156,1-1 0,86-3 0,-122-4-217,154-3 212,-41 0-93,-97 2-103,-1 0-1,1 2 0,-1 1 1,50 9-1,-61-7-57,14 2-88,-32-4 87,1-1 1,-1 0-1,0 1 1,0-1-1,0 1 0,1-1 1,-1 1-1,0 0 0,0 0 1,0-1-1,0 1 0,0 0 1,0 0-1,0 0 0,0 0 1,-1 0-1,1 0 0,0 0 1,0 2-1,-1 6-259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1 714 10344,'0'0'8127,"9"-7"-7501,53-41 361,-2-3 0,-2-2 0,-3-3 0,53-69 1,40-52 1698,-109 132-1001,-42 63-143,-24 48-1119,7-20-59,2 1 1,-22 92 0,39-133-328,0-1 0,1 1 0,-1 0 0,1-1 0,0 1 0,0-1 0,1 1 0,0 0 0,0-1 0,0 1 0,3 5 0,-3-8-24,0-1-1,0 0 1,1 0 0,-1 0 0,1 0 0,0 0-1,-1 0 1,1 0 0,0-1 0,0 1 0,0 0-1,0-1 1,0 0 0,0 1 0,1-1 0,-1 0-1,0 0 1,1 0 0,-1-1 0,1 1 0,-1-1-1,1 1 1,-1-1 0,1 0 0,-1 0 0,4 0-1,2 0 9,0-1-1,-1 0 0,1-1 0,-1 1 0,0-2 0,1 1 0,9-6 1,49-27 121,-54 28-120,18-13 22,-1-1 1,-1-1 0,46-48-1,-51 44-43,-1-2 0,-2 0-1,0-2 1,14-31-1,3-3 0,-28 51 0,-1-1 0,-1-1 0,0 1 0,-1-1 0,0 0 0,4-19 0,-6 18 0,-3 7 0,-7 24 0,-58 145 0,54-128 0,0 0 0,2 1 0,2 0 0,-4 57 0,9-83 0,1-1 0,0 1 0,0-1 0,1 1 0,0-1 0,0 1 0,2 6 0,-2-9 0,1-1 0,-1 0 0,0 0 0,1 0 0,-1 0 0,1 0 0,0 0 0,0 0 0,0 0 0,1-1 0,-1 1 0,1-1 0,-1 0 0,1 0 0,4 3 0,-3-3-23,1 0-1,0 0 1,0-1-1,0 1 1,0-1-1,0 0 1,0-1 0,0 1-1,0-1 1,0 0-1,0 0 1,0-1 0,0 1-1,10-3 1,8-1-3641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16280,'0'0'5397,"0"13"-4947,-3 83 464,3-83-510,-1 0 1,2 0-1,0-1 1,0 1-1,2 0 1,3 13 0,-6-26-370,0 1-1,0-1 1,1 0 0,-1 1 0,0-1 0,0 1 0,1-1 0,-1 0 0,0 1 0,1-1 0,-1 0 0,0 0 0,1 1 0,-1-1 0,1 0 0,-1 0 0,0 1 0,1-1 0,-1 0 0,1 0 0,-1 0 0,1 0 0,-1 0 0,0 0 0,1 0 0,-1 0 0,1 0 0,-1 0 0,1 0 0,-1 0 0,1 0 0,-1 0 0,1 0 0,-1 0 0,1-1 0,17-7 216,6-12-261,-13 7-3357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16687,'0'0'3640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10952,'0'0'7209,"-3"13"-6497,-46 236 2644,35-187-2420,-11 64 1340,20-110-1737,5-15-426,-1 0 1,1 0-1,-1 0 0,1 0 0,-1 0 1,1 0-1,0 0 0,0 0 0,-1 0 0,1 1 1,0-1-1,0 0 0,0 0 0,0 0 1,0 0-1,0 0 0,1 1 0,-1-1 1,0 0-1,1 0 0,-1 0 0,1 2 0,8-14-246,-5 0-3996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14368,'0'0'1286,"13"-4"-806,31-7 150,0 2 0,44-4-1,145 15 2504,-171 0-1803,-5 4 777,-57-6-2061,0 0 0,1 0 1,-1 0-1,0 0 0,0 0 1,1 0-1,-1 0 1,0 0-1,1 0 0,-1 0 1,0 0-1,1 0 0,-1 0 1,0 0-1,1 0 1,-1 0-1,0 0 0,0-1 1,1 1-1,-1 0 0,0 0 1,0 0-1,1-1 1,-1 1-1,0 0 0,0 0 1,0 0-1,1-1 0,-1 1 1,1-3-2962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0 667 9344,'0'0'9674,"9"-6"-9210,17-13-14,0-2 0,37-37 1,124-158 1738,-123 145-1571,15-18 187,6-12 1100,-85 100-1815,1 0 0,0 0 1,-1 0-1,1 0 0,-1 0 0,1 0 0,-1 0 1,1 0-1,-1-1 0,0 1 0,1 0 1,-1 0-1,0-2 0,-3-1 617,-5 10-280,-3 5-297,0 2 0,1-1 1,1 1-1,0 1 0,-13 25 0,6-2 74,-13 44 0,27-74-169,0-1 0,0 0 0,1 1 0,0-1 0,0 1 1,1 0-1,-1-1 0,1 1 0,1 0 0,-1-1 0,1 1 0,0-1 0,1 1 0,0-1 0,0 1 0,0-1 0,1 0 0,6 11 0,-7-14-7,0 0 1,0-1-1,0 1 1,0-1-1,0 0 0,1 0 1,-1 0-1,1 0 1,0 0-1,0 0 1,-1-1-1,1 1 1,0-1-1,0 0 0,0 0 1,7 1-1,-6-1-7,0-1 0,1 0-1,-1-1 1,0 1 0,0-1-1,1 1 1,-1-1 0,0-1-1,0 1 1,0 0-1,5-4 1,4-2 17,-1-1 0,0 0 0,0-1 0,-1 0 0,0-1 0,13-15 0,-4 3 33,-1-1 1,-1-1-1,-1-1 0,-1 0 0,-2-1 0,13-30 1,-3 2 32,18-50 101,-39 92-64,-6 15 3,-7 22-78,-6 28-66,2 2 0,2 0 1,-7 80-1,18-123 0,0 53 0,1-58 0,1 1 0,0-1 0,0 1 0,1-1 0,0 0 0,3 10 0,-4-16 17,-1-1 1,0 1-1,1 0 0,-1 0 0,1 0 1,-1-1-1,1 1 0,-1 0 1,1 0-1,-1-1 0,1 1 0,0 0 1,-1-1-1,1 1 0,0-1 1,0 1-1,-1-1 0,1 1 0,0-1 1,0 0-1,0 1 0,0-1 1,0 0-1,-1 0 0,3 1 0,-1-2 26,-1 1 0,1 0-1,0-1 1,0 1 0,-1-1-1,1 1 1,0-1 0,-1 0-1,1 1 1,-1-1 0,1 0-1,1-2 1,6-4-877,-2 0 1,1-1-1,9-11 0,-13 14-928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1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72 167 13560,'0'0'4665,"10"0"-4024,-8 0-621,10 0 362,-1 0 0,0 0 1,1-1-1,-1-1 0,0 0 0,0-1 1,0 0-1,19-7 0,-25 7-143,-1 1-1,0 0 1,0-1-1,0 0 1,0 0-1,3-4 1,-6 6-162,0 0-1,0-1 1,0 1-1,0 0 1,0-1-1,-1 1 1,1 0-1,0-1 1,-1 1-1,0-1 1,1 1-1,-1-1 1,0 1-1,1-1 1,-1 1-1,0-1 1,0 1-1,0-1 1,0 0-1,-1 1 1,1-1-1,0 1 1,-1-3 0,-1-1 17,-1-1 0,1 1 0,-1 0 0,1 0 0,-2 0 0,1 0 0,0 1 0,-1-1 0,0 1 0,0 0 0,0 0 0,0 0 0,-1 1 0,0-1 0,-6-2 1,7 4-54,1 0 0,-1 1 0,0-1 0,0 1 0,1 0 0,-1 0 0,0 1 0,0-1 1,0 1-1,0 0 0,0 0 0,0 0 0,0 0 0,0 1 0,0-1 0,0 1 1,0 0-1,0 0 0,1 1 0,-1-1 0,0 1 0,1 0 0,-5 2 0,0 2 21,0 0-1,1 1 0,-1-1 1,1 1-1,0 1 0,1-1 0,0 1 1,-7 12-1,11-17-31,0 0 1,0 0-1,1 0 1,-1 0-1,1 0 0,0 1 1,0-1-1,0 0 1,0 1-1,1-1 0,0 1 1,-1-1-1,1 0 1,0 1-1,1-1 0,-1 1 1,0-1-1,1 1 1,0-1-1,0 0 1,0 0-1,0 1 0,1-1 1,-1 0-1,1 0 1,0 0-1,-1 0 0,4 3 1,1 0 58,1 1 1,-1-1 0,1-1 0,1 1-1,-1-1 1,1 0 0,0-1-1,0 0 1,0 0 0,0-1 0,14 4-1,-16-5-7,0-1 0,0 0 0,0 0 0,-1-1 0,1 0-1,0 0 1,0 0 0,0-1 0,0 0 0,0 0 0,-1 0-1,1-1 1,0 0 0,-1 0 0,1 0 0,-1-1-1,0 1 1,0-1 0,5-4 0,28-31-394,-27 25-3412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4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 8640,'0'0'13761,"0"8"-13291,0-3-384,-1 1 11,2 0-1,-1-1 1,0 1-1,1 0 1,0-1-1,1 1 1,-1-1-1,4 9 1,35 99 1764,-26-68-998,21 43 1,-9-31 952,28 91 1,-48-119-1112,-5-23-504,0 1 1,0-1-1,1 0 1,4 11-1,-6-16-201,0 0 0,0-1 0,1 1 0,-1 0 0,0-1 0,1 1 0,-1-1 0,1 1 0,-1-1 0,1 1 0,-1-1 0,1 1 0,-1-1 0,1 1 0,-1-1 0,2 1 0,-2-1 0,1 0 0,-1 0 0,0 0 0,1 0 0,-1 0 0,0 0 0,0 0 0,1 0 0,-1-1 0,0 1 0,0 0 0,1 0 0,-1 0 0,0 0 0,0-1 0,1 1 0,-1 0 0,0 0 0,0 0 0,0-1 0,1 1 0,-1 0 0,0 0 0,0-1 0,0 1 0,0 0 0,0-1 0,9-30 0,-6 16 0,4-5 0,51-149 0,-46 139 0,2 1 0,1 1 0,28-42 0,102-137 0,-145 206 0,1 0 0,0 0 0,0 0 0,0 0 0,-1-1 0,1 1 0,-1 0 0,1-1 0,-1 1 0,1 0 0,-1-1 0,0 1 0,0-1 0,1 1 0,-1-1 0,-1-1 0,1 2 0,0 1 0,0-1 0,-1 0 0,1 1 0,0-1 0,-1 1 0,1-1 0,-1 1 0,1-1 0,-1 1 0,1-1 0,-1 1 0,1-1 0,-1 1 0,0-1 0,1 1 0,-1 0 0,0-1 0,1 1 0,-1 0 0,0 0 0,-1-1 0,-4 0 0,-1 0 0,0 1 0,0 0 0,1 0 0,-10 1 0,10 0 0,-99 3 0,-25 3 0,-69 4 0,170-13 0,6-1 0,63 3 856,-18 0-5675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1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82 17583,'0'0'2650,"-10"0"-2194,-8 0-285,9-1-183,1 1-1,-1 0 1,-11 2-1,157-29-491,19-3 412,-147 28 93,60-8 159,91-3 0,-160 13-212,0 0 0,0 0 0,0 0 0,0 0 0,1 0 0,-1 0 0,0 0 0,0 0 0,0 0 0,0 0 0,0 0 0,1 0 0,-1 0 0,0 0 0,0 0 0,0 0 0,0 0 0,0 0 0,1 0 0,-1 0 0,0 0 0,0 0 0,0 0 0,0 0 0,0 0 0,0 0 0,0 1 0,1-1 0,-1 0 0,0 0 0,0 0 0,0 0 0,0 0 0,0 0-1,0 0 1,0 1 0,0-1 0,0 0 0,0 0 0,0 0 0,0 0 0,0 0 0,0 0 0,0 1 0,0-1 0,1 0 0,-2 0 0,1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4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51 11760,'0'0'9655,"1"12"-9015,-1-10-591,2 17 552,-1 1 1,-4 36 0,2-52-471,-4 28 1701,0 43 0,4-61-504,0-12-1156,1 0 0,0 0 0,0 0-1,0 0 1,0 0 0,0 0-1,0 0 1,0 0 0,1 0 0,-1 0-1,0 0 1,1 0 0,0-1 0,1 4-1,-3-1 457,1-4-617,0 0 1,0 0 0,0 0-1,0 1 1,0-1 0,-1 0-1,1 0 1,0 0 0,0 0-1,0 0 1,0 1 0,0-1-1,0 0 1,0 0 0,0 0-1,0 0 1,0 1 0,0-1-1,0 0 1,0 0 0,0 0-1,0 0 1,0 1 0,0-1-1,0 0 1,0 0 0,0 0-1,0 0 1,0 1 0,0-1 0,1 0-1,-1 0 1,0 0 0,0 0-1,0 0 1,0 1 0,0-1-1,0 0 1,0 0 0,1 0-1,-1 0 1,0 0 0,2 3 9,-2-9-21,0 0 0,1 0 0,0 0 0,1 0 0,2-6 0,4-19 0,-3 4 0,1 1 0,14-36 0,-17 53 0,1-1 0,0 1 0,1 1 0,0-1 0,0 1 0,1-1 0,0 2 0,1-1 0,-1 1 0,10-8 0,-2 5 0,1 1 0,21-10 0,-35 18 0,1 0 0,-1 1 0,1-1 0,-1 1 0,1-1 0,-1 1 0,1 0 0,-1 0 0,1 0 0,0 0 0,-1 0 0,1 0 0,-1 0 0,1 0 0,0 1 0,-1-1 0,1 1 0,-1-1 0,1 1 0,-1 0 0,0-1 0,1 1 0,-1 0 0,0 0 0,1 0 0,-1 0 0,0 0 0,0 0 0,0 0 0,0 0 0,0 1 0,2 1 0,2 6 0,0-1 0,0 1 0,0 0 0,3 10 0,-5-10 0,1 0 0,-1 1 0,0 1 0,0-1 0,-1 0 0,-1 1 0,1 14 0,-5 66 0,-1-20 0,4-71 23,0 0-1,0 1 1,0-1-1,0 0 1,0 0 0,0 0-1,0 0 1,0 0-1,1 1 1,-1-1 0,0 0-1,0 0 1,0 0-1,0 0 1,0 0 0,1 0-1,-1 0 1,0 0-1,0 1 1,0-1 0,0 0-1,0 0 1,1 0 0,-1 0-1,0 0 1,0 0-1,0 0 1,0 0 0,1 0-1,-1 0 1,0 0-1,0 0 1,0 0 0,0 0-1,1 0 1,-1 0-1,0 0 1,0-1 0,0 1-1,0 0 1,1 0-1,3-1-3237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4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10752,'0'0'12027,"9"7"-11581,-1-1-325,-2-1 22,1 1 0,0-2 0,0 1 0,0-1 0,0 0 0,1 0 0,12 4 0,0-5 340,1 0 1,-1-1-1,0-1 1,23-2-1,75-17 1092,-51 6-849,-13 4-184,84-14 763,-88 14-842,0 3 1,74 0-1,-27 3-149,224-22-314,-68 14 0,0 18 0,-143-3 0,-53-1 0,85 15 0,-120-16 0,19 6 0,-41-9 0,0 0 0,0 0 0,0 0 0,0 0 0,0 0 0,0 0 0,0 0 0,1 0 0,-1 0 0,0 0 0,0 0 0,0 0 0,0 1 0,0-1 0,0 0 0,0 0 0,0 0 0,0 0 0,0 0 0,0 0 0,0 0 0,0 0 0,0 0 0,0 0 0,0 1 0,0-1 0,0 0 0,0 0 0,0 0 0,0 0 0,0 0 0,0 0 0,0 0 0,0 0 0,0 0 0,0 0 0,0 1 0,0-1 0,-1 0 0,1 0 0,0 0 0,0 0 0,0 0 0,0 0 0,0 0 0,0 0 0,0 0 0,0 0 0,0 0 0,0 0 0,0 0 0,0 0 0,-1 0 0,1 0 0,0 0 0,0 0 0,0 0 0,0 0 0,0 0 0,0 0 0,-8 5 0,-10 1-3935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5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9648,'0'0'13871,"5"9"-13179,-2-3-569,2 1 31,-1 0 0,-1 0 0,1 1 0,-1-1 0,-1 1 0,1 0 0,1 12 0,22 207 4055,-21-204-3196,1 21 958,4-93-1971,-1-17 0,14-77 0,-17 112 0,2 2 0,19-51 0,-24 75 0,6-17 0,22-38 0,-26 52 0,0 1 0,0 1 0,1-1 0,0 1 0,0 0 0,1 0 0,0 0 0,10-6 0,-10 8 0,0-1 0,1 2 0,-1-1 0,1 1 0,0 0 0,0 1 0,0-1 0,0 2 0,13-2 0,-17 3 0,0 0 0,1 0 0,-1 0 0,0 1 0,0-1 0,0 1 0,1 1 0,-1-1 0,0 0 0,0 1 0,-1 0 0,1 0 0,0 0 0,-1 0 0,1 1 0,-1-1 0,1 1 0,-1 0 0,0 0 0,3 4 0,-1 0 0,0 0 0,0 1 0,0 0 0,-1 0 0,0 0 0,-1 0 0,0 1 0,0 0 0,0-1 0,1 14 0,-1 7 0,-1 56 0,1 6 0,-3-76 0,0-12 0,1 1 0,-1 0 0,0-1 0,1 1 0,0-1 0,1 5 0,-2-6 0,1-1 0,0 0 0,-1 0 0,1 0 0,0 0 0,0 0 0,0 0 0,0 0 0,0 0 0,0 0 0,0-1 0,0 1 0,0 0 0,0-1 0,0 1 0,0 0 0,0-1 0,1 0 0,-1 1 0,0-1 0,0 0 0,2 1 0,15 0-3935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1:5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7632,'0'0'12619,"6"-9"-11992,18-29-3,-23 36-580,0 1 0,0 0-1,0-1 1,0 1 0,1 0 0,-1 0 0,0 0-1,1 0 1,-1 1 0,1-1 0,-1 0 0,1 0-1,-1 1 1,1-1 0,0 1 0,-1 0 0,1-1-1,0 1 1,-1 0 0,1 0 0,2 0 0,7-1 216,27-5 926,74-1 0,136-16 1427,-228 21-2267,0 0 0,33 1 0,-45 1-179,0 1 1,-1 0-1,1 0 1,-1 1-1,1 0 1,-1 1 0,0-1-1,0 1 1,12 8-1,-11-7 75,-7-3-178,0-1 0,0 1 0,0-1 0,0 1 1,0 0-1,0-1 0,0 1 0,0 0 0,-1 0 0,1-1 1,0 1-1,-1 0 0,1 0 0,0 0 0,-1 0 0,1 0 1,-1 0-1,1 0 0,-1 0 0,0 0 0,1 0 0,-1 0 0,0 2 1,1 2-63,1 1-327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2:00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304 241 8744,'0'0'11074,"-11"-4"-10677,3 0-376,-4-1 193,0 0 1,-18-4 0,25 8-89,0 0 0,0 0 1,0 0-1,0 1 0,0 0 0,-1 0 0,1 0 0,0 1 1,0-1-1,0 1 0,-7 3 0,-4 1 299,-4 2 409,-35 18 0,49-21-613,-1 0 0,1 0 0,0 1 0,0 0 0,1 0 0,-1 0 0,1 0 0,0 1 0,-3 6 0,6-10-131,1 0 0,0 0 0,0 0 1,-1 0-1,1 0 0,1 0 1,-1 0-1,0 0 0,1 0 1,-1 1-1,1-1 0,-1 0 1,1 3-1,0-3-40,1-1-1,-1 1 1,1-1 0,-1 1-1,1-1 1,0 0 0,-1 1-1,1-1 1,0 0 0,0 0-1,0 1 1,0-1 0,0 0-1,0 0 1,0 0 0,1 0-1,-1 0 1,0 0 0,1-1-1,-1 1 1,2 0 0,9 5 133,1-1 0,0 0 0,0-1 0,0-1-1,16 3 1,-14-4-43,0 1 0,-1 1-1,26 10 1,-6 0 67,20 11 108,-50-23-297,0 1 0,0-1 1,-1 1-1,1 0 0,-1 0 0,1 1 1,-1-1-1,0 1 0,0-1 0,3 6 0,-3-4 3,0 0 0,0 1 0,0-1-1,0 1 1,-1 0 0,0 0-1,0-1 1,-1 2 0,0-1 0,0 0-1,0 0 1,-1 0 0,0 0 0,0 1-1,0-1 1,-1 0 0,0 0-1,0 0 1,0 0 0,-1 0 0,-5 11-1,3-8 20,0 0-1,-1-1 0,0 1 1,0-1-1,-1 0 0,0-1 1,-10 9-1,12-11 2,-1-1 0,-1 0 1,1-1-1,-1 1 0,1-1 0,-1 0 0,0-1 0,0 1 0,0-1 0,0-1 0,0 1 1,-9 1-1,-8-1-36,-1-1 0,1-1 1,-42-5-1,37-1-5,28 6 0,0 0 0,0 0 0,0 0 0,0 0 0,0 0 0,0 0 0,0 0 0,0 0 0,0 0 0,0 0 0,0 0 0,0 0 0,0 1 0,0-1 0,0 0 0,0 0 0,0 0 0,0 0 0,0 0 0,0 0 0,-1 0 0,1 0 0,0 0 0,0 0 0,0 0 0,0 0 0,0 0 0,0 0 0,0 0 0,0 0 0,0 0 0,0 0 0,0 0 0,0 0 0,-1 0 0,1 0 0,0 0 0,0 0 0,0 0 0,0 0 0,0 0 0,0 0 0,0 0 0,0 0 0,0 0 0,0 0 0,0 0 0,9 5 0,26 2 0,-26-4 0,1-1 0,-1 0 0,1-1 0,-1 0 0,16 0 0,15-3 0,-1 0 0,-1-1 0,41-9 0,-58 6 0,-1-1 0,-1-1 0,27-14 0,18-9 0,-49 25 0,0-2 0,0 0 0,-1-1 0,0 0 0,15-14 0,58-62 0,-60 44 0,-26 41 0,-1 0 0,0-1 0,0 1 0,0 0 0,0 0 0,0 0 0,1-1 0,-1 1 0,0 0 0,0 0 0,0-1 0,0 1 0,0 0 0,0 0 0,0-1 0,0 1 0,0 0 0,0 0 0,0-1 0,0 1 0,0 0 0,0 0 0,0-1 0,0 1 0,0 0 0,0 0 0,0 0 0,0-1 0,-1 1 0,1 0 0,0 0 0,0-1 0,0 1 0,-1 0 0,1 0 0,-1 0 0,1 1 0,0-1 0,-1 0 0,1 0 0,0 1 0,-1-1 0,1 0 0,0 0 0,-1 1 0,1-1 0,0 0 0,0 1 0,-1-1 0,1 0 0,0 1 0,0-1 0,0 1 0,-1-1 0,1 0 0,0 1 0,0-1 0,0 1 0,0-1 0,0 0 0,0 1 0,0-1 0,0 1 0,-20 63 0,13-45 0,1 0 0,0 1 0,-3 27 0,5-21 0,3-19 0,0 0 0,0 0 0,0-1 0,1 1 0,0 0 0,0 0 0,1 0 0,0 0 0,0 0 0,0-1 0,1 1 0,3 8 0,-4-14 0,0 0 0,-1 0 0,1 0 0,0 0 0,0 0 0,0 0 0,-1 0 0,1 0 0,0-1 0,0 1 0,0 0 0,0-1 0,1 1 0,-1-1 0,0 1 0,0-1 0,0 1 0,0-1 0,1 0 0,-1 0 0,0 1 0,0-1 0,0 0 0,1 0 0,-1 0 0,0 0 0,0-1 0,0 1 0,1 0 0,-1 0 0,0-1 0,2 0 0,4-1 0,0-1 0,-1 0 0,1 0 0,8-6 0,4-4 0,0-1 0,-1-1 0,-1-1 0,17-19 0,55-78 0,-76 86 0,-5 12 0,-9 32 0,-6 17 0,6-28 0,-1 0 0,1 1 0,0-1 0,0 1 0,0-1 0,1 1 0,0-1 0,1 1 0,1 12 0,0-12 0,0 0 0,0 0 0,1-1 0,0 1 0,0 0 0,0-1 0,1 0 0,0 0 0,4 6 0,-4-8 0,-1-1 0,0 0 0,1 0 0,0-1 0,0 1 0,-1-1 0,1 1 0,1-1 0,-1-1 0,0 1 0,0 0 0,1-1 0,-1 0 0,1 0 0,6 0 0,-4 0 0,1-1 0,-1 0 0,0 0 0,0-1 0,0 0 0,0 0 0,0-1 0,0 0 0,0 0 0,0 0 0,0-1 0,-1 0 0,1-1 0,-1 1 0,0-1 0,9-8 0,3-4 0,0-2 0,-1 0 0,22-31 0,-30 37 0,4-7 0,-1 0 0,0-1 0,-2 0 0,0-1 0,-1 0 0,11-41 0,-10 21 0,-2-1 0,5-75 0,-12 87 0,-2 0 0,-8-46 0,1 10 0,4 50 0,4 16 0,0 0 0,0-1 0,0 1 0,0 0 0,0 0 0,-1 0 0,1 0 0,0 0 0,0 0 0,0 0 0,0 0 0,-1 0 0,1 0 0,0 0 0,0 0 0,0 0 0,0 0 0,-1 0 0,1 0 0,0 0 0,0 0 0,0 0 0,0 0 0,-1 0 0,1 0 0,0 0 0,0 0 0,0 0 0,0 0 0,0 0 0,-1 1 0,1-1 0,0 0 0,0 0 0,0 0 0,0 0 0,0 0 0,0 0 0,0 0 0,-1 1 0,1-1 0,0 0 0,0 0 0,0 0 0,-12 31 0,-11 52 0,-23 165 0,31-169 0,9-55 0,-3 39 0,6-24 0,0-16 0,1 1 0,4 47 0,-1-67 0,-1 0 0,1 0 0,0 0 0,0 0 0,0 0 0,3 5 0,-4-9 0,1 1 0,-1 0 0,0-1 0,1 1 0,-1-1 0,1 1 0,-1-1 0,1 1 0,-1-1 0,1 1 0,0-1 0,-1 0 0,1 1 0,-1-1 0,1 1 0,0-1 0,-1 0 0,1 0 0,0 0 0,0 1 0,-1-1 0,1 0 0,0 0 0,-1 0 0,1 0 0,0 0 0,0 0 0,-1 0 0,1 0 0,0-1 0,-1 1 0,1 0 0,0 0 0,-1 0 0,1-1 0,0 1 0,-1 0 0,1-1 0,0 1 0,-1-1 0,1 1 0,-1-1 0,1 1 0,0-1 0,5-4 0,0 0 0,-1-1 0,1 1 0,-1-1 0,-1 0 0,1 0 0,-1-1 0,0 1 0,0-1 0,3-8 0,3-10 0,10-42 0,-2 6 0,-18 60 0,0 0 0,1 0 0,-1 0 0,0 0 0,1 0 0,-1 1 0,0-1 0,1 0 0,-1 0 0,1 1 0,0-1 0,-1 0 0,1 0 0,0 1 0,-1-1 0,1 1 0,0-1 0,0 0 0,0 1 0,-1 0 0,1 0 0,0 0 0,-1 0 0,1 0 0,-1 0 0,1 1 0,-1-1 0,1 0 0,-1 0 0,1 0 0,-1 1 0,1-1 0,-1 0 0,1 1 0,-1-1 0,1 0 0,-1 1 0,0-1 0,1 0 0,-1 1 0,0-1 0,1 1 0,-1-1 0,1 2 0,11 15 0,1 0 0,0-1 0,2 0 0,0-1 0,0-1 0,2 0 0,20 13 0,-33-25 0,-1 0 0,1-1 0,-1 1 0,1-1 0,0 0 0,0 0 0,0 0 0,-1 0 0,1-1 0,0 1 0,0-1 0,0 0 0,0-1 0,0 1 0,5-1 0,2-2 0,0-1 0,-1 0 0,19-9 0,-2 0 0,-6 1 0,-25 14 711,-3 2-1259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2:01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1 899 10848,'0'0'9246,"13"-13"-8723,139-164 978,-102 100-878,16-23 197,-35 62-498,57-78 534,-76 97-694,-1 0-1,0-1 0,-1-1 1,10-32-1,-9 17 188,7-39-1,-16 65-217,-1 1-1,0-1 0,0 0 1,-1 0-1,0 0 1,-1 1-1,0-1 0,-1 0 1,-4-15-1,6 23-98,-1 1 1,1 0-1,-1 0 0,1 0 0,-1-1 1,0 1-1,0 0 0,1 0 0,-1 0 1,0 0-1,0 0 0,0 0 0,0 1 0,0-1 1,0 0-1,0 0 0,0 1 0,-1-1 1,1 1-1,0-1 0,0 1 0,-1-1 1,1 1-1,0 0 0,0-1 0,-1 1 0,1 0 1,0 0-1,-1 0 0,1 0 0,0 0 1,-1 0-1,1 1 0,0-1 0,0 0 1,-1 1-1,0 0 0,-5 1 64,1 1 1,0 0-1,0 0 0,0 0 0,-10 9 1,5-3-13,0 1 1,1 0-1,0 1 0,1 0 1,0 1-1,-13 23 1,5-4 150,-21 57 0,30-63-122,1-1-1,1 1 1,1 0-1,1 0 1,0 29-1,3-7 198,9 85 0,-6-116-215,1 0 1,0-1 0,1 0 0,1 0 0,9 21-1,-11-30-53,0 0-1,1-1 1,0 1-1,-1-1 1,2 0-1,-1 0 1,5 5-1,-6-8-30,0 0-1,0 0 1,0 0-1,0 0 1,0 0-1,0-1 1,0 1-1,1-1 1,-1 0-1,0 0 1,1 0-1,-1-1 1,8 1-1,-1-1-10,1-1 0,-1 0 0,0 0 0,1-1 0,-1-1 0,0 0 0,0 0 0,-1-1 0,1 0 0,-1-1 0,0 0 0,9-7 0,2-2 0,0-1 0,-2-1 0,0 0 0,16-21 0,-33 36 0,13-16 0,-14 16 0,1 0 0,-1 1 0,1-1 0,-1 0 0,1 0 0,-1 0 0,0 1 0,1-1 0,-1 0 0,0 0 0,0 0 0,1 0 0,-1 0 0,0 1 0,0-1 0,0 0 0,0 0 0,0 0 0,-1-2 0,-12 16 0,-18 23 0,23-28 0,0 0 0,0 1 0,1 0 0,0 1 0,-10 18 0,15-25 0,1 0 0,0 0 0,1 0 0,-1 0 0,0 0 0,1 0 0,0 0 0,0 0 0,0 0 0,0-1 0,0 1 0,0 0 0,1 0 0,0 0 0,-1 0 0,1 0 0,0 0 0,0 0 0,1-1 0,-1 1 0,0 0 0,1-1 0,0 1 0,0-1 0,-1 0 0,1 1 0,5 3 0,-4-3 0,1 0 0,0 0 0,0-1 0,0 1 0,0-1 0,0 0 0,1 0 0,-1 0 0,1 0 0,-1-1 0,1 0 0,0 0 0,-1 0 0,1-1 0,0 1 0,0-1 0,-1 0 0,1 0 0,0-1 0,0 0 0,-1 0 0,1 0 0,7-2 0,-9 1 0,1 1 0,-1 0 0,1-1 0,-1 0 0,0 0 0,0 0 0,0 0 0,0 0 0,0 0 0,0-1 0,-1 0 0,1 1 0,-1-1 0,1 0 0,-1 0 0,0 0 0,0-1 0,-1 1 0,1 0 0,-1-1 0,0 1 0,1-1 0,-1 0 0,-1 1 0,1-1 0,-1 0 0,1 1 0,-1-1 0,0 0 0,-1-4 0,1 3 0,-1 1 0,0-1 0,0 0 0,0 0 0,-1 1 0,0-1 0,0 1 0,0-1 0,0 1 0,-1 0 0,1 0 0,-1 0 0,0 0 0,0 0 0,-1 0 0,1 1 0,-1 0 0,0 0 0,0 0 0,0 0 0,-7-4 0,0-2 0,11 9 0,0 0 0,0 0 0,0 0 0,0-1 0,0 1 0,0 0 0,1 0 0,-1 0 0,0-1 0,0 1 0,0 0 0,0 0 0,0 0 0,0-1 0,0 1 0,0 0 0,1 0 0,-1 0 0,0 0 0,0-1 0,0 1 0,0 0 0,0 0 0,1 0 0,-1 0 0,0 0 0,0 0 0,0-1 0,1 1 0,-1 0 0,0 0 0,0 0 0,1 0 0,27-4 0,-20 3 0,93-13 0,52-4 0,-139 17 0,1 1 0,-1 0 0,0 2 0,0-1 0,0 2 0,0 0 0,27 9 0,-32-6 842,0-2-1699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2:01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16072,'0'0'1623,"79"-40"-1071,-17 21-16,19 9 8,8 0-72,3 10 16,1 8 0,8 4 8,-4 9-144,1-5 8,-7-14-264,-4-10 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2:04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155 947 11352,'0'0'8106,"12"-13"-7378,31-37 177,49-71-1,-2-29 285,-70 112-811,-1 0 0,14-45 0,-16 34 9,1-4 472,-1 0-1,16-97 0,-32 133-244,-1 17-592,0 0 1,0 0-1,0 0 1,0-1-1,0 1 0,0 0 1,0 0-1,0 0 1,0 0-1,-1 0 0,1-1 1,0 1-1,0 0 1,0 0-1,0 0 0,0 0 1,0 0-1,0 0 1,0 0-1,0-1 0,0 1 1,0 0-1,0 0 1,-1 0-1,1 0 1,0 0-1,0 0 0,0 0 1,0 0-1,0 0 1,0 0-1,0-1 0,-1 1 1,1 0-1,0 0 1,0 0-1,0 0 0,0 0 1,0 0-1,-1 0 1,1 0-1,0 0 0,0 0 1,0 0-1,-2 2 85,0 0 0,0 0 0,0 0 1,1 0-1,-1 0 0,1 0 0,0 0 0,-3 4 0,-124 262 892,17 12-534,110-277-460,-81 181 231,9-23-23,56-119-132,-27 61 25,37-89-29,-1 0 0,-1-1 0,0 1 1,0-2-1,-15 14 0,18-23 2,5-11 26,6-15 35,-5 22-139,6-19-1,1 0 0,1 0 0,0 0 0,2 1 0,0 0 0,1 1 0,1 0 0,1 1 0,21-23 0,17-11 0,82-66 0,-114 102 0,23-16 0,77-44 0,-19 14 0,-78 45 0,26-24 0,-21 21 0,-37 60 0,-2-13 0,0-3 0,1 0 0,1 1 0,1 0 0,2 0 0,-6 36 0,12-60 0,1 0 0,0-1 0,0 1 0,0 0 0,0-1 0,0 1 0,0 0 0,0-1 0,0 1 0,1-1 0,-1 1 0,1 0 0,-1-1 0,1 1 0,0-1 0,-1 1 0,1-1 0,0 1 0,0-1 0,0 0 0,0 1 0,0-1 0,2 2 0,0-2 0,-1 0 0,0 0 0,1 0 0,-1 0 0,0 0 0,1-1 0,-1 1 0,1-1 0,-1 0 0,1 1 0,-1-1 0,1 0 0,4-1 0,3-1 0,0 1 0,0-2 0,-1 0 0,1 0 0,-1 0 0,15-9 0,-7 1 0,0-1 0,0-1 0,-1-1 0,15-17 0,30-26 0,-27 29 0,-2-2 0,-1-1 0,34-43 0,-53 62 0,-6 11 0,-6 10 0,-7 38 0,4-27 0,0-1 0,-1 1 0,-1-1 0,-1 0 0,-11 27 0,-10 20 0,19-42 0,97-113 0,-65 68 0,1 2 0,52-33 0,-71 49 0,-1 1 0,1 0 0,-1 0 0,1 0 0,8-1 0,-13 3 0,0-1 0,0 1 0,0 0 0,0 0 0,0 0 0,0 0 0,0 0 0,0 0 0,0 0 0,0 0 0,0 0 0,0 0 0,0 0 0,0 1 0,0-1 0,0 0 0,0 1 0,0-1 0,-1 1 0,1-1 0,0 1 0,0-1 0,0 1 0,0 0 0,-1-1 0,1 1 0,0 0 0,-1 0 0,1-1 0,-1 1 0,1 0 0,-1 0 0,1 0 0,-1 0 0,1 0 0,-1 0 0,0 0 0,0 0 0,1 0 0,-1 1 0,0 16 0,0 0 0,-1 0 0,-4 19 0,-2 34 0,7-69 0,0-1 0,0 0 0,0 0 0,0 0 0,0 1 0,0-1 0,0 0 0,1 0 0,-1 0 0,0 0 0,1 0 0,-1 0 0,1 1 0,-1-1 0,1 0 0,0 0 0,-1 0 0,1-1 0,0 1 0,0 0 0,0 0 0,-1 0 0,1 0 0,2 0 0,-1 0 0,0 0 0,0-1 0,1 1 0,-1-1 0,0 1 0,0-1 0,0 0 0,1 0 0,-1 0 0,0 0 0,0-1 0,4 0 0,6-2 0,0-1 0,0 0 0,18-9 0,-29 12 0,42-20 0,-13 5 0,0 2 0,60-19 0,-78 30 0,1 0 0,-1-1 0,0 0 0,0-1 0,0-1 0,19-12 0,-6 2 0,-39 28 0,-71 63 0,-12 12 0,87-76 0,-1 1 0,2 0 0,-1 1 0,2 0 0,-1 0 0,-6 17 0,14-28 0,0 0 0,0 0 0,0 0 0,1 0 0,-1-1 0,1 1 0,-1 0 0,1 0 0,0 0 0,0 1 0,0-1 0,0 0 0,0 0 0,0 0 0,0 0 0,1 0 0,-1 0 0,1 0 0,-1 0 0,1-1 0,0 1 0,0 0 0,0 0 0,0 0 0,0-1 0,0 1 0,0 0 0,1-1 0,-1 1 0,1-1 0,-1 0 0,1 1 0,-1-1 0,1 0 0,0 0 0,0 0 0,0 0 0,3 1 0,1 0 0,1 1 0,-1-2 0,1 1 0,-1-1 0,1 0 0,0 0 0,0-1 0,-1 0 0,1 0 0,11-2 0,-9 0 0,0-1 0,1 0 0,-1-1 0,-1 0 0,1 0 0,-1-1 0,0 0 0,0 0 0,0-1 0,0 0 0,-1-1 0,0 1 0,9-13 0,7-10 0,-3-1 0,23-40 0,-35 55 0,12-22 0,-2-1 0,-2 0 0,-1-2 0,-2 0 0,11-61 0,-11 24 0,5-156 0,-17 207 0,-2-85 0,0 100 0,0-1 0,-1 1 0,0 0 0,-1 0 0,-1 0 0,1 0 0,-8-14 0,11 25 0,0-1 0,-1 1 0,1-1 0,0 1 0,0 0 0,0-1 0,-1 1 0,1 0 0,0-1 0,0 1 0,-1 0 0,1-1 0,0 1 0,-1 0 0,1-1 0,0 1 0,-1 0 0,1 0 0,0 0 0,-1-1 0,1 1 0,-1 0 0,1 0 0,-1 0 0,1 0 0,0 0 0,-1 0 0,1 0 0,-1 0 0,1 0 0,-1 0 0,1 0 0,0 0 0,-1 0 0,1 0 0,-1 0 0,1 0 0,0 0 0,-1 0 0,1 1 0,-1-1 0,1 0 0,0 0 0,-1 0 0,1 1 0,0-1 0,-1 0 0,1 1 0,-1 0 0,-14 19 0,14-17 0,-13 23 0,2 0 0,0 2 0,2-1 0,1 1 0,1 1 0,1 0 0,2 0 0,1 0 0,1 0 0,1 39 0,5-10 0,2 0 0,3 0 0,2-1 0,23 73 0,-22-94 0,28 63 0,-32-85 0,0-1 0,1 1 0,0-2 0,1 1 0,0-1 0,1 0 0,15 12 0,6-2 850,-9-13-5635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2:04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26 18591,'0'0'2296,"-63"-20"-1488,57 14 112,12 8-896,7 2-8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29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357 143 8136,'0'0'12345,"-11"-8"-12081,-35-23 5,41 28-148,1 0 0,-1 0 0,0 1 0,0-1 0,0 1 0,0 1 0,0-1 0,-1 1 0,-9-2 0,2 1 210,2 1-93,1 1 0,-1 0 0,0 1 0,0 0-1,1 0 1,-1 1 0,-18 6 0,20-4-26,-1 0 0,1 1 0,0 0-1,0 0 1,1 1 0,-1 0 0,1 1 0,1 0 0,-12 12 0,11-11-10,7-8-171,-1 1 0,1 0 0,0 0 0,0 0 0,0 0 0,0 1 0,1-1 0,-1 0 0,0 0 0,0 0 0,1 1 0,-1-1 0,1 0 0,-1 1 0,1-1 0,-1 0 0,1 1 0,0 1 0,-2 6 56,1 1-1,1-1 1,-1 0-1,2 0 0,-1 1 1,1-1-1,1 0 0,0 0 1,0 0-1,0 0 0,1 0 1,1-1-1,0 1 0,0-1 1,0 0-1,11 15 0,-1 0 121,-13-20-180,0 0-1,0-1 1,0 1 0,0 0 0,1-1-1,-1 0 1,1 1 0,0-1-1,0 0 1,0 0 0,0 0 0,0 0-1,0 0 1,0 0 0,1-1 0,-1 1-1,1-1 1,-1 0 0,1 1-1,0-1 1,-1 0 0,1-1 0,0 1-1,0 0 1,5 0 0,8-1 72,0 0 1,0 0 0,0-2-1,0 0 1,0-1 0,22-6 0,90-39 168,-47 15-148,44-19 27,-70 28-22,-50 21-94,0 0 0,0 1-1,-1-2 1,1 1-1,-1 0 1,0-1-1,0 0 1,4-5 0,-7 9-19,0-1 1,0 0 0,0 0 0,0 0-1,-1 0 1,1 0 0,0 0 0,-1-1-1,1 1 1,0 0 0,-1 0 0,0 0-1,1-1 1,-1 1 0,0 0 0,1 0-1,-1-1 1,0 1 0,0 0 0,0-1-1,0 1 1,0 0 0,0-1 0,-1 1-1,1 0 1,0 0 0,-1-1 0,1 1 0,-1 0-1,1 0 1,-1 0 0,1 0 0,-1-1-1,0 1 1,0 0 0,0 0 0,-1-1-1,0 1 0,0 0 0,1 0 0,-1 1-1,0-1 1,0 1 0,0-1 0,0 1-1,0 0 1,0 0 0,0 0 0,1 0 0,-1 0-1,0 0 1,0 0 0,0 1 0,-3 0-1,1 0-3,1 0 0,-1 0 0,0 0 0,1 1 0,0-1-1,-1 1 1,-4 3 0,4-1-10,0-1 0,1 1-1,0 0 1,-1 0 0,1 0 0,1 0-1,-1 1 1,1-1 0,-1 1 0,1-1-1,1 1 1,-1 0 0,1 0 0,-1 0 0,1 0-1,0 7 1,1-9 0,0 1 1,0-1-1,0 1 0,1 0 0,-1-1 1,1 1-1,0-1 0,0 1 0,0-1 1,1 1-1,-1-1 0,1 0 0,0 0 1,0 0-1,0 0 0,0 0 0,0 0 1,1 0-1,-1-1 0,1 1 0,0-1 1,-1 0-1,6 3 0,4 2 1,0 0-1,0-1 1,17 5-1,-24-9 3,1 0 1,0-1-1,0 1 1,0-1-1,0-1 0,0 1 1,0-1-1,0 0 1,10-2-1,-12 1 10,0 0 1,-1-1-1,1 1 0,0-1 1,0 0-1,-1 0 0,1 0 1,-1 0-1,1 0 1,4-6-1,12-7 144,-18 13-140,0 0 1,0-1-1,0 1 1,0 0-1,-1 0 1,1-1-1,-1 1 1,1-1-1,-1 0 1,0 1-1,0-1 1,0 0-1,-1 1 1,2-5-1,-1 2 10,-1 0 0,1 0 0,-1 0 0,1-1 0,-2 1 0,1 0 0,-1-6 0,-1 6-25,1 1 0,-1-1 0,0 1 0,0 0 0,0 0 0,-1 0 0,1 0 0,-1 0 0,0 0 0,0 1 0,0 0 0,-1-1 0,1 1 0,-1 0 0,0 0 0,0 1 0,0-1 0,0 1 0,0 0 0,0 0 0,-1 1 0,1-1 0,-8-1 0,4 1 0,0 1 0,0 0 0,1 0 0,-1 1 0,0 0 0,0 1 0,0-1 0,0 1 0,0 1 0,1 0 0,-1 0 0,1 0 0,-12 6 0,4-4 0,29-10 0,72-28 0,61-19 0,-122 46 0,6-2 0,1 0 0,0 2 0,0 2 0,0 1 0,42-1 0,-68 6 0,-1-1 0,1 0 0,-1 1 0,0 0 0,1 1 0,-1-1 0,0 1 0,9 4 0,-12-5 0,0 0 0,0 1 0,0-1 0,0 1 0,0 0 0,-1-1 0,1 1 0,-1 0 0,1 0 0,-1 0 0,0 0 0,0 0 0,0 1 0,0-1 0,0 0 0,0 0 0,-1 1 0,1-1 0,-1 0 0,0 1 0,1 4 0,-2 8 0,0 0 0,0 0 0,-2 0 0,0 0 0,-1 0 0,0-1 0,-1 1 0,-1-1 0,-8 16 0,8-20 0,5-9 0,0 0 0,0 1 0,0-1 0,1 0 0,-1 0 0,0 1 0,1-1 0,-1 0 0,1 1 0,0-1 0,-1 1 0,1-1 0,0 0 0,0 1 0,0 1 0,0-5 0,1 0 0,0 0 0,-1 0 0,1 0 0,0 0 0,0 0 0,1 0 0,-1 0 0,0 1 0,0-1 0,1 0 0,-1 1 0,4-3 0,29-24 0,-23 19 0,157-109 0,-93 68 0,-72 48 0,0 0 0,1 1 0,-1-1 0,1 1 0,-1-1 0,1 1 0,0 0 0,0 0 0,7 0 0,-10 1 0,0-1 0,1 1 0,-1 0 0,0 0 0,1 1 0,-1-1 0,0 0 0,0 0 0,1 0 0,-1 1 0,0-1 0,0 1 0,1-1 0,-1 1 0,0 0 0,0-1 0,0 1 0,0 0 0,0 0 0,0-1 0,0 1 0,0 0 0,0 0 0,0 0 0,-1 0 0,1 1 0,0-1 0,-1 0 0,1 0 0,0 2 0,1 4 0,-1 0 0,0 0 0,-1 0 0,0 0 0,0 0 0,0 0 0,-1 0 0,0 0 0,0 0 0,-1 0 0,0 0 0,0 0 0,0-1 0,-7 13 0,3-8 0,-1 1 0,0-1 0,0-1 0,-1 1 0,-1-1 0,0-1 0,-12 12 0,3-9 0,18-12 0,0 0 0,1-1 0,-1 1 0,0 0 0,0 0 0,0 0 0,0 0 0,0 0 0,0 0 0,-1 0 0,1 0 0,0 0 0,0-1 0,0 1 0,0 0 0,0 0 0,0 0 0,0 0 0,0 0 0,0 0 0,0 0 0,0 0 0,0 0 0,0 0 0,0-1 0,0 1 0,0 0 0,0 0 0,-1 0 0,1 0 0,0 0 0,0 0 0,0 0 0,0 0 0,0 0 0,0 0 0,0 0 0,0 0 0,0 0 0,-1 0 0,1 0 0,0 0 0,0 0 0,0 0 0,0 0 0,0 0 0,0 0 0,0 0 0,2-12 0,5-4 0,0 1 0,1 0 0,0 0 0,2 1 0,-1 0 0,2 0 0,0 1 0,0 1 0,1 0 0,1 0 0,0 1 0,0 1 0,1 0 0,0 1 0,20-9 0,-32 17 0,0 0 0,-1-1 0,1 1 0,0 0 0,0 1 0,0-1 0,0 0 0,0 0 0,0 1 0,1-1 0,-1 1 0,0 0 0,0 0 0,0 0 0,0 0 0,1 0 0,-1 0 0,0 0 0,0 1 0,0-1 0,4 2 0,-2 0 0,-1-1 0,1 1 0,0 0 0,0 0 0,-1 1 0,0-1 0,1 1 0,-1 0 0,0-1 0,0 1 0,0 1 0,-1-1 0,1 0 0,-1 1 0,0-1 0,0 1 0,0 0 0,0 0 0,0 0 0,0 5 0,22 49 0,-23-56 0,0 1 0,0-1 0,0 0 0,1 0 0,-1 0 0,1 0 0,-1 0 0,1 0 0,-1-1 0,1 1 0,0-1 0,0 1 0,0-1 0,0 1 0,0-1 0,0 0 0,0 0 0,1 0 0,-1 0 0,0 0 0,0-1 0,1 1 0,-1-1 0,1 0 0,-1 1 0,0-1 0,1 0 0,-1 0 0,1 0 0,-1-1 0,0 1 0,1-1 0,-1 1 0,0-1 0,1 0 0,-1 0 0,0 0 0,3-1 0,15-13 0,1-1 0,-2-1 0,0 0 0,19-23 0,-21 20 0,1 2 0,1 0 0,42-29 0,-57 44 0,1 0 0,0 1 0,0 0 0,0 0 0,0 0 0,0 0 0,0 1 0,0 0 0,0 0 0,1 1 0,-1-1 0,0 1 0,1 0 0,-1 0 0,6 2 0,-8-2 0,0 1 0,-1 0 0,1 0 0,0 0 0,-1 0 0,1 0 0,-1 1 0,0-1 0,0 1 0,1 0 0,-1-1 0,0 1 0,0 0 0,0 0 0,-1 0 0,1 0 0,0 1 0,-1-1 0,1 0 0,-1 1 0,0-1 0,0 1 0,0-1 0,0 1 0,0 0 0,-1-1 0,1 1 0,-1 0 0,0 0 0,0 3 0,1 15 0,-1 0 0,-3 23 0,2-35 0,0-1 0,-1 0 0,0 0 0,-1 0 0,0 0 0,0 0 0,0-1 0,-7 11 0,2-6 0,13-18 0,-1 0 0,1 0 0,-1-1 0,4-8 0,18-25 0,-13 25 0,0 0 0,1 1 0,1 1 0,0 0 0,1 1 0,21-12 0,-36 23 0,-1 1 0,1-1 0,0 1 0,0-1 0,0 1 0,-1 0 0,1-1 0,0 1 0,0 0 0,0 0 0,0 0 0,-1-1 0,1 1 0,0 0 0,0 0 0,0 0 0,0 1 0,0-1 0,-1 0 0,1 0 0,0 0 0,0 1 0,0-1 0,0 0 0,-1 1 0,1-1 0,0 0 0,0 1 0,-1-1 0,1 1 0,0 0 0,-1-1 0,1 1 0,-1-1 0,1 1 0,-1 0 0,1 0 0,-1-1 0,1 1 0,-1 0 0,1 0 0,-1-1 0,1 3 0,0 3 0,1 1 0,-1-1 0,0 1 0,0 11 0,0-7 0,0 14 0,-5 48 0,3-51 0,-1-9 0,1-10 0,6-6 0,5-5 0,116-99 0,-16 17 0,-91 81 0,-18 8 0,-1 1 0,0 0 0,1 0 0,-1 0 0,1-1 0,-1 1 0,1 0 0,-1 0 0,1 0 0,-1 0 0,0 0 0,1 0 0,-1 0 0,1 0 0,-1 0 0,1 0 0,-1 0 0,1 0 0,-1 0 0,1 0 0,-1 0 0,0 1 0,1-1 0,-1 0 0,1 0 0,-1 0 0,1 1 0,-1-1 0,0 0 0,1 1 0,-1-1 0,0 0 0,1 1 0,-1-1 0,0 1 0,2 12 0,-1 1 0,-1 0 0,-1 16 0,-1 15 0,3-39 0,-1-1 0,0 1 0,1-1 0,0 1 0,0-1 0,1 1 0,0-1 0,0 0 0,4 8 0,-5-11 0,0 0 0,1-1 0,-1 1 0,0-1 0,1 1 0,-1-1 0,1 1 0,0-1 0,0 0 0,-1 0 0,1 0 0,0 0 0,0 0 0,0-1 0,0 1 0,0 0 0,0-1 0,0 0 0,0 1 0,0-1 0,0 0 0,0 0 0,0 0 0,0 0 0,0 0 0,0-1 0,3 0 0,14-4 0,0 0 0,0-2 0,-1 0 0,0-1 0,0-1 0,-1-1 0,0 0 0,-1-2 0,22-18 0,-27 22 0,-1 1 0,1 0 0,21-9 0,-22 8 0,-16 18 0,-1 1 0,1-1 0,-13 14 0,14-19 0,1 1 0,-1-1 0,1 1 0,0 1 0,0-1 0,1 0 0,-1 1 0,1 0 0,1 0 0,0 0 0,-2 8 0,4-13 0,-1 0 0,1 0 0,1 0 0,-1 1 0,0-1 0,0 0 0,1 0 0,-1 1 0,1-1 0,0 0 0,0 0 0,0 0 0,0 0 0,0 0 0,0 0 0,0 0 0,1-1 0,-1 1 0,1 0 0,-1-1 0,1 1 0,0-1 0,-1 1 0,1-1 0,0 0 0,0 0 0,0 0 0,0 0 0,0 0 0,0 0 0,0 0 0,1-1 0,-1 1 0,0-1 0,0 0 0,0 1 0,3-1 0,3 0 0,-1 0 0,0 0 0,0 0 0,0-1 0,0 0 0,0 0 0,0-1 0,-1 0 0,1 0 0,10-5 0,-14 5 0,0 1 0,0-1 0,0-1 0,-1 1 0,1 0 0,0-1 0,-1 1 0,0-1 0,0 0 0,0 0 0,0 0 0,0 0 0,2-5 0,-3 7 0,-1-1 0,1 0 0,-1 1 0,1-1 0,-1 0 0,0 1 0,0-1 0,0 0 0,0 0 0,0 1 0,0-1 0,0 0 0,0 0 0,-1 1 0,1-1 0,-1 0 0,1 1 0,-1-1 0,0 1 0,0-1 0,0 1 0,1-1 0,-2 1 0,1-1 0,0 1 0,0 0 0,0-1 0,0 1 0,-3-1 0,-6-5 0,0 0 0,-20-9 0,2 2 0,14 10 0,-2-2 0,16 6 0,0-1 0,1 0 0,-1 1 0,0-1 0,1 0 0,-1 1 0,0-1 0,1 0 0,-1 1 0,1-1 0,-1 1 0,1-1 0,-1 1 0,1-1 0,0 1 0,-1-1 0,2 0 0,-1 0 0,7-6 0,-1 1 0,1-1 0,1 2 0,-1-1 0,1 1 0,0 0 0,12-4 0,69-18 0,-80 24 0,-4 2 0,-1 0 0,1 1 0,0-1 0,0 1 0,0 0 0,0 1 0,0-1 0,0 1 0,0 1 0,0-1 0,0 1 0,-1 0 0,1 0 0,0 1 0,8 5 0,-12-6 0,0 0 0,0 0 0,-1 0 0,0 0 0,1 0 0,-1 1 0,0-1 0,0 1 0,0-1 0,0 0 0,0 1 0,-1 0 0,1-1 0,-1 1 0,0-1 0,1 1 0,-1 0 0,-1 4 0,1-2 0,0 0 0,-1 0 0,0 0 0,0 0 0,0 0 0,0 0 0,-1 0 0,0-1 0,-2 6 0,-7 9 0,7-11 0,-1 0 0,1-1 0,-2 1 0,-5 6 0,49-71 0,-36 54 0,13-12 0,26-24 0,-37 35 0,1 0 0,0 1 0,1 0 0,-1 0 0,0 0 0,1 0 0,0 1 0,0 0 0,0 0 0,8-1 0,-12 3 0,0 0 0,0 0 0,0 0 0,0 0 0,0 1 0,0-1 0,0 0 0,0 1 0,0 0 0,0-1 0,0 1 0,0 0 0,-1 0 0,1 0 0,0 0 0,-1 1 0,1-1 0,0 0 0,-1 1 0,0-1 0,1 0 0,-1 1 0,2 3 0,3 4 0,0 1 0,-1-1 0,5 15 0,0-1 0,5 12 0,-12-28 0,-1 0 0,1 0 0,0 0 0,1-1 0,0 0 0,0 0 0,0 0 0,9 10 0,-9-13 0,0 1 0,0-1 0,0 0 0,1 0 0,-1 0 0,1-1 0,0 0 0,0 0 0,-1 0 0,2 0 0,-1-1 0,5 1 0,-2-1 0,1 0 0,-1-1 0,1 0 0,-1-1 0,1 0 0,15-4 0,-5 0 0,0-1 0,0-1 0,-1-1 0,0 0 0,0-2 0,-1 0 0,-1-1 0,1 0 0,-2-1 0,24-23 0,-22 14 850,-9 7-5635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13768,'0'0'3703,"86"0"-3615,-17-4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2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1021 10448,'0'0'5769,"7"-16"-5064,112-222 1816,-91 176-1463,27-92 0,6-69 730,-46 162-1268,-8 33-79,-1-1 0,-2 1 0,-1-1 0,-1 0 0,-4-48 0,2 61-100,0 14-231,0-1-1,0 1 1,0 0 0,0 0-1,-1-1 1,1 1 0,0 0-1,-1 0 1,0 0 0,1-1-1,-3-2 1,-11 40 1410,-97 313-277,44-133-756,-57 136 101,97-279-460,14-36-63,-74 181 282,38-125-137,49-92-210,0 0 0,0 0 0,0 0 0,0 0 0,0-1 0,0 1 0,0 0 0,0 0 0,1 0 0,-1 0 0,0 0 0,0 0 0,0 0 0,0 0 0,0 0 0,0 0 0,0 0 0,0 0 0,0 0 0,0 0 0,0 0 0,0 0 0,0 0 0,0 0 0,0 1 0,1-1 0,-1 0 0,0 0 0,0 0 0,0 0 0,0 0 0,0 0 1,0 0-1,0 0 0,0 0 0,0 0 0,0 0 0,0 0 0,0 0 0,0 0 0,0 0 0,0 0 0,0 0 0,12-9 0,22-24 0,-14 14 0,181-153 0,-93 84 0,18-14 0,-83 68 0,-1-1 0,68-76 0,54-97 0,-120 144 0,-3-1 0,63-134 0,-100 189 0,-1 0 0,0 0 0,0 0 0,-1-1 0,2-16 0,-4 22 0,1-1 0,-1 0 0,-1 1 0,1-1 0,-1 0 0,0 1 0,0-1 0,-1 1 0,1 0 0,-1-1 0,-5-8 0,6 14 0,0 0 0,0 1 0,-1-1 0,1 0 0,0 0 0,0 1 0,0-1 0,0 1 0,-1-1 0,1 1 0,0-1 0,0 1 0,0 0 0,0-1 0,0 1 0,0 0 0,-1 2 0,0-2 0,-15 13 0,1 1 0,0 0 0,2 1 0,-1 1 0,2 0 0,-16 28 0,1 4 0,-29 69 0,43-79 0,1 0 0,2 0 0,2 1 0,2 1 0,2-1 0,1 1 0,2 0 0,4 47 0,-2-82 0,1 0 0,0 0 0,1 0 0,-1 0 0,1 0 0,0 0 0,1-1 0,-1 1 0,1-1 0,0 0 0,6 7 0,-8-9 0,1-1 0,0 1 0,1-1 0,-1 1 0,0-1 0,1 0 0,-1 0 0,1 0 0,0-1 0,-1 1 0,1 0 0,0-1 0,0 0 0,0 0 0,0 0 0,0 0 0,0 0 0,1-1 0,-1 1 0,0-1 0,0 0 0,0 0 0,5 0 0,3-3 0,0 0 0,0 0 0,-1-1 0,1-1 0,-1 1 0,0-2 0,0 1 0,0-2 0,12-10 0,4-5 0,42-47 0,-54 53 0,0 0 0,-1-1 0,16-26 0,-25 33 0,1-7 0,-5 17 0,0 0 0,0-1 0,0 1 0,0 0 0,0-1 0,1 1 0,-1 0 0,0 0 0,0-1 0,0 1 0,0 0 0,0 0 0,1-1 0,-1 1 0,0 0 0,0 0 0,1 0 0,-1-1 0,0 1 0,0 0 0,0 0 0,1 0 0,-1 0 0,0 0 0,1-1 0,-1 1 0,0 0 0,0 0 0,1 0 0,-1 0 0,0 0 0,1 0 0,-1 0 0,0 0 0,1 0 0,-1 4 0,1 0 0,-1 0 0,1 0 0,-1 0 0,-1 0 0,0 7 0,1-8 0,-2 24 0,-4 85 0,6-95 0,1 0 0,1 1 0,0-1 0,7 24 0,-9-40 0,1-1 0,-1 1 0,1 0 0,-1 0 0,1 0 0,-1-1 0,1 1 0,-1 0 0,1 0 0,0-1 0,-1 1 0,1 0 0,0-1 0,0 1 0,-1-1 0,1 1 0,0-1 0,0 0 0,0 1 0,0-1 0,0 0 0,-1 1 0,1-1 0,0 0 0,0 0 0,0 0 0,0 0 0,0 0 0,0 0 0,0 0 0,0 0 0,0 0 0,0 0 0,0-1 0,0 1 0,-1 0 0,3-1 0,32-16 0,-33 16 0,11-7 0,0-1 0,-1-1 0,0 0 0,0-1 0,17-21 0,-6 3 0,25-41 0,-47 67 0,1 1 0,0 0 0,0-1 0,0 1 0,0 0 0,1 0 0,-1 0 0,5-3 0,9-7 0,-16 12 0,1 0 0,-1 1 0,0-1 0,1 1 0,-1-1 0,0 1 0,1-1 0,-1 1 0,0-1 0,0 1 0,0-1 0,1 1 0,-1 0 0,0-1 0,0 1 0,0-1 0,0 1 0,0-1 0,0 1 0,0 0 0,0-1 0,0 1 0,0-1 0,-1 1 0,1 23 0,-1-13 0,0 1 0,1-1 0,1 1 0,0 0 0,0-1 0,1 1 0,1-1 0,0 0 0,0 0 0,1 0 0,6 12 0,-9-22 0,0 0 0,0 0 0,0-1 0,0 1 0,0 0 0,1-1 0,-1 1 0,0-1 0,0 1 0,0-1 0,1 1 0,-1-1 0,0 0 0,1 0 0,-1 1 0,0-1 0,1 0 0,-1 0 0,0-1 0,0 1 0,1 0 0,-1 0 0,2-1 0,-2 1 0,8-2 0,0 0 0,0-1 0,-1 0 0,1 0 0,-1-1 0,0 0 0,0 0 0,14-11 0,57-52 0,-56 46 0,3-3 0,52-43 0,-67 58 0,1 1 0,0 0 0,0 1 0,25-10 0,-35 16 0,-1 1 0,1-1 0,0 1 0,-1-1 0,1 1 0,0 0 0,-1 0 0,1 0 0,0 0 0,-1 0 0,1 0 0,0 0 0,-1 1 0,1-1 0,-1 1 0,1-1 0,0 1 0,-1-1 0,1 1 0,-1 0 0,1 0 0,-1 0 0,0 0 0,1 0 0,-1 0 0,0 0 0,0 0 0,0 0 0,0 1 0,0-1 0,2 3 0,1 4 0,1 0 0,-1 1 0,-1 0 0,5 14 0,-1-1 0,5 5 0,-7-12 0,0-1 0,2 0 0,-1-1 0,2 1 0,0-2 0,0 1 0,17 19 0,-21-29 0,-1-1 0,1 1 0,-1-1 0,1 1 0,0-1 0,0 0 0,0 0 0,0-1 0,5 2 0,-7-2 0,0-1 0,0 0 0,1 1 0,-1-1 0,0 0 0,0 0 0,1 0 0,-1 0 0,0-1 0,0 1 0,1-1 0,-1 1 0,0-1 0,0 0 0,0 0 0,0 0 0,0 0 0,3-2 0,-3 2 71,-1-1 0,1 1-1,0-1 1,-1 0 0,0 1 0,1-1 0,-1 0 0,0 0-1,0 0 1,0 0 0,1-3 0,2-11-4856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2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492 0 19591,'0'0'2232,"-56"59"-1344,1-5-224,-5 4 8,-1 1-216,5-7 8,-3-3 24,11-11 0,10-6-64,10-10 16,13-10-72,3-1 8,8-5-256,8-6 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3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15 373 12160,'0'0'6450,"1"16"-5555,-1 232 1889,-6-166-1829,-3 72 2263,9-153-3182,0-1 0,0 0 0,0 0 0,0 1 0,0-1 0,0 0 0,0 1 0,0-1 0,0 0 0,0 1 0,0-1 0,0 0 0,0 1 0,0-1 0,0 0 1,0 1-1,1-1 0,-1 0 0,0 1 0,0-1 0,0 0 0,0 0 0,1 1 0,-1-1 0,0 0 0,0 0 0,0 1 0,1-1 0,-1 0 0,8-6 713,6-19-161,-6 1-379,0-1-1,-2 0 0,-1 0 0,3-46 0,-5-108 384,-3 115-387,0 32-105,1-30 372,-15-119 1,10 163-274,-1 1 0,-1 0 1,-1 0-1,-12-24 0,18 40-199,1 1 0,0-1 0,0 1 0,0-1 0,0 1 0,-1-1 0,1 1 0,0-1 0,0 1 0,0-1 0,0 1 0,0-1 0,0 1 0,0-1 0,0 1 0,0-1 0,1 1 0,-1-1 0,0 1 0,0-1 0,0 1 0,1-1 0,-1 1 0,0 0 0,0-1 0,1 1 0,-1-1 0,0 1 0,1 0 0,0-1 0,18-9 0,26 1 0,190-9 0,-213 18 0,-1 1 0,1 1 0,32 7 0,-50-8 0,-1 0 0,0 0 0,0 0 0,0 1 0,0 0 0,0-1 0,0 1 0,0 0 0,-1 0 0,1 1 0,-1-1 0,1 0 0,-1 1 0,0 0 0,0-1 0,0 1 0,0 0 0,-1 0 0,1 0 0,-1 0 0,1 0 0,-1 1 0,0-1 0,-1 0 0,1 1 0,0 3 0,0 8 0,0 1 0,-1 0 0,-1-1 0,-3 23 0,1-14 0,0-3 0,0-1 0,-6 23 0,8-42 27,1 0 1,0 0-1,0 0 0,0-1 1,1 1-1,-1 0 0,0 0 0,0 0 1,0 0-1,1 0 0,-1-1 1,0 1-1,1 0 0,-1 0 1,0-1-1,1 1 0,-1 0 0,1 0 1,-1-1-1,1 1 0,0-1 1,-1 1-1,1 0 0,0-1 1,-1 1-1,1-1 0,0 0 0,0 1 1,0-1-1,-1 1 0,1-1 1,0 0-1,0 0 0,0 0 1,1 1-1,27 4-4561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4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68 10040,'0'0'9537,"-11"1"-8928,-29 2-18,40-4-557,0 1 0,0 0 0,0 0 0,0 0 0,0 0 0,0 0 1,0 0-1,0 0 0,0 0 0,0 0 0,0 0 0,0 0 0,0 0 0,0-1 1,0 1-1,0 0 0,0 0 0,0 0 0,0 0 0,0 0 0,0 0 0,0 0 1,0 0-1,0 0 0,0 0 0,0 0 0,0 0 0,-1 0 0,1-1 0,0 1 0,0 0 1,0 0-1,0 0 0,0 0 0,0 0 0,0 0 0,0 0 0,0 0 0,0 0 1,0 0-1,0 0 0,0 0 0,-1 0 0,1 0 0,0 0 0,0 0 0,0 0 1,0 0-1,0 0 0,0 0 0,0 0 0,0 0 0,0 0 0,0 0 0,0 0 1,0 0-1,-1 0 0,1 0 0,0 0 0,0 0 0,0 0 0,0 0 0,0 0 1,0 1-1,8-7 1008,17-5-434,11-1-162,-15 3-183,0 2 1,0 1-1,1 0 0,-1 2 1,39-3-1,-41 7-86,7-1 302,0 1 1,0 1-1,0 2 1,0 0-1,41 12 0,-60-13 300,0 1 249,-15 7-1565,0-7-3618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14464,'0'0'2095,"18"-4"-1313,190-49 1292,-182 45-1640,2 2-1,-1 1 0,52-3 1,-60 8-72,-1 1 1,0 0 0,1 1-1,-1 1 1,0 1 0,32 11-1,-47-14-238,1 1-1,-1 0 0,1 0 1,-1 0-1,0 0 0,4 3 1,1 3-2988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6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63 254 11448,'0'0'6178,"-6"10"-5301,-4 14-429,0 0 0,2 0 0,0 1-1,-6 42 1,10-29 147,2 1 0,2 0 1,1 0-1,2-1 0,1 1 0,15 55 1,-19-92-493,0 0 1,1 0 0,-1 0-1,1 0 1,-1 0-1,1 0 1,0 0 0,0-1-1,0 1 1,0 0 0,0 0-1,0-1 1,0 1 0,0-1-1,1 1 1,-1-1 0,0 1-1,4 1 1,-4-3-55,-1 0 0,1 0 0,-1 0 0,1 0 0,-1 0 0,1 0 0,0 0 0,-1-1 0,1 1 0,-1 0 0,0 0 0,1-1 0,-1 1 0,1 0 0,-1-1 0,1 1 0,-1 0 0,0-1 0,1 1 0,-1-1 0,0 1 0,1-1 0,-1 1 0,0-1 0,0 1 0,1-1 0,-1 0 0,9-17 383,-5 6-268,0-1 1,-1 0-1,-1 0 1,2-25-1,-4-58 380,0 48-292,0 26-202,-5-193 1309,1 166-1009,-1 1 0,-18-68 0,16 97-350,5 16 0,1 0 0,-1 0 0,1 0 0,0-1 0,0 1 0,1 0 0,-2-5 0,3 7 0,-1 1 0,1-1 0,-1 1 0,0-1 0,1 1 0,-1-1 0,1 1 0,0-1 0,-1 1 0,1-1 0,-1 1 0,1-1 0,0 1 0,-1 0 0,1 0 0,0-1 0,-1 1 0,1 0 0,0 0 0,-1 0 0,1-1 0,0 1 0,1 0 0,26-4 0,-15 3 0,28-6 0,1 2 0,52 1 0,-80 4 0,0 1 0,0 0 0,0 1 0,-1 0 0,1 1 0,0 1 0,-1 0 0,0 1 0,0 0 0,22 13 0,-29-13 0,-1-1 0,0 1 0,0 0 0,-1 0 0,1 0 0,-1 1 0,-1 0 0,1 0 0,3 6 0,23 60 0,-29-70 0,4 16 770,0 1-1452,3-9-3341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7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76 145 12864,'0'0'6555,"13"-1"-5983,12 0-317,79-9 709,-95 9-773,-1 0 0,0-1 0,1-1 0,-1 1 0,0-1 0,0 0 0,0-1 0,-1 0 0,1 0 0,8-8 0,-14 11-135,-1 0 0,0 0 1,0 0-1,1 0 0,-1 0 0,0-1 0,0 1 0,0 0 0,0-1 0,0 1 0,-1-1 0,1 1 0,0-1 0,-1 1 0,1-1 1,-1 1-1,0-1 0,1 0 0,-1 1 0,0-1 0,0 0 0,0 1 0,0-1 0,0 0 0,0 1 0,-1-1 0,1 0 0,0 1 1,-1-1-1,1 1 0,-1-1 0,0 0 0,0 1 0,1 0 0,-1-1 0,0 1 0,0-1 0,0 1 0,-1 0 0,1 0 0,0 0 1,-2-2-1,-2 0 25,1-1 1,-1 1 0,0 0 0,0 0 0,0 1 0,0-1 0,0 1 0,0 0 0,-1 1 0,1-1 0,-10 0 0,0 1 20,1 1 0,-1 1 0,1 0 1,-1 1-1,1 0 0,0 1 0,-20 7 0,27-7-28,-1 0 0,1 0 0,0 1-1,0-1 1,0 2 0,0-1 0,1 1 0,0 0 0,0 0-1,0 0 1,1 1 0,-1 0 0,1 0 0,1 1 0,-6 9-1,8-13-16,1 0-1,0-1 0,1 1 1,-1 0-1,0 1 0,1-1 0,0 0 1,0 0-1,0 0 0,0 0 1,0 0-1,1 0 0,-1 0 0,1 0 1,0 0-1,0 0 0,0 0 0,0 0 1,0 0-1,1-1 0,-1 1 1,1 0-1,0-1 0,-1 1 0,1-1 1,4 4-1,5 5 153,1-1 1,0 1-1,23 14 1,-32-23-194,14 9 137,0-1-1,1-1 1,0 0 0,1-2 0,-1 0 0,2-1 0,-1-1-1,1 0 1,-1-2 0,38 3 0,44-5 576,-41-6-5814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7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12456,'0'0'7578,"14"0"-6877,240 3 2654,-222 0-2739,40 2 578,-65-5-983,0-1 1,-1 1-1,1-1 1,0 0-1,-1-1 1,1 0-1,-1 0 1,8-3-1,-8 4 137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8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16072,'0'0'2303,"61"-16"-1423,-9 8-88,4-2 8,1-2-192,-3 0 0,7 4-152,-7 2 0,-14 0-120,-7-2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9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29 300 12160,'0'0'6110,"-1"15"-5261,-4 256 1719,11-28-142,0-216-824,3-48-354,-1 7-1072,0-8-16,-1-2 0,-1 1 0,-2-1 0,4-33 0,-1-102 208,-6 114-265,0-1-26,-1 0 0,-3 0 0,-1 0 0,-3 0 0,-1 1 0,-19-56-1,25 97-78,0-1-1,0 0 0,-1 1 0,1-1 0,-5-4 0,-5-9 35,4 9 3,2 0 258,6 8-280,0 1 0,0-1 0,1 1 0,-1 0 0,0-1-1,1 1 1,-1-1 0,0 1 0,1 0 0,-1-1 0,0 1 0,1 0 0,-1 0 0,1-1-1,-1 1 1,0 0 0,1 0 0,-1-1 0,1 1 0,-1 0 0,1 0 0,-1 0 0,1 0-1,-1 0 1,1 0 0,0 0 0,28-6 212,0 2 0,0 1 0,35 2 1,-24 0-54,12 2 99,0 2 0,77 16 0,-67-9 217,68 3-1,-122-13-462,0 1-1,0 1 1,0-1-1,0 1 0,0 1 1,-1-1-1,9 5 1,-13-6-21,1 1 0,0 0 0,-1 0 0,1 0-1,-1 1 1,1-1 0,-1 1 0,0 0 0,0 0 0,0 0 0,-1 0 0,1 0 0,-1 1 0,0-1 0,3 5 0,-4-1-4,-1 0 0,1 0 0,-1 0 0,-1 0 0,1 0 0,-1 0 0,0 0 0,0 0 0,-5 12 0,2-4 0,3-11 163,0 1-1,1-1 1,-1 0 0,1 1-1,1 6 1,2 9-2662,-2-12 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10.3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101 1106 3112,'0'0'4776,"-10"-2"-4488,-33-8-6,21 11 30,22 0-296,0-1 1,-1 0-1,1 0 1,0 0 0,-1 0-1,1 0 1,0 0-1,-1 0 1,1 1 0,-1-1-1,1 0 1,0-1-1,-1 1 1,1 0 0,0 0-1,-1 0 1,1 0-1,0 0 1,-1 0 0,1 0-1,0 0 1,-1-1-1,1 1 1,0 0 0,-1 0-1,1 0 1,-1-1-1,-6 1 613,-1 0-124,15-6-240,48-26-16,66-31-134,146-47 74,-223 98-124,-35 11-24,1-1 0,-1-1 0,17-6-1,-25 8-31,0 1-1,0-1 1,0 1 0,1-1-1,-1 1 1,0-1-1,0 1 1,0-1-1,0 0 1,0 0-1,-1 0 1,1 0 0,0 1-1,0-1 1,0 0-1,-1 0 1,2-2-1,-3 2-2,1 1 0,0-1 0,-1 0 0,1 1-1,-1-1 1,0 1 0,1-1 0,-1 0-1,1 1 1,-1 0 0,0-1 0,1 1 0,-1-1-1,0 1 1,1 0 0,-1-1 0,0 1 0,0 0-1,0 0 1,1 0 0,-1 0 0,0-1-1,0 1 1,-1 0 0,-55-11 114,-62-6 0,87 13-66,0-2 0,-34-10 1,11 2 45,24 4-28,23 7-40,1 1-1,-1-1 0,-15-1 0,21 3-7,0 1 1,-1-1-1,1 0 0,0 0 1,0 0-1,0 0 0,0 0 0,0 0 1,0-1-1,0 1 0,1-1 1,-1 1-1,0-1 0,1 0 1,-1 1-1,-1-4 0,4 3-16,-1 0 1,0 0-1,1 0 0,0 0 0,-1 0 1,1 0-1,0 1 0,0-1 0,0 0 0,0 0 1,0 0-1,3-2 0,5-4-5,1 0-1,0 0 1,1 0 0,0 2-1,17-9 1,64-24 5,-17 9-101,-72 29 90,-1 0 0,1 0 1,0 0-1,0-1 1,0 1-1,-1-1 0,1 0 1,-1 0-1,1 1 1,-1-2-1,0 1 0,1 0 1,-1 0-1,-1-1 1,1 1-1,0-1 1,2-3-1,-26-4 108,-26-3-35,20 5-43,-33-13 0,48 17-19,9 3-7,1 0-1,0 0 0,-1-1 0,1 1 0,0-1 0,0 1 0,-4-4 0,7 4 2,-1 1 0,0-1-1,1 0 1,0 1 0,-1-1 0,1 0-1,-1 0 1,1 1 0,0-1-1,0 0 1,-1 0 0,1 0-1,0 0 1,0 1 0,0-1 0,0 0-1,0 0 1,0 0 0,0 0-1,0 1 1,0-1 0,1 0-1,-1 0 1,0 0 0,0 0 0,1 1-1,-1-1 1,1 0 0,-1 0-1,0 1 1,1-1 0,-1 0-1,1 1 1,0-1 0,-1 1 0,2-2-1,7-9-2,1 0 0,0 1 0,0 0 0,1 1 0,0 0-1,1 0 1,0 1 0,0 1 0,1 0 0,0 1 0,0 0 0,23-6 0,-5 5 4,-1-2 1,0 0 0,51-25-1,-71 30 11,-8 4-12,-1-1 1,0 1-1,1-1 0,-1 1 1,0-1-1,0 1 0,1-1 0,-1 0 1,0 0-1,0 1 0,0-1 1,0 0-1,0 0 0,0 0 1,1-2-1,6-3 13,-8 6-12,0 0 0,0 0 0,0 0 0,0 0 0,0 0 0,0 0 0,0 0 0,0 0 1,0-1-1,0 1 0,0 0 0,0 0 0,0 0 0,0 0 0,0 0 0,0 0 0,0 0 0,0 0 0,0 0 0,0 0 0,0 0 0,1 0 0,-1 0 0,0 0 0,0 0 0,0 0 0,0 0 0,0-1 0,0 1 0,0 0 0,0 0 0,-1 0 21,1 0-21,0 0 0,0 0 0,0 0 0,0 0 0,0 0 0,0-1 0,0 1 0,0 0 0,0 0 0,0 0 0,0 0 0,0 0 1,0-1-1,0 1 0,0 0 0,0 0 0,0 0 0,0 0 0,0 0 0,0 0 0,0 0 0,0-1 0,0 1 0,-1 0 0,1 0 0,0 0 0,0 0 0,0 0 0,0 0 0,0 0 0,0 0 0,0 0 0,-1 0 0,1 0 1,0 0-1,0 0 0,0 0 0,0 0 0,0-1 0,0 1 0,-1 0 0,1 0 0,0 0 0,0 0 0,0 1 0,0-1 0,0 0 0,0 0 0,-1 0 0,1 0 0,0 0 0,0 0 0,0 0 0,0 0 0,0 0 0,0 0 1,-1 0-1,1 0 0,0 0 0,0 0 0,0 1 0,0-1 0,0 0 0,0 0 0,0 0 0,0 0 0,0 0 0,-3-10 186,4 4-181,0 1 1,1 0 0,-1 0-1,1 0 1,0 1-1,1-1 1,-1 0-1,1 1 1,0-1-1,0 1 1,5-6 0,-3 4 30,-1 0 1,0-1 0,0 1 0,5-13-1,-8 17-17,-1 0 0,1-1-1,-1 1 1,0-1 0,0 1-1,0-1 1,0 1 0,0-1-1,-1 1 1,1-1 0,-1 1-1,0 0 1,0-1 0,1 1 0,-3-4-1,1 4-12,1-1 0,0 1 0,0-1 0,0 0 0,1 0 0,-1 1 0,0-1 0,1 0 0,0 0 0,0 0 0,0 0 1,0 1-1,1-6 0,8-20-1885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1200 8936,'0'0'4481,"-8"10"-4102,-23 34 15,31-43-376,-1 0-1,1 0 0,0-1 1,-1 1-1,1 0 0,0 0 1,-1 0-1,1 0 0,0 0 0,0 0 1,0 0-1,0-1 0,0 1 1,0 0-1,0 0 0,0 0 1,0 0-1,0 0 0,1 0 1,-1 0-1,0 0 0,0-1 1,1 1-1,-1 0 0,1 0 1,-1 0-1,1-1 0,-1 1 1,1 0-1,0 0 0,-1-1 1,1 1-1,0-1 0,-1 1 1,1 0-1,1 0 0,1 1 58,1-1 0,-1 1 1,1-1-1,0 1 0,0-1 0,4 1 0,1-1 24,1 0 1,-1 0-1,1-1 0,-1-1 1,1 0-1,0 0 0,-1 0 1,0-1-1,1-1 0,-1 0 1,0 0-1,0 0 0,16-11 1,-6 4 51,-2-1 1,0-1-1,0-1 1,-1 0-1,22-24 1,-35 33-122,13-12 138,-1-2 1,15-23-1,-27 36-119,0 1 1,0-1-1,0 0 1,-1-1-1,0 1 0,0 0 1,0 0-1,-1-1 0,1 1 1,-2-1-1,1 0 1,0 1-1,-1-1 0,0 0 1,-1-6-1,1 11-36,0 0-1,-1 0 1,1 0 0,0-1-1,-1 1 1,1 0 0,0 0-1,-1 0 1,1 0 0,-1 0-1,0 0 1,1 1 0,-1-1-1,0 0 1,0 0 0,1 0-1,-1 0 1,0 1 0,0-1-1,0 1 1,0-1 0,0 0-1,-2 0 1,1 1 5,0-1 1,0 1-1,0 0 1,0 0-1,0 0 0,0 0 1,0 0-1,0 0 1,0 1-1,-1-1 1,-2 2-1,-5 2 39,0 0-1,1 1 1,0 0-1,-10 7 1,2-1 26,2 2 0,0-1 0,1 2 0,0 0 0,1 1 0,-19 26 0,23-28-7,1 0 0,1 0 0,1 1-1,0-1 1,0 1 0,1 1 0,1-1-1,1 1 1,-3 20 0,5-29-46,1-1 1,0 0 0,0 0 0,0 0-1,1 0 1,0 0 0,0 1-1,0-1 1,1-1 0,-1 1-1,1 0 1,0 0 0,1-1 0,-1 1-1,1-1 1,0 1 0,0-1-1,0 0 1,1 0 0,-1-1-1,1 1 1,0-1 0,0 0 0,0 0-1,0 0 1,1 0 0,-1-1-1,1 1 1,0-1 0,0-1 0,0 1-1,0 0 1,0-1 0,8 1-1,6 0 18,-1-1 1,1-1-1,-1-1 0,0 0 0,1-2 0,-1 0 0,0 0 0,19-8 0,2-2 40,0-2-1,56-32 0,-41 16 11,-2-3 0,-1-2 0,54-50 0,125-145 246,-193 191-280,-3-2 0,-2-1-1,-1-1 1,-3-2 0,-1-1 0,35-88 0,-38 70 55,-3-1 0,-3-1 1,12-81-1,-28 128-36,1-32 1,-4 45-53,1 0 1,-1 0-1,0 0 1,0 0-1,-1 0 1,0 1-1,0-1 1,-4-7 0,5 12-19,0 1 0,0-1 0,0 0 1,0 1-1,0-1 0,-1 1 1,1-1-1,0 1 0,-1 0 0,1 0 1,-1-1-1,0 1 0,1 0 0,-1 1 1,0-1-1,0 0 0,1 0 1,-1 1-1,-4-2 0,2 2 5,0 0-1,0 0 1,0 0-1,0 0 1,0 1-1,0-1 1,0 1-1,0 0 1,-4 2-1,-6 2 16,0 2 1,0 0-1,1 0 0,-13 10 0,6-2-5,0 1 0,1 1 0,1 0 1,0 1-1,-18 25 0,14-12 7,2 0 0,-32 67 1,19-26 9,-26 87 1,48-122-25,2 1 0,1 1 0,2-1 0,-2 55 0,8-88-18,-1 32 35,1 1 1,10 72 0,-7-99-29,-1 0 1,1 0-1,1 0 1,0 0-1,0-1 1,1 0-1,1 0 1,-1 0-1,2-1 0,-1 1 1,1-2-1,1 1 1,-1-1-1,12 10 1,-6-9 4,-1-1 1,1 0-1,0-1 0,1 0 1,0-1-1,0 0 0,17 4 1,-6-4 5,1 0 0,0-2 0,34 1 0,-34-4 4,0-1 0,0-2 0,0 0 1,0-2-1,0-1 0,-1-1 1,29-10-1,-36 9 11,-1-1 0,0 0 1,0-1-1,-1 0 0,-1-2 0,1 0 1,-2 0-1,1-2 0,-2 0 1,21-24-1,-29 31-18,-1 0 0,0-1 0,0 1-1,0-1 1,-1 0 0,0 1 0,0-2 0,-1 1 0,3-9 0,-5 13-8,1-1-1,-1 0 1,0 1 0,0-1-1,0 1 1,-1-1 0,1 1-1,-1-1 1,0 1 0,0-1-1,0 1 1,0 0 0,0-1-1,-1 1 1,0 0 0,1 0-1,-1 0 1,0 0 0,-1 0-1,1 0 1,-5-4 0,4 4 3,-1 0 0,1 1 0,-1-1 0,0 0 0,0 1 0,0 0 0,0 0 0,0 0 0,0 1 0,0-1 1,-1 1-1,1 0 0,0 0 0,-1 1 0,1-1 0,-9 1 0,6 1 3,0 0 1,1 0-1,-1 1 1,0-1-1,1 2 1,-1-1-1,1 1 0,0 0 1,0 0-1,-8 6 1,5-3 0,0 1 0,0 1 0,0 0 0,1 0-1,0 0 1,0 1 0,1 1 0,1-1 0,-1 1 0,2 0 0,-1 0 0,1 1 0,-3 11 0,5-10 0,0 1 0,2-1-1,-1 1 1,2 0 0,0 0 0,0-1 0,1 1 0,1 0 0,3 13 0,-4-17-5,2 0 0,-1-1 1,1 1-1,1-1 0,0 1 1,0-1-1,0 0 0,1-1 1,0 1-1,1-1 0,0 0 1,0 0-1,9 8 0,-10-12-4,0 1 0,0-2 0,1 1 0,-1 0 0,1-1 0,-1 0-1,1 0 1,0-1 0,-1 0 0,1 0 0,0 0 0,0 0 0,0-1 0,0 0 0,0-1 0,0 1 0,0-1-1,-1 0 1,9-2 0,10-5 18,-1 0-1,1-2 0,27-15 0,-15 7 4,369-186 271,-376 190-212,57-19 1,-57 23-35,36-7 128,-47 9-79,-14 5-16,-13 4-29,-29 7 14,1 2 0,-58 24-1,81-28-58,1 0 0,1 1 0,-1 1 0,1 0 0,1 0 0,-1 1 0,1 1 0,1 0 0,0 0 0,-12 16 0,20-22-9,-1-1 0,1 1 0,0 0 0,0 0 0,1 0 0,-1 0 0,1 0 0,0 0 0,0 0 0,0 0 0,0 1 0,1-1 0,0 0 0,0 0 0,0 1 0,0-1 0,1 0 0,0 0 0,0 1 0,0-1 0,0 0 0,0 0 0,1 0 0,0 0 0,0 0 0,0-1 0,0 1 0,1-1 0,-1 1 0,1-1 0,6 6 0,-3-3 2,0 0-1,1-1 1,-1 0-1,1 0 1,0 0-1,1-1 1,-1 0 0,1-1-1,0 0 1,0 0-1,0 0 1,0-1-1,0 0 1,0-1 0,12 1-1,-5-3 2,0 0-1,0-1 1,-1-1 0,1 0 0,-1-1-1,1-1 1,-2 0 0,19-10-1,1-2 20,-1-2-1,35-28 0,-15 7 1,-1-2 1,-2-2-1,-3-3 0,-1-2 0,-2-1 1,-3-3-1,-2-1 0,-3-1 0,34-72 1,-34 54 25,-4-1 0,-3-2 1,-4-1-1,24-127 0,-47 198-45,3-29 32,-3 33-36,-1 0 1,0 1-1,0-1 0,0 0 0,-1 0 0,1 0 0,0 1 0,-1-1 0,1 0 0,-1 1 1,0-1-1,1 0 0,-1 1 0,0-1 0,-2-1 0,3 2-1,-1 1 1,0 0-1,0-1 0,0 1 0,1 0 1,-1 0-1,0 0 0,0 0 0,0 0 1,0 0-1,1 0 0,-1 0 0,0 0 1,0 0-1,0 0 0,0 0 0,1 1 1,-1-1-1,0 0 0,0 1 0,0-1 1,1 1-1,-1-1 0,0 0 0,1 1 1,-1 0-1,0-1 0,0 2 0,-20 18 20,6-1-9,1 1 0,1 0-1,1 1 1,-16 36 0,-28 96 1,48-129-12,-17 59 5,3 1 0,-22 166 0,40-218-7,2 1 0,2-1 0,0 0 0,2 1 0,7 34 0,-7-59 0,0 0 0,1 0 0,0 0 0,0 0 0,1-1 0,0 1 0,0-1 0,7 8 0,-9-12 0,0 0 0,1-1 0,-1 0 0,1 1 0,-1-1 0,1 0 0,0 0 0,0-1 0,0 1 0,0-1 0,0 1 0,0-1 0,1 0 0,-1 0 0,0 0 0,1-1 0,-1 1 0,0-1 0,1 0 0,-1 0 0,1 0 0,5-1 0,1-1 0,-1 0 0,1-1 0,-1 0 0,1-1-1,-1 0 1,0 0 0,0-1 0,-1 0 0,1-1 0,9-9 0,8-8 5,38-44-1,-38 38 12,-6 6 14,19-32-1,-24 34 26,1-1-1,20-20 1,-42 74-31,4-15-16,0-1 0,1 1 0,0 0 0,1 0 0,1 0 0,4 21 0,-3-31-4,-1-1 0,1 1 1,0-1-1,1 0 0,-1 1 0,1-1 1,0 0-1,1-1 0,-1 1 1,1-1-1,1 1 0,-1-1 0,1 0 1,-1-1-1,1 1 0,1-1 0,-1 0 1,12 6-1,-7-5-2,1 0-1,0-1 1,1-1 0,-1 0-1,1-1 1,-1 0-1,1 0 1,0-1 0,-1-1-1,1 0 1,0 0-1,0-2 1,-1 1 0,20-6-1,-8 0 9,-1 0 0,1-2 0,-2 0 1,1-2-1,-1 0 0,25-19 0,69-53 170,-124 91-159,0 0 1,1 1 0,0-1 0,0 2-1,1-1 1,0 1 0,1 0-1,-11 21 1,14-23-15,-1 0-1,1 0 1,1 0-1,0 1 1,0-1-1,0 1 1,1-1-1,0 1 1,1 0-1,0-1 1,0 1-1,1-1 1,0 1-1,4 16 1,-4-23-6,0 1-1,0-1 1,0 1 0,0-1-1,0 0 1,0 0 0,0 1 0,1-1-1,-1 0 1,1 0 0,0 0-1,0 0 1,-1-1 0,1 1-1,0 0 1,1-1 0,-1 1 0,0-1-1,0 0 1,0 0 0,1 0-1,-1 0 1,1 0 0,-1 0-1,1-1 1,-1 1 0,1-1-1,-1 0 1,4 0 0,-1 0-1,-1-1 1,1 1-1,-1-1 1,0-1-1,1 1 1,-1-1-1,0 1 1,0-1-1,0 0 1,0-1-1,0 1 1,0-1-1,-1 0 1,1 0-1,-1 0 1,4-4-1,0-1 11,-1 0 1,0-1-1,0 0 0,-1 0 0,0 0 0,0-1 0,-1 0 0,-1 0 0,1 0 0,-2 0 0,1 0 0,-1-1 0,-1 1 1,0-1-1,0 1 0,-1-1 0,-1 1 0,-1-13 0,1 20-3,0-1 1,0 1-1,0-1 1,-1 1-1,1 0 1,-1-1-1,1 1 0,-1 0 1,0 0-1,-1 0 1,1 0-1,0 1 0,-1-1 1,0 1-1,1-1 1,-1 1-1,0 0 1,0 0-1,0 0 0,-1 0 1,1 1-1,0-1 1,-4 0-1,-19-12 22,28 13-30,1 0 0,-1 0 0,0-1 0,1 1 0,-1 1 0,1-1 0,0 0 0,4 0 0,240-21 0,-245 22 0,9 0 0,1-1 0,-1 2 0,1-1 0,-1 2 0,21 4 0,-29-5 0,1 0 0,-1 0 0,0 0 0,1 1 0,-1-1 0,0 1 0,0 0 0,0 0 0,0 0 0,0 0 0,0 0 0,-1 1 0,1-1 0,-1 1 0,0 0 0,0 0 0,0 0 0,0 0 0,0 0 0,0 0 0,-1 0 0,2 6 0,-1 1 0,-1 0 0,0 0 0,-1 0 0,0 1 0,0-1 0,-3 15 0,1-13 0,1-1 0,0 0 0,1 1 0,2 15 0,-1-27 0,-1 1 0,1-1 0,-1 0 0,1 1 0,0-1 0,-1 0 0,1 0 0,-1 1 0,1-1 0,0 0 0,-1 0 0,1 0 0,0 0 0,-1 0 0,1 0 0,0 0 0,-1 0 0,1 0 0,0 0 0,-1 0 0,1-1 0,0 1 0,-1 0 0,1 0 0,-1-1 0,1 1 0,0 0 0,0-1 0,10-5 0,-1 0 0,0-1 0,0 0 0,0 0 0,-1-1 0,0 0 0,11-14 0,18-16 0,35-30 0,-72 67 0,-1 0 0,1 0 0,0 0 0,0 1 0,0-1 0,0 0 0,0 1 0,1-1 0,-1 0 0,0 1 0,0-1 0,0 1 0,1 0 0,-1-1 0,0 1 0,0 0 0,0 0 0,2 0 0,-2 0 0,0 0 0,0 1 0,0-1 0,-1 0 0,1 1 0,0-1 0,0 1 0,0-1 0,-1 1 0,1-1 0,0 1 0,-1 0 0,1-1 0,-1 1 0,1 0 0,-1 0 0,1-1 0,-1 1 0,1 1 0,2 5 0,-1 0 0,1 0 0,-2 0 0,3 15 0,-2-9 0,4 27 0,7 36 0,-11-71 0,-1 0 0,1 1 0,0-1 0,0 0 0,1 0 0,0 0 0,-1 0 0,1-1 0,1 1 0,5 6 0,-7-10 0,0 1 0,0 0 0,1-1 0,-1 0 0,0 1 0,1-1 0,-1 0 0,0 0 0,1 0 0,-1-1 0,1 1 0,0-1 0,-1 1 0,1-1 0,-1 0 0,1 0 0,0 0 0,-1 0 0,1-1 0,-1 1 0,1 0 0,0-1 0,-1 0 0,1 0 0,-1 0 0,0 0 0,1 0 0,3-3 0,6-4 0,0 0 0,0-1 0,-1-1 0,10-11 0,-8 9 0,88-97 0,0 1 0,-91 97 0,-8 9 0,-1-1 0,1 1 0,0 0 0,0 0 0,1 0 0,-1 0 0,0 0 0,1 0 0,-1 1 0,1-1 0,-1 1 0,1 0 0,0 0 0,4-2 0,-6 4 0,-1-1 0,1 0 0,-1 1 0,1-1 0,-1 0 0,1 1 0,-1-1 0,1 1 0,-1-1 0,1 1 0,-1-1 0,1 1 0,-1-1 0,0 1 0,1-1 0,-1 1 0,0 0 0,1-1 0,-1 1 0,0 0 0,0-1 0,0 1 0,0 0 0,0-1 0,0 1 0,0 0 0,0-1 0,0 1 0,0 0 0,0-1 0,0 1 0,0 0 0,-1 0 0,-3 29 0,4-26 0,-8 35 0,0-1 0,-3-1 0,-1 1 0,-2-2 0,-1 0 0,-35 60 0,25-52 0,12-22 0,-22 31 0,35-52 0,-1 0 0,0 0 0,0 0 0,0 0 0,1 0 0,-1 0 0,0-1 0,0 1 0,0 0 0,0-1 0,0 1 0,0 0 0,0-1 0,-1 1 0,1-1 0,0 0 0,-2 1 0,2-1 0,0 0 0,1 0 0,-1 0 0,0 0 0,0-1 0,0 1 0,1 0 0,-1 0 0,0-1 0,1 1 0,-1-1 0,0 1 0,0 0 0,1-1 0,-1 1 0,1-1 0,-1 0 0,1 1 0,-2-2 0,0-1 0,0 0 0,0 0 0,1-1 0,-1 1 0,1-1 0,0 1 0,-1-1 0,2 1 0,-2-6 0,-2-20 0,1-37 0,3 55 0,1-1 0,0 0 0,1 1 0,0-1 0,1 1 0,4-13 0,-7 23 0,1 1 0,-1-1 0,0 1 0,1-1 0,-1 0 0,1 1 0,-1-1 0,1 1 0,-1-1 0,1 1 0,-1-1 0,1 1 0,-1 0 0,1-1 0,0 1 0,-1 0 0,1-1 0,0 1 0,-1 0 0,1 0 0,0 0 0,-1-1 0,1 1 0,0 0 0,-1 0 0,1 0 0,0 0 0,0 0 0,-1 0 0,1 1 0,0-1 0,-1 0 0,1 0 0,0 0 0,-1 1 0,1-1 0,0 0 0,-1 1 0,1-1 0,-1 0 0,1 1 0,0-1 0,0 2 0,27 20 0,-9-2 0,2-1 0,1-1 0,0-1 0,38 22 0,-50-33 0,-1-1 0,1-1 0,0 0 0,1 0 0,-1-1 0,1 0 0,-1-1 0,1 0 0,0-1 0,0 0 0,0 0 0,-1-1 0,1-1 0,21-3 0,-13-2 0,-1 1 0,0-2 0,-1-1 0,1 0 0,20-14 0,77-60 0,-55 37 0,67-57 0,-98 85 984,-29 16-1062,1 1-1,-1 0 1,0 0 0,1 0 0,-1-1 0,0 1 0,1 0 0,-1 0 0,1 0 0,-1 0 0,1 0 0,-1 0 0,0 0 0,1 0 0,-1 0 0,1 0-1,-1 0 1,0 0 0,1 0 0,-1 0 0,1 0 0,-1 0 0,1 0 0,-1 0 0,0 0 0,1 1 0,-1-1 0,0 0 0,1 0 0,-1 1 0,0-1-1,1 0 1,-1 0 0,0 1 0,1-1 0,-1 0 0,0 1 0,0-1 0,1 0 0,-1 1 0,0-1 0,0 1 0,0-1 0,0 0 0,1 1 0,-1-1 0,0 1-1,0-1 1,0 0 0,0 1 0,0-1 0,0 1 0,0-1 0,0 1 0,0-1 0,0 0 0,-1 1 0,1-1 0,0 1 0,0-1 0,0 0 0,-1 1-1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9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11256,'0'0'8926,"-4"10"-8221,3-5-647,-9 22 763,-7 30-1,14-48-425,2 0-1,-1 0 1,1 1-1,0-1 1,1 0-1,0 0 1,1 0-1,2 18 1,-2-26-344,-1 0 0,0 0 0,1 0 0,-1 0 0,1 0 0,0 0 0,-1 0 0,1 0 1,0 0-1,-1 0 0,1-1 0,0 1 0,0 0 0,0 0 0,-1-1 0,1 1 0,0-1 1,0 1-1,0 0 0,0-1 0,0 0 0,1 1 0,-1-1 0,0 0 0,0 1 0,0-1 1,0 0-1,0 0 0,0 0 0,0 0 0,1 0 0,-1 0 0,0 0 0,0-1 0,0 1 1,0 0-1,0-1 0,0 1 0,2-1 0,4-2 18,0 0 1,-1 0-1,1 0 1,11-9-1,9-9-3580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39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17583,'0'0'3080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47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77 389 9944,'0'0'9343,"-1"-10"-8956,-4-73 1597,-7 37 1709,6 20-1494,7 22-710,-1 4-1444,-1 0 0,1 0 0,0 0 0,0 0 0,0 0 0,0-1-1,-1 1 1,1 1 0,0-1 0,0 0 0,0 0 0,0 0 0,-1 0 0,1 0 0,0 0 0,0 0-1,0 0 1,0 0 0,0 0 0,-1 0 0,1 0 0,0 0 0,0 0 0,0 1 0,0-1 0,0 0 0,0 0-1,-1 0 1,1 0 0,0 0 0,0 1 0,0-1 0,0 0 0,0 0 0,0 0 0,0 0 0,0 0-1,0 1 1,0-1 0,0 0 0,0 0 0,0 0 0,0 0 0,0 1 0,0-1 0,0 0 0,0 0 0,0 0-1,0 0 1,0 1 0,0-1 0,0 0 0,-2 9 108,1 1 1,-1-1-1,2 0 0,0 15 0,-1 3 54,-10 250 141,9-202-329,-4 12-19,0 32 0,6-92 0,-2 0 0,-5 29 0,3-27 0,-1 37 0,5-63 0,0 15 0,1-15 0,2-10 0,0-8 0,-1 0 0,0 0 0,-1-27 0,0 6 0,26-227 0,-2 40 0,-21 169 0,7-126 0,-11 149 0,-2 0 0,0 0 0,-13-52 0,15 81 0,-1 0 0,1 0 0,-1 0 0,0 0 0,0 0 0,0 0 0,0 1 0,0-1 0,0 0 0,-3-2 0,7 6 0,-1-1 0,1 1 0,-1-1 0,1 1 0,0-1 0,-1 0 0,1 0 0,0 0 0,0 0 0,4 0 0,36 5 0,-25-4 0,17 0 0,0-1 0,0-2 0,64-10 0,-45 4 0,-14 1 0,-1-2 0,43-15 0,-45 12 0,-26 9 0,-1-1 0,1 2 0,18-2 0,-28 3 0,-1 1 0,1-1 0,-1 0 0,1 0 0,-1 1 0,0-1 0,1 1 0,-1-1 0,1 0 0,-1 1 0,0-1 0,1 1 0,-1-1 0,0 1 0,0-1 0,1 1 0,-1-1 0,0 1 0,0-1 0,0 1 0,1-1 0,-1 1 0,0-1 0,0 1 0,0 0 0,0-1 0,0 1 0,0-1 0,0 1 0,-1-1 0,1 1 0,0 0 0,-3 26 0,2-21 0,-4 23 0,-2-1 0,0-1 0,-2 0 0,-12 27 0,-12 34 0,6 18 0,21-79 0,19-42 0,-1-4-3935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49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9536,'0'0'14689,"12"-2"-14193,36-7-60,142-20 1481,-132 23-1315,-35 3-193,-1 1 0,1 1 0,0 0 0,37 6-1,-9 3 948,-44-8-897,-7 0-433,0 0 0,0 0 0,1 0 0,-1 0 1,0 0-1,0 0 0,0 0 0,1 0 0,-1 0 0,0 0 1,0 0-1,1 0 0,-1 0 0,0 0 0,0 0 0,0 0 0,1 0 1,-1 1-1,0-1 0,0 0 0,0 0 0,1 0 0,-1 0 0,0 0 1,0 0-1,0 1 0,0-1 0,0 0 0,1 0 0,-1 0 0,0 0 1,0 1-1,0-1 0,0 0 0,0 0 0,0 0 0,0 1 0,0-1 1,1 0-1,-1 0 0,0 0 0,0 1 0,0-1 0,0 0 1,0 1-1,4 4-18,-5 5-350,1-5-3963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3:49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10752,'0'0'15162,"10"4"-14630,17 4 105,1-2 0,46 7 1,-17-8 169,153 13 2107,-187-18-2717,-1-1 0,26-5 0,-11 1-108,-16-5 779,-12 1-5755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1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0 613 9440,'0'0'9999,"10"-10"-9652,25-24-93,99-103 1220,-109 108-1181,15-17 449,-2-2 0,39-65 1,-60 86-276,-8 12-49,0 0 1,-1 0 0,7-19-1,-12 27-162,-3 6-213,0 1 0,1-1 1,-1 1-1,0-1 1,0 1-1,0-1 1,0 1-1,0-1 0,0 1 1,1-1-1,-1 1 1,0-1-1,0 1 0,-1-1 1,1 1-1,0-1 1,0 1-1,0-1 1,0 1-1,0-1 0,0 1 1,-1-1-1,1 1 1,0-1-1,0 1 1,-1 0-1,1-1 0,-1-1-2,1 2 168,-12 12-38,1 1-1,0 1 0,1 0 1,1 1-1,0-1 0,1 2 1,-11 27-1,10-22-119,2 1 0,0-1 0,1 1-1,1 0 1,1 0 0,1 1 0,1-1 0,2 1-1,1 26 1,-1-47-42,0 1-1,1-1 1,-1 1 0,0-1-1,1 1 1,0-1 0,0 0-1,0 1 1,0-1 0,0 0-1,0 0 1,0 0 0,1 0-1,-1 0 1,1 0 0,-1 0-1,1 0 1,0-1 0,0 1-1,0-1 1,0 1 0,0-1-1,3 2 1,0-1 12,1-1 0,-1 0 0,0 0 0,1-1 0,0 1 0,-1-1 0,1 0 0,-1-1-1,9-1 1,0 0 8,0-1-1,0 0 0,0-1 1,-1-1-1,1 0 0,-1-1 1,0 0-1,-1-1 0,1 0 0,-2-1 1,1-1-1,-1 0 0,16-16 1,-12 8 11,0 0 0,-2-1 1,0 0-1,-1-2 0,0 1 0,-2-1 1,15-41-1,0 4 86,-17 39-31,13-37-1,-6 20 21,-12 31-86,-1 0 1,0 0-1,0-1 1,0 1-1,-1 0 1,1-1 0,-1 1-1,0-1 1,-1 1-1,1-7 1,-2 15-22,-1-1 0,0 0 0,0 1 0,0-1 0,0 0 0,-1 0 0,1-1 0,-4 4 0,-2 4 2,-3 5-2,0 0-1,1 0 0,1 1 0,1 1 0,0 0 0,2 0 1,-9 30-1,4-5 60,5-22-2,1 0 1,1 1-1,1 0 0,-1 26 0,4-45-63,0 17 74,0 0 1,2 1 0,5 26-1,-6-41-63,0 0 0,0 0 0,1-1 0,-1 1 0,1-1 0,1 0 0,-1 1 0,0-1 0,1 0 0,0 0 0,0-1 0,0 1 0,0-1 0,1 1 0,-1-1 0,1 0 0,0 0 0,0 0 0,7 3 0,-9-6-13,1 1 0,-1-1 0,0 1 0,1-1 0,-1 0 0,0 0 0,1 0 0,-1 0 0,0 0 0,0-1 0,1 1 0,-1-1 0,0 1 0,0-1 0,1 0 0,-1 0 0,0 0 0,0 0 0,0 0 0,0-1 0,0 1 0,-1-1 0,1 1 0,0-1 0,2-2 0,5-3 0,9-2 566,-11 6-5133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14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58 8744,'0'0'14209,"5"-9"-13881,15-30 8,-15 29 1404,-15 27-674,3-2-720,1 0 0,1 1 0,0-1 1,1 1-1,1 0 0,-2 21 0,4-31-189,1-1 0,0 1 0,1-1 0,-1 0 0,1 1 0,0-1 0,0 0 0,4 10-1,-4-12-30,1 1 0,-1-1 0,1 0 0,-1 0-1,1 0 1,0-1 0,0 1 0,0 0 0,0-1-1,1 1 1,-1-1 0,1 0 0,0 0-1,-1 0 1,6 3 0,-1-4-65,0 0 0,1 0 0,-1 0 0,1-1 0,-1 0 0,1 0 0,10-2 0,-2-5 673,6-1-1326,-22 8 364,1 0 0,0 0 0,0 0 0,0 1-1,-1-1 1,1 0 0,0 0 0,0 1 0,-1-1-1,1 0 1,0 1 0,0-1 0,-1 0 0,1 1-1,0-1 1,-1 1 0,1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15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39 9144,'0'0'13306,"-10"-5"-12733,-29-15-6,38 20-489,1 0 1,-1-1-1,1 1 1,-1 0 0,1-1-1,-1 1 1,1 0-1,-1 0 1,1-1-1,-1 1 1,1 0-1,-1 0 1,1 0-1,-1 0 1,0 0-1,1 0 1,-1 0-1,1 0 1,-1 0-1,1 0 1,-1 0-1,0 0 1,1 0-1,-1 0 1,1 0-1,-1 1 1,1-1-1,-1 0 1,1 0-1,-1 1 1,1-1-1,-1 0 1,1 1 0,0-1-1,-1 1 1,1-1-1,-1 0 1,1 1-1,0-1 1,-1 1-1,1-1 1,0 1-1,0-1 1,-1 1-1,1-1 1,0 1-1,0-1 1,0 1-1,0 0 1,-1 1 55,1-1 0,0 0 0,0 0-1,0 0 1,1 0 0,-1 1 0,0-1 0,0 0 0,1 0 0,-1 0 0,0 0 0,1 0 0,-1 0 0,1 1 0,0-1 0,0 1-1,-1-2-108,0 0 1,1 0-1,-1 1 0,0-1 0,0 0 0,1 0 0,-1 0 0,0 1 0,0-1 0,1 0 0,-1 0 0,0 0 0,0 0 0,1 1 0,-1-1 0,0 0 0,1 0 0,-1 0 0,0 0 0,1 0 1,-1 0-1,0 0 0,1 0 0,-1 0 0,0 0 0,1 0 0,-1 0 0,0 0 0,1 0 0,-1 0 0,0-1 0,0 1 0,1 0 0,-1 0 0,0 0 0,1 0 0,-1-1 0,0 1 0,0 0 1,1 0-1,-1 0 0,0-1 0,0 1 0,0 0 0,1 0 0,-1-1 0,0 1 0,0 0 0,0-1 0,0 1 0,0 0 0,1 0 0,-1-1 0,0 1 0,0 0 0,0-1 0,0 1 0,0 0 0,0-1 1,0 1-1,0 0 0,0-1 0,-6-23 1363,0 14-1388,5 8 607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0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396 0 8936,'0'0'9463,"-11"8"-9120,-2 1-238,-7 4 189,0 0 1,-17 18-1,24-18-81,1 1-1,1 0 1,0 0 0,1 1-1,-8 16 1,-38 87 927,28-55-668,16-38-255,2 1 1,0 0-1,2 1 0,-7 42 1,-9 46 486,12-69-301,-6 66 0,12-58-201,-15 343 1242,23-291-1042,-2-37 72,17 131 0,1-119-22,31 85 0,-29-105-231,-12-37-73,1 0 1,1-1-1,2 0 0,17 26 0,63 77 1086,-54-78-562,35 58 104,-60-85-776,-10-17 0,-1 1 0,1-1 0,0 1 0,1-1 0,-1 0 0,1 0 0,3 4 0,-6-8 0,0 1 0,0-1 0,0 1 0,-1-1 0,1 0 0,0 1 0,0-1 0,0 0 0,0 0 0,0 1 0,-1-1 0,1 0 0,0 0 0,0 0 0,0 0 0,0 0 0,0 0 0,2-1 0,-2 0 0,1 1 0,0-1 0,-1 0 0,1 0 0,-1 0 0,1 0 0,-1-1 0,1 1 0,-1 0 0,0-1 0,1 1 0,1-3 0,10-17-3952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2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9040,'0'0'11137,"7"16"-10620,-1-2-388,1-1 0,-1 1 0,-1 0 0,0 0-1,-1 0 1,-1 0 0,2 16 0,11 375 6448,-16-399-6060,-2-6 469,0-14-165,0-74 89,-25-156 1,22 208-789,1-51-1,0 5-52,4 65-69,0 0 0,3-23 0,0-11 0,2 25 0,-4 25 0,-1 0 0,0 1 0,1-1 0,-1 0 0,0 0 0,1 0 0,-1 1 0,1-1 0,0 0 0,-1 1 0,1-1 0,-1 0 0,1 1 0,0-1 0,0 1 0,-1-1 0,1 1 0,0-1 0,0 1 0,-1-1 0,1 1 0,0 0 0,0 0 0,2-1 0,7 1 0,-6 0 0,0-1 0,0 1 0,0 1 0,0-1 0,0 1 0,0-1 0,0 1 0,0 1 0,0-1 0,6 3 0,26 15 0,-2 1 0,57 43 0,-71-47 0,-1 1 0,-1 1 0,-1 0 0,0 2 0,22 33 0,-30-36 0,0-1 0,-2 1 0,0 1 0,-1-1 0,0 1 0,-2 0 0,0 0 0,-1 1 0,-1-1 0,-1 1 0,0 0 0,-1-1 0,-2 1 0,1-1 0,-2 1 0,-1-1 0,0 0 0,-1 0 0,-1 0 0,-10 21 0,10-30 0,1 0 0,-2-1 0,1 0 0,-1 0 0,0 0 0,-1-1 0,-14 11 0,-6 6 0,18-16 0,-1 0 0,0-1 0,-1-1 0,1 0 0,-1 0 0,0-1 0,-1-1 0,-15 4 0,20-7 0,0 1 0,0-1 0,0-1 0,0 1 0,0-1 0,-12-2 0,19 2 17,1 0 0,-1 0 0,1 0 0,-1 0 0,1 0 0,-1 0 0,1 0 0,-1-1 0,1 1 0,-1 0-1,1 0 1,-1 0 0,1 0 0,0-1 0,-1 1 0,1 0 0,-1 0 0,1-1 0,0 1 0,-1 0 0,1-1 0,0 1 0,-1-1 0,1 1 0,0 0 0,0-1 0,-1 1 0,1-1 0,0 1 0,0-1 0,0 1-1,-1 0 1,1-1 0,0 1 0,0-1 0,0 1 0,0-1 0,0 1 0,0-1 0,0 1 0,0-1 0,0 1 0,0-1 0,1 1 0,-1-1 0,0 1 0,0-1 0,0 1 0,0 0 0,1-1 0,-1 1 0,0-1-1,0 1 1,1 0 0,-1-1 0,0 1 0,1-1 0,17-17-4634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69 18087,'0'0'2786,"-11"2"-4628,-1 1 1729,7-1 49,-1 0 1,0-1-1,0 0 1,1-1-1,-13 1 1,-1-3 10,19 2 58,0 0 0,0 0 1,0 0-1,0 0 0,0 0 0,0 0 1,0 0-1,0 0 0,0 0 0,-1 0 0,1 0 1,0 0-1,0 0 0,0 0 0,0 0 1,0 0-1,0 0 0,0 0 0,0 0 0,0 0 1,0-1-1,0 1 0,0 0 0,0 0 0,-1 0 1,1 0-1,0 0 0,0 0 0,0 0 1,0 0-1,0 0 0,0 0 0,0-1 0,0 1 1,0 0-1,0 0 0,0 0 0,0 0 0,0 0 1,0 0-1,0 0 0,0 0 0,0 0 1,0-1-1,0 1 0,0 0 0,0 0 0,1 0 1,-1 0-1,0 0 0,0 0 0,0 0 1,0 0-1,0 0 0,0 0 0,0 0 0,0-1 1,0 1-1,0 0 0,0 0 0,0 0 0,0 0 1,1 0-1,-1 0 0,0 0 0,0 0 1,0 0-1,4-2 85,1 0 0,0 1-1,-1-1 1,1 1 0,7-1 0,439-44 1344,-371 40-1244,440-7 1310,-486 13-1372,-6 0-276,79 3 1140,-98-2-1305,1 1-1,0 0 1,0 0-1,-1 1 1,1 0-1,-1 0 1,0 1-1,9 5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3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0 9944,'0'0'10862,"-5"11"-10314,-1 2-365,0 1 126,0-1 0,-11 15 1,14-21 7,0 1-1,0-1 1,0 1 0,1 0 0,1 0 0,-1-1 0,0 12 0,-6 26 924,6-37-976,0 0 0,1 0 0,-1 0 0,2 0 0,-1 1 0,1-1 0,1 10 0,-1-16-170,0 0 0,1 1 0,-1-1 0,1 0 1,0 1-1,-1-1 0,1 0 0,0 1 0,0-1 1,1 0-1,-1 0 0,0 0 0,1 0 1,-1 0-1,1 0 0,0-1 0,-1 1 0,1 0 1,0-1-1,0 0 0,0 1 0,0-1 0,0 0 1,1 0-1,-1 0 0,0 0 0,0 0 1,5 0-1,5 1 68,1-1-1,-1 0 1,0-1 0,0-1 0,1 0 0,-1 0-1,0-1 1,20-7 0,-13-1-1174,-13 6-2866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3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16783,'0'0'3968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4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9240,'0'0'16082,"14"-7"-15597,47-20-13,-51 24-334,-1 0 1,1 1-1,-1 1 0,1 0 0,0 0 0,0 0 1,0 1-1,-1 1 0,19 3 0,-18-3 56,0 0 0,1 0-1,-1-1 1,0 0-1,16-2 1,-15 0 24,-4 1-45,0 0 1,0-1 0,0 1 0,0-1-1,0 0 1,-1-1 0,1 0-1,-1 0 1,0 0 0,0-1 0,0 0-1,10-8 1,-6 2-291,-5 6-3027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5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12160,'0'0'5375,"-2"13"-4656,-10 267 2281,23-176-1772,-1-27-372,-1 46 992,-10-105-775,1-18-1044,0 0-1,0 0 1,0 0-1,0 0 0,0 0 1,0 0-1,0 0 1,0 0-1,0 0 0,0 0 1,0 0-1,0 0 1,0 0-1,-1 0 0,1-1 1,0 1-1,0 0 1,0 0-1,0 0 0,0 0 1,0 0-1,0 0 0,0 0 1,0 0-1,0 0 1,0 0-1,0 0 0,0 0 1,0 0-1,-1 0 1,1 0-1,0 0 0,0 0 1,0 0-1,0 0 1,0 0-1,0 0 0,0 1 1,0-1-1,0 0 1,0 0-1,0 0 0,0 0 1,0 0-1,0 0 1,0 0-1,0 0 0,0 0 1,0 0-1,-1 0 0,1 0 1,0 0-1,0 0 1,0 0-1,0 0 0,0 1 1,-5-34 1025,4-51-526,1 44-206,-6-51 0,0-6 80,6 74-221,0 0-1,-2 0 0,-1 0 1,-12-45-1,13 59-70,0 0-1,0 1 1,1-1-1,0 0 1,1 1-1,0-1 1,2-17-1,-1 25-102,-1-1 0,0 1 1,1 0-1,-1 0 0,1-1 0,-1 1 0,1 0 0,0 0 0,0 0 0,-1 0 0,1 0 0,0 0 0,0 0 0,0 0 0,0 0 0,0 0 0,0 1 0,0-1 1,1 0-1,-1 1 0,0-1 0,0 0 0,0 1 0,1 0 0,-1-1 0,0 1 0,1 0 0,-1 0 0,0-1 0,1 1 0,-1 0 0,0 0 0,1 1 0,-1-1 1,0 0-1,3 1 0,5 1 35,-1-1 1,1 2 0,0-1-1,8 5 1,1 1-43,-1 1 0,-1 0 0,1 1 0,29 25 0,53 59 0,-52-48 0,-14-14 0,-1 1 0,-2 2 0,46 69 0,-66-87 0,0 0 0,-1 1 0,-1-1 0,0 2 0,-1-1 0,-2 1 0,0 0 0,0 0 0,-2 1 0,0-1 0,-1 28 0,-2-43 0,0 0 0,0 0 0,-1 0 0,1 0 0,-1 1 0,0-1 0,-1 0 0,1 0 0,0 0 0,-1-1 0,0 1 0,0 0 0,0-1 0,-1 1 0,-4 5 0,3-6 0,0 0 0,0 0 0,0 0 0,-1-1 0,1 1 0,-1-1 0,1 0 0,-1 0 0,0-1 0,0 1 0,0-1 0,-7 1 0,-5 0 0,-1-1 0,1 0 0,-1-1 0,1-1 0,-1-1 0,-32-7 0,-99-39 0,26 7 0,106 32 0,17 8 0,-1 0 0,0 1 0,0-1 0,-1 0 0,1 0 0,0 1 0,0-1 0,0 1 0,0-1 0,0 1 0,-1 0 0,1-1 0,0 1 0,-2 0 0,5-1 968,1 0-1698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5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95 113 11048,'0'0'10217,"13"2"-9683,17 2-51,0 0 1,31-2-1,-56-3-390,-1 1 1,1-1 0,0 0 0,-1 0 0,1 0 0,-1-1 0,0 1 0,0-1-1,1 0 1,-1 0 0,0-1 0,-1 1 0,1-1 0,0 0 0,-1 0-1,0 0 1,1-1 0,-1 1 0,0-1 0,-1 1 0,1-1 0,-1 0 0,0 0-1,4-9 1,-6 12-66,0-1-1,0 0 1,0 1-1,0-1 1,0 1-1,0-1 0,0 0 1,-1 1-1,1-1 1,0 1-1,-1-1 1,0 1-1,1-1 1,-1 1-1,0-1 1,0 1-1,0-1 1,0 1-1,0 0 0,0 0 1,0 0-1,0-1 1,0 1-1,0 0 1,-1 0-1,1 1 1,-1-1-1,1 0 1,0 0-1,-4 0 1,0-2 21,0 1 1,0 0-1,0 1 1,-1-1-1,1 1 1,-1 0 0,-8 0-1,2 1 42,0 2 1,0-1-1,0 1 0,1 1 0,-1 0 1,1 1-1,-1 0 0,1 1 0,1 0 0,-20 13 1,21-13 5,0 1 1,1 1 0,0 0 0,0 0 0,1 0-1,0 1 1,0 0 0,1 1 0,0-1-1,0 1 1,1 0 0,-7 18 0,11-23-53,0 0-1,0 0 1,1 0 0,-1 0 0,1 0-1,0 0 1,0 0 0,1 0 0,-1 0-1,1 0 1,0 0 0,0 0 0,0 0-1,1 0 1,-1 0 0,1-1 0,0 1 0,0-1-1,4 5 1,-2-1 29,1-1 0,0 0-1,1 0 1,-1 0 0,1-1 0,1 0 0,-1 0-1,1-1 1,7 5 0,1-2 60,1 0 0,0-2 0,1 0 0,-1 0 1,1-2-1,0 0 0,0-1 0,0 0 0,1-1 0,-1-2 0,17-1 0,56-4-90,-53 6-4585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7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10152,'0'0'9159,"12"6"-8704,4 4-271,-6-3-8,1-1 0,0 0 1,13 4-1,-15-8 47,-1 0 0,1-1-1,-1-1 1,1 1-1,0-1 1,0-1-1,-1 1 1,14-4 0,-21 4-196,13-3 250,0 0 1,17-7-1,-19 5-14,1 1-1,0 1 1,17-3 0,11 1 544,65-17 0,-76 16-309,35-3 0,18-3 371,-13-4-287,154-26 819,-29 34-635,-70 6-443,-75 2-119,56 6 0,-60-1 24,78-4 0,-19-3-76,-57 3-130,-10-3-11,23 2 3,15 4 26,-45-3 4,47 7 1,39 15 57,-104-21-98,1 0 1,-1-1 0,0-1 0,0 0-1,21-3 1,-17 1-1,-1 1 1,33 2-1,132 15-4,-98-10 0,-69-5 13,0-2 0,23-2 0,12-1 21,84 3 153,-120 0-178,0-1 0,0 0 0,23-8-1,22-4 1,-10 7-9,-19 2 0,50-2 0,101 1 0,-156 3 1009,-12 1-1892,0 1-3318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9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0 732 10448,'0'0'7026,"13"-13"-6421,83-83 227,-7-10 73,-15 15-107,-49 61-353,29-47 0,-13 17 122,-16 22-144,-17 25-77,1 0 0,0 0 0,12-11 0,-48 93 1087,9-23-1195,2 0 0,-11 57 0,25-93-181,1 1 0,1-1 1,0 1-1,0 0 1,1-1-1,0 1 1,1-1-1,1 0 1,5 17-1,-7-25-42,0-1-1,0 1 0,0 0 0,0 0 1,1-1-1,-1 1 0,1-1 1,-1 1-1,1-1 0,0 0 1,-1 1-1,1-1 0,0 0 1,0 0-1,0 0 0,0-1 1,0 1-1,0 0 0,0-1 1,0 1-1,0-1 0,0 0 1,1 1-1,-1-1 0,0 0 1,0-1-1,0 1 0,0 0 0,0 0 1,3-2-1,2 1 19,0 0 1,1-1-1,-1-1 0,0 1 1,0-1-1,0 0 0,9-6 1,2-3 11,-1-1 1,0 0-1,-1-1 1,-1-1-1,0-1 0,-1 0 1,-1-1-1,-1 0 1,0-1-1,-1 0 1,15-34-1,-11 15 7,3-3 33,19-69 1,-27 71-39,-5 24-8,-1 0 1,-1 1-1,0-1 0,0-20 1,-5 25 50,-3 13 2,-4 17-5,-11 35 50,3 1 0,3 0 0,2 2 0,-5 67 0,13-86 114,0 37 273,4-70-367,0 0 0,1 1-1,0-1 1,1 0 0,0 1-1,0-1 1,6 13-1,-8-19-118,0 0-1,1 0 1,-1-1-1,1 1 1,-1 0-1,0-1 1,1 1-1,-1 0 1,1-1-1,-1 1 0,1 0 1,0-1-1,-1 1 1,1-1-1,0 1 1,-1-1-1,1 0 1,0 1-1,-1-1 1,1 0-1,0 1 1,0-1-1,-1 0 1,1 0-1,0 0 0,0 0 1,0 1-1,1-1 1,19-10-2610,-17 7 565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9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13560,'0'0'9294,"-6"9"-8814,4-7-471,-10 17 446,-16 34 0,24-46-312,1-1 0,1 1 0,-1 0 0,1 1-1,1-1 1,-1 0 0,1 0 0,1 1 0,-1-1 0,2 13 0,-1-15-33,1-1 1,0 0 0,0 0-1,0 1 1,0-1 0,1 0 0,0 0-1,-1 0 1,1-1 0,5 7 0,-6-9-67,0 1 1,1-1-1,0 0 1,-1 0-1,1 0 1,0 0 0,-1 0-1,1 0 1,0 0-1,0-1 1,0 1 0,0 0-1,0-1 1,0 0-1,0 1 1,0-1 0,0 0-1,0 0 1,0 0-1,0 0 1,0-1-1,0 1 1,0-1 0,-1 1-1,4-2 1,21-10-186,-14 2-3413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29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16072,'0'0'2751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31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9944,'0'0'11786,"-1"15"-11226,-1 3-384,0 3 125,2 1 0,1 30 0,0-39-121,9 172 2634,-11-160-2137,-5 30-1,1-19 584,1-16 546,2-18-1634,1-13-4075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2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6016,'0'0'1600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31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12664,'0'0'5887,"16"-2"-5159,40-4 712,103 1 0,-144 7-983,1-1 0,0-1 0,0-1-1,-1 0 1,1-1 0,0-1-1,-1 0 1,29-11 0,-17 2 582,-18 7-4358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34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1 721 8640,'0'0'9762,"8"-11"-9309,66-70 411,-57 60-381,26-40-1,-31 43-195,1-1 1,0 1-1,24-23 1,-6 14 114,-2-2 0,-1-1 1,-1-2-1,-1 0 0,20-37 0,-16 24-1,-20 31-161,-1 0 0,11-23-1,34-71 1949,-51 97-1012,-4 9-568,-4 5 1,-6 27 122,-11 24-364,2 2 0,2 0 0,-11 69 0,26-106-280,2-1 1,0 1-1,1-1 1,2 1-1,-1 0 1,9 32-1,-10-49-87,1 0 0,-1 0 0,1 1 0,0-1 0,0 0 0,0 0 0,0 0 0,0 0 0,0 0 0,1 0 0,-1 0 0,1 0 0,-1-1 0,1 1 0,0-1 0,0 1 0,-1-1 0,1 1 0,2 0 0,0 0 0,0-1 0,-1 0 0,1 0 0,0 0 0,-1 0 0,1-1 0,0 1 0,0-1 0,0 0 0,6-1 0,2-1 0,-1 0 0,0 0 0,0-2 0,0 1 0,0-1 0,18-10 0,-17 6 0,1-1 0,-1 0 0,0 0 0,-1-1 0,-1-1 0,15-17 0,-9 7 0,-1 0 0,24-45 0,-27 38 0,-2-1 0,0 0 0,8-49 0,9-27 0,-25 101 0,-1 0 0,0-1 0,0 1 0,0 0 0,0-1 0,-1 1 0,0-6 0,-12 36 0,-2 21 0,3 1 0,1 1 0,-2 51 0,9-77 0,1 0 0,1 1 0,1-1 0,1 1 0,5 26 0,6-13 0,-1-35 753,-5 0-5477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35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63 13264,'0'0'8585,"12"8"-8201,34 28-24,-44-35-302,0 1 0,1-1 0,-1 1 0,0-1 0,1 0 0,-1 0 0,0 0 0,1 0 0,-1 0 0,1-1 0,0 1 0,-1-1 0,1 1 0,-1-1 0,1 0 0,0 0 0,3-1 0,-5 1 0,1-1 1,-1 0-1,1 1 0,-1-1 1,1 0-1,-1 0 0,0 0 1,1 0-1,-1 0 0,0 0 1,0 0-1,0 0 0,0-1 1,0 1-1,0 0 0,0-1 1,0 1-1,0 0 0,-1-1 1,2-1-1,-1 0 14,0 0 0,-1 0 0,1 0 0,0 0 0,-1 0 0,0-1 0,0 1 0,0 0 0,0 0 0,0 0 0,0 0 0,-1 0 0,0 0 0,1 0 0,-1 0 0,0 0 0,0 0 0,-1 0 0,1 1 0,-1-1 0,1 0 0,-1 1 0,-3-4 0,3 4-38,-1 0 0,1 0 0,0 0 0,-1 0 0,0 0 0,1 1 0,-1-1 0,0 1 0,0 0 0,0 0 0,0 0 0,0 0 0,0 1 0,0-1 0,0 1 0,-1-1 0,1 1 0,0 0 0,0 1 0,0-1 0,0 0 0,0 1 0,0 0 0,0-1 0,0 1 0,0 1 0,0-1 0,0 0 0,0 1 0,0-1 0,-4 4 0,-6 3 95,-23 14 160,34-21-257,0 1 0,0-1-1,0 1 1,1 0-1,-1 0 1,0-1-1,1 1 1,0 0-1,-1 0 1,1 0 0,0 0-1,0 1 1,0-1-1,-1 4 1,1 0 72,0 1 0,0-1 0,1 1 0,0 0 0,0-1 0,0 1 1,1-1-1,0 1 0,3 11 0,-3-14-55,1-1 0,-1 0 0,1 0 0,0 0 0,0 0 0,0 0 0,0-1 0,1 1 0,-1 0-1,1-1 1,0 0 0,-1 0 0,1 0 0,0 0 0,0 0 0,1 0 0,-1-1 0,0 1 0,0-1 0,7 1 0,8 3 155,1-2-1,-1 0 1,1-1-1,24-1 1,76-8 516,-89 4-729,34-7-122,-40 5-3033,-19 4 1801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4:36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9040,'0'0'8578,"5"13"-8046,9 23-14,2-1 1,2 0-1,30 43 0,62 76 1178,-14-19-576,-60-85-611,-3 2 0,30 63 0,40 119 646,-84-184-959,-2 1 0,-2 0 0,-2 1 1,-3 1-1,-2 0 0,-2 0 1,-3 1-1,-4 73 0,-11-36 210,-4-1 1,-29 93-1,-2 8 295,-22 51 484,30-115-338,6-30-87,28-84-667,-1 0 1,-1 0-1,0 0 0,0-1 1,-12 13-1,18-24-35,0 0 1,0 1-1,0-1 0,0 0 1,-1 0-1,1 0 0,0 0 0,-1-1 1,1 1-1,-1 0 0,1-1 1,-1 1-1,1-1 0,-3 1 1,-12-1-4983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19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1 185 8136,'0'0'16441,"4"14"-16003,-1-3-343,-1-1-2,1 0-1,1 0 0,-1 0 0,2-1 1,-1 1-1,2-1 0,7 12 1,-1-3 357,17 39 1,-6-10 159,13 17 181,-16-31-287,-1 2 1,14 37-1,-17-34-35,-10-27-263,-2 0 1,1 1-1,3 15 1,-7-23-71,1 1 0,0-1 0,-1 1 0,2-1 0,-1 0-1,0 0 1,1 0 0,0 0 0,4 6 0,-6-9-86,3 7 129,-4-7-170,0-1 1,0 1 0,0 0-1,0 0 1,1-1 0,-1 1-1,0 0 1,0-1-1,1 1 1,-1-1 0,0 1-1,1 0 1,-1-1 0,1 1-1,-1-1 1,1 1 0,-1-1-1,1 1 1,-1-1 0,1 1-1,0 0 1,7-18-10,6-2 0,-1-1 0,0 0 0,18-44 0,-11 19 0,126-250 0,-126 259 0,1 1 0,2 2 0,30-35 0,-38 50 0,7-10 0,-9 10 0,1 0 0,24-23 0,-30 36 0,-7 5 0,0-1 0,-1 1 0,1 0 0,0-1 0,0 1 0,-1 0 0,1-1 0,-1 1 0,1-1 0,0 1 0,-1-1 0,1 0 0,-1 1 0,1-1 0,-1 1 0,0-1 0,1 0 0,-1 1 0,0-1 0,1 0 0,-1 0 0,0 1 0,1-2 0,-4 3 0,1 1 0,0-1 0,-1 1 0,1-1 0,-1 0 0,0 0 0,1 0 0,-1 0 0,0-1 0,-5 1 0,-2 2 0,-197 48 0,164-42 0,-3 2 0,0-1 0,0-3 0,0-2 0,-55-2 0,80-4 0,-1 0 0,1 0 0,-36 4 0,53 1 0,4-4 0,0 0 0,0 1 0,0-1 0,0 0 0,0 0 0,0 0 0,0 0 0,0 0 0,0 0 0,0 0 0,0 0 0,0 0 0,0 0 0,0 0 0,0 0 0,0 1 0,0-1 0,0 0 0,-1 0 0,1 0 0,0 0 0,0 0 0,0 0 0,0 0 0,0 0 0,0 0 0,0 0 0,0 0 0,0 0 0,0 0 0,0 0 0,0 0 0,0 0 0,-1 0 0,1 0 0,0 0 0,0 0 0,0 0 0,0 0 0,0 0 0,0 0 0,0 0 0,0 0 0,0 0 0,0 0 0,0 0 0,0 0 0,-1 0 0,1 0 0,0 0 0,0 0 0,0 0 0,0 0 0,0 0 0,0 0 0,0 0 0,0 0 0,0 0 0,0 0 0,0-1 0,-4 1 0,14 3 0,7-1 856,-9-1-5677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0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64 9440,'0'0'9889,"-2"10"-9265,-9 136 1758,5-26 786,4-86-945,14-54-275,12-56-690,46-97 1,-64 162-1171,1 0 0,0 1 0,1-1 0,0 2 0,10-11 0,-5 6-48,-11 12-40,0 0 0,0 0 0,0 1 0,1-1 0,-1 1 0,1-1 0,-1 1 0,1 0 0,-1 0 0,1 0 0,-1 0 0,1 1 0,0-1 0,-1 1 0,1-1 0,0 1 0,0 0 0,-1 0 0,1 0 0,0 1 0,3 0 0,-2-1 0,0 1 0,0 0 0,0 0 0,-1 1 0,1-1 0,0 1 0,-1 0 0,1 0 0,-1 0 0,0 0 0,1 0 0,-1 1 0,4 4 0,-2 0 0,0 1 0,0-1 0,-1 1 0,0 0 0,0 0 0,-1 1 0,0-1 0,2 12 0,0 4 0,3 44 0,-12-35 0,3-29 0,0 0 0,0 0 0,0 0 0,1 0 0,0 0 0,0 0 0,0 0 0,0 0 0,1-1 0,1 8 0,4-4 863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1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11656,'0'0'9978,"11"4"-9350,0 2-425,-7-3-121,1-1 1,0 0-1,-1 0 1,1 0 0,0 0-1,0-1 1,0 0-1,0 0 1,0 0-1,1 0 1,5-1-1,39 2 1089,55 10 0,-73-6-823,0-2 1,0-1 0,0-2-1,0-1 1,49-7-1,98-20 1162,-36 6-5063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3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9944,'0'0'18430,"12"-2"-18018,208-19 1929,-175 19-1792,-31 1-332,-1 0-1,1 1 1,0 1-1,16 2 1,-19-6-217,-10 3 0,-1-1 0,1 1 0,-1-1 0,1 1 0,0 0 0,-1 0 0,1-1 0,0 1 0,-1 0 0,1 0 0,0 0 0,0 0 0,-1 0 0,1-1 0,0 2 0,-1-1 0,1 0 0,0 0 0,0 0 0,-1 0 0,1 0 0,1 1 0,5 23 340,-6-17-4648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77 12552,'0'0'5670,"-3"15"-4973,-12 90 1064,-2 207 0,19-243-1128,0-37 30,-2 1 0,-4 41 0,3-72-554,1 1-1,0-1 0,0 0 0,0 1 1,1-1-1,-1 1 0,1-1 1,0 3-1,2 12 1147,7-41 288,-5-37-941,-3 0-1,-8-106 0,1 95-169,3 19-10,-3 0 0,-1 0-1,-25-89 1,28 123-422,3 17 0,0 0 0,0 1 0,0-1 0,-1 0 0,1 0 0,-1 1 0,1-1 0,-1 0 0,1 1 0,-1-1 0,0 1 0,0-1 0,1 1 0,-1-1 0,-2-1 0,3 3 0,-1 0 0,1-1 0,0 1 0,-1 0 0,1-1 0,0 1 0,0 0 0,-1-1 0,1 1 0,0 0 0,0-1 0,-1 1 0,1-1 0,0 1 0,0 0 0,0-1 0,0 1 0,-1-1 0,1 1 0,0-1 0,0 1 0,0-1 0,0 1 0,0-1 0,0 1 0,0 0 0,1-1 0,-1 1 0,0-1 0,0 1 0,0-1 0,0 1 0,0 0 0,1-1 0,-1 1 0,0-1 0,0 1 0,1 0 0,-1-1 0,0 1 0,1 0 0,-1-1 0,0 1 0,1 0 0,-1 0 0,0-1 0,1 1 0,-1 0 0,1 0 0,-1 0 0,1-1 0,-1 1 0,0 0 0,1 0 0,-1 0 0,1 0 0,-1 0 0,1 0 0,-1 0 0,1 0 0,34-5 0,-31 5 0,24-1 0,-1 2 0,0 0 0,1 2 0,48 10 0,-30 0 0,-1 1 0,43 20 0,-48-15 0,0 2 0,-1 2 0,51 41 0,-78-55 0,0 0 0,-1 2 0,0-1 0,-1 1 0,0 1 0,-1-1 0,0 2 0,0-1 0,-2 1 0,0 1 0,0-1 0,-1 1 0,5 19 0,-10-26 0,0 0 0,0 0 0,-1 0 0,1 1 0,-2-1 0,1 0 0,-1 0 0,0 1 0,-1-1 0,0 0 0,0 0 0,0 0 0,-1-1 0,0 1 0,0 0 0,-1-1 0,1 0 0,-2 0 0,1 0 0,-6 6 0,-3 3 0,-1-1 0,-1 0 0,0 0 0,-1-2 0,0 0 0,-21 12 0,5-8 0,0-2 0,0-1 0,-1-1 0,-1-2 0,0-2 0,-1-1 0,1-1 0,-1-2 0,-53 0 0,75-5 0,1 0 0,0-1 0,-18-4 0,-3-2 0,24 5 0,9-1 0,18-7 0,72-21 957,-37 15-4008,-43 14 1210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4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0 12360,'0'0'6625,"-13"15"-5700,0-1-686,-95 112 2277,101-116-2049,-1 1 1,2-1-1,-1 1 1,2 1-1,-7 16 1,11-24-316,0-1 0,0 1 0,0-1 0,0 1 0,1 0 0,0-1 0,0 1 1,0 0-1,0-1 0,1 1 0,-1 0 0,1-1 0,0 1 0,0-1 0,0 1 1,1-1-1,-1 1 0,1-1 0,-1 0 0,1 0 0,0 0 0,4 4 0,-2-2-9,0-1-1,0 0 0,0 0 1,1 0-1,-1 0 0,1-1 0,0 0 1,0 0-1,0 0 0,1-1 0,-1 0 1,1 0-1,-1 0 0,1 0 0,8 0 1,-6-1 37,0-1 0,1 0 0,-1-1 0,0 0 0,1 0 0,-1 0 0,0-1 0,0-1 0,13-4 0,-5-1-306,0 0 0,0 0 0,26-21 0,-24 15-2190,32-33-1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3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0 487 7328,'0'0'4024,"10"-10"-3680,29-31 409,43-59 0,6-16 745,-31 43-69,-41 54-1025,-9 13-98,-7 6-296,0 0 0,0 0 0,0 0 0,-1 0 0,1 0 0,0 0 0,0 0 0,0 0 0,0 0 0,0 1 0,0-1 0,0 0 0,0 0 0,0 0 0,0 0 1,0 0-1,0 0 0,0 0 0,0 0 0,1 0 0,-1 0 0,0 0 0,0 0 0,0 0 0,0 0 0,0 0 0,0 0 0,0 0 0,0 0 0,0 0 0,0 0 0,0 1 0,0-1 0,0 0 0,0 0 1,0 0-1,0 0 0,0 0 0,0 0 0,0 0 0,0 0 0,0 0 0,0 0 0,0 0 0,0 0 0,1 0 0,-1 0 0,0 0 0,0 0 0,0 0 0,0 0 0,0 0 0,0 0 0,0 0 0,-61 217 456,-25 53-207,61-179-130,-13 95 0,35-165-107,1 2 38,-2 0 1,-1-1 0,0 1 0,-13 30-1,11-26 138,7-24-162,0-1 0,-1 1 1,1 0-1,-1 0 1,0 0-1,0 0 1,0-1-1,-3 6 1,3 0 136,-1 1-57,3-16 473,24-144-322,-6 49-148,-18 98-114,16-109 276,37-126-1,-25 135-111,-10 32-93,3 1 0,45-97-1,-63 160-64,0 0 0,1 0-1,0 1 1,0 0-1,0 0 1,1 0-1,0 0 1,1 1 0,9-7-1,-13 10-6,0 1 0,1 0 0,-1 1 1,1-1-1,-1 1 0,1-1 0,0 1 0,0 0 0,0 0 0,-1 1 0,1-1 0,0 1 0,0 0 0,0 0 1,0 0-1,0 0 0,0 1 0,0 0 0,-1-1 0,1 2 0,0-1 0,0 0 0,3 3 0,2 0-3,-1 1 0,1 1 1,-1-1-1,0 2 0,-1-1 0,1 1 0,-2 0 0,1 0 0,-1 1 0,0 0 0,0 0 0,-1 1 0,0-1 0,0 1 0,-1 0 0,3 11 0,4 13 3,-2 1-1,-1 0 1,3 43-1,-9-66 6,-1 0 0,-1 0 0,0 1 0,0-1 0,-1 1 0,-1-1 0,0 0 0,0 0 0,-1 0 0,0 0 0,-1 0 0,0-1 0,-1 0 0,-1 0-1,1 0 1,-1 0 0,-1-1 0,0 0 0,0 0 0,-1-1 0,0 0 0,0 0 0,-1-1 0,0 0 0,0 0 0,-1-1 0,1 0 0,-2-1 0,1 0 0,0-1 0,-1 0-1,0 0 1,-15 2 0,16-6 24,0 1-1,-1-1 1,1-1-1,0 0 0,0-1 1,0 0-1,0 0 1,0-1-1,1 0 1,-1-1-1,1 0 0,0 0 1,0-1-1,0 0 1,0-1-1,1 0 0,0 0 1,-8-10-1,15 15-37,0 1 0,0-1 0,0 0 0,0 0 0,0 0 1,0 0-1,0 0 0,1 0 0,-1-1 0,0 1 0,1 0 0,-1 0 0,1 0 0,0-1 0,-1 1 0,1 0 0,0 0 0,0-1 0,-1 1 0,1-2 0,1 2 10,-1 0 0,0 0 0,1 0 0,-1 0-1,1 0 1,0 0 0,-1 0 0,1 1 0,0-1 0,-1 0-1,1 0 1,0 1 0,0-1 0,0 0 0,-1 1 0,1-1 0,0 1-1,2-2 1,3 0-596,0 0-1,-1 0 0,1 1 0,0 0 1,10-1-1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5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17791,'0'0'2528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6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12552,'0'0'5993,"4"17"-5113,68 248 1810,-63-234-2390,50 132 1213,-13-38-443,-34-89-303,23 48 1,-27-68-423,-7-12-123,1 0 0,0 0 0,0 0 0,0 0 0,1 0 0,0-1 0,4 6 0,-4-5 652,-1-2-412,3-9-20,272-458 1885,-271 454-2327,29-57 0,76-112 0,-85 143 0,-2-1 0,23-47 0,-47 84 0,0 0 0,0-1 0,0 1 0,-1 0 0,1 0 0,0 0 0,-1 0 0,1 0 0,0 0 0,-1 0 0,1 1 0,-1-1 0,0 0 0,1 0 0,-1 0 0,0 0 0,1 1 0,-1-1 0,0 0 0,0 1 0,0-1 0,0 0 0,0 1 0,0-1 0,-1 0 0,-4 0 0,-1 0 0,1 0 0,-1 0 0,1 1 0,-1 0 0,-12 1 0,-2 0 0,-29 3 0,-88 18 0,1 0 0,97-18 0,2 2 0,1-3 0,-1-1 0,0-1 0,-60-8 0,91 6 0,0-1 0,1 0 0,-1 0 0,1 0 0,0-1 0,0 0 0,0 0 0,0-1 0,1 1 0,-1-1 0,1 0 0,-7-8 0,11 12 0,1 0 0,0 0 0,0 0 0,0 0 0,0 0 0,-1 0 0,1 0 0,0 0 0,0-1 0,0 1 0,0 0 0,0 0 0,-1 0 0,1 0 0,0 0 0,0-1 0,0 1 0,0 0 0,0 0 0,0 0 0,0 0 0,0 0 0,0-1 0,-1 1 0,1 0 0,0 0 0,0 0 0,0-1 0,0 1 0,0 0 0,0 0 0,0 0 0,0 0 0,0-1 0,0 1 0,1 0 0,-1 0 0,0 0 0,0 0 0,0-1 0,0 1 0,0 0 0,0 0 0,0 0 0,0 0 0,0-1 0,1 1 0,-1 0 0,0 0 0,0 0 0,0 0 0,0 0 0,0 0 0,1 0 0,-1-1 0,0 1 0,12 3 0,17 17 989,-14-8-3294,-11-8-350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7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60 13560,'0'0'6305,"-1"13"-5571,-22 246 2668,23-253-3286,-1-3 34,1 0 0,0 0-1,-1 0 1,1 0-1,1 1 1,-1-1 0,0 0-1,1 0 1,0 0-1,-1 0 1,2 4 0,-1-6 73,2 6 1119,-2-9-494,4-11-92,1 3-612,-1 0-1,-1 0 1,0 0 0,0-1 0,4-21 0,9-26 197,34-72 604,-48 121-872,2 1 1,-1 0-1,1 0 0,0 0 0,1 1 0,9-11 1,-11 14-51,0 1 0,0 0 0,0 0 0,0 0 0,0 0 0,1 0 0,-1 1 0,1 0 1,0 0-1,-1 0 0,1 1 0,0 0 0,8-2 0,-11 3 4,0 1 1,0-1-1,0 0 0,0 1 0,0-1 1,0 1-1,0 0 0,0-1 0,-1 1 1,1 0-1,0 0 0,0 0 0,-1 0 1,1 1-1,0-1 0,-1 0 0,2 3 1,22 26 172,-17-16-200,0 0 0,-1 1 0,-1 0 0,0 0 0,-1 0 0,-1 1 0,-1 0 1,0 0-1,-1 0 0,0 0 0,-1 22 0,-1-30 0,0 0 0,-1 0 0,0 0 0,0 0 0,-1 0 0,-3 9 0,-2-3 854,-3-11-5661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5:27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10544,'0'0'13282,"9"-10"-12586,-1 1-531,-3 3-47,1-1 1,0 1-1,0 0 1,1 1 0,0-1-1,0 1 1,0 1-1,0-1 1,9-3 0,10-1 359,0 0 1,1 2 0,44-7 0,83-1 696,-92 11-731,192-11 1324,-232 13-1457,0 0 1,1-2-1,29-8 0,-22 8 23,-26 4-329,-2-1 997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64 325 9944,'0'0'9343,"0"-9"-8956,-5-59 1597,-5 29 1709,5 17-1494,6 19-710,-1 3-1444,0 0 0,0-1 0,-1 1 0,1 0 0,0 0 0,0 0-1,0 0 1,0 0 0,0 0 0,-1 0 0,1 0 0,0 1 0,0-1 0,0 0 0,0 0 0,0 0-1,0 0 1,-1 0 0,1 0 0,0 0 0,0 0 0,0 0 0,0 0 0,0 0 0,0 0 0,0 1 0,-1-1-1,1 0 1,0 0 0,0 0 0,0 0 0,0 0 0,0 0 0,0 0 0,0 1 0,0-1 0,0 0-1,0 0 1,0 0 0,0 0 0,0 0 0,0 1 0,0-1 0,0 0 0,0 0 0,0 0 0,0 0 0,0 0-1,0 1 1,0-1 0,0 0 0,0 0 0,-2 8 108,1 0 1,0-1-1,1 1 0,-1 12 0,1 3 54,-9 208 141,7-168-329,-3 10-19,0 25 0,5-75 0,-1 0 0,-5 24 0,2-23 0,0 31 0,4-52 0,0 11 0,1-11 0,1-9 0,1-6 0,-1-1 0,-1 1 0,0-23 0,0 4 0,22-188 0,-3 33 0,-16 140 0,5-104 0,-9 124 0,-2 0 0,0 0 0,-10-43 0,12 67 0,-1 0 0,1 1 0,-1-1 0,1 1 0,-1-1 0,0 1 0,0-1 0,0 1 0,0-1 0,-2-2 0,5 6 0,0-1 0,0 1 0,0-1 0,1 0 0,-1 0 0,0 0 0,1 0 0,-1 0 0,1-1 0,2 1 0,32 4 0,-23-3 0,15 0 0,0-2 0,1-1 0,53-8 0,-38 4 0,-12 0 0,0-2 0,36-12 0,-39 10 0,-21 7 0,0 0 0,0 0 0,15 0 0,-23 2 0,-1 0 0,1 1 0,-1-1 0,0 0 0,1 0 0,-1 1 0,1-1 0,-1 0 0,0 1 0,0-1 0,1 1 0,-1-1 0,0 0 0,1 1 0,-1-1 0,0 1 0,0-1 0,0 0 0,0 1 0,1-1 0,-1 1 0,0-1 0,0 1 0,0-1 0,0 1 0,0-1 0,0 1 0,0-1 0,0 1 0,0-1 0,-1 0 0,1 2 0,-2 20 0,1-17 0,-4 19 0,0-1 0,-1 0 0,-2 0 0,-9 22 0,-11 28 0,6 16 0,16-67 0,18-34 0,-2-4-3935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9536,'0'0'14689,"10"-1"-14193,30-7-60,119-16 1481,-111 19-1315,-29 3-193,0 0 0,0 1 0,0 0 0,32 5-1,-9 2 948,-36-5-897,-6-1-433,0 0 0,0 0 0,1 0 0,-1 0 1,0 0-1,0 0 0,0 0 0,0 0 0,1 0 0,-1 0 1,0 0-1,0 0 0,0 0 0,0 0 0,1 0 0,-1 0 0,0 0 1,0 0-1,0 0 0,1 0 0,-1 1 0,0-1 0,0 0 0,0 0 1,0 0-1,0 0 0,0 0 0,1 0 0,-1 1 0,0-1 0,0 0 1,0 0-1,0 0 0,0 0 0,0 1 0,0-1 0,0 0 0,0 0 1,0 0-1,1 0 0,-1 1 0,0-1 0,0 0 0,0 0 1,0 1-1,3 3-18,-3 4-350,-1-3-3963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10752,'0'0'15162,"8"3"-14630,15 4 105,0-2 0,39 5 1,-15-5 169,129 10 2107,-157-15-2717,0-1 0,21-4 0,-9 1-108,-14-4 779,-9 0-5755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0 512 9440,'0'0'9999,"8"-8"-9652,22-21-93,82-85 1220,-92 90-1181,14-15 449,-2-1 0,32-54 1,-50 71-276,-6 11-49,-1-1 1,0 1 0,6-17-1,-11 23-162,-2 6-213,0-1 0,0 1 1,1 0-1,-1-1 1,0 1-1,0-1 1,0 1-1,0-1 0,0 1 1,0 0-1,0-1 1,0 1-1,0-1 0,0 1 1,0-1-1,0 1 1,0 0-1,0-1 1,0 1-1,0-1 0,-1 1 1,1 0-1,0-1 1,0 1-1,0 0 1,-1-1-1,1 0 0,-1 0-2,1 1 168,-10 10-38,1 1-1,0 1 0,1-1 1,0 1-1,0 1 0,2 0 1,-10 23-1,9-18-119,0-1 0,2 1 0,0 1-1,1-1 1,0 1 0,2-1 0,0 1 0,2 0-1,1 22 1,-1-39-42,0 0-1,0 0 1,1 0 0,-1 0-1,1 0 1,-1 0 0,1 0-1,0 0 1,-1 0 0,1 0-1,0 0 1,1-1 0,-1 1-1,0 0 1,0-1 0,1 1-1,-1-1 1,1 1 0,-1-1-1,1 0 1,-1 1 0,1-1-1,2 1 1,1-1 12,-1 0 0,1 0 0,0 0 0,-1 0 0,1-1 0,-1 0 0,1 0 0,0-1-1,6 0 1,1-1 8,0 0-1,-1-1 0,1-1 1,-1 1-1,0-2 0,0 0 1,0 0-1,0-1 0,-1 0 0,0 0 1,-1-1-1,1-1 0,12-13 1,-9 7 11,-1-1 0,-1 0 1,0 0-1,-1-1 0,0 0 0,-2-1 1,13-34-1,0 3 86,-14 33-31,10-30-1,-4 15 21,-11 26-86,0 1 1,0 0-1,-1-1 1,1 1-1,-1-1 1,0 0 0,0 1-1,0-1 1,0 0-1,-1-5 1,-1 12-22,0 0 0,-1 0 0,0-1 0,1 1 0,-1-1 0,0 1 0,0-1 0,-3 3 0,-2 3 2,-2 4-2,0 1-1,1 0 0,0 1 0,1-1 0,1 1 0,0 1 1,-6 24-1,3-4 60,4-18-2,1 0 1,0 0-1,2 1 0,-2 21 0,4-37-63,0 14 74,1 0 1,0 0 0,5 23-1,-6-35-63,1 0 0,1 0 0,-1 0 0,0-1 0,1 1 0,0 0 0,0-1 0,0 1 0,0-1 0,0 0 0,1 0 0,-1 0 0,1 0 0,0 0 0,0 0 0,0-1 0,0 1 0,1-1 0,5 3 0,-7-4-13,0-1 0,0 0 0,0 1 0,0-1 0,0 0 0,-1 0 0,1 0 0,0 0 0,0 0 0,0-1 0,0 1 0,0-1 0,0 1 0,0-1 0,0 1 0,-1-1 0,1 0 0,0 0 0,-1 0 0,1 0 0,0 0 0,-1-1 0,1 1 0,-1 0 0,2-3 0,5-2 0,7-1 566,-9 4-5133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49 8744,'0'0'14209,"5"-8"-13881,11-25 8,-11 25 1404,-14 22-674,3-1-720,1-1 0,1 1 0,0 0 1,0 1-1,2-1 0,-3 18 0,5-26-189,0-1 0,0 1 0,0-1 0,1 1 0,0-1 0,-1 0 0,2 1 0,2 7-1,-3-9-30,0 0 0,0-1 0,0 1 0,1-1-1,-1 1 1,1-1 0,-1 0 0,1 1 0,0-1-1,0 0 1,0 0 0,0-1 0,1 1-1,-1 0 1,4 2 0,0-3-65,0 0 0,1 0 0,-1-1 0,0 0 0,0 0 0,1 0 0,8-2 0,-2-3 673,5-2-1326,-17 7 364,0 0 0,-1 0 0,1 0 0,0 1-1,-1-1 1,1 0 0,0 0 0,-1 0 0,1 1-1,-1-1 1,1 0 0,0 1 0,-1-1 0,1 0-1,-1 1 1,1-1 0,0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32 9144,'0'0'13306,"-8"-4"-12733,-25-12-6,32 16-489,1-1 1,0 1-1,-1 0 1,1-1 0,0 1-1,-1 0 1,1 0-1,-1 0 1,1-1-1,-1 1 1,1 0-1,-1 0 1,1 0-1,0 0 1,-1 0-1,1 0 1,-1 0-1,1 0 1,-1 0-1,1 0 1,-1 0-1,1 0 1,-1 0-1,1 0 1,-1 1-1,1-1 1,0 0-1,-1 0 1,1 0-1,-1 1 1,1-1-1,0 0 1,-1 0 0,1 1-1,-1-1 1,1 0-1,0 1 1,0-1-1,-1 1 1,1-1-1,0 0 1,0 1-1,-1-1 1,1 1-1,0-1 1,0 1-1,0-1 1,0 0-1,-1 2 1,1-1 55,0 0 0,0 0 0,0 0-1,0 0 1,0 0 0,1 0 0,-1 0 0,0 0 0,0-1 0,1 1 0,-1 0 0,0 0 0,1 0 0,-1 0 0,1 0 0,0 1-1,-1-2-108,0 0 1,1 0-1,-1 0 0,0 1 0,0-1 0,0 0 0,1 0 0,-1 0 0,0 0 0,0 1 0,0-1 0,1 0 0,-1 0 0,0 0 0,0 0 0,1 0 0,-1 0 0,0 0 0,0 0 0,1 0 1,-1 0-1,0 0 0,1 0 0,-1 0 0,0 0 0,0 0 0,1 0 0,-1 0 0,0 0 0,0 0 0,1 0 0,-1 0 0,0 0 0,0 0 0,1-1 0,-1 1 0,0 0 0,0 0 0,0 0 1,1 0-1,-1-1 0,0 1 0,0 0 0,0 0 0,1 0 0,-1-1 0,0 1 0,0 0 0,0 0 0,0-1 0,0 1 0,0 0 0,0 0 0,0-1 0,0 1 0,0 0 0,1 0 0,-1-1 0,0 1 1,-1 0-1,1-1 0,0 1 0,-4-20 1363,-1 11-1388,4 8 607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3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1349 6424,'0'0'2848,"10"-8"-2342,24-28-29,0-1 0,-3-1 0,36-58 0,209-275 1583,-247 334-1893,9-13 148,-3-2 1,-3-1 0,-1-2-1,-3-1 1,31-91-1,-48 116-98,-2 1 0,-2-1 0,0 0 0,-2-1 0,-2 1 0,0-57 0,-3 86-194,0 1-1,1-1 1,-1 1 0,-1-1-1,1 1 1,0-1 0,0 1-1,0-1 1,-1 1 0,1-1 0,-1 1-1,1 0 1,-1-1 0,0 1-1,0 0 1,1-1 0,-1 1 0,0 0-1,0 0 1,0 0 0,0 0-1,0 0 1,0 0 0,-1 0-1,1 0 1,0 0 0,0 0 0,-1 1-1,-1-2 1,0 2 4,0 0 0,0 0 0,0 0 0,0 0 0,-1 1 0,1-1 0,0 1 0,0 0 0,0 0 0,0 0 0,0 0 0,1 0-1,-6 4 1,-1 1 3,0 0 0,1 1 0,0 0 0,0 0 0,1 1 0,0 0 0,-8 12 0,-7 7 28,-4 5-16,2 1-1,1 1 1,1 1 0,2 0 0,2 2-1,1 0 1,2 2 0,-11 42 0,11-23 17,3 2 0,2-1-1,3 1 1,2 113 0,5-146 17,2-1 0,1 1-1,1-1 1,1 0-1,2 0 1,0 0-1,2-1 1,20 42-1,-28-65-52,0 0-1,1 0 1,-1 0-1,1 0 1,-1 0-1,1 0 0,0-1 1,-1 1-1,1 0 1,0-1-1,0 1 1,0-1-1,1 0 0,-1 0 1,0 0-1,0 0 1,1 0-1,-1 0 1,0-1-1,1 1 1,-1-1-1,1 1 0,-1-1 1,0 0-1,1 0 1,-1 0-1,1 0 1,3-1-1,2-1 23,0-1-1,1 1 1,-1-1 0,0 0-1,-1-1 1,1 0 0,8-6-1,14-11 87,-1-1-1,38-38 1,46-58 187,-79 81-218,-15 18-9,1 1 0,37-26 0,-50 38-60,-2 4-18,-1-1 0,0 1 0,1-1 1,-1 1-1,1 1 0,-1-1 0,1 0 1,0 1-1,0 0 0,0 0 0,-1 1 0,1 0 1,7 0-1,4 1 23,0 1-1,27 6 1,-6 0-8,-37-8-27,0 0 1,0 0 0,0 0-1,0 0 1,1 0 0,-1 1-1,0-1 1,0 0 0,0 0 0,0 0-1,0 0 1,0 0 0,0 0-1,0 0 1,0 0 0,0 0-1,1 0 1,-1 0 0,0 0-1,0 0 1,0 0 0,0 0-1,0 0 1,0 0 0,0 0 0,0 0-1,0 0 1,1 0 0,-1 0-1,0 0 1,0 0 0,0 0-1,0 0 1,0 0 0,0 0-1,0 0 1,0 0 0,0 0 0,0 0-1,0-1 1,1 1 0,-1 0-1,0 0 1,0 0 0,0 0-1,0 0 1,0 0 0,0 0-1,0 0 1,0 0 0,0 0-1,0 0 1,0-1 0,0 1 0,0 0-1,0 0 1,0 0 0,0 0-1,0 0 1,0 0 0,0 0-1,0 0 1,0 0 0,0-1-1,0 1 1,0 0 0,-7-7 91,-15-7 19,-1 3-14,-28-9 0,42 16-73,-1 2 1,1-1-1,-1 1 0,0 1 1,-19-1-1,23 2-19,1 1 1,0 0-1,0 0 0,0 1 0,1 0 0,-1 0 0,0 0 0,0 0 0,1 1 1,0-1-1,-1 1 0,-3 4 0,-2 2 1,0 0 0,0 1 0,-10 13 0,14-14-10,-1 0-1,1 0 0,1 1 0,-1 0 1,2 0-1,-1 0 0,2 1 0,-1-1 0,1 1 1,1 0-1,0 0 0,1 0 0,0 0 1,0 0-1,1 0 0,1 1 0,0-1 1,0 0-1,1 0 0,0 0 0,1-1 1,1 1-1,-1 0 0,2-1 0,-1 0 1,2 0-1,-1-1 0,1 1 0,1-1 1,-1 0-1,2-1 0,7 9 0,-13-16 1,-1 1 0,1-1 0,-1 0 0,1 1-1,0-1 1,-1 0 0,1 0 0,0-1 0,0 1 0,-1 0 0,1 0-1,0-1 1,0 1 0,0-1 0,0 0 0,0 1 0,0-1-1,0 0 1,0 0 0,0-1 0,3 1 0,-2-1 6,0-1 0,0 1-1,0 0 1,0-1 0,-1 0 0,1 0 0,0 0 0,-1 0 0,0 0 0,1 0 0,-1 0 0,2-4 0,4-5 20,-1 0 1,0 0-1,-1-1 1,-1 0-1,7-19 1,21-96 167,-6 22 80,-23 91-210,5-14 70,-8 28-127,-1 0 0,1 0 0,-1 1 0,1-1-1,-1 0 1,0 0 0,1 1 0,-1-1 0,1 1 0,-1-1-1,1 0 1,-1 1 0,0-1 0,1 1 0,-1-1-1,0 1 1,0-1 0,1 1 0,-1-1 0,0 1 0,0-1-1,0 1 1,1-1 0,-1 1 0,0 0 0,0 0 0,10 25 25,-9-21-19,9 21 7,4 14 0,1-1-1,2-1 0,39 64 1,-41-80-11,1 3-37,25 27-1,-36-45 24,1-1 0,0 0 0,1 0 1,0-1-1,-1 0 0,2 0 0,-1-1 1,15 7-1,-20-10 12,0 0-1,0 0 1,1-1 0,-1 1-1,0-1 1,0 0 0,1 0 0,-1 0-1,0 0 1,1 0 0,-1 0-1,0 0 1,0-1 0,1 1 0,-1-1-1,0 0 1,4-1 0,-2 0 4,0-1 1,-1 1-1,1-1 1,-1 0 0,0 0-1,0 0 1,0 0-1,5-7 1,1-4 38,-1-1 0,0 0 0,10-29 0,-1-6 117,14-71 0,-24 84-57,2 0 0,2 0 1,1 1-1,25-50 0,-37 85-105,0 1 0,0-1 0,1 0 0,-1 1 0,0-1-1,1 0 1,-1 1 0,1-1 0,-1 1 0,1-1 0,-1 1 0,1-1 0,-1 1 0,1-1 0,0 1 0,-1-1 0,1 1 0,0 0 0,-1-1 0,1 1 0,0 0-1,-1 0 1,1-1 0,0 1 0,0 0 0,-1 0 0,2 0 0,-1 0-1,0 1-1,1-1 1,-1 1 0,0-1-1,0 1 1,0 0 0,0-1-1,0 1 1,0 0 0,0 0-1,0 0 1,0 0 0,0 0-1,1 1 1,1 4-6,1 0-1,-1 0 1,0 0 0,0 0-1,2 8 1,6 27-4,-3 1 0,-1 0 0,-2 1 1,-2-1-1,-2 1 0,-2-1 0,-8 59 0,9-99 11,0-1-1,0 1 1,0-1 0,-1 1-1,1-1 1,0 0-1,-1 1 1,1-1-1,-1 0 1,1 1 0,-1-1-1,0 0 1,0 1-1,1-1 1,-1 0-1,0 0 1,0 0 0,0 0-1,0 0 1,-2 1-1,2-2 2,0 1 0,-1-1 0,1 0 0,0 0 0,-1 0 0,1 0 0,0 0 0,-1 0-1,1 0 1,0 0 0,-1-1 0,1 1 0,0 0 0,0-1 0,-1 1 0,1-1 0,0 0 0,0 1 0,0-1 0,0 0-1,0 0 1,-1-1 0,-10-7 52,1-2-1,0 0 0,1 0 0,0-1 1,1 0-1,-8-14 0,-14-17 130,22 27-120,8 14-49,0 0 0,0-1 0,0 1 0,-1 0-1,1 0 1,-1 0 0,1 0 0,-1 0 0,0 0 0,0 0 0,-3-2 0,5 4-12,0 0 0,0 1-1,-1-1 1,1 0 0,0 0 0,0 1 0,0-1 0,0 0-1,-1 0 1,1 0 0,0 1 0,0-1 0,0 0 0,0 1 0,0-1-1,0 0 1,0 0 0,0 1 0,0-1 0,0 0 0,0 0-1,0 1 1,0-1 0,0 0 0,0 1 0,0-1 0,0 0-1,0 0 1,0 1 0,0-1 0,1 0 0,-1 0 0,0 1 0,0-1-1,0 0 1,0 0 0,1 0 0,-1 1 0,0-1 0,0 0-1,1 0 1,8 18 21,0-2-29,2 0 1,0-1 0,1 0 0,0-1 0,2 0 0,-1-1 0,1-1 0,1 0 0,0-1-1,1 0 1,22 10 0,-34-19 5,0 0 1,0 0-1,1-1 0,-1 0 0,1 1 0,-1-2 1,1 1-1,0 0 0,-1-1 0,1 0 0,0 0 1,-1-1-1,1 1 0,-1-1 0,1 0 0,0 0 1,-1 0-1,0-1 0,1 0 0,-1 0 0,0 0 0,0 0 1,0 0-1,0-1 0,6-5 0,7-7 10,-2 0-1,1-1 1,-2 0-1,15-22 1,-21 27-7,65-98 140,-14 21-32,-52 78-98,-2 2-4,0 0 0,1 1 0,0 0 0,13-13 0,-18 19-9,0 1-1,1-1 0,-1 0 1,0 0-1,0 0 0,1 1 1,-1-1-1,0 0 0,1 1 0,-1-1 1,0 1-1,1 0 0,-1-1 1,1 1-1,-1 0 0,1 0 1,-1 0-1,1 0 0,-1 0 0,0 0 1,1 0-1,-1 1 0,1-1 1,-1 0-1,1 1 0,-1 0 1,0-1-1,1 1 0,-1-1 0,0 1 1,0 0-1,0 0 0,1 0 1,-1 0-1,0 0 0,0 0 1,0 0-1,1 2 0,3 4-8,0 0 1,0 1-1,-1-1 0,0 1 0,0 0 1,-1 1-1,0-1 0,-1 1 0,3 12 1,0 13-9,2 37 1,-5-37 2,4 70 2,-6-104 11,0 1 0,0-1 0,0 1 0,0-1 0,0 1 0,0-1 0,0 1 0,0-1 0,0 1 0,0-1 0,0 1 0,0-1 0,0 1 0,0-1 0,1 0 0,-1 1 0,0-1 0,0 1 0,1-1 0,-1 1 0,0-1 0,1 0 0,-1 1-1,0-1 1,1 1 0,8-7 3,7-20 19,108-223 314,-121 243-311,0 0 0,1 0-1,0 0 1,0 0 0,0 1 0,1 0-1,0-1 1,5-3 0,-9 9-24,-1-1 1,0 1-1,1 0 1,-1 0-1,1 0 1,-1 0-1,0-1 1,1 1-1,-1 0 1,1 0-1,-1 0 1,1 0-1,-1 0 0,0 0 1,1 0-1,-1 0 1,1 0-1,-1 0 1,0 1-1,1-1 1,-1 0-1,1 0 1,-1 0-1,0 0 1,1 1-1,-1-1 1,1 0-1,-1 0 1,0 1-1,1-1 0,-1 0 1,0 1-1,0-1 1,1 0-1,-1 1 1,0-1-1,0 0 1,1 1-1,-1-1 1,0 1-1,9 19 17,-8-17-13,5 17-11,-1 0 0,-1 0 0,-1 0 1,2 32-1,-4-25-5,11 51 0,-11-76 12,-1-1 1,0 0 0,1 1-1,-1-1 1,0 0 0,1 0-1,0 1 1,-1-1 0,1 0-1,0 0 1,-1 0 0,1 0-1,0 0 1,2 2-1,-3-3 1,1 0-1,-1 0 0,1 1 0,-1-1 0,1 0 0,-1 0 1,1 0-1,-1 0 0,1 0 0,0 0 0,-1 0 0,1 0 1,-1 0-1,1 0 0,-1 0 0,1 0 0,-1 0 0,1-1 1,-1 1-1,1 0 0,-1 0 0,1 0 0,-1-1 0,1 1 1,3-4 4,0 1 0,-1 0 1,1-1-1,-1 1 1,0-1-1,5-8 1,10-18 26,13-32 0,-22 41-8,1 1 0,1 0 0,0 0 0,2 1 0,25-28 0,-29 36-11,-5 7 2,0-1 0,0 1-1,1 0 1,-1 0 0,10-6 0,-13 10-15,0-1 1,0 1 0,0-1 0,1 1-1,-1 0 1,0-1 0,0 1 0,0 0-1,0 0 1,0 0 0,0 0 0,0 0-1,0 0 1,0 0 0,0 0 0,1 1-1,-1-1 1,0 0 0,0 1 0,0-1-1,0 1 1,0-1 0,0 1 0,0-1-1,-1 1 1,1 0 0,0-1 0,0 1-1,0 0 1,-1 0 0,1-1 0,0 1-1,-1 0 1,1 0 0,0 0 0,-1 0-1,1 0 1,-1 2 0,9 14 8,-1 1 1,9 35 0,-10-32-9,0-1-1,12 25 1,-12-32-7,-2-2 15,0 0 1,1-1 0,1 0 0,11 14-1,-17-22-7,1 0-1,0 0 1,1 0 0,-1 0-1,0-1 1,0 1-1,1-1 1,-1 1-1,1-1 1,-1 0-1,1 0 1,0 0 0,-1 0-1,1 0 1,0-1-1,0 1 1,-1-1-1,1 0 1,0 0-1,0 0 1,0 0 0,-1 0-1,1-1 1,4 0-1,1-2 1,0 0 1,-1 0-1,1-1 0,-1 0 1,0 0-1,0 0 0,8-8 0,43-42 2,-27 23 0,-2 3 22,-15 13-5,2 1 0,22-17 0,-35 29-20,-1 1-1,1-1 0,-1 1 0,1 0 1,0 0-1,-1 0 0,1 1 1,0-1-1,-1 1 0,1-1 0,0 1 1,0 0-1,-1 0 0,1 0 0,0 1 1,0-1-1,0 1 0,-1-1 0,1 1 1,5 2-1,-2 0 1,0 0 1,0 0-1,0 1 1,0 0 0,-1 0-1,1 0 1,5 7-1,-16-15 9,0-1 0,1 2 0,-1-1 0,-1 1 0,1 0 0,0 0 0,-10-4 0,12 6-5,0 0-1,-1 0 1,1 0-1,0 1 0,-1-1 1,1 1-1,-1 0 1,1-1-1,0 2 0,-1-1 1,1 0-1,-1 1 0,1-1 1,0 1-1,-1 0 1,1 0-1,0 0 0,-5 3 1,0 2-1,0 0-1,0 0 1,1 1 0,0-1-1,0 2 1,0-1 0,1 1-1,0 0 1,1 0 0,0 1-1,0 0 1,1-1 0,0 2 0,0-1-1,1 0 1,0 1 0,1 0-1,-2 15 1,2-13-15,1 0-1,0 1 1,1-1-1,1 0 1,0 1-1,0-1 1,1 0-1,1 0 1,0 0-1,1 0 1,0 0-1,0-1 1,2 0-1,10 18 1,-16-27 7,1-1 0,0 0 1,0 1-1,0-1 0,0 0 0,0 0 0,0 0 1,1 0-1,-1 0 0,0 0 0,1 0 1,-1 0-1,0 0 0,1-1 0,-1 1 1,1 0-1,-1-1 0,1 0 0,-1 1 0,1-1 1,3 1-1,-3-2 1,0 1-1,0-1 1,0 1-1,0-1 1,1 0 0,-1 0-1,0 0 1,0 0-1,0 0 1,0 0 0,-1 0-1,1-1 1,3-2-1,3-5 5,0 0-1,-1 0 0,0 0 1,10-19-1,-2-2 63,-2 1 0,0-1 0,-2-1 0,-1 0 0,8-48 0,-15 63 26,-2 25 35,1 14-104,1-7-10,0 1 0,1-1 1,1 1-1,1-1 0,0-1 1,1 1-1,0-1 0,1 0 0,1-1 1,1 0-1,0 0 0,1-1 1,0 0-1,1-1 0,0 0 0,18 13 1,-26-23-4,1 1 0,-1-1 0,1 0 1,-1 0-1,1 0 0,0 0 0,-1-1 0,1 0 1,0 0-1,0 0 0,0 0 0,0-1 1,8 0-1,-5-1 9,0 0 0,-1-1 0,1 0 0,0 0 0,0-1 1,-1 0-1,12-6 0,2-3 32,-1-2 1,-1 0 0,-1-1-1,28-28 1,20-31 61,-41 43-3977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0 8936,'0'0'9463,"-10"7"-9120,0 0-238,-7 4 189,1 0 1,-16 15-1,22-15-81,0 0-1,0 1 1,1 0 0,1 0-1,-7 14 1,-32 72 927,23-45-668,15-31-255,0-1 1,1 1-1,1 1 0,-5 34 1,-9 39 486,12-57-301,-7 54 0,12-48-201,-14 287 1242,19-244-1042,0-30 72,13 109 0,1-99-22,26 71 0,-25-88-231,-9-31-73,1 0 1,0-1-1,2 0 0,14 22 0,54 64 1086,-47-64-562,30 47 104,-50-71-776,-9-13 0,0 0 0,1 0 0,-1 0 0,1-1 0,0 1 0,0-1 0,4 3 0,-7-5 0,1-1 0,-1 0 0,1 1 0,0-1 0,-1 0 0,1 1 0,0-1 0,0 0 0,-1 0 0,1 1 0,0-1 0,0 0 0,-1 0 0,1 0 0,0 0 0,0 0 0,-1 0 0,3-1 0,-2 1 0,0-1 0,1 0 0,-1 0 0,1 1 0,-1-1 0,0 0 0,0 0 0,1 0 0,-1 0 0,0-1 0,0 1 0,1-2 0,9-15-3952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9040,'0'0'11137,"6"14"-10620,-1-3-388,0 0 0,0 1 0,0-1 0,-1 1-1,-1 0 1,0 0 0,1 13 0,10 313 6448,-15-333-6060,0-5 469,-1-12-165,0-62 89,-20-129 1,18 173-789,0-43-1,1 5-52,3 53-69,0 1 0,2-19 0,1-10 0,1 21 0,-3 22 0,-1-1 0,0 0 0,0 1 0,1-1 0,-1 0 0,1 1 0,-1-1 0,0 0 0,1 1 0,-1-1 0,1 1 0,-1-1 0,1 1 0,0-1 0,-1 1 0,1-1 0,-1 1 0,1 0 0,0-1 0,-1 1 0,1 0 0,0-1 0,0 1 0,1 0 0,6 0 0,-4-1 0,-1 1 0,0 0 0,1 1 0,-1-1 0,0 0 0,1 1 0,-1 0 0,0 0 0,1 0 0,5 3 0,20 11 0,0 2 0,47 36 0,-60-40 0,0 1 0,-1 1 0,0 1 0,-1 0 0,19 28 0,-26-30 0,0 0 0,0 0 0,-2 1 0,0-1 0,0 1 0,-1 0 0,-1 1 0,-1-1 0,0 1 0,-1-1 0,0 1 0,-2-1 0,0 1 0,0-1 0,-1 1 0,-1-1 0,-1 0 0,0 0 0,-1 0 0,-9 18 0,10-26 0,-1 0 0,0 0 0,-1 0 0,1 0 0,-1-1 0,-1 0 0,-11 9 0,-5 6 0,14-15 0,0 1 0,-1-2 0,1 1 0,-1-1 0,0-1 0,0 0 0,0 0 0,-14 3 0,17-6 0,1 0 0,-1 0 0,0 0 0,1-1 0,-1 0 0,-10-2 0,16 2 17,1 0 0,0 0 0,-1 0 0,1 0 0,-1 0 0,1 0 0,0 0 0,-1 0 0,1 0 0,-1 0-1,1 0 1,0-1 0,-1 1 0,1 0 0,0 0 0,-1 0 0,1-1 0,0 1 0,-1 0 0,1-1 0,0 1 0,0 0 0,-1 0 0,1-1 0,0 1 0,0 0 0,-1-1 0,1 1 0,0-1 0,0 1 0,0 0-1,0-1 1,0 1 0,-1 0 0,1-1 0,0 1 0,0-1 0,0 1 0,0-1 0,0 1 0,0 0 0,1-1 0,-1 1 0,0-1 0,0 1 0,0 0 0,0-1 0,0 1 0,0 0 0,1-1 0,-1 1 0,0 0-1,0-1 1,1 1 0,-1 0 0,0-1 0,1 1 0,14-16-4634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0 9944,'0'0'10862,"-4"10"-10314,0 0-365,-1 1 126,-1 1 0,-8 11 1,11-17 7,1 0-1,0 1 1,-1-1 0,2 1 0,-1-1 0,1 1 0,-1 8 0,-4 23 924,4-32-976,0 1 0,1 0 0,0 0 0,0-1 0,1 1 0,0 0 0,1 8 0,-1-13-170,0 0 0,0 0 0,1 0 0,-1 0 1,1 0-1,-1 0 0,1 0 0,0 0 0,0-1 1,0 1-1,0 0 0,0 0 0,0-1 1,1 1-1,-1-1 0,1 1 0,-1-1 0,1 0 1,-1 1-1,1-1 0,-1 0 0,1 0 0,0 0 1,0 0-1,0 0 0,0-1 0,0 1 1,3 0-1,5 1 68,1-1-1,-1-1 1,0 0 0,0 0 0,1-1 0,-1 0-1,0-1 1,17-5 0,-11-1-1174,-12 4-2866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16783,'0'0'3968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9240,'0'0'16082,"11"-6"-15597,41-17-13,-44 21-334,0 0 1,0 0-1,0 1 0,0 0 0,0 0 0,0 1 1,0 0-1,1 0 0,14 3 0,-15-1 56,1-1 0,-1-1-1,1 1 1,-1-2-1,14-1 1,-13 0 24,-3 2-45,0-1 1,0 0 0,0-1 0,-1 1-1,1-1 1,-1 0 0,1-1-1,-1 1 1,0-1 0,0 0 0,0 0-1,8-7 1,-4 2-291,-5 4-3027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12160,'0'0'5375,"-2"11"-4656,-8 223 2281,19-148-1772,-1-21-372,0 38 992,-9-88-775,1-15-1044,0 0-1,0 0 1,0 0-1,0 0 0,0 0 1,0 0-1,0 0 1,0 0-1,0-1 0,0 1 1,0 0-1,0 0 1,0 0-1,0 0 0,-1 0 1,1 0-1,0 0 1,0 0-1,0 0 0,0 0 1,0 0-1,0 0 0,0 0 1,0 0-1,0 0 1,0 0-1,0 0 0,0 0 1,0 0-1,0 0 1,0 0-1,0 0 0,0 0 1,-1 0-1,1 0 1,0 0-1,0 0 0,0 0 1,0 0-1,0 0 1,0 0-1,0 0 0,0 1 1,0-1-1,0 0 1,0 0-1,0 0 0,0 0 1,0 0-1,0 0 0,0 0 1,0 0-1,0 0 1,0 0-1,0 0 0,0 0 1,-5-27 1025,4-44-526,1 38-206,-4-43 0,-1-5 80,5 62-221,-1 0-1,-1-1 0,0 1 1,-10-38-1,10 50-70,0 0-1,1 0 1,0-1-1,0 1 1,1 0-1,0-1 1,2-13-1,-2 20-102,0 0 0,1 0 1,-1 0-1,1 0 0,-1 0 0,1 0 0,-1 0 0,1 0 0,-1 0 0,1 0 0,0 0 0,0 0 0,-1 0 0,1 1 0,0-1 0,0 0 0,0 1 0,0-1 1,0 0-1,0 1 0,0-1 0,0 1 0,0 0 0,0-1 0,0 1 0,0 0 0,0 0 0,0 0 0,0-1 0,0 1 0,0 0 0,1 0 0,-1 1 0,0-1 1,0 0-1,2 1 0,4 0 35,1 1 1,-1-1 0,0 2-1,8 2 1,-1 2-43,0 0 0,0 1 0,0 1 0,24 19 0,46 51 0,-45-40 0,-11-13 0,-2 2 0,-1 1 0,38 58 0,-54-73 0,-1 0 0,0 1 0,-1 0 0,-1 0 0,0 1 0,-1 0 0,-1-1 0,-1 2 0,0-1 0,-1 0 0,1 23 0,-3-36 0,-1 1 0,1-1 0,0 1 0,-1-1 0,0 1 0,1-1 0,-1 0 0,-1 1 0,1-1 0,0 0 0,-1 0 0,0 0 0,1 0 0,-1 0 0,-4 5 0,2-6 0,1 1 0,0-1 0,-1 1 0,0-1 0,1 0 0,-1 0 0,0 0 0,0-1 0,0 0 0,0 0 0,0 0 0,-7 1 0,-3 0 0,-1-1 0,1-1 0,-1 0 0,1 0 0,-1-2 0,-27-6 0,-83-31 0,22 4 0,90 28 0,12 6 0,0 0 0,0 1 0,0-1 0,1 0 0,-1 1 0,0-1 0,0 1 0,0-1 0,0 1 0,0 0 0,0-1 0,0 1 0,0 0 0,-2 0 0,5-1 968,1 0-1698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94 11048,'0'0'10217,"11"2"-9683,14 2-51,0-2 1,27 0-1,-49-2-390,1 0 1,0-1 0,0 0 0,0 0 0,-1 0 0,1 0 0,0 0 0,-1-1-1,1 0 1,-1 0 0,0 0 0,0 0 0,1 0 0,-1 0 0,-1-1-1,1 0 1,0 1 0,-1-1 0,1 0 0,-1 0 0,0-1 0,0 1 0,0 0-1,3-8 1,-5 10-66,0-1-1,0 1 1,0 0-1,0-1 1,0 1-1,0 0 0,0-1 1,-1 1-1,1 0 1,0-1-1,-1 1 1,1 0-1,-1 0 1,0-1-1,1 1 1,-1 0-1,0 0 1,0 0-1,1 0 0,-1 0 1,0 0-1,0 0 1,0 0-1,0 0 1,0 0-1,-1 1 1,1-1-1,0 0 1,0 1-1,-3-2 1,0 1 21,0-1 1,-1 0-1,1 1 1,-1 0-1,1 0 1,-1 0 0,-7 0-1,2 1 42,0 1 1,0 1-1,1-1 0,-1 2 0,0-1 1,1 1-1,-1 1 0,1 0 0,0 0 0,-16 11 1,18-10 5,-1 0 1,1 0 0,1 1 0,-1 0 0,1 0-1,0 1 1,1-1 0,-1 1 0,1 1-1,1-1 1,-1 1 0,-5 14 0,9-19-53,0 1-1,1-1 1,-1 0 0,1 1 0,0-1-1,0 0 1,0 1 0,1-1 0,-1 1-1,1-1 1,0 0 0,-1 1 0,2-1-1,-1 0 1,0 0 0,1 0 0,-1 0 0,1 0-1,2 4 1,0-2 29,0 0 0,1 0-1,-1 0 1,1 0 0,0-1 0,0 1 0,0-1-1,1 0 1,6 3 0,1-1 60,0-1 0,1 0 0,-1-1 0,1 0 1,0-1-1,0-1 0,1 0 0,-1-1 0,0 0 0,1-1 0,14-2 0,46-3-90,-44 4-4585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10152,'0'0'9159,"10"5"-8704,3 3-271,-4-2-8,0-1 0,0 0 1,11 4-1,-13-8 47,1 0 0,-1 0-1,0 0 1,0-1-1,1 0 1,-1 0-1,0-1 1,11-2 0,-17 3-196,11-2 250,0-1 1,13-5-1,-14 4-14,0 0-1,-1 2 1,16-3 0,8 0 544,54-13 0,-63 13-309,29-3 0,16-2 371,-12-3-287,130-22 819,-26 29-635,-57 4-443,-63 2-119,46 5 0,-50-1 24,66-3 0,-16-3-76,-47 3-130,-10-2-11,20 0 3,12 5 26,-37-4 4,39 7 1,33 12 57,-87-17-98,0 0 1,0-2 0,1 1 0,-1-1-1,17-3 1,-14 2-1,0 0 1,26 2-1,112 12-4,-83-8 0,-58-5 13,1 0 0,20-3 0,8 0 21,72 3 153,-101-2-178,-1 1 0,1-1 0,19-6-1,19-4 1,-9 6-9,-16 2 0,41-2 0,86 1 0,-131 3 1009,-9 0-1892,-2 1-3318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0 611 10448,'0'0'7026,"11"-10"-6421,69-70 227,-6-9 73,-11 13-107,-43 51-353,25-39 0,-10 13 122,-14 19-144,-15 21-77,2 1 0,-1-1 0,11-9 0,-41 78 1087,8-20-1195,2 1 0,-10 47 0,22-78-181,0 1 0,1 0 1,0 0-1,0 0 1,1-1-1,0 1 1,0 0-1,1-1 1,5 15-1,-6-22-42,0 1-1,0-1 0,0 1 0,0-1 1,0 0-1,0 1 0,0-1 1,1 0-1,-1 0 0,0 0 1,1 0-1,-1 0 0,1 0 1,0 0-1,-1 0 0,1-1 1,0 1-1,-1-1 0,1 1 1,0-1-1,0 1 0,-1-1 1,1 0-1,0 0 0,0 0 1,-1 0-1,1 0 0,0-1 0,0 1 1,1-1-1,4 0 19,-1 0 1,0-1-1,0 0 0,0 0 1,0 0-1,-1-1 0,9-4 1,1-3 11,-1-1 1,0 0-1,-1-1 1,0 0-1,-1-1 0,0-1 1,-1 0-1,0 0 1,-2-1-1,1 0 1,11-29-1,-8 13 7,1-2 33,18-58 1,-23 59-39,-6 20-8,0 1 1,0-1-1,-1 1 0,1-18 1,-4 22 50,-3 11 2,-4 12-5,-9 31 50,3 1 0,2 0 0,2 1 0,-4 56 0,11-71 114,-1 30 273,4-58-367,1 0 0,-1 1-1,1-1 1,1 0 0,-1 0-1,1 0 1,5 11-1,-7-16-118,0-1-1,0 1 1,1-1-1,-1 1 1,0 0-1,1-1 1,-1 1-1,0-1 1,1 1-1,-1-1 0,1 1 1,-1-1-1,1 1 1,-1-1-1,1 0 1,0 1-1,-1-1 1,1 0-1,-1 1 1,1-1-1,0 0 1,-1 0-1,1 1 1,0-1-1,-1 0 0,1 0 1,0 0-1,0 0 1,17-8-2610,-14 6 565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13560,'0'0'9294,"-5"8"-8814,4-7-471,-10 15 446,-13 28 0,22-38-312,-1-1 0,1 1 0,0 0 0,1 0-1,-1 0 1,1 0 0,0 0 0,1 0 0,-1 1 0,2 10 0,-1-14-33,1 1 1,-1-1 0,1 1-1,0-1 1,0 1 0,1-1 0,-1 0-1,1 1 1,-1-1 0,4 5 0,-3-7-67,-1 0 1,0 0-1,0 0 1,1 0-1,-1 0 1,1 0 0,-1-1-1,1 1 1,-1 0-1,1-1 1,-1 1 0,1-1-1,0 1 1,-1-1-1,1 0 1,0 0 0,-1 0-1,1 0 1,0 0-1,-1 0 1,1 0-1,-1 0 1,1-1 0,0 1-1,2-2 1,17-8-186,-11 2-3413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256 798 5824,'0'0'7504,"-15"4"-7038,5-2-361,3-1-39,0 0 0,0 1-1,0 0 1,0 0 0,1 1 0,-1 0 0,1 0-1,0 0 1,0 1 0,0-1 0,0 2-1,-8 7 1,-5 8 345,0 0 0,2 1 0,1 1 0,-25 43-1,36-55-267,1 0 1,0 0-1,1 0 0,0 0 0,0 1 0,-1 17 0,3-21-70,1 0-1,0-1 0,1 1 1,-1 0-1,1 0 0,1-1 1,-1 1-1,1 0 0,0-1 0,1 0 1,4 10-1,-3-11-25,-1 1 0,1-1 0,1 0 0,-1-1 0,1 1 0,0-1 0,0 0 0,0 0 0,0 0 0,1-1 0,-1 0 0,1 0 0,0 0 0,0-1 0,0 0 0,0 0 0,0 0 0,1-1 0,-1 0 0,0 0 0,1 0 0,-1-1 0,1 0 0,-1-1 0,1 1 0,-1-1 0,9-3 0,-2-1-15,-1-1 0,0-1 0,0 0 0,-1 0 1,1-1-1,-2-1 0,1 0 0,-1 0 0,-1-1 0,0-1 0,0 1 0,-1-1 0,0-1 1,6-13-1,9-19 88,-3-1 1,23-72 0,-42 115-116,14-47 161,-2-1-1,-2 0 1,-2-1 0,-3 0-1,1-80 1,-10 62 88,-2 1 0,-3-1 1,-27-106-1,29 150-188,5 15-28,-2-1 0,1 1 0,-1 0 0,-1 1 0,0-1 0,-7-12 0,10 21-33,1 0 1,0 0-1,-1 0 0,1 1 1,-1-1-1,0 0 1,1 0-1,-1 1 0,0-1 1,1 0-1,-1 1 0,0-1 1,1 1-1,-1-1 1,0 1-1,0 0 0,0-1 1,0 1-1,0 0 0,1-1 1,-1 1-1,0 0 1,-1 0-1,1 0-4,0 0 0,0 1 1,0-1-1,0 0 0,1 1 0,-1-1 0,0 1 1,0-1-1,1 1 0,-1 0 0,0-1 1,1 1-1,-1 0 0,0-1 0,1 1 0,-1 0 1,1 0-1,-1 1 0,-3 5-10,1 0 0,1 0 1,-1 0-1,-1 9 0,-3 20-26,1-1 1,-2 62-1,10 74-72,-1-139 81,21 321-158,-18-306 205,3-1-1,18 70 1,-23-109 0,0 0 0,1-1 0,0 1 0,0 0 0,1-1 0,0 0 0,0 0 0,0 0 0,1 0 0,0-1 0,0 1 0,0-1 0,1-1 0,-1 1 0,1-1 0,11 6 0,-10-6 0,0-1 0,1-1 1,0 1-1,-1-1 0,1 0 0,0-1 0,0 0 0,0 0 0,0-1 0,0 0 0,0-1 0,0 1 1,0-2-1,0 1 0,8-3 0,10-5 43,-1 0 0,0-2 0,-1 0 0,0-2 1,-1-1-1,0-1 0,-1 0 0,-1-2 0,31-31 0,-49 44-44,1-1 0,-1 1 1,0-1-1,-1 0 0,1 0 0,-1 0 0,0-1 0,0 1 0,-1 0 0,1-1 0,-1 1 0,0-1 0,-1 1 0,1-1 1,-1 0-1,-1 1 0,0-9 0,1 11-11,0 1 0,-1-1 0,1 1-1,0 0 1,-1-1 0,0 1 0,0 0 0,1 0 0,-1-1 0,-1 1 0,1 0 0,0 0 0,0 0 0,-1 0 0,1 0-1,-1 1 1,0-1 0,1 0 0,-1 1 0,0-1 0,0 1 0,0-1 0,0 1 0,0 0 0,0 0 0,-1 0 0,1 0-1,0 1 1,0-1 0,-1 0 0,1 1 0,-1 0 0,1-1 0,0 1 0,-1 0 0,1 0 0,-1 1 0,1-1 0,0 0-1,-1 1 1,-3 1 0,-3 0 5,1 1 0,-1 1 0,1-1 0,0 1 0,0 1 0,1-1 0,-1 2 0,1-1 0,0 1 0,0 0 0,1 0 0,0 0 0,0 1 0,0 0 0,-7 13 0,10-15-17,0 1 0,0 0 0,0 0 0,1 1 1,0-1-1,0 0 0,1 1 0,-1-1 0,1 1 0,1 0 1,-1-1-1,1 1 0,0 0 0,1-1 0,0 1 0,0 0 1,0-1-1,1 1 0,0-1 0,0 0 0,6 12 1,2 1-21,1 0 1,0-1-1,2 0 1,0-1-1,19 19 1,-28-33 21,0 1 0,0-1 0,0 0 0,0-1 1,1 1-1,0-1 0,-1 0 0,1 0 0,0 0 0,0 0 0,0-1 0,10 1 1,-7-1 6,0-1 1,0 0 0,1 0 0,-1-1 0,0-1 0,0 1-1,12-4 1,-4-1 9,-1 0 1,0-1-1,0-1 0,-1 0 0,0-1 1,0 0-1,17-16 0,96-108 190,-36 35-2,-85 91-183,1 0 1,0 1 0,0 0 0,1 1 0,0 0 0,0 0 0,15-7 0,-19 11-18,-1-1-1,1 2 1,0-1 0,0 0 0,-1 1-1,1-1 1,0 1 0,0 0 0,0 0-1,-1 1 1,1-1 0,0 1 0,0 0-1,-1 0 1,1 0 0,-1 0-1,1 1 1,-1-1 0,1 1 0,-1 0-1,0 0 1,4 3 0,44 25 112,-58-35-91,-1 0 0,0 1 1,0 0-1,0 0 0,0 1 0,-1 0 1,0 0-1,1 1 0,-1 0 1,0 0-1,0 1 0,0 1 0,0-1 1,0 2-1,-1-1 0,1 1 0,0 0 1,1 1-1,-1 0 0,-17 6 1,20-5-23,-1 0 1,1 1-1,0-1 0,0 1 1,0 1-1,1-1 1,-1 1-1,1 0 1,0 0-1,-8 11 1,11-12-7,-1 1 0,1-1 0,0 1 0,0-1 1,0 1-1,1 0 0,0-1 0,0 1 0,0 0 0,0 0 0,1 0 0,0 0 0,0 0 1,0 0-1,0 0 0,3 7 0,0 2-8,1-1 0,0 0 0,1 0 0,0-1 1,1 1-1,1-1 0,0 0 0,0-1 0,1 0 0,1 0 0,0-1 1,0 0-1,18 15 0,-22-22 11,0 0 0,0 0-1,0 0 1,0 0 0,0-1 0,0 0 0,1 0-1,-1 0 1,1-1 0,-1 0 0,1 0 0,0-1 0,-1 1-1,1-1 1,0 0 0,-1-1 0,1 1 0,0-1-1,-1 0 1,1 0 0,-1-1 0,1 0 0,-1 0 0,9-5-1,9-5 34,-1-1-1,0-1 0,-1-1 0,20-19 0,-28 23-8,113-110 175,2-3 66,-126 123-262,-1 0-1,1-1 1,0 1 0,0 0-1,0 0 1,0 0 0,0 0-1,0 1 1,0-1 0,0 0-1,0 1 1,0-1 0,0 1-1,0 0 1,0 0 0,0 0-1,0 0 1,0 0 0,1 0-1,-1 1 1,0-1 0,0 0-1,0 1 1,0 0 0,0 0-1,0-1 1,0 1 0,2 2-1,0 0 3,0 0 0,0 0 0,0 1 0,-1-1 0,0 1 0,0-1 0,0 1 0,0 0 0,0 0 0,-1 1 0,4 8 0,-6-13-4,0 1 1,0-1-1,0 0 0,0 1 0,0-1 0,0 1 1,0-1-1,0 0 0,0 1 0,0-1 0,0 0 1,0 1-1,0-1 0,-1 1 0,1-1 0,0 0 1,0 1-1,0-1 0,0 0 0,-1 1 0,1-1 1,0 0-1,-1 0 0,1 1 0,0-1 0,0 0 1,-1 0-1,1 1 0,0-1 0,-1 0 0,1 0 1,0 0-1,-1 0 0,1 1 0,-1-1 0,1 0 1,0 0-1,-1 0 0,1 0 0,-1 0 0,1 0 1,0 0-1,-1 0 0,1 0 0,0 0 0,-1 0 1,1 0-1,-1-1 0,1 1 0,-1 0 0,-25-3 90,22 3-80,-8-2 4,-1 0 0,1 2 0,-1-1 0,1 2 0,-1 0 0,1 0 0,-1 1 0,1 1 0,-20 6 0,24-6-8,1 0-1,0 1 1,1 0-1,-1 0 1,1 0-1,0 1 1,0 0-1,0 0 1,0 0-1,1 1 1,0 0 0,0 0-1,1 0 1,0 1-1,0-1 1,0 1-1,-3 8 1,1 1-11,0-1 1,1 1 0,1 0-1,1 0 1,-3 24-1,5-30-6,1 1 0,1-1-1,-1 0 1,2 1 0,0-1-1,0 0 1,1 1 0,0-1-1,7 16 1,-8-21 3,0-1 0,1 1 0,-1-1 0,1 0 0,0 0 0,0 0 0,0 0 0,0 0 0,1-1 0,0 0 0,0 1 1,4 2-1,-4-4 3,0 0 1,0-1 0,0 1 0,0-1-1,0 0 1,1 0 0,-1-1 0,0 1 0,0-1-1,1 0 1,-1 0 0,0 0 0,1-1-1,6-1 1,-5 0 3,1 0-1,0-1 0,-1 0 1,1 0-1,-1 0 1,0-1-1,0 0 1,0 0-1,0-1 0,-1 0 1,0 0-1,0 0 1,0 0-1,4-8 0,7-9 37,0-2-1,14-29 1,-17 28 64,14-43 0,-23 58-63,-1-1 1,0 0-1,-1 0 1,0 0-1,-1-1 1,1-18-1,-3 24-11,0 0 0,0 0 0,0 0 1,-1 1-1,1-1 0,-4-5 0,5 10-24,0 1-1,-1-1 1,1 1 0,0 0-1,-1-1 1,1 1 0,0 0 0,-1 0-1,1-1 1,-1 1 0,1 0 0,0 0-1,-1 0 1,1-1 0,-1 1 0,1 0-1,-1 0 1,1 0 0,0 0-1,-1 0 1,1 0 0,-1 0 0,1 0-1,-1 0 1,1 0 0,-1 0 0,1 0-1,-1 0 1,1 0 0,0 0 0,-1 1-1,1-1 1,-1 0 0,1 0 0,-1 0-1,1 1 1,0-1 0,-1 1-1,-13 10 53,9-5-54,1 0-1,0 1 1,0-1-1,1 1 1,0 0-1,0 0 1,1 0-1,-1 0 1,2 1-1,-1-1 1,1 1-1,0-1 1,0 1-1,1-1 1,1 11-1,0-3 0,2-1 0,-1 1 0,2-1 0,0 0 0,0 0 0,1 0 0,8 14 0,-11-25 3,0 1-1,0-1 1,0 0-1,0 0 1,1 0-1,-1 0 1,1 0-1,0 0 0,0-1 1,0 1-1,0-1 1,0 0-1,0 0 1,1 0-1,-1 0 1,1 0-1,-1-1 1,1 0-1,4 1 1,-3-1 1,0 0 1,0-1 0,1 1 0,-1-1-1,0-1 1,0 1 0,0-1-1,1 0 1,-1 0 0,0 0-1,0-1 1,0 0 0,7-3-1,-1-2 18,0 1-1,0-2 0,-1 1 1,0-2-1,0 1 1,-1-1-1,0 0 0,-1-1 1,9-11-1,5-14 100,28-54-1,-32 55-56,26-61 169,5-10 36,-38 76-164,-10 27-87,-2 5-8,-1 14-19,-3 24 11,1 1-1,2 0 1,2-1 0,9 70 0,-6-89 13,5 24 9,-7-44-21,-1 0-1,1 0 1,0 0 0,0 0-1,0 0 1,0 0-1,0 0 1,0 0-1,1 0 1,-1-1-1,1 1 1,-1-1-1,1 1 1,0-1-1,-1 1 1,1-1 0,2 2-1,-2-3 1,0 1 1,0-1-1,0 0 0,-1 0 1,1 1-1,0-1 0,0 0 1,0-1-1,-1 1 1,1 0-1,0 0 0,0-1 1,0 1-1,-1-1 0,1 1 1,0-1-1,-1 0 0,1 0 1,0 0-1,-1 0 0,1 0 1,-1 0-1,0 0 0,3-3 1,4-4 4,0-1 0,12-16 1,-14 17-1,76-118 119,-14 18 41,-46 71-75,-17 28-24,0 1 0,0-1-1,0 1 1,1 0-1,13-14 1,-18 22-66,-1 0 0,0 0 0,0 0 1,0-1-1,0 1 0,1 0 0,-1 0 0,0 0 1,0 0-1,0 0 0,1 0 0,-1 0 1,0 0-1,0 0 0,0 0 0,1 0 0,-1 0 1,0 0-1,0 0 0,1 0 0,-1 0 0,0 0 1,0 0-1,0 0 0,1 0 0,-1 0 0,0 0 1,0 0-1,0 0 0,1 0 0,-1 0 1,0 0-1,0 0 0,0 1 0,1-1 0,-1 0 1,0 0-1,0 0 0,0 0 0,0 1 0,0-1 1,1 0-1,-1 0 0,0 0 0,0 1 1,0-1-1,0 0 0,0 0 0,0 0 0,0 1 1,0-1-1,0 0 0,0 0 0,0 0 0,0 1 1,3 16 55,-3-14-51,0 36 43,-1 0 0,-12 74 0,11-102-47,-20 132 7,-6-1 0,-81 244 0,105-374-9,-1 0 1,0-1 0,-1 0 0,0 0-1,-1-1 1,-10 14 0,17-24 1,-1 1-1,0 0 1,1-1 0,-1 1 0,0 0 0,1-1 0,-1 1-1,0-1 1,0 1 0,1-1 0,-1 0 0,0 1 0,0-1-1,0 0 1,0 1 0,0-1 0,0 0 0,1 0 0,-1 0-1,0 0 1,0 0 0,0 0 0,0 0 0,0 0 0,0 0-1,0-1 1,1 1 0,-1 0 0,0 0 0,0-1 0,0 1-1,0-1 1,1 1 0,-1-1 0,0 1 0,0-1 0,1 1-1,-1-1 1,0 1 0,1-1 0,-1 0 0,1 0 0,-1 1-1,0-2 1,-3-3 22,1 0 1,-1-1-1,1 1 0,0-1 0,-2-5 0,0-1 21,2 0 0,-1 0 0,2 0 0,-1-1 0,2 1-1,-1-1 1,2 1 0,0-1 0,0 0 0,1 1-1,1-1 1,0 1 0,6-18 0,-4 16-13,1 0-1,1 0 1,0 1 0,1 0-1,0 0 1,1 0 0,1 1 0,0 0-1,0 1 1,22-21 0,1 7 6,1 0 0,67-36 0,81-28 39,-141 71-56,398-155-489,-355 144-3631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16072,'0'0'2751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9944,'0'0'11786,"-1"13"-11226,0 1-384,-1 4 125,1 0 0,3 26 0,-1-33-121,7 143 2634,-9-132-2137,-4 23-1,1-15 584,0-13 546,2-16-1634,2-9-4075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12664,'0'0'5887,"13"-1"-5159,34-4 712,86 1 0,-120 5-983,0 0 0,0-1 0,0-1-1,1 0 1,-1-1 0,0 0-1,-1-1 1,25-8 0,-14 1 582,-16 5-4358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1 602 8640,'0'0'9762,"7"-9"-9309,54-59 411,-47 51-381,23-34-1,-27 36-195,0-1 1,2 2-1,18-21 1,-4 12 114,-1-1 0,-2-1 1,-1-1-1,0-2 0,17-29 0,-15 19-1,-15 27-161,-2-1 0,10-19-1,28-60 1949,-42 82-1012,-4 8-568,-3 3 1,-6 23 122,-8 21-364,1 0 0,3 1 0,-11 58 0,23-90-280,1 1 1,0-1-1,1 1 1,1-1-1,1 1 1,6 26-1,-8-40-87,0 0 0,1 0 0,-1 0 0,1 0 0,0 0 0,0-1 0,0 1 0,0 0 0,0-1 0,0 1 0,0-1 0,0 1 0,1-1 0,-1 1 0,1-1 0,-1 0 0,1 0 0,-1 1 0,3 0 0,-1-1 0,0 0 0,0 0 0,0 0 0,0-1 0,0 1 0,0 0 0,1-1 0,-1 0 0,0 0 0,6-1 0,0 0 0,1-1 0,-1 0 0,0-1 0,0 0 0,0 0 0,15-9 0,-13 6 0,-1-1 0,1-1 0,-2 0 0,1 0 0,-1-1 0,11-15 0,-6 7 0,-2-1 0,20-37 0,-22 31 0,-1 0 0,-1 0 0,8-41 0,6-23 0,-20 85 0,-1-1 0,0 1 0,-1-1 0,1 0 0,-1 1 0,1-1 0,-1-4 0,-10 29 0,-2 19 0,3 0 0,1 1 0,-3 43 0,9-65 0,1 0 0,0 1 0,1-1 0,1 1 0,3 22 0,6-11 0,-1-29 753,-3-1-5477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52 13264,'0'0'8585,"9"8"-8201,30 21-24,-37-28-302,0 1 0,0-1 0,0 0 0,0 0 0,0 0 0,0 0 0,0 0 0,0 0 0,0-1 0,0 1 0,0-1 0,0 0 0,0 1 0,1-1 0,-1 0 0,0 0 0,3-1 0,-4 1 0,1-1 1,-1 1-1,0-1 0,0 1 1,1-1-1,-1 0 0,0 0 1,0 1-1,0-1 0,0 0 1,0 0-1,0 0 0,0 0 1,0 0-1,-1 0 0,1-1 1,0 1-1,-1 0 0,1 0 1,0-2-1,0 0 14,0 1 0,-1-1 0,1 1 0,-1-1 0,1 1 0,-1-1 0,0 1 0,0-1 0,0 0 0,0 1 0,-1-1 0,1 1 0,-1-1 0,1 1 0,-1-1 0,0 1 0,0-1 0,0 1 0,0 0 0,-1 0 0,1-1 0,0 1 0,-3-3 0,2 4-38,0-1 0,0 0 0,0 1 0,-1-1 0,1 1 0,0-1 0,0 1 0,-1 0 0,1 0 0,-1 0 0,1 0 0,-1 1 0,1-1 0,-1 1 0,0 0 0,1-1 0,-1 1 0,1 0 0,-1 0 0,0 1 0,1-1 0,-1 1 0,1-1 0,-1 1 0,1 0 0,-1 0 0,1 0 0,-1 0 0,1 0 0,0 0 0,-4 4 0,-5 1 95,-20 12 160,30-16-257,-1-1 0,0 0-1,1 1 1,0-1-1,-1 0 1,1 1-1,0 0 1,0-1-1,0 1 1,0 0 0,0-1-1,0 1 1,0 0-1,0 3 1,0 0 72,0 1 0,0-1 0,1 1 0,-1-1 0,1 1 0,1 0 1,-1-1-1,1 1 0,3 9 0,-3-12-55,0-1 0,0 1 0,1-1 0,0 1 0,-1-1 0,1 1 0,0-1 0,0 0 0,0 0-1,0 0 1,0 0 0,1 0 0,-1 0 0,1-1 0,-1 1 0,1-1 0,0 0 0,-1 0 0,1 0 0,5 2 0,8 0 155,-1 0-1,0-1 1,1 0-1,20-1 1,63-7 516,-74 4-729,29-7-122,-34 5-3033,-16 3 1801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9040,'0'0'8578,"5"11"-8046,7 19-14,1 0 1,2-2-1,25 37 0,52 64 1178,-11-16-576,-52-71-611,-1 1 0,25 53 0,32 100 646,-68-154-959,-3 0 0,-2 1 0,-1 1 1,-3 0-1,-1 0 0,-2 0 1,-2 1-1,-4 62 0,-9-32 210,-4 0 1,-23 78-1,-3 7 295,-17 43 484,25-98-338,4-23-87,24-71-667,-1 0 1,-1-1-1,0 1 0,0-1 1,-10 11-1,16-20-35,-1 0 1,0 0-1,0 0 0,0 0 1,0 0-1,0-1 0,-1 1 0,1 0 1,0 0-1,0-1 0,0 1 1,-1-1-1,1 1 0,-2-1 1,-10 0-4983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8136,'0'0'16441,"3"12"-16003,-1-3-343,1 0-2,-1-1-1,1 1 0,0-1 0,1 0 1,0 0-1,0-1 0,7 11 1,-1-3 357,14 32 1,-5-7 159,12 13 181,-14-25-287,-2 1 1,13 31-1,-15-28-35,-8-23-263,-1 1 1,0-1-1,2 14 1,-4-19-71,-1-1 0,0 1 0,1 0 0,0-1 0,-1 1-1,1-1 1,1 1 0,-1-1 0,4 5 0,-5-7-86,2 6 129,-3-7-170,0 1 1,0-1 0,1 1-1,-1 0 1,0-1 0,0 1-1,0-1 1,1 1-1,-1-1 1,0 1 0,0-1-1,1 1 1,-1-1 0,0 1-1,1-1 1,-1 1 0,1-1-1,-1 0 1,1 1 0,-1-1-1,1 1 1,6-15-10,5-2 0,-1 0 0,-1-1 0,16-37 0,-9 17 0,105-210 0,-106 217 0,2 1 0,1 1 0,26-28 0,-33 40 0,6-7 0,-7 8 0,1 0 0,20-19 0,-25 29 0,-7 5 0,1 0 0,-1 0 0,1-1 0,0 1 0,-1 0 0,1-1 0,-1 1 0,1 0 0,-1-1 0,1 1 0,-1-1 0,1 1 0,-1-1 0,0 1 0,1-1 0,-1 1 0,0-1 0,1 1 0,-1-1 0,0 1 0,1-1 0,-1 0 0,0 0 0,-2 2 0,0 0 0,0 1 0,0-1 0,0 0 0,0 0 0,0-1 0,-1 1 0,1 0 0,0-1 0,-5 1 0,-2 1 0,-163 41 0,136-35 0,-2 1 0,-1-1 0,0-2 0,0-2 0,-45-1 0,67-4 0,-1 0 0,0 0 0,-30 4 0,45 0 0,3-3 0,0 0 0,0 0 0,0 0 0,0 1 0,0-1 0,0 0 0,0 0 0,0 0 0,0 0 0,0 0 0,0 0 0,0 0 0,0 0 0,0 0 0,0 0 0,0 0 0,0 0 0,0 0 0,0 0 0,0 0 0,-1 0 0,1 1 0,0-1 0,0 0 0,0 0 0,0 0 0,0 0 0,0 0 0,0 0 0,0 0 0,0 0 0,0 0 0,0 0 0,0 0 0,0 0 0,0 0 0,0 0 0,-1 0 0,1 0 0,0 0 0,0 0 0,0 0 0,0 0 0,0 0 0,0 0 0,0 0 0,0 0 0,0 0 0,0 0 0,0 0 0,0 0 0,0 0 0,0 0 0,0-1 0,0 1 0,-1 0 0,1 0 0,0 0 0,0 0 0,0 0 0,-3 0 0,12 2 0,4 0 856,-6-1-5677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54 9440,'0'0'9889,"-1"8"-9265,-8 114 1758,4-22 786,3-72-945,12-44-275,10-48-690,38-80 1,-52 134-1171,-1 1 0,1 1 0,1-1 0,-1 1 0,9-8 0,-3 4-48,-11 10-40,1 1 0,0-1 0,0 1 0,0 0 0,0-1 0,0 1 0,0 0 0,0 0 0,0 0 0,0 1 0,0-1 0,0 0 0,1 1 0,-1 0 0,0-1 0,1 1 0,-1 0 0,0 0 0,1 0 0,-1 1 0,3-1 0,-2 1 0,0 0 0,1 0 0,-1-1 0,0 2 0,0-1 0,0 0 0,0 1 0,0-1 0,0 1 0,0 0 0,-1 0 0,1 0 0,3 4 0,-2 0 0,1 0 0,-2 1 0,1-1 0,-1 1 0,0 0 0,0 0 0,-1 0 0,3 10 0,-1 2 0,2 39 0,-9-31 0,2-24 0,0 1 0,1-1 0,-1 0 0,1 0 0,0 1 0,0-1 0,0 0 0,0 1 0,0-1 0,2 5 0,3-1 863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11656,'0'0'9978,"9"4"-9350,0 1-425,-5-3-121,0 1 1,0-2-1,0 1 1,0 0 0,0-1-1,0 0 1,0 0-1,1 0 1,-1-1-1,0 1 1,6-1-1,31 2 1089,47 8 0,-61-5-823,-1-2 1,1-1 0,0-1-1,0-1 1,40-5-1,83-18 1162,-31 5-5063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9944,'0'0'18430,"10"-2"-18018,174-15 1929,-147 15-1792,-25 1-332,-1 1-1,1 0 1,0 0-1,13 3 1,-16-6-217,-9 3 0,1 0 0,-1-1 0,1 1 0,-1 0 0,1 0 0,-1-1 0,1 1 0,0 0 0,-1 0 0,1 0 0,-1 0 0,1-1 0,-1 1 0,1 0 0,0 0 0,-1 0 0,1 1 0,-1-1 0,1 0 0,0 0 0,-1 0 0,1 0 0,5 21 340,-4-15-4648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7 247 5224,'0'0'10064,"-2"-10"-9751,1 6-272,0 1-17,1 1-1,-1-1 1,0 0 0,1 1-1,0-1 1,-1 0-1,1 1 1,0-1-1,0 0 1,1 1-1,-1-1 1,0 0-1,1 1 1,0-1-1,0 0 1,0 1-1,0-1 1,0 1-1,0-1 1,0 1 0,1 0-1,-1 0 1,1 0-1,0-1 1,3-1-1,99-79 1020,-92 72-876,0 1 1,1 0-1,1 1 1,0 0-1,25-11 1,-34 18-106,0 0 0,0 0 1,0 1-1,0-1 0,0 1 0,0 0 1,1 1-1,-1-1 0,0 1 0,1 0 0,-1 0 1,0 1-1,1-1 0,-1 1 0,0 0 1,0 1-1,1 0 0,-1-1 0,0 1 1,9 6-1,-6-2 77,1 0 0,-1 1 0,0 0 0,-1 0 0,0 1 0,0 0 0,9 14 0,-13-18-73,0 1 0,-1 0-1,1-1 1,-1 1 0,-1 0-1,1 1 1,0-1 0,-1 0-1,0 0 1,-1 1 0,1-1 0,-1 0-1,0 1 1,0-1 0,0 0-1,-3 9 1,0-1 25,-2-1-1,1 0 1,-2 0-1,0 0 1,0 0 0,-1-1-1,0 0 1,-16 17 0,5-8 116,-2-1 1,-1 0 0,-25 17 0,42-33-129,0 0 0,0 1 0,0-1 0,0 1 0,-4 5 0,5-6 279,11-3-153,53 20 117,-14-4-229,-19-8-41,62 20 118,-77-24-133,-1 2 1,0-1 0,-1 2-1,0-1 1,12 10 0,-20-14-29,-1-1 0,0 1 0,0 0 0,-1 0 0,1-1 0,0 1 0,-1 0 0,1 1 0,-1-1 0,1 0 0,-1 0 0,0 0 0,0 1 1,0-1-1,0 1 0,-1-1 0,1 1 0,0-1 0,-1 1 0,0-1 0,0 1 0,0 0 0,0-1 0,0 1 0,0-1 0,-1 1 0,1-1 1,-1 1-1,1-1 0,-1 1 0,0-1 0,0 0 0,-1 1 0,1-1 0,-2 4 0,-3 1 15,0 0 0,0 0-1,0 0 1,0-1 0,-1 0-1,0 0 1,-1-1 0,-14 9 0,9-8 20,0 0 0,-1 0 1,0-1-1,-26 5 0,-62 5 147,79-12-143,0-2 41,0 0 1,-32-3-1,0 0 113,47-1-95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64 12552,'0'0'5670,"-3"13"-4973,-9 75 1064,-2 172 0,15-202-1128,1-31 30,-2 0 0,-4 35 0,4-60-554,0 0-1,0 0 0,0 0 0,0 0 1,0 0-1,1 0 0,-1 0 1,1 2-1,2 10 1147,5-33 288,-4-32-941,-2-1-1,-7-87 0,1 79-169,2 16-10,-2-1 0,-1 1-1,-21-75 1,23 103-422,3 15 0,0-1 0,0 1 0,0-1 0,0 1 0,0-1 0,-1 1 0,1 0 0,-1-1 0,1 1 0,-1 0 0,1-1 0,-1 1 0,0 0 0,0 0 0,-1-2 0,2 3 0,0 0 0,-1-1 0,1 1 0,0 0 0,0 0 0,-1-1 0,1 1 0,0 0 0,0-1 0,-1 1 0,1 0 0,0-1 0,0 1 0,0 0 0,0-1 0,0 1 0,-1 0 0,1-1 0,0 1 0,0-1 0,0 1 0,0 0 0,0-1 0,0 1 0,0 0 0,0-1 0,0 1 0,1-1 0,-1 1 0,0 0 0,0-1 0,0 1 0,0 0 0,0-1 0,1 1 0,-1 0 0,0-1 0,0 1 0,1 0 0,-1 0 0,0-1 0,0 1 0,1 0 0,-1 0 0,0-1 0,1 1 0,-1 0 0,0 0 0,1 0 0,-1-1 0,0 1 0,1 0 0,-1 0 0,0 0 0,1 0 0,-1 0 0,1 0 0,-1 0 0,0 0 0,1 0 0,29-4 0,-27 4 0,20-1 0,0 1 0,-1 2 0,1 0 0,41 9 0,-26-1 0,0 2 0,36 17 0,-41-13 0,1 2 0,-2 1 0,43 34 0,-64-45 0,-2 0 0,1 0 0,-1 1 0,-1 0 0,1 1 0,-2 0 0,1 0 0,-1 0 0,-1 1 0,0 0 0,-1 1 0,0-1 0,5 16 0,-9-21 0,0 0 0,-1 0 0,1 0 0,-1 1 0,0-1 0,-1 0 0,0 0 0,0 0 0,0 0 0,0 0 0,-1-1 0,0 1 0,0 0 0,-1-1 0,0 1 0,0-1 0,0 0 0,0 0 0,-1 0 0,-4 5 0,-3 3 0,-1-1 0,0 0 0,-1-1 0,0-1 0,-1 0 0,-17 10 0,5-7 0,-1-1 0,0-1 0,-1-1 0,0-2 0,0-1 0,-1-1 0,0-1 0,0-2 0,-45 0 0,64-3 0,0-1 0,-1-1 0,-13-3 0,-4-1 0,20 3 0,8-1 0,15-5 0,60-17 957,-30 12-4008,-36 11 1210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0 12360,'0'0'6625,"-11"13"-5700,0-2-686,-79 95 2277,83-98-2049,1 1 1,1 0-1,0 0 1,0 0-1,-5 15 1,9-21-316,0 0 0,0 0 0,1 0 0,-1 0 0,1 0 0,0 0 0,0 0 1,0 0-1,0 1 0,0-1 0,1 0 0,-1 0 0,1 0 0,0 0 0,0-1 1,0 1-1,1 0 0,-1 0 0,0 0 0,1-1 0,0 1 0,2 3 0,0-3-9,-1 1-1,0-1 0,1 1 1,0-1-1,0 0 0,0 0 0,0-1 1,0 1-1,0-1 0,1 0 0,-1 0 1,1-1-1,0 1 0,-1-1 0,8 1 1,-5-1 37,0-1 0,0 0 0,0-1 0,0 1 0,0-1 0,0-1 0,-1 1 0,1-1 0,11-5 0,-5 1-306,0 0 0,0-2 0,22-15 0,-19 11-2190,25-27-1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17791,'0'0'2528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12552,'0'0'5993,"3"14"-5113,57 207 1810,-52-194-2390,41 109 1213,-10-32-443,-29-74-303,19 40 1,-23-56-423,-4-10-123,-1-1 0,1 0 0,0 0 0,-1 1 0,2-1 0,-1 0 0,4 4 0,-4-4 652,0-1-412,2-8-20,228-382 1885,-227 378-2327,24-46 0,64-95 0,-72 120 0,0-1 0,18-39 0,-39 70 0,0 0 0,0 0 0,0 1 0,-1-1 0,1 0 0,0 0 0,0 0 0,-1 0 0,1 1 0,-1-1 0,1 0 0,-1 0 0,1 1 0,-1-1 0,1 0 0,-1 1 0,1-1 0,-1 0 0,0 1 0,1-1 0,-1 1 0,0-1 0,0 1 0,0-1 0,0 1 0,-5-2 0,1 1 0,-1 1 0,1-1 0,-1 1 0,1 0 0,-11 1 0,-2 0 0,-24 2 0,-73 15 0,1 0 0,80-14 0,3 1 0,0-2 0,-1-2 0,1 0 0,-52-7 0,77 5 0,1 0 0,0-1 0,-1 0 0,1 0 0,0 0 0,0 0 0,0-1 0,0 0 0,0 0 0,1 0 0,-1-1 0,-5-5 0,10 9 0,0 0 0,0 0 0,-1 0 0,1-1 0,0 1 0,0 0 0,0 0 0,0 0 0,0 0 0,0 0 0,-1 0 0,1 0 0,0 0 0,0 0 0,0-1 0,0 1 0,0 0 0,0 0 0,0 0 0,0 0 0,0 0 0,0-1 0,-1 1 0,1 0 0,0 0 0,0 0 0,0 0 0,0 0 0,0-1 0,0 1 0,0 0 0,0 0 0,0 0 0,0 0 0,0 0 0,0-1 0,1 1 0,-1 0 0,0 0 0,0 0 0,0 0 0,0 0 0,0-1 0,0 1 0,0 0 0,0 0 0,0 0 0,0 0 0,1 0 0,-1 0 0,0 0 0,0-1 0,0 1 0,0 0 0,0 0 0,1 0 0,8 3 0,16 13 989,-13-6-3294,-8-6-350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51 13560,'0'0'6305,"-1"10"-5571,-18 206 2668,19-211-3286,-1-2 34,1-1 0,-1 1-1,1 0 1,0-1-1,0 1 1,1 0 0,-1-1-1,1 1 1,-1 0-1,1-1 1,1 3 0,-2-3 73,3 3 1119,-2-7-494,3-8-92,0 2-612,1-1-1,-2 1 1,1-1 0,-1 0 0,4-18 0,7-21 197,28-61 604,-39 102-872,1 0 1,-1 0-1,2 1 0,-1-1 0,1 1 0,8-9 1,-10 12-51,0 0 0,0 1 0,0-1 0,1 1 0,-1-1 0,1 1 0,0 0 0,0 1 1,0-1-1,0 1 0,0-1 0,0 1 0,6-1 0,-8 2 4,0 1 1,0-1-1,-1 0 0,1 0 0,0 1 1,-1-1-1,1 1 0,-1 0 0,1-1 1,-1 1-1,1 0 0,-1 0 0,1 0 1,-1 0-1,0 0 0,1 0 0,0 2 1,19 22 172,-14-13-200,-1 0 0,0 0 0,-1 0 0,0 1 0,-1 0 0,0 0 0,-1 0 1,-1 1-1,0-1 0,-1 1 0,0 18 0,-1-26 0,0 1 0,-1 0 0,0-1 0,0 1 0,0 0 0,-3 7 0,-2-2 854,-3-10-5661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31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10544,'0'0'13282,"8"-9"-12586,-2 2-531,-2 2-47,1 0 1,0-1-1,1 2 1,-1-1 0,1 0-1,0 1 1,0 0-1,0 1 1,7-4 0,9-1 359,-1 1 1,2 1 0,36-6 0,70 0 696,-77 8-731,160-8 1324,-194 10-1457,1 0 1,0-1-1,24-7 0,-18 7 23,-21 3-329,-3-1 997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54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53 8032,'0'0'6600,"-9"2"-6350,-79 16 1483,87-18-1388,-1 0 0,0 1 0,1-1 0,-1 0 0,0 0-1,1 0 1,-1 0 0,0 0 0,1-1 0,-1 1 0,-2-1-1,4-4 3370,10-3-3086,-1 3-437,0 0-1,0 1 1,0 1-1,1 0 1,0 0-1,17-3 1,61-1 281,-42 5-238,51 2 219,2 0 7,101-3 521,-120 4-368,-75-2-564,-1 1 1,0-1-1,0 0 1,0 0-1,0 0 1,7-4 0,-7 4 45,-1-1 0,1 1 0,0 0 0,0 0 0,0 0 0,6 0 0,-10 1 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6:55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9536,'0'0'12270,"11"-4"-11851,46-8 440,0 2 0,60-2 0,9 12 466,-87 1-656,64-4-1,-69-1-365,-3 1-4,-1-1-1,47-13 0,-51 10-508,-17 6-3185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1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1 521 9240,'0'0'8171,"12"-11"-7893,6-5-171,-4 4 6,0-1 0,-1-1 1,13-16-1,-6 1 147,0-2 0,-2 0 1,14-34-1,19-31 195,-21 46-215,26-45 964,-71 128-804,2-1 1,-11 45 0,-12 71-58,34-142-307,1 2-6,-1-1 0,1 1 0,0 0 0,1-1 0,0 1 1,0 0-1,1-1 0,0 1 0,2 9 0,-2-15-21,-1 0 0,1 1 1,0-1-1,0 0 0,0 0 1,0 0-1,1 0 0,-1 0 0,1 0 1,-1 0-1,1-1 0,-1 1 0,1 0 1,0-1-1,0 1 0,0-1 0,0 0 1,0 1-1,0-1 0,0 0 0,0 0 1,1-1-1,-1 1 0,0 0 1,1-1-1,-1 1 0,0-1 0,1 0 1,-1 0-1,0 0 0,1 0 0,-1 0 1,3-1-1,6-1 32,-1 0-1,0-1 1,0 0 0,-1-1-1,1 0 1,-1 0-1,0-1 1,0 0 0,0-1-1,-1 0 1,1 0 0,7-9-1,5-5 83,-2 0 0,0-2 0,19-28 0,2-7 230,-2-1 1,37-78-1,-70 120-263,-3 10-23,-3 7 49,-3 12-99,1-1 0,0 1-1,-2 20 1,2-12-5,-2 8 78,1 0 0,2 0 0,1-1 1,1 1-1,1 0 0,2 0 0,12 52 0,-14-76 22,1 0 1,0 0-1,0 0 0,1 0 1,-1 0-1,1 0 0,0-1 1,6 7-1,1-10 605,-2 0-3811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1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13360,'0'0'5791,"-4"12"-5344,-4 4-276,3-8-27,2 0-1,-1 1 0,1-1 1,-3 14-1,6-21-61,0 1-1,-1 0 1,1 0 0,1 0-1,-1 0 1,0 0-1,0 0 1,1 0 0,-1 0-1,1 0 1,-1-1-1,1 1 1,0 0 0,0 0-1,0-1 1,0 1 0,0 0-1,0-1 1,0 1-1,1-1 1,-1 0 0,1 1-1,-1-1 1,1 0 0,-1 0-1,4 2 1,2 2 207,1-1 0,0 0 0,0 0 0,12 3 0,-19-6-277,1-1 0,-1 1-1,0-1 1,0 0 0,1 1-1,-1-1 1,0 0 0,1 0 0,-1 0-1,0 0 1,1 0 0,-1 0-1,0 0 1,1-1 0,-1 1-1,2-1 1,5-5-3215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17183,'0'0'3882,"13"2"-3377,-7-2-456,4 1-6,-1 1-1,0-1 1,1 1-1,-1 1 1,0 0-1,-1 0 1,1 1-1,15 9 1,-2 1-40,0 1-1,-1 1 1,-1 1-1,-1 1 1,0 1-1,-1 1 1,-2 0-1,0 1 1,-1 1 0,-1 0-1,20 43 1,-19-29 12,-2 1 0,-2 0 0,-1 0 0,-1 1 0,-3 1 0,-1-1 0,-1 1 0,-3 0 0,-1-1 0,-2 1 0,-11 64 0,0-40 62,-3-1 1,-37 95-1,-69 110 343,84-189-232,-41 75 354,60-131-632,11-16-2641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1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14464,'0'0'3631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2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48 9648,'0'0'2649,"1"14"-1914,33 233 1794,-12-75-968,-1-8 404,-20-150-1198,-2-16 270,-5-23-181,-4-59-142,-21-133 440,10 76-474,15 83-465,5 47-162,-2-6 158,1-1 0,1 1-1,2-30 1,-1 46-194,0 0 0,0 0 0,1 0 0,-1 0 0,0 0 0,1 0 0,-1 0 0,1 0 0,-1 0 0,1 0 0,-1 0 0,1 0 0,-1 1 0,1-1 0,0 0 0,0 0 0,-1 1 0,1-1 0,0 0 1,0 1-1,0-1 0,0 1 0,0-1 0,0 1 0,-1 0 0,1-1 0,0 1 0,0 0 0,0 0 0,0-1 0,0 1 0,0 0 0,1 0 0,-1 0 0,0 0 0,0 0 0,0 1 0,0-1 0,0 0 0,0 0 0,1 1 0,5 1 42,1 0 0,-1 1 0,0 0-1,9 5 1,7 6 34,0 2 0,0 0 0,26 26-1,4 3 25,-18-17-20,-2 1 0,-1 1-1,-1 2 1,-2 1 0,-1 2 0,33 54-1,-55-80-54,-1 1 1,0 0-1,-1-1 0,0 2 0,0-1 0,-1 0 0,1 12 0,-3-19-19,-1 1 1,1-1-1,-1 0 1,0 0-1,0 0 1,0 0-1,-1 0 1,1 0-1,-1 0 1,0 0-1,0 0 1,0 0 0,0 0-1,0 0 1,0 0-1,-1 0 1,0-1-1,1 1 1,-1-1-1,0 1 1,0-1-1,0 0 1,-1 0-1,1 0 1,0 0 0,-1 0-1,0 0 1,-4 2-1,-11 3 60,0-1 0,0 0 0,-1-2 0,0 0 0,0-1 0,-30 1 0,19-2 155,-46 10 0,72-10-205,-1 0-1,1 0 0,-1 0 0,1 1 0,0-1 1,0 1-1,0 0 0,0 0 0,1 0 1,-1 1-1,1-1 0,-5 8 0,6-9-43,1 0 0,-1 0 0,1 0 0,-1 0 0,1 1 0,0-1 0,0 0 0,0 1 0,0-1 0,0 1 0,1-1 0,-1 1 0,1 0 0,0-1 0,0 1-1,0 0 1,0-1 0,0 1 0,0-1 0,1 1 0,-1 0 0,1-1 0,-1 1 0,3 4 0,4 0-3935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3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12256,'0'0'7615,"-11"11"-7096,-32 37-4,41-46-426,1 0-1,-1 1 1,1-1 0,0 0 0,-1 1 0,1-1-1,1 1 1,-1 0 0,0-1 0,0 1 0,1 0 0,0 0-1,-1-1 1,1 1 0,0 0 0,1 0 0,-1-1 0,0 1-1,1 0 1,-1 0 0,1-1 0,0 1 0,0-1-1,0 1 1,0 0 0,0-1 0,1 0 0,-1 1 0,1-1-1,0 0 1,-1 0 0,1 0 0,0 0 0,0 0 0,0 0-1,1-1 1,-1 1 0,0-1 0,1 1 0,-1-1-1,6 2 1,9-5-1544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3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14672,'0'0'3815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10248,'0'0'11521,"13"-2"-11104,37-4 188,0 2 1,69 3-1,32 9 798,-93-12-749,-9 1 465,-36-1-925,-9 2-3719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5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1 843 10656,'0'0'4377,"15"-7"-3793,-12 5-566,27-12 404,-1-2 0,-1-1 0,0-1 0,30-26 0,-29 13 93,-2 0 1,-1-2-1,42-68 0,45-118 972,0-60 699,-109 267-2020,0-7 569,-13 26-18,-15 26-204,6 3-327,3 1 0,1 0 0,1 1 0,3 1 0,1 0 0,-7 64 1,15-86-77,0 0 1,0 1 0,2-1-1,0 0 1,6 30-1,-7-47-98,0 1 0,0 0 0,0 0-1,1-1 1,-1 1 0,0 0-1,1 0 1,-1-1 0,0 1-1,1 0 1,-1-1 0,1 1 0,-1 0-1,1-1 1,-1 1 0,1-1-1,-1 1 1,1-1 0,0 1-1,-1-1 1,1 1 0,0-1-1,-1 0 1,1 1 0,0-1 0,0 0-1,-1 0 1,1 0 0,0 1-1,0-1 1,-1 0 0,1 0-1,0 0 1,0 0 0,0 0 0,-1 0-1,1 0 1,0-1 0,0 1-1,-1 0 1,1 0 0,0-1-1,0 1 1,-1 0 0,1-1-1,0 1 1,-1-1 0,1 1 0,0 0-1,-1-1 1,1 0 0,6-4 48,0-1 1,0 1-1,9-11 1,-15 14-49,33-36 196,38-60 1,-51 68-129,41-66 165,-37 55 25,38-48 1,-58 83-238,2-4 303,-5 11-174,-4 5-89,-11 36 111,-7 45 0,17-69-128,1 0 0,1 1 0,1-1 0,0 0 0,4 25 0,1-13 150,2 0 1,16 44 0,-18-63-36,-1 0 0,12 18 0,-3-10-4808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6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11856,'0'0'6385,"-4"12"-5595,2-7-690,-7 21 867,0 0 1,-4 28 0,12-49-680,0 1 0,0-1 1,1 0-1,0 1 0,0-1 0,1 0 0,1 8 0,-1-10-163,-1-1-1,1 0 1,0 1 0,0-1-1,0 0 1,0 0-1,0 0 1,1 0-1,-1 0 1,1 0-1,-1 0 1,1 0 0,0-1-1,-1 1 1,1-1-1,0 1 1,0-1-1,3 2 1,-4-3-115,0 0 0,0 0 0,0 0 0,0 0-1,0-1 1,1 1 0,-1 0 0,0-1 0,0 1 0,0 0 0,0-1 0,0 1 0,0-1 0,0 0 0,0 1 0,0-1-1,0 0 1,1-1 0,6-5-3559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6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16072,'0'0'4183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8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76 9648,'0'0'6959,"-4"13"-6444,1-7-435,-2 10 116,-1 1 0,2-1-1,1 1 1,-3 24 0,5 16 714,3-1 0,2 0 1,22 105-1,-4-97 918,-31-100-992,2-1-1,1 0 1,-1-63-1,-6-50-108,-9-38 448,22 187-1155,0-1 0,-1 1 0,1-1 1,0 0-1,0 1 0,0-1 0,0 1 0,0-1 1,0 0-1,0 1 0,1-1 0,-1 1 0,0-1 1,1 1-1,-1-1 0,1 1 0,0-1 0,0 1 0,-1 0 1,1-1-1,0 1 0,0 0 0,0-1 0,0 1 1,1 0-1,-1 0 0,0 0 0,0 0 0,1 0 1,-1 1-1,0-1 0,1 0 0,-1 0 0,1 1 1,-1-1-1,1 1 0,-1-1 0,1 1 0,-1 0 1,1 0-1,0 0 0,1 0 0,7 0 56,1 0 0,-1 1 0,0 0 0,0 1 0,11 3 0,-17-4-63,26 8 146,-1 0-1,0 2 1,-1 1-1,0 2 1,-1 0-1,0 2 1,-1 1-1,-1 1 1,23 21-1,-35-25-102,-1-1-1,0 1 1,-1 1-1,-1 0 1,0 1-1,-1-1 1,-1 2-1,0-1 0,-1 1 1,-1 1-1,-1-1 1,0 1-1,-1 0 1,-1 0-1,-1 0 1,0 33-1,-2-45-55,-1 1 0,0-1 0,0 1 0,0-1 0,-1 1 0,0-1 0,0 0 0,-1 0 0,0 0 0,0 0 0,0-1 0,-1 1 0,1-1 0,-1 0 0,-1 0 0,-5 6 0,4-6 0,-1-1 0,1 1 0,-1-1 0,0 0 0,-1-1 0,1 0 0,0 0 0,-1-1 0,0 0 0,0 0 0,1 0 0,-16 0 0,5-1 0,0-2 0,1 0 0,-1 0 0,0-2 0,1 0 0,0-1 0,-30-11 0,43 14 0,-2-2 0,0 1 0,0 0 0,-1 0 0,1 0 0,-8 0 0,14 2 23,0 0 0,-1 1 0,1-1 0,0 0 0,0 0 0,-1 0-1,1 0 1,0 0 0,0 1 0,0-1 0,-1 0 0,1 0 0,0 0 0,0 1 0,0-1 0,-1 0 0,1 0 0,0 1 0,0-1 0,0 0-1,0 0 1,0 1 0,0-1 0,-1 0 0,1 0 0,0 1 0,0-1 0,0 0 0,0 1 0,0-1 0,0 0 0,0 0 0,0 1-1,0-1 1,1 0 0,-1 1 0,0-1 0,0 0 0,0 0 0,0 1 0,0-1 0,0 0 0,1 1 0,3 10-5067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08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1 187 13464,'0'0'5377,"14"0"-4872,88 3 319,-92-2-606,-1-1 0,1 0 0,-1-1 0,1 0 0,-1 0 0,1-1 0,-1 0 0,13-5 0,-19 6-143,-1 0 0,1 0 0,-1-1 0,1 1 0,-1-1 1,1 1-1,-1-1 0,0 0 0,0 0 0,0 0 0,0 0 1,0-1-1,0 1 0,-1 0 0,1-1 0,-1 1 0,1-1 1,-1 1-1,0-1 0,0 0 0,0 0 0,-1 1 1,1-1-1,-1 0 0,1 0 0,-1 0 0,0 0 0,0 0 1,0 1-1,-1-6 0,0 3-22,0 0 1,-1 0-1,1 0 1,-1 0-1,0 0 1,0 0-1,-1 1 1,1-1-1,-1 1 1,0-1-1,0 1 1,-1 0-1,1 1 1,-1-1-1,0 0 1,0 1-1,0 0 1,0 0-1,-1 0 1,1 0-1,-1 1 1,1 0-1,-1 0 1,0 0-1,0 1 1,0-1-1,0 1 1,-1 0-1,1 1 1,0-1-1,0 1 1,0 0-1,-1 0 1,1 1 0,0-1-1,0 1 1,0 0-1,-9 4 1,7-3-4,0 1 0,1 1 0,-1 0 0,1 0 0,-1 0 1,1 0-1,-7 8 0,11-10-30,0-1 1,0 1-1,1 0 0,-1 0 0,1 0 1,-1 0-1,1 0 0,0 0 1,0 0-1,0 0 0,0 1 0,0-1 1,0 0-1,1 1 0,-1-1 0,1 1 1,-1-1-1,1 0 0,0 1 1,0-1-1,0 1 0,0-1 0,1 1 1,-1-1-1,1 1 0,-1-1 1,2 3-1,3 4 25,0-1 0,0 0 0,0 0 0,1-1 0,0 0 0,1 0 0,0 0 0,0-1 1,11 9-1,11 4 191,38 20 0,-66-39-230,21 11 210,-1-1 0,2-1 0,0-1 0,0 0 0,0-2 0,1-1 0,0-1 0,0-1 0,0-1 0,0-1 0,0-2 0,33-3 0,-50 2-165,1 0-1,0 0 1,-1-1 0,12-5 0,-3-1-4035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5224,'0'0'8696,"3"10"-8342,-1-7-319,0 4 24,0-1-1,-1 1 0,1-1 1,-1 1-1,0 0 1,-1 0-1,0-1 0,0 1 1,0 0-1,-2 10 1,-14 47 503,-2-1 0,-3 0-1,-44 90 1,39-93 10,16-36 48,-1 0 0,-20 32 0,22-27 132,5-19-689,7-8-2708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0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9344,'0'0'16983,"15"-6"-16775,-4 1-159,-2 1-13,-1 0-1,0 1 1,1 0 0,-1 1-1,1-1 1,0 2 0,0-1-1,0 1 1,18 1 0,-11 1 42,189 22 1150,-163-11-795,-33-9-241,0 0 0,0-1 0,0 0-1,0 0 1,16 0 0,-21-2-443,15 0 1088,-7 0-5228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1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1 863 10344,'0'0'4932,"13"-10"-4338,2-1-395,-1-1 0,0 0 0,0-1 0,-1-1 0,14-19-1,231-388 3105,-215 346-2771,-13 25 468,42-99 0,-72 144-474,-7 10-311,-11 14-31,-4 19-6,1 1-1,3 0 1,1 2-1,2 0 1,1 0-1,-13 79 1,23-100-54,2-1 0,0 27 0,2-39-76,0 0 0,1 0 1,0 0-1,0 0 0,1 0 0,0 0 1,0 0-1,0 0 0,6 10 1,-7-16-37,0 0 1,0 0 0,-1 1-1,1-1 1,1 0 0,-1 0-1,0 0 1,0 0 0,0 0-1,0-1 1,1 1 0,-1 0-1,0-1 1,1 1 0,-1 0 0,1-1-1,-1 0 1,0 1 0,1-1-1,-1 0 1,1 0 0,-1 1-1,1-1 1,-1-1 0,1 1-1,-1 0 1,1 0 0,-1 0 0,2-1-1,2-1 5,-1 1 0,0-1 0,1 0-1,-1 0 1,0 0 0,0 0 0,0-1 0,6-5 0,24-24 72,-1-1 0,45-62 0,49-87 132,-67 93-89,-47 71-19,-1 0 1,-1-1-1,0 0 1,-2-1-1,0 0 1,7-23-1,-16 43-103,0-1 0,0 1-1,0 0 1,0 0 0,1 0 0,-1-1 0,0 1-1,0 0 1,0 0 0,0-1 0,0 1 0,0 0-1,0 0 1,0-1 0,0 1 0,0 0-1,0 0 1,0-1 0,0 1 0,0 0 0,0 0-1,0-1 1,0 1 0,0 0 0,0 0-1,0-1 1,0 1 0,-1 0 0,1 0 0,0-1-1,0 1 1,0 0 0,0 0 0,-1 0-1,1-1 1,-8 7 241,-9 14-17,7-6-142,0 1-1,2 1 1,0-1-1,1 1 1,0 0-1,-5 23 0,4-7 88,1 0 0,-4 49-1,10-57-21,0 0-1,2 0 0,1 0 0,1 0 0,0 0 0,2 0 0,1-1 1,12 31-1,-5-30 680,-3-10-1605,-3-10-2754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2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 14672,'0'0'7103,"-7"11"-6532,-21 37 10,26-44-445,0 1-1,1-1 0,-1 1 0,1 0 0,0-1 1,0 1-1,0 0 0,1 0 0,0 0 0,0 0 1,0 0-1,0 0 0,1-1 0,0 1 1,0 0-1,0 0 0,1 0 0,-1-1 0,1 1 1,0-1-1,1 0 0,-1 1 0,1-1 0,-1 0 1,1 0-1,1 0 0,-1-1 0,6 5 1,-8-7-105,1 0 1,0-1-1,-1 1 1,1-1-1,0 1 1,0-1-1,-1 0 1,1 0-1,0 0 1,0 0-1,-1 0 1,1 0 0,0 0-1,0 0 1,0-1-1,-1 1 1,1-1-1,0 1 1,-1-1-1,1 0 1,-1 0-1,3-1 1,7-6-3587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2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15880,'0'0'2623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3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65 12056,'0'0'1425,"-2"12"-844,-4 39 504,2 1 0,5 97-1,27 116 1961,-19-220-2350,-6-31-225,0 0 0,-1 0-1,1 15 1,-14-141 1741,2 35-1894,2-26 545,10-151-1,-1 230-536,6-31 0,-7 47-178,1 0-1,0 1 1,1-1 0,0 1 0,0 0-1,1 0 1,8-13 0,-11 19-109,0 0 0,1-1 0,-1 1 0,0 0 0,1 0 0,-1 1 0,1-1 0,-1 0 0,1 0 0,-1 1 0,1-1 0,-1 1 0,1-1 0,0 1 0,-1 0 0,1 0 0,0 0 0,-1 0 1,1 0-1,0 0 0,0 0 0,-1 0 0,1 1 0,-1-1 0,1 1 0,0-1 0,-1 1 0,1-1 0,-1 1 0,3 2 0,7 3 96,0 0-1,0 1 1,10 8 0,-14-9-32,27 22 351,41 43 1,-38-34-135,-22-22-267,0 1-1,-2 0 1,0 1-1,-1 1 0,0 0 1,-2 0-1,9 22 1,-14-29-31,0 1 0,-1 0 0,-1 0 0,0 0 0,-1 0 0,0 0 0,0 1 0,-2-1 1,1 1-1,-2-1 0,0 0 0,0 1 0,-5 17 0,4-24-21,0-1 0,0 0 0,-1 0 0,0-1 0,0 1 0,0 0 0,0-1 0,-1 0 0,1 0 0,-1 0 0,0 0 0,-1 0 0,1-1 0,0 0 0,-1 0 0,0 0 0,0 0 0,0-1 0,-9 3 0,-9 3 0,-1-2 0,0 0 0,-29 2 0,24-3 0,21-3 0,0 0 0,-1 0 0,1 1 0,0 1 0,1-1 0,-1 1 0,1 1 0,-1 0 0,1-1 0,0 2 0,1-1 0,0 1 0,0 0 0,0 1 0,0-1 0,-8 15 0,13-20 45,1 0 1,-1 0-1,0 0 1,1 0-1,-1 0 1,1 1-1,-1-1 1,1 0-1,0 0 1,-1 0-1,1 0 1,0 1-1,0-1 1,0 0-1,0 0 1,0 1-1,0-1 0,1 1 1,7 9-4910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4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0 10248,'0'0'16306,"-5"14"-15907,2-7-336,-30 101 1107,31-101-992,1 0 1,0 0 0,0 0-1,0 1 1,1-1-1,0 0 1,1 0-1,1 13 1,-1-15-31,1-1 0,-1 0 0,1 0 0,0 0 0,0 0 0,0 0 0,0-1 0,1 1 0,0-1 0,-1 1 0,1-1 0,1 0-1,-1 0 1,0 0 0,1-1 0,3 4 0,0-2-97,-1 0-1,1 0 0,0-1 0,0 1 0,0-2 0,14 5 1,-18-7-46,0 1 0,1-1 0,-1 0 0,0 0-1,0 0 1,1 0 0,-1-1 0,0 0 0,0 1 0,0-1 0,0 0 0,0 0 0,0-1 0,0 1 0,0-1 0,0 1 0,0-1 0,-1 0 0,5-4 0,8-8-3993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4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53 17887,'0'0'3360,"-60"-36"-2728,56 30-336,4 0 16,4 2-168,2 4 8,2 0-72,2 0 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5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56 9344,'0'0'14621,"-10"-1"-14089,-2-2-301,7 1 266,0 1 1,0 0-1,0 0 1,0 1-1,-9-1 0,58-11 1071,30-1-688,145-8-1,-94 26 183,-23 0-404,-92-8 338,0 0-5976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9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0 657 7936,'0'0'14654,"10"-3"-14635,29-9 1,-29 9 2168,-10 4-2179,0-1 0,0 0 0,0 1 0,0-1 0,0 0 0,1 1 0,-1-1 0,0 0 0,0 0 0,0 1 0,1-1 0,-1 0 0,0 0 0,0 1 0,1-1 0,-1 0 0,0 0 0,0 1 0,1-1 0,-1 0 0,0 0 0,1 0 0,-1 0 0,0 0 0,1 1 0,-1-1 0,0 0 0,1 0 0,-1 0 0,0 0 0,1 0 0,0 0 0,13 0 212,-10-1-134,-3 1 157,8-6-119,4-3-26,0-1-1,0-1 0,-1 0 1,0-1-1,-1 0 0,15-21 1,-1-4 157,24-46 0,15-51 273,-32 61-227,-29 67-246,0 0-1,-1 0 1,0-1 0,0 1-1,-1-1 1,1-11-1,-2 18-51,0 0-1,0 0 0,0 0 0,0 0 1,0 0-1,0-1 0,0 1 0,0 0 0,0 0 1,0 0-1,0 0 0,-1 0 0,1 0 0,0 0 1,0 0-1,0 0 0,0-1 0,0 1 1,0 0-1,0 0 0,-1 0 0,1 0 0,0 0 1,0 0-1,0 0 0,0 0 0,0 0 0,0 0 1,-1 0-1,1 0 0,0 0 0,0 0 0,0 0 1,0 0-1,0 0 0,0 0 0,-1 0 1,1 0-1,0 0 0,0 0 0,0 0 0,0 0 1,0 0-1,0 0 0,0 1 0,-1-1 0,1 0 1,0 0-1,0 0 0,0 0 0,0 0 1,0 0-1,0 0 0,0 0 0,0 1 0,0-1 1,0 0-1,0 0 0,0 0 0,0 0 0,0 0 1,-1 0-1,1 0 0,0 1 0,0-1 1,0 0-1,0 0 0,0 0 0,0 0 0,-6 9 51,-9 16 11,2 0 0,0 1 0,2 0 0,1 1 0,1 0 0,1 1 0,2-1 0,1 1 0,-4 56-1,9-81-41,0-1-1,0 1 0,0-1 1,0 1-1,1 0 0,-1-1 0,1 1 1,-1-1-1,1 1 0,0-1 0,0 1 1,0-1-1,0 0 0,1 0 1,-1 1-1,1-1 0,-1 0 0,1 0 1,0 0-1,-1-1 0,1 1 0,0 0 1,0-1-1,0 1 0,1-1 1,-1 1-1,0-1 0,1 0 0,-1 0 1,0 0-1,4 0 0,-2 0 7,0-1 0,0 1 0,1-1 1,-1 0-1,0-1 0,0 1 0,0-1 0,0 0 0,0 0 0,0 0 0,0 0 0,0-1 0,0 1 0,0-1 1,-1 0-1,1 0 0,-1-1 0,1 1 0,3-4 0,11-12 48,-1-1-1,0 0 1,-2-1 0,23-37 0,39-93 190,-38 49-99,-18 39-15,-9 21 2,-11 38-131,-1 0-1,1 0 0,-1 0 0,0 1 1,0-1-1,0 0 0,0 0 0,0 0 0,-1 0 1,1 1-1,-1-1 0,-1-4 0,1 7-18,1-1 0,0 1 0,0 0 0,0 0 0,-1 0 0,1-1 0,0 1 0,0 0 0,-1 0 0,1 0 0,0 0 0,0 0 0,-1 0 0,1 0 0,0-1 0,0 1 0,-1 0 0,1 0 0,0 0 0,-1 0 0,1 0 0,0 0 0,0 0 0,-1 0 0,1 1 0,0-1 0,0 0 0,-1 0 0,1 0 0,0 0 0,0 0 0,-1 0 0,1 0 0,0 1 0,0-1 0,-1 0 0,1 0 0,0 0 0,0 0 0,0 1 0,-1-1 0,1 0 0,0 0 0,0 1 0,0-1 0,0 0 0,0 0 0,0 1 0,-1-1 0,1 0 0,0 0 0,0 1 0,0-1 0,0 0 0,0 1 0,-8 18 111,7-17-96,-6 18 33,1 0 0,1 0 0,-4 41 0,2 65 176,5-66-191,1-39-38,1 0 0,0 0 0,2-1 0,0 1 0,1 0 0,1-1 0,10 28 0,-10-37 250,-4-8-168,1-1-1,0 0 1,0 1 0,0-1 0,0 0-1,1 0 1,2 4 0,-3-5-235,-1-1 1,1 0 0,-1 1-1,1-1 1,0 0 0,-1 1 0,1-1-1,0 0 1,-1 0 0,1 0 0,0 1-1,0-1 1,-1 0 0,1 0-1,0 0 1,-1 0 0,1 0 0,0-1-1,0 1 1,-1 0 0,1 0 0,0 0-1,-1-1 1,1 1 0,0 0-1,-1-1 1,1 1 0,0 0 0,-1-1-1,1 1 1,0-2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19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85 10448,'0'0'10153,"11"6"-9596,-5-1-437,-3-3-76,-1 1-1,1-1 0,-1 0 0,1-1 1,0 1-1,0 0 0,0-1 1,0 0-1,0 0 0,0 0 0,1 0 1,-1 0-1,0 0 0,0-1 1,1 0-1,-1 1 0,0-1 1,1-1-1,-1 1 0,0 0 0,0-1 1,4 0-1,2-3 185,1 1 0,-2-1 0,1-1-1,0 0 1,13-10 0,-19 13-122,0 0 0,-1-1 0,1 1 0,-1-1 0,0 0 0,0 0 0,0 0 0,0 0 0,0 0-1,-1 0 1,1 0 0,-1-1 0,0 1 0,0-1 0,0 1 0,0-1 0,-1 1 0,1-8 0,-1 11-77,0-1 0,0 1 0,0-1 0,0 1 0,-1-1 0,1 1 1,0-1-1,0 1 0,0 0 0,-1-1 0,1 1 0,0-1 0,-1 1 0,1-1 0,0 1 0,-1 0 0,1-1 1,0 1-1,-1 0 0,1-1 0,-1 1 0,1 0 0,0 0 0,-1-1 0,1 1 0,-1 0 0,0 0 0,-21-3 372,-23 7 1,26 0-246,0 1 0,0 0 0,-19 8 0,28-9-44,0 1 0,0 0 1,0 1-1,0 0 1,1 0-1,-16 15 1,24-20-87,0 0 0,0 1 0,0-1 0,0 0 0,0 1 1,0-1-1,0 1 0,0 0 0,0-1 0,1 1 0,-1 0 0,1-1 0,-1 1 1,1 0-1,0 0 0,0-1 0,0 1 0,0 0 0,0 3 0,1-2 17,-1 1-1,1-1 0,1 1 1,-1-1-1,0 1 0,1-1 0,0 1 1,4 5-1,0-1 33,0-1 0,0 0 0,1 0 0,0 0 0,1-1 0,8 7 0,1-5 106,0 0 1,1-1-1,0 0 1,0-2-1,1 0 1,35 4-1,-39-6-8,1-2-1,-1 0 0,0-1 1,1 0-1,-1-2 0,0 1 1,29-9-1,-40 9-62,0-1 0,0 1 0,0-1 0,0 0 0,-1-1 0,1 1 0,3-3 0,10-12-5062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12864,'0'0'3461,"6"10"-3363,-3-5-90,-1 0 6,1-1 1,0 1-1,0-1 0,0 1 0,0-1 1,1 0-1,-1 0 0,1 0 0,0-1 1,1 1-1,-1-1 0,0 0 0,1 0 1,0-1-1,-1 1 0,1-1 0,8 3 0,-2-4 24,-1 0 0,1 0 0,0-1 0,-1 0 0,1 0 0,0-1 0,16-5 0,6-2 124,34-15-1,-43 13-50,1 2 0,0 1 0,30-5 0,66 1 299,-105 10-305,0 2 1,0 0-1,0 0 1,0 2-1,23 5 1,-27-4 90,0 1 1,0 0-1,0 0 0,11 7 1,2 8-2501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20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23 12456,'0'0'5305,"-3"17"-4717,-6 37 173,-5 105 0,41 185 1956,-10-189-782,-17-126-789,0-24-12,0-20-433,-3-149 1076,-44-304 0,35 370-1064,12 97-701,0 0 0,-1-1 0,1 1 0,0-1 0,0 1 0,0-1 0,0 1 0,1-1-1,-1 1 1,0 0 0,1-1 0,-1 1 0,1-1 0,-1 1 0,1 0 0,0-1 0,-1 1 0,1 0 0,0 0 0,0 0 0,0-1 0,0 1 0,0 0 0,0 0 0,0 0-1,0 1 1,0-1 0,1 0 0,-1 0 0,0 1 0,1-1 0,-1 0 0,0 1 0,1 0 0,-1-1 0,1 1 0,-1 0 0,1 0 0,-1-1 0,3 1 0,6 1 38,0-1 1,0 1 0,0 1 0,18 5 0,-17-5-7,8 2-32,-1 1 0,0 1-1,0 1 1,0 0 0,-1 1 0,0 1-1,0 0 1,-1 2 0,0-1 0,-1 2-1,-1 0 1,1 1 0,-2 1 0,0 0-1,-1 1 1,14 20 0,-11-9-12,0 0 0,18 52 0,-27-62 0,-1 1 0,-1 0 0,-1 0 0,0 0 0,-1 1 0,-1 22 0,-1-28 0,-1 1 0,0 0 0,-1-1 0,0 1 0,-1-1 0,0 0 0,-9 23 0,9-31 0,1 0 0,0 0 0,-1 0 0,0 0 0,0-1 0,0 1 0,0-1 0,0 1 0,-1-1 0,0 0 0,1-1 0,-1 1 0,0-1 0,-1 1 0,1-1 0,0 0 0,0-1 0,-1 1 0,1-1 0,-1 0 0,0 0 0,1 0 0,-1-1 0,-5 1 0,-20-2 0,0-2 0,1-1 0,-1-1 0,-39-12 0,47 11 0,13 5 0,-1-1 0,1 1 0,-15 1 0,22 0 0,2 0-18,0 0 0,-1 0-1,1 0 1,0 0 0,0 0 0,0 0 0,0 0-1,0 0 1,0 0 0,0 0 0,0 0 0,-1 0-1,1 0 1,0 0 0,0 0 0,0 0 0,0 0-1,0 0 1,0 0 0,0 0 0,0 0 0,-1 0-1,1 0 1,0 0 0,0 0 0,0 0 0,0 0-1,0 0 1,0 0 0,0 0 0,0 0 0,0 1-1,0-1 1,0 0 0,0 0 0,-1 0 0,1 0-1,0 0 1,0 0 0,0 0 0,0 0 0,0 0-1,0 1 1,0-1 0,0 0 0,0 0 0,0 0-1,0 0 1,0 0 0,0 0 0,0 0 0,0 1-1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21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13672,'0'0'7689,"-9"14"-7067,4-7-529,-3 4 104,0 1-1,1 0 1,0 0-1,0 1 1,2-1-1,0 1 1,0 1-1,-2 13 1,6-19 30,1 1 0,0 0 1,0-1-1,1 1 1,0-1-1,0 1 0,1-1 1,4 11-1,-5-16-101,0 1-1,0-1 1,0 0-1,1 0 0,0 0 1,-1 0-1,1 0 1,0 0-1,1 0 1,-1 0-1,0-1 1,1 1-1,-1-1 0,1 1 1,0-1-1,0 0 1,0 0-1,0-1 1,0 1-1,0-1 1,1 1-1,2 0 0,-3-2-84,0 0-1,0 0 0,-1 0 0,1 0 0,0-1 0,0 1 0,4-2 0,1 0-3612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2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16687,'0'0'5832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28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7832,'0'0'5865,"11"-3"-5601,130-45 759,-91 30-679,98-26 444,-106 34-549,0 1 1,49-2 0,-28 3-10,-24 4-95,-1 1 1,1 2-1,60 7 1,-35 3 215,84 22 1,-49-10 194,110 8 1,-110-17-368,139 26 262,-196-31-317,-1-1-1,56-1 1,83-10 187,-106 2-231,95 7 89,-58 1-101,-40-3-21,149-1 157,109 3 64,-274-2-232,107 7 86,-65-2-52,141-8 0,211-21 260,-323 15-188,-2 0-20,-22 5-14,103 4 133,227 6 253,-386-8-439,159-11 111,-34 1-56,173-2 210,-218 5-131,76-1 80,335-2 240,-368 10-363,219 27 0,-37-7 31,-299-18-146,179-2 168,165-11 164,-390 10-356,66-5 100,79-4 132,157-6 173,49-2 2,-326 18-374,217 4 295,115 2 137,-249-3-377,48 3 22,177 10 73,161 20 78,-333-25-226,266 2 266,-235-19-162,143-12 68,-209 4-114,380-51 85,-465 62 31,-12 1-963,-15-2-2719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0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0 680 9536,'0'0'8575,"12"-5"-8209,-9 3-339,12-4 111,-1-1-1,0 0 0,0-1 0,21-17 0,266-274 2223,-237 229-1791,45-57 1208,-102 119-1555,3-9 363,-7 12-190,-8 11 93,-10 18-205,-11 18 125,-26 54 0,45-81-361,1 1 1,0 1-1,2-1 1,-1 1-1,2 0 1,0-1-1,0 24 1,2-21-1,0-1 22,3 35 0,-2-49-61,1 0 0,0 0 0,0 0 0,0 0-1,0 0 1,0 0 0,1 0 0,-1 0 0,1 0 0,0-1 0,1 1 0,-1-1 0,1 0 0,2 4-1,-3-5-2,0-1 0,1 0-1,-1 1 1,0-1-1,0 0 1,1 0-1,-1 0 1,0-1-1,1 1 1,-1-1-1,1 1 1,-1-1-1,1 0 1,-1 0-1,1 0 1,-1 0-1,1 0 1,-1 0-1,1-1 1,-1 1-1,1-1 1,3-1-1,6-2 15,-1-1-1,1-1 0,12-7 1,-15 7-6,5-2 7,-1-1-1,0-1 1,-1 0 0,0-1-1,-1 0 1,18-23-1,52-84 92,-57 79-68,3-2-13,101-169 177,-115 175-74,-12 31-62,-2 5-10,-4 21-19,-5 26-20,2 0-1,-3 65 1,11-93-35,0 0-1,1 0 1,1-1-1,1 1 1,1-1-1,1 0 1,0 0-1,15 32 1,-18-45 12,1 0 0,0 0 1,0-1-1,1 0 0,-1 0 0,1 0 1,0 0-1,1 0 0,8 7 0,-9-10 7,1 1 1,-1-1-1,0 0 0,1 0 0,-1-1 0,1 1 0,0-1 1,-1 0-1,1 0 0,0-1 0,-1 1 0,1-1 0,9-1 0,-7 0 32,0 0 0,0-1 0,1 1 0,-1-1 0,-1-1 0,1 0-1,7-3 1,-5 2 51,4-2 101,-8 3-3902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1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 10656,'0'0'7871,"-5"12"-7357,2-5-435,-8 22 674,-12 47 0,16-21 720,7-52-1320,-1 0 0,1 1 0,0-1 0,1 0 1,-1 0-1,0 0 0,1 0 0,0 0 0,0 0 1,0 0-1,0 0 0,0 0 0,1 0 0,2 4 1,-3-6-204,0-1 0,1 0 0,-1 1 0,0-1 0,0 0 0,1 0 0,-1 0 0,0 0 0,0 0 0,1 0 0,-1 0 0,0-1 0,0 1 0,0 0 0,1-1 0,-1 1 0,0 0 0,0-1 0,0 0 0,0 1 0,2-2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15376,'0'0'2631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1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9848,'0'0'7895,"1"16"-7319,4 104 592,5 91 1694,-3-101-956,-1-42 324,-2-65-1847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2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14568,'0'0'3319,"16"2"-2788,286 14 1948,-279-16-2192,1 2 377,1-2 1,-1-1-1,29-5 1,-39 5-942,-11 1-1921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0 903 10152,'0'0'6722,"15"-13"-6115,202-192 1089,12-45 198,-205 217-1395,-2 0 0,-1-1-1,-2-2 1,26-65 0,-41 88 159,-9 13-51,-13 22-140,-2 14-343,2 1 0,1 1 1,2 1-1,1 1 1,2 0-1,2 0 1,2 1-1,-4 60 1,11-77-68,2 33 1,0-49-46,0 1 1,1-1-1,0 0 1,0 1-1,1-1 0,0 0 1,4 9-1,-6-16-7,0 1-1,0-1 1,0 1-1,0-1 0,1 0 1,-1 0-1,0 1 1,1-1-1,-1 0 1,0 0-1,1 0 1,0 0-1,-1 0 0,1-1 1,-1 1-1,1 0 1,0-1-1,0 1 1,-1-1-1,1 0 1,0 0-1,0 1 1,0-1-1,-1 0 0,1 0 1,0-1-1,0 1 1,-1 0-1,1-1 1,0 1-1,0-1 1,-1 1-1,1-1 0,0 0 1,1-1-1,8-3 27,0-1 0,-1 0-1,20-16 1,-27 20-26,18-16 33,-1 0 1,-1-1-1,-1-1 0,-1-1 0,0-1 1,19-34-1,69-150 262,-104 204-296,116-242 389,-101 209-236,12-45 0,-28 74 44,-6 10-105,-7 14-24,-4 10-14,2 1 1,1 1-1,1 0 0,1 1 0,2 0 1,2 1-1,0 0 0,-3 42 0,1 36 748,6 122-1,4-178-299,1-56-508,0 0-1,1 1 0,-1-1 0,1 0 0,0 1 0,-1-1 0,1 1 0,0-1 1,0 1-1,0 0 0,4-2 0,3-2-3993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12.9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358 0 7024,'0'0'1270,"-10"1"-1028,1 0-183,1-1 10,-1 1 0,0 1 1,1-1-1,-1 2 0,-15 5 0,-28 12 384,-62 28 557,15-6 405,99-42-1388,-1 0 1,1 0-1,0 0 0,-1 0 1,1 0-1,0 0 1,0 0-1,-1 0 1,1 0-1,0 0 0,0 0 1,-1 1-1,1-1 1,0 0-1,0 0 1,0 0-1,-1 0 1,1 1-1,0-1 0,0 0 1,0 0-1,-1 0 1,1 1-1,0-1 1,0 0-1,0 0 0,0 1 1,0-1-1,0 0 1,0 0-1,0 1 1,-1-1-1,1 0 1,0 0-1,0 1 0,0-1 1,0 0-1,0 0 1,0 1-1,12 3 422,23-3-256,-34-1-150,5 1-25,-1 0 1,0 0-1,0 0 0,0 0 0,0 1 0,0 0 1,0 0-1,-1 1 0,1-1 0,-1 1 0,6 4 1,-2-2 3,-1 0 1,1-1 0,15 6 0,2-3 5,44 7 0,16 4 8,-84-18-36,0 0 0,-1 0 1,1 0-1,-1 0 0,1 1 0,-1-1 1,1 0-1,0 1 0,-1-1 1,1 0-1,-1 1 0,1-1 1,-1 1-1,0-1 0,1 1 1,-1-1-1,1 1 0,-1-1 1,0 1-1,1-1 0,-1 1 0,0-1 1,0 1-1,0 0 0,1-1 1,-1 1-1,0-1 0,0 1 1,0 0-1,0 0 0,0 1 3,-1 1-1,1-1 0,0 0 0,-1 0 0,0 0 1,0 0-1,1 0 0,-1 0 0,-2 3 1,0 0 2,-1 0 1,1-1 0,-1 1-1,0-1 1,0 1 0,-8 5 0,-1-2 1,9-7-6,0 1 0,0 1 0,0-1 0,0 1 1,0-1-1,1 1 0,0 0 0,-1 0 0,-2 4 0,6-6-4,0 0-1,0-1 1,0 1 0,0 0-1,0-1 1,0 1 0,0 0-1,0-1 1,0 1-1,0 0 1,1-1 0,-1 1-1,0-1 1,0 1-1,1 0 1,-1-1 0,0 1-1,1-1 1,-1 1 0,1-1-1,0 1 1,5 13-84,-5 11 57,0-16 19,-1 0-1,0 0 1,-1 0 0,0 0-1,0 0 1,0 0-1,-1 0 1,-1 0-1,-5 13 1,4-14 20,1-3-4,1 0 1,0 0-1,0 0 1,0 0 0,0 1-1,1-1 1,-2 11-1,3-11-2,1-3 6,12-1-3,99 28-94,-95-25 81,-13-3 1,0 0 0,1 0 1,-1 0-1,0 1 0,0 0 0,0-1 1,0 1-1,0 1 0,-1-1 1,1 0-1,0 1 0,-1 0 1,4 4-1,0 0 4,-5-5 7,0 0-1,0-1 1,0 1-1,0 0 1,-1 0 0,1 0-1,0 1 1,-1-1-1,0 0 1,0 1-1,0-1 1,0 0 0,0 1-1,0-1 1,0 1-1,-1 0 1,1-1-1,-1 1 1,0-1 0,0 1-1,0 0 1,0-1-1,-1 5 1,-7 28 27,6-27-7,0 0-1,0 0 1,-1 16 0,9 10 55,-6-31-77,0 0 0,0 1 1,0-1-1,-1 0 1,1 0-1,-1 0 0,0 0 1,0 0-1,0 0 1,0 0-1,0 0 0,-1 0 1,1 0-1,-1-1 1,0 1-1,0 0 0,0-1 1,0 0-1,0 1 1,-1-1-1,1 0 0,0 0 1,-1 0-1,0-1 1,1 1-1,-1-1 0,0 1 1,-3 0-1,-20 10 22,16-7-22,0-1 1,0 0-1,0-1 0,0 0 0,-16 3 0,21-6-3,0 1 1,0 0-1,0 0 0,0 1 0,-6 2 1,11-5-3,0 1 0,0 0 0,-1 0 0,1 0 0,0-1 0,0 1 0,0 0 0,0 0 0,0-1 0,0 1 0,0 0 0,0 0 0,0-1 0,-1 1 0,1 0 0,0 0 0,0-1 1,0 1-1,1 0 0,-1 0 0,0-1 0,0 1 0,0 0 0,0 0 0,0-1 0,0 1 0,0 0 0,0 0 0,0-1 0,0 1 0,1 0 0,-1 0 0,0 0 0,0-1 0,0 1 1,1 0-1,2-1-4,0 0-5,0 0-1,0 0 1,0 0 0,0-1 0,0 1-1,0-1 1,-1 0 0,1 0-1,3-3 1,16-12-39,-18 14 26,0 1-1,0 0 1,-1-1 0,0 0-1,1 0 1,-1 0 0,0-1-1,-1 1 1,1 0-1,-1-1 1,1 0 0,1-4-1,1-4-1753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1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13464,'0'0'3337,"-1"10"-2823,-18 119 28,-47 173 0,-96 178 283,140-424-690,-3 4 27,13-31 127,-11 34 0,41-109 92,1 1 0,3 0 0,47-72 0,-61 106-338,9-16 140,2 1 0,34-36 0,-40 45-39,-11 14-108,0 0-1,0 0 1,1 1-1,-1-1 1,0 1-1,1-1 1,-1 1-1,1 0 1,3-2-1,-5 7-1,1 1 0,-1-1 0,0 0 0,0 1-1,0-1 1,0 7 0,0 42 136,-2-36-105,2 1-1,-1-1 1,2 1 0,4 16 0,-5-28-46,0-1 0,1 1 0,0 0 0,0-1 0,0 1 0,1-1 0,-1 1 1,1-1-1,0 0 0,0 0 0,1-1 0,-1 1 0,1-1 0,0 1 0,0-1 0,0 0 0,7 4 1,-7-6-13,-1 0 1,0 0 0,1 0 0,-1 0-1,0-1 1,1 1 0,-1-1 0,1 0 0,-1 0-1,1 0 1,-1 0 0,0-1 0,7-1 0,43-15 60,-49 15-59,13-5 20,0-1-1,0 0 0,-1-2 1,0 0-1,20-17 1,-27 19-6,0 0 0,-1 0 0,0-1 0,0 0 0,-1-1 0,0 1 0,-1-1 0,0-1 1,7-15-1,-12 23-11,0-1 0,0 1 0,-1-1 0,1 0 0,-1 1 0,0-1 0,0 0 1,0 1-1,0-1 0,-1 1 0,0-1 0,1 1 0,-1-1 0,-1 1 0,0-4 0,1 6-6,1 0 0,-1-1 0,0 1 0,1 0-1,-1 0 1,0 1 0,1-1 0,-1 0 0,0 0-1,0 0 1,0 0 0,0 1 0,0-1 0,0 0-1,0 1 1,0-1 0,0 1 0,-2-1-1,1 1 2,1 0-1,-1 0 0,1 0 0,-1 0 0,1 0 0,0 0 0,-1 1 1,1-1-1,-1 1 0,1-1 0,0 1 0,-1-1 0,1 1 0,0 0 1,0 0-1,0 0 0,-1 0 0,1-1 0,-1 3 0,-4 3 9,0-1 1,1 1-1,0 0 0,0 1 0,0-1 0,1 1 0,0 0 1,0 0-1,1 0 0,0 1 0,0-1 0,1 1 0,-3 12 1,5-14-3,-1 0 0,1-1 1,0 1-1,0 0 0,1-1 1,0 1-1,0-1 1,0 1-1,1-1 0,-1 1 1,1-1-1,1 0 1,-1 0-1,1 0 0,0 0 1,0 0-1,0-1 0,1 1 1,7 7-1,-10-11-6,1 1 0,0-1 1,-1 0-1,1 0 0,0 1 0,0-1 0,0-1 0,0 1 0,0 0 0,0 0 0,1-1 1,-1 1-1,0-1 0,0 1 0,5-1 0,-2 0 3,0-1-1,1 1 1,-1-1-1,0 0 1,1-1 0,6-2-1,4-3 19,-1 0 0,1-1 0,16-13-1,-9 5 49,31-31 1,-35 29 26,42-30 0,-48 38 25,1-1 1,-1 0-1,-1-1 0,21-25 1,-25 27-110,10-4 89,-17 14-103,0 0-1,-1 0 1,1-1 0,-1 1 0,1 0 0,0 0 0,-1 0-1,1-1 1,0 1 0,0 0 0,-1 0 0,1 0-1,0 0 1,-1 0 0,1 1 0,0-1 0,-1 0-1,1 0 1,0 0 0,-1 1 0,1-1 0,0 0 0,-1 0-1,2 2 1,0 0 6,0 1 1,0 0-1,0 0 0,0 1 0,0-1 0,-1 0 1,1 1-1,-1-1 0,0 1 0,1 3 1,5 44 13,-3-22-12,-3-20 4,1 0 0,0-1 0,1 1 0,0-1 0,6 15 0,-7-21-15,-1 1 0,1-1 0,0 0 0,-1 0 0,1 0 0,0 0 0,0 0 0,1 0 0,-1-1 0,0 1 0,0-1 0,1 0 0,-1 1 0,1-1 0,-1 0 0,1 0 1,0-1-1,-1 1 0,1 0 0,0-1 0,0 0 0,3 1 0,5-1-1,0-1-1,0 1 1,0-2-1,0 1 1,0-2 0,0 1-1,0-2 1,-1 1 0,1-1-1,-1-1 1,10-6 0,1-2 5,0-1 1,0-1 0,31-32 0,-45 40 2,0-1 0,-1 1 1,0-1-1,-1 0 0,8-13 1,-11 16-1,1 0 0,-1 0 0,0 0 0,-1 0 0,1 0 0,-1 0 0,0-1 0,0 1 0,-1 0 1,0 0-1,0-11 0,0 15-8,0 1 1,0-1-1,0 0 0,-1 0 1,1 0-1,0 1 0,0-1 1,0 0-1,-1 0 1,1 1-1,0-1 0,-1 0 1,1 1-1,-1-1 1,1 0-1,-1 1 0,1-1 1,-1 0-1,1 1 0,-1-1 1,0 1-1,1-1 1,-1 1-1,0 0 0,1-1 1,-1 1-1,0 0 0,0-1 1,1 1-1,-1 0 1,0 0-1,0 0 0,0-1 1,1 1-1,-1 0 0,0 0 1,0 0-1,0 0 1,1 0-1,-1 1 0,0-1 1,0 0-1,0 0 0,1 1 1,-1-1-1,0 0 1,0 1-1,0-1 0,-6 4 10,1-1 0,-1 1-1,1 0 1,-7 6 0,9-7-4,-6 5 1,1-1 1,1 2-1,-1-1 1,1 2-1,1-1 1,0 1-1,0 0 0,1 0 1,-10 21-1,14-27-4,1 0-1,-1 0 1,1 0-1,0 0 1,0 0-1,0 0 1,0 0-1,1 0 1,0 0-1,0 0 1,0 1-1,0-1 1,1 0-1,-1 0 1,1 0-1,0 0 1,0 0-1,1 0 1,-1 0-1,1 0 0,0-1 1,0 1-1,0 0 1,1-1-1,-1 0 1,1 1-1,-1-1 1,1 0-1,0 0 1,1-1-1,6 6 1,-1-3 5,1 0 1,0 0-1,0-1 1,1-1-1,-1 1 1,1-1-1,-1-1 1,1 0-1,0-1 1,0 0-1,0-1 1,0 0-1,13-1 1,16-4 8,-1-2 0,47-13-1,-34 3-316,-37 10-2876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33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1 155 14968,'0'0'1783,"10"2"-1213,13 2-165,1 0 0,-1-2 0,25-1 0,-39-1-231,0 0 0,-1-1 0,1 0 1,0 0-1,-1-1 0,1 0 0,-1-1 0,0 0 0,0 0 1,0-1-1,0 0 0,0 0 0,7-6 0,-11 7-35,-1-1 0,0 0 0,0 1 0,0-1 0,0 0 0,-1 0 0,0-1 0,1 1 0,-1-1 0,-1 1 0,1-1 0,-1 1 0,0-1 0,1-7 0,-1 10-81,-1 0-1,0 0 1,0 0-1,0-1 1,0 1 0,0 0-1,0 0 1,-1 0-1,1 0 1,-1 0-1,1 0 1,-1 0 0,0 0-1,0 0 1,0 0-1,0 0 1,0 0-1,0 0 1,0 1 0,-1-1-1,1 0 1,-1 1-1,1-1 1,-1 1-1,0 0 1,1 0 0,-1-1-1,0 1 1,0 0-1,0 0 1,0 1-1,0-1 1,0 0 0,-3 0-1,-4 0 62,-1 0 0,0 1 0,0 0 0,0 1 0,0 0 0,1 0 0,-1 1 0,0 0 0,1 1 0,0 0 0,-1 1 0,1 0 0,0 0 0,1 1 0,-1 0 0,-9 8 0,16-12-75,0 1 0,0 0 0,0-1 0,1 1 0,-1 0 0,1-1 0,-1 1 0,1 0 0,0 0 0,0 0 0,0 1 0,0-1 0,0 0 1,0 0-1,0 0 0,1 1 0,-1-1 0,1 0 0,0 1 0,-1 2 0,2-2 12,-1 0 1,1 1 0,0-1-1,0 0 1,0 1-1,0-1 1,1 0-1,-1 0 1,1 0 0,0 0-1,0 0 1,3 3-1,4 4 90,1-1-1,0 0 0,0 0 0,1-1 1,0-1-1,13 8 0,7 0 285,1 0 0,1-2 0,0-2 0,1-1 0,49 9 0,-58-14 315,-14-2-5574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41.6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321 21 8536,'0'0'6861,"-11"2"-6505,-8 2-149,0 1 0,0 1-1,1 0 1,0 1 0,0 1 0,-24 15 0,26-12 9,0 1 0,1 1 0,0 0 0,-20 24 0,29-29-100,-1 1 1,1 0 0,0 0-1,1 0 1,0 1 0,1 0-1,0 0 1,0 0 0,-4 21-1,6-21-15,1 0 0,0 0 0,0 0 0,1 0 0,1 0 0,0 0 0,0 0 0,1 0 0,0 0 0,0 0 0,1-1 0,7 16 0,-6-18-34,1 1 0,-1-1-1,1 0 1,1-1 0,-1 1-1,1-1 1,0 0 0,1-1-1,0 1 1,-1-1 0,2 0 0,-1-1-1,0 0 1,1 0 0,10 3-1,-4-2 26,-1-1 0,1-1 0,0 0 0,0-1-1,0-1 1,1 0 0,-1 0 0,0-2 0,0 0-1,1 0 1,-1-2 0,0 1 0,-1-2 0,1 0-1,0-1 1,12-6 0,20-11 194,-1-3 0,-1-1-1,44-35 1,-50 34-103,5-3 59,-8 8 82,-1-2 0,-1-2 0,-2-1 0,43-46 1,-73 73-302,0-1 0,-1 0 1,1 1-1,0-1 1,-1 0-1,1 0 0,-1 0 1,1 0-1,-1 1 1,0-1-1,1 0 1,-1 0-1,0 0 0,0 0 1,1-2-1,-2 3-8,1-1 0,0 1 0,0 0 0,0-1 0,0 1-1,0 0 1,-1 0 0,1-1 0,0 1 0,0 0 0,-1-1-1,1 1 1,0 0 0,0 0 0,-1 0 0,1-1 0,0 1-1,-1 0 1,1 0 0,0 0 0,-1 0 0,1-1 0,0 1-1,-1 0 1,1 0 0,0 0 0,-1 0 0,-2 0 36,-1 0 0,1 0-1,0 0 1,0 0 0,-1 1 0,1-1 0,-4 2 0,-4 2 6,1 0 0,1 0 0,-1 1 0,1 0-1,0 1 1,0 0 0,0 0 0,1 1 0,0 0 0,-12 13 0,17-16-27,-1 0 0,1 0 1,0 1-1,0-1 0,0 1 0,1 0 1,0-1-1,-1 1 0,2 0 0,-1 1 1,1-1-1,0 0 0,0 0 0,0 1 1,0-1-1,1 0 0,0 1 0,1-1 1,-1 0-1,1 1 0,0-1 0,0 0 1,3 8-1,-2-8 2,1 1 1,1-1 0,-1-1-1,0 1 1,1 0-1,0-1 1,0 0 0,1 0-1,-1 0 1,1 0-1,8 5 1,-3-3 31,1-1 1,-1 1-1,1-2 1,21 8-1,-26-11-35,-1-1-1,1 1 1,-1-1-1,1 0 1,-1 0-1,1-1 1,0 1-1,-1-1 1,0-1-1,1 1 1,-1-1-1,0 0 1,1 0-1,-1 0 1,8-6-1,-4 3 29,-1-1-1,0 0 0,0 0 0,-1-1 1,0 1-1,0-2 0,0 1 0,5-9 1,-10 11-18,1 1 0,-1 0 0,0-1 0,0 0 0,0 1-1,-1-1 1,0 0 0,0 0 0,0 0 0,0 0 0,-1 0 0,0 0 0,0 0 0,0 0 0,0 0 0,-1 0 0,0 1 0,0-1 0,-3-8 0,2 7 5,-1 1 0,1-1 1,-1 1-1,0 0 0,-1 0 0,1 0 0,-1 0 1,0 0-1,0 1 0,-1 0 0,1 0 0,-1 0 1,0 0-1,0 1 0,-11-6 0,6 4 15,0 0 0,-1 1-1,0 0 1,0 1 0,0 0-1,0 1 1,-19-2 0,15 1-58,55-16-1,182-45 0,-123 37 0,-85 24 0,1 1 0,0 0 0,0 1 0,28 2 0,-40-1 0,-1 0 0,1 1 0,-1 0 0,0-1 0,1 1 0,-1 0 0,0 0 0,1 1 0,-1-1 0,0 0 0,0 1 0,0-1 0,0 1 0,0-1 0,0 1 0,-1 0 0,1 0 0,0 0 0,-1 0 0,0 0 0,1 0 0,-1 1 0,0-1 0,0 0 0,0 1 0,-1-1 0,1 1 0,0-1 0,-1 1 0,0-1 0,1 1 0,-1 4 0,0 7 0,-1 0 0,1 0 0,-2 0 0,-5 22 0,-6 9 0,-26 61 0,29-80 0,3-10 0,5-13 0,1 0 0,-1 1 0,1-1 0,0 1 0,0 0 0,0-1 0,0 1 0,0 5 0,9-14 0,78-75 0,116-82 0,-199 160 0,2-2 0,0 1 0,0-1 0,0 1 0,8-3 0,-13 6 0,1-1 0,-1 1 0,1 0 0,-1 0 0,0 0 0,1 0 0,-1 0 0,1 0 0,-1 0 0,1 0 0,-1 0 0,1 0 0,-1 0 0,1 0 0,-1 0 0,1 0 0,-1 0 0,1 0 0,-1 0 0,1 1 0,-1-1 0,0 0 0,1 0 0,0 1 0,-1 0 0,1 0 0,-1 0 0,0-1 0,1 1 0,-1 0 0,0 0 0,1 0 0,-1 0 0,0 0 0,0 0 0,0 0 0,0 0 0,0 0 0,0 0 0,0 0 0,0 0 0,-1 1 0,-2 15 0,-1 0 0,-1-1 0,-11 25 0,-3 13 0,14-42 0,-5 16 0,9-27 0,1-1 0,0 1 0,0-1 0,0 1 0,0-1 0,0 1 0,0-1 0,0 1 0,0-1 0,0 1 0,0-1 0,0 1 0,0-1 0,0 1 0,0-1 0,1 1 0,-1-1 0,0 0 0,0 1 0,1-1 0,-1 1 0,0-1 0,0 1 0,1-1 0,-1 0 0,0 1 0,1-1 0,-1 0 0,1 1 0,-1-1 0,0 0 0,1 0 0,-1 1 0,1-1 0,-1 0 0,1 0 0,-1 0 0,1 0 0,-1 0 0,1 1 0,-1-1 0,1 0 0,-1 0 0,0 0 0,2 0 0,5-1 0,-1 0 0,1 0 0,0 0 0,0-1 0,-1 1 0,1-2 0,-1 1 0,0-1 0,0 0 0,0 0 0,11-8 0,4-5 0,33-33 0,-26 22 0,100-103 0,-115 123 0,-13 7 0,0 0 0,1 0 0,-1 0 0,0 0 0,0 0 0,1 1 0,-1-1 0,0 0 0,0 0 0,1 0 0,-1 0 0,0 1 0,0-1 0,0 0 0,0 0 0,1 0 0,-1 1 0,0-1 0,0 0 0,0 0 0,0 1 0,0-1 0,0 0 0,0 0 0,1 1 0,-1-1 0,0 0 0,0 0 0,0 1 0,0-1 0,0 1 0,-4 30 0,2-20 0,0 1 0,2 1 0,0-1 0,0 0 0,1 0 0,1 1 0,0-1 0,0 0 0,1 0 0,7 15 0,-9-22 0,1-1 0,0 0 0,0 1 0,0-1 0,0 0 0,1-1 0,0 1 0,0 0 0,0-1 0,0 1 0,0-1 0,1 0 0,-1 0 0,1-1 0,0 1 0,0-1 0,0 1 0,0-1 0,1-1 0,-1 1 0,0 0 0,1-1 0,-1 0 0,1 0 0,-1-1 0,1 1 0,8-1 0,-7-1 0,1 1 0,-1-2 0,0 1 0,0-1 0,0 0 0,-1 0 0,1-1 0,0 0 0,-1 0 0,0 0 0,1-1 0,-1 1 0,7-8 0,5-6 0,0-2 0,17-22 0,-6 5 0,-5 9 0,1 1 0,0 1 0,34-25 0,-57 49 0,0 0 0,1 0 0,-1 0 0,1 0 0,-1 1 0,0-1 0,1 0 0,-1 1 0,1-1 0,0 1 0,-1-1 0,1 1 0,-1 0 0,1 0 0,0 0 0,-1 0 0,1 0 0,0 0 0,-1 0 0,1 0 0,-1 1 0,1-1 0,-1 0 0,1 1 0,0 0 0,-1-1 0,0 1 0,1 0 0,-1 0 0,1 0 0,-1-1 0,0 2 0,0-1 0,1 0 0,-1 0 0,0 0 0,0 0 0,0 1 0,0-1 0,-1 1 0,2 2 0,3 4 0,-1 0 0,-1 0 0,1 1 0,-1-1 0,-1 1 0,2 10 0,-1 8 0,-2 0 0,-1 0 0,-1 1 0,-1-1 0,-1 0 0,-9 30 0,10-38 0,2-19 0,0 0 0,0 0 0,0 1 0,0-1 0,0 0 0,0 0 0,0 0 0,0 1 0,0-1 0,0 0 0,0 0 0,0 0 0,0 1 0,0-1 0,0 0 0,0 0 0,0 0 0,0 0 0,1 1 0,-1-1 0,0 0 0,0 0 0,0 0 0,0 0 0,0 0 0,0 1 0,1-1 0,-1 0 0,0 0 0,0 0 0,0 0 0,0 0 0,1 0 0,-1 0 0,0 0 0,0 0 0,1 1 0,1-3 0,1 1 0,0-1 0,-1 0 0,1 0 0,-1 0 0,1 0 0,-1 0 0,2-3 0,55-57 0,-40 40 0,2 0 0,44-35 0,-46 41 0,-16 13 0,0-1 0,0 1 0,1 0 0,-1 1 0,1-1 0,0 1 0,0 0 0,0 0 0,0 0 0,7-2 0,-10 3 0,-1 1 0,1 0 0,0 0 0,-1 0 0,1 0 0,-1 0 0,1 1 0,0-1 0,-1 0 0,1 0 0,-1 0 0,1 0 0,-1 1 0,1-1 0,-1 0 0,1 1 0,-1-1 0,1 0 0,-1 1 0,1-1 0,-1 0 0,1 1 0,-1-1 0,1 1 0,-1 0 0,5 19 0,-10 25 0,4-37 0,-2 5 0,-3 22 0,5-34 0,1-1 0,0 1 0,0 0 0,0 0 0,0 0 0,0 0 0,0 0 0,0-1 0,0 1 0,0 0 0,0 0 0,1 0 0,-1 0 0,0-1 0,0 1 0,1 0 0,-1 0 0,1 0 0,-1-1 0,1 1 0,-1 0 0,1-1 0,-1 1 0,1 0 0,0-1 0,-1 1 0,1-1 0,0 1 0,0 0 0,1-2 0,0 1 0,0 0 0,0 0 0,0-1 0,0 0 0,0 1 0,0-1 0,0 0 0,0 0 0,-1 0 0,1 0 0,0 0 0,-1 0 0,1 0 0,0-1 0,-1 1 0,3-4 0,5-2 0,154-105 0,-158 108 0,0 1 0,0 0 0,0 0 0,0 0 0,7-2 0,-11 5 0,-1 0 0,1-1 0,0 1 0,0 0 0,-1 0 0,1-1 0,0 1 0,0 0 0,-1 0 0,1 0 0,0 0 0,0 0 0,0 0 0,-1 1 0,1-1 0,0 0 0,0 0 0,-1 0 0,1 1 0,0-1 0,-1 0 0,1 1 0,0-1 0,-1 0 0,1 1 0,0-1 0,-1 1 0,1-1 0,-1 1 0,1 0 0,-1-1 0,1 1 0,-1 0 0,1-1 0,-1 1 0,0 0 0,1-1 0,-1 1 0,0 0 0,0-1 0,0 1 0,1 0 0,-1 0 0,0 0 0,0-1 0,0 1 0,0 0 0,0 0 0,0 0 0,-3 60 0,1-51 0,1-1 0,1 1 0,-1 0 0,2-1 0,-1 1 0,1-1 0,1 1 0,-1-1 0,5 13 0,-4-19 0,0-1 0,-1 1 0,1 0 0,0-1 0,0 0 0,1 1 0,-1-1 0,0 0 0,1 0 0,-1 0 0,1 0 0,0-1 0,0 1 0,0-1 0,0 0 0,0 1 0,0-1 0,0-1 0,0 1 0,0 0 0,0-1 0,0 0 0,0 1 0,1-1 0,2-1 0,5 1 0,-1 0 0,1-1 0,0-1 0,-1 0 0,0 0 0,12-5 0,4-4 0,0-2 0,-1-1 0,-1-1 0,0-1 0,-1-1 0,36-35 0,-35 35 0,-26 20 0,-1 0 0,1-1 0,0 2 0,0-1 0,0 0 0,0 0 0,0 1 0,1-1 0,-2 7 0,-9 38 0,12-42 0,0 0 0,1-1 0,0 1 0,0 0 0,0 0 0,0-1 0,1 1 0,0-1 0,0 0 0,6 11 0,-7-14 0,0 1 0,1-1 0,-1 0 0,0 1 0,1-1 0,0 0 0,-1 0 0,1 0 0,0 0 0,0 0 0,0-1 0,1 1 0,-1-1 0,0 1 0,0-1 0,1 0 0,-1 0 0,1 0 0,-1 0 0,1 0 0,0 0 0,-1-1 0,1 1 0,5-1 0,-4 0 0,0-1 0,-1 0 0,1 0 0,0-1 0,-1 1 0,1-1 0,-1 0 0,1 1 0,-1-2 0,0 1 0,0 0 0,0-1 0,0 1 0,0-1 0,-1 0 0,1 0 0,-1 0 0,1 0 0,-1 0 0,0-1 0,-1 1 0,1-1 0,0 1 0,-1-1 0,2-6 0,-1 0 0,0 0 0,0-1 0,-1 0 0,0 1 0,-1-1 0,0 1 0,0-1 0,-4-13 0,-17-71 0,21 94 0,0 0 0,0 0 0,0 0 0,1 0 0,-1 1 0,0-1 0,0 0 0,0 0 0,1 0 0,-1 1 0,0-1 0,1 0 0,-1 1 0,1-1 0,-1 0 0,1 0 0,-1 1 0,1-1 0,-1 1 0,1-1 0,0 1 0,-1-1 0,1 1 0,0-1 0,-1 1 0,1-1 0,0 1 0,0 0 0,-1-1 0,1 1 0,0 0 0,0 0 0,1 0 0,32-7 0,-31 6 0,35-5 0,-20 2 0,1 1 0,-1 1 0,0 1 0,1 0 0,-1 1 0,0 1 0,34 6 0,-44-5 0,0 1 0,0-1 0,-1 1 0,1 1 0,-1-1 0,0 1 0,0 0 0,0 1 0,8 7 0,-11-8 0,0 0 0,-1 0 0,1 0 0,-1 0 0,0 1 0,-1-1 0,1 1 0,-1 0 0,0 0 0,0 0 0,0 0 0,-1 0 0,1 0 0,-1 1 0,0 7 0,-1-2 0,-1 0 0,0 0 0,0 0 0,-1 0 0,-1-1 0,0 1 0,0-1 0,-1 1 0,0-1 0,-11 18 0,15-28 0,0 0 0,0 0 0,0 0 0,0 0 0,0 0 0,0 0 0,0 0 0,1 0 0,-1 0 0,0 0 0,0 0 0,0 0 0,0 0 0,0 0 0,0 0 0,0 1 0,0-1 0,0 0 0,0 0 0,0 0 0,0 0 0,1 0 0,-1 0 0,0 0 0,0 0 0,0 0 0,0 0 0,0 0 0,0 1 0,0-1 0,0 0 0,0 0 0,0 0 0,0 0 0,0 0 0,0 0 0,0 0 0,0 0 0,0 1 0,0-1 0,15-13 0,21-23 0,-10 9 0,2 1 0,1 1 0,53-36 0,-81 60 0,0 0 0,0 0 0,0 1 0,0-1 0,0 0 0,0 1 0,0-1 0,0 1 0,0-1 0,1 1 0,-1 0 0,0-1 0,0 1 0,0 0 0,1 0 0,-1 0 0,0 0 0,0 0 0,1 0 0,-1 0 0,0 0 0,0 0 0,0 1 0,1-1 0,-1 0 0,0 1 0,0-1 0,0 1 0,0-1 0,0 1 0,0 0 0,0-1 0,0 1 0,0 0 0,0 0 0,0 0 0,0 0 0,0 0 0,-1 0 0,1 0 0,0 0 0,-1 0 0,1 0 0,0 2 0,3 6 0,-1 1 0,0 0 0,0 0 0,1 16 0,0-6 0,-1-9 0,0 0 0,1 0 0,1-1 0,-1 1 0,2-1 0,-1 0 0,2-1 0,-1 1 0,1-1 0,1 0 0,10 10 0,-14-16 0,-1 1 0,1-1 0,0 0 0,0-1 0,0 1 0,0 0 0,1-1 0,-1 0 0,1 0 0,-1-1 0,1 1 0,0-1 0,0 0 0,0 0 0,-1 0 0,1-1 0,0 0 0,0 0 0,0 0 0,0 0 0,0-1 0,0 0 0,0 0 0,-1 0 0,1-1 0,0 1 0,-1-1 0,7-4 0,27-19 981,-17 9-3205,-15 12-468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46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337 903 9144,'0'0'8447,"1"-10"-8213,4-32 11,-5 41-236,0 1 0,0-1 0,0 1-1,0-1 1,0 1 0,0-1 0,0 1 0,0 0-1,0-1 1,0 1 0,0-1 0,0 1 0,-1-1-1,1 1 1,0 0 0,0-1 0,-1 1 0,1-1-1,0 1 1,0 0 0,-1-1 0,1 1 0,-1 0-1,1-1 1,0 1 0,-1 0 0,1 0 0,0-1-1,-1 1 1,1 0 0,-1 0 0,1 0 0,-1 0-1,1 0 1,-1-1 0,-16 3 173,13-1-110,-15 3 87,0 0 1,0 1-1,0 1 1,1 1-1,0 1 1,0 0-1,1 1 0,0 1 1,1 1-1,0 0 1,0 1-1,1 1 1,1 0-1,-22 27 1,32-35-87,0 1 1,0 0-1,0 0 1,1 0-1,0 1 1,0-1-1,1 1 1,0 0 0,0-1-1,0 1 1,1 0-1,0 0 1,1 0-1,-1 0 1,1 0-1,1 0 1,0 10-1,1-12-30,-1-1 0,0 1-1,1 0 1,0 0 0,0-1-1,0 1 1,1-1-1,-1 0 1,1 0 0,0 0-1,0 0 1,1 0 0,-1-1-1,1 1 1,-1-1-1,1 0 1,0 0 0,1 0-1,-1-1 1,0 1 0,1-1-1,-1 0 1,1-1-1,0 1 1,5 0 0,-1 0 18,1 0 0,-1-1 0,1-1 1,-1 0-1,1 0 0,0 0 0,-1-2 0,0 1 1,1-1-1,-1 0 0,0-1 0,0 0 1,0-1-1,0 0 0,-1 0 0,1 0 0,13-11 1,-1-1 115,-1-1 0,-1 0 1,-1-1-1,-1-1 1,24-33-1,-16 15 59,-2-1-1,-1-1 0,-2-1 0,-2 0 1,21-71-1,37-217 772,-66 278-809,-3 16 141,-1 0 0,2-52-1,-11 76 57,-3 17-213,-6 18-94,12-24-81,-17 44 13,3 0-1,1 0 1,3 1-1,2 1 0,1-1 1,3 1-1,2 0 1,2 1-1,1-1 0,15 82 1,-13-113-16,1 1 1,1-1 0,0-1 0,1 1-1,1-1 1,9 17 0,-13-28 2,0 1 0,0 0 1,0-1-1,0 0 0,1 0 0,0 0 1,0 0-1,0 0 0,0-1 0,0 0 1,1 0-1,0 0 0,-1 0 0,1-1 1,0 0-1,0 0 0,1 0 0,-1 0 1,0-1-1,1 0 0,-1 0 0,6 0 1,1-2 18,1 0 0,-1-1 0,0 0 0,-1-1 0,1 0 0,0-1 0,-1 0 0,0-1 0,0 0 0,0-1 0,16-11 0,-13 7 41,-1-1-1,0 0 1,0-1 0,-1 0-1,-1-1 1,0 0-1,15-25 1,-19 27 17,-2 0 0,1 0-1,-1-1 1,6-22 0,-10 31-60,0 0 0,-1 0 0,1 0 0,-1 0-1,1 0 1,-1 0 0,0 0 0,0 1 0,0-1 0,-1 0 0,1 0 0,-1 0 0,1 0-1,-1 0 1,0 0 0,0 1 0,0-1 0,-1 0 0,1 1 0,-1-1 0,1 1 0,-1-1-1,0 1 1,0 0 0,0 0 0,-3-3 0,4 5-10,-1-1 0,1 0 0,-1 1 0,1-1 0,-1 1 0,0-1 0,1 1 0,-1 0 0,0 0 0,1-1 0,-1 1 0,0 1 0,1-1 0,-1 0 0,0 0 0,1 0 0,-1 1 0,0-1 0,1 1 1,-1 0-1,1-1 0,-1 1 0,1 0 0,-1 0 0,1 0 0,-2 1 0,-4 3 14,-1 1 0,1 1 1,-8 8-1,13-13-27,-4 5 0,-1 0-1,1 1 0,1-1 0,-1 1 0,1 1 1,1-1-1,0 1 0,0 0 0,0 0 1,1 0-1,1 0 0,-1 0 0,2 1 0,-1-1 1,1 1-1,1-1 0,-1 1 0,2 0 1,-1-1-1,2 1 0,-1-1 0,1 1 0,0-1 1,1 0-1,0 0 0,1 0 0,0 0 1,0 0-1,6 8 0,-3-7 0,0-1 0,0 0 0,1 0 0,0-1 0,1 0 0,0 0 0,0-1 0,0 0 0,1-1 0,20 10 0,-20-12 0,-1-1 0,0 0 0,1-1 0,0 0 0,-1 0 0,1-1 0,0 0 0,0-1 0,0 0 0,0-1 0,-1 0 0,1 0 0,15-5 0,-4-1 0,1 0 0,-2-2 0,1-1 0,-1 0 0,-1-2 0,0 0 0,18-15 0,118-113 0,-108 95 0,-45 43 0,0-1 0,0 1 0,0 0 0,0 0 0,1 0 0,-1 1 0,1-1 0,0 1 0,-1-1 0,1 1 0,0 0 0,0 0 0,-1 0 0,1 0 0,4 0 0,-7 1 0,0 1 0,1-1 0,-1 0 0,0 1 0,1-1 0,-1 0 0,0 1 0,0-1 0,0 1 0,1-1 0,-1 0 0,0 1 0,0-1 0,0 1 0,0-1 0,0 0 0,0 1 0,0-1 0,0 1 0,0-1 0,0 1 0,0-1 0,0 1 0,0-1 0,0 0 0,0 1 0,-1-1 0,1 1 0,0-1 0,0 0 0,0 1 0,-1 0 0,-6 21 0,5-18 0,-13 33 0,-29 50 0,29-60 0,1 1 0,1 1 0,-17 55 0,29-69 0,1-15 0,0 0 0,0 0 0,0 0 0,0 0 0,0 1 0,0-1 0,0 0 0,0 0 0,1 0 0,-1 0 0,0 0 0,0 1 0,0-1 0,0 0 0,0 0 0,1 0 0,-1 0 0,0 0 0,0 0 0,0 0 0,0 0 0,1 0 0,-1 0 0,0 0 0,0 1 0,0-1 0,0 0 0,1 0 0,-1 0 0,0 0 0,0 0 0,0 0 0,1 0 0,-1-1 0,0 1 0,0 0 0,22-13 0,-12 5 0,171-109 0,-164 104 0,31-19 0,-45 30 0,0 1 0,1-1 0,-1 0 0,1 1 0,-1 0 0,1 0 0,-1 0 0,1 0 0,0 1 0,0-1 0,6 1 0,-10 0 0,1 0 0,-1 0 0,0 0 0,1 0 0,-1 0 0,0 1 0,1-1 0,-1 0 0,0 0 0,1 0 0,-1 1 0,0-1 0,0 0 0,1 0 0,-1 1 0,0-1 0,0 0 0,1 1 0,-1-1 0,0 0 0,0 0 0,0 1 0,0-1 0,0 1 0,1-1 0,-1 0 0,0 1 0,0-1 0,0 0 0,0 1 0,0-1 0,0 0 0,0 1 0,-3 16 0,2-10 0,-11 89 0,12-94 0,0 0 0,-1-1 0,1 1 0,0-1 0,0 1 0,0-1 0,1 1 0,-1-1 0,0 1 0,0 0 0,1-1 0,-1 1 0,1-1 0,-1 0 0,1 1 0,0-1 0,0 1 0,0-1 0,-1 0 0,1 0 0,2 3 0,-1-3 0,0 0 0,0 0 0,0 1 0,0-1 0,1 0 0,-1-1 0,0 1 0,0 0 0,1-1 0,-1 1 0,1-1 0,3 1 0,4-1 0,-1-1 0,1 0 0,0 0 0,-1-1 0,17-5 0,-2-1 0,-1-1 0,0-1 0,0-1 0,-1-1 0,26-19 0,-2 1 0,-30 20 0,1-1 0,-2 0 0,1-1 0,19-20 0,-10 8 0,-15 18 0,-13 16 0,-4 2 0,2 0 0,0 0 0,0 0 0,1 0 0,-3 14 0,5-18 0,1 0 0,0 0 0,0-1 0,1 1 0,0 0 0,0 0 0,1-1 0,0 1 0,3 13 0,-3-18 0,1 0 0,-1 0 0,0 0 0,1 0 0,0-1 0,0 1 0,0-1 0,0 1 0,0-1 0,0 0 0,1 0 0,-1 0 0,1 0 0,0 0 0,-1 0 0,1-1 0,0 1 0,0-1 0,0 0 0,0 0 0,0 0 0,0 0 0,0-1 0,0 1 0,1-1 0,-1 0 0,0 0 0,0 0 0,0 0 0,1 0 0,4-2 0,-3 1 0,0 1 0,0-2 0,0 1 0,0-1 0,0 1 0,0-1 0,-1-1 0,1 1 0,-1 0 0,0-1 0,1 0 0,-1 0 0,0-1 0,-1 1 0,1-1 0,-1 0 0,1 0 0,-1 0 0,3-6 0,0-2 0,-2 1 0,1-2 0,-2 1 0,0 0 0,0-1 0,-1 1 0,1-20 0,-3 28 0,0 1 0,0-1 0,0 1 0,0-1 0,-1 1 0,0-1 0,1 1 0,-1-1 0,0 1 0,-1 0 0,1-1 0,-1 1 0,1 0 0,-1 0 0,0 0 0,0 0 0,0 0 0,-1 1 0,1-1 0,-1 1 0,1-1 0,-1 1 0,0 0 0,0 0 0,0 0 0,0 0 0,0 1 0,0-1 0,-1 1 0,1 0 0,-6-1 0,2-1 0,-12-2 0,19 5 0,0 0 0,0-1 0,-1 1 0,1 0 0,0 0 0,-1 0 0,1 0 0,0 0 0,-1 0 0,1 0 0,0 0 0,-1 0 0,1 0 0,0 0 0,-1 0 0,1 0 0,0 0 0,-1 0 0,1 0 0,0 0 0,0 0 0,-1 0 0,1 0 0,0 0 0,-1 1 0,1-1 0,0 0 0,0 0 0,-1 0 0,1 1 0,0-1 0,-1 0 0,3 2 0,-1-1 0,1-1 0,-1 1 0,1 0 0,0 0 0,-1 0 0,1-1 0,0 1 0,0-1 0,-1 0 0,1 1 0,0-1 0,0 0 0,0 0 0,1 0 0,1 0 0,39 3 0,-1-2 0,68-7 0,10 0 0,-110 6 0,0 1 0,1 0 0,-1 0 0,0 0 0,0 2 0,0-1 0,12 5 0,-19-5 0,1 0 0,-1-1 0,1 1 0,-1 0 0,0 1 0,0-1 0,0 1 0,0-1 0,0 1 0,0 0 0,-1 0 0,1 0 0,-1 0 0,0 1 0,0-1 0,0 1 0,-1-1 0,1 1 0,-1-1 0,0 1 0,2 6 0,-1 6 0,-1 0 0,-1 1 0,-1 20 0,-1 2 0,2-39 0,0 1 0,0-1 0,0 0 0,1 0 0,-1 1 0,0-1 0,0 0 0,0 0 0,0 1 0,0-1 0,0 0 0,0 0 0,1 0 0,-1 1 0,0-1 0,0 0 0,0 0 0,1 0 0,-1 0 0,0 1 0,0-1 0,0 0 0,1 0 0,-1 0 0,0 0 0,0 0 0,1 0 0,-1 0 0,0 1 0,0-1 0,1 0 0,-1 0 0,0 0 0,0 0 0,1 0 0,-1 0 0,0 0 0,0 0 0,1-1 0,-1 1 0,0 0 0,0 0 0,1 0 0,-1 0 0,0 0 0,0 0 0,1 0 0,-1-1 0,0 1 0,1 0 0,15-9 0,-13 8 0,18-13 0,-1-1 0,33-29 0,13-11 0,-59 50 0,9-7 0,1 0 0,0 1 0,36-16 0,-52 27 0,0-1 0,0 1 0,0 0 0,0-1 0,0 1 0,0 0 0,0-1 0,0 1 0,0 0 0,0 0 0,0 0 0,0 0 0,0 0 0,0 0 0,0 1 0,0-1 0,2 1 0,-3-1 0,1 0 0,-1 1 0,1-1 0,-1 1 0,0-1 0,1 1 0,-1-1 0,0 1 0,1-1 0,-1 1 0,0-1 0,0 1 0,1-1 0,-1 1 0,0-1 0,0 1 0,0 0 0,0-1 0,0 1 0,0-1 0,0 1 0,0 0 0,-1 5 0,0-1 0,0 0 0,0 0 0,-1 1 0,-2 4 0,4-9 0,-5 11 0,0 0 0,1 1 0,1-1 0,0 1 0,0-1 0,1 1 0,0 15 0,3-27 0,-1 0 0,0 0 0,0-1 0,1 1 0,-1 0 0,0-1 0,1 1 0,-1-1 0,1 1 0,-1 0 0,0-1 0,1 1 0,-1-1 0,1 1 0,0-1 0,-1 1 0,1-1 0,-1 0 0,1 1 0,0-1 0,-1 0 0,1 1 0,0-1 0,-1 0 0,1 0 0,0 0 0,0 0 0,-1 1 0,1-1 0,0 0 0,0 0 0,-1 0 0,1-1 0,0 1 0,-1 0 0,1 0 0,1-1 0,34-6 0,-2-6 0,-1-1 0,39-22 0,2-2 0,-60 30 0,16-7 0,-29 14 0,1 1 0,-1-1 0,1 1 0,-1-1 0,0 1 0,1 0 0,-1-1 0,1 1 0,-1 0 0,1 0 0,0 0 0,-1 0 0,1 0 0,-1 0 0,3 2 0,-3-2 0,0 1 0,-1-1 0,1 1 0,-1-1 0,1 1 0,-1 0 0,1-1 0,-1 1 0,1 0 0,-1 0 0,0-1 0,1 1 0,-1 0 0,0 0 0,0-1 0,1 1 0,-1 0 0,0 0 0,0 0 0,0 0 0,0-1 0,0 1 0,-1 1 0,-3 25 0,2-17 0,-1 10 0,-3 29 0,5-46 0,1 0 0,0 0 0,1 0 0,-1 0 0,0 0 0,1 0 0,0 0 0,-1 0 0,1 0 0,0 0 0,1 0 0,2 4 0,-2-5 0,0-1 0,-1 1 0,2-1 0,-1 1 0,0-1 0,0 0 0,0 0 0,1 0 0,-1 0 0,0 0 0,1-1 0,-1 1 0,1-1 0,-1 0 0,1 1 0,-1-1 0,1 0 0,-1 0 0,0-1 0,3 1 0,8-2 0,-1 0 0,19-5 0,-8-1 0,0-1 0,-1 0 0,0-2 0,0 0 0,29-23 0,-22 13 0,-1-1 0,-1-2 0,25-29 0,-9 10 0,-56 119 0,11-68 0,1 0 0,1 0 0,-1 1 0,1-1 0,1 0 0,0 0 0,0 0 0,0 0 0,1 0 0,0 0 0,1 0 0,0-1 0,0 1 0,0-1 0,7 11 0,-8-16 0,0 1 0,0-1 0,0 0 0,1 0 0,-1 0 0,1 0 0,-1 0 0,1 0 0,0-1 0,-1 1 0,1-1 0,0 0 0,0 0 0,0 0 0,0 0 0,0 0 0,0 0 0,0-1 0,0 0 0,1 0 0,-1 0 0,0 0 0,6-1 0,2 0 0,0-1 0,0 0 0,0-1 0,0 0 0,13-7 0,2-4 0,0-1 0,-1-1 0,-1-1 0,0-1 0,31-32 0,-22 20 0,49-34 0,-82 64 0,0 0 0,0 0 0,1 0 0,-1 0 0,0 0 0,0 0 0,0 0 0,1 0 0,-1 0 0,0 0 0,0 0 0,1 0 0,-1 0 0,0 0 0,0 0 0,1 0 0,-1 0 0,0 0 0,0 0 0,0 1 0,1-1 0,-1 0 0,0 0 0,0 0 0,0 0 0,0 0 0,1 1 0,-1-1 0,0 0 0,0 0 0,0 0 0,0 1 0,0-1 0,1 0 0,-1 0 0,0 0 0,0 1 0,0-1 0,0 0 0,0 0 0,0 1 0,0-1 0,0 0 0,0 0 0,0 0 0,0 1 0,0-1 0,0 0 0,0 0 0,0 1 0,0-1 0,0 0 0,0 0 0,0 1 0,-1-1 0,1 0 0,0 0 0,-2 22 0,2-18 0,-4 27 0,1-13 0,1 0 0,1 0 0,1 1 0,0-1 0,1 1 0,5 21 0,-6-39 0,0 0 0,0 0 0,1-1 0,-1 1 0,0 0 0,1 0 0,-1 0 0,1 0 0,-1-1 0,1 1 0,-1 0 0,1-1 0,0 1 0,-1 0 0,1-1 0,0 1 0,0-1 0,-1 1 0,1-1 0,0 1 0,0-1 0,0 0 0,0 1 0,-1-1 0,1 0 0,0 0 0,0 1 0,0-1 0,0 0 0,0 0 0,0 0 0,0 0 0,0 0 0,0 0 0,0-1 0,-1 1 0,1 0 0,0 0 0,2-1 0,3-2 0,1 1 0,-1-1 0,1-1 0,6-4 0,-10 6 0,20-12 0,55-34 0,93-42 0,-167 88 0,0 1 0,0-1 0,1 0 0,-1 1 0,0 0 0,9-1 0,-12 2 0,0 0 0,0 0 0,0 0 0,0 1 0,0-1 0,0 0 0,0 0 0,0 1 0,0-1 0,0 1 0,0-1 0,0 0 0,-1 1 0,1 0 0,0-1 0,0 1 0,-1 0 0,1-1 0,0 1 0,-1 0 0,1-1 0,-1 1 0,1 0 0,-1 0 0,1 0 0,-1 0 0,1 0 0,-1 0 0,0 0 0,0-1 0,1 1 0,-1 0 0,0 0 0,0 0 0,0 0 0,0 0 0,0 2 0,0 8 0,-1-1 0,0 1 0,-4 17 0,3-18 0,0-1 0,1 1 0,0 0 0,0 16 0,1-24 0,1 0 0,-1 0 0,0 0 0,1-1 0,-1 1 0,1 0 0,0 0 0,-1-1 0,1 1 0,0-1 0,0 1 0,0 0 0,0-1 0,0 0 0,1 1 0,-1-1 0,0 0 0,3 3 0,-1-3 0,0 1 0,0-1 0,0 0 0,0 1 0,0-1 0,1-1 0,-1 1 0,0 0 0,6 0 0,5-1 0,-1-1 0,1 0 0,25-6 0,-36 7 0,10-4 0,-1-1 0,1 0 0,-1 0 0,-1-1 0,1-1 0,-1 0 0,0 0 0,0-1 0,-1 0 0,12-14 0,24-15 0,-29 23 0,0 0 0,0 1 0,27-14 0,15-11 0,-47 30 0,1 1 0,0 0 0,13-5 0,6-2 0,-28 12 0,0 1 0,0-1 0,1 1 0,-1 0 0,1 1 0,-1-1 0,1 1 0,-1 0 0,1 0 0,8 2 0,-13-2 0,0 0 0,1 0 0,-1 0 0,0 0 0,0 0 0,0 0 0,0 0 0,0 0 0,1 0 0,-1 1 0,0-1 0,0 0 0,0 0 0,0 0 0,0 0 0,0 0 0,0 1 0,0-1 0,0 0 0,1 0 0,-1 0 0,0 0 0,0 0 0,0 1 0,0-1 0,0 0 0,0 0 0,0 0 0,0 0 0,0 1 0,0-1 0,0 0 0,0 0 0,0 0 0,0 1 0,0-1 0,-1 0 0,1 0 0,0 0 0,0 0 0,0 1 0,-7 9 0,-13 9 0,19-18 0,-53 47 0,13-13 0,1 1 0,-60 74 0,97-107 0,1 0 0,0 0 0,0 0 0,0 1 0,0-1 0,1 1 0,-1-1 0,1 1 0,-1 4 0,2-7 0,0-1 0,0 1 0,0-1 0,0 1 0,0 0 0,0-1 0,0 1 0,0-1 0,0 1 0,0-1 0,1 1 0,-1 0 0,0-1 0,0 1 0,1-1 0,-1 1 0,0-1 0,1 1 0,-1-1 0,0 1 0,1-1 0,-1 0 0,1 1 0,1 0 0,-1 0 0,0-1 0,1 1 0,-1-1 0,1 0 0,-1 0 0,0 1 0,1-1 0,-1 0 0,1 0 0,-1 0 0,0 0 0,1-1 0,1 1 0,8-3 0,0 0 0,-1 0 0,1-1 0,-1 0 0,0-1 0,0 0 0,-1 0 0,16-12 0,1-4 0,36-36 0,-62 56 0,1 0 0,0 0 0,0 0 0,0 0 0,0 0 0,0 0 0,0 0 0,0 1 0,0-1 0,0 0 0,0 1 0,0-1 0,0 0 0,1 1 0,-1 0 0,0-1 0,0 1 0,1 0 0,1-1 0,-2 2 0,0 0 0,0 0 0,-1-1 0,1 1 0,-1 0 0,1 0 0,-1 0 0,1 0 0,-1 0 0,1 0 0,-1 0 0,0 0 0,1 0 0,-1 0 0,0 0 0,0 0 0,0 0 0,0 0 0,0 0 0,0 0 0,0 0 0,0 2 0,-1 1 0,1 1 0,1 0 0,-1-1 0,1 1 0,-1 0 0,1-1 0,1 1 0,-1-1 0,1 1 0,-1-1 0,1 0 0,4 7 0,-3-8 0,0 0 0,0 0 0,0 0 0,0-1 0,1 1 0,-1-1 0,1 1 0,-1-1 0,1 0 0,0 0 0,0-1 0,0 1 0,0-1 0,6 1 0,2 1 0,1-1 0,0 0 0,0-1 0,0-1 0,0 0 0,0 0 0,0-1 0,0-1 0,0 0 0,-1-1 0,1-1 0,-1 0 0,0 0 0,0-1 0,0-1 0,0 0 0,14-10 0,-6 2 0,-1-1 0,-1-1 0,-1 0 0,0-2 0,-1 0 0,0-1 0,-2 0 0,20-35 0,179-358 0,-124 233 0,-70 141 0,30-62 0,-44 88 0,-1 0 0,0 0 0,0 0 0,-2-1 0,1 0 0,0-13 0,-3 25 0,0-1 0,0 1 0,0-1 0,0 1 0,0-1 0,-1 1 0,1-1 0,0 1 0,-1-1 0,1 1 0,-1 0 0,1-1 0,-1 1 0,-1-3 0,1 4 0,1-1 0,-1 1 0,1 0 0,-1-1 0,1 1 0,-1-1 0,0 1 0,1 0 0,-1-1 0,1 1 0,-1 0 0,0 0 0,1 0 0,-1-1 0,0 1 0,0 0 0,1 0 0,-1 0 0,0 0 0,1 0 0,-1 0 0,-1 1 0,-1-1 0,0 1 0,0 1 0,1-1 0,-1 0 0,0 1 0,0-1 0,1 1 0,-1 0 0,1 0 0,0 0 0,-1 0 0,-3 5 0,-15 23 0,1 2 0,1 0 0,1 1 0,2 1 0,-12 36 0,8-9 0,2 0 0,3 1 0,2 1 0,-6 87 0,16-115 0,-1-13 0,2 1 0,1-1 0,1 0 0,0 0 0,2 1 0,6 32 0,-7-53 0,-1-1 0,1 1 0,0 0 0,-1-1 0,1 1 0,0-1 0,0 1 0,0-1 0,0 1 0,0-1 0,1 0 0,-1 1 0,0-1 0,1 0 0,-1 0 0,0 0 0,1 0 0,2 1 0,-1-1 0,0 1 0,1-1 0,-1-1 0,1 1 0,-1 0 0,1-1 0,-1 0 0,1 0 0,3 0 0,7-2 0,0 0 0,1-1 0,21-8 0,-31 10 0,39-15 0,-1-2 0,0-2 0,-2-1 0,63-43 0,-85 54 0,-17 11 0,-10 8 0,1-3 0,0 1 0,1-1 0,0 2 0,0-1 0,0 1 0,1 0 0,0 0 0,1 0 0,0 1 0,0 0 0,1-1 0,0 1 0,0 1 0,1-1 0,1 0 0,-1 0 0,1 1 0,1-1 0,0 1 0,0-1 0,4 19 0,-4-25 0,1-1 0,0 1 0,0-1 0,1 1 0,-1-1 0,0 1 0,1-1 0,-1 0 0,1 0 0,0 0 0,0 0 0,0 0 0,0 0 0,0 0 0,0-1 0,1 1 0,-1-1 0,0 0 0,1 1 0,-1-1 0,1 0 0,-1 0 0,1-1 0,0 1 0,-1-1 0,6 1 0,-2 0 0,1 0 0,0-1 0,0 0 0,-1 0 0,1-1 0,0 0 0,-1 0 0,1 0 0,11-5 0,-9 2 0,0 0 0,-1-1 0,1 0 0,-1 0 0,-1-1 0,11-9 0,-14 11 0,-1 1 0,1-1 0,-1 0 0,0 0 0,0-1 0,-1 1 0,1 0 0,-1-1 0,0 0 0,0 1 0,0-1 0,-1 0 0,2-9 0,-3 12 0,0 1 0,0-1 0,0 0 0,0 1 0,-1-1 0,1 0 0,0 1 0,-1-1 0,1 0 0,-1 1 0,0-1 0,0 1 0,1-1 0,-1 1 0,0 0 0,0-1 0,0 1 0,0 0 0,-1 0 0,1-1 0,0 1 0,0 0 0,-1 0 0,1 0 0,-1 1 0,1-1 0,-1 0 0,1 0 0,-1 1 0,1-1 0,-1 1 0,0 0 0,1-1 0,-3 1 0,-8-2 0,1 0 0,-1 1 0,-20 1 0,25 0 0,-12 5 0,14-1 0,13-2 0,17-2 0,-1-1 0,1-1 0,44-10 0,-20 3 0,-43 9 0,7-3 0,1 1 0,0 1 0,0 0 0,17 2 0,-27-1 0,0 1 0,-1 0 0,1 0 0,0 0 0,-1 0 0,0 0 0,1 1 0,-1-1 0,0 1 0,1 0 0,-1 0 0,0 0 0,0 0 0,-1 1 0,1-1 0,0 1 0,-1 0 0,0 0 0,1 0 0,2 6 0,3 7 0,-2 0 0,0 0 0,5 21 0,-5-16 0,12 30 0,-15-44 0,0-1 0,1 0 0,-1 0 0,1-1 0,1 1 0,-1-1 0,1 1 0,9 7 0,-6-7 0,1 0 0,0-1 0,0 0 0,0 0 0,1-1 0,-1 0 0,1 0 0,0-2 0,0 1 0,1-1 0,-1 0 0,0-1 0,1 0 0,11-2 0,-16 1 0,1 0 0,-1-1 0,1 0 0,-1 0 0,0-1 0,0 1 0,0-1 0,0-1 0,0 1 0,0-1 0,0 0 0,-1-1 0,1 1 0,-1-1 0,0 0 0,0 0 0,-1-1 0,1 1 0,-1-1 0,0 0 0,0 0 0,-1-1 0,6-10 0,2-13-3963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46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21807,'0'0'1888,"68"-16"-888,17 4 0,50-6-288,4-1 8,-18 7-480,-16 6 0,-13 8-208,-49 4 0,-13 4-96,6 1 16,-12-3-64,-12-2 16,-8 0-56,-16 0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7:47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14 125 17583,'0'0'2304,"-14"-74"-1520,44 48-280,13 2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02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1403 4512,'0'0'960,"11"-8"-594,228-125 849,467-150-595,-616 252-594,474-172 239,19-48 181,-272 99-235,-195 98-92,127-72 395,-195 97-261,94-50 617,-117 66 175,37-25 0,-59 36-395,-27 17-1869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03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1832 4816,'0'0'1289,"17"-11"-768,16-11-285,196-118 1140,60-12-536,-57 32-442,200-117 3,-245 133-264,141-75 194,122-37 339,-202 101-277,536-304 1669,-735 390-1549,2 2-1,70-28 1,-111 51-146,-11 2 216,-17 7-82,-44 24-2288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5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3312,'0'0'7198,"10"1"-6786,28 2 6,-21-6 245,-16 3-633,-1 0 1,0 0 0,0-1 0,1 1 0,-1 0-1,0 0 1,0 0 0,1 0 0,-1 0 0,0 0-1,0 0 1,1 0 0,-1 0 0,0 0-1,0 0 1,1 0 0,-1 0 0,0 0 0,1 0-1,-1 0 1,0 0 0,0 1 0,1-1 0,-1 0-1,0 0 1,0 0 0,1 0 0,-1 0 0,0 1-1,2-1 49,-1 0-1,1 1 1,-1-1-1,1 0 0,-1 0 1,1-1-1,-1 1 1,1 0-1,-1 0 0,1-1 1,-1 1-1,1-1 1,-1 1-1,1-1 1,-1 0-1,0 1 0,1-1 1,-1 0-1,0 0 1,0 0-1,1 0 0,-1 0 1,1-2-1,5-2 548,17 15 3805,-22-9-4396,1 2 9,1 0 0,-1 0 1,1 0-1,0 0 0,0 0 0,0-1 0,0 0 1,0 0-1,0 0 0,1-1 0,-1 1 1,1-1-1,-1 0 0,6 0 0,22 2 101,37-4-1,21 2 59,115-1 335,-88-2 162,-41-2 273,-69 0-384,-2 2-3783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6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0 702 6824,'0'0'3918,"11"-12"-3467,159-163 1164,-66 83-530,36-36 892,-118 107-1491,-15 15-217,-1 0 0,1 0 0,-1-1 0,0 0 0,-1 0 0,1 0 0,-1-1 0,6-12 0,-9 11 566,-6 13-215,-6 14-262,-2 7-180,5-12-122,0 0 0,1 1-1,1-1 1,0 1 0,1 0 0,1 1-1,-4 27 1,6-31-28,1 0-1,1 0 1,0 0 0,0 0-1,1-1 1,0 1 0,1-1-1,4 12 1,-4-16-8,0 0-1,1 0 1,-1 0 0,1-1 0,0 0-1,1 1 1,-1-2 0,1 1 0,0 0-1,0-1 1,1 0 0,-1 0 0,1 0 0,6 2-1,-7-3-1,1-1 0,-1 0-1,1-1 1,-1 1 0,1-1 0,0 0-1,-1 0 1,1-1 0,0 0-1,0 0 1,0 0 0,-1-1-1,1 0 1,0 0 0,-1 0 0,1 0-1,0-1 1,-1 0 0,0-1-1,1 1 1,-1-1 0,7-5-1,6-4 30,-1-1 0,0-1 0,-1-1 0,25-28 0,118-147 214,-136 159-205,-2-1-1,-1-1 0,-2 0 1,20-51-1,-36 79-38,-1 0-1,0 0 1,0 0-1,0 0 1,0 0-1,-1 0 1,0-7-1,-2 11 68,-4 8-51,-8 14-23,11-17 1,-11 19 14,0 1 0,1 1-1,2 1 1,0-1 0,2 2 0,-10 44 0,17-55-3,0-1 0,1 1 0,1 0 0,3 29 0,17 59 117,-13-70-65,-6-31-54,0 0 0,0 0 0,0-1 0,1 1 0,-1 0 0,1-1 0,-1 1 0,1-1 0,0 0 0,0 0 0,0 0 0,0 1 0,0-2 0,0 1 0,1 0 0,3 2 0,4 2-564,1-1-1,19 7 0,-11-4-2412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7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10448,'0'0'232,"1"0"-142,0 0 0,1 0 1,-1 0-1,0-1 0,0 1 1,0 0-1,0 0 1,1 1-1,-1-1 0,0 0 1,0 0-1,2 1 0,2 4 171,0 1-1,1-1 1,-2 1 0,1 0-1,-1 1 1,0-1-1,0 1 1,-1 0-1,4 8 1,6 11 817,-8-14-730,-5-11-383,0 1 1,1-1-1,-1 1 1,1-1-1,-1 1 1,1-1-1,-1 0 1,1 0-1,0 1 1,0-1-1,0 0 1,-1 0-1,1 0 0,0 0 1,0 0-1,1 0 1,-1 0-1,0 0 1,0 0-1,0 0 1,3 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1094 12456,'0'0'1976,"-7"9"-2120,-18 32-50,17-25-21,9-11-60,16-17 89,27-31 264,-1-2 0,69-98-1,57-116 393,-163 249-450,63-100 203,54-88 422,-110 173-298,0-1 0,12-38 0,-24 58-30,-4 5 58,-7 11-50,-22 45 72,-43 96 0,60-119-308,-82 217 465,80-194-362,3 1 0,-11 94 1,25-146-181,-2 13 48,1 0 0,1 24 1,0-38-45,1 1 1,-1 0-1,1 0 0,-1-1 1,1 1-1,0-1 1,1 1-1,-1-1 1,1 1-1,-1-1 1,1 0-1,0 1 1,0-1-1,1 0 1,-1 0-1,0-1 1,4 4-1,-4-5 0,1 0-1,-1 0 1,1 0 0,-1 0-1,1 0 1,-1 0 0,1-1-1,-1 1 1,1-1 0,0 0-1,-1 0 1,1 0-1,0 0 1,-1 0 0,1-1-1,0 1 1,-1-1 0,1 1-1,-1-1 1,1 0 0,3-2-1,4-2 27,1 0-1,-1-1 0,15-11 0,1-4 39,-1-1-1,-1-2 0,-1 0 0,-1-1 1,35-53-1,76-154 306,-80 133-231,11-13 46,41-75 184,-87 149-273,-2 0 0,-1 0 0,10-45 0,-24 82-107,0-6 31,1 0 1,-1 1 0,0-1-1,0 0 1,0 0 0,-2-11-1,1 18-30,0-1-1,1 1 0,-1 0 1,0-1-1,0 1 0,0 0 1,0-1-1,-1 1 0,1 0 1,0-1-1,0 1 1,0 0-1,0-1 0,0 1 1,0 0-1,0-1 0,-1 1 1,1 0-1,0 0 0,0-1 1,0 1-1,-1 0 0,1 0 1,0-1-1,0 1 0,-1 0 1,1 0-1,0 0 1,0-1-1,-1 1 0,1 0 1,0 0-1,-1 0 0,1 0 1,0 0-1,-1 0 0,1 0 1,0-1-1,-1 1 0,1 0 1,0 0-1,-1 0 0,1 1 1,0-1-1,-1 0 0,1 0 1,0 0-1,-1 0 1,1 0-1,0 0 0,0 0 1,-1 0-1,1 1 0,0-1 1,-1 0-1,1 0 0,0 0 1,-1 1-1,-17 16 109,16-14-107,-17 20 44,2 0 0,1 1 0,0 0 0,2 2 0,-21 51 0,-38 145 142,69-207-180,-42 151 135,-47 151 266,82-287-266,-1-1 0,-1 0-1,-1 0 1,-24 35 0,72-127 338,-2 8-340,43-58 0,-57 90-85,0 1-1,2 1 1,0 0-1,44-33 1,-61 52-44,0 0 1,0 0-1,0 0 1,0 0-1,0 1 1,0-1-1,0 1 1,0 0-1,6-1 1,-8 2-11,0 0 0,1 0 0,-1 0 0,0 0 0,0 1 0,0-1 0,0 0 0,0 1 0,1-1 0,-1 1 0,0-1 0,0 1 0,0 0 0,0-1 0,0 1 0,-1 0 0,1 0 0,0 0 0,0-1 0,0 1 0,-1 0 0,1 0 0,0 0 0,-1 0 0,1 0 0,-1 1 0,1-1 0,-1 1 0,7 16 34,-1 0 0,-1 0 0,5 37 0,-6-30 9,10 34 1,-12-51-36,1 0 0,1 0 0,-1 0 0,1-1 0,0 0 0,1 0 0,0 0 0,7 8 0,-9-12-7,0 0 0,0-1 0,0 1 0,0-1 0,0 0 0,0 1 0,1-2 0,-1 1 0,1 0 0,0-1 0,-1 1 0,1-1 0,0 0 0,0 0 0,0-1 0,4 1 0,-2-1 4,0 0-1,1-1 0,-1 0 0,0 0 1,0 0-1,0-1 0,0 0 0,0 0 1,8-4-1,-3 1 11,-1-1 0,0-1 0,0 0 0,-1 0 1,0 0-1,0-1 0,-1-1 0,0 0 0,0 0 0,8-13 1,-12 14 10,0 0 0,-1-1 1,0 1-1,0-1 1,-1 0-1,0 0 1,0 0-1,-1 0 1,-1 0-1,1 0 0,-1 0 1,-1 0-1,0 0 1,-3-14-1,4 22-27,0 1-1,0-1 0,0 0 1,-1 1-1,1-1 1,0 1-1,0-1 0,-1 1 1,1-1-1,0 0 1,-1 1-1,1 0 0,0-1 1,-1 1-1,1-1 1,-1 1-1,1-1 1,-1 1-1,1 0 0,-1-1 1,1 1-1,-1 0 1,1 0-1,-1-1 0,0 1 1,1 0-1,-1 0 1,1 0-1,-1 0 0,0-1 1,1 1-1,-1 0 1,1 0-1,-1 0 1,0 1-1,1-1 0,-1 0 1,0 0-1,1 0 1,-1 0-1,1 0 0,-1 1 1,1-1-1,-1 0 1,1 1-1,-1-1 0,0 0 1,1 1-1,0-1 1,-1 1-1,1-1 0,-1 0 1,0 2-1,-25 24 113,22-19-100,-1 0 0,1 0 1,0 0-1,0 0 0,1 1 1,0 0-1,0-1 0,1 1 1,0 0-1,1 0 0,-1 0 1,1 14-1,1-16-5,0 0-1,1 0 1,0-1 0,0 1-1,0 0 1,0-1 0,1 1-1,0-1 1,1 1 0,-1-1-1,1 0 1,0 0-1,0 0 1,0 0 0,1-1-1,0 1 1,0-1 0,6 6-1,-1-4 9,-1 0 0,1 0-1,0-1 1,0 0 0,0 0-1,1-1 1,19 5-1,-23-7-6,0-1 0,0 0 0,0 0 0,0 0 0,0-1 0,1 0 0,-1 0 0,0-1 0,0 0 0,0 0-1,0 0 1,0-1 0,0 0 0,10-4 0,-13 4-7,0 0-1,1 0 1,-1-1 0,0 1-1,0-1 1,4-5 0,0-3-3754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7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10656,'0'0'896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8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13 163 6520,'0'0'913,"3"11"-449,24 98 1085,-5 1 1,10 139-1,-23-58 1399,-21-257-1016,-20-406-462,25 306-1003,4 131-343,3 24-41,0-1 1,2-17-1,-2 27-53,0 0 0,0-1 0,1 1 1,-1 0-1,1 0 0,-1 0 0,1 0 0,0 0 0,-1 0 1,1 0-1,0 1 0,0-1 0,1 0 0,-1 0 0,0 1 0,1-1 1,-1 0-1,1 1 0,-1 0 0,1-1 0,2 0 0,-1 2-1,0 0-1,0 0 0,0 0 0,0 1 0,0 0 0,0-1 1,-1 1-1,1 0 0,0 0 0,0 1 0,0-1 0,-1 1 1,5 2-1,-3-1 1,22 14 79,-2 1 0,0 1 0,-1 1 0,31 36-1,-43-44-70,48 55 217,60 93 1,-96-129-188,-8-11-19,-1 1-1,-1 0 1,16 36-1,-26-51-35,-1 0 0,0 0 0,0 0-1,-1 0 1,0 0 0,0 1 0,0-1 0,-1 0-1,1 1 1,-2-1 0,1 1 0,-1-1-1,0 0 1,0 1 0,-1-1 0,1 0-1,-1 0 1,-1 0 0,-3 7 0,2-6 11,-1 0 0,0 0 0,0-1 0,0 1 1,-1-1-1,0 0 0,-1-1 0,1 1 1,-1-1-1,-9 5 0,5-4 18,-1 0 0,0-1-1,0-1 1,-1 0 0,1 0 0,-14 1-1,-2-1 64,0-2-1,0-1 0,-1-1 0,1-1 0,-38-7 1,51 5-36,1 0 0,-1 2 0,0 0 0,0 0 0,0 1 0,0 1 1,0 1-1,-20 4 0,33-5-71,1-1-1,0 0 1,0 1-1,0-1 1,-1 1 0,1 0-1,0-1 1,0 1 0,0 0-1,0 0 1,0-1-1,0 1 1,0 0 0,0 0-1,0 0 1,1 0-1,-1 1 1,0-1 0,0 0-1,1 0 1,-1 0 0,1 0-1,-1 1 1,1-1-1,0 0 1,-1 3 0,5 11-3225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8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9848,'0'0'2681,"13"2"-2456,83 22 349,-81-21-370,0 0 1,0 0 0,0-2 0,0 0 0,1 0-1,-1-2 1,0 0 0,16-3 0,-24 3-70,-1-1 0,1 1 0,-1-2 1,0 1-1,1-1 0,-1 0 0,-1 0 0,1-1 1,7-4-1,-10 5-52,0 0 0,0-1 1,0 1-1,0 0 0,0-1 1,-1 0-1,1 0 0,-1 0 0,0 0 1,-1 0-1,1 0 0,0 0 1,-1 0-1,0-1 0,1-4 0,-2 6-47,0 0 0,1 0-1,-1 1 1,0-1-1,0 0 1,-1 0-1,1 0 1,-1 1 0,1-1-1,-1 0 1,0 0-1,0 1 1,0-1-1,0 1 1,0-1-1,-1 1 1,1-1 0,-1 1-1,0 0 1,0-1-1,0 1 1,0 0-1,0 1 1,-3-4 0,1 3-6,1 0 1,-1 0 0,1 0 0,-1 1 0,0 0 0,0-1 0,0 1 0,0 1 0,0-1 0,0 0 0,0 1 0,0 0-1,0 0 1,0 0 0,0 0 0,-6 2 0,0 1-1,0 0-1,0 1 1,0 0-1,1 0 1,-1 1-1,1 0 1,0 1-1,1 0 1,-1 0-1,1 1 1,-12 13-1,15-16-10,1 1 1,1 0-1,-1 0 0,0 0 1,1 0-1,0 1 1,1-1-1,-1 1 0,1 0 1,0 0-1,0 0 0,1 0 1,0 0-1,0 0 0,0 0 1,1 0-1,0 0 1,0 1-1,0-1 0,1 0 1,2 8-1,-1-6 1,1 0 0,0 0 0,0 0-1,1 0 1,0-1 0,0 1 0,1-1 0,0 0 0,0-1 0,0 1-1,1-1 1,9 8 0,-6-8 73,0 1 0,1-2 0,-1 1 0,1-1 0,0 0 0,1-1 0,-1 0 0,19 3 0,-12-4-278,1 0 1,0-1-1,0-1 0,0-1 1,0-1-1,0 0 0,0-1 1,0-1-1,-1-1 0,1 0 0,18-8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19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 5016,'0'0'5273,"-10"2"-4601,-56 14 1059,77-18-803,1 1 1,-1 1 0,19 1 0,1-1-490,173 12 1797,-149-6-1592,0-2 0,0-3 0,61-6 0,-94 4-387,16-1 248,-37 1-469,1 1-1,0 0 1,-1 0-1,1-1 1,0 1-1,-1-1 1,1 1-1,-1-1 1,1 0 0,-1 0-1,1 0 1,-1 1-1,0-1 1,1 0-1,1-3 1,-2 2 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0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1 808 8936,'0'0'3422,"12"-9"-2868,10-8-211,-2-1 0,36-39 0,90-107 1217,91-114 284,-164 183-1303,13-19 1435,-105 155-1846,2 1-1,2 0 1,2 1-1,-14 81 1,25-111-107,0-1 1,0 1-1,2 0 0,-1 0 0,2 0 1,1 14-1,-1-23-12,0 0 0,0 0 0,0 0 1,0 0-1,0 0 0,1 0 0,0-1 0,0 1 1,0 0-1,0-1 0,0 1 0,1-1 0,0 0 0,0 0 1,-1 0-1,2 0 0,-1-1 0,0 1 0,0-1 1,1 1-1,0-1 0,5 2 0,-5-3 1,0 0 0,-1-1 0,1 1 1,0-1-1,0 0 0,-1 0 0,1 0 0,0-1 0,0 1 1,-1-1-1,1 0 0,0 0 0,-1 0 0,1 0 0,-1-1 0,0 1 1,1-1-1,-1 0 0,6-5 0,5-3 64,1-2 0,19-21 0,-30 29-60,12-13 41,-1-2 0,-1 0 0,0 0 1,-2-2-1,0 1 0,-1-2 0,13-37 0,-4 0 161,20-103 0,-36 130-45,-4 28-15,-4 21-70,-38 207 174,34-167-126,4-1 0,2 61 0,4-94 91,10 46 0,-8-48-129,3-11-244,-3-8-2894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12960,'0'0'2864,"13"4"-2692,-5-1-138,4 2 17,-1-1 0,1 0 0,0-1 1,0 0-1,0-1 0,1 0 0,17-1 0,-22-2 49,1 0 0,-1 0 0,0-1 0,0-1 0,14-5 0,-18 7-9,0-1 0,0-1 0,0 1 0,0 0 0,0-1 0,-1 0 0,1 0-1,-1 0 1,0 0 0,1-1 0,3-6 0,-6 9-66,0 0 1,-1 0-1,1 0 1,-1 0-1,1 0 0,-1 0 1,1-1-1,-1 1 1,0 0-1,0 0 0,1 0 1,-1 0-1,0-1 0,0 1 1,0 0-1,0 0 1,-1 0-1,1-1 0,0 1 1,0 0-1,-1 0 0,1 0 1,-1 0-1,1-1 1,-1 1-1,1 0 0,-1 0 1,0 0-1,1 0 0,-1 0 1,0 1-1,0-1 1,0 0-1,0 0 0,0 0 1,0 1-1,0-1 0,0 0 1,0 1-1,0-1 1,0 1-1,0-1 0,-2 1 1,-2-2 23,0 0 1,0 1-1,-1-1 0,1 1 1,0 1-1,0-1 1,-1 1-1,-7 0 0,9 0-23,0 1 0,0 0-1,0 0 1,-1 0-1,1 0 1,1 0-1,-1 1 1,0 0-1,0 0 1,1 0 0,-1 0-1,1 0 1,-1 1-1,1 0 1,0-1-1,0 1 1,0 1-1,1-1 1,-1 0 0,1 0-1,-1 1 1,1 0-1,0-1 1,1 1-1,-1 0 1,1 0-1,-1 0 1,1 0 0,0 0-1,0 8 1,0-3 22,1-1 0,0 1 0,1-1 0,-1 1 0,2-1 0,-1 1 0,1-1 0,1 0-1,-1 0 1,1 0 0,1 0 0,0 0 0,0-1 0,7 11 0,-4-9 19,0-1 0,0 0-1,1 0 1,1 0-1,-1-1 1,1-1-1,0 1 1,0-1 0,1-1-1,0 0 1,0 0-1,11 3 1,-14-6-21,0 0 1,0 0-1,0-1 1,0 0-1,0 0 1,0 0-1,0-1 0,1-1 1,-1 1-1,0-1 1,0 0-1,0 0 1,0-1-1,0 0 1,-1-1-1,1 1 1,0-1-1,-1 0 0,11-8 1,1-3-2932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1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10656,'0'0'2013,"1"11"-1300,5 33-109,10 87 655,14 240 1276,-30-366-2496,3 101 1330,-3-80-676,-1-24-62,-2-5-364,-2-11-49,-42-344 1186,23 153-703,24 204-700,-5-52 273,5 49-237,0-1 0,1 1 1,-1-1-1,1 1 0,0 0 1,0-1-1,0 1 0,1 0 1,2-6-1,-3 9-28,0 0 1,-1 0-1,1 0 1,0 0-1,0 0 1,0 0-1,0 0 1,0 0-1,1 1 1,-1-1-1,0 0 0,0 1 1,0-1-1,1 1 1,-1-1-1,0 1 1,1 0-1,-1 0 1,0-1-1,1 1 1,-1 0-1,0 0 1,1 0-1,1 1 0,3-1 8,-1 1 0,1 0 0,0 0 0,8 4 0,9 5 8,-1 0-1,0 2 0,0 0 1,23 19-1,77 66 55,-101-79-62,20 19 21,-1 1 1,-3 2 0,-1 1-1,-2 2 1,-2 2 0,28 50-1,-52-80-12,0 1-1,0 0 1,-2 0-1,6 18 1,-11-28-6,1-1 1,-1 0 0,0 1 0,0-1-1,-1 0 1,0 1 0,0-1 0,0 1 0,0-1-1,-1 1 1,0-1 0,0 0 0,0 1-1,-1-1 1,0 0 0,0 0 0,-3 6 0,2-8-5,1 0-1,-1-1 1,0 1 0,-1 0 0,1-1 0,0 0 0,-1 0 0,1 0 0,-1 0 0,1 0 0,-1-1 0,0 1 0,0-1 0,0 0 0,0 0 0,0-1 0,0 1 0,0-1 0,0 0 0,0 0 0,0 0 0,-6-1 0,-10-2 70,0 0 0,-40-13 0,60 16-85,-57-19 160,-57-30 0,73 30-67,-1 2 0,-1 1 1,-55-12-1,94 27-43,-1 0 0,0 0 0,0 1 0,-1 0-1,1 0 1,0 0 0,0 0 0,-7 2 0,11-1-164,0-1 0,0 0 0,0 1 0,0-1 0,0 1-1,0-1 1,0 1 0,0-1 0,0 1 0,1 0 0,-1-1 0,0 1 0,0 0 0,1 0-1,-1 0 1,0 0 0,1 0 0,-1 0 0,1 0 0,-1 0 0,1 0 0,-1 0 0,1 0-1,0 0 1,-1 0 0,1 0 0,0 0 0,0 0 0,0 0 0,0 0 0,0 0-1,0 0 1,0 1 0,0-1 0,1 0 0,-1 0 0,0 0 0,1 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2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 10040,'0'0'6142,"-3"11"-5601,-26 80 566,27-80-919,-1-1 0,2 1-1,-1 0 1,2 0 0,-1 0 0,1 0 0,1 0-1,0-1 1,1 1 0,4 17 0,-5-21-81,1-1 0,0 0 0,0 0 0,1-1 0,0 1 0,0 0 0,0-1 0,0 0 1,1 0-1,0 0 0,0 0 0,0 0 0,1-1 0,0 0 0,0 0 0,0 0 0,0 0 0,0-1 0,1 0 1,5 3-1,-9-6-109,0 1 1,-1-1-1,1 1 1,0-1 0,0 0-1,-1 0 1,1 0-1,0 0 1,0 0 0,-1 0-1,1 0 1,0 0-1,-1-1 1,1 1-1,0-1 1,-1 1 0,1-1-1,0 0 1,-1 0-1,3-1 1,-1-1 8,0 1 0,0-1-1,0 0 1,-1 0 0,1 0 0,-1 0 0,0 0-1,4-7 1,0-4-615,0 0-1,-2 0 1,6-23-1,-8 30-562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2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11552,'0'0'3112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4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4416,'0'0'6665,"10"6"-6242,35 16 2,-41-21-356,-1 0 1,1 0-1,-1 0 0,1-1 0,0 1 1,-1-1-1,1 0 0,0 0 1,-1 0-1,1-1 0,0 1 0,-1-1 1,5-2-1,9 0 237,199-17 1798,26-3-907,-213 19-1080,-4 0-22,0 1 0,0 1 0,0 2 0,27 1 0,96 16 528,182-4 1,-162-18-246,360 8 400,-225 26-144,304 13 318,-409-40-675,205-5 48,-217-8-101,164-5 241,-186 10-302,75 2 39,179-2 167,-133-3-64,-93 13-12,158-5 43,-14-6-89,-44 2 146,-29-7-160,-60 5-89,72 22 177,-145-5-138,29 4 1,39 2 103,50-12 106,-208-8-323,-35 4-3469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2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17983,'0'0'4600,"18"-12"-4461,9-5-138,0 2 1,1 1-1,1 1 0,39-12 1,44-3-147,1 4 0,173-13 1,-74 28-3102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6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0 554 5920,'0'0'6260,"10"-6"-5866,166-109 1232,-75 51-469,-4-5 1,110-100 0,-190 154-730,0-1 0,0-1 0,-2 0 0,26-37 0,-41 51 222,-6 7-368,-8 11-74,-12 22 29,1 1 1,2 1 0,-31 73-1,49-98-177,1-1 0,0 1 0,1 0 0,0 0 0,1 1 0,0-1 0,2 0 0,0 19 0,0-31-49,0 1 0,1-1 0,-1 0-1,1 0 1,-1 0 0,1 0 0,-1 0 0,1 0-1,0 0 1,0 0 0,0 0 0,0 0-1,1 0 1,-1 0 0,0-1 0,1 1 0,-1-1-1,1 1 1,0-1 0,-1 1 0,1-1-1,0 0 1,0 0 0,0 0 0,0 0 0,0 0-1,0 0 1,0 0 0,0-1 0,0 1 0,0-1-1,1 0 1,-1 1 0,0-1 0,0 0-1,0 0 1,0-1 0,4 1 0,5-2 13,0 0 0,-1-1 0,1 0 0,0-1-1,-1 0 1,13-7 0,12-10 24,0-2 0,-1-2-1,53-49 1,-59 48-11,24-23 81,61-76 0,-101 111-87,-12 14-28,23-29 68,-22 28-52,0-1 0,0 1 1,0-1-1,0 0 0,0 1 0,0-1 0,-1 0 1,1 0-1,0 1 0,-1-1 0,1 0 0,-1 0 1,0 0-1,0 0 0,0-3 0,0 5-16,0 0 0,0-1 0,0 1 0,-1 0-1,1 0 1,0 0 0,0 0 0,0 0 0,0 0-1,-1 0 1,1 0 0,0 0 0,0 0 0,0 0 0,-1 0-1,1 0 1,0 0 0,0 0 0,0 0 0,-1 0 0,1 0-1,0 0 1,0 0 0,0 0 0,-1 0 0,1 0-1,0 0 1,0 0 0,0 0 0,-1 0 0,1 0 0,0 0-1,0 1 1,0-1 0,0 0 0,0 0 0,-1 0-1,1 0 1,0 0 0,0 1 0,0-1 0,0 0 0,0 0-1,0 0 1,0 1 0,0-1 0,-1 0 0,1 0-1,0 0 1,0 1 0,-9 12 46,8-11-39,-12 18 45,1 1 0,1 1 1,1 0-1,2 1 0,0-1 0,1 2 1,1-1-1,1 1 0,1 0 1,1 0-1,1 0 0,2 0 0,0 0 1,2 0-1,0 1 0,1-2 0,10 34 1,-13-55-45,1 1 1,-1-1 0,1 0 0,-1 0-1,1-1 1,0 1 0,0 0 0,0 0-1,0 0 1,0 0 0,0-1-1,0 1 1,0 0 0,1-1 0,-1 1-1,1-1 1,-1 0 0,1 1 0,0-1-1,-1 0 1,1 0 0,0 0 0,0 0-1,0 0 1,4 1 0,18-2-3399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6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12552,'0'0'2633,"3"13"-2054,28 97 1170,-28-101-1522,1-1 1,-1 1-1,1-1 1,1 0-1,5 7 1,-9-13-300,0-1 1,0 1-1,0 0 1,0-1-1,1 1 1,-1-1-1,0 0 1,1 1 0,0-1-1,-1 0 1,1 0-1,0 0 1,-1 0-1,1 0 1,0 0-1,0-1 1,0 1-1,0-1 1,0 1-1,-1-1 1,1 0 0,0 1-1,0-1 1,0 0-1,0 0 1,0-1-1,4 0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6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12160,'0'0'2720,"86"-12"-2720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7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8240,'0'0'2576,"0"11"-1618,-25 321 4466,11-191-3519,13-88-1161,2-41-386,-1 0 0,0-1 0,-1 1 0,0 0 0,-6 19 0,12-62 120,-4 10-3504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7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12360,'0'0'1009,"12"-2"-466,43-6 311,60 1 0,292 23 2535,-368-15-5589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8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1 741 7936,'0'0'4601,"11"-1"-3973,-7 1-569,5 0 62,0 0 0,0-1-1,0 0 1,0-1 0,0 0 0,0 0-1,-1-1 1,1 0 0,9-5 0,24-17 599,-2-2 1,-1-1 0,51-49 0,92-113 1819,-151 155-1945,-1-1-1,-3-1 0,0-2 0,20-41 0,-45 75-441,1 0-1,-1 0 1,0 0 0,-1 0 0,1 0 0,1-11-1,-3 16-145,0 0-1,0 0 1,0 0 0,0 0-1,0 0 1,0 0-1,0 0 1,0-1-1,0 1 1,0 0 0,0 0-1,0 0 1,0 0-1,0 0 1,0 0-1,0 0 1,0 0 0,0 0-1,0 0 1,0 0-1,0-1 1,0 1-1,0 0 1,0 0 0,0 0-1,0 0 1,0 0-1,0 0 1,0 0-1,0 0 1,0 0 0,-1 0-1,1 0 1,0 0-1,0 0 1,0 0 0,0-1-1,0 1 1,0 0-1,0 0 1,0 0-1,0 0 1,0 0 0,0 0-1,0 0 1,-1 0-1,1 0 1,0 0-1,0 0 1,0 0 0,0 0-1,0 0 1,0 0-1,0 0 1,0 0-1,0 0 1,0 0 0,0 0-1,-1 0 1,1 0-1,0 0 1,-5 6 175,-6 11-50,5-6-79,-19 38 167,-25 65-1,44-99-187,1 0-1,1 0 1,1 1-1,0-1 0,1 1 1,0 0-1,2-1 0,0 1 1,2 20-1,-1-32-20,-1 0 0,1-1-1,0 1 1,0 0 0,0-1-1,1 1 1,-1-1 0,1 0-1,0 1 1,0-1 0,4 5-1,-4-6-5,-1-1-1,1 0 1,0 1-1,0-1 1,0 0-1,0 0 1,0 0-1,0 0 1,0 0-1,0 0 1,0-1-1,0 1 1,0-1-1,1 1 1,-1-1-1,0 0 1,0 0-1,0 0 1,1 0-1,3-1 1,4-1 6,-1-1 0,1 0 0,-1 0 1,0-1-1,0 0 0,0-1 0,10-6 0,4-5 9,28-25 0,-6 1 8,-1-2 1,-3-3-1,-1 0 0,-3-3 0,36-58 1,-62 85 1,0-1 0,15-45 0,-44 126 54,-17 84 1,30-109-47,1 1 0,1-1 1,2 1-1,4 40 0,-1-48 1,-2-16 10,0-1 0,1 0 1,1 0-1,3 12 1,-5-21-48,0-1 0,1 1 0,-1-1 0,0 1 0,0 0 0,1-1 1,-1 1-1,0-1 0,1 1 0,-1-1 0,1 0 0,-1 1 0,1-1 1,-1 1-1,1-1 0,-1 0 0,1 1 0,-1-1 0,1 0 0,0 1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29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12056,'0'0'2473,"15"7"-1974,-2 0-385,-6-3-50,1 0-1,0 0 1,-1 0-1,2-1 1,-1-1-1,0 1 1,0-1-1,1-1 1,-1 0-1,17 1 1,-7-3 100,1-1 0,-1 0 0,0-1 0,0-1 0,0-1 0,0-1 0,-1 0 0,18-9 0,-28 11-75,0 0 1,0 0-1,0 0 0,0-1 0,-1 1 0,0-2 1,0 1-1,0-1 0,-1 0 0,1 0 0,-1 0 0,-1-1 1,1 0-1,-1 0 0,-1 0 0,1 0 0,-1-1 1,0 1-1,-1-1 0,3-13 0,-4 19-54,-1-1 0,0 1 0,1 0 0,-1-1 0,0 1 0,0 0 0,-1-1 0,1 1 0,0 0 0,-1-1 0,1 1 0,-1 0 0,0 0 0,0 0 0,0-1 0,0 1 0,0 0 0,0 0 0,-1 0 0,1 1 0,0-1 0,-1 0 0,0 0 0,1 1 0,-1-1 0,-2-1 0,0 2 12,1-1 1,-1 1 0,1 0-1,-1 0 1,1 1-1,-1-1 1,1 1 0,-1 0-1,1-1 1,-1 2 0,0-1-1,1 0 1,-1 1 0,1-1-1,-1 1 1,-6 3 0,1-1 29,1 1 0,0 0 0,-1 1 0,1 0 0,1 0 1,-1 1-1,1 0 0,0 0 0,0 1 0,1-1 0,0 1 0,0 1 1,0-1-1,1 1 0,1 0 0,-7 15 0,7-16-9,1 1 0,0 0 0,1 0 0,0 0 0,0 0 0,0 0-1,1 1 1,1-1 0,-1 0 0,1 1 0,1-1 0,0 0 0,0 0 0,0 1 0,1-1-1,0 0 1,1 0 0,0-1 0,4 9 0,0-5 21,0 0 0,1-1 1,0 0-1,1-1 0,0 0 0,0 0 1,1-1-1,0 0 0,1 0 0,0-1 0,0-1 1,0 0-1,23 8 0,-20-8-12,1-1 1,0-1-1,0-1 1,1 0-1,-1-1 0,1-1 1,0 0-1,-1-1 0,1 0 1,-1-2-1,19-3 0,-23 2-80,0-1 0,0 0 0,-1-1 0,1 0 0,-1 0 0,18-14 0,0-4-3249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4216,'0'0'14927,"12"-8"-14429,41-25-25,-45 28-331,1 1 0,0 0-1,0 0 1,0 1 0,0 1 0,0-1 0,1 1-1,-1 1 1,1 0 0,18 0 0,4-1 191,107-7 624,0 6-1,0 6 0,204 31 1,-325-33-815,-1 0 0,30-2 1,-7 0 491,-48 21-2529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2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9144,'0'0'7225,"16"6"-6673,5 1-339,0-1 0,0-1 0,0-1 0,1-1 0,40 2 0,246-12 1837,99 0 856,-360 6-2485,-12 0 101,0 2 1,48 6-1,-81-7-476,0 1-1,-1-1 0,1 0 0,0 1 1,-1-1-1,1 1 0,0 0 1,-1 0-1,1-1 0,-1 1 1,1 0-1,-1 0 0,1 0 1,-1 0-1,0 1 0,0-1 0,1 0 1,-1 1-1,0-1 0,1 3 1,1 11-3112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6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7136,'0'0'8912,"4"13"-8406,96 248 1381,21 7-113,-115-255-1686,17 40 343,-5-12 377,24 39 1,-33-62-341,-6-12-170,1 0 0,-1 0 0,1-1 0,5 7 0,-9-12-267,1 0 0,-1 1 0,1-1 0,-1 0 0,1 0 0,0 0 0,-1 0 1,1 0-1,-1 0 0,1 0 0,-1 0 0,1 0 0,-1-1 0,1 1 0,-1 0 0,1 0 1,-1 0-1,1 0 0,-1-1 0,1 1 0,-1 0 0,1-1 0,-1 1 0,0 0 1,1-1-1,-1 1 0,1 0 0,-1-1 0,0 1 0,0-1 0,1 1 0,-1-1 0,0 1 1,1-2-1,12-17 89,-13 18-76,86-159 532,13-21-172,58-71 253,-143 232-580,-12 18-62,0-1 0,0 1-1,0-1 1,0 1 0,-1-1-1,1 1 1,-1-1 0,0 0-1,1 0 1,-1 0 0,-1 0-1,1 0 1,0 0 0,-1 0-1,1 0 1,-1 0 0,0 0-1,0-5 1,0 8-14,0-1 0,0 1-1,0-1 1,-1 1 0,1-1-1,0 1 1,0-1 0,0 1-1,0-1 1,-1 1 0,1-1-1,0 1 1,0-1 0,-1 1-1,1-1 1,0 1 0,-1 0 0,1-1-1,0 1 1,-1 0 0,1-1-1,-1 1 1,1 0 0,-1-1-1,1 1 1,0 0 0,-1 0-1,1 0 1,-1-1 0,1 1-1,-1 0 1,1 0 0,-1 0-1,0 0 1,0 0 43,-12-7-81,-2-2 41,-1 0 1,-1 2-1,1-1 0,-1 2 1,0 0-1,0 1 0,-1 1 1,0 1-1,0 0 0,-22 0 1,-23 3 30,-101 11 0,47-1-20,30-9-75,87-1 59,0 0-1,0 0 1,0-1 0,0 1-1,0 0 1,0 0 0,0 0-1,0 0 1,0 0 0,1 0-1,-1 0 1,0 0 0,0 0-1,0 0 1,0 0 0,0-1-1,0 1 1,0 0 0,0 0-1,0 0 1,0 0 0,0 0-1,0 0 1,0 0-1,0 0 1,0-1 0,0 1-1,0 0 1,0 0 0,0 0-1,0 0 1,0 0 0,0 0-1,0 0 1,0 0 0,0-1-1,0 1 1,0 0 0,0 0-1,0 0 1,0 0 0,0 0-1,0 0 1,-1 0 0,1 0-1,0 0 1,0 0-1,0 0 1,0-1 0,0 1-1,0 0 1,0 0 0,0 0-1,0 0 1,-1 0 0,1 0-1,0 0 1,0 0 0,0 0-1,0 0 1,0 0 0,0 0-1,0 0 1,0 0 0,-1 0-1,1 0 1,9-7-40,63-35-228,-40 24-3288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3808,'0'0'8778,"-6"11"-8356,5-9-404,-12 21 486,0 1 0,-10 29 0,22-47-323,0 0 0,-1 0 0,2 0 0,-1 0 1,1 0-1,0 10 0,0-12-88,1-1-1,-1 0 1,1 0 0,-1 1 0,1-1 0,0 0 0,0 0 0,1 0 0,-1 0 0,1 0-1,-1 0 1,1 0 0,2 3 0,-3-6-60,0 0-1,0 1 1,0-1 0,0 1-1,0-1 1,0 0 0,0 0-1,0 0 1,0 1 0,0-1-1,0 0 1,0 0 0,0 0-1,0-1 1,0 1 0,0 0-1,0 0 1,0-1 0,0 1-1,0 0 1,0-1 0,2 0-1,23-13 265,-23 12-236,12-6 46,-1-2-1,-1 0 0,0 0 0,0-1 0,-1-1 0,17-21 0,3 6 82,-29 27-107,-3 7-23,-3 9 10,-24 62 161,-3-1 0,-42 76-1,57-126-57,-1-1-1,-38 48 1,-47 39 615,97-109-725,0 0 0,0-1-1,0 0 1,-1 0 0,1 0 0,-1-1 0,0 1 0,0-1 0,-6 2 0,10-3-46,0-1 0,0 0 0,0 1 0,0-1 0,0 0 0,-1 0 0,1 0 0,0 0 0,0 0 0,0 0 0,0 0 0,0 0 0,0 0 0,-1 0 0,1-1 0,0 1-1,0 0 1,0-1 0,0 1 0,0-1 0,0 1 0,0-1 0,0 1 0,0-1 0,0 0 0,1 0 0,-1 1 0,0-1 0,0 0 0,1 0 0,-1 0 0,0 0 0,1 0 0,-1 0 0,1 0 0,-1 0 0,1 0 0,0 0 0,-1 0 0,1 0 0,0 0 0,0 0 0,-1-1 0,1 1 0,0 0 0,1-2 0,-1-7 13,0 1 0,1-1 0,0 1 0,1 0-1,0-1 1,0 1 0,1 0 0,0 0 0,1 0 0,0 1 0,0-1 0,1 1 0,0 0-1,1 0 1,6-8 0,8-6 12,1 1 0,0 1 0,37-26-1,-12 10 57,2 3-1,87-45 1,-93 64 142,-8 4-3629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7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5520,'0'0'8024,"17"-9"-7420,10-5-267,0 2 0,1 0 0,44-11 0,232-27 3927,-283 48-3871,-13 1-144,0 0 0,0 0 0,0 1 0,0 1 0,0-1 0,9 3 0,-13-2-436,0 0 0,0 1 1,0-1-1,0 1 1,0 0-1,0 0 1,0 0-1,0 1 0,-1-1 1,0 1-1,4 4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7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12160,'0'0'1744,"-2"14"-1047,-19 220 1856,19-211-2116,3 36-1,0-52-282,0 0 0,0 0 0,1 0 0,0 0 0,0-1 0,0 1 0,1 0 0,0-1 0,6 10 0,-8-15-114,-1 0 0,1 0-1,0 0 1,0 0-1,0 0 1,0 0-1,0 0 1,0 0-1,0 0 1,0-1 0,0 1-1,0 0 1,0-1-1,0 1 1,1-1-1,-1 1 1,0-1 0,0 0-1,1 0 1,-1 1-1,3-1 1,-2 0 1,0-1 0,1 1 0,-1-1 0,0 0 0,1 1 0,-1-1 0,0 0 1,0 0-1,0 0 0,0-1 0,3-1 0,4-4 83,0-2 0,0 1 0,13-18 0,-19 23-81,25-34 419,41-73-1,-13 19 276,-55 89-720,2-3 87,1-1 0,0 1 0,1-1 0,4-3 0,-8 8-87,-1 0 0,1 1 0,-1-1 0,1 1-1,0-1 1,-1 1 0,1-1 0,-1 1 0,1 0-1,0-1 1,0 1 0,-1 0 0,1-1 0,0 1 0,-1 0-1,1 0 1,0 0 0,0-1 0,-1 1 0,1 0-1,0 0 1,0 0 0,-1 0 0,1 1 0,0-1-1,0 0 1,-1 0 0,1 0 0,0 1 0,0-1-1,-1 0 1,1 1 0,0-1 0,-1 0 0,1 1 0,-1-1-1,1 1 1,0-1 0,-1 1 0,1-1 0,-1 1-1,1 0 1,-1-1 0,0 1 0,1 1 0,10 19 130,-2 2-1,0-1 1,-2 1 0,0 0 0,-2 1 0,3 30 0,-4-32-53,-1-3-25,1 0 0,0 0-1,2-1 1,0 1 0,1-1-1,0-1 1,17 28 0,-9-22-3319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9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4120,'0'0'3029,"1"-11"-2480,4-97 1929,-2 99-1396,2 11-97,9 16 154,-3 5-622,-1 0 0,12 46-1,-6-17-46,47 130 1841,98 197-1,-144-340-1907,-14-31-222,0 0-1,0 1 1,1-2-1,0 1 1,1 0-1,-1-1 1,1 0 0,1 0-1,-1 0 1,1-1-1,9 8 1,-15-14-157,0 0 0,1 0-1,-1 0 1,0 0 0,0 0 0,0 0 0,1 0 0,-1 0 0,0 0 0,0 0 0,1 0 0,-1 0 0,0 0 0,0 0 0,0 0 0,1 0 0,-1 0 0,0 0-1,0 0 1,1 0 0,-1 0 0,0 0 0,0 0 0,0-1 0,1 1 0,-1 0 0,0 0 0,0 0 0,0 0 0,0-1 0,1 1 0,-1 0 0,0 0 0,0 0-1,0-1 1,0 1 0,0 0 0,0 0 0,0 0 0,0-1 0,1 1 0,-1 0 0,0-1 0,4-13 385,-3 10-359,15-103 618,-1 9-306,-7 60-230,3 1 0,1 0-1,2 1 1,1 0 0,2 1-1,1 1 1,2 0 0,26-34 0,-16 29 25,10-17 185,4 2 0,63-63 0,-98 109-290,11-11 251,35-25 0,-79 48-193,-21 5-79,0-1 0,-81 4 0,-94-12 77,209 0-102,-134-7 95,-40 0 66,157 9-141,21-1-25,1 0 0,0-1 0,-1 1 0,1-2 0,-9 0 0,115 9-469,-46 0-3213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39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8536,'0'0'5448,"3"12"-4871,1 3-383,-1-1 1,-1 1-1,0 0 1,-1 0-1,-1 17 1,-5 28 588,-3 90 2388,8-150-3144,1-1-1,-1 1 1,0 0-1,0 0 1,0 0-1,0 0 1,1-1-1,-1 1 1,0 0-1,0 0 1,0 0-1,0 0 1,1 0-1,-1 0 1,0 0-1,0 0 1,0-1-1,1 1 1,-1 0-1,0 0 1,0 0-1,1 0 1,-1 0-1,0 0 1,0 0-1,0 0 1,1 0-1,-1 0 1,0 0-1,0 1 1,1-1-1,-1 0 1,0 0-1,0 0 1,0 0-1,0 0 1,1 0-1,-1 0 1,0 0-1,0 1 1,0-1-1,1 0 1,-1 0-1,0 0 1,0 0-1,0 1 1,0-1-1,0 0 1,0 0-1,0 0 1,1 1-1,-1-1 1,0 0-1,0 0 1,0 0-1,0 1 1,0-1-1,0 0 1,0 0-1,0 1 1,0-1-1,0 0 1,14-19 543,28-59 158,-22 40-378,1 0 0,1 2 0,2 1 0,37-42 1,-55 71-250,1 0 1,0 0-1,0 0 1,1 1-1,0 0 1,0 1-1,9-4 1,-15 6-70,1 1 1,-1 0 0,1 0-1,0 0 1,-1 0 0,1 1-1,0-1 1,0 1-1,-1 0 1,1-1 0,0 1-1,0 1 1,0-1 0,-1 0-1,1 1 1,0-1 0,0 1-1,-1 0 1,1 0-1,0 0 1,-1 0 0,1 0-1,-1 1 1,1-1 0,-1 1-1,3 2 1,2 4 41,-1 0-1,0 1 1,-1-1 0,1 1 0,-2 1-1,1-1 1,2 12 0,19 72 459,-20-63-145,-2 0 1,2 57 0,-6-86-565,2 12 359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8:40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7832,'0'0'18663,"10"-12"-18320,-4 6-306,-1 0 1,1 0-1,0 0 1,1 1-1,-1-1 1,1 2-1,0-1 1,0 1-1,1 0 1,-1 0-1,1 1 1,0 0-1,0 0 1,0 1-1,11-2 1,84-8 380,0 3 0,0 5 0,0 5 0,118 15 0,-183-12-301,-26-4-91,0 1 1,0 0-1,0 1 1,0 0-1,0 1 0,0 1 1,10 4-1,-5 5-226,-13-5-3777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2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0 626 4512,'0'0'5136,"12"6"-4352,-9-5-758,56 26 807,-52-24-662,1 0 0,0-1 1,1 0-1,-1-1 0,0 0 0,0 0 1,16-1-1,-10-2-3,-1-1 0,0 0 0,0-1 0,0-1 0,0 0 0,-1 0 0,1-2 0,-1 1 0,-1-1 1,0-1-1,0 0 0,0-1 0,-1 0 0,0-1 0,10-12 0,7-11 284,-1-1-1,-2-2 1,30-59 0,-39 67-150,-1-2 0,-1 1 0,-2-2 0,-1 1 0,-2-1 0,0-1 0,-3 0 0,0 0 0,0-36 0,-2 50 314,0 17-191,0 11-280,6 37 2,-1 0-1,-3 1 0,-3-1 0,-1 1 0,-9 78 1,6-108-101,-2 0 1,-1 0-1,0-1 1,-10 23 0,12-34-22,0 1 0,0-1 0,-1 0 0,0 0 0,0 0 0,0 0-1,-1-1 1,1 0 0,-1 0 0,-1 0 0,1-1 0,-1 1 0,-12 6 0,14-10 9,-1 1-1,1-1 1,-1 0-1,0 0 1,1-1 0,-1 1-1,0-1 1,0 0-1,1 0 1,-1-1-1,0 0 1,0 1-1,1-1 1,-1-1-1,1 1 1,-1-1-1,1 0 1,0 0-1,-7-4 1,10 6-23,0 0 0,1-1-1,-1 1 1,1 0 0,-1 0 0,1-1-1,-1 1 1,1 0 0,-1-1 0,1 1-1,-1 0 1,1-1 0,-1 1 0,1-1 0,-1 1-1,1-1 1,0 1 0,-1-1 0,1 1-1,0-1 1,0 1 0,-1-1 0,1 0 0,0 1-1,0-1 1,0 1 0,0-1 0,0 0-1,0 1 1,-1-1 0,1 1 0,1-1-1,-1 0 1,0 1 0,0-1 0,0 1 0,0-1-1,0 0 1,1 1 0,-1-1 0,0 1-1,0-1 1,1 1 0,-1-1 0,0 1 0,1-1-1,-1 1 1,1-1 0,0 0 0,3-1 2,1 0 1,-1 0-1,1 0 1,0 0-1,-1 1 1,1 0-1,0 0 1,0 0 0,0 1-1,7-1 1,-2 1-1,193-29 44,-172 22-53,0-1-1,0-1 1,-1-2-1,43-21 1,-48 18-4,0-1 1,-2 0-1,37-32 0,-45 33 1,-1 0 0,-1 0-1,0-1 1,-1-1 0,15-25-1,-23 35 8,8-17 39,-11 22-45,-1 0 1,0 0-1,1 0 1,-1 0 0,0 0-1,1 0 1,-1 0-1,0 0 1,0 0-1,0 0 1,0 0-1,0 0 1,0 0 0,-1 0-1,1 0 1,0 0-1,0 0 1,-1 0-1,1 0 1,0 0-1,-2-1 1,0 2 4,1 1-1,-1-1 1,0 1-1,0 0 1,1 0 0,-1-1-1,0 1 1,1 0 0,-1 0-1,1 1 1,-1-1 0,1 0-1,-1 0 1,-1 3-1,0-1 2,-19 17-9,1 1 1,0 2-1,2 0 1,1 0-1,0 2 1,2 0-1,1 1 1,1 1-1,1 0 1,-17 56-1,28-74-5,0 0 0,1 0 0,0 0 0,0 0 0,1 0 0,1 10 0,-1-16 5,1-1 0,-1 0-1,1 1 1,-1-1 0,1 1 0,0-1-1,0 0 1,0 1 0,0-1-1,1 0 1,2 4 0,-3-5 1,0 0-1,0-1 1,0 1 0,0 0-1,1 0 1,-1 0 0,0-1-1,1 1 1,-1-1 0,0 1 0,1-1-1,-1 1 1,1-1 0,-1 0-1,1 0 1,-1 1 0,1-1-1,-1 0 1,1-1 0,-1 1 0,3 0-1,3-2 1,1-1 0,0 0 0,-1 0 0,0 0 0,0-1 0,0 0 0,0 0 0,-1-1 0,1 1 0,-1-2 0,0 1 0,7-9 0,-2 1 1,0 0-1,-1 0 0,-1-1 1,0 0-1,7-15 1,-9 15 20,-1 0 0,-1 0 0,0 0 0,-1-1 0,-1 1 0,0-1 0,-1 0 0,1-17 0,-3 32-20,0-1 0,0 1 0,0 0 0,0-1 0,0 1-1,0 0 1,0-1 0,0 1 0,0 0 0,0 0 0,0-1 0,0 1 0,0 0-1,0-1 1,0 1 0,0 0 0,-1-1 0,1 1 0,0 0 0,0 0 0,0-1-1,0 1 1,-1 0 0,1-1 0,0 1 0,0 0 0,0 0 0,-1 0 0,1-1 0,-7 7 30,-4 13 7,8-10-46,0 0-1,0 0 1,1 0-1,0 0 1,1 1-1,-1 15 1,2-21 4,0 1 1,0 0 0,0-1-1,1 1 1,0-1-1,0 1 1,0-1-1,0 1 1,1-1-1,0 0 1,-1 0-1,2 1 1,-1-2-1,0 1 1,7 7 0,-7-9 7,0-1 0,1 1 0,-1-1 0,1 0 0,-1 0 0,1 0 0,-1 0 0,1 0 0,0-1 0,-1 1 0,1-1 0,0 0 0,0 0 0,-1 0 0,1 0 0,0 0 0,0-1 0,-1 1 0,1-1 0,0 1 0,-1-1 0,1 0 0,-1 0 0,4-2 0,9-3 33,0-2 0,21-13-1,-34 20-33,47-34 143,-2-2 0,57-57 1,-100 91-126,-1 0 0,1 0 0,-1 1 0,1-1 0,0 1 0,0-1 0,0 1 0,0 1 0,8-4 0,-12 5-15,1 0 1,0 0 0,-1 0-1,1 0 1,0 0-1,0 0 1,-1 0-1,1 0 1,0 0-1,0 0 1,-1 0-1,1 1 1,0-1-1,-1 0 1,1 0-1,0 1 1,-1-1-1,1 0 1,0 1-1,-1-1 1,1 1-1,-1-1 1,2 1-1,-2 1 3,1-1-1,0 1 0,-1-1 0,1 1 0,-1-1 0,1 1 1,-1 0-1,0-1 0,1 1 0,-1-1 0,0 1 0,0 0 0,0-1 1,0 1-1,-1 2 0,0 6 19,-1 13 91,-1-1 1,-1 0 0,-10 35-1,14-57-115,0 0 0,0 0 0,0 0 0,-1 0 0,1 0-1,0 0 1,0 1 0,0-1 0,0 0 0,0 0 0,0 0 0,0 0-1,0 1 1,0-1 0,-1 0 0,1 0 0,0 0 0,0 0 0,0 1-1,0-1 1,0 0 0,0 0 0,0 0 0,0 1 0,0-1 0,0 0-1,0 0 1,1 0 0,-1 0 0,0 1 0,0-1 0,0 0 0,0 0-1,0 0 1,0 0 0,0 1 0,0-1 0,0 0 0,1 0 0,-1 0 0,0 0-1,0 0 1,0 0 0,0 1 0,0-1 0,1 0 0,-1 0-1,11-5 87,10-13 7,19-25 119,54-44 0,-91 85-202,4-4 18,-1 1 0,1 0 0,0 0 0,1 1-1,14-7 1,-21 11-27,0 0 0,1-1 0,-1 1 1,0 0-1,1 0 0,-1 0 0,1-1 0,-1 2 0,0-1 0,1 0 0,-1 0 0,0 0 1,1 1-1,-1-1 0,0 0 0,1 1 0,1 0 0,-2 0 0,1 1 0,-1-1 0,1 1-1,-1-1 1,0 1 0,1-1 0,-1 1 0,0-1 0,0 1-1,0 0 1,0 0 0,-1 0 0,1-1 0,0 1 0,0 3 0,0-2 2,-1 0 0,1 0 1,-1 0-1,1 0 0,0-1 0,0 1 0,1-1 0,-1 1 0,0-1 0,1 1 0,2 3 0,-2-7-5,-1 0 0,1 1 0,-1-1 0,0 0 0,1 0 0,-1 0 0,0 0 0,0 0 1,0 0-1,0 0 0,0-1 0,2-1 0,-2 2 1,20-23 6,36-35 80,-56 58-87,0 0 1,0 0-1,0 1 1,0-1-1,0 0 1,0 1-1,1 0 0,-1-1 1,0 1-1,0-1 1,0 1-1,1 0 1,-1 0-1,0 0 1,1 0-1,-1 0 0,0 0 1,0 0-1,1 0 1,-1 1-1,0-1 1,0 0-1,1 1 1,-1-1-1,0 1 0,0-1 1,0 1-1,0 0 1,0-1-1,0 1 1,0 0-1,0 0 1,0 0-1,0-1 0,0 1 1,1 2-1,6 5-10,-1 2 0,0-1 0,8 13 0,-2-2-23,-8-14 23,0 0 0,1-1 0,0 1 0,0-1-1,0 0 1,0-1 0,1 0 0,0 0 0,0 0 0,0-1-1,0 0 1,1 0 0,-1 0 0,15 2 0,-4-3 7,0-1 1,-1 0 0,1-1-1,0-1 1,24-4 0,-32 3 7,-1 0-1,0 0 1,1-1 0,-1 0-1,0-1 1,-1 0 0,1 0-1,10-8 1,-15 9 0,0 0 0,0 0 1,0 0-1,0-1 0,0 1 0,-1-1 0,0 0 1,0 0-1,0 0 0,0 0 0,-1-1 0,1 1 1,-1-1-1,0 0 0,-1 1 0,1-1 0,0-6 0,-1 10-3,-1 0-1,0 0 1,0 0-1,1-1 1,-1 1-1,0 0 1,0 0-1,0 0 1,0 0-1,-1-1 1,1 1-1,0 0 1,0 0-1,-1 0 1,1 0-1,0 0 1,-1 0-1,1 0 1,-1 0-1,0 0 1,1 0-1,-1 0 1,0 0-1,0 0 0,1 0 1,-1 1-1,0-1 1,0 0-1,0 0 1,0 1-1,0-1 1,0 1-1,0-1 1,0 1-1,0-1 1,0 1-1,0 0 1,-1-1-1,1 1 1,0 0-1,0 0 1,0 0-1,0 0 1,0 0-1,-2 0 0,0 0 1,0 1 0,1-1 0,-1 1 0,0 0 0,1 0 0,-1-1-1,0 2 1,1-1 0,-1 0 0,1 1 0,-1-1 0,1 1-1,0-1 1,0 1 0,0 0 0,0 0 0,0 0 0,-2 3-1,2-1-2,0 1 0,0-1 0,1 0 0,0 0-1,-1 1 1,2-1 0,-1 1 0,0-1 0,1 1-1,0-1 1,0 1 0,0-1 0,1 1 0,0-1-1,0 1 1,0-1 0,0 1 0,0-1 0,1 0-1,0 0 1,3 6 0,1 1 0,0 0 0,1-1 0,1 1-1,-1-2 1,2 1 0,14 13 0,-15-15 11,1-1 0,1 1 0,0-2 0,0 1 0,0-1 0,1-1 0,-1 0 0,1 0 0,1-1 0,-1-1 0,0 0 1,1 0-1,0-1 0,0 0 0,-1-1 0,1-1 0,0 0 0,0 0 0,0-1 0,0-1 0,18-4 0,-4-3-27,0-2 0,26-13 0,-18 4-3480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4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98 4512,'0'0'3570,"2"-11"-2811,5-34-43,-6 44-657,-1-1 0,0 1 0,0-1 0,0 1 0,0 0 0,0-1 0,0 1 0,0-1 0,-1 1 0,1-1 0,0 1 0,-1 0 0,1-1 0,-1 1 0,0 0 0,1-1 0,-1 1 0,0 0 0,0 0 0,0-1 0,0 1 0,0 0 0,0 0 0,0 0 0,0 0 0,0 1 0,0-1 0,0 0 0,-1 0 0,1 1 0,0-1 0,-1 0 0,1 1 0,0 0 0,-1-1 0,1 1 0,-3 0 0,-2-1 115,0 0 0,-1 1-1,1 0 1,-1 1-1,-12 2 1,7 0 24,-1 0 0,1 1 0,0 1 1,0 0-1,1 1 0,0 0 0,0 0 0,0 1 0,1 1 1,0 0-1,0 0 0,1 1 0,-10 11 0,7-5 137,0 1 0,1 0 0,0 0 0,1 1 0,1 0 0,1 1 0,-12 37 0,19-52-239,0 1 0,0 0-1,1 0 1,-1 0 0,1 0-1,0 0 1,0 0-1,0 0 1,0 0 0,1 0-1,1 7 1,-1-9-58,0-1 0,-1 0 0,1 1 0,0-1 0,0 0 0,0 1 0,0-1 0,0 0 0,0 0 0,0 0 0,0 0 0,0 0 0,0 0 0,1 0 0,-1 0 0,0 0 0,1 0 1,-1-1-1,1 1 0,-1-1 0,1 1 0,-1-1 0,1 1 0,-1-1 0,1 0 0,-1 0 0,1 0 0,0 0 0,-1 0 0,1 0 0,-1 0 0,3-1 0,5-1 27,1 0-1,-1-1 1,0 0 0,0-1-1,0 0 1,0 0 0,-1-1-1,0 0 1,0-1 0,0 1-1,-1-1 1,1-1 0,-1 0-1,10-13 1,6-9 111,-2-2 0,26-47 0,-38 62-102,6-12 44,-7 13 116,19-26 1,-27 41-231,0 0 1,0 0 0,0 0 0,0 0 0,0-1 0,0 1 0,1 0-1,-1 0 1,0 0 0,0 0 0,0 0 0,0 0 0,0 0-1,1 0 1,-1 0 0,0 0 0,0 0 0,0 0 0,0 0 0,0 0-1,1 0 1,-1 0 0,0 0 0,0 0 0,0 0 0,0 0-1,1 0 1,-1 0 0,0 0 0,0 0 0,0 0 0,0 1 0,0-1-1,1 0 1,-1 0 0,0 0 0,0 0 0,0 0 0,0 0-1,0 0 1,0 1 0,0-1 0,0 0 0,1 0 0,-1 0 0,0 0-1,0 0 1,0 1 0,0-1 0,0 0 0,0 0 0,0 0-1,0 0 1,0 0 0,0 1 0,0-1 0,0 0 0,0 0 0,0 0-1,0 0 1,0 1 0,0-1 0,0 0 0,-1 0 0,4 17 76,-3-14-56,6 49 108,-4-26-85,1 0 0,1-1-1,2 1 1,15 45 0,-16-58-23,1 0 1,0-1-1,1 0 0,0 0 1,1-1-1,10 12 1,-16-20-17,0-1 0,0 0 0,0 0 0,0 0 0,1 0 0,-1-1 0,1 1 0,-1-1 0,1 1 0,-1-1 0,1 0 0,0 0 0,0 0 1,-1 0-1,1-1 0,0 1 0,0-1 0,0 0 0,0 0 0,0 0 0,0 0 0,0 0 0,0 0 0,-1-1 0,1 1 0,0-1 0,0 0 0,0 0 0,-1 0 1,1 0-1,0-1 0,-1 1 0,1-1 0,-1 0 0,3-2 0,8-6 49,-1-1 0,0 0 0,0-1 0,-2 0 0,1-1 0,-2 0 0,0 0 0,15-29 0,-4-4 272,23-77-1,-39 110-262,-3 11-78,9-23 315,-9 25-296,-1 0 0,0 0 1,0-1-1,0 1 0,0 0 0,1 0 1,-1 0-1,0-1 0,0 1 1,1 0-1,-1 0 0,0 0 0,0 0 1,1 0-1,-1 0 0,0-1 1,0 1-1,1 0 0,-1 0 0,0 0 1,1 0-1,-1 0 0,0 0 1,0 0-1,1 0 0,-1 0 0,0 0 1,0 0-1,1 1 0,9 11 135,-3 6-129,-1 1-1,-1 0 1,0 0 0,-2 1 0,0-1-1,-1 1 1,-1 0 0,0-1 0,-2 1-1,-1 0 1,0-1 0,-9 35 0,11-52-11,-1 0 0,1 0 0,-1 0 0,1 0 0,-1 0 0,0-1 0,1 1 0,-1 0 0,0-1 1,0 1-1,-1 0 0,1-1 0,0 1 0,0-1 0,-1 0 0,1 1 0,-1-1 0,1 0 0,-1 0 0,1 0 1,-1 0-1,0 0 0,0 0 0,1-1 0,-1 1 0,0 0 0,0-1 0,0 0 0,0 1 0,-3-1 1,2 0 1,0-1 1,0 0 0,-1 0-1,1 0 1,0 0 0,0 0-1,1-1 1,-1 1 0,0-1 0,0 0-1,1 0 1,-1 0 0,1 0-1,-1 0 1,1 0 0,0-1-1,-2-3 1,1 3 8,1 0-1,-1-1 1,1 1-1,0-1 1,0 0-1,1 0 1,-3-6-1,4 9-8,0 0-1,-1 0 0,1 0 1,0 0-1,0 0 0,0 0 0,0 0 1,1 0-1,-1 0 0,0 0 1,0 0-1,1 0 0,-1 0 1,0 0-1,1 1 0,-1-1 0,1 0 1,-1 0-1,1 0 0,0 0 1,-1 1-1,1-1 0,0 0 0,-1 1 1,1-1-1,0 0 0,0 1 1,0-1-1,-1 1 0,1-1 1,0 1-1,0-1 0,0 1 0,0 0 1,0 0-1,0-1 0,0 1 1,0 0-1,1 0 0,18-2 10,0 0 1,0 1-1,0 2 0,-1 0 0,1 1 0,35 7 0,-2 0 22,-13-4 23,-1 1 1,0 2-1,74 27 0,-109-33-77,0 0 0,0 1 0,0-1 1,0 1-1,0 0 0,-1 1 0,0-1 0,0 0 0,0 1 0,0 0 0,0 0 0,-1 0 0,1 0 1,-1 0-1,2 5 0,6 11-3080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5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0 6632,'0'0'6897,"-5"13"-6244,-18 43 559,-27 109 0,38-94-209,-2 74 0,4-30 546,9-35 776,1-80-2098,3-1-147,0 0 0,0-1 0,0 1 0,0-1 0,0 1 0,-1-1 1,1 0-1,4-5 0,0 1-25,81-72-296,-59 49-2692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5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0 175 11152,'0'0'2840,"10"-9"-2504,1 0-245,0 1 1,1 0 0,0 1 0,0 1 0,0-1 0,1 2-1,18-7 1,50-11 364,-26 5 103,1 3-1,83-11 1,-108 23 225,56-13 0,-86 16-759,-1-1 0,1 1 0,-1 0 0,0 0 0,1 0 0,-1-1-1,1 1 1,-1 0 0,0 0 0,1 0 0,-1 0 0,1 0 0,-1 0 0,1 0 0,-1 0 0,1 0 0,-1 0 0,1 0-1,-1 0 1,0 0 0,1 0 0,-1 0 0,1 0 0,-1 1 0,1-1 0,-1 0 0,0 0 0,1 0 0,-1 1-1,1-1 1,-1 0 0,0 1 0,1-1 0,-1 0 0,0 1 0,0-1 0,1 0 0,-1 1 0,0-1 0,0 1 0,1-1-1,-1 2 29,-1-1-1,1 0 0,0 0 1,0 0-1,-1 0 0,1 0 1,-1 0-1,1 0 0,-1 0 1,1-1-1,-1 1 0,0 0 0,1 0 1,-1 0-1,0 0 0,0-1 1,-1 2-1,-118 82 117,77-58-2835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5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11448,'0'0'1496,"13"4"-1071,2 1-269,0-1 0,0 0 0,1-1 0,-1-1 0,28 1 0,141-12 1739,-44 0 284,-68 8-1460,-44 2-3070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4216,'0'0'16897,"-2"14"-16683,-24 416 1564,32-212-226,0-136-376,-6-82-1165,0 0 0,0 0 1,0 0-1,0 1 1,0-1-1,0 0 1,0 0-1,0 0 0,0 0 1,0 1-1,0-1 1,0 0-1,0 0 1,0 0-1,0 1 1,0-1-1,0 0 0,-1 0 1,1 0-1,0 0 1,0 1-1,0-1 1,0 0-1,0 0 1,0 0-1,-1 0 0,1 0 1,0 0-1,0 1 1,0-1-1,0 0 1,-1 0-1,1 0 0,0 0 1,0 0-1,0 0 1,0 0-1,-1 0 1,1 0-1,0 0 1,0 0-1,0 0 0,-1 0 1,1 0-1,0 0 1,0 0-1,2 4-131,-1-3-129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5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11760,'2'12'1378,"1"1"-1048,-1 0 0,-1 0 0,0 0 0,-2 22 0,2 11 122,2-3-22,12 102 1346,-9-125-1027,-5-19-733,-1-1 1,0 0-1,0 0 0,1 0 1,-1 0-1,0 0 0,0 0 0,0 0 1,1 0-1,-1 0 0,0 0 0,0 0 1,1 0-1,-1 0 0,0 0 1,0-1-1,0 1 0,1 0 0,-1 0 1,0 0-1,0 0 0,0 0 1,1 0-1,-1-1 0,0 1 0,0 0 1,0 0-1,0 0 0,1 0 1,-1-1-1,0 1 0,0 0 0,0 0 1,0 0-1,0-1 0,0 1 1,0 0-1,0 0 0,1-1 0,-1 1 1,0 0-1,12-43 312,-2-1-2696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6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11152,'0'0'1240,"77"30"-1616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7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30 682 7328,'0'0'2224,"13"-4"-1611,-8 2-533,17-5 249,0 1-1,37-6 0,-53 11-210,0 1 0,0-1 0,0 1 0,0 0 0,0 0 0,0 0 0,0 1 0,0 0 0,0 0 0,0 1 0,-1 0 0,1 0 0,0 0 0,-1 0 0,0 1 0,1 0 0,6 5 0,-12-7-102,2 0 180,0 0 0,0 1-1,-1-1 1,1 1 0,-1-1-1,1 1 1,-1-1-1,1 1 1,-1 0 0,0 0-1,0 0 1,0 0 0,0 0-1,0 0 1,0 0 0,-1 0-1,1 0 1,-1 1 0,1-1-1,-1 0 1,0 0-1,0 4 1,-2-2 2492,-2-11-1639,-2-15-366,6 18-621,0 1 0,0-1 1,-1 1-1,1 0 0,-1-1 0,0 1 0,0 0 0,0-1 1,0 1-1,-1 0 0,1 0 0,-1 0 0,0 0 1,0 0-1,-4-4 0,4 5-46,0 0 1,0 0-1,0 1 0,-1-1 0,1 1 1,-1-1-1,1 1 0,-1 0 1,1 0-1,-1 0 0,0 1 1,1-1-1,-1 1 0,0-1 0,0 1 1,1 0-1,-1 0 0,0 0 1,0 0-1,-5 2 0,-8 1 13,0 1 0,1 1 0,0 0 0,-1 1 0,2 1 0,-1 0 0,1 1 0,0 1 0,1 0 0,-14 12 0,25-20-25,1 1 0,-1 0 0,1-1 0,-1 1 0,1 0 0,0 0 0,-1 0 0,1 0 1,0 0-1,0 0 0,1 0 0,-1 0 0,0 1 0,1-1 0,-1 0 0,1 0 0,0 1 0,-1-1 0,1 0 0,0 0 0,1 1 0,-1-1 0,0 0 1,1 1-1,-1-1 0,1 0 0,0 0 0,-1 0 0,1 0 0,0 0 0,0 0 0,1 0 0,-1 0 0,3 3 0,1 1 4,0 0 0,0-1 0,0 1-1,1-1 1,0 0 0,0-1 0,1 0-1,-1 0 1,11 5 0,1-2 24,0 0-1,1-2 1,0 0 0,31 3 0,83 2 228,21 3 290,-144-12-485,0 1-1,1-2 1,-1 1-1,0-1 1,0-1-1,1 0 1,-1 0-1,0-1 1,11-3-1,-15 3-36,0-1 0,-1 1 0,1-1 0,0 0 0,-1 0 0,0-1 0,0 0 0,0 0 0,-1 0 0,1 0 0,-1-1 0,0 1-1,0-1 1,0 0 0,-1-1 0,4-5 0,19-42 66,-2 0 0,-3-1 0,16-61 0,46-151 150,-28 99-106,-30 63 7,-26 100-95,-2 10-26,-6 16-9,-107 464 24,68-250-63,30-158-10,-1 8-16,19-83 54,0-1 1,0 0 0,0 0-1,-1 0 1,1 0-1,-1 1 1,0-1-1,0 0 1,1 0 0,-1 0-1,-1 0 1,1-1-1,-2 4 1,4-13 95,11-33-31,2 1 0,2 0 0,33-59 0,-34 70-33,-2 3 15,1 0 0,24-32 1,-32 51-38,0 0 0,0 0 0,1 0 0,0 1 0,0 0 0,0 0 0,1 1 0,0 0 0,0 0 0,1 1 0,9-4 0,-15 7-10,0 0 0,1 0 0,-1 0-1,0 0 1,1 0 0,-1 1 0,1-1-1,0 1 1,-1 0 0,1 0 0,-1 0-1,1 1 1,-1-1 0,1 1 0,-1 0-1,1 0 1,-1 0 0,0 0 0,0 1-1,1-1 1,-1 1 0,0 0-1,0 0 1,0 0 0,-1 0 0,1 1-1,-1-1 1,1 1 0,-1 0 0,0-1-1,0 1 1,4 6 0,-2-2 2,-1 1-1,0-1 1,0 1 0,-1 0 0,1 0-1,-2 0 1,1 0 0,-1 0 0,0 1-1,-1-1 1,0 0 0,0 0 0,-3 12-1,0-6 3,0 0-1,-1 0 0,-1-1 0,0 1 0,-1-1 0,-1 0 0,-9 15 0,10-19-4,0-1 0,-1 1 0,0-1 0,0-1 0,0 0 0,-1 0 0,0 0 0,-1-1 0,1 0 0,-19 9 0,23-13 3,-1-1 1,1 1-1,-1-1 1,0 0-1,0 0 1,0 0-1,0-1 1,0 0-1,0 0 1,1 0-1,-1 0 1,0-1-1,0 0 1,0 0-1,-8-3 1,12 2 17,6-2-14,8 0 1,-1 3 0,1 1-1,-1 0 0,0 0 1,0 1-1,1 1 1,-1 0-1,15 5 0,7 1 8,0 0 69,-1 2-1,0 1 0,0 1 0,34 20 0,-62-29 20,5-1-62,-9-2-80,0-1 0,0 0 0,-1 0 1,1 0-1,0 0 0,-1 0 0,1 0 0,0 0 0,-1 0 0,1 0 1,-1-1-1,0 1 0,1-1 0,8-24-3829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7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 15272,'0'0'2950,"9"11"-2611,-3-3-264,-3-5-49,-1 0 0,1 0 0,-1 1 1,0-1-1,1 1 0,-1-1 0,-1 1 0,1-1 0,-1 1 0,1 0 0,-1 0 1,0 0-1,0 0 0,-1 0 0,1 0 0,-1 0 0,0 0 0,0 0 0,0 0 1,-2 6-1,-47 145 1381,38-125-945,9-23-604,-6 16 990,6-9-3574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18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1 429 12160,'0'0'1642,"12"2"-1034,-10-2-570,12 2 133,-1 0 1,1-2 0,-1 1-1,1-1 1,-1-1-1,20-4 1,-9-2 11,-1-1 1,1-1-1,-2-2 1,1 0-1,-1-1 1,-1-1-1,0-1 1,-1-1-1,-1-1 1,20-21-1,0-3 524,-3-1 1,-1-2-1,44-73 1,-70 98-296,-1 1 291,-5 16 33,-2 7 406,-10 207-107,6-187-944,-1-1-1,-1 1 1,-2 0 0,0-1-1,-2 0 1,-13 27-1,19-46-54,0-1 0,0 0 1,0 1-1,-1-1 0,0-1 0,0 1 0,-7 6 0,10-10-25,-1 0 0,0 0-1,0 1 1,1-1 0,-1-1-1,0 1 1,0 0 0,0 0 0,0-1-1,0 1 1,0-1 0,0 0 0,0 1-1,0-1 1,0 0 0,0 0 0,0 0-1,0-1 1,0 1 0,-1 0 0,1-1-1,1 1 1,-1-1 0,0 0 0,-3-1-1,-5-4 30,1 0-1,0 0 0,0-1 1,1 0-1,0 0 1,0-1-1,0 0 1,1 0-1,0-1 0,1 0 1,0 0-1,0-1 1,1 0-1,1 0 0,-6-14 1,10 23-28,0 0 0,-1 0 0,1 1 0,0-1 0,-1 0 0,1 0 0,0 0 0,0 0 0,0 0 0,0 0 0,0 1 0,0-1 0,0 0 0,0 0 0,0 0 0,1 0 0,-1 0 0,0 0 0,0 1 0,1-1 0,-1 0 0,1 0 0,-1 0 0,1 1 0,-1-1 0,1 0 0,0 0 0,1 0 0,-1 0-1,1 0 1,-1 1 0,1-1-1,-1 1 1,1-1 0,-1 1-1,1 0 1,0-1 0,-1 1-1,1 0 1,0 0 0,2 1 0,6 0 16,0 1 0,-1 0 0,19 6 0,-11-1-18,-1 0 0,0 1 1,-1 1-1,1 0 0,-2 1 0,1 1 1,-1 0-1,-1 1 0,0 0 0,-1 1 1,0 1-1,19 29 0,16 29-242,-29-44-3020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20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0 989 6824,'0'0'7440,"5"-14"-6936,148-316 1719,7-15-605,-141 296-1421,-1 5 107,-1-1 0,-3 0 0,8-49 0,-22 73 308,0 21-600,0 0 0,0 0 0,0 0 0,0 0 0,0 0 0,-1 0 0,1-1 0,0 1 0,0 0 0,0 0 0,0 0 0,-1 0 0,1 0 0,0 0 0,0 0 0,0 0 0,0 0 0,-1 0 0,1 0 0,0 0 0,0 0 0,0 0 0,-1 0 0,1 0 0,0 0 0,0 0 0,0 0 0,0 0 0,-1 0 0,1 0 0,0 1 0,0-1 0,0 0 0,0 0 0,0 0 0,-1 0 0,1 0 0,0 0 0,0 1 0,0-1 0,0 0 0,0 0 0,0 0 0,0 0 0,-1 0 0,1 1 0,-21 31 512,18-28-552,-22 39 187,1 2-1,3 0 1,1 2-1,-22 78 1,36-100-98,0 1 0,2 0 0,1 0 0,1 0 1,1 0-1,1 0 0,2 1 0,0-1 0,2 0 0,12 45 0,-13-62-35,0-1-1,0 0 0,1 0 0,0 0 1,1 0-1,0-1 0,0 1 1,0-1-1,1-1 0,0 1 0,9 7 1,-10-10-3,1 0 1,0 0-1,0 0 1,0-1-1,1 0 1,-1 0-1,1-1 1,0 0-1,0 0 1,0 0-1,0-1 1,0 0-1,0 0 1,11-1-1,8-2 71,-1-1-1,1-2 0,-1 0 1,0-2-1,0 0 0,-1-2 1,0-1-1,0-1 0,-1-1 1,-1-1-1,0 0 0,0-2 1,-2-1-1,25-23 0,-43 36-54,1 1 8,0-1 0,-1 1-1,1-1 1,-1 0 0,0 0 0,0 0 0,3-5 0,-43 40 514,16-12-482,1 1 0,-24 32 0,39-46-50,1 0 0,0 1 0,0 0 0,1 0-1,0 0 1,0 1 0,1-1 0,0 1 0,1 0-1,0-1 1,0 1 0,0 13 0,1-21-20,1 1 0,0-1 1,0 0-1,0 0 0,0 0 1,0 0-1,0 1 0,0-1 1,0 0-1,1 0 0,-1 0 1,0 0-1,1 0 0,-1 1 1,1-1-1,-1 0 0,1 0 1,-1 0-1,1 0 0,0 0 0,0 0 1,-1-1-1,1 1 0,0 0 1,0 0-1,0 0 0,0-1 1,0 1-1,0-1 0,2 2 1,-1-2 3,1 0 1,-1 0-1,1 0 1,-1-1-1,1 1 0,-1 0 1,1-1-1,-1 0 1,0 1-1,1-1 1,-1 0-1,0 0 1,4-3-1,2 0 8,0-1 0,-1 0 0,0-1 0,0 0 0,0 0-1,0 0 1,-1-1 0,0 0 0,7-11 0,-1-2 30,-1-1 1,10-28 0,6-10 131,-30 74-100,0 1 0,2-1 0,0 1 0,1 27-1,0-34-66,1-1-1,0 0 0,0 1 0,4 11 0,-4-18-9,-1 0-1,1 0 0,0 0 1,0 0-1,0 0 1,0 0-1,0 0 1,0 0-1,0-1 1,1 1-1,-1 0 1,1-1-1,-1 1 1,1-1-1,-1 0 0,1 0 1,0 1-1,0-1 1,0 0-1,0 0 1,-1-1-1,1 1 1,4 1-1,0-1 8,1 0 0,-1-1-1,0 0 1,0 0 0,0 0-1,1-1 1,-1 0 0,0 0-1,0 0 1,0-1 0,0 0 0,0 0-1,-1-1 1,1 1 0,-1-1-1,1 0 1,-1-1 0,0 1-1,0-1 1,-1 0 0,1 0 0,6-9-1,4-6 38,-2 0 0,0-1-1,-1-1 1,14-34 0,-24 50-38,3-7 37,1-4 143,-7 26 38,-4 15-185,0 0 0,2 0 0,0 0 0,2 1 0,1-1 0,0 1 0,8 41 0,-8-66-43,0 0 0,0 0 0,1 0 0,-1 0 0,0 0-1,0 0 1,0 0 0,1 0 0,-1 0 0,1-1 0,-1 1 0,0 0 0,1 0 0,0 0-1,-1-1 1,1 1 0,-1 0 0,1 0 0,0-1 0,0 1 0,-1-1 0,1 1 0,0 0-1,0-1 1,0 1 0,-1-1 0,1 0 0,0 1 0,0-1 0,0 0 0,0 0 0,0 1-1,0-1 1,0 0 0,0 0 0,0 0 0,0 0 0,0 0 0,0 0 0,1-1 0,3-1 2,0 0 1,0 0 0,0 0 0,0-1-1,8-5 1,-11 6-2,18-12 24,0 0-1,-1-2 1,-1 0-1,0-1 1,-1-1-1,-1 0 1,21-33-1,-36 49-21,8-13 79,1 1 0,17-18 1,-27 32-84,1 0 1,-1 0 0,1 0-1,-1 0 1,0 0 0,1 0-1,-1 0 1,0 0-1,1 1 1,-1-1 0,0 0-1,1 0 1,-1 0 0,0 1-1,0-1 1,1 0-1,-1 0 1,0 1 0,0-1-1,1 0 1,-1 1 0,0-1-1,0 0 1,0 0-1,1 1 1,-1-1 0,0 1-1,0-1 1,0 0 0,0 1-1,0-1 1,0 0-1,0 1 1,0-1 0,0 0-1,0 1 1,0-1 0,0 1-1,5 18-3,4 19-21,1-1 0,22 47 0,-32-81 23,1-1 0,0 1 1,1 0-1,-1-1 1,0 1-1,1-1 0,0 1 1,-1-1-1,1 0 0,0 0 1,0 1-1,0-1 1,0-1-1,1 1 0,-1 0 1,0-1-1,1 1 0,-1-1 1,1 1-1,0-1 1,-1 0-1,1 0 0,0-1 1,0 1-1,0 0 0,0-1 1,-1 0-1,1 1 1,0-1-1,0 0 0,0-1 1,0 1-1,0 0 0,0-1 1,-1 0-1,1 0 1,0 0-1,4-2 0,2-1 8,-1 0-1,1-1 0,-1 1 0,-1-2 0,1 1 0,-1-1 0,0-1 1,0 1-1,0-1 0,8-12 0,-4-1 6,-1 1 0,0-1 0,-2-1 0,-1 0 0,9-39 0,-6 25 9,3-22 6,-9 37-9,1 0-1,0 0 1,14-31 0,-18 50-16,-1 1 0,0 0-1,1-1 1,-1 1 0,0 0 0,1-1 0,-1 1 0,1 0 0,-1 0 0,0-1 0,1 1 0,-1 0 0,1 0-1,-1 0 1,1 0 0,-1-1 0,1 1 0,-1 0 0,1 0 0,-1 0 0,1 0 0,-1 0 0,1 0 0,-1 0-1,1 1 1,-1-1 0,1 0 0,-1 0 0,1 0 0,-1 0 0,1 1 0,-1-1 0,20 9 11,-17-6-8,73 41 21,35 19-4,-74-44-288,-19-9 555,29 12 0,-41-20-736,-1 0 0,1-1 0,0 1 0,-1-1 0,1-1 0,0 1 0,0-1 0,0 0 0,11-1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22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58 911 7328,'0'0'7104,"5"-17"-6554,58-205 822,43-102 123,-75 245-547,83-151 0,-112 225-848,0 1-1,1 0 1,0 0 0,0 0 0,0 0 0,1 0 0,6-6-1,-6 11 77,-3 8-56,-5 15-32,0-1-1,-2 1 0,-10 26 0,-32 71 95,45-114-170,-231 562 580,187-474-445,-2 5 277,98-133 17,167-156-105,74-60 127,-285 245-448,8-5 46,-1 0 0,19-10 0,-44 47 243,-59 78-156,63-91-132,2 0 0,-1 0 0,2 0-1,0 0 1,-6 30 0,11-42-10,1 0 1,0 0-1,-1-1 0,1 1 0,0 0 1,0 0-1,0 0 0,1-1 1,-1 1-1,1 0 0,0 0 0,-1-1 1,1 1-1,2 2 0,-3-4-4,0 0 0,1-1 0,-1 1 0,1-1 0,0 1 0,-1-1 0,1 1 0,-1-1 0,1 1 0,0-1 0,-1 0 0,1 1 0,0-1 0,-1 0 0,1 1 0,0-1 0,-1 0 0,1 0-1,0 0 1,1 1 0,0-2 0,0 1-1,0 0 1,0-1-1,-1 1 1,1-1-1,0 1 1,0-1-1,-1 0 1,1 0-1,0 1 1,-1-1-1,2-2 1,9-6 4,-1 0 0,0 0 0,-1-2 0,0 1 1,-1-1-1,15-24 0,-9 11 30,-1-1 0,15-40-1,-19 28-7,-9 28 1,1 1 0,0-1 0,1 1 0,4-11 0,-6 18-23,0-1 1,0 0 0,0 0 0,1 0 0,-1 1 0,0-1 0,1 0 0,-1 1 0,1 0-1,0-1 1,-1 1 0,1 0 0,0 0 0,0 0 0,0 0 0,0 0 0,0 0-1,0 0 1,0 1 0,0-1 0,0 1 0,2-1 0,3 1 2,0 0 0,0 0 1,0 1-1,0 0 0,-1 0 1,1 1-1,0 0 0,-1 0 0,1 1 1,-1-1-1,0 1 0,8 5 1,9 7 34,36 30 0,-47-36-33,18 17 18,-9-8 101,35 24 0,-50-38-90,0 0-1,0-1 0,1 0 0,0 0 1,-1 0-1,1-1 0,0 0 0,0 0 1,0-1-1,14 1 0,-20-2-59,-1 0 0,1 0-1,0 0 1,-1 0 0,1 0-1,-1 0 1,1-1 0,0 1-1,-1 0 1,1 0 0,0-1-1,-1 1 1,1 0 0,-1-1 0,1 1-1,-1 0 1,2-2 0,1-1-2933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25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1 845 6728,'0'0'6460,"14"-17"-6023,184-229 1268,-178 219-1300,2 1 0,1 1 0,1 1 0,50-39 0,-73 62-335,1-1-1,-1 1 0,1 0 1,-1 0-1,0 0 0,1 0 0,0 0 1,-1 0-1,1 1 0,0-1 0,-1 0 1,1 1-1,0-1 0,0 1 0,-1 0 1,1 0-1,0-1 0,0 1 1,0 0-1,2 1 0,-10 31 856,-8 24-609,-3 0 0,-1-2 0,-4 0-1,-37 70 1,48-101-85,10-16 0,8-15 82,26-37-91,70-69 1,-61 70-118,20-23 311,110-90-1,-151 146-220,-21 10-184,0 1-1,1 0 0,-1 0 1,1 0-1,-1 0 0,0 0 1,1 0-1,-1 0 0,1 0 1,-1 0-1,1 0 0,-1 0 1,0 1-1,1-1 0,-1 0 1,1 0-1,-1 0 0,0 0 1,1 1-1,-1-1 0,0 0 1,1 0-1,-1 1 0,0-1 1,1 0-1,-1 1 0,0-1 1,1 1-1,0 2 24,0 1-1,0 0 1,0 0-1,-1 0 1,1 0 0,-1 0-1,0 0 1,-1 7-1,-14 138 205,2-31-54,11-93-133,0-15-13,1-1 1,1 1-1,0-1 0,0 1 0,1 0 0,3 16 0,-3-25-28,-1 0 0,1 0-1,0 1 1,-1-1 0,1 0-1,0 0 1,0 0 0,0 0-1,0 0 1,0 0 0,0 0-1,0-1 1,0 1 0,0 0-1,1 0 1,-1-1 0,0 1-1,0-1 1,1 1 0,-1-1-1,0 0 1,1 1 0,-1-1-1,0 0 1,1 0 0,-1 0-1,1 0 1,-1 0 0,3 0 0,2-1 16,1 0 1,-1 0 0,1 0 0,-1-1 0,7-2 0,5-4 32,-1 0 0,0-2 0,-1 1-1,23-19 1,55-53 133,-71 62-146,2-3 31,-1-1 0,37-46 1,-55 62-59,-2 0 1,1 0 0,-1 0 0,0 0 0,0-1-1,-1 0 1,1 0 0,-2 0 0,0 0 0,0 0-1,0 0 1,-1-1 0,0 1 0,0 0 0,-1-1-1,-1-9 1,1 17-14,-1-1 0,1 1 0,0 0 0,0 0 0,-1-1 0,1 1 0,0 0 1,-1 0-1,0 0 0,1 0 0,-1-1 0,0 1 0,1 0 0,-1 0 0,0 0 0,0 0 0,0 1 0,0-1 0,0 0 0,0 0 0,0 0 0,0 1 0,-1-1 0,-1 0 1,1 0 0,0 1 0,0-1 0,-1 1 0,1 0 0,0 0-1,0 0 1,-1 0 0,1 0 0,0 1 0,0-1 0,-3 1 0,-4 2 6,0 0 0,0 1 0,0 0 0,1 0 0,-9 6 1,9-4-6,0 0 1,1 0 0,0 0-1,0 1 1,1 0 0,0 1 0,0-1-1,0 1 1,1 0 0,0 1 0,1-1-1,0 1 1,1 0 0,-1 0-1,1 0 1,1 0 0,0 1 0,0-1-1,0 16 1,2-17-5,0-1 0,0 1 0,1-1 1,0 1-1,0-1 0,1 1 0,0-1 0,0 0 0,1 0 0,0 0 0,0 0 0,0 0 1,1 0-1,0-1 0,0 0 0,1 0 0,0 0 0,0 0 0,0-1 0,1 0 0,0 0 0,0 0 1,0-1-1,0 0 0,11 5 0,-3-3 6,1 0 0,-1-1 0,1 0 0,0-1 0,0-1 0,0 0-1,1-1 1,-1-1 0,1 0 0,-1-2 0,0 1 0,1-2 0,24-5 0,-21 2 0,1-1 1,-1-1-1,0-1 0,0-1 0,-1 0 0,0-2 1,-1 0-1,0-1 0,26-23 0,-20 15 12,2-3 24,41-45-1,-56 51-6,-9 13 20,-5 13-13,-48 87 4,33-64-26,2 2 1,-15 36-1,19-38-8,8-23-10,1 1 0,1-1 0,-1 1 0,1 0 0,1 0 0,-3 17-1,5-27-3,0 1-1,0-1 1,0 0-1,0 1 1,0-1-1,0 1 1,0-1-1,0 1 1,0-1-1,0 1 1,0-1-1,1 1 1,-1-1-1,0 0 1,0 1-1,0-1 1,0 1-1,1-1 1,-1 0-1,0 1 1,1-1-1,-1 1 0,0-1 1,0 0-1,1 0 1,-1 1-1,1-1 1,-1 0-1,0 1 1,1-1-1,-1 0 1,1 0-1,-1 0 1,0 0-1,1 1 1,-1-1-1,1 0 1,-1 0-1,1 0 1,-1 0-1,1 0 1,-1 0-1,1 0 0,-1 0 1,1 0-1,-1 0 1,1-1-1,25-10 40,-22 9-39,13-7 14,0-2 0,-1 0 0,-1 0 1,16-16-1,50-57 34,-56 56-14,2 1 0,50-41-1,-60 54-17,-13 10-8,1 0 0,0 1 0,0-1-1,9-4 1,-14 8-8,0 0-1,1 0 1,-1 0-1,0 0 1,0 0 0,1 0-1,-1 1 1,0-1-1,0 0 1,1 0-1,-1 0 1,0 0 0,0 0-1,1 1 1,-1-1-1,0 0 1,0 0-1,0 0 1,1 1 0,-1-1-1,0 0 1,0 0-1,0 1 1,0-1-1,0 0 1,0 0 0,1 1-1,-1-1 1,0 0-1,0 1 1,0-1-1,0 0 1,0 0 0,0 1-1,0-1 1,0 0-1,0 1 1,0-1-1,-1 1 1,1 14 22,-6 10-20,0-1 0,-14 30 1,13-38-6,1 1 0,1 0 0,0 0 0,1 0 0,1 0 0,-2 24 0,5-38 6,0 0-1,0 0 0,0 0 0,0 1 0,1-1 0,-1 0 0,1 0 1,0 0-1,0 0 0,0 0 0,0 0 0,1 0 0,-1-1 0,1 1 1,-1 0-1,1-1 0,0 1 0,0-1 0,0 0 0,4 4 0,-2-4 2,0 0 1,1 0-1,-1 0 0,1 0 0,-1-1 0,1 0 0,-1 0 0,1 0 1,0 0-1,-1-1 0,1 0 0,9 0 0,2-2 3,1 0 0,-1-1 0,0-1-1,0-1 1,0 0 0,0-1 0,-1 0 0,0-1-1,-1-1 1,1-1 0,23-18 0,-7 2 28,-1-1 1,-2-2 0,48-58-1,-48 47 4,-1-2 0,-2 0 0,-2-2-1,-2 0 1,-1-2 0,-3 0 0,17-67 0,-28 88-14,-1-1 0,-1 0 0,-1 0 1,-2 0-1,0 0 0,-5-44 0,4 68-26,0 0-1,0 0 1,0 1-1,0-1 0,0 0 1,0 1-1,0-1 0,0 0 1,-1 1-1,1-1 0,0 0 1,0 1-1,-1-1 0,1 1 1,-1-1-1,1 0 0,0 1 1,-1-1-1,1 1 1,-1-1-1,1 1 0,-1-1 1,0 1-1,1 0 0,-1-1 1,1 1-1,-1 0 0,0-1 1,-1 1-1,1 0 0,0 0 0,0 1 0,0-1 0,0 0 0,0 1 0,0-1 0,0 1 0,0-1 0,0 1 0,0-1 0,0 1 0,0 0 1,0-1-1,-1 2 0,-5 6 1,0-1 0,1 1 0,-6 9 0,-3 7 4,1 0-1,1 1 1,2 0 0,0 1-1,2 0 1,1 1-1,0 0 1,-3 33-1,3 10-13,3 1-1,4 75 0,1-127-1,2 0 0,0-1 0,1 1 0,1 0-1,1-1 1,0 0 0,2 0 0,0 0 0,11 20-1,-17-37 12,0 1-1,0-1 0,0 0 0,0 1 0,0-1 0,0 0 0,0 1 0,0-1 0,1 0 0,-1 0 0,0 0 0,1 0 0,-1 0 1,1-1-1,-1 1 0,1 0 0,-1-1 0,1 1 0,0-1 0,1 1 0,0-1 2,0 0 0,0 0 0,0 0 1,0 0-1,0-1 0,0 1 0,0-1 0,0 0 0,0 0 0,4-2 1,5-3 6,0-1 0,0 0 0,19-18 1,-27 22-10,47-37 78,-3-2 0,-1-2 1,61-75-1,-106 115-60,8-8 95,-9 12-108,-1 0-1,0-1 1,0 1-1,0 0 1,0 0-1,1 0 1,-1-1-1,0 1 1,0 0-1,0 0 1,1 0-1,-1 0 1,0 0-1,0 0 1,1 0-1,-1-1 1,0 1-1,0 0 1,1 0-1,-1 0 1,0 0-1,0 0 1,1 0-1,-1 0 0,0 0 1,0 0-1,1 0 1,-1 0-1,0 1 1,0-1-1,1 0 1,-1 0-1,0 0 1,0 0-1,0 0 1,1 0-1,-1 0 1,0 1-1,0-1 1,0 0-1,1 0 1,-1 0-1,0 1 1,-3 28 98,3-5-69,0 0 0,2 1 0,7 35 0,-7-51-25,0-1 0,1 0 0,0-1 1,0 1-1,1 0 0,0-1 0,0 0 0,1 0 0,0 0 0,0-1 0,1 1 0,0-1 1,0 0-1,8 6 0,-8-8-8,1 0-1,-1 0 1,1 0 0,-1-1 0,1 0 0,0 0-1,0 0 1,1-1 0,-1-1 0,0 1 0,1-1-1,-1 0 1,1-1 0,-1 1 0,1-2 0,-1 1 0,1-1-1,-1 0 1,1 0 0,11-5 0,1-1 8,0-2 0,0 0 0,0-1 0,-1-1 0,-1-1 1,0 0-1,-1-1 0,0-1 0,19-21 0,-36 34-5,1 1 1,-1 0-1,0 0 0,0 0 0,1-1 0,-1 1 1,0 0-1,0 0 0,1-1 0,-1 1 1,0 0-1,0-1 0,0 1 0,1 0 1,-1-1-1,0 1 0,0 0 0,0-1 0,0 1 1,0 0-1,0-1 0,0 1 0,0 0 1,0-1-1,0 1 0,0-1 0,0 1 1,0 0-1,0-1 0,0 1 0,0-1 1,-1 1-2,1 0 0,-1 0 0,0 0 1,1 0-1,-1 0 0,0 0 1,1 1-1,-1-1 0,0 0 1,1 0-1,-1 0 0,1 1 1,-1-1-1,0 0 0,1 1 1,-1-1-1,1 1 0,-1-1 0,1 0 1,-1 2-1,-52 41 47,2 3 1,-49 59-1,99-104-47,-25 34 15,25-34-15,1-1 0,-1 1 1,0 0-1,1 0 0,-1 0 1,1 0-1,-1 0 1,1 0-1,0 0 0,-1 0 1,1 0-1,0 0 0,0 0 1,0 0-1,-1 0 1,1 0-1,0 0 0,0 0 1,1 0-1,-1 0 0,0 0 1,0 0-1,0 0 1,1 0-1,-1 0 0,0 0 1,1 0-1,-1 0 0,1 0 1,-1 0-1,1 0 1,0-1-1,-1 1 0,1 0 1,1 1-1,1-2 5,0 1 1,0-1-1,-1 0 0,1 0 1,0 0-1,0 0 0,0 0 1,0-1-1,0 1 0,0-1 1,0 0-1,4-2 1,-6 3-7,12-6 17,-1 0 0,1 0 0,-2-2 0,1 0 0,-1 0 0,0-1 0,-1 0-1,15-17 1,8-5 32,-14 14-26,-9 7-1,0 0 1,1 1-1,1 0 1,18-10-1,-29 19-19,-1 0 0,1 0 0,-1 0 0,1 0 0,0 0-1,-1 0 1,1 0 0,-1 0 0,1 0 0,-1 0 0,1 0-1,-1 0 1,1 1 0,-1-1 0,1 0 0,-1 0-1,1 1 1,-1-1 0,0 0 0,1 1 0,-1-1 0,1 0-1,-1 1 1,0-1 0,1 1 0,-1-1 0,0 1 0,1-1-1,-1 0 1,0 1 0,0-1 0,0 1 0,1 0 0,-1-1-1,0 1 1,9 26 14,-6-18-8,-1-3-9,4 9 5,1 1-1,0 0 1,10 14-1,-14-25-4,1 0 1,0-1-1,0 1 0,0-1 0,0 0 1,1 0-1,-1-1 0,1 1 1,0-1-1,0 0 0,0 0 0,9 3 1,-6-4-2,-1 0 0,1 0 0,0-1 0,0 0 0,0 0 0,0-1 0,0 0 0,0-1 1,0 1-1,0-1 0,0-1 0,-1 0 0,1 0 0,11-5 0,6-3 0,0-2 0,42-27 0,-48 26 2,0-1 1,-2-1-1,0 0 0,0-1 0,-2-1 1,0-1-1,0 0 0,18-32 1,2-13 27,36-92 1,-53 113-22,-9 22 0,34-88 40,-38 94-32,-1-2 0,0 1 0,-1 0 0,-1-1 0,0-19 0,-2 34-14,1 0 0,-1 1 0,0-1 0,0 0 1,0 0-1,-1 0 0,1 0 0,0 0 0,0 0 0,0 1 1,-1-1-1,1 0 0,0 0 0,-1 0 0,1 1 0,-1-1 1,1 0-1,-1 0 0,0 0 0,1 1-1,-1 0-1,1-1 1,-1 1-1,1 0 1,-1 0-1,1 0 1,-1 0-1,1 0 1,-1 0-1,1 0 1,-1 0-1,1 0 1,-1 0-1,1 0 1,-1 1-1,1-1 1,-1 0 0,1 0-1,-1 0 1,1 1-1,-1-1 1,1 0-1,-1 1 1,-28 27 27,27-26-26,-12 16-7,0 1 1,2 0-1,0 0 1,1 1-1,1 1 1,1 0-1,1 0 0,1 1 1,1 0-1,-6 40 1,6-23-24,3 0 1,1-1 0,2 1-1,2 0 1,10 63-1,-6-74-33,1 0-1,1 0 1,1-1-1,26 51 1,-29-63-308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25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1 142 12456,'0'0'312,"62"-46"16,29 3-48,20 9-8,32 16-16,8 18 0,8 18 32,-7 4 8,-15-2-40,0 3-8,0 5-200,-22-14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27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507 18 7736,'0'0'1086,"-12"-2"-622,-8 0-186,0 1-1,0 1 0,0 0 0,0 2 0,0 0 0,1 1 0,-24 7 1,22-3-12,0 2 1,1 0 0,0 1-1,0 1 1,1 1-1,-26 22 1,31-23-34,1 1-1,1 0 1,0 1-1,0 0 1,1 1 0,1 1-1,1-1 1,-16 32 0,23-40-139,0-1 1,0 1 0,0 0 0,1 0 0,-1 0 0,2 1 0,-1-1 0,1 0 0,-1 0 0,2 0 0,0 9 0,0-12-42,0 1 1,0-1-1,0 0 1,0 0-1,1 0 1,-1 0-1,1 0 1,0 0-1,0 0 1,0 0-1,0-1 0,0 1 1,1-1-1,-1 0 1,1 1-1,0-1 1,-1 0-1,1-1 1,0 1-1,0 0 1,0-1-1,5 2 1,-1-1 24,1 0 0,-1 0 1,0-1-1,1 0 0,-1-1 0,1 1 0,-1-2 1,1 1-1,-1-1 0,1 0 0,-1 0 1,0-1-1,1 0 0,-1 0 0,0-1 1,7-3-1,-3 0 21,0 0 1,-1 0-1,0-1 0,0 0 1,0-1-1,-1 0 1,0 0-1,0-1 0,8-12 1,3-7 225,-2-1-1,-2 0 1,0-2 0,16-45 0,-22 29 135,-8 27 35,-2 16-40,-1 5 191,-13 33-400,2 1 0,-14 61 1,12-37-106,-17 99 139,21-99-118,-32 107 0,27-124-71,-37 72 1,45-100-61,-1-1 1,0 0 0,-1-1-1,-1 0 1,0 0 0,-1-1-1,0 0 1,-24 17 0,34-27-24,-1 1 0,0-1 0,1 0 0,-1 0 0,0 0 0,0 0 0,0 0 0,0-1 0,0 1 0,0-1 0,0 1 0,0-1 0,0 0 0,0 1 0,0-1 1,0 0-1,0 0 0,0-1 0,0 1 0,0 0 0,0-1 0,0 1 0,0-1 0,0 0 0,0 1 0,0-1 0,0 0 0,0 0 0,1 0 0,-1-1 0,0 1 1,1 0-1,-1-1 0,1 1 0,-1-1 0,1 1 0,0-1 0,0 1 0,0-1 0,0 0 0,0 0 0,-1-2 0,-2-3 9,1 1 0,0-1 0,1 0 0,0 0-1,0 0 1,0 0 0,1 0 0,0 0 0,0 0-1,1 0 1,-1 0 0,2-1 0,-1 1 0,1 0 0,0 0-1,1 0 1,3-11 0,0 7 6,0-1 1,0 1-1,2 0 0,-1 1 1,1-1-1,1 1 0,0 1 1,0-1-1,14-11 0,15-10 30,1 2 0,1 1-1,65-35 1,135-51 59,-176 86-89,163-67 33,-32 14 5,-131 51-10,-2-2-1,64-46 1,-125 75 90,-7 2-89,-9 3-4,-20 9 13,1 1 1,0 2-1,1 2 0,1 1 1,1 2-1,0 1 0,1 1 1,-41 38-1,65-53-39,0 0-1,0 1 1,1 1-1,0-1 1,-5 10-1,10-15-15,-1 0-1,1 0 1,0 0 0,1 0-1,-1 0 1,0 0-1,1 0 1,-1 1 0,1-1-1,0 0 1,0 0 0,-1 1-1,2-1 1,-1 0 0,0 1-1,0-1 1,1 0-1,-1 0 1,1 1 0,0-1-1,-1 0 1,1 0 0,0 0-1,0 0 1,1 0 0,-1 0-1,2 2 1,1 1 3,0 0 0,1 0 0,0-1-1,0 1 1,0-1 0,0 0 0,1 0 0,-1-1 0,1 0 0,0 0 0,0 0 0,0-1 0,0 1-1,1-2 1,-1 1 0,1-1 0,-1 0 0,1 0 0,0 0 0,-1-1 0,1 0 0,-1-1 0,1 1-1,0-1 1,9-3 0,-4 1 8,0-1 0,-1-1 0,1 0 0,-1 0 1,0-1-1,-1-1 0,1 0 0,-1 0 0,0-1 0,-1 0 0,0-1 0,15-17 0,-13 9 34,0 0 1,0-1-1,-2 0 1,0 0-1,-1-1 0,-1 0 1,-1-1-1,-1 1 1,0-1-1,-2 0 0,0 0 1,0-33-1,-3 53-46,0 0 0,0 0 0,0 0 0,0 0 0,0 0 0,-1 0 0,1 0 0,0 0 0,0 0 0,0 0 0,0 0 0,0 0 0,0 0 0,0 0 0,0 0 0,0 0 0,0 0 0,0 0 0,0 0 0,0 0 0,0 0 0,0 0 0,-1 0 0,1 0 0,0 0 0,0-1 0,0 1 0,0 0 0,0 0 0,0 0 0,0 0 0,0 0 0,0 0 0,0 0 0,0 0 0,0 0 0,0 0 0,0 0 0,0 0 0,0 0 0,0 0 0,0 0 0,0-1 0,0 1 0,0 0 0,0 0 0,0 0 0,-4 11 87,-5 17-43,5-10-35,1 0-1,1 1 0,0-1 0,2 1 0,0-1 1,1 1-1,4 22 0,-4-31-11,2 0 0,-1 0 1,1 0-1,1-1 0,0 1 0,0-1 0,1 0 0,0 0 0,1-1 1,0 1-1,0-1 0,0 0 0,1-1 0,1 1 0,9 7 0,-14-14 4,0 1-1,1 0 1,-1-1 0,0 1-1,1-1 1,-1 0-1,1 0 1,-1-1-1,1 1 1,0-1-1,-1 0 1,1 0-1,-1 0 1,1 0-1,0 0 1,-1-1 0,1 0-1,-1 0 1,1 0-1,-1 0 1,6-3-1,3-1 25,-1-1 0,1 0 0,-1-1-1,18-14 1,-5 0 18,-1 0-1,0-2 1,-2-1-1,18-26 1,-10 8 117,41-80 0,-69 120-158,0-2 14,1 0 1,0 1 0,0-1-1,0 0 1,1 1-1,-1-1 1,1 1-1,0 0 1,0 0-1,0 0 1,5-4-1,-7 7-14,-1 0 0,1 0 0,-1 0 0,0 0 0,1 0 0,-1 0 0,1 0 0,-1 0 0,1 0 0,-1 0 0,0 0-1,1 1 1,-1-1 0,1 0 0,-1 0 0,0 0 0,1 1 0,-1-1 0,0 0 0,1 1 0,-1-1 0,0 0 0,0 1 0,1-1-1,-1 0 1,0 1 0,0-1 0,1 0 0,-1 1 0,0-1 0,0 1 0,0-1 0,0 1 0,0 0 0,6 18 35,-5-17-31,4 21-2,-2 1-1,0 1 1,-1-1 0,-2 0-1,0 0 1,-2 1-1,0-1 1,-2 0-1,-1 0 1,-1-1-1,0 1 1,-2-1-1,-1-1 1,-13 25-1,21-45-5,0 0-1,0-1 1,0 1-1,0-1 1,-1 1-1,1-1 1,-1 1-1,1-1 0,-1 0 1,1 1-1,-1-1 1,0 0-1,0 0 1,1 0-1,-1-1 1,0 1-1,0 0 0,0-1 1,0 1-1,-2 0 1,0-1 3,-1 0 0,1 0 1,0-1-1,0 1 0,0-1 0,0 1 1,0-1-1,0-1 0,-6-2 0,2 1 9,1-1 1,-1 0-1,1 0 0,0-1 0,0 0 0,0-1 0,1 1 0,0-1 1,-7-9-1,-3-17 112,15 29-105,1 1 0,-1 0 0,0 0 0,1 0 0,-1-1-1,1 1 1,0 0 0,0 0 0,0-1 0,0 1 0,0 0-1,0 0 1,1-4 0,1 5-9,1 0 0,-1 1-1,0-1 1,0 1 0,0 0 0,0-1-1,1 1 1,-1 0 0,0 0 0,0 1-1,0-1 1,1 0 0,-1 1 0,0-1-1,3 2 1,11 9-15,-14-9-1,-1-1 0,1 0-1,0 1 1,-1-1 0,1 0-1,0 0 1,0 0 0,0 0-1,0-1 1,0 1 0,0 0 0,0-1-1,0 0 1,0 1 0,2-1-1,10 2-164,7-1 116,-21-1-133,1 0 0,-1 0 1,1 0-1,-1-1 0,0 1 1,1 0-1,-1 0 0,0 0 0,1 0 1,-1 0-1,0-1 0,1 1 1,-1 0-1,0 0 0,1-1 1,-1 1-1,0 0 0,0-1 1,1 1-1,-1 0 0,0-1 1,0 1-1,1-1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5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6728,'0'0'6749,"-14"12"-6128,-8 4-379,2 0 82,1 1 1,-19 20-1,-26 30 1006,3 4 1,-66 98 0,101-132-863,16-25-112,1 0-1,1 1 1,0 0-1,0 1 1,2-1-1,-9 24 1,15-37-325,0 0 0,0 1 0,0-1 0,0 0 0,0 1 0,0-1 0,0 0 0,0 1-1,0-1 1,0 1 0,0-1 0,0 0 0,0 1 0,0-1 0,0 0 0,0 1 0,1-1 0,-1 0 0,0 1 0,0-1 0,0 0 0,1 1 0,-1-1 0,0 0-1,0 0 1,1 1 0,-1-1 0,0 0 0,1 0 0,-1 0 0,0 1 0,1-1 0,-1 0 0,0 0 0,1 0 0,-1 0 0,0 0 0,1 0 0,-1 0 0,0 1-1,1-1 1,-1 0 0,1 0 0,-1 0 0,0-1 0,1 1 0,-1 0 0,0 0 0,1 0 0,-1 0 0,0 0 0,1 0 0,-1 0 0,0-1 0,1 1 0,-1 0-1,1-1 1,31-10 190,-22 7-65,44-17 111,106-35 215,-133 48-393,1 1 0,0 2 0,57-3 0,-70 7-24,1 0-1,0 1 1,0 1 0,0 1 0,-1 0 0,1 1-1,-1 1 1,0 0 0,27 12 0,-39-15-48,36 16 234,-37-18-303,-1 1 0,1 0-1,0-1 1,0 1 0,-1-1 0,1 0 0,0 0 0,-1 1-1,1-1 1,-1 0 0,1 0 0,1-2 0,2-2-3099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3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226 0 10448,'0'0'2889,"3"14"-1717,1 14-581,0 0 0,-2 0 1,-2 0-1,0 1 0,-2-1 0,-8 47 0,0-47-143,0 0-1,-2 0 0,-15 26 1,18-37-220,2-4 11,0 0 0,-1 0 0,-1-1 0,0 0 0,0 0 0,-2-1 0,-20 19 0,28-28-180,1-1 1,-1 1 0,0-1-1,1 0 1,-1 0 0,0 0 0,0 0-1,0 0 1,0-1 0,-5 1-1,6 0-43,1-1-1,0 0 0,0 0 0,0-1 0,0 1 1,0 0-1,-1 0 0,1 0 0,0-1 0,0 1 1,0-1-1,0 1 0,0-1 0,0 1 1,0-1-1,0 0 0,0 1 0,0-1 0,0 0 1,1 0-1,-1 1 0,0-1 0,0 0 0,1 0 1,-1 0-1,1 0 0,-1 0 0,1 0 0,-1 0 1,1 0-1,-1-1 0,1 0 0,-2-27-2864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5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8 7736,'0'0'5368,"1"17"-4839,0 293 1624,-5-197-1232,1-63 122,5 82 0,-1-122-833,0-5-42,0-1 0,-1 1 1,0-1-1,0 1 0,0-1 0,-1 1 0,-1 7 1,0-2 2240,4-23-1577,1-2-726,0 1 0,1 0 0,1 0 1,0 0-1,1 0 0,13-23 0,-13 28-55,-1 0 0,2 1 0,-1 0 0,1 0-1,0 0 1,1 1 0,0 0 0,0 1 0,0-1 0,16-7 0,-18 11-28,-1 1 0,1 0 1,0 0-1,0 1 1,0-1-1,-1 1 1,2 1-1,-1-1 0,0 1 1,0 0-1,0 0 1,0 1-1,0 0 1,0 0-1,0 0 1,-1 1-1,1-1 0,0 2 1,-1-1-1,1 1 1,-1-1-1,0 1 1,10 8-1,-10-7-4,1 1 0,-1 0 1,1 0-1,-2 0 0,1 1 0,-1-1 0,1 1 1,-2 0-1,1 1 0,-1-1 0,1 1 1,-2-1-1,1 1 0,-1 0 0,0 0 0,-1 0 1,1 0-1,-1 1 0,-1 12 0,0-13 1,-1-1-1,-1 1 1,1-1-1,-1 0 0,0 0 1,-1 0-1,1 0 1,-1 0-1,-1 0 1,1-1-1,-1 1 1,0-1-1,0 0 0,-6 6 1,2-3 18,-1 0 1,0 0-1,0-1 0,-1 0 1,0 0-1,-21 9 0,23-13-12,1-1-1,-1 0 0,1 0 1,-1-1-1,0 0 1,0 0-1,0-1 1,1 0-1,-16-2 1,-8-3 87,-36-11 1,26 6-20,15 3-36,-20-3 60,39 10 10,7 2-51,11 4-28,26 10-48,-13-8-7,-1-2 1,1 0-1,1-2 0,-1 0 1,0-2-1,1-1 0,-1 0 1,1-2-1,45-8 1,-39 3-2,0-2 0,-1-1 0,1-1 0,-2-2 1,1-1-1,-2-1 0,34-22 0,-40 21 15,-5 6 17,-1-2 0,0 0 0,-1-1 0,0-1 0,-1 0 0,16-19 0,0 4 163,-34 73 44,-18 49-105,12-55 46,-7 58 0,17-96-165,-1-1 1,1 1-1,0-1 0,0 1 0,0-1 0,0 1 0,0-1 1,0 1-1,0-1 0,1 1 0,-1-1 0,0 1 1,0-1-1,0 1 0,0-1 0,1 1 0,-1-1 0,0 1 1,1-1-1,-1 1 0,0-1 0,1 0 0,-1 1 1,0-1-1,1 0 0,-1 1 0,1-1 0,0 1 0,16 0 107,20-14-23,-36 13-85,19-10 37,-1-1 0,0-1 0,29-23 0,5-4 102,-53 39-140,1-1-1,-1 1 0,1 0 1,-1-1-1,1 1 0,-1 0 0,1 0 1,-1 0-1,1 0 0,-1 0 1,1-1-1,-1 1 0,1 0 0,0 0 1,-1 0-1,1 0 0,-1 1 1,1-1-1,-1 0 0,1 0 1,-1 0-1,1 0 0,-1 0 0,1 1 1,-1-1-1,1 0 0,-1 0 1,1 1-1,-1-1 0,1 0 0,-1 1 1,0-1-1,1 1 0,-1-1 1,0 0-1,1 1 0,-1-1 0,0 1 1,0-1-1,1 1 0,-1-1 1,0 1-1,0-1 0,0 1 0,1-1 1,-1 1-1,8 34 65,-4-18-41,-1-8-24,0 0-1,0-1 0,1 1 0,1-1 0,6 11 0,-10-17-5,1 0-1,0 0 1,0 0-1,0-1 0,0 1 1,0 0-1,0-1 1,0 1-1,1-1 0,-1 0 1,0 0-1,1 0 1,-1 0-1,1 0 0,0 0 1,-1-1-1,1 1 1,-1-1-1,1 0 0,0 0 1,-1 0-1,1 0 1,4-1-1,1 0 3,0-1 1,0 0-1,0-1 0,-1 0 0,1 0 1,0 0-1,7-6 0,50-36 22,-54 36-21,13-9 15,-2-2 1,0-1-1,-1-1 0,-1 0 1,-1-2-1,26-42 1,73-164 66,-106 203-86,51-122 18,-54 123 4,-1 0 0,-1-1 1,6-51-1,-15 68 8,-3 13 11,-9 19 7,0 8-47,1 0-1,2 1 0,1 1 1,2 0-1,1 0 1,1 0-1,2 1 0,0 64 1,8 4-15,27 162 1,-27-238 37,0-6-22,1 32-1,-5-50-18,0-1 0,0 0-1,0 1 1,0-1 0,0 0 0,0 0-1,0 1 1,0-1 0,0 0-1,-1 1 1,1-1 0,0 0-1,0 1 1,0-1 0,0 0-1,0 1 1,-1-1 0,1 0-1,0 0 1,0 1 0,0-1 0,-1 0-1,1 0 1,0 1 0,0-1-1,-1 0 1,1 0 0,0 0-1,-1 0 1,1 1 0,0-1-1,-1 0 1,1 0 0,-1 0-1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5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15976,'0'0'759,"115"-12"-407,-18 0 8,11 6 72,11 8 0,8 14-24,-16-8 8,-20-4-112,-13-2 0,-7 2-96,-23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8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199 641 6224,'0'0'7106,"-12"5"-6507,-2 0-389,9-3-125,0 0 0,0 0 0,1 0 0,-1 1 0,0-1 0,1 1 0,0 0-1,-1 0 1,1 1 0,0-1 0,-5 8 0,-10 9 572,13-15-482,1 0 1,0 0-1,1 0 0,-1 1 1,1 0-1,-5 9 0,-3 17 331,1 0-1,2 0 1,1 1 0,2 0-1,1 0 1,2 0 0,0 44-1,3-59-212,1 1-1,3 19 0,-3-34-233,-1 0 0,1 0 0,0 0 1,0 0-1,1 0 0,-1 0 0,1 0 0,0-1 0,-1 1 0,2-1 0,-1 1 0,0-1 0,1 0 0,0 0 0,-1 0 1,4 3-1,-3-5-28,-1 0 0,0 0 0,1-1 0,-1 1 0,1-1 0,-1 1 0,1-1 0,-1 0 1,1 0-1,-1 0 0,1 0 0,-1-1 0,1 1 0,-1-1 0,0 1 0,1-1 0,-1 0 0,0 0 1,1 0-1,-1 0 0,4-3 0,7-4 71,0 0 1,15-13 0,-24 17-67,28-24 150,-2-2 0,-1-1 0,25-34 0,7-9 326,-55 66-411,-5 7-48,0-1-1,0 0 1,0 0-1,0 1 1,1-1-1,-1 0 1,1 1-1,-1-1 1,1 1-1,-1 0 1,4-2 0,-4 32 529,3 0-476,-2-6-40,2 0 1,1 0-1,9 29 0,-12-47-55,0 1 1,0-1-1,1 0 0,-1 0 0,1 0 0,0-1 0,0 1 1,1-1-1,0 1 0,-1-1 0,1 0 0,1-1 1,-1 1-1,1-1 0,-1 0 0,1 0 0,0 0 0,0 0 1,7 2-1,-8-4-2,0 0 0,1-1 0,-1 1 0,0-1 1,1 0-1,-1 0 0,0 0 0,1-1 0,-1 0 0,0 1 0,0-2 0,0 1 1,1 0-1,-1-1 0,0 1 0,-1-1 0,1-1 0,0 1 0,6-5 1,5-5 15,-1-1 1,0 0 0,14-18 0,-15 16-10,-4 5 6,-1-1-1,-1 0 1,0 0-1,0 0 1,-1-1-1,-1 0 1,0-1-1,0 1 0,-1-1 1,-1 0-1,0 0 1,1-21-1,-3 30-4,-2 0 1,1 0-1,0 0 0,-1 0 0,1 1 0,-1-1 1,0 0-1,-1 0 0,1 0 0,-1 1 1,1-1-1,-1 1 0,0-1 0,0 1 0,-1 0 1,1 0-1,-1 0 0,-2-3 0,-1 1 32,1 0-1,-1 0 0,0 1 1,0 0-1,0 0 1,-1 1-1,1-1 0,-12-3 1,9 5 93,24 1-63,110-11-62,-56 6-1,-59 5-6,0 0-1,0 1 0,0 0 0,14 3 1,-22-3-9,0 0 1,0 1 0,1-1 0,-1 1 0,0-1-1,0 1 1,0 0 0,0 0 0,-1 0-1,1 0 1,0 0 0,0 0 0,-1 1 0,1-1-1,0 1 1,-1-1 0,1 1 0,-1-1-1,0 1 1,0 0 0,0 0 0,1 0 0,-2-1-1,1 1 1,0 0 0,0 0 0,0 4-1,0 7 0,-1-1 0,0 0 0,-1 1 0,0-1 0,-1 0 0,-6 21 0,-2 20 4,6-26 17,2-15-5,1-1-1,0 1 1,1 16-1,0-26-14,1-1-1,-1 0 0,0 0 0,1 1 0,0-1 0,-1 0 0,1 0 1,0 0-1,0 0 0,-1 0 0,1 0 0,0 0 0,0 0 0,0 0 1,0 0-1,0 0 0,0-1 0,1 1 0,-1 0 0,0-1 0,0 1 1,0-1-1,1 0 0,-1 1 0,0-1 0,1 0 0,-1 1 0,0-1 0,1 0 1,-1 0-1,0 0 0,1 0 0,1-1 0,7 0 0,-1 1 1,0-2-1,15-3 0,6-4 18,-1-2-1,0-1 0,-1-1 1,-1-1-1,0-1 0,38-29 0,-15 5 72,-2-3-1,51-55 0,-58 51-32,-2-2-1,-2-2 1,-2-1-1,-2-1 0,-3-2 1,37-91-1,-59 126-28,-1 0 0,-1-1 0,0 1 0,-1-1 0,-2 0 0,3-26 0,-7 46-26,1 0-1,0 0 0,0-1 1,0 1-1,0 0 1,0 0-1,0 0 1,0-1-1,-1 1 1,1 0-1,0 0 1,0 0-1,0 0 1,0 0-1,-1-1 0,1 1 1,0 0-1,0 0 1,0 0-1,-1 0 1,1 0-1,0 0 1,0 0-1,0 0 1,-1-1-1,1 1 1,0 0-1,0 0 1,-1 0-1,1 0 0,0 0 1,0 0-1,-1 0 1,1 1-1,0-1 1,0 0-1,0 0 1,-1 0-1,1 0 1,0 0-1,0 0 1,0 0-1,-1 0 0,1 1 1,0-1-1,0 0 1,0 0-1,-1 0 1,1 1-1,-13 7 19,0 3-13,1 0 0,1 1 0,0 0 0,1 1 0,-11 17 0,-40 76-17,48-80-3,2 1-1,0 0 1,2 0-1,1 1 1,-5 34-1,7-20-47,2 1-1,3 81 1,1-116 47,1 0-1,0 0 1,0 0 0,1-1 0,0 1-1,0 0 1,7 13 0,-8-18 8,1-1-1,-1 0 1,0 1 0,1-1 0,0 0 0,-1 0 0,1 0-1,0 0 1,0 0 0,0-1 0,0 1 0,1-1 0,-1 1 0,0-1-1,1 0 1,-1 0 0,1 0 0,-1 0 0,1 0 0,-1 0 0,1-1-1,0 1 1,-1-1 0,1 0 0,0 0 0,-1 0 0,5 0-1,7-3-3,0-1 0,-1 0 0,1-1 0,-1-1 0,0 0 0,22-14 0,-21 12 3,12-8 0,0-2-1,-2 0 1,0-1-1,-1-2 1,-1 0 0,-2-1-1,0-2 1,27-39-1,56-128 21,-51 86 20,29-62 21,-40 80-20,-35 69-26,4-4 2,-11 24-3,0 1-1,-1 0 1,1-1 0,0 1-1,0 0 1,1 0-1,-1-1 1,0 5-1,-3 9 1,-93 367 8,1-6 146,31-156 197,65-215-138,4-10-140,5-11-33,15-27 48,1 0 0,2 2 0,61-68 0,-88 107-90,1 0 0,0 1-1,-1-1 1,1 0 0,0 0-1,0 1 1,0-1 0,0 0 0,0 1-1,-1-1 1,1 1 0,0-1-1,0 1 1,0 0 0,1-1 0,-1 1-1,0 0 1,0 0 0,0-1 0,0 1-1,0 0 1,0 0 0,0 0-1,0 0 1,0 1 0,0-1 0,0 0-1,1 0 1,-1 1 0,0-1-1,0 1 1,0-1 0,0 1 0,-1-1-1,1 1 1,0-1 0,0 1 0,1 1-1,3 3 9,0 0 1,-1 0-1,0 1 0,0 0 1,4 6-1,1 3 7,93 113 111,-61-83-58,-31-38-118,-10-7 37,0 0-1,0 0 1,0 0 0,0 1-1,0-1 1,1 0-1,-1 0 1,0 0-1,0 0 1,0 0-1,0 0 1,0 0 0,0 0-1,0 0 1,0 0-1,0 0 1,1 0-1,-1 0 1,0 1-1,0-1 1,0 0-1,0 0 1,0 0 0,0 0-1,0 0 1,1 0-1,-1 0 1,0 0-1,0 0 1,0 0-1,0-1 1,0 1 0,0 0-1,0 0 1,1 0-1,-1 0 1,0 0-1,0 0 1,0 0-1,0 0 1,0 0 0,0 0-1,0 0 1,0 0-1,0 0 1,1 0-1,-1-1 1,0 1-1,0 0 1,0 0 0,0 0-1,0 0 1,0 0-1,0 0 1,0 0-1,0 0 1,0-1-1,0 1 1,0 0-1,0 0 1,-12-44-1430,9 29-2018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8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12056,'0'0'1825,"9"10"-1226,-2-2-492,1 0 1,0 0-1,0-1 1,1-1-1,-1 1 1,2-1-1,-1-1 1,0 0-1,1 0 1,17 5-1,44 8 436,1-2 0,106 8 0,37 7 837,-185-26-1155,23 5 349,-64-9-2911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38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12456,'0'0'3488,"72"40"-3360,-17-26 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48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0 4416,'0'0'12047,"7"15"-11533,2 1-352,-4-6-61,0 0 0,0 0 0,-1 0 0,0 1 0,-1-1 0,0 1 0,2 11 0,56 408 2833,-49-373-2420,26 79 1,-1-2 184,-2-19 498,-33-106-776,-4-12-112,-4-18-7,-135-502 1499,131 485-1591,-2 0 0,-1 1 0,-2 1 0,-37-68-1,44 92-129,0-1 25,0 1-1,1-1 1,0-1 0,1 1 0,1-1-1,0 0 1,-4-17 0,9 30-95,0 0 0,0 1 0,0-1-1,0 0 1,1 0 0,-1 1 0,0-1 0,0 0 0,0 1 0,1-1 0,-1 0 0,0 1 0,1-1 0,-1 0-1,0 1 1,1-1 0,-1 0 0,1 1 0,-1-1 0,1 1 0,-1-1 0,1 1 0,-1-1 0,1 1-1,0 0 1,-1-1 0,2 1 0,20-8 64,-17 7-61,13-2 2,0 0 1,0 1-1,1 1 0,-1 1 1,0 1-1,1 0 1,33 7-1,124 41 18,-140-35-40,0 1 1,-1 2-1,-1 1 1,-1 2 0,-1 1-1,-1 1 1,-1 2-1,0 1 1,-2 2-1,-1 1 1,42 56-1,-56-65 5,0 1 0,-1 0 0,-1 1-1,-1 1 1,-1 0 0,11 37 0,-16-44 1,-1 0 0,0 1 0,-1 0 0,-1 0 0,0-1 1,-1 1-1,-1 0 0,0 0 0,-1-1 0,-8 28 0,5-27 13,-2-1-1,0-1 0,0 1 1,-1-1-1,-1 0 1,-1-1-1,0 0 1,-15 15-1,7-10 14,-1 0 0,-1-2 0,0 0 0,-34 19 0,35-25 0,-1-1-1,0 0 1,-41 11-1,-66 6 98,61-13-42,26-7 66,-1-1 1,-61 0-1,102-5-145,0 0-1,-1 0 1,1 0 0,0 0 0,-1 0-1,1 0 1,0 0 0,-1 0 0,1 0-1,0 0 1,-1 0 0,1 0 0,0 0-1,-1 0 1,1 0 0,0 0 0,-1 1 0,1-1-1,0 0 1,-1 0 0,1 0 0,0 1-1,0-1 1,-1 0 0,1 0 0,0 1-1,-1-1 1,2 1-6,-1-1-1,0 0 0,0 0 1,1 1-1,-1-1 0,0 0 1,1 0-1,-1 0 0,0 0 1,1 1-1,-1-1 0,0 0 1,1 0-1,-1 0 0,0 0 1,1 0-1,-1 0 0,0 0 1,1 0-1,-1 0 0,0 0 1,1 0-1,-1 0 0,1 0 1,-1 0-1,0 0 0,1 0 1,-1-1-1,21-1-883,36 1 1,-45 1-1763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49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328 1 7024,'0'0'5834,"-11"5"-5164,-17 7-378,-9 4 954,1 1 0,-57 36 0,78-42-842,1 1 1,1 0-1,0 1 0,-14 19 1,22-26-216,0 0 1,1 1 0,0-1 0,1 1 0,-1 0 0,1 0-1,0 1 1,1-1 0,0 1 0,0-1 0,1 1 0,-1 13-1,2-16-89,0-1-1,0 0 0,0 1 1,1-1-1,0 0 0,0 0 1,0 0-1,1 0 0,-1 0 1,1 0-1,0 0 1,0 0-1,3 4 0,-3-6-50,0 0-1,0 0 1,1 0-1,-1 0 0,0 0 1,1 0-1,-1 0 1,1-1-1,0 0 1,-1 1-1,1-1 1,0 0-1,0 0 1,0 0-1,0-1 0,0 1 1,0-1-1,0 0 1,4 0-1,0 0 0,0-1 0,0 0 1,0 0-1,0-1 0,-1 0 0,1 0 0,-1-1 0,1 0 0,-1 0 0,0 0 0,0-1 1,0 0-1,-1 0 0,1 0 0,-1-1 0,0 0 0,0 0 0,7-10 0,3-6 68,-1 0 1,0-1-1,16-39 0,-10 2 153,-18 62-210,-1 1-1,1-1 1,-1 1-1,1 0 1,-1 0-1,1 7 1,-1-4-17,4 11 32,0 1-1,1-1 1,1 0 0,1-1-1,1 1 1,0-2 0,1 1-1,20 24 1,-29-40-44,1 1-1,-1 0 1,1 0 0,0 0 0,0-1-1,-1 1 1,1-1 0,0 0 0,1 1 0,-1-1-1,0 0 1,0 0 0,0 0 0,5 0-1,-5-1-17,0 0-1,1 0 1,-1 0-1,0 0 1,0-1-1,0 1 0,0-1 1,0 0-1,0 0 1,0 0-1,0 1 1,0-2-1,0 1 1,0 0-1,-1 0 1,1-1-1,0 1 0,1-2 1,20-22-3535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0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 4912,'0'0'10009,"15"-6"-9593,-3 1-326,3-1 28,0 0 0,1 1 0,0 0 0,-1 2 0,19-3 1,143 1 1219,-128 6-808,0-3 0,1-1 0,59-12 0,-92 12-135,-1-2-1,0 1 1,0-2 0,26-12-1,-12 4 929,-53 38-786,2-6-3885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1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8240,'0'0'3689,"13"-2"-3085,252-33 2201,-233 34-2295,45 4 0,-48-1-93,0-1 1,30-3-1,-18-2 132,-24 4-65,0-1 0,0-1 0,0-1 0,-1-1 0,1 0 0,21-9 0,-30 8 94,-8 5-568,0 0-1,0 0 0,0 0 1,0 0-1,-1 0 1,1 0-1,0 0 1,0 0-1,0 0 0,0 0 1,0 0-1,0 0 1,0 0-1,0 0 1,0-1-1,0 1 1,-1 0-1,1 0 0,0 0 1,0 0-1,0 0 1,0 0-1,0 0 1,0 0-1,0 0 0,0 0 1,0-1-1,0 1 1,0 0-1,0 0 1,0 0-1,0 0 0,0 0 1,0 0-1,0 0 1,0 0-1,0 0 1,0-1-1,0 1 0,0 0 1,0 0-1,0 0 1,0 0-1,0 0 1,0 0-1,0 0 0,0 0 1,0 0-1,0-1 1,0 1-1,0 0 1,0 0-1,1 0 0,-1 0 1,0 0-1,0 0 1,0 0-1,0 0 1,0 0-1,0 0 0,0 0 1,0 0-1,-19 10-3129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4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8936,'0'0'5074,"15"13"-4464,-1 0-464,13 11 340,46 54 0,-32-24-91,-3 3 0,-2 1 0,-2 1 1,-3 2-1,-3 1 0,-3 1 0,-2 1 0,15 74 0,-31-108-187,-2 0-1,-1 0 1,-1 0-1,-2 1 0,-4 49 1,1-61-75,-1 0 1,0 0-1,-2 0 1,-1 0-1,0 0 1,-1-1-1,-1 0 1,0-1-1,-21 30 1,24-40-52,-1 0 0,0 0-1,0-1 1,-1 0 0,1 0 0,-1-1 0,-1 0-1,1 0 1,-1-1 0,0 1 0,-9 2-1,4-2-545,-1-1-1,1 0 0,0-1 0,-1-1 0,-24 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1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10848,'0'0'1088,"16"-1"-656,194-26 881,55-11 218,-259 38-1478,47-8 508,-36 4-203,1 2 1,0 0-1,-1 1 1,25 1-1,-35 1-2082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2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0 741 5720,'0'0'8209,"11"-11"-7528,33-31-90,-8 9 480,62-75-1,80-173 1989,-137 212-2315,-39 66-701,7-11 227,-1-1 0,10-23 0,-17 34-187,0 1 0,1-1 0,-1 0 0,-1 1 0,1-1 0,0 0 0,-1 0 0,0 0 0,0 0 0,0 1 0,0-1 0,-1 0 0,1 0 0,-1 0 0,0 1 0,-3-7 0,-11 26 429,1 1-432,1-1 1,0 2 0,1 0-1,1 0 1,1 1 0,1 0-1,-9 25 1,14-33-52,1 0 0,0 1 0,1-1 0,0 0 0,1 1 0,0-1 0,1 1 0,0 0 0,1-1 0,0 1 0,1-1 0,0 0 0,1 1 0,0-1 0,1 0 0,0-1 0,1 1 0,0-1 0,1 0 0,0 0 0,0 0 0,11 12 0,-14-20-21,0 1 1,0 0-1,0-1 1,0 0 0,0 0-1,1 0 1,-1 0-1,1-1 1,-1 1 0,1-1-1,0 0 1,-1 0-1,1 0 1,0 0 0,0-1-1,0 1 1,0-1-1,0 0 1,-1-1 0,1 1-1,0 0 1,0-1-1,0 0 1,-1 0 0,1 0-1,6-3 1,7-4 16,-1 0 0,1-1 0,-1-1 0,17-14 0,-27 19-20,22-17 31,-1 0 0,-1-3-1,39-45 1,-29 24 44,45-75 0,-68 97-15,19-49 0,-18 39 9,-13 32-57,-1 1-1,1-1 1,-1 0 0,1 0-1,-1 1 1,0-1 0,0 0-1,1 0 1,-1 0 0,-1-2-1,1 4-13,0 0 0,0 0-1,0 0 1,0 0 0,0 0-1,0-1 1,0 1 0,0 0-1,0 0 1,0 0 0,0 0-1,0 0 1,0 0 0,0 0-1,0 0 1,0 0 0,0 0 0,0 0-1,0 0 1,-1-1 0,1 1-1,0 0 1,0 0 0,0 0-1,0 0 1,0 0 0,0 0-1,0 0 1,0 0 0,0 0-1,0 0 1,0 0 0,-1 0-1,1 0 1,0 0 0,0 0 0,0 0-1,0 0 1,0 0 0,0 0-1,0 0 1,0 0 0,0 0-1,-1 0 1,1 0 0,0 0-1,0 0 1,0 0 0,0 0-1,0 0 1,0 1 0,0-1-1,0 0 1,0 0 0,0 0-1,0 0 1,0 0 0,-8 13 46,4-5-38,-65 154 165,62-140-125,0 0 0,2 0 1,0 1-1,2 0 0,-2 37 0,4-37 14,2 23 165,-1-43-202,1 0 1,-1 0 0,1 0 0,0 0 0,0-1-1,0 1 1,0 0 0,0-1 0,1 1 0,-1-1-1,1 1 1,0-1 0,2 3 0,-1-3-38,0-1 0,0 0 0,0 0 0,0 0 0,0 0 0,0 0 0,0 0 0,1-1 0,-1 1 0,0-1 0,0 0 0,1 0 0,-1-1 0,4 0 0,7 1-116,19 0-3495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3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0 14872,'0'0'3215,"-1"11"-2909,-3 15-137,-8 61 350,12-79-377,-1 0 0,1-1 0,1 1 0,-1 0 0,1-1 1,1 1-1,-1 0 0,1-1 0,4 9 0,-6-15-110,1 0 1,-1 0-1,1 0 0,0 0 0,0 0 1,-1 0-1,1-1 0,0 1 0,0 0 1,0 0-1,0-1 0,0 1 0,0-1 1,0 1-1,0-1 0,0 1 0,0-1 1,0 1-1,0-1 0,1 0 0,-1 0 1,0 0-1,0 1 0,0-1 0,0 0 1,2-1-1,24-5-2784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3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12960,'0'0'2504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4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34 7632,'0'0'4500,"-3"14"-3727,-1 9-401,0 0 1,1 1-1,2 41 0,22 110 1550,0-14-119,-20-138-1469,-1-15-20,0 0-1,0-1 1,1 1-1,0 0 1,1 0-1,4 12 0,-2-45 1133,-4-16-1150,-1-1 0,-14-78 0,2 19 101,-12-73 294,19 120-286,6 52-348,0-1 0,0 0 0,0 0 0,0 0 0,1 1 0,-1-1 0,1 0-1,0 1 1,-1-1 0,1 0 0,1 1 0,-1-1 0,0 1 0,1-1 0,2-3 0,0 5-2,0 0 0,0 0 0,-1 0 0,1 0 0,0 1 1,0 0-1,7 0 0,8 2 9,1 0 0,-1 2 0,0 0 0,23 8 0,-5-1-11,-18-5-26,-1 0 0,-1 2-1,1-1 1,-1 2 0,-1 0-1,1 2 1,20 16 0,-15-9 10,-1 2 0,-1 0 1,-1 1-1,23 33 0,-33-40-13,-1-1 1,0 2-1,0-1 0,5 19 1,-10-27-15,-1 1 1,0-1-1,0 1 0,-1-1 1,0 1-1,0 0 1,-1-1-1,0 1 1,0 0-1,0 0 1,-1-1-1,-3 12 1,-1 0 19,-2-1 0,-14 27 1,17-37-20,0-1 0,-1 0 0,0 1 0,0-2 1,0 1-1,0 0 0,-1-1 0,-12 8 1,-13 5 66,0-2 0,-2-1 0,0-2 0,-1-1 0,0-2 0,-41 7 0,70-16-56,-1 0 0,1-1 1,0 1-1,-1-2 0,1 1 0,0 0 0,-1-1 0,1 0 0,0 0 1,0-1-1,0 1 0,0-1 0,0 0 0,0 0 0,0-1 0,1 1 1,-1-1-1,1 0 0,0-1 0,0 1 0,0-1 0,0 0 0,1 1 1,-1-2-1,1 1 0,0 0 0,-3-7 0,5 11-34,1-1-1,0 0 0,-1 0 1,1 0-1,0 1 1,0-1-1,0 0 0,0 0 1,0 0-1,0 0 1,0 0-1,0 1 1,0-1-1,0 0 0,0 0 1,0 0-1,1 0 1,-1 0-1,0 1 0,1-1 1,-1 0-1,0 0 1,2 0-1,2-6-2565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4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82 10248,'0'0'4144,"14"10"-3770,5 3-173,1-1-1,0 0 0,1-1 1,24 7-1,-37-15-67,0 0-1,0-1 1,0 0 0,1-1-1,-1 0 1,0 0-1,16-2 1,-20 1-57,0-1 0,0 1 0,0-1 0,0 0-1,0-1 1,0 1 0,-1-1 0,1 0 0,0 0 0,-1 0 0,1 0 0,-1 0 0,0-1 0,0 1 0,0-1 0,0 0 0,3-5-1,-4 6-19,-1 0 0,0 0-1,1 0 1,-1 0-1,0 0 1,0 0 0,-1 0-1,1 0 1,0-1-1,-1 1 1,1 0-1,-1 0 1,0-1 0,0 1-1,0 0 1,0-1-1,0 1 1,-1-4 0,0 3-6,0-1 1,-1 0-1,1 1 1,-1 0 0,0-1-1,0 1 1,0 0 0,0 0-1,0 0 1,-5-4-1,1 1 10,1 2 0,-1-1 0,0 1 0,0-1 0,0 2 0,-1-1 0,1 1 0,-1 0 0,0 0 0,0 1-1,-9-3 1,7 5-7,0-1 0,0 1 1,0 0-1,1 1 0,-1 0 0,0 1 0,0 0 0,1 0 0,-1 0 0,-7 5 0,11-5-7,-1 0-1,1 0 1,1 1-1,-1 0 1,0 0-1,1 0 1,-1 1 0,1-1-1,0 1 1,0 0-1,1 0 1,-1 1-1,1-1 1,0 1 0,0-1-1,0 1 1,-2 6-1,4-7-6,0 0 0,1-1 0,0 1 1,-1 0-1,1 0 0,1-1 0,-1 1 0,1 0 0,-1-1 0,1 1 0,0-1 0,0 1 0,1-1 0,2 6 0,3 6 144,18 25 0,-23-38-164,7 10 58,0 0 1,1-1-1,1-1 1,0 0 0,0 0-1,1-1 1,0 0-1,1-1 1,0-1-1,0 0 1,1 0-1,-1-2 1,1 1-1,18 3 1,-24-8-15,1 0 0,-1 0 1,1 0-1,0-1 0,-1 0 1,1-1-1,-1 0 0,1-1 1,-1 1-1,1-2 0,-1 1 1,0-1-1,0 0 1,12-7-1,-10 5-390,0-1 0,0-1 1,-1 1-1,1-2 0,-1 1 0,-1-1 1,0 0-1,0-1 0,9-12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5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6824,'0'0'4189,"-1"15"-3321,1-7-735,-2 16 406,1 0 0,5 43 1,48 267 5635,-52-312-5270,0-21-843,0-1-1,0 1 0,0 0 1,-1 0-1,1 0 0,0 0 1,0 0-1,-1 0 0,1 0 1,0-1-1,-1 1 0,1 0 1,-1 0-1,1 0 1,-1-1-1,1 1 0,-1 0 1,1-1-1,-1 1 0,-1 1 1,-3-14-949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6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12960,'0'0'422,"11"-4"8,42-13 369,85-16 0,-72 23-203,0 3-1,0 3 1,82 6 0,-135-1-497,6-1 122,-1 2 1,0 0 0,0 1 0,24 7 0,-28-9 119,-10-1-2597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6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0 811 8536,'0'0'2666,"14"-8"-1996,-11 6-621,11-6 156,-1 0 0,0-1 0,0-1 0,0 0 0,20-23 1,20-30 1354,88-139 1,-117 165-807,45-56 1,-65 88-454,-1 1 1,1 1-1,0-1 0,0 0 1,0 1-1,0 0 0,1 0 1,5-3-1,-12 21-1,-1 0-1,-10 27 1,2-6-108,8-25-134,-16 74 348,18-76-331,0-1 0,0 1 0,1 0 1,0-1-1,1 1 0,0 0 0,4 15 0,-5-23-63,1 0-1,-1 0 1,0 0 0,1-1 0,-1 1-1,1 0 1,-1 0 0,1 0 0,-1-1-1,1 1 1,0 0 0,-1-1-1,1 1 1,0-1 0,-1 1 0,1-1-1,0 1 1,0-1 0,-1 1 0,1-1-1,0 0 1,0 1 0,0-1-1,1 0 1,0 1 10,1-1-1,0 0 1,-1 0-1,1 0 1,0 0 0,-1-1-1,1 1 1,3-2-1,5-1 48,0-2 0,19-9 0,-29 13-63,11-6 27,-1 0 1,0-1 0,0-1-1,0 0 1,-1 0-1,15-18 1,45-71 149,-68 95-177,21-32 60,-2-1 1,-1-1-1,-2-1 0,-2-1 1,-1 0-1,-2-1 0,7-43 1,-20 83-67,3-31 69,-2 30-66,-1 1 0,0-1 0,0 1 0,0-1 0,0 0 0,0 1-1,0-1 1,0 1 0,0-1 0,0 1 0,0-1 0,-1 1 0,1-1 0,0 1 0,0-1 0,0 1-1,-1-1 1,1 1 0,0-1 0,-1 1 0,1-1 0,0 1 0,-1-1 0,1 1 0,-1 0 0,1-1-1,0 1 1,-1 0 0,1-1 0,-1 1 0,1 0 0,-1 0 0,1-1 0,-1 1 0,1 0-1,-1 0 1,1 0 0,-1 0 0,0 0 0,1 0 0,-1 0 0,1 0 0,-1 0 0,1 0 0,-1 0-1,1 0 1,-1 0 0,1 0 0,-1 0 0,0 1 0,-2 1 3,0 0 1,1 0-1,0 0 1,-1 0-1,1 1 1,0-1-1,0 1 1,0-1-1,0 1 0,0 0 1,1 0-1,0 0 1,-2 4-1,-1 1 3,-10 19 13,2-1 0,1 2 0,1-1 0,1 1 0,2 1 0,-8 54 0,11-30 36,-7 124 246,14-153-194,-3-21-92,1 1 0,-1-1 0,0 0 1,0 0-1,0 1 0,0-1 0,-1 4 1,1-6-23,0-1 1,0 1 0,0 0-1,0-1 1,0 1 0,0 0-1,0-1 1,0 1-1,0 0 1,0-1 0,0 1-1,0 0 1,1-1 0,-1 1-1,0 0 1,0-1 0,1 1-1,-1 0 1,0-1 0,1 1-1,-1-1 1,1 1 0,-1-1-1,2 2 1,3 5-3771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7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12552,'15'0'1090,"16"2"-809,1-1-1,40-5 1,-59 3-290,0-2 0,-1 1 1,1-2-1,0 1 1,-1-2-1,0 0 0,0 0 1,16-11-1,-14 8 19,-6 3 53,0 0 0,0 0 1,0-1-1,-1 0 0,10-11 1,-17 17-50,1 0 1,-1-1 0,0 1-1,1 0 1,-1-1 0,0 1 0,1-1-1,-1 1 1,0-1 0,0 1 0,0-1-1,1 1 1,-1 0 0,0-1-1,0 1 1,0-1 0,0 1 0,0-1-1,0 1 1,0-1 0,0 1 0,0-1-1,0 1 1,0-1 0,0 1-1,-1-1 1,1 1 0,0-1 0,0 1-1,0-1 1,-1 1 0,1-1 0,0 1-1,0 0 1,-1-1 0,1 1-1,0-1 1,-1 1 0,1 0 0,-1-1-1,1 1 1,0 0 0,-1 0-1,1-1 1,-1 1 0,1 0 0,-1 0-1,1 0 1,-1 0 0,0-1 0,-2 0 43,0 1-1,0-1 1,0 0 0,0 1 0,0 0 0,0-1 0,-4 2 0,-5 0 53,1 1 1,0 1-1,0 0 0,0 1 0,0 0 0,1 0 0,-1 1 1,-15 11-1,20-13-47,1 1-1,-1-1 1,1 2 0,0-1-1,1 0 1,-1 1 0,1 0 0,0 0-1,0 0 1,0 1 0,1 0-1,0-1 1,0 1 0,0 0 0,1 0-1,-4 12 1,6-14-18,-1 0-1,1 0 0,0-1 1,0 1-1,0 0 1,1 0-1,-1-1 0,1 1 1,0 0-1,0 0 1,0-1-1,0 1 0,1-1 1,0 1-1,-1-1 1,1 0-1,0 0 0,1 0 1,-1 0-1,0 0 1,1 0-1,0 0 0,0-1 1,0 1-1,0-1 1,0 0-1,0 0 1,5 2-1,-1-1 51,0 1 1,1-2 0,0 1-1,0-1 1,0 0-1,0 0 1,0-1-1,0-1 1,0 1-1,1-1 1,-1 0 0,10-2-1,-7 0-12,0 0-1,0-1 1,0-1-1,0 1 1,0-2-1,-1 1 1,0-2-1,0 1 1,14-11-1,-17 10-636,0 0 0,-1 0 0,0 0 0,5-8-1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497 620 6928,'0'0'6122,"-10"-6"-5654,-1-2-300,6 5-83,1-1 0,-1 1 0,0 0 0,0 1 0,-1-1 1,1 1-1,-1 0 0,1 0 0,-12-2 0,-4 1 389,-1 0 0,0 1 1,1 1-1,-23 3 0,32-1-324,1 1 0,-1 0 0,1 1 0,-1 0 0,1 1 0,0 1 0,0-1 0,1 2 0,-11 6-1,9-3-33,0 0 0,1 1 0,0 0 0,1 1 0,0 0 1,1 0-1,0 1 0,1 0 0,0 1 0,1 0 0,1 0 0,0 1 0,-6 18 0,5-8 38,0 1 1,1 0-1,2 0 1,1 0 0,1 1-1,2 49 1,1-64-96,1 0 0,0 0 0,1-1 0,0 1 0,0 0 0,1-1 0,1 0 0,0 0 0,0 0 0,1-1 0,0 1 0,1-1 0,0-1 0,0 1 0,11 9 0,-12-13-25,-1-1-1,1 1 1,0-1-1,0 0 1,0 0-1,1-1 1,-1 0 0,1 0-1,0 0 1,0-1-1,0 0 1,0 0-1,0-1 1,0 0-1,0 0 1,1-1-1,-1 0 1,0 0 0,1-1-1,-1 0 1,0 0-1,0 0 1,13-5-1,44-24 208,-1-3-1,101-71 1,129-116 423,-271 202-362,-23 18-293,0 1 0,1-1 0,-1 0 0,1 1 0,-1-1 0,0 1 0,1-1-1,-1 1 1,1-1 0,-1 1 0,1 0 0,0-1 0,-1 1 0,1 0 0,0-1 0,-1 1-1,1 0 1,0-1 0,0 2 0,-4 5 29,-23 32 82,11-16-41,-18 33 0,30-49-64,0 1 0,1 0-1,0 0 1,1 0 0,-1 0 0,2 0-1,-1 0 1,0 17 0,2-21-13,1 1 1,0-1-1,0 1 0,0-1 1,0 0-1,1 1 0,-1-1 1,1 0-1,0 0 0,1 0 1,-1 0-1,1 0 0,-1 0 1,1-1-1,0 1 0,1-1 1,-1 0-1,1 0 0,-1 0 1,1-1-1,0 1 1,0-1-1,0 0 0,8 3 1,-1 0 1,0-1 1,0 0 0,1-1 0,-1 0-1,1-1 1,0 0 0,0-1-1,16 0 1,-23-2 2,0 1-1,1-1 0,-1 0 1,0 0-1,0-1 1,0 0-1,-1 1 0,1-2 1,0 1-1,-1 0 0,1-1 1,-1 0-1,0 0 1,0 0-1,0-1 0,0 1 1,-1-1-1,1 0 1,-1 0-1,0 0 0,0-1 1,-1 1-1,1-1 1,-1 1-1,0-1 0,0 0 1,0 0-1,-1 0 0,0 0 1,0 0-1,0 0 1,-1 0-1,1 0 0,-1-1 1,0 1-1,-1 0 1,1 0-1,-1 0 0,0 0 1,-1 0-1,1 0 0,-3-5 1,0 0 20,0 1 0,-1-1 0,-1 1 0,1 1 0,-2-1 0,1 1 0,-1 0 0,0 0 0,-1 1 0,0 0 0,0 0 0,-14-8 0,17 11-5,-1 1 0,1 0 0,-1 0 0,0 1 1,0 0-1,0 0 0,-1 0 0,1 1 0,0 0 0,-1 0 0,1 1 0,-1-1 0,1 1 0,0 1 1,-1-1-1,1 1 0,-1 0 0,1 1 0,0-1 0,0 1 0,-11 5 0,-1 5 49,18-12-69,-1 1-1,1-1 1,-1 0 0,1 1-1,-1-1 1,1 0 0,0 1-1,-1-1 1,1 0 0,-1 1-1,1-1 1,0 0 0,0 1-1,-1-1 1,1 1 0,0-1-1,0 1 1,-1-1 0,1 1 0,0-1-1,0 1 1,0-1 0,0 1-1,0-1 1,0 1 0,0-1-1,0 1 1,0-1 0,0 1-1,0-1 1,0 1 0,0-1-1,0 1 1,0-1 0,1 1 0,-1-1-1,0 1 1,2 0-5,0-1 0,-1 0 0,1 1-1,0-1 1,0 0 0,-1 0 0,1-1 0,0 1 0,0 0 0,-1-1 0,1 1 0,0 0-1,1-2 1,3 1-1,127-38-37,-99 27 40,0 2 0,1 1 0,0 1-1,62-4 1,-93 12 2,18-1-2,-1 0 1,1 2 0,-1 1 0,25 5 0,-40-5 4,1 0 1,-1 0-1,1 0 1,-1 1 0,0 0-1,0 0 1,0 1 0,-1 0-1,1 0 1,-1 0-1,0 1 1,0-1 0,0 1-1,-1 1 1,0-1 0,0 0-1,4 9 1,-3-5 23,-1 0 0,0 1-1,-1 0 1,0 0 0,-1 0 0,0 0 0,0 0 0,-1 0 0,-1 0 0,1 0-1,-2 1 1,1-1 0,-2 0 0,1 0 0,-1 0 0,-1 0 0,0 0-1,0 0 1,-8 14 0,3-14 190,1-11 44,7 1-248,-1-1 0,1 0 0,-1 0 0,1 0 0,0 0 0,-1 0 0,1 0 0,0 0 1,0 0-1,0 0 0,0 0 0,0 0 0,0 0 0,0 0 0,0 0 0,0 0 0,0 0 0,0 0 0,1-1 0,4-14 38,1 1 0,0-1 0,1 2 0,1-1 0,0 1 0,1 0-1,14-17 1,-8 13 19,0 2 0,1-1-1,1 2 1,35-25-1,-50 38-60,1 0 0,0 0-1,0 1 1,0-1 0,0 0 0,0 1-1,0 0 1,1 0 0,-1 0-1,0 0 1,1 0 0,-1 1-1,1-1 1,-1 1 0,0 0-1,1 0 1,-1 0 0,1 1-1,-1-1 1,1 1 0,-1 0-1,0 0 1,0 0 0,1 0-1,-1 0 1,0 1 0,0 0-1,0-1 1,0 1 0,0 0-1,-1 1 1,1-1 0,-1 0-1,1 1 1,-1-1 0,0 1-1,0 0 1,3 5 0,3 5-16,-2-1 1,0 1-1,0 1 1,-1-1-1,-1 1 1,3 14-1,2 5 5,-8-31 6,-1 0 0,1 0 0,0 0 0,-1 0 0,1 0 0,0 0 1,0-1-1,0 1 0,0 0 0,1-1 0,-1 1 0,0-1 0,1 1 0,-1-1 0,1 0 1,-1 1-1,1-1 0,0 0 0,0 0 0,1 1 0,0-2 1,0 1 0,-1 0 0,1-1 0,0 0 0,-1 0-1,1 0 1,0 0 0,0 0 0,-1-1 0,1 1 0,-1-1 0,1 1 0,3-2 0,7-4 14,-1 0 0,0 0 0,0-2 0,17-12 0,-27 19-18,37-27 26,114-91 8,-141 110-36,0 0 0,0 1 0,1 1 1,-1 0-1,2 0 0,21-6 0,-29 11 9,0 1 0,0 0 0,0 0 0,0 1-1,1 0 1,-1 0 0,0 0 0,0 1 0,0 0 0,12 3 0,7 1 14,-14-2 25,-2 0 21,-13-7-32,-1 3-29,1 0 0,-1 0 0,1 0 0,-1 1 0,1 0 0,-1 0 1,0 0-1,1 1 0,-1-1 0,1 1 0,-7 2 0,-10 2 30,0 2 1,0 1-1,1 0 0,-23 13 0,37-18-35,1 0-1,-1 1 0,1 0 1,0-1-1,0 2 1,1-1-1,-1 0 0,1 1 1,0 0-1,0 0 0,1 0 1,-1 1-1,1-1 1,1 1-1,-1-1 0,1 1 1,-1 0-1,2 0 0,-3 11 1,4-13-10,-1 0 0,1 0 0,0 0 0,1 0 0,-1 0 0,1 0 0,0-1 0,0 1 0,0 0 0,0 0 0,0 0 0,1-1 0,0 1 0,4 6 1,-2-5 3,0 0 1,1 0-1,0 0 1,0-1 0,0 0-1,0 0 1,0 0-1,9 4 1,2 0 1,-1-2 1,1 1-1,1-2 0,-1-1 0,1 0 1,20 2-1,-12-3-19,0-2 0,1-1 0,-1-1 0,0-1 0,0-1 0,0-2 0,25-6 0,-31 5 15,0 0 1,-1-1-1,1-1 1,-2-1-1,1 0 1,-1-1-1,-1-1 1,1-1-1,20-20 1,-32 27 14,0-1-1,-1 0 1,0 0 0,0 0 0,0 0 0,-1-1 0,0 1 0,0-1-1,-1 0 1,0 0 0,0 0 0,1-8 0,-2 9 1,0 0 1,-1 0-1,0 0 1,0 0-1,0 0 1,-1 1-1,0-1 1,0 0-1,0 0 1,-1 0-1,1 1 1,-2-1-1,1 1 1,0 0-1,-5-7 1,6 11-9,1 0 0,-1 0 0,1 0 0,-1 0 0,0 0 0,1 0 0,-1 0 0,0 0 0,0 0 0,0 0 0,0 1 0,0-1 0,0 0 0,0 1 0,0-1 0,0 0 0,0 1 0,0 0 0,0-1 0,0 1 0,0-1 0,-1 1 0,1 0 0,0 0 0,0 0 0,0 0 0,-1 0 0,1 0 0,0 0 0,0 0 0,0 0-1,-1 1 1,1-1 0,0 0 0,0 1 0,0-1 0,0 1 0,0-1 0,0 1 0,0 0 0,0-1 0,0 1 0,0 0 0,-1 1 0,-1 1 7,0 1 1,0 0-1,0 0 0,0-1 0,1 2 0,0-1 0,0 0 0,0 0 0,0 1 0,-1 6 0,1-2-18,1 1 1,0 0-1,0-1 0,1 1 1,0-1-1,1 1 0,0 0 1,1-1-1,0 0 1,0 1-1,1-1 0,0 0 1,1 0-1,-1 0 0,2-1 1,-1 1-1,2-1 0,-1 0 1,1 0-1,0-1 0,0 0 1,1 0-1,0 0 0,0-1 1,1 0-1,11 7 0,-15-11 7,0-1-1,0 1 1,0-1-1,0 0 1,0 0-1,0-1 0,1 1 1,-1-1-1,0 0 1,0 0-1,1 0 1,-1-1-1,0 0 0,7-1 1,6-2-8,33-13 0,-36 11 12,0-2 1,0 1-1,0-2 0,19-15 1,48-47 20,-66 58-22,16-21-9,-25 26 11,1 0 1,0 0-1,1 1 0,0 0 0,16-11 0,-23 17 0,0 1-1,-1-1 0,1 1 1,0-1-1,0 1 0,0-1 1,0 1-1,0 0 0,0-1 0,0 1 1,-1 0-1,1 0 0,0 0 1,0 0-1,0 0 0,0 0 1,0 0-1,0 0 0,0 0 1,0 0-1,0 0 0,0 1 1,0-1-1,0 0 0,0 1 0,1 0 1,-1 0 0,0 0 0,0 1 1,0-1-1,0 0 0,0 1 0,-1-1 1,1 1-1,0-1 0,-1 1 0,1-1 1,-1 1-1,0-1 0,0 1 1,1 2-1,-1 9 18,0-1 1,-1 0 0,-3 16-1,3-22-8,-1 8 15,1-1 0,1 0 0,1 22 0,-1-34-27,0-1 0,0 0 0,0 1 0,0-1 0,1 0 0,-1 1 0,0-1 0,0 0 0,0 1-1,0-1 1,0 0 0,1 1 0,-1-1 0,0 0 0,0 1 0,1-1 0,-1 0 0,0 0 0,0 1 0,1-1 0,-1 0 0,0 0 0,1 0 0,-1 1 0,0-1 0,1 0 0,-1 0 0,0 0 0,1 0 0,0 0 0,14-2 23,15-13-7,-28 14-14,47-34 10,-37 25-10,0 1-1,22-12 1,-32 20-4,-1 0 0,0 0 0,0 1 0,0-1 0,1 1 0,-1 0 0,0-1 0,1 1 0,-1 0 0,0-1 0,1 1 0,-1 0 0,0 0 0,1 0 0,-1 0 0,1 1 0,-1-1 0,2 1 0,-2-1 0,0 1 0,0-1 0,-1 1 0,1 0 0,0-1 0,0 1-1,-1 0 1,1 0 0,0 0 0,-1 0 0,1-1 0,-1 1 0,1 0 0,-1 0 0,1 0 0,-1 0 0,0 0 0,1 2 0,0 5 1,0 0-1,0 1 0,-1-1 1,-2 16-1,1-6 3,0-2 19,1-11-11,-1 0-1,1 0 1,0-1-1,0 1 0,0 0 1,1 0-1,0-1 1,2 9-1,-3-12-7,1-1-1,-1 1 1,1-1-1,-1 0 1,1 1 0,-1-1-1,1 0 1,0 1-1,-1-1 1,1 0-1,-1 0 1,1 0 0,0 0-1,-1 1 1,1-1-1,0 0 1,-1 0-1,1 0 1,0 0 0,-1-1-1,1 1 1,0 0-1,-1 0 1,1 0 0,-1 0-1,1-1 1,0 1-1,-1 0 1,1-1-1,20-10 17,-19 10-16,12-8-7,0-1 0,0-1 1,-1 0-1,12-15 0,45-54 12,-27 23 10,-2-1-1,46-89 1,48-137 8,-109 224-27,-2-2 0,-4-1 1,19-87-1,-38 144-3,1-11-44,-4 16 6,-3 10-12,-9 22-61,2 0 1,-14 59-1,12-31-1,3-1 0,-4 80 0,11-86 30,6 74 0,0-103 67,1 0 1,1 0 0,2 0 0,0-1 0,14 35 0,-15-46-1,0 0-1,0 0 1,2 0 0,-1 0 0,16 18 0,-18-26 16,-1 1 1,1-1-1,-1 0 1,1-1-1,0 1 1,0 0-1,0-1 1,1 0-1,-1 0 1,1-1-1,-1 1 1,1-1-1,-1 0 1,1 0-1,0 0 1,-1 0-1,1-1 1,7 0-1,-1-2 3,0 0 1,0 0-1,-1-1 0,1-1 0,-1 0 0,1 0 1,-2-1-1,1 0 0,0-1 0,16-12 1,10-6 20,-31 22-10,0-1-1,0 0 1,-1 0-1,1-1 1,-1 1 0,0-1-1,0 0 1,0-1-1,0 1 1,-1 0-1,0-1 1,0 0 0,0 0-1,4-9 1,-7 12-4,0 0 1,0 1-1,0-1 1,-1 0-1,1 0 1,0 0-1,-1 0 0,1 1 1,-1-1-1,1 0 1,-1 0-1,0 1 1,0-1-1,0 0 1,0 1-1,0-1 1,0 1-1,-2-2 1,0 0 22,0-1 1,0 1 0,0 1 0,0-1 0,-1 0-1,-5-3 1,3 1 90,10 3-60,13 3-56,-10 1-6,-1 0 1,0 1 0,0 0 0,0 0-1,-1 1 1,1 0 0,-1-1-1,0 2 1,0-1 0,7 8 0,5 8 25,19 29 0,-17-23 0,23 41-12,-32-49-29,0-2-1,1 1 1,1-1-1,25 25 0,-34-38 17,0-1 0,0 0-1,0 0 1,0 0-1,1 0 1,-1-1-1,1 0 1,-1 1-1,1-1 1,0 0 0,-1-1-1,1 1 1,0-1-1,0 1 1,-1-1-1,1 0 1,0-1 0,0 1-1,-1-1 1,1 1-1,0-1 1,-1 0-1,1-1 1,0 1-1,5-4 1,8-3 5,-1-1-1,0-1 1,26-21 0,-39 28-3,66-53 80,78-83 0,-110 98-48,-24 25-20,0 1 1,2 0-1,30-24 1,-60 67 46,-23 19 24,-43 57 13,69-87-89,1 1-1,1 0 0,0 0 1,-7 23-1,16-39-7,0 1-1,1-1 0,-1 0 1,1 1-1,-1-1 0,1 1 1,0-1-1,0 1 0,0-1 1,0 1-1,0-1 1,1 1-1,0 2 0,-1-4 0,0-1 0,1 1 1,-1-1-1,0 1 0,0-1 0,1 1 0,-1-1 0,1 0 0,-1 1 1,0-1-1,1 1 0,-1-1 0,1 0 0,-1 1 0,1-1 0,-1 0 1,1 1-1,-1-1 0,1 0 0,-1 0 0,1 0 0,0 1 0,0-1 2,1 0 0,-1 0-1,0 0 1,0-1 0,1 1 0,-1 0-1,0-1 1,0 1 0,1 0 0,-1-1-1,0 1 1,0-1 0,2-1-1,4-4 3,0 1 0,-1-1-1,1-1 1,-1 1-1,-1-1 1,1 0 0,-1-1-1,-1 1 1,1-1 0,-1 0-1,3-9 1,18-30 31,-21 40-31,8-8 18,-11 15-22,-1 0 1,1 0-1,0 0 1,-1 0-1,1 0 0,-1 0 1,1 0-1,-1 0 1,1 0-1,-1 1 0,1-1 1,-1 0-1,1 0 0,-1 1 1,1-1-1,-1 0 1,1 0-1,-1 1 0,1-1 1,-1 1-1,0-1 1,1 0-1,-1 1 0,1-1 1,-1 1-1,0-1 1,0 1-1,1-1 0,-1 1 1,0-1-1,0 1 1,0-1-1,1 1 0,-1-1 1,0 2-1,18 42-9,-15-36 7,-1 0 0,1 0-1,1-1 1,-1 1 0,1-1 0,1 0 0,-1 0 0,1 0 0,0 0 0,1-1 0,0 0 0,9 8 0,-8-9 16,0 0 0,1-1 1,0 0-1,0 0 0,0-1 0,0 0 0,12 3 0,-14-5-5,0-1 0,0 1 0,1-1-1,-1 0 1,0 0 0,0-1 0,0 0 0,1 0-1,-1-1 1,0 1 0,8-5 0,5-2-5,-1-2 1,0 0-1,-1-1 1,0-1 0,-1-1-1,0 0 1,-1-1-1,0 0 1,-1-1-1,-1-1 1,15-23 0,-6 4-17,-1-1 0,-1-1 0,-2-1 0,21-65 1,-23 49 20,-2 0 0,10-76 0,-20 94 11,-2 0-1,-1 0 1,-2 0-1,-9-63 1,10 97-16,-1 0 0,1 0-1,-1 0 1,1 0 0,-1 0 0,0 0-1,1 1 1,-1-1 0,0 0 0,0 0-1,0 1 1,-1-1 0,1 0 0,0 1-1,-4-3 1,4 3-4,0 1 1,0 0-1,0-1 1,0 1-1,0 0 0,0 0 1,0 0-1,0 0 0,0 0 1,-1 0-1,1 0 1,0 0-1,0 0 0,0 0 1,0 1-1,0-1 0,0 0 1,0 1-1,0-1 1,0 1-1,0-1 0,0 1 1,0-1-1,0 1 0,0 0 1,0 0-1,1-1 1,-1 1-1,0 0 0,1 0 1,-2 2-1,-6 6-10,1 1 0,0 0 0,0 0 0,1 1 0,1-1 0,0 2 0,0-1 0,1 0 0,0 1 0,-3 21 0,1 10-46,-2 73 0,7-90 38,1 38-22,3 0 1,2 0-1,4-1 0,16 64 0,-24-120 42,1 0 0,0-1 0,0 1-1,0-1 1,1 1 0,0-1-1,0 0 1,1 0 0,0 0 0,0-1-1,0 1 1,1-1 0,6 6-1,-10-10 4,0-1-1,0 1 0,1-1 0,-1 1 0,0-1 1,0 1-1,1-1 0,-1 0 0,0 1 1,1-1-1,-1 0 0,0 0 0,1 0 0,-1 0 1,0 0-1,1-1 0,-1 1 0,0 0 0,0-1 1,1 1-1,-1 0 0,0-1 0,0 0 1,0 1-1,2-2 0,29-20 60,-31 21-59,16-14 20,-1-1 1,-1 0-1,24-36 0,13-13 13,-51 64-38,0-1 0,1 1 0,-1 0 1,0-1-1,1 1 0,-1 0 0,0 0 0,1 0 1,0 0-1,-1 0 0,1 1 0,2-2 0,-3 2 0,0 0 1,-1 0-1,1 0 0,-1 0 0,1 0 0,0 0 0,-1 0 0,1 0 0,-1 0 0,1 1 1,-1-1-1,1 0 0,0 0 0,-1 1 0,1-1 0,-1 0 0,1 1 0,-1-1 1,1 0-1,-1 1 0,0-1 0,1 1 0,-1-1 0,0 1 0,1 0 0,1 3 1,0 1-1,0-1 1,0 1-1,-1-1 1,0 1-1,0 0 1,1 7-1,1 17 0,-3-19 0,1-1 0,0 0 0,1 0 0,0 0 0,0 0 0,1 0 0,0 0 0,7 14 0,-9-21 0,1 0-1,0 0 1,-1 0-1,1 0 1,0-1 0,0 1-1,0 0 1,0-1-1,0 0 1,0 1-1,0-1 1,1 0 0,-1 0-1,0 0 1,1 0-1,2 0 1,0 0-2,0-1 0,0 1 0,0-1 0,0 0 0,0-1 0,0 1 0,8-2 0,0-2-4,1 0 1,0-1-1,-1 0 1,20-12-1,77-54-8,-60 37 114,-45 30-78,1 1 69,-9 14-34,-1-2-50,-25 61 100,27-63-88,0 0 0,0 1-1,1-1 1,0 1 0,0 0 0,1-1 0,0 15-1,1-19-12,-1 0 0,1 0-1,-1 0 1,1-1 0,0 1-1,0 0 1,1-1 0,-1 1-1,0-1 1,1 1 0,-1-1-1,1 0 1,0 1 0,0-1-1,0 0 1,0 0 0,0-1-1,1 1 1,2 2 0,-4-4-2,1 1 0,-1 0 0,1-1 1,-1 0-1,1 1 0,0-1 1,-1 0-1,1 0 0,-1 1 0,1-1 1,0 0-1,-1-1 0,1 1 0,-1 0 1,1 0-1,0-1 0,-1 1 0,1-1 1,-1 0-1,1 1 0,-1-1 1,1 0-1,-1 0 0,0 0 0,1 0 1,-1 0-1,0 0 0,0 0 0,0 0 1,0 0-1,0-1 0,0 1 0,0 0 1,1-2-1,2-4 6,-1 1 1,0-1-1,0 0 0,-1 0 1,0 0-1,0 0 0,0 0 1,-1 0-1,0-1 0,-1 1 1,0 0-1,0-1 1,0 1-1,-1 0 0,-1-9 1,0 6 0,0 1 1,0 0 0,-1 0 0,0 0 0,-1 1 0,0-1 0,0 1 0,-1 0-1,0 0 1,0 0 0,-10-11 0,-41-41 44,81 53-184,11 0 88,54-3 0,-74 10 34,-1 0-1,1 0 0,0 2 0,0 0 1,0 0-1,15 6 0,-28-7 6,0 1 1,0 0-1,1 0 0,-1 0 0,-1 0 0,1 0 0,0 1 0,0-1 0,-1 1 0,1 0 0,-1-1 0,0 1 0,0 0 1,0 1-1,-1-1 0,1 0 0,0 0 0,-1 1 0,0-1 0,0 1 0,0-1 0,0 6 0,2 10 28,-1 0 0,0 38 0,-2-49-7,0 2-17,0 3 81,3-12-36,3-8-16,45-63 88,-49 69-117,-1-1-1,1 1 1,0-1 0,-1 1-1,1 0 1,0 0-1,0-1 1,0 2 0,0-1-1,0 0 1,0 0 0,0 0-1,0 1 1,0-1-1,0 1 1,0 0 0,1 0-1,-1-1 1,0 1 0,0 1-1,0-1 1,0 0-1,1 0 1,-1 1 0,0 0-1,0-1 1,0 1 0,0 0-1,0 0 1,0 0-1,3 2 1,6 4 25,0 0-1,-1 0 1,18 18 0,-27-25-27,7 8 9,32 28 44,-2 2-1,41 51 1,-78-88-98,0 0 0,0 0 0,0 1-1,0-1 1,0 0 0,1 0 0,-1 0 0,0 0 0,1 0 0,-1 0 0,1-1 0,2 2 0,-3-2-78,-1 0 0,0 0 0,1 0 0,-1 0 0,1 0 0,-1 0 0,0 0 0,1 0 0,-1 0 0,1 0 0,-1 0 0,0 0 0,1 0 0,-1 0 0,0-1 0,1 1 0,-1 0 0,1 0 0,-1 0 0,0-1 0,0 1 0,1 0-1,-1-1 1,0 1 0,1 0 0,-1 0 0,0-1 0,0 1 0,0 0 0,1-1 0,-1 1 0,0-1 0,0 1 0,0 0 0,0-1 0,0 1 0,0-1 0,0 1 0,0 0 0,0-1 0,0 1 0,0-1 0,0 1 0,0 0 0,0-1 0,0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8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14 134 10448,'0'0'1697,"5"19"-1106,44 225 1193,-43-214-1551,23 155 955,-25-145-335,-2 0 1,-4 66-1,0-95-30,0-11-134,-1-21 137,1 7-778,-15-78 403,-19-140 344,36 231-792,-6-189 505,7 169-433,0 0 0,2 0 0,0 0 0,2 0 0,0 1 0,16-38 0,-18 51-46,0 1-1,1-1 1,0 1 0,0 0 0,1 0 0,0 1 0,10-10 0,-13 13-17,0 0 1,0 1-1,0-1 0,1 1 0,-1-1 1,1 1-1,-1 0 0,1 0 0,-1 0 0,1 0 1,0 0-1,-1 1 0,1-1 0,0 1 1,-1 0-1,1 0 0,0 0 0,0 0 1,-1 0-1,1 1 0,0-1 0,-1 1 1,6 1-1,6 4 21,-1 1 0,0 1 0,-1 0-1,0 0 1,0 1 0,-1 1 0,0 0 0,14 16 0,5 11 67,32 51 1,-49-67-62,3 3 16,-2 1 0,0 0-1,-2 1 1,0 1 0,-2 0 0,-1 0 0,6 33 0,-12-40-2,0 0 1,-1 0-1,-1 0 1,-1 1 0,-1-1-1,-1 0 1,0 0-1,-2 0 1,0 0-1,-13 36 1,12-47-20,1 1 1,-2-1 0,1 0-1,-1 0 1,-1-1-1,1 0 1,-2 0-1,1 0 1,-1-1 0,-11 8-1,7-6 21,-1 0 0,0-1 0,-1-1 0,0 0 0,0 0 0,-20 5 0,24-10-11,-1 0-1,1 0 1,0-1 0,-1 0-1,1-1 1,-21-2 0,-62-16 323,5 0-126,68 20-319,14 3-3498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8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11952,'0'0'3262,"-1"13"-2519,0 1-546,0 2 100,1 0 0,0 0-1,4 27 1,0-16 412,2 0 0,1 0 1,1 0-1,24 50 0,-31-75-658,-1-1 0,1 0 0,0 0 0,-1 0 0,1 0 0,0 0 0,0 0 0,0 0 0,0 0 0,0 0 0,0 0 0,0 0 0,0 0 0,0-1 0,0 1 0,1-1 0,-1 1 0,0-1 0,1 1 0,-1-1 0,0 1 0,0-1 0,1 0 0,-1 0 0,0 0 0,1 0 0,-1 0 0,1 0 0,-1 0 0,0 0 0,1-1 0,-1 1 0,0 0 0,0-1 0,1 1 0,1-2-1,2 0-423,1-1-1,0-1 0,-1 1 0,0-1 0,6-4 0,-10 7-91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59:58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15376,'0'0'2391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0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0 212 6016,'0'0'3673,"4"-10"-2953,10-33-59,-12 40-535,-1 0 0,1 0 0,0 0 0,0 0 0,0 1 0,1-1 0,-1 1 0,0-1 0,1 1 0,0 0 0,0 0 0,-1 0 0,1 0 0,0 1 0,1-1 0,-1 1 0,0 0 0,0 0 0,0 0 0,1 0 0,-1 0 0,7 0 0,15-2 255,0 2 1,0 0 0,39 4 0,37-1 396,245-9 1108,-240 7-1168,177-23-1,-44 2-60,-113 13-334,227-25 472,-85 16-71,-158 13-474,158 4 224,-201 0-321,109 14 0,-112-7-11,119 0 0,38-5 73,-16 2-90,47 1-8,28-1 68,-202-10-87,0 4 1,92 10 0,-138-5-47,66 0 0,-48-7-14,1 3 0,-1 2 1,83 12-1,93 19 143,-191-27-132,1-2 0,53-2 0,19 1 46,-85 0-78,92 4 176,-79-12-24,-19 2-3604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1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1 657 5720,'0'0'7529,"16"-4"-6992,-7 2-444,4-1 40,0 0-1,0 0 0,0-2 0,0 0 0,-1 0 0,0-1 1,15-10-1,4-7 376,-2-1 0,-1-1 0,41-47 0,63-97 1402,-63 77-1092,-43 60-161,38-66 0,-60 87-319,-6 9 245,-12 18-45,-10 24-344,2 1 0,1 1-1,2 0 1,2 2 0,-13 50 0,27-81-106,1 1 0,0-1 0,1 1 0,0 0 0,1 0 1,0-1-1,4 24 0,-3-36-74,-1 0 0,1 0 1,-1 0-1,1 0 0,-1 0 1,1 0-1,0-1 0,0 1 0,-1 0 1,1 0-1,0 0 0,0-1 1,0 1-1,0 0 0,0-1 0,0 1 1,0-1-1,0 1 0,0-1 1,0 1-1,0-1 0,0 0 0,0 1 1,0-1-1,0 0 0,0 0 1,0 0-1,1 0 0,-1 0 0,0 0 1,0 0-1,0-1 0,2 1 1,4-1 23,0-1 0,0 1 1,0-1-1,7-3 0,1-3 6,0 0 0,-1-1 0,0-1-1,0 0 1,-1-1 0,20-20 0,-13 12 5,17-15 55,-2-3-1,-1-1 0,-2-1 1,-2-1-1,38-67 0,-48 73-22,-10 19 3,-2 1 0,0-2 0,7-16 1,-47 94 281,-2 7-270,-49 118 106,74-162-108,2 0 1,0 1 0,2 0-1,0 0 1,0 50 0,4-75-80,1 0 0,0 0 0,0 0 0,0 0 0,0-1 0,0 1 0,0 0 0,0 0 1,0 0-1,1-1 0,-1 1 0,0 0 0,0 0 0,1 0 0,-1-1 0,0 1 1,1 0-1,-1-1 0,1 1 0,-1 0 0,1-1 0,-1 1 0,1 0 0,0-1 1,-1 1-1,1-1 0,0 1 0,-1-1 0,1 0 0,1 1 0,0-1-408,0 1-1,0-1 0,-1 0 1,1 0-1,0-1 0,0 1 1,0 0-1,0-1 0,3 0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1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14872,'0'0'3895,"2"15"-3065,0-4-675,1 13 213,1 0 1,10 29-1,15 61 1710,-29-114-2062,0 0 0,0 0-1,1 1 1,-1-1 0,0 0-1,0 0 1,0 0 0,1 1-1,-1-1 1,0 0 0,0 0-1,1 0 1,-1 1 0,0-1-1,0 0 1,1 0 0,-1 0-1,0 0 1,0 0 0,1 0-1,-1 0 1,0 0 0,1 0 0,-1 0-1,0 0 1,0 0 0,1 0-1,-1 0 1,0 0 0,1 0-1,-1 0 1,0 0 0,0 0-1,1 0 1,-1 0 0,0 0-1,0-1 1,1 1 0,-1 0-1,0 0 1,0 0 0,1-1-1,13-9-118,-12 9 127,8-8-1110,-1 0 0,16-19-1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1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13056,'0'0'1448,"57"12"-1448,-27-10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2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7136,'0'0'3432,"-2"16"-2602,-9 47-33,1-8 637,-3 67 1,19 103 5366,-1-228-7151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3.0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 12960,'0'0'4041,"18"-4"-3332,46-7 202,118-7 1,-122 19-472,-34 1-175,0-2-1,1-1 0,-1-1 1,26-5-1,-7-1-34,-23 4 93,30-8 0,-46 9-878,1 1 1,-1-1-1,0 0 0,11-7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3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0 834 8640,'0'0'3772,"13"-4"-3315,2-1-315,-1 0 0,0-1 0,0-1 0,0 0 0,-1-1 0,14-10 1,21-24 607,-2-2 0,-3-2 0,52-70-1,6-30 589,-14 17-312,-81 122-953,124-181 1802,-174 258-794,-44 76-688,76-123-320,2-3 59,-16 40 0,23-54-98,2 0 1,-1 0-1,1 1 0,0-1 1,0 0-1,1 1 0,0-1 1,0 1-1,0-1 0,1 0 1,1 9-1,-1-13-16,0-1 0,0 1 0,-1 0 0,1 0-1,0-1 1,1 1 0,-1-1 0,0 1 0,0-1 0,1 0 0,-1 1 0,0-1 0,1 0 0,-1 0 0,1 0-1,0 0 1,-1 0 0,1 0 0,0 0 0,0-1 0,-1 1 0,1-1 0,0 1 0,0-1 0,0 0-1,0 1 1,0-1 0,0 0 0,0 0 0,2-1 0,6 1 17,0-1 0,0-1 0,0 0 0,11-3 1,-7 0-15,0 0 0,-1-1 1,0 0-1,0-1 0,-1-1 1,16-11-1,66-63 107,-66 56-87,-12 11-21,-1 0 0,-1-2-1,0 1 1,-1-2 0,-1 0 0,-1 0-1,0-1 1,-2 0 0,0-1-1,-1 0 1,-1-1 0,-1 0 0,6-37-1,-10 39 157,-5 28-56,-8 31-2,10-37-110,-15 70 214,4 1 1,3 0 0,0 130-1,8-186-126,0-16-67,0 0 1,1 0-1,0 0 0,-1 0 0,1 0 1,0 0-1,0 0 0,0 0 0,0 0 1,1-1-1,-1 1 0,0 0 0,1 0 1,-1 0-1,2 2 0,1-1-140,1-1 461,-1-7-3883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15072,'0'0'2647,"61"-16"-2647,-37 10 8,-2 0-72,-10 0 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4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 13056,'22'13'2312,"-15"-9"-2262,0-1 0,0 0 1,1 0-1,-1 0 0,1-1 1,-1 0-1,1 0 0,0-1 1,0 0-1,0 0 0,0-1 1,-1 0-1,1-1 0,0 0 1,0 0-1,14-4 0,-11 2 20,0-1-1,0 0 1,0-1 0,-1-1-1,1 1 1,-1-1-1,-1-1 1,1 0-1,-1-1 1,0 1 0,7-10-1,-14 15-30,0 0 0,0-1 0,-1 1 1,1-1-1,-1 1 0,1-1 0,-1 1 0,0-1 0,0 0 0,0 0 0,0 0 0,0 1 1,-1-1-1,0 0 0,1-4 0,-1 5-8,-1 1 1,1-1-1,0 0 1,-1 1 0,1-1-1,-1 0 1,0 1-1,1-1 1,-1 1-1,0-1 1,0 1-1,0-1 1,0 1-1,0 0 1,0 0-1,-1-1 1,1 1-1,0 0 1,-1 0-1,1 0 1,-1 0-1,1 0 1,-1 1-1,1-1 1,-1 0 0,1 1-1,-1-1 1,-3 0-1,-2 0 51,0 0 0,0 1-1,0-1 1,0 1 0,0 1-1,1-1 1,-1 1 0,0 0 0,0 1-1,0 0 1,0 0 0,1 0 0,-1 1-1,1 0 1,0 0 0,0 1 0,0-1-1,-7 7 1,8-6 19,-1 0 0,1 0 0,0 1 0,0 0 0,0 0 0,1 0 0,0 1 0,0 0 0,0-1 0,1 1 0,0 1 0,0-1 0,0 0 0,1 1 0,0-1 0,0 1 0,0 0 0,0 11 0,2-10-21,0-1 0,1 0 0,0 0 0,0 0 1,0 0-1,1 0 0,0 0 0,1-1 0,0 1 0,0-1 0,0 1 0,0-1 1,1 0-1,5 7 0,-2-6 10,0 0-1,0-1 1,0 0 0,1 0 0,0 0 0,0-1-1,0 0 1,1-1 0,13 6 0,1-2 65,0-2-1,1 0 1,0-2 0,0 0 0,0-2 0,1 0 0,36-4 0,-39 1-87,0-1 0,0 0 1,0-2-1,0-1 1,-1-1-1,1 0 1,-2-2-1,1 0 1,-1-2-1,0 0 0,22-16 1,4-13-3292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8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6128,'0'0'11831,"-3"11"-11304,-9 31-6,11-41-264,1 1 0,-1 0 0,1-1 1,-1 1-1,1 0 0,0 0 0,0 0 0,0-1 0,0 1 0,0 0 0,0 2 0,0-4-176,1 1 1,-1-1-1,1 1 1,-1-1 0,1 0-1,-1 1 1,1-1-1,0 0 1,-1 0 0,1 1-1,-1-1 1,1 0-1,-1 0 1,1 0 0,0 0-1,-1 0 1,1 0-1,0 0 1,-1 0-1,1 0 1,0 0 0,8 0-370,134 1 1294,-126-1-919,315 12 1398,0-28 688,-322 15-2070,-6 1-15,1 0-1,0-1 1,-1 0-1,1 0 0,-1 0 1,0 0-1,1-1 1,4-2-1,-9 4-40,1 0-1,-1-1 1,1 1-1,-1-1 0,1 1 1,0 0-1,-1-1 0,1 1 1,0 0-1,-1 0 1,1-1-1,0 1 0,-1 0 1,1 0-1,0 0 0,-1 0 1,1 0-1,0 0 1,0 0-1,0 0 0,8 7-4626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09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9440,'0'0'10611,"14"-1"-10019,76-9 293,76-7 892,-123 14-871,83 7 0,-75 0-256,-1-2 0,84-8 0,-105 3-2348,33-9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0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0 5824,'0'0'13399,"-10"7"-12749,-30 19-60,33-18 797,11-4 370,13-1 323,-14-3-2465,14 2 556,0 0 1,1-2-1,-1 0 1,27-4-1,-4 1 19,71-4 224,277-9 537,-374 16-913,9 0 62,0 0 1,0-2-1,26-5 1,-24 9 192,-25-1-308,-1-1 0,1 0 0,-1 1 0,1-1 0,-1 0 0,1 1-1,-1-1 1,1 0 0,-1 0 0,0 1 0,1-1 0,-1 0 0,1 0 0,-1 0 0,0 0-1,1 0 1,-1 0 0,1 0 0,-1 0 0,0 0 0,1 0 0,-1 0 0,0 0 0,-3 0-3591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1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29 133 6632,'0'0'12385,"-3"-10"-11824,-8-31-17,8 31 1469,3 16-1115,-7 97-128,4 0 0,5 0 0,22 149 0,-4-118-311,38 199 989,-53-310-1271,-4-18-74,-1 0-1,2 0 0,-1 0 1,0 0-1,1 0 0,5 9 1,-4-49 635,2-88-398,-12-144 0,-30-124 238,36 370-491,-2 0-1,0 0 1,-1 1 0,-2-1 0,0 1 0,-13-30 0,-27-44 674,45 93-749,1-1 0,0 1-1,0 0 1,0-1 0,0 1 0,0 0 0,1 0 0,-1-1-1,0 1 1,0 0 0,1 0 0,-1 0 0,1-1-1,-1 1 1,1 0 0,0 0 0,-1 0 0,1 0 0,0 0-1,0 0 1,1-1 0,20-21 208,-15 18-220,0 1 0,0 0 0,1 0 0,0 1 0,-1 0 0,1 0 0,0 1 0,10-2 0,-4 1 0,1 1 0,0 1 0,25 0 0,-9 4 0,-1 1 0,0 2 0,-1 1 0,1 1 0,-1 1 0,-1 2 0,0 1 0,-1 1 0,44 28 0,-31-12 0,-2 1 0,0 2 0,40 46 0,-57-55 0,-2 1 0,0 0 0,-2 2 0,-1 0 0,-1 1 0,15 38 0,-23-49 0,-2 0 0,0 1 0,-2-1 0,1 1 0,-2 1 0,0-1 0,-1 0 0,-1 0 0,-1 0 0,0 1 0,-1-1 0,-1 0 0,-1 0 0,0-1 0,-1 1 0,-1-1 0,0 0 0,-1 0 0,-1-1 0,0 0 0,-1 0 0,-1-1 0,-1 0 0,0-1 0,0 0 0,-1-1 0,-15 12 0,-2-2 0,0-1 0,-2-1 0,-1-2 0,0-1 0,-1-1 0,-39 11 0,58-22 0,0 0 0,-1-2 0,1 0 0,-1 0 0,0-2 0,0 0 0,0 0 0,0-1 0,0-1 0,0-1 0,1 0 0,-1-1 0,0 0 0,1-1 0,0-1 0,0 0 0,0-1 0,1-1 0,0 0 0,0 0 0,0-2 0,1 1 0,0-2 0,-12-12 0,21 20 0,1-1 0,0 1 0,0-1 0,0 1 0,0-1 0,0 0 0,1 0 0,-1 1 0,1-1 0,0 0 0,-2-4 0,3 5 0,0 0 0,0 0 0,0 0 0,0 0 0,0 0 0,0 0 0,0 0 0,1 1 0,-1-1 0,1 0 0,-1 0 0,1 0 0,0 0 0,0 1 0,0-1 0,0 0 0,0 1 0,0-1 0,0 1 0,3-3 0,1-1 166,1 0 0,0 0 1,0 1-1,13-7 0,5-2-5059,-24 13 4751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2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0 6128,'0'0'8528,"-13"7"-7892,-20 8-259,-10 3 531,2 3 1,-53 34 0,87-49-747,-2 0 190,0 1 0,0 0-1,1 1 1,-14 15 0,20-20-278,0-1 0,1 1 0,-1-1 0,1 1-1,0 0 1,-1 0 0,2-1 0,-1 1 0,0 0 0,0 0 0,1 0 0,0 0 0,-1 0 0,1 0 0,0 0 0,0 0 0,1 0-1,-1 0 1,1 0 0,-1 0 0,1-1 0,0 1 0,2 3 0,-1 1 17,1-1 0,1 1 0,-1-1 0,1 0 0,0 0 0,0-1 0,1 1 0,0-1 0,0 0 1,0 0-1,0-1 0,1 0 0,0 1 0,0-2 0,0 1 0,0-1 0,1 0 0,-1 0 0,1-1 0,0 0 0,-1 0 0,1 0 0,0-1 0,0 0 0,0 0 0,0-1 0,1 0 1,-1 0-1,0-1 0,0 0 0,0 0 0,0-1 0,9-3 0,1-2 28,-1 0 0,1-2 0,-2 0 0,1 0 0,-1-2 0,-1 0 0,0-1 0,0 0 1,-1-1-1,-1 0 0,0-1 0,10-16 0,-19 25-62,0 0 1,0 0-1,-1-1 1,1 1-1,2-12 1,-4 15-22,-1-1 1,1 1-1,-1-1 1,0 1-1,0-1 1,0 1 0,0-1-1,0 1 1,0-1-1,-1 1 1,1-1-1,-1 1 1,0 0-1,0-1 1,-1-3-1,1 6-27,1 0 0,0 0 0,0-1 0,0 1-1,0 0 1,0 0 0,0 0 0,0-1 0,0 1 0,-1 0 0,1 0-1,0 0 1,0-1 0,0 1 0,0 0 0,-1 0 0,1 0-1,0 0 1,0 0 0,0 0 0,-1-1 0,1 1 0,0 0 0,0 0-1,0 0 1,-1 0 0,1 0 0,0 0 0,0 0 0,-1 0 0,1 0-1,0 0 1,0 0 0,0 0 0,-1 0 0,1 0 0,0 0 0,0 0-1,-1 0 1,1 1 0,0-1 0,0 0 0,0 0 0,-1 0-1,1 0 1,0 0 0,0 0 0,0 1 0,0-1 0,-1 0 0,1 0-1,0 0 1,0 0 0,0 1 0,0-1 0,0 0 0,0 0 0,-1 0-1,1 1 1,0-1 0,0 0 0,0 0 0,0 1 0,0-1-1,0 0 1,-4 18 342,5-11-289,1 0 0,-1-1 0,1 1 1,1-1-1,-1 1 0,1-1 0,0 0 1,5 8-1,34 44 272,-32-44-301,1-1 0,1 0 0,0-1 0,1-1 0,0 0 0,0 0-1,1-1 1,1-1 0,0-1 0,0 0 0,1 0 0,-1-2 0,24 7-1,-4-5-3930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4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7632,'0'0'14566,"-5"11"-14051,-1 0-363,4-7-100,-1 1 0,1-1 0,0 0 0,1 1 0,-1-1 0,1 1 0,0-1 0,0 1 0,0 0 0,1-1 0,-1 1 0,1 0 0,0 0 0,1-1 0,0 6 0,11 45 424,3-1 1,2-1 0,2 0 0,2-2 0,34 58 0,-5-11-41,-18-32-27,3-2 0,61 84 1,-61-103 276,38 66 0,-42-66 642,-28-96 84,12-57-1271,6 2 1,64-198 0,-73 265-142,3 1 0,1 0 0,2 1 0,2 1 0,1 1 0,41-53 0,-45 70 0,23-19 0,-24 23 0,-1 0 0,18-22 0,-32 35 0,0 1 0,-1-1 0,1 0 0,0 0 0,0 0 0,-1 0 0,1 0 0,-1 0 0,1 0 0,-1 0 0,1 0 0,-1 0 0,0 0 0,1-2 0,-14 3 0,-7 2 0,-113-3 0,6-1 0,-297 43 0,367-32 0,-81 25 0,131-33 8,10-3 0,15-4-89,172-47-1282,-123 28-3062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4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8936,'0'0'7687,"12"6"-7035,-4-1-528,1-1 0,0 0 0,0-1 0,0 0 0,0-1 0,0 1 0,1-2 0,-1 1 0,1-1 0,17-1 0,18-2 346,182-3 1969,-186 7-1724,0 1 0,0 2-1,61 16 1,-47-7 34,-31-9-122,0 1 0,0 1 0,34 16 0,-50-16 429,-4-5-1163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0:16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5624,'0'0'12273,"-1"10"-11467,-5 182 1930,31 77 610,-25-263-3261,1 3 282,1 0 1,-1 0-1,6 16 0,-5-21-80,-2-4 201,1-14-152,15-105 146,-10 65-252,14-59-1,-13 86-158,0-2 64,13-37 0,-18 59-112,1 0 0,0 1 0,0 0 0,0 0 0,1 0 0,0 0 0,0 0 0,1 1 0,-1 0 0,1 0 0,8-6 0,-11 9-15,1 0 0,0 0 0,-1 1 0,1-1 0,0 1 0,0 0-1,0 0 1,0 0 0,0 0 0,0 1 0,1-1 0,-1 1-1,0 0 1,0-1 0,0 1 0,1 1 0,2-1 0,-2 2-3,0-1 0,0 0 0,0 1 0,0 0 0,0 0 0,0 0 0,0 0 0,-1 1 0,1 0 1,-1-1-1,4 5 0,5 7 3,0 1 0,-1 0-1,-1 1 1,14 26 0,-20-34-2,10 19 57,0 0-1,-2 1 1,-1 0-1,-1 0 1,8 37-1,-10-37 147,-6-22-81,0-1 0,0 1 0,-1 0-1,2 9 1,-3-14-77,0-11-342,2-6-3631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419 449 6128,'0'0'10846,"-12"-7"-10575,5 2-208,-36-18 130,38 21-118,1 0-1,-1 0 0,0 1 1,1 0-1,-1 0 0,0 0 1,0 0-1,1 1 0,-11 0 1,4 2 57,-1 2 0,1-1 0,0 1 1,1 1-1,-1 0 0,1 0 0,0 1 1,0 1-1,0-1 0,1 2 0,-9 7 0,13-10-82,0 0-1,0 1 0,0-1 1,0 1-1,1 0 0,0 0 0,0 1 1,-5 11-1,7-14-23,1 1-1,-1-1 1,1 1-1,0 0 1,1 0 0,-1-1-1,1 1 1,0 0 0,0 0-1,1 0 1,-1-1-1,1 1 1,0 0 0,2 6-1,-1-5 9,0 0-1,1 0 0,0-1 1,-1 1-1,2-1 0,-1 1 1,1-1-1,5 6 0,-6-8-15,0-1 0,0 1-1,0-1 1,0 0-1,0 0 1,0 0-1,0-1 1,1 1 0,-1-1-1,1 1 1,-1-1-1,1 0 1,-1 0 0,1-1-1,6 1 1,0-1 7,-1-1 0,0 0 0,1 0 0,-1-1 0,0-1 0,0 1 0,0-2-1,0 1 1,-1-1 0,1 0 0,-1-1 0,0 0 0,0 0 0,0-1 0,-1 0 0,0 0 0,11-13 0,-6 5 13,-1 0-1,0 0 0,-1-1 0,-1 0 1,0-1-1,-1 0 0,-1 0 1,9-28-1,-13 26 25,-1 0 0,0 0 0,-1 0-1,-1 0 1,-1 0 0,-5-34 0,3 29 0,2 13-34,-1-1 0,-1 1 0,0-1 0,-1 1 0,0 0 1,0 0-1,-1 1 0,0-1 0,-1 1 0,0 0 0,0 0 1,-1 1-1,-13-13 0,7 9 11,1 2 1,-1 0-1,-1 0 1,0 1-1,0 1 1,-1 0-1,0 1 1,-19-7-1,10 7 24,1 0 1,-1 1-1,0 2 0,0 0 1,-37 0-1,45 2-25,-12 0 11,27 2-46,0 0 0,-1 0 0,1 0 0,0 0 0,0 0 0,0 0-1,0 0 1,0 0 0,0 1 0,0-1 0,1 0 0,-1 1 0,0-1 0,0 1 0,0-1 0,0 1 0,0-1-1,0 1 1,0 1 0,1-2-7,0 0 0,0 1-1,1-1 1,-1 1 0,0-1 0,0 0-1,1 1 1,-1-1 0,0 0 0,1 1-1,-1-1 1,0 0 0,1 1-1,-1-1 1,0 0 0,1 0 0,-1 1-1,1-1 1,-1 0 0,0 0 0,1 0-1,-1 0 1,1 0 0,-1 1-1,1-1 1,-1 0 0,1 0 0,0 0-1,17 4-99,-17-4 98,27 5-3049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11952,'0'0'1328,"109"-30"-864,-34 12 88,20 2 8,3 4-8,5 2 8,-16 2-57,-9 2 1,-17 2-80,-13 2 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5720,'0'0'14663,"-7"12"-14656,-25 37-6,31-46-1,-1 0 0,0-1 0,1 1 0,0 0 0,0 1 0,0-1 0,0 0 0,0 0 0,0 0 0,1 1 0,0-1 0,0 0 0,0 4 0,-1 8 0,-1 2-1,-5 26 56,3 0 0,1 0 0,3 50 0,3-77 12,-2-14-52,-1 0 0,1-1-1,-1 1 1,0 0 0,1 0 0,-1 0 0,0 0 0,0 0-1,0 0 1,-1 0 0,1 0 0,0 0 0,-1 0-1,1 0 1,-2 2 0,-4 23 173,6-26-52,4-12 17,1 2-124,-1 0-1,0 0 0,2-10 1,10-22 52,-3 14 8,1 0 0,2 2 0,1 0 0,0 0 0,2 2 0,1 0 0,23-20 0,-40 41-81,-1 0-1,1-1 1,0 1 0,0 0-1,0 0 1,0 1-1,0-1 1,1 1 0,-1-1-1,5 0 1,-3 0-5,0 0 1,1 1-1,-1 0 0,12-2 0,-16 3-3,1 0 0,0 0 1,-1 1-1,1-1 0,-1 0 0,1 0 0,0 1 0,-1-1 0,1 1 0,-1 0 0,1-1 0,-1 1 0,0 0 0,1 0 0,-1 0 0,0 0 0,1 0 0,-1 0 0,0 0 0,0 0 0,0 0 0,1 3 0,9 15 56,0 1 0,-2 0 0,-1 1 0,0 0 0,-2 0 0,7 35 0,2 7 135,-12-48-95,0-1 0,-1 1 0,-1 0 0,-1 18 0,0-28-69,5 7 350,0-4-3594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4816,'0'0'12679,"12"-1"-12345,33 2 132,56 7 0,-40-2 41,105-3 1,63-19 67,-84 5-256,343-12 484,-245 11-255,-233 10-483,1 0 1,-1 0 0,0-1 0,0 0 0,11-6-1,-16 7-7,10-1 146,-14 3-184,0 0 0,0 0 1,0 0-1,1-1 0,-1 1 0,0 0 0,0 0 1,0-1-1,0 1 0,1-1 0,-1 1 0,0-1 1,0 0-1,0 1 0,0-1 0,0 0 0,1-1 1,-3-1-16,0 0 0,-1 0 0,1 0 0,-1 1 1,1-1-1,-1 1 0,0-1 0,-4-3 0,-2 4-2993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460 426 7528,'0'0'1793,"-6"-11"-1130,-1-3-405,3 6-11,0 0 1,-1 0-1,0 1 0,-7-10 0,10 14-42,0 0 0,-1 1 0,1-1 0,-1 0 0,1 1 0,-1 0 0,0 0-1,0-1 1,0 2 0,0-1 0,-1 0 0,1 1 0,0-1 0,-1 1 0,1 0 0,-1 0 0,-4 0-1,2 1-16,-1 0-1,1 0 0,0 1 1,-1 0-1,1 0 0,0 0 1,0 1-1,0 0 0,-8 4 0,-16 8 257,-1 1 0,2 2 0,0 0 0,1 3 0,1 0 0,-40 39 0,62-54-361,-1 0 39,0 1 1,1 0 0,0 0 0,0 0-1,-6 11 1,10-15-98,1-1-1,-1 1 0,1 0 1,-1 0-1,1-1 1,-1 1-1,1 0 1,0 0-1,0 0 0,0 0 1,0-1-1,0 1 1,0 0-1,0 0 1,1 0-1,-1 0 0,1-1 1,0 1-1,-1 0 1,1-1-1,0 1 0,0 0 1,0-1-1,0 1 1,0-1-1,0 1 1,3 2-1,4 3 22,-1-1 0,2 1 0,-1-1 0,1-1-1,0 1 1,0-2 0,0 1 0,1-1 0,-1 0 0,1-1 0,0-1 0,0 1 0,1-1 0,-1-1-1,0 0 1,14 0 0,-10-1-7,-1-1 0,0 0 0,0-1 0,0 0 0,0-1 0,0 0 0,0-1 0,0 0 0,-1-1 0,0-1 0,0 0 0,16-11 0,-12 5 9,-1 0 0,0-1 0,-1 0 0,14-18 0,-22 24-25,0-1-1,-1 0 1,-1-1-1,1 1 1,-1-1-1,0 0 1,-1 0-1,0 0 1,-1 0-1,2-14 1,-2 10 13,-2 0 0,0 0-1,0 0 1,-1 1 0,0-1 0,-2 0 0,1 0 0,-1 1 0,-1-1 0,0 1 0,-1 0 0,-1 1 0,1-1 0,-2 1 0,0 0 0,-8-11 0,3 7 46,-1 0 0,-1 1 0,1 0-1,-2 1 1,0 1 0,-1 1 0,0 0 0,0 0 0,-1 2 0,-19-8 0,-91-29 887,116 41-970,15 1 328,13 1-3830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7736,'0'0'13745,"-3"15"-13472,-60 279 852,59-274-1050,-6 31 202,3 1 1,2 0-1,1 59 0,4-107-253,0 0-1,1 0 1,0-1-1,-1 1 1,1 0-1,0-1 1,1 1 0,-1-1-1,1 1 1,-1-1-1,1 1 1,0-1-1,0 0 1,1 0-1,-1 0 1,1 0-1,-1 0 1,1-1-1,0 1 1,0-1-1,0 0 1,0 0 0,0 0-1,1 0 1,-1 0-1,1-1 1,6 3-1,8 0 65,0 0-1,0-1 0,0-1 1,31 0-1,-2 0 65,-14 1-43,-3-1 51,-1 1 1,30 8 0,-31 2 146,-27-13-191,-1-4-374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9440,'0'0'5865,"11"2"-5300,20 0 34,0 0 0,47-4 0,0-5 1353,115-26-1,-180 30-1630,0 1-1,1 0 1,22-1 0,-31 3-513,0 0-1,0 0 1,0 1 0,0 0 0,0 0 0,0 0-1,0 0 1,-1 1 0,1 0 0,-1 0-1,1 0 1,7 5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4216,'0'0'15487,"15"-1"-15204,150-13 476,-108 5-517,359-55 1281,-321 55-802,-86 7 132,-26 7-610,-28 15-505,21-9-2989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8240,'0'0'7497,"14"-6"-6986,14-5-152,1 0 0,0 3 0,33-7 1,-24 9 7,30-4 543,102-4 1,83 2 638,-199 6 234,-54 6-1589,-6 0 374,6 0-566,0 0 1,0 0-1,0 0 0,0 0 0,-1 0 0,1 0 1,0 0-1,0 0 0,0 0 0,0 1 0,0-1 1,0 0-1,0 0 0,0 0 0,0 0 0,-1 0 0,1 0 1,0 0-1,0 0 0,0 0 0,0 0 0,0 0 1,0 0-1,0 0 0,-1 0 0,1 0 0,0 0 1,0 0-1,0 0 0,0 0 0,0 0 0,0 0 1,-1 0-1,1 0 0,0 0 0,0 0 0,0 0 0,0 0 1,0 0-1,0 0 0,0 0 0,0 0 0,-1-1 1,1 1-1,0 0 0,0 0 0,0 0 0,0 0 1,0 0-1,0 0 0,0 0 0,0 0 0,0 0 0,0-1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 10752,'0'0'1160,"-14"3"-690,-9 2-186,0 0-1,1 2 1,-1 0-1,2 2 0,-1 0 1,-31 19-1,39-17-60,1 0 0,0 1-1,1 1 1,1 0 0,0 0 0,0 1-1,2 0 1,0 1 0,0 0-1,1 1 1,1-1 0,1 1 0,0 1-1,1-1 1,1 1 0,1 0 0,0 0-1,1 0 1,0 32 0,3-38-117,0 1-1,1-1 1,0 1 0,1-1 0,0 0-1,0 0 1,1 0 0,1-1 0,0 1-1,0-1 1,1 0 0,1-1 0,-1 1-1,10 8 1,-10-11-39,1 0 0,0 0 0,0-1-1,1 0 1,-1 0 0,2-1 0,-1 0 0,0-1 0,1 0-1,0 0 1,0-1 0,0 0 0,0 0 0,0-1-1,1 0 1,-1-1 0,13 1 0,7-4 80,-1-1-1,0-2 1,0-1 0,-1 0-1,0-3 1,0 0 0,45-23-1,-58 25-84,0-1-1,-1 0 1,0-2-1,-1 1 1,0-1-1,-1-1 1,0 0-1,0-1 1,-1 0-1,-1-1 1,0 0-1,-1 0 1,0-1-1,-1 0 1,0 0 0,-1-1-1,-1 1 1,-1-1-1,0-1 1,-1 1-1,3-23 1,-6 31-41,3-16 68,-1 0 0,-1 0 1,-2-31-1,0 48-66,0-1-1,0 1 0,0 0 0,-1 0 1,0 0-1,0 0 0,-1 0 1,1 0-1,-1 0 0,-1 1 1,1 0-1,-1-1 0,0 1 0,0 1 1,0-1-1,-1 0 0,-6-4 1,-1 1 9,0 1 1,0 1 0,-1 0 0,0 0-1,0 1 1,0 1 0,-1 0 0,0 1 0,0 1-1,0 0 1,0 1 0,0 0 0,-23 2 0,13 1-13,-1 1 0,1 1 0,0 1 0,0 2 0,1 0 0,-1 1 0,-21 12 1,32-14-2,1 1 0,0 0 0,0 1 0,0 0 0,1 1 0,1 0 0,-15 16 0,21-21-203,1 0 0,0 0 0,0 1 0,0 0 0,0-1 0,1 1 0,0 0 0,0 0 0,0 0 0,0 1 0,1-1 0,0 0 0,0 1 0,1-1 0,-1 1 0,1-1 0,0 0 0,1 1 0,-1-1 0,3 10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22172,'0'79'0,"33"-79"0,-33-79 0,-33 79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5720,'0'0'11622,"-9"13"-11289,0-2-241,4-5-42,1 0 0,-1 1-1,1-1 1,0 1 0,0 0-1,1 0 1,0 0 0,0 0 0,1 1-1,-3 12 1,0 28 417,3 1 0,3 54 0,0-26 105,5 19 1004,-6-95-1557,0-1-1,0 0 1,0 0-1,0 0 1,0 1-1,0-1 1,0 0-1,0 0 1,0 0-1,-1 0 0,1 1 1,0-1-1,0 0 1,0 0-1,0 0 1,0 0-1,-1 0 1,1 0-1,0 1 1,0-1-1,0 0 1,0 0-1,-1 0 1,1 0-1,0 0 0,0 0 1,0 0-1,-1 0 1,1 0-1,0 0 1,0 0-1,0 0 1,-1 0-1,1 0 1,0 0-1,0 0 1,0 0-1,-1 0 1,1 0-1,0 0 0,0 0 1,0 0-1,-1 0 1,1-1-1,0 1 1,0 0-1,0 0 1,0 0-1,0 0 1,-1-1-1,-13-7-792,10 6-1734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14.51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25 840 3408,'0'0'2373,"10"-7"-2160,13-7-116,56-36 309,-78 50-385,0-1 0,0 0 0,0 0 0,0 0 0,-1 0 0,1 0 0,0 0 1,0 0-1,-1-1 0,1 1 0,0 0 0,-1 0 0,1-1 0,-1 1 0,0 0 0,1 0 0,-1-1 0,0 1 0,0 0 0,0-1 0,0 1 0,0 0 0,0-1 0,0 1 0,-1 0 0,1-1 0,0 1 0,-1 0 0,1 0 1,-1-1-1,1 1 0,-1 0 0,1 0 0,-1 0 0,-1-2 0,-3-5 136,-1 0 0,-1 1 0,-12-14 0,8 10 1,-19-17 255,23 23-214,1 0-1,0 0 0,1-1 0,-1 1 0,1-1 0,0-1 1,0 1-1,1-1 0,0 0 0,-6-12 0,10 17-157,0 0-1,0 0 1,0 1-1,0-1 0,1 0 1,-1 1-1,0-1 1,1 1-1,-1-1 0,1 0 1,0 1-1,0-1 1,-1 1-1,1-1 0,2-1 1,16-21 274,-10 16-193,1 0 0,0 1 1,1 0-1,0 1 1,16-7-1,-10 4-19,-13 7-47,1 0-1,-1 0 1,0 0 0,1 0-1,-1 1 1,1 0 0,0 0 0,8-1-1,-10 1-12,0 0 0,0-1 1,-1 1-1,1 0 0,0-1 0,-1 0 0,1 0 0,-1 0 0,0 0 0,0 0 0,1 0 0,-1-1 0,-1 1 0,4-5 0,17-17 82,-18 21-103,-1 1 0,1-1 0,-1-1-1,0 1 1,0 0 0,0-1 0,0 0 0,-1 0 0,1 0 0,-1 0 0,0 0 0,0 0 0,1-6-1,1-5 54,0 0-1,2-24 0,-6 35-61,0 1-1,0-1 0,-1 1 0,1-1 1,-1 1-1,0-1 0,-1-4 0,1 6-1,0 0-1,0 0 0,0 0 0,1 0 1,-1 0-1,1 0 0,-1 0 0,1 0 0,0-1 1,0 1-1,0 0 0,0 0 0,0 0 1,1 0-1,-1 0 0,1 0 0,-1 0 0,1 0 1,0 0-1,0 0 0,-1 0 0,4-3 1,6-6-3,2 1 0,-1 0-1,1 1 1,1 0 0,0 1 0,19-9 0,-22 12-9,53-25-101,-48 24-228,-1 0-1,1-1 0,-1-1 0,-1 0 1,0-1-1,14-12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11352,'0'0'432,"69"-4"8,19-2 64,25-2 8,12-9 104,-2-1 8,-6-4-208,-4 2 16,-8-2-96,-13-2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7136,'0'0'13113,"12"-2"-12928,-3 0-143,1 0-1,0 0 0,0 1 0,-1 0 1,1 1-1,0 0 0,13 2 1,99 24 581,-39-7 23,-81-18-591,0-1 0,0 1 1,1-1-1,-1 0 0,0 0 0,0 0 1,1 0-1,-1 0 0,0-1 0,0 1 1,1-1-1,-1 1 0,0-1 0,0 0 0,0 0 1,0 0-1,0 0 0,0 0 0,0 0 1,2-2-1,0-1-475,-1 0 1,1 0 0,-1-1-1,0 1 1,0-1-1,4-8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5824,'0'0'10001,"4"13"-9580,37 88 338,23 86 743,-42-116-978,-4-14 324,30 61-1,-46-112-734,-1-1 1,1 1-1,-1 0 0,2 10 1,3 14 534,-4-20-397,-1-4 109,3-9 918,44-71-1030,-10 13-130,3 2 1,2 2-1,54-55 0,-79 95-88,32-34 62,3 3 1,68-49 0,-102 88-48,-17 8-31,1 1 0,-1-2 0,1 1 0,-1 0 0,0 0 0,1-1-1,-1 1 1,0-1 0,0 1 0,0-1 0,3-4 0,-5 6-12,1-1 0,-1 1 0,0 0 0,0-1 0,0 1 0,0-1 0,0 1 0,0 0 0,0-1 0,0 1 0,0-1 0,0 1 0,0 0 0,0-1 0,-1 1 0,1-1 0,0 1-1,0 0 1,0-1 0,0 1 0,-1 0 0,1-1 0,0 1 0,0 0 0,-1-1 0,1 1 0,0 0 0,-1-1 0,1 1 0,0 0 0,-1 0 0,1 0 0,0-1 0,-1 1 0,1 0 0,0 0 0,-1 0 0,1 0 0,-1 0 0,1-1-1,-1 1 1,-20-1 37,18 1-38,-55 0 21,-382 8-10,360-1-4,48-2 12,-1-2 0,1-2 0,-1-1 0,1-1 0,-41-8 0,61 4 21,20 1-38,24-2-91,61 0-357,-59 5-2872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6224,'0'0'12474,"11"-1"-12062,197-1 1025,-149 3-1114,1 1-10,92-1 403,-83-3-399,-26 2 320,78-10 0,-101 7-146,-16 3-3063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5416,'0'0'6910,"-10"10"-6484,-69 60 439,56-48-485,1 1 0,1 1 0,1 1-1,-18 30 1,-60 117 1205,87-153-1408,-6 16 189,2 0-1,1 1 1,2 1 0,2 0-1,-12 72 1,12-21 413,2 126 0,8-177-565,2 0-1,1 0 1,2-1 0,2 1 0,1-1-1,15 38 1,-12-51-3,1 0 0,1-1 0,1 0-1,1-1 1,27 28 0,-17-19 103,2-6 50,-7-7 57,-20-17-454,1-1 0,0 1-1,0 0 1,0 0 0,-1 0 0,1 0 0,0-1-1,0 1 1,-1 0 0,1-1 0,0 1 0,0-1 0,-1 1-1,1 0 1,-1-1 0,1 0 0,0 1 0,-1-1-1,1 1 1,-1-1 0,1-1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7024,'0'0'8896,"7"10"-8391,-3-6-437,1 3 29,0 1 1,0-1-1,0 1 0,-1-1 1,0 1-1,-1 0 0,0 1 0,4 13 1,7 47 685,-5-29 348,-1 2 1,4 79-1,-12-120-956,0-22 497,8-53-286,14-82 213,-18 136-503,1 1 0,2 0 1,0 0-1,0 0 0,21-33 0,-21 41-33,0 0 0,1 1 0,15-16 0,-20 23-42,0 0 0,0 1-1,0-1 1,0 1 0,1-1-1,-1 1 1,1 0 0,0 1-1,-1-1 1,1 0 0,0 1-1,0 0 1,0 0 0,0 0-1,6 0 1,-8 2-16,-1-1 0,1 0 0,-1 1 0,1 0 0,-1-1 1,1 1-1,-1 0 0,1 0 0,-1 0 0,0 0 0,0 0 0,1 0 0,-1 0 0,0 0 1,0 0-1,0 0 0,1 3 0,16 26 9,-16-26-17,5 11 8,0 1 1,-1 0 0,-1 0 0,-1 1 0,0 0 0,2 30 0,-2 108 154,-4-106-44,0-44-88,0-3-9,1 0-1,-1 0 0,0 0 0,0 0 0,0 0 0,0 0 0,0-1 1,-1 1-1,1 0 0,-1 0 0,1 0 0,-1 0 0,-1 2 1,1-5-26,0 0 0,0 0 1,0 0-1,1 0 1,-1-1-1,0 1 0,0 0 1,1 0-1,-1-1 1,0 1-1,1-1 1,0 1-1,-1-3 0,-1-2-2836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6928,'0'0'8029,"3"-10"-7576,11-30 6,-13 38-391,0-1 0,0 1 0,1-1 0,0 1 0,-1 0 1,1 0-1,0-1 0,0 1 0,0 1 0,0-1 0,1 0 0,-1 0 0,0 1 1,1-1-1,3 0 0,3-4 180,0 0 14,-1 1 0,1 0 0,0 0 0,1 0 0,-1 2-1,12-5 1,-18 8-189,0-1-1,0 1 0,0-1 1,0 1-1,0 0 0,0 0 1,0 0-1,0 1 1,0-1-1,0 1 0,0-1 1,0 1-1,0 0 0,0 0 1,0 0-1,-1 1 1,1-1-1,0 1 0,-1-1 1,1 1-1,-1 0 1,0 0-1,0 0 0,1 0 1,1 3-1,1 2 42,0 0 0,0 1 0,-1 0 0,1 0 0,-2 0 0,1 0 0,-1 0 0,3 13 0,-1 7 180,4 37-1,-7-39-56,11 45 0,-9-57-179,-3-5 13,2-1-1,-1 1 1,1 0-1,1-1 1,8 16-1,-10-22-53,-1 0 1,1 0-1,-1 0 0,1 0 0,0-1 0,0 1 1,0-1-1,0 1 0,0-1 0,0 0 1,1 0-1,-1 0 0,0 0 0,1 0 1,-1 0-1,0 0 0,1-1 0,-1 0 0,1 1 1,-1-1-1,1 0 0,-1 0 0,1 0 1,-1 0-1,1-1 0,4 0 0,-1-1 15,-1 0 0,1 0 0,0 0 0,-1 0 0,0-1 0,1 0 0,-1 0 0,0-1 0,0 1 0,-1-1 0,1 0 0,-1 0 0,0 0 0,0-1 0,0 0 0,-1 0 0,0 0 0,4-7 0,4-11 51,-1 0 0,-1 0 0,7-30 0,-3 9 84,3-23 91,-13 48-31,12-35-1,-15 52-207,1-1 1,0 1-1,0 0 1,0 0 0,0 0-1,0 0 1,1 0-1,-1 0 1,1 0 0,-1 1-1,1-1 1,-1 1 0,1-1-1,0 1 1,0-1-1,0 1 1,0 0 0,0 0-1,0 0 1,0 0-1,0 0 1,0 0 0,1 1-1,-1-1 1,0 1 0,1-1-1,-1 1 1,0 0-1,1 0 1,-1 0 0,0 0-1,4 1 1,7 2 7,-1 1-1,0-1 1,0 2 0,22 11 0,0-1 57,-28-12-71,18 3 105,-32 8-64,5-11-96,1-1 0,0 0 1,-1 0-1,0 0 0,1-1 0,-1 1 0,-5 1 0,-3 0-3317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7432,'0'0'13897,"12"3"-13611,20 2-27,1-1-1,59 0 0,-8-7 387,123 12 1,-167-6-398,15 2 465,-50-4-789,-3-1 1000,-8-2-4473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6424,'0'0'10969,"-1"10"-10536,0-8-415,1 2 24,-1 1-1,1-1 1,0 0-1,0 1 1,0-1-1,0 1 1,1-1-1,0 0 1,0 0-1,0 1 1,0-1-1,1 0 1,0 0-1,-1 0 1,1 0-1,1-1 1,-1 1-1,4 4 1,117 117 1111,-84-88-804,-2 1 1,62 81-1,-55-50 16,51 109 1,-86-157-274,-1 1 0,-1-1 1,-1 1-1,-1 0 0,0 1 1,-2 0-1,-1-1 0,-1 1 1,-1 0-1,0 0 0,-5 23 1,2-27 13,-1-1 0,-1 0 0,0 0 0,-1-1 0,-12 24 0,4-14 108,-1-1 0,-28 38 0,32-52-111,0 0 0,-1-1-1,-1 0 1,-26 18-1,25-19 12,0 0 0,1 0-1,0 2 1,-16 18 0,27-27-93,0-1 34,0 1 0,0 0-1,0-1 1,0 1 0,-1-1-1,1 0 1,-1 0-1,0 0 1,0 0 0,-4 3-1,29-24-416,-10 6-2722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0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 8640,'0'0'12858,"10"-6"-12738,2-1-68,-3 2 32,0-1-1,-1 1 0,0-2 1,14-13-1,-22 20-70,1-1-1,-1 1 1,0-1 0,0 1-1,0-1 1,0 1-1,0-1 1,0 1-1,0-1 1,0 1-1,0-1 1,0 1 0,0-1-1,0 1 1,0-1-1,0 1 1,0 0-1,0-1 1,0 1-1,-1-1 1,1 1-1,0-1 1,0 1 0,-1-1-1,1 1 1,0 0-1,-1-1 1,1 1-1,0 0 1,-1-1-1,1 1 1,0 0 0,-1-1-1,1 1 1,-1 0-1,0-1 8,1 1 0,-1-1-1,1 1 1,-1-1 0,1 1 0,-1 0-1,1-1 1,-1 1 0,1 0 0,-1 0-1,0-1 1,1 1 0,-1 0 0,1 0-1,-1 0 1,0 0 0,1 0-1,-1 0 1,0 0 0,1 0 0,-1 0-1,1 0 1,-1 0 0,0 0 0,1 0-1,-1 1 1,1-1 0,-1 0 0,-1 1-1,2-1-4,-1 1 0,1-1-1,0 0 1,-1 1 0,1-1 0,0 1-1,-1-1 1,1 1 0,0-1 0,-1 1-1,1-1 1,0 1 0,0-1-1,0 1 1,0-1 0,-1 1 0,1-1-1,0 1 1,0 0 0,0-1 0,0 1-1,0-1 1,0 1 0,0-1-1,0 1 1,1 0 0,-1-1 0,0 1-1,0-1 1,0 1 0,1-1-1,-1 1 1,0-1 0,1 1 0,-1-1-1,0 1 1,1-1 0,-1 0 0,0 1-1,1-1 1,-1 1 0,1-1-1,-1 0 1,1 1 0,-1-1 0,1 0-1,-1 0 1,1 1 0,-1-1 0,1 0-1,0 0 1,2 1 8,-1 0-1,0 0 1,0-1 0,0 1-1,1-1 1,-1 1-1,0-1 1,0 0 0,1 0-1,-1 0 1,0 0 0,4-1-1,0-1 14,10-4 117,-15 5-148,-1 1 1,0-1-1,1 1 1,-1 0-1,0-1 1,1 1-1,-1-1 1,0 1-1,0-1 1,0 1-1,1-1 1,-1 1-1,0-1 1,0 1-1,0-1 1,0 0-1,0 1 1,0-1-1,0 1 1,0-1-1,0 1 1,0-1-1,0 1 1,0-1-1,0 1 1,-1-1-1,1 1 1,0-2-1,-1-1 18,0 1-11,1 1-1,0-1 1,-1 1-1,1 0 1,-1-1-1,0 1 0,1 0 1,-1 0-1,0-1 1,0 1-1,0 0 1,-1-1-1,1 2-6,0-1-1,0 1 1,0 0 0,0 0-1,0 0 1,0-1 0,0 1-1,0 0 1,0 0-1,0 0 1,0 1 0,0-1-1,0 0 1,-1 0 0,1 1-1,0-1 1,0 0 0,0 1-1,0-1 1,-1 2 0,-11 5 36,1 0 0,-1 1 0,2 1 0,-1 0 0,-10 11 0,20-19-37,1 0-1,0 0 1,0 1-1,0-1 1,0 0 0,0 0-1,0 1 1,0-1-1,0 1 1,1-1-1,-1 1 1,0-1 0,1 1-1,-1-1 1,1 1-1,0-1 1,-1 1-1,1 0 1,0-1 0,0 1-1,0 0 1,0-1-1,0 1 1,1 0-1,-1-1 1,0 1-1,1-1 1,-1 1 0,1-1-1,0 1 1,-1-1-1,1 1 1,0-1-1,2 3 1,-2-3 6,1 1 0,-1 0 0,1 0 0,0-1 0,0 1 0,0-1 1,0 0-1,0 1 0,0-1 0,0 0 0,0 0 0,0 0 0,0-1 0,1 1 0,-1 0 0,0-1 0,1 0 0,-1 1 1,0-1-1,1 0 0,-1 0 0,0 0 0,5-1 0,-4 0 3,1 0 1,-1 0-1,0-1 1,0 1-1,0-1 1,0 1-1,0-1 1,0 0-1,0 0 1,-1 0-1,1-1 1,-1 1-1,1-1 1,-1 1-1,0-1 1,0 0-1,0 0 1,0 0-1,-1 0 1,1 0-1,-1 0 1,0 0-1,0-1 1,0 1-1,1-5 1,-2 5-4,1 0 0,-1 0 0,0 0 1,0 0-1,0 0 0,-1 0 0,1 0 0,-1 0 0,1-1 1,-1 1-1,0 0 0,0 1 0,0-1 0,-1 0 1,1 0-1,-1 0 0,0 1 0,1-1 0,-1 1 0,0-1 1,0 1-1,-1 0 0,1 0 0,0 0 0,-1 0 1,1 0-1,-7-2 0,7 3 3,0 0-1,0 0 1,-1 0 0,1 1-1,0-1 1,-1 1 0,1 0-1,0 0 1,-1 0 0,1 0-1,-1 0 1,1 0 0,0 1 0,-1-1-1,1 1 1,0-1 0,-1 1-1,1 0 1,0 0 0,0 0-1,0 0 1,0 1 0,0-1-1,0 0 1,0 1 0,0 0 0,1-1-1,-1 1 1,0 0 0,1 0-1,-1 0 1,1 0 0,0 0-1,0 0 1,0 0 0,0 0-1,0 0 1,0 1 0,1-1 0,-1 0-1,1 1 1,-1-1 0,1 0-1,0 1 1,0-1 0,0 1-1,0-1 1,0 0 0,1 1-1,-1-1 1,1 0 0,0 1 0,1 2-1,-1-3 9,0-1 0,0 1-1,0-1 1,0 1 0,0-1 0,1 1-1,-1-1 1,1 0 0,-1 1-1,1-1 1,2 1 0,-3-1-14,-1-1-1,0 0 1,1 0-1,-1 0 1,1 0 0,-1 1-1,1-1 1,-1 0 0,0 0-1,1 0 1,-1 0-1,1 0 1,-1 0 0,1 0-1,-1 0 1,1 0 0,-1-1-1,0 1 1,1 0 0,-1 0-1,1 0 1,0-1-1,-1 1 2,1-1 0,0 0-1,-1 0 1,1 1 0,-1-1-1,1 0 1,-1 0-1,0 0 1,1 1 0,-1-1-1,0 0 1,1 0-1,-1 0 1,0 0 0,0 0-1,0-1 1,0 0 6,1 0 0,-1 1-1,0-1 1,0 0 0,-1 0 0,1 0 0,0 0 0,-1 0 0,1 1 0,-1-1 0,1 0-1,-1 0 1,-1-1 0,2 3-8,0-1-1,0 1 1,-1 0 0,1 0-1,0-1 1,0 1-1,-1 0 1,1 0 0,0-1-1,0 1 1,-1 0-1,1 0 1,0 0 0,-1-1-1,1 1 1,0 0-1,-1 0 1,1 0 0,0 0-1,-1 0 1,1 0-1,-1 0 1,1 0 0,0 0-1,-1 0 1,1 0-1,-1 0 4,0 1 0,0-1-1,0 1 1,0-1-1,0 1 1,0 0-1,0-1 1,1 1-1,-1 0 1,0-1 0,0 1-1,1 0 1,-2 1-1,2 0-3,-1-1 0,1 0-1,-1 1 1,1-1 0,0 1-1,0-1 1,0 0 0,0 1-1,0-1 1,0 1 0,0-1-1,1 0 1,-1 1 0,0-1-1,1 0 1,-1 1 0,1-1 0,-1 0-1,1 1 1,0-1 0,0 0-1,-1 0 1,1 0 0,0 0-1,0 0 1,0 0 0,0 0-1,2 1 1,-2-1 3,0 0 0,0 0 0,0 0 0,0-1 0,0 1 0,0 0 0,0-1-1,0 1 1,0-1 0,0 1 0,1-1 0,-1 0 0,0 1 0,2-1 0,-2 0-2,0 0 1,-1 0-1,1 0 0,0-1 1,-1 1-1,1 0 0,-1 0 1,1-1-1,0 1 0,-1 0 1,1-1-1,-1 1 0,1 0 1,-1-1-1,1 1 0,-1-1 1,1 1-1,-1-1 0,1 1 1,-1-1-1,0 1 0,1-1 1,-1 0-1,0 1 0,1-1 1,-1 1-1,0-1 0,0-1 1,1 2-1,-1-1 0,0 1 0,0-1 0,1 1 0,-1-1 0,0 1 0,0-1 0,0 1 0,0-1 0,0 1 1,0-1-1,0 1 0,0-1 0,0 1 0,0-1 0,0 1 0,0-1 0,0 1 0,0-1 0,0 0 0,0 1 0,-1-1 0,1 1 0,0 0 0,0-1 1,-1 1-1,1-1 0,0 1 0,-1-1 0,0 0 0,0 1 1,0 0 0,0 0-1,0-1 1,0 1 0,0 0-1,0 0 1,0 0 0,0 0-1,0 0 1,0 0-1,0 1 1,1-1 0,-1 0-1,-1 1 1,-31 14 74,30-13-67,0 0 0,0 1-1,1-1 1,-1 1 0,0 0-1,1 0 1,0 0 0,0 0 0,0 0-1,0 0 1,0 1 0,1-1-1,-2 6 1,3-8-11,0-1 0,-1 1 0,1 0 0,0-1 1,0 1-1,1-1 0,-1 1 0,0 0 0,0-1 0,0 1 0,0-1 0,0 1 0,1-1 0,-1 1 0,0 0 1,0-1-1,1 1 0,-1-1 0,0 0 0,1 1 0,-1-1 0,1 1 0,-1-1 0,1 1 0,-1-1 0,0 0 1,1 1-1,-1-1 0,1 0 0,0 0 0,-1 1 0,1-1 0,-1 0 0,1 0 0,-1 0 0,1 0 0,0 0 1,-1 1-1,1-1 0,-1 0 0,1 0 0,-1 0 0,1-1 0,1 1 0,27-2 102,-21-1-66,0 0-1,-1 0 1,1-1 0,13-8-1,-18 10-15,-1 1 0,1-1 0,-1 0 0,1 0 0,-1 0 0,0 0 0,0-1 0,0 1 0,0 0-1,-1-1 1,1 0 0,0 1 0,-1-1 0,0 0 0,0 0 0,2-4 0,-3 6-17,0 0 1,0 1-1,1-1 0,-1 1 1,0-1-1,0 0 1,0 1-1,0-1 0,0 0 1,0 1-1,0-1 1,0 0-1,0 1 0,0-1 1,0 0-1,0 1 1,0-1-1,-1 1 0,1-1 1,0 0-1,0 1 1,-1-1-1,1 1 0,-1-1 1,1 1-1,0-1 1,-1 1-1,1-1 0,-1 1 1,1-1-1,-1 1 1,1 0-1,-1-1 0,1 1 1,-1 0-1,1-1 1,-1 1-1,0 0 1,1 0-1,-1-1 0,0 1 1,1 0-1,-1 0 1,1 0-1,-1 0 0,0 0 1,1 0-1,-1 0 1,0 0-1,1 0 0,-1 0 1,0 0-1,1 1 1,-1-1-1,1 0 0,-1 0 1,0 1-1,1-1 1,-1 1-1,-3 0-26,0 1 1,1 0-1,-1 0 1,1 0-1,0 0 1,0 1-1,0-1 0,-4 5 1,-2 5-3838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256 478 6520,'0'0'2285,"-12"3"-1714,7-1-505,-99 27 1594,96-25-1416,0 0 0,0 0 0,0 1 0,1-1 0,-1 2 0,1-1 0,1 1 0,-1 0 0,1 1 0,0-1 0,0 1 0,1 0 0,0 1 0,-7 12 0,8-12-25,0 2-1,0-1 0,1 0 1,0 1-1,0-1 0,1 1 0,0 0 1,1 0-1,0 0 0,1 0 0,0 0 1,1 0-1,1 10 0,-1-12-112,1 0 1,0 0-1,1-1 0,0 1 0,0 0 0,1-1 1,0 0-1,0 0 0,0 0 0,1 0 1,0-1-1,0 0 0,1 0 0,0 0 0,11 9 1,-8-10-28,-1 1 1,1-2-1,0 1 1,0-1 0,0-1-1,1 1 1,0-2 0,-1 1-1,1-1 1,0-1-1,0 0 1,19 0 0,-10-2 4,0-1 0,-1 0-1,1-2 1,-1 0 0,0-1 0,0-1 0,0-1 0,-1 0 0,0-1 0,-1-1 0,1-1 0,-2 0 0,1-1 0,-2-1 0,1 0-1,-2-1 1,21-23 0,-29 29 5,20-27 250,-24 33-319,-1 0 0,1 1 0,-1-1 1,1 0-1,-1 0 0,1 0 0,-1 0 0,0 0 0,0 0 1,1 1-1,-1-1 0,0 0 0,0 0 0,0 0 0,0 0 1,0 0-1,0 0 0,0 0 0,0 0 0,0 0 0,-1 0 1,1 0-1,0 0 0,-1 0 0,1 0 0,0 1 0,-1-1 0,1 0 1,-1 0-1,0 0 0,1 1 0,-1-1 0,1 0 0,-2 0 1,1 0 0,0 1 1,0 0-1,0 0 1,0-1 0,0 1-1,0 0 1,0 0 0,-1 0-1,1 0 1,0 1-1,0-1 1,0 0 0,0 0-1,0 1 1,0-1-1,0 0 1,0 1 0,0-1-1,0 1 1,1-1-1,-1 1 1,0-1 0,-1 2-1,-22 19 83,21-19-76,-5 6 17,0 0 1,0 1-1,-13 18 0,20-25-39,0 0 0,-1 0 0,1 0 0,0 0 0,0 0 0,0 1 0,0-1 0,1 0 0,-1 0 0,1 1 0,-1-1 0,1 0 0,0 1 0,0-1 0,0 1 0,0-1 0,0 0 0,1 1 0,-1-1 0,1 0 0,-1 1 0,1-1 0,0 0 0,0 0 0,0 0 0,2 4 0,0-2 2,1 0 0,0-1 0,0 1 0,0-1 1,0 0-1,0 0 0,1 0 0,-1-1 0,1 1 0,0-1 0,-1 0 0,1-1 1,0 1-1,0-1 0,0 0 0,1 0 0,-1 0 0,0-1 0,0 0 0,0 0 1,1 0-1,-1-1 0,0 1 0,7-3 0,-8 2 7,0 0 0,0 0-1,0 0 1,0-1 0,0 1 0,0-1-1,0 0 1,0 0 0,-1-1-1,1 1 1,-1-1 0,0 1 0,0-1-1,0 0 1,0-1 0,0 1 0,-1 0-1,1-1 1,-1 1 0,0-1 0,0 0-1,0 0 1,0 0 0,-1 0 0,0 0-1,0 0 1,0 0 0,0 0-1,0-8 1,-1 10-1,0 1 1,0-1-1,0 1 0,0-1 0,-1 1 0,1-1 0,0 0 0,-1 1 1,1-1-1,-1 1 0,0 0 0,1-1 0,-1 1 0,0-1 1,0 1-1,0 0 0,0 0 0,0-1 0,0 1 0,0 0 0,-1 0 1,1 0-1,0 0 0,-3-1 0,-2 0 26,1 0 0,-1 0 0,0 0 0,1 1 0,-9-1 0,-15-4 164,29 6-202,-1 0 1,1-1 0,0 1 0,0 0 0,0 0 0,-1 0 0,1 0-1,0 0 1,0 0 0,0 0 0,-1-1 0,1 1 0,0 0 0,0 0 0,0 0-1,0 0 1,0-1 0,-1 1 0,1 0 0,0 0 0,0 0 0,0-1-1,0 1 1,0 0 0,0 0 0,0-1 0,0 1 0,0 0 0,0 0 0,0 0-1,0-1 1,0 1 0,0 0 0,0 0 0,0-1 0,0 1 0,0 0-1,0 0 1,0-1 0,0 1 0,0 0 0,0 0 0,0 0 0,0-1-1,1 1 1,-1 0 0,0 0 0,0 0 0,0 0 0,0-1 0,1 1 0,11-10 54,-9 7-50,19-14 23,1 0 0,0 2 0,2 0 0,-1 2 0,41-16 0,-54 24-24,1 1 0,0 1 0,0 0 0,0 0 0,1 2 0,-1-1 0,1 1 0,-1 1 0,0 0 0,1 1 0,-1 0 0,1 1 0,-1 1 1,22 7-1,-30-9-3,-1 0 0,0 1-1,0-1 1,1 1 0,-1 0 0,0 0 0,-1 0 0,1 1 0,0-1 0,-1 1 0,1-1 0,-1 1 0,0 0 0,0 0 0,0 0 0,0 0 0,0 0 0,-1 1 0,0-1 0,2 5 0,-1 0 4,-1-1-1,-1 1 1,1 0-1,-1 0 1,0 0-1,-1 0 1,-3 14-1,1-7 22,-1-1 1,-9 21-1,7-20 47,3-11 72,8-10 4,42-47 67,-30 33-142,37-33 0,-43 43-50,15-11 37,-25 20-56,0 0 0,0 0 0,1 0 0,-1 0 0,0 1 0,1-1 0,-1 1 0,0-1 0,1 1 0,-1-1 0,1 1 0,-1 0 0,1-1 0,-1 1 0,1 0 0,1 0 0,-2 1-2,0-1-1,0 1 0,0 0 1,0-1-1,0 1 0,0 0 1,0 0-1,0-1 0,-1 1 1,1 0-1,0 0 0,0 0 1,-1 0-1,1 0 1,-1 0-1,1 0 0,-1 1 1,1 1-1,7 24 20,-7-22-18,7 41 19,-5-25-17,7 27 0,-9-43-8,0-1 1,1 0 0,0 1 0,-1-1 0,2 0 0,-1 0 0,0 0 0,1 0 0,0 0-1,0-1 1,5 6 0,-5-7-1,0 0 0,0-1 0,0 1 0,0-1 0,0 0 0,0 1 0,0-2 0,0 1 0,1 0 0,-1-1 0,0 1 0,0-1 0,1 0 0,-1 0 0,0 0 0,1 0 0,-1-1 0,0 0 0,0 1 0,0-1 0,1 0 0,-1 0 0,5-4 0,3 0 0,-1 0 0,0-1 0,-1-1 0,1 0 0,11-10 0,9-13 2,-1-1-1,-1-1 1,30-47-1,58-115 65,-104 172-49,0-1-1,-2 0 1,-1 0 0,-1-1-1,-1 0 1,0-1 0,-2 1-1,-1-1 1,-2 0-1,0 0 1,-1 0 0,-2 0-1,0 0 1,-9-42-1,10 64-5,-1-1 0,0 1 0,0 0 0,0 0-1,0 0 1,-1 0 0,1 1 0,-1-1-1,-3-5 1,4 8-8,0-1-1,1 1 0,-1-1 1,0 1-1,1-1 1,-1 1-1,0 0 0,0-1 1,0 1-1,1 0 1,-1 0-1,0-1 0,0 1 1,0 0-1,0 0 1,0 0-1,1 0 0,-1 0 1,0 0-1,0 1 1,0-1-1,0 0 0,1 0 1,-1 1-1,0-1 1,0 0-1,0 1 0,1-1 1,-1 0-1,0 1 1,1-1-1,-1 1 0,0 0 1,1-1-1,-1 1 1,1-1-1,-1 1 0,0 1 1,-6 5-5,1 1-1,1 0 1,-1 0 0,1 0 0,0 0 0,1 1 0,0 0 0,1 0-1,-3 9 1,-4 18-17,-4 38 1,6-26 6,0 1-33,3 0 0,1 1 0,5 66 0,4-64-18,1-1-1,17 59 0,-22-104 61,0-1-1,1 0 1,-1 0-1,1 0 0,1 0 1,-1 0-1,1 0 0,-1 0 1,1-1-1,0 1 0,1-1 1,-1 0-1,1 0 0,6 5 1,-7-7 3,0 0 0,0-1 0,1 1 0,-1-1 0,1 0 0,-1 1 0,1-2 0,-1 1 0,1 0 0,-1-1 0,1 1 0,0-1 0,-1 0 0,1 0 0,0-1 0,-1 1 0,1-1 0,-1 0 0,1 1 0,-1-2 0,1 1 0,4-3 0,12-6 36,-1-1 0,-1-1-1,0 0 1,0-2 0,-1 0 0,-1-1 0,0 0 0,-1-1 0,-1-1 0,13-20-1,-11 2 165,-10 20-31,-5 12-62,-2 5 19,-5 11-119,2 0 1,0 0 0,0 0-1,2 1 1,-1 0-1,2 0 1,0-1 0,0 1-1,2 0 1,-1 0-1,2 0 1,0 0 0,0-1-1,2 1 1,-1-1 0,12 26-1,-14-38-7,-1 1 1,1 0-1,0 0 0,0 0 1,0-1-1,0 1 0,1 0 0,-1-1 1,0 1-1,1-1 0,-1 0 1,1 1-1,-1-1 0,1 0 0,0 0 1,-1 0-1,1 0 0,0 0 1,0 0-1,0-1 0,0 1 0,0-1 1,0 1-1,0-1 0,0 1 1,0-1-1,0 0 0,0 0 1,0 0-1,0-1 0,0 1 0,0 0 1,0-1-1,-1 1 0,1-1 1,3 0-1,3-3 11,0 0 0,0 0 0,-1 0 0,1-1 0,-1 0 0,13-12 0,3-6 29,-1-1 1,-2-1-1,0-1 0,-2-1 0,20-36 0,-38 62-35,0 1 0,0-1-1,1 0 1,-1 1 0,0-1-1,0 1 1,1-1 0,-1 1-1,0-1 1,1 1 0,-1-1-1,0 1 1,1-1 0,-1 1-1,1-1 1,-1 1 0,1 0-1,-1-1 1,1 1 0,-1 0-1,1-1 1,-1 1 0,1 0-1,-1 0 1,1 0 0,-1-1-1,1 1 1,0 0 0,-1 0-1,1 0 1,-1 0 0,1 0-1,0 0 1,-1 0-1,1 0 1,-1 0 0,1 0-1,0 1 1,-1-1 0,1 0-1,-1 0 1,1 1 0,-1-1-1,1 0 1,-1 0 0,2 1-1,1 3 22,0-1-1,0 0 0,0 1 0,-1 0 1,4 5-1,0 1-16,20 34 48,-21-34-48,0 0 0,1-1 0,0 1 0,0-1 0,1-1 0,0 0 0,13 13-1,-17-19-3,0 0-1,0-1 0,-1 1 1,1-1-1,0 0 0,0 1 0,1-1 1,-1-1-1,0 1 0,0 0 0,0-1 1,1 0-1,-1 1 0,0-1 0,0 0 1,1-1-1,-1 1 0,0-1 1,0 1-1,0-1 0,1 0 0,-1 0 1,0 0-1,0-1 0,0 1 0,-1-1 1,4-2-1,8-6 24,0 0 1,-1-1-1,0-1 0,11-14 1,4-2 48,18-8 110,-46 35-188,0 1 1,0 0 0,0 0 0,0 0-1,0 0 1,1 0 0,-1 0-1,0 0 1,0 0 0,0 0 0,0 0-1,1 0 1,-1 0 0,0 0 0,0 0-1,0 0 1,0 0 0,1 0-1,-1 0 1,0 1 0,0-1 0,0 0-1,0 0 1,1 0 0,-1 0-1,0 0 1,0 0 0,0 0 0,0 0-1,0 1 1,0-1 0,0 0-1,1 0 1,-1 0 0,0 0 0,0 0-1,0 1 1,0-1 0,0 0-1,0 0 1,0 0 0,0 0 0,0 1-1,0-1 1,0 0 0,0 0-1,0 0 1,0 0 0,0 1 0,0-1-1,0 0 1,0 0 0,0 0-1,0 1 1,0 11-11,-12 54-14,9-55 32,1 0 0,-1 1 0,2-1 0,0 0 0,0 1 0,1-1 1,0 1-1,3 15 0,-3-26-6,0 0 1,1 0 0,-1 0-1,0 0 1,1 0 0,-1 0 0,1 0-1,-1 0 1,1 0 0,-1 0-1,1-1 1,0 1 0,0 0-1,-1 0 1,1-1 0,0 1-1,0 0 1,0-1 0,0 1-1,0-1 1,0 1 0,0-1 0,0 1-1,1-1 1,1 1 0,0-1 0,-1 0 0,1 0 0,0 0 0,0 0 0,0 0 0,-1-1 0,1 1 0,4-2 0,5-2 10,0-1 0,0 0 0,12-8 0,-23 13-9,13-8 15,-2-1 0,1 0 1,-1-1-1,0 0 0,-1-1 0,0 0 0,-1-1 1,0 0-1,-1-1 0,12-20 0,13-21 99,-32 49-81,-5 6-22,-6 10-6,-2 23-7,5-17-1,1 0 0,-4 21 0,8-31 0,1 0 0,-1-1 0,1 1 0,1 0 0,-1-1 0,1 1 0,0 0 0,1-1 0,3 11 0,-5-15 0,1-1 0,0 1 1,0-1-1,0 0 0,0 1 0,0-1 0,0 0 0,0 0 0,0 1 1,0-1-1,1 0 0,-1 0 0,0-1 0,1 1 0,-1 0 1,1 0-1,-1-1 0,1 1 0,-1-1 0,1 1 0,0-1 1,-1 1-1,1-1 0,0 0 0,-1 0 0,1 0 0,-1 0 1,1 0-1,0 0 0,-1-1 0,1 1 0,0 0 0,-1-1 0,1 0 1,1 0-1,4-1 2,-1-1 1,0 1-1,1-1 1,-1 0-1,0-1 0,-1 1 1,7-6-1,-4 1 12,0-1 0,14-18 0,-17 19-6,2 0-1,-1 0 1,1 0-1,0 1 1,9-7-1,-7 4-25,-1 2-24,-6 9 23,-3 7 6,-3 10 15,2 0 0,0-1-1,1 1 1,1 0 0,0 0-1,4 19 1,-4-37 1,0 1-1,0-1 1,0 1-1,0-1 1,0 1-1,0-1 1,1 1-1,-1-1 1,0 1 0,0-1-1,0 0 1,1 1-1,-1-1 1,0 1-1,0-1 1,1 0-1,-1 1 1,0-1-1,1 0 1,-1 1 0,1-1-1,-1 0 1,0 1-1,1-1 1,-1 0-1,1 0 1,-1 0-1,1 1 1,16-3 55,18-14-7,-34 15-51,24-15 40,-1-1 0,-1-1 1,-1-1-1,23-25 0,-45 44-37,1-1 1,-1 1-1,0 0 1,0 0-1,0 0 1,0-1-1,0 1 0,1 0 1,-1 0-1,0 0 1,0 0-1,0-1 1,1 1-1,-1 0 0,0 0 1,0 0-1,0 0 1,1 0-1,-1 0 0,0 0 1,0 0-1,1 0 1,-1 0-1,0-1 1,0 1-1,1 0 0,-1 0 1,0 0-1,0 1 1,1-1-1,-1 0 1,0 0-1,0 0 0,1 0 1,-1 0-1,0 0 1,0 0-1,1 0 1,-1 0-1,0 1 0,0-1 1,0 0-1,1 0 1,-1 0-1,0 0 0,0 1 1,0-1-1,0 0 1,1 0-1,-1 0 1,0 1-1,0-1 0,0 0 1,0 0-1,0 1 1,0-1-1,0 0 1,0 0-1,0 1 0,0-1 1,0 0-1,0 0 1,0 1-1,2 21 18,-2-16-28,2 33-9,-3-33 7,1 0 0,0 0-1,0 0 1,1 0 0,-1 0-1,1 0 1,0 0 0,1-1-1,-1 1 1,1 0 0,6 10-1,-7-15 10,0 1-1,1-1 0,0 0 0,-1 0 1,1 0-1,0 0 0,-1 0 0,1 0 0,0 0 1,0 0-1,0-1 0,0 1 0,0-1 1,0 1-1,0-1 0,0 0 0,0 0 1,0 0-1,0 0 0,0 0 0,0 0 0,0-1 1,0 1-1,2-1 0,5-2 0,-1 1 0,0-1 0,0-1 0,11-5 0,6-4 6,-1-2-1,0-1 0,0 0 0,-2-2 0,0-1 0,-1 0 0,-1-2 0,-1 0 1,28-41-1,-30 35 17,-2-1 1,0-1-1,-2 0 1,10-33 0,-9 11 7,14-86 0,-20 70 34,-8 61-56,0 0 0,0 0 0,-1 0 0,1 0 0,-1 0 1,-1 1-1,1-1 0,-5-10 0,6 15-6,0 1 0,0-1 0,-1 0 0,1 1-1,0-1 1,-1 0 0,1 1 0,-1-1 0,1 1 0,-1-1 0,1 1 0,-1-1-1,1 1 1,-1-1 0,1 1 0,-1 0 0,0-1 0,1 1 0,-1 0 0,1-1 0,-1 1-1,0 0 1,0 0 0,1 0 0,-1 0 0,-1-1 0,1 2-1,-1-1 1,1 1 0,-1-1-1,1 1 1,0-1-1,0 1 1,-1 0 0,1-1-1,0 1 1,0 0-1,0 0 1,0 0 0,-1 1-1,-6 6 0,2 1 0,-1-1-1,-5 11 1,6-9 1,-7 10-4,0 1 1,2 0-1,1 1 0,0 1 0,-9 34 1,8-14-36,1 0 1,-3 50 0,10-66 21,1 0 1,2 1-1,0-1 0,2 0 1,1 0-1,1 0 0,16 52 1,-20-76 17,1-1 1,0 1-1,0-1 1,0 0-1,0 1 0,1-1 1,-1 0-1,0 0 1,1 0-1,0 0 1,0 0-1,-1 0 1,1 0-1,0 0 0,0-1 1,1 1-1,-1-1 1,0 1-1,0-1 1,1 0-1,-1 0 1,1 0-1,-1 0 0,1-1 1,-1 1-1,1-1 1,0 1-1,-1-1 1,1 0-1,-1 0 1,1 0-1,0 0 0,-1-1 1,1 1-1,-1-1 1,1 1-1,-1-1 1,1 0-1,-1 0 1,1 0-1,3-3 0,5-1 8,0-1 0,-1-1-1,0 0 1,-1 0-1,1-1 1,-1 0 0,-1 0-1,1-1 1,12-19-1,-4 4 97,0 2-1,27-29 0,-44 52-103,0-1 0,0 0-1,0 0 1,0 0-1,0 0 1,0 0-1,0 1 1,0-1 0,0 0-1,0 0 1,0 0-1,0 0 1,0 0 0,0 0-1,1 1 1,-1-1-1,0 0 1,0 0-1,0 0 1,0 0 0,0 0-1,0 0 1,0 0-1,0 1 1,0-1 0,0 0-1,1 0 1,-1 0-1,0 0 1,0 0-1,0 0 1,0 0 0,0 0-1,0 0 1,0 0-1,1 0 1,-1 0 0,0 0-1,0 0 1,0 0-1,0 0 1,0 0-1,1 0 1,-1 0 0,0 0-1,0 0 1,0 0-1,0 0 1,0 0 0,0 0-1,1 0 1,-1 0-1,0 0 1,0 0-1,0 0 1,0 0 0,0 0-1,0 0 1,0 0-1,1-1 1,-1 1 0,-2 15 12,1-11-7,-24 176 59,24-179-62,1 1 1,0-1-1,-1 1 1,1-1-1,0 1 1,0-1-1,0 1 1,1 0-1,-1-1 1,0 1-1,0-1 1,1 1-1,-1-1 1,1 1-1,0-1 0,-1 0 1,1 1-1,0-1 1,0 0-1,0 1 1,1 0-1,-1-1 3,0-1-1,1 1 1,-1-1-1,0 1 1,1-1-1,-1 0 1,0 0-1,1 0 0,-1 0 1,0 0-1,1 0 1,-1 0-1,0 0 1,1-1-1,-1 1 1,0 0-1,1-1 1,-1 1-1,0-1 0,0 1 1,1-1-1,-1 0 1,0 0-1,1 0 1,49-35 74,-39 26-58,0 1 1,1 1-1,0 0 1,20-9-1,-32 16-20,0 0 0,0 1-1,0 0 1,0-1 0,0 1-1,0 0 1,0-1 0,0 1-1,0 0 1,0 0 0,1 0-1,-1 0 1,0 0 0,0 0-1,0 0 1,0 0 0,0 0-1,0 1 1,0-1-1,0 0 1,0 1 0,0-1-1,0 1 1,0-1 0,0 1-1,0-1 1,0 1 0,0 0-1,-1-1 1,1 1 0,0 0-1,0 0 1,-1 0 0,1 0-1,-1-1 1,1 1 0,0 0-1,-1 0 1,0 0 0,1 0-1,-1 0 1,0 0 0,1 0-1,-1 1 1,0-1 0,0 1-1,1 5 10,-1 0-1,0 0 1,0 0-1,0 0 1,-1 0-1,-2 9 1,-3 3 3,0 0 0,-1 0 1,0-1-1,-18 30 0,-49 66 20,67-104-32,-9 14 16,-1-1 0,0-1 0,-2 0 0,-39 34 0,57-54-18,-1-1 0,1 0 0,0 0 0,0 0 0,-1 0 0,1-1 0,-1 1 0,1 0 0,-1 0 1,1-1-1,-1 1 0,1-1 0,-1 0 0,0 1 0,1-1 0,-1 0 0,1 0 0,-3 0 0,3 0 1,0-1 0,0 1 0,1-1-1,-1 1 1,0-1 0,0 1 0,1-1 0,-1 1 0,0-1-1,1 0 1,-1 1 0,1-1 0,-1 0 0,1 0 0,-1 0-1,1 1 1,-1-1 0,1 0 0,0 0 0,0 0 0,-1 0-1,1 0 1,0 0 0,-1-6 6,1 0 0,-1 1 0,1-1 0,1 0 0,-1 1 0,1-1 0,3-8 0,1-2-8,1 0 0,1 1 0,1 0 0,0 0 0,1 1 0,0 0 0,2 0 0,0 1 0,0 0 0,1 1 0,1 1 0,24-19 0,-5 6 0,2 3 0,0 0 0,2 3 0,57-24 0,-87 40-12,0 1 0,0 0 0,1 0 0,-1 0 0,0 1 0,1 0 0,7 0 0,-37 10-1503,-42 5 357,31-9-2766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4616,'0'0'10946,"10"11"-10383,-6-7-500,0 1 6,1 0 0,-1 0 0,1 1 1,-2-1-1,1 1 0,-1 0 0,1 0 0,-2 0 0,1 0 0,-1 1 0,0-1 0,0 1 0,1 13 0,1 30 831,-2 0 0,-3 0 0,-2 0 0,-17 92 0,14-126-150,4-13-117,4-12-126,3-14-264,-1 0 0,1-29 1,2-21 67,-4 60-245,30-152 565,-25 136-488,1 0 0,1 1 0,22-41 0,-27 60-84,0-1-3,0 0 1,0 0-1,1 1 1,0 0-1,1 0 1,0 0 0,0 1-1,1 0 1,11-9-1,-17 16-40,0 0-1,0 1 1,0-1-1,1 0 1,-1 1-1,0-1 1,0 1-1,1 0 1,-1 0-1,0 0 1,1 0-1,-1 0 1,0 0 0,1 1-1,-1-1 1,0 1-1,0 0 1,0-1-1,1 1 1,2 2-1,7 3 25,-1 0 1,15 12-1,-20-14-32,1 1 5,-1 2 1,1-1 0,-1 1-1,0 0 1,0 0-1,-1 0 1,0 1-1,0 0 1,5 13-1,9 13 8,-14-23-6,-1 0-1,0 0 1,-1 0 0,0 1-1,0-1 1,-1 1 0,0 18-1,4 16 42,4 65 171,-9-93-161,-1-1 1,-2 20-1,0 10 124,2-46-460,-1 18 1010,0-11-1447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16479,'0'0'360,"62"-41"0,-1 11-88,7 6 8,15 14 240,-4 10 8,-9 10-144,-15 4-8,-25 4-96,-8 2-8,-10 0-24,-12 9-8,-12 1-192,-12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11656,'0'0'2160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12360,'0'0'480,"70"-14"16,29-13 56,28-3-8,24 6-152,28 14 8,33 4 40,-31 4 0,-58 4-113,-8 4 17,14 0 0,-14-6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5224,'0'0'13994,"10"-7"-13581,1-1-292,-6 4-67,0 0 0,0 1 0,1-1 0,-1 1 0,1 0 0,0 1 0,0-1 0,0 1 1,0 0-1,0 1 0,8-1 0,28-2 378,49 2 1,-6 1-42,394-43 1446,-209 22-867,-7-1-33,-260 23-920,10-1 129,-1-1 0,1 0-1,-1-1 1,0-1 0,0 0-1,18-8 1,-23 9-15,-7 3-123,0 0 0,0 0 1,1 0-1,-1 0 0,0 0 0,0 0 1,0 0-1,1 0 0,-1 0 1,0 0-1,0 0 0,0 0 0,1 0 1,-1 0-1,0 0 0,0 0 1,0 0-1,1 0 0,-1 0 0,0-1 1,0 1-1,0 0 0,0 0 1,1 0-1,-1 0 0,0 0 0,0 0 1,0-1-1,0 1 0,0 0 1,0 0-1,1 0 0,-1-1 0,0 1 1,0 0-1,0 0 0,0 0 0,0 0 1,0-1-1,0 1 0,0 0 1,0 0-1,0 0 0,0-1 0,0 1 1,0 0-1,0 0 0,0 0 1,0-1-1,0 1 0,-25 3 162,-66-12-10,29 5 0,-71-16 1,111 15-133,11 3 12,-1 0 1,1 0 0,0-2 0,1 1 0,-1-1-1,-14-9 1,24 13-38,1 0 0,0 0 0,0-1 1,0 1-1,0 0 0,-1 0 0,1-1 0,0 1 0,0 0 0,0-1 0,0 1 0,0 0 0,0 0 1,0-1-1,0 1 0,0 0 0,0-1 0,0 1 0,0 0 0,0-1 0,0 1 0,0 0 0,0-1 1,0 1-1,0 0 0,0 0 0,1-1 0,-1 1 0,0 0 0,0-1 0,0 1 0,0 0 0,1 0 1,-1-1-1,0 1 0,0 0 0,1 0 0,-1 0 0,0-1 0,0 1 0,1 0 0,-1 0 0,1 0 1,14-11 16,-12 9-2,5-3-2,0-1 0,0 2-1,1-1 1,0 2 0,0-1 0,0 1 0,0 0 0,1 1 0,-1 0 0,1 0-1,14 0 1,-10 2 2,0 1 0,0 1 0,0 0 0,0 1 0,-1 0 0,1 1 0,16 6 0,-5 0 14,-16-7-12,0 0 0,0 1 0,0 0 0,0 1-1,14 9 1,-19-11-14,0 0 0,0 1 0,0-1 1,0 1-1,-1 0 0,0 0 0,1 0 0,2 7 0,-4-8 1,-1 1-1,0-1 0,0 0 1,-1 1-1,1-1 0,-1 0 1,1 1-1,-1-1 0,0 1 1,0-1-1,-1 1 0,1-1 1,-2 7-1,-3 5 42,0 0 0,-1 0 0,0-1 1,-1 0-1,-1 0 0,0-1 0,-1 0 0,-12 13 0,-4 9 120,23-33-158,0 1 0,1 0 0,-1 1 0,0-1 0,1 0-1,0 0 1,0 1 0,0-1 0,-1 7 0,2-9-11,0 0 1,0 0 0,0 1 0,0-1-1,0 0 1,0 0 0,0 0-1,1 0 1,-1 0 0,0 1-1,1-1 1,-1 0 0,1 0-1,-1 0 1,1 0 0,0 0-1,-1 0 1,1 0 0,0-1 0,0 1-1,0 0 1,0 0 0,-1-1-1,1 1 1,0 0 0,0-1-1,0 1 1,0-1 0,1 1-1,-1-1 1,0 1 0,2-1-1,16 2-3717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371 650 4312,'0'0'5304,"1"-10"-4554,3-32-2,-4 40-625,0 1 0,0-1-1,0 0 1,0 0 0,0 1-1,-1-1 1,1 0-1,-1 1 1,1-1 0,-1 0-1,0 1 1,0-1 0,0 1-1,1-1 1,-1 1 0,-1-1-1,1 1 1,0 0 0,0-1-1,0 1 1,-1 0 0,1 0-1,-1 0 1,1 0-1,-1 0 1,-1-1 0,-6-4 196,1-1-89,0 2 0,-1-1 1,1 1-1,-1 0 0,0 1 0,0 0 1,-1 1-1,1 0 0,-1 0 0,1 1 0,-1 0 1,0 0-1,0 1 0,0 1 0,0 0 1,0 0-1,0 1 0,0 0 0,1 1 1,-1 0-1,-16 6 0,17-5-77,1 0 1,0 1-1,0 0 1,0 0-1,1 1 1,-1 0-1,1 0 0,-9 10 1,12-10-63,0 0 1,0 0-1,0 1 1,1-1-1,-1 1 1,2 0-1,-1 0 1,1 1-1,-1-1 1,2 0-1,-3 13 1,3-13-33,0 0 1,0 0-1,1 0 1,0 1-1,0-1 1,1 0-1,0 0 0,0 0 1,0 0-1,0 0 1,1 0-1,0 0 1,1 0-1,-1-1 1,1 1-1,0-1 1,0 0-1,1 1 1,0-2-1,0 1 1,0 0-1,0-1 1,1 0-1,-1 0 1,11 7-1,-7-6-15,0-1-1,1 0 0,-1 0 1,1-1-1,0 0 1,0 0-1,0-1 1,0-1-1,0 1 1,0-1-1,0-1 1,1 0-1,-1 0 1,0-1-1,0 0 0,17-4 1,-9 0 13,-1 0 0,0-1 1,0-1-1,0 0 0,-1-1 0,0-1 1,-1 0-1,0-1 0,0-1 0,-1 0 1,0-1-1,-1 0 0,-1-1 0,0 0 1,0-1-1,-2 0 0,1-1 0,-2 0 1,0 0-1,-1-1 0,0 0 0,-2 0 1,0-1-1,0 1 0,-2-1 0,0 0 1,-1 0-1,0 0 0,-2-1 0,0 1 1,-1 0-1,-4-27 0,1 26 8,-1-1 1,0 1-1,-1 0 0,-1 0 0,-1 1 0,-1 0 1,0 1-1,-1-1 0,0 2 0,-2 0 0,1 0 1,-2 1-1,0 0 0,-1 1 0,0 1 0,-1 0 1,-1 1-1,1 0 0,-2 1 0,-32-14 0,26 15 109,-42-13 0,57 20-138,0 1 0,0-1 0,0 1-1,-1 1 1,1-1 0,0 1 0,0 1 0,0-1 0,-11 4 0,15-3-16,0 0 0,0 1 1,1 0-1,-1 0 0,1 0 0,0 0 0,-1 1 0,-4 4 0,7-7-23,0 1 0,0 0 0,1 0 0,-1 0 0,0-1 0,0 1 0,1 0 0,-1 0 0,0 0 0,1 0 0,-1 0 0,1 0 0,-1 0 0,1 1 0,0-1 0,-1 0-1,1 0 1,0 0 0,0 0 0,0 0 0,0 1 0,0-1 0,0 0 0,0 0 0,0 0 0,0 0 0,1 0 0,-1 1 0,0-1 0,1 0 0,-1 0 0,1 0 0,1 2-1,3 2-1,0 1-1,1-1 0,-1 0 0,1 0 0,0-1 0,1 0 0,10 6 0,41 14-3715,-57-23 3479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6728,'0'0'8584,"5"13"-7935,1 3-414,0 1 0,-1-1 0,-1 1 0,-1 0 1,0 1-1,-1-1 0,0 22 0,-9 41 772,-1 28 561,10-94-1248,-1-12-253,-1-1 1,0 0 0,0 1 0,1-1 0,-1 0-1,0 0 1,0 1 0,0-1 0,0 0-1,-1 1 1,1-1 0,0 0 0,0 0 0,-1 1-1,1-1 1,-1 0 0,0 2 0,5-12 229,0 0 0,-1 0 0,0 0 0,3-12 0,-4 11-174,15-51 235,34-81 1,-42 120-252,1 1-1,1 1 1,1 0-1,1 1 0,0 0 1,2 1-1,21-23 1,-18 23 29,-13 13-61,0-1 0,1 1 0,-1 1 1,9-7-1,-13 11-66,-1 0 0,1-1 0,-1 1 0,1 0 0,-1 0-1,0-1 1,1 1 0,-1 0 0,1 0 0,-1 0 0,1 0 0,-1-1 0,1 1 0,-1 0 0,1 0 0,-1 0 0,1 0 0,-1 0 0,1 1-1,-1-1 1,1 0 0,-1 0 0,1 0 0,-1 0 0,1 0 0,-1 1 0,1-1 0,-1 0 0,1 0 0,-1 1 0,0-1 0,1 0 0,-1 1-1,1-1 1,-1 0 0,0 1 0,1-1 0,-1 1 0,0-1 0,0 1 0,1-1 0,-1 1 0,7 25 172,-6-19-175,7 44 158,1 86 0,-7-82 144,12 78 1,-13-125-227,0 0 1,0 0-1,-1 14 0,-3-5-3614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6328,'0'0'9440,"13"-2"-8862,1 0-421,1 0 1,-1 1-1,0 0 0,1 2 1,-1-1-1,19 5 0,22 2 327,0-1 0,0-3 0,103-9 0,164-38 806,-191 23-721,199-6 1014,-250 23-1054,-57 3-103,1 1-1,-1 1 1,1 1-1,24 6 1,-43-4 92,-11 0-158,-10 3-135,-3-2-296,13-2-3353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438 417 9648,'0'0'4910,"-11"2"-4154,-9 2-474,1 1 0,-1 2 0,1 0 0,1 0 0,0 2 0,-25 15-1,15-4 207,2 0 0,0 2 0,1 1 0,-38 46 0,57-61-325,1-1-1,0 1 0,0 0 1,1 1-1,0-1 0,0 1 1,-3 11-1,6-17-113,1-1-1,-1 0 1,1 1 0,-1-1-1,1 1 1,0-1 0,0 0-1,0 1 1,0-1-1,1 1 1,-1-1 0,1 0-1,-1 1 1,1-1 0,0 0-1,0 1 1,0-1 0,0 0-1,0 0 1,0 0 0,0 0-1,1 0 1,-1 0-1,1 0 1,0 0 0,0-1-1,-1 1 1,1-1 0,0 1-1,0-1 1,0 0 0,4 2-1,2 0 36,0 0-1,0-1 0,0 0 1,1-1-1,-1 0 0,0 0 1,1 0-1,-1-1 0,0-1 1,1 1-1,13-4 0,-10 1-5,1 0-1,-1 0 0,0-2 1,0 1-1,0-2 0,0 1 1,11-9-1,-9 4-20,-1-1 0,0 0 0,-1-1 0,0 0 0,-1-1 0,0 0 0,-1-1 0,0 0 0,-1-1 0,-1 0 0,-1 0 0,0-1 0,-1 1 0,0-2 1,-1 1-1,3-24 0,-4 18 3,-2-1 0,0 0 0,-2 0 0,0 1 1,-1-1-1,-2 0 0,0 1 0,-2-1 0,0 1 0,-1 0 1,-17-38-1,17 48-25,-1-1 0,0 1-1,-1 1 1,0-1 0,0 1 0,-2 1 0,1 0 0,-1 0-1,-1 1 1,0 0 0,0 0 0,-13-6 0,13 9-6,0 0 0,0 1 1,0 1-1,0 0 0,-1 0 0,0 1 1,0 1-1,0 0 0,0 0 0,0 1 1,0 1-1,0 0 0,0 1 1,-13 2-1,17-2-9,1 1 0,0 0-1,0 1 1,0 0 0,1 0 0,-1 0 0,0 1 0,1-1 0,0 2 0,0-1-1,-7 8 1,10-10-20,0 1 0,0 1 0,0-1 0,1 0 0,-1 1 0,1-1 0,0 1 0,0 0 0,0 0 0,1 0 0,-1 0 0,1 0 0,0 0 0,0 0 0,1 0-1,-1 0 1,1 1 0,0-1 0,0 0 0,0 0 0,1 6 0,1-4-12,-1 0-1,1 0 1,0 0-1,1 0 1,0-1 0,0 1-1,0-1 1,0 0-1,1 0 1,0 0 0,0 0-1,0-1 1,0 1-1,10 6 1,-3-4-651,0 0 0,0-1 0,0 0 0,1 0 0,15 4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7328,'0'0'8801,"-3"12"-7995,-57 274 2625,50-221-2548,4 0 0,1 107 0,6-164-770,-1-1 0,1 0 0,0 0-1,0 0 1,1 0 0,0 0 0,5 11 0,-5-15-62,0 0 1,-1 0 0,1-1 0,0 1-1,0-1 1,1 0 0,-1 1 0,1-1-1,-1 0 1,1 0 0,-1-1 0,1 1-1,0 0 1,0-1 0,0 0 0,0 0-1,0 0 1,0 0 0,5 1 0,3 0 56,0-1 1,1 0 0,-1-1 0,0 0-1,20-3 1,56-16 390,-16 3-41,-40 10 89,49-18 0,-69 18-253,-17 2-1781,1 2-1547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11552,'0'0'2172,"18"-5"-1560,128-29 1172,193-19 1,-296 47-1368,1-3 0,-1-1 1,80-31-1,-32-1-2436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6928,'0'0'13303,"-3"11"-12815,-3 10-13,-1-1 1,-15 30-1,5-22 269,12-21-425,1 0 0,0 0 1,0 0-1,1 0 0,0 1 0,-3 8 0,6-14-278,0-1-1,-1 1 0,1-1 0,0 1 1,0-1-1,0 1 0,0-1 1,0 1-1,0 0 0,0-1 0,1 1 1,-1-1-1,0 1 0,1-1 1,-1 1-1,1-1 0,0 1 1,0-1-1,-1 0 0,3 3 0,-1-2 2,0-1 0,0 1-1,0-1 1,0 0 0,0 1-1,0-1 1,0 0-1,1 0 1,-1 0 0,0-1-1,1 1 1,2 0 0,4 0 31,0 0 1,0 0 0,1-1-1,-1 0 1,16-3 0,-6 0-133,-1-1 0,22-8 1,-11 0-3829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4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5824,'0'0'17637,"11"3"-17257,20 1-42,1-1 0,0-2 1,61-5-1,-67 3-56,0 1 0,29 5-1,13 1 319,32 6 565,-99-12-1125,1 0-1,-1 1 0,0-1 0,1 0 0,-1 1 0,1 0 0,-1-1 1,0 1-1,0 0 0,1 0 0,-1-1 0,0 1 0,2 2 0,7 4 323,-5-6 32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10344,'0'0'6999,"10"0"-6484,124 4 1009,54-1 703,-141-6-1680,87-9 1143,-132 12-1594,0-1 0,0 1 0,0-1 0,0 0 0,-1 1 0,1-1 0,0 0 0,0 0 0,-1 0-1,1 0 1,2-3 0,-4 4-144,0 0 0,1 0-1,-1-1 1,0 1 0,0 0-1,0 0 1,0-1-1,1 1 1,-1 0 0,0 0-1,0-1 1,0 1 0,0 0-1,0-1 1,0 1-1,0 0 1,0-1 0,0 1-1,0 0 1,0 0 0,0-1-1,0 1 1,0 0-1,0-1 1,0 1 0,0 0-1,0-1 1,0 1 0,0 0-1,-1 0 1,1-1-1,0 1 1,0 0 0,0 0-1,0-1 1,-1 1 0,1 0-1,0 0 1,0-1 0,-1 1-1,1 0 1,0 0-1,0 0 1,-1 0 0,1 0-1,0-1 1,0 1 0,-1 0-1,1 0 1,0 0-1,-1 0 1,1 0 0,0 0-1,-1 0 1,1 0 0,0 0-1,-1 0 1,1 0-1,0 0 1,0 0 0,-1 0-1,1 0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 5120,'0'0'9513,"-10"1"-8945,-3 1-315,-35 1 1588,36-6 627,7 1-890,9 1-769,-3 1-526,6-1 235,65-9 153,0 3-1,98 2 0,-163 4-562,0 2-1,-1-1 1,1 1-1,0 0 1,-1 0 0,1 1-1,-1 0 1,1 0 0,-1 0-1,11 6 1,-11 2 415,-1-3-537,1-7-3143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49 5320,'0'0'9820,"7"16"-9263,-6-16-557,55 130 1078,-35-70-282,3-2-1,2 0 0,47 73 1,-15-55 17,-8-11 139,-34-46-137,-15-18-726,0 0 0,-1 0 0,1-1 0,0 1-1,0 0 1,0 0 0,-1-1 0,1 1 0,0 0-1,0-1 1,0 1 0,0-1 0,0 1 0,0-1 0,1 1-1,1-1 1,0-26 1042,8-20-911,2 0 0,1 0 0,3 2 0,2 0 0,43-75 0,-20 51-8,-18 25-4,2 1 0,3 1 0,54-62 0,-75 99-166,-20 8-43,-82 17 39,26-4-12,-416 77 161,480-93-181,-1 0 4,0 1-1,-1-1 1,1 0 0,0-1-1,0 1 1,0-1 0,0 0-1,-1-1 1,1 1 0,0-1-1,0 0 1,-8-2 0,27-9 10,15-2-228,1 0 0,1 2 0,42-12 1,-21 8-3393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6632,'0'0'6649,"10"-5"-5880,24-10-344,0 2 0,0 1 0,1 1 0,1 2 0,0 2 0,56-4 0,-37 8 470,0 2 1,1 2 0,102 17-1,-138-13-31,-19-5-798,0 1 0,-1-1-1,1 0 1,-1 0 0,1 1-1,0-1 1,-1 0 0,1 1-1,-1-1 1,1 0-1,-1 1 1,1-1 0,-1 1-1,0-1 1,1 1 0,-1-1-1,1 1 1,-1-1 0,0 1-1,1 0 1,-1-1-1,0 1 1,0-1 0,0 1-1,1 1 308,-5-2-3008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1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59 5120,'0'0'15058,"-11"-2"-14527,-32-4-38,42 6-438,0 0 1,-1 0-1,1 0 0,0 0 0,-1 1 0,1-1 1,-1 0-1,1 1 0,0-1 0,0 1 1,-1 0-1,1-1 0,0 1 0,0 0 1,0 0-1,-1-1 0,1 1 0,0 0 1,0 0-1,1 0 0,-1 0 0,0 1 1,0-1-1,0 0 0,1 0 0,-2 3 1,-6 6 572,7-9-593,1-1-1,-1 1 1,1-1-1,-1 1 1,1-1-1,0 1 1,-1-1 0,1 1-1,0-1 1,-1 1-1,1 0 1,0-1-1,0 1 1,-1 0-1,1-1 1,0 1 0,0 0-1,0-1 1,0 1-1,0 0 1,0 0-1,0-1 1,0 1 0,0 0-1,1-1 1,-1 1-1,0 0 1,0-1-1,1 2 1,-1-2-9,0 1-1,0-1 1,0 0-1,0 0 1,0 1-1,0-1 1,0 0 0,1 1-1,-1-1 1,0 0-1,0 1 1,0-1-1,0 0 1,1 0 0,-1 1-1,0-1 1,0 0-1,1 0 1,-1 0-1,0 1 1,0-1 0,1 0-1,-1 0 1,0 0-1,1 0 1,-1 0-1,0 1 1,0-1-1,1 0 1,-1 0 0,0 0-1,1 0 1,-1 0-1,0 0 1,1 0-1,-1 0 1,0 0 0,1 0-1,-1 0 1,0 0-1,1 0 1,-1-1-1,0 1 1,0 0 0,1 0-1,-1 0 1,0 0-1,1 0 1,-1-1-1,0 1 1,1 0 0,9-12 300,-8 11-286,0-1-1,0 1 1,0-1 0,0 0-1,-1 0 1,1 0-1,-1 0 1,1 0 0,-1 0-1,0 0 1,0 0-1,0 0 1,0-1 0,0 1-1,0-1 1,-1 1-1,1 0 1,-1-1 0,1-4-1,-1 7-26,0 0-1,0 0 0,-1-1 1,1 1-1,0 0 1,0 0-1,0 0 0,0-1 1,-1 1-1,1 0 1,0 0-1,0 0 0,0 0 1,-1 0-1,1-1 1,0 1-1,0 0 1,-1 0-1,1 0 0,0 0 1,0 0-1,0 0 1,-1 0-1,1 0 0,0 0 1,0 0-1,-1 0 1,1 0-1,0 0 0,0 0 1,-1 0-1,1 0 1,0 0-1,0 0 0,-1 0 1,1 0-1,0 1 1,0-1-1,0 0 0,-1 0 1,1 0-1,0 0 1,0 0-1,0 1 1,-1-1-1,1 0 0,0 0 1,0 0-1,0 1 1,0-1-1,0 0 0,-11 10 191,4-1-118,-11 13 147,17-21-219,1 0-1,-1 0 1,1 0 0,-1 0-1,1 0 1,0 0-1,0 0 1,-1 0 0,1 0-1,0 0 1,0 0-1,0 0 1,0 0 0,0 0-1,0 0 1,0 0-1,1 0 1,-1 0 0,0 0-1,0 0 1,1 0-1,-1 0 1,1 0 0,0 1-1,-1-2 0,1 1 0,0-1 0,-1 1 0,1-1 0,0 0 0,0 1 0,-1-1 0,1 0 0,0 1 0,0-1 0,-1 0 0,1 0 0,0 0 0,0 0 0,-1 0 0,1 0 0,0 0 0,0 0 0,0 0 0,-1 0 0,1 0 0,0 0 0,0-1 0,1 1 0,18-9 169,-8 2-96,-2-1-1,1 0 0,-1-1 0,-1-1 0,0 1 0,13-17 0,6-7-3922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7736,'0'0'8930,"2"13"-8155,20 159 1127,-12-51-436,2 72 1412,-14-167-2367,1-17 78,0-21 870,11-134-1277,-1 32-105,-7 29 13,-2 0 0,-5 0 0,-16-89 0,17 139-29,4 29-38,-1-1-1,0 1 1,0-1 0,0 1-1,0-1 1,-1 1 0,0 0-1,-4-7 1,2 3 98,6 7 61,15 10 15,-13-5-225,7 4 55,1 0 1,0-1 0,0-1-1,0 0 1,0 0 0,1-1-1,17 1 1,98 3 165,-108-7-163,1-1 1,-1-1-1,1-1 1,22-7-1,-25 6 28,0 0 0,0 0 0,33-1 0,-49 5-40,0 0 0,0 0 0,0 1 0,0-1 0,0 0-1,0 1 1,0-1 0,-1 1 0,1 0 0,0 0-1,0-1 1,0 1 0,-1 0 0,1 1 0,0-1 0,-1 0-1,1 0 1,-1 1 0,1-1 0,-1 1 0,0-1 0,1 1-1,-1 0 1,0-1 0,0 1 0,0 0 0,-1 0-1,1 0 1,0-1 0,-1 1 0,1 0 0,0 3 0,0 6 53,0 1 0,0-1 1,-1 0-1,-2 19 1,1-6-19,1-21-49,0 0-1,0 0 1,1-1-1,-1 1 1,1 0-1,0 0 1,2 4-1,1 1-3768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6928,'0'0'9542,"-10"2"-9073,-3 3-293,-30 6 611,18-5 4396,29-8-4575,15-6-136,0 1-1,24-5 1,-22 7-297,27-5 122,1 2 1,0 3-1,57 0 0,-57 3-112,25 3 68,17-2 38,-71 0-75,33 3 0,-5 0 1215,-51 1-1580,0 1-1,0-1 1,1 0-1,0 1 1,-1-1-1,1 1 1,0-1 0,-2 8-1,2-7-2383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8640,'0'0'9538,"10"2"-9002,40 4 192,1-2 1,62-4-1,32 1 463,90 20 1157,-220-20-1816,-10-1-2872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5320,'0'0'7116,"3"-11"-6566,13-64 873,-10 13 3779,-9 49-872,-2 21-3142,-7 30-1371,11-35 451,-15 58 259,3 1-1,-10 113 1,14-92-56,-2 17 80,10-73-377,0-10 17,1 0 1,0 0-1,1 0 0,5 24 0,-2-17 903,13-36-1591,-7-8-1886,-9 17-262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14168,'0'0'4007,"66"-28"-4055,-45 22 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9944,'0'0'3696,"10"-4"-3036,31-15 49,-39 18-594,-1 0 1,1 1-1,-1-1 1,1 1-1,0 0 0,-1 0 1,1-1-1,0 1 1,-1 0-1,1 0 1,0 0-1,-1 1 1,1-1-1,0 0 0,-1 1 1,1-1-1,0 1 1,-1-1-1,1 1 1,1 1-1,5 1 253,16 1 58,1-1 0,0-2 0,0 0 0,-1-1 1,1-2-1,0-1 0,25-5 0,197-33 1227,-134 19-871,-41 6-73,-57 11-740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6328,'0'0'10030,"-2"15"-9406,-2 37 247,4 100-1,6-64-124,-2-18 582,19 105 0,-23-173-1219,1 0 0,-1 1 1,1-1-1,0 0 0,0 1 1,0-1-1,0 0 0,0 0 1,0 0-1,1 0 0,-1 0 1,3 2-1,-8-36 1086,-18-72-648,-15-99 342,12 31 19,11 83-145,15 85-679,0 0-1,0 0 0,1 0 1,-1 0-1,1 0 0,0 0 0,0 1 1,4-6-1,-3 6-62,-1 0 0,1 0 0,0 1 1,0-1-1,1 1 0,-1 0 0,0 0 0,1 0 1,-1 0-1,1 1 0,0 0 0,-1-1 1,1 1-1,7-1 0,1 0 10,0 1 0,0 0-1,19 1 1,-7 2-8,1 2-1,-1 0 0,0 2 1,0 0-1,-1 2 1,0 1-1,0 0 0,-1 2 1,0 0-1,-1 2 1,0 0-1,-1 2 0,-1 0 1,0 1-1,-1 1 1,-1 0-1,-1 2 0,0 0 1,15 24-1,-16-20-12,-1 1-1,-1 0 1,-2 1 0,0 0-1,-1 1 1,-2 0 0,6 29-1,-11-38-7,-1 0-1,0 0 1,-2 0-1,0 0 0,-1 0 1,0 1-1,-1-1 1,-1-1-1,-1 1 1,-1 0-1,0-1 1,-11 24-1,12-31 9,-1 0-1,0 0 1,0 0 0,-1-1-1,0 0 1,-1 0-1,0 0 1,0-1-1,-1 0 1,1 0 0,-1-1-1,-1 0 1,1 0-1,-1-1 1,0-1 0,-1 1-1,1-1 1,-1-1-1,-9 3 1,-5 0 40,-1-2 0,1-1 1,0 0-1,-36-2 0,-96-17 396,141 14-488,17 3-300,27-1-378,-2-2-3281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6016,'0'0'5037,"-12"6"-4252,-44 21 500,-60 38-1,100-54-964,-1 0 0,1 1 1,1 1-1,0 0 0,1 1 0,1 1 0,0 0 1,-17 26-1,26-33-123,-1 1 1,2-1 0,-5 14-1,7-19-99,0 0 0,0 0 0,1 1 0,-1-1 0,1 0 0,0 1 0,0-1 0,0 0 0,0 1 0,0-1 0,1 0 0,1 6 0,-1-7-47,0-1 1,0 0-1,0 1 1,0-1-1,1 0 1,-1 0-1,0 0 1,1 0-1,-1 0 1,0-1-1,1 1 1,-1 0-1,1 0 1,-1-1-1,1 1 1,0-1 0,-1 0-1,1 1 1,0-1-1,-1 0 1,1 0-1,3 0 1,41-4 593,-35 1-540,-1 0 0,1 0-1,0-2 1,-1 1-1,0-1 1,0-1-1,0 1 1,-1-2 0,0 1-1,11-12 1,-6 6 60,-1-1 1,-1 0 0,0-1-1,-1-1 1,16-27-1,-7-4 294,-11 21 196,-10 17-43,0 9-365,0 6-70,1 0-119,1 0 0,0 0 0,0 0 0,1-1 0,0 1 0,0 0 0,0-1 0,1 0 0,0 1 0,6 8 0,-3-6-16,0 0 0,0-1 0,1 0 0,0-1 0,1 1 0,10 7 0,-12-11-35,0 0 1,0-1-1,0 1 1,0-2-1,1 1 1,-1-1-1,1 0 1,0 0-1,-1 0 1,1-1-1,0 0 1,0-1-1,0 0 1,0 0-1,0 0 1,9-2 0,20-2-3334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65 6424,'0'0'14538,"7"12"-14118,155 272 1589,-34-48-803,-99-183-874,12 19 434,-18-46-268,2 4 276,-24-29-730,-1 0 0,1 0 0,0 0-1,-1 0 1,1 0 0,0 0 0,0 0-1,0 0 1,0 0 0,0 0 0,0-1 0,0 1-1,0 0 1,0-1 0,2 2 0,-3-2-16,1 0 0,-1 0 0,1 0 1,-1 0-1,1 0 0,-1 0 0,1-1 0,-1 1 1,0 0-1,1 0 0,-1 0 0,1 0 0,-1-1 1,1 1-1,-1 0 0,1 0 0,-1-1 1,0 1-1,1 0 0,-1-1 0,0 1 0,1-1 1,-1 1-1,0 0 0,1-1 0,-1 0 0,3-4 108,-1-1 0,1 0 0,-1 0 0,2-11 0,-2 10-270,102-311 559,-76 252-284,3 0-1,65-99 1,-77 138-117,-11 16-2,-1 0 0,0 0 0,0-1 0,5-13 0,-10 20-17,-1 4-3,-1 1 1,1-1-1,-1 0 0,0 0 1,1 0-1,-1 0 0,0 0 1,0 0-1,0 0 1,0 0-1,0 0 0,0 0 1,0-2-1,0 2-1,-1 1 0,0-1 0,1 0-1,-1 1 1,0-1 0,1 1 0,-1 0 0,0-1 0,0 1 0,0-1 0,1 1 0,-1 0-1,0 0 1,0-1 0,0 1 0,0 0 0,0 0 0,1 0 0,-1 0 0,0 0-1,0 0 1,0 0 0,-1 1 0,-28 1-1,0 1 0,-43 11 0,3-1 0,-276 32 0,232-29 21,-110 19 45,212-31-65,19-2-95,21-1-61,42-5-1966,-63 4 165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7136,'0'0'9998,"17"-7"-9435,3-1-382,1 0 0,0 2 0,0 0 0,1 1 0,40-2 0,124 14 941,-48 1-321,107 4 1724,-215-7-1459,-19-3-4101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8536,'0'0'6354,"-3"11"-5779,-9 33-3,11-43-510,1 1 1,0-1-1,-1 0 1,0 1-1,1-1 1,-1 0-1,0 1 1,0-1-1,1 0 1,-1 0-1,0 0 1,0 0-1,0 0 1,0 0-1,-1 0 1,1 0-1,0 0 1,-2 0-1,2 0-13,1-1-1,-1 0 1,1 1-1,-1-1 0,1 0 1,-1 1-1,1-1 1,-1 0-1,1 1 1,-1-1-1,1 1 1,-1-1-1,1 1 1,0-1-1,-1 1 0,1 0 1,0-1-1,0 1 1,-1-1-1,1 1 1,0 0-1,0-1 1,0 1-1,0 0 0,-2 6 644,2 5 1500,1-11-2125,0-1 0,-1 1 0,1-1 0,0 0 1,-1 1-1,1-1 0,0 0 0,0 1 0,0-1 0,-1 0 0,1 0 0,0 0 0,0 0 0,0 0 0,-1 0 0,1 0 0,0 0 0,1 0 0,1 0 133,1-1 1,0 1 0,-1-1 0,1 0 0,-1 0 0,1 0 0,-1 0-1,0 0 1,1-1 0,2-2 0,-6 4-189,0 0-1,0 0 1,0-1 0,0 1-1,0 0 1,0 0 0,0 0-1,0-1 1,0 1 0,0 0-1,0 0 1,0 0 0,0-1-1,0 1 1,-1 0 0,1 0-1,0 0 1,0 0 0,0-1-1,0 1 1,0 0 0,-1 0-1,1 0 1,0 0 0,0 0-1,0 0 1,0-1 0,-1 1-1,1 0 1,0 0 0,0 0-1,0 0 1,-1 0 0,1 0-1,0 0 1,0 0 0,0 0-1,-1 0 1,1 0 0,0 0-1,0 0 1,0 0 0,-1 0-1,1 0 1,-13 0 224,-31 6 255,-14 0 224,57-6-704,1 0 0,0 0 1,0 0-1,-1 0 0,1 0 1,0 0-1,-1 0 0,1 0 1,0 0-1,0 0 0,-1 0 1,1 0-1,0 0 1,-1 0-1,1 0 0,0 0 1,0 0-1,-1 0 0,1 0 1,0-1-1,-1 1 0,1 0 1,0 0-1,0 0 0,0 0 1,-1-1-1,1 1 1,0 0-1,0 0 0,0-1 1,-1 1-1,1 0 0,6-7 687,9-4-4242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17 195 6328,'0'0'8224,"8"11"-7606,107 184 1901,-76-128-1661,-22-40-338,-2 1 0,15 35-1,-13-19 16,2 1 737,14 57 1,-32-96-1020,1-1 1,1 1-1,-1-1 0,6 9 0,3 8 734,-11-22-959,0 0 0,0 1-1,0-1 1,0 0 0,0 1-1,1-1 1,-1 0 0,0 0 0,0 1-1,0-1 1,1 0 0,-1 0-1,0 1 1,0-1 0,0 0-1,1 0 1,-1 1 0,0-1 0,1 0-1,-1 0 1,0 0 0,0 0-1,1 0 1,-1 1 0,0-1 0,1 0-1,-1 0 1,0 0 0,1 0-1,-1 0 1,0 0 0,1 0-1,-1 0 1,0 0 0,1 0 0,12-10 299,11-20-195,-24 29-107,24-38 137,26-58 1,-14 23-25,-33 69-128,95-173 282,-73 138-230,1 1 0,42-45 0,-35 44 2,41-65 0,-63 90-36,-9 12-21,0 0 0,0 0 0,-1 0 0,1-1 0,0 1 0,-1 0 0,0-1-1,0 1 1,0 0 0,1-6 0,-2 7-6,-1 1 1,1 0-1,0-1 0,-1 1 1,1 0-1,-1-1 0,1 1 0,-1 0 1,1 0-1,-1-1 0,0 1 1,0 0-1,0 0 0,0 0 1,0 0-1,0 0 0,0 0 0,0 0 1,0 0-1,0 1 0,0-1 1,-1 0-1,1 1 0,0-1 1,0 1-1,-1-1 0,1 1 1,0-1-1,-1 1 0,-1 0 0,-15-4 1,0 0-1,0 2 0,-1 0 0,1 1 0,-21 1 0,-94 14 1,49-3 20,-241 36 190,211-13-90,82-23-49,64-15-131,7-1-3941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10952,'0'0'3697,"16"-3"-2880,206-28 950,-33 12-516,288-14 4122,-477 33-5375,0 0 0,1 0 1,-1 0-1,0 0 1,0 0-1,0 0 0,0 0 1,0 0-1,0 0 1,1 0-1,-1 0 0,0 0 1,0 0-1,0 0 0,0 0 1,0 0-1,0 1 1,0-1-1,0 0 0,1 0 1,-1 0-1,0 0 1,0 0-1,0 0 0,0 0 1,0 0-1,0 0 1,0 1-1,0-1 0,0 0 1,0 0-1,0 0 0,0 0 1,0 0-1,0 0 1,0 1-1,0-1 0,0 0 1,0 0-1,0 0 1,0 0-1,0 0 0,0 0 1,0 1-1,0-1 1,0 0-1,0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1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6928,'0'0'5581,"3"-10"-4881,11-46 548,-14 56-1209,0-1 1,0 1-1,1 0 1,-1-1-1,0 1 1,0 0-1,0 0 1,1-1-1,-1 1 1,0 0-1,1 0 1,-1-1-1,0 1 1,1 0-1,-1 0 1,0 0-1,1 0 1,-1 0-1,0 0 0,1-1 1,-1 1-1,0 0 1,1 0-1,-1 0 1,0 0-1,1 0 1,-1 0-1,0 0 1,1 0-1,-1 1 1,0-1-1,1 0 1,-1 0-1,0 0 1,1 0-1,-1 0 1,0 1-1,1-1 1,-1 0-1,0 0 1,1 0-1,-1 1 0,0-1 1,0 0-1,1 0 1,-1 1-1,0-1 1,16 13 1011,-12-9-894,-1 1 0,1 0-1,-1-1 1,0 1-1,-1 0 1,1 1-1,-1-1 1,0 0-1,0 1 1,-1-1-1,0 1 1,2 8-1,-1 10 428,-1 40 1,-1-42-199,0-14-245,0 13 556,-3 29 1,6-1 1398,-3-49-2069,1 0 1,-1 0 0,0 0-1,0 0 1,0 0 0,0 0 0,0 0-1,1 0 1,-1 0 0,0 0 0,0 0-1,0 0 1,0 0 0,0 0-1,1 0 1,-1 0 0,0 0 0,0 0-1,0 0 1,0 0 0,0 0 0,0 0-1,1 0 1,-1 0 0,0 0-1,0 1 1,0-1 0,0 0 0,0 0-1,0 0 1,1 0 0,-1 0 0,0 0-1,0 0 1,0 0 0,0 1-1,0-1 1,0 0 0,0 0 0,0 0-1,0 1 1,10-17 328,11-42 82,16-68 0,14-40 61,-46 152-451,2 1 0,0 0-1,0 0 1,2 1 0,-1 0-1,1 1 1,1 0 0,0 0-1,1 1 1,14-11-1,-24 20-42,1 0 0,0 0 0,0 0 0,0 0 0,0 1 0,0-1 0,0 0 0,0 1 0,0 0 0,0-1 0,0 1 0,0 0-1,0 0 1,0 0 0,0 0 0,0 0 0,0 1 0,0-1 0,0 1 0,0-1 0,0 1 0,0 0 0,0 0 0,0 0-1,0 0 1,-1 0 0,1 0 0,0 0 0,-1 0 0,1 1 0,-1-1 0,3 4 0,4 3 14,-1 0 1,0 1-1,0 0 1,9 17-1,55 111 204,-66-126-177,0 0 0,0 1-1,5 21 1,-9-28-12,0 0 0,0 1 0,0-1-1,-1 1 1,0-1 0,0 1 0,0-1-1,0 1 1,-1-1 0,-2 9 0,2-13-88,1 1 0,-1-1 0,0 0 0,0 0 0,0 0 0,0 0 0,0 0 0,0 0 0,0 0 0,0 0 0,-1 0 0,1 0 0,-2 1 0,-2 0-3210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2:3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8640,'0'0'8998,"2"-10"-8806,8-29 25,-10 38-195,0 0 0,1 0 0,-1 0 0,0 0 0,1 0 0,-1 0 0,1 0 0,-1 0 0,1 0 1,-1 0-1,1 0 0,-1 1 0,1-1 0,0 0 0,-1 0 0,1 1 0,0-1 0,0 0 0,0 1 0,0-1 0,0 1 0,1-2 0,4-1 94,25-22 341,-20 15-146,0 1-1,1 0 1,17-10 0,-3 7 107,35-11-1,-38 15-231,-10 4-43,1 1-1,0 1 1,0 0-1,27 0 1,-4 0 23,-21 0-94,17-1 109,0 1 1,38 3 0,-12 1-21,11 2 30,-33 2-101,0 2-1,51 18 0,67 35 57,-42-15-13,-70-32-47,48 9 0,40 13 21,-94-24-68,0-1 1,66 9-1,80-1-12,-2-1-28,13 7 30,130 21 48,-89-12-33,-41-7-18,-193-27-26,418 63 33,-195-48 26,72 9-9,115 9-19,-118-14-30,773 66 126,-837-63-113,-84-7 15,-31 0 13,134 35 1,-223-44-38,1 1-1,-1 1 1,-1 1 0,1 1-1,-2 2 1,1 0 0,39 29-1,-61-39 1,0 0 0,0 0 0,0 0 0,-1 0 0,1 1 0,-1-1 0,1 0-1,-1 1 1,0-1 0,0 1 0,0-1 0,0 1 0,0 0 0,-1-1 0,1 1 0,-1 0-1,0-1 1,0 1 0,0 0 0,0 0 0,0-1 0,-1 1 0,1 0 0,-1-1 0,1 1-1,-1 0 1,0-1 0,-2 4 0,-1 3 9,0 0-1,-1 0 0,0 0 1,0 0-1,-1-1 1,-11 12-1,5-8 5,0-1-1,-1 0 1,0 0-1,-1-2 1,-17 11-1,-80 33 92,46-23-43,-49 23 65,-56 28 50,145-70-133,-40 13 0,39-15 40,-38 18 0,40-11 36,18-7-30,6-9-92,0 0 0,0 0 1,0 1-1,0-1 0,0 0 0,1 1 0,-1-1 0,0 0 0,0 0 0,0 1 0,0-1 0,0 0 0,1 0 0,-1 0 0,0 1 1,0-1-1,0 0 0,1 0 0,-1 0 0,0 1 0,0-1 0,1 0 0,-1 0 0,0 0 0,0 0 0,1 0 0,-1 0 0,0 0 1,0 1-1,1-1 0,-1 0 0,1 0 0,39 12 27,-29-7-28,0-2 1,1 1-1,16 1 1,95 15-32,41 5-36,-90-15 11,103 28 0,-104-20 2,96 12 0,-139-28 39,268 36-54,-218-27 93,147 0-1,-101-8 1,18-1 26,178-19 0,-111 0 81,238 10-1,-390 9-106,-5-1 16,-1 2-1,1 3 0,83 19 1,-115-19-32,14 4-20,35 14 1,-61-20 6,0 1 1,0 0-1,-1 0 0,1 1 0,-1 1 0,-1-1 1,1 1-1,7 9 0,77 83 143,-85-89-114,0 0 0,0 1 1,-1 0-1,-1 0 0,0 1 1,0-1-1,4 16 0,3 4 56,-8-17 7,-1-1 1,-1 1 0,0 0-1,1 25 1,-2-24 18,-2-6-37,1 0-1,-2-1 1,1 1-1,-1 0 1,0-1-1,-1 1 1,1-1-1,-5 10 1,-3 5 222,-17 32 0,16-35-181,-7 30 239,9-23-157,6-22-119,0 0 0,-1 0 0,1 0 0,-1 0-1,-5 5 1,1 1 131,0-31 534,-10-51-327,10 47-187,1 0-1,-4-39 0,7 28 57,1 19-113,1 0 0,1-22 0,0 36-152,1 0-1,-1 1 0,0-1 0,1 0 1,0 0-1,-1 0 0,1 1 1,0-1-1,0 0 0,0 1 0,0-1 1,2-1-1,-3 2-12,2-2 2,-1 4-4,5 6-2,3 5-8,-1 1-1,0-1 1,-1 2 0,-1-1 0,0 1-1,-1-1 1,6 22 0,-6-16-6,2 0 0,0 0 0,13 22 1,-8-22-30,-6-10 3,-1-1-1,0 1 1,7 16-1,-12-23 38,0 0-1,1 0 0,0-1 0,-1 1 1,1 0-1,0 0 0,0-1 0,0 1 1,0-1-1,0 1 0,1-1 0,-1 1 1,0-1-1,1 0 0,-1 1 0,1-1 1,-1 0-1,1 0 0,-1 0 0,1 0 1,0 0-1,0-1 0,-1 1 0,1 0 1,0-1-1,0 0 0,0 1 0,0-1 1,0 0-1,-1 0 0,1 0 0,0 0 1,0 0-1,0 0 0,0-1 0,0 1 1,0 0-1,-1-1 0,1 0 0,0 1 1,0-1-1,-1 0 0,1 0 0,0 0 1,-1 0-1,1 0 0,1-2 0,22-20 143,35-44 0,-40 44-40,0 1 1,37-32-1,-40 45-98,-15 8 0,1-1 0,-1 1 0,0 0 0,0-1 0,1 1 0,-1-1 0,0 0 0,2-2 0,-40 13 0,-64 11 0,-68 11 0,152-30 0,1 0 0,-20-1 0,8-1 0,27 1 8,0 0 0,0 0 1,0 0-1,0 0 0,0 0 0,-1 0 1,1 0-1,0 0 0,0 0 0,0 0 0,0 0 1,0 0-1,-1 0 0,1-1 0,0 1 1,0 0-1,0 0 0,0 0 0,0 0 1,0 0-1,-1 0 0,1 0 0,0-1 0,0 1 1,0 0-1,0 0 0,0 0 0,0 0 1,0 0-1,0-1 0,0 1 0,0 0 0,0 0 1,0 0-1,0 0 0,0-1 0,0 1 1,0 0-1,0 0 0,0 0 0,0 0 1,0 0-1,0-1 0,0 1 0,0 0 0,0 0 1,0 0-1,0 0 0,0 0 0,1-1 1,-1 1-1,8-14 547,13-13-3436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4720,'0'0'13121,"11"4"-12649,9 2-213,1 0 0,0-1 0,1-2 1,35 3-1,82-9 747,-115 2-745,-1-1-1,27-7 0,-28 5 19,1 1 0,24-1 0,-25 0 79,-20 4-263,0-1 0,1 0 0,-1 1 0,0 0 0,1-1 0,-1 1 0,0 0 0,1 0 0,-1 0 0,0 1 0,3-1 0,3 5 467,-7-3-401,-7-1-414,-8 4-3190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368 663 9240,'0'0'7946,"-2"-10"-7543,2-1-268,0 7-74,0 1-1,0-1 0,-1 0 0,1 0 0,-1 0 0,0 0 0,0 1 1,0-1-1,-1 0 0,-1-3 0,1 4 80,0 0 0,0 1-1,-1-1 1,1 1 0,0 0 0,-1 0-1,0 0 1,0 0 0,1 0 0,-1 0 0,0 1-1,0 0 1,-1-1 0,-3 0 0,-2-1 117,1 1-1,-1 0 1,0 0 0,-11 0 0,8 1 15,1 1-1,-1 1 0,1 0 0,-1 0 1,1 1-1,0 1 0,0 0 0,0 0 1,0 1-1,0 1 0,1-1 0,0 2 1,0-1-1,0 2 0,0-1 0,1 1 1,0 1-1,1-1 0,-12 15 1,15-17-83,2 0 0,-1 0 0,0 0 1,1 1-1,0 0 0,1-1 1,-3 7-1,4-9-133,0-1 1,1 0-1,0 0 0,-1 1 0,1-1 1,0 0-1,0 1 0,0-1 1,0 0-1,0 0 0,1 1 0,-1-1 1,1 0-1,0 0 0,-1 1 1,1-1-1,0 0 0,0 0 0,1 0 1,-1 0-1,0 0 0,0 0 0,3 1 1,0 2 18,1-1 0,0 0 1,0 0-1,0-1 0,1 0 1,-1 0-1,1 0 0,0 0 0,0-1 1,0 0-1,0 0 0,0-1 1,0 0-1,0 0 0,1 0 0,-1 0 1,0-1-1,9-1 0,-5 0 31,-1 0 0,0-1 0,1 0 0,-1 0 0,0-1 0,0 0 0,0 0-1,-1-1 1,1-1 0,-1 1 0,13-11 0,-9 5-106,-2 0 0,1-1 0,-1-1 0,-1 1 0,0-2 0,-1 1 0,0-1 0,-1-1 0,0 1 0,-1-1 0,-1 0 0,0-1 0,-1 1 0,0-1 0,-1 0 0,-1 0 0,0 0 0,-1 0 0,-1 0 0,-1 0 0,0 0 0,0 0 0,-2 0 0,0 0 0,-1 0 0,0 1 0,-10-22 0,-5-9 0,-38-79 0,48 109 0,0 0 0,-1 0 0,-1 1 0,0 0 0,-22-20 0,23 25 0,-1 0 0,0 0 0,-1 1 0,0 1 0,-21-10 0,29 15 0,0 1 0,1 0 0,-1 0 0,0 0 0,0 0 0,0 1 0,0-1 0,0 1 0,0 0 0,1 0 0,-6 1 0,7 0 0,-1 0 0,1 0 0,-1 0 0,1 0 0,0 0 0,0 0 0,0 0 0,-1 1 0,1-1 0,0 1 0,1 0 0,-1-1 0,0 1 0,0 0 0,1 0 0,-1 0 0,1 1 0,0-1 0,-2 2 0,1 1 91,1 0 0,-1 0 0,1 0 0,0 0 0,0 0 0,0 0 0,1 0 0,0 0 0,1 9 0,3 21-4015,-4-32 3003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0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11448,'0'0'7726,"2"12"-7122,32 178 2003,-32-172-2107,2-1 0,-1 0 1,2-1-1,0 1 0,1-1 1,11 21-1,-17-36-418,0-1-1,0 1 0,0 0 1,1-1-1,-1 1 0,0-1 1,0 1-1,1-1 0,-1 1 1,0-1-1,1 0 0,-1 1 1,1-1-1,-1 1 0,0-1 1,1 0-1,-1 1 0,1-1 1,-1 0-1,1 1 0,-1-1 1,1 0-1,0 0 0,5-17 871,0-20-661,2 0 0,2 0 0,1 1 0,2 1 0,1 0 0,2 0 0,1 2 0,32-47 0,-46 76-271,-2 3 5,-1-1-1,1 1 1,0-1 0,0 1 0,0-1 0,0 1 0,0-1 0,1 1 0,-1 0 0,0 0 0,1 0 0,-1 0 0,1 0 0,-1 0 0,1 0 0,-1 0 0,1 0 0,0 1 0,-1-1 0,1 1 0,0-1 0,-1 1 0,1 0 0,0 0 0,0 0 0,0 0 0,-1 0 0,3 0 0,-3 1-4,0-1 1,0 1-1,0-1 1,0 1-1,0 0 1,0 0-1,0-1 1,0 1-1,-1 0 1,1 0-1,0 0 1,-1 0 0,1 0-1,0 0 1,-1 0-1,1 0 1,-1 0-1,0 0 1,1 1-1,-1-1 1,0 1-1,7 31 99,-6-28-115,54 296 2,-47-270 977,-8-29-1181,0-1 1,0 0-1,1 0 0,-1 0 0,1 0 0,-1 0 0,1 0 0,-1 0 1,1 0-1,-1 0 0,1 0 0,0 0 0,0 0 0,0-1 0,-1 1 1,1 0-1,0 0 0,0-1 0,0 1 0,0-1 0,0 1 0,0-1 1,0 1-1,2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10544,'0'0'16241,"14"-7"-15607,-2 0-448,1 0 115,0 0 1,0 1 0,1 0 0,-1 1-1,25-6 1,164-15 1063,102-19 614,5-3-1979,-217 35 0,117-2 0,-196 14 0,-8 1 0,0-1 0,1 1 0,-1-1 0,0 0 0,0-1 0,0 1 0,0-1 0,9-4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0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348 518 11856,'0'0'9083,"-12"-1"-8516,11 1-549,-10-2 166,0 2 1,0-1-1,0 2 1,0-1-1,1 1 1,-1 1 0,0 0-1,-12 4 1,-3 5 597,1 0 1,-44 29 0,55-30-379,1 0 1,0 0 0,1 2 0,0-1-1,0 2 1,-9 14 0,20-27-367,0 1 0,1-1 0,-1 1 0,1 0-1,-1-1 1,1 1 0,-1 0 0,1 0 0,-1-1 0,1 1 0,0 0 0,-1 0 0,1 0 0,0 0 0,0-1 0,-1 1 0,1 0 0,0 0-1,0 0 1,0 0 0,0 0 0,0 0 0,0-1 0,1 1 0,-1 0 0,0 0 0,0 0 0,0 0 0,1-1 0,-1 1 0,1 0 0,-1 0-1,1 0 1,-1-1 0,1 1 0,-1 0 0,1-1 0,-1 1 0,1-1 0,0 1 0,0 0 0,2 1 35,0-1 1,0 0-1,-1 0 0,1 0 1,0-1-1,0 1 0,0-1 1,0 1-1,0-1 0,0 0 1,0 0-1,3-1 0,13-1 22,0-1-1,1-1 0,-1-1 0,-1-1 0,1-1 1,-1 0-1,0-1 0,-1-1 0,0-1 0,21-15 1,-27 17-45,0-1 1,0-1 0,-1 0-1,-1 0 1,0-1 0,0 0-1,-1 0 1,0-1-1,-1 0 1,-1-1 0,0 0-1,0 0 1,-1 0 0,-1 0-1,3-16 1,-4 7-51,0-1 0,-2 0 0,0 0 0,-2 0 0,-1 0 0,0 0 0,-2 1 0,0-1 0,-2 1 0,0 0 0,-2 0 0,-19-39 0,22 51 0,-1 0 0,-1 1 0,0-1 0,0 1 0,-18-16 0,22 22 0,0 0 0,-1 0 0,0 0 0,0 1 0,0-1 0,0 1 0,0 0 0,0 0 0,-1 1 0,1-1 0,0 1 0,-1 0 0,0 0 0,1 0 0,-1 1 0,0-1 0,-7 1 0,10 1 29,1-1 1,0 0-1,-1 1 0,1-1 1,0 0-1,0 1 1,-1-1-1,1 1 0,0 0 1,0-1-1,0 1 0,0 0 1,0 0-1,0 0 0,0 0 1,0 0-1,0 0 0,1 0 1,-1 0-1,0 0 1,0 0-1,1 0 0,-1 1 1,1-1-1,-1 0 0,1 0 1,0 1-1,-1-1 0,1 0 1,0 0-1,0 1 0,0 1 1,0 4-704,0 0 0,1-1 0,0 1 0,3 10 0,-3-12-860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0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9536,'0'0'4806,"4"-10"-4002,46-108 2489,-30 89 4915,-45 197-5075,2-12-773,18-111-2135,0-15-146,2 1-1,1 0 1,2 0 0,3 35 0,-2-61-79,0 1 0,0-1 0,1 1 0,-1-1 0,1 1 0,0-1 0,1 0 0,3 7 0,-4-10 0,0 1 0,0-1 0,0 0 0,0 0 0,0 0 0,0 0 0,0-1 0,1 1 0,-1 0 0,1-1 0,0 0 0,-1 0 0,1 0 0,0 0 0,0 0 0,-1 0 0,6 0 0,12 1 0,-1-1 0,0-1 0,0-1 0,0 0 0,1-2 0,20-5 0,-14 5 0,-25 3 0,0 0 0,0 0 0,0 0 0,0 1 0,0-1 0,0 0 0,0 1 0,0-1 0,0 0 0,0 1 0,0-1 0,0 1 0,0 0 0,0-1 0,-1 1 0,1-1 0,0 1 0,0 0 0,-1 0 0,2 1 0,0 0 422,0 3-398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16687,'0'0'4224,"96"-12"-3744,-45 6 104,3-4 0,7 0 64,-3 4 24,-14 0 0,-1-1 0,-7 1-80,-10 0 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55 100 9848,'0'0'15529,"-10"-5"-14892,-31-14-5,41 19-572,0-1 1,-1 1-1,1 0 1,0 0-1,0 0 1,0 0-1,0 0 1,-1 0-1,1 0 1,0 0-1,0-1 1,0 1-1,0 0 1,-1 0-1,1 0 0,0 0 1,0-1-1,0 1 1,0 0-1,0 0 1,0 0-1,0 0 1,0-1-1,0 1 1,0 0-1,0 0 1,0 0-1,0-1 1,0 1-1,0 0 1,0 0-1,0 0 1,0-1-1,0 1 1,0 0-1,0 0 0,0 0 1,0-1-1,0 1 1,0 0-1,0 0 1,0-1-1,10-7 1349,18-4-169,16 1-1024,1 3 0,1 1 0,46 0 0,-15 3-216,-35 1 0,0 3 0,57 4 0,-95-3 0,0-1 0,0-1 0,0 1 0,0 0 0,0-1 0,0 0 0,6-2 0,20-3 0,-29 6 289,0 0-19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13056,'0'0'8757,"15"-2"-7961,37-4-188,121-17 1965,-72-3-1192,-19 4-521,-31 10-146,-6 1-4390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26 150 11552,'0'0'12314,"-5"12"-11749,1-5-477,1 0-1,0 1 1,1-1 0,-1 1-1,1-1 1,1 1-1,0 0 1,0 0 0,0 0-1,1 0 1,0 0-1,3 13 1,62 290 2730,-29-149 353,-30-143-2052,-3-51-1038,-32-539-81,27 554 0,0-1 0,-2 1 0,0 0 0,-1 0 0,0 1 0,-12-24 0,8 18 0,11 24 0,0-1 0,-1 0 0,1 0 0,0 0 0,0 0 0,-1 0 0,1 0 0,0 0 0,0-1 0,0 1 0,4 0 0,31 7 0,-30-7 0,50 12 0,88 32 0,51 34 0,-120-47 0,-61-25 0,-1 0 0,0 0 0,0 2 0,-1 0 0,0 0 0,0 1 0,-1 1 0,-1 0 0,15 18 0,-20-23 0,-1 1 0,-1 0 0,1 0 0,-1 0 0,0 1 0,-1 0 0,0-1 0,0 1 0,0 0 0,-1 1 0,0-1 0,-1 0 0,0 1 0,0-1 0,-1 0 0,0 1 0,-1-1 0,1 1 0,-4 13 0,0-8 0,-1-1 0,0 0 0,-1 0 0,-1-1 0,0 1 0,0-1 0,-1-1 0,0 0 0,-1 0 0,-19 17 0,7-9 0,0-2 0,-2 0 0,0-2 0,-39 20 0,44-26 0,0-1 0,-1-1 0,0-1 0,0-1 0,-1 0 0,1-1 0,-23 1 0,36-5 123,1 0 0,0-1 0,0 1 0,-1-1 0,1 0 0,0-1 0,-9-2 0,13 3-272,0 1 0,-1-1 0,1 1-1,0-1 1,0 0 0,-1 1 0,1-1 0,0 0 0,0 0 0,0 0 0,0 0 0,0 0 0,0 0 0,0 0 0,0 0 0,1 0 0,-1 0 0,0-1 0,1 1 0,-1 0 0,1 0 0,-1-1 0,1 1 0,0 0 0,-1-1 0,1 1 0,0-1 0,0 1 0,0 0 0,0-1 0,0 1 0,1-3-1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9440,'0'0'10758,"-15"8"-10107,9-6-581,-7 5 93,1-1 0,0 2 1,0-1-1,0 2 0,1 0 0,0 0 0,-10 12 1,-17 18 610,22-24-92,-23 28 0,36-39-486,-1 1 1,1 0 0,0 0 0,0 1-1,0-1 1,1 0 0,0 1 0,0 0 0,1-1-1,-3 11 1,4-13-108,0 0-1,0 0 0,1-1 1,-1 1-1,0 0 0,1 0 1,0-1-1,-1 1 1,1 0-1,0-1 0,1 1 1,-1-1-1,0 1 0,1-1 1,-1 1-1,1-1 1,0 0-1,0 0 0,0 0 1,0 0-1,0 0 0,0 0 1,0-1-1,1 1 1,-1-1-1,1 0 0,-1 1 1,1-1-1,-1 0 1,4 0-1,0 2 80,1-2 0,-1 1 1,0-1-1,1 0 0,0 0 0,-1 0 1,1-1-1,-1 0 0,1-1 0,-1 0 0,13-2 1,-11 0-99,1-1 1,-1 0-1,0-1 1,0 1 0,0-1-1,-1-1 1,1 0-1,-1 0 1,-1 0 0,1-1-1,-1 0 1,8-11-1,-8 9-19,0-1-1,0 1 1,-1-1-1,0 0 1,-1 0-1,0 0 1,-1-1-1,0 1 1,0-1-1,1-13 1,-3 10-51,0 28 0,1 6 0,-1-10 0,1 0 0,0 0 0,0 0 0,1-1 0,0 1 0,8 14 0,-9-21 0,0 0 0,0 0 0,0 0 0,0 0 0,0-1 0,1 1 0,-1 0 0,1-1 0,-1 0 0,1 0 0,0 0 0,0 0 0,0 0 0,0 0 0,1-1 0,-1 0 0,0 1 0,1-1 0,-1-1 0,1 1 0,-1 0 0,6 0 0,45-6 647,-29 2-5229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0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9848,'0'0'2545,"13"-2"-1944,215-25 2749,-168 21-2372,76 0 0,-82 5-476,-18 0-201,-22 2-94,0-1 0,1-1 0,-1 0 1,1-1-1,-1-1 0,0 0 0,21-8 1,-29 9-2862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8840,'0'0'10067,"-3"-10"-9380,-9-31 13,62 166 3614,-32-83-3643,-13-29-499,121 263 3559,-108-239-3053,-15-28-362,1 1 0,1-1-1,0 0 1,0 0 0,1-1 0,8 11 0,-13-18-303,0 0-1,0 0 1,0 0-1,0-1 1,0 1 0,0 0-1,0-1 1,0 1 0,0-1-1,0 1 1,0-1-1,1 1 1,-1-1 0,0 0-1,0 1 1,0-1-1,1 0 1,-1 0 0,0 0-1,0 0 1,1 0 0,-1 0-1,0-1 1,0 1-1,0 0 1,1-1 0,-1 1-1,0 0 1,0-1-1,0 0 1,0 1 0,0-1-1,0 1 1,0-1 0,0 0-1,0 0 1,0 0-1,1-1 1,3-3 20,-1-1-1,0 1 1,0 0 0,0-1-1,4-11 1,0 0-33,170-337 0,-131 268 0,-15 27 0,51-74 0,-69 113 0,-11 14 0,1 1 0,0 0 0,0 0 0,7-7 0,-168 86 0,90-48 0,-1-3 0,-1-3 0,-141 20 0,195-37 642,-5 0-1044,4-2-3773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82 9848,'0'0'4297,"-10"3"-3521,-8 3 110,0-2 0,-1 0 0,1-2 0,-23 2 0,40-4-378,6-7 1096,19-3-1052,0 1 0,1 1 0,0 1-1,49-6 1,-13 2 51,1 1 421,114-5 0,-20 0 923,-140 16-1844,-11-1-3464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13264,'0'0'7827,"7"12"-7168,-3-5-553,5 8 166,-1 0 0,-1 1-1,9 26 1,59 187 4357,-75-229-4584,0 1-1,0-1 0,0 0 0,0 1 0,0-1 0,0 1 0,0-1 0,0 0 1,0 1-1,1-1 0,-1 0 0,0 1 0,0-1 0,1 0 0,-1 1 0,0-1 0,0 0 1,1 0-1,-1 1 0,0-1 0,1 0 0,-1 0 0,0 0 0,1 1 0,-1-1 0,0 0 1,1 0-1,-1 0 0,0 0 0,1 0 0,-1 0 0,1 1 0,-1-1 0,0 0 0,1 0 1,-1 0-1,0 0 0,1-1 0,-1 1 0,1 0 0,-1 0 0,0 0 0,1 0 1,-1 0-1,0 0 0,1-1 0,-1 1 0,0 0 0,1 0 0,-1 0 0,0-1 0,1 1 1,-1 0-1,0 0 0,0-1 0,1 1 0,-1 0 0,0-1 0,1 0 0,16-24 862,-15 22-896,13-25 251,-2 0-1,-1 0 1,11-41 0,-11 31 29,21-44 1,-26 67-291,1 1 0,1 1 0,0 0 0,0 0 0,18-18 0,-20 24 0,0 0 0,1 1 0,0 0 0,1 0 0,-1 1 0,1-1 0,0 2 0,0 0 0,17-6 0,-23 9 0,0 0 0,0 1 0,1-1 0,-1 1 0,0 0 0,0 0 0,0 0 0,0 0 0,0 0 0,0 1 0,1-1 0,-1 1 0,0 0 0,0 0 0,0 0 0,3 2 0,-2 0 0,1-1 0,-2 1 0,1 0 0,0 1 0,-1-1 0,1 1 0,-1 0 0,0-1 0,4 8 0,2 5 0,-2 0 0,0 0 0,0 1 0,6 29 0,-6-14-44,-2 1 1,-2 0-1,-1 0 1,-3 52-1,0-21-3673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2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9848,'0'0'12087,"-5"18"-11591,-53 171 688,21-70-382,33-108-723,-16 54 825,-15 87 1,34-149-847,1-1 1,-1 1-1,1 0 1,0-1-1,0 1 1,0 0-1,0-1 1,0 1-1,1-1 1,-1 1-1,1 0 1,0-1-1,1 4 1,-1-5-29,0 0 0,0 0 0,0 0 1,0 0-1,0-1 0,0 1 0,0 0 0,1-1 0,-1 1 1,0-1-1,0 1 0,0-1 0,1 0 0,-1 1 1,0-1-1,1 0 0,-1 0 0,0 0 0,1 0 1,-1 0-1,0 0 0,1 0 0,-1 0 0,0-1 0,0 1 1,1 0-1,-1-1 0,2 0 0,25-9 302,0-2 0,0 0 0,48-32 0,-34 20-27,-15 8-65,-14 8-71,-1 0 1,1 1 0,0 1 0,0 0-1,1 1 1,0 0 0,22-4 0,-35 9-136,1 0 1,-1 0 0,1 0-1,-1 0 1,0 0 0,1 0 0,-1 0-1,0 1 1,0-1 0,1 1-1,-1-1 1,0 1 0,0-1-1,1 1 1,-1 0 0,0-1-1,0 1 1,0 0 0,0 0 0,1 1-1,0 1 17,0-1 0,0 1-1,0 0 1,-1-1 0,0 1-1,1 0 1,-1 0 0,1 5-1,0 2 16,0 0 0,-1 0 0,0 1 0,0 15 0,-8 38-61,-2-2 0,-25 88 0,14-71-5,-65 302 0,76-344 0,6-36 397,1-7 151,-1-6-2857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2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316 128 11760,'0'0'9855,"-12"14"-9301,-7 8-327,-55 59 671,45-49-340,2 1 1,1 2-1,-21 37 0,0 0 380,13-28 645,34-55-893,7-13-462,1 0 1,2 1 0,0 0-1,1 1 1,24-35 0,-6 8 101,6-14 87,72-135 1342,-105 195-1744,-1-1-1,1 0 0,0 1 0,0-1 1,1 1-1,-1-1 0,1 1 0,-1 0 1,7-5-1,-9 8-14,1 0 0,-1 0 0,1 1 0,0-1 0,-1 0 0,1 0 0,-1 0 0,1 1 0,0-1 0,-1 0 0,1 0 0,-1 1 0,1-1 0,-1 1 0,1-1 0,-1 0 0,1 1 0,-1-1 0,0 1 0,1-1 0,-1 1 0,0-1 0,1 1 0,-1 0 0,0-1 0,1 1 0,-1-1 0,0 2 0,11 20 0,-11-22 0,18 46 0,-2 1 0,10 49 0,14 102 0,-30-142 0,-9-51 0,3 25 0,-4-30 0,0 1 0,0-1 0,1 1 0,-1-1 0,0 1 0,0-1 0,0 1 0,0-1 0,0 1 0,0-1 0,0 1 0,-1-1 0,1 1 0,0-1 0,0 0 0,0 1 0,0-1 0,0 1 0,-1-1 0,1 1 0,0-1 0,0 0 0,-1 1 0,1-1 0,0 1 0,-1-1 0,1 0 0,-1 1 0,1-1 0,0 0 0,-1 0 0,1 1 0,-1-1 0,1 0 0,0 0 0,-1 0 0,1 0 0,-1 1 0,1-1 0,-1 0 0,1 0 0,-1 0 0,1 0 0,-1 0 0,0 0 0,-21-5 0,-15-3 0,-52-18 0,78 21 0,-1 2 0,0-1 0,0 1 0,0 1 0,-1 0 0,-15 0 0,23 2 0,4 0 0,-1 0 0,1 0 0,0 0 0,0 0 0,0 0 0,0 0 0,0 0 0,-1 0 0,1 0 0,0 1 0,0-1 0,0 0 0,0 1 0,-1 0 0,1 0 0,1 0 0,-1 0 0,1 0 0,0 0 0,-1 0 0,1 1 0,0-1 0,0 0 0,0 0 0,0 0 0,0 0 0,0 1 0,0-1 0,0 0 0,0 0 0,1 0 0,-1 0 0,1 2 0,8 31 866,-3-17-5431,-6-17 4329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2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143 362 8840,'0'0'7288,"-2"10"-6902,2-5-373,-2 6 163,-1 0 0,1 0-1,-1-1 1,-1 0 0,-5 12 0,8-20-114,0 0 0,0 0 1,-1 0-1,1 1 1,0-2-1,-1 1 0,1 0 1,-1 0-1,0 0 1,0-1-1,0 1 0,0-1 1,0 1-1,0-1 1,0 0-1,0 0 0,0 0 1,-1 0-1,1 0 1,0 0-1,-1 0 0,1-1 1,0 0-1,-1 1 1,1-1-1,-1 0 0,1 0 1,-1 0-1,1 0 1,-1-1-1,1 1 0,-5-2 1,5 1-10,0 0 1,0 0-1,0-1 1,0 1-1,0-1 1,0 1-1,0-1 1,0 0 0,1 1-1,-1-1 1,1 0-1,-1 0 1,1 0-1,0 0 1,0 0-1,0-1 1,0 1-1,-1-4 1,-11-44 414,13 45-412,-1-4 12,0 0 0,0 0-1,1 0 1,1 0 0,0 0 0,0 1 0,0-1 0,1 0-1,1 0 1,0 1 0,7-17 0,-8 19-34,1 1 1,0 0-1,1-1 1,-1 1-1,1 0 1,0 0-1,0 1 1,1-1-1,-1 1 1,1 0-1,0 0 1,0 1-1,0 0 1,1-1-1,-1 2 1,1-1-1,12-3 1,-15 5-10,1 1 0,0-1 0,0 1 0,0 0 0,-1 0 0,1 1 0,0-1 0,0 1 0,-1 0 0,1 0 0,0 0 0,-1 0 0,1 1 0,-1-1 0,1 1 0,-1 0 0,0 0 0,0 0 0,0 1 0,0-1 0,0 1 0,3 3 0,1 3 27,1-1 0,-1 1-1,-1 1 1,1 0 0,-2 0-1,7 13 1,-6-8 9,-1 1 0,-1 0 1,0 0-1,0 1 0,-2-1 0,0 1 0,-1 0 1,-1-1-1,0 1 0,-2 0 0,1-1 0,-9 33 1,-7 8 169,-1-2 1,-36 74 0,7-21 230,46-105-434,0 1 29,0-1-1,0 1 1,-1-1 0,1 0 0,-1 0 0,0 1 0,0-1 0,0 0 0,-1 0 0,1-1 0,-4 4 0,2-6 251,2-9-83,0-5-118,1 0-1,0 0 0,2 0 1,-1 0-1,5-19 0,1 1 90,13-42 1,-7 41-35,2-1 0,34-60 0,48-56 176,-39 72-24,119-128 0,-172 202-295,28-25 106,-30 27-112,0 1 0,0-1 0,0 1 1,0 0-1,1-1 0,-1 1 0,0 1 1,1-1-1,-1 0 0,1 0 0,-1 1 1,1 0-1,-1-1 0,3 1 0,-3 1-7,-1-1-1,0 1 0,0-1 0,0 1 0,1-1 0,-1 1 0,0 0 0,0 0 0,0 0 0,0 0 0,0 0 0,0 0 0,-1 0 0,1 0 1,0 0-1,0 0 0,-1 0 0,1 0 0,0 1 0,-1-1 0,1 0 0,-1 0 0,0 1 0,1 0 0,7 36 35,-8-36-37,2 19 12,-1 0-1,-1 0 1,-1 0 0,-6 35 0,-24 81 12,-28 32-16,16-51 49,21-60-1,-7 20 43,26-69-35,1 0 0,0 0-1,1 0 1,0 0 0,0 0-1,2 17 1,-1-24-54,1-1 0,-1 1 0,1-1 0,-1 0 0,1 1 0,0-1 0,0 0 0,-1 1 0,1-1 0,0 0 0,0 0 0,0 1 1,0-1-1,1 0 0,-1 0 0,0 0 0,0-1 0,1 1 0,-1 0 0,0 0 0,1-1 0,-1 1 0,1-1 0,-1 1 0,0-1 0,1 0 0,-1 1 0,1-1 1,0 0-1,-1 0 0,3 0 0,8 0 24,0 0-1,-1-1 1,14-2 0,-14 1-18,28-3 36,-4 1 69,69-16-1,-93 17-104,1-1 1,-1-1-1,-1 1 0,1-2 0,-1 0 0,0 0 1,0 0-1,0-2 0,16-15 0,-10 6 10,-1 0 0,0 0 0,-2-2-1,0 0 1,12-23 0,-22 35-16,0-1 0,0 0 1,0 1-1,-1-1 0,0 0 1,-1 0-1,2-15 0,-3 18-4,-1 0 0,1 0 0,-1 0 0,0 0 1,0 1-1,0-1 0,0 0 0,-1 1 0,0-1 0,0 1 0,0 0 0,-1-1 0,1 1 0,-5-5 0,6 8-3,-1-1 1,1 0-1,-1 0 1,0 1-1,1-1 1,-1 1-1,0-1 1,0 1-1,0 0 1,0-1-1,0 1 0,-1 1 1,1-1-1,0 0 1,0 0-1,-1 1 1,1-1-1,0 1 1,-4-1-1,3 2 4,0-1 0,-1 1-1,1-1 1,0 1 0,0 0 0,-1 0-1,1 1 1,0-1 0,0 1 0,1-1 0,-1 1-1,-4 3 1,0 1 13,0 1 0,0 0 0,0 0-1,1 1 1,-1-1 0,2 2 0,-1-1 0,-4 12-1,5-10-20,2 0-1,-1 0 1,2 1-1,-1-1 1,1 1-1,1 0 1,0 0-1,0-1 1,1 1-1,1 0 1,0 0-1,0 0 1,1-1-1,0 1 1,5 12-1,-4-14-5,0-1 0,1 0-1,0 0 1,1 0 0,-1 0 0,1-1-1,1 1 1,-1-1 0,1-1 0,1 1-1,-1-1 1,1 0 0,0 0 0,0-1-1,1 0 1,0-1 0,0 1 0,0-1-1,9 3 1,-5-4 13,0 0 0,0 0 0,0-1 0,0-1-1,0 0 1,1 0 0,-1-2 0,1 1 0,-1-2 0,0 1 0,0-2 0,0 1 0,0-2-1,0 0 1,-1 0 0,1-1 0,17-10 0,-13 5 6,0-1-1,0 0 1,-1-2-1,-1 1 1,0-2-1,0 0 1,-2 0-1,0-1 1,0-1-1,15-27 1,-26 40-15,4-6 0,0-1 0,0 0 0,-1-1 0,5-16 0,-9 26 0,1 0 0,-1-1 0,0 1 0,1 0 0,-1-1 0,0 1 0,0 0 0,0-1 0,0 1 0,0 0 0,0-1 0,-1 1 0,1 0 0,0-1 0,-1 1 0,1 0 0,-1-1 0,1 1 0,-1 0 0,1 0 0,-1 0 0,0 0 0,0-1 0,0 1 0,0 0 0,1 0 0,-1 1 0,-1-1 0,1 0 0,0 0 0,0 0 0,0 1 0,0-1 0,0 0 0,-1 1 0,1-1 0,0 1 0,-1 0 0,1-1 0,0 1 0,-1 0 0,1 0 0,0 0 0,-1 0 0,1 0 0,0 0 0,-2 0 0,-3 1 0,1 0 0,0 0 0,-1 0 0,1 0 0,0 1 0,0 0 0,0 0 0,0 0 0,1 1 0,-1 0 0,1 0 0,-1 0 0,1 0 0,0 0 0,0 1 0,-5 7 0,-4 4 0,0 0 0,2 2 0,-12 19 0,20-30 0,0 0 0,0 0 0,1 0 0,0 0 0,0 1 0,0-1 0,1 1 0,0-1 0,0 1 0,0 0 0,1-1 0,0 1 0,1 0 0,-1-1 0,3 11 0,-1-12 0,-1-1 0,1 1 0,0 0 0,0-1 0,0 0 0,0 1 0,1-1 0,0 0 0,0 0 0,0 0 0,0-1 0,1 1 0,-1-1 0,1 0 0,0 0 0,0 0 0,0 0 0,1-1 0,-1 1 0,0-1 0,9 2 0,-4-1 0,2 0 0,-1-1 0,0 0 0,0-1 0,1 0 0,-1-1 0,1 0 0,-1 0 0,17-4 0,-11 1 0,0-2 0,0 0 0,-1 0 0,1-2 0,20-11 0,7-10 0,0-1 0,72-67 0,-88 72 0,-13 12 0,3-2 0,0-1 0,-1 0 0,-1-1 0,19-27 0,-34 43 0,1-1 0,-1 1 0,1-1 0,-1 0 0,1 0 0,-1 1 0,1-1 0,-1 0 0,0 1 0,0-1 0,1 0 0,-1 0 0,0 0 0,0 1 0,0-1 0,0 0 0,0 0 0,0 0 0,0 1 0,0-1 0,0-1 0,-1 2 0,1 0 0,0-1 0,-1 1 0,1 0 0,-1-1 0,1 1 0,-1 0 0,1 0 0,-1 0 0,1-1 0,-1 1 0,1 0 0,-1 0 0,1 0 0,-1 0 0,1 0 0,-1 0 0,1 0 0,-1 0 0,1 0 0,-1 0 0,1 0 0,-1 1 0,-4 0 0,0 0 0,0 0 0,0 1 0,1 0 0,-6 3 0,-6 6 0,1 1 0,1 0 0,0 1 0,1 1 0,0 0 0,1 1 0,1 0 0,0 1 0,-13 25 0,14-22 0,1-1 0,-10 31 0,17-43 0,1-1 0,-1 1 0,1 0 0,0-1 0,1 1 0,-1 0 0,1 0 0,0-1 0,0 1 0,1 0 0,0 0 0,0-1 0,0 1 0,3 5 0,-3-8 0,0-1 0,0 0 0,0 0 0,0 0 0,1-1 0,-1 1 0,1 0 0,-1 0 0,1-1 0,0 1 0,-1-1 0,1 0 0,0 1 0,0-1 0,0 0 0,0 0 0,0 0 0,0 0 0,3 0 0,-1 0 0,1 0 0,-1-1 0,0 1 0,1-1 0,-1 0 0,1-1 0,-1 1 0,0-1 0,7-1 0,-1-1 0,-1 0 0,0 0 0,0-1 0,-1 0 0,1-1 0,-1 0 0,0 0 0,13-12 0,-8 3 0,-1 0 0,0-1 0,-2 0 0,1-1 0,15-33 0,29-94 0,-42 100 0,-2 0 0,-3-1 0,7-81 0,-12 41 0,-8-90 0,3 153 0,2 7 0,-1 0 0,0 1 0,-1-1 0,0 0 0,-2 1 0,1-1 0,-9-17 0,12 30 0,-1-1 0,0 1 0,1-1 0,-1 1 0,0 0 0,0-1 0,0 1 0,0 0 0,0 0 0,0 0 0,-1 0 0,1 0 0,0 0 0,-3-1 0,3 1 0,0 1 0,0 0 0,1 0 0,-1 0 0,0 0 0,0 0 0,0 0 0,0 0 0,0 0 0,1 0 0,-1 0 0,0 0 0,0 1 0,0-1 0,0 0 0,1 0 0,-1 1 0,0-1 0,0 1 0,0 0 0,-3 2 0,1 0 0,0 0 0,0 0 0,0 1 0,0-1 0,1 1 0,-1 0 0,1 0 0,-3 6 0,-3 11 0,0 0 0,2 0 0,0 1 0,2-1 0,0 1 0,1 1 0,1-1 0,2 0 0,0 0 0,1 1 0,1-1 0,7 30 0,0-15 0,1 0 0,2-1 0,1 0 0,2-1 0,2 0 0,30 48 0,-31-61 212,0 0 1,2-2-1,30 29 1,23 12-4998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1214 10248,'0'0'6817,"10"0"-6336,14-1-78,0 0 1,26-6-1,-39 5-231,0 0 0,0-1-1,0-1 1,-1 1 0,1-2 0,-1 1-1,0-2 1,10-5 0,-9 1 40,-1 1 0,1-1 0,-2-1 0,1 0 1,14-23-1,-9 9 557,24-51 0,-37 70-644,0 1 1,-1 0 0,1-1 0,-1 1 0,0-1-1,-1 0 1,1 1 0,-1-1 0,0 1 0,-1-1-1,1 0 1,-1 1 0,0-1 0,-3-7-1,3 10-74,0 1 0,0-1 0,0 0 0,-1 1 0,1-1 0,-1 1 0,1-1 0,-1 1-1,0 0 1,0-1 0,0 1 0,-1 0 0,1 1 0,0-1 0,-1 0 0,1 1-1,-1-1 1,1 1 0,-1 0 0,0-1 0,0 2 0,0-1 0,1 0 0,-1 0-1,0 1 1,0 0 0,0-1 0,0 1 0,-3 0 0,-2 1 8,0 0 0,0 0 1,0 0-1,0 1 0,0 0 1,1 0-1,-1 1 0,1 0 0,-1 1 1,1 0-1,0 0 0,0 0 1,1 1-1,-1 0 0,1 0 0,0 0 1,1 1-1,-1 0 0,1 0 0,0 1 1,1-1-1,-1 1 0,1 0 1,-6 15-1,7-13-15,0 1 1,0-1-1,0 1 0,1 0 1,1 0-1,0 0 0,0 0 1,1 0-1,0 1 1,1-1-1,0 0 0,1 0 1,0 0-1,0 0 0,1-1 1,0 1-1,1-1 0,0 1 1,9 13-1,-3-8 30,0-2 1,1 1-1,0-2 0,1 1 1,1-1-1,0-1 0,1-1 1,0 0-1,0 0 0,1-1 1,0-1-1,1-1 0,0 0 0,23 6 1,-30-11-26,0-1 0,1-1 1,-1 0-1,1 0 0,-1-1 1,1 0-1,-1 0 0,0-1 1,0 0-1,0-1 0,0 0 1,0-1-1,0 1 0,-1-2 1,0 1-1,0-1 0,0 0 1,0-1-1,6-6 0,0-1 35,0 0 0,-1 0 0,-1-1 0,0-1 0,-1 0 0,-1-1 0,0 0 0,12-28 0,75-256 913,-91 280-987,9-29-10,-14 49 0,-1 0 0,0 0 0,0-1 0,0 1 0,1 0 0,-1 0 0,0 0 0,0 0 0,0 0 0,1 0 0,-1 0 0,0 0 0,0 0 0,0 0 0,1 0 0,-1 1 0,0-1 0,0 0 0,0 0 0,1 0 0,-1 0 0,0 0 0,0 0 0,0 0 0,1 0 0,-1 1 0,0-1 0,0 0 0,0 0 0,0 0 0,0 0 0,1 1 0,-1-1 0,0 0 0,0 0 0,0 0 0,0 0 0,0 1 0,0-1 0,0 0 0,0 0 0,0 0 0,0 1 0,0-1 0,0 0 0,0 0 0,0 1 0,0-1 0,0 0 0,0 0 0,0 0 0,0 1 0,0-1 0,0 1 0,16 40 0,-3 1 0,-1 0 0,7 53 0,-13-54 0,-1-9 0,0-1 0,-3 0 0,0 1 0,-4 37 0,2-67 0,0 0 0,-1 0 0,1 0 0,0 1 0,-1-1 0,0 0 0,1 0 0,-1 0 0,0 0 0,0 0 0,0 0 0,0 0 0,-1 0 0,1-1 0,0 1 0,-1 0 0,1-1 0,-1 1 0,0-1 0,-3 3 0,3-3 0,0 0 0,-1 0 0,1-1 0,-1 1 0,1-1 0,-1 1 0,0-1 0,1 0 0,-1 0 0,1 0 0,-1-1 0,0 1 0,1 0 0,-6-2 0,-2-2 0,0 0 0,0-1 0,0 1 0,1-2 0,0 1 0,0-2 0,-9-6 0,14 9 0,-3-1 0,1 0 0,0 0 0,1-1 0,-1 0 0,1 0 0,0 0 0,1 0 0,-7-12 0,12 18 0,-1 0 0,0 0 0,0-1 0,0 1 0,1 0 0,-1 0 0,0 0 0,0 0 0,1-1 0,-1 1 0,0 0 0,0 0 0,1 0 0,-1 0 0,0 0 0,1 0 0,-1-1 0,0 1 0,1 0 0,-1 0 0,0 0 0,0 0 0,1 0 0,-1 0 0,0 0 0,1 1 0,-1-1 0,0 0 0,1 0 0,-1 0 0,0 0 0,0 0 0,1 0 0,-1 0 0,0 1 0,1-1 0,20 6 0,-14-5 0,15 5 0,10 3 0,0-2 0,0-1 0,38 1 0,-61-6 0,0-1 0,0 0 0,0-1 0,0 0 0,0-1 0,0 1 0,0-2 0,-1 1 0,1-1 0,-1-1 0,0 1 0,0-1 0,0-1 0,0 0 0,-1 0 0,13-10 0,0-7 0,0 0 0,-2-2 0,0 0 0,15-29 0,51-110 0,-69 128 0,-1-1 0,-2 0 0,-1 0 0,-3-1 0,8-63 0,-11 44 0,-3 0 0,-2 0 0,-9-64 0,9 110 0,-2 0 0,1 0 0,-1 0 0,-1 0 0,0 0 0,0 1 0,-1-1 0,-8-13 0,12 22 0,0 1 0,0-1 0,-1 1 0,1-1 0,0 1 0,-1-1 0,1 1 0,0-1 0,-1 1 0,1 0 0,-1-1 0,1 1 0,-1 0 0,1-1 0,-1 1 0,1 0 0,-1 0 0,1 0 0,-1-1 0,1 1 0,-1 0 0,1 0 0,-1 0 0,1 0 0,-1 0 0,0 0 0,1 0 0,-1 0 0,1 0 0,-1 0 0,1 0 0,-1 0 0,1 0 0,-1 1 0,1-1 0,-1 0 0,1 0 0,-1 1 0,1-1 0,-1 0 0,1 1 0,-1-1 0,1 0 0,-1 1 0,1-1 0,0 1 0,-1-1 0,1 0 0,0 1 0,-1-1 0,1 1 0,0-1 0,0 1 0,0-1 0,-1 2 0,-15 34 0,14-30 0,-8 21 0,1 2 0,2-1 0,-5 38 0,-3 91 0,12-110 0,0 20 0,3 0 0,3 0 0,3 0 0,14 65 0,-16-111 0,0 0 0,1-1 0,2 0 0,0 0 0,15 29 0,-22-48 0,1 1 0,0-1 0,0 0 0,0 1 0,0-1 0,0 0 0,0 0 0,0 0 0,1 0 0,-1 0 0,0 0 0,1 0 0,-1 0 0,1 0 0,-1 0 0,1-1 0,-1 1 0,1-1 0,-1 1 0,3-1 0,-1 0 0,-1 0 0,1 0 0,-1 0 0,1-1 0,-1 1 0,1-1 0,-1 0 0,0 1 0,1-1 0,-1 0 0,0-1 0,3 0 0,5-6 0,0 1 0,-1-2 0,0 1 0,11-13 0,14-18 0,-2-2 0,41-66 0,-74 135 0,2 0 0,6 36 0,-4-40 0,1-1 0,15 45 0,-15-58 0,-1-1 0,1 0 0,1 0 0,0 0 0,0-1 0,0 0 0,1 0 0,1 0 0,13 13 0,-19-20 0,1 0 0,-1 0 0,1 1 0,-1-1 0,1-1 0,0 1 0,-1 0 0,1 0 0,0-1 0,0 1 0,-1-1 0,1 1 0,0-1 0,0 0 0,0 1 0,0-1 0,0 0 0,-1 0 0,5-1 0,-3 0 0,0 0 0,0 0 0,-1-1 0,1 1 0,0 0 0,-1-1 0,1 0 0,-1 0 0,1 0 0,-1 0 0,3-2 0,2-5 0,0 1 0,-1-1 0,0-1 0,0 1 0,6-16 0,65-128 0,-66 132 0,-7 14 0,1-1 0,-1 1 0,2 0 0,-1 0 0,11-10 0,-16 17 0,0-1 0,1 1 0,-1 0 0,1-1 0,-1 1 0,0-1 0,1 1 0,-1 0 0,1-1 0,-1 1 0,1 0 0,-1 0 0,1-1 0,-1 1 0,1 0 0,-1 0 0,1 0 0,-1 0 0,1 0 0,0 0 0,-1 0 0,1 0 0,-1 0 0,1 0 0,-1 0 0,1 0 0,-1 0 0,1 0 0,-1 0 0,1 0 0,0 1 0,-1-1 0,0 0 0,1 0 0,-1 1 0,1-1 0,-1 0 0,1 1 0,-1-1 0,1 1 0,-1-1 0,0 0 0,1 1 0,-1-1 0,0 1 0,1-1 0,-1 1 0,0-1 0,0 1 0,1 0 0,5 30 0,-5-28 0,2 38 0,-3 51 0,-1-39 0,1-51 0,0-1 0,0 0 0,0 1 0,0-1 0,0 1 0,0-1 0,0 0 0,1 1 0,-1-1 0,0 0 0,1 0 0,-1 1 0,2 1 0,-1-3 0,-1 0 0,0 1 0,0-1 0,1 0 0,-1 0 0,0 0 0,1 0 0,-1 0 0,0 0 0,1 0 0,-1 0 0,0 0 0,1 0 0,-1 0 0,0 0 0,1 0 0,-1 0 0,0 0 0,0 0 0,1 0 0,-1 0 0,0-1 0,1 1 0,-1 0 0,0 0 0,0 0 0,1-1 0,-1 1 0,0 0 0,0 0 0,1 0 0,-1-1 0,0 1 0,4-5 0,0 0 0,0 0 0,-1 0 0,5-8 0,88-138 0,-94 148 0,0 0 0,1 1 0,-1-1 0,1 1 0,0 0 0,0 0 0,-1 0 0,5-2 0,-6 4 0,-1-1 0,1 1 0,0 0 0,0-1 0,-1 1 0,1 0 0,0-1 0,0 1 0,-1 0 0,1 0 0,0 0 0,0 0 0,0 0 0,-1 0 0,1 0 0,0 0 0,0 0 0,0 0 0,0 0 0,-1 0 0,1 0 0,0 1 0,0-1 0,-1 0 0,1 1 0,0-1 0,-1 1 0,1-1 0,0 1 0,-1-1 0,1 1 0,0-1 0,-1 1 0,1-1 0,-1 1 0,1 0 0,-1-1 0,1 1 0,-1 0 0,0 0 0,1-1 0,-1 2 0,2 5 0,0 0 0,-1 0 0,0 0 0,0 0 0,-1 0 0,0 1 0,-1 9 0,0-6 0,1-1 0,0 1 0,2 12 0,-2-22 0,0-1 0,0 1 0,0-1 0,0 0 0,0 1 0,0-1 0,0 1 0,0-1 0,0 1 0,1-1 0,-1 0 0,0 1 0,0-1 0,0 1 0,1-1 0,-1 0 0,0 1 0,0-1 0,1 0 0,-1 1 0,0-1 0,1 0 0,-1 1 0,0-1 0,1 0 0,-1 0 0,0 1 0,1-1 0,-1 0 0,1 0 0,-1 0 0,0 1 0,1-1 0,-1 0 0,1 0 0,-1 0 0,1 0 0,-1 0 0,1 0 0,-1 0 0,0 0 0,1 0 0,-1 0 0,1 0 0,-1 0 0,1-1 0,-1 1 0,0 0 0,1 0 0,-1 0 0,1-1 0,-1 1 0,0 0 0,1 0 0,-1-1 0,0 1 0,1 0 0,-1-1 0,0 1 0,1 0 0,-1-1 0,24-26 0,-20 22 0,17-22 0,-4 5 0,1 0 0,1 0 0,1 2 0,31-25 0,-51 45 0,1 0 0,-1 0 0,1-1 0,-1 1 0,1 0 0,-1 0 0,1-1 0,-1 1 0,1 0 0,-1 0 0,1 0 0,-1 0 0,1 0 0,-1 0 0,1 0 0,0 0 0,-1 0 0,1 0 0,-1 0 0,1 0 0,-1 0 0,1 1 0,-1-1 0,1 0 0,-1 0 0,1 1 0,-1-1 0,1 0 0,-1 0 0,1 1 0,-1-1 0,0 1 0,1-1 0,-1 0 0,1 1 0,-1-1 0,0 1 0,0-1 0,1 1 0,-1-1 0,0 1 0,0-1 0,1 1 0,-1-1 0,0 1 0,0 0 0,8 27 0,-4 27 0,-3-42 0,0 1 0,0-1 0,1 1 0,1-1 0,0 0 0,9 22 0,-12-34 0,1 1 0,0-1 0,0 1 0,0 0 0,0-1 0,0 0 0,1 1 0,-1-1 0,0 0 0,1 0 0,-1 0 0,0 0 0,1 0 0,-1 0 0,1 0 0,0 0 0,-1 0 0,1-1 0,0 1 0,0-1 0,-1 1 0,1-1 0,0 0 0,0 0 0,-1 1 0,1-1 0,0-1 0,0 1 0,0 0 0,-1 0 0,1-1 0,3 0 0,3-1 0,-1-1 0,0 0 0,0 0 0,0-1 0,0 0 0,6-5 0,59-37 0,-37 24 0,40-32 0,-50 33 0,-1 2 0,39-41 0,-114 128 0,-64 114 0,112-177 0,0 0 0,0 1 0,1-1 0,-1 1 0,1 0 0,0 0 0,1 0 0,-2 7 0,3-13 0,0 0 0,0 1 0,0-1 0,0 0 0,0 1 0,0-1 0,1 0 0,-1 1 0,0-1 0,0 0 0,0 1 0,0-1 0,0 0 0,0 1 0,1-1 0,-1 0 0,0 1 0,0-1 0,1 0 0,-1 0 0,0 1 0,0-1 0,1 0 0,-1 0 0,0 1 0,1-1 0,-1 0 0,0 0 0,0 0 0,1 0 0,-1 0 0,1 0 0,-1 1 0,0-1 0,1 0 0,-1 0 0,0 0 0,1 0 0,-1 0 0,0 0 0,1 0 0,-1 0 0,0-1 0,1 1 0,0 0 0,16-7 0,-6-1 0,-1-2 0,1 0 0,-1 0 0,-1 0 0,0-1 0,0-1 0,9-17 0,6-5 0,-1-1 0,-14 21 0,0 1 0,20-23 0,-29 35 0,1 1 0,-1 0 0,0 0 0,0 0 0,0 0 0,1 0 0,-1 0 0,0 0 0,0 0 0,0 0 0,0 0 0,1 0 0,-1 0 0,0 0 0,0 1 0,0-1 0,1 0 0,-1 0 0,0 0 0,0 0 0,0 0 0,0 0 0,0 0 0,1 0 0,-1 0 0,0 1 0,0-1 0,0 0 0,0 0 0,0 0 0,0 0 0,1 0 0,-1 1 0,0-1 0,0 0 0,0 0 0,0 0 0,0 1 0,0-1 0,0 0 0,0 0 0,0 0 0,0 0 0,0 1 0,0-1 0,0 0 0,0 0 0,0 0 0,0 1 0,0-1 0,0 0 0,0 0 0,0 1 0,1 12 0,-1-5 0,-1 10 0,2 1 0,0-1 0,6 33 0,-6-50 0,-1 1 0,1 0 0,-1-1 0,1 1 0,-1-1 0,1 1 0,0-1 0,0 1 0,0-1 0,0 1 0,0-1 0,0 0 0,0 0 0,0 1 0,0-1 0,1 0 0,-1 0 0,1 0 0,-1 0 0,0 0 0,3 0 0,-2 0 0,1-1 0,-1 1 0,1-1 0,-1 0 0,1 0 0,-1 0 0,1 0 0,-1 0 0,0-1 0,1 1 0,-1-1 0,5-1 0,4-2 0,1-2 0,-1 1 0,-1-1 0,15-11 0,-24 16 0,24-17 0,-2-2 0,0 0 0,-2-2 0,0 0 0,-2-2 0,0 0 0,-1-1 0,-2-1 0,-1 0 0,20-46 0,-2-13 0,-4-2 0,22-106 0,-33 113 0,-4 0 0,3-88 0,-17 156 0,0 1 0,-3-23 0,-2 22 0,-2 12 0,6 1 0,-1 0 0,0 0 0,1 1 0,-1-1 0,1 1 0,0 0 0,-1-1 0,1 1 0,-1 2 0,-9 15 0,1 1 0,1 0 0,0 1 0,2 0 0,0 0 0,2 1 0,-5 31 0,5-5 0,1 1 0,4 65 0,2-75 0,2-1 0,1 1 0,2-1 0,15 45 0,-15-63 0,0 0 0,2 0 0,0-1 0,1 0 0,0-1 0,2 0 0,0-1 0,1 0 0,19 18 0,-28-31 0,0-1 0,1 0 0,-1 0 0,0 0 0,1-1 0,-1 1 0,1-1 0,0 0 0,0 0 0,0-1 0,0 1 0,0-1 0,0 0 0,1-1 0,-1 1 0,0-1 0,0 0 0,1 0 0,-1-1 0,0 1 0,0-1 0,0 0 0,0-1 0,0 1 0,0-1 0,0 0 0,0 0 0,-1-1 0,1 1 0,-1-1 0,1 0 0,-1 0 0,0-1 0,0 1 0,4-6 0,1-1 0,-1 0 0,0-1 0,0 1 0,-1-1 0,-1-1 0,0 1 0,0-1 0,-1 0 0,-1-1 0,4-15 0,-7 26 0,-1 1 0,0 0 0,0 0 0,0 0 0,0 0 0,0-1 0,0 1 0,0 0 0,0 0 0,0 0 0,0 0 0,-1-1 0,1 1 0,-1 0 0,1 0 0,0 0 0,-1 0 0,0 0 0,0-1 0,0 1 0,1 1 0,-1 0 0,0 0 0,1-1 0,-1 1 0,0 0 0,1 0 0,-1 0 0,0 0 0,1 0 0,-1 0 0,0 0 0,1 0 0,-1 0 0,0 0 0,1 0 0,-1 1 0,0-1 0,1 0 0,-1 0 0,0 1 0,1-1 0,-1 0 0,1 1 0,-1-1 0,1 0 0,-1 1 0,1-1 0,-1 1 0,1-1 0,-1 1 0,0 0 0,-5 6 0,1-1 0,-1 1 0,1 0 0,0 1 0,1 0 0,-1-1 0,2 1 0,-1 1 0,1-1 0,0 0 0,1 1 0,0 0 0,0-1 0,1 1 0,0 0 0,1 0 0,0 0 0,0-1 0,1 1 0,0 0 0,0 0 0,1 0 0,3 9 0,-3-11 0,1 1 0,0-1 0,0 0 0,1 0 0,0 0 0,0 0 0,0-1 0,1 1 0,0-1 0,1 0 0,9 8 0,-10-10 0,0-1 0,0 1 0,1-1 0,-1 0 0,1 0 0,0-1 0,0 0 0,0 0 0,0 0 0,0-1 0,1 0 0,-1 0 0,0 0 0,1-1 0,10 0 0,-9-1 0,0 0 0,0 0 0,0 0 0,0-1 0,0 0 0,14-6 0,-20 7 0,-1 1 0,0-1 0,1 0 0,-1 0 0,0 0 0,1 0 0,-1 0 0,0-1 0,0 1 0,0 0 0,0-1 0,0 1 0,0 0 0,0-1 0,-1 1 0,2-3 0,-2 2 0,1 0 0,-1-1 0,0 1 0,0 0 0,0 0 0,0 0 0,-1-1 0,1 1 0,-1 0 0,1 0 0,-1 0 0,1 0 0,-1 0 0,0 0 0,-2-3 0,-7-11-305,0 1 0,-14-17 0,18 25-2715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20903,'0'0'832,"70"-18"-480,-11 6 8,21 2 120,5 2-8,0 4-96,-13 2 0,-9-2-8,-15 4 8,-14 4-64,-19-2 0,-7-2-216,-4 0 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16280,'0'0'3751,"54"-78"-2951,-24 56-280,-3 9 8,-3 7-192,-6 6-8,-4 6-168,-2 9-8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15272,'0'0'3047,"125"-49"-2375,-26 19 0,28 2-40,12 10-8,-8 6-88,2 6-8,-10 2-72,-8 4 8,-18 6-208,-17-2-8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7136,'0'0'7736,"-12"10"-7071,-32 31 779,-61 72 1,91-94-960,0 0 0,1 0 0,1 2 0,-12 25 0,20-36-353,0 0 1,1 1-1,0 0 1,1-1-1,0 1 1,1 0-1,0 0 1,0 0-1,1 0 1,1 0-1,1 11 1,0-11 3,0 0 1,1 0-1,1-1 1,-1 0 0,1 0-1,1 0 1,0 0-1,8 12 1,-8-16-47,0 0 0,0 0 0,0-1 0,0 1 0,1-1 0,0 0 0,0-1-1,0 0 1,1 0 0,-1 0 0,1 0 0,12 3 0,0-1 63,0-1 1,0-1-1,0-1 0,1 0 1,-1-2-1,1 0 0,-1-2 0,1 0 1,25-4-1,-19-1 8,-2 0 0,1-1 0,0-1 0,-2-2 0,1 0 0,34-22 0,-40 21-53,-2 2 105,26-20-1,-37 24-180,1 0 1,-2 0-1,1 0 1,-1 0-1,1-1 1,-2 0-1,1 0 1,3-8-1,-3 6-5,-1-1-1,0 0 1,0 0-1,-1 0 1,-1 0-1,1 0 1,-2 0-1,1-1 1,-1 1-1,0 0 1,-1 0-1,0-1 1,-1 1-1,0 0 1,0 0-1,-1 0 1,0 1-1,-5-12 1,1 6 46,-1 1 0,0 0 0,-1 0 0,0 1 0,-1 0 0,-1 1 0,1 0 0,-2 0 0,1 1 0,-19-12 0,9 8 143,12 7-95,0 0 0,-1 1 0,0 0 0,0 0 0,0 1 0,-1 0 0,1 1 1,-1 1-1,-14-4 0,3 9 46,20-2-163,0 1 0,0-1 0,0 1 0,0-1 0,0 0 0,0 0-1,-1 0 1,1 0 0,0-1 0,0 1 0,0 0 0,0-1-1,0 0 1,-3 0 0,5 0-15,0 1-1,0 0 1,0 0 0,0 0-1,0-1 1,0 1-1,0 0 1,0 0 0,0 0-1,0-1 1,0 1 0,0 0-1,0 0 1,0 0 0,0-1-1,0 1 1,0 0-1,0 0 1,0 0 0,1-1-1,-1 1 1,0 0 0,0 0-1,0 0 1,0 0 0,0 0-1,0-1 1,1 1-1,-1 0 1,0 0 0,0 0-1,0 0 1,0 0 0,1 0-1,-1 0 1,0-1-1,0 1 1,0 0 0,0 0-1,1 0 1,-1 0 0,0 0-1,0 0 1,0 0 0,1 0-1,-1 0 1,0 0-1,0 0 1,1 0 0,8-3-4241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222 580 11256,'0'0'5737,"-10"5"-4839,-10 7-379,0 0-1,2 2 0,-1 0 0,-26 28 0,25-22-119,10-11-31,1 0 0,0 1 0,1 0 1,0 0-1,-8 14 0,15-21-271,-1 0 0,1 0 1,0 0-1,0 0 1,0 0-1,0 0 0,1 1 1,-1-1-1,1 0 1,0 0-1,0 1 0,0-1 1,0 0-1,0 1 1,1-1-1,0 0 0,-1 0 1,1 0-1,0 1 1,1-1-1,-1 0 0,0 0 1,1-1-1,0 1 1,3 4-1,-4-5-33,1 0 0,0 0 1,0 1-1,0-2 0,0 1 0,0 0 0,0 0 1,1-1-1,-1 1 0,0-1 0,1 0 0,-1 1 1,1-1-1,0-1 0,-1 1 0,1 0 1,0 0-1,3-1 0,-1 0 24,0 0 0,0 0 0,-1-1 0,1 1 1,0-1-1,0 0 0,-1-1 0,1 1 0,-1-1 0,5-2 0,1-2 101,-1 1 0,1-1 0,-1-1 0,-1 0 0,1 0 0,-1 0 0,0-1 0,11-16 0,-15 19-47,0-1-1,0 0 0,0 0 0,-1 0 0,0 0 0,0 0 1,-1-1-1,0 0 0,0 1 0,0-1 0,-1 0 0,0 0 0,0 0 1,-1 0-1,0 0 0,0 0 0,-1 0 0,0 0 0,0 1 1,0-1-1,-1 0 0,-3-8 0,-2 3-141,5 5 0,12-6 0,12-9 0,-2 0 0,0-2 0,-1-1 0,-2 0 0,0-1 0,24-54 0,-16 10 0,33-138 0,-48 166 0,-9 36 0,1 0 0,-1 0 0,1 0 0,1 0 0,-1 0 0,1 0 0,7-10 0,-10 16 0,0 0 0,0 0 0,0 0 0,0 0 0,0 0 0,1 0 0,-1-1 0,0 1 0,0 0 0,0 0 0,0 0 0,1 0 0,-1 0 0,0 0 0,0 0 0,0 0 0,1 0 0,-1 0 0,0 0 0,0 0 0,0 0 0,0 0 0,1 1 0,-1-1 0,0 0 0,0 0 0,0 0 0,0 0 0,0 0 0,1 0 0,-1 0 0,0 0 0,0 1 0,0-1 0,0 0 0,0 0 0,0 0 0,1 0 0,-1 0 0,0 1 0,0-1 0,0 0 0,0 0 0,0 0 0,0 0 0,0 1 0,0-1 0,0 0 0,0 0 0,0 0 0,0 0 0,0 1 0,0-1 0,0 0 0,4 16 0,0 20 0,-1-1 0,-2 1 0,-5 55 0,1-35 0,-25 370 0,12-291 0,-38 153 0,40-236 0,-23 59 0,28-88 0,-2 0 0,0 0 0,-2-1 0,-24 33 0,36-54 0,0 0 0,1 0 0,-1 0 0,0 0 0,0 0 0,0 0 0,0 0 0,0 0 0,0-1 0,0 1 0,0 0 0,0-1 0,0 1 0,0 0 0,0-1 0,-1 0 0,1 1 0,0-1 0,0 0 0,0 1 0,-1-1 0,-1 0 0,2 0 0,0-1 0,0 1 0,0-1 0,-1 1 0,1-1 0,0 0 0,0 1 0,0-1 0,0 0 0,0 0 0,0 0 0,0 0 0,1 0 0,-1 0 0,0 0 0,0 0 0,0-2 0,-3-4 0,1-1 0,0 1 0,1 0 0,0-1 0,-3-15 0,4 6 0,0 0 0,1 0 0,1 0 0,0 0 0,1 0 0,1 1 0,9-31 0,-5 27 0,1-1 0,1 1 0,1 1 0,0-1 0,23-29 0,-27 41 0,1 0 0,1 1 0,-1 0 0,1 0 0,0 1 0,1 0 0,-1 0 0,1 1 0,0 0 0,1 1 0,-1 0 0,1 0 0,0 1 0,0 0 0,0 1 0,0 0 0,18-1 0,-3 2 0,0 1 0,0 2 0,0 0 0,0 1 0,0 2 0,29 9 0,-6-2 850,-23-7-5635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12664,'0'0'8847,"2"11"-7943,6 60 627,-1 109-1,-4-71-312,14 105 2314,-10-121-1074,-13-166-2413,-26-539-15,31 573-30,0 19 0,0 1 0,2-1 0,0 1 0,1 0 0,8-33 0,-9 51 0,-1-1 0,0 1 0,1 0 0,-1-1 0,1 1 0,0 0 0,-1-1 0,1 1 0,0 0 0,0 0 0,0 0 0,0 0 0,0 0 0,0 0 0,0 0 0,0 0 0,0 0 0,1 0 0,-1 0 0,0 1 0,0-1 0,1 1 0,-1-1 0,0 1 0,1-1 0,-1 1 0,1 0 0,-1-1 0,1 1 0,-1 0 0,1 0 0,-1 0 0,0 0 0,1 1 0,-1-1 0,3 1 0,4 1 0,0 1 0,0 1 0,0-1 0,-1 1 0,9 6 0,-8-4 0,155 102 0,-139-89 0,-2 0 0,0 2 0,-1 0 0,29 38 0,-48-56 0,108 160 0,-95-137 0,-1 0 0,-2 1 0,-1 0 0,13 45 0,-22-66 0,-1-1 0,0 1 0,0 0 0,-1-1 0,1 1 0,-1 0 0,0-1 0,-1 1 0,1 0 0,-1-1 0,0 1 0,-1-1 0,1 1 0,-4 5 0,2-4 0,-1-1 0,-1 1 0,0-1 0,1 0 0,-2 0 0,1 0 0,-1-1 0,0 0 0,-10 7 0,3-3 0,0-1 0,-1-1 0,0 0 0,0-1 0,0 0 0,-1-1 0,0-1 0,0 0 0,-1-1 0,1-1 0,-1-1 0,1 0 0,-17-1 0,-1-2 0,0-1 0,1-2 0,-1-1 0,1-2 0,-34-12 0,39 10 0,-3-1 0,54 24 0,3-1-3935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03:3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12160,'0'0'10327,"-15"6"-9601,7-3-599,-1 0-1,0 1-1,1 0 0,-1 0 0,1 0 0,0 1 1,0 1-1,0-1 0,1 1 0,0 0 1,-9 11-1,7-5 198,0 0 0,1 1 0,1 0 1,0 0-1,0 1 0,2 0 0,0 0 0,0 0 1,-4 26-1,9-38-252,-1 0-1,1 0 1,0 0 0,0 0-1,0 0 1,0 0 0,0 0-1,1 0 1,-1 0 0,0 0-1,1 0 1,-1 0 0,1 0-1,0-1 1,0 1 0,0 0 0,0 0-1,0-1 1,0 1 0,0 0-1,1-1 1,-1 1 0,0-1-1,1 0 1,-1 1 0,1-1-1,0 0 1,-1 0 0,1 0 0,0 0-1,0 0 1,-1-1 0,1 1-1,0 0 1,0-1 0,3 1-1,0 0 87,0-1 0,0 0-1,0 0 1,0 0 0,0 0 0,0-1-1,0 0 1,0 0 0,-1 0-1,1-1 1,0 1 0,-1-1-1,9-5 1,-4 1-157,0-1 0,-1 0 0,0-1 0,0 0 0,0 0 0,-1 0 0,-1-1 0,1 0 0,5-11 0,7-17 0,17-43 0,-24 50 0,-10 27 0,-1 0 0,0-1 0,1 1 0,-1-1 0,-1 1 0,1-1 0,0 0 0,-1-3 0,0 22 0,1 0 0,0 1 0,1-1 0,0 0 0,1 0 0,1 0 0,1-1 0,0 1 0,1-1 0,0 0 0,14 22 0,-17-32 0,1 0 0,-1 0 0,1-1 0,0 1 0,0-1 0,0 0 0,0 0 0,0-1 0,0 1 0,1-1 0,0 0 0,-1 0 0,1 0 0,0-1 0,0 0 0,0 0 0,0 0 0,0 0 0,0-1 0,5 0 0,11 0 0,-1-2 0,0 0 0,32-9 0,-48 10 0,42-13 850,-22 3-5635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4:5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9648,'0'0'14259,"10"1"-13879,45 3 48,190 25 2415,-195-24-2268,13 4 242,-51-8-636,1 1 1,-1-2-1,1 0 1,0 0-1,-1-1 1,18-4-1,5 0 326,-33 5-486,-1 1 0,0-1 0,0 0 0,1 0 0,-1-1 0,0 1 0,0 0 0,1 0 0,-1 0 0,0-1 0,0 1 0,0-1 0,1 1 0,-1-1 0,0 1 0,0-1 0,0 0 0,0 0 0,0 1 0,0-1 0,0 0 0,0 0 0,-1 0 0,1 0 0,0 0 0,0 0 0,-1 0 0,1 0 0,-1-1 0,1 1 0,-1 0 0,1-2 0,5-15-469,-2 13-3835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4:5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11656,'0'0'15976,"12"-2"-15632,85-22 580,-64 15-405,1 1 0,38-3-1,-54 10-305,1 2 0,-1 0-1,27 5 1,-24-2 21,35 0 1,-9-2 49,-29 0-180,0-2 0,20-1 0,-17-1-39,-15 2-47,-1 0 1,1 0-1,0-1 0,0 0 1,-1 0-1,1 0 1,-1-1-1,1 0 1,-1 0-1,0 0 1,1 0-1,-1-1 1,7-5-1,-7 3-349,10-11 752,-8 7-4878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1 665 10248,'0'0'9318,"10"-9"-8917,143-140 1279,-113 109-1100,-3-1 0,-1-2-1,-2-1 1,-2-2-1,-2-1 1,24-53 0,-1-17 874,-41 89-750,-31 75 131,-14 58 0,25-78-761,2 1 0,2-1-1,0 1 1,0 45 0,4-69-61,0 1 0,1-1 1,-1 0-1,1 0 0,0 0 1,0 0-1,0 1 0,0-1 0,1-1 1,0 1-1,-1 0 0,1 0 1,1-1-1,-1 1 0,1-1 1,-1 1-1,1-1 0,0 0 0,0 0 1,0 0-1,1-1 0,-1 1 1,0-1-1,1 0 0,0 0 1,0 0-1,-1 0 0,1-1 0,0 1 1,1-1-1,-1 0 0,0 0 1,0-1-1,0 1 0,0-1 1,1 0-1,-1 0 0,0 0 0,0-1 1,7-1-1,-1-1 11,0 0 1,-1-1-1,1 0 0,0 0 1,-1-1-1,0-1 1,0 1-1,-1-1 0,0-1 1,9-8-1,9-11 68,34-45 0,-36 40-36,-6 11 49,-1-2 0,-2 0 0,0-1-1,-1-1 1,-1 0 0,-1-1 0,13-40 0,-24 55 68,-6 12 0,-7 12-17,3 8-117,1-1-1,1 1 1,1 1 0,1-1-1,1 1 1,1 0-1,1 0 1,0 0-1,2 0 1,1 0-1,5 28 1,-2-32-39,2 0 0,0 0 0,15 30 0,6 17 0,-27-65 46,0 0-1,1 0 1,-1 0-1,0 0 1,1 0-1,-1 0 1,1-1 0,-1 1-1,1 0 1,-1 0-1,1 0 1,0-1-1,-1 1 1,1 0-1,0-1 1,-1 1 0,1-1-1,1 1 1,-1 0-290,-1-1 0,1 0 1,-1 0-1,1 0 0,-1 0 1,1 0-1,0 0 0,-1 0 1,1 0-1,-1-1 0,1 1 1,-1 0-1,1 0 0,0 0 1,-1 0-1,1-1 0,-1 1 0,1 0 1,0-1-1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15472,'0'0'5113,"4"12"-4676,-3-9-403,4 13 175,0 0 1,-1 0-1,2 26 1,-4-20 74,-2-5 82,2 0-1,0 0 1,8 29 0,-10-45-309,1 1 1,-1-1 0,1 0 0,-1 1-1,1-1 1,0 0 0,-1 0-1,1 0 1,0 0 0,0 1 0,0-1-1,0 0 1,0 0 0,0-1 0,0 1-1,0 0 1,2 1 0,-2-2-23,0 0-1,0 1 1,0-1 0,-1 0 0,1 0 0,0 0 0,0 0-1,0 0 1,0 0 0,0 0 0,0-1 0,0 1 0,0 0 0,0-1-1,0 1 1,-1 0 0,1-1 0,0 1 0,1-1 0,3-4 34,1 1 0,-1-1 0,-1 0 0,1 0 0,5-8 0,-8 11-86,29-43-594,-23 34-2109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15272,'0'0'3343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69 11352,'0'0'6271,"-3"17"-5773,-5 53 252,3 70 0,6-51 427,4 0-1,21 113 1,-23-187-569,0-1 0,1-1 0,10 22 0,-14-35-589,0 0 1,0 0-1,0 0 0,0 0 0,0 1 0,0-1 0,0 0 1,0 0-1,0 0 0,0 0 0,0 1 0,0-1 0,0 0 1,1 0-1,-1 0 0,0 0 0,0 0 0,0 0 1,0 0-1,0 1 0,0-1 0,1 0 0,-1 0 0,0 0 1,0 0-1,0 0 0,0 0 0,1 0 0,-1 0 0,0 0 1,0 0-1,0 0 0,0 0 0,1 0 0,-1 0 1,0 0-1,0 0 0,0 0 0,0 0 0,1 0 0,-1 0 1,0 0-1,0 0 0,0 0 0,0 0 0,1 0 0,-1 0 1,0-1-1,0 1 0,0 0 0,0 0 0,0 0 1,0 0-1,1 0 0,-1 0 0,0-1 0,0 1 0,0 0 1,0 0-1,0 0 0,0 0 0,0-1 0,0 1 0,5-11 429,-3-13-137,-1 1 0,0-1 0,-2 0 0,-7-44 1,3 20-16,-3-26 374,-2 0 0,-40-138 0,36 165-340,7 21 211,-14-34-1,20 59-537,1 0 1,-1 0-1,0 0 0,1 1 1,0-1-1,-1 0 0,1 0 1,0 0-1,-1 0 0,1 0 1,0 0-1,0 0 0,0 0 1,0 0-1,0 0 0,0 0 1,0 0-1,0 0 0,0 0 1,0 1-1,0-1 0,1 0 1,-1 0-1,0 0 0,1 0 0,-1 0 1,1 0-1,-1 0 0,1 1 1,-1-1-1,1 0 0,-1 0 1,1 1-1,0-1 0,0 0 1,-1 1-1,1-1 0,0 1 1,0-1-1,0 1 0,-1-1 1,1 1-1,0 0 0,0-1 1,0 1-1,0 0 0,0 0 1,0 0-1,0-1 0,0 1 1,1 0-1,6 0 8,1 0 0,-1 0 0,0 1 0,15 3 0,42 11-11,111 44 0,-146-48 0,-2 2 0,1 1 0,-2 1 0,0 1 0,-1 1 0,-1 2 0,0 0 0,-2 2 0,29 32 0,-44-44 0,11 12 0,-1 2 0,-2 0 0,26 44 0,-39-61 0,0-1 0,-1 1 0,1 0 0,-1 1 0,0-1 0,-1 0 0,1 0 0,-1 1 0,-1-1 0,1 1 0,-1-1 0,0 1 0,-1-1 0,1 1 0,-1-1 0,0 0 0,-1 1 0,0-1 0,0 0 0,0 0 0,-1 0 0,-5 9 0,-2-1 0,-1-1 0,0 0 0,-1-1 0,-1 0 0,0-1 0,0 0 0,-1-1 0,-19 10 0,-10 3 0,-74 30 0,-40-5 0,152-47 0,0 0 0,0 0 0,0-1 0,0 1 0,0-1 0,-9-2 0,-4 1 0,44-5 225,-20 3-4385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28 13264,'0'0'6985,"11"8"-6439,-1 0-359,1-1-1,1-1 0,-1 1 0,1-2 0,0 1 0,1-2 1,-1 0-1,1 0 0,0-1 0,16 2 0,-20-5 99,1 1-1,-1-1 0,0-1 0,0 0 1,0 0-1,1 0 0,-1-2 1,13-3-1,-21 5-242,0 1-1,-1-1 1,1 1 0,0-1-1,0 0 1,-1 1 0,1-1 0,0 0-1,-1 1 1,1-1 0,-1 0-1,1 0 1,-1 1 0,0-1-1,1 0 1,-1 0 0,0 0 0,1 0-1,-1 0 1,0 0 0,0 1-1,0-1 1,0 0 0,0 0-1,0 0 1,0 0 0,0 0 0,0 0-1,0 0 1,0 0 0,-1 0-1,1 1 1,0-1 0,-1 0-1,1 0 1,0 0 0,-1 1 0,1-1-1,-1 0 1,0 0 0,1 1-1,-2-2 1,-1-2 82,-1 0-1,1 0 1,-1 0-1,0 0 1,-8-5-1,8 6-45,-1 1 0,1 0 0,-1 0-1,1 0 1,-1 0 0,0 1-1,0-1 1,0 1 0,0 0 0,0 1-1,0 0 1,-9 0 0,5 0 26,0 2 1,0-1-1,0 1 1,1 1-1,-1-1 0,-13 8 1,7-3 31,0 1 1,1 1-1,0 0 1,1 1-1,0 1 1,0 0-1,-13 16 1,19-20-51,1 1 0,0 0 0,1 0 0,0 0 1,1 0-1,-5 12 0,7-17-42,1 0 1,0 0-1,0 1 1,1-1-1,-1 0 1,1 0-1,0 1 1,0-1-1,0 0 0,0 1 1,0-1-1,1 0 1,-1 0-1,1 1 1,0-1-1,0 0 0,0 0 1,1 0-1,-1 0 1,1 0-1,-1 0 1,4 3-1,2 2-26,0 1 0,1-1 0,1-1 0,-1 0 0,1 0 0,0 0 0,0-1 1,1-1-1,0 0 0,0 0 0,1-1 0,-1 0 0,1 0 0,21 3 0,-16-5-9,1 0 1,-1-2-1,0 1 0,1-2 1,-1 0-1,0-1 0,0-1 0,0 0 1,29-11-1,98-46 842,-60 15-5641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1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426 691 5920,'0'0'5416,"-14"6"-4844,-91 35 618,76-29-441,0 1-1,-51 30 0,31-15 85,40-23-603,0 0 0,0 0 1,0 1-1,1 0 0,0 1 1,0-1-1,1 2 0,0-1 1,0 1-1,0 0 1,1 0-1,1 1 0,-10 18 1,13-22-96,1 0-1,0 0 1,0 1 0,1-1 0,-1 1-1,1-1 1,0 0 0,1 1 0,0 5 0,-1-8-71,1 0 0,-1 0 0,1 0 1,0 0-1,0-1 0,0 1 1,0 0-1,0-1 0,0 1 0,1-1 1,0 1-1,-1-1 0,1 1 1,0-1-1,0 0 0,0 0 0,0 0 1,3 1-1,-3-2-15,0 0 1,1 0-1,-1-1 0,0 1 0,1-1 1,-1 0-1,0 0 0,1 0 1,-1 0-1,0 0 0,1-1 1,-1 1-1,0-1 0,1 1 0,3-2 1,35-17 444,-39 18-473,16-9 235,0-2-1,-1 0 1,-1-2 0,0 1 0,0-2-1,-2 0 1,0-1 0,0 0 0,-2-1-1,14-23 1,-24 41 643,1 6-454,4 20-345,0 2-21,-4-22-63,0 0 0,0 0 0,1-1-1,0 1 1,0-1 0,1 0 0,0 0 0,0-1 0,0 1 0,1-1 0,-1 0 0,1-1 0,1 1-1,8 4 1,-9-6-10,0 0 0,-1-1-1,1 0 1,0 0 0,0 0-1,0-1 1,1 0 0,-1 0 0,0 0-1,0-1 1,0 0 0,1 0-1,-1-1 1,0 0 0,0 0-1,0 0 1,0-1 0,7-2-1,13-8 2,-1 0 0,-1-2 0,0-1-1,39-31 1,-32 20-2,0-2 1,42-53-1,-49 51 5,-3-2 0,-1 0-1,-1-2 1,-1 0 0,-2 0 0,14-49 0,-10 16 77,-3 0-1,12-106 1,-26 144-26,-1 1-1,-2-1 1,0 0-1,-6-31 1,6 59-52,0-1 0,0 1-1,-1-1 1,1 1 0,0-1 0,-1 1 0,0-1 0,1 1 0,-1 0 0,0-1 0,1 1-1,-1 0 1,0 0 0,-1-2 0,2 3-2,-1 0 0,1-1 0,-1 1 0,1 0 0,-1 0 0,1-1 0,-1 1 0,0 0 0,1 0 0,-1 0 0,1 0 0,-1 0 0,1 0 0,-1 0 0,0 0 0,1 0 0,-1 0 0,1 0 0,-1 0 0,1 0 0,-1 0 0,1 0 0,-1 1 0,0-1 0,-2 2 9,0 0 0,0 0 0,1 0-1,-1 0 1,1 0 0,0 1 0,0-1 0,-1 1 0,2-1 0,-4 6-1,-6 13-2,1 0 0,2 0 0,0 1 0,1 1 0,1-1 0,1 1 0,-2 31 0,2 11-26,4 91 1,2-120 11,1 1 0,1-1 0,3 0 0,0-1 0,20 58-1,20 42 136,-44-132-122,0 1 0,0-1 1,0 0-1,1 1 0,-1-1 1,1 0-1,0-1 0,0 1 0,0 0 1,0-1-1,0 0 0,1 0 1,4 3-1,18 12 82,-25-16-97,1 0 0,-1 0 0,1 0-1,-1 0 1,1 0 0,-1 0-1,1 0 1,0-1 0,0 1-1,-1-1 1,1 1 0,0-1 0,0 0-1,-1 0 1,1 0 0,0 0-1,0 0 1,0 0 0,0 0 0,3-1-1,-1-1 46,-1 1 0,1-1-1,0 0 1,-1 1 0,1-2 0,-1 1-1,0 0 1,0-1 0,4-3 0,-2 0-246,0 1 1,0-1-1,-1 1 1,7-13-1,-9 15-282,-1 0 0,1 0 0,-1-1 1,1 1-1,-1-1 0,0 0 0,-1 1 0,2-7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13168,'0'0'7041,"-3"13"-6180,-6 42 101,1 1 0,0 71-1,8-95-551,10 203 2863,-2-124 576,-8-111-3850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15072,'0'0'4729,"12"1"-3917,118 4 2192,191-18 1,-308 12-2640,-1-2 0,1 1 0,-1-2 1,1 0-1,-1 0 0,16-9 0,8-7-3666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1 964 13768,'0'0'4713,"12"-13"-3877,48-53 460,65-93 0,-72 74-35,79-172 0,-121 233-822,-1 0-1,0 0 1,-2-1-1,-1 0 0,6-37 1,-13 51 44,-4 10 83,-8 19 77,-14 34-238,2 1 0,-20 67 0,39-103-329,0 0 0,2 1 0,-1 0 0,2 0-1,1 0 1,0 0 0,1 0 0,1 0 0,1 1-1,0-1 1,8 27 0,-9-42-60,0 0 1,0 0-1,0 0 0,0 0 0,1 0 1,-1 0-1,1 0 0,0-1 0,-1 1 1,1 0-1,1-1 0,-1 0 0,0 0 1,1 1-1,-1-1 0,1 0 1,-1-1-1,1 1 0,0 0 0,0-1 1,0 0-1,0 0 0,0 0 0,0 0 1,0 0-1,0 0 0,1-1 0,-1 1 1,0-1-1,0 0 0,0 0 0,1 0 1,-1-1-1,0 1 0,0-1 0,4-1 1,6-1 33,1-2 0,-1 0 0,0-1 0,-1 0 0,1-1 0,21-15 0,-7 2 18,-1-2 0,-1-1 0,-1-2 0,-1 0 0,22-30 1,89-149 405,-93 138-429,72-132-45,-111 196 0,-1 0 0,0 0 0,0 0 0,0 0 0,-1 0 0,1 0 0,0-1 0,-1 1 0,1 0 0,-1-1 0,0 1 0,0 0 0,0-4 0,-6 16 0,-67 244 0,62-203 0,3 2 0,1-1 0,2 54 0,3-65 0,2 42 0,1-75 0,-1-1 0,2 0 0,-1 0 0,1-1 0,0 1 0,0 0 0,1 0 0,-1-1 0,5 7 0,-6-11 61,1-1-1,-1 1 1,1 0 0,-1-1 0,1 1-1,0-1 1,0 1 0,0-1-1,0 0 1,0 0 0,0 1-1,0-1 1,3 1 0,15 2-4846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3 128 15776,'0'0'5199,"12"3"-4577,-4-1-522,0 1 37,0-1-1,1 0 1,-1-1 0,1 1 0,-1-2 0,1 1 0,0-1-1,-1 0 1,1-1 0,15-3 0,-16 1 45,0 0-1,-1-1 1,1 1-1,-1-2 1,0 1 0,0-1-1,9-8 1,-14 11-113,1 0 1,-1 0-1,0-1 0,0 1 1,0 0-1,0-1 1,-1 1-1,1-1 0,-1 0 1,1 1-1,-1-1 1,0 0-1,0 0 0,0 0 1,-1 0-1,1 0 1,-1 0-1,1 0 0,-1 0 1,0 0-1,0 0 1,-1 0-1,1 0 0,-1-4 1,1 6-34,-1 0-1,1-1 1,-1 1 0,1 0-1,-1-1 1,1 1 0,-1 0 0,0-1-1,0 1 1,0 0 0,0 0 0,0 0-1,0 0 1,0 0 0,0 0-1,0 0 1,0 0 0,0 0 0,-1 0-1,1 1 1,0-1 0,-1 1-1,1-1 1,-2 0 0,0 1 15,0 0 1,0 0 0,0 0-1,0 0 1,0 0-1,0 1 1,0-1-1,1 1 1,-1 0-1,0 0 1,-4 1-1,-6 5 133,-1 1-1,1 0 0,-20 15 0,29-20-130,-4 3 50,0 0 0,1 1 0,0-1 0,0 2 0,0-1 0,1 1-1,0 0 1,1 0 0,-8 15 0,11-19-39,1 0 1,-1 1-1,1-1 0,0 1 1,0-1-1,0 1 0,1-1 1,0 1-1,0 0 0,0-1 0,0 1 1,1-1-1,-1 1 0,1 0 1,0-1-1,1 0 0,-1 1 1,1-1-1,0 0 0,0 0 0,0 0 1,5 6-1,-1-2 23,1-1 0,0 0 0,0 0 0,1-1-1,0 1 1,0-2 0,0 1 0,1-1 0,0-1 0,0 0 0,0 0 0,1 0 0,-1-1-1,1-1 1,-1 0 0,1 0 0,12 0 0,-4-3-87,-1-2 0,1 0 0,-1-1 0,0-1 0,27-12 0,1 1 0,-23 8 427,30-15 1,-12 0-5240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14968,'0'0'5297,"-4"16"-4529,-8 31-87,3 0-1,-5 68 1,13 165 1647,5-220-1283,3-1-1,25 100 0,-32-157-1023,2 6 185,0 1 1,1-1-1,0 0 1,0 1 0,0-1-1,1 0 1,1-1 0,-1 1-1,7 7 1,-9-14-214,-1 0 1,1 0-1,-1-1 0,1 1 1,-1 0-1,1-1 0,0 1 0,-1-1 1,1 1-1,0-1 0,0 0 1,-1 1-1,1-1 0,0 0 1,0 0-1,-1-1 0,1 1 0,0 0 1,-1 0-1,1-1 0,0 1 1,-1-1-1,4-1 0,0 0-127,1-1 0,0 1 0,-1-1 0,0-1 0,6-3 0,6-8-3963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15272,'0'0'2401,"15"-10"-1723,-3 1-520,-6 4-88,-1 0 0,1 1 1,1 0-1,-1 0 1,1 1-1,-1 0 0,1 0 1,0 0-1,0 1 1,0 0-1,0 0 1,0 0-1,1 1 0,13 0 1,-6 3 104,0 0 0,0 1 0,0 1 0,0 0 0,-1 1 0,0 0 0,0 2 0,0-1 1,15 12-1,-8-5 109,-1 2 0,0 0-1,-2 2 1,32 34 0,-15-10 394,-2 2 1,44 74-1,-66-99-394,-2 1 0,0-1 0,-1 1 1,-2 1-1,1-1 0,-2 1 0,-1 0 1,0 0-1,-2 1 0,1 20 0,-3-34-218,-1 0-1,1 0 1,-1 0-1,-1-1 1,1 1-1,-1 0 0,0-1 1,-1 1-1,1-1 1,-1 0-1,-1 0 1,1 0-1,-1 0 0,-9 10 1,6-10 99,0 1-1,0-1 1,-1 0 0,0-1-1,0 0 1,0 0 0,-1-1-1,0 0 1,-15 5 0,3-3 83,0-1 0,0-2 0,0 0 1,-1-1-1,1-1 0,-1-1 0,1-1 1,-38-6-1,-21-16 637,9 2-1865,25 16-2865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14968,'0'0'6607,"-8"15"-5815,2-4-607,-3 3 114,1 0 1,0 1-1,1 0 1,1 0 0,0 1-1,-3 16 1,9-25-122,0 0 0,1 0 0,-1 0 0,1 0 0,1-1 0,-1 1 1,1 0-1,0 0 0,1-1 0,-1 1 0,2-1 0,-1 0 1,0 0-1,1 0 0,0 0 0,1-1 0,-1 0 0,1 0 0,0 0 1,0 0-1,1-1 0,-1 1 0,1-2 0,0 1 0,7 3 0,-11-7-174,0 1-1,0-1 0,0 1 0,0-1 0,0 0 0,0 0 0,0 0 0,0 0 0,0 0 0,0-1 0,0 1 0,0-1 0,0 1 0,0-1 0,0 0 1,0 1-1,0-1 0,2-2 0,9-6-3628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17383,'0'0'3368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1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0 305 9848,'0'0'10311,"13"-6"-9871,-4 1-333,-3 2-42,0-1 0,0 1 0,0 1 0,1-1 0,-1 1 0,1 0 0,-1 1 0,1 0 0,0 0 0,0 0 0,8 1 0,200-5 2344,-175 3-1994,516-39 3886,-405 28-3701,106 1 331,-142 9-554,74 2 216,75-3 46,-158-1-463,79-3 122,196-5 176,-235 17-430,35-2-28,90-2-16,-66 2 0,132-8 0,-230 1 0,75 2 0,-22 3 0,20 2 0,194 21 0,-132-8 0,-188-10 0,62-1 0,-4-1 0,-14-1 0,133-15 0,-117 5 0,66-13 0,46-1 0,-79 10 0,18 0 0,79 1 0,470-45 0,-647 48 0,7 0 0,113-28 0,-170 33 850,-8 2-5635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1 728 13056,'0'0'9546,"12"-5"-8949,1 0-433,0-1 0,-1-1-1,0 0 1,0 0-1,0-1 1,14-13 0,38-37 710,-3-2 1,61-79 0,-81 85-486,8-7 560,-3-3 0,56-100-1,-67 102 1511,-52 81-2363,-73 149-96,79-144 0,2 1 0,1 1 0,0 0 0,2 0 0,-3 31 0,7-41 0,0 4 0,0-1 0,2 27 0,0-41 0,1 0 0,0 0 0,-1-1 0,1 1 0,1 0 0,-1 0 0,1 0 0,0-1 0,0 1 0,0-1 0,1 0 0,-1 1 0,1-1 0,5 5 0,-7-8 0,1 0 0,0 1 0,-1-1 0,1 0 0,0 0 0,0-1 0,0 1 0,0 0 0,-1 0 0,1-1 0,0 0 0,0 1 0,0-1 0,1 0 0,-1 0 0,0 0 0,0 0 0,0 0 0,0 0 0,0-1 0,0 1 0,0-1 0,0 1 0,-1-1 0,1 0 0,0 1 0,3-3 0,6-3 0,-1 0 0,0-1 0,13-12 0,-22 19 0,37-35 0,-2-1 0,42-55 0,-6 6 0,43-56 0,-66 80 0,-45 60 0,-3 8 0,0 10 0,-6 33 0,0-1 0,2 69 0,4-103 0,0-1 0,1 1 0,1-1 0,0 0 0,1 0 0,0 0 0,1-1 0,0 1 0,11 16 0,-13-25 51,1 0 1,0-1-1,0 1 0,1-1 1,-1 0-1,1 0 1,0-1-1,0 1 0,0-1 1,0 0-1,0-1 0,1 1 1,-1-1-1,1 0 1,0 0-1,0-1 0,0 0 1,11 1-1,6 0-996,1-1-1,0-1 1,26-4-1,-39 3-183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13264,'0'0'1328,"83"18"-800,-11-6 8,27 0-40,4 2 15,0-12-87,-4 2 8,-9-2-128,-3-2 8,-19-2-120,-3-4 8,-9 0-96,-7-2 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13056,'0'0'9738,"-7"15"-8870,0 1-671,-42 110 1614,42-105-1273,1 1 0,0 0-1,2 0 1,-3 31 0,7-52-493,0 10 370,0 0 0,0 0 0,3 11 0,-3-20-317,0 0 0,0 0 0,1 0 0,-1-1 0,1 1-1,-1 0 1,1 0 0,0-1 0,0 1 0,-1 0 0,1-1-1,0 1 1,0-1 0,1 1 0,-1-1 0,0 1-1,0-1 1,1 0 0,-1 0 0,1 0 0,-1 0 0,1 0-1,0 0 1,-1 0 0,1 0 0,2 0 0,-2 0-102,-1-1 0,1 0 1,-1 0-1,0-1 0,1 1 1,-1 0-1,1 0 1,-1-1-1,0 1 0,1-1 1,-1 1-1,0-1 0,0 1 1,2-2-1,7-5-3598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17791,'0'0'2648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1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13768,'0'0'8465,"-6"16"-7621,-3 12-528,-13 40 1110,-21 106 0,31-55 1164,5 143 1,7-252-2302,-1-8-224,1 1 0,0-1 1,0 1-1,0-1 0,0 1 0,0-1 1,0 1-1,1 0 0,-1-1 0,1 0 1,0 1-1,0-1 0,0 1 0,0-1 1,2 4-1,2-5 950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18391,'0'0'2498,"15"3"-1780,27 5 14,1-2-1,48 1 1,-53-7-249,128-3 1841,-133 0-1407,0-1 0,65-16 0,-15-7 17,-54 16-4649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1 794 12160,'0'0'7825,"10"-4"-7225,-2 2-497,0-1 0,-1-1 1,1 0-1,-1 0 1,0 0-1,0-1 0,0 0 1,0 0-1,-1 0 1,6-7-1,213-242 2596,-202 229-2434,137-162 2319,-121 125 250,-82 125-2422,10-18 299,-29 58-1,54-87-607,0 0 0,1 0-1,1 1 1,1 0 0,0 1 0,2-1-1,-4 32 1,7-45-103,0-1 0,0 0 0,0 1 0,0-1 0,0 0 0,1 1 0,0-1 0,0 0 0,0 0 0,0 1 0,0-1 0,1 0 0,-1 0 0,1-1 0,3 5 0,-4-5 0,1 0 0,0-1 0,-1 0 0,1 1 0,0-1 0,0 0 0,0 0 0,0 0 0,0 0 0,0 0 0,0-1 0,0 1 0,1 0 0,-1-1 0,0 0 0,0 0 0,0 1 0,1-1 0,-1 0 0,0-1 0,0 1 0,1 0 0,-1-1 0,2 0 0,10-3 0,-1-1 0,0-1 0,-1 1 0,1-2 0,-1 0 0,-1 0 0,1-1 0,-1-1 0,12-12 0,12-13 0,38-49 0,-37 39 0,-1-2 0,-2-1 0,33-66 0,-37 55 0,37-56 0,-65 113 0,1-1 0,-1 0 0,1 0 0,-1 0 0,0-1 0,0 1 0,1 0 0,-2-1 0,1 1 0,0-1 0,0 1 0,-1-1 0,1-5 0,-28 66 0,-25 108 0,44-135 0,2 1 0,2-1 0,-2 52 0,5-28 0,0-26 0,1 1 0,6 52 0,-6-80 34,1 0 0,-1 0 1,1 0-1,0 0 0,0 0 0,-1 0 0,1-1 0,0 1 1,1 0-1,-1-1 0,0 1 0,0 0 0,1-1 0,-1 0 1,1 1-1,-1-1 0,1 0 0,-1 0 0,1 1 0,0-2 1,0 1-1,0 0 0,-1 0 0,1 0 0,0-1 0,3 1 1,3 1-442,0-1 0,0-1 0,0 1 0,15-3 0,-8 2-2416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2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22 191 4416,'0'0'9161,"10"-5"-8818,35-15 1,-41 19-271,0-1 0,0 1 1,0 1-1,0-1 1,0 0-1,0 1 1,1 0-1,5 0 0,12 0 264,-10-1-166,0-1 1,0-1 0,-1 0-1,1 0 1,-1-1-1,15-7 1,-23 10-122,0-1 0,0 0 1,0 0-1,0 0 0,0 0 0,-1 0 0,1-1 1,-1 1-1,1-1 0,-1 0 0,0 1 1,0-1-1,0 0 0,0 0 0,-1 0 1,1-1-1,-1 1 0,0 0 0,0-1 0,0 1 1,0 0-1,0-1 0,-1 1 0,0-1 1,1 1-1,-2-7 0,1 8-22,-1 0 0,0-1 1,0 1-1,0-1 0,0 1 0,0 0 0,0 0 1,-1-1-1,1 1 0,-1 0 0,1 0 0,-1 1 1,0-1-1,0 0 0,0 0 0,0 1 0,0-1 0,0 1 1,0 0-1,0 0 0,-1-1 0,1 1 0,0 1 1,-1-1-1,1 0 0,-1 1 0,-3-1 0,-2-1 27,0 1 0,1 0 0,-1 1 0,0-1 0,0 1 0,0 1 0,-14 2 0,13-1 1,0 1 0,0 0 0,1 0-1,-1 0 1,1 1 0,0 1-1,0-1 1,0 2 0,0-1-1,1 1 1,0 0 0,0 0 0,1 1-1,0-1 1,0 2 0,0-1-1,-8 16 1,12-19-20,0 1 1,0 0-1,0 1 1,1-1-1,0 0 0,0 0 1,0 1-1,1-1 0,0 0 1,0 1-1,0-1 1,0 0-1,1 1 0,0-1 1,0 0-1,1 0 0,-1 1 1,1-1-1,3 5 1,-1-1 22,1 0 0,1 0 0,-1-1 1,1 0-1,0 0 0,1 0 0,0-1 1,0 0-1,11 7 0,-9-7 11,1 0 0,0-1-1,1-1 1,-1 0 0,1 0 0,0-1-1,0 0 1,1-1 0,-1 0 0,22 2-1,-17-5 10,-1 1-1,0-2 1,1 0-1,-1-1 0,1 0 1,-1-2-1,28-8 1,20-9 133,-37 16-3098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35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7632,'0'0'6152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37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50 7936,'0'0'233,"11"-6"-361,4-3 115,32-16 5,-37 23 99,7-6 4702,-30 23-3371,-11 10-1158,1 1 0,2 1 0,0 1 0,2 1 0,1 0 0,-24 55 0,32-58-100,2 0 0,0 1-1,1 0 1,2 0 0,1 1 0,1-1-1,1 1 1,2 0 0,6 54-1,-5-73-64,1 1 0,0 0-1,1-1 1,6 16 0,-8-22-73,0-1 0,0 0-1,0 0 1,0 0 0,0 0 0,0-1 0,1 1 0,-1 0 0,0 0 0,1-1 0,0 1 0,-1-1 0,1 1-1,0-1 1,0 0 0,0 0 0,0 1 0,0-2 0,0 1 0,0 0 0,0 0 0,0-1 0,1 1-1,-1-1 1,0 1 0,0-1 0,3 0 0,1-1 6,0 0 1,0 0-1,-1-1 1,1 0-1,-1 0 0,0 0 1,0-1-1,1 0 1,-1 0-1,5-4 0,2-3 36,0 0-1,18-21 1,67-86 250,-5 4 54,8-9 743,-100 170-443,-5 111-313,6-138-296,0-1 0,2 0 1,0 1-1,1-1 0,13 37 1,-15-52-45,1 0 0,-1 0 0,1-1 1,-1 1-1,1-1 0,0 1 0,1-1 1,-1 0-1,1 0 0,0-1 0,0 1 1,0-1-1,0 0 0,1 0 1,7 4-1,-9-6-8,0 0 0,0 0-1,0 0 1,0-1 0,0 1 0,0-1 0,0 0 0,0 0 0,0 0 0,0 0 0,1-1 0,-1 1-1,0-1 1,0 0 0,0 1 0,-1-1 0,1-1 0,0 1 0,0 0 0,0-1 0,-1 1 0,1-1-1,-1 0 1,1 0 0,-1 0 0,0 0 0,4-4 0,4-7 25,0-1 0,0 0 1,-1 0-1,-1 0 0,9-21 0,27-79 115,-26 60 2,17-87 0,-31 119-87,-1 0-1,-1-1 1,-1 1-1,-1-1 1,0 1 0,-8-41-1,1 43 86,7 19-145,0 1 1,-1-1-1,1 1 1,-1-1-1,1 0 1,-1 1-1,1 0 1,-1-1-1,0 1 1,1-1-1,-1 1 1,1 0-1,-1-1 1,0 1-1,1 0 1,-1-1-1,0 1 1,1 0-1,-1 0 1,0 0-1,0 0 1,1 0-1,-2 0 1,2 0-5,-1 0 0,1 0 1,0 0-1,-1 0 0,1 0 1,0 0-1,0 0 0,-1 0 0,1 0 1,0 0-1,0 0 0,-1-1 1,1 1-1,0 0 0,0 0 0,-1 0 1,1 0-1,0 0 0,0-1 1,-1 1-1,1 0 0,0 0 0,0 0 1,0-1-1,-1 1 0,1 0 1,0 0-1,0 0 0,0-1 0,0 1 1,0 0-1,-1 0 0,1-1 0,0-4-3222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38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74 298 15176,'0'0'3941,"12"5"-3857,40 15-12,-49-19-59,0 1 0,0-2 0,0 1 0,1 0 1,-1-1-1,0 0 0,1 1 0,-1-1 0,0-1 1,1 1-1,-1 0 0,0-1 0,1 0 0,-1 1 0,0-1 1,0-1-1,0 1 0,0 0 0,0-1 0,0 1 0,0-1 1,0 0-1,-1 0 0,1 0 0,-1 0 0,1-1 1,-1 1-1,0-1 0,3-4 0,1-2 31,-1-1-1,0 1 1,0-1-1,-1 0 1,-1-1 0,1 1-1,1-12 1,-3 8 15,1 1 0,-2-1 0,0 0 0,0 0 0,-3-16 0,2 24-26,-1 1-1,0-1 0,0 1 1,0-1-1,-1 1 0,0-1 1,0 1-1,0 0 0,0 0 0,-1 0 1,0 0-1,0 1 0,-1-1 1,1 1-1,-1 0 0,-4-5 1,6 8-17,-1-1 0,1 1 0,0 0 0,-1-1 0,1 1 1,-1 0-1,1 0 0,-1 1 0,0-1 0,1 1 0,-1-1 1,0 1-1,1 0 0,-1 0 0,0 0 0,1 0 0,-1 0 0,0 1 1,1-1-1,-1 1 0,0 0 0,1 0 0,-1 0 0,1 0 1,-5 2-1,0 2 10,-1-1 0,1 1 0,0 1 0,0 0 0,1-1 0,-10 13 0,1 0 24,1 0-1,1 1 0,-11 22 0,18-30-11,1 1-1,0-1 0,0 1 0,1 0 0,1 1 1,0-1-1,-1 19 0,4-24-15,0 0 0,1-1 0,0 1-1,0 0 1,0 0 0,1-1 0,0 1 0,1-1 0,-1 0 0,1 1 0,0-1-1,1 0 1,0-1 0,0 1 0,0-1 0,0 1 0,1-1 0,0-1-1,0 1 1,0-1 0,11 7 0,0 0 35,0-2 0,0 0-1,1-1 1,1 0 0,-1-2 0,32 8 0,-33-11-13,-1-1 0,0 0 0,1-2 0,-1 0 0,1 0 0,-1-2 0,1 0 0,-1 0 0,0-2 0,19-6 0,-2-1 62,-1-2 1,0-1 0,47-30-1,-43 20-215,-24 14-2726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0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291 114 13968,'0'0'3357,"2"-11"-3769,5-34 482,-7 44-61,0-1-1,0 1 0,0-1 0,0 1 0,-1 0 0,1-1 1,-1 1-1,1-1 0,-1 1 0,1 0 0,-1 0 0,0-1 0,1 1 1,-1 0-1,0 0 0,0 0 0,0 0 0,0 0 0,-2-2 0,-23-11 175,19 10-110,1 2-20,-1 0-1,1 0 0,-1 0 1,1 0-1,-1 1 0,1 0 1,-1 1-1,0 0 1,0 0-1,1 0 0,-1 0 1,0 1-1,1 0 0,-1 1 1,1 0-1,-1 0 1,1 0-1,0 1 0,-12 6 1,11-5 0,0 0 0,-1 1 1,2 0-1,-1 0 1,1 1-1,-1 0 0,1 0 1,1 0-1,0 1 0,-1 0 1,2 0-1,-1 0 0,1 0 1,0 1-1,-4 13 0,4-5 27,0 0 0,1 0-1,0 0 1,2 1-1,0-1 1,1 0 0,3 31-1,-1-35-19,1 0-1,0 0 1,0-1 0,1 1-1,1-1 1,0 0-1,1 0 1,0 0 0,0-1-1,1 0 1,13 14-1,-11-14 5,0 0 0,1-1-1,0 0 1,1-1-1,0-1 1,0 1-1,1-2 1,0 1 0,0-2-1,19 7 1,-22-9-31,0-1 0,0 0 0,0-1-1,1 0 1,-1-1 0,0 1 0,1-2 0,-1 1 0,0-2 0,1 1 0,-1-1 0,0 0 0,0-1 0,0 0 0,15-8 0,-4 0 33,0-1 0,0-1 0,-1-1 1,-1-1-1,27-28 0,69-95 214,-55 63-128,-13 14 15,21-24 229,-65 83-370,0 0 0,1-1 0,-1 1 0,0 0 0,1 0-1,0 1 1,-1-1 0,1 0 0,0 1 0,0 0 0,0 0 0,0-1 0,0 2 0,0-1 0,1 0 0,-1 1 0,0-1 0,0 1-1,0 0 1,1 0 0,-1 0 0,0 1 0,0-1 0,0 1 0,0 0 0,4 1 0,6 3 51,-1 1 0,0 0 0,0 1 1,22 17-1,-22-15 27,1-1 1,17 9 0,-19-13 275,-29-11-171,2 2-147,0 1-1,-1 0 0,-27-1 1,35 5-39,-1 0 0,0 1 1,1 0-1,-1 0 0,1 1 1,-1 1-1,-17 6 0,17-5-5,0 1-1,0 1 1,0-1-1,1 2 1,0-1-1,0 1 1,0 1-1,1-1 1,0 1-1,1 1 0,-1 0 1,2 0-1,-1 0 1,1 1-1,1 0 1,0 0-1,-8 21 1,10-22-10,0 0 1,0 0 0,1 0-1,0 0 1,1 1 0,0-1-1,0 1 1,1-1-1,0 1 1,1-1 0,0 0-1,1 1 1,0-1 0,0 0-1,1 0 1,0 0-1,0 0 1,1 0 0,0-1-1,1 1 1,0-1 0,0 0-1,1-1 1,0 1-1,0-1 1,1 0 0,0-1-1,0 0 1,0 0 0,1 0-1,10 5 1,-13-8-3,1-1 1,-1 1-1,0-1 0,1-1 1,-1 1-1,1-1 0,-1 0 1,1 0-1,0-1 0,-1 0 1,1 0-1,0 0 1,-1 0-1,1-1 0,-1 0 1,11-3-1,-10 2 5,0-1-1,0 0 1,0 0 0,0-1-1,-1 0 1,1 0 0,-1 0-1,0 0 1,0-1 0,-1 0-1,1 0 1,-1 0 0,7-12-1,1-5 26,0 0-1,-2-1 1,14-46 0,11-76 108,-33 135-127,0 0 31,-1 0 0,0 0 0,0-14 0,-1 24-5,2 21 120,3 14-121,-2-8 10,12 45 1,-13-65-41,1 1 1,-1-1-1,1 0 1,1 0-1,-1-1 0,1 1 1,0 0-1,1-1 1,0 0-1,10 10 1,-13-14-8,0 0 1,1 0 0,-1-1 0,0 1-1,1-1 1,0 0 0,-1 0 0,1 0 0,0 0-1,-1 0 1,1 0 0,0-1 0,0 1 0,0-1-1,0 0 1,3 0 0,-1 0 2,0-1 0,0 0 0,0 0 0,0-1 1,0 1-1,0-1 0,0 0 0,6-4 0,3-3 9,0-1 0,-1 0 0,0-1 0,17-18-1,-9 7 59,2 1-1,0 1 0,2 1 0,28-17 0,-52 35-66,0 1-1,0-1 1,-1 1-1,1-1 1,0 1-1,0-1 1,0 1-1,0 0 1,0 0-1,0-1 1,0 1-1,0 0 1,0 0-1,0 0 1,1 0-1,-1 0 1,0 0-1,0 0 1,0 1-1,0-1 1,0 0-1,0 1 1,0-1-1,0 0 1,-1 1-1,1-1 1,0 1-1,0 0 1,0-1-1,0 1 1,0 0-1,-1-1 1,1 1-1,0 0 1,-1 0-1,1 0 1,-1-1-1,1 1 1,-1 0-1,1 0 1,-1 0-1,1 0 1,-1 0-1,1 2 1,1 5 16,0 0 1,0 1 0,0-1 0,0 12-1,-2-12-6,4 62 235,-4-70-250,0 0 0,0 1-1,0-1 1,0 0 0,0 0 0,0 1-1,0-1 1,0 0 0,0 0 0,0 1-1,0-1 1,1 0 0,-1 0 0,0 1 0,0-1-1,0 0 1,0 0 0,0 0 0,0 1-1,0-1 1,1 0 0,-1 0 0,0 0-1,0 0 1,0 1 0,1-1 0,-1 0-1,0 0 1,0 0 0,0 0 0,1 0-1,-1 0 1,0 1 0,0-1 0,1 0 0,-1 0-1,0 0 1,0 0 0,1 0 0,-1 0-1,0 0 1,0 0 0,1 0 0,-1 0-1,0 0 1,0 0 0,1 0 0,-1-1-1,0 1 1,0 0 0,0 0 0,1 0-1,-1 0 1,0 0 0,0 0 0,0-1 0,1 1-1,-1 0 1,0 0 0,0 0 0,0 0-1,1-1 1,13-14 76,-11 12-68,32-40 104,-14 16-6,1 1 0,1 2 0,37-32 0,-59 56-104,0-1 0,0 0 0,0 1 0,-1-1-1,1 1 1,0 0 0,0-1 0,0 1 0,0 0 0,0 0 0,0-1 0,0 1 0,0 0 0,-1 0 0,1 0 0,0 0 0,0 0 0,0 0 0,0 0 0,0 1 0,0-1 0,0 0 0,0 0-1,0 1 1,0-1 0,0 1 0,-1-1 0,1 0 0,0 1 0,0 0 0,-1-1 0,1 1 0,0-1 0,0 1 0,-1 0 0,1 0 0,-1-1 0,1 1 0,-1 0 0,1 0 0,-1 0 0,1 0-1,-1-1 1,1 2 0,3 7 16,-1 0-1,0 0 0,4 14 0,-6-18-10,14 58 82,-7-24 36,19 53 0,-23-81-93,0-1 0,1 0 0,0 0 0,1 0 0,0 0 0,0-1 0,1 0 0,1 0-1,13 12 1,-18-19-41,-1 0 0,1 0 0,0 0-1,0 0 1,0-1 0,0 1 0,1-1-1,-1 0 1,0 0 0,0 0 0,1-1-1,-1 1 1,1-1 0,4 0 0,-1 0 83,-1-1-1,0 1 1,0-2 0,1 1 0,-1-1-1,0 0 1,7-3 0,-2 0-607,-1-1 1,0 0-1,-1 0 0,0-1 0,0 0 1,0 0-1,12-14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5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224 871 4616,'0'0'11898,"-2"10"-11498,-11 35-17,12-42-304,-1 1-1,0 0 1,0-1 0,0 0-1,0 1 1,-1-1 0,1 0 0,-1 0-1,0 0 1,-5 4 0,-5 5 176,-15 21 286,2 1 0,1 0 0,-28 54 0,47-74-434,0 0 0,1 0 0,1 1 0,0 0 0,1 0-1,1 0 1,0 0 0,1 0 0,1 0 0,2 28 0,-1-39-68,0 0-1,-1 0 1,1 0-1,1 0 1,-1 0-1,1 0 1,-1 0-1,1-1 1,0 1-1,0-1 1,1 1-1,-1-1 1,1 0-1,-1 0 1,1 0-1,5 4 1,-3-3 7,0-1-1,0-1 1,0 1 0,0-1 0,1 0-1,-1 0 1,0 0 0,1-1-1,0 1 1,9-1 0,-2 0 11,-1-1 0,0 0 1,1-1-1,-1-1 0,0 0 1,0-1-1,0 0 0,0 0 0,-1-1 1,15-8-1,-7 1 25,0-1 1,0-1-1,-2-1 1,1-1-1,-2 0 1,17-21-1,-12 12 79,-2-1 0,-1-1 0,27-51 0,-42 71-104,-1 0 0,1 0 0,-1 0 0,0-1 0,-1 1 0,1-1-1,-1 1 1,0-1 0,-1 1 0,0-1 0,0 0 0,-1 1 0,1-1 0,-3-8 0,3 14-43,0 1 1,0-1-1,0 1 1,0-1-1,0 1 1,0-1-1,-1 1 1,1-1-1,0 0 1,0 1 0,0-1-1,-1 1 1,1-1-1,0 1 1,-1 0-1,1-1 1,0 1-1,-1-1 1,1 1-1,0-1 1,-1 1-1,1 0 1,-1-1 0,1 1-1,-1 0 1,1 0-1,-1-1 1,0 1-2,0 1 1,0-1 0,0 0-1,1 0 1,-1 1 0,0-1-1,1 1 1,-1-1 0,0 0-1,1 1 1,-1-1 0,0 1-1,1 0 1,-1-1 0,1 1 0,-1-1-1,1 1 1,-1 0 0,1-1-1,-1 1 1,0 1 0,0 2 3,-1 0 0,0 0 0,1 0 0,0 0 0,0 0 0,0 0 0,1 1 0,-1-1 0,1 0 1,0 0-1,0 1 0,0-1 0,1 0 0,0 0 0,-1 0 0,1 0 0,3 7 0,3 8 26,2 0 1,14 26-1,-10-21 17,-9-18-47,0 0 1,0 0-1,1-1 1,-1 1-1,1-1 1,0 0-1,1-1 1,-1 1-1,1-1 1,0 0-1,0-1 1,0 1-1,1-1 1,-1 0-1,1-1 1,10 3-1,-13-4 0,0 0 0,1 0 0,-1-1 0,0 0 0,1 0 0,-1 0 0,1 0 0,-1-1 1,0 0-1,1 0 0,-1 0 0,0 0 0,0-1 0,0 1 0,1-1 0,-2 0 0,1 0 0,5-4 0,-2 1 12,-1 1 1,0-1-1,0-1 0,0 1 1,0-1-1,-1 0 0,0-1 1,0 1-1,4-10 0,0-1 42,-1-1-1,-1-1 0,9-33 0,-14 41-28,0-1 1,0 0 0,-1 0-1,-1 0 1,0 1 0,0-1-1,-4-19 1,1 17 2,3 8-1,-1 0 1,0 0-1,0 0 1,-1 0-1,0 0 1,0 0 0,0 1-1,-1-1 1,0 1-1,0-1 1,0 1-1,-7-8 1,9 12-31,1 1-1,-1 0 1,0-1 0,1 1 0,-1-1 0,1 1 0,-1-1 0,1 1-1,0-1 1,-1 1 0,1-1 0,-1 1 0,1-1 0,0 1 0,-1-1-1,1 0 1,0 1 0,0-1 0,0 0 0,-1 1 0,1-1 0,0 0-1,0 1 1,0-1 0,0 0 0,0 1 0,0-1 0,0 0 0,0 1-1,0-1 1,1 0 0,-1 1 0,0-1 0,0 1 0,1-1 0,-1 0-1,1 0 1,0 0 4,0 0 0,0 0 0,0 0-1,0 1 1,1-1 0,-1 0 0,0 1-1,1-1 1,-1 1 0,1-1 0,-1 1-1,0-1 1,1 1 0,-1 0 0,1 0-1,-1 0 1,1 0 0,1 0 0,25 2 21,0 2 0,-1 1 0,42 12-1,80 36-3,-86-29-43,68 16-1,8-7-19,-111-33-16,-27 0 21,-3-1 8,-15 3 37,-3 2 12,-1 1 0,1 0 0,0 1-1,1 1 1,-1 1 0,-28 17 0,39-20-16,1 1 0,0 0 0,-1 0-1,2 1 1,-1 0 0,1 0 0,0 1 0,0 0 0,1 0 0,0 0-1,1 1 1,0 0 0,0 0 0,1 0 0,-5 15 0,9-21-13,-1 0 1,1 0-1,0 0 1,0 0-1,0 0 1,0 0-1,1 0 1,-1 0-1,1 0 1,0 0-1,0 0 1,0-1-1,0 1 1,0 0-1,1-1 1,-1 1-1,1 0 1,0-1-1,-1 0 1,1 1-1,0-1 1,1 0 0,-1 0-1,0 0 1,1 0-1,-1-1 1,1 1-1,-1-1 1,1 1-1,0-1 1,-1 0-1,1 0 1,0 0-1,0 0 1,0-1-1,0 1 1,0-1-1,0 0 1,0 0-1,0 0 1,0 0-1,0 0 1,0-1-1,4 0 1,2-3 3,-1 0 0,0 0 0,0-1 0,0 0 0,-1 0 0,0-1 0,0 0 0,0 0 0,0 0 0,-1-1 0,0 0 0,7-13 0,2-4 41,-1 0-1,19-46 0,-31 63-27,8-17 36,-4 16 17,-6 8-68,1 0 0,-1 0 0,0-1 1,0 1-1,0 0 0,0 0 0,1 0 0,-1 0 0,0 0 0,0 0 1,0 0-1,0 0 0,1 0 0,-1 0 0,0 0 0,0 0 1,0 0-1,0 0 0,1 0 0,-1 0 0,0 0 0,0 0 1,0 1-1,0-1 0,0 0 0,1 0 0,-1 0 0,0 0 1,0 0-1,0 0 0,0 0 0,0 0 0,0 1 0,1-1 1,-1 0-1,0 0 0,0 0 0,0 0 0,0 1 0,3 3 9,-1 1-1,0 0 0,0 0 0,-1 0 0,3 9 0,1 7 2,1-4-8,0-1 0,1 0 0,0 0 0,16 23-1,-18-33-5,0 1-1,0-2 0,0 1 0,1 0 1,0-1-1,0 0 0,0-1 0,1 1 1,0-1-1,-1 0 0,2-1 0,13 5 1,-14-6-3,1 0 0,0-1 0,-1 0 0,1-1 0,0 0 0,-1 0 0,1 0 0,0-1 0,-1 0 0,1-1 0,-1 0 1,0 0-1,1 0 0,-1-1 0,10-5 0,10-7-6,0 0 0,34-28 0,-60 43 9,60-45-2,-2-2-1,-3-3 1,-1-2 0,77-96-1,-105 108 5,-1 0 0,36-77 0,27-94 13,-82 195-12,5-17 8,1 3 4,-1 0 0,-2-2-1,11-54 1,-20 81-8,-1 1-1,1-1 1,-1 1 0,0-1-1,0 1 1,0-1 0,-1 1-1,0-1 1,0 1 0,0-1-1,-2-3 1,3 7-4,-1 0 0,1 1 0,-1-1-1,1 1 1,-1 0 0,1-1 0,-1 1 0,0-1-1,1 1 1,-1 0 0,0 0 0,1-1 0,-1 1 0,0 0-1,1 0 1,-1 0 0,0 0 0,0-1 0,1 1 0,-1 0-1,0 1 1,0-1 0,1 0 0,-1 0 0,0 0-1,1 0 1,-1 0 0,0 1 0,0-1 0,-22 11 15,13-5-13,1 0 0,0 1 0,0 0 0,0 0 0,1 1 0,-11 13 0,-38 60 6,51-71-9,-28 44-15,2 1 1,2 1 0,4 2-1,-22 65 1,37-87-12,1 0 0,1 1 0,2 0 1,2 0-1,2 1 0,1-1 0,1 1 0,7 48 0,-4-67 6,2-1 0,0 1 0,1-1 0,1 0 0,0-1 0,1 1 0,1-1 0,1-1 0,1 1 0,0-2 0,1 1 0,0-2 0,2 1 0,-1-1 0,24 19 0,-31-30 10,-1 1 1,1-1-1,0 0 0,0-1 1,0 1-1,1-1 0,-1 0 1,0 0-1,1 0 0,0-1 1,-1 0-1,1 0 0,8 0 1,-5-2-5,-1 1 1,0-1 0,0-1-1,-1 1 1,1-2 0,0 1 0,-1-1-1,13-6 1,3-4-24,-1-2 1,0 0-1,-1-2 0,31-30 0,1-5-9,-2-2-1,65-92 0,-84 100 30,-2-1 0,-3-2 0,-2-1 0,19-54 0,-13 17 12,-4-2 1,-4-1-1,19-156 0,-36 152 48,-6 80-21,0 1 0,-1 0 0,-1 0 0,-6-23 0,8 35-19,0-1 1,-1 1-1,1-1 0,-1 1 1,1-1-1,-1 1 0,0 0 0,0-1 1,0 1-1,1 0 0,-1 0 1,0 0-1,0-1 0,-1 1 0,1 0 1,0 0-1,0 1 0,0-1 1,-1 0-1,1 0 0,-3-1 0,2 2 0,0 0 0,0 0 0,0 0 0,0 0 0,0 0-1,0 0 1,0 0 0,0 1 0,0-1 0,0 1-1,0-1 1,0 1 0,0 0 0,-2 1 0,-6 4 8,0 0 1,1 1 0,-1 0 0,-10 12-1,19-18-10,-23 23 4,2 1 0,1 1 0,1 1 0,1 1 0,1 0 0,1 1 0,2 1 0,1 0 0,-18 63-1,16-33-35,3 0 1,2 1-1,3 1 0,1 88 0,6-110 10,-1 2-16,3 0 0,6 48 0,-5-77 27,1-1 0,0 0-1,0 1 1,1-1 0,1-1 0,0 1-1,0-1 1,2 1 0,-1-1 0,1-1-1,13 15 1,-9-13 20,0 0 0,1-1 0,1-1 0,0 0-1,0 0 1,23 11 0,-32-19-7,0-1 0,1 0 1,-1 0-1,0-1 0,0 1 0,1-1 0,-1 0 0,0 0 1,1 0-1,-1-1 0,0 0 0,0 1 0,1-1 0,-1-1 1,0 1-1,0-1 0,0 1 0,0-1 0,-1-1 0,7-3 1,7-6 19,-1 0 1,28-27-1,-23 18 24,0-2 0,-2 0 0,26-42 0,38-82 226,-47 80-90,-28 51-22,1 2 0,1-1 0,22-24 0,-32 39-153,1 1-1,-1-1 1,1 1 0,-1-1 0,1 1 0,-1 0-1,1-1 1,-1 1 0,1 0 0,-1-1 0,0 1-1,0 0 1,1 0 0,-1-1 0,0 1 0,0 0 0,0 1-1,7 21 37,-1 2 0,-1-1 0,-1 0 0,-1 1 0,-1 0 0,-2 0 0,0 0 0,-2-1 0,-6 36 0,-3-22 21,-1-1 1,-2-1 0,-33 62-1,45-94-58,-1 3 10,-1-1 0,0 1 1,0-1-1,0 0 0,-7 7 1,10-12-15,0-1 0,0 1 0,0 0 0,0 0 0,0-1 0,0 1 0,0 0 0,0-1 0,0 1 0,0-1 0,0 0 0,0 1 0,0-1 1,-1 0-1,1 1 0,0-1 0,0 0 0,0 0 0,-1 0 0,1 0 0,0 0 0,0-1 0,0 1 0,-1 0 0,1 0 0,0-1 0,0 1 1,0-1-1,0 1 0,0-1 0,0 1 0,0-1 0,0 0 0,0 1 0,0-1 0,0 0 0,0 0 0,0 0 0,-1-2 0,-4-4 26,1 0-1,0-1 0,0 1 0,0-1 0,1-1 1,-6-15-1,-14-57 182,11 34-100,10 31 16,3 16-126,0 0 0,0 0 0,0-1 0,0 1 0,0 0-1,0 0 1,0 0 0,0 0 0,0 0 0,0 0 0,0-1 0,0 1 0,0 0 0,0 0 0,0 0 0,0 0 0,1 0 0,-1 0 0,0 0 0,0 0-1,0 0 1,0-1 0,0 1 0,0 0 0,0 0 0,0 0 0,1 0 0,-1 0 0,0 0 0,0 0 0,0 0 0,0 0 0,0 0 0,0 0 0,1 0-1,-1 0 1,0 0 0,0 0 0,0 0 0,0 0 0,0 0 0,0 0 0,1 0 0,-1 0 0,0 0 0,0 0 0,0 0 0,0 0 0,20 17-23,-7-6 30,10 2-8,1-2 0,0 0 0,0-2 0,1 0 0,29 5 1,-2 1-1,-10-5 0,1-2 0,-1-1 0,2-3 0,-1-1 0,57-4 0,-68 0 0,62-13 0,-76 11 0,-1-2 0,0 0 0,0-1 0,31-16 0,-44 20 76,0-1-1,0 0 1,0 0-1,0 0 1,0-1-1,0 1 1,-1-1-1,0 0 1,0 0-1,3-4 1,-4 4-913,0 0 1,0 1-1,-1-1 1,1 0 0,1-9-1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3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1428 16687,'0'0'2984,"11"-7"-3078,14-11-23,0 0 0,-1-1 0,-2-1 1,27-31-1,-10 1 38,-3-1 0,32-61 0,49-119 260,-81 152 91,46-151 1,-70 183-98,-2 0 1,-1 0-1,-3-1 1,1-88-1,-7 134-163,-4-43 222,3 42-198,1 0-1,-1 1 1,0-1-1,0 0 1,0 1-1,0-1 1,0 1-1,-1-1 1,1 1-1,-1 0 1,0 0-1,1-1 1,-4-2-1,4 5-27,1 0 0,-1 0 0,1 0 1,-1 0-1,0 0 0,1 0 0,-1 0 0,1 0 0,-1 0 0,1 1 1,-1-1-1,1 0 0,-1 0 0,1 0 0,-1 1 0,1-1 1,-1 0-1,1 0 0,-1 1 0,1-1 0,-1 0 0,1 1 0,-1-1 1,1 1-1,0-1 0,-1 1 0,1-1 0,0 1 0,-1-1 0,1 1 1,0-1-1,0 1 0,0-1 0,-1 1 0,1-1 0,0 1 0,0 0 1,-12 28 96,11-26-87,-20 63 121,3 0-1,3 2 1,3 0-1,3 1 1,3-1-1,3 1 1,3 1-1,15 117 1,-11-157-55,2 0-1,13 41 1,-15-60-54,0 0 1,1 0-1,0 0 1,1-1-1,0 0 1,0 0-1,1 0 1,0-1-1,12 12 1,-15-18-18,0 0 1,0 0-1,0 0 0,1 0 1,-1 0-1,1-1 0,-1 0 0,1 0 1,0 0-1,0-1 0,0 1 1,0-1-1,0 0 0,0-1 1,5 1-1,-3-1 2,0-1-1,0 0 1,0 0-1,0-1 1,0 1-1,-1-2 1,1 1-1,-1-1 1,12-6 0,4-6 23,0 0 0,-2-2 0,1-1 0,26-30 1,-39 40-25,57-57 78,-35 37 4,-1-1 1,-2-1-1,0-2 0,21-36 0,-42 60-22,-1-1-1,-1-1 0,1 1 1,-2-1-1,5-16 0,-8 26-67,0 0 0,0 0-1,0 0 1,-1 1 0,1-1 0,0 0-1,0 0 1,-1 0 0,1 1-1,0-1 1,0 0 0,-1 0 0,1 0-1,0 0 1,0 0 0,-1 0 0,1 0-1,0 0 1,-1 0 0,1 0-1,0 0 1,0 0 0,-1 0 0,1 0-1,0 0 1,-1 0 0,1 0 0,0 0-1,0 0 1,-1 0 0,1 0-1,0 0 1,0 0 0,-1-1 0,1 1-1,0 0 1,0 0 0,-1 0-1,1-1 1,0 1 0,0 0 0,0 0-1,-1 0 1,1-1 0,0 1 0,0 0-1,0 0 1,0-1 0,0 1-1,-1 0 1,1-1 0,0 1 0,0 0-1,0 0 1,0-1 0,0 1 0,0 0-1,0-1 1,0 1 0,0 0-1,0 0 1,0-1 0,0 1 0,0 0-1,1-1 1,-1 1 0,0 0-1,-22 15 140,21-13-139,-23 17 61,1 2-1,2 1 1,0 0 0,1 2-1,-27 42 1,38-51-36,-1 2 0,2-1 0,0 1 1,2 0-1,-1 1 0,2 0 0,1 0 0,0 0 0,1 0 1,-1 31-1,4-45-18,0 0 0,0 0 0,0 0 0,1 0 0,0 0 1,0 0-1,0 0 0,0 0 0,0 0 0,1 0 0,0-1 0,0 1 0,0-1 0,0 1 1,0-1-1,6 5 0,-6-6-5,0 0 1,0-1-1,1 1 0,-1-1 1,1 1-1,0-1 1,-1 0-1,1 0 1,0 0-1,-1 0 0,1-1 1,0 1-1,0-1 1,0 0-1,0 0 0,0 0 1,0 0-1,-1 0 1,1 0-1,0-1 1,0 0-1,0 1 0,-1-1 1,4-1-1,3-2 10,-1 0-1,1-1 1,-1 1-1,0-1 0,-1-1 1,1 0-1,-1 0 1,0 0-1,-1-1 1,1 0-1,5-8 1,7-13 63,28-52 0,-29 48-21,33-58 372,-48 94-384,0 1 0,0 0 0,0 0 0,0 0 0,1 6 0,10 24 24,-10-20-35,1-1 0,1 0 0,1 0 0,0-1 0,1 1 0,9 11 0,-16-23-31,0-1 0,0 0 0,1 0 0,-1 0 0,0 0 0,0 0 0,1 0 0,-1 0 0,1 0 0,-1-1 0,1 1 0,-1 0 0,1-1 0,-1 1 0,1-1 0,-1 0 0,1 0 0,0 1 0,2-1 0,-1-1 1,0 1 0,0-1 0,0 1 0,0-1 0,0 0 1,0 0-1,0-1 0,0 1 0,4-4 0,5-3 11,-1-2 0,0 1 0,16-19 1,-20 20-6,22-24 31,-1-1 0,-2-1 0,-2-2-1,25-45 1,-23 26 4,-1 0-1,24-82 0,57-280 304,-102 399-286,-1 1 0,0-1 0,-2 0 1,0 0-1,-2-27 0,-3 45 52,-3 7-64,-4 8 2,1 8-7,1 1 0,2 0 0,0 0 0,-4 26 1,3-11-2,-56 345 235,37-199-132,17-61-32,8-86 4,-1 1-1,-12 52 1,16-90 55,2-10-105,5-13 4,3-10 96,-9 27-103,1-1 1,-1 0-1,-1 0 0,1 1 1,-1-1-1,1-9 0,-1 9-34,0-1-1,1 1 1,0 0-1,0 0 1,0-1-1,7-10 1,-3 5 10,4-8-8,1-1-1,2 2 1,0 0 0,1 0-1,0 1 1,2 1 0,0 0-1,1 1 1,23-16 0,-32 26-21,-1 1 0,1 1 0,0-1-1,0 1 1,0 1 0,9-3 0,-15 5-13,0 0 0,0 1 0,1-1 0,-1 1-1,0 0 1,0 0 0,0 0 0,0 0 0,0 0-1,0 0 1,0 0 0,1 1 0,-1-1 0,0 1-1,0 0 1,0-1 0,0 1 0,0 0 0,-1 0-1,1 0 1,0 1 0,0-1 0,-1 0 0,1 1-1,-1-1 1,1 1 0,-1-1 0,1 1 0,-1 0-1,0-1 1,1 4 0,2 3-3,0 0 0,-1 0 0,0 0 0,-1 1 0,0-1 0,0 1 0,-1 0 0,0-1 0,0 1 0,-1 0 0,-2 12 0,2-14 0,-1 0 0,0 0 0,-1 0 0,0 0 0,0-1 0,0 1 0,-1-1 0,0 1 0,0-1 0,0 0 0,-1 0 0,0 0 0,0-1 0,-10 10 0,13-14 0,0 0 0,0 0 0,0 0 0,0 0 0,0 0 0,-1 0 0,1 0 0,0-1 0,-1 1 0,1 0 0,0-1 0,-1 1 0,1-1 0,-1 0 0,1 1 0,-1-1 0,1 0 0,-1 0 0,1 0 0,-1 0 0,1 0 0,-1 0 0,1-1 0,-1 1 0,1 0 0,0-1 0,-1 1 0,1-1 0,-1 1 0,1-1 0,0 0 0,0 0 0,-1 1 0,1-1 0,0 0 0,0 0 0,0 0 0,0 0 0,-2-3 0,3 4 0,0 0 0,0-1 0,0 1 0,0 0 0,0 0 0,0-1 0,0 1 0,0 0 0,1 0 0,-1-1 0,0 1 0,0 0 0,0 0 0,0 0 0,0-1 0,0 1 0,1 0 0,-1 0 0,0-1 0,0 1 0,0 0 0,0 0 0,1 0 0,-1 0 0,0-1 0,0 1 0,1 0 0,-1 0 0,0 0 0,0 0 0,1 0 0,-1 0 0,0 0 0,0 0 0,1 0 0,-1 0 0,0 0 0,0 0 0,1 0 0,-1 0 0,0 0 0,0 0 0,1 0 0,-1 0 0,0 0 0,0 0 0,1 0 0,14 1 0,191 38 0,-185-35 0,1-2 0,0-1 0,0 0 0,0-2 0,42-6 0,-55 6 0,1-1 0,-1-1 0,0 0 0,0 0 0,0 0 0,0-1 0,-1-1 0,1 1 0,-1-2 0,0 1 0,-1-1 0,1 0 0,-1 0 0,-1-1 0,1 0 0,5-8 0,-10 12 0,0 1 0,-1-1 0,1 1 0,-1-1 0,0 0 0,1 1 0,-1-1 0,-1 0 0,1 0 0,0 0 0,-1 0 0,1 0 0,-1 0 0,0 0 0,0 0 0,0 0 0,-1 0 0,1 0 0,-1 0 0,-1-4 0,1 5 0,0 0 0,0 0 0,0 0 0,-1 0 0,1 0 0,-1 1 0,1-1 0,-1 0 0,0 1 0,0-1 0,0 1 0,0 0 0,0 0 0,0 0 0,0 0 0,0 0 0,0 0 0,0 0 0,-1 0 0,1 1 0,0 0 0,0-1 0,-1 1 0,1 0 0,0 0 0,-1 0 0,-2 1 0,-2-1 0,-1 2 0,0-1 0,1 1 0,0 0 0,-1 1 0,1-1 0,0 2 0,0-1 0,0 1 0,-10 7 0,6-3 0,0 1 0,1 0 0,0 0 0,0 1 0,-9 13 0,17-20 0,0 0 0,0 0 0,0 0 0,0 0 0,1 0 0,-1 1 0,1-1 0,0 1 0,0-1 0,0 1 0,0-1 0,1 1 0,0-1 0,-1 1 0,1 0 0,1 6 0,0-5 0,0-1 0,1 1 0,0 0 0,-1 0 0,1-1 0,1 1 0,-1-1 0,1 0 0,0 1 0,6 6 0,-1-3 0,1 0 0,-1 0 0,1-1 0,1 0 0,-1-1 0,1 0 0,1 0 0,-1-1 0,18 6 0,-6-4 0,39 11 0,-55-17 0,-1 0 0,1 0 0,0-1 0,0 0 0,0 0 0,0 0 0,0-1 0,7-1 0,-12 1 43,1 1 0,-1-1 0,0 1 1,0-1-1,1 1 0,-1-1 0,0 0 0,0 0 0,0 1 1,0-1-1,0 0 0,0 0 0,0 0 0,0 0 0,0 0 0,-1 0 1,1 0-1,0-1 0,0 0 0,3-13-4902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3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1 249 21407,'0'0'3840,"111"-25"-3176,-15 7 0,19-6-512,14-4 16,10-6-256,-4 3 24,-2 7-104,2 2 8,4-2-64,-18 6 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4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0 919 13968,'0'0'4530,"15"0"-4309,-10 0-198,3 0 11,-1 0 0,1 0 0,0 0 0,0-1 0,-1-1 0,1 1 0,-1-1 0,1 0 0,-1-1 0,0 0 0,0 0 0,0-1-1,0 1 1,7-7 0,12-12 147,-2-1-1,0-1 1,-2-1-1,28-41 0,68-119 595,-116 182-761,34-57 422,-2-1 1,-4-2-1,29-81 0,-57 139-334,0-1 0,-1 0 0,0 0-1,0 1 1,0-10 0,-7 20 274,-2 13-256,-16 36 177,-29 93-1,44-113-173,2-1 1,1 1-1,1 1 0,0 45 0,5-70-63,1 0 0,0 0 0,0 0 0,4 13 0,-5-21-45,0 0 0,1-1 0,-1 1 0,0 0 0,1-1-1,0 1 1,-1 0 0,1-1 0,0 1 0,0-1 0,0 1 0,0-1-1,0 0 1,0 1 0,1-1 0,-1 0 0,0 0 0,1 0 0,-1 0-1,0 0 1,1 0 0,-1 0 0,1-1 0,0 1 0,-1 0 0,1-1-1,0 1 1,-1-1 0,1 0 0,0 1 0,-1-1 0,1 0 0,0 0-1,2 0 1,3-3 14,1 1 0,-1-1 0,0-1 0,0 1 0,-1-1 0,1 0 0,-1-1 0,0 1 0,8-9 0,-11 11-21,65-59 185,-3-2 1,-2-4 0,99-136-1,-39-4 361,-109 182-433,-9 14-56,-5 10-42,1-1 0,0 0 0,-1 1 0,1-1 0,0 1 0,0-1 0,0 1 0,0-1 0,0 1 0,0-1 0,1 1 0,1-2 0,-7 20 317,-9 53-48,-8 114 1,20-166-254,0 22 108,2 0-1,2 0 1,14 72 0,-7-56 86,-10-53-204,1 0 1,0 0 0,0 0-1,0 0 1,1-1-1,-1 1 1,1 0-1,-1-1 1,1 1 0,0-1-1,0 0 1,0 1-1,0-1 1,1 0-1,3 3 1,4 2-368,1-1-1,16 8 1,-9-5-2693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5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46 171 19199,'0'0'5823,"10"-3"-5708,16-4-66,42-11-12,-62 16-29,-1 0 1,1-1-1,-1 0 0,0 1 0,1-2 0,-1 1 0,-1 0 0,1-1 0,7-7 1,-9 7 6,1-1 1,-1 0-1,0 1 1,0-1 0,-1 0-1,0 0 1,0 0 0,0-1-1,0 1 1,-1 0-1,1-7 1,-2 11-7,0-1 0,0 1 0,0-1 0,0 1 0,0-1 0,0 1 0,-1-1 0,1 1 0,0-1 0,-1 1 0,1-1 0,-1 1 0,0 0 0,0-1 0,1 1 0,-1 0 0,-2-3 0,1 3 3,1 0-1,-1-1 0,0 1 1,0 0-1,0 0 1,0 0-1,0 1 0,0-1 1,0 0-1,0 1 0,0-1 1,-1 1-1,1 0 0,0 0 1,0-1-1,-3 2 0,-5 0 14,1 0-1,-1 1 0,0 1 1,1-1-1,0 2 1,-1-1-1,1 1 0,0 1 1,1-1-1,-1 2 1,1-1-1,0 1 0,1 0 1,-1 1-1,1 0 0,-10 12 1,12-13-7,1 1 1,0 0-1,1 0 0,-1 0 1,2 0-1,-1 1 0,1-1 1,0 1-1,0-1 0,1 1 1,0 0-1,0 0 0,1 0 1,0-1-1,0 1 0,1 0 1,0 0-1,0 0 0,1-1 1,0 1-1,0-1 0,1 1 1,0-1-1,0 0 0,1 0 1,0 0-1,0-1 0,1 1 1,0-1-1,0 0 0,0 0 1,1-1-1,-1 1 0,1-1 1,13 8-1,-10-8 10,-1 0 1,1 0-1,0-1 0,1 0 1,-1-1-1,1 0 0,-1-1 1,1 1-1,0-2 0,0 0 1,0 0-1,0 0 0,0-1 1,0-1-1,19-3 0,-12 0 27,-1 0 0,1-2 0,-1 0 0,0 0 0,-1-2 0,1 0 0,-1-1 0,22-17 0,40-43 85,-52 43-3640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6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25 16072,'0'0'3643,"-11"-4"-3645,-38-12-6,46 15 17,1 0 0,0 0 0,-1 1 0,1-1 0,-1 1 0,1 0 0,-1-1 0,1 1 0,-1 0 0,1 1 0,-1-1 0,1 0 0,-1 1 0,1-1-1,-3 2 1,-7 1 156,12-3-154,-1 0 1,1 0 0,0 0 0,-1 0-1,1 0 1,-1 0 0,1 0-1,0 0 1,-1 0 0,1 0 0,0 0-1,-1 0 1,1 0 0,0 0-1,-1 1 1,1-1 0,0 0 0,-1 0-1,1 0 1,0 0 0,0 1-1,-1-1 1,1 0 0,0 0 0,0 1-1,-1-1 1,1 0 0,0 1 0,0-1-1,0 0 1,-1 1 0,1-1-1,0 0 1,0 1 0,0-1 0,0 0-1,0 1 1,0-1 0,0 0-1,0 1 1,0-1 0,0 0 0,0 1-1,0-1 1,0 0 0,0 1-1,0-1 1,0 0 0,0 1 0,0-1-1,0 0 1,1 1 0,-1-1-1,0 0 1,0 1 0,0-1 0,1 1-1,17 16 463,3-3-283,1-2-1,0 0 1,0-2-1,1 0 1,28 7-1,126 25 742,-117-30-134,106 35 1,-158-45-666,10 3 209,-18-5-329,0 0 0,0 0 0,1 1 0,-1-1 0,0 0 0,0 0 0,1 0 0,-1 0 0,0 1 0,0-1 0,0 0 0,0 0 0,1 1 0,-1-1 0,0 0 0,0 0 0,0 1 0,0-1 0,0 0 0,0 1 0,1-1 0,-1 0 0,0 0 0,0 1 0,0-1 0,0 0 0,0 1 0,0-1 0,0 0 0,0 0 0,0 1 0,-1-1 0,1 0 0,0 1 0,0-1 0,0 0 0,0 0 0,0 1 0,0-1 0,-1 0 0,1 0 0,0 1 0,0-1 0,0 0 0,-1 0 0,1 0 0,0 1 0,-1-1 0,-8 9 71,-2-1 1,1 0-1,-1-1 0,-1 0 1,1-1-1,-1 0 1,0 0-1,-16 3 0,5 1 14,-132 60 750,133-60-672,10-6 23,0 2 0,-20 13-1,28-17-167,1 1-1,0-1 0,-1 1 0,1 0 1,1 0-1,-1 1 0,0-1 0,1 1 1,0-1-1,-1 1 0,1 0 0,-2 7 0,3-9-333,-1 5 874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7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17983,'0'0'3611,"13"12"-3619,-5-6 36,-1 2 1,1-2 0,0 1-1,0-1 1,1 0 0,0-1-1,0 0 1,0 0 0,1-1 0,0 0-1,12 3 1,137 35 538,-52-12-45,-58-17-246,1-1 449,68 26 1,-115-37-681,-1 0 0,1 0 0,-1 0 0,1 0 0,-1 1-1,0-1 1,0 1 0,1-1 0,-1 1 0,0 0 0,-1 0 0,1 0 0,0 0 0,0 0 0,-1 0 0,1 0 0,-1 1-1,0-1 1,0 1 0,0-1 0,0 1 0,0-1 0,0 1 0,-1-1 0,1 4 0,-1-2-7,0 0 0,-1-1 0,0 1 0,1 0 0,-1 0 1,-1-1-1,1 1 0,0-1 0,-1 1 0,0-1 0,0 0 0,0 1 0,0-1 1,0 0-1,-1 0 0,-4 4 0,-24 22 255,-41 28 0,-19 16 93,84-66-536,-59 59 1018,59-58-1467,-1 2 0,1-1 0,1 1 0,0 0 0,-7 16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8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1 888 16575,'0'0'3784,"13"1"-3662,-10-1-116,5 1 9,0 0-1,1-1 1,-1 0 0,1-1-1,-1 0 1,0 0 0,1 0 0,-1-1-1,0-1 1,0 1 0,12-7-1,5-6 68,-1-1 0,0-1 0,-1-2-1,-1 0 1,-1-1 0,34-42 0,93-154 665,-76 104-264,-45 73-240,-3-1-1,-1-1 1,-2-1 0,26-76-1,-45 112-175,0 0 0,0 0-1,-1 0 1,0 0 0,0-1-1,0 1 1,-1-12 0,0 18-63,0 0 0,-1 0 0,1 0 0,0 0 0,0-1 0,0 1-1,0 0 1,0 0 0,0 0 0,0 0 0,-1 0 0,1 0 0,0 0 0,0 0 0,0 0 0,0 0 0,0 0 0,0 0 0,-1 0 0,1 0 0,0 0 0,0 0 0,0 0 0,0 0 0,0 0 0,-1 0 0,1 0 0,0 0 0,0 0 0,0 0 0,0 0 0,0 0 0,-1 0 0,1 0 0,0 0 0,0 0 0,0 0 0,0 1 0,0-1 0,0 0 0,0 0 0,0 0 0,-1 0 0,1 0 0,0 0 0,0 0 0,0 1 0,0-1 0,0 0 0,0 0 0,0 0 0,0 0 0,0 0 0,0 1 0,0-1 0,-10 12 65,9-11-52,-20 29 71,1 1-1,1 1 1,2 1 0,-18 46 0,11-12 112,-21 90 0,26-57 85,18-89-233,0-1 0,1 1-1,0-1 1,1 1-1,0-1 1,0 1 0,4 11-1,-5-20-35,1 0-1,-1-1 0,1 1 1,-1 0-1,1-1 0,0 1 1,-1-1-1,1 1 0,0-1 1,0 1-1,0-1 0,0 1 1,0-1-1,0 0 0,1 0 1,-1 0-1,0 1 0,1-1 1,-1-1-1,1 1 0,-1 0 0,1 0 1,-1 0-1,1-1 0,0 1 1,-1-1-1,1 1 0,0-1 1,-1 0-1,1 1 0,0-1 1,0 0-1,-1 0 0,1-1 1,0 1-1,-1 0 0,1 0 1,2-1-1,4-2 21,0 0 1,0-1-1,-1 0 0,1 0 1,-1 0-1,11-10 0,30-25 122,60-62 0,36-56 73,-111 116-114,-1-1-1,-2-2 1,-2-2 0,37-80 0,-38 57 241,-27 63-156,-5 15-36,-38 146 197,30-102-278,4-7 28,1 0-1,3 1 0,2-1 0,2 54 1,1-91-75,1 1 0,0 0 0,0 0 0,1 0 1,0-1-1,1 1 0,0-1 0,0 1 0,9 15 1,-9-21-30,-1 0-1,1 0 1,0-1 0,0 1 0,1-1 0,-1 0 0,1 1 0,-1-2 0,1 1 0,0 0 0,0-1 0,0 0 0,1 0 0,-1 0 0,0 0 0,1-1 0,-1 1 0,1-1 0,0 0 0,-1-1 0,1 1 0,8-1 0,14-2-3833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9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25 141 16783,'0'0'1771,"9"-11"-1580,66-85-405,-49 62-392,-51 54 871,10-3-108,0 0-1,2 0 1,-13 21-1,20-27-53,0 0-1,1 0 1,0 0-1,1 0 1,0 1 0,0-1-1,-2 19 1,6-26-66,0 0 0,0-1 0,0 1 1,0 0-1,0 0 0,1 0 0,-1 0 0,1-1 1,0 1-1,1 0 0,-1-1 0,1 1 0,-1-1 1,1 1-1,0-1 0,0 0 0,0 0 0,1 0 1,-1 0-1,1 0 0,0 0 0,0-1 0,0 1 1,0-1-1,0 0 0,0 0 0,1 0 0,-1 0 1,1 0-1,-1-1 0,1 0 0,-1 0 0,1 0 1,0 0-1,0 0 0,0-1 0,-1 0 0,1 0 1,0 0-1,0 0 0,0 0 0,0-1 0,-1 1 1,1-1-1,0 0 0,0-1 0,-1 1 0,1-1 1,-1 1-1,7-5 0,2-3-149,0-1 1,0-1-1,-2 1 0,1-2 1,-1 1-1,8-14 0,-8 12-1693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49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14064,'0'0'4135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5:53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9240,'0'0'7207,"-5"12"-6575,-4 9-362,1 1 0,1-1-1,-8 42 1,-11 140 1279,2 256-1,28-322-854,-1-22 180,0-102-582,2-12 77,-3-1-340,-1-2-1,0 1 1,1 0-1,-1 0 0,0 0 1,0 0-1,0-1 1,0 1-1,0-1 1,0 1-1,0-1 1,0-2-1,31-67 275,27-57 89,-47 105-293,2 2 0,0 0 0,28-33 0,-33 44-60,-1 0 14,1 1 1,0 0-1,0 0 1,12-8-1,-20 16-42,1 0 0,-1 0 0,1 0 0,0 0-1,-1 0 1,1 0 0,0 0 0,0 0 0,0 1 0,-1-1-1,1 1 1,0-1 0,0 1 0,0 0 0,0 0-1,0 0 1,0 0 0,0 0 0,0 0 0,0 0 0,0 1-1,0-1 1,0 1 0,-1 0 0,1-1 0,0 1-1,0 0 1,0 0 0,-1 0 0,1 0 0,-1 0 0,1 1-1,2 1 1,1 4 17,1 0 0,-1 1-1,0 0 1,-1 0 0,0 0 0,0 0-1,-1 1 1,0-1 0,0 1 0,-1 0-1,0 0 1,-1 0 0,1 18 0,-2-8 25,0 0 0,-1 1 0,-2-1 1,0 0-1,-8 31 0,4-30-2,0-1 0,0 0 0,-2 0 0,0-1 0,-15 20 0,18-28-16,-1-1 1,0-1-1,-1 1 1,0-1-1,0 0 1,-1-1-1,0 0 1,0 0-1,-1-1 1,-18 9-1,23-13-9,0-1-1,0 1 1,0-1-1,0-1 1,0 1-1,-1-1 1,1 0-1,0 0 1,0 0-1,0-1 1,0 0-1,0 0 1,0 0-1,0 0 1,0-1-1,-6-2 1,8 2-2,0 1 0,0 0 1,1-1-1,-1 1 0,0-1 1,1 0-1,-1 0 0,1 0 1,0 0-1,-1 0 0,1-1 1,0 1-1,0-1 0,1 0 1,-1 1-1,0-1 0,1 0 1,0 0-1,0 0 0,0 0 1,0 0-1,0 0 0,0 0 1,1 0-1,-1 0 0,1-6 1,0 7-12,1 0 1,-1 1-1,1-1 0,-1 1 1,1-1-1,-1 1 0,1 0 1,0-1-1,0 1 1,0-1-1,0 1 0,0 0 1,0 0-1,0 0 0,0-1 1,0 1-1,0 0 1,1 0-1,-1 1 0,0-1 1,3-1-1,35-12 150,-26 10-132,107-33 117,88-30 51,-156 47-46,92-49 0,-137 65-134,-1 0 0,-1-1 0,1 0 0,-1 0-1,1-1 1,-1 1 0,-1-1 0,1 0 0,-1-1 0,0 1 0,-1-1 0,4-8-1,-6 12-4,0 0-1,0 0 0,0 0 0,0 0 0,-1-1 1,1 1-1,-1 0 0,0 0 0,0-1 0,0 1 1,0 0-1,-1-1 0,0-2 0,0 4-1,0-1 0,0 1-1,0 0 1,0 0 0,-1 0-1,1 0 1,-1 0 0,1 0-1,-1 0 1,0 1 0,0-1 0,1 1-1,-1-1 1,0 1 0,0-1-1,-1 1 1,1 0 0,0 0-1,-4-1 1,3 1-1,-1 1 0,1-1 0,0 1 0,-1 0-1,1 0 1,-1 0 0,1 0 0,0 0 0,-1 1 0,1 0 0,0 0-1,-1 0 1,1 0 0,0 0 0,0 0 0,0 1 0,0 0 0,0 0 0,0-1-1,1 2 1,-4 2 0,-2 1 8,1 0-1,1 1 0,-1 0 1,1 0-1,0 0 1,-6 12-1,8-10-6,-1 0-1,2 0 1,0 0-1,0 1 1,0-1-1,1 1 1,1-1-1,-1 1 1,2 0-1,-1 0 1,1 0 0,1-1-1,0 1 1,0 0-1,1-1 1,0 1-1,1 0 1,0-1-1,0 0 1,1 0-1,0 0 1,10 15 0,-9-17-6,0 0 0,0-1 1,0 1-1,0-1 1,1 0-1,0-1 0,1 1 1,-1-1-1,1 0 1,0-1-1,0 0 1,1 0-1,-1 0 0,1-1 1,0 0-1,-1-1 1,1 1-1,1-2 0,-1 1 1,0-1-1,0 0 1,1-1-1,-1 0 0,0 0 1,0-1-1,16-3 1,-14 1-1,0-1-1,0 0 1,0 0 0,-1-1 0,0-1 0,0 0 0,0 0-1,-1 0 1,11-12 0,18-12 17,90-55 159,168-83-1,-293 167-177,12-7 54,1 1 0,0 1 0,0 0 0,19-4 0,-26 9 142,-7 3-64,-17 6-1,-28 10-60,9-6-11,0 3 1,-46 25 0,70-34-46,1 1 1,-1 0-1,1 1 1,1 0 0,-1 0-1,1 1 1,1 0-1,-1 1 1,2 0-1,-14 21 1,19-27-14,0-1 1,1 1-1,-1-1 1,1 1-1,0 0 1,0 0-1,0-1 0,0 1 1,1 0-1,-1 0 1,1 0-1,0 0 1,0 0-1,1 0 1,-1 0-1,1 0 0,0 0 1,0-1-1,0 1 1,0 0-1,1-1 1,0 1-1,-1 0 0,1-1 1,0 0-1,1 0 1,-1 1-1,1-1 1,-1 0-1,1-1 1,0 1-1,0-1 0,0 1 1,6 3-1,2 0 4,-1 0 1,2-1-1,-1 0 0,0-1 0,1 0 0,0 0 1,0-1-1,0-1 0,0 0 0,14 0 0,-6-2-9,0 0-1,1-1 0,-1-1 0,0-2 1,0 1-1,0-2 0,-1-1 0,1 0 1,26-14-1,392-206 0,-407 208 0,47-37 0,-71 48 0,-12 8 0,-16 8 0,6 1 0,0 0 0,0 0 0,1 1 0,1 1 0,-1 1 0,2 0 0,0 0 0,1 1 0,-14 21 0,12-13 0,1-1 0,-16 34 0,26-49 0,-1-1 0,1 1 0,1 0 0,-1 0 0,1 1 0,0-1 0,0 0 0,1 0 0,0 1 0,0-1 0,1 8 0,-1-13 0,0 0 0,1 0 0,-1 0 0,0 0 0,0 0 0,1 0 0,-1 0 0,0 0 0,1 0 0,-1 0 0,1 0 0,-1 0 0,1 0 0,0-1 0,-1 1 0,1 0 0,0 0 0,-1-1 0,1 1 0,0 0 0,0-1 0,0 1 0,0-1 0,1 1 0,-1-1 0,1 0 0,-1 0 0,0 0 0,1 0 0,-1 0 0,0 0 0,1 0 0,-1-1 0,1 1 0,-1 0 0,0-1 0,0 1 0,1-1 0,-1 0 0,2 0 0,5-5 0,-1 0 0,1 0 0,11-13 0,-18 19 0,31-34 0,45-63 0,-63 77 0,-1 0 0,-2-1 0,0-1 0,-1 0 0,8-25 0,-17 38 0,-5 22 0,0 6 0,2 0 0,0 1 0,1-1 0,1 1 0,1-1 0,1 0 0,1 1 0,0-1 0,1 0 0,1-1 0,8 19 0,-11-31 0,1 0 0,0-1 0,1 1 0,-1-1 0,1 0 0,0 0 0,0 0 0,8 6 0,-10-10 0,0 1 0,0 0 0,0-1 0,1 1 0,-1-1 0,1 0 0,-1 0 0,1 0 0,-1 0 0,1 0 0,0 0 0,0-1 0,-1 1 0,1-1 0,0 0 0,0 0 0,-1 0 0,1 0 0,0 0 0,0-1 0,-1 1 0,5-2 0,1-2 0,0 0 0,0 0 0,0-1 0,0 0 0,-1 0 0,1-1 0,-1 0 0,6-8 0,51-60 0,-56 64 0,19-25 0,-2 3 0,52-53 0,-76 84 0,0 0 0,0 0 0,0 0 0,0 0 0,1 0 0,-1 0 0,0 1 0,0-1 0,1 0 0,-1 1 0,0-1 0,1 1 0,1-1 0,-2 1 0,-1 0 0,0 0 0,1 0 0,-1 0 0,1 0 0,-1 1 0,0-1 0,1 0 0,-1 0 0,0 0 0,1 1 0,-1-1 0,0 0 0,1 0 0,-1 1 0,0-1 0,0 0 0,1 1 0,-1-1 0,0 0 0,0 1 0,1-1 0,-1 0 0,0 1 0,0-1 0,0 0 0,0 1 0,0-1 0,1 1 0,-1 5 0,1-1 0,-1 1 0,0-1 0,0 1 0,-2 6 0,2-7 0,-3 24 0,-3 62 0,6-80 0,0-1 0,1 0 0,1 1 0,-1-1 0,2 1 0,5 14 0,-8-24 0,0 1 0,0-1 0,1 0 0,-1 0 0,1 0 0,-1 0 0,1 1 0,0-1 0,-1 0 0,1 0 0,0 0 0,0 0 0,0 0 0,-1-1 0,1 1 0,0 0 0,0 0 0,0 0 0,1-1 0,-1 1 0,0-1 0,0 1 0,0-1 0,0 1 0,0-1 0,1 0 0,-1 1 0,0-1 0,0 0 0,1 0 0,-1 0 0,0 0 0,0 0 0,1 0 0,-1 0 0,0-1 0,0 1 0,1 0 0,-1-1 0,0 1 0,0-1 0,0 1 0,0-1 0,0 1 0,1-1 0,-1 0 0,1-1 0,6-4 0,-1 0 0,0-1 0,0 0 0,10-13 0,100-123 0,-114 139 0,0 0 0,0 0 0,1 1 0,-1 0 0,1-1 0,0 1 0,7-4 0,-10 7 0,0-1 0,0 1 0,0 0 0,0 0 0,0-1 0,0 1 0,0 0 0,0 0 0,0 0 0,0 0 0,0 0 0,-1 0 0,1 0 0,0 1 0,0-1 0,0 0 0,0 0 0,1 1 0,0 0 0,-1 0 0,1 0 0,-1 1 0,1-1 0,-1 0 0,0 1 0,0-1 0,1 0 0,-1 1 0,0 0 0,0-1 0,1 4 0,10 23 0,-6-13 0,0-1 0,10 17 0,-14-28 0,-1-1 0,1 1 0,0 0 0,0-1 0,1 1 0,-1-1 0,0 0 0,1 1 0,-1-1 0,1-1 0,0 1 0,0 0 0,-1 0 0,1-1 0,0 0 0,5 2 0,-5-3 0,-1 0 0,1 0 0,0 0 0,0-1 0,0 1 0,-1-1 0,1 1 0,0-1 0,0 0 0,-1 0 0,1 0 0,-1 0 0,1-1 0,-1 1 0,1-1 0,-1 1 0,3-4 0,6-4 0,0-1 0,9-12 0,-19 21 0,32-38 0,-3-2 0,0-1 0,-3-2 0,29-62 0,-50 94 0,0 0 0,0 0 0,1 1 0,0-1 0,1 2 0,1-1 0,9-10 0,-17 21 0,-1 0 0,0 0 0,1-1 0,-1 1 0,0 0 0,1 0 0,-1-1 0,1 1 0,-1 0 0,1 0 0,-1 0 0,0 0 0,1 0 0,-1 0 0,1 0 0,-1 0 0,1 0 0,-1 0 0,1 0 0,-1 0 0,0 0 0,1 0 0,-1 0 0,1 0 0,-1 0 0,1 0 0,-1 1 0,0-1 0,1 0 0,9 14 0,0 20 0,-9-1 0,-2-1 0,-1 1 0,-1 0 0,-13 48 0,12-56 0,-1 0 0,-2 0 0,0-1 0,-2 1 0,-22 42 0,30-65 0,0 0 0,0-1 0,0 1 0,-1 0 0,1-1 0,-1 1 0,1-1 0,-1 1 0,-2 1 0,3-2 0,0-1 0,1 0 0,-1 1 0,1-1 0,-1 0 0,0 0 0,1 0 0,-1 0 0,1 0 0,-1 0 0,0 0 0,1 0 0,-1 0 0,0 0 0,1 0 0,-1 0 0,1 0 0,-1 0 0,0 0 0,1-1 0,-1 1 0,0 0 0,-1-2 0,-1 0 0,1-1 0,0 1 0,0 0 0,0-1 0,1 1 0,-1-1 0,0 1 0,1-1 0,0 0 0,-2-4 0,2 6 0,0-1 0,1 0 0,-1 0 0,0 0 0,1 0 0,-1 0 0,1 0 0,0 0 0,0 0 0,-1-4 0,2 5 0,-1 0 0,1 0 0,-1 0 0,1 0 0,-1 0 0,1 0 0,-1 0 0,1 0 0,0 0 0,0 1 0,-1-1 0,1 0 0,0 0 0,0 1 0,0-1 0,0 1 0,0-1 0,0 0 0,0 1 0,0 0 0,0-1 0,2 0 0,20-6 0,1 1 0,0 1 0,33-3 0,-25 4 0,38-10 0,72-31 0,-129 39 0,1 0 0,-1 0 0,0-1 0,-1-1 0,1 0 0,-2-1 0,1 0 0,10-11 0,-20 17 0,1 0 0,-1 0 0,0 0 0,1-1 0,-2 1 0,1-1 0,0 1 0,-1-1 0,1 0 0,-1 1 0,0-1 0,0 0 0,-1 0 0,1 0 0,-1 0 0,0 0 0,0-4 0,0 6 0,-1 0 0,1 0 0,-1 0 0,0 0 0,1 0 0,-1 0 0,0 0 0,0 0 0,0 1 0,-1-1 0,1 0 0,0 0 0,-1 1 0,1-1 0,-1 1 0,1 0 0,-1-1 0,1 1 0,-1 0 0,0 0 0,0 0 0,0 0 0,0 0 0,0 0 0,0 1 0,0-1 0,0 1 0,0-1 0,0 1 0,0 0 0,0 0 0,-4 0 0,-1 0 0,-1 1 0,1 0 0,0 0 0,0 1 0,0 0 0,0 0 0,1 0 0,-1 1 0,1 0 0,-1 1 0,-11 7 0,11-6 0,1 0 0,-1 0 0,1 1 0,0 0 0,0 0 0,1 0 0,0 0 0,0 1 0,1 0 0,-6 10 0,7-9 0,1 0 0,0 0 0,0 0 0,1 0 0,0 1 0,0-1 0,1 0 0,0 1 0,1-1 0,0 0 0,0 1 0,0-1 0,1 0 0,1 0 0,-1 0 0,1 0 0,4 8 0,0-3 0,-1-1 0,2 1 0,0-1 0,0-1 0,1 1 0,0-1 0,1-1 0,0 0 0,14 11 0,-16-16 0,-1 0 0,1-1 0,0 0 0,0 0 0,0 0 0,0-1 0,1-1 0,-1 1 0,1-1 0,-1-1 0,1 1 0,0-1 0,0-1 0,17-1 0,-11-1 0,0 0 0,1-2 0,-2 0 0,1 0 0,0-2 0,-1 1 0,24-14 0,7-8-3935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2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4720,'0'0'4928,"9"0"-4596,30 0-16,-38 0-254,0-1 1,0 1 0,0 0-1,0 0 1,0 0 0,0 0-1,0 0 1,0 1-1,0-1 1,0 0 0,0 0-1,0 1 1,0-1 0,-1 0-1,1 1 1,0-1 0,1 2-1,6 0 1857,-12-1-1782,0 0 0,0 1 0,0-1 0,0 1 0,0 0 0,1 0 0,-1 0 0,0 1 0,1-1 0,0 1 0,-1 0-1,-3 5 1,-10 6 119,-27 18 228,2 1-1,1 3 0,-66 73 0,79-75-183,-43 70-1,64-91-234,0 1-1,0-1 1,2 1 0,0 1-1,0-1 1,1 1 0,1-1-1,1 1 1,-1 16 0,2-27-32,1 0 0,0 0-1,0 0 1,1 0 0,-1 0 0,1 0 0,0 0 0,0 0 0,0 0 0,0-1 0,1 1 0,0 0 0,0-1-1,0 1 1,0-1 0,0 0 0,6 6 0,-5-6-1,1 0-1,0 0 1,1 0 0,-1-1 0,0 1-1,1-1 1,-1 0 0,1-1-1,0 1 1,0-1 0,0 0 0,7 1-1,6-1 40,-1-1-1,1-1 0,0 0 1,-1-1-1,0-1 1,34-10-1,-37 8-24,-1 0 0,1-1 0,-1-1 0,0 0 0,-1-1 0,1 0-1,-2-1 1,17-15 0,5-10 94,38-49 0,-18 19-6,-41 49-97,-1 0 1,0-1-1,-1 0 1,-1-1-1,12-28 1,-8 9 142,16-64 0,-28 96-148,0 0 0,0-1-1,-1 1 1,1 0 0,-1 0 0,0 0-1,0-1 1,-1 1 0,1 0 0,-1 0 0,-2-6-1,3 10-26,0 0 0,0-1 0,0 1 0,0 0-1,-1 0 1,1 0 0,0 0 0,0 0 0,0-1 0,-1 1-1,1 0 1,0 0 0,0 0 0,-1 0 0,1 0 0,0 0-1,0 0 1,-1 0 0,1 0 0,0 0 0,0 0 0,-1 0-1,1 0 1,0 0 0,0 0 0,-1 0 0,1 0 0,0 0-1,0 0 1,0 0 0,-1 1 0,1-1 0,0 0 0,0 0-1,0 0 1,-1 0 0,1 0 0,0 1 0,0-1 0,0 0-1,0 0 1,-1 0 0,1 1 0,0-1 0,0 0 0,0 0-1,0 1 1,0-1 0,0 0 0,0 0 0,0 0 0,-1 1-1,-8 19 160,4-10-97,-1-1-14,0 0-1,1 1 1,0 0 0,1 0 0,0 0-1,0 1 1,1-1 0,0 1 0,1 0-1,-1 20 1,4-26-27,0-1 0,0 1 0,1 0 0,0-1 0,0 0 0,0 1 0,0-1 0,1 0 0,-1 0 0,6 6 0,8 13 127,-10-13-71,1 0 1,14 15-1,5 9 85,2 8 5,-6-6 57,33 38 0,-54-73-217,0 1 0,1 0 1,-1-1-1,0 0 0,1 1 1,-1-1-1,1 0 1,0 0-1,-1 0 0,1 0 1,0 0-1,-1 0 1,1 0-1,0-1 0,0 1 1,0 0-1,0-1 0,0 0 1,0 0-1,0 1 1,0-1-1,0 0 0,0 0 1,0-1-1,0 1 0,0 0 1,3-2-1,-1 1 3,-1-1-1,0 0 0,1 0 1,-1 0-1,0-1 0,-1 1 1,1-1-1,0 0 1,-1 1-1,1-1 0,-1 0 1,0-1-1,3-4 1,27-58-47,-22 40-3347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107 105 3616,'0'0'9058,"-8"12"-8771,2-2-220,1-4-31,1 0 1,1 0-1,-1 0 0,1 0 0,0 0 0,1 1 0,-1-1 1,1 1-1,1 0 0,-1 0 0,1 0 0,0 8 0,-5 126 767,4 189 808,3-293-1099,-2-1 0,-9 69 1,8-69 253,-8-48-218,2-15-388,2-1 0,1 1 0,0-1 0,1-46 0,9-115 145,-3 155-236,3-23 67,2 1 1,20-80-1,-22 114-106,-2 6 12,1 1 0,1 0-1,0 1 1,9-19 0,-5 16 12,-5 8-23,0 0 1,1 0-1,0 1 1,1 0-1,-1 0 1,2 0-1,-1 1 1,1-1-1,10-7 1,-12 12-12,-1 1 1,1 0-1,-1 1 1,1-1-1,-1 1 1,1 0-1,0 0 1,0 0-1,0 1 0,-1 0 1,1 0-1,0 0 1,0 0-1,0 1 1,0 0-1,-1 0 1,1 0-1,0 0 0,-1 1 1,9 4-1,-8-4-10,0 0-1,1 0 1,-1 0-1,0 1 0,-1 0 1,1 0-1,0 0 1,-1 1-1,0-1 0,0 1 1,0 0-1,0 1 1,-1-1-1,1 0 1,-1 1-1,5 9 0,-2-1 10,-1 1-1,0 0 0,-1 0 0,-1 0 0,0 0 0,-1 1 1,1 21-1,-3-31-6,0 1 0,0-1 1,-1 1-1,1-1 0,-1 1 0,-1-1 1,1 1-1,-1-1 0,0 0 1,0 0-1,0 0 0,-1 0 0,0 0 1,0 0-1,0-1 0,0 0 0,-1 1 1,1-1-1,-1 0 0,0-1 1,-1 1-1,1-1 0,-6 4 0,3-4 11,0 1-1,0-1 1,0 0 0,-1-1-1,1 0 1,-1 0-1,0 0 1,0-1-1,1-1 1,-13 1 0,-3-3 52,-1 0 1,-27-8 0,50 10-72,-35-1-2,36 1-53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21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1 977 7024,'0'0'6725,"11"-6"-6393,6-1-161,-1-2 0,0 0-1,0-1 1,-1-1 0,-1 0 0,0-1 0,21-22 0,4-21 367,-2-2 0,-3-2 1,31-73-1,-6 14 307,-15 23-120,-29 59-304,2 1 1,30-47-1,-39 59 136,-7 18-67,-4 17-170,-11 45-54,3 1 0,-5 73-1,14-90-184,-1 1 78,5 71-1,0-100-116,-1-1 1,2 1-1,0-1 1,0 0-1,1 0 0,0 0 1,1 0-1,1-1 1,0 0-1,8 12 0,-13-22-29,0 1-1,0 0 0,0-1 0,1 0 1,-1 1-1,0-1 0,1 0 1,-1 0-1,1 1 0,0-1 1,-1-1-1,1 1 0,0 0 0,0 0 1,0-1-1,-1 1 0,1 0 1,0-1-1,2 0 0,-1 0 2,0 0 0,0 0 0,0-1 0,0 1 0,0-1 0,0 0 0,0 0 0,0 0 0,0 0 0,-1 0-1,4-3 1,7-4 22,-2-1 1,1-1-1,-1 0 0,10-13 0,-14 17-22,13-17 26,-1-1-1,0-1 1,21-39-1,38-89 99,-52 100-63,-1-1 55,-3-1-1,22-78 1,-33 96-69,-6 25-21,-2 0 1,1 0 0,-2 0-1,1-1 1,0-16-1,-16 68 130,7 3-156,1 1 1,2 0-1,2 0 0,1 0 1,3-1-1,13 72 1,-7-70-6,-6-25-7,1-1-1,1 0 0,0 0 0,1 0 0,1 0 0,11 19 0,-18-37-1,0 1 0,1-1 0,-1 1 0,0-1 0,0 1 0,0-1 0,1 1 0,-1-1 0,0 0 0,1 1 0,-1-1 0,0 1 0,1-1 0,-1 0 0,0 1 0,1-1 0,-1 0 0,1 0 0,-1 1 0,0-1 0,1 0 0,-1 0 0,1 0 0,-1 1 0,1-1 0,-1 0 0,1 0 0,-1 0 0,1 0 0,-1 0 0,1 0 0,-1 0 0,1 0 0,-1 0 0,1 0 0,-1 0 0,1-1 0,-1 1 0,1 0 0,-1 0 0,1 0 0,-1-1 0,0 1 0,1 0 0,-1 0 0,1-1 0,-1 1 0,0 0 0,1-1 0,-1 1 0,0 0 0,1-1 0,-1 1 0,0-1 0,1 0 0,17-34-24,-11 19-6,6-9-95,6-9 16,-9 12-3125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21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0 214 10656,'0'0'3158,"11"4"-2598,5 3-290,0-2 1,1 1-1,-1-2 0,1 0 0,0-1 0,0-1 0,19 0 0,-27-2-33,1-1 0,0-1 0,-1 0 0,0 0 0,1-1 0,-1 0 0,15-7 0,-20 8-151,0-1 0,0 1 0,0-1 0,0 0 0,0 0 0,-1-1-1,1 1 1,-1-1 0,0 0 0,0 1 0,-1-1 0,1 0-1,-1-1 1,1 1 0,-1 0 0,-1-1 0,3-5 0,-2 2 30,-1-1 0,1 0 0,-2 0 0,1 0 0,-1 0 0,0 0 0,-1 0 0,0 0 0,-4-15 0,4 21-79,1 0 1,-1 1-1,0-1 1,0 0-1,0 1 1,0-1-1,-1 1 1,1-1-1,-1 1 0,0 0 1,1-1-1,-1 1 1,0 0-1,0 0 1,-1 0-1,1 0 0,0 1 1,-1-1-1,1 1 1,-1-1-1,1 1 1,-1 0-1,1 0 1,-1 0-1,0 0 0,0 1 1,1-1-1,-1 1 1,0-1-1,0 1 1,0 0-1,0 0 0,0 0 1,-4 1-1,1 1-2,1 0 1,-1 0-1,0 0 0,1 0 0,-1 1 0,1 0 0,0 0 0,0 0 1,0 1-1,1 0 0,-1 0 0,-4 5 0,-7 8 97,-23 34 1,29-37-79,0 1-1,1 0 1,1 0 0,1 1 0,-8 20 0,13-30-31,0 0 0,1 0 0,0 1 0,0-1-1,0 1 1,0-1 0,1 1 0,0-1 0,1 1 0,0-1-1,0 1 1,0-1 0,0 0 0,1 1 0,0-1 0,1 0-1,2 6 1,1-2 14,1-1-1,0 0 1,0 0-1,1-1 1,0 0-1,0 0 1,1-1-1,0 0 0,0 0 1,1-1-1,-1-1 1,1 1-1,1-2 1,-1 1-1,1-1 1,0-1-1,0 0 1,0-1-1,0 0 1,0 0-1,0-1 0,22-1 1,-6-2 84,0-1 0,-1-1-1,1-2 1,45-15 0,-7-7-3256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23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8032,'0'0'9614,"10"-7"-9323,34-20 2,-40 25-235,0 0 0,0 1 0,1-1 0,-1 1-1,1 0 1,0 0 0,-1 0 0,1 1 0,0-1 0,8 2-1,8-2 142,15-2 106,37-4 438,124-29 1,-36 4 13,-120 27-466,-33 4-66,0 1 0,1-1 1,14-5-1,-22 6-475,2-3 910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24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8032,'0'0'9261,"12"-9"-8793,41-29-10,-44 33-315,0-1 0,1 1-1,0 0 1,0 1-1,0 0 1,11-2 0,7-2 145,22-10 292,1 3 0,64-10 0,30-8 506,-48 10-3812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30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4312,'0'0'11361,"10"0"-11256,69 6 291,-22-9-94,0-2 1,80-20-1,23-2-112,-120 22-138,16-2 70,1 2 0,67 3 0,232 17 530,-133-13-275,-181-5-224,1-1 0,-2-3-1,52-14 1,-84 19-28,0-1 1,-1-1-1,1 1 1,-1-1 0,12-8-1,-20 12-173,1-1-1,-1 1 0,0-1 1,0 0-1,0 1 1,1-1-1,-1 1 1,0-1-1,0 1 1,0-1-1,0 1 1,0-1-1,0 1 1,0-1-1,0 0 1,0 1-1,0-1 1,0 1-1,-1-1 0,1 1 1,0-1-1,0 1 1,0-1-1,-1 1 1,1-1-1,0 1 1,-1-1-1,1 1 1,0-1-1,-1 1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32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4312,'0'0'12255,"9"12"-12052,27 38-20,-34-47-148,-1-1 1,1 1-1,-1 0 1,0-1-1,0 1 0,0 0 1,0 0-1,0 0 1,-1 0-1,1 0 1,-1 0-1,0 0 0,0 0 1,0 0-1,0 0 1,0 0-1,-2 3 1,1 8 148,-11 118 915,6-93-647,11-43-371,20-39 25,33-76 0,-36 71 14,39-65 0,-53 101-110,-4 5 7,-1 1-1,2 0 0,-1 0 1,7-7-1,-9 12-11,-1 0 0,0-1 1,1 1-1,-1 0 0,1 0 0,-1 0 1,1 1-1,0-1 0,-1 0 0,1 0 0,0 1 1,0-1-1,0 1 0,-1 0 0,1 0 1,0-1-1,0 1 0,0 0 0,-1 0 1,1 1-1,0-1 0,2 1 0,-3-1-1,0 0 0,0 1 0,-1-1-1,1 1 1,0-1 0,0 1-1,-1-1 1,1 1 0,0 0-1,-1-1 1,1 1 0,-1 0 0,1-1-1,-1 1 1,1 0 0,-1 0-1,1 0 1,-1-1 0,0 1-1,0 0 1,1 1 0,3 23 33,-3-15-13,2 11 30,-1 0 0,-3 42 0,0-16 144,1-47-196,0 1 0,0-1 1,0 0-1,0 0 0,1 0 0,-1 0 1,0 0-1,0 1 0,0-1 0,0 0 0,0 0 1,1 0-1,-1 0 0,0 0 0,0 0 0,0 1 1,1-1-1,-1 0 0,0 0 0,0 0 0,0 0 1,0 0-1,1 0 0,-1 0 0,0 0 0,0 0 1,0 0-1,1 0 0,-1 0 0,0 0 1,0 0-1,0 0 0,1 0 0,-1 0 0,0-1 1,0 1-1,0 0 0,1 0 0,-1 0 0,0 0 1,0 0-1,0 0 0,0 0 0,0-1 0,1 1 1,-1 0-1,0 0 0,0 0 0,11-8 59,61-68 195,-56 57-187,1 0-1,1 1 1,0 1-1,2 0 1,23-15-1,-27 22-15,-7 4-6,0 1 0,1 0-1,15-7 1,-24 12-43,0 1 0,0-1-1,0 0 1,0 0 0,0 1 0,0-1 0,0 0 0,0 1-1,0-1 1,0 1 0,0-1 0,0 1 0,0-1 0,0 1-1,0 0 1,-1 0 0,1-1 0,0 1 0,-1 0-1,1 0 1,0 0 0,-1 0 0,1 0 0,-1 0 0,1 0-1,-1 0 1,1 1 0,12 32 33,-13-34-36,7 24 41,-2-1-1,-1 1 1,-1-1 0,0 37-1,0 2 74,1 53 689,-4-109-720,0-6-109,0 1 0,0-1 0,0 0 0,0 0 0,0 0-1,0 0 1,0 0 0,0 0 0,0 1 0,0-1 0,0 0 0,0 0 0,0 0 0,1 0 0,-1 0 0,0 0 0,0 0 0,0 0-1,0 1 1,0-1 0,0 0 0,0 0 0,1 0 0,-1 0 0,0 0 0,0 0 0,0 0 0,0 0 0,0 0 0,1 0 0,-1 0-1,0 0 1,0 0 0,0 0 0,0 0 0,0 0 0,0 0 0,1 0 0,-1 0 0,0 0 0,0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33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0 177 5920,'0'0'13415,"11"-4"-13260,36-10-23,-44 13-117,-1 1 1,1-1-1,-1 1 0,1 0 0,0 0 1,-1 0-1,1 0 0,-1 0 0,1 1 1,0-1-1,-1 1 0,1 0 0,-1 0 1,1 0-1,-1 0 0,0 0 1,4 2-1,5 3 45,-1-2-23,0 1 1,-1 0 0,0 0-1,1 1 1,-2 1-1,1-1 1,-1 2 0,0-1-1,0 1 1,-1 0-1,0 0 1,-1 1 0,0 0-1,0 0 1,0 1 0,-2-1-1,1 1 1,6 20-1,-6-12 41,-1 0-1,0 0 1,-2 1 0,0-1-1,-1 1 1,0-1-1,-2 1 1,0-1-1,-1 1 1,-1-1-1,-1 1 1,-11 31-1,15-48-31,-1 0 0,0 0 0,0 0 1,0 0-1,0 0 0,0 0 0,0 0 0,-1-1 0,1 1 0,0 0 0,-1-1 0,-1 2 0,-2 3 316,3-6-116,6-9-101,3-2-118,1 1 0,0 0 0,0 1 0,1 0 0,0 1 0,14-11 0,-9 8 3,28-22 30,57-33-1,-54 37-35,-32 20 2,0 0 0,0-1 0,-1-1 1,-1 0-1,1 0 0,-2-1 1,0-1-1,0 0 0,-1 0 0,-1-1 1,0 0-1,-1 0 0,0-1 0,-1 1 1,-1-2-1,5-19 0,-9 23 13,-1 0-1,0 0 1,0 0-1,-1 0 1,-1 0-1,-3-15 0,2 12-45,0-1-1,0-20 1,2 26-270,0 6-2639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46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0 281 5824,'0'0'10486,"10"-5"-10182,-3 1-271,1-1 82,0 0-1,1 1 0,0 0 1,0 0-1,0 1 0,0 0 0,1 1 1,-1 0-1,13-1 0,25 4 536,51-2 387,-86 0-795,0 0 0,0-1 1,0 0-1,0-1 0,21-9 0,-31 11-206,0 0 1,-1-1-1,1 1 1,0-1-1,-1 1 1,0-1-1,1 0 1,-1 1-1,0-1 1,0 0-1,1 0 1,-2 0-1,1 0 1,0 0-1,0 0 1,-1 0-1,1 0 1,-1 0-1,1-1 0,-1 1 1,0 0-1,0 0 1,0 0-1,0-1 1,0 1-1,-1 0 1,0-4-1,-1-3 48,1 1 0,-2-1 0,1 1 0,-1 0 0,-7-15 0,5 16-31,0 0 1,-1 0-1,1 0 0,-1 1 0,0 0 0,-1 0 1,0 0-1,0 1 0,0 0 0,0 1 0,-1-1 1,0 1-1,0 1 0,0 0 0,0 0 0,0 0 0,-16-2 1,19 4-34,0 1 1,1-1 0,-1 1 0,0 0 0,0 0 0,0 1 0,0-1 0,1 1 0,-1 0-1,0 1 1,0-1 0,1 1 0,-1 0 0,1 0 0,0 0 0,0 1 0,-1-1-1,1 1 1,1 0 0,-1 0 0,0 1 0,1-1 0,-5 7 0,-1 3 30,0 0 0,1 1-1,0 0 1,1 1 0,-8 26 0,14-37-27,0 1 0,0-1 0,0 0 0,1 1-1,0-1 1,0 0 0,0 1 0,0-1 0,1 0 0,-1 1-1,3 4 1,17 49 159,-9-27-77,-8-22-54,-1 0 0,2 0 0,-1 0 0,1-1-1,0 1 1,1-1 0,0 0 0,1 0 0,-1-1 0,1 0 0,1 0 0,-1 0 0,14 10 0,-4-6 42,-11-7-58,0 0-1,1-1 1,-1 1 0,1-1 0,-1-1-1,1 1 1,0-1 0,0 0 0,10 2 0,1-2 20,0-2 0,0 0 1,0-1-1,-1 0 1,1-1-1,0-1 1,-1-1-1,20-7 1,11-7-9,64-32 1,-106 47-62,0 1 0,0 0 0,0 0 0,0 0 0,1 1 0,-1-1 0,1 2 0,9-2 0,9 4-3466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48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5520,'0'0'15747,"11"10"-15480,-1 0-194,-2-3-20,-1 0 0,1 0 0,1-1 1,-1 0-1,1 0 0,0-1 0,13 5 1,229 76 1386,-51-31-776,-187-53-564,1-1 1,18 0 0,-20-1 883,-121 56-698,21-8-166,56-31-50,-55 40 0,4-2 60,67-44-108,0 0 0,0 2 0,2-1 1,0 2-1,0 0 0,-16 23 0,14-24-41,14-12-52,9-5-30,37-16-1315,-36 17-792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49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9 6520,'0'0'7617,"-10"-1"-7060,-18-4-377,15 3 378,18 2 1835,-2 2-2250,1-1 0,-1 0 1,1 1-1,-1-1 0,0 1 0,1 0 0,2 3 1,9 4 148,44 22 696,1-2-1,1-3 1,2-3-1,69 17 1,-121-38-706,1 0 0,-1 0 0,19-1 0,-30-1-267,1 0 0,-1 0 0,1 0 0,-1 0 0,1 0 0,-1 0 0,0 0 0,1 1 0,-1-1 0,1 0 0,-1 0 0,1 0 0,-1 0 0,1 1 0,-1-1 0,1 0 0,-1 0 0,0 1 0,1-1 0,-1 0 0,1 1 0,-1-1 0,0 0 0,0 1 0,1-1 0,-1 1 0,0-1 1,1 0-1,-1 1 0,0 0 0,-2 17 317,-18 19-44,0-14-217,-1 0-1,0-2 0,-2 0 1,-44 31-1,-12 11 36,31-24-49,25-21-9,-27 26 0,22-18-40,-53 39 0,62-51-96,17-13-240,-6 6 695,5-1-4238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1 926 6928,'0'0'3016,"11"-9"-2644,9-7-241,24-18 483,-1-2-1,40-44 1,-63 55-341,0-1 1,-1-2-1,-2 1 1,-1-2-1,13-31 1,78-176 1445,-76 169-1092,-18 41-338,12-34 1,-22 51-227,0 0 0,-1-1 0,0 0 0,0 1 0,-1-1 0,-1 0 0,0-16 0,-6-16 206,5 41-247,1-1 0,0 0 1,-1 1-1,1-1 0,-1 0 0,1 1 0,-1-1 0,0 1 1,0-1-1,0 1 0,1-1 0,-2 1 0,1-1 1,0 1-1,0 0 0,0 0 0,-1-1 0,1 1 0,0 0 1,-3-1-1,3 2-4,-1 0 0,0-1 1,1 1-1,-1 0 0,1 1 1,-1-1-1,1 0 0,-1 0 1,1 1-1,-1-1 0,1 0 1,-1 1-1,1 0 0,0-1 1,-1 1-1,1 0 0,-2 0 1,-21 21 132,9-9-62,6-6-57,0 2-1,0-1 0,1 1 1,0 0-1,1 1 0,-13 20 0,-28 68 124,43-86-137,-4 11 14,0 0 0,2 1 0,1 0-1,0 0 1,2 1 0,-2 39 0,6-22 62,1 0 1,3-1-1,8 47 0,-8-74-32,0 1-1,1-1 0,1 0 1,0 0-1,0-1 0,2 0 1,0 0-1,0-1 0,1 0 1,0 0-1,12 11 0,-19-21-44,1 0 0,-1 0-1,1 0 1,0 0 0,-1 0-1,1 0 1,0-1 0,0 1 0,0-1-1,0 0 1,1 0 0,-1 0-1,0 0 1,0-1 0,0 1-1,1-1 1,-1 0 0,0 0-1,1 0 1,-1 0 0,0-1-1,5 0 1,-2-1 4,-1 0 0,0 0 0,0 0 0,0-1 0,0 1 0,0-1 0,0 0 0,0-1 0,-1 1 0,0-1-1,0 0 1,6-7 0,7-11 37,0-1 0,-1 0 0,12-26 0,-21 35-14,1 1 0,0 0-1,1 0 1,1 0 0,0 1-1,1 1 1,0 0-1,18-14 1,-23 20-31,0 1-1,0 1 1,0-1-1,0 1 0,1 0 1,-1 0-1,1 1 1,0 0-1,0 0 1,0 0-1,0 1 1,0 0-1,0 0 1,0 1-1,0 0 1,1 1-1,-1-1 1,0 1-1,0 1 1,10 2-1,-3 0-1,-6-1 10,0-1 0,0 1-1,0 0 1,0 1 0,0-1-1,-1 2 1,0-1 0,10 9-1,-16-13 56,-5-1-21,-8-5-27,2 0-6,0 1 1,0 0-1,0 1 0,0 0 0,-1 1 1,0 0-1,0 0 0,0 1 0,-13 0 1,6 1 23,13 1-40,0-1 1,1 1-1,-1 0 1,0 1-1,0-1 1,1 1 0,-1 0-1,0 0 1,1 0-1,-1 0 1,1 1-1,-1 0 1,1 0-1,-5 3 1,2 1-6,0-1 0,0 1 0,0 1 0,1-1 0,0 1 0,1 0 1,-1 1-1,1-1 0,1 1 0,-1 0 0,2 0 0,-1 0 0,1 1 1,0 0-1,0-1 0,1 1 0,1 0 0,-1 0 0,1 0 0,1 0 0,0 0 1,0 0-1,1 0 0,0 0 0,0 0 0,4 13 0,-2-12-2,-1-1-5,1-1 0,-1 0 0,1 0 1,1 0-1,4 9 0,-7-16 6,-1 0-1,1 0 1,0 0-1,0 0 1,0 0-1,0 0 1,0 0-1,0 0 1,0 0-1,0 0 1,0-1-1,0 1 1,0 0-1,0-1 1,0 1-1,1-1 1,-1 1-1,0-1 1,1 0-1,-1 1 1,0-1-1,0 0 1,1 0-1,-1 0 1,0 0-1,1 0 1,-1 0-1,0 0 1,1-1-1,-1 1 1,0 0-1,0-1 0,1 1 1,-1-1-1,0 1 1,0-1-1,0 0 1,0 0-1,0 1 1,0-1-1,2-1 1,4-5 13,1 1 0,-1-1 1,-1 0-1,1-1 0,-1 0 0,0 0 1,8-17-1,28-66 127,-41 88-135,4-9 19,-1 3 13,0 1 1,-1-1 0,0 0-1,0 0 1,-1-1 0,0 1-1,0-10 1,-5 53 6,3-33-45,2 22-26,1 0 0,12 43 0,-13-60 26,0 0 0,0-1 0,0 0 0,1 1 0,-1-1 0,1 0 1,0 0-1,1 0 0,-1-1 0,1 1 0,0-1 0,0 0 0,1 0 0,-1 0 0,1-1 0,0 0 0,8 5 0,-10-7 7,0 0 0,0-1 0,-1 1 1,1-1-1,0 0 0,0 1 0,0-1 0,0-1 0,0 1 0,-1 0 0,1-1 0,0 1 0,0-1 0,-1 0 0,1 0 0,0 0 0,-1 0 0,1-1 0,-1 1 1,1-1-1,-1 1 0,0-1 0,1 0 0,-1 0 0,0 0 0,2-3 0,7-7 32,0-1 0,-1-1 1,11-18-1,-15 21-19,84-145 336,-53 89-142,-35 64-191,0-1 0,0 1 0,0 0 0,0 0-1,0 0 1,1 0 0,-1 1 0,4-4 0,-5 6-17,0-1 1,0 1 0,0-1-1,0 1 1,0 0 0,0 0-1,0-1 1,0 1 0,0 0-1,0 0 1,0 0 0,1 0-1,-1 0 1,0 0 0,0 0-1,0 0 1,0 1 0,0-1-1,0 0 1,0 1 0,0-1-1,0 0 1,0 1 0,0 0-1,0-1 1,0 1 0,0-1-1,-1 1 1,1 0 0,1 1-1,6 5 11,-1 1 0,1 0 0,-1 1-1,-1 0 1,0 0 0,0 0 0,-1 0 0,0 1-1,-1 0 1,0 0 0,0 1 0,3 17 0,-4-12-7,0 0 1,-1 0 0,-1 0-1,0 0 1,-2 0-1,0 0 1,0 0 0,-5 17-1,5-29 1,0 0 0,0 0 0,-1 1 0,0-1-1,0 0 1,0-1 0,0 1 0,-1 0 0,1-1 0,-1 1-1,0-1 1,0 0 0,0 0 0,0 0 0,-1 0 0,1-1-1,-1 1 1,0-1 0,0 0 0,0 0 0,0 0 0,-5 1 0,-4 1 65,-1-1 1,1 0 0,-1-1 0,0-1 0,-23 0 0,57 17-59,-10-16-16,0-1 1,1 0-1,-1 0 1,0-1-1,1 0 1,-1-1-1,0 0 1,1-1-1,-1 0 1,0 0-1,0-1 1,-1 0-1,1-1 1,-1 0 0,1-1-1,-1 0 1,0 0-1,-1-1 1,0 0-1,1-1 1,-2 0-1,12-11 1,55-63 152,-64 69-136,0 1 1,0 0-1,1 0 0,14-10 0,-21 18-10,0 1-1,1-1 1,-1 1-1,0-1 1,1 2-1,0-1 1,7-2-1,-10 4-3,1-1 0,-1 1 0,0 0-1,1 0 1,-1 0 0,1 0 0,-1 0 0,0 1 0,1-1-1,-1 1 1,0-1 0,0 1 0,1 0 0,-1 0 0,0 0-1,3 2 1,-2 0-2,0-1 0,0 1 0,0 0 0,-1 0 0,1 0 0,-1 0 0,0 0 1,0 1-1,0-1 0,-1 1 0,2 4 0,14 45 48,-13-37-35,0 0 42,-1-1 0,0 1 1,-2 0-1,0 29 0,-1-45-54,0 0 1,0 0-1,0 1 0,0-1 0,0 0 0,0 0 1,0 0-1,0 0 0,0 1 0,0-1 0,0 0 0,0 0 1,0 0-1,0 1 0,0-1 0,0 0 0,0 0 1,1 0-1,-1 0 0,0 1 0,0-1 0,0 0 1,0 0-1,0 0 0,0 0 0,0 1 0,1-1 0,-1 0 1,0 0-1,0 0 0,0 0 0,0 0 0,0 0 1,1 0-1,-1 0 0,0 1 0,0-1 0,7-4 70,6-11-11,24-40 78,-24 34-58,1 0 0,32-36 1,-45 56-79,0 0-1,-1 0 1,1 0 0,0 0-1,0 1 1,0-1 0,0 0-1,0 0 1,0 1 0,0-1-1,0 1 1,1-1 0,-1 1-1,0-1 1,0 1 0,0-1-1,1 1 1,-1 0 0,0 0-1,0 0 1,1 0 0,-1 0-1,2 0 1,-2 1-2,1-1 1,-1 1-1,0 0 1,0 0-1,0 0 1,0 0-1,0 0 1,0 0-1,0 0 1,0 0-1,0 0 1,0 0-1,0 1 0,-1-1 1,1 0-1,-1 1 1,1 0-1,3 9 2,-2-1 0,1 0-1,-1 1 1,0 12 0,-1 75 6,-1-98-9,0 0 0,0 0 1,0 0-1,0 0 0,0 1 0,0-1 0,0 0 0,0 0 0,0 0 0,0 0 1,0 1-1,0-1 0,0 0 0,0 0 0,0 0 0,0 0 0,0 1 0,1-1 1,-1 0-1,0 0 0,0 0 0,0 0 0,0 0 0,0 1 0,0-1 0,0 0 1,1 0-1,-1 0 0,0 0 0,0 0 0,0 0 0,0 0 0,0 0 0,1 0 1,-1 1-1,0-1 0,0 0 0,0 0 0,0 0 0,1 0 0,-1 0 1,0 0-1,0 0 0,0 0 0,0 0 0,1 0 0,-1 0 0,9-8 26,8-18 5,-15 24-22,40-69 71,-30 47-40,1 1 0,2 0 0,0 1 0,1 1 1,33-33-1,-48 53-38,-1 0 0,1 0 0,0 0 0,0 0 0,0 1 0,0-1 0,0 0 0,0 1 0,0-1 1,0 0-1,0 1 0,0-1 0,0 1 0,0 0 0,1-1 0,-1 1 0,0 0 0,0 0 0,0 0 0,0 0 0,1 0 0,-1 0 0,0 0 0,2 0 1,-2 1-3,0 0 0,0 0 0,0 0 1,-1 0-1,1 0 0,0 0 0,-1 0 1,1 1-1,-1-1 0,1 0 0,-1 0 0,0 0 1,1 1-1,-1-1 0,0 0 0,0 0 1,0 1-1,0-1 0,0 0 0,0 0 1,0 1-1,0-1 0,-1 2 0,-3 29 0,1-14 6,1 0 0,0 24 0,2-36-15,1 0 0,-1 0 0,1 0 0,1 0 0,-1 0 0,1 0 0,0-1 0,0 1 0,1 0 0,0-1 0,4 7 0,-6-11 6,1 0 1,-1 1-1,1-1 0,-1 0 1,1 0-1,-1 0 1,1 0-1,0 0 0,0 0 1,-1-1-1,1 1 1,0-1-1,0 1 0,0-1 1,0 1-1,0-1 1,-1 0-1,1 0 0,0 0 1,0 0-1,0 0 1,0-1-1,0 1 0,0-1 1,2 0-1,8-2 2,-1-1-1,20-9 0,-28 11 1,46-22 102,-2-2 1,88-64 0,-130 86-102,1 0 0,0 1-1,0-1 1,0 1 0,0 1 0,1-1 0,-1 1 0,1 0 0,-1 0 0,1 1 0,10-1-1,-15 2-1,0 1 0,1 0 0,-1-1 0,0 1 0,0 0 0,1 0 0,-1 0 0,0 1 0,0-1 0,0 0 0,0 1 0,-1 0-1,1-1 1,0 1 0,2 2 0,24 34-14,-23-32 14,6 8 29,-9-13-6,-5-9-8,1 3 2,-1 0-1,0 0 1,0 1-1,0-1 1,-1 1-1,1 0 1,-1 0-1,0 0 1,0 0-1,-1 1 1,1 0-1,-1 0 1,1 0-1,-1 0 1,0 1-1,-10-4 1,12 5-13,0 0-1,0 0 1,0 0 0,0 1 0,0 0 0,0-1-1,0 1 1,0 0 0,0 0 0,0 1 0,0-1-1,0 1 1,0-1 0,0 1 0,0 0 0,0 0-1,1 0 1,-1 1 0,0-1 0,1 0 0,-1 1-1,1 0 1,-1 0 0,1 0 0,0 0 0,-1 0-1,1 0 1,0 0 0,1 1 0,-1-1 0,-2 5-1,0 1-9,0 0-1,1 0 0,0 0 1,0 1-1,1-1 0,0 1 0,1-1 1,0 1-1,0 0 0,1 0 1,0-1-1,0 1 0,1 0 0,0-1 1,1 1-1,0 0 0,0-1 0,1 0 1,0 1-1,0-1 0,1 0 1,0-1-1,6 9 0,-10-15 7,1 0 0,0 0 0,0 0 1,0 0-1,-1 0 0,1-1 0,0 1 0,0 0 0,0 0 0,0-1 0,1 1 0,-1 0 1,0-1-1,0 1 0,0-1 0,0 1 0,1-1 0,-1 0 0,0 0 0,0 1 0,1-1 1,1 0-1,0-1-2,-1 1 0,1-1 1,-1 1-1,1-1 0,-1 0 1,1 0-1,-1 0 0,0 0 1,1-1-1,2-2 0,2-1-3,0-1-1,-1 0 1,1-1 0,-1 1-1,7-11 1,55-93 183,-67 110-175,-1 0 0,0 0-1,0 0 1,1 0 0,-1 0-1,0 0 1,0 0-1,0 1 1,1-1 0,-1 0-1,0 0 1,0 0 0,1 0-1,-1 1 1,0-1-1,0 0 1,0 0 0,0 0-1,0 1 1,1-1 0,-1 0-1,0 0 1,0 1-1,0-1 1,0 0 0,0 0-1,0 1 1,0-1 0,0 0-1,0 0 1,0 1-1,0-1 1,0 0 0,0 1-1,0-1 1,0 0 0,0 0-1,0 1 1,2 15 5,0-5 0,0-1-1,1 0 0,0 0 1,1 0-1,0 0 1,0 0-1,1-1 0,1 0 1,-1 0-1,1 0 1,1-1-1,0 0 1,0 0-1,0 0 0,11 7 1,-12-11 6,0-1 0,-1 1 0,1-1 0,1 0 0,-1-1 0,0 0 0,1 0 0,-1 0 0,1-1 0,-1 1 0,1-2 1,0 1-1,0-1 0,-1 0 0,12-1 0,-3-2 26,0 0 0,0-1 0,-1-1 0,1 0 0,23-13-1,-25 10-489,-8 5-2915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1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172 141 7232,'0'0'8305,"-1"10"-7881,0-4-332,1 26 124,0-31-195,0 1 0,0-1-1,1 0 1,-1 1-1,1-1 1,-1 0-1,1 1 1,-1-1 0,1 0-1,0 0 1,0 1-1,-1-1 1,1 0 0,0 0-1,0 0 1,0 0-1,0 0 1,1 0 0,-1 0-1,0-1 1,0 1-1,0 0 1,3 0-1,7 2 128,0 0 0,0-1 0,0 0-1,0 0 1,0-2 0,1 1-1,-1-1 1,0-1 0,1 0-1,-1-1 1,0 0 0,16-5-1,-18 4-15,0 0-1,0 0 1,0-1-1,0 0 0,-1-1 1,0 0-1,0 0 1,0-1-1,0 0 1,-1 0-1,0-1 0,-1 1 1,1-2-1,-1 1 1,5-9-1,-10 14-93,0-1 1,0 1-1,0 0 0,0-1 0,-1 1 1,1 0-1,-1-1 0,1 1 0,-1-1 1,0 1-1,0 0 0,0-1 0,0 1 0,-1-1 1,1 1-1,-1-1 0,1 1 0,-1 0 1,0-1-1,0 1 0,0 0 0,0 0 1,0 0-1,-1 0 0,1 0 0,-1 0 1,1 0-1,-4-3 0,0 0 19,0 0 0,-1 1 0,1 0 1,-1 0-1,0 0 0,0 1 0,0 0 0,0 0 0,-8-2 0,1 1 0,0 1 1,0 1-1,0 0 0,0 1 1,0 0-1,0 1 0,0 1 1,0 0-1,0 1 0,0 0 1,0 1-1,-20 7 0,16-4-3,1 1-1,0 1 0,1 0 0,0 2 0,0-1 1,0 2-1,2 0 0,-1 0 0,-11 14 0,19-18-18,1 0 0,0 0 0,0 0-1,0 0 1,1 1 0,0 0 0,0 0 0,1 0-1,0 0 1,1 0 0,0 1 0,0-1 0,-1 14-1,3-17-9,0 1-1,0 0 1,0-1-1,1 1 0,0 0 1,0-1-1,0 1 1,1 0-1,0-1 0,0 0 1,0 1-1,1-1 1,-1 0-1,1 0 0,1-1 1,-1 1-1,0-1 1,1 1-1,0-1 0,0 0 1,7 5-1,6 2 34,0-1-1,1-1 1,0 0-1,1-1 0,0-1 1,0 0-1,0-2 1,1 0-1,0-2 1,0 0-1,34 1 0,17-5 68,137-18 0,-191 17-142,-7 1-29,-1 0 0,1 1 1,0 0-1,15 3 1,-1 2-3325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1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8744,'0'0'5985,"17"-4"-5637,-14 3-332,26-7 136,1 1 0,-1 1 0,36-1 0,161-7 693,159-6 274,52-1 94,72-2 715,-353 16-573,-156 7-1349,0 0 0,0 0 1,0 0-1,0 0 0,0 0 1,0 0-1,0 0 1,-1 1-1,1-1 0,0 0 1,0 0-1,0 0 0,0 0 1,0 0-1,0 1 0,0-1 1,0 0-1,0 0 0,0 0 1,0 0-1,0 1 1,0-1-1,0 0 0,0 0 1,0 0-1,0 0 0,0 1 1,0-1-1,0 0 0,0 0 1,0 0-1,0 0 0,0 0 1,0 1-1,1-1 1,-1 0-1,0 0 0,0 0 1,0 0-1,0 0 0,0 0 1,0 0-1,0 1 0,1-1 1,-1 0-1,0 0 0,0 0 1,0 0-1,0 0 1,0 0-1,1 0 0,-1 0 1,-11 6-2907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3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1 713 6928,'0'0'8341,"5"-13"-7938,7-17-196,52-115 696,-3 21-207,51-96 587,-32 75 634,-75 135-1643,-4 9-184,-1 0-1,0-1 0,1 1 0,-1 0 0,1-1 1,0 1-1,-1 0 0,1 0 0,0 0 0,0 0 1,0 0-1,0 0 0,0 0 0,0 0 0,0 0 1,0 0-1,0 0 0,0 1 0,0-1 0,1 0 1,-1 1-1,0-1 0,1 1 0,-1-1 0,0 1 1,1 0-1,1-1 0,-2 1 128,0 0-165,1 0-1,0 0 1,-1 0-1,1 0 1,0 0-1,-1 0 1,1 0-1,0 0 1,0 1-1,-1-1 1,1 1-1,2 0 1,-4 2-34,1 0 1,0-1 0,0 1 0,0-1 0,0 1 0,1-1 0,-1 1 0,1-1 0,-1 0 0,1 1 0,0-1-1,0 0 1,0 0 0,2 2 0,15 17 55,12 43 59,-10-19-78,3 12 37,-19-43-30,0 0 0,1-1 1,15 25-1,-20-37-49,0 0 0,-1 1 0,1-1 0,0 0-1,0 0 1,0 0 0,0 0 0,0 1 0,0-1-1,0-1 1,0 1 0,0 0 0,1 0 0,-1 0 0,0-1-1,1 1 1,-1 0 0,0-1 0,1 1 0,-1-1 0,1 0-1,-1 1 1,1-1 0,-1 0 0,0 0 0,1 0-1,-1 0 1,1 0 0,-1 0 0,1-1 0,-1 1 0,3-1-1,-2-1 10,0 1 1,1-1-1,-1 0 0,0 1 0,0-1 0,0 0 0,0-1 0,-1 1 0,1 0 0,-1 0 0,1-1 0,-1 1 1,0-1-1,0 1 0,0-1 0,1-4 0,11-39 151,31-99 353,-42 140-495,0-1 0,0 0 1,1 0-1,0 1 1,0 0-1,0-1 1,1 1-1,-1 0 1,1 1-1,0-1 1,1 1-1,5-5 1,14-5 97,-24 14-124,1-1 0,0 1 0,0 0 0,0-1 1,0 1-1,0 0 0,0 0 0,0 0 0,0 0 0,0 0 0,0 0 0,0 0 0,-1 0 0,1 0 0,0 0 0,0 1 0,0-1 1,0 0-1,0 1 0,0-1 0,0 1 0,-1-1 0,1 1 0,0-1 0,1 2 0,-1-2 10,12 11 9,-3 6-24,-1 1 0,-1 1 1,11 37-1,0 2 0,20 75 61,-10-25-2,-1-7 44,-19-65 24,1 0 0,18 42 0,-25-68-70,6 10 166,-3-19-136,1-12-73,-3-3-310,-1 0-1,0 0 0,2-20 1,-3 21-2391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5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95 4816,'0'0'9034,"-10"0"-8696,-27-4-14,26 0 979,13-2-659,8-2-48,-5 5-511,1 1 0,0 0-1,0 1 1,-1-1-1,1 1 1,1 0-1,-1 1 1,0-1-1,0 1 1,0 0 0,0 1-1,0 0 1,0 0-1,0 0 1,0 0-1,0 1 1,-1 0 0,1 0-1,0 1 1,-1 0-1,0 0 1,1 0-1,-1 0 1,0 1-1,-1 0 1,1 0 0,-1 0-1,0 0 1,0 1-1,7 10 1,-4-3 17,0 0-1,0 1 1,-1 0 0,-1 0 0,0 1-1,-1 0 1,4 22 0,6 103 680,-14-127-697,0 0 0,-1 0 0,0 0 0,-1 0 0,0 0 0,-1-1 0,-6 16 0,2-16 149,6-11-192,0 1 0,1-1 1,-1 1-1,1 0 0,-1 0 0,1-1 0,-1 1 0,1 0 1,0 0-1,-1-1 0,1 1 0,0 0 0,-1 0 1,1 0-1,0 1 323,3-3-269,15-9-78,0-2-1,-1-1 1,-1 0 0,0-1 0,17-18 0,11-11 12,107-95 122,-139 127-116,-1-1 0,0 0 0,-1 0 1,-1-1-1,0 0 0,0-1 0,10-23 0,-18 33-12,-1 1 0,1-1-1,0 0 1,-1 0 0,0 1-1,0-1 1,0 0 0,0 0-1,0 1 1,-1-1 0,0 0-1,0 1 1,0-1 0,0 1-1,0-1 1,-1 1 0,0-1-1,1 1 1,-1 0 0,-1 0-1,1 0 1,0 0 0,-1 0 0,1 0-1,-1 1 1,0-1 0,0 1-1,-5-3 1,7 4-30,0 0 1,0 0-1,0 0 0,0 1 1,0-1-1,0 0 0,0 0 1,1-1-1,-1 1 0,0 0 1,1 0-1,-1 0 0,0 0 1,1-1-1,-1 0 0,1-7-3179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6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5224,'0'0'11393,"2"-11"-10949,-1 5-364,0 2-43,-1 1 0,1 0 1,-1-1-1,1 1 1,0 0-1,1 0 0,-1-1 1,0 1-1,1 0 1,0 0-1,-1 0 0,1 1 1,0-1-1,1 0 1,-1 1-1,0-1 0,1 1 1,0 0-1,-1 0 1,6-3-1,3 0 124,1 0-1,0 0 1,0 2-1,1-1 1,18-1-1,64-2 791,-36 5-281,-45 2-363,1 0-1,0 1 1,0 0 0,0 2-1,14 3 1,-20-6 171,-9 0-446,1 0 0,-1 0-1,0 0 1,1-1 0,-1 1 0,1 0 0,-1 0 0,0 0-1,1 0 1,-1 0 0,0 0 0,1 0 0,-1 0-1,1 0 1,-1 0 0,0 0 0,1 0 0,-1 1 0,0-1-1,1 0 1,-1 0 0,0 0 0,1 0 0,-1 1 0,0-1-1,1 0 1,-1 0 0,0 0 0,1 1 0,-1-1 0,0 0-1,0 1 1,0-1 0,1 0 0,-1 1 0,0-1 0,0 0-1,0 1 1,0-1 0,1 0 0,-1 1 0,0-1 24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7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10448,'0'0'3322,"13"-3"-2858,274-70 2056,-129 39-787,11-4-2291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8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1 769 5016,'0'0'6609,"12"-11"-6129,135-154 947,58-123 706,-163 228-1623,-28 42-62,-1-1 0,-1 0-1,17-36 1,-23 33 340,-9 15-178,-9 12 131,6 0-659,1 0 0,-1 0 0,1 1 0,0 0 0,0 0 0,1 0 1,-6 11-1,-22 51 200,30-64-263,-8 19 77,1 1 0,1 0 0,1 0-1,1 1 1,-3 27 0,8-43-55,1 1 0,0 0-1,0-1 1,1 1 0,1-1 0,-1 1 0,4 10 0,-3-14-16,1 0 0,-1-1 1,1 1-1,0-1 0,0 0 1,0 0-1,1 0 0,0 0 1,0-1-1,0 1 0,0-1 1,8 5-1,-8-6-10,0-1 0,-1 0 0,2-1 0,-1 1 0,0-1 0,0 1 0,0-1 0,1-1 0,-1 1 0,0 0 0,1-1-1,-1 0 1,1 0 0,-1-1 0,0 1 0,1-1 0,-1 0 0,0 0 0,1 0 0,-1 0 0,0-1 0,0 0 0,7-4 0,3-2 30,0 0 1,-1-1-1,0-1 1,-1 0-1,15-16 1,7-13 96,-1-2 1,51-84-1,-12 14 83,-46 76-50,-2-2-1,31-63 1,-53 93-95,-4 6 27,-9 13 21,-11 24 1,1 1 1,1 0-1,2 2 1,2 0 0,2 0-1,2 2 1,1 0 0,2 0-1,2 1 1,1 0-1,3 0 1,1 0 0,6 60-1,-3-90-70,-1-6 3,0 0 0,1 0 0,0-1 0,3 12 0,-3-16-57,-1 0 0,1 0 0,0 1 0,-1-1 0,1 0 0,0 0 0,0 0 0,0 0-1,0 0 1,0 0 0,0 0 0,0 0 0,0 0 0,0 0 0,0-1 0,0 1 0,0 0 0,1-1 0,-1 1 0,0-1 0,0 0 0,1 1 0,-1-1 0,0 0 0,3 1 0,54 5-873,-46-5-1940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8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14064,'0'0'3671,"2"14"-3215,15 100 979,-16-105-1168,1 1 1,0-1-1,0 0 1,1 0-1,0 0 0,0 0 1,1 0-1,10 16 1,-14-24-238,1-1 0,0 1 0,0-1 0,0 1 0,0-1 0,-1 1 0,1-1 0,0 1 0,0-1 0,0 0 0,0 1 1,0-1-1,0 0 0,0 0 0,0 0 0,0 0 0,0 0 0,0 0 0,0 0 0,2 0 0,18-6-1672,-18 5 387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6:58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 14168,'0'0'824,"-63"20"-448,33-8 8,2-2 0,10-4 15,6-2-207,6 2 8,4 0-80,-2 6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27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13968,'0'0'1960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4816,'0'0'6736,"9"-14"-6186,63-92 612,-37 48 198,34-73 0,-51 93-847,-4 12-240,-3-1 0,0 0 1,-1-1-1,-2 0 0,-1 0 1,-1-1-1,-1 0 0,0-31 1,-9 17 264,4 43-534,0 0-1,0 0 0,0 0 1,-1 0-1,1 0 0,0 1 0,0-1 1,0 0-1,0 0 0,0 0 0,0 0 1,0 0-1,0 0 0,0 0 1,-1 0-1,1 0 0,0 1 0,0-1 1,0 0-1,0 0 0,0 0 1,0 0-1,-1 0 0,1 0 0,0 0 1,0 0-1,0 0 0,0 0 1,0 0-1,-1 0 0,1 0 0,0 0 1,0 0-1,0 0 0,0 0 1,0 0-1,0 0 0,-1 0 0,1 0 1,0 0-1,0-1 0,0 1 0,0 0 1,0 0-1,0 0 0,-1 0 1,1 0-1,0 0 0,0 0 0,0 0 1,0 0-1,0-1 0,0 1 1,0 0-1,0 0 0,0 0 0,0 0 1,0 0-1,0 0 0,0-1 1,-1 1-1,1 0 0,0 0 0,0 0 1,0 0-1,0 0 0,0-1 1,1 1-1,-9 12 104,7-9-118,-25 42 71,3 1 0,1 1 0,2 1 0,3 0 0,-20 88 0,27-76 43,-3 82 1,12-112-34,1-1 0,2 1 0,1-1 0,13 54 0,-12-69 59,1-1-1,1 0 1,0 0-1,0 0 1,10 12-1,-16-24-117,1-1 1,-1 1-1,1 0 1,-1-1-1,1 1 0,-1-1 1,1 0-1,-1 1 0,1-1 1,0 1-1,-1-1 1,1 0-1,-1 1 0,1-1 1,0 0-1,-1 0 0,1 0 1,0 0-1,0 1 1,-1-1-1,1 0 0,0 0 1,-1 0-1,1 0 0,0 0 1,0-1-1,-1 1 1,1 0-1,0 0 0,-1 0 1,1-1-1,0 1 1,-1 0-1,1-1 0,0 1 1,-1 0-1,1-1 0,-1 1 1,2-2-1,1 0 25,0-1 0,1 0 0,-1 0 0,0-1 0,3-4 0,7-13 44,-2-1 1,0 0 0,-1-1 0,-1 0 0,-2 0-1,6-27 1,10-27 142,-15 55-129,-5 17-56,-1 0 0,0 0 1,-1 0-1,1 0 1,-1-1-1,0 1 1,0-6-1,1 1 63,1 12 8,4 16-24,-2-8-74,0-1 0,0 1 0,1-1-1,0 0 1,1 0 0,0 0 0,0-1 0,16 13 0,-19-17-3,1-1 0,-1 1 0,1-1 0,0 0 0,0 0 0,0 0 0,0-1 0,0 1 0,1-1 0,-1-1 0,1 1 0,-1-1 0,1 0 0,0 0 0,0 0 0,-1-1 0,1 0 0,0 0 0,0-1 0,-1 0 0,1 0 0,0 0 0,-1 0 0,1-1 0,-1 0 0,0 0 0,7-3 0,-3-2 10,1 1 0,-1-1-1,0 0 1,0-1 0,-1 0-1,0-1 1,-1 1 0,0-2-1,0 1 1,-1-1 0,0 0-1,0 0 1,-1 0 0,-1-1 0,0 0-1,0 0 1,-1 0 0,1-12-1,-3 22-12,-1 0-1,0 0 1,0 0-1,0-1 1,1 1-1,-2 0 1,1 0-1,0-1 1,0 1-1,0 0 1,0 0-1,-1 0 0,1-1 1,-1 1-1,1 0 1,-1 0-1,1 0 1,-1 0-1,1 0 1,-1 0-1,0 0 1,0 0-1,0 0 1,0 0-1,1 0 1,-1 1-1,0-1 1,0 0-1,0 0 1,-1 1-1,1-1 1,0 1-1,0-1 1,0 1-1,0 0 0,-1-1 1,1 1-1,0 0 1,0 0-1,0 0 1,-1 0-1,1 0 1,0 0-1,-3 0 1,0 0 5,1 1 0,-1 0 1,0-1-1,1 1 0,-1 1 0,0-1 1,1 0-1,-1 1 0,1 0 0,0 0 1,-1 0-1,1 0 0,-4 4 1,1 2 3,1 0 1,0 1 0,1-1 0,0 1 0,0 0-1,1 0 1,0 0 0,-2 16 0,2-15-5,1 0 0,0-1 0,0 1 0,2 0 1,-1 0-1,1 0 0,0 0 0,1 0 0,0 0 0,1 0 0,0 0 1,1 0-1,0-1 0,7 16 0,-9-22-8,1-1 0,-1 1 0,1-1-1,0 0 1,0 0 0,0 0 0,0 0 0,0 0 0,0 0 0,1 0-1,-1-1 1,1 1 0,-1-1 0,1 0 0,-1 0 0,1 0 0,0 0 0,0 0-1,0 0 1,-1-1 0,1 1 0,0-1 0,0 0 0,0 0 0,0 0 0,0 0-1,0-1 1,-1 1 0,1-1 0,4-1 0,7-2 11,-1 0 0,0-2 1,0 1-1,21-14 0,0-3 41,-2 0 1,45-41-1,51-62 183,-100 94-167,-1-1 1,-1-1-1,-2-1 1,37-71-1,-36 52 13,-2-1-1,29-107 1,-43 130-45,7-34 35,-15 59-60,0 1 0,-1 0 0,1-1 0,-1 1 0,-1-1 0,1 1 0,-1-1 0,0 1 0,-3-9 0,4 13-12,0 1-1,0-1 1,-1 1 0,1-1-1,0 1 1,-1-1-1,1 1 1,0-1-1,-1 1 1,1 0 0,0-1-1,-1 1 1,1 0-1,0-1 1,-1 1 0,1 0-1,-1-1 1,1 1-1,-1 0 1,1 0 0,-1 0-1,1 0 1,-1-1-1,1 1 1,-1 0-1,1 0 1,-1 0 0,1 0-1,-1 0 1,1 0-1,-1 0 1,0 0 0,1 0-1,-1 1 1,1-1-1,-1 0 1,1 0-1,-1 0 1,1 0 0,0 1-1,-1-1 1,1 0-1,-1 1 1,1-1 0,-1 0-1,1 1 1,0-1-1,-1 0 1,1 1 0,0-1-1,-1 1 1,1 0-1,-21 23-19,5 2-9,1 1 0,0 0-1,-15 46 1,-22 92-27,30-90 42,-3 27-28,4 1 0,-9 121 0,15-100 103,13-107-3,-1 0 0,-1-1 0,-7 23 0,41-82 331,-8-1-292,-9 18-6,31-45 0,-27 46-47,-9 12-4,1 0 0,0 1 0,1 0 0,1 1-1,17-15 1,-28 26-38,1-1 1,-1 1-1,1-1 0,-1 1 0,1 0 0,-1-1 1,1 1-1,-1 0 0,1 0 0,-1-1 1,1 1-1,0 0 0,-1 0 0,1 0 0,0 0 1,-1 0-1,1 0 0,-1 0 0,1 0 1,0 0-1,-1 0 0,1 0 0,-1 0 0,1 0 1,0 0-1,-1 1 0,1-1 0,-1 0 1,2 1-1,-1 0-1,0 0-1,0 1 1,0-1 0,0 0 0,0 0 0,0 1-1,-1-1 1,1 1 0,0-1 0,-1 1-1,1 2 1,1 6-17,0 1 0,0 19 0,-1-26 12,-1 0 2,1 11-10,0 0 0,5 20 1,-6-31 8,1-1 1,0 0-1,0 1 1,0-1-1,1 0 1,-1 0-1,1 0 1,0 0 0,0 0-1,0 0 1,0-1-1,0 1 1,0-1-1,1 1 1,-1-1 0,6 4-1,-5-5 4,-1 0-1,1 0 1,0-1-1,0 1 1,0-1-1,-1 1 1,1-1-1,0 0 1,0 0-1,0 0 1,0-1-1,0 1 1,-1 0-1,6-3 1,40-15 33,-37 14-29,23-13 28,-2 0 0,0-3 0,-1 0-1,-1-2 1,0-1 0,-2-2 0,-1 0 0,-1-2 0,-2-1-1,23-32 1,-46 58 15,-5 4-18,-10 11-8,-20 20-13,12-11-5,1 1 0,1 1 0,-22 32 0,37-47-5,-1 1-1,2 0 1,-1 0 0,1 0 0,-4 16-1,7-20-1,0 0-1,0 0 0,0 0 0,1 0 1,0 1-1,0-1 0,1 0 1,0 0-1,0 0 0,3 10 0,-4-14 1,1 0 0,-1-1-1,1 1 1,0 0-1,-1-1 1,1 1-1,0-1 1,0 1-1,0-1 1,0 1-1,0-1 1,0 0-1,1 1 1,-1-1-1,0 0 1,1 0-1,-1 0 1,1 0-1,2 1 1,-3-1 3,1-1 0,0 0 0,-1 0 0,1 0 0,-1 0 0,1 0 0,0 0 0,-1 0 0,1-1 0,-1 1 0,1 0 0,-1-1 0,1 0 1,-1 1-1,1-1 0,-1 0 0,2-1 0,4-3 11,0 0-1,-1-1 1,1 1 0,-1-2 0,-1 1 0,9-13-1,1-4 51,-2 0-1,0-1 0,-2-1 0,16-48 0,-27 57-5,-3 17-31,0 9-12,1 0-18,1-1 0,0 1 0,1-1 0,0 1 0,0 0 0,1-1 0,1 1 0,-1-1-1,2 1 1,-1-1 0,1 0 0,1 0 0,-1 0 0,2 0 0,-1-1 0,1 1 0,0-1-1,1 0 1,0-1 0,0 1 0,1-1 0,0-1 0,14 12 0,-20-17 7,0-1 0,1 1 1,0 0-1,-1-1 0,1 1 1,-1-1-1,1 1 0,0-1 1,-1 1-1,1-1 0,0 0 1,-1 0-1,1 0 0,0 0 1,-1 0-1,1-1 0,0 1 1,1-1-1,2 0 3,-1-1-1,0 0 1,0 0 0,0 0 0,0 0-1,6-5 1,2-3 19,-1-1 1,19-23-1,-7 4 57,-2-1-1,-2-1 0,23-49 0,-29 55-9,-10 20-53,1-3 13,0 0 0,1 1 1,12-16-1,-20 56 16,0-3-27,2-1 1,1 1-1,1 0 1,1 0 0,2-1-1,8 37 1,-11-61-14,8 20 47,-9-23-54,1-1 1,-1 1 0,0-1 0,1 0 0,-1 1 0,1-1 0,-1 0 0,1 1-1,-1-1 1,1 0 0,-1 0 0,1 1 0,-1-1 0,1 0 0,0 0-1,-1 0 1,1 0 0,-1 0 0,1 0 0,-1 0 0,1 0 0,0 0 0,-1 0-1,1 0 1,-1 0 0,1 0 0,-1 0 0,1-1 0,-1 1 0,1 0 0,-1 0-1,1-1 1,-1 1 0,1 0 0,-1-1 0,1 1 0,-1 0 0,1-1 0,-1 1-1,0-1 1,1 0 0,11-10 21,-1-2 0,-1 1-1,0-1 1,-1-1 0,11-18-1,-12 17 4,6-11 75,15-36 1,-11 20 59,-13 27-112,7-14 63,-12 28-108,0 0-1,1 0 1,-1 0 0,1 0-1,0 1 1,-1-1 0,1 0-1,0 0 1,-1 0 0,1 1-1,0-1 1,0 0 0,0 1-1,-1-1 1,1 1 0,0-1-1,0 1 1,0-1-1,0 1 1,0 0 0,0-1-1,2 1 1,-2 0-5,0 0-1,0 1 0,0-1 1,0 1-1,0-1 1,-1 1-1,1-1 1,0 1-1,0-1 1,0 1-1,-1 0 1,1 0-1,0-1 1,-1 1-1,1 0 0,-1 0 1,1 0-1,-1 0 1,1-1-1,-1 1 1,1 0-1,-1 0 1,1 2-1,9 13-39,0-9 47,-1 0 0,1-1-1,1 0 1,-1-1-1,1 0 1,0-1-1,0 0 1,0-1-1,1 0 1,-1 0-1,1-1 1,0-1 0,-1 0-1,1-1 1,0 0-1,14-2 1,-22 1-4,-1 1 1,0-1 0,0 0-1,1 0 1,-1 0 0,0 0-1,0-1 1,0 1 0,0-1-1,0 0 1,-1 0 0,1 0-1,-1 0 1,1 0 0,-1-1-1,1 1 1,-1-1-1,0 1 1,0-1 0,1-4-1,-3 17 11,-2-1 0,1 1-1,-5 14 1,-2 10 15,6-24-29,1 0 1,0 1 0,1-1-1,0 0 1,1 1 0,4 18-1,-5-27 2,0 0 0,1 0 0,0 0 0,-1-1 0,1 1 0,0 0 0,0 0 0,0 0 0,0 0 0,0-1 0,1 1 0,-1-1 0,0 1 0,1-1 0,-1 1 0,1-1 0,0 0 0,-1 0 0,1 0 0,0 0 0,0 0 0,-1 0 0,1 0 0,0 0 0,0-1 0,0 1 0,0-1 0,0 0 0,0 1-1,0-1 1,0 0 0,1 0 0,-1 0 0,0 0 0,0-1 0,0 1 0,0-1 0,0 1 0,0-1 0,-1 1 0,5-3 0,4-1 8,0 0 0,0-1 0,-1 0 0,1-1-1,-1 0 1,0 0 0,15-15 0,1-4 33,24-32 1,-37 42-25,17-16-36,-35 56-17,5-21 35,-1 0 1,1 0-1,0 0 1,1 0-1,-1 0 0,0 0 1,1 0-1,0 0 1,0 0-1,1 0 1,-1 0-1,1 0 0,-1 1 1,1-1-1,3 7 1,3 4 24,-6-12-15,1 1-1,-1-1 0,1 0 0,0 1 1,0-1-1,4 5 0,-5-7-7,1 0 0,-1-1 1,0 1-1,0 0 0,0-1 0,0 1 1,1 0-1,-1-1 0,0 0 0,0 1 1,1-1-1,-1 0 0,0 1 0,1-1 1,-1 0-1,0 0 0,1 0 0,-1 0 0,0-1 1,1 1-1,-1 0 0,3-1 0,-1 0-1,0 0 0,1-1 0,-1 1 0,0-1 0,0 0 0,0 1 0,0-1 0,0-1 0,-1 1 0,1 0 0,-1-1 0,1 1 0,-1-1 0,0 0 0,0 0 0,0 1 0,0-2 0,0 1 0,-1 0 0,0 0 0,1 0 0,-1-1 0,0 1 0,-1 0 0,2-5 0,-1 1 8,-1 0 0,1 0-1,-1 0 1,0-1 0,-1 1 0,0 0 0,0 0 0,0 1-1,-1-1 1,0 0 0,-5-13 0,6 19-3,1 1 1,-1-1 0,1 0 0,0 0-1,-1 0 1,1 0 0,0 0 0,0 0-1,0 0 1,-1 1 0,1-1-1,0 0 1,1 0 0,-1 0 0,0 0-1,0 0 1,0 0 0,0 0 0,1 0-1,-1 0 1,0 1 0,1-1-1,-1 0 1,1 0 0,-1 0 0,2-1-1,0 0 3,0 0 0,0 1 0,0-1 0,0 1-1,0-1 1,1 1 0,-1-1 0,1 1 0,2-1-1,7-2 12,0 1 0,24-3 0,-3-1-17,-16 4-29,0 0 0,21-1-1,-34 4 22,-1 0 0,1 0-1,-1 0 1,1 1 0,-1-1-1,1 1 1,-1 0-1,0-1 1,1 2 0,-1-1-1,0 0 1,0 1 0,1-1-1,-1 1 1,0 0-1,3 4 1,-1 0-8,-1 1 1,0-1-1,0 1 0,-1 1 0,0-1 1,-1 0-1,4 12 0,-4-11 8,11 53-34,-11-50 58,-1 1 0,2 0 0,0-1 0,0 1 0,1-1 0,0 0 0,1 0 0,10 16-1,-13-24 0,0-1-1,0 1 0,0-1 1,0 1-1,0-1 0,0 0 0,1 0 1,-1 0-1,1 0 0,0 0 1,-1-1-1,1 1 0,0-1 1,0 0-1,0 0 0,0 0 0,0 0 1,0 0-1,0-1 0,1 1 1,-1-1-1,0 0 0,0 0 1,0 0-1,0 0 0,5-2 0,15-1-25,-13 2-282,1 0 0,-1-1-1,0-1 1,1 1 0,-1-2 0,16-6-1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27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9848,'0'0'2768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3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49 911 5624,'0'0'7473,"13"-13"-7090,21-20-33,-2-3 1,48-66 0,-42 42 29,-3-2 1,-3-2 0,-3-1 0,-2-1 0,33-127 0,-59 185-337,9-31 341,-3-1 0,-1 0 0,1-47 0,-10 85-14,-2 6-179,-7 12 15,-3 9-22,2 1 0,-20 54 0,-12 66 123,32-100-209,-120 446 713,40-140-134,47-217-324,1-4 324,42-125-530,2-9-17,4-11-12,286-623 589,-227 536-606,-27 48-28,-18 29-21,-16 23-44,0 0 1,-1 0-1,1 0 0,0 0 0,0 1 0,0-1 0,-1 0 0,1 0 1,0 1-1,0-1 0,0 1 0,0-1 0,0 1 0,0-1 0,1 1 0,-1-1 1,0 1-1,0 0 0,0 0 0,0-1 0,2 1 0,-2 1 0,0-1-1,-1 1 1,1 0-1,-1-1 1,1 1 0,0 0-1,-1-1 1,1 1-1,-1 0 1,1 0-1,-1-1 1,0 1-1,1 0 1,-1 0 0,0 0-1,0 0 1,0 0-1,1-1 1,-1 3-1,2 23 75,-1-16-37,6 47 70,-2-14-5,15 60 0,-16-90-91,0 0 0,1 0 0,0 0 0,1-1 0,0 0 0,1 0 0,0-1 0,16 19 0,-18-26-10,-1 0 1,1 0-1,-1 0 1,1-1-1,0 0 1,1 0-1,-1 0 1,0 0-1,1-1 1,0 0-1,-1 0 1,1-1-1,0 1 1,0-1-1,0 0 1,0-1 0,0 0-1,0 0 1,0 0-1,0 0 1,0-1-1,0 0 1,10-3-1,-3 0 11,1-1 0,-1 0 0,0-1-1,0 0 1,-1-1 0,1 0 0,-1-1 0,19-17 0,-15 11 12,-1-1 1,-1-1 0,-1-1 0,19-27 0,-25 33-4,-1-2 1,0 1 0,0-1 0,-1 1 0,-1-2 0,0 1 0,3-27 0,-6 37-19,-1 0 0,0 1 0,0-1 0,0 0 0,0 0 1,0 0-1,0 0 0,-1 0 0,0 1 0,0-1 1,1 0-1,-1 1 0,-3-5 0,4 6-5,-1 0 0,0 0 0,0 0 0,0 1 0,0-1 0,0 0 0,0 1 0,0-1 0,0 0 0,0 1 0,0 0 0,0-1 0,0 1 0,0 0 0,-1-1 0,1 1 0,0 0 0,0 0 0,0 0 0,0 0 0,-1 0 0,1 0 0,0 0-1,0 0 1,0 1 0,0-1 0,-1 0 0,1 1 0,0-1 0,0 1 0,0-1 0,0 1 0,0 0 0,-1 0 0,-5 4 13,0 0 0,1 0-1,-1 1 1,1-1 0,1 1 0,-1 1 0,1-1-1,0 1 1,0 0 0,1 0 0,0 0-1,0 1 1,1-1 0,0 1 0,0 0-1,-3 16 1,6-19-21,0-1 0,0 1 0,0 0 0,0 0-1,1-1 1,0 1 0,0 0 0,0-1 0,0 1 0,1-1-1,0 0 1,0 1 0,0-1 0,1 0 0,-1 0 0,1 0-1,0 0 1,0-1 0,0 1 0,0-1 0,1 0 0,-1 0-1,1 0 1,0 0 0,0-1 0,0 1 0,0-1 0,1 0-1,-1 0 1,1-1 0,-1 1 0,1-1 0,-1 0 0,1 0 0,0-1-1,-1 1 1,1-1 0,7-1 0,3 0-9,1-1-1,-1-1 1,0-1 0,0 0-1,-1-1 1,27-12 0,82-53-23,-107 60 31,221-152-6,-192 128 139,-74 69 41,5-5-128,5-8-12,1 1 0,1 1 0,-14 27 0,25-41-16,1 0-1,1 0 0,0 1 0,0-1 0,1 1 0,0 0 0,1 0 0,0 0 0,1 0 0,0 0 0,2 15 0,-1-25-13,0-1 0,0 1-1,0-1 1,0 1 0,0-1-1,0 1 1,1-1 0,-1 1-1,0-1 1,0 1 0,1-1 0,-1 0-1,0 1 1,1-1 0,-1 1-1,1-1 1,-1 0 0,0 1-1,1-1 1,-1 0 0,1 1-1,-1-1 1,1 0 0,-1 0 0,1 0-1,-1 1 1,1-1 0,-1 0-1,1 0 1,-1 0 0,1 0-1,-1 0 1,1 0 0,-1 0-1,1 0 1,0 0 0,-1 0 0,1 0-1,-1 0 1,1 0 0,-1-1-1,1 1 1,-1 0 0,1 0-1,-1-1 1,1 1 0,-1 0 0,0 0-1,1-1 1,27-17 25,-11 2 0,0-1 0,-2-1 0,21-29 0,34-65 260,-55 88-186,-15 24-99,0 0 0,0 0 0,0 0 0,0 0 0,0 0-1,0 1 1,0-1 0,0 0 0,0 0 0,0 0 0,0 0 0,0 0 0,0 0-1,0 0 1,0 0 0,0 0 0,0 0 0,0 0 0,0 0 0,0 1 0,0-1 0,0 0-1,1 0 1,-1 0 0,0 0 0,0 0 0,0 0 0,0 0 0,0 0 0,0 0-1,0 0 1,0 0 0,0 0 0,0 0 0,1 0 0,-1 0 0,0 0 0,0 0-1,0 0 1,0 0 0,0 0 0,0 0 0,0 0 0,0 0 0,0 0 0,1 0 0,-1 0-1,0 0 1,0 0 0,0 0 0,0-1 0,0 1 0,0 0 0,0 0 0,0 0-1,0 0 1,0 0 0,0 0 0,0 0 0,0 0 0,1 0 0,0 15 39,-3 21-16,-4 31-28,-4 0 1,-2 0-1,-3-1 1,-3-1-1,-3-1 1,-3 0-1,-49 93 1,63-139 19,-1-1 0,-1-1 0,0 0 0,-1 0 0,-20 18 0,32-33-13,0 0 0,-1 1 0,1-1-1,0 0 1,-1 0 0,1-1-1,0 1 1,-1 0 0,1 0 0,-1-1-1,1 1 1,-1-1 0,1 1 0,-4-1-1,4 0 0,0 0 0,0 0 0,1 0-1,-1 0 1,0 0 0,0-1 0,1 1 0,-1 0 0,0-1-1,0 1 1,1 0 0,-1-1 0,0 1 0,1-1-1,-1 1 1,1-1 0,-1 0 0,1 1 0,-1-1-1,1 1 1,-1-2 0,-1-1 6,1-1 1,-1 1-1,1 0 0,0-1 1,1 1-1,-1-1 0,0 1 1,1-1-1,0 0 0,0 1 0,0-7 1,4-8 7,-1 0 0,2 0 0,0 1 0,2 0 0,0 0-1,0 0 1,2 1 0,12-20 0,92-114 23,221-230-7,-271 324-33,-46 44-46,-17 12 45,0 0-1,1 0 1,-1 0 0,0 0 0,1 0 0,-1 0 0,0 0 0,0 0 0,1 0 0,-1 0-1,0 0 1,1 0 0,-1 0 0,0 0 0,1 0 0,-1 0 0,0 0 0,0 0 0,1 0 0,-1 0-1,0 1 1,0-1 0,1 0 0,-1 0 0,0 0 0,0 0 0,1 1 0,-1-1 0,0 0-1,0 0 1,0 0 0,1 1 0,-1-1 0,0 0 0,0 0 0,0 1 0,0-1 0,0 0 0,0 1-1,1-1 1,-1 0 0,0 0 0,0 1 0,0-1 0,0 0 0,0 1 0,0-1 0,0 0-1,0 0 1,0 1 0,0-1 0,-1 0 0,1 1 0,0-1 0,0 0 0,0 0 0,0 1-1,-9 71-73,5-51 62,1 1 0,1 0 0,1-1-1,0 1 1,2 0 0,4 23-1,-5-45 14,0 1 0,0 0 0,0-1 0,0 1 0,0 0 0,0 0 0,0-1 0,1 1 0,-1 0 0,0-1 0,0 1 0,1-1 0,-1 1 0,0 0 0,1-1 0,-1 1 0,1-1 0,-1 1 0,1-1 0,-1 1 0,1-1 0,-1 1 0,1-1 0,0 0 0,-1 1 0,1-1 0,0 0 0,-1 1 0,1-1 0,0 0-1,-1 0 1,1 0 0,0 1 0,-1-1 0,1 0 0,0 0 0,0 0 0,-1 0 0,1 0 0,0-1 0,-1 1 0,1 0 0,0 0 0,-1 0 0,1-1 0,0 1 0,-1 0 0,1 0 0,0-1 0,-1 1 0,1-1 0,0 0 0,5-3 0,0 0 0,0-1 0,-1 0 0,5-6 0,-8 9 0,35-37 16,-3-2 0,-1-1-1,-2-2 1,34-64 0,-57 93 15,1 1 0,18-21 1,-23 31-18,-4 3-14,0 1 1,0 0 0,0 0 0,0 0-1,0 0 1,1 0 0,-1 0-1,0 0 1,0 0 0,0 0-1,0 0 1,0 0 0,1 0-1,-1 0 1,0 0 0,0 0 0,0 0-1,0 0 1,1 0 0,-1 0-1,0 0 1,0 0 0,0 0-1,0 0 1,1 0 0,-1 0-1,0 0 1,0 0 0,0 0-1,0 0 1,0 0 0,1 0 0,-1 0-1,0 1 1,0-1 0,0 0-1,0 0 1,0 0 0,0 0-1,0 0 1,0 0 0,1 1-1,-1-1 1,0 0 0,0 0 0,0 0-1,0 0 1,0 1 0,0-1-1,0 0 1,0 0 0,0 0-1,0 0 1,0 1 0,0-1-1,0 0 1,0 0 0,0 0-1,0 0 1,2 13 10,2 30-1,1-1 0,3 1 1,17 59-1,-24-98-8,0 0 1,0-1-1,1 1 0,-1-1 1,1 0-1,0 1 0,-1-1 0,2 0 1,-1 0-1,0 0 0,0-1 1,1 1-1,0 0 0,-1-1 1,1 1-1,0-1 0,0 0 0,0 0 1,1 0-1,-1-1 0,0 1 1,1-1-1,-1 0 0,1 0 1,0 0-1,-1 0 0,1 0 0,-1-1 1,1 0-1,0 0 0,0 0 1,5 0-1,0-2 10,0 0-1,0 0 1,0-1 0,0 0-1,-1-1 1,1 0 0,-1 0-1,0-1 1,0 0 0,0 0-1,10-10 1,3-5 32,0-1 0,31-42 0,-47 54-29,0 0 0,0-1 0,-1 1-1,0-1 1,0 0 0,3-18 0,-6 20-2,1 0-1,-1 0 1,0 0 0,-1 0 0,0 0 0,0 0 0,-1 0-1,0 0 1,-3-11 0,4 18-9,-1 0-1,1-1 1,-1 1 0,1 0-1,-1 0 1,1-1 0,-1 1-1,0 0 1,0 0 0,1 0-1,-1 0 1,0 0-1,0 0 1,0 0 0,0 0-1,0 0 1,0 0 0,0 1-1,-1-1 1,1 0 0,0 1-1,0-1 1,-1 1-1,1-1 1,0 1 0,-1 0-1,1 0 1,0-1 0,-1 1-1,1 0 1,0 0 0,-1 0-1,-1 1 1,-1 0 3,1 0 0,-1 0 0,1 0-1,0 0 1,0 1 0,0 0 0,0-1 0,0 1 0,0 0 0,0 1 0,0-1 0,-2 4-1,-2 1-3,1 1 0,0 0 0,0 0-1,1 1 1,0-1 0,0 1 0,1 0-1,0 1 1,-3 12 0,6-17-6,0-1 0,0 1 0,0 0 0,1 0 0,-1-1 0,1 1-1,0 0 1,1 0 0,-1 0 0,1-1 0,0 1 0,0 0 0,1-1 0,-1 1 0,1-1 0,0 1 0,0-1 0,1 0 0,-1 0 0,1 0-1,5 6 1,-2-4-6,0 1-1,0-1 0,1-1 0,0 1 0,0-1 0,1 0 1,-1-1-1,1 0 0,15 6 0,-17-9 5,-1 1 0,1-1 0,-1-1 0,1 1 0,-1-1 0,1 0 0,0 0 0,-1-1 0,1 0 0,-1 0 0,1 0 0,-1 0 0,0-1 0,1 0 0,-1 0-1,9-5 1,24-16-30,0-2 0,62-54 0,-84 64 31,-13 11 7,1 1 0,-1-1-1,1 1 1,0 0 0,1 0 0,-1 0 0,0 0 0,10-3-1,-13 5 2,0 1-1,0-1 1,0 1-1,0 0 1,0 0-1,0-1 1,0 1-1,0 0 1,0 0-1,0 0 1,0 0-1,0 0 0,0 0 1,0 0-1,1 1 1,-1-1-1,0 1 1,-1 0-1,1 0 1,-1 0-1,1-1 1,-1 1-1,1 0 1,-1 0-1,1 0 1,-1 0 0,0 0-1,1 0 1,-1 0-1,0 0 1,0 0-1,0 0 1,0 1-1,1 15 25,-2 0 0,0-1 0,0 1 1,-6 23-1,1-7 11,5-29-32,0-1-2,1 0 0,-1 0-1,1 0 1,-1 0 0,1 0 0,0 0-1,0 1 1,1-1 0,0 5 0,1-9-1,0 0 1,0 0 0,0 0-1,-1-1 1,1 1 0,0-1-1,-1 1 1,1-1 0,-1 0-1,1 1 1,-1-1 0,2-3-1,-1 2 0,39-47 30,43-57 110,-59 83-113,-24 23-31,-1 1 1,1-1 0,-1 1-1,1-1 1,0 1-1,-1-1 1,1 1 0,-1-1-1,1 1 1,0 0-1,-1-1 1,1 1 0,0 0-1,0-1 1,-1 1 0,1 0-1,0 0 1,0 0-1,-1 0 1,1 0 0,0 0-1,0 0 1,-1 0-1,1 0 1,0 0 0,0 0-1,-1 0 1,1 1-1,0-1 1,0 0 0,-1 1-1,1-1 1,0 0 0,-1 1-1,1-1 1,-1 1-1,1-1 1,0 1 0,-1-1-1,1 1 1,0 0-1,62 129 135,-62-129-131,0 1 1,0 0-1,0-1 0,0 1 1,0-1-1,0 1 0,0-1 1,1 1-1,-1-1 0,0 0 1,1 1-1,-1-1 0,1 0 1,0 0-1,-1 0 0,1 0 1,0 0-1,1 0 0,1 0 0,0 0 1,0-1-1,-1 1 0,1-1 0,0 0 0,0 0 1,0 0-1,6-1 0,4-2 2,1-1 0,-1 0 0,22-10 0,-31 12-3,21-11 21,-1 0 0,37-27 0,25-13 8,-79 49-27,106-48 36,-106 48-36,-21 13-3,-28 20-3,30-22 3,0 1-1,-15 14 1,-43 54 56,40-42-33,27-32-21,0 0 0,0 0-1,1 0 1,-1 0 0,1 1 0,-1-1 0,1 1 0,0-1 0,0 1 0,0 0 0,0-1 0,1 1 0,-1 0 0,1 0-1,-1-1 1,1 1 0,0 0 0,0 3 0,1-2 0,0 0 0,0-1 1,0 1-1,1-1 0,-1 1 0,1-1 0,0 0 0,-1 0 0,2 1 0,-1-1 1,0 0-1,4 3 0,1 0 3,0 1 1,1-1-1,0 0 1,0 0-1,1-1 1,0 0-1,0-1 0,0 0 1,13 4-1,-11-5 0,1-1-1,0-1 1,-1 0-1,1 0 1,0-1-1,0-1 0,0 0 1,0 0-1,-1-1 1,1-1-1,-1 0 1,13-5-1,14-7 23,0-2 0,37-23-1,-72 38-24,27-14 26,-1-2 1,-1-1 0,-1-1-1,0-1 1,37-39 0,-43 25 17,-48 81 8,-35 88 0,59-129-53,1 0 1,1 1 0,-1-1 0,1 1-1,0 0 1,0 0 0,0-1-1,1 1 1,0 0 0,0 0 0,0-1-1,1 1 1,2 10 0,-2-15-3,-1-1 1,0 1 0,0-1 0,1 1 0,-1-1-1,0 1 1,1-1 0,-1 1 0,1-1-1,-1 1 1,1-1 0,-1 1 0,1-1-1,-1 0 1,1 1 0,-1-1 0,1 0-1,-1 1 1,1-1 0,0 0 0,-1 0-1,1 0 1,-1 1 0,1-1 0,0 0-1,-1 0 1,1 0 0,0 0 0,-1 0-1,1 0 1,-1 0 0,1 0 0,0-1-1,-1 1 1,1 0 0,-1 0 0,1 0-1,0-1 1,-1 1 0,1 0 0,-1-1-1,1 0 1,26-16 17,-14 4-13,-1 0 0,0 0-1,-1-1 1,13-20-1,-13 17 24,1 1 0,1 0-1,20-20 1,-28 31-8,2 0 39,2 14-13,-4 1-41,0 1-1,-1-1 1,-1 1 0,0-1 0,0 1-1,2 22 1,0 73 2,-5-80-5,0 161 13,-2-144-14,-3 1-1,-11 55 1,11-79 0,-1 0-1,-1 0 1,-10 20 0,14-33 5,0 0 0,-1-1-1,0 0 1,0 0 0,0 0 0,-1 0 0,0 0 0,0-1 0,-1 0 0,1 0 0,-12 7-1,14-11 1,-1 0 1,1 0-1,0 0 0,0 0 0,0-1 0,-1 1 0,1-1 0,0 0 0,-1 0 0,1 0 0,0 0 1,0-1-1,-1 1 0,1-1 0,0 0 0,0 0 0,0 0 0,0 0 0,0-1 0,0 1 0,0-1 1,-2-2-1,-8-4 22,1-1 1,0 0 0,-14-16 0,14 14 0,1-1-1,1-1 1,0 0 0,1 0-1,0-1 1,1 0 0,1-1 0,0 0-1,1 0 1,1 0 0,0 0-1,1-1 1,1 0 0,-2-21-1,5 30-16,1 1-1,0 0 0,0 0 0,1 0 0,-1 0 1,1 0-1,1 0 0,-1 0 0,1 0 1,0 1-1,0-1 0,1 1 0,0 0 0,0 0 1,0 1-1,0-1 0,1 1 0,-1 0 1,9-6-1,8-5 14,1 1 0,0 1 0,30-12 1,-24 13-16,1 1 0,0 1 0,1 2 1,0 1-1,31-3 0,-13 6-38,0 1 0,73 5 0,-109-1-21,-1 0 0,1 1 0,-1 0 0,0 1-1,0 0 1,17 8 0,-22-8-15,0 0 1,0 0-1,-1 1 0,1 0 0,-1 0 0,0 1 1,0-1-1,-1 1 0,1 0 0,-1 1 1,0-1-1,4 7 0,9 23-4237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34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157 644 5920,'0'0'7272,"-13"10"-6855,-3 2-314,-3 3 233,0 0 1,-27 30 0,42-40-208,-1 0-1,1 0 1,0 0 0,1 1-1,-1-1 1,1 1 0,0 0 0,1 0-1,-1 0 1,1 0 0,0 1 0,1-1-1,0 0 1,0 1 0,0-1-1,0 9 1,2-9 9,0-1 0,0 1 0,0-1 0,1 1 0,0-1 1,0 1-1,0-1 0,0 0 0,1 0 0,0 0 0,6 7 0,-8-11-73,0 1 0,1 0 0,-1-1 1,1 1-1,0-1 0,-1 0 0,1 1 0,0-1 1,0 0-1,0 0 0,0 0 0,0-1 0,0 1 1,0 0-1,0-1 0,0 1 0,0-1 0,1 0 0,-1 0 1,0 1-1,0-1 0,0-1 0,0 1 0,1 0 1,-1-1-1,0 1 0,0-1 0,0 1 0,0-1 0,0 0 1,0 0-1,3-2 0,-3 2-22,-1 0-1,0 0 1,1-1 0,-1 1 0,0 0-1,0-1 1,1 1 0,-1-1-1,0 0 1,-1 1 0,1-1-1,0 0 1,1-2 0,6-30 375,-2 10-210,7-16 31,40-103 434,19-3 322,-64 126-761,8-35 1,-1 4 10,-10 31-151,-1-1 0,-1 0 0,-1 0-1,-1 0 1,0 0 0,-4-24 0,2-7 87,7-120 664,-2 190-365,3 27-417,24 201 133,41 532 235,-76-590-282,1-158-107,-1-1 1,-2 0 0,0 0-1,-14 34 1,19-60-35,0 0-1,0 0 1,0 0 0,-1-1 0,1 1-1,-1-1 1,1 1 0,-1-1 0,0 1-1,0-1 1,0 0 0,-3 2 0,5-4-4,-1 1 0,0-1 0,1 0-1,-1 0 1,1 0 0,-1 1 0,0-1 0,1 0 0,-1 0 0,1 0 0,-1 0 0,0 0 0,1 0 0,-1 0 0,0 0 0,1 0 0,-1 0 0,0 0 0,1-1 0,-1 1 0,0-1 0,-1 0 3,1 0 0,-1 0 0,1 0 0,-1 0 0,1 0 0,0-1 0,0 1 0,0-1 0,-1 1 0,0-3 0,-5-10 35,0 0 0,1-1 0,1 1 0,0-1 0,-4-25 0,-8-79 202,16 98-164,-1-1-1,2 1 1,1-1-1,1 1 1,1 0-1,0 0 1,11-34-1,-12 50-59,0 0 1,0-1-1,1 1 0,-1 0 1,1 1-1,0-1 0,1 0 0,-1 1 1,1 0-1,0-1 0,0 1 1,0 1-1,0-1 0,1 1 1,5-3-1,-4 2-2,2 1 0,-1 0 0,0 1 0,0-1 0,1 1-1,-1 1 1,1 0 0,0 0 0,15 0 0,-3 2-14,-1 2 0,1 0 0,0 1-1,-1 0 1,1 2 0,-1 0 0,29 15 0,58 36-1287,-87-46-1549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3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193 647 6928,'0'0'7136,"-11"3"-6639,4-1-415,0-1 15,0 1-1,0 0 1,0 1-1,0 0 0,0 0 1,0 0-1,1 1 1,-1 0-1,-10 9 1,8-5 106,0 1 0,0 1 1,1 0-1,1 0 1,-1 0-1,2 1 1,-1 0-1,2 1 1,-1-1-1,2 1 0,-1 0 1,-3 18-1,7-23-109,-1 0 0,2 0-1,-1 0 1,1 0 0,0 0-1,0 0 1,1 0 0,0 0 0,0 0-1,0 0 1,1 0 0,1 0-1,-1 0 1,1-1 0,0 1-1,0-1 1,1 0 0,-1 0-1,2 0 1,-1-1 0,0 1-1,1-1 1,10 9 0,-10-11-44,0 0 0,1 0 0,-1 0 0,1 0 1,0-1-1,0 0 0,-1 0 0,1-1 0,1 0 0,-1 0 1,0 0-1,0 0 0,0-1 0,0 0 0,0-1 0,1 1 1,8-3-1,3-1 42,-1 0 0,0-2 0,0 1 0,29-16 1,-13 2 49,-1-2 0,0 0 0,-2-2 0,33-33 0,-52 41-3,-8 10 64,-8 10 305,1 1-451,0 1 0,0 0 0,0 0 0,1 0 0,0 0 0,0 0 0,1 1 0,0-1 0,-2 15 0,3-19-31,1 0-1,0 1 1,0-1 0,0 0-1,0 0 1,0 1 0,1-1-1,-1 0 1,1 0 0,0 0-1,0 1 1,0-1-1,1 0 1,-1-1 0,0 1-1,1 0 1,0 0 0,0 0-1,0-1 1,0 1-1,0-1 1,1 0 0,-1 0-1,1 0 1,-1 0 0,4 2-1,-3-3-6,-1 0 0,0 0-1,1 0 1,-1 0 0,1-1-1,-1 1 1,1-1 0,0 0 0,-1 0-1,1 0 1,-1 0 0,1 0-1,-1 0 1,1-1 0,-1 1 0,1-1-1,-1 0 1,1 0 0,-1 0-1,3-1 1,0 0 10,-1-1-1,0 0 1,1 0 0,-1 0-1,0 0 1,-1-1 0,1 1-1,5-8 1,-5 5 6,0 0 0,0 0 0,0-1 0,-1 1 1,0-1-1,-1 0 0,1 0 0,-1 0 0,-1-1 0,1 1 0,-1 0 0,0-12 0,-1 14-11,0 1 0,-1 0 0,1 0 0,-1 0 0,0 0 0,0 0 0,0 0-1,-1 0 1,1 1 0,-1-1 0,0 0 0,0 1 0,0-1 0,-1 1 0,1 0-1,-1 0 1,0 0 0,0 0 0,0 0 0,0 0 0,0 1 0,0 0-1,-1-1 1,-4-1 0,6 2 0,-1 1 0,0-1 0,0 1 0,0-1 0,0 1-1,0 0 1,0 0 0,-1 0 0,1 0 0,0 1 0,0 0 0,-1-1-1,1 1 1,0 0 0,0 0 0,-1 1 0,1-1 0,0 1 0,-5 1 0,9-1-17,0 0 0,0 0 1,0 0-1,0 0 0,0 0 1,0-1-1,0 1 1,0 0-1,0 0 0,0-1 1,1 1-1,-1-1 1,0 1-1,0-1 0,1 1 1,1-1-1,35 14-34,-17-8 16,-1-1 0,1 0-1,0-2 1,0-1 0,0 0 0,26-3-1,-33 0 3,-1 0 0,1-1-1,0-1 1,-1 0-1,1-1 1,-1-1-1,0 0 1,-1-1-1,1 0 1,18-13 0,-15 7 7,0 0 0,-1-2 0,0 0 0,-1 0 0,-1-2 0,0 1 0,-1-2 0,-1 0 0,0 0 0,-1-1 0,-2 0 0,1 0 0,-2-1 0,-1 0 0,0-1 0,-1 0 0,-1 1 0,-1-1 0,-1-1 0,0-22 0,-2 14 15,-1 1 0,-1 0-1,-2 0 1,0 1 0,-2-1 0,-1 1-1,-2 0 1,-14-33 0,19 49-3,-9-15 83,13 26-90,0 0-1,0-1 1,-1 1 0,1 0-1,0-1 1,-1 1-1,1 0 1,0 0-1,-1 0 1,1-1 0,0 1-1,-1 0 1,1 0-1,0 0 1,-1 0-1,1 0 1,-1 0 0,1 0-1,0 0 1,-1 0-1,1 0 1,0 0-1,-1 0 1,0 0 0,-10 11 60,3 1-60,1 2 0,1-1 0,0 1 0,0 0 1,2 1-1,-6 24 0,-7 91-61,16-115 52,-4 42-26,3 0-1,6 78 1,1-95 6,1 1 1,2-1 0,2-1-1,17 47 1,-18-62 11,-3-8 5,0 0 0,0 0 1,2 0-1,18 28 0,-23-40 7,1 0 1,-1 0-1,1 0 0,0 0 1,1-1-1,-1 1 0,0-1 1,1 0-1,0-1 0,0 1 1,0-1-1,0 0 0,0 0 1,0 0-1,1-1 0,-1 0 1,0 0-1,1 0 0,-1 0 1,8-1-1,1-1 3,0-1 0,0 0 0,-1 0 0,1-1 0,0-1 0,-1-1 0,0 0 0,0 0 0,-1-1 0,1-1 0,-1 0 0,21-17 0,-2-2 25,-1-1 1,-2-1-1,34-43 1,-42 44 4,0-2 1,-2-1-1,0 0 1,-3-1 0,0 0-1,-2-2 1,15-60-1,-15 37 52,-2-1-1,-3-1 1,1-107-1,-9 151-50,0 0-1,-1 1 0,-6-26 1,6 34-22,0 1 1,0 0-1,-1 0 1,1 0-1,-1 1 1,0-1 0,0 0-1,-1 1 1,1-1-1,-1 1 1,1-1 0,-1 1-1,0 0 1,-1 0-1,1 1 1,-4-3-1,6 4-4,0 1-1,-1-1 0,1 1 1,0-1-1,0 1 0,-1 0 1,1 0-1,0-1 0,0 1 1,-1 0-1,1 0 0,0 0 1,-1 1-1,1-1 0,0 0 1,-1 0-1,1 1 0,0-1 1,0 1-1,0-1 0,-1 1 1,1-1-1,0 1 0,0 0 1,0 0-1,0-1 0,0 1 1,0 0-1,0 0 0,-1 2 1,-3 3 2,0 0 0,0 0 0,-6 12 0,9-16-6,-12 25-9,0 2 0,2-1 0,1 1-1,2 1 1,0 0 0,2 0-1,2 1 1,-4 58 0,7-32-63,3 1 0,2-1 0,21 110 0,-16-127 13,1-1 1,3 0-1,0-1 0,20 39 0,-30-74 49,-1 1 0,1-1 0,1 1 0,-1-1 0,0 0 0,1 0 0,0 0 0,-1 0 0,1 0 0,4 2 0,-5-4 7,-1-1 1,1 1 0,-1 0 0,1-1 0,-1 1-1,1-1 1,0 0 0,-1 1 0,1-1 0,-1 0 0,1 0-1,0 0 1,-1 0 0,1 0 0,0-1 0,-1 1-1,1 0 1,-1-1 0,1 1 0,0-1 0,-1 0 0,0 1-1,1-1 1,-1 0 0,3-2 0,5-4 9,0 0-1,0 0 1,-1-1 0,0 0-1,0-1 1,-1 1 0,0-2-1,0 1 1,8-18 0,0-5 49,18-61 1,0-1 45,-20 53 52,-20 74-38,-12 83 14,17-101-122,2 0 0,0 0 0,0 0 0,1 0 0,1-1 0,5 19 0,-3-18 6,1 0 1,0-1-1,11 20 1,-13-29-8,-1-1-1,1 1 1,0-1-1,1 1 1,-1-1 0,1 0-1,0 0 1,0-1-1,0 1 1,0-1 0,1 0-1,-1 0 1,8 3-1,-10-5-3,0-1 0,1 1 0,-1-1 0,0 0 0,1 0 0,-1 0 0,0 0 0,1 0 0,-1-1 0,0 1 0,0-1 0,1 1 0,-1-1 0,0 0 0,0 0 0,0 0 0,0 0 0,0 0 0,0-1 0,0 1 0,0-1 0,0 1 0,2-4 0,4-3 9,0 0 0,-1-1 0,10-14 0,3-10 37,-2 0 0,17-42 0,25-48 428,-60 122-469,0 1-1,1-1 1,-1 0-1,0 1 0,1-1 1,-1 0-1,1 1 1,-1-1-1,1 1 0,-1-1 1,1 1-1,-1-1 1,1 1-1,-1-1 0,1 1 1,0 0-1,-1-1 1,1 1-1,0 0 0,-1-1 1,1 1-1,0 0 1,0 0-1,-1 0 0,1 0 1,1 0-1,-1 0-2,0 0 1,0 1-1,0-1 0,0 1 0,-1-1 1,1 1-1,0 0 0,0-1 0,0 1 1,0 0-1,-1 0 0,1-1 0,0 1 1,-1 0-1,2 2 0,2 4 5,0 0-1,-1 0 1,4 13-1,-2-5-8,-1 0-1,-1 0 0,0 1 0,-1 0 0,-1-1 1,0 1-1,-1 0 0,-1 0 0,-1-1 0,0 1 1,-1 0-1,0-1 0,-9 22 0,12-35-2,-1 0 1,0 0-1,0 0 0,0 0 0,0 0 1,0-1-1,0 1 0,-1 0 1,1-1-1,0 1 0,-1-1 0,1 1 1,-1-1-1,0 0 0,0 0 0,1 1 1,-1-1-1,0 0 0,0-1 1,0 1-1,0 0 0,0 0 0,0-1 1,0 0-1,0 1 0,0-1 0,0 0 1,0 0-1,-1 0 0,1 0 1,0 0-1,0 0 0,-2-1 0,-6-2 7,0-1-1,1 1 0,0-1 1,0-1-1,-13-8 0,12 7-9,10 6 3,-14-9 44,13 9-42,1 0 0,0 0 0,0 0 0,0-1 0,-1 1 0,1 0 0,0 0 0,0 0 0,0 0 0,-1 0 0,1 0 0,0 0 0,0 0 0,0 0 0,0-1 0,0 1 0,-1 0 0,1 0 0,0 0 0,0 0 0,0-1 0,0 1 0,0 0 0,0 0 0,0 0 0,0 0 0,-1-1 0,1 1 0,0 0 0,0 0 0,0 0 0,0-1 0,0 1 0,0 0 0,0 0 0,0 0 0,0-1 0,0 1 0,0 0 0,0 0 0,1 0 0,-1-1 0,0 1 0,0 0 0,0 0 0,0 0 0,0-1 1,0 1-1,0 0 0,0 0 0,1 0 0,-1 0 0,0 0 0,0-1 0,0 1 0,0 0 0,1 0 0,-1 0 0,27 6 60,-23-5-62,0-1-1,0 1 1,1 1-1,-2-1 1,1 1-1,0-1 1,0 1-1,0 0 1,5 4-1,-5-3-6,1 0 1,-1-1-1,1 1 0,0-1 0,0 0 0,6 1 0,-5-2-10,-1 1 0,0-1 0,0 1 0,0 0 0,-1 0-1,1 0 1,0 1 0,-1 0 0,1 0 0,-1 0 0,7 7 0,2 0 22,-12-10-2,-1 0 1,0 0-1,1 0 0,-1 0 0,0 0 0,1 0 1,-1 0-1,0 0 0,1 0 0,-1 0 0,0 0 1,1 0-1,-1 0 0,0 0 0,1 0 0,-1 0 1,0 0-1,1-1 0,-1 1 0,0 0 0,1 0 1,-1 0-1,0-1 0,1 1 0,-1 0 1,0 0-1,0 0 0,0-1 0,1 1 0,-1 0 1,0-1-1,14-9 17,-13 10-20,1-1 0,-1 0 1,0 1-1,1-1 1,-1 0-1,0 0 1,1 0-1,-1 0 1,0 0-1,0 0 1,1-2-1,9-18 12,-1-1 0,-2 1 1,0-2-1,8-37 0,-3 11 31,24-109-3,-30 142-40,-3 16 0,-3 13 0,-4 40 0,3 1 0,2-1 0,12 70 0,6-48 0,-10-42 0,-10-32 0,0 0 0,1 1 0,-1-1 0,1 0 0,-1 1 0,1-1 0,-1 0 0,1 1 0,0-1 0,0 0 0,0 0 0,0 0 0,-1 0 0,2 0 0,-1 0 0,0 0 0,0 0 0,0 0 0,0 0 0,0-1 0,1 1 0,-1-1 0,0 1 0,1 0 0,-1-1 0,0 0 0,1 1 0,-1-1 0,0 0 0,1 0 0,-1 0 0,1 0 0,-1 0 0,1 0 0,-1 0 0,0 0 0,1-1 0,-1 1 0,0 0 0,1-1 0,-1 1 0,2-2 0,6-2 0,0 0 0,-1-1 0,1 0 0,12-11 0,-20 16 0,19-16 9,0 0 0,-2-1 1,0-1-1,-1-1 0,-1-1 0,0 0 0,-2-1 1,-1 0-1,21-45 0,-18 33 90,-16 32-98,0 1 1,0 0-1,0 0 1,0 0-1,0 0 1,0-1-1,0 1 1,0 0-1,0 0 0,0 0 1,0 0-1,-1-1 1,1 1-1,0 0 1,0 0-1,0 0 1,0 0-1,0 0 1,0 0-1,0-1 1,0 1-1,-1 0 1,1 0-1,0 0 1,0 0-1,0 0 1,0 0-1,0 0 0,-1 0 1,1 0-1,0 0 1,0 0-1,0-1 1,0 1-1,0 0 1,-1 0-1,1 0 1,0 0-1,0 0 1,0 0-1,0 0 1,-1 0-1,1 1 1,0-1-1,0 0 0,0 0 1,0 0-1,-1 0 1,1 0-1,0 0 1,-11 4 51,4 1-51,0 0 0,1 1 0,0 0 1,-1 1-1,2-1 0,-1 1 0,1 0 0,0 1 1,1-1-1,-1 1 0,2 0 0,-1 0 0,1 0 1,0 1-1,1-1 0,0 1 0,0-1 0,1 1 1,-1 10-1,3-17-1,-1 1 1,1-1-1,0 0 0,0 1 1,0-1-1,0 0 0,0 0 1,1 0-1,-1 0 1,1 0-1,-1 0 0,1 0 1,0-1-1,-1 1 1,1 0-1,0-1 0,3 2 1,1 1 3,0 0 1,0-1-1,1 1 0,10 3 1,-15-6-7,0-1 1,0 1 0,0-1-1,1 1 1,-1-1 0,0 0 0,0 0-1,1 0 1,-1 0 0,0 0-1,0-1 1,1 1 0,-1-1-1,0 1 1,0-1 0,0 0-1,0 0 1,1 0 0,-1 0-1,-1 0 1,1 0 0,0-1 0,0 1-1,0-1 1,-1 1 0,1-1-1,-1 0 1,1 1 0,1-4-1,0 0-3,0 0-1,-1 0 0,1 0 0,-1 0 0,0 0 1,-1 0-1,1-1 0,-1 1 0,0 0 1,0-1-1,-1-7 0,0 2 9,-1-1 0,0 0 0,0 1 0,-1-1 0,-1 1-1,0-1 1,-1 1 0,0 0 0,-1 0 0,0 1 0,0-1 0,-10-13 0,11 20 4,0 0 1,0 0 0,0 1-1,0-1 1,-1 1-1,1 0 1,-1 0 0,0 0-1,0 0 1,-5-1-1,-3-2 22,6 4 12,6 3 16,2-1-56,0 0 1,-1 1-1,1-1 1,0 0-1,0 1 1,0-1-1,0 0 1,-1 0-1,1 0 1,0 0-1,0 0 1,0 0-1,0 0 1,0 0-1,-1-1 1,2 1-1,33-5-9,-1 2 1,1 1-1,0 2 0,64 7 0,-93-6 5,-1 0 1,1 0 0,-1 0 0,1 1-1,-1 0 1,0 0 0,1 0 0,-1 1-1,0 0 1,-1 0 0,1 0 0,0 0-1,-1 1 1,0 0 0,0-1 0,0 2-1,0-1 1,-1 0 0,1 1 0,3 6-1,-4-4 1,1 1 0,-1-1-1,0 1 1,-1-1-1,0 1 1,0 0-1,-1 0 1,0 0-1,0 0 1,0 0-1,-1 0 1,-1 0 0,-2 14-1,-8 28 1,10-46 2,-1 1-1,0 0 1,0-1-1,0 1 0,0-1 1,-1 0-1,0 0 0,-4 6 1,1-7 41,6-8-16,6-12-6,17-33 7,-15 32-23,0 1 1,12-20-1,-16 32-3,0-1-1,1 1 0,-1 0 0,1 0 0,0 0 0,0 1 0,1-1 0,-1 1 0,1 1 0,6-4 0,-10 6-3,-1 1-1,0 0 1,1 1 0,-1-1-1,0 0 1,1 0 0,-1 1-1,0-1 1,1 0 0,-1 1-1,0-1 1,0 1 0,0 0-1,1-1 1,-1 1 0,0 0-1,0 0 1,0 0 0,0-1-1,0 1 1,0 0-1,0 2 1,24 24-16,-24-25 15,17 29 3,4 7 20,-20-36-21,-1 0-1,0 0 1,1 0 0,-1-1 0,1 1 0,0-1 0,-1 1-1,1-1 1,0 0 0,0 0 0,0 1 0,0-1 0,0 0 0,4 1-1,-4-2 3,0 0-1,1 0 0,-1 0 1,0-1-1,0 1 1,1 0-1,-1-1 0,0 0 1,0 1-1,0-1 0,0 0 1,0 0-1,0 0 1,0 0-1,0 0 0,2-3 1,30-26-7,-29 25 7,26-31 16,-1-1 0,-2-1-1,-2-1 1,23-46 0,-41 70-9,-5 8 5,0 0 0,1 1-1,0 0 1,0 0 0,0 0 0,1 0 0,0 1-1,6-6 1,-11 11-11,0 0 0,1 0 0,-1 0 0,0 0-1,0 0 1,0 0 0,1 0 0,-1 0 0,0 0 0,0 0 0,1 0 0,-1 0-1,0 0 1,0 0 0,0 1 0,1-1 0,-1 0 0,0 0 0,0 0 0,0 0-1,1 0 1,-1 0 0,0 1 0,0-1 0,0 0 0,0 0 0,0 0 0,1 0-1,-1 1 1,0-1 0,0 0 0,0 0 0,0 0 0,0 1 0,0-1-1,0 0 1,0 0 0,0 1 0,0-1 0,0 0 0,3 12 15,-3-12-16,3 24 23,-1 1-1,-1-1 1,-2 1 0,-5 40-1,3-43-13,-1-1-1,0 1 1,-12 27 0,14-41-7,-2 0 0,1 0 0,-1 0 0,0 0 0,-1-1 0,0 1 1,0-1-1,-1 0 0,0-1 0,0 1 0,-8 5 0,14-11 1,-1-1 0,1 1-1,0-1 1,-1 1 0,1-1 0,-1 0-1,1 1 1,-1-1 0,0 1-1,1-1 1,-1 0 0,1 0-1,-1 1 1,0-1 0,1 0 0,-1 0-1,0 0 1,1 0 0,-1 0-1,0 1 1,1-1 0,-1 0-1,0-1 1,1 1 0,-1 0 0,1 0-1,-1 0 1,0 0 0,1 0-1,-1-1 1,-1 0 0,2 1 2,0-1 0,0 0-1,0 0 1,0 0 0,0 1 0,0-1 0,0 0 0,0 0 0,0 0 0,1 1 0,-1-1 0,0 0 0,1 0 0,-1 0 0,0 1 0,1-1 0,-1 0 0,1 1-1,-1-1 1,1 0 0,-1 1 0,1-1 0,-1 1 0,1-1 0,1 0 0,14-16 11,2 1-1,0 1 0,0 0 1,2 2-1,0 0 1,0 1-1,1 1 1,0 1-1,31-10 1,14 2-532,22-7-662,-84 24 612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39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14568,'0'0'1871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39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11048,'0'0'2224,"103"-10"-1880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1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170 986 5624,'0'0'6336,"2"-10"-5887,8-32 39,-10 41-458,1 1 1,-1 0-1,0-1 0,0 1 1,0-1-1,0 1 0,0 0 1,0-1-1,0 1 1,0-1-1,0 1 0,0 0 1,0-1-1,0 1 0,0 0 1,0-1-1,0 1 0,0-1 1,0 1-1,0 0 1,-1-1-1,1 1 0,0 0 1,0-1-1,0 1 0,-1 0 1,1-1-1,0 1 0,0 0 1,-1 0-1,1-1 0,0 1 1,-1 0-1,1 0 1,0-1-1,-1 1 0,1 0 1,0 0-1,-1 0 0,1 0 1,-1 0-1,1 0 0,0-1 1,-1 1-1,1 0 1,-1 0-1,1 0 0,0 0 1,-1 0-1,0 1 0,-15 4 669,6 1-439,0 0 1,1 1-1,-1 1 0,2 0 1,-1 0-1,-10 13 1,6-4 201,0 0 0,-18 34 0,27-44-300,1 1 1,-1 0-1,2 0 0,-1 1 1,1-1-1,0 0 1,1 1-1,0 0 1,0 11-1,1-16-96,0-1-1,0 0 1,0 0 0,1 0 0,0 0-1,-1 0 1,1 0 0,0 0-1,0 0 1,1 0 0,-1 0-1,1 0 1,-1 0 0,1-1-1,0 1 1,0-1 0,0 1-1,0-1 1,0 0 0,1 0 0,-1 0-1,1 0 1,0 0 0,-1-1-1,1 1 1,0-1 0,0 0-1,5 2 1,-2-2 4,0 0 1,1 0-1,-1-1 1,0 0-1,1 0 1,-1-1-1,0 0 1,0 0-1,1 0 1,-1-1-1,0 0 1,0 0-1,-1 0 1,10-6-1,0 0 38,0-1 0,-1 0-1,0-1 1,14-14 0,1-5 193,45-58 0,-7 7 217,-66 78-514,13-10 287,-13 12-282,-1 0-1,0-1 1,0 1 0,1 0 0,-1 0 0,0 0 0,1 0 0,-1 0 0,0 0 0,1 0-1,-1 0 1,0 0 0,1 0 0,-1 0 0,0 1 0,1-1 0,-1 0 0,0 0 0,1 0-1,-1 0 1,0 0 0,0 1 0,1-1 0,-1 0 0,0 0 0,0 0 0,1 1-1,-1-1 1,0 0 0,0 0 0,0 1 0,1-1 0,-1 0 0,0 1 0,0-1 0,0 0-1,0 0 1,0 1 0,0-1 0,1 0 0,-1 1 0,0-1 0,0 0 0,0 1 0,0-1-1,0 0 1,0 1 0,0-1 0,-1 0 0,1 1 0,4 21 91,2 0 0,0 0 1,1-1-1,1 0 0,12 21 0,-19-39-84,0 0 0,0-1 0,1 1-1,-1-1 1,1 0 0,0 1 0,0-1-1,0 0 1,0 0 0,0 0 0,0 0 0,1 0-1,-1-1 1,1 1 0,-1-1 0,1 1-1,-1-1 1,1 0 0,0 0 0,0 0 0,-1-1-1,1 1 1,0 0 0,0-1 0,0 0-1,0 0 1,0 0 0,5-1 0,-2 0 8,-1 0 0,1-1 1,-1 0-1,0 0 0,0 0 0,0-1 1,0 0-1,0 0 0,0 0 0,-1 0 1,1-1-1,-1 0 0,7-8 1,3-4 57,-1-1 1,-1-1-1,16-31 1,-24 42-47,-1 0 1,0 0 0,0 0-1,-1 0 1,0-1 0,0 1 0,-1 0-1,0-1 1,0 0 0,0 1-1,-1-1 1,-1 0 0,-1-11-1,-5 4 143,2 2 96,35 13-167,178-13-9,5 0-13,-213 13-85,1 0 1,0-1-1,0 1 0,0 0 1,-1 0-1,1 0 0,0 0 0,0 0 1,0 1-1,-1-1 0,1 0 1,0 0-1,0 0 0,-1 1 0,1-1 1,0 0-1,0 1 0,-1-1 1,1 1-1,-1-1 0,1 1 0,0-1 1,-1 1-1,1-1 0,-1 1 1,1-1-1,-1 1 0,1 0 1,-1-1-1,1 1 0,-1 0 0,0 0 1,0-1-1,1 1 0,-1 0 1,0 0-1,0-1 0,0 1 0,1 0 1,-1 0-1,0-1 0,0 1 1,0 0-1,-1 0 0,1 0 0,0-1 1,0 1-1,0 0 0,-1 0 1,1-1-1,0 1 0,-1 1 0,-2 6 6,-1-1 0,0 0 0,0 0 0,-6 7 0,7-9 2,-13 20 36,-24 46-1,36-63-31,1 0-1,0 1 0,0-1 0,1 0 1,0 1-1,1-1 0,-1 1 0,2 0 1,-1 0-1,2 14 0,-1-21-11,1-1 0,-1 1 1,1 0-1,0 0 0,-1-1 0,1 1 0,0-1 1,0 1-1,0-1 0,0 1 0,0-1 0,0 0 1,1 1-1,-1-1 0,0 0 0,1 0 0,-1 0 0,1 0 1,-1 0-1,1 0 0,-1 0 0,1-1 0,0 1 1,-1 0-1,1-1 0,2 1 0,3 0 0,-1 0 0,0 0 0,1 0 0,0-1 0,-1 0 0,8-1 0,3-2 0,-1 0-1,1-2 1,-1 0 0,0-1 0,0 0-1,-1-1 1,0-1 0,0 0-1,0-1 1,-1-1 0,-1 0 0,20-19-1,-2-3 2,0-1 0,-2-1 0,39-62 0,-44 58-1,-2-2 1,-2-1-1,-1 0 0,12-45 0,39-176 17,-69 255-13,3-6 10,-2 0 0,1 0 0,-1-21 0,-2 34-13,0 0-1,0 0 0,0 0 0,0 0 1,0 0-1,0 0 0,0 0 0,0 0 0,0 0 1,0 0-1,0 0 0,0 1 0,0-1 0,0 0 1,0 0-1,0 0 0,0 0 0,0 0 1,0 0-1,0 0 0,0 0 0,-1 0 0,1 0 1,0 0-1,0 0 0,0 0 0,0 0 1,0 0-1,0 0 0,0 0 0,0 0 0,0 0 1,0 0-1,-1 0 0,1 0 0,0 0 0,0 0 1,0 0-1,0 0 0,0 0 0,0 0 1,0 0-1,0 0 0,0 0 0,0 0 0,0 0 1,-1 0-1,1 0 0,0 0 0,0 0 1,0 0-1,0 0 0,0 0 0,0 0 0,0 0 1,0 0-1,0-1 0,0 1 0,0 0 0,0 0 1,0 0-1,0 0 0,0 0 0,0 0 1,0 0-1,0 0 0,0 0 0,0 0 0,0-1 1,-10 12 36,-7 19-3,-63 201-27,70-193-46,1 1-1,2 0 1,2 0 0,2 0-1,1 1 1,2-1 0,2 0-1,7 46 1,-7-77 15,-1 1 1,1-1-1,0 0 1,5 12-1,-7-19 18,1 1 0,0 0-1,0-1 1,-1 1 0,1-1 0,0 0-1,0 1 1,1-1 0,-1 0 0,0 1 0,0-1-1,1 0 1,-1 0 0,0 0 0,1 0 0,-1 0-1,1 0 1,-1-1 0,1 1 0,0 0-1,-1-1 1,1 0 0,0 1 0,-1-1 0,1 0-1,0 1 1,0-1 0,1 0 0,2-2 1,0 1-1,0 0 1,0-1 0,0 0 0,0 0 0,0-1 0,-1 1-1,1-1 1,-1 0 0,1 0 0,-1 0 0,0-1-1,5-6 1,9-9 1,21-31 0,-31 40 1,32-48 32,-3-2-1,-2-1 1,31-75 0,67-205 238,-104 259-170,-15 47-37,-4 8-9,-1 1-1,5-31 0,-13 48 10,-5 10-33,-5 13 3,-2 13-4,2 0 0,1 1 0,-7 38 0,-2 12 14,-60 306 107,26-107-22,35-177 27,16-99-148,-1-1 1,1 1-1,0-1 0,0 1 0,0-1 0,0 1 1,0-1-1,0 1 0,0-1 0,0 1 0,0-1 1,0 1-1,0-1 0,0 1 0,0-1 0,0 1 1,0-1-1,1 0 0,-1 1 0,0-1 0,0 1 1,1-1-1,-1 1 0,0-1 0,0 0 0,1 1 1,-1-1-1,0 0 0,1 1 0,-1-1 0,1 0 1,-1 1-1,1-1 0,0 0 2,0 0 0,0 0 0,0 0 0,1 0 0,-1-1 0,0 1 0,0 0-1,0-1 1,0 1 0,0-1 0,0 1 0,0-1 0,2-1 0,33-28 85,-33 28-78,28-30 42,-24 23-33,1 1 0,0 0-1,0 0 1,0 1 0,1 0-1,0 0 1,1 1-1,11-5 1,-19 10-14,0 1 0,1-1 0,-1 1-1,0 0 1,0 0 0,1 0 0,-1 0 0,0 0 0,1 0 0,-1 1-1,0-1 1,0 1 0,0 0 0,1-1 0,-1 1 0,0 0 0,2 2-1,37 24 54,-35-22-48,54 42 46,59 62 0,-107-97-175,0-1 0,25 16-1,-37-27 102,0 0 0,0 0 0,0 0-1,0 0 1,0 0 0,0 0-1,0 0 1,0 0 0,0 0 0,0 0-1,0 0 1,0 0 0,0-1-1,0 1 1,0 0 0,0 0 0,0 0-1,0 0 1,0 0 0,0 0-1,0 0 1,0 0 0,0 0-1,0 0 1,0 0 0,0 0 0,0 0-1,0 0 1,0 0 0,0 0-1,0 0 1,0 0 0,0 0 0,0 0-1,0-1 1,0 1 0,1 0-1,-1 0 1,0 0 0,0 0 0,0 0-1,0 0 1,0 0 0,0 0-1,0 0 1,0 0 0,0 0 0,0 0-1,0 0 1,0 0 0,0 0-1,0 0 1,0 0 0,1 1 0,-1-1-1,0 0 1,0 0 0,0 0-1,0 0 1,0 0 0,0 0 0,0 0-1,0 0 1,0 0 0,0 0-1,-3-9-478,-9-16 79,10 22 342,-30-56-796,18 36-2887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1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14568,'0'0'1320,"135"46"-840,-76-34 15,-1-6-135,61 0 8,2-2-16,-22-4 0,-25-4-72,-7 2 8,-13-2-80,-14 2 0,-15-2-208,-19 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2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12760,'0'0'1352,"109"-26"-912,16 11-400,18 5 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5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1442 5824,'0'0'7193,"-6"-10"-6613,3 7-539,1 0 0,1 0 0,-1 0 0,0 0 0,1 0 0,-1 0 0,1-1 0,0 1-1,0-1 1,0 1 0,1-1 0,-1 1 0,1-1 0,0 1 0,0-1 0,0 0 0,0 1 0,1-1 0,0 1 0,-1-1 0,1 1 0,1-1 0,-1 1 0,0 0 0,1-1 0,-1 1 0,4-4 0,41-64 926,3 3 0,108-117 0,-139 166-626,30-26 1,-42 41-232,0-1 1,0 1-1,1 0 1,-1 0-1,1 1 1,0-1-1,0 2 1,0-1-1,14-3 1,-20 6-88,0 0 0,0 0 0,0 0 0,0 0 0,-1 0 0,1 0 0,0 0 0,0 1 0,0-1 0,0 0 0,-1 0 0,1 1 0,0-1 0,0 0 0,-1 1 0,1-1 0,0 1 1,0-1-1,-1 1 0,1-1 0,-1 1 0,1 0 0,0-1 0,-1 1 0,1 1 0,9 20 256,-7-6-181,0 1 0,0-1 0,-2 1 0,0-1 0,0 1 0,-2-1 0,0 1 0,-1-1 0,-4 17 0,-5 12 283,-2-1 1,-19 43-1,25-66-76,7-21-297,0 0 0,0 0-1,0 0 1,0 0 0,0 0 0,0 0 0,0 0 0,0 0 0,0 1-1,0-1 1,0 0 0,0 0 0,0 0 0,0 0 0,-1 0 0,1 0-1,0 0 1,0 0 0,0 1 0,0-1 0,0 0 0,0 0 0,0 0-1,0 0 1,0 0 0,0 0 0,0 0 0,0 0 0,0 1 0,1-1-1,-1 0 1,0 0 0,0 0 0,0 0 0,0 0 0,0 0-1,0 0 1,0 0 0,0 0 0,0 1 0,0-1 0,0 0 0,0 0-1,0 0 1,0 0 0,1 0 0,-1 0 0,0 0 0,0 0 0,0 0-1,0 0 1,0 0 0,0 0 0,0 0 0,0 0 0,1 0 0,-1 0-1,0 0 1,0 0 0,0 0 0,20-21 797,-7 5-828,48-52 647,112-99 0,-165 161-556,-1 0 1,1 0 0,0 1-1,0 0 1,14-5 0,-20 9-53,0 0 0,0 0 0,0 1 0,0-1 1,0 1-1,1 0 0,-1-1 0,0 1 0,0 0 0,1 0 1,-1 1-1,0-1 0,0 0 0,0 1 0,0-1 1,1 1-1,-1 0 0,0-1 0,0 1 0,0 0 0,0 1 1,0-1-1,-1 0 0,1 0 0,0 1 0,0-1 1,-1 1-1,3 2 0,10 15 47,-1 1 1,-1 0-1,-1 1 1,0 0-1,8 27 1,-10-26-16,1 1-1,0-1 1,2 0 0,18 25 0,-27-43-39,-1-1 0,1 0 0,0-1-1,0 1 1,0 0 0,0-1 0,0 1 0,1-1 0,-1 0 0,1 0 0,-1-1 0,1 1 0,0-1 0,0 1-1,7 0 1,-5-1-1,-1-1-1,1 0 1,-1 0-1,1-1 1,-1 1-1,1-1 1,-1-1-1,1 1 0,-1-1 1,7-2-1,3-4 15,0 0 0,0-1-1,-1-1 1,0 0 0,-1 0-1,18-19 1,-19 16-1,0-1 1,0 0 0,-2 0-1,0-1 1,-1-1 0,0 1-1,7-20 1,-12 27-8,-1 0 0,-1-1 0,1 1 0,-1 0 0,-1-1 0,1 1 0,-2-1 0,1 1 0,-1-1 0,0 0 0,-1 1 0,0-1 0,0 1 0,-1-1 0,0 1 0,-6-16-1,7 22-6,0 0 0,0 0-1,0 0 1,0 1-1,-1-1 1,1 0 0,0 0-1,-1 1 1,1-1-1,-1 0 1,0 1 0,1 0-1,-1-1 1,0 1-1,0 0 1,0 0 0,0 0-1,0 0 1,0 0-1,0 1 1,0-1 0,0 0-1,0 1 1,-1 0-1,1 0 1,0-1 0,0 1-1,-1 0 1,1 1-1,0-1 1,0 0 0,0 1-1,-3 0 1,0 1 3,-1 0 0,1 0 0,0 1 0,0-1 0,0 1 0,1 0 0,-1 1 1,1-1-1,-1 1 0,1 0 0,-7 9 0,5-5-3,0 0-1,0 1 1,1 0 0,0 0 0,1 0 0,0 1-1,0-1 1,1 1 0,0 0 0,1 0-1,0 0 1,1 1 0,-1 18 0,3-20-6,0 0 1,0 0-1,1 0 0,0-1 1,0 1-1,1-1 1,0 1-1,1-1 0,0 0 1,0 0-1,0-1 1,1 1-1,0-1 0,1 0 1,0 0-1,9 8 0,-8-8-6,1-1-1,1 1 1,-1-1-1,1-1 1,0 1-1,0-2 1,0 1-1,1-1 1,0-1-1,-1 1 1,1-2-1,0 1 1,20 1-1,-16-4-1,0 0 1,0-1-1,0 0 0,-1-1 0,1-1 0,0 0 1,-1-1-1,0 0 0,23-12 0,-8 3 12,-1-1 0,-1-2 0,-1-1 0,0 0 0,-1-2 0,-1-1 0,-1-1 0,0-1-1,-2-1 1,-1 0 0,-1-2 0,25-43 0,12-42 276,-55 108-223,-4 6-12,-4 10 9,-3 9-12,2 1-1,1 1 1,1 0 0,1 0-1,1 0 1,1 1 0,2-1-1,0 48 1,2-72-40,0 1 1,0-1-1,0 1 0,0-1 0,1 1 1,-1-1-1,0 1 0,1-1 1,-1 1-1,1-1 0,-1 0 0,1 1 1,0-1-1,0 0 0,0 1 0,-1-1 1,1 0-1,2 2 0,-2-2-1,1-1 0,-1 1 0,0-1-1,0 0 1,0 1 0,0-1 0,0 0 0,0 0 0,0 0-1,1 0 1,-1 0 0,0 0 0,0 0 0,0 0-1,0 0 1,0 0 0,0-1 0,1 1 0,0-1-1,6-3 3,-1 1-1,1-2 0,-1 1 0,14-12 0,-19 15-4,18-17 3,0 0 0,30-38 0,-3 2-1,-17 16 13,-15 16 3,-14 21-13,-1 0-1,1 1 1,-1-1 0,1 0 0,0 0 0,-1 0 0,1 1 0,0-1-1,-1 0 1,1 1 0,0-1 0,0 1 0,0-1 0,0 1-1,-1-1 1,1 1 0,0-1 0,0 1 0,0 0 0,0 0 0,2-1-1,-2 1 0,-1 1 1,1-1-1,0 1 0,-1-1 0,1 0 0,0 1 0,-1-1 0,1 1 0,-1-1 0,1 1 1,-1 0-1,1-1 0,-1 1 0,1-1 0,-1 1 0,1 0 0,-1 0 0,0-1 0,1 1 1,-1 0-1,0 0 0,3 9 19,-1-1 0,0 0 0,0 15 0,0-13-7,0 1-3,0 0-1,1-1 1,1 1 0,0 0 0,1-1-1,0 0 1,0 0 0,9 11 0,-12-19-14,0 0 0,1 1 0,0-1 0,0 0 1,0 0-1,0 0 0,1-1 0,-1 1 0,1-1 0,-1 0 0,1 0 1,0 0-1,0 0 0,0-1 0,0 1 0,0-1 0,0 0 0,1 0 1,-1-1-1,0 1 0,0-1 0,1 0 0,-1 0 0,0 0 1,0-1-1,5-1 0,2-1 0,1-1 1,-1 0-1,0-1 1,0 0-1,-1-1 1,0 0-1,0-1 1,0 0-1,-1 0 1,0-1-1,0 0 1,-1-1-1,0 0 1,12-18-1,4-9-3,-2-1 0,31-71-1,81-260 63,-114 304-10,-3-1-1,-3 0 0,11-120 1,-25 178-39,0 4-3,1 0 0,-1 1 1,0-1-1,0 0 0,0 0 0,0 1 1,0-1-1,-1 0 0,1 1 0,-1-1 0,0 1 1,1-1-1,-1 1 0,-2-5 0,2 7-3,0 0-1,0 0 0,0 0 1,1 0-1,-1 1 0,0-1 1,0 0-1,1 0 0,-1 0 1,0 1-1,1-1 0,-1 0 1,0 1-1,1-1 0,-1 1 1,0-1-1,1 1 0,-1-1 0,1 1 1,-1-1-1,1 1 0,-1 0 1,1-1-1,0 1 0,-1-1 1,1 1-1,-1 1 0,0-1 1,-6 10-4,0 0 0,1 0 0,0 0 0,-8 21 0,4 2-36,-6 34-1,1 6-21,3-1-1,-2 97 1,13-134 26,2-1-1,1 0 1,2 0 0,1 0-1,2-1 1,1 1 0,21 52-1,-24-75 25,-1-1 0,0-1 0,1 0 0,0 0 0,1-1 0,8 12 0,-12-19 9,0 0 0,0 0 0,0 0 0,0 0-1,0-1 1,0 1 0,0-1 0,0 0 0,1 1-1,-1-1 1,0 0 0,1 0 0,-1-1-1,1 1 1,0 0 0,-1-1 0,1 0 0,-1 1-1,1-1 1,0 0 0,-1 0 0,1-1 0,-1 1-1,1 0 1,0-1 0,-1 0 0,5-1-1,3-2 1,-1-1 0,1 0 0,-1 0 0,0-1 0,0 0 0,9-8-1,46-47 16,-60 57-12,12-13 9,-1-1 0,0 0 0,-1-1 0,17-33-1,-24 40 8,-1-1 0,-1 0-1,0 0 1,-1 0 0,0 0-1,-1-1 1,-1 0 0,0 1-1,0-16 1,-2 25 1,0 1 0,0-1 0,0 1 0,0 0 0,-1-1 0,0 1 0,1-1 0,-1 1 0,0 0 0,0-1 0,-1 1 0,1 0 0,-1 0 0,0 0 0,1 0 0,-1 0 0,0 1 0,-1-1 0,1 0 0,0 1 0,-1 0 0,0-1 0,-3-1 0,13 9 10,1 1 0,-1 0-1,-1 0 1,1 0 0,-1 1-1,10 14 1,-8-10-24,0 0 0,-1 1 1,-1 0-1,0 0 0,8 24 0,14 97 39,-13-52-33,-13-74-11,0 1 0,1 0 0,-1-1 1,1 1-1,1-1 0,-1 0 0,10 13 0,-11-17 0,1 0 0,-1 0 0,1 0 0,0 0 0,0-1 0,0 1 0,0-1 0,0 0 0,1 0 0,-1 0 0,1 0 0,-1-1 0,1 1 0,0-1 0,-1 0 0,1 0 0,0 0 0,7 0 0,7-2 0,1 0 0,-1-1 0,0-1 0,0 0 0,-1-1 0,1-1 0,29-13 0,-13 2 0,1-2 0,52-35 0,-70 41 0,45-33 0,-56 40 0,0-1 0,0 1 0,-1-1 0,0-1 0,0 1 0,0-1 0,4-7 0,-9 13 1,1 1-1,-1-1 1,0 0-1,1 1 1,-1-1-1,0 0 1,0 1-1,1-1 1,-1 0-1,0 0 1,0 1-1,0-1 1,0 0 0,0 0-1,0 1 1,0-1-1,0-1 1,-1 2 0,1-1-1,0 1 1,0 0 0,-1 0 0,1 0 0,0-1 0,0 1-1,-1 0 1,1 0 0,0 0 0,-1 0 0,1 0 0,0 0 0,-1 0-1,1 0 1,0 0 0,-1 0 0,1 0 0,0 0 0,-1 0 0,1 0-1,0 0 1,-1 0 0,1 0 0,0 0 0,-1 0 0,-29 14 50,25-12-43,-9 5 4,5-3 0,1 0 1,-1 1-1,1 0 0,0 0 1,0 1-1,-7 7 1,-6 8 18,5-7 9,-22 29-1,33-37-28,0 1 0,1 0 0,0 1 0,0-1-1,0 1 1,1 0 0,0 0 0,-1 8 0,1-6 0,1 1 0,1-1 0,0 0 0,0 20 0,1-28-9,0 0 0,0 1 0,1-1 0,-1 0 0,0 0-1,1 1 1,0-1 0,-1 0 0,1 0 0,0 0 0,0 0 0,0 0-1,1 0 1,-1 0 0,0 0 0,1-1 0,-1 1 0,1 0 0,0-1 0,-1 1-1,1-1 1,0 0 0,0 1 0,0-1 0,0 0 0,0 0 0,0 0-1,0 0 1,0-1 0,3 1 0,1 1 2,0-2 0,0 1 0,0-1 1,0 1-1,0-2 0,0 1 0,0-1 0,0 0 0,0 0 0,0 0 0,0-1 0,0 0 0,-1 0 1,1-1-1,-1 0 0,0 0 0,1 0 0,-1 0 0,0-1 0,-1 0 0,1 0 0,-1 0 1,0 0-1,7-9 0,5-8-8,-1 0 1,-1 0-1,0-1 1,-2-1 0,-1-1-1,13-37 1,-22 85 3,0 0 1,1-1 0,12 40-1,-13-54-3,1-1 0,0 0 0,1 0 0,-1 0 0,2-1 0,-1 1 0,1-1-1,0 0 1,1 0 0,6 6 0,-9-10 0,0 0 0,1-1-1,-1 1 1,0-1 0,1 0 0,-1 0-1,1 0 1,-1 0 0,1-1 0,0 0 0,0 1-1,0-1 1,0-1 0,0 1 0,0 0-1,0-1 1,0 0 0,0 0 0,0 0-1,0-1 1,0 1 0,0-1 0,5-2-1,4-2 1,-1 0 1,1-1-1,-1-1 0,0 0 0,-1-1 0,0 0 0,0-1 0,-1 0 0,0-1 0,-1 0 0,0 0 0,0-1 1,9-15-1,1-5 3,-1-1 1,-2-1-1,23-65 1,-10 2 33,20-128 0,-18 72-14,-19 101 3,4-57-1,-14 90-10,-1 0 0,-1-1 0,-1 1-1,-1 0 1,0 0 0,-8-31 0,9 47-8,1 1 1,-1-1-1,0 0 1,0 0-1,1 0 1,-1 1-1,0-1 1,0 0-1,-1 1 1,1-1 0,0 1-1,-2-2 1,2 2-3,1 1 1,-1 0-1,0-1 0,0 1 1,1-1-1,-1 1 1,0 0-1,0 0 1,0-1-1,1 1 1,-1 0-1,0 0 1,0 0-1,0 0 1,0 0-1,0 0 1,1 0-1,-1 0 1,-2 1-1,0 0 1,0 0 0,1 1 1,-1 0-1,0-1 0,0 1 0,1 0 0,-1 1 0,1-1 0,0 0 1,0 1-1,0-1 0,-4 6 0,-7 13 5,1 1 1,0 0-1,-16 48 0,-12 76-49,29-93-9,2 1 0,3 0 1,3 1-1,1-1 0,7 59 0,0-67-2,2 1 1,2-1-1,2-1 0,1 0 0,3 0 1,24 49-1,-34-84 41,0 0-1,1-1 1,0 0 0,0 0 0,12 12-1,-16-18 12,0-1-1,1 1 0,-1-1 1,1 0-1,0 0 0,-1 0 1,1-1-1,0 1 0,0-1 1,0 1-1,0-1 0,1 0 1,-1 0-1,0-1 0,0 1 1,1 0-1,-1-1 0,0 0 1,1 0-1,-1 0 0,0 0 1,5-1-1,2-2 7,0-1 0,0 0 0,0 0 0,0-1 0,-1 0-1,0-1 1,0 0 0,0-1 0,-1 1 0,0-1 0,0-1 0,-1 0 0,0 0-1,0 0 1,-1-1 0,9-15 0,5-13 42,-2 0-1,24-76 1,-31 83-19,16-30 50,1-3 146,-23 55-56,-2 18-85,-2 22-24,-5 14-18,-1-1-1,-2 0 0,-2 0 0,-2-1 0,-2 0 0,-23 52 0,30-85-21,0-1 0,-1 1 0,0-1 0,0-1 0,-1 1 0,-1-1 0,-9 8 0,6-5 26,11-11-43,0 0 0,1 0 0,-1 0 0,0 0 1,0 0-1,0-1 0,0 1 0,0 0 0,0 0 0,0-1 1,0 1-1,0-1 0,0 1 0,0-1 0,0 0 0,0 1 1,-1-1-1,1 0 0,0 0 0,0 1 0,0-1 0,-1 0 1,1 0-1,0 0 0,0-1 0,0 1 0,-1 0 0,1 0 1,0-1-1,0 1 0,0-1 0,0 1 0,0-1 0,0 1 1,0-1-1,0 0 0,0 1 0,0-1 0,0 0 0,0 0 1,0 0-1,0 1 0,1-1 0,-1 0 0,0 0 0,1 0 1,-1 0-1,0-2 0,-1-2 10,-1 1 0,2-1 0,-1 1 0,0-1 0,1 0-1,0 0 1,0 1 0,0-1 0,1 0 0,-1-9 0,2 9-1,-1 0 0,1 0 0,0-1 0,0 1 0,1 0 0,0 0 0,-1 0 0,5-6 0,-5 9-5,1 0-1,-1 0 1,1 0-1,0 0 0,-1 0 1,1 1-1,0-1 1,0 1-1,0-1 1,1 1-1,-1 0 1,0-1-1,1 1 1,-1 0-1,0 0 1,1 1-1,-1-1 0,1 1 1,3-1-1,17-2 15,0 2 0,0 1 0,0 0-1,23 5 1,89 20 18,-79-12-28,-26-7-32,1-2-1,0-1 1,0-1 0,0-2 0,60-6 0,-74 7-328,-31-3-445,-16-4-3348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2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12360,'0'0'2376,"-24"-58"-2248,46 52 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5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0 289 14568,'0'0'400,"71"-16"8,21-8 0,31-5 16,22-3 87,15-2 9,5-2-144,52-11 16,-75 7-88,-54 10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8:48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1 192 5624,'0'0'8996,"11"0"-8759,7-1-171,10 1 577,32-5 0,-43 3-344,0 1-1,1 1 1,-1 0 0,22 4-1,28 1 6,-59-4-265,0-1 1,0 1-1,0 1 1,0 0-1,0 0 0,0 0 1,11 6-1,51 30 179,-44-23-156,-8-4-19,-2 0 1,1 1 0,-2 1-1,0 1 1,0 0-1,13 17 1,-24-25-29,-1-1-1,1 1 0,-1 0 1,0 0-1,0 1 1,-1-1-1,0 0 1,0 1-1,0-1 0,-1 1 1,0 0-1,0 9 1,-1 0 33,0 0 0,-1-1 1,-1 1-1,-5 19 0,3-21 20,-1 0-1,0 0 0,-1 0 0,-12 19 0,-18 14 221,33-42-250,0 0-1,0 0 0,-1 0 0,0 0 0,1-1 0,-1 1 0,-1-1 1,1 0-1,-1 0 0,1-1 0,-1 1 0,0-1 0,-1 0 1,-6 3-1,10-5 10,-11 6 183,13-7-223,0 0 1,0 0-1,0 0 1,0-1-1,0 1 1,0 0-1,0 0 1,0 0-1,0 0 1,0 0-1,0 0 1,0-1-1,0 1 1,0 0-1,0 0 1,0 0-1,0 0 1,0 0-1,0-1 1,0 1-1,0 0 1,0 0-1,0 0 1,0 0-1,0 0 1,0 0-1,0 0 1,0-1-1,-1 1 1,1 0-1,0 0 1,0 0-1,0 0 1,0 0-1,0 0 1,0 0-1,0 0 1,0 0-1,-1 0 1,1-1-1,0 1 1,0 0-1,0 0 1,0 0-1,0 0 1,0 0-1,-1 0 1,1 0-1,0 0 1,36-33 121,-20 19-108,0 0-1,0 1 1,2 1 0,30-17 0,16-11 19,27-14-18,-5 2-45,-7 3-9,-59 38 10,0-1-1,-1 0 1,-1-2-1,0 0 1,21-22-1,-27 23 8,-1-1 0,0 0-1,-1-1 1,-1 0 0,0-1 0,10-25 0,-17 34 16,0 1 1,0 0 0,0-1-1,-1 0 1,0 1 0,0-1-1,0 0 1,-1 0 0,0 1 0,-1-1-1,0 0 1,0 0 0,0 1-1,0-1 1,-1 1 0,0-1 0,-1 1-1,0 0 1,0 0 0,-4-7-1,3 7 20,0 0-1,-1 0 1,0 0-1,0 0 1,0 1 0,-1 0-1,0 0 1,0 0-1,-12-7 1,17 12-26,1 0 1,0 0-1,0 0 1,0 0-1,0 0 1,0 0 0,-1 0-1,1 0 1,0 0-1,0 0 1,0 0-1,0-1 1,0 1 0,0 0-1,0 0 1,0 0-1,0 0 1,-1 0-1,1 0 1,0 0-1,0-1 1,0 1 0,0 0-1,0 0 1,0 0-1,0 0 1,0 0-1,0-1 1,0 1 0,0 0-1,0 0 1,0 0-1,0 0 1,0 0-1,0-1 1,0 1-1,0 0 1,0 0 0,0 0-1,0 0 1,0 0-1,0 0 1,1-1-1,-1 1 1,0 0-1,0 0 1,0 0 0,9-5 141,16-3-1505,-21 7-242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05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862 67 4216,'0'0'8849,"-9"-8"-8562,-2-3-183,6 6-36,0 0 0,-1 1 0,1-1 0,-1 1 0,0 0 0,-7-4 0,8 6 58,1 0 1,-1 0-1,0 0 1,0 1-1,0 0 1,-1 0-1,1 0 1,0 0 0,-6 1-1,-48 4 757,25-1-410,23-2-340,0 1 0,1 0 1,-1 0-1,1 1 0,-1 0 1,1 1-1,0 0 0,0 1 1,1 0-1,-10 6 0,-10 5 142,23-13-197,0 0 0,0 0 0,1 0 1,0 1-1,-1-1 0,-7 9 0,-6 1 230,17-12-277,0 0 1,1-1-1,-1 1 1,0 0-1,1 0 0,-1 0 1,1 1-1,-1-1 0,1 0 1,-1 0-1,1 1 1,0-1-1,-1 1 0,1-1 1,0 1-1,0 0 0,0-1 1,1 1-1,-1 0 1,0 0-1,0 2 0,1-3-18,0-1-1,0 1 1,0-1-1,1 1 1,-1-1 0,0 1-1,0-1 1,1 1-1,-1-1 1,0 1-1,1-1 1,-1 1-1,0-1 1,1 0-1,-1 1 1,1-1-1,-1 0 1,1 1-1,-1-1 1,1 0-1,0 1 1,6 5 87,-5-2-72,0-1-1,0 1 1,0-1-1,0 1 1,1-1-1,0 0 1,-1 0 0,1 0-1,0 0 1,4 2-1,-1 2 11,0 0 0,-1 0-1,0 1 1,0 0 0,-1 0-1,0 0 1,0 0 0,-1 1 0,3 9-1,-5-12-8,0-1 0,0 1 0,-1 0 0,0 0-1,0 0 1,0 0 0,-1-1 0,0 1 0,-1 7-1,1-9-7,0 0-1,-1 0 0,1 0 0,-1 0 0,0-1 1,0 1-1,0 0 0,0-1 0,0 1 0,-1-1 0,0 0 1,0 0-1,-3 4 0,-5 0 8,-106 72 196,104-71-194,-1-1-1,0-1 0,0 0 0,-1-1 1,0 0-1,0-1 0,-15 2 1,19-5-1,0 0 0,0-1 1,-15-2-1,22 2-14,1 0 1,-1-1-1,0 0 1,1 0-1,-1 0 1,1 0-1,-1 0 1,1-1-1,0 0 1,-1 0-1,1 1 1,-5-6-1,-21-19 158,23 22-130,1 0 0,0-1 0,0 1 0,0-1-1,1 0 1,-1-1 0,1 1 0,1-1 0,-1 0 0,1 0 0,0 0 0,0 0 0,0 0-1,-1-7 1,3 9-22,0 0-1,1 0 0,-1-1 1,1 1-1,0 0 0,0 0 1,0 0-1,1 0 0,-1 0 1,1 0-1,0 0 0,0 0 0,1 0 1,1-4-1,-2 5-17,1 1-1,0-1 0,0 1 1,-1 0-1,1-1 1,1 1-1,-1 0 1,0 0-1,0 0 0,1 1 1,-1-1-1,1 0 1,0 1-1,-1 0 0,1-1 1,0 1-1,0 0 1,0 1-1,5-2 1,2 0-9,0 0 1,0 0 0,0 1-1,0 1 1,0 0 0,0 0-1,0 1 1,1 0 0,-1 1-1,15 4 1,67 18 15,-67-19-6,0 2-1,-1 0 1,42 18 0,29 14 5,-65-28 89,0 1-1,35 21 1,-60-30-59,-1 0 0,0 1 1,0-1-1,0 1 0,-1 0 1,1 0-1,4 8 0,-5-8 7,-1 0-1,1 0 1,0 0-1,0-1 1,1 1-1,-1-1 1,1 0-1,0 0 0,6 4 1,13 8 202,-19-12-192,1 0 1,-1 0-1,0-1 1,1 1-1,7 2 1,11-1-55,-14-5-3154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08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8 196 5416,'0'0'3702,"0"-10"-3251,0-47 765,0 57-1172,0 0 0,0-1 0,0 1 1,0 0-1,-1-1 0,1 1 0,0 0 0,0 0 0,0-1 0,0 1 0,0 0 1,0 0-1,0-1 0,-1 1 0,1 0 0,0 0 0,0-1 0,0 1 1,-1 0-1,1 0 0,0 0 0,0-1 0,0 1 0,-1 0 0,1 0 0,0 0 1,0 0-1,-1 0 0,1-1 0,0 1 0,-1 0 0,0-1 368,5-1 105,-3-2 53,-1 3-545,0 1 0,0 0 0,0-1 0,0 1 1,0 0-1,0-1 0,0 1 0,0 0 0,0-1 0,0 1 1,0 0-1,0-1 0,0 1 0,0 0 0,0-1 1,1 1-1,-1 0 0,0 0 0,0-1 0,0 1 0,0 0 1,1 0-1,-1-1 0,0 1 0,0 0 0,1-1 1,10-6 398,0 0 1,22-9 0,-28 14-344,-1 1 0,1-1 0,0 1 0,0 0 1,0 0-1,0 0 0,0 1 0,1 0 0,-1 0 0,6 0 0,-9 1-52,-1 0 0,1-1 1,0 1-1,0 0 0,-1 0 0,1-1 0,-1 1 0,1 1 0,-1-1 1,1 0-1,-1 0 0,1 1 0,-1-1 0,0 0 0,0 1 1,0-1-1,0 1 0,0 0 0,0-1 0,0 1 0,0 0 0,-1-1 1,1 1-1,-1 0 0,1 0 0,-1 0 0,0 0 0,0 3 0,1 6 59,0-1 0,-2 1-1,-1 16 1,-5 11 156,-1 0-1,-2-1 0,-21 50 1,9-28 61,18-47-147,0 0-1,1 1 1,0 0 0,1-1-1,-2 20 1,4-29-124,0 0 1,0-1-1,0 1 0,1 0 0,-1 0 0,0-1 0,1 1 1,0 0-1,0-1 0,0 1 0,0-1 0,0 1 0,0-1 1,1 1-1,-1-1 0,1 0 0,0 0 0,-1 0 0,1 0 1,0 0-1,0 0 0,0 0 0,1-1 0,-1 1 1,0-1-1,1 1 0,-1-1 0,1 0 0,-1 0 0,1 0 1,3 1-1,0-2 3,0 0 1,1 0-1,-1-1 0,0 1 1,0-1-1,0 0 1,-1-1-1,1 0 1,0 0-1,0 0 0,-1 0 1,7-5-1,18-8 91,-2-2 0,0 0 0,-1-2-1,-1-1 1,33-33 0,-51 45-90,-1 0 1,-1-1-1,1 1 1,-1-1-1,-1-1 1,0 1-1,0-1 1,-1 0-1,0 0 1,3-15-1,0-9 133,5-65 0,-2 10 137,-9 81-279,0 1 0,0 0 1,1-1-1,1 1 0,-1 0 0,1 0 0,4-7 0,-6 12-23,1 0 0,-1 0 0,1 1 0,-1-1 0,1 0 0,0 1 0,0-1 0,0 1 0,0-1 0,0 1 0,0 0 0,0 0 0,0 0 0,0 0 0,0 0 0,1 1 0,-1-1 0,0 1 0,1-1 0,-1 1 0,0 0 0,1 0 0,-1 0 0,0 0 1,1 0-1,-1 1 0,3 0 0,11 2 23,0 2 1,0 0 0,20 9 0,28 9 236,-62-22-254,-1-1-1,1 1 1,-1-1-1,0 1 1,1 0 0,-1 0-1,0 0 1,0 0-1,1 0 1,-1 0 0,0 0-1,0 0 1,0 1 0,0-1-1,0 0 1,-1 0-1,1 1 1,0-1 0,-1 1-1,1-1 1,0 3 0,2 9-3123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09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46 175 7736,'0'0'1778,"1"-11"-1244,10-72 923,-2 50 1086,-8 30-2112,1 0 0,-1 1 0,1 0 0,0-1 1,0 1-1,0 0 0,0 0 0,4-3 1,16-17 1709,-22 22-2101,0-1 0,1 1 0,-1 0 0,1 0 0,-1 0-1,0 0 1,1-1 0,-1 1 0,1 0 0,-1 0 0,1 0 0,-1 0 0,1 0 0,-1 0 0,1 0 0,-1 0-1,1 0 1,-1 1 0,0-1 0,1 0 0,-1 0 0,1 0 0,-1 0 0,1 1 0,-1-1 0,0 0 0,1 0-1,-1 1 1,0-1 0,1 0 0,-1 1 0,0-1 0,1 0 0,-1 1 0,0-1 0,0 0 0,1 1 0,-1-1-1,0 1 1,0-1 0,0 1 0,1-1 0,-1 0 0,0 1 0,0-1 0,0 1 0,0-1 0,0 1-1,0-1 1,0 1 0,0-1 0,0 1 0,0-1 0,0 1 0,0-1 0,-1 0 0,1 1 0,-16 59 440,-2 0 1,-26 56-1,41-109-439,-5 12 140,0 1 1,2 0-1,-6 29 1,9-34-33,1-9-94,1 0 0,0 0 0,0 0 0,1 0 0,0 0 0,0 6 0,0-11-41,1 0 1,-1 1-1,0-1 0,1 0 0,-1 0 0,0 0 0,1 0 0,-1 0 1,1 0-1,0 0 0,-1 0 0,1 0 0,0-1 0,0 1 1,-1 0-1,1 0 0,0 0 0,0-1 0,0 1 0,0-1 0,0 1 1,0-1-1,0 1 0,0-1 0,0 1 0,0-1 0,0 0 1,1 0-1,-1 1 0,0-1 0,0 0 0,0 0 0,0 0 0,0 0 1,0 0-1,1-1 0,-1 1 0,1 0 0,21-4 104,0-1 1,0-1-1,-1-1 0,38-17 0,-33 13 11,-11 6-61,-14 5-56,-1 0 1,1-1 0,0 1-1,0-1 1,-1 1-1,1-1 1,0 0 0,-1 0-1,1 0 1,0 0-1,-1 0 1,1 0 0,-1 0-1,0 0 1,1-1-1,-1 1 1,0 0-1,0-1 1,0 1 0,2-4-1,-2 3-117,0-1-164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0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1 197 14168,'0'0'1169,"15"-7"-685,-3 3-422,176-64 733,-83 41-586,155-46 921,-247 69-891,0 0 1,24-2-1,-12 3 143,-23 2-542,2 2 521,-3 2-2949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0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0 11448,'0'0'2050,"6"12"-1651,-3-8-364,2 5 29,-1 1-1,0-1 1,0 1 0,0-1-1,-1 1 1,-1 0 0,0 1 0,0-1-1,0 12 1,-5 20 214,-2 1 1,-2-1-1,-1 0 1,-3 0-1,-20 53 1,6-37 283,16-37 140,-10 31 0,19-52-686,0 0 0,0 0 0,0-1 0,0 1 0,0 0 0,1 0 0,-1 0 0,0 0 0,0 0 0,0 0 0,0 0 0,1-1 0,-1 1 0,0 0 0,0 0 0,0 0 0,1 0 0,-1 0 0,0 0 0,0 0 0,0 0-1,1 0 1,-1 0 0,0 0 0,0 0 0,0 0 0,1 0 0,-1 0 0,0 1 0,0-1 0,0 0 0,1 0 0,-1 0 0,0 0 0,0 0 0,0 0 0,0 0 0,1 1 0,-1-1 0,0 0 0,0 0 0,0 0 0,0 0 0,0 1 0,0-1 0,1 0 0,-1 0 0,0 0 0,0 0 0,0 1 0,0-1 0,0 0 0,0 0 0,0 0 0,0 1 0,0-1 0,0 0-1,0 0 1,0 1 0,0-1 0,0 0 0,0 0 0,0 0 0,0 1 0,0-1 0,0 0 0,-1 0 0,15-9 311,83-84 636,-73 67-609,2 1 0,0 1 0,43-30 0,-68 53-331,0 0 1,0 0-1,1 0 1,-1 1-1,0-1 0,0 0 1,0 1-1,1-1 1,-1 1-1,0-1 0,1 1 1,-1-1-1,0 1 0,1 0 1,-1 0-1,1 0 1,-1 0-1,0 0 0,1 0 1,-1 0-1,1 0 1,-1 1-1,0-1 0,1 0 1,-1 1-1,0-1 1,1 1-1,-1-1 0,0 1 1,0 0-1,1 0 1,-1 0-1,0-1 0,0 1 1,0 0-1,0 0 0,0 0 1,0 1-1,-1-1 1,1 0-1,0 0 0,0 0 1,-1 1-1,1-1 1,0 2-1,2 5 33,-1 0 0,0 0 0,0 0 0,-1 0 0,0 1 0,0 8 0,-1-3 4,0 0 53,1 0 1,0 1-1,1-1 1,0 0 0,8 26-1,-9-39-199,-1 1 0,1-1 0,0 0 0,0 0 0,0 0 0,0 0 0,0 0 1,0 0-1,0 0 0,0-1 0,0 1 0,0 0 0,2 0 0,-1 1-1611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2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5320,'0'0'12478,"10"3"-12219,12 2-112,-1 0 0,1-2 0,1 0 0,-1-2 1,41-2-1,125-20 738,-160 17-772,0 0 8,18-3 365,58 0 0,-95 5-370,1-1 10,-10 3-119,0 0 0,1 0 1,-1 0-1,0 1 0,0-1 0,0 0 0,1 0 0,-1 0 1,0 0-1,0 0 0,0 0 0,1 0 0,-1 0 0,0 0 1,0 1-1,0-1 0,0 0 0,1 0 0,-1 0 0,0 0 1,0 1-1,0-1 0,0 0 0,0 0 0,0 0 0,0 1 1,1-1-1,-1 0 0,0 0 0,0 0 0,0 1 1,0-1-1,0 0 0,0 0 0,0 0 0,0 1 0,0-1 1,0 0-1,-2 1-33,1-1 1,-1 0-1,0 1 1,1-1 0,-1 1-1,1 0 1,0 0-1,-1-1 1,1 1 0,-1 0-1,1 0 1,0 0-1,-2 2 1,-5 3-2707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2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8936,'0'0'1786,"13"-5"-1371,86-34 1281,1 5 1,165-33-1,-242 62-1144,32-13-1,-40 13-708,-1 0-1,1 1 0,0 0 1,0 1-1,28-2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4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0 990 7024,'0'0'6156,"13"-12"-5711,5-7-261,-5 4 85,1 1-1,1 1 1,21-16 0,-35 28-233,-1 1 1,1-1 0,0 1 0,0 0-1,0-1 1,0 1 0,0-1 0,-1 1-1,1 0 1,0 0 0,0 0-1,0-1 1,0 1 0,0 0 0,0 0-1,0 0 1,0 1 0,0-1 0,0 0-1,0 0 1,0 0 0,-1 1 0,3 0-1,-1 0 11,0 0 1,0 1-1,0-1 0,-1 1 0,1-1 0,0 1 0,-1 0 0,1-1 0,1 4 0,2 4 66,0 0-1,-1-1 1,6 19-1,0 11 96,-2 0 1,-1 1-1,2 49 0,0-1 74,43 241 670,-11-196-588,-13-50-83,-26-75-276,18 49 417,-18-52-352,0-1 0,0 1-1,0-1 1,0 1 0,1-1 0,-1 0-1,1 0 1,0 0 0,0 0 0,0-1-1,7 5 1,-8-6-36,0 0 0,0-1 0,0 1 1,0-1-1,1 1 0,-1-1 0,0 0 0,0 0 0,0 0 0,0 0 0,0 0 0,0 0 1,0-1-1,0 1 0,0-1 0,0 1 0,0-1 0,0 0 0,0 0 0,0 0 1,0 0-1,-1 0 0,1 0 0,0-1 0,2-1 0,2-3 6,0 1 0,-1-1 1,1 0-1,-1 0 0,7-12 0,0-4 32,-2 0-1,0 0 1,-1-1 0,9-39-1,12-104 163,11-166 130,-33 258-287,14-270 269,-1 11-17,-18 195-139,-5 92-82,7-53 1,-4 84-110,-1 12-2,0 0-1,0 0 1,1 0-1,-1 0 1,1 0-1,-1 0 1,1 0-1,0 0 1,0 0 0,0 1-1,1-1 1,-1 0-1,1 0 1,-1 1-1,5-5 1,-1 2-6,-2 2 4,-1-1-1,1 1 1,1 1-1,-1-1 1,0 0 0,1 1-1,-1-1 1,1 1 0,0 0-1,-1 1 1,1-1-1,0 0 1,0 1 0,7-1-1,67-11-22,136-6 0,81 20-26,-13 0 30,-81-5 24,114-5-48,-218 8 33,25-1 15,-62 0 476,-65 3-650,0 2 0,0-1 0,1 0 0,-1 1 0,1 0 0,-6 4 0,5-4-1725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373 378 2808,'0'0'9086,"-11"3"-8692,-87 29 450,84-27-714,1 1-1,0 0 0,1 1 1,-1 1-1,1-1 1,-12 12-1,-60 65 633,71-69-586,0 1-1,1 0 1,-17 30-1,27-41-138,0-1 0,0 1 1,1 0-1,-1 0 0,1 0 0,0 0 0,1 0 0,-1 0 1,1 0-1,0 0 0,0 0 0,1 0 0,0 0 0,0 0 0,0 0 1,0 0-1,1 0 0,-1 0 0,1-1 0,0 1 0,1-1 0,-1 1 1,5 5-1,-4-7-3,-1 0 0,1 0 1,0 0-1,0 0 0,0 0 1,0 0-1,0-1 0,0 1 1,1-1-1,-1 0 0,1 0 0,0-1 1,0 1-1,-1-1 0,1 0 1,0 0-1,0 0 0,0 0 1,0 0-1,1-1 0,-1 0 1,0 0-1,0 0 0,0-1 1,0 1-1,0-1 0,0 0 0,8-2 1,-3-2 51,-1 1 0,1-1 0,-1 0 0,1-1 1,-2 0-1,1 0 0,-1-1 0,0 0 0,9-12 0,0-1 207,-2 0-1,18-35 0,-25 42-68,-1-1 0,5-18 0,2-6 680,-11 28-293,-7 23-332,-2 25-145,0 41 1,2-25-78,4-44-47,-9 93 130,-33 143 0,35-212-112,-64 214 97,63-221-104,7-20-5,0 1 0,0-1 0,-1 1 0,0-1 0,0 0 0,-1 0 0,0 0 0,0-1 0,-1 0 0,-9 11 0,13-16-12,1-1 0,-1 0 0,0 1 0,1-1 0,-1 1 0,0-1 0,1 0 0,-1 0-1,0 0 1,1 1 0,-1-1 0,0 0 0,1 0 0,-1 0 0,0 0 0,0 0 0,1 0 0,-1 0-1,0 0 1,1 0 0,-1-1 0,0 1 0,1 0 0,-1 0 0,0-1 0,1 1 0,-1 0 0,0-1-1,1 1 1,-1 0 0,1-1 0,-2 0 0,-17-22 81,12 15-57,2 2-12,0 1 0,1-1-1,0 0 1,0 0 0,0-1 0,0 1 0,1-1 0,0 0 0,1 0 0,0 0 0,0 0 0,0 0 0,1 0 0,0-1 0,0 1 0,1 0 0,0-1 0,0 1 0,0 0 0,1-1 0,1 1 0,-1 0 0,1 0 0,0 0-1,1 0 1,0 0 0,0 0 0,4-6 0,1-2 28,1 1 1,1 1-1,0 0 0,0 0 0,2 1 0,19-17 0,82-54 132,-31 27-38,68-49 103,50-39 53,-124 86-230,-44 35-31,45-43-1,-64 58-27,-12 8-4,0-1-1,-1 1 0,1 0 0,0-1 0,0 1 1,-1-1-1,1 1 0,0-1 0,0 1 0,-1-1 1,1 0-1,-1 1 0,1-1 0,-1 0 1,1 1-1,-1-1 0,1-1 0,-3 2 0,0 1 0,0-1 0,0 0 0,0 1 0,0-1 0,0 1 0,1 0 0,-4 1 0,-100 59 0,91-51 0,0 0 0,1 1 0,0 1 0,-22 24 0,32-33 0,0 1 0,1 0 1,-1 0-1,1 0 0,-1 0 0,1 1 0,1-1 0,-1 0 0,0 1 0,1 0 1,0-1-1,0 1 0,1 0 0,-1 0 0,1-1 0,0 10 0,1-10-2,0-1-1,0 1 1,0-1 0,1 1-1,-1-1 1,1 0 0,0 1-1,0-1 1,0 0-1,0 0 1,0 0 0,1 0-1,-1-1 1,1 1-1,0-1 1,0 1 0,0-1-1,0 0 1,0 0-1,0 0 1,6 2 0,1 0 13,0-1 0,0 0 1,0 0-1,1-1 1,-1 0-1,1-1 1,0 0-1,-1 0 1,1-1-1,0-1 0,-1 0 1,1 0-1,-1-1 1,1-1-1,-1 0 1,0 0-1,0-1 1,0 0-1,0 0 0,-1-1 1,1-1-1,-1 0 1,-1 0-1,1-1 1,-1 1-1,0-2 0,-1 1 1,1-1-1,-2-1 1,7-8-1,-10 13 2,-1 1-1,0 0 0,0-1 1,-1 0-1,1 1 0,-1-1 1,0 0-1,0 0 0,0 0 1,0 0-1,0 1 1,-1-1-1,0 0 0,0 0 1,0 0-1,0 0 0,-1 0 1,1 0-1,-1 0 0,0 0 1,0 0-1,-1 0 0,1 1 1,-1-1-1,0 0 1,-2-3-1,0 2-1,0 0 1,0 1-1,-1-1 0,1 1 1,-1 0-1,0 0 0,0 1 1,0-1-1,0 1 0,-1 0 1,1 1-1,-1-1 0,0 1 1,0 0-1,0 1 1,-8-2-1,9 2-9,1-1 0,-1 2 0,1-1 0,-1 1 0,0-1 0,1 1 0,-1 1 0,0-1 0,1 0-1,-1 1 1,1 0 0,-1 0 0,1 1 0,-1-1 0,1 1 0,-7 4 0,11-6-2,-1 0 0,1 0 0,0 0 0,0 0-1,-1 0 1,1 0 0,0 0 0,0 1 0,-1-1 0,1 0-1,0 0 1,0 0 0,0 0 0,-1 1 0,1-1 0,0 0-1,0 0 1,0 0 0,0 1 0,-1-1 0,1 0 0,0 0-1,0 1 1,0-1 0,0 0 0,0 0 0,0 1 0,0-1-1,0 0 1,0 0 0,0 1 0,0-1 0,0 0 0,0 0-1,0 1 1,0-1 0,0 0 0,0 0 0,0 1 0,0-1-1,0 0 1,0 0 0,0 1 0,1-1 0,-1 0-1,0 0 1,0 1 0,0-1 0,0 0 0,1 0 0,-1 0-1,0 0 1,0 1 0,0-1 0,1 0 0,-1 0 0,0 0-1,0 0 1,1 0 0,-1 0 0,0 1 0,0-1 0,1 0-1,-1 0 1,0 0 0,0 0 0,1 0 0,-1 0 0,20 2-43,-1-3 42,1-1 1,-1 0-1,0-2 1,0 0-1,0-1 1,22-10-1,-9 2 17,0-2-1,48-31 0,-21 6 52,-28 18 36,48-26 1,-78 48-104,-1 0 0,0 0 0,1-1 0,-1 1 0,1 0 0,-1 0 1,1 0-1,-1 0 0,1 0 0,-1 0 0,1 0 0,-1-1 1,1 1-1,-1 1 0,0-1 0,1 0 0,-1 0 0,1 0 0,-1 0 1,1 0-1,-1 0 0,1 0 0,-1 1 0,0-1 0,1 0 1,-1 0-1,1 1 0,-1-1 0,1 1 0,6 15 6,-3 26 2,-4-37-8,13 206 0,-7-123 0,-6-85 7,0 0 0,0 0-1,1 0 1,0 0 0,-1-1-1,1 1 1,0 0 0,0 0-1,1 0 1,2 4 0,-3-7-2,1-1 0,-1 0 0,0 0 0,0 1 1,0-1-1,0 0 0,1 0 0,-1 0 1,0 0-1,-1 0 0,1-1 0,0 1 1,0 0-1,0 0 0,0-3 0,1 2 6,7-14 30,0-1-1,-1 1 0,8-27 1,-3 8 8,10-22 14,-12 24-8,3 1-1,0 0 0,2 1 0,27-39 1,-34 54-17,-7 13-26,-1-1 0,1 0 0,0 1 0,1 0 0,4-6 0,-7 8-11,1 1 0,-1 0 0,1-1 0,-1 1-1,1 0 1,0-1 0,-1 1 0,1 0 0,-1-1-1,1 1 1,0 0 0,-1 0 0,1 0 0,0 0-1,-1 0 1,1 0 0,-1 0 0,1 0 0,0 0 0,-1 0-1,1 0 1,0 0 0,-1 0 0,1 0 0,0 1-1,-1-1 1,1 0 0,-1 1 0,1-1 0,-1 0-1,1 1 1,-1-1 0,1 0 0,-1 1 0,1-1-1,-1 1 1,1-1 0,-1 1 0,1-1 0,0 2 0,12 10-17,1 0 0,0-1 0,1 0 0,1-1 0,-1-1 1,22 9-1,-17-7 8,-12-7 8,1 0 0,0 0 0,0-1 0,0 0 0,0-1 0,0 0 0,1 0 0,-1-1 0,19 1-1,-22-3 10,0 1-1,0-1 0,1 0 1,-1-1-1,-1 1 0,1-1 1,0 0-1,0-1 1,-1 0-1,1 1 0,-1-2 1,0 1-1,0-1 0,0 1 1,0-1-1,6-7 0,-9 8 3,1 0 0,-1-1-1,1 1 1,-1-1 0,0 1-1,0-1 1,0 0 0,-1 0-1,1 1 1,-1-1 0,0 0-1,0-1 1,0 1 0,-1 0-1,0 0 1,1 0 0,-2-8 0,1 10-6,-1 0 0,1 0 0,-1 0 0,0 0 0,0 0 0,0-1 1,0 1-1,0 1 0,0-1 0,0 0 0,-1 0 0,1 0 1,-1 1-1,1-1 0,-1 1 0,1-1 0,-1 1 0,0-1 1,0 1-1,0 0 0,0 0 0,0 0 0,0 0 0,0 0 1,0 1-1,0-1 0,-1 1 0,1-1 0,0 1 0,0 0 1,0 0-1,-1 0 0,-2 0 0,1 0-3,0 0-1,-1 1 0,1-1 1,0 1-1,0 0 0,0 0 1,0 1-1,0-1 0,1 1 1,-1 0-1,0 0 0,1 0 1,-1 0-1,1 1 0,0 0 1,-1-1-1,1 1 0,1 0 1,-1 0-1,0 1 0,1-1 1,-1 0-1,-2 8 0,1-3-7,1 0-1,0 0 1,0 0-1,1 0 0,0 0 1,0 0-1,1 0 1,0 1-1,1-1 1,1 17-1,1-8-1,0 0-1,1 0 0,1 0 1,8 19-1,-10-31 10,0 0 0,0 0 0,0 0-1,1 0 1,0 0 0,0 0 0,0-1 0,1 0-1,0 1 1,0-1 0,0-1 0,0 1 0,0-1-1,1 1 1,-1-1 0,10 4 0,-10-5 3,1-1 0,-1 0 0,1 0 0,-1-1 0,1 1 0,0-1 0,-1 0 0,1 0 0,-1-1 1,1 1-1,0-1 0,-1 0 0,1 0 0,-1-1 0,0 1 0,1-1 0,-1 0 0,0 0 0,0 0 0,0-1 0,5-3 0,0-2 7,1 0-1,-1 0 1,-1-1-1,1 0 1,-1 0-1,12-19 1,-4-2 57,-1 0 0,19-55 0,-27 65-47,-6 18-13,1-1-1,-1 1 1,1-1 0,-1 1-1,1 0 1,0 0 0,0 0-1,0 0 1,0 0 0,0 0-1,0 1 1,5-4 0,-6 5-8,0-1 0,0 1 0,0-1 0,0 1 1,0-1-1,-1 1 0,1 0 0,0-1 0,0 1 0,0 0 0,0 0 1,0 0-1,0 0 0,0 0 0,0 0 0,0 0 0,0 0 0,0 0 1,0 0-1,0 1 0,0-1 0,0 0 0,0 1 0,0-1 0,0 0 1,0 1-1,0-1 0,0 1 0,0 0 0,-1-1 0,1 1 0,0 0 0,-1-1 1,1 1-1,0 0 0,-1 0 0,2 1 0,7 18-8,-1 1 0,0 0 0,-2 0 0,7 34-1,-10-36 4,1 0-1,2 0 1,0 0-1,0 0 0,2-1 1,12 22-1,-18-37 9,-1 0-1,1 0 0,0-1 1,0 1-1,1 0 0,-1-1 1,1 0-1,-1 1 0,1-1 1,0 0-1,-1-1 0,1 1 1,0 0-1,0-1 0,1 1 1,-1-1-1,0 0 0,0 0 1,5 0-1,-4 0 6,1-2 1,-1 1-1,1 0 0,-1-1 0,1 0 1,-1 0-1,0 0 0,0-1 0,1 1 0,-1-1 1,0 0-1,7-5 0,5-4 24,0-2-1,-1-1 1,0 0 0,-1 0-1,13-18 1,21-29 119,31-35 173,-77 93-315,1 0 0,-1 1 1,1-1-1,0 1 0,-1 0 1,1-1-1,0 1 0,0 1 1,1-1-1,-1 0 0,0 1 1,1 0-1,-1-1 0,1 1 1,-1 1-1,5-2 0,-7 2-9,0 1-1,-1-1 0,1 0 1,0 0-1,-1 1 0,1-1 0,0 1 1,-1-1-1,1 1 0,0-1 0,-1 1 1,1-1-1,-1 1 0,1-1 0,-1 1 1,1-1-1,-1 1 0,1 0 0,-1-1 1,0 1-1,1 0 0,-1 0 0,0-1 1,0 1-1,1 0 0,-1 0 1,0 1-1,4 24-29,-4-24 30,0 12-8,0 0 0,-1 0 0,-1 0 0,-3 16 0,1-13 0,2 1 1,-1 21-1,3-39 8,-1 1 0,1-1 0,0 1 0,0 0 0,0-1 0,0 1 0,0-1 0,0 1 0,0-1 0,1 1 0,-1-1 0,0 1 0,0-1 1,0 1-1,1-1 0,-1 1 0,0-1 0,0 1 0,1-1 0,-1 1 0,0-1 0,1 1 0,0 0 0,8-6 2,13-24 8,-18 23-6,36-57 41,12-15 38,-44 67-48,0 1 0,1 0 0,0 1 0,21-16 0,-30 24-35,1 1 0,-1 0-1,0-1 1,1 1 0,-1 0-1,1 0 1,-1-1 0,1 1-1,-1 0 1,1 0 0,-1 0 0,1 0-1,-1-1 1,1 1 0,-1 0-1,1 0 1,-1 0 0,1 0-1,-1 0 1,1 0 0,-1 0-1,1 1 1,-1-1 0,0 0 0,1 0-1,-1 0 1,1 0 0,-1 1-1,2-1 1,6 16-11,-1 28-2,-6-36 14,1 10-11,0 0 0,1-1 0,1 0-1,1 1 1,1-1 0,0-1 0,14 26 0,-19-40 11,0 0 0,1 0 0,-1 0 0,1 0 0,0 0 0,-1 0 0,1 0 0,0-1 0,0 1 1,0-1-1,0 0 0,0 1 0,1-1 0,-1 0 0,0 0 0,1 0 0,4 1 0,-3-2 3,0 0 1,0 1-1,0-1 0,1-1 0,-1 1 0,0 0 0,0-1 1,0 0-1,8-3 0,-1 0 4,1-2 0,-1 1-1,0-2 1,0 1 0,-1-2 0,10-7 0,-7 4 5,-1-1 0,-1 1 0,0-2 0,17-24 1,-24 30-5,0 1 1,-1-1-1,1 0 1,-1 0 0,-1 0-1,1 0 1,-1-1-1,0 1 1,-1-1 0,0 0-1,0 1 1,0-12-1,-1 18-6,0 0 0,-1 0 0,1 0 0,0-1 0,0 1-1,0 0 1,-1 0 0,1 0 0,0 0 0,-1 0 0,1 0-1,-1 0 1,1 0 0,-1 0 0,0 0 0,0 0 0,1 0-1,-1 0 1,0 1 0,0-1 0,0 0 0,0 0 0,0 1-1,1-1 1,-1 1 0,-1-1 0,1 1 0,0-1-1,0 1 1,0 0 0,0-1 0,0 1 0,0 0 0,0 0-1,0 0 1,-1 0 0,1 0 0,0 0 0,0 0 0,0 0-1,0 0 1,0 1 0,-2-1 0,-1 1 1,-1 1 0,1-1-1,0 1 1,0-1 0,0 1 0,1 0 0,-1 1 0,0-1-1,1 1 1,-6 4 0,6-3-7,0-1 0,1 1 0,-1-1 0,1 1 0,0 0 0,0 0 0,0 0 0,0 0 0,1 0 0,-1 0 0,1 0-1,0 1 1,1-1 0,-1 0 0,1 1 0,0-1 0,0 0 0,0 1 0,0-1 0,1 1 0,0-1 0,2 7 0,-2-6 1,1-1 0,0 1 1,1 0-1,-1-1 0,1 1 1,-1-1-1,1 0 0,1 0 1,-1 0-1,1 0 0,-1-1 0,1 1 1,0-1-1,0 0 0,0 0 1,1 0-1,-1-1 0,10 4 0,-2-2 5,-1-1-1,1 0 1,0-2-1,1 1 0,-1-1 1,0-1-1,0 0 0,0-1 1,0 0-1,0-1 0,0 0 1,0-1-1,20-7 1,12-7 39,-2-2 1,53-33-1,-15 9 19,-66 36-50,-4 3 10,0-1-1,0-1 1,-1 1 0,15-12-1,-52 33 10,7 0-48,1 2 0,1 0 0,-27 32 1,41-44 8,0 0 1,1 0-1,-1 1 1,1 0-1,1-1 1,-1 2 0,1-1-1,0 0 1,1 1-1,0-1 1,0 1-1,0 0 1,1 0-1,0-1 1,1 1 0,0 10-1,1-11-1,1-1 0,-1 0-1,1 0 1,0 0 0,1-1 0,-1 1-1,6 8 1,-7-13 12,-1 0 0,1 1 0,0-1 0,-1 0-1,1 0 1,0 0 0,0 0 0,0 0 0,0 0 0,0 0 0,0 0-1,0-1 1,0 1 0,1 0 0,-1-1 0,0 1 0,0-1-1,1 1 1,-1-1 0,0 1 0,1-1 0,-1 0 0,0 0 0,1 0-1,-1 0 1,0 0 0,1 0 0,-1 0 0,0 0 0,1 0-1,-1 0 1,0-1 0,1 1 0,-1-1 0,0 1 0,1-1 0,-1 1-1,0-1 1,1-1 0,9-6 17,-2-1 0,1 0-1,-1 0 1,0-1 0,-1 0-1,-1 0 1,1-1 0,7-16 0,42-99 67,-55 123-82,17-45 32,-1-1 1,-3-1 0,-1 0-1,-3 0 1,6-70 0,-13 91-24,-3 22-4,0 1 1,0-1-1,0 0 0,-1 0 1,0 0-1,0 0 0,-1 0 1,0 1-1,-3-13 0,4 18-9,0 1 0,0-1 0,-1 1 0,1 0 0,0-1 0,-1 1 0,1 0 0,0-1 0,-1 1 0,1 0-1,-1-1 1,1 1 0,0 0 0,-1-1 0,1 1 0,-1 0 0,1 0 0,-1 0 0,1 0 0,-1-1-1,1 1 1,-1 0 0,1 0 0,-1 0 0,1 0 0,-1 0 0,1 0 0,-1 0 0,1 0 0,-1 0 0,1 1-1,-1-1 1,1 0 0,-1 0 0,1 0 0,-1 0 0,1 1 0,0-1 0,-1 0 0,1 1 0,-1 0 0,-17 14-45,18-15 44,-11 13-22,0 1-1,1 1 1,0 0 0,1 0-1,1 0 1,0 1 0,1 1 0,1-1-1,1 1 1,0 0 0,1 0-1,1 1 1,1-1 0,-1 25-1,3-22 6,0-1 0,1 1 1,1 0-1,1-1 0,1 0 0,0 1 0,2-1 0,0-1 0,1 1 0,0-1 0,2-1 0,18 29 0,-16-30 0,1-1 0,1 0 0,0 0 0,1-2 0,1 0-1,17 13 1,-22-20-985,0 0 1,0-1-1,18 7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5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69 5120,'0'0'10676,"14"-9"-10296,43-26-6,-52 32-323,-1 1 0,1 0-1,0 1 1,0-1 0,0 1-1,0 0 1,-1 0 0,2 0-1,-1 1 1,5 0 0,8-1 127,11-3 86,-16 2-103,-1 1 1,1-1 0,0 2 0,0 0 0,-1 1-1,15 2 1,-6 1 123,34 10 429,-51-13-647,0 1 1,-1-1-1,1 1 1,0 0-1,-1 1 0,1-1 1,-1 0-1,0 1 1,0 0-1,0 0 1,3 4-1,-5-6-50,-1 0 1,1 0-1,-1 1 0,0-1 1,1 0-1,-1 1 1,0-1-1,0 0 0,0 1 1,0-1-1,0 0 0,0 1 1,0-1-1,-1 0 0,1 1 1,0-1-1,-1 0 0,1 1 1,-1-1-1,1 0 0,-1 0 1,0 0-1,0 2 0,-21 27 164,8-15-109,-1 0-1,0-1 0,-1 0 0,-1-2 1,0 0-1,-1-1 0,0 0 0,-20 7 1,36-17-43,-1 0 1,1 0-1,-1 0 0,1 0 1,0 1-1,0-1 1,-1 0-1,1 1 0,0 0 1,0-1-1,-3 5 1,5-5-23,0 0 0,-1 0 0,1 0 0,0 0 0,0 0 0,0 0 0,0 0 0,0 0 0,0 0 0,0 0 0,0 0 0,0 0 1,1 0-1,-1 0 0,0 0 0,1 0 0,-1 0 0,1 0 0,-1 0 0,1 0 0,-1 0 0,1 0 0,-1-1 0,1 1 0,0 0 0,0 0 0,-1-1 0,1 1 1,0 0-1,2 0 0,81 65 62,-12-10-44,-65-49-16,-1 0-1,-1 0 1,1 0-1,-1 1 1,0 0-1,-1 0 1,1 0-1,-2 0 1,1 1-1,-1 0 1,-1-1-1,1 1 1,1 17-1,-4-24-2,0 0 0,0 1 0,-1-1-1,1 0 1,0 0 0,-1 0 0,0 0 0,1 0 0,-1 0 0,0 0-1,0 0 1,0 0 0,0 0 0,-1 0 0,1 0 0,0-1 0,-1 1-1,1 0 1,-1-1 0,0 0 0,-2 2 0,-3 3 15,0-1 1,-1 0-1,-15 7 1,6-5 23,0-1 0,0-1 0,-1 0 1,-29 4-1,-76 1 284,120-10-319,-19 1 108,-40-4-1,55 2-88,1 0-1,-1 0 1,1 0-1,-1-1 1,1 0 0,0 0-1,-1-1 1,1 0-1,0 0 1,-8-5-1,14 7-28,0 1-1,0 0 1,0 0-1,0 0 0,0-1 1,-1 1-1,1 0 1,0 0-1,0-1 1,0 1-1,0 0 0,0 0 1,0-1-1,0 1 1,0 0-1,0 0 1,0-1-1,0 1 0,0 0 1,0 0-1,0-1 1,0 1-1,1 0 1,-1 0-1,0-1 1,0 1-1,0 0 0,0 0 1,0-1-1,1 1 1,-1 0-1,0 0 1,0 0-1,0 0 0,0-1 1,1 1-1,-1 0 1,0 0-1,0 0 1,1 0-1,-1 0 0,0 0 1,0-1-1,1 1 1,-1 0-1,0 0 1,0 0-1,1 0 0,-1 0 1,0 0-1,0 0 1,1 0-1,-1 0 1,0 0-1,0 0 0,1 1 1,13-4-3298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6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7936,'0'0'4677,"0"13"-3961,12 175 1326,-9-154-1679,8 35 466,-7-47-283,3 32 0,-1 30 1876,-7-84-2404,1 1 1,0-1 0,0 1 0,0-1-1,0 1 1,0-1 0,0 1 0,0 0-1,1-1 1,-1 1 0,0-1-1,0 1 1,0-1 0,0 1 0,1-1-1,-1 1 1,0-1 0,0 1-1,1-1 1,-1 1 0,0-1 0,1 0-1,-1 1 1,1-1 0,-1 1 0,1-1-1,-1 0 1,0 1 0,1-1-1,-1 0 1,1 0 0,-1 0 0,1 1-1,0-1 1,-1 0 0,1 0 0,-1 0-1,1 0 1,-1 0 0,1 0-1,-1 0 1,1 0 0,-1 0 0,1 0-1,0 0 1,-1 0 0,1 0-1,-1 0 1,1-1 0,-1 1 0,1 0-1,-1 0 1,1-1 0,0 1 0,4-4-35,1 1 0,-1-1 1,0-1-1,5-4 1,-1 1 27,18-15-2702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6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0 10544,'0'0'1265,"-11"15"-789,-76 95 385,71-90-465,-1-2 0,-1 0 0,0-1-1,-1 0 1,-30 19 0,28-27 465,21-9-809,0 0 1,-1 0-1,1 0 0,0 0 1,0 0-1,-1 0 0,1 0 1,0 0-1,-1 1 0,1-1 1,0 0-1,0 0 0,-1 0 1,1 0-1,0 0 0,0 0 0,-1 1 1,1-1-1,0 0 0,0 0 1,-1 0-1,1 1 0,0-1 1,0 0-1,0 0 0,0 1 1,0-1-1,-1 0 0,1 0 1,0 1-1,0-1 0,0 1 1,12 15 761,-10-14-831,29 34 616,29 45 1,-54-72-410,-1-2 0,1 1 0,1 0 0,-1-1 0,1 0 0,0-1 0,1 0 0,13 9 0,-17-12-159,1-1 0,0 1 0,0-1 1,0-1-1,1 1 0,-1-1 0,0 1 0,1-1 1,-1-1-1,0 1 0,1-1 0,-1 0 1,1 0-1,-1-1 0,1 0 0,-1 0 0,6-1 1,13-7-2946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10040,'0'0'2397,"4"14"-1793,10 44 233,-3 1 1,-2 0-1,-3 0 1,-2 0-1,-3 1 1,-10 81-1,7-120 83,3-14-78,3-8 268,4-8-986,0 0 0,-1 0 0,0-1-1,11-20 1,1-13-3187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7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11152,'0'0'2734,"17"-11"-2347,-3 2-294,7-6 98,1 1-1,1 1 0,40-17 1,-24 18 252,0 1 1,0 2-1,1 2 0,0 2 1,0 1-1,1 2 1,49 5-1,-88-3-363,0 0 0,-1 0 0,1 0-1,0 0 1,0 1 0,-1-1-1,1 0 1,-1 1 0,1 0 0,0-1-1,-1 1 1,1 0 0,1 1-1,4 6-2325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8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1 218 7632,'0'0'5285,"11"-3"-4881,270-38 745,-74 15-711,326-37 792,-183 15-77,-307 41-969,62-7 804,178-2-1,-269 17-566,-18-1 29,-26 3-42,-5 6-306,0 1 0,1 1 0,-37 19 0,6 2-2909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19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6128,'0'0'4209,"12"-3"-3630,39-10-46,-49 12-483,-1 1 0,1-1 0,0 1 0,-1 0 0,1 0 0,0 0 0,0 0 0,-1 0 0,1 0 0,0 1 0,-1-1 0,1 0 0,0 1 0,-1-1 0,1 1 0,-1 0 0,1 0 0,0-1 0,-1 1 0,0 0 0,1 0 0,-1 0 0,0 1 0,1-1 0,-1 0 0,0 0 0,0 1 0,0-1-1,0 0 1,0 1 0,0-1 0,-1 1 0,1 0 0,1 2 0,0 4 132,0 0 0,-1-1 0,0 1 0,0 0 0,-1 12 0,0-13-112,1 1 23,1 32 547,-2 0-1,-2 0 1,-10 64-1,6-67 1476,6-37-2087,0 0 0,0 0 0,1 0 0,-1 0 0,0 0 0,0 0 0,0 0 0,1 0 0,-1 0-1,0 0 1,0 0 0,1 0 0,-1 0 0,0 0 0,0 0 0,0 0 0,1 0 0,-1-1 0,0 1 0,0 0 0,0 0 0,0 0 0,1 0 0,-1-1 0,0 1-1,0 0 1,0 0 0,0 0 0,0 0 0,0-1 0,0 1 0,1 0 0,-1 0 0,0-1 0,0 1 0,0 0 0,0 0 0,0 0 0,0-1 0,0 1-1,0 0 1,0-1 0,0-2 28,0 0 0,1 0-1,0 0 1,0 0 0,0 0-1,0 0 1,2-4 0,5-14 116,-4 6-99,0 0 0,1 0 1,1 0-1,1 1 0,0 0 1,0 0-1,1 1 0,1 0 1,20-24-1,-14 21-36,1-3 32,34-29-1,-45 43-60,1 1 1,-1 0-1,1 0 0,0 1 0,0 0 0,0 0 0,0 0 0,0 1 1,1 0-1,-1 0 0,12-2 0,-16 5-3,0-1 0,0 0 0,0 0-1,0 1 1,0-1 0,0 1 0,0-1 0,0 1 0,0 0 0,0 0-1,0 0 1,-1 0 0,1 0 0,0 0 0,-1 0 0,1 1 0,0-1-1,-1 1 1,0-1 0,1 1 0,-1 0 0,0-1 0,0 1 0,0 0 0,0 0-1,0 0 1,0-1 0,-1 1 0,2 3 0,2 10 63,0-1 0,-1 1 0,2 16 0,-2-9 18,-1 19 143,-2-30-89,1-11-126,-1 0 0,1 1 0,-1-1 0,1 0 0,-1 0 0,1 0 1,-1 0-1,0-1 0,1 1 0,-1 0 0,1 0 0,-1 0 0,1 0 0,-1 0 0,1 0 0,-1-1 0,1 1 0,-1 0 0,0 0 0,1-1 0,-1 1 0,0 0 0,1-1 0,-1 1 0,0 0 0,1-1 0,-1 0 0,16-12 93,63-67 157,-49 47-124,1 2 0,1 1-1,58-40 1,-88 68-132,1 1 1,-1-1-1,1 1 1,-1 0-1,1 0 1,0 0-1,-1 0 0,1 0 1,0 0-1,0 1 1,0-1-1,-1 1 1,1 0-1,0 0 1,0 0-1,0 0 0,0 1 1,4 0-1,-4 1-2,1-1-1,-1 1 0,1 0 0,-1 0 0,0 0 0,0 0 1,0 0-1,0 1 0,0-1 0,0 1 0,-1 0 1,3 4-1,3 5 16,-1 0 0,0 0 0,-1 0 0,-1 1 0,0 0 0,5 20 0,-9-27 1,0-1 1,0 0 0,-1 1 0,0-1 0,0 1 0,0-1 0,-1 1 0,0-1-1,0 0 1,0 1 0,-1-1 0,1 0 0,-1 0 0,0 0 0,-1 0-1,1 0 1,-1-1 0,0 1 0,-4 4 0,6-6-1668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20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71 151 6016,'0'0'5309,"-7"-10"-5040,-21-31 26,27 40-248,1 0 0,-1 0 1,0-1-1,0 1 0,0 1 0,0-1 0,0 0 0,0 0 1,0 0-1,0 0 0,0 1 0,0-1 0,-1 0 1,1 1-1,0-1 0,0 1 0,-1 0 0,1-1 0,0 1 1,-1 0-1,-1-1 0,3 1 8,-1 0 0,1 0 0,0 0-1,-1 0 1,1 0 0,0 0 0,-1 0 0,1 0 0,0 0 0,-1 0 0,1 0-1,0 0 1,0 0 0,-1 1 0,1-1 0,0 0 0,-1 0 0,1 0-1,0 0 1,-1 0 0,1 1 0,0-1 0,0 0 0,-1 0 0,1 0 0,0 1-1,0-1 1,0 0 0,-1 1 0,1-1 0,0 0 0,0 0 0,0 1-1,0-1 1,-1 1 0,3-1 97,1 1 0,-1-1 1,0 1-1,0-1 0,0 0 0,0 0 0,0 0 0,0 0 0,0 0 0,3-1 0,6 0 31,66-1 559,103-16-1,77-29 376,-253 47-1098,16-5 78,71-10 296,-79 14-251,0 0 0,0 1 0,0 0-1,0 1 1,17 3 0,-27-3-105,0-1-1,0 1 1,0 0-1,-1-1 1,1 1-1,0 0 1,-1 0-1,1 0 1,-1 0 0,1 0-1,-1 1 1,0-1-1,1 0 1,-1 1-1,0-1 1,0 1-1,1 1 1,0 1 23,0 0 1,0 0-1,-1 1 0,1-1 1,-1 0-1,1 9 0,0 3 135,-2 0-1,-2 31 1,0-25-20,1-16-91,0 0 0,0 0 1,1 1-1,0-1 0,0 0 1,0 0-1,2 8 0,-1-12-31,-1-1-1,0 1 0,0-1 0,0 1 1,0 0-1,0-1 0,0 1 0,0-1 1,0 1-1,-1 0 0,0 1 0,1-2-224,-1 0 0,1 1 0,0-1 0,-1 0 0,1 0 0,0 1 0,0-1 0,0 0 0,0 0 0,0 1 0,0-1 0,0 0 0,1 0 0,-1 0 0,0 1 0,2 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27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0 672 5624,'0'0'6592,"10"-3"-6036,13-4-272,0-1 0,0-2-1,-2 0 1,1-1 0,28-21 0,-36 22-140,0 0 0,-1-2-1,-1 1 1,0-2-1,-1 1 1,0-2 0,-1 0-1,0 0 1,9-19 0,-9 12-1,-2-1 0,0 0 0,-1 0 0,-1 0 0,-2-1 0,0 0 0,1-25 0,-3 1 324,-3 0-1,-9-71 0,5 97-163,2 10 162,5 14 1023,8 29-1169,-1 0 0,4 41 0,-7-41-188,5 24 68,17 121 310,-26-154-387,-1-1 0,-1 1 0,-1-1-1,-1 1 1,-9 40 0,10-60-86,0 0 1,0 0-1,-1 0 1,1 0-1,-1 0 0,0 0 1,0-1-1,0 1 1,0-1-1,0 1 0,-1-1 1,1 0-1,-1 0 1,1 0-1,-1 0 1,0 0-1,0 0 0,0-1 1,0 0-1,0 1 1,0-1-1,0 0 0,0-1 1,-1 1-1,1 0 1,0-1-1,0 0 0,-1 0 1,1 0-1,0 0 1,-1 0-1,1-1 1,0 0-1,0 1 0,-1-1 1,1 0-1,0 0 1,0-1-1,0 1 0,0-1 1,-5-3-1,8 5-21,-1-1-1,1 1 1,-1-1-1,1 1 1,-1-1 0,0 1-1,1-1 1,0 1-1,-1-1 1,1 1-1,-1-1 1,1 0 0,0 1-1,-1-1 1,1 0-1,0 1 1,0-1-1,0 0 1,-1 0-1,1 1 1,0-1 0,0 0-1,0 1 1,0-1-1,0 0 1,0 0-1,0 1 1,0-1-1,1 0 1,-1 1 0,0-1-1,0 0 1,1 1-1,-1-1 1,0 0-1,1 1 1,-1-1-1,1 0 1,-1 1 0,0-1-1,1 1 1,-1-1-1,2 0 1,28-24 192,-26 22-176,101-64 268,187-88 1,-218 118-242,45-18 101,-118 55-156,-1-1 0,1 1 1,-1 0-1,1 0 0,-1-1 0,1 1 0,0 0 1,-1 0-1,1 0 0,-1 0 0,1 0 1,-1 0-1,1 0 0,-1 0 0,1 0 0,-1 0 1,1 0-1,-1 0 0,1 0 0,0 1 1,-1-1-1,1 0 0,-1 0 0,1 0 0,-1 1 1,0-1-1,2 1 0,-2 0 0,1 0 0,-1 0 0,1 0 1,-1 0-1,1 0 0,-1 0 0,0 0 0,0 0 0,1 0 0,-1 0 0,0 0 0,0 0 0,0 2 1,-7 37 27,6-37-28,-26 86 40,16-60-16,2 0 0,2 1 1,-8 50-1,16-37 5,-1-40-26,1-1 0,-1 1 0,1 0 0,0 0 0,-1-1 0,1 1-1,1 0 1,-1-1 0,0 1 0,0-1 0,1 1 0,2 2 0,-3-5-4,0 1 1,0-1-1,0 1 0,0-1 0,0 0 1,0 1-1,0-1 0,0 0 1,0 0-1,0 1 0,0-1 0,0 0 1,0 0-1,0 0 0,0-1 0,0 1 1,0 0-1,0 0 0,0 0 0,0-1 1,0 1-1,1-1 0,23-12 20,-23 13-18,4-5 8,-1 1 1,1-1 0,-1-1 0,0 1 0,0-1 0,0 0 0,-1 0 0,0 0 0,0 0 0,0-1 0,-1 1 0,0-1 0,-1 0 0,1 0 0,-1-1 0,-1 1 0,1 0 0,-1-1-1,0 1 1,-1 0 0,0-1 0,0 1 0,-2-8 0,2 11 6,-1 1-1,0 0 0,0 0 1,-1 0-1,1 0 1,-1 0-1,1 0 0,-1 0 1,0 0-1,0 0 0,0 1 1,-1-1-1,-3-3 1,-1 1 58,-1-1 0,1 2 1,-15-8-1,21 12-71,1-1 1,-1 1 0,0 0-1,0-1 1,0 1-1,1 0 1,-1-1 0,0 1-1,0-1 1,1 0-1,-1 1 1,1-1-1,-1 1 1,0-1 0,1 0-1,-1 0 1,1 1-1,-1-1 1,1 0 0,0 0-1,-1 0 1,1 1-1,0-1 1,0 0 0,-1-2-1,1 2-1,1 0 0,-1 0 0,1 0 0,-1 0 0,1 0 0,-1 0 0,1 0 1,0 0-1,-1 0 0,1 0 0,0 0 0,0 1 0,0-1 0,-1 0 0,1 0 0,2 0 0,4-3 2,0 0 1,0 0-1,0 1 1,11-4-1,32-6-2,56-7-1,-5 1-2,-70 12-5,-14 2-8,1 1 0,-1 0 1,1 2-1,0 0 0,20 1 0,32 11-225,-45-5-3181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29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1059 6824,'0'0'4656,"9"-12"-4058,-1 2-484,5-9 157,1 2-1,1 0 0,21-19 0,-5 9 190,-2-2 1,-1-1-1,36-50 0,60-110 860,-77 109-892,51-78 351,-66 113-464,119-160 2051,-146 200-1891,-6 9-21,-6 14-152,-46 144 375,25-80-472,24-70-177,-30 104 220,30-99-186,1 1-1,0 0 1,2 0 0,0 31-1,1-47-55,0 0-1,0 0 0,0 0 1,1 0-1,-1 1 0,1-1 1,-1 0-1,0 0 0,1 0 1,0-1-1,-1 1 0,1 0 1,-1 0-1,1 0 0,0 0 1,0-1-1,0 1 0,-1 0 1,1 0-1,0-1 0,0 1 1,0-1-1,0 1 0,0-1 1,0 1-1,0-1 0,0 0 1,0 1-1,0-1 0,0 0 1,0 0-1,1 0 0,1 0 1,3 0 14,0 0 1,0 0 0,1-1 0,8-2 0,-7 1-11,-1-1 0,1 1 1,-1-1-1,0-1 0,0 1 1,0-1-1,0-1 0,-1 1 1,7-7-1,8-8 15,22-26-1,-20 19-10,38-45 78,65-100-1,-112 152-71,6-13 28,0-1 0,-3 0 0,17-43 0,-32 71-15,-1-1 1,1 1-1,-1-1 0,0 0 1,0 1-1,-1-10 0,0 14 5,-6 16 43,-61 193 65,61-181-138,0 2 0,2-1-1,1 1 1,2 0-1,2 46 1,0-68-2,0 1-1,0 0 1,1-1 0,0 1 0,1-1 0,0 1-1,0-1 1,0 0 0,1 0 0,0-1-1,9 13 1,-11-18-3,0 1 0,0-1-1,0 1 1,0-1 0,0 0-1,0 0 1,1 0 0,-1 0-1,0 0 1,1-1 0,-1 1-1,0-1 1,1 1 0,-1-1-1,1 0 1,-1 0 0,1 0-1,-1 0 1,1 0 0,-1-1-1,0 1 1,4-2 0,-3 2-8,0-1 0,0 1 0,0-1 0,0 1 0,1 0 0,-1 0 0,0 0 0,0 1 0,0-1 0,1 1 0,4 1 0,10 7-70,9 3-3217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95 5016,'0'0'3913,"0"-10"-3322,0-74 1743,-17 119-642,-3 21-758,3 1-1,-20 107 0,-7 223 1350,34-271-1611,9-74-366,2-31-93,-2 1 0,1-1 0,-5 19 0,6-27 720,5-10-638,6-13-104,52-97 511,-21 40-315,-36 64-303,1-1 0,1 2-1,0-1 1,1 1 0,0 1-1,1 0 1,0 0 0,0 1 0,1 0-1,1 1 1,0 1 0,14-8-1,-23 14-59,0 0-1,0 1 1,0 0 0,0 0-1,0 0 1,0 0-1,0 1 1,0-1 0,0 1-1,0 0 1,0 0-1,0 1 1,0-1 0,0 1-1,0 0 1,0 0-1,0 0 1,0 1 0,0-1-1,-1 1 1,1 0-1,0 0 1,-1 0 0,6 6-1,-5-5-8,0 1 1,0 1-1,-1-1 0,0 0 1,0 1-1,0 0 0,0 0 0,-1 0 1,0 0-1,0 0 0,0 0 0,0 0 1,-1 1-1,0-1 0,0 1 0,-1-1 1,1 1-1,-2 5 0,1 0 1,-1-1-1,-1 1 1,0 0-1,0-1 1,-1 1-1,-1-1 0,1 0 1,-2 0-1,1 0 1,-1-1-1,-11 15 1,12-18 1,-1-1 1,1 1 0,-1-1 0,-1 0-1,1 0 1,-1 0 0,0-1-1,0 0 1,0 0 0,-1-1-1,1 0 1,-1 0 0,0 0-1,0-1 1,0 0 0,0 0-1,0 0 1,-8-1 0,-6 0 71,0-2 0,0 0 1,-21-5-1,18 2 143,-34 0 0,58 5-225,1 0 0,-1 0-1,1 1 1,-1-1 0,1 0 0,0 0 0,-1 0 0,1 0-1,0 0 1,0 0 0,0 0 0,0-1 0,0 1 0,2 1 0,8 2-4,1 0 0,0 0 1,0-1-1,0-1 1,0 0-1,0-1 1,0 0-1,1-1 1,17-2-1,-8 0 10,1-2-1,-1 0 1,0-1-1,27-11 1,-5-2 27,0-1 0,-2-3 0,-1-1 0,0-2 0,39-33 0,-59 40 26,-2-1 0,0-1 1,-1-1-1,-1 0 0,16-25 0,-30 39-22,-3 6-39,1 0-1,-1 1 0,0-1 0,0 1 0,1-1 0,-1 0 0,0 1 0,1-1 1,-1 1-1,0-1 0,1 1 0,-1-1 0,1 1 0,-1-1 0,1 1 0,-1-1 0,1 1 1,-1-1-1,2 1 0,0-5 97,0 3 3,-5 11-145,-9 23 10,7-23 20,2 0-1,-1 1 1,1-1-1,1 1 1,0-1 0,-2 17-1,5-19 12,1 0 0,0 0 0,0 0 0,0 0 0,1 0 0,0-1 0,0 1 0,1-1 0,0 0 0,0 0 0,0 0 0,0-1 0,7 6 0,-10-9 0,1-1 0,0 0 0,0 1 1,0-1-1,0 0 0,1 0 0,-1-1 0,0 1 0,0 0 0,0-1 0,1 1 1,-1-1-1,0 1 0,1-1 0,-1 0 0,0 0 0,1 0 0,-1-1 0,0 1 0,1 0 1,-1-1-1,0 0 0,3 0 0,6-3 3,1-1 0,-1 0 0,12-8 0,-14 9 1,6-7 31,-1 0 0,1 0 1,-2-1-1,0-1 0,21-26 1,-26 29 1,-1 0 1,10-20 0,-12 20-4,0 1 1,0 0 0,1 0 0,12-12-1,-25 49 8,-46 143-36,6-16-3,-13 0-3,47-127 0,-2-1 0,0-1 0,-25 33 0,37-56 4,0 0-1,0 0 1,0 0 0,-1 0-1,1-1 1,-1 1 0,1-1-1,-1 0 1,0 0 0,0 0-1,0 0 1,0-1 0,0 0-1,-1 1 1,1-2 0,0 1-1,0 0 1,-7-1 0,8 0-1,1 0-1,-1 0 1,1-1 0,0 1-1,-1 0 1,1-1 0,-1 0-1,1 0 1,0 0 0,-1 0-1,1 0 1,0 0 0,0 0 0,0-1-1,0 1 1,0-1 0,0 0-1,0 1 1,1-1 0,-1 0-1,1 0 1,-1 0 0,1 0-1,0 0 1,0 0 0,-1-1 0,1 1-1,1 0 1,-1-1 0,0 1-1,1 0 1,-1-1 0,1-2-1,-1 0 10,1 1-1,1-1 0,-1 1 0,1-1 0,-1 1 1,1 0-1,1-1 0,-1 1 0,1 0 0,-1 0 0,1-1 1,0 1-1,1 1 0,-1-1 0,1 0 0,-1 0 0,1 1 1,0 0-1,0 0 0,6-4 0,0-2 19,2 1 1,-1 1-1,1 0 0,0 1 0,24-11 0,-18 10 0,29-11 55,0 1 1,50-10-1,177-29 136,-225 45-204,-34 7-112,0 0-1,1 1 0,-1 1 0,1 0 0,0 1 1,25 2-1,-27 3-3731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30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9 136 9144,'0'0'4193,"10"2"-3702,17 4-131,1-1 0,-1-1 1,30 0-1,-46-4-191,-1 0-1,1-1 1,0-1 0,-1 0-1,14-4 1,-19 5-66,0-1 0,-1 0 0,1 0 0,-1 0-1,1-1 1,-1 0 0,0 0 0,0 0 0,0 0 0,-1 0-1,1-1 1,4-5 0,-7 7-53,0 1 1,0-1-1,0 1 0,-1-1 1,1 1-1,0-1 0,-1 0 1,1 1-1,-1-1 0,1 0 1,-1 1-1,0-1 0,0 0 1,0 0-1,0 1 0,0-1 0,0 0 1,0 1-1,-1-4 0,0 2-3,0 0-1,-1 0 0,1 0 0,-1 1 0,1-1 1,-1 0-1,0 1 0,0-1 0,0 1 0,-3-3 1,0 1 2,0 0-1,0 0 1,-1 0 0,1 1 0,-1-1 0,0 1 0,0 1 0,0-1 0,-9-1 0,8 3-11,0 0 0,0 1 0,0 0 0,0 0 0,0 1 0,0 0 0,1 0 0,-1 1 0,0 0 0,0 0 0,1 0 0,-1 1 0,1 0 0,0 0 0,-9 7 0,4-2 34,0 0 1,1 1-1,0 0 1,0 0-1,1 1 1,1 0 0,-8 12-1,14-20-43,0 1 0,1-1-1,0 1 1,-1 0 0,1-1-1,0 1 1,0 0 0,1 0 0,-1-1-1,0 1 1,1 0 0,0 0 0,0 0-1,0 0 1,0 0 0,0 0 0,0 0-1,1 0 1,-1-1 0,1 1 0,0 0-1,0 0 1,0-1 0,0 1-1,1 0 1,-1-1 0,1 1 0,-1-1-1,1 0 1,0 1 0,0-1 0,3 3-1,7 5 64,-1 0-1,1-1 1,1-1-1,25 13 1,-27-14-37,0-2 13,1 1 0,-1-2-1,1 1 1,0-2-1,0 1 1,0-2 0,0 0-1,17 1 1,6-2 226,57-7 0,-86 5-267,18 0 156,35 3 0,-17 0-3385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32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755 43 4720,'0'0'8706,"-13"-4"-8392,-83-28 571,88 30-776,1 1 1,-1-1-1,1 1 1,-1 1-1,0-1 1,1 1-1,-1 1 1,0-1-1,1 1 1,-1 1-1,1-1 0,-10 5 1,3-1 123,0 0 1,1 1-1,0 1 1,0 0-1,-17 13 1,27-17-174,1 0 1,0 0 0,0 0-1,0 1 1,0-1-1,1 0 1,-1 1-1,1-1 1,0 1 0,0-1-1,0 1 1,0-1-1,0 9 1,-1 2 139,1-10-155,1 0 1,0 0-1,1-1 1,-1 1-1,1 0 1,1 5-1,1 8 43,8 37 119,-1-14 58,-10-35-241,0 0 0,0 0-1,0 0 1,0-1 0,-1 1 0,0 0-1,0-1 1,0 1 0,0 0-1,-1-1 1,0 0 0,0 1-1,0-1 1,0 0 0,-1 0-1,0 0 1,-5 7 0,-3 1 37,0-1 1,0-1 0,-1 1-1,-15 9 1,6-6 21,-1 0 1,-24 11-1,36-20-55,-1-1-1,0 0 1,0 0-1,0-1 1,-1 0-1,-21 1 1,16-4 98,1 0 0,-1-1 1,0-1-1,-20-6 1,34 8-94,0-1 0,0 0 1,0 0-1,0 0 0,0 0 1,1 0-1,-1-1 0,0 1 1,1-1-1,-1 0 0,1 1 1,-1-1-1,-3-5 0,5 5-25,0 0-1,0 0 1,0-1-1,0 1 0,0 0 1,0-1-1,1 1 1,-1-1-1,1 1 0,0-1 1,0 1-1,0-1 1,0 1-1,0-1 0,0 1 1,1 0-1,0-5 1,1 2 0,-1 0 1,1 0-1,0 0 0,1 1 1,-1-1-1,1 0 1,-1 1-1,1 0 1,1 0-1,-1 0 1,1 0-1,-1 0 1,1 1-1,0-1 0,0 1 1,1 0-1,-1 1 1,0-1-1,1 1 1,5-3-1,12-3 18,-1 1 0,1 1 0,30-5 0,-26 5-14,-13 4 1,1 0 0,-1 1-1,0 1 1,1 0 0,-1 0 0,1 1 0,-1 1 0,1 0-1,-1 1 1,0 1 0,0 0 0,-1 1 0,1 0 0,-1 1-1,0 0 1,0 1 0,-1 0 0,0 1 0,0 0 0,-1 0-1,0 2 1,0-1 0,10 15 0,4 6 152,34 34 1,-16-20 188,-40-41-322,1 0 0,0-1 0,-1 1 0,1-1 0,0 0 0,0 0 0,0 0 1,0 0-1,1 0 0,-1-1 0,0 1 0,1-1 0,-1 0 0,1 0 0,-1 0 0,1-1 0,0 1 0,5-1 0,-1-1 27,1 0 0,-1 0 1,-1-1-1,1 0 0,0-1 0,0 0 1,9-5-1,-13 7-79,0-1-1,0 1 1,1 0 0,-1 0-1,0 1 1,1-1 0,-1 1-1,0 0 1,8 1 0,1-1-2682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1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6632,'0'0'4221,"4"-10"-3561,0-4-425,-2 8-90,0-1 0,1 0 0,-1 1 0,2-1 0,3-6 0,-5 10 10,-1 1-1,1 0 0,0-1 1,0 1-1,0 0 1,0 0-1,1 0 0,-1 0 1,5-2-1,-6 3-100,0 1 0,0-1 0,0 1 0,1-1 0,-1 1 0,0-1 0,0 1 0,1 0 0,-1-1 0,0 1 0,0 0 0,1 0 1,-1 0-1,0 0 0,1 0 0,-1 1 0,0-1 0,0 0 0,1 0 0,-1 1 0,0-1 0,2 2 0,0 0 40,0 0 1,-1 0 0,1 1-1,0-1 1,-1 1-1,0-1 1,1 1-1,-1 0 1,0 0-1,-1 0 1,1 0 0,-1 1-1,1-1 1,-1 0-1,0 1 1,1 4-1,1 6 65,-1 1 1,1 25-1,-2-15-90,1 15 101,-4 43 0,0-55-46,1 1-1,1-1 1,2 0-1,5 30 1,-3-41 111,-1 1 1,0 24-1,-5 19-139,1-41-2497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1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1 148 6632,'0'0'3754,"19"3"-3484,53 4 55,1-2-1,74-6 1,370-69 1010,-275 32-819,255-7 1020,-430 40-1245,-40 3 38,37 1-1,-64 1-318,1 0-1,-1 0 1,1 0 0,-1 0 0,1 0-1,-1 0 1,0 0 0,1 0 0,-1 0-1,1 0 1,-1 0 0,0 1 0,1-1-1,-1 0 1,1 0 0,-1 0-1,0 1 1,1-1 0,-1 0 0,0 0-1,1 1 1,-1-1 0,0 0 0,1 1-1,-1-1 1,0 0 0,0 1 0,1-1-1,-1 0 1,0 1 0,0-1 0,0 1-1,1-1 1,-1 0 0,0 1 0,0-1-1,0 1 1,0-1 0,0 1 0,0-1-1,-7 20 176,5-17-204,-48 78-1974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3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7432,'0'0'4414,"6"15"-4011,2 4-266,0-1 65,-1 1 0,8 37 1,-8-19 233,-2 1 0,-1 0 0,-2-1 0,-2 1 0,-9 75 0,8-95-165,1-16-190,0 1 1,0-1-1,0 1 1,0-1 0,-1 1-1,1-1 1,-1 1-1,1-1 1,-3 4-1,5 1 412,-2-7-481,0 0 0,0 0 0,0-1 0,0 1 0,0 0 0,0 0 0,0 0 0,0 0 0,0 0 0,0 0 0,0 0 0,0 0 0,0 0 0,0 0 0,0 0 0,0-1 0,0 1 0,0 0 0,0 0 0,0 0 0,0 0 0,0 0 0,0 0 0,0 0 0,0 0 0,0 0 0,0 0 0,0 0 1,1 0-1,-1-1 0,0 1 0,0 0 0,0 0 0,0 0 0,0 0 0,0 0 0,0 0 0,0 0 0,0 0 0,0 0 0,0 0 0,0 0 0,1 0 0,-1 0 0,0 0 0,0 0 0,0 0 0,5-20 531,1 1-437,-4-8 24,2 0 1,0 0-1,2 0 0,1 1 0,18-48 0,-22 68-81,3-5 53,-1-1 1,14-18-1,-18 28-88,1 0-1,0 0 1,-1 0 0,1 0-1,0 0 1,0 1 0,0-1-1,0 1 1,0-1 0,0 1-1,1 0 1,-1-1 0,0 1 0,1 0-1,-1 1 1,1-1 0,-1 0-1,1 1 1,3-1 0,-4 1-7,0 0 0,-1 1 1,1-1-1,0 1 0,-1-1 1,1 1-1,-1 0 0,1 0 0,-1 0 1,0 0-1,1 0 0,-1 0 1,0 0-1,1 0 0,-1 0 1,0 0-1,0 1 0,0-1 0,1 3 1,17 31 86,-18-32-86,6 16 53,0 1 1,5 28 0,1 2 143,-13-50-199,0 0 1,0 1-1,-1-1 0,1 0 0,0 1 0,1-1 0,-1 1 0,0-1 0,0 0 0,0 1 0,0-1 0,0 0 0,0 1 0,0-1 0,0 0 1,1 1-1,-1-1 0,0 0 0,0 0 0,0 1 0,1-1 0,-1 0 0,0 0 0,0 1 0,1-1 0,-1 0 0,0 0 0,1 1 1,-1-1-1,0 0 0,1 0 0,-1 0 0,0 0 0,1 0 0,-1 0 0,0 1 0,1-1 0,-1 0 0,0 0 0,1 0 0,-1 0 0,0 0 1,1 0-1,-1-1 0,0 1 0,1 0 0,-1 0 0,0 0 0,1 0 0,-1 0 0,0 0 0,1 0 0,-1-1 0,0 1 0,1 0 1,-1 0-1,0-1 0,0 1 0,1 0 0,-1 0 0,0-1 0,0 1 0,1 0 0,-1 0 0,0-1 0,0 1 0,0 0 0,0-1 0,1 1 1,16-33 142,-12 21-94,7-11 15,-5 8-10,1 0 0,1 1 1,-1 0-1,2 1 0,11-13 1,-19 23-51,1 1 1,-1 0-1,0-1 1,1 1-1,-1 1 1,1-1-1,0 0 1,0 1 0,-1-1-1,1 1 1,0 0-1,0 0 1,0 0-1,1 0 1,-1 0-1,0 1 1,0-1-1,0 1 1,1 0 0,-1 0-1,0 0 1,0 1-1,0-1 1,0 1-1,1 0 1,-1-1-1,0 2 1,0-1-1,0 0 1,-1 0 0,1 1-1,5 3 1,-3-1-8,1 0 0,-1 1 0,0 0 0,0 0 0,0 0 0,-1 0 0,0 1-1,7 10 1,1 7 37,9 25 0,7 12 66,-13-21 50,-3-6 114,-11-31-212,0 0-1,0 0 1,1 0-1,-1 0 1,1 0 0,-1-1-1,1 1 1,3 2-1,-5-4-155,1 1 0,-1-1 0,1 1 0,-1-1 0,1 0 0,-1 1 0,1-1 0,0 0 0,-1 0 0,1 1 0,-1-1 0,1 0-1,0 0 1,-1 0 0,1 0 0,-1 0 0,1 0 0,0 0 0,-1 0 0,1 0 0,0 0 0,-1 0 0,1 0 0,-1-1 0,1 1 0,0 0 0,-1 0 0,1 0 0,-1-1-1,1 1 1,0-1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7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597 0 5720,'0'0'3344,"-7"12"-2996,-19 25-5,-2-1 0,-53 54 0,42-51-70,2-1 110,-50 38 0,85-74-372,-241 196 2354,237-192-2042,0-1 0,1 1 0,-1 0 0,1 1 0,-5 8 0,8-12-257,1 0-1,0 0 0,0 0 0,0 0 1,1 0-1,-1 0 0,1 0 0,-1 0 1,1 0-1,0 0 0,0 0 0,0 0 1,1 0-1,-1 0 0,1 1 0,1 3 0,20 53-2203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7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1 472 8640,'0'0'3304,"13"-9"-2992,8-5-175,-6 5 3,-1-2 0,0 0 1,14-13-1,7-13 281,14-13 829,-49 50-1230,1 0 0,-1-1 1,0 1-1,1 0 0,-1-1 0,0 1 1,1 0-1,-1 0 0,0-1 0,1 1 1,-1 0-1,0 0 0,1 0 0,-1-1 0,1 1 1,-1 0-1,1 0 0,-1 0 0,0 0 1,1 0-1,-1 0 0,1 0 0,-1 0 1,1 0-1,-1 0 0,1 0 0,-1 0 1,0 0-1,1 0 0,-1 0 0,1 1 1,-1-1-1,0 0 0,1 0 0,-1 0 1,1 1-1,-1-1 0,0 0 0,1 1 0,-1-1 1,0 0-1,0 1 0,1-1 0,-1 0 1,0 1-1,0-1 0,1 0 0,-1 1 1,0 0-1,7 26 304,6 48-28,4 0 0,42 117 0,-56-184-262,-2-4 7,1 1 0,-1-1 1,1 0-1,0 0 0,0 0 0,3 4 0,-5-8-33,1 1 0,-1-1 0,1 1 0,-1-1 0,0 0-1,1 1 1,-1-1 0,1 0 0,-1 1 0,1-1 0,-1 0 0,1 0 0,-1 0-1,1 1 1,-1-1 0,1 0 0,-1 0 0,1 0 0,-1 0 0,1 0-1,-1 0 1,1 0 0,0 0 0,0-1 4,1 1 0,-1-1-1,0 1 1,0-1 0,0 0 0,0 1 0,0-1-1,0 0 1,0 0 0,0 0 0,0 0-1,0 0 1,-1 0 0,2-2 0,5-7 35,-1-1-1,0-1 1,-1 1 0,0-1 0,5-17-1,-3 1 31,6-38-1,-8 4 83,-2 0 1,-3 0-1,-13-97 0,12 150-114,1 0 0,0-1 0,0 1 0,1 0 0,1 0-1,-1-1 1,6-14 0,-4 21-31,0-1 0,1 1 0,-1 0 0,1-1 1,0 2-1,0-1 0,0 0 0,0 1 0,0 0 0,10-3 0,-14 5-13,20-7 20,1 1-1,-1 0 0,36-3 1,-41 7-15,65-10 135,126-3-1,-167 12-45,-28 1-19,-1 1 0,1 1 0,10 0 0,-20 0-33,0 0 1,0 0-1,1 0 0,-1 1 0,0-1 1,0 0-1,0 1 0,0-1 0,0 0 0,0 1 1,0-1-1,0 1 0,0 0 0,0-1 1,0 2-1,0-2-26,-1 1 0,0-1 0,1 1 0,-1-1-1,0 1 1,0-1 0,0 1 0,0-1 0,1 1 0,-1-1 0,0 1 0,0-1 0,0 1 0,0 0-1,0-1 1,0 1 0,0-1 0,-1 1 0,1-1 0,0 1 0,0-1 0,-1 1 0,-1 5 14,-1-1 0,0-1 0,-1 1 0,1 0 0,-6 4 0,-3 5-67,-38 53-2780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8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10040,'0'0'4920,"8"13"-4624,-3-5-229,4 5 89,-2 1 0,0-1 0,0 1-1,8 27 1,-7-24 305,-8-16-429,0-1-1,0 0 0,1 0 1,-1 1-1,0-1 1,0 0-1,1 0 0,-1 1 1,0-1-1,1 0 0,-1 0 1,0 0-1,1 0 0,-1 0 1,0 0-1,1 1 0,-1-1 1,0 0-1,1 0 0,-1 0 1,0 0-1,1 0 0,-1 0 1,0 0-1,1 0 0,-1-1 1,1 1-1,1-1 55,0-1 0,1 1 1,-1-1-1,0 0 0,0 0 0,0 0 1,0 0-1,-1 0 0,3-4 0,22-39 310,-22 36-306,0 0 1,1 0-1,0 1 1,12-14-1,2 1 220,1 2-1,43-34 0,-62 52-302,-1 0 0,1 1 0,0-1 0,-1 1 0,1-1 0,0 1 0,-1-1 0,1 1 0,0-1 0,0 1 0,0 0 0,-1-1 0,1 1 0,0 0 0,0 0 0,0-1 0,0 1 0,0 0-1,-1 0 1,1 0 0,0 0 0,0 0 0,0 0 0,0 1 0,0-1 0,0 0 0,-1 0 0,1 1 0,0-1 0,0 0 0,0 1 0,-1-1 0,1 1 0,0-1 0,0 1 0,-1-1 0,1 1 0,0-1-1,-1 1 1,1 0 0,-1-1 0,1 1 0,-1 0 0,1 0 0,-1-1 0,0 1 0,1 0 0,-1 0 0,1 1 0,1 6 31,0 0 1,-1 1-1,1-1 1,-1 13-1,0-2 94,1-11-76,-1-7-44,-1 1-1,1-1 1,-1 0-1,0 1 0,0-1 1,1 0-1,-1 0 1,0 1-1,0-1 1,-1 0-1,1 1 0,0-1 1,-1 2-1,0 6 110,5-14 118,3-10-172,1 1-1,0 0 1,18-21-1,3-6 28,-25 35-66,0 0 0,1 1-1,0-1 1,0 1-1,0 0 1,0 0-1,1 1 1,8-6 0,-11 9-17,-1-1 1,0 1 0,0 0-1,1-1 1,-1 1-1,0 0 1,1 1 0,-1-1-1,1 0 1,-1 1 0,1-1-1,0 1 1,-1 0-1,1 0 1,-1 0 0,1 0-1,-1 1 1,1-1 0,0 0-1,-1 1 1,1 0-1,-1 0 1,0 0 0,1 0-1,3 2 1,-1 0 6,-1 1 1,0-1-1,0 1 0,0-1 0,0 1 1,-1 0-1,1 1 0,3 5 0,-6-6-6,0-1 0,0 0 0,0 1 1,0-1-1,0 1 0,-1-1 0,1 1 0,-1-1 0,0 1 0,0-1 0,0 1 0,-1-1 0,1 1 0,-2 4 0,-4 28-71,4-24-2811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49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76 100 5624,'0'0'4233,"-10"-5"-3864,-4-2-228,6 3 19,-1-1 0,1 2 0,-12-4-1,14 3 2554,24 9-1462,19 8-765,-13-4-241,1-1 0,28 6 1,-1-7 61,-1-2 1,1-3 0,0-1 0,90-12 0,202-51 965,-343 61-1267,97-28 483,-31 8 142,-59 16-324,-12 11-67,-14 16-2754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1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5224,'0'0'7172,"13"-5"-6778,34-10 480,0 2-1,84-13 0,-60 15-32,-49 6-301,0 2-1,31-2 1,-39 3 16,-13 1-528,0 1-1,0-1 1,1 1 0,-1 0 0,0 0 0,0 0 0,0-1 0,0 1 0,0 0 0,1 0 0,-1 0 0,0 1 0,0-1 0,0 0 0,1 1 0,11 1 209,-12-2-209,-1-1 0,0 1-1,1 0 1,-1 0 0,0 0 0,1 0-1,-1 0 1,0 0 0,1 0 0,-1 1-1,0-1 1,1 0 0,-1 0 0,0 0-1,1 0 1,-1 0 0,0 0 0,1 1-1,-1-1 1,0 0 0,1 0 0,-1 1-1,0-1 1,0 0 0,1 1 0,-6 17 262,0-7-346,0 0-1,-1-1 1,-12 17 0,3-8-2419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3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4816,'0'0'10281,"2"13"-9964,18 150 571,18 102 1057,-36-256-1791,-2-5-25,1-1 1,0 1 0,0 0 0,0 0-1,1-1 1,2 6 0,-4-50 1072,15-207-351,-11 218-679,0 0 1,3 1-1,0 0 0,19-47 0,-26 75-161,1-1-1,0 1 0,-1 0 0,1-1 1,0 1-1,0 0 0,-1 0 1,1 0-1,0 0 0,0 0 0,0 0 1,1 0-1,-1 0 0,0 0 0,0 0 1,0 0-1,1 1 0,-1-1 1,0 1-1,1-1 0,-1 1 0,0-1 1,1 1-1,-1 0 0,1-1 0,-1 1 1,1 0-1,-1 0 0,1 0 1,-1 0-1,0 1 0,1-1 0,-1 0 1,1 1-1,-1-1 0,0 0 1,1 1-1,-1 0 0,0-1 0,1 1 1,-1 0-1,0 0 0,0-1 0,0 1 1,1 0-1,-1 0 0,0 0 1,-1 1-1,1-1 0,2 2 0,7 21 46,-1 1-1,-1-1 0,-1 1 1,-1 1-1,5 45 0,-10 34 384,-1-108-413,1 0 0,0 0 1,0 0-1,0 0 0,0 0 0,0 0 1,3-4-1,3-7 20,10-28 78,2 1 0,41-64 0,-57 100-103,1 1 0,-1-1 0,1 1-1,0 0 1,0 0 0,1 0 0,8-5 0,-12 8-16,0 0 0,0 1-1,0-1 1,0 0 0,1 1 0,-1 0 0,0-1 0,0 1-1,1 0 1,-1-1 0,0 1 0,0 0 0,1 0-1,-1 0 1,0 0 0,0 0 0,1 0 0,-1 1 0,0-1-1,1 0 1,-1 1 0,0-1 0,0 1 0,0-1 0,0 1-1,1-1 1,-1 1 0,0 0 0,0 0 0,0-1-1,0 1 1,0 0 0,-1 0 0,1 0 0,0 0 0,0 0-1,-1 0 1,1 0 0,1 3 0,2 5 13,0 0 0,0 1 0,0-1 0,-1 1 0,-1 0 0,0 0 0,1 12 0,1 74 129,-1-1 49,0-52-64,2 16 325,-5-51-358,1 0-89,8-8-3412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1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11952,'0'0'1144,"10"-5"-708,27-9 18,60-14 0,-26 12-128,68-14 516,-79 17-271,-48 9-345,1 1 0,0 0 0,0 1-1,0 0 1,0 1 0,0 1 0,22 2 0,-21 0-165,15 2-2208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2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9536,'0'0'1556,"1"12"-874,2 34-146,35 419 4540,-31-422-4151,-3 0 1,-1 0-1,-4 51 0,0-92-912,1-1 1,0 1-1,0 0 0,-1 0 0,1-1 0,-1 1 0,0-1 0,1 1 0,-1 0 0,0-1 0,0 1 1,-1 1-1,-6 3-2690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2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1 340 11448,'0'0'1056,"19"-2"-694,366-70 527,-241 42-756,353-82 683,-3-4 1202,-487 115-1940,-5 0-25,1 0 0,0 0-1,0 0 1,-1 0 0,1 1-1,0-1 1,0 1 0,0 0-1,0 0 1,0 0 0,0 0-1,0 1 1,-1-1-1,5 2 1,-6-1-44,-1-1-1,0 1 1,1 0 0,-1-1-1,0 1 1,0 0 0,0 0-1,0-1 1,0 1-1,1 0 1,-1 0 0,0-1-1,-1 1 1,1 0 0,0 0-1,0-1 1,0 1 0,0 0-1,-1 0 1,1-1-1,0 1 1,0 0 0,-1-1-1,1 1 1,-1 0 0,0 0-1,-1 3 22,-6 12-1091,-17 24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3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1 587 9848,'0'0'470,"17"-11"-92,177-128 1007,-83 37-22,-41 36 398,-70 66-1735,1-1 1,-1 1-1,0 0 0,0-1 1,1 1-1,-1 0 1,0-1-1,0 1 0,1 0 1,-1-1-1,0 1 0,1 0 1,-1 0-1,1-1 1,-1 1-1,0 0 0,1 0 1,-1 0-1,1-1 0,-1 1 1,1 0-1,-1 0 1,0 0-1,1 0 0,-1 0 1,1 0-1,-1 0 1,1 0-1,-1 0 0,1 0 1,-1 0-1,0 0 0,1 0 1,-1 1-1,1-1 1,-1 0-1,1 0 0,-1 0 1,0 1-1,1-1 0,-1 0 1,0 0-1,1 1 1,-1-1-1,0 0 0,1 1 1,-1-1-1,0 1 1,6 25 690,-5-17-683,12 82 464,-2-2 62,40 149-1,-35-185-392,40 123 345,-52-168-471,0 1 1,0-1-1,1 0 0,0-1 1,0 1-1,11 11 1,0-1 86,-12-12-73,6 3 190,-9-9-237,0 0 0,0-1-1,-1 1 1,1-1 0,0 1 0,0-1-1,-1 0 1,1 1 0,0-1-1,-1 0 1,1 1 0,0-1 0,-1 0-1,1 0 1,-1 1 0,1-1-1,-1-1 1,6-7 25,-1-1 1,0 0-1,-1 0 0,0 0 1,-1-1-1,0 1 0,0-1 1,1-17-1,-2 4 41,-1 0 0,-4-45-1,-2 24 68,-2 0 0,-2 1-1,-1 0 1,-3 0 0,-34-78-1,38 103-45,0 0 0,1-1-1,2 0 1,0 0 0,1-1-1,0 1 1,2-1 0,1 0-1,0 0 1,2-22 0,1 39-85,0 0 1,0 0 0,0 0 0,0 1 0,0-1 0,1 0 0,0 1-1,0-1 1,0 1 0,0 0 0,0 0 0,1 0 0,-1 0 0,1 0-1,0 0 1,0 1 0,6-5 0,3-2-18,1 2 0,0 0 0,18-8 1,-6 5-18,0 2 0,0 0 0,47-6 0,83-2-83,-21 4 6,158-19-34,-187 16 280,-70 9-19,-2 5 359,-32 1-361,-10 7 145,-5 0-230,1 1-1,0 0 1,0 1 0,-15 13-1,-36 38-2709,60-55 1935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4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11448,'0'0'1065,"5"13"-600,9 24 17,-3 0 0,10 52 0,-16-58-211,17 142 1457,-25-102 626,13-95-1461,14-69-145,59-147 0,-79 232-691,0 0 0,0 1 0,1 0-1,0 0 1,10-12 0,-13 17-40,0 0 0,0 1 0,0-1 0,-1 1 0,2-1 0,-1 1 1,0 0-1,0 0 0,0 0 0,0 0 0,4-1 0,-5 2-8,1 0 0,-1 0 1,1 0-1,-1 0 0,0 0 1,1 0-1,-1 0 0,1 1 1,-1-1-1,0 0 0,1 1 1,-1-1-1,0 1 0,0 0 0,1-1 1,-1 1-1,0 0 0,0 0 1,0 0-1,0 0 0,1 1 1,4 5 19,-1-1 0,0 1 1,0 1-1,-1-1 0,0 1 0,6 13 1,14 52 191,-21-66-182,6 26 228,-8-33-233,0-1 0,1 1 0,-1-1 0,0 0 0,1 1 0,-1-1 0,0 0 0,0 0 0,1 0 0,-1 0 0,2-2 0,14-16 118,18-25 1,-22 27-49,0 0 0,1 1 0,18-16 0,-31 31-86,1 0 0,-1 0 0,1 0 0,-1 0 0,1 0 1,0 0-1,0 0 0,-1 0 0,1 1 0,0-1 0,0 1 0,0 0 0,0-1 0,0 1 0,0 0 1,0 0-1,-1 0 0,1 0 0,0 0 0,4 2 0,-2-1 5,0 1 0,1-1-1,-1 1 1,0 1 0,0-1 0,0 0 0,-1 1-1,6 5 1,4 4 45,0 2-1,-1 0 0,13 19 1,-6-7 32,-7-11 85,-1 1 0,17 32-1,-27-46-149,-1 1 0,1-1 0,-1 1-1,1-1 1,-1 0 0,0 1 0,0-1 0,0 1-1,0-1 1,0 1 0,-1-1 0,0 4 0,-12 33 96,4-15-131,7-13-3252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6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190 568 7024,'0'0'6534,"-13"2"-6043,8-1-448,-4 1 73,0-1 1,0 1-1,1 0 1,-1 1-1,0 0 1,1 0-1,0 1 1,0 0-1,0 1 1,0 0-1,1 0 1,-10 8-1,11-6 56,1 0-1,-1 0 1,1 0 0,1 0-1,-1 1 1,1 0-1,1 0 1,-1 0 0,2 0-1,-1 1 1,1-1-1,0 1 1,0 0 0,1-1-1,1 1 1,0 10-1,0-17-135,0-1 0,0 1 0,0-1 0,0 1 0,1 0 0,-1-1 0,0 1 0,1-1 0,0 1 0,-1-1 0,1 1 0,0-1 0,0 1 0,0-1 0,0 0 0,0 0 0,0 1 0,0-1 0,0 0 0,0 0 0,1 0 0,-1 0 0,0 0 0,1 0 0,-1-1 0,1 1 0,-1 0 0,1-1 0,-1 1 0,1-1 0,-1 0 0,1 1-1,0-1 1,-1 0 0,1 0 0,0 0 0,-1 0 0,1 0 0,-1 0 0,1-1 0,2 0 0,3 0 33,1-1 1,-1 1-1,0-2 0,0 1 0,-1-1 0,1 0 0,-1-1 1,7-3-1,-6 1-5,0 1 0,-1-1 0,1 0 0,-1-1 0,-1 0 0,10-14 1,23-49 482,-26 46-270,-12 24-265,0 0 0,0 0 0,0-1 0,0 1 0,0 0 1,0 0-1,0 0 0,0-1 0,0 1 0,0 0 0,0 0 0,0 0 0,0 0 0,1-1 0,-1 1 0,0 0 0,0 0 1,0 0-1,0 0 0,0 0 0,1-1 0,-1 1 0,0 0 0,0 0 0,0 0 0,1 0 0,-1 0 0,0 0 0,0 0 1,0 0-1,0 0 0,1 0 0,-1 0 0,0 0 0,0 0 0,1 0 0,-1 0 0,4 9 207,1 24-134,-4-18-24,2 0-23,1-1 0,0 1 0,1-1-1,1 1 1,0-1 0,10 17 0,-12-25-13,0 0-1,0 0 1,0 0-1,0 0 1,1-1 0,0 0-1,0 0 1,0 0-1,1-1 1,0 0 0,0 0-1,0 0 1,0-1-1,1 1 1,10 2 0,-13-5-8,1 0 0,-1-1 0,0 1 1,0-1-1,1 0 0,-1-1 0,0 1 0,1-1 1,-1 0-1,0 0 0,0 0 0,0 0 1,0-1-1,0 1 0,6-5 0,3-2 52,0-1 0,22-20-1,-21 18-12,33-33 281,43-50 1,-53 53-10,-36 40-302,0 0 1,0-1-1,0 1 1,1 0 0,-1 0-1,0 0 1,1 0-1,-1 0 1,0 0 0,1 0-1,-1 0 1,1 1-1,-1-1 1,1 1 0,0-1-1,-1 1 1,1-1-1,0 1 1,-1 0 0,4 0-1,-4 0-11,0 1-1,1 0 1,-1-1 0,0 1-1,1 0 1,-1 0-1,0 0 1,0 0 0,0 0-1,0 0 1,0 0 0,0 1-1,0-1 1,0 0-1,0 0 1,-1 1 0,1-1-1,0 1 1,-1-1-1,1 0 1,-1 1 0,0-1-1,1 3 1,2 10 26,-1 0 0,0 28 0,-1-30-3,-1 1 0,1 0 0,1 0-1,5 18 1,-6-31-35,-1 1 0,0-1 1,1 0-1,-1 1 0,0-1 0,1 0 0,-1 0 1,0 0-1,1 1 0,-1-1 0,1 0 1,-1 0-1,0 0 0,1 0 0,-1 0 0,1 0 1,-1 0-1,0 0 0,1 0 0,-1 0 1,1 0-1,-1 0 0,1 0 0,-1 0 0,0 0 1,1 0-1,-1-1 0,1 1 0,-1 0 1,0 0-1,1 0 0,-1-1 0,0 1 0,1 0 1,-1-1-1,18-10 50,-7 2-15,0-2 0,20-22 0,-20 20 2,0 1 0,23-20 0,-21 21-3,23-16 32,-34 25-59,1 1 0,0-1 0,-1 1 0,1-1 0,0 1 0,0 0 0,0 0 0,0 0 0,0 0 0,4 0 0,-6 1-5,1 1 0,-1-1 0,1 1 1,-1-1-1,1 1 0,-1-1 1,0 1-1,0 0 0,1-1 1,-1 1-1,0 0 0,0 0 1,0 0-1,0 0 0,0 0 1,0 0-1,1 2 0,16 22 27,-14-18-23,0 0 4,1 0 1,0 0-1,0-1 1,1 1 0,-1-1-1,1-1 1,13 10 0,-15-12-10,1-1 1,-1 0 0,0 0-1,1 0 1,-1-1 0,1 0-1,0 0 1,-1 0 0,1 0-1,0-1 1,0 0 0,-1 0-1,1 0 1,0 0 0,6-2 0,5-1 5,-1-1 0,1-1 1,-1 0-1,0-1 1,0 0-1,-1-1 0,0-1 1,0-1-1,15-11 1,6-10 57,60-64 0,-34 34 138,-160 178 44,97-116-247,-73 99 27,69-91-28,-1 1 0,1 1 0,1-1-1,0 1 1,0 0 0,1 0 0,-4 21-1,8-31-4,-1 1 0,1-1 0,0 1 0,-1-1 0,1 1 0,0-1 0,1 1 0,-1-1 0,0 1 0,1-1 0,-1 1 0,1-1 0,0 1 0,0-1 0,0 0 0,0 0 0,0 1 0,1-1 0,-1 0 0,0 0 0,1 0 0,0 0 0,-1 0 0,1-1 0,4 4 0,-3-4-2,0 0-1,-1 0 1,1 0-1,0 0 1,0-1-1,0 1 1,1-1-1,-1 1 1,0-1-1,0 0 1,0-1-1,0 1 1,0 0 0,0-1-1,0 0 1,0 0-1,0 0 1,0 0-1,0 0 1,4-3-1,3-2-1,0 0-1,0-1 1,-1 0 0,0 0-1,0-1 1,10-11 0,-3 0 2,26-41 1,-25 31 16,-1-2 0,-2 0-1,-1-1 1,13-45 0,23-136 99,-49 211-110,17-88 84,6-96 0,-22 182-74,-1 2 0,1-1-1,-1 0 1,0 0 0,0 1 0,0-1 0,0 0 0,-1 1 0,1-1 0,-1 0 0,1 1-1,-1-1 1,0 0 0,-2-4 0,2 7-8,0 0-1,1 0 1,-1 1 0,1-1-1,-1 0 1,0 0 0,1 1-1,-1-1 1,1 1 0,-1-1-1,1 0 1,-1 1 0,1-1-1,-1 1 1,1-1-1,-1 1 1,1-1 0,0 1-1,-1 0 1,1-1 0,0 1-1,0-1 1,-1 1 0,1 0-1,-1 1 3,-6 13-7,1 0 0,0 0 0,1 1 0,1 0 1,0 0-1,2 0 0,-2 22 0,1-19-3,-4 53-43,2 0 1,8 116 0,1-138 2,3-1 1,1 1 0,3-2 0,28 79 0,-38-124 37,1 0-1,-1 0 1,1 0-1,0 0 1,-1 0-1,1 0 1,1 0-1,-1-1 1,0 1-1,1-1 1,-1 1 0,1-1-1,0 0 1,0 0-1,0 0 1,0-1-1,0 1 1,0-1-1,0 1 1,0-1-1,1 0 1,-1 0-1,0-1 1,7 1-1,24-1-3563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8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0 680 6424,'0'0'7436,"10"-9"-7144,180-168 1077,-165 151-1066,-1-1 1,31-48-1,3-3 185,-41 57-177,-1-1 0,0 0-1,-2-1 1,22-49 0,-82 162 838,24-40-1003,-23 56 78,40-91-151,1-1 0,1 0 0,0 1 0,0 0 0,0 23 0,3-37-59,0 0-1,0 1 1,0-1-1,0 0 1,0 0-1,1 1 1,-1-1-1,0 0 1,0 0 0,1 1-1,-1-1 1,1 0-1,-1 0 1,1 0-1,0 0 1,-1 1-1,1-1 1,0 0 0,0 0-1,0-1 1,0 1-1,0 0 1,0 0-1,1 1 1,0-1 5,0-1-1,0 1 1,0-1 0,1 1 0,-1-1 0,0 0-1,0 0 1,0 0 0,0 0 0,0 0 0,1 0-1,-1 0 1,3-2 0,4 0 25,0-1 1,0-1-1,0 0 0,0 0 1,12-8-1,-7 0-7,1 0-1,-1 0 1,-1-1-1,13-18 1,25-23 56,-12 19-27,-16 15-9,-1-1-1,28-34 1,-29 29 28,-1-1 0,-2-1 0,0 0 0,-2-2-1,16-40 1,-27 58 114,-4 17-21,-5 21-59,-23 75 28,17-66-64,0 0 0,3 1 0,-7 70 0,14-88-24,-1-7 20,0-1-1,1 1 0,0-1 0,1 1 0,0-1 0,1 1 0,0-1 0,6 17 1,-7-25-44,1-1 1,-1 1 0,1-1 0,-1 0 0,1 1 0,0-1 0,-1 0-1,1 0 1,0 0 0,0 0 0,0 0 0,0-1 0,0 1-1,0-1 1,0 1 0,3-1 0,11 5 33,42 19-208,-36-16-3106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9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13560,'0'0'1325,"-2"11"-825,-1 7-300,1 0 0,1 1 0,1-1 0,0 0 0,1 1 0,1-1 0,1 0 0,8 28 0,-9-40-167,3 8 201,1 1-1,0 0 1,2-1-1,13 20 1,-19-31-189,0 0 0,0 0 0,0 0 0,1-1 0,-1 0 0,1 1 0,0-1 0,0 0 0,0 0 0,0 0 0,0-1 0,0 1 1,0-1-1,0 0 0,1 1 0,-1-1 0,1-1 0,-1 1 0,1-1 0,-1 1 0,1-1 0,-1 0 0,1 0 0,-1 0 0,1-1 0,5-1 0,0-1-17,1 0-1,-1-1 1,0 0-1,0 0 1,9-7 0,1-3-2438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49:59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12056,'0'0'2080,"100"-8"-2304,-41 6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00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704 98 4312,'0'0'3784,"1"-9"-3264,0-2-336,-2 8-99,1-1 1,0 1-1,1-1 0,-1 0 0,0 1 0,1-1 0,0 1 1,0-1-1,0 1 0,3-6 0,1-8 2067,-5 17-2089,1 0 0,-1-1 0,0 1 1,0 0-1,0-1 0,0 1 0,0-1 1,0 1-1,0 0 0,1-1 0,-1 1 1,0-1-1,0 1 0,-1 0 0,1-1 0,0 1 1,0 0-1,0-1 0,0 1 0,0-1 1,0 1-1,0 0 0,-1-1 0,1 1 1,0 0-1,0-1 0,0 1 0,-1 0 0,1-1 1,-1 1-1,1 0 498,-6-6 1510,-14 19-1529,0 1 1,1 1-1,0 1 1,2 0-1,-26 30 0,28-27-308,-1 0 0,-1-1 0,-1-1-1,0-1 1,-1 0 0,-42 25-1,47-32-164,-2-2-1,1 0 1,-1-1 0,0 0-1,0-1 1,0-1-1,-1-1 1,0 0-1,1-1 1,-1-1-1,-19-1 1,23 0-34,0-1 1,0-1-1,0 0 0,0-1 1,0 0-1,-14-6 0,21 7-14,1-1 0,0 0 1,0 0-1,0 0 0,1 0 0,-1-1 0,1 1 0,0-1 0,0 0 0,0-1 0,0 1 0,1-1 0,0 1 0,0-1 0,0 0 0,-4-10 0,4 8 32,0-1 0,0 1-1,1-1 1,0 0-1,1 0 1,-1 0 0,1-11-1,1 16-39,1 0 0,-1 0 0,1 0 0,0 0 0,0 0 0,0 0 0,0 0 0,0 0 0,1 1-1,-1-1 1,1 0 0,0 1 0,0-1 0,0 1 0,0 0 0,0 0 0,0 0 0,0 0 0,1 0 0,-1 0 0,6-2 0,-1-1-6,0 1 0,1 1 0,-1-1 1,1 1-1,-1 1 0,1-1 0,0 1 1,0 1-1,0 0 0,1 0 0,-1 0 1,0 1-1,0 0 0,0 0 0,0 1 0,13 3 1,-10-1-11,0 1-1,0 0 1,-1 1 0,0 0 0,0 1 0,0 0 0,0 0 0,-1 1-1,0 1 1,0-1 0,8 11 0,29 37 14,-30-36 79,-1 0 0,34 29-1,-43-43-45,0-1 0,1 1 0,0-1 0,0 0 0,0 0 0,0-1 0,1 0 0,-1 0 0,1-1 0,0 0 0,-1 0 0,14 0 0,-3-2 93,1-1-1,-1 0 1,0-2 0,0 0 0,25-9-1,-18 6 3,-16 5-619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5416,'0'0'10546,"1"13"-10046,5 86 429,13 145 1621,-17-224-2237,3 19 332,-2-28-50,-3-11-582,0 0 0,0 0 0,-1 0 0,1 0 0,0 0 0,0-1 0,1 1 0,-1 0 0,0 0 0,0 0-1,0 0 1,0 0 0,0 0 0,0 0 0,0 0 0,0 0 0,0 0 0,0 0 0,0 0 0,0-1 0,0 1 0,0 0 0,0 0 0,0 0 0,0 0 0,0 0 0,0 0 0,0 0 0,0 0 0,1 0 0,-1 0-1,0 0 1,0 0 0,0 0 0,0 0 0,0 0 0,0 0 0,0 0 0,0 0 0,0 0 0,0 0 0,0 0 0,1 0 0,-1 0 0,0 0 0,0 0 0,0 0 0,0 0 0,0 0 0,0 0 0,0 0-1,0 0 1,0 0 0,0 0 0,0 0 0,0 0 0,1 0 0,-1 0 0,0 0 0,0 0 0,0 0 0,0 0 0,0 1 0,0-1 0,0 0 0,0 0 0,0 0 0,0 0 0,0 0 0,6-15 124,-1 0 0,-1-1 1,-1 1-1,3-20 0,6-29 105,6-7 13,-12 43-117,2-1 0,0 1 0,18-37 1,-16 44-69,22-39 210,-29 55-252,0 0 0,1 1 0,0-1 0,0 1 0,0-1-1,1 1 1,-1 0 0,10-5 0,-14 8-24,1 1 0,0 0-1,-1 0 1,1 0 0,0-1 0,-1 1 0,1 0 0,0 0 0,-1 0-1,1 0 1,0 0 0,-1 0 0,1 0 0,0 1 0,-1-1-1,1 0 1,0 0 0,-1 0 0,1 1 0,0-1 0,-1 0 0,1 1-1,-1-1 1,1 0 0,-1 1 0,1-1 0,-1 1 0,1-1-1,-1 1 1,1-1 0,-1 1 0,1-1 0,-1 1 0,1 1 0,12 24 34,-11-21-30,13 36 44,-1 1 0,-3 1-1,7 52 1,-15-83-35,20 155 473,-16-88-156,-2-68-439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01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5720,'0'0'8730,"-4"17"-8187,-4 21-85,1 0 0,3 0 0,0 1 0,3 40 0,8-6 702,2 51 2884,-6-111-3376,-1 5-440,-4-4-3096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01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1 218 11552,'0'0'3410,"17"-1"-3114,636-56 495,-145-5-143,-188 20 24,7-4 648,-304 44-1137,-19 2-107,1 0 0,0 0 0,0-1 0,-1 0 0,1 0 1,0 0-1,5-3 0,-16 13 286,-13 9-396,-7 5-2468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03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1 605 9648,'0'0'2693,"11"-13"-2200,21-23 263,56-49 0,-85 83-655,-1 0 0,1-1-1,0 1 1,0 0-1,0 1 1,0-1 0,0 1-1,1-1 1,-1 1 0,0 0-1,1 0 1,-1 0 0,1 0-1,-1 1 1,6-1 0,-7 2-45,1 0 1,-1-1-1,0 1 1,1 0-1,-1 0 1,0 1 0,0-1-1,0 0 1,0 1-1,0-1 1,0 1-1,0-1 1,0 1-1,-1 0 1,1 0 0,-1 0-1,1 0 1,-1 0-1,0 0 1,0 1-1,0-1 1,0 0 0,1 3-1,6 16 118,-1 0 0,-1 0 0,4 29 0,6 72 290,-10-69-267,-5-45-175,25 172 529,-17-136-243,28 85-1,-27-97-129,-7-19-80,1 0 0,9 18 0,-12-28-62,1-1 0,-1 1 0,1-1-1,0 1 1,0-1 0,0 1 0,0-1 0,0 0 0,0 0 0,1 0-1,-1 0 1,0-1 0,1 1 0,0 0 0,5 1 0,-7-2-23,-1-1 0,1 0 0,0 0 1,-1 0-1,1 0 0,0 0 0,-1 0 1,1 0-1,0 0 0,0 0 0,-1 0 1,1 0-1,0 0 0,-1 0 0,1-1 1,0 1-1,-1 0 0,1 0 0,0-1 1,-1 1-1,1-1 0,-1 1 0,1 0 1,0-1-1,-1 1 0,1-1 0,-1 1 1,1-1-1,-1 0 0,0 1 0,1-1 1,0-1-1,9-26 153,-8 20-121,21-88 101,-4-1 1,-4 0-1,-5-1 0,-4-1 1,-11-171-1,-2 207-121,-4 0-1,-27-96 1,35 151-40,3 7 6,-1-1-1,1 0 1,-1 1 0,1-1-1,-1 1 1,1-1-1,0 0 1,0 1-1,0-1 1,0 0-1,0 1 1,1-1 0,-1 0-1,0 1 1,2-3-1,-4-12-95,0 1 29,2 14 75,0 1 1,0-1-1,0 1 0,0 0 1,0-1-1,0 1 0,1 0 1,-1-1-1,0 1 0,0 0 1,0-1-1,1 1 0,-1 0 1,0-1-1,0 1 0,1 0 1,-1 0-1,0 0 0,1-1 1,-1 1-1,0 0 0,1 0 1,-1 0-1,1-1 0,-1 1 1,0 0-1,1 0 0,-1 0 1,0 0-1,1 0 0,-1 0 1,1 0-1,-1 0 0,0 0 1,1 0-1,7 0-8,0-1 0,-1 0 0,1-1 0,13-4 0,11-2-13,29 1-35,84-1-1,-26 4 29,513-35 185,-241 15 60,-358 23-155,33 4 0,2 1 209,-68-4-267,0 0 1,0 0-1,0 0 0,0 0 0,0 0 0,-1 0 0,1 0 1,0 0-1,0 1 0,0-1 0,0 0 0,0 0 0,0 0 1,0 0-1,0 0 0,0 0 0,0 1 0,0-1 0,0 0 1,0 0-1,0 0 0,0 0 0,0 0 0,0 0 0,0 0 0,0 1 1,0-1-1,0 0 0,1 0 0,-1 0 0,0 0 0,0 0 1,0 0-1,0 0 0,0 1 0,0-1 0,0 0 0,0 0 1,0 0-1,0 0 0,1 0 0,-1 0 0,0 0 0,0 0 1,0 0-1,0 0 0,0 0 0,0 0 0,0 0 0,1 0 0,-1 0 1,0 0-1,0 0 0,0 0 0,0 0 0,0 0 0,0 0 1,1 0-1,-1 0 0,0 0 0,0 0 0,0 0 0,0 0 1,0 0-1,0 0 0,0 0 0,1 0 0,-1 0 0,-13 9 409,-16 6-3726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04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0 913 6424,'0'0'6865,"10"-14"-6318,104-142 1018,-87 115-1049,-2-1 1,-2-1-1,29-78 1,0 2 199,-24 53 69,30-106 0,-54 160-559,0 0 0,1 1 0,9-17 0,-13 25-172,1-1 0,0 1-1,0 0 1,1 0 0,-1 0 0,1 0 0,-1 0 0,1 1 0,0-1-1,0 1 1,0 0 0,0 0 0,1 0 0,5-3 0,-7 5-34,-1-1 1,0 1 0,0-1-1,1 1 1,-1-1 0,0 0-1,0 1 1,0-1 0,0 0 0,0 0-1,0 0 1,0 1 0,0-1-1,0 0 1,0-1 0,-1 1-1,1 0 1,1-2 0,6-8 194,-8 11-183,0 0 1,1-1 0,-1 1 0,1-1 0,-1 1-1,1 0 1,-1-1 0,1 1 0,0 0 0,-1 0-1,1 0 1,-1-1 0,1 1 0,-1 0 0,1 0-1,0 0 1,-1 0 0,1 0 0,-1 0 0,1 0-1,0 0 1,-1 0 0,1 0 0,-1 0 0,1 1-1,0-1 1,-1 0 0,1 0 0,-1 0 0,1 1-1,-1-1 1,1 0 0,-1 1 0,1-1 0,-1 0-1,1 1 1,-1-1 0,0 1 0,1-1-1,-1 1 1,1-1 0,-1 1 0,15 25 203,6 27-116,-14-30-43,22 40 0,3-1 54,-23-42-41,0-1 1,2-1 0,20 29 0,-3-17 473,-28-30-549,0 0 1,1 0-1,-1 0 0,0 0 0,1 0 1,-1 0-1,0 0 0,1 0 0,-1 0 1,0 0-1,1 0 0,-1 0 0,0-1 1,0 1-1,1 0 0,-1 0 0,0 0 1,0 0-1,1 0 0,-1-1 0,0 1 1,0 0-1,1 0 0,-1-1 0,0 1 1,0 0-1,0 0 0,1-1 0,-1 1 1,0 0-1,0 0 0,0-1 0,0 1 1,0 0-1,0-1 0,0 1 0,0 0 1,0-1-1,5-13 154,-4 9-136,0-19 102,2 0 0,0 0 0,2 0 0,10-34 0,-5 26-2,-7 24-96,-1-1-1,1 1 1,0 0 0,9-15-1,-4 10 26,1 1-1,0 1 0,11-12 1,-13 15-54,-6 7-6,0 0 0,-1-1-1,1 1 1,0 0-1,0 0 1,0 0 0,0 0-1,1 0 1,-1 0-1,0 0 1,0 1 0,1-1-1,-1 0 1,0 1-1,1-1 1,-1 0 0,0 1-1,1 0 1,-1-1-1,1 1 1,-1 0 0,1 0-1,-1 0 1,1 0-1,-1 0 1,1 0 0,-1 0-1,1 0 1,-1 1 0,3 0-1,-3 0 4,0 1 1,1-1-1,-1 1 0,0-1 1,0 1-1,1-1 0,-1 1 1,0 0-1,1 3 0,5 8 29,-2-6-29,0 0-1,-1 0 1,1 0 0,-2 1 0,1 0 0,-1-1-1,0 1 1,3 17 0,5 12 4,60 133 63,-9-27 20,-41-94 5,35 60 0,-53-103-47,0 0-1,0 1 1,-1-1-1,0 1 1,-1 0-1,1 0 0,0 10 1,2 9 90,-2-19-101,-2-5-30,1-1 0,-1 0 0,0 0-1,1 1 1,-1-1 0,0 0 0,0 1-1,0-1 1,0 1 0,0-1 0,0 0-1,-1 1 1,1 0 0,0-1-4,0-1-1,-1 1 1,1 0 0,0-1 0,0 1 0,0-1 0,0 1-1,0-1 1,0 1 0,0-1 0,0 1 0,0-1 0,1 1-1,-1 0 1,0-1 0,0 1 0,0-1 0,1 1 0,-1-1 0,0 0-1,1 1 1,-1-1 0,0 1 0,1-1 0,-1 1 0,0-1-1,1 0 1,-1 1 0,1-1 0,-1 0-9,1 1 1,-1-1-1,0 0 0,0 0 1,0 0-1,1 0 0,-1 1 1,0-1-1,0 0 0,1 0 1,-1 0-1,0 0 0,0 0 1,1 0-1,-1 0 0,0 0 1,0 0-1,1 0 0,-1 0 1,0 0-1,0 0 0,1 0 1,-1 0-1,0 0 0,0 0 1,1 0-1,-1 0 1,0 0-1,0 0 0,1-1 1,-1 1-1,0 0 0,0 0 1,1 0-1,-1 0 0,0-1 1,0 1-1,0 0 0,0 0 1,1 0-1,-1-1 0,0 1 1,0 0-1,0 0 0,0 0 1,0-1-1,0 1 0,0 0 1,0 0-1,1-1 0,-1-16-3643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15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0 734 8032,'0'0'7010,"16"-11"-6494,55-36 325,97-84-1,-114 79-361,-2-2 0,-3-2-1,60-91 1,-26 24 1020,-83 123-1491,0 0 0,0 0 0,0 0 1,0 0-1,1 0 0,-1 0 1,0 0-1,0 0 0,0-1 0,0 1 1,0 0-1,0 0 0,0 0 0,0 0 1,0 0-1,0 0 0,0 0 0,0-1 1,0 1-1,0 0 0,0 0 0,0 0 1,0 0-1,0 0 0,0 0 1,0 0-1,0 0 0,0-1 0,0 1 1,0 0-1,0 0 0,0 0 0,0 0 1,0 0-1,-1 0 0,1 0 0,0 0 1,0 0-1,0-1 0,0 1 0,0 0 1,0 0-1,0 0 0,0 0 0,0 0 1,-1 0-1,1 0 0,0 0 1,0 0-1,0 0 0,0 0 0,0 0 1,0 0-1,0 0 0,0 0 0,-1 0 1,1 0-1,0 0 0,0 0 0,0 0 1,0 0-1,0 0 0,0 0 0,-1 0 1,-8 6 246,-1 11-114,0 1-1,1 1 1,1-1 0,-8 29 0,6-17-28,-38 114 306,41-117-253,1 1 0,2-1 0,-2 40 0,6-63-121,0 0 1,0-1 0,0 1-1,0 0 1,1-1 0,-1 1-1,1-1 1,0 1 0,0-1-1,1 1 1,-1-1-1,1 0 1,-1 1 0,4 3-1,-3-5-15,-1-1-1,1 1 1,0-1-1,0 0 1,0 1 0,0-1-1,0 0 1,0 0-1,0 0 1,0 0-1,1-1 1,-1 1-1,0-1 1,0 1-1,1-1 1,-1 0-1,0 0 1,1 0-1,-1 0 1,0 0-1,1 0 1,-1-1-1,0 1 1,3-2-1,13-2 30,-1-2 1,0 0-1,0-1 0,0-1 0,-1-1 0,0 0 0,-1-1 1,0-1-1,14-12 0,17-19 155,53-63 0,-99 104-211,32-37 97,-2-2 0,-2 0 1,-2-2-1,-1-1 0,36-90 0,-61 133-100,10-29 103,-7 14-9,-3 15-90,0 0-1,0 0 0,0 0 0,0-1 1,0 1-1,0 0 0,0 0 1,0 0-1,0-1 0,0 1 0,0 0 1,0 0-1,0 0 0,0-1 1,0 1-1,0 0 0,0 0 0,0 0 1,0-1-1,0 1 0,-1 0 1,1 0-1,0 0 0,0 0 0,0-1 1,0 1-1,0 0 0,-1 0 1,1 0-1,0 0 0,0 0 0,0 0 1,0-1-1,-1 1 0,1 0 1,0 0-1,-2 1 6,0 1 1,0-1-1,0 0 1,1 1 0,-1-1-1,0 1 1,1 0-1,-1 0 1,1 0-1,0-1 1,0 1-1,0 0 1,0 0-1,-1 3 1,0-1 3,-14 27 39,1 2 0,2-1 0,1 2-1,-11 51 1,12-31 45,2 0 0,-1 64 1,10-96-14,2 0 1,0 0 0,1 0 0,2 0 0,8 26 0,-13-46-65,1-1-1,-1 1 1,1 0 0,-1 0 0,1 0 0,0 0 0,0 0 0,0 0-1,0-1 1,0 1 0,0 0 0,1-1 0,-1 1 0,0-1-1,1 0 1,3 3 0,-4-4-11,1 1 0,-1-1 1,1 1-1,-1-1 0,1 0 0,0 0 1,-1 0-1,1 0 0,-1 0 0,1 0 0,0-1 1,-1 1-1,1 0 0,-1-1 0,1 1 0,-1-1 1,1 0-1,-1 1 0,1-1 0,2-2 0,41-19-357,-27 14-3582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1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0 149 12056,'0'0'3338,"13"5"-2899,10 5-162,1-2 0,40 9 0,-53-15-169,1 0 0,-1-1 0,1 0-1,-1-1 1,1 0 0,0-1 0,-1 0 0,1 0-1,15-6 1,-19 5 48,1-2-1,-1 1 1,1-1 0,-1-1 0,0 1-1,-1-1 1,1-1 0,-1 1-1,0-1 1,-1 0 0,1-1-1,8-11 1,-14 16-114,-1 1 1,1-1-1,-1 1 0,1-1 1,-1 0-1,0 1 0,0-1 0,0 1 1,0-1-1,0 0 0,0 1 1,0-1-1,0 0 0,0 1 0,-1-1 1,1 0-1,-1 1 0,1-1 1,-1 1-1,-1-2 0,0-2 29,0 1 0,-1 0 0,0 0 0,1 0-1,-7-5 1,4 4-25,0 1-1,-1-1 0,0 1 1,0 1-1,0-1 1,-1 1-1,1 0 0,-1 0 1,1 1-1,-1 0 0,0 0 1,0 0-1,0 1 1,0 0-1,0 1 0,0-1 1,0 1-1,-1 1 0,1-1 1,0 1-1,0 1 0,0-1 1,0 1-1,1 0 1,-1 1-1,0 0 0,1 0 1,0 0-1,-1 1 0,1-1 1,1 2-1,-1-1 1,1 1-1,-1-1 0,-4 7 1,1-1 47,0 1-1,1 0 1,1 0 0,-1 1 0,2-1 0,0 2 0,-5 12 0,9-21-53,1 0 1,-1 1 0,1-1 0,1 0-1,-1 1 1,1-1 0,-1 0-1,1 1 1,0-1 0,1 1-1,-1-1 1,1 0 0,0 1 0,0-1-1,0 0 1,1 0 0,-1 0-1,1 0 1,0 0 0,0 0-1,0 0 1,1 0 0,-1-1-1,1 1 1,5 3 0,3 4 46,0-2-1,1 0 1,1 0 0,0-1-1,0-1 1,0 0 0,1-1-1,0 0 1,0-1 0,0 0-1,1-2 1,0 1 0,-1-2-1,25 2 1,-8-4 13,0-1 1,0-1-1,0-2 0,0-1 1,-1-2-1,34-11 1,-44 11-286,35-17 1,-32 11-2867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17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7632,'0'0'11298,"-3"12"-10741,-7 38-13,10-48-508,0 0 0,0-1 0,0 1-1,0 0 1,0 0 0,1 0-1,-1 0 1,1-1 0,-1 1 0,1 0-1,0 0 1,-1-1 0,1 1 0,0 0-1,0-1 1,0 1 0,0-1 0,1 0-1,-1 1 1,0-1 0,1 0-1,1 2 1,5 5 161,11 11 192,1-1-1,0 0 1,2-1-1,37 22 1,102 45 792,-96-53-778,-12-1-63,-39-21-188,1 0-1,0-1 0,0-1 1,1-1-1,0 0 0,21 5 1,-33-10-59,0 0 0,1 1 0,-1-1 0,0 1 0,0 0 0,0 0 0,4 3 0,7 4 592,-40 10-39,-113 71-277,9-6-171,58-37-105,-27 20 99,96-66-209,-17 15 127,13-11-190,9-5-302,27-16-78,22-12-162,-26 12-2788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18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10152,'0'0'7005,"11"6"-6249,74 38 1182,143 51 1,-71-33-427,-142-55-1272,0 1 0,0 1 0,0 0 0,-1 1 1,-1 0-1,1 1 0,-2 0 0,0 2 0,16 18 0,-27-28-186,1 0 0,-1 0 1,0 0-1,0 0 0,0 0 0,0 0 0,-1 0 0,1 0 0,-1 0 0,0 0 1,1 1-1,-2-1 0,1 0 0,0 0 0,-1 0 0,1 0 0,-1 1 0,0-1 0,0 0 1,0 0-1,0-1 0,-3 5 0,-3 7 15,-1 0 0,-1 0 0,-10 11 0,18-23-51,-20 24 94,-2-2 1,-48 43 0,-60 35 114,-112 97 169,226-184-381,12-12-17,1 0 0,0 1 0,0 0 0,0-1 0,0 1 1,1 1-1,0-1 0,-1 0 0,2 1 0,-1 0 0,0-1 0,1 1 0,-2 7 0,3-12-16,1 1 0,0-1 0,0 1 0,0-1 0,0 0 0,0 1 0,0-1 0,0 0 0,0 1-1,0-1 1,0 1 0,0-1 0,1 0 0,-1 1 0,0-1 0,0 0 0,0 1 0,0-1 0,1 0 0,-1 1 0,0-1 0,0 0 0,1 1-1,-1-1 1,0 0 0,0 0 0,1 1 0,-1-1 0,0 0 0,1 1 0,4 0-3292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19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0 905 8136,'0'0'5992,"13"-2"-5547,-4 1-372,-1 0-1,1 0 1,-1-1 0,0-1-1,0 1 1,0-1 0,0-1 0,-1 1-1,1-1 1,-1-1 0,0 1-1,11-10 1,25-29 515,44-58 0,-50 56-264,140-191 1339,-149 191-1050,-1-2-1,-3 0 1,29-78-1,-47 110-381,-4 11-113,0-1 0,0 0 1,-1 1-1,1-1 1,-1 0-1,0 1 1,0-1-1,-1 0 1,1-10-1,-1 15-93,-1 0 1,1-1-1,0 1 1,0 0-1,0-1 0,-1 1 1,1 0-1,0 0 1,0-1-1,-1 1 0,1 0 1,0 0-1,0-1 0,-1 1 1,1 0-1,0 0 1,-1 0-1,1 0 0,0-1 1,-1 1-1,1 0 1,0 0-1,-1 0 0,1 0 1,-1 0-1,1 0 1,0 0-1,-1 0 0,1 0 1,0 0-1,-1 0 1,1 0-1,0 0 0,-1 0 1,1 0-1,-1 0 1,1 1-1,0-1 0,-1 0 1,1 0-1,0 0 1,0 1-1,-1-1 0,1 0 1,-19 13 270,1 7-150,1 0 1,1 1 0,0 1 0,-22 42 0,23-38-59,-38 69 314,-52 131 0,104-225-397,-5 15 57,0-1 0,1 1 0,0 0 0,-1 17-1,5-29-37,1 0 0,0 0-1,0 0 1,0 0 0,0 0 0,1 0-1,-1 0 1,1 0 0,3 7-1,-3-9-7,0 0 0,0 0 0,0 0 0,1 0 0,-1 0 0,1-1 0,-1 1 0,1 0 0,0-1 0,0 1 0,0-1 0,0 1 0,0-1 0,0 0 0,0 0 0,0 0 0,0 0 0,3 1 0,-1-1 4,1-1 1,-1 1-1,0 0 1,1-1-1,-1 0 0,1 0 1,-1-1-1,0 1 1,1-1-1,-1 0 0,0 0 1,0 0-1,1 0 1,6-4-1,3-3 48,0 0-1,21-15 1,-2-3 24,-1-1 0,-1-2 0,-2-1 0,-1-1 0,33-47 0,106-187 305,-116 178-273,-45 77-107,31-58 90,-33 61-77,-1-1-1,-1 1 0,1-1 1,-1 0-1,-1 0 0,1 0 1,-1-12-1,-1 25 18,-1 0 1,-1 0-1,1 0 0,-1 0 0,-2 5 0,-6 17 6,-9 37 41,4 1 0,2 1 1,3 0-1,-2 121 0,15-154-26,1 0 0,2 0 0,1 0 0,16 44 1,-19-62-24,-2-9-10,0 0-1,1 0 0,-1 0 1,1 0-1,1 0 0,-1 0 0,1-1 1,5 7-1,-8-10-15,1-1-1,0 1 1,0 0 0,0-1-1,0 1 1,0-1-1,1 1 1,-1-1 0,0 0-1,0 0 1,1 0 0,-1 0-1,1-1 1,-1 1 0,1-1-1,-1 1 1,1-1 0,-1 0-1,1 0 1,0 0-1,-1 0 1,1 0 0,-1-1-1,4 0 1,8-4-114,0 0 1,0-1-1,0-1 1,19-12-1,-3-1-4000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20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 12056,'0'0'4645,"-4"12"-3825,-4 10-394,1 0 0,1 1-1,0 0 1,2 0 0,1 0 0,0 30 0,6-20 447,2 0-1,14 49 1,-12-58-495,-7-21-298,1 1-1,0-1 1,0 0-1,0 0 1,0 0-1,1 0 1,-1-1-1,1 1 1,0 0-1,0 0 1,0-1-1,0 1 1,0-1 0,0 0-1,1 0 1,2 2-1,-3-3-44,1 0 0,-1 0 0,1 0-1,-1 0 1,1-1 0,-1 1 0,1-1-1,0 0 1,-1 0 0,1 0 0,-1 0-1,1 0 1,0 0 0,-1-1 0,1 1 0,-1-1-1,1 0 1,-1 0 0,1 0 0,-1 0-1,3-2 1,4-1-13,-1-2-1,-1 1 1,1-1 0,-1 0-1,0 0 1,0-1 0,7-9-1,35-52-1936,-41 56 307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4912,'0'0'8586,"-10"2"-8160,-5 0-172,0 2 0,0 0 1,0 0-1,1 1 0,0 1 1,0 0-1,0 1 0,-13 10 1,20-12-169,0 1 1,0 0-1,1 0 1,0 0-1,0 1 0,0 0 1,1 0-1,0 1 1,1 0-1,-1 0 1,1 0-1,1 0 0,0 0 1,0 1-1,1-1 1,-3 15-1,1 12 100,2 1-1,1-1 1,2 0-1,9 62 1,41 139 468,-14-77-199,-11-44-157,-7-35-55,9 88-1,-19 105 177,-21-1 116,10-222-414,-1 84 493,-1-104 72,4-29-610,19-8 226,0 3-225,1 1 1,0 1-1,-1 0 0,27 2 0,-38 0-49,21 1 124,1 1 0,-1 1 1,53 14-1,-47-14 366,-27-3-192,-7 0-206,-3-23 103,2 12-3525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20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15272,'0'0'1407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0:21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40 9744,'0'0'6293,"-10"1"-5307,5 0-789,-36 4 564,39-4-602,-1-1-1,0 1 1,0 0-1,1 0 1,-1 0-1,0 0 1,1 1-1,-1-1 1,1 1 0,0-1-1,-1 1 1,1 0-1,0 0 1,-3 3-1,6 0 770,6-5-417,8-3-4,119-47 1485,-134 50-1995,22-13 513,-18 4-3048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12664,'0'0'8847,"2"9"-7943,4 46 627,0 84-1,-4-55-312,12 83 2314,-9-95-1074,-10-129-2413,-20-417-15,25 443-30,-1 16 0,0 0 0,2 0 0,0 0 0,0 0 0,7-25 0,-8 39 0,1 0 0,-1 0 0,0 0 0,1 0 0,-1 0 0,1 0 0,-1 0 0,1 0 0,0 0 0,-1 0 0,1 0 0,0 0 0,0 0 0,-1 1 0,1-1 0,0 0 0,0 1 0,0-1 0,0 0 0,0 1 0,0-1 0,0 1 0,0 0 0,0-1 0,0 1 0,0 0 0,0-1 0,1 1 0,-1 0 0,0 0 0,0 0 0,0 0 0,0 0 0,0 0 0,0 1 0,3-1 0,2 2 0,0 1 0,0-1 0,0 1 0,0 0 0,6 5 0,-5-4 0,119 80 0,-108-69 0,0 0 0,-1 0 0,-1 2 0,22 29 0,-36-43 0,83 123 0,-73-107 0,-2 2 0,0 0 0,-1 0 0,9 35 0,-17-52 0,0 1 0,0-1 0,0 0 0,-1 1 0,1-1 0,-1 0 0,0 1 0,-1-1 0,1 0 0,-1 1 0,0-1 0,0 0 0,0 1 0,-2 3 0,0-2 0,-1-1 0,1 0 0,-1 0 0,1-1 0,-1 1 0,-1-1 0,1 0 0,-1 0 0,-7 6 0,2-4 0,0 0 0,-1 0 0,0 0 0,0-2 0,0 1 0,-1-1 0,1-1 0,-1 0 0,0-1 0,0 0 0,0-1 0,0 0 0,-13-1 0,0-2 0,-1 0 0,1-2 0,0-1 0,0-1 0,-27-10 0,32 9 0,-3-2 0,41 19 0,3 0-3935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12160,'0'0'10327,"-11"5"-9601,5-3-599,-1 1-1,0-1-1,0 1 0,1 0 0,-1 1 0,1 0 1,0 0-1,0 0 0,0 1 0,1 0 1,-8 8-1,6-4 198,1 0 0,-1 1 0,2 0 1,-1 1-1,1-1 0,1 1 0,0 0 0,1 0 1,-4 20-1,6-30-252,1 1-1,0 0 1,0-1 0,0 1-1,0-1 1,0 1 0,0-1-1,0 1 1,0-1 0,1 1-1,-1-1 1,1 1 0,-1-1-1,1 1 1,0-1 0,-1 0 0,1 1-1,0-1 1,0 0 0,0 1-1,0-1 1,0 0 0,0 0-1,0 0 1,0 0 0,0 0-1,1 0 1,-1 0 0,0-1 0,1 1-1,-1 0 1,1-1 0,-1 1-1,1-1 1,-1 1 0,3-1-1,0 1 87,0-1 0,-1 0-1,1 0 1,0 0 0,0 0 0,0-1-1,0 1 1,-1-1 0,1 0-1,0 0 1,-1-1 0,1 1-1,5-4 1,-1 0-157,-2 0 0,1-1 0,-1 0 0,0 0 0,0 0 0,0-1 0,-1 0 0,0 0 0,4-8 0,6-14 0,13-33 0,-19 39 0,-7 21 0,-1-1 0,0 0 0,0 1 0,-1-1 0,1 0 0,0 0 0,-1 1 0,0-4 0,0 18 0,1-1 0,0 1 0,0 0 0,1 0 0,1-1 0,0 1 0,0-1 0,1 0 0,0 0 0,1 0 0,11 17 0,-13-25 0,-1 0 0,1 0 0,0 0 0,0-1 0,0 1 0,0-1 0,0 1 0,0-1 0,1 0 0,-1-1 0,1 1 0,-1-1 0,1 1 0,0-1 0,0 0 0,0 0 0,-1-1 0,1 1 0,0-1 0,4 0 0,8 0 0,0-2 0,0 0 0,24-6 0,-37 8 0,33-11 850,-18 2-5635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9648,'0'0'14259,"8"1"-13879,34 3 48,148 18 2415,-151-18-2268,9 3 242,-38-6-636,0 0 1,0-1-1,0 0 1,-1 0-1,1-1 1,13-3-1,5 1 326,-27 3-486,0 0 0,0 0 0,0 0 0,-1 0 0,1 0 0,0 0 0,0 0 0,0 0 0,0-1 0,0 1 0,0 0 0,0-1 0,0 1 0,0-1 0,0 1 0,0-1 0,-1 1 0,1-1 0,0 1 0,0-1 0,-1 0 0,1 1 0,0-1 0,-1 0 0,1 0 0,-1 0 0,1 1 0,-1-1 0,1 0 0,-1 0 0,0 0 0,1-2 0,4-10-469,-3 8-3835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11656,'0'0'15976,"10"-2"-15632,65-16 580,-50 11-405,2 1 0,28-3-1,-40 9-305,-1 0 0,0 1-1,21 4 1,-19-3 21,27 2 1,-6-3 49,-23 0-180,0 0 0,15-2 0,-12-1-39,-13 2-47,1 0 1,-1 0-1,0 0 0,1-1 1,-1 0-1,1 0 1,-1 0-1,0-1 1,0 1-1,0-1 1,0 0-1,0 0 1,6-4-1,-7 2-349,9-8 752,-6 4-4878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1 516 10248,'0'0'9318,"7"-8"-8917,112-107 1279,-88 84-1100,-2-1 0,-1-1-1,-2-1 1,-1-2-1,-2 0 1,19-42 0,-1-13 874,-31 69-750,-25 59 131,-11 45 0,20-61-761,2 0 0,0 1-1,1-1 1,0 36 0,3-54-61,0 0 0,1 0 1,-1 1-1,0-1 0,1 0 1,0 0-1,0 1 0,0-1 0,0 0 1,0 0-1,1 0 0,-1-1 1,1 1-1,0 0 0,0 0 1,0-1-1,0 1 0,0-1 0,1 0 1,-1 0-1,1 0 0,0 0 1,-1 0-1,1 0 0,0 0 1,0-1-1,0 0 0,0 0 0,0 0 1,0 0-1,0 0 0,1 0 1,-1-1-1,0 1 0,0-1 1,1 0-1,-1 0 0,0 0 0,1-1 1,4 0-1,-1-2 11,1 1 1,0-1-1,-1 0 0,0-1 1,1 1-1,-1-2 1,-1 1-1,1-1 0,-1 0 1,7-7-1,7-8 68,27-35 0,-28 32-36,-6 6 49,0 1 0,0-2 0,-2 0-1,0 0 1,-1-1 0,-1 0 0,11-31 0,-20 42 68,-4 9 0,-5 11-17,2 4-117,1 1-1,1 0 1,0 0 0,1 1-1,1-1 1,0 1-1,2 0 1,0 0-1,1 0 1,1 0-1,3 22 1,-1-26-39,2 1 0,-1-1 0,13 24 0,4 14 0,-21-51 46,0-1-1,0 1 1,0 0-1,1-1 1,-1 1-1,0 0 1,1-1 0,-1 1-1,1 0 1,-1-1-1,0 1 1,1-1-1,0 1 1,-1-1-1,1 1 1,-1-1 0,1 1-1,0 0 1,0-1-290,-1 0 0,1 0 1,-1 0-1,0 0 0,1 0 1,-1 0-1,1 0 0,-1 0 1,1 0-1,-1 0 0,1-1 1,-1 1-1,0 0 0,1 0 1,-1 0-1,1 0 0,-1-1 0,0 1 1,1-1-1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15472,'0'0'5113,"3"9"-4676,-2-7-403,3 11 175,-1-1 1,0 1-1,2 19 1,-3-14 74,-2-5 82,1 0-1,1 0 1,6 23 0,-8-35-309,0 0 1,1 0 0,-1 0 0,1 0-1,-1 0 1,1 0 0,-1 0-1,1 0 1,-1-1 0,1 1 0,0 0-1,0 0 1,-1 0 0,1-1 0,0 1-1,0 0 1,1 0 0,-1-1-23,-1 0-1,1 0 1,0 1 0,0-1 0,-1 0 0,1 0 0,0 0-1,0 0 1,-1-1 0,1 1 0,0 0 0,-1 0 0,1 0 0,0 0-1,-1-1 1,1 1 0,0 0 0,-1-1 0,2 0 0,2-2 34,0 0 0,0-1 0,0 0 0,-1 0 0,5-6 0,-6 8-86,22-33-594,-18 27-2109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15272,'0'0'3343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53 11352,'0'0'6271,"-2"14"-5773,-4 40 252,2 55 0,5-40 427,2 0-1,18 87 1,-19-145-569,1 0 0,0 0 0,7 16 0,-10-27-589,0 0 1,0 0-1,0 0 0,0 0 0,0 0 0,0 0 0,0 1 1,0-1-1,0 0 0,0 0 0,1 0 0,-1 0 0,0 0 1,0 0-1,0 0 0,0 1 0,0-1 0,0 0 1,0 0-1,0 0 0,1 0 0,-1 0 0,0 0 0,0 0 1,0 0-1,0 0 0,0 0 0,0 0 0,0 0 0,1 0 1,-1 0-1,0 0 0,0 0 0,0 0 0,0 0 1,0 0-1,1 0 0,-1 0 0,0 0 0,0 0 0,0 0 1,0 0-1,0 0 0,0 0 0,1 0 0,-1 0 0,0 0 1,0 0-1,0 0 0,0 0 0,0-1 0,0 1 1,0 0-1,0 0 0,1 0 0,-1 0 0,0 0 0,0 0 1,0 0-1,0 0 0,0-1 0,0 1 0,0 0 0,3-9 429,-1-9-137,-1 0 0,0-1 0,-2 1 0,-5-35 1,2 16-16,-2-21 374,-2 1 0,-31-107 0,29 127-340,4 17 211,-11-27-1,17 47-537,0-1 1,-1 0-1,1 1 0,-1-1 1,1 0-1,0 1 0,-1-1 1,1 0-1,0 1 0,0-1 1,0 0-1,0 0 0,0 1 1,-1-1-1,1 0 0,0 0 1,1 1-1,-1-1 0,0 0 1,0 0-1,0 1 0,0-1 1,1 0-1,-1 1 0,0-1 0,0 0 1,1 1-1,-1-1 0,1 0 1,-1 1-1,1-1 0,-1 1 1,1-1-1,-1 0 0,1 1 1,-1 0-1,1-1 0,-1 1 1,1-1-1,0 1 0,-1 0 1,1-1-1,0 1 0,-1 0 1,1 0-1,0-1 0,0 1 1,-1 0-1,1 0 0,0 0 1,1 0-1,4 0 8,1 0 0,-1 0 0,0 0 0,12 3 0,32 10-11,87 32 0,-114-36 0,-1 0 0,0 2 0,-1 1 0,0 0 0,-1 2 0,0 0 0,-1 2 0,-1 0 0,23 24 0,-35-32 0,8 8 0,0 1 0,-1 1 0,19 34 0,-30-47 0,1-1 0,-1 1 0,0 0 0,-1-1 0,1 1 0,-1 0 0,0 0 0,0 0 0,-1 0 0,1 0 0,-1 0 0,0 0 0,-1 0 0,1 0 0,-1 0 0,0 0 0,0 0 0,-1 0 0,1-1 0,-1 1 0,0 0 0,-4 6 0,-2 0 0,-1-1 0,0 0 0,0 0 0,0-1 0,-2-1 0,1 1 0,-1-2 0,-14 9 0,-9 2 0,-56 23 0,-32-3 0,118-37 0,0-1 0,0 1 0,0-1 0,0 0 0,0 0 0,-6-1 0,-4 0 0,34-4 225,-15 3-4385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349 486 6424,'0'0'6970,"-5"-10"-6571,-16-33-4,19 40-332,1 0 0,-1 1 0,0-1 0,0 1 1,0 0-1,-1 0 0,1 0 0,0 0 1,-1 0-1,1 0 0,-1 0 0,-5-2 1,-4-2 247,5 1-31,-1 0 0,1 1 0,-1 0 0,0 1-1,0 0 1,0 0 0,-1 1 0,1 0 0,0 0 0,-1 1 0,-15-1 0,18 2-170,1 0-1,0 1 1,0 0 0,0 0 0,-1 0-1,1 0 1,0 1 0,0 0 0,1 0-1,-1 0 1,0 0 0,1 1 0,-1 0-1,1 0 1,0 0 0,0 0 0,0 1-1,0 0 1,1 0 0,-6 6 0,6-5-58,-8 10 138,1 2 1,0-1-1,-7 19 0,15-30-151,0 0 0,0 0 0,1 0 0,-1 0 0,1 0 0,1 1 0,-1-1 0,1 0 0,0 0 0,0 1 0,0-1 0,1 0 0,0 0 0,0 0 0,0 0 0,3 6 0,-2-6-14,2 6 46,1 0-1,0-1 0,10 16 0,-13-23-56,0 0 0,0-1 0,1 1 1,-1-1-1,1 1 0,0-1 0,-1 0 0,1 0 0,0 0 0,0-1 1,1 1-1,-1-1 0,0 1 0,0-1 0,1 0 0,4 1 0,-4-1 2,0-1-1,0 0 1,0 1-1,1-1 0,-1-1 1,0 1-1,0 0 1,0-1-1,0 0 1,0 0-1,6-3 1,-3 1 4,0-1 1,0-1-1,0 1 1,11-11-1,-4 3 14,-1 0-1,-1-1 1,0 0-1,-1-1 1,0-1-1,-1 1 1,0-2-1,-2 1 0,0-1 1,0 0-1,-2-1 1,0 0-1,-1 0 1,-1 0-1,0-1 1,-1 1-1,-1-1 1,-1 0-1,-1-23 1,-1 28 5,-2 0 0,1 1 0,-2-1 0,0 1 0,0 0 0,-10-20 0,-3 1 77,-23-33-1,31 51-58,-1 1 1,1 0-1,-2 1 1,0 0-1,-15-12 1,22 19-27,-1 1 1,0-1 0,0 1-1,0 0 1,0 1-1,0-1 1,-1 1 0,1 0-1,-1 0 1,1 1 0,-1 0-1,0 0 1,1 0-1,-1 1 1,0-1 0,-11 2-1,14 0-22,0-1-1,0 1 0,0 0 0,0 0 1,0 0-1,0 0 0,1 1 1,-1-1-1,0 1 0,1-1 0,-1 1 1,1 0-1,-1 0 0,1 0 1,0 1-1,0-1 0,0 0 0,0 1 1,1-1-1,-1 1 0,0 0 1,1 0-1,0-1 0,0 1 0,0 0 1,0 0-1,0 0 0,0 0 1,1 0-1,0 0 0,-1 6 0,1-1-46,1 0 0,0 0 0,0 0 0,0 0 0,1-1 0,0 1 0,0 0 0,1-1 0,0 0-1,1 0 1,5 10 0,-2-8-140,0 0-1,1 0 1,9 8-1,-2-4-2853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22 13264,'0'0'6985,"8"6"-6439,1 0-359,-1-1-1,1 1 0,0-2 0,0 1 0,1-1 0,-1-1 1,1 1-1,0-2 0,0 1 0,12 0 0,-14-2 99,-1-1-1,0 0 0,0 0 0,0-1 1,0 0-1,0 0 0,0-1 1,11-3-1,-18 5-242,1-1-1,0 1 1,-1-1 0,1 1-1,-1 0 1,1-1 0,-1 1 0,1-1-1,-1 0 1,1 1 0,-1-1-1,0 1 1,1-1 0,-1 0-1,0 1 1,1-1 0,-1 0 0,0 1-1,0-1 1,0 0 0,0 1-1,1-1 1,-1 0 0,0 0-1,0 1 1,0-1 0,-1 0 0,1 1-1,0-1 1,0 0 0,0 1-1,0-1 1,-1 0 0,1 1-1,0-1 1,-1 0 0,1 1 0,0-1-1,-1 1 1,1-1 0,-1 0-1,0 0 1,-2-2 82,1 0-1,-1 0 1,0 0-1,0 0 1,-6-4-1,5 5-45,1 0 0,-1 0 0,1 0-1,-1 1 1,1 0 0,-1 0-1,0 0 1,0 0 0,0 0 0,1 1-1,-1-1 1,-7 1 0,4 1 26,0 0 1,0 0-1,0 1 1,0 0-1,0 0 0,-10 5 1,6-1 31,-1 0 1,1 1-1,0 0 1,1 1-1,0 0 1,0 1-1,-10 12 1,15-16-51,0 1 0,1 0 0,-1 0 0,2 1 1,-1-1-1,-3 10 0,6-14-42,0 0 1,1 1-1,-1-1 1,0 1-1,1-1 1,0 1-1,0-1 1,-1 1-1,2 0 0,-1-1 1,0 1-1,0-1 1,1 1-1,-1-1 1,1 1-1,0-1 0,0 0 1,0 1-1,0-1 1,0 0-1,1 1 1,1 1-1,2 3-26,1-1 0,0 1 0,1-2 0,-1 1 0,1-1 0,0 0 0,1 0 1,-1-1-1,1 0 0,0 0 0,0-1 0,0 0 0,0 0 0,17 2 0,-12-3-9,0-1 1,-1 0-1,1-1 0,0 0 1,-1-1-1,1-1 0,-1 0 0,1 0 1,21-9-1,77-36 842,-47 12-5641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13168,'0'0'7041,"-2"10"-6180,-6 33 101,2 0 0,0 56-1,6-74-551,8 157 2863,-2-97 576,-6-84-3850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15072,'0'0'4729,"9"1"-3917,92 3 2192,148-14 1,-239 9-2640,-1-1 0,1 0 0,0-1 1,-1 0-1,1 0 0,12-7 0,6-6-3666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1 747 13768,'0'0'4713,"9"-10"-3877,37-41 460,51-72 0,-56 57-35,62-133 0,-94 180-822,-1 1-1,-1-1 1,-1 0-1,0-1 0,4-28 1,-11 40 44,-1 6 83,-7 17 77,-12 25-238,3 1 0,-16 52 0,30-80-329,0 1 0,1 0 0,1-1 0,0 1-1,1 0 1,0 1 0,1-1 0,1 0 0,0 0-1,1 0 1,6 21 0,-8-33-60,1 1 1,0-1-1,0 0 0,0 1 0,0-1 1,0 0-1,0 0 0,1 0 0,-1 0 1,1 0-1,-1 0 0,1 0 0,0 0 1,0-1-1,0 1 0,0-1 1,0 1-1,0-1 0,0 0 0,1 0 1,-1 0-1,0 0 0,1 0 0,-1 0 1,0-1-1,1 1 0,-1-1 0,1 1 1,-1-1-1,1 0 0,-1 0 0,1-1 1,-1 1-1,1 0 0,-1-1 0,3 0 1,6-2 33,-1 0 0,0-1 0,0-1 0,0 1 0,0-2 0,16-11 0,-5 1 18,-1-1 0,0-1 0,-1-1 0,-1 0 0,16-24 1,70-115 405,-72 106-429,56-101-45,-87 152 0,0-1 0,-1 1 0,1-1 0,0 0 0,-1 1 0,1-1 0,-1 0 0,1 0 0,-1 1 0,0-1 0,1 0 0,-1 0 0,-1-3 0,-3 13 0,-53 189 0,49-157 0,1 1 0,2-1 0,1 43 0,3-52 0,1 34 0,0-59 0,1-1 0,0 1 0,0-1 0,0 0 0,0 1 0,1-1 0,0 0 0,0 0 0,4 5 0,-5-9 61,0 1-1,0-1 1,0 0 0,0 0 0,1 1-1,-1-1 1,0 0 0,1 0-1,-1 0 1,1 0 0,0 0-1,-1-1 1,4 2 0,10 2-4846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99 15776,'0'0'5199,"10"3"-4577,-4-2-522,0 1 37,0 0-1,1-1 1,0 1 0,-1-1 0,1-1 0,0 1 0,-1-1-1,1-1 1,0 1 0,12-3 0,-13 1 45,0-1-1,-1 0 1,1 0-1,0 0 1,-1 0 0,1-1-1,6-6 1,-10 8-113,0 1 1,-1-1-1,1 0 0,0 0 1,-1 0-1,0 1 1,1-1-1,-1-1 0,0 1 1,0 0-1,0 0 1,0 0-1,0 0 0,-1-1 1,1 1-1,-1 0 1,0-1-1,1 1 0,-1 0 1,0-1-1,0 1 1,0-1-1,-1 1 0,0-3 1,1 4-34,0 0-1,0 0 1,-1 0 0,1 0-1,-1 0 1,1 0 0,-1 0 0,1 0-1,-1 0 1,0 0 0,1 0 0,-1 0-1,0 1 1,0-1 0,0 0-1,0 0 1,1 1 0,-1-1 0,0 0-1,0 1 1,0-1 0,0 1-1,-1 0 1,0-1 0,0 1 15,0-1 1,-1 1 0,1 0-1,0 1 1,-1-1-1,1 0 1,0 1-1,0-1 1,-1 1-1,1 0 1,-3 1-1,-6 3 133,1 1-1,-1 0 0,-13 12 0,20-16-130,-2 3 50,0 0 0,0 0 0,1 0 0,-1 1 0,1-1 0,1 1-1,-1 1 1,1-1 0,-6 12 0,8-15-39,1 0 1,0 1-1,0-1 0,0 1 1,1-1-1,-1 1 0,1-1 1,-1 1-1,1 0 0,1-1 0,-1 1 1,0-1-1,1 1 0,0-1 1,-1 1-1,1-1 0,1 1 1,-1-1-1,0 0 0,1 0 0,0 0 1,3 5-1,0-2 23,0 0 0,0-1 0,1 0 0,0 0-1,0 0 1,1-1 0,-1 1 0,1-1 0,0-1 0,0 0 0,0 0 0,0 0 0,0-1-1,1 0 1,0 0 0,-1-1 0,10 1 0,-3-3-87,-1-1 0,1-1 0,-1 0 0,0-1 0,21-9 0,2 1 0,-20 6 427,25-12 1,-10 0-5240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14968,'0'0'5297,"-3"13"-4529,-6 23-87,1 0-1,-3 54 1,10 127 1647,5-171-1283,1 0-1,20 77 0,-25-122-1023,2 6 185,-1 0 1,1-1-1,1 1 1,-1-1 0,1 0-1,0 0 1,0 0 0,1 0-1,4 6 1,-7-11-214,0-1 1,1 1-1,-1 0 0,0-1 1,0 1-1,1-1 0,-1 1 0,0-1 1,1 0-1,-1 0 0,0 1 1,1-1-1,-1 0 0,0 0 1,1 0-1,-1 0 0,0 0 0,1-1 1,-1 1-1,0 0 0,1-1 1,-1 1-1,2-2 0,2 1-127,-1-1 0,0 0 0,1-1 0,-1 1 0,4-4 0,5-6-3963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15272,'0'0'2401,"12"-8"-1723,-3 1-520,-5 3-88,1 1 0,-1-1 1,1 1-1,0 0 1,0 1-1,0-1 0,0 1 1,1 0-1,-1 0 1,1 0-1,-1 1 1,1 0-1,0 0 0,10 0 1,-4 2 104,0 1 0,-1 1 0,1-1 0,-1 2 0,0-1 0,0 2 0,0-1 0,0 2 1,11 7-1,-5-2 109,-2 0 0,0 1-1,0 1 1,23 27 0,-11-9 394,-1 3 1,34 57-1,-52-78-394,-1 2 0,0-1 0,-1 1 1,-1 0-1,0 0 0,-1 1 0,0-1 1,-2 1-1,0 0 0,0 16 0,-2-27-218,0 0-1,-1 1 1,1-1-1,-1 0 1,-1 0-1,1 1 0,-1-1 1,0 0-1,0-1 1,0 1-1,-1 0 1,1-1-1,-1 1 0,-7 7 1,4-7 99,1 0-1,-1 0 1,0 0 0,0-1-1,0 0 1,-1 0 0,0-1-1,1 0 1,-13 4 0,3-3 83,-1 0 0,1-1 0,-1-1 1,1 0-1,-1-2 0,0 0 0,1 0 1,-30-6-1,-16-12 637,7 2-1865,19 12-2865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14968,'0'0'6607,"-6"11"-5815,1-2-607,-2 2 114,1 0 1,0 1-1,0-1 1,2 1 0,-1 0-1,-2 13 1,7-20-122,0 1 0,0-1 0,1 0 0,0 1 0,0-1 0,0 0 1,0 1-1,1-1 0,0 0 0,0 0 0,1 0 0,-1-1 1,1 1-1,0 0 0,0-1 0,0 0 0,1 0 0,0 0 0,0 0 1,0 0-1,0-1 0,0 0 0,1 0 0,-1 0 0,6 3 0,-8-6-174,-1 0-1,1 1 0,-1-1 0,1 0 0,-1 0 0,1 0 0,0 0 0,-1 0 0,1 0 0,-1 0 0,1-1 0,0 1 0,-1 0 0,1-1 0,-1 0 1,1 1-1,-1-1 0,3-1 0,5-5-3628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17383,'0'0'3368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9848,'0'0'10311,"10"-5"-9871,-3 1-333,-2 1-42,-1 1 0,1-1 0,0 1 0,0 1 0,0-1 0,0 1 0,0-1 0,0 1 0,1 1 0,-1-1 0,6 1 0,157-4 2344,-138 3-1994,402-31 3886,-315 22-3701,82 1 331,-110 6-554,58 3 216,58-4 46,-123 0-463,61-2 122,152-4 176,-181 13-430,26-1-28,70-2-16,-51 1 0,102-5 0,-178 0 0,58 1 0,-16 3 0,14 2 0,151 16 0,-102-6 0,-146-8 0,48-1 0,-3-1 0,-12-1 0,104-10 0,-90 2 0,51-9 0,35-2 0,-61 9 0,14 0 0,61 1 0,365-36 0,-503 38 0,7 0 0,87-22 0,-132 25 850,-6 3-5635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0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75 7136,'0'0'5896,"-10"-10"-5528,-34-31 33,40 38-298,-1 0 1,1 0 0,-1 1-1,1 0 1,-1 0-1,0 0 1,0 0-1,0 1 1,0 0 0,0 0-1,0 0 1,0 1-1,-1-1 1,1 1 0,0 0-1,-9 2 1,-5-1 334,9-1-273,1 1 0,-1 0 1,0 0-1,1 1 1,0 1-1,-1-1 0,1 2 1,0-1-1,1 1 1,-1 0-1,0 1 1,1 0-1,0 0 0,-9 9 1,16-13-155,0-1 0,0 1 0,1 0 0,-1-1 0,0 1 0,0 0 0,1 0 0,-1 0 0,1 0 0,-1-1 0,1 1 0,-1 0 0,1 0 0,-1 0 0,1 0 0,0 0 0,0 0 0,-1 0 0,1 0 1,0 0-1,0 0 0,0 0 0,0 0 0,0 0 0,0 0 0,0 0 0,1 0 0,-1 0 0,1 2 0,5 9-2397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5320,'0'0'6088,"9"-10"-5498,73-84 1648,-75 85-1879,1 2 0,0-1 0,0 1 0,0 0 0,1 1 1,0 0-1,10-5 0,-17 10-254,1 0 0,-1-1 1,0 1-1,0 0 0,1 0 0,-1 1 1,0-1-1,1 1 0,-1-1 0,1 1 1,-1-1-1,1 1 0,2 0 0,-4 1-68,1-1-1,-1 1 0,0 0 0,0-1 1,0 1-1,1 0 0,-1-1 0,0 1 0,0 0 1,0 0-1,-1 0 0,1 0 0,0 0 1,0 0-1,0 0 0,-1 0 0,1 0 0,0 1 1,-1-1-1,1 0 0,-1 0 0,0 1 1,1-1-1,-1 0 0,0 0 0,0 1 0,0 1 1,12 83 746,-9-51-466,3 0-1,11 45 0,-16-77-273,0 1 0,0-1 0,0 0 0,0 0 0,1 0 0,-1 0 0,1 0 0,0 0 1,0-1-1,0 1 0,0 0 0,0-1 0,1 0 0,-1 1 0,4 1 0,-4-3 0,1 0 0,-1 0 0,1-1-1,-1 1 1,1-1 0,-1 0 0,1 1 0,0-1-1,-1 0 1,1-1 0,-1 1 0,1 0 0,0-1-1,-1 1 1,1-1 0,-1 0 0,1 0 0,4-2-1,-1 0 3,0-1 0,-1 0 0,1 0 0,-1 0 0,0 0 0,0-1-1,0 0 1,0 0 0,-1 0 0,0-1 0,0 1 0,0-1 0,-1 0 0,0 0-1,0 0 1,0-1 0,2-11 0,3-11 71,-1 1 1,4-51-1,-11 74-99,6-61 145,-3 26 30,9-45 0,-11 84-182,-1-1-1,0 1 1,1-1-1,-1 1 1,1-1-1,-1 1 1,1-1 0,0 1-1,0 0 1,0-1-1,0 1 1,0 0-1,0 0 1,0 0-1,0-1 1,0 1-1,0 0 1,1 1-1,-1-1 1,0 0 0,1 0-1,-1 0 1,1 1-1,-1-1 1,1 1-1,-1-1 1,1 1-1,-1 0 1,1-1-1,-1 1 1,1 0-1,-1 0 1,1 0-1,0 0 1,-1 0 0,1 1-1,1-1 1,7 3 27,0-1 1,0 1-1,-1 1 0,16 6 1,-14-5-13,15 6 35,43 21 161,-64-28-126,0-1-1,0 1 0,-1 0 1,1 0-1,-1 0 0,5 7 1,-7-9-277,-1 0 0,1-1 0,-1 1 1,0 0-1,0 0 0,0 0 0,0 0 1,0 0-1,0 0 0,-1 0 0,1 1 1,-1-1-1,1 0 0,-1 0 0,0 0 1,0 1-1,0-1 0,0 0 0,-1 3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0 564 13056,'0'0'9546,"10"-4"-8949,0 0-433,0 0 0,0-1-1,-1 0 1,1-1-1,-1 0 1,11-11 0,29-27 710,-2-3 1,48-61 0,-63 66-486,6-5 560,-2-3 0,43-77-1,-52 79 1511,-41 63-2363,-55 115-96,61-111 0,0 0 0,2 1 0,0 0 0,1 0 0,-2 25 0,6-33 0,-1 3 0,1 1 0,1 19 0,0-31 0,0-1 0,1 1 0,0 0 0,-1 0 0,1 0 0,1-1 0,-1 1 0,0-1 0,1 1 0,0-1 0,0 1 0,0-1 0,0 0 0,4 4 0,-5-6 0,0 0 0,0 0 0,1 0 0,-1 0 0,1-1 0,-1 1 0,0 0 0,1-1 0,-1 1 0,1-1 0,0 1 0,-1-1 0,1 0 0,-1 0 0,1 0 0,-1 0 0,1 0 0,0 0 0,-1 0 0,1-1 0,-1 1 0,1 0 0,-1-1 0,1 1 0,-1-1 0,1 0 0,1-1 0,6-2 0,-1-1 0,-1 0 0,12-10 0,-19 15 0,29-27 0,-1-1 0,33-43 0,-5 5 0,33-43 0,-52 62 0,-33 46 0,-3 6 0,-1 9 0,-3 25 0,-1-1 0,2 53 0,2-80 0,1 1 0,1-1 0,0 0 0,0 0 0,1 0 0,0-1 0,1 1 0,1-1 0,6 14 0,-8-20 51,0-1 1,0 1-1,0-1 0,1 0 1,-1 0-1,1 0 1,0 0-1,-1 0 0,1-1 1,0 1-1,1-1 0,-1-1 1,0 1-1,1 0 1,-1-1-1,1 0 0,-1 0 1,9 1-1,6-1-996,-1 0-1,1-2 1,20-2-1,-31 3-183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13056,'0'0'9738,"-5"11"-8870,-1 2-671,-32 84 1614,33-80-1273,0 0 0,1 0-1,0 1 1,-1 22 0,5-39-493,0 8 370,0-1 0,0 0 0,2 10 0,-2-17-317,0 1 0,0-1 0,1 1 0,-1-1 0,0 0-1,1 1 1,-1-1 0,1 0 0,0 1 0,-1-1 0,1 0-1,0 0 1,0 1 0,0-1 0,0 0 0,-1 0-1,2 0 1,-1 0 0,0 0 0,0 0 0,0-1 0,0 1-1,1 0 1,-1 0 0,0-1 0,3 1 0,-3-1-102,0 0 0,0 0 1,0 0-1,0 0 0,0 0 1,0 0-1,0 0 1,0-1-1,0 1 0,0 0 1,0-1-1,0 1 0,0-1 1,1 0-1,6-4-3598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17791,'0'0'2648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13768,'0'0'8465,"-4"12"-7621,-3 10-528,-10 30 1110,-17 83 0,25-42 1164,3 110 1,6-195-2302,0-7-224,0 1 0,-1 0 1,1 0-1,0 0 0,1 0 0,-1 0 1,0 0-1,0 0 0,1 0 0,-1 0 1,1 0-1,0 0 0,-1 0 0,1-1 1,2 4-1,1-4 950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18391,'0'0'2498,"11"2"-1780,22 4 14,1-1-1,36 1 1,-41-6-249,100-3 1841,-103 1-1407,0-1 0,49-13 0,-10-5 17,-43 13-4649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1 616 12160,'0'0'7825,"8"-3"-7225,-2 1-497,0-1 0,0 1 1,0-1-1,-1 0 1,1-1-1,-1 1 0,0-1 1,0 0-1,0-1 1,5-4-1,164-188 2596,-156 178-2434,106-126 2319,-93 97 250,-65 97-2422,9-14 299,-24 44-1,43-66-607,0-1 0,1 1-1,0 0 1,1 0 0,0 1 0,1-1-1,-2 26 1,5-37-103,0 1 0,0-1 0,0 1 0,0 0 0,1-1 0,-1 1 0,1-1 0,-1 1 0,1-1 0,0 1 0,0-1 0,0 0 0,0 1 0,1-1 0,1 3 0,-1-3 0,-1-1 0,0 0 0,1 0 0,-1 0 0,0 0 0,1 0 0,-1 0 0,1-1 0,0 1 0,-1 0 0,1-1 0,0 1 0,-1-1 0,1 0 0,0 1 0,-1-1 0,1 0 0,0 0 0,0 0 0,-1 0 0,1 0 0,0-1 0,0 1 0,1-1 0,7-2 0,1-1 0,-2 0 0,1-1 0,0 0 0,-1 0 0,0-1 0,0 0 0,0-1 0,8-9 0,11-11 0,28-37 0,-27 30 0,-2-2 0,-2-1 0,26-50 0,-28 42 0,28-43 0,-50 87 0,0 0 0,0-1 0,0 0 0,0 0 0,0 1 0,0-1 0,0 0 0,0 0 0,-1 0 0,1 0 0,0 0 0,-1 0 0,1-4 0,-22 51 0,-20 84 0,35-105 0,2 0 0,0 1 0,0 39 0,3-22 0,0-19 0,1 0 0,5 41 0,-5-62 34,0-1 0,1 1 1,-1-1-1,1 1 0,0-1 0,-1 0 0,1 1 0,0-1 1,0 0-1,0 1 0,-1-1 0,2 0 0,-1 0 0,0 0 1,0 0-1,0 0 0,0 0 0,1 0 0,-1 0 0,0 0 1,1 0-1,-1-1 0,1 1 0,-1-1 0,1 1 0,1 0 1,3 0-442,0-1 0,1 1 0,-1-1 0,12-1 0,-6 1-2416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17 148 4416,'0'0'9161,"8"-4"-8818,26-11 1,-31 14-271,1 0 0,-1 0 1,0 0-1,0 1 1,0-1-1,1 1 1,-1 0-1,5 0 0,9 0 264,-8-1-166,1 0 1,-1-1 0,0-1-1,0 1 1,0-1-1,10-6 1,-16 8-122,-1 0 0,0-1 1,1 1-1,-1-1 0,0 1 0,0-1 0,0 0 1,0 0-1,0 0 0,0 0 0,-1 0 1,1-1-1,-1 1 0,1 0 0,-1-1 1,0 1-1,0-1 0,0 1 0,0-1 0,0 0 1,-1 1-1,1-1 0,-1 0 0,0 1 1,0-1-1,0-4 0,0 5-22,-1 0 0,1 0 1,-1 0-1,0 1 0,0-1 0,0 0 0,0 0 1,0 1-1,0-1 0,0 0 0,0 1 0,-1-1 1,1 1-1,0 0 0,-1-1 0,0 1 0,1 0 0,-1 0 1,1 0-1,-1 0 0,0 0 0,0 1 0,0-1 1,0 0-1,0 1 0,1-1 0,-4 1 0,-1-2 27,0 2 0,0-1 0,-1 0 0,1 1 0,0 0 0,0 1 0,-11 1 0,10 0 1,0 0 0,0 0 0,1 0-1,-1 1 1,1 0 0,-1 1-1,1-1 1,0 1 0,0 0-1,1 1 1,-1 0 0,1-1 0,0 2-1,0-1 1,0 0 0,1 1-1,-7 12 1,9-14-20,1-1 1,-1 1-1,1 0 1,0 0-1,0 0 0,1 0 1,-1 1-1,1-1 0,0 0 1,0 0-1,0 0 1,0 0-1,1 0 0,-1 1 1,1-1-1,0 0 0,1 0 1,-1-1-1,3 6 1,-1-2 22,1 0 0,0-1 0,0 1 1,1-1-1,0 0 0,0 0 0,1 0 1,-1-1-1,9 6 0,-7-5 11,1-1 0,0-1-1,0 1 1,0-1 0,0-1 0,1 0-1,0 0 1,-1 0 0,1-1 0,17 2-1,-14-4 10,0 0-1,0 0 1,0-1-1,0 0 0,-1-1 1,1-1-1,21-7 1,17-5 133,-30 11-3098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5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4616,'0'0'10304,"11"-1"-9951,39 0 498,71 7 0,-76 1-458,0-2-1,0-3 0,50-2 1,105-3 576,-85 4 123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5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6520,'0'0'11486,"13"1"-11283,200 14 771,-174-14-767,289-5 1148,-258 3-669,-62 4-439,-4 0-3078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1:5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5920,'0'0'12799,"2"15"-12669,21 230 411,25 196 579,-46-423-1064,11 52 517,-13-64-716,1-30 3569,-1-417-3343,3 195-34,6 131-16,-4 72-5,-5 28-25,-1 14-5,1-1 1,0 0 0,0 1-1,0-1 1,0 1-1,0-1 1,0 0 0,0 1-1,1-1 1,-1 0-1,0 1 1,1-1 0,0 1-1,-1-1 1,1 1-1,0-1 1,0 1 0,0-2-1,1 3 0,0 1 0,0 0 0,0 0 0,0 0 0,-1 0 0,1 0 0,0 0 0,-1 0-1,3 2 1,-2-1 1,39 26 0,-2 2 1,-1 1 0,-1 3 0,57 66-1,-60-54-14,-1 1 0,-3 2-1,27 57 1,-46-82 8,-1 0 0,-1 0 0,-2 1 0,0 0 0,-1 0-1,-2 1 1,-1-1 0,0 1 0,-2 32 0,-2-49 12,0 0 0,0 0-1,-1 0 1,0-1-1,0 1 1,-1 0 0,0-1-1,0 0 1,-1 0 0,0 0-1,-1 0 1,-7 10 0,7-12 5,-1 0 1,0 0 0,-1-1 0,1 0 0,-1 0 0,0 0 0,-1-1 0,1 0 0,-1 0 0,1-1 0,-1 0 0,0 0 0,-11 2 0,-24 2 122,0-2 1,0-1-1,-78-5 1,50 0 122,69 1-525,-5 2 686,6 2-4122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4312,'0'0'15902,"12"-5"-15501,1 0-327,86-33 1196,-62 27-899,1 2 0,0 1 0,0 3 0,61-3 0,-63 8-237,-1 2 0,42 7 1,112 12 369,-147-21-340,-1-2 1,77-14 0,-66 9-63,213-12 348,-167 10-287,10 0 193,-81 11-171,-24-1-203,0-1 0,0 1 0,0-1 0,1 0 0,-1 0 0,0 0-1,0 0 1,0-1 0,1 1 0,-1-1 0,0 0 0,0 0 0,0 0 0,0 0 0,4-2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5320,'0'0'13458,"-11"10"-13261,-8 7-56,-20 25-1,31-33-66,1 0-1,0 1 1,1 0-1,0 0 0,1 1 1,-8 18-1,7-9 111,1 1 0,0-1 1,2 1-1,0 0 0,1 41 0,2-59-140,0 1 0,1 0 0,0-1 0,0 1 0,0-1 0,0 1 0,0-1 0,0 0 0,1 1 0,0-1 0,0 0 0,0 0 0,0 0 0,0 0 0,0 0 0,1 0 0,0-1 0,-1 1-1,1-1 1,0 0 0,0 0 0,0 0 0,0 0 0,1 0 0,-1-1 0,0 0 0,1 1 0,6 0 0,-4 0 32,0-1 1,0-1-1,0 1 1,1-1-1,-1 0 1,0 0-1,0-1 1,1 0-1,-1 0 1,0 0-1,0-1 1,0 0-1,0 0 1,-1-1-1,1 1 0,6-5 1,-6 3-196,8-5 473,-7 3-3594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1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87 105 5120,'0'0'3848,"2"-9"-3630,6-31 74,-7 38-207,0 0-1,-1 0 1,0 1-1,1-1 1,-1 0-1,0 0 1,0 0-1,0 0 0,0 1 1,0-1-1,-1 0 1,1 0-1,0 0 1,-1 1-1,0-1 1,1 0-1,-1 1 1,0-1-1,0 0 0,0 1 1,0-1-1,0 1 1,0-1-1,0 1 1,0 0-1,-1-1 1,1 1-1,-1 0 1,1 0-1,-1 0 0,1 0 1,-2-1-1,0 2 28,1-1 0,0 0-1,-1 1 1,1-1-1,0 1 1,-1 0 0,1 0-1,0 0 1,-1 0-1,1 1 1,0-1 0,-1 0-1,1 1 1,0 0-1,0-1 1,-1 1 0,1 0-1,0 0 1,0 0-1,-3 3 1,2-2-1,1 1 1,0-1-1,0 1 1,0 0-1,0 0 1,0-1-1,1 1 1,-1 0-1,1 1 1,0-1-1,0 0 1,0 0-1,0 0 1,1 1-1,-1 4 0,1-6-47,-1 0 0,1-1 0,0 1-1,0 0 1,0 0 0,0 0-1,1 0 1,-1 0 0,0-1-1,1 1 1,-1 0 0,1 0 0,0-1-1,0 1 1,-1 0 0,1-1-1,0 1 1,0-1 0,1 1-1,-1-1 1,0 1 0,0-1 0,1 0-1,-1 0 1,1 1 0,-1-1-1,1 0 1,-1 0 0,4 1-1,-4-2-5,1 0-1,-1-1 1,1 1-1,-1 0 0,0-1 1,1 1-1,-1 0 0,0-1 1,0 0-1,1 1 0,-1-1 1,0 0-1,0 0 1,0 1-1,0-1 0,2-2 1,15-17 624,-17 18-594,0-1 0,-1 0 0,1 0 0,-1 0 0,0 0 0,0 0 0,0 0-1,0 0 1,0 0 0,-1 0 0,-1-5 0,2 6-52,0 1 1,0 0-1,-1-1 0,1 1 0,0 0 0,-1-1 0,1 1 0,-1 0 0,0 0 0,1-1 0,-1 1 0,0 0 0,0 0 0,0 0 0,0 0 0,0 0 0,0 0 0,0 0 1,0 0-1,0 0 0,0 1 0,0-1 0,0 0 0,-1 1 0,-2-2 0,3 3-16,0-1 0,0 0 0,0 1 0,0-1 0,0 1 0,0-1 1,0 1-1,0-1 0,0 1 0,0 0 0,0-1 0,0 1 0,0 0 0,0 0 0,1 0 0,-1 0 0,0 0 0,1 0 0,-1 0 1,0 1-1,-1 1-7,1 0 1,0-1-1,0 1 0,0 0 1,0-1-1,0 1 1,0 0-1,1 4 1,0 1-54,1-1 1,0 1 0,0 0 0,3 7-1,1 1-2563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59 5520,'0'0'5448,"2"-9"-5014,4-22-450,-4 15 837,-2 14 652,0 5 1036,-6 28-2030,2 1 1,1-1 0,3 57-1,0-8 88,1 143 994,1-87-333,0-110-865,1 11 234,-3-35-549,-1-1 0,1 1 0,0 0 0,-1-1 0,1 1 0,-1-1 0,1 1 0,-1 0 1,0-1-1,0 0 0,1 1 0,-1-1 0,0 1 0,0-1 0,-1 0 0,1 0 0,0 0 0,0 0 0,-2 2 1,3-3-108,-1 0 1,1 0-1,-1 0 1,1 0-1,-1 0 1,1 0-1,-1 0 1,1 0 0,-1 0-1,1 0 1,0 0-1,-1 0 1,1 0-1,-1 0 1,1 0-1,-1 0 1,1 0 0,-1 0-1,1-1 1,0 1-1,-1 0 1,1 0-1,-1-1 1,1 1-1,0 0 1,-1-1 0,1 1-1,0 0 1,-1-1-1,1 1 1,0-1-1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12864,'0'0'3398,"14"-3"-3163,24-4 75,0 2 0,1 1 0,-1 2 0,1 1 0,0 3 0,-1 1 0,40 8 0,-37-3 148,-25-6-119,0 0-1,-1 2 1,1 0-1,-1 1 1,0 0-1,21 11 1,-23-10-151,-8-4-2820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1 672 4912,'0'0'7149,"11"-13"-6881,12-15 28,34-55 0,-34 50 37,0 1-1,31-32 1,-23 29 167,27-41 1,-32 37-137,-16 27-108,0-1 0,-1 0 0,-1-1-1,-1 0 1,0 0 0,0-1-1,5-20 1,-13 27 602,-3 18-545,-3 22-63,-16 42 1,13-43-135,-12 57 0,18-59-53,1 0 0,1 45 0,3-58-17,1 0-1,0 0 1,1 0 0,1 0 0,0 0 0,8 19-1,-11-34-35,-1 0 0,1 0-1,0 0 1,-1 0-1,1 0 1,0 0 0,-1 0-1,1 0 1,0 0 0,0 0-1,0 0 1,0 0-1,0 0 1,0-1 0,0 1-1,0 0 1,1-1 0,-1 1-1,0-1 1,0 0-1,0 1 1,1-1 0,-1 0-1,0 1 1,0-1 0,1 0-1,-1 0 1,0 0-1,0 0 1,1-1 0,-1 1-1,0 0 1,0 0 0,1-1-1,-1 1 1,0-1-1,0 1 1,0-1 0,0 1-1,2-2 1,5-2 50,1-1 1,-1-1-1,0 0 0,7-7 1,-12 11-51,40-38 187,-2-2 0,-1-1-1,-3-3 1,34-53 0,-45 60-66,-3-2 0,-2-1 0,-1 0 0,27-86 0,-42 103-34,-5 24-91,1 1 0,-1-1 0,0 0 0,0 0 0,1 1 0,-1-1 0,0 0 0,0 0 0,0 1 0,0-1 0,0 0 0,0 0 1,0 0-1,0 1 0,0-1 0,-1 0 0,1 0 0,0 1 0,0-1 0,-1 0 0,1 1 0,-1-1 0,1 0 0,-4 6 29,-12 32-13,2 1 0,1 1-1,2-1 1,2 2 0,2-1 0,1 1-1,2 1 1,1-1 0,3 0 0,1 1 0,9 55-1,-8-85 4,-1 1 0,2-1 0,-1 1 0,1-1-1,1 0 1,0-1 0,1 1 0,0-1 0,8 13-1,-12-23-22,-1 0 0,0 1 0,0-1 0,1 0 0,-1 0-1,0 1 1,1-1 0,-1 0 0,0 0 0,1 0 0,-1 0 0,1 1-1,-1-1 1,0 0 0,1 0 0,-1 0 0,1 0 0,-1 0 0,0 0-1,1 0 1,-1 0 0,1 0 0,-1 0 0,0 0 0,1 0 0,-1-1-1,0 1 1,1 0 0,-1 0 0,0 0 0,1 0 0,-1-1 0,0 1-1,1 0 1,-1 0 0,1-1 0,13-12-19,-8 7-17,10-5-3,-5 5-2989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12360,'0'0'1082,"-4"12"-604,-1 1-400,-5 12 422,2 0 0,-6 33 1,12-51-322,1 0 0,0 0 0,0 0 0,1 0 0,0 0 0,0 0 0,1 0 0,0 0 0,0 0 0,0 0 0,1 0 0,0 0 0,1-1 0,-1 1 0,5 6 0,-6-12-141,0 0 0,0 0 0,0 0 0,0 0-1,0 0 1,0 0 0,0 0 0,1 0 0,-1-1-1,0 1 1,1 0 0,-1-1 0,0 0-1,1 1 1,-1-1 0,1 0 0,-1 1 0,1-1-1,-1 0 1,1 0 0,-1 0 0,1 0 0,-1 0-1,0-1 1,1 1 0,-1 0 0,1-1 0,-1 1-1,0-1 1,1 1 0,1-2 0,4-1-667,0-1 1,-1 0-1,12-8 1,-18 12 618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11352,'0'0'3280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6824,'0'0'4890,"17"1"-4426,348 12 1294,-62-8-290,-185-4-888,33-7 227,-93 1 106,115 8 0,-151-2-544,-16 0-142,1-1 0,-1 1 0,1 0 0,7 3 0,-12-1-2522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1 716 8336,'0'0'3313,"10"-10"-2716,28-29-197,104-110 682,-121 124-951,143-172 981,-120 140-138,54-97 0,-89 138-385,-10 19 111,-14 27-221,-11 20-239,3 1 0,-29 90-1,33-79-139,9-31 19,1 1 0,-9 56 0,18-84-98,0 0-1,0-1 1,0 1-1,0-1 1,1 1-1,0 0 1,-1-1-1,1 1 0,0-1 1,1 1-1,-1-1 1,1 0-1,1 4 1,-2-6-11,0 1 0,0-1 0,0 0 0,0 0 0,0 0 0,0 0 0,1 0 0,-1 0 0,0-1 0,0 1 0,1 0 1,-1-1-1,0 1 0,1 0 0,-1-1 0,1 0 0,-1 1 0,0-1 0,1 0 0,-1 0 0,1 0 0,-1 0 0,1 0 0,-1 0 0,1 0 0,-1 0 1,1 0-1,-1-1 0,1 1 0,-1-1 0,0 1 0,1-1 0,-1 0 0,2 0 0,15-10 47,-1 0-1,0 0 1,0-2-1,-1 0 1,-1-1-1,0 0 1,-1-1-1,-1-1 1,16-24-1,5-14 102,46-97 0,4-47 234,-84 197-389,2-6 47,0 0 0,1 1-1,0-1 1,0 1 0,0 0-1,8-12 1,-10 18 2,-6 70 112,0-24-145,2-2 7,0 4 39,1 1 0,2-1 0,8 50 0,2-2 287,-10-96-346,0 0 1,0 0-1,0 1 0,0-1 0,0 0 0,0 0 0,0 0 0,0 1 0,0-1 1,1 0-1,-1 0 0,0 0 0,0 1 0,0-1 0,0 0 0,0 0 0,0 0 1,0 1-1,1-1 0,-1 0 0,0 0 0,0 0 0,0 0 0,0 0 0,1 1 0,-1-1 1,0 0-1,0 0 0,0 0 0,1 0 0,-1 0 0,0 0 0,0 0 0,1 0 1,-1 0-1,0 0 0,0 0 0,0 0 0,1 0 0,-1 0 0,0 0 0,0 0 1,1 0-1,-1 0 0,0 0 0,0 0 0,0 0 0,1 0 0,-1 0 0,0 0 1,0-1-1,0 1 0,1 0 0,8-8-2151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0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41 187 7328,'0'0'7032,"13"2"-6491,43 2-10,-50-4-423,0-1 0,0 0 0,1 0 0,-1 0 0,0-1 0,0 0 0,0 0 0,-1 0 0,1-1 0,0 0 0,-1 0 0,0 0 0,1-1 0,-2 0 0,1 0 0,0 0 0,-1-1 0,8-9 0,-10 12-41,1-1 0,-1 0 0,0 0 0,0 0 0,0-1 0,-1 1 0,1 0 0,-1-1 0,0 1 0,0-1 0,0 1 0,0-1 0,0 1 0,-1-1 0,0 0 0,0 0 0,0 1 0,0-1 0,0 0 0,-1 1 0,0-1 0,1 1 0,-1-1 0,-1 1 0,1-1 0,0 1 0,-1-1 0,0 1 0,0 0 0,-3-4 0,2 4-28,1 1 1,-1-1-1,0 1 1,0 0-1,0 0 1,0 1-1,-1-1 1,1 1-1,0-1 1,-1 1-1,1 0 1,-1 1-1,1-1 1,-1 0-1,1 1 1,-1 0-1,1 0 1,-1 0-1,0 0 1,1 0-1,-1 1 1,1 0-1,-1 0 1,1 0-1,-7 2 1,2 0 12,1 0 0,0 1 0,0-1 0,0 1 1,0 1-1,1-1 0,-1 1 0,1 0 1,0 1-1,-10 11 0,9-8 21,1 1-1,0 0 1,0 0 0,1 1 0,0-1-1,-4 13 1,8-20-48,0 1 0,0 0-1,1 0 1,-1 0 0,1-1 0,0 1 0,0 0-1,0 0 1,0 0 0,1 0 0,0-1 0,-1 1-1,1 0 1,1 0 0,-1-1 0,0 1 0,1-1-1,0 1 1,0-1 0,0 0 0,4 5 0,-2-3 8,1-1 0,0 1 1,0-1-1,1 0 1,-1-1-1,1 1 0,0-1 1,0 0-1,0-1 1,0 1-1,7 1 0,5 0 78,0 0 0,30 2 0,-33-5-5,1-1 0,-1-1 0,0 0 1,0-1-1,0 0 0,19-7 0,-27 7-698,0-1 1,0 0-1,0 0 1,9-6-1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303 452 6328,'0'0'6738,"-10"-10"-6206,-33-30 4,40 37-421,0 1 0,-1 0-1,1-1 1,-1 1 0,1 0 0,-1 1-1,0-1 1,0 1 0,0-1-1,0 1 1,0 0 0,0 1 0,0-1-1,0 1 1,0 0 0,0 0-1,0 0 1,0 0 0,0 1 0,0-1-1,-8 3 1,2 1 131,0 0-1,0 0 1,0 1-1,1 1 1,0-1-1,-10 9 1,11-8-45,-1 1 1,1 0 0,1 1 0,-1 0-1,1 0 1,0 1 0,-5 10-1,10-16-159,0 0 0,0 0 0,1 0 0,-1 0 0,1 0 0,0 0 0,0 0 0,0 1 0,0-1 0,1 0-1,0 1 1,-1-1 0,1 1 0,0-1 0,0 1 0,1-1 0,-1 0 0,1 1 0,0-1 0,0 0 0,0 0-1,0 1 1,0-1 0,1 0 0,-1 0 0,3 3 0,0-2 26,-1 1 0,1-1-1,0 0 1,0 0 0,0 0 0,0 0-1,1-1 1,0 0 0,0 0 0,0 0-1,7 3 1,-9-5-46,-1-1 0,1 1 0,0-1 0,0 1 0,0-1 0,-1 0 0,1 0 0,0 0 0,0 0 0,0 0 1,-1-1-1,1 0 0,0 1 0,0-1 0,-1 0 0,1 0 0,0 0 0,-1-1 0,1 1 0,-1-1 0,0 1 0,1-1 0,-1 0 0,3-3 0,7-7 31,-1-1 0,0 0-1,-1 0 1,-1-1 0,0-1 0,-1 0 0,0 0-1,-1 0 1,-1-1 0,0 0 0,-1-1 0,4-26-1,-5 14 29,-1-1-1,-1 0 0,-2 1 0,-1-1 1,-1 0-1,-8-38 0,6 48 46,-12-37 0,14 51-82,-1 0 1,0 0-1,0 1 0,0-1 1,0 0-1,-1 1 0,0 0 1,0 0-1,0 0 1,-7-5-1,8 8-17,0 1 0,1 0 0,-1-1-1,0 1 1,-1 0 0,1 0 0,0 1 0,0-1 0,0 1 0,0-1-1,-1 1 1,1 0 0,0 0 0,0 0 0,-1 1 0,1-1 0,-5 2 0,6-1-29,1-1 1,-1 0-1,0 1 1,0 0-1,1-1 1,-1 1-1,0 0 1,1 0-1,-1 0 1,0 0-1,1 0 1,0 0-1,-1 0 1,1 0-1,0 1 1,-1-1-1,1 0 1,0 1-1,0-1 1,0 1-1,0-1 1,0 1-1,1 0 1,-1 0-1,0-1 1,1 1-1,-1 0 1,1 0-1,0-1 1,0 1 0,-1 0-1,1 2 1,7 8-615,-4-9-2252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41 7528,'0'0'4132,"-6"10"-3592,-4 9-308,1 1 0,1-1 0,1 2 0,0-1 0,2 1 0,0 0 0,1 0 0,-1 35 0,5-6 250,3 0 1,1 0 0,3 0-1,13 50 1,28 54 1528,-35-116-681,-11-34-658,0-11-175,-1-12-131,-2-163 696,-28-209 0,23 356-713,-14-41-1,18 71-312,-1-9 75,3 12-82,-1 0 0,1-1 0,-1 1 0,0 0 1,0 0-1,0-1 0,0 1 0,-2-3 0,3 5-24,0 0 0,0 0-1,-1 0 1,1-1 0,0 1 0,0 0-1,0 0 1,0-1 0,-1 1-1,1 0 1,0-1 0,0 1 0,0 0-1,0 0 1,0-1 0,0 1-1,0 0 1,0-1 0,0 1 0,0 0-1,0-1 1,0 1 0,0 0-1,0 0 1,0-1 0,0 1 0,0 0-1,0-1 1,0 1 0,0 0-1,1-1 1,-1 1 0,0 0 0,0 0-1,0-1 1,0 1 0,1 0-1,-1 0 1,0 0 0,0-1 0,1 1-1,-1 0 1,0 0 0,0 0-1,1 0 1,-1-1 0,0 1 0,0 0-1,1 0 1,-1 0 0,0 0-1,1 0 1,-1 0 0,0 0 0,1 0-1,18 1 103,58 18 2,68 20-7,-121-31-82,-1 2-1,0 0 0,44 27 0,-35-16 3,-1 1 0,0 2 0,-2 1 0,45 49 0,-64-62-12,-1 1-1,-1 0 0,0 0 0,0 0 1,-1 1-1,6 18 0,-10-21-5,0-1 0,0 1 0,-1 0-1,-1 0 1,0 0 0,0 0 0,-1 1 0,-1-1-1,-2 18 1,1-21 2,0 0 0,-1 1-1,0-1 1,0-1 0,-1 1 0,0 0-1,0-1 1,-1 0 0,0 0 0,0 0-1,-1-1 1,0 0 0,0 0 0,0 0-1,-1-1 1,0 0 0,0 0-1,-8 4 1,-14 7 36,-1-2 0,-1-1 0,-39 11 1,42-16 38,1-1 0,-2-1 1,1-2-1,-1 0 0,1-2 1,-1-1-1,0-2 0,-48-6 1,48-1 189,7 2-769,6 4-2666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33 192 6224,'0'0'11487,"11"-2"-11135,2 0-278,54-10 570,-58 10-508,-1-1 1,0 0-1,1 0 1,-1 0 0,-1-1-1,14-9 1,-16 9-15,1-1 0,0 0 0,-1 0 0,0-1 0,-1 1 0,1-1 0,-1 0 0,0 0 0,3-8 0,-6 12-89,0 0 0,0 0 0,0-1 0,0 1 0,0 0 0,-1-1 0,1 1 0,-1 0-1,0-1 1,0 1 0,0-1 0,0 1 0,0 0 0,0-1 0,-1 1 0,1 0 0,-1-1 0,0 1 0,1 0 0,-1-1 0,0 1 0,0 0 0,-1 0 0,1 0 0,0 0 0,-1 0 0,1 0 0,-1 1-1,0-1 1,1 0 0,-3-1 0,1 1 4,0 1-1,0-1 0,1 1 1,-1 0-1,0 0 0,0 0 1,-1 0-1,1 1 0,0-1 1,0 1-1,0 0 0,0 0 1,-1 0-1,1 0 0,0 0 1,0 1-1,0-1 1,0 1-1,0 0 0,-5 2 1,-1 0 20,0 1 0,0 0 0,1 1 1,0 0-1,-12 9 0,11-7-10,0 1 1,0 0-1,1 1 1,1 0-1,-1 1 0,1-1 1,1 1-1,0 1 1,0-1-1,-5 14 0,9-17-19,0 0-1,0 0 1,0-1-1,1 1 1,0 0-1,0 0 0,0 1 1,1-1-1,0 0 1,1 0-1,0 0 1,0 0-1,0 0 0,1 0 1,0-1-1,0 1 1,1 0-1,4 7 1,-3-6 4,1 1 1,0-1-1,1 0 1,0-1-1,0 1 1,1-1-1,0-1 1,0 1 0,0-1-1,1 0 1,0-1-1,0 0 1,0 0-1,1-1 1,0 0-1,0 0 1,0-1 0,0 0-1,0-1 1,1 0-1,-1 0 1,1-1-1,-1 0 1,1-1-1,0 0 1,-1 0-1,1-1 1,16-4 0,1-2 32,-1-1 1,0-1 0,0-1-1,27-15 1,-23 10-57,0 2 0,34-10 1,-30 14-46,20-6-3254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6128,'0'0'6321,"12"3"-6052,-1-1-198,0 1 8,1-1 0,-1 0-1,1 0 1,-1-2 0,13 0 0,38-2 857,118-21 0,-130 15-502,98-1 0,-105 7-294,39 4 337,154 23 0,-102-8-52,-131-17-416,228 21 529,-160-18-363,89-7 0,-67-1 44,97 7 1,96 21 319,-184-14-430,-51-5-58,98 9 160,158-6-1,-38-14 51,219-17 168,121-40 498,-566 60-855,364-52 532,-189 23-363,-118 19-149,219-26 119,308-36 213,-594 72-399,121-11 190,196 7 0,-118 7 94,-183-1-199,-1 2 0,1 2 0,48 9 0,10 8 207,-100-16-393,-8 1 350,-8 0-3514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5824,'0'0'3209,"5"-10"-2692,0-2-348,-1 4 23,-1 0 0,2 0 1,7-12-1,-9 8 700,0 3 70,-2 20-14,-6 240 1730,-4-72-1499,0 22 201,8-119-734,-2-45-133,3 1 0,1-1 0,9 52 0,-3-71 143,-6-18-632,-1 1 1,0-1-1,1 0 1,-1 1-1,0-1 1,1 0-1,-1 1 1,0-1-1,1 0 1,-1 0-1,1 0 1,-1 1-1,1-1 1,-1 0-1,0 0 1,1 0-1,-1 0 1,1 0-1,-1 0 1,1 0-1,-1 0 1,1 0-1,0 0 1,2-1 11,0-1-1,-1 1 1,1-1 0,-1 0-1,1 1 1,-1-1 0,1 0 0,-1 0-1,4-5 1,15-17-2815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6728,'0'0'9216,"0"11"-8645,9 263 2175,-1-89-990,-8-142-1162,-1 0 0,-12 63 0,12-100-568,-2 11 459,1-15-177,-1-9-67,1-4-242,0 0-1,1 1 0,0-15 1,0 4-2475,1 18 1661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1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11760,'0'0'2482,"14"-4"-2183,47-13 294,0 2 0,106-11 0,-129 25-245,25-2 1405,119 10 0,-151-4-988,16 2-2315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1 635 4512,'0'0'11430,"14"-12"-11003,0 2-302,-4 3-33,0 0 0,-1-1 0,-1 0 1,1 0-1,-1-1 0,0 0 0,11-17 0,6-14 580,-2-1 0,23-57-1,-42 89-414,0 0 1,0 0-1,1 1 0,6-10 1,-8 10 263,-6 15-114,-25 100 71,-10 42-148,34-124-258,0 0 1,2 0 0,1 50-1,1-71-56,0 0 1,1 0-1,-1 0 0,1 0 0,0 0 0,0 0 0,1 0 0,-1 0 1,1-1-1,0 1 0,0-1 0,3 6 0,-3-7-6,-1-1-1,1 0 1,-1 0 0,1 0-1,0 0 1,-1 0-1,1 0 1,0 0 0,0 0-1,-1-1 1,1 1-1,0-1 1,0 1-1,0-1 1,0 0 0,0 1-1,0-1 1,0 0-1,0-1 1,0 1 0,0 0-1,-1 0 1,1-1-1,0 1 1,0-1 0,0 0-1,0 1 1,2-2-1,19-10 44,-1-1-1,0-1 1,-1 0-1,-1-2 1,30-28 0,-34 29-34,23-22 36,-1-2 0,-2-1 0,-2-2 0,-2-2-1,44-78 1,-36 54 33,-14 24 83,31-72 1,-46 94-102,-9 17-19,1-1 0,0 0 1,-1 1-1,0-1 0,0 0 0,-1 0 1,2-12-1,-3 18-47,0 0 0,0 0 1,0 0-1,0 0 0,0-1 0,0 1 1,0 0-1,0 0 0,0-1 0,0 1 1,0 0-1,0 0 0,0 0 0,0-1 0,0 1 1,0 0-1,0 0 0,0 0 0,0-1 1,0 1-1,0 0 0,0 0 0,0 0 1,0 0-1,0-1 0,-1 1 0,1 0 0,0 0 1,0 0-1,0 0 0,0-1 0,0 1 1,-1 0-1,1 0 0,0 0 0,0 0 1,0 0-1,-1 0 0,1 0 0,0 0 1,0 0-1,-8 6 86,-6 17-14,8-5-53,0-1 0,1 1 0,0 0 0,-2 29 0,-1 77 76,6-62-22,2-39-35,1 0 0,1-1 0,1 1 1,1-1-1,1 1 0,8 22 1,-10-36 29,1 0 0,1 0 1,-1 0-1,2 0 0,-1-1 1,14 16-1,-18-23-70,1 0-1,-1 0 0,1 0 1,0 0-1,-1 0 0,1-1 1,0 1-1,0-1 1,-1 1-1,1-1 0,0 1 1,0-1-1,0 0 0,0 0 1,0 0-1,2 0 1,8-2-3355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13672,'0'0'2588,"-3"14"-2342,-24 106 753,24-110-816,2-6 21,0 1 0,0-1-1,0 1 1,0-1-1,1 1 1,-1-1 0,1 1-1,1 8 1,-1-13-180,0 1-1,1-1 1,-1 1 0,0-1 0,0 0-1,0 1 1,1-1 0,-1 0 0,0 1 0,1-1-1,-1 0 1,0 1 0,1-1 0,-1 0 0,0 0-1,1 1 1,-1-1 0,1 0 0,-1 0 0,0 0-1,1 1 1,-1-1 0,1 0 0,-1 0 0,1 0-1,-1 0 1,1 0 0,-1 0 0,0 0-1,1 0 1,-1 0 0,1 0 0,-1 0 0,1 0-1,-1-1 1,0 1 0,1 0 0,-1 0 0,1 0-1,-1-1 1,0 1 0,1 0 0,-1 0 0,1-1-1,-1 1 1,21-14 123,-19 12-123,6-5-551,0-1-1,-1 0 1,0 0-1,11-18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11856,'0'0'3112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795 0 6424,'0'0'5808,"-12"13"-5354,-423 519 2438,361-431-2368,-52 74 569,97-131-411,-45 95 0,59-106-379,7-17 46,0 0 1,-4 18-1,11-19 330,1-15-662,0 0 1,1 0-1,-1 0 0,0 1 1,0-1-1,1 0 1,-1 0-1,0 0 1,0 0-1,1 0 1,-1 0-1,0 0 1,0 0-1,1 0 1,-1 0-1,0 0 0,0 0 1,1 0-1,-1 0 1,0 0-1,0-1 1,1 1-1,-1 0 1,0 0-1,0 0 1,1 0-1,-1 0 1,0 0-1,0-1 0,1 1 1,21-22 367,33-64-2874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60 2400,'0'0'6278,"10"-10"-5628,31-29 63,-30 29 7924,-36 100-6385,6-20-1349,-24 110 857,21-75-892,18-86-597,1-1 1,0 28-1,0 0 232,3-44-462,0 0 1,-1 1-1,1-1 1,0 1-1,0-1 1,0 1-1,0-1 1,0 0-1,1 1 1,-1-1-1,1 1 1,0-1-1,0 0 1,0 0-1,0 1 1,0-1-1,0 0 1,0 0-1,1 0 1,-1 0-1,1 0 1,-1 0-1,1-1 1,0 1-1,0 0 1,0-1-1,0 0 1,0 1-1,0-1 1,0 0-1,0 0 1,0 0-1,1 0 1,-1 0-1,0-1 0,1 1 1,3 0-1,8 0 69,0 0 0,1-1-1,-1-1 1,0 0-1,17-4 1,-12 3-35,111-7 842,-129 9-882,1-1-145,-2 1 84,0 0 0,1 0-1,-1 0 1,0 0 0,0 0-1,0 0 1,1 0-1,-1 0 1,0 0 0,0 0-1,0 0 1,0 0 0,0-1-1,1 1 1,-1 0 0,0 0-1,0 0 1,0 0 0,0 0-1,0 0 1,0-1-1,1 1 1,-1 0 0,0 0-1,0 0 1,0 0 0,0-1-1,0 1 1,0 0 0,0 0-1,0 0 1,0 0 0,0-1-1,0 1 1,0 0-1,0 0 1,0 0 0,0 0-1,0-1 1,0 1 0,0 0-1,0 0 1,0 0 0,0 0-1,0-1 1,0 1 0,0 0-1,-1 0 1,-1-7-3830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1011 7432,'0'0'5305,"15"-12"-4868,-7 5-366,13-11 132,-1-1-1,0 0 0,21-30 0,-6 3 233,25-33 626,-4-2 1,62-120-1,-87 139-50,-2-2 1,26-90-1,-54 146-90,-6 16-585,-8 21-158,-5 19-17,2-1 1,-14 69-1,24-85-110,2 1 0,1 0 0,1 0 1,5 64-1,-2-90-42,0 0-1,0 1 1,1-1-1,-1 0 1,1 0-1,1 0 1,-1-1 0,1 1-1,5 8 1,-6-12-4,-1 0 1,1 0 0,-1 0 0,1-1 0,0 1-1,0-1 1,0 1 0,0-1 0,0 1 0,0-1-1,0 0 1,1 0 0,-1 0 0,0 0 0,1 0-1,-1-1 1,0 1 0,1-1 0,-1 0 0,1 1-1,-1-1 1,1 0 0,-1-1 0,1 1 0,-1 0-1,0-1 1,4 0 0,2-2 9,-1 0 0,1 0 0,0-1 0,-1 0 0,0 0-1,1-1 1,-2 0 0,13-11 0,-4 1 25,-1 0 0,19-26 1,68-125 179,-60 93-138,-13 22 21,34-86 0,7-60 331,-68 194-426,1-4 146,-5 10-13,-5 16-52,-54 221 114,46-159-137,-8 85 1,23-144-17,1 0-1,1 0 0,1 0 1,0 0-1,2 0 0,1-1 1,1 1-1,0-1 0,10 21 1,-15-41-37,-1 0 1,1-1 0,-1 1 0,1 0 0,-1-1-1,1 1 1,0-1 0,-1 1 0,1-1 0,0 1-1,-1-1 1,1 1 0,0-1 0,-1 1 0,1-1 0,0 0-1,0 1 1,0-1 0,-1 0 0,1 0 0,0 0-1,0 0 1,0 0 0,0 0 0,0 0 0,-1 0-1,1 0 1,0 0 0,0 0 0,1-1 0,30-9-389,-16 4-3061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2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69 153 10248,'0'0'4204,"13"-2"-3463,31-1-178,-11 1 406,1-2 0,35-8 0,-67 12-887,0-1 0,1 0 0,-1 1 0,0-1 0,0 0-1,1-1 1,-1 1 0,0 0 0,0-1 0,0 1 0,0-1 0,-1 1-1,1-1 1,0 0 0,-1 0 0,1 0 0,-1 0 0,0 0-1,1 0 1,-1 0 0,0-1 0,0 1 0,-1 0 0,1-1-1,0 1 1,-1 0 0,1-1 0,-1 1 0,0-1 0,0 1-1,0-1 1,0 1 0,-1-5 0,1 4-32,-1 0 0,0 0 0,0 0 0,0 0 0,0 0 0,-1 0 0,1 0 0,-1 0 0,1 0 0,-1 1 0,0-1 0,0 1 0,0-1 0,-1 1 0,1 0 0,-1 0 0,1 0 0,-1 0-1,1 0 1,-1 0 0,0 1 0,0-1 0,0 1 0,-6-2 0,1 2 12,0 0-1,0 1 0,0 0 0,0 0 1,0 0-1,0 1 0,0 1 0,0-1 1,0 1-1,1 1 0,-1-1 0,0 1 1,1 0-1,-12 8 0,7-4 28,0 1 0,0 1 0,1 0 0,0 0 0,1 1 0,-1 0 0,-9 14 0,18-20-54,-1-1-1,1 0 1,0 1 0,0-1-1,0 1 1,1-1 0,-1 1-1,1 0 1,0 0 0,0 0 0,0 0-1,1 0 1,-1 5 0,1-3 4,1 0 0,0 0 1,0 0-1,1 0 1,-1 0-1,1 0 1,5 10-1,-3-8 5,0 1 0,1-1 1,-1 0-1,1 0 0,1-1 0,0 1 0,0-1 0,0 0 0,1-1 0,0 0 0,0 0 1,1 0-1,-1-1 0,1 0 0,1 0 0,-1-1 0,0 0 0,1-1 0,0 0 0,0 0 1,0-1-1,0 0 0,18 1 0,-15-2 8,-1 0 1,1-1 0,-1-1-1,1 0 1,-1-1-1,1 0 1,-1 0 0,22-9-1,-2-2 126,51-30-1,-6 2-125,-15 12-384,-42 18-2823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2:31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3808,'0'0'3704,"10"4"-3523,102 31 326,-45-16-243,-29-7-144,-1 1 1,0 1 0,47 26-1,-13 0 36,3-3-1,0-4 0,143 42 1,-45-27 95,197 84 0,3 16 211,-247-106-244,136 25 0,-17-22 57,166 40 214,-270-45-290,198 47 294,-62-39 62,-156-29-2077,-104-16-6663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24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3616,'0'0'12476,"8"14"-11953,-1-3-414,0-1 2,-1 1 1,0 0 0,-1 0-1,0 1 1,0 0 0,-1 0-1,3 18 1,31 288 2032,-1-8-303,-22-227-26,-50-407-638,-2-8-240,28 282-551,-20-59-1,28 104-327,-1 0 0,1-1 0,0 1 0,0 0-1,0-1 1,1 1 0,0-1 0,1-9 0,1 13-29,0 0 0,0 0 0,0 1 0,0-1 1,0 1-1,0-1 0,0 1 0,1 0 0,-1 0 0,1 0 0,-1 0 0,1 0 0,-1 1 0,4-2 0,3 1-2,0 1 0,0 0 1,0 0-1,1 0 0,-1 1 0,0 1 0,0-1 0,0 2 1,9 2-1,11 6 36,35 19 0,-60-27-57,37 17 41,-2 2-1,53 40 1,-73-47-29,-1 0 0,-1 1-1,-1 1 1,0 1 0,-1 0-1,19 30 1,-13-11 13,-1 0 1,-1 2-1,-2 0 0,-2 1 1,-2 0-1,-1 1 0,10 73 1,-21-101-19,0 0 1,-1 0 0,0-1-1,-1 1 1,0 0-1,-1-1 1,-1 1-1,0-1 1,0 1-1,-1-1 1,-1 0 0,0-1-1,-13 22 1,12-24 6,0 0 0,-1 0 0,-1-1 0,1 0 0,-1-1 0,0 0 0,-1 0 0,0-1 0,0 0 0,0 0 0,-1-1 0,0 0 0,0-1 0,0 0 0,0 0 0,-16 2 0,4-3 42,0 0-1,0-1 0,-36-3 0,-67-12 152,85 8-604,-47 1 0,84 4-229,7-1-40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29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4912,'0'0'9034,"11"-2"-8562,9-1-321,169-20 2974,-140 24-2325,-38 0-517,0 0 1,-1-1-1,1 0 0,0-1 1,-1 0-1,1 0 0,-1-1 1,1-1-1,13-5 0,-23 8-252,-1-1-1,1 1 0,-1-1 0,1 0 0,-1 1 0,1-1 0,-1 1 1,0-1-1,1 0 0,-1 1 0,0-1 0,1 0 0,-1 0 1,0 1-1,0-1 0,0 0 0,0 0 0,0 1 0,0-1 1,0 0-1,0 0 0,0 1 0,0-1 0,0 0 0,0 0 1,0 1-1,-1-1 0,1 0 0,0 1 0,-1-1 0,1 0 1,0 1-1,-1-1 0,1 0 0,-1 1 0,1-1 0,-1 0 1,-1-1 1,1-1 0,-1 1 0,0-1 0,0 1 0,0 0 1,0 0-1,0 0 0,0 0 0,-4-2 0,0 1 9,0 1-1,-1-1 0,1 1 0,0 0 1,-1 1-1,0-1 0,1 1 1,-1 1-1,-10-1 0,12 2-24,1 0 0,-1 0 1,0 0-1,0 0 0,0 1 0,0 0 0,1 0 1,-1 0-1,1 0 0,0 1 0,-1 0 0,1 0 0,-4 4 1,-15 11 39,15-12 8,0 1 1,1-1-1,-13 15 0,18-18-36,0 0 0,0 1-1,0-1 1,0 1 0,0-1 0,1 1 0,0 0-1,-1 0 1,2 0 0,-1-1 0,0 1 0,1 0-1,-1 6 1,1-5 16,1 0 0,-1 0 0,1 0 0,0 0 0,0 0 0,1 0 0,-1 0 0,1-1 0,0 1 0,0 0 0,1-1 0,-1 0 0,1 0 0,0 1 0,0-2 0,0 1 0,1 0 0,-1-1 0,1 1 0,0-1 0,0 0 0,9 5 0,-5-4 19,-1 0-1,2-1 0,-1 0 0,0 0 1,1 0-1,-1-1 0,1-1 1,-1 1-1,16-1 0,5-1 265,47-7 0,12 0 394,-79 5-994,-1 0 0,1 0 1,-1-1-1,0 0 1,0 0-1,0-1 1,14-9-1,-16 9-1520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0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5624,'0'0'5385,"-9"11"-4848,-26 31 14,28-29 1007,7-12-1527,0-1 0,0 0 0,0 0-1,0 1 1,0-1 0,0 0 0,0 0-1,0 1 1,0-1 0,0 0 0,0 0-1,0 0 1,1 1 0,-1-1 0,0 0-1,0 0 1,0 0 0,0 1 0,1-1 0,-1 0-1,0 0 1,0 0 0,0 0 0,1 0-1,-1 0 1,0 1 0,0-1 0,1 0-1,-1 0 1,0 0 0,1 0 0,20-1 1105,-17 0-807,37-4 746,57-15 0,-70 13-674,0 1-1,1 1 1,0 1-1,54 0 1,-67 7-185,0 0 0,0 1 0,0 1 0,0 0-1,16 8 1,36 12 848,-64-24-953,-1 0 1,1 0 0,0 1 0,-1-1-1,1 1 1,-1 0 0,0 0-1,0 0 1,6 5 0,-4-6-324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0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11448,'0'0'1665,"13"-2"-1370,196-20 1511,-96 18-564,-79 4-567,-1-1-1,1-2 1,44-9-1,-71 11-476,1 0-1,0 0 1,-1 1-1,1 0 1,13 1-1,6 1-2573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37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1 682 6224,'0'0'6232,"14"-10"-5898,1 2-234,-2-1 23,1 1 0,-2-2 1,1 1-1,22-24 0,13-25 623,-2-2-1,70-120 0,-85 129-430,-16 27-134,-5 9 116,0-1 0,-1-1 0,11-26 0,-20 43-290,-1 0 1,1 0-1,0 0 1,0 0-1,0 0 0,0 0 1,0 0-1,0 0 0,0 0 1,0 0-1,0 0 0,-1 0 1,1 0-1,0 0 0,0 0 1,0 0-1,0 0 0,0 0 1,0 0-1,0 0 1,0-1-1,0 1 0,0 0 1,0 0-1,0 0 0,0 0 1,-1 0-1,1 0 0,0 0 1,0 0-1,0 0 0,0 0 1,0 0-1,0-1 1,0 1-1,0 0 0,0 0 1,0 0-1,0 0 0,0 0 1,0 0-1,0 0 0,0 0 1,0 0-1,0-1 0,0 1 1,0 0-1,0 0 0,0 0 1,0 0-1,0 0 1,1 0-1,-1 0 0,0 0 1,0 0-1,0 0 0,0 0 1,0-1-1,-7 10 151,-12 33-34,2 0 0,-16 59 0,-11 90 60,39-165-139,1 0-1,2 1 1,0 0-1,2 0 1,1-1 0,6 42-1,-7-67-39,0 0-1,1 0 1,-1 1 0,0-1-1,0 0 1,1 1-1,-1-1 1,0 0 0,1 0-1,-1 0 1,1 0-1,0 1 1,-1-1 0,1 0-1,0 0 1,0 0-1,0 0 1,-1 0 0,1-1-1,0 1 1,2 1 0,-2-2 0,0 0 1,0 1-1,0-1 1,0 0-1,0 0 1,0 0-1,0 0 0,0 0 1,1-1-1,-1 1 1,0 0-1,0 0 1,0-1-1,0 1 1,0-1-1,0 1 1,0-1-1,0 1 1,1-2-1,5-3 27,0-1-1,0 0 0,-1-1 1,11-12-1,21-35 60,-2-1 0,36-76-1,-14 25 2,10-8-16,74-142 173,-173 332-120,4 1-1,-20 87 1,22 9-75,20-126-6,-1 12 150,6-59-192,0 0 0,0 1 1,0-1-1,0 0 0,0 1 1,0-1-1,0 0 0,0 1 1,0-1-1,1 0 0,-1 1 1,0-1-1,0 0 0,0 0 1,0 1-1,1-1 0,-1 0 1,0 0-1,0 1 0,1-1 0,-1 0 1,0 0-1,0 0 0,1 1 1,-1-1-1,0 0 0,1 0 1,-1 0-1,0 0 0,1 0 1,-1 0-1,0 0 0,1 1 1,-1-1-1,0 0 0,1 0 1,-1 0-1,0 0 0,1-1 1,-1 1-1,0 0 0,1 0 1,12-3-2946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37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10344,'0'0'1697,"-3"11"-1197,-2 4-168,1 1-1,1 0 1,0 0 0,1 0-1,1 0 1,1 0 0,1 23-1,1-30-122,8 38 701,-9-43-789,0 0 0,0 0 0,1-1 0,-1 1 0,1 0 0,0-1 0,0 1 0,4 4 0,-5-8-108,-1 1-1,1-1 1,-1 0-1,1 1 1,-1-1-1,1 0 0,-1 0 1,1 0-1,0 1 1,-1-1-1,1 0 1,0 0-1,-1 0 1,1 0-1,-1 0 1,1 0-1,0 0 1,-1 0-1,1-1 1,-1 1-1,1 0 1,0 0-1,-1 0 1,1-1-1,-1 1 1,1 0-1,-1-1 0,1 1 1,-1 0-1,1-1 1,-1 1-1,1-1 1,-1 1-1,1-1 1,-1 1-1,0-1 1,1 1-1,-1-1 1,17-24-35,-16 24 25,17-33-2271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37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10248,'0'0'440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8136,'0'0'5928,"14"-7"-5070,-11 6-824,100-42 1487,-86 37-1063,1 0 1,0 1-1,1 1 0,31-3 1,0 6 557,79-3 1575,-50 3-5414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38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7024,'0'0'3913,"9"-2"-3441,71-13 580,84-5 0,-59 9-447,493-23 2383,-560 34-2788,20-1 488,93 11-1,-147-9-607,-1-1 0,0 1 1,0 0-1,0-1 0,0 1 0,1 1 1,4 1-1,-8-2-191,1 0 0,0 0 0,0 0 0,0-1 0,-1 1-1,1 0 1,0 0 0,-1 0 0,1 0 0,-1 0 0,1 0 0,-1 0 0,1 0 0,-1 1 0,0-1 0,0 0 0,0 0 0,1 0 0,-1 0 0,0 0 0,-1 2-1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0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1 689 7232,'0'0'4544,"12"-6"-4231,16-10-52,0 0 0,-1-2-1,-1 0 1,42-40 0,179-258 2767,-232 296-2830,14-25 295,-21 31-115,2 0 0,-1 0 0,15-15-1,-33 53 153,-77 183-90,75-172-384,1 2 0,1-1 0,3 1 0,-3 39 0,9-70-36,0 1 0,0-1-1,0 0 1,1 1 0,0-1 0,0 0 0,1 0 0,4 12 0,-6-17-13,1 0 0,-1 0 0,1 0 0,0 0 0,-1 0-1,1 0 1,0 0 0,0 0 0,0 0 0,0-1 0,0 1 0,0 0 0,0 0 0,0-1 0,0 1 0,0-1 0,0 1-1,0-1 1,0 1 0,2-1 0,-1 0 0,0 0 1,0 0-1,1 0 0,-1-1 0,0 1 0,0-1 1,0 1-1,0-1 0,0 0 0,0 0 0,-1 1 0,1-2 1,0 1-1,0 0 0,-1 0 0,3-2 0,9-8 25,-1-1 0,-1 1 1,1-2-1,-2 0 0,17-26 0,38-81 135,-37 66-95,22-43 56,78-139 227,-119 219-303,-7 12-6,-5 12 12,-16 47 19,3 0-1,2 1 1,2 0 0,3 1-1,-4 87 1,12-117 143,1 0-1,6 52 1,-6-78-214,0 0 0,0 0 1,0 1-1,0-1 1,0 0-1,0 1 1,0-1-1,0 0 0,0 1 1,0-1-1,0 0 1,0 0-1,0 1 1,0-1-1,0 0 0,0 1 1,0-1-1,0 0 1,1 1-1,-1-1 1,0 0-1,0 0 0,0 1 1,0-1-1,1 0 1,-1 0-1,0 0 1,0 1-1,1-1 0,-1 0 1,0 0-1,0 0 1,1 0-1,-1 1 0,0-1 1,1 0-1,-1 0 1,0 0-1,0 0 1,1 0-1,-1 0 0,0 0 1,1 0-1,-1 0 1,0 0-1,1 0 1,-1 0-1,0 0 0,1 0 1,-1 0-1,0 0 1,0 0-1,1-1 1,-1 1-1,0 0 0,1 0 1,-1 0-1,0-1 1,15-17 64,8-20-440,-15 26-2258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0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0 278 11256,'0'0'1272,"13"0"-908,1 0-256,0-1 0,0 0 0,0-1 0,0 0 0,0-1 0,0-1 0,-1 0 0,14-6 0,-18 5-18,-1 0 1,0-1 0,0 0-1,0 0 1,-1-1 0,1 0-1,-2 0 1,1-1 0,-1 1-1,0-2 1,-1 1 0,0 0-1,0-1 1,-1 0 0,0 0-1,0-1 1,-1 1 0,2-11-1,-4 15-26,0 1-1,-1 0 1,1 0-1,-1 0 1,0-1-1,0 1 1,0 0-1,-1 0 1,0 0 0,0 0-1,0-1 1,0 1-1,0 0 1,-1 0-1,-4-7 1,5 10-38,0-1 0,0 0 1,0 1-1,-1-1 0,1 1 1,0 0-1,-1-1 0,0 1 1,1 0-1,-1 0 0,0 0 1,1 0-1,-1 0 0,0 0 1,0 1-1,0-1 0,0 1 0,0-1 1,0 1-1,0-1 0,0 1 1,1 0-1,-1 0 0,0 0 1,0 0-1,0 1 0,0-1 1,0 0-1,0 1 0,0 0 1,0-1-1,0 1 0,0 0 1,1 0-1,-3 1 0,-16 9 105,1 0-1,0 1 1,1 2-1,-18 16 1,28-23-73,0 0 0,1 1 0,1 0 0,-1 0 0,1 0 0,0 1-1,1 0 1,0 0 0,1 0 0,0 1 0,-4 13 0,7-18-22,0 1-1,1 0 0,0-1 1,0 1-1,0-1 1,1 1-1,0-1 1,0 1-1,0-1 0,1 0 1,0 1-1,0-1 1,0 0-1,0 0 1,1 0-1,0 0 0,0-1 1,0 1-1,1-1 1,0 0-1,-1 0 1,9 6-1,0 0 49,0 0 1,0-1-1,1-1 1,1 0-1,-1-1 1,1 0-1,16 4 1,-11-5 31,0-1 0,0-1 0,1-1 1,0-1-1,-1 0 0,1-2 0,0 0 1,0-1-1,0-1 0,-1-1 0,1-1 1,22-7-1,-21 4-350,0 0 0,0-1 0,-1-2 0,-1 0 0,1-1 0,-2-1 0,1 0 0,-2-2 0,0 0 0,20-21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1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6224,'0'0'5928,"17"1"-5435,269 4 1768,-229-4-958,76 11-1,-121-8-631,-4-2 198,-8-2-851,0 0 0,0 0 0,0 0 0,0 0 0,1 0 0,-1 0 0,0 0 0,0 0 0,0 0 0,0 0 0,0 0 0,1 0 0,-1-1 0,0 1 0,0 0 0,0 0 0,0 0 0,0 0 0,0 0 0,0 0 0,1-1 0,-1 1 0,0 0 0,0 0 0,0 0 0,0 0 0,0-1 0,0 1 0,0 0 0,0 0 0,0 0 0,0 0 0,0-1 0,0 1 0,0 0 0,0 0 0,0 0 0,0-1 0,-17 1-3209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1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10152,'0'0'761,"16"-2"-388,60-9 10,73-11 160,-112 18-236,0 2 0,39 3 0,-68-1-214,13 1 367,-1 1 1,1 1-1,-1 0 0,27 9 1,-43-10-532,0-1 0,0 0 1,0 0-1,0 0 0,0 0 1,0-1-1,1 1 0,-1-1 1,6-1-1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3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6016,'0'0'8001,"11"2"-7586,-1 0-354,4 1 142,0 0 0,0-1 0,0-1 0,0-1 0,0 0 0,24-3 0,-20 0 13,-6 0-2,0 1 1,18-8-1,-26 9-151,-1-1 0,1 1 0,-1-1 0,0 0 0,0-1 0,0 1 1,0 0-1,0-1 0,0 1 0,-1-1 0,1 0 0,3-6 0,-3 4 5,2-3 51,0 0 0,-1 0 0,0-1 0,6-17 0,-10 24-101,1 0 0,-1 0-1,1 0 1,-1-1 0,0 1-1,0 0 1,0 0 0,0 0-1,0 0 1,0 0 0,-1 0-1,1 0 1,-1 0 0,1 0-1,-1 0 1,0 0-1,0 0 1,0 1 0,0-1-1,0 0 1,0 0 0,0 1-1,-1-1 1,1 1 0,-1-1-1,1 1 1,-1-1 0,1 1-1,-4-2 1,1 2 6,0-1 0,1 1 1,-1 0-1,0 0 0,1 1 0,-1-1 0,0 1 0,0 0 1,0 0-1,1 0 0,-1 0 0,0 1 0,0 0 0,1 0 0,-1 0 1,-6 2-1,-6 3 52,1 0 0,-19 12 0,26-14-50,1 1 1,0-1 0,0 2 0,1-1-1,-1 1 1,1 0 0,0 0 0,1 0-1,0 1 1,0 0 0,0 0 0,1 0-1,-1 1 1,2-1 0,-1 1-1,1 0 1,1 0 0,-1 1 0,-1 14-1,1-6 20,0 0-1,1-1 0,1 1 0,1 22 1,1-33-19,0 0 1,0 0-1,1 0 1,-1-1-1,1 1 1,1-1-1,-1 1 1,1-1-1,0 0 1,0 0-1,0 0 1,1 0-1,-1 0 1,1-1-1,9 9 1,-5-8 28,-1 0 1,1 0-1,-1-1 0,1 0 0,0 0 1,1-1-1,-1 0 0,1-1 0,-1 1 1,1-2-1,0 1 0,0-1 1,-1-1-1,1 1 0,0-1 0,10-2 1,1 0 6,0-1 0,-1-1 1,1-1-1,-1-1 0,0 0 1,22-11-1,-25 8-2838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4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1286 0 5224,'0'0'7233,"-15"10"-6826,0 0-322,-157 116 1047,-224 289 764,233-232-1196,-219 218 1129,343-362-1022,-62 82-1,98-115-557,6-6-27,12-7 37,-10 5-262,9-6-460,-1 0 1,0-1-1,22-19 1,-32 25-140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46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105 216 5720,'0'0'5785,"-3"11"-5450,-1 1-262,-32 133 884,13-21-115,-15 110 807,38-220-1364,0 0 1,0 0-1,1 0 0,4 16 0,-5-30-276,0 0-1,0 0 1,0 0-1,-1 0 1,1 1-1,0-1 1,0 0-1,0 0 1,0 0-1,0 0 1,0 1-1,0-1 1,0 0-1,0 0 1,1 0-1,-1 0 1,0 1-1,0-1 1,0 0-1,0 0 1,0 0-1,0 0 1,0 1-1,0-1 1,0 0-1,0 0 1,1 0-1,-1 0 1,0 0-1,0 0 1,0 1-1,0-1 1,0 0-1,1 0 1,-1 0-1,0 0 1,0 0-1,0 0 1,0 0-1,0 0 0,1 0 1,-1 0-1,0 0 1,0 0-1,0 0 1,0 0-1,1 0 1,-1 0-1,0 0 1,0 0-1,0 0 1,0 0-1,1 0 1,-1 0-1,0 0 1,0 0-1,0 0 1,0 0-1,1-1 1,-1 1-1,0 0 1,0 0-1,0 0 1,0 0-1,0 0 1,1-1-1,6-10 202,7-27-36,-2 0 0,10-60 1,-10 45-21,0 0-18,54-247 491,-30 123 8,-35 174-605,-1 0 1,1 0 0,0 1-1,0-1 1,0 0 0,0 1-1,0-1 1,0 1 0,1-1-1,-1 1 1,1 0 0,3-4-1,-2 2 40,1-2 344,4 14-131,17 37 0,-3 0-1,26 74 1,-43-100-164,-3-12-49,-1-1 0,1 1 0,1-1 0,-1 1 0,1-1 0,0 0 0,0 0 0,1 0 0,6 8 0,-8-16-27,0-1 0,-1 1 0,1 0 0,-1-1 0,0 1 0,0-1 0,0 1 0,2-5 0,0-1-13,24-78 206,-20 61-136,1 0 1,0 0-1,16-28 0,-16 37-41,-7 11-37,1 1 1,0 0-1,0 0 0,0 0 1,1 1-1,-1-1 0,1 1 0,0-1 1,0 1-1,4-4 0,2 0 43,1 0 65,-10 7-127,1 1 0,0-1 0,-1 0 0,1 0 1,0 1-1,-1-1 0,1 1 0,0-1 0,-1 0 0,1 1 1,-1-1-1,1 1 0,-1-1 0,1 1 0,-1-1 0,0 1 0,1 0 1,-1-1-1,0 1 0,1-1 0,-1 2 0,6 11-11,0 0-1,-2 0 0,1 0 0,-2 1 0,4 22 1,-4-21 2,20 196-43,-4-24 135,-17-162 11,-2-21-70,0 1 1,0 0-1,1 0 0,0-1 1,1 6-1,-1-2 73,0-3-443,3-3-2851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0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3912,'0'0'9857,"10"-7"-9604,32-20-5,-39 26-213,-1 0-1,0 0 1,0 0-1,1 0 0,-1 1 1,0-1-1,1 1 1,-1 0-1,1 0 1,-1-1-1,0 2 1,1-1-1,-1 0 0,1 0 1,-1 1-1,5 1 1,1 0 75,4 0 28,1 1-1,-1 1 0,0 0 1,0 0-1,-1 2 1,1-1-1,-1 1 0,0 1 1,-1 0-1,1 0 0,-2 1 1,1 1-1,-1 0 1,0 0-1,-1 0 0,0 1 1,0 1-1,-1-1 0,-1 1 1,1 0-1,-2 1 1,0-1-1,0 1 0,3 15 1,-7-24-117,1 2 61,-1 0-1,0 0 0,0 0 0,0 1 1,0-1-1,-1 0 0,0 0 0,0 1 0,-1-1 1,1 0-1,-1 0 0,0 0 0,0 0 1,-1 0-1,-2 7 0,-1-3 5,0-1 0,0 0 0,-1 0-1,0-1 1,0 0 0,-1 0 0,-10 9 0,-5 9 297,13-12 719,13-16-1060,0 0-1,0 1 1,0-1-1,0 1 1,0 0-1,0 1 1,0-1 0,5-1-1,21-9 45,15-12 88,-2-1 0,-1-3 0,71-59 0,-90 65-37,-1 0 0,0-2 0,33-49 0,-48 62-72,-1-1-1,0 0 0,0 0 0,-1 0 0,-1 0 0,0-1 1,-1 0-1,0 1 0,-1-1 0,0-1 0,-1 1 0,-1-15 1,0 26-47,0 0 1,0-1 0,0 1 0,0 0 0,-1 0 0,1 0 0,-1-1 0,1 1-1,-1 0 1,0 0 0,0 0 0,0 0 0,0 0 0,0 0 0,-1 0 0,1 1 0,0-1-1,-1 0 1,1 1 0,-1-1 0,-3-1 0,3 2-24,0 0 0,0 0 0,-1 1 0,1-1 1,0 1-1,-1 0 0,1 0 0,0-1 0,-1 2 0,1-1 0,0 0 1,-1 0-1,1 1 0,0-1 0,0 1 0,-1 0 0,1 0 0,0 0 1,0 0-1,-3 2 0,-12 6-3178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1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5224,'0'0'6424,"-2"12"-5959,2 2-292,-1-5-9,0 1 0,0-1 0,-1 1-1,-3 11 1,4-19-74,0 1 0,1-1 1,-1 1-1,1-1 0,-1 1 0,1-1 1,0 1-1,0-1 0,0 0 0,0 1 1,1-1-1,-1 1 0,1-1 1,-1 1-1,1-1 0,0 0 0,0 1 1,0-1-1,0 0 0,2 3 0,-1-3-10,0 0-1,0 0 1,1-1 0,-1 1-1,0 0 1,1-1-1,-1 1 1,1-1-1,0 0 1,-1 0-1,1 0 1,0 0 0,0-1-1,0 1 1,-1-1-1,6 1 1,-3-1-222,0 0 1,0 0-1,0 0 1,0-1-1,0 1 1,0-1-1,0 0 0,0-1 1,-1 1-1,1-1 1,6-3-1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5416,'0'0'8458,"-10"9"-8051,-33 27 6,42-35-310,-1 0-1,1 1 0,-1-1 1,1 0-1,-1 0 0,1 0 1,-1 0-1,0-1 0,0 1 1,1 0-1,-1-1 0,-2 1 1,4-1-66,0 0 0,-1 0 1,1 0-1,0 0 0,0 0 1,0 0-1,0 0 1,-1 0-1,1 0 0,0 0 1,0 1-1,0-1 0,0 0 1,0 0-1,0 0 0,0 0 1,-1 0-1,1 0 1,0 0-1,0 1 0,0-1 1,0 0-1,0 0 0,0 0 1,0 0-1,0 0 0,0 1 1,0-1-1,0 0 1,0 0-1,0 0 0,0 0 1,0 0-1,0 1 0,0-1 1,0 0-1,0 0 0,0 0 1,0 0-1,0 1 1,0-1-1,0 0 0,0 0 1,0 0-1,0 0 0,0 0 1,0 1-1,0-1 0,0 0 1,1 7 1451,-1-6-1422,0-1-1,1 1 1,-1-1-1,0 1 1,0-1-1,1 1 1,-1 0 0,0-1-1,0 1 1,0-1-1,0 1 1,0 0-1,0-1 1,0 1 0,0-1-1,0 1 1,0 0-1,0-1 1,0 1-1,0 0 1,0-1 0,0 1-1,-1-1 1,1 1-1,-1 0 1,1-1-48,0 1 0,0-1 0,0 0 1,-1 0-1,1 1 0,0-1 0,0 0 0,0 1 1,0-1-1,0 0 0,0 1 0,-1-1 0,1 0 1,0 1-1,0-1 0,0 0 0,0 1 0,0-1 1,0 0-1,0 1 0,1-1 0,-1 0 0,0 1 1,0-1-1,0 0 0,0 1 0,0-1 0,0 0 1,1 1-1,-1-1 0,0 0 0,0 0 0,0 1 1,1-1-1,-1 0 0,0 0 0,0 1 0,1-1 1,-1 0-1,0 0 0,1 0 0,-1 0 0,0 1 1,1-1-1,-1 0 0,0 0 0,1 0 0,-1 0 1,0 0-1,1 0 0,-1 0 0,0 0 0,1 0 1,-1 0-1,0 0 0,1 0 0,-1 0 0,0 0 1,1 0-1,-1 0 0,1-1 0,311 8 2052,-262-4-1920,-30-1 13,-1-1 0,1-1 1,36-4-1,-18 1 341,-24 5-3917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2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9744,'0'0'1248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3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4512,'0'0'8785,"12"7"-8449,10 5-145,1-1 0,1-1 1,0-1-1,39 9 0,306 28 1181,-342-43-1311,598 7 901,-431-14-769,-123 3-123,517-2 500,-352-1-235,106 3 244,-27 13 148,-287-8-550,0 1 0,-1 1-1,0 1 1,36 15 0,-19-7 288,-23-3-183,-19-10-265,-1-1 0,1 0 1,0 1-1,0-1 0,0 0 0,0 0 0,0 0 1,0 0-1,0-1 0,1 1 0,-1-1 0,4 1 1,-6-1-43,0 0 1,0 0 0,0 0 0,0 1-1,0-1 1,0 0 0,1 0 0,-1 0-1,0 0 1,0 0 0,0 0 0,0 0-1,0 0 1,0 0 0,0 0 0,0 0-1,1 0 1,-1-1 0,0 1 0,0 0-1,0 0 1,0 0 0,0 0 0,0 0-1,0 0 1,0 0 0,0 0 0,1 0-1,-1 0 1,0 0 0,0 0 0,0 0-1,0 0 1,0-1 0,0 1 0,0 0-1,0 0 1,0 0 0,0 0 0,0 0-1,0 0 1,0 0 0,0 0 0,0-1-1,0 1 1,0 0 0,0 0 0,0 0-1,0 0 1,0 0 0,0 0 0,0 0-1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4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49 106 6328,'0'0'4534,"11"11"-3998,36 31-5,-44-41-469,0 1 0,-1-1 0,1 1 0,0-1 0,0 0 0,0 0 0,0 0 0,0 0 0,0-1 0,0 1 0,0-1 0,0 0 0,1 0 0,-1 0 0,0 0 0,0 0 0,0-1 0,0 0 0,0 1-1,6-3 1,-1-1 186,0 0-1,0 0 0,0 0 0,14-12 0,-19 14-157,0-1 0,0 1 0,0-1-1,0 0 1,-1-1 0,1 1 0,-1 0 0,0-1-1,0 1 1,0-1 0,-1 1 0,1-1-1,-1 0 1,0 0 0,0 0 0,0 0 0,0 0-1,-1 0 1,1 0 0,-1-5 0,-1 6-51,1 1 1,0-1 0,-1 1 0,1-1-1,-1 1 1,0-1 0,0 1 0,0 0-1,0-1 1,-1 1 0,1 0 0,0 0-1,-1 0 1,0 0 0,1 0 0,-1 0-1,0 0 1,0 1 0,0-1 0,0 1-1,0-1 1,0 1 0,-1 0 0,1 0-1,0 0 1,-1 0 0,1 0 0,-1 0-1,1 1 1,-1-1 0,1 1 0,-5 0-1,-1 0 17,0 0 0,0 0 0,0 1-1,0 1 1,0-1 0,1 1-1,-1 0 1,1 1 0,-11 5-1,7-3 9,0 1-1,0 0 1,1 1-1,0 0 0,-13 13 1,19-16-28,-1 0 1,1 1 0,0 0-1,1 0 1,-1 0-1,1 0 1,0 1-1,0-1 1,1 1 0,0 0-1,-3 9 1,4-12-17,1 0 1,0 0-1,-1 0 0,1 0 1,0 1-1,1-1 1,-1 0-1,1 0 1,-1 0-1,1 1 0,0-1 1,0 0-1,0 0 1,0 0-1,1 0 0,-1-1 1,1 1-1,0 0 1,0-1-1,0 1 0,0-1 1,0 1-1,1-1 1,2 2-1,4 4 37,0-1-1,1-1 1,0 1-1,0-2 1,1 1-1,0-1 1,0-1 0,0 0-1,0-1 1,19 4-1,-11-5 45,0-1 0,0 0 0,0-2 0,1 0 0,33-7 0,7-2 132,82-4 0,-117 13-1666,32 5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5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1020 0 5624,'0'0'4545,"-14"8"-4076,-48 23 229,-93 66 0,-23 52 339,37-28-283,76-68-411,-188 155 1051,224-180-1002,-37 44 0,19-18 191,37-39-294,10-15-277,0 0 0,0 1 0,0-1 0,0 0 0,0 0 1,0 1-1,0-1 0,0 0 0,0 1 0,0-1 0,0 0 0,0 0 0,1 1 0,-1-1 0,0 0 0,0 1 0,0-1 0,0 0 0,0 0 1,1 0-1,-1 1 0,0-1 0,0 0 0,0 0 0,1 1 0,-1-1 0,0 0 0,0 0 0,1 0 0,-1 0 0,3 1 20,0 0 0,0-1-1,-1 0 1,1 1 0,0-1-1,-1 0 1,1-1 0,0 1-1,0 0 1,4-2 0,20-6-1111,33-13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6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5824,'0'0'6361,"1"14"-5893,-5 196 1289,3-191-1551,-6 118 1426,12-98-449,-2-36-656,3-7-210,8-11-54,62-112 292,-53 85-262,1 2-1,43-55 0,-50 79-116,-16 16-172,-1 0 0,0-1 0,1 1 0,-1 0-1,0 0 1,1 0 0,-1-1 0,1 1 0,-1 0 0,0 0 0,1 0 0,-1 0 0,1 0 0,-1 0 0,1 0 0,-1 0 0,0 0 0,1 0-1,-1 0 1,1 0 0,-1 0 0,1 0 0,-1 0 0,0 0 0,1 0 0,-1 0 0,1 1 0,-1-1 0,0 0 0,1 0 0,-1 1 0,1-1 0,-1 0-1,0 0 1,0 1 0,1-1 0,-1 0 0,0 1 0,1-1 0,-1 0 0,0 1 0,0-1 0,0 1 0,1-1 0,-1 0 0,0 1 0,0-1-1,0 1 1,0-1 0,0 1 0,0-1 0,0 0 0,0 2 0,4 23 62,-2 1 0,0 1 0,-2-1 1,-5 41-1,6-37 98,5-21 11,-5-9-168,-1 0 1,1 0-1,-1 0 1,1 0-1,-1 0 1,1 0-1,0 0 1,-1 0-1,1-1 1,-1 1 0,1 0-1,-1 0 1,1 0-1,-1-1 1,1 1-1,-1 0 1,1-1-1,-1 1 1,0-1-1,1 1 1,-1 0 0,0-1-1,1 0 1,53-59 196,-26 26-114,2 2 1,1 2-1,35-28 0,-65 57-81,0 0 0,1 0-1,-1 1 1,0-1 0,0 0 0,0 1 0,1-1-1,-1 1 1,0-1 0,1 1 0,-1 0-1,0-1 1,1 1 0,-1 0 0,1 0 0,-1 0-1,0 0 1,1 0 0,-1 0 0,0 0 0,1 1-1,-1-1 1,1 1 0,-1-1 0,0 1-1,0-1 1,1 1 0,-1-1 0,0 1 0,0 0-1,0 0 1,0 0 0,0 0 0,0 0 0,0 0-1,0 0 1,0 0 0,0 0 0,0 2-1,5 6 39,-1 0-1,0 0 1,0 0-1,3 15 0,0-6 30,30 67 658,-36-81-669,1-1-1,-1 0 0,1 0 0,0 0 1,0 0-1,0 0 0,1-1 1,5 4-1,6 0-3084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59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3912,'0'0'15138,"12"2"-14810,7-1-196,-6 0-10,-1 0 1,0 1-1,12 4 0,-21-5-66,1 0 0,-1 1-1,0-1 1,0 1 0,0 0 0,0 0-1,0 0 1,0 0 0,-1 0-1,1 1 1,-1 0 0,0-1-1,1 1 1,-1 0 0,0 0-1,-1 0 1,1 0 0,-1 0-1,1 0 1,-1 1 0,0-1-1,0 0 1,1 6 0,0 1 32,-1 0-1,0-1 1,0 1 0,-1 0 0,0-1-1,0 1 1,-4 13 0,0-7 24,-1 0 0,-1-1 0,0 0-1,-1 0 1,-1 0 0,0-1 0,-1 0 0,-11 13 0,19-26-90,0 0 0,-1 1 0,1-1 0,0 0 1,0 1-1,1-1 0,-1 0 0,0 1 0,0-1 0,1 1 1,-1 0-1,1-1 0,-1 1 0,1 0 0,0-1 1,-1 1-1,1-1 0,0 1 0,0 0 0,0 0 1,1-1-1,-1 4 0,2-4-12,-1 1 0,0-1 0,0 0 0,1 0 0,-1 0 0,1 0 0,-1 0 0,1 0 0,-1 0 0,1 0 0,-1 0 0,1-1 0,0 1 1,-1-1-1,1 1 0,0-1 0,0 0 0,-1 0 0,1 0 0,0 0 0,0 0 0,2 0 0,17-1 13,-1-1 0,1 0 0,-1-2 0,0 0 0,0-1 0,0-2 0,-1 1 0,0-2 1,32-18-1,75-51 128,-109 65-109,-1-1-1,0 0 1,-1-1 0,-1-1-1,13-16 1,-20 21 14,0 0-1,-1 0 1,-1 0 0,1-1 0,-2 0 0,1 0-1,-1 0 1,-1 0 0,0-1 0,-1 1-1,0-1 1,-1 0 0,0 0 0,-1 0 0,0 0-1,-1 1 1,-4-23 0,4 30-25,-1 1-1,1 0 1,-1 0 0,0 0-1,0 1 1,0-1 0,0 0-1,-1 1 1,1-1 0,-1 1-1,0 0 1,-3-2 0,-8-9 79,14 13-120,0 0-1,0 0 1,0 0-1,0-1 1,-1 1-1,1 0 0,0 0 1,0-1-1,0 1 1,0 0-1,0 0 1,0-1-1,0 1 1,0 0-1,0 0 1,0-1-1,0 1 1,0 0-1,0-1 1,0 1-1,0 0 0,0 0 1,0-1-1,0 1 1,0 0-1,0 0 1,0-1-1,1 1 1,-1 0-1,0 0 1,0-1-1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00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7136,'0'0'3128,"12"7"-2752,41 20 33,-49-25-342,0-1 1,0 0-1,1 1 0,-1-1 1,0-1-1,1 1 0,-1-1 1,1 0-1,-1 0 1,8-1-1,2 1 161,1-1 151,0 1 0,0-2 0,0 0 0,18-5 0,-29 6-247,0 0-1,0 0 1,0-1 0,0 1 0,0-1-1,0 0 1,0-1 0,0 1-1,-1 0 1,1-1 0,-1 0 0,1 0-1,-1 0 1,0 0 0,-1-1-1,1 1 1,0-1 0,2-6-1,-4 9-71,0-1-1,0 0 0,0 0 1,-1 0-1,1 0 0,-1 0 1,1 0-1,-1 0 0,0 0 1,0 0-1,0 0 0,0 0 1,0 0-1,0 0 0,-1 0 1,1 0-1,-1 0 0,1 0 1,-1 0-1,0 0 0,0 0 1,0 0-1,0 1 0,0-1 1,0 0-1,0 1 0,0-1 1,-1 1-1,1-1 0,-1 1 1,1-1-1,-1 1 0,0 0 1,1 0-1,-1 0 0,0 0 1,0 0-1,-2 0 0,-2-2 8,0 1 0,0 0 0,0 1 0,0 0 0,0 0 0,-1 0 0,1 1 0,0 0 0,0 0 0,-1 0 0,-6 2 0,2 1-1,1 0 0,0 1-1,0 0 1,1 0 0,-1 1 0,1 0 0,-10 8 0,16-11-39,0 0 1,-1 0-1,1 0 1,1 1-1,-1 0 1,0-1-1,1 1 1,-1 0-1,1 0 1,0 0-1,0 1 1,0-1-1,0 0 1,1 1-1,-1-1 1,1 1-1,0-1 1,0 1-1,0 0 0,1 0 1,-1-1-1,1 1 1,0 5-1,1-5 4,0 0-1,1-1 1,-1 1 0,1-1-1,0 1 1,0-1-1,0 1 1,0-1-1,0 0 1,1 0-1,0 0 1,-1 0-1,7 4 1,4 3 87,27 15-1,-35-22-92,11 5 67,0-1-1,0 0 0,1-1 1,0 0-1,0-2 0,0 0 1,1-1-1,0-1 0,-1 0 1,1-2-1,0 0 0,0 0 1,19-5-1,-8 1-440,0-3 0,-1 0 1,0-1-1,0-2 0,-1-1 0,50-28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49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11 188 5920,'0'0'6214,"-2"10"-5458,-2 16-339,2-1 0,0 1-1,2 34 1,12 90 871,-8-105-895,1-5 422,18 72-1,-5-2 1672,-18-178-616,1 28-1691,1-58 92,-5-304 554,2 369-734,2 18-17,-2 1 0,1-1 1,-2 1-1,0 0 0,-1 0 0,0 0 0,-7-18 0,7 18 71,3 9-27,1 6 156,0 1-242,0 0 0,1-1 0,-1 1 0,1 0-1,0-1 1,-1 1 0,1-1 0,0 1 0,0-1-1,0 0 1,2 1 0,5 4 20,22 14 64,0-2 1,2 0-1,58 21 1,25 13 23,-62-24-87,107 61 114,-129-70-111,-2 3-1,53 46 1,-73-59-33,-1 1 0,0 0 0,0 1 0,-1 0 0,0 1 1,-1-1-1,11 26 0,-15-29-9,0 0 1,-1 0 0,0 1-1,0-1 1,-1 1-1,0 0 1,0 0 0,-1-1-1,0 1 1,-1 0-1,0-1 1,0 1 0,-4 11-1,3-14-3,0 0 0,-1-1 0,1 1-1,-1-1 1,0 0 0,-1 0 0,1 0-1,-1 0 1,0 0 0,0-1 0,-10 8 0,-2 0 23,-1 0 1,-23 11-1,20-12-8,-18 8 33,-2-1 1,1-2-1,-2-2 1,0-1-1,-1-3 1,0-1-1,-54 4 1,73-11 15,-1-1-1,-28-2 1,45 1-41,-1-1-1,0 0 1,1-1-1,-1 1 1,1-2-1,0 1 1,-1-1-1,1 0 1,1 0 0,-11-7-1,16 9-46,0 0 0,-1 0 0,1 0 1,0 0-1,0 0 0,0 0 0,0-1 0,0 1 0,0 0 0,0-1 0,-1-2 1,2 3 20,-1 1 0,1-1 1,0 0-1,0 1 0,0-1 1,0 0-1,0 1 0,0-1 1,0 0-1,0 0 0,0 1 1,1-1-1,-1 0 0,0 1 1,0-1-1,1 0 0,-1 1 1,0-1-1,1 0 0,1-2-269,0 1-1,1 0 0,-1-1 0,1 1 1,-1 0-1,1 0 0,0 1 1,3-3-1,1 1-1573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0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9040,'0'0'7128,"-6"16"-6327,-39 109 743,41-113-1295,1-1 0,0 1-1,1 0 1,0 0 0,1 0 0,0 0 0,2 14 0,-1-21-90,1 1 1,0 0-1,0 0 1,0-1-1,1 1 0,0-1 1,0 1-1,1-1 0,-1 0 1,1 0-1,0 0 0,1 0 1,-1 0-1,1-1 1,0 1-1,0-1 0,5 4 1,-6-6-91,0 0 0,0-1 0,0 1 1,0-1-1,0 1 0,1-1 0,-1 0 0,0-1 1,1 1-1,-1 0 0,1-1 0,-1 0 1,1 0-1,-1 0 0,1 0 0,-1-1 1,0 1-1,1-1 0,-1 0 0,0 0 1,1 0-1,-1 0 0,6-3 0,0-1-14,1 0-1,-1-1 1,0 0 0,-1 0-1,0-1 1,11-11 0,-11 9-75,0-1 0,-1 1 0,0-2 1,5-10-1,3-12-3177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0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14872,'0'0'3191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4816,'0'0'14623,"-3"10"-14057,-7 29 7,3 0 1,-5 60-1,5 94 1613,1-117-426,7-75-1740,-1-1 0,0 0 0,0 0 0,0 0 0,0 1 1,0-1-1,0 0 0,0 0 0,0 0 0,0 1 0,0-1 0,0 0 0,0 0 0,0 0 0,0 1 0,-1-1 0,1 0 0,0 0 0,0 0 0,0 1 0,0-1 0,0 0 0,0 0 0,0 0 0,-1 0 1,1 1-1,0-1 0,0 0 0,0 0 0,0 0 0,0 0 0,-1 0 0,1 0 0,0 0 0,0 0 0,0 1 0,-1-1 0,1 0 0,0 0 0,0 0 0,0 0 0,-1 0 0,1 0 0,0 0 0,-1 0 1,1 0-41,0-1 0,-1 1 0,1 0 0,0-1 0,-1 1 0,1 0 0,0 0 0,-1-1 0,1 1 0,0 0 0,0-1 0,-1 1 0,1-1 0,0 1 0,0 0 0,0-1 0,0 1 0,0-1 0,-1 1 0,1-1 0,0 1 0,0 0 0,0-1 0,0 1 0,0-1 0,0-4-3492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0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 8032,'0'0'1589,"3"13"-864,0 8-351,0 1 0,-1-1-1,-2 43 1,-39 188 2068,9-81-900,17-94-841,6-44-67,2 1 1,1 0-1,1 60 0,3-91-418,0 0 0,0 1 0,1-1-1,-1 0 1,1 1 0,0-1-1,0 0 1,2 5 0,19-30 948,-16 13-1046,-2-1 0,1-1 0,-2 1 0,6-21 0,4-11 122,47-160 672,-30 92-497,-14 44-217,-10 37-30,20-53 1,-12 47-68,-10 23-28,0-1-1,2 1 1,-1 0-1,1 0 1,1 0-1,0 1 1,1 0 0,10-10-1,-12 13 29,4 0 99,-9 8-193,0 0-1,0 0 1,-1 0 0,1 1-1,0-1 1,0 0-1,0 1 1,-1-1 0,1 0-1,0 1 1,0-1-1,-1 1 1,1-1 0,0 1-1,-1-1 1,1 1 0,-1 0-1,2 0 1,6 8 31,-1 0-1,0 0 1,0 1 0,-1 0 0,0 0-1,6 13 1,22 68 98,0 1 27,31 60 295,-65-151-452,0-1 0,0 0 1,0 1-1,1-1 0,-1 0 0,0 1 0,0-1 0,0 0 0,0 0 0,1 1 0,-1-1 1,0 0-1,0 0 0,1 1 0,-1-1 0,0 0 0,0 0 0,1 0 0,-1 1 0,0-1 1,1 0-1,-1 0 0,0 0 0,1 0 0,-1 0 0,0 0 0,1 0 0,-1 0 0,0 0 1,1 0-1,-1 0 0,0 0 0,1 0 0,-1 0 0,0 0 0,1 0 0,-1 0 0,0 0 1,1 0-1,-1 0 0,0 0 0,0-1 0,1 1 0,-1 0 0,0 0 0,1 0 0,-1-1 1,0 1-1,14-16 97,-13 14-103,95-167 308,-7 12 16,-86 152-304,0 0 1,1 0 0,-1 0-1,1 0 1,0 1 0,1 0-1,4-4 1,-8 7-14,-1 1-1,1-1 1,0 1 0,0 0 0,0-1-1,0 1 1,0 0 0,0-1 0,0 1 0,0 0-1,0 0 1,0 0 0,0 0 0,0 0-1,0 0 1,0 0 0,0 0 0,2 1-1,-1 0 3,-1-1 0,1 1 0,0 0-1,-1 0 1,1 1 0,-1-1 0,1 0-1,-1 1 1,1-1 0,-1 0 0,0 1-1,0 0 1,1 1 0,8 12 12,-2 1-1,0 0 1,0 0 0,7 27-1,13 73 26,41 306 155,-67-399-172,-2-18-27,1-1 0,-1 1 1,1 0-1,0-1 0,0 1 1,0-1-1,0 1 0,4 7 1,-4-12-7,-1 0 1,0 0-1,0 0 1,0 1-1,0-1 1,1 0-1,-1 0 1,0 0-1,0 0 1,0 0-1,1 0 1,-1 1-1,0-1 1,0 0-1,1 0 1,-1 0-1,0 0 1,0 0-1,0 0 1,1 0-1,-1 0 1,0 0 0,0 0-1,1 0 1,-1 0-1,0 0 1,0 0-1,1 0 1,-1-1-1,0 1 1,0 0-1,0 0 1,1 0-1,-1 0 1,0 0-1,0 0 1,0-1-1,1 1 1,-1 0-1,0 0 1,0 0-1,0 0 1,0-1-1,1 1 1,-1 0-1,0 0 1,0 0-1,0-1 1,0 1-1,0 0 1,0 0-1,0-1 1,0 1-1,7-17-153,-3-12-3546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5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15680,'0'0'1383,"60"-8"-1119,-17-2 8,-1-7-808,-2-1-8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6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9440,'0'0'7950,"13"-3"-7326,-10 2-608,32-7 753,-1 2 0,60-4 0,-31 9-36,58 1 663,-100 1-1018,0 2-1,1 0 0,32 9 0,-35-6-98,54 15 801,-64-20-947,-1 1 0,0-1-1,0-1 1,1 0 0,-1 0-1,16-2 1,7-2 254,3-1-4296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6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8136,'0'0'5392,"17"-9"-4903,-6 2-387,-1 1-3,1 0 0,0 0 0,0 1-1,0 0 1,1 1 0,0 1 0,0 0 0,20-3 0,45 2 973,1 3 0,88 11 0,-143-8-514,0-2 0,0 0 0,0-1 0,-1-1 0,38-9 0,-45 8-672,-9 2-2478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8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5224,'0'0'9913,"3"10"-9281,4 16-73,-2 0 0,0 0 1,1 41-1,-4-9 258,0-31-200,-2 1-1,-3 29 1,2-14 1943,12-50-2024,5-12-329,-1-1 0,22-36 0,-19 29-107,7-12 14,-12 16-36,1 1 0,1 1 0,1 0 1,1 2-1,0-1 0,29-22 0,-43 39-55,1 0 0,0 0 0,0 0 0,1 1-1,-1-1 1,0 1 0,1 1 0,5-3 0,-8 4-13,0 0 1,0 0 0,0 0-1,0 0 1,0 0 0,0 1-1,0-1 1,0 0 0,0 1-1,0 0 1,0-1 0,0 1-1,0 0 1,0 0 0,0 0-1,0 1 1,-1-1 0,1 0-1,-1 1 1,1-1 0,2 3-1,0 1 19,1 0 0,-1 1-1,0-1 1,-1 1 0,1 0 0,-1 0-1,0 1 1,-1-1 0,3 9-1,1 7 121,3 32 0,-6-36-47,-2-11-59,3 16 218,-3-23-256,-1 1 1,0-1-1,1 0 0,-1 1 1,0-1-1,0 0 1,1 0-1,-1 1 1,1-1-1,-1 0 0,0 0 1,1 0-1,-1 1 1,1-1-1,-1 0 0,0 0 1,1 0-1,-1 0 1,1 0-1,-1 0 1,0 0-1,1 0 0,-1 0 1,1 0-1,-1 0 1,1 0-1,-1 0 0,0 0 1,1 0-1,-1 0 1,1-1-1,-1 1 1,0 0-1,1 0 0,-1 0 1,0-1-1,1 1 1,-1 0-1,0-1 0,1 1 1,-1 0-1,0-1 1,1 1-1,-1 0 1,0-1-1,0 1 0,0 0 1,1-1-1,9-11 29,1 0 0,-2-1 0,0 1 0,0-2 0,7-17 0,-9 19-9,0-1-1,0 1 1,1 0 0,0 0 0,1 1 0,1 0 0,11-10 0,-17 18-12,-1 0-1,1 0 1,0 1 0,0 0 0,0 0 0,1 0-1,6-2 1,-9 3-8,-1 1-1,1 0 0,-1 0 1,0-1-1,1 1 0,-1 0 1,1 0-1,-1 1 0,0-1 1,1 0-1,-1 0 0,1 1 1,-1-1-1,0 1 0,1-1 1,-1 1-1,0-1 0,0 1 1,1 0-1,-1 0 0,0 0 1,0 0-1,0 0 0,0 0 1,0 0-1,0 0 0,0 0 1,1 2-1,7 13 15,0 0 0,-1 1 0,0 0 0,-1 0 1,-2 0-1,1 1 0,3 26 0,-7-32 42,-1 0-1,0 1 0,-1-1 1,0 1-1,-1-1 1,0 0-1,-1 1 0,0-1 1,-1 0-1,0 0 1,-1 0-1,-6 11 0,8-17 23,0-2-728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59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9240,'0'0'2992,"11"-3"-2303,57-11-93,1 3 0,0 3 1,91 0-1,-39 11 116,136 21 0,-147-13 111,1-4 0,116-9 0,-215 1-689,-1 0 0,0-1-1,1-1 1,-1 0 0,0 0-1,-1-1 1,1 0-1,11-7 1,-23 10-244,0-1-1,0 1 1,0 0 0,0-1-1,0 1 1,0 0 0,0 0-1,0 0 1,0 0 0,0 0-1,-3-2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6632,'0'0'9462,"13"2"-9122,-2 0-254,17 4 206,30 9 1,-22-5-15,-20-6-90,0 0 0,-1 1-1,1 1 1,-1 0 0,0 1 0,-1 1 0,28 19 0,-39-24-144,1 1-1,-1-1 1,0 1 0,0 0-1,-1 0 1,1 0-1,-1 0 1,0 0 0,0 0-1,0 1 1,0-1-1,-1 1 1,0-1 0,0 1-1,0 0 1,0 0 0,-1-1-1,0 1 1,0 0-1,0 0 1,-1-1 0,1 1-1,-3 8 1,0-2 50,0 0 0,-1-1-1,0 0 1,0 1 0,-1-1 0,-1-1 0,0 1 0,0-1-1,-9 10 1,-12 10 220,15-17 132,0 2-1,-12 17 1,67-50 1118,-21 10-1448,49-16 60,-48 18-117,0-1 0,0-2 0,0 0 0,24-16 0,-26 12 6,-1 0 0,-1-2 0,0 0 0,29-33 0,-41 40-27,0 0 0,-1 0 0,-1 0 0,1-1 0,-2 0 0,1 0-1,-1 0 1,-1 0 0,0-1 0,0 1 0,-1-1 0,0 0 0,0-16 0,-2 12 29,0 0 0,-1 0 1,0-1-1,-2 1 0,1 0 0,-8-21 1,7 28-14,-1 0 0,1 0 1,-1 0-1,-1 1 0,0-1 1,0 1-1,0 1 0,-1-1 1,0 1-1,0 0 0,-1 0 1,1 0-1,-9-4 1,15 10-47,-1-1 1,1 1 0,-1 0-1,1-1 1,-1 1-1,1 0 1,-1-1 0,1 1-1,-1 0 1,1 0 0,-1 0-1,0-1 1,1 1 0,-1 0-1,1 0 1,-1 0 0,0 0-1,1 0 1,-1 0 0,1 0-1,-1 0 1,0 0 0,1 0-1,-1 1 1,1-1 0,-1 0-1,1 0 1,-1 0 0,1 1-1,-1-1 1,0 0 0,1 1-1,0-1 1,-2 1 0,-6 18-2390,7-16 936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7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7024,'0'0'5182,"15"5"-4715,-3-1-371,8 3 198,0 0-1,0-2 0,0-1 0,41 4 1,-48-7 83,0-2 0,-1 0 0,1 0 0,-1-1 0,23-7 0,-31 8-280,0-1 1,1 0-1,-1 0 1,0 0-1,-1 0 1,1-1-1,0 1 1,-1-1-1,1 0 1,-1-1-1,0 1 0,0 0 1,0-1-1,0 1 1,-1-1-1,1 0 1,-1 0-1,0 0 1,2-6-1,-3 7-48,0 0 0,-1 0 0,1 0-1,0 0 1,-1 0 0,0 0 0,0 0-1,0 0 1,0 0 0,0 0-1,0 0 1,-1 0 0,0 0 0,1 1-1,-1-1 1,0 0 0,0 0-1,-1 0 1,1 1 0,-1-1 0,1 0-1,-3-2 1,2 3-14,0 0 0,0 1-1,0-1 1,0 0 0,0 1 0,0 0 0,0-1-1,-1 1 1,1 0 0,0 0 0,-1 0 0,1 1-1,-1-1 1,1 0 0,-1 1 0,1 0 0,-1-1-1,0 1 1,1 0 0,-1 1 0,1-1 0,-1 0-1,1 1 1,-1-1 0,-4 3 0,2-2 4,0 1 0,0 0 0,0 0 1,0 1-1,1 0 0,-1 0 0,1 0 0,0 0 1,0 0-1,0 1 0,0 0 0,0 0 0,1 0 1,0 0-1,0 1 0,0-1 0,0 1 0,1 0 1,0-1-1,-2 7 0,2-5 1,1 0 0,0 0 0,0 0 0,0 0 1,1 0-1,0 0 0,0 1 0,1-1 0,0 0 0,0 0 0,0 0 0,1 0 0,-1 0 1,1 0-1,1-1 0,-1 1 0,5 6 0,3 4 118,0 0-1,1-1 1,1 0 0,15 15-1,-21-25-72,0 1 0,0-1-1,0 0 1,1 0 0,0-1-1,-1 0 1,2 0 0,-1-1 0,0 0-1,1 0 1,-1-1 0,13 3-1,-14-4-9,1-1 0,-1 0 0,1-1 1,-1 1-1,1-1 0,-1-1 0,1 1 0,-1-1 0,0 0 0,8-4 0,-4 1-729,0 0-1,-1 0 1,0-1-1,16-14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8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7736,'0'0'3346,"14"-1"-2522,103-6 398,245-5 1322,-153 9-1167,57 3 927,-198 3-232,-76 0-1821,5-1-3004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9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0 184 6328,'0'0'7097,"10"-3"-6530,-1 0-403,1 0 0,0 1 0,-1 0 0,1 0 0,0 1 0,0 1 0,0 0 1,0 0-1,15 2 0,-9 1 122,0 1-1,0 0 1,-1 2 0,23 9 0,-32-12-198,-1 0 1,1 1-1,-1-1 1,0 1 0,0 0-1,-1 1 1,1-1-1,-1 1 1,0 0-1,0 0 1,0 0-1,-1 0 1,0 1 0,4 9-1,-2-4 62,-1 1-1,-1 0 1,0 0-1,-1 0 1,0 1-1,0-1 1,-2 1-1,1-1 1,-2 1-1,1-1 1,-2 0-1,0 1 1,0-1-1,-7 18 1,-23 114 1382,30-139-1412,-1 0 1,1 0 0,-1 0 0,1 0-1,-1 0 1,-5 5 0,-8 14 500,57-74 229,-20 25-756,1 2 1,1 0 0,1 2 0,28-20-1,115-67 436,-69 47-193,-85 53-284,-1-1 1,0 0-1,0 0 1,-1-1 0,0-1-1,-1 0 1,0 0-1,-1-1 1,12-21 0,-19 29-37,0 0-1,0 0 1,-1 0 0,0-1 0,0 1 0,0-1 0,-1 1 0,1-1 0,-1 1 0,0-1 0,0 0 0,0 1 0,-1-1 0,0 1 0,0 0 0,0-1 0,0 1 0,-1-1 0,0 1 0,0 0 0,0 0 0,0 0 0,0 0 0,-1 1 0,0-1 0,0 0 0,0 1 0,-5-5 0,-4-2 30,0 0 1,0 0 0,-1 1-1,0 1 1,-1 0 0,0 1-1,-14-5 1,23 10-98,1 0 1,-1 0 0,0 1 0,1 0-1,-1 0 1,0 0 0,1 0-1,-1 1 1,0 0 0,-9 0-1,14 0-10,0 0-1,0 0 0,0 0 1,0 0-1,0 0 0,0 1 1,0-1-1,-1 0 0,1 0 1,0 0-1,0 0 0,0 0 1,0 0-1,0 0 0,0 0 1,0 0-1,0 1 0,0-1 1,0 0-1,0 0 0,-1 0 1,1 0-1,0 0 0,0 0 1,0 0-1,0 1 0,0-1 1,0 0-1,0 0 0,0 0 1,0 0-1,0 0 0,0 0 1,0 1-1,0-1 0,0 0 1,1 0-1,-1 0 0,0 0 1,0 0-1,0 0 0,0 0 1,0 1-1,0-1 0,0 0 1,0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11952,'0'0'2425,"18"-6"-1941,-11 3-441,299-89 2556,-299 91-2503,20-5 482,0 2 0,0 0-1,43 2 1,-69 2-536,1 0 1,-1 0-1,0 0 1,1 0-1,-1 0 0,0 1 1,1-1-1,-1 1 1,0-1-1,0 1 1,1-1-1,-1 1 0,0 0 1,0-1-1,0 1 1,0 0-1,0 0 0,0 0 1,0 0-1,1 1 1,1 10-2487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9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8432,'0'0'7794,"-7"14"-7022,3-3-640,-34 81 1199,35-82-1004,0 0 1,0 1-1,1-1 1,0 0-1,1 1 1,0-1 0,1 1-1,1 14 1,-1-22-235,1 0 1,0 0 0,-1 0 0,1 0 0,0-1 0,0 1-1,1 0 1,-1 0 0,1-1 0,-1 1 0,1-1 0,0 0-1,0 1 1,0-1 0,0 0 0,0 0 0,0 0-1,1 0 1,-1 0 0,1-1 0,-1 1 0,1-1 0,-1 0-1,1 0 1,0 0 0,0 0 0,0 0 0,0 0 0,0-1-1,0 1 1,0-1 0,5 0 0,-1 0-64,0-1 0,0 0 0,0 0 1,-1 0-1,1-1 0,0 0 0,-1 0 0,1-1 0,-1 0 1,0 0-1,0 0 0,0-1 0,8-6 0,19-25-3198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09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14968,'0'0'3087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6424,'0'0'11977,"10"7"-11584,-7-6-366,2 3 29,0 0 0,0-1-1,0 0 1,1 0 0,0 0 0,-1-1 0,1 1-1,0-2 1,0 1 0,0-1 0,0 1 0,1-2-1,10 1 1,64-5 985,96-18-1,-35 8 45,-92 10-588,43 4 1111,-105 1-2134,6 1-2570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6:4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9648,'0'0'6256,"14"8"-5626,-1 0-450,-8-4-101,1 0-1,0-1 0,0 1 0,0-1 0,0-1 0,1 1 1,-1-1-1,1 0 0,-1-1 0,1 1 0,0-1 0,0-1 1,8 1-1,15-4 442,1-1 0,-1-1 0,-1-2 0,51-18 0,28-6 694,-76 25-1128,55-2 0,-64 7-2154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4312,'0'0'11649,"10"-6"-11289,1 1-264,1 0 0,-1 0-1,1 1 1,0 1 0,0 0 0,0 0 0,1 1 0,-1 1 0,14 0-1,-15 2 13,-1 0 0,1 1 0,-1 0-1,0 1 1,0 0 0,0 0-1,0 1 1,-1 0 0,1 1-1,-1 0 1,0 1 0,9 7-1,-14-10-62,-1 0 0,0 1-1,0-1 1,0 0-1,0 1 1,0 0-1,-1 0 1,1 0 0,-1 0-1,0 0 1,0 0-1,-1 0 1,0 1 0,1-1-1,-1 1 1,-1-1-1,1 1 1,0-1-1,-1 7 1,0 5 114,-1-1 1,0 1-1,-1 0 0,-4 20 0,-1-13 72,-1-1 0,-1 1-1,-1-1 1,-19 31-1,2-2 323,15-34-96,4-4 154,11-13-325,10-6-51,21-14-23,47-37 1,7-4 42,59-40 285,-129 86-447,0 0 0,-1-1 0,-1-1 0,-1-1 0,20-28 1,-28 33-30,0 1 1,0-1 0,-1 0 0,-1-1 0,0 1 0,-1-1 0,-1 0 0,4-25 0,-6 29-6,-1 1 1,0-1-1,0 0 1,-1 1 0,-1-1-1,1 1 1,-1-1-1,-1 1 1,0-1 0,0 1-1,-1 0 1,0 1 0,-9-15-1,13 22-51,-1 0 0,1 0 0,0 1 0,-1-1 0,1 0 0,-1 1 0,1-1 0,-1 0 0,0 1 1,1-1-1,-1 1 0,1-1 0,-1 1 0,0-1 0,0 1 0,1-1 0,-1 1 0,0 0 0,0-1 0,1 1 0,-1 0 0,0 0 0,-1-1 0,1 2-12,1-1-1,-1 0 1,1 1 0,-1-1-1,0 1 1,1-1-1,-1 1 1,1-1 0,-1 1-1,1-1 1,-1 1 0,1-1-1,0 1 1,-1 0-1,1-1 1,0 1 0,-1 0-1,1-1 1,0 1-1,-1 1 1,0 5-65,-1-1 0,1 1-1,0 0 1,0 9 0,2 19-3444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0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8336,'0'0'6228,"-6"11"-5588,2-2-501,-1-1 154,0 1 0,1 1-1,0-1 1,1 0 0,0 1 0,0 0 0,1 0-1,-1 12 1,2-20-180,2 0 0,-1 0 1,0 0-1,0 1 0,1-1 0,-1 0 0,1 0 0,-1 0 0,1 0 0,0 0 1,0 0-1,0 0 0,0 0 0,0 0 0,1 0 0,-1 0 0,1-1 1,-1 1-1,4 2 0,-2-2 1,0 0-1,1 0 1,-1 0 0,1-1 0,-1 1 0,1-1 0,0 0-1,-1 0 1,1 0 0,6 0 0,1 0-52,0-1 1,-1 0-1,1-1 1,0 0-1,0-1 1,19-5-1,4-6-2830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0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12552,'0'0'368,"0"-4"16,-2 2-88,-2-4 0,2-2 16,2 2 8,0 3 8,-4 6-264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0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5720,'0'0'7637,"15"1"-7170,20 0-171,-1-2 0,46-8 0,663-62 3191,-673 63-3003,-49 4-98,0 1 0,33 1 0,-20 6 256,-33-4-581,1 0 1,-1 0-1,1 0 0,0 1 1,-1-1-1,0 1 0,1-1 0,-1 1 1,1-1-1,-1 1 0,0 0 0,1 0 1,-1 0-1,0 0 0,0 0 1,1 0-1,-1 0 0,1 1 0,-2 1-143,0 0 0,0-1 0,0 1 0,0-1 0,-1 1 0,1-1 0,-1 1 0,0-1 0,1 0-1,-3 4 1,2-4-1540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0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1 243 7432,'0'0'3680,"12"-7"-3124,-4 2-434,-2 0-29,1 1-1,-1 0 0,1 1 1,0-1-1,0 1 0,0 1 1,0-1-1,0 1 0,0 1 1,1-1-1,11 0 0,-6 3 133,0 0 0,0 1 0,0 0-1,0 1 1,0 0 0,-1 1 0,1 1 0,-1 0-1,-1 0 1,1 1 0,-1 1 0,0 0 0,0 0-1,0 1 1,-1 1 0,12 13 0,-15-15-88,-1 0 1,0 0-1,-1 0 1,0 1-1,0 0 0,-1 0 1,0 0-1,0 1 1,-1-1-1,0 1 0,0 0 1,-1 0-1,-1 0 1,1 0-1,-1 0 1,-1 0-1,1 0 0,-2 0 1,1 0-1,-1 1 1,-1-1-1,0 0 1,0 0-1,-5 11 0,3-6 38,2-10-78,1 1-1,-1 0 1,0-1 0,0 1 0,0-1-1,-1 0 1,1 0 0,-1 0 0,0 0-1,-6 6 1,4-8 503,7-8-274,7-9-59,1 6-205,0-1-1,0 1 0,0 1 0,1-1 0,24-12 1,-18 11 1,25-19 0,54-43 143,-58 46-106,39-37 0,-66 53-76,0-1 0,-1-1 0,0 1 0,-1-2 0,0 1 0,-1-1 0,10-21 0,-13 24 0,-1-1 0,0 1 0,-1-1 0,2-13-1,-4 20-13,-1 1 0,1-1 0,-1 0 0,0 0 0,-1 0 0,1 1-1,-1-1 1,1 0 0,-1 0 0,0 1 0,-1-1 0,1 1 0,0-1-1,-1 1 1,0 0 0,-2-4 0,0 2 8,0-1 1,-1 1-1,0 0 1,0 0-1,0 1 0,-7-5 1,10 7-10,0 1-1,0-1 1,-1 1 0,1 0-1,-1 0 1,1 0 0,-1 0 0,1 0-1,-1 1 1,1-1 0,-1 1 0,0-1-1,1 1 1,-1 0 0,0 0-1,1 0 1,-1 1 0,-5 0 0,7-1-26,0 1 1,0-1 0,0 1 0,0-1 0,0 1-1,0 0 1,0-1 0,0 1 0,0 0-1,0 0 1,0-1 0,0 1 0,1 0 0,-1 0-1,0 0 1,1 0 0,-1 0 0,1 0 0,-1 0-1,1 0 1,-1 0 0,1 0 0,0 1-1,-1-1 1,1 0 0,0 0 0,0 0 0,0 0-1,0 1 1,0-1 0,0 0 0,0 0 0,0 0-1,1 0 1,-1 2 0,7 12-3334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10848,'0'0'1482,"12"0"-1070,-4 0-359,7 1 110,1 0 0,-1-2 0,0 0 0,0-1 0,1 0 0,14-5 0,-30 7-163,25-9 552,27-14-1,-46 20-365,0 0-1,0-1 1,-1 1-1,1-1 1,-1 0-1,0 0 1,0-1-1,-1 1 1,1-1-1,6-10 0,-10 14-135,-1 0 0,1 0 0,0 0 0,-1 0 0,1 0 0,-1 0-1,0-1 1,1 1 0,-1 0 0,0 0 0,0 0 0,0 0 0,1 0-1,-1 0 1,0-1 0,-1 1 0,1 0 0,0 0 0,0 0 0,0 0-1,-1 0 1,1-1 0,-1 1 0,0-1 0,0 1-2,0-1 0,0 1-1,-1 0 1,1 0 0,0 0 0,-1 0 0,1 0 0,-1 0 0,1 1 0,-1-1 0,1 0 0,-1 1-1,0-1 1,-2 1 0,-3-2 41,0 2 0,0-1 0,0 1 0,0 0-1,0 1 1,-13 1 0,3 2 32,1 1 0,-18 8 0,28-10-66,0 0-1,0 0 1,0 0 0,0 1-1,1 0 1,-1 0-1,1 1 1,-7 8 0,11-12-38,0 0 0,1 0 0,-1 0 0,0 0 0,1 0 1,-1 0-1,1 0 0,-1 0 0,1 0 0,0 0 0,0 1 0,-1-1 1,1 0-1,0 0 0,0 0 0,0 1 0,0-1 0,0 0 0,0 0 1,0 0-1,1 1 0,-1-1 0,0 0 0,1 0 0,-1 0 0,1 0 1,-1 0-1,1 0 0,0 0 0,-1 0 0,1 0 0,0 0 0,0 0 1,-1 0-1,1 0 0,1 0 0,4 5 53,1-1 0,-1-1-1,1 1 1,9 3 0,-11-5-31,12 5 79,0-1 0,0 0 0,1-1 0,0-1 0,0-1 0,0-1 0,1 0 0,18 0 1,5-2 157,0-2 1,64-9-1,-65 0-425,-28 4-2672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79 221 6928,'0'0'6561,"-10"4"-6038,-32 12-14,23-11 359,15-6 241,1-5 1546,9-3-2410,1 0 0,-1 1 0,2-1 0,-1 2-1,1-1 1,0 1 0,1 0 0,10-6 0,3-3 212,17-10 180,-37 25-563,0 0-1,1 0 0,-1 0 1,1 0-1,-1 0 0,1 0 1,0 1-1,-1-1 0,1 1 1,0-1-1,-1 1 0,1 0 1,0 0-1,-1 1 0,6 0 1,-8 0-53,1-1 1,0 1-1,0-1 1,0 1 0,-1 0-1,1-1 1,-1 1-1,1 0 1,0 0 0,-1-1-1,1 1 1,-1 0-1,1 0 1,-1 0-1,0 0 1,1 0 0,-1 0-1,0 0 1,0 1-1,3 22 204,-2 66 189,-1-56-240,0-1 1,2 1-1,8 38 1,-8-61-114,1 0 0,0 0 0,0 0 0,1 0 0,1 0 0,10 18 0,-13-26-39,1 0 0,-1 0 0,1 0-1,0 0 1,-1-1 0,1 1 0,0-1 0,1 1-1,-1-1 1,0 0 0,1-1 0,-1 1 0,1 0-1,0-1 1,-1 0 0,1 0 0,0 0-1,0 0 1,0-1 0,0 1 0,-1-1 0,1 0-1,7-1 1,-4 0 8,0 0-1,0-1 1,0 0 0,-1 0-1,1 0 1,-1-1-1,1 0 1,-1 0 0,0-1-1,0 0 1,-1 0-1,1 0 1,-1 0 0,0-1-1,0 0 1,5-7-1,2-3 67,-1-1-1,0 0 0,-2-1 0,13-29 0,-16 32-28,-2 1 1,0-1-1,0 0 1,-1 0-1,1-22 1,-2-74 342,-1 5 184,-1 103-576,0-1-1,0 0 0,1 1 1,-1-1-1,1 0 1,0 1-1,-1-1 0,1 1 1,0-1-1,1 1 1,-1 0-1,0-1 1,1 1-1,-1 0 0,1 0 1,0 0-1,0 0 1,0 0-1,0 0 0,0 1 1,3-3-1,-2 3-6,0-1 0,0 1 1,0 0-1,1 1 0,-1-1 0,0 0 0,0 1 0,0 0 0,1 0 0,-1 0 0,0 0 0,0 0 0,0 1 0,1-1 1,-1 1-1,0 0 0,4 2 0,25 7 25,47 20 69,-72-26-73,1 0 0,-1 0 0,1 0 1,-1 1-1,-1 0 0,1 1 0,9 9 0,-16-14-25,1-1-1,-1 1 1,1 0 0,-1 0-1,0 0 1,1 0-1,-1 0 1,0-1-1,0 1 1,0 0-1,1 0 1,-1 0-1,0 0 1,0 0-1,0 0 1,-1 0-1,1 0 1,0 0 0,0 0-1,-1 1 1,1-2-33,0 1 0,0-1 0,-1 1 0,1-1 0,0 1 0,0-1 0,-1 1 0,1-1 1,0 0-1,-1 1 0,1-1 0,-1 1 0,1-1 0,0 0 0,-1 1 0,1-1 0,-1 0 0,1 0 1,-1 1-1,1-1 0,-1 0 0,1 0 0,-1 0 0,1 0 0,-1 0 0,1 0 0,-1 0 1,1 0-1,-1 0 0,1 0 0,-1 0 0,0 0 0,1 0 0,-1 0 0,1 0 0,-1 0 0,1 0 1,-1-1-1,0 1 0,-12-7-3927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7232,'0'0'7137,"2"18"-6492,3 20-5,0 77-1,-3 142 2170,0-197-2128,0-21-146,-1-21-66,0 0 0,-3 20 0,2-15 204,0-19-459,0 0 1,0 0-1,0-1 0,-1 1 0,1 0 0,-1 0 1,0 0-1,-2 5 0,2-1 262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10040,'0'0'5064,"18"-4"-4515,-5 2-424,14-4 240,0 2-1,47-2 0,60 15 1279,0 0 714,-129-9-2194,-1-1 0,1 2 0,0-1 0,-1 1-1,1-1 1,-1 1 0,1 0 0,-1 1-1,1-1 1,5 4 0,-8-4-141,0 1 1,0 0-1,0 0 1,0 0-1,0 0 1,0 0-1,-1 0 1,1 0-1,-1 1 1,0-1-1,1 1 1,-1-1-1,0 1 0,-1-1 1,1 1-1,0 0 1,-1-1-1,1 1 1,-1 3-1,3 22-2963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10344,'0'0'2113,"14"-3"-1453,91-13 641,-98 16-1146,-1-1 0,0 0-1,0-1 1,0 1 0,-1-1-1,1 0 1,0-1 0,-1 1-1,1-1 1,-1 0 0,0 0-1,0-1 1,0 0-1,4-4 1,-6 6-63,-1 0-1,0 0 1,0 0-1,0-1 1,0 1-1,-1-1 1,1 1-1,-1-1 1,1 0-1,-1 1 1,0-1-1,0 0 1,0 0-1,0 0 1,-1 0-1,1 0 1,-1 0-1,0 0 1,0 0-1,0 0 1,0-4-1,0 6-54,0-1 0,0 0 0,-1 1 0,1-1 0,0 1 0,0-1 0,-1 1 0,1-1 0,-1 1 0,1-1 0,-1 1 0,0-1 0,0 1 0,1 0-1,-1-1 1,0 1 0,0 0 0,0 0 0,-1 0 0,1-1 0,0 1 0,0 1 0,-3-3 0,1 2 2,1 0 0,-1 1 0,0-1 0,1 1 0,-1-1 0,0 1 0,0 0 0,1 0 0,-1 0 0,0 1 0,1-1 0,-6 2 0,-3 1 39,0 1 1,0 0-1,1 1 0,-1 0 0,-12 9 0,20-12-40,-1 1 0,1-1 0,0 1 0,0 0 0,0 0 0,0 0 0,1 1 0,0-1-1,-1 1 1,1-1 0,0 1 0,0 0 0,1 0 0,-1 0 0,1 0 0,0 0 0,0 0 0,0 0 0,1 0 0,0 0 0,-1 0 0,1 1 0,1-1 0,-1 0 0,1 0-1,-1 0 1,1 0 0,0 0 0,1 0 0,-1 0 0,1 0 0,-1 0 0,1 0 0,0-1 0,1 1 0,-1-1 0,1 1 0,-1-1 0,1 0 0,0 0 0,0 0 0,0-1-1,1 1 1,-1-1 0,5 3 0,2 1 63,0-1-1,0 0 1,0 0-1,1-1 1,-1 0-1,1-1 0,0-1 1,0 1-1,0-2 1,0 1-1,1-2 1,-1 1-1,0-2 1,20-2-1,-18 1 4,0 0 0,0 0 0,1 1 0,18 1 0,3 7-3308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7232,'0'0'4470,"16"3"-3972,39 5 174,0-2 0,64-2 1,224-25 2875,-318 19-3280,33-1 412,-32 3 323,38-7 0,-49 6-41,-17 7-576,0-2-2299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7328,'0'0'6416,"3"18"-5808,5 34 229,-2 1 0,-1 90 0,-10 50 3018,2-176-3077,2-7 313,3-15-591,-1-1-3444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11856,'0'0'3258,"20"1"-2742,231 1 1399,-151-4-891,129-11 2628,-228 13-3608,1-1 1,-1 1-1,0 0 1,0 0-1,1-1 1,-1 1-1,0 0 1,1 0-1,-1 0 1,0 0-1,1 1 1,-1-1-1,0 0 1,1 0-1,-1 1 1,0-1 0,0 1-1,0-1 1,1 1-1,-1 0 1,0-1-1,0 1 1,0 0-1,0 0 1,0 0-1,0 0 1,0 0-1,0 0 1,1 1-1,-1 2-10,-1 0 0,1 0 0,-1 0 0,1 0 0,-1 1 0,0-1 0,-1 0 0,0 6 0,0 7-154,-4 62-405,4-53-2257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11760,'0'0'4065,"-4"9"-3401,-4 7-420,-20 49 1053,24-56-909,1 0 0,1 0 0,-1 0 0,2 0 0,-2 17 0,3-24-303,0 0-1,0 0 0,1 0 1,-1 0-1,1 0 1,-1 0-1,1 0 1,0 0-1,0 0 1,0 0-1,0-1 1,0 1-1,0 0 1,0-1-1,1 1 1,-1-1-1,1 1 1,-1-1-1,1 1 1,-1-1-1,1 0 1,0 0-1,0 0 1,3 1-1,-1 0-18,0 0-1,0-1 1,0 0 0,0 0-1,1 0 1,-1 0 0,0-1-1,1 1 1,-1-1 0,0 0-1,5-1 1,31-11-152,-20 4-2835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7:1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13560,'0'0'2296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2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6128,'0'0'9605,"5"11"-9074,5 18-127,0 0 0,-2 0 0,9 60 1,19 311 3082,-32-347-2880,-4 6 1241,7-70-1481,-3-3-3471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2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1 10752,'0'0'1501,"-12"8"-1028,-52 40 209,-65 62 0,95-78-210,-41 28-1,38-32 746,-34 34 0,40-25 1397,31-36-2568,0-1-1,1 1 1,-1-1 0,0 0 0,0 1-1,0-1 1,0 1 0,0-1 0,0 1 0,1-1-1,-1 0 1,0 1 0,0-1 0,1 1 0,-1-1-1,0 0 1,1 1 0,-1-1 0,0 0 0,1 1-1,-1-1 1,1 0 0,-1 0 0,0 1 0,1-1-1,-1 0 1,1 0 0,-1 0 0,1 0 0,19 10 459,-15-8-336,12 7 95,1 2 0,-2 0 0,0 0 0,0 2 0,-1 0 1,-1 1-1,26 30 0,-14-16 2,42 37-1,4 3 207,-18-25 172,-53-43-628,0 1 1,0-1 0,0 1 0,0-1 0,0 0 0,0 0 0,-1 1 0,1-1 0,0 0 0,0 0 0,0 0 0,0 0 0,0 0 0,0 0 0,0 0 0,0 0-1,0 0 1,0-1 0,0 1 0,0 0 0,-1-1 0,1 1 0,0 0 0,1-2 0,20-12-1685,-18 11-414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0:17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6224,'0'0'13018,"13"1"-12541,206-7 1141,-141 8-804,86 13 1,-161-14-786,32 2 252,-7 0 644,55 12 0,-75-15-615,-8 0-292,0 0 0,1 0 0,-1 0 0,0 0 1,1 0-1,-1 0 0,0 0 0,1 0 0,-1 0 0,0 0 0,1 0 1,-1 0-1,0 0 0,1 0 0,-1 0 0,0 0 0,0 0 0,1 0 0,-1 0 1,0 0-1,1 1 0,-1-1 0,0 0 0,0 0 0,1 0 0,-1 1 0,0-1 1,0 0-1,1 0 0,-1 0 0,0 1 0,0-1 0,0 0 0,0 0 0,1 1 1,-1-1-1,0 0 0,0 1 0,0-1 0,0 1 0,0 0 194,-1 4-4169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3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10040,'0'0'5880,"1"14"-5289,0 221 1712,-5-149-1506,-6 195 2029,4-122 266,6-158-2988,0-12-427,7-22-3477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3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8936,'0'0'4592,"10"-1"-3978,205-12 1525,-109 9-771,183-30 0,-232 22-907,95-23 1935,-139 25-1554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29 133 7832,'0'0'6180,"11"1"-5582,-7-1-580,18 2 533,0-1 0,-1-1 1,27-2-1,-41 1-332,0-1 0,0 1 0,-1-1 0,1 0 0,0 0 0,-1-1 0,7-3 0,-11 4-132,1 1 1,-1-1 0,1 0-1,-1 0 1,0 0-1,0 0 1,0 0-1,0 0 1,0-1-1,-1 1 1,1-1-1,0 1 1,-1-1 0,0 0-1,0 1 1,0-1-1,1-4 1,-1 5-44,-1-1 1,0 1 0,0 0 0,0-1-1,0 1 1,0 0 0,0 0-1,-1-1 1,1 1 0,-1 0-1,1 0 1,-1 0 0,0-1 0,0 1-1,0 0 1,0 0 0,0 0-1,-1 1 1,1-1 0,-1 0-1,1 0 1,-1 1 0,1-1 0,-1 1-1,0-1 1,0 1 0,0 0-1,0-1 1,0 1 0,0 0-1,0 1 1,-4-2 0,1 0-11,0 0 0,-1 0 1,1 1-1,0 0 0,-1 0 0,1 1 0,-1 0 1,1 0-1,-1 0 0,1 0 0,-1 1 0,-6 1 1,1 2 16,1 0 0,0 0 0,0 1 1,1 0-1,-1 1 0,1 0 0,1 1 0,-1 0 1,-13 14-1,19-19-30,1 1 0,-1 0 1,1 0-1,0 0 0,0 0 1,0 1-1,0-1 0,1 0 0,-1 1 1,1-1-1,0 1 0,0 0 1,0-1-1,0 1 0,1 0 0,0 0 1,0-1-1,0 1 0,0 0 1,0 0-1,1-1 0,-1 1 0,1 0 1,0-1-1,0 1 0,0-1 1,1 1-1,0-1 0,-1 1 0,1-1 1,3 4-1,0-2 25,-1 0 0,1 0 0,0-1-1,0 0 1,1 0 0,-1 0 0,1-1 0,0 1 0,0-2 0,0 1 0,0 0 0,12 2-1,-6-2 73,1 0 0,-1-1 0,1 0-1,-1-1 1,26-1 0,-20-3 61,1 0 0,0-1 0,-1-1 0,20-9 0,66-31-2563,-92 39 1229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3:35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0 261 8136,'0'0'3056,"15"-1"-2304,250-40 1653,-38 4-1180,61 8-100,139-20 610,-291 20-1137,26-4 171,71-4 1067,-225 35-1738,7 0-2422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02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6328,'0'0'13493,"10"-3"-13201,30-10 0,-40 13-240,0 0 1,1 0 0,-1 0 0,1 0-1,-1 0 1,1-1 0,-1 1-1,1 1 1,0-1 0,-1 0-1,1 0 1,-1 0 0,0 0 0,1 0-1,-1 0 1,1 0 0,-1 1-1,1-1 1,-1 0 0,1 0 0,-1 1-1,0-1 1,1 0 0,-1 1-1,1-1 1,-1 0 0,0 1 0,1-1-1,-1 1 1,0-1 0,0 1-1,1-1 1,-1 0 0,0 1-1,0-1 1,0 1 0,0-1 0,1 1-1,-1-1 1,0 1 0,0 0-1,3 28-32,-3-19 228,5 51 379,-3 79-1,-2-78-132,-4 21 778,22-108-1064,-10 7-189,-1 0 0,-1 0 1,6-26-1,4-13 5,-2 15 24,2 0 0,42-75 0,-58 115-38,1 0-1,0 0 1,1 0 0,-1 0 0,0 0 0,1 0-1,-1 1 1,1-1 0,-1 1 0,1-1 0,0 1-1,0-1 1,-1 1 0,1 0 0,4-2-1,-5 3-1,-1 0-1,1 0 0,-1 0 0,1 0 0,-1 0 0,0 0 0,1 0 0,-1 1 0,1-1 1,-1 0-1,1 0 0,-1 0 0,1 1 0,-1-1 0,0 0 0,1 0 0,-1 1 0,0-1 0,1 0 1,-1 1-1,0-1 0,1 0 0,-1 1 0,1 0 0,6 21 92,-4 5 25,-1 51-1,-1-12 8,0-24-28,-2-29-35,2 0 0,-1 1 0,2-1 0,4 19 0,-6-31-61,0 0 0,0-1 0,0 1 0,0-1 0,1 1 0,-1 0 0,0-1 0,0 1-1,1-1 1,-1 1 0,0-1 0,0 1 0,1-1 0,-1 1 0,1-1 0,-1 1-1,0-1 1,1 1 0,-1-1 0,1 0 0,-1 1 0,1-1 0,-1 0 0,1 1-1,0-1 1,-1 0 0,1 0 0,-1 0 0,1 0 0,-1 1 0,1-1 0,0 0-1,-1 0 1,1 0 0,-1 0 0,1 0 0,0 0 0,-1 0 0,1 0 0,-1-1 0,1 1-1,0 0 1,-1 0 0,1 0 0,-1-1 0,1 1 0,-1 0 0,1-1 0,-1 1-1,1 0 1,-1-1 0,1 1 0,-1-1 0,1 1 0,-1-1 0,0 1 0,1-1 0,27-33 12,-25 29 0,168-219 122,-169 220-133,0 1 0,0 0 0,0 0 0,1 1 0,-1-1 0,1 0 0,0 1 0,0-1 0,0 1 0,0 0 0,0 0 0,1 1 0,-1-1 0,1 0 0,-1 1 0,1 0 0,-1 0 0,1 0 0,-1 0 0,1 1 0,0-1 0,6 1 0,-10 1-3,1-1 0,0 0 0,0 1 0,0-1 0,-1 1 0,1-1 0,0 1 0,-1 0 0,1-1 0,0 1 0,-1 0 0,1-1 0,-1 1 0,1 0 0,-1 0 0,0-1 0,1 1 0,-1 0 0,1 1 0,7 24 74,-4-11-27,4 8 30,-1 0 0,-2 0 1,5 33-1,8 36 487,-10-75-639,-8-17 84,0 1-1,0-1 1,1 0-1,-1 1 1,0-1 0,0 0-1,1 0 1,-1 0-1,0 1 1,1-1 0,-1 0-1,1 0 1,-1 0-1,0 0 1,1 1 0,-1-1-1,0 0 1,1 0-1,-1 0 1,1 0 0,-1 0-1,0 0 1,1 0-1,0 0 1,0-1-183,1 0 0,0 0 0,0 0 0,0-1 0,-1 1 0,1 0 0,0-1 0,-1 1 0,0-1 0,2-2 0,4-3-2344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03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4416,'0'0'14311,"10"5"-13965,11 4-50,-1-1 0,2-1 0,35 8 0,-39-13 48,0 1 0,0 1 0,-1 1 1,0 0-1,27 13 0,-41-16-286,1 0 1,-1 0-1,0 1 0,0 0 1,0 0-1,0 0 0,0 0 1,0 0-1,-1 0 0,1 1 1,-1-1-1,0 1 0,0-1 1,-1 1-1,1 0 0,-1 0 1,0 0-1,0 0 0,0 0 1,1 6-1,-1 6 70,-1 1 0,0-1 0,-5 30 0,3-30-65,0 8 124,-1 0 0,-2-1-1,0 0 1,-1 0 0,-1 0 0,-19 39 0,21-46-11,5-15-153,0 0 1,0 0-1,0-1 0,0 1 1,0 0-1,-1 0 1,1 0-1,0 0 1,0-1-1,-1 1 1,1 0-1,0 0 0,-1-1 1,1 1-1,-1 0 1,1 0-1,-1-1 1,1 1-1,-1-1 1,1 1-1,-1 0 0,0-1 1,1 1-1,-1-1 1,0 1-1,0-1 1,1 0-1,-1 1 0,0-1 1,0 0-1,0 0 1,-1 1-1,2-1 71,-5-8 544,6 6-622,-1 1-1,0 0 0,1-1 1,-1 1-1,1 0 0,-1 0 1,1 0-1,0 0 0,-1 0 1,1-1-1,0 1 0,0 1 1,0-1-1,0 0 0,0 0 1,0 0-1,0 0 0,0 1 1,0-1-1,0 0 1,2 0-1,27-16 112,17-3 6,-34 16-97,-1-1 1,1-1-1,-1 0 1,1-1-1,-2 0 1,1 0-1,-1-1 1,0-1-1,11-12 1,87-103 217,-101 115-218,-1 0 0,0-1 0,0 1-1,-1-1 1,0-1 0,0 1 0,-2-1-1,1 0 1,-1 0 0,-1-1 0,0 1-1,0-1 1,-2 1 0,2-14-1,-3 12-15,-2-27 129,1 37-134,1 1-1,-1 0 1,0 0 0,0 0-1,0 0 1,0 0-1,0 0 1,0 0 0,0 0-1,-1 0 1,1 1 0,-1-1-1,0 1 1,1-1 0,-1 1-1,-2-2 1,3 2-32,-1 0 1,0 0-1,1 0 1,-1 0-1,0 0 1,0 1-1,0-1 0,0 1 1,0-1-1,0 1 1,1 0-1,-1-1 1,0 1-1,0 0 1,0 0-1,0 1 1,0-1-1,0 0 0,0 1 1,0-1-1,0 1 1,0-1-1,0 1 1,1 0-1,-1 0 1,0 0-1,1 0 1,-1 0-1,0 0 1,1 1-1,-2 1 0,-8 7-571,9-5-3498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4:04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5416,'0'0'7600,"13"6"-6991,40 17-25,-46-21-415,1 0 1,-1 0-1,0-1 1,1 0-1,-1 0 0,1-1 1,0 0-1,-1 0 1,1-1-1,-1 0 0,0 0 1,1-1-1,-1 0 1,0 0-1,0 0 0,0-1 1,10-6-1,-12 7-70,-1-1-1,1 1 0,-1-1 1,0 0-1,0-1 0,0 1 1,0-1-1,0 0 0,-1 0 1,3-4-1,-4 5-22,0 0 0,0 0 1,-1 0-1,1 0 0,-1 0 0,0 0 0,0-1 0,0 1 0,0 0 0,-1-1 0,1 1 1,-1 0-1,0-1 0,0 1 0,0-1 0,-2-4 0,2 5-37,0 1 0,0-1 1,-1 1-1,0 0 0,1-1 0,-1 1 0,0 0 0,0 0 1,0-1-1,0 1 0,-1 0 0,1 0 0,0 0 0,-1 1 1,0-1-1,1 0 0,-1 0 0,0 1 0,0-1 1,0 1-1,0 0 0,0-1 0,0 1 0,0 0 0,0 0 1,-1 0-1,1 1 0,0-1 0,-1 0 0,1 1 0,0 0 1,-1-1-1,1 1 0,-1 0 0,1 0 0,0 1 0,-1-1 1,1 0-1,-1 1 0,1-1 0,-3 2 0,-6 2 92,0 0-1,0 1 0,1 0 0,0 0 0,0 1 0,0 1 0,1-1 1,0 2-1,0-1 0,1 1 0,0 1 0,-8 9 0,13-13-67,0-1 0,1 1 0,0 0-1,0 0 1,0-1 0,0 2-1,1-1 1,0 0 0,0 0 0,0 0-1,1 0 1,-1 1 0,1-1 0,1 0-1,-1 0 1,1 1 0,0-1 0,0 0-1,0 0 1,1 0 0,-1 0 0,6 9-1,-4-9 0,0 1 1,1-1-1,-1 0 0,1 0 0,1-1 0,-1 1 0,0-1 1,1 0-1,0 0 0,0 0 0,0-1 0,1 0 0,-1 0 0,1 0 1,0 0-1,0-1 0,0 0 0,12 2 0,2-2 55,0 0 0,0-2 0,1 0 0,-1-2 0,0 0 0,0-1 0,0-1 0,38-12-1,5-8-1222,75-38 0,-105 46-488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4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0 235 5520,'0'0'9353,"10"-7"-8970,28-18-30,-35 23-109,0 0 1,0 0-1,0 1 1,0-1-1,0 1 1,7-2-1,2-2 635,-9 4-756,0-1 0,0 1 0,1 1-1,-1-1 1,1 0 0,-1 1 0,6-1-1,11-1 294,-10 0-300,1 0 1,0 0-1,0 2 0,0-1 1,0 1-1,0 1 1,0 0-1,0 0 1,16 5-1,-20-4-79,0 0 0,0 1 0,0-1 0,0 2 0,-1-1 0,1 1 0,-1 0 0,0 0 0,0 0 0,0 1 0,-1 0 0,0 0 0,0 1 0,0 0 0,5 7 0,-8-8-18,1 0 0,-1 0 0,-1 0 0,1 1 0,-1-1 0,1 0 0,-2 1 0,1-1 0,-1 1 0,1-1 0,-1 1 0,-2 7 0,-1 9 85,-9 36 0,9-44-65,-48 137 392,27-85-150,17-50-76,0 0 0,-9 16 0,8-25-10,8-7-179,-1 0 1,1 0 0,-1 0 0,1 1 0,0-1 0,-1 0 0,1 0 0,0 0 0,-1 1 0,1-1-1,0 0 1,0 1 0,-1-1 0,1 0 0,0 1 0,0-1 0,-1 0 0,1 1 0,0-1 0,0 0 0,0 1-1,0-1 1,0 1 0,-1-1 0,1 0 0,0 1 0,0 0 0,0 0 108,4-9 59,24-18-85,2 1 0,1 1-1,54-31 1,-7 15-27,9-4 4,50-48 55,-118 76-97,-1 0 0,-1 0 0,-1-2 0,27-35 0,-37 46-23,-1-1 0,0 0-1,0 0 1,-1 0 0,0 0 0,0-1-1,-1 1 1,0-1 0,-1 0 0,0 0-1,0 0 1,-1 0 0,0-1 0,0 1-1,-1 0 1,-2-17 0,0 14 3,0-1 31,0 0 0,-7-22 1,8 32-38,0 0 1,0 0-1,0 0 1,-1 0 0,1 0-1,-1 1 1,0-1-1,0 0 1,0 1 0,0-1-1,0 1 1,0 0-1,-1 0 1,1 0 0,-1 0-1,-5-3 1,6 5-21,0-1 1,1 1-1,-1-1 1,0 1-1,0-1 1,0 1-1,0 0 1,0 0-1,0 0 1,0 0-1,0 0 1,0 0-1,0 1 0,1-1 1,-1 1-1,0-1 1,0 1-1,0 0 1,1 0-1,-1 0 1,0 0-1,1 0 1,-1 0-1,0 0 1,1 0-1,-3 3 1,-7 13-3502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6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5520,'0'0'12277,"-7"11"-11883,-21 36-16,26-43-305,0-1 1,1 1-1,0 0 0,0 0 1,0-1-1,0 1 1,0 0-1,1 0 1,0 0-1,0 0 1,0 0-1,0 0 0,0-1 1,1 1-1,0 0 1,0 0-1,0 0 1,0-1-1,3 7 0,0 0 164,-4-8-193,1 0 1,0 0-1,1-1 1,-1 1-1,0 0 0,0 0 1,1 0-1,-1-1 0,1 1 1,-1-1-1,1 1 0,0-1 1,0 0-1,0 0 1,-1 0-1,1 0 0,0 0 1,0 0-1,1 0 0,-1 0 1,0-1-1,0 1 1,0-1-1,0 0 0,0 0 1,1 0-1,-1 0 0,4 0 1,5-1-633,0 0 1,0-1 0,22-6 0,-30 7-26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21:55:37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12256,'0'0'2096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D94A-B166-466F-AAE5-AE8D2D34935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0E2D-7A60-4FFF-8335-3F335474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B0E2D-7A60-4FFF-8335-3F33547498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D04-078B-84DF-C1E9-FEA7BA3E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A4B18-BB00-8599-B0DE-2E517419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D86AA-370C-E09C-CB9A-A633470F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BDE9-C1EC-FF35-E171-0EEFBDA0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9F3D6-BC9E-3029-5F91-9A1370BE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41DE-F047-5039-73A0-21D0264C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1D59D-70A7-C809-8E58-E925BC90D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64EAA-DD06-2904-2A9D-0C0D9EB1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C05F-8712-0867-DC55-DEF1ADD6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9FB4-7C64-9325-1AE9-B3E721B5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739D6-DDD3-51AD-3578-63852BFD0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DD5AE-8346-E38B-72C2-F21173CD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95EA-6F54-B878-1C2F-D27CC401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99F4-13BE-E2B0-24B7-A7B1F9D0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51D5-3D06-CC6A-054D-0EA0415D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89E1-E63E-5C76-11BA-F041E05F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A12F2-CEC1-7565-279A-EEBEC5FD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F8D4-A9F6-286A-BFBC-18AD6A3E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97E29-846F-0298-31F0-75691AC3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A6F23-E494-0BDD-19AC-32D96FA2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9AB4-C20F-04D1-7014-E93E681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03E56-CB4B-FC24-D3AF-B004C6AE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C41E-AE17-A3DF-2498-848439FB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F5DE5-9A48-9B97-C7EC-D04BF18F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E55D-587A-5712-E530-238360F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8C8F-3763-65D4-6273-3ED4CDEA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2C58-29E8-AA45-61A1-C68AC1E8E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7C241-1223-5388-D50A-0F90DB2A9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432AC-AF74-215B-71ED-4CD8999C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AC56B-62E1-7603-CB67-5B3C6501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3F6BA-4EAB-4CBD-7A93-53E4F21D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F0E2-8858-1524-86DF-AF157088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ABA9D-82F9-ABBE-68D0-B0166453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EF3C9-C5E6-DE5E-1838-288100254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D688-18A6-00E9-28F8-91EBB5DA8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88447-A8EA-BFB5-15D0-7E1450B5D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C1E7B-1AF4-F493-F342-733D8503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7AD72-3C16-FFF8-8153-E1158B14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A72D8-2BA0-03D9-187B-A9A28C13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F6F9-D7FE-739E-8B20-48C4604B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88FDF-15EA-7FCB-883E-65BB73F1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577FA-4D54-BBE5-3389-47796FE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41E1-4F2F-A026-F506-5357C71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5F65-4ECF-8538-10A9-59EA7B1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A96AD-105C-6F0B-277E-8731CDDB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542C-1D67-A496-158D-0610C7A0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9477-6B60-43CE-EA33-0BFEF814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44D5-49A3-50B9-1103-C7575A46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BCA8-AE75-57CA-D5F2-A321793E8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44321-755E-988C-8B0D-4E856958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09D94-8951-5D77-CAAD-814382F0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D9C63-9764-6C15-DAA9-AC0193B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4F97-DAF9-E30E-D77E-51930B00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568B9-DF2C-CA27-3343-7686655EC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F398F-761D-24F0-2C2A-B83BE81B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0831A-600C-9394-A6A2-258C010C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26089-7DAE-68B5-4E07-FAF9C0F1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8E561-81C6-03C4-7E69-BA1B5B4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EF48A-1683-D774-4B1F-6B813AF9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AA442-9E85-7C5B-28E3-F1917BFA2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02BD-A16A-A6D6-3A39-879E3A562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AC77C-E88C-44CF-8DE2-0D6C9542B76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4F44A-C519-3B51-24A1-BB1561675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EA0A-77D2-0A10-157D-8B62DBA69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77F5E-1C0D-4899-8FB7-167BA0BC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8.png"/><Relationship Id="rId299" Type="http://schemas.openxmlformats.org/officeDocument/2006/relationships/image" Target="../media/image1229.png"/><Relationship Id="rId21" Type="http://schemas.openxmlformats.org/officeDocument/2006/relationships/image" Target="../media/image12.png"/><Relationship Id="rId63" Type="http://schemas.openxmlformats.org/officeDocument/2006/relationships/customXml" Target="../ink/ink1199.xml"/><Relationship Id="rId159" Type="http://schemas.openxmlformats.org/officeDocument/2006/relationships/image" Target="../media/image1159.png"/><Relationship Id="rId170" Type="http://schemas.openxmlformats.org/officeDocument/2006/relationships/customXml" Target="../ink/ink1253.xml"/><Relationship Id="rId226" Type="http://schemas.openxmlformats.org/officeDocument/2006/relationships/customXml" Target="../ink/ink1281.xml"/><Relationship Id="rId268" Type="http://schemas.openxmlformats.org/officeDocument/2006/relationships/customXml" Target="../ink/ink1302.xml"/><Relationship Id="rId32" Type="http://schemas.openxmlformats.org/officeDocument/2006/relationships/image" Target="../media/image1097.png"/><Relationship Id="rId74" Type="http://schemas.openxmlformats.org/officeDocument/2006/relationships/image" Target="../media/image1117.png"/><Relationship Id="rId128" Type="http://schemas.openxmlformats.org/officeDocument/2006/relationships/customXml" Target="../ink/ink1232.xml"/><Relationship Id="rId5" Type="http://schemas.openxmlformats.org/officeDocument/2006/relationships/image" Target="../media/image1085.png"/><Relationship Id="rId181" Type="http://schemas.openxmlformats.org/officeDocument/2006/relationships/image" Target="../media/image1170.png"/><Relationship Id="rId237" Type="http://schemas.openxmlformats.org/officeDocument/2006/relationships/image" Target="../media/image1198.png"/><Relationship Id="rId279" Type="http://schemas.openxmlformats.org/officeDocument/2006/relationships/image" Target="../media/image1219.png"/><Relationship Id="rId43" Type="http://schemas.openxmlformats.org/officeDocument/2006/relationships/customXml" Target="../ink/ink1189.xml"/><Relationship Id="rId139" Type="http://schemas.openxmlformats.org/officeDocument/2006/relationships/image" Target="../media/image1149.png"/><Relationship Id="rId290" Type="http://schemas.openxmlformats.org/officeDocument/2006/relationships/customXml" Target="../ink/ink1313.xml"/><Relationship Id="rId304" Type="http://schemas.openxmlformats.org/officeDocument/2006/relationships/customXml" Target="../ink/ink1320.xml"/><Relationship Id="rId85" Type="http://schemas.openxmlformats.org/officeDocument/2006/relationships/customXml" Target="../ink/ink1210.xml"/><Relationship Id="rId150" Type="http://schemas.openxmlformats.org/officeDocument/2006/relationships/customXml" Target="../ink/ink1243.xml"/><Relationship Id="rId192" Type="http://schemas.openxmlformats.org/officeDocument/2006/relationships/customXml" Target="../ink/ink1264.xml"/><Relationship Id="rId206" Type="http://schemas.openxmlformats.org/officeDocument/2006/relationships/customXml" Target="../ink/ink1271.xml"/><Relationship Id="rId248" Type="http://schemas.openxmlformats.org/officeDocument/2006/relationships/customXml" Target="../ink/ink1292.xml"/><Relationship Id="rId12" Type="http://schemas.openxmlformats.org/officeDocument/2006/relationships/customXml" Target="../ink/ink1173.xml"/><Relationship Id="rId108" Type="http://schemas.openxmlformats.org/officeDocument/2006/relationships/customXml" Target="../ink/ink1222.xml"/><Relationship Id="rId315" Type="http://schemas.openxmlformats.org/officeDocument/2006/relationships/image" Target="../media/image1237.png"/><Relationship Id="rId54" Type="http://schemas.openxmlformats.org/officeDocument/2006/relationships/image" Target="../media/image1107.png"/><Relationship Id="rId96" Type="http://schemas.openxmlformats.org/officeDocument/2006/relationships/image" Target="../media/image1128.png"/><Relationship Id="rId161" Type="http://schemas.openxmlformats.org/officeDocument/2006/relationships/image" Target="../media/image1160.png"/><Relationship Id="rId217" Type="http://schemas.openxmlformats.org/officeDocument/2006/relationships/image" Target="../media/image1188.png"/><Relationship Id="rId259" Type="http://schemas.openxmlformats.org/officeDocument/2006/relationships/image" Target="../media/image1209.png"/><Relationship Id="rId23" Type="http://schemas.openxmlformats.org/officeDocument/2006/relationships/image" Target="../media/image1093.png"/><Relationship Id="rId119" Type="http://schemas.openxmlformats.org/officeDocument/2006/relationships/image" Target="../media/image1139.png"/><Relationship Id="rId270" Type="http://schemas.openxmlformats.org/officeDocument/2006/relationships/customXml" Target="../ink/ink1303.xml"/><Relationship Id="rId65" Type="http://schemas.openxmlformats.org/officeDocument/2006/relationships/customXml" Target="../ink/ink1200.xml"/><Relationship Id="rId130" Type="http://schemas.openxmlformats.org/officeDocument/2006/relationships/customXml" Target="../ink/ink1233.xml"/><Relationship Id="rId172" Type="http://schemas.openxmlformats.org/officeDocument/2006/relationships/customXml" Target="../ink/ink1254.xml"/><Relationship Id="rId193" Type="http://schemas.openxmlformats.org/officeDocument/2006/relationships/image" Target="../media/image1176.png"/><Relationship Id="rId207" Type="http://schemas.openxmlformats.org/officeDocument/2006/relationships/image" Target="../media/image1183.png"/><Relationship Id="rId228" Type="http://schemas.openxmlformats.org/officeDocument/2006/relationships/customXml" Target="../ink/ink1282.xml"/><Relationship Id="rId249" Type="http://schemas.openxmlformats.org/officeDocument/2006/relationships/image" Target="../media/image1204.png"/><Relationship Id="rId13" Type="http://schemas.openxmlformats.org/officeDocument/2006/relationships/image" Target="../media/image1089.png"/><Relationship Id="rId109" Type="http://schemas.openxmlformats.org/officeDocument/2006/relationships/image" Target="../media/image1134.png"/><Relationship Id="rId260" Type="http://schemas.openxmlformats.org/officeDocument/2006/relationships/customXml" Target="../ink/ink1298.xml"/><Relationship Id="rId281" Type="http://schemas.openxmlformats.org/officeDocument/2006/relationships/image" Target="../media/image1220.png"/><Relationship Id="rId34" Type="http://schemas.openxmlformats.org/officeDocument/2006/relationships/image" Target="../media/image1098.png"/><Relationship Id="rId55" Type="http://schemas.openxmlformats.org/officeDocument/2006/relationships/customXml" Target="../ink/ink1195.xml"/><Relationship Id="rId76" Type="http://schemas.openxmlformats.org/officeDocument/2006/relationships/image" Target="../media/image1118.png"/><Relationship Id="rId97" Type="http://schemas.openxmlformats.org/officeDocument/2006/relationships/customXml" Target="../ink/ink1216.xml"/><Relationship Id="rId120" Type="http://schemas.openxmlformats.org/officeDocument/2006/relationships/customXml" Target="../ink/ink1228.xml"/><Relationship Id="rId141" Type="http://schemas.openxmlformats.org/officeDocument/2006/relationships/image" Target="../media/image1150.png"/><Relationship Id="rId7" Type="http://schemas.openxmlformats.org/officeDocument/2006/relationships/image" Target="../media/image1086.png"/><Relationship Id="rId162" Type="http://schemas.openxmlformats.org/officeDocument/2006/relationships/customXml" Target="../ink/ink1249.xml"/><Relationship Id="rId183" Type="http://schemas.openxmlformats.org/officeDocument/2006/relationships/image" Target="../media/image1171.png"/><Relationship Id="rId218" Type="http://schemas.openxmlformats.org/officeDocument/2006/relationships/customXml" Target="../ink/ink1277.xml"/><Relationship Id="rId239" Type="http://schemas.openxmlformats.org/officeDocument/2006/relationships/image" Target="../media/image1199.png"/><Relationship Id="rId250" Type="http://schemas.openxmlformats.org/officeDocument/2006/relationships/customXml" Target="../ink/ink1293.xml"/><Relationship Id="rId271" Type="http://schemas.openxmlformats.org/officeDocument/2006/relationships/image" Target="../media/image1215.png"/><Relationship Id="rId292" Type="http://schemas.openxmlformats.org/officeDocument/2006/relationships/customXml" Target="../ink/ink1314.xml"/><Relationship Id="rId306" Type="http://schemas.openxmlformats.org/officeDocument/2006/relationships/customXml" Target="../ink/ink1321.xml"/><Relationship Id="rId24" Type="http://schemas.openxmlformats.org/officeDocument/2006/relationships/customXml" Target="../ink/ink1179.xml"/><Relationship Id="rId45" Type="http://schemas.openxmlformats.org/officeDocument/2006/relationships/customXml" Target="../ink/ink1190.xml"/><Relationship Id="rId66" Type="http://schemas.openxmlformats.org/officeDocument/2006/relationships/image" Target="../media/image1113.png"/><Relationship Id="rId87" Type="http://schemas.openxmlformats.org/officeDocument/2006/relationships/customXml" Target="../ink/ink1211.xml"/><Relationship Id="rId110" Type="http://schemas.openxmlformats.org/officeDocument/2006/relationships/customXml" Target="../ink/ink1223.xml"/><Relationship Id="rId131" Type="http://schemas.openxmlformats.org/officeDocument/2006/relationships/image" Target="../media/image1145.png"/><Relationship Id="rId152" Type="http://schemas.openxmlformats.org/officeDocument/2006/relationships/customXml" Target="../ink/ink1244.xml"/><Relationship Id="rId173" Type="http://schemas.openxmlformats.org/officeDocument/2006/relationships/image" Target="../media/image1166.png"/><Relationship Id="rId194" Type="http://schemas.openxmlformats.org/officeDocument/2006/relationships/customXml" Target="../ink/ink1265.xml"/><Relationship Id="rId208" Type="http://schemas.openxmlformats.org/officeDocument/2006/relationships/customXml" Target="../ink/ink1272.xml"/><Relationship Id="rId229" Type="http://schemas.openxmlformats.org/officeDocument/2006/relationships/image" Target="../media/image1194.png"/><Relationship Id="rId240" Type="http://schemas.openxmlformats.org/officeDocument/2006/relationships/customXml" Target="../ink/ink1288.xml"/><Relationship Id="rId261" Type="http://schemas.openxmlformats.org/officeDocument/2006/relationships/image" Target="../media/image1210.png"/><Relationship Id="rId14" Type="http://schemas.openxmlformats.org/officeDocument/2006/relationships/customXml" Target="../ink/ink1174.xml"/><Relationship Id="rId35" Type="http://schemas.openxmlformats.org/officeDocument/2006/relationships/customXml" Target="../ink/ink1185.xml"/><Relationship Id="rId56" Type="http://schemas.openxmlformats.org/officeDocument/2006/relationships/image" Target="../media/image1108.png"/><Relationship Id="rId77" Type="http://schemas.openxmlformats.org/officeDocument/2006/relationships/customXml" Target="../ink/ink1206.xml"/><Relationship Id="rId100" Type="http://schemas.openxmlformats.org/officeDocument/2006/relationships/image" Target="../media/image1130.png"/><Relationship Id="rId282" Type="http://schemas.openxmlformats.org/officeDocument/2006/relationships/customXml" Target="../ink/ink1309.xml"/><Relationship Id="rId8" Type="http://schemas.openxmlformats.org/officeDocument/2006/relationships/customXml" Target="../ink/ink1171.xml"/><Relationship Id="rId98" Type="http://schemas.openxmlformats.org/officeDocument/2006/relationships/image" Target="../media/image1129.png"/><Relationship Id="rId121" Type="http://schemas.openxmlformats.org/officeDocument/2006/relationships/image" Target="../media/image1140.png"/><Relationship Id="rId142" Type="http://schemas.openxmlformats.org/officeDocument/2006/relationships/customXml" Target="../ink/ink1239.xml"/><Relationship Id="rId163" Type="http://schemas.openxmlformats.org/officeDocument/2006/relationships/image" Target="../media/image1161.png"/><Relationship Id="rId184" Type="http://schemas.openxmlformats.org/officeDocument/2006/relationships/customXml" Target="../ink/ink1260.xml"/><Relationship Id="rId219" Type="http://schemas.openxmlformats.org/officeDocument/2006/relationships/image" Target="../media/image1189.png"/><Relationship Id="rId230" Type="http://schemas.openxmlformats.org/officeDocument/2006/relationships/customXml" Target="../ink/ink1283.xml"/><Relationship Id="rId251" Type="http://schemas.openxmlformats.org/officeDocument/2006/relationships/image" Target="../media/image1205.png"/><Relationship Id="rId25" Type="http://schemas.openxmlformats.org/officeDocument/2006/relationships/customXml" Target="../ink/ink1180.xml"/><Relationship Id="rId46" Type="http://schemas.openxmlformats.org/officeDocument/2006/relationships/image" Target="../media/image1103.png"/><Relationship Id="rId67" Type="http://schemas.openxmlformats.org/officeDocument/2006/relationships/customXml" Target="../ink/ink1201.xml"/><Relationship Id="rId272" Type="http://schemas.openxmlformats.org/officeDocument/2006/relationships/customXml" Target="../ink/ink1304.xml"/><Relationship Id="rId293" Type="http://schemas.openxmlformats.org/officeDocument/2006/relationships/image" Target="../media/image1226.png"/><Relationship Id="rId307" Type="http://schemas.openxmlformats.org/officeDocument/2006/relationships/image" Target="../media/image1233.png"/><Relationship Id="rId88" Type="http://schemas.openxmlformats.org/officeDocument/2006/relationships/image" Target="../media/image1124.png"/><Relationship Id="rId111" Type="http://schemas.openxmlformats.org/officeDocument/2006/relationships/image" Target="../media/image1135.png"/><Relationship Id="rId132" Type="http://schemas.openxmlformats.org/officeDocument/2006/relationships/customXml" Target="../ink/ink1234.xml"/><Relationship Id="rId153" Type="http://schemas.openxmlformats.org/officeDocument/2006/relationships/image" Target="../media/image1156.png"/><Relationship Id="rId174" Type="http://schemas.openxmlformats.org/officeDocument/2006/relationships/customXml" Target="../ink/ink1255.xml"/><Relationship Id="rId195" Type="http://schemas.openxmlformats.org/officeDocument/2006/relationships/image" Target="../media/image1177.png"/><Relationship Id="rId209" Type="http://schemas.openxmlformats.org/officeDocument/2006/relationships/image" Target="../media/image1184.png"/><Relationship Id="rId220" Type="http://schemas.openxmlformats.org/officeDocument/2006/relationships/customXml" Target="../ink/ink1278.xml"/><Relationship Id="rId241" Type="http://schemas.openxmlformats.org/officeDocument/2006/relationships/image" Target="../media/image1200.png"/><Relationship Id="rId15" Type="http://schemas.openxmlformats.org/officeDocument/2006/relationships/image" Target="../media/image1090.png"/><Relationship Id="rId36" Type="http://schemas.openxmlformats.org/officeDocument/2006/relationships/image" Target="../media/image1099.png"/><Relationship Id="rId57" Type="http://schemas.openxmlformats.org/officeDocument/2006/relationships/customXml" Target="../ink/ink1196.xml"/><Relationship Id="rId262" Type="http://schemas.openxmlformats.org/officeDocument/2006/relationships/customXml" Target="../ink/ink1299.xml"/><Relationship Id="rId283" Type="http://schemas.openxmlformats.org/officeDocument/2006/relationships/image" Target="../media/image1221.png"/><Relationship Id="rId78" Type="http://schemas.openxmlformats.org/officeDocument/2006/relationships/image" Target="../media/image1119.png"/><Relationship Id="rId99" Type="http://schemas.openxmlformats.org/officeDocument/2006/relationships/customXml" Target="../ink/ink1217.xml"/><Relationship Id="rId101" Type="http://schemas.openxmlformats.org/officeDocument/2006/relationships/customXml" Target="../ink/ink1218.xml"/><Relationship Id="rId122" Type="http://schemas.openxmlformats.org/officeDocument/2006/relationships/customXml" Target="../ink/ink1229.xml"/><Relationship Id="rId143" Type="http://schemas.openxmlformats.org/officeDocument/2006/relationships/image" Target="../media/image1151.png"/><Relationship Id="rId164" Type="http://schemas.openxmlformats.org/officeDocument/2006/relationships/customXml" Target="../ink/ink1250.xml"/><Relationship Id="rId185" Type="http://schemas.openxmlformats.org/officeDocument/2006/relationships/image" Target="../media/image1172.png"/><Relationship Id="rId9" Type="http://schemas.openxmlformats.org/officeDocument/2006/relationships/image" Target="../media/image1087.png"/><Relationship Id="rId210" Type="http://schemas.openxmlformats.org/officeDocument/2006/relationships/customXml" Target="../ink/ink1273.xml"/><Relationship Id="rId26" Type="http://schemas.openxmlformats.org/officeDocument/2006/relationships/image" Target="../media/image1094.png"/><Relationship Id="rId231" Type="http://schemas.openxmlformats.org/officeDocument/2006/relationships/image" Target="../media/image1195.png"/><Relationship Id="rId252" Type="http://schemas.openxmlformats.org/officeDocument/2006/relationships/customXml" Target="../ink/ink1294.xml"/><Relationship Id="rId273" Type="http://schemas.openxmlformats.org/officeDocument/2006/relationships/image" Target="../media/image1216.png"/><Relationship Id="rId294" Type="http://schemas.openxmlformats.org/officeDocument/2006/relationships/customXml" Target="../ink/ink1315.xml"/><Relationship Id="rId308" Type="http://schemas.openxmlformats.org/officeDocument/2006/relationships/customXml" Target="../ink/ink1322.xml"/><Relationship Id="rId47" Type="http://schemas.openxmlformats.org/officeDocument/2006/relationships/customXml" Target="../ink/ink1191.xml"/><Relationship Id="rId68" Type="http://schemas.openxmlformats.org/officeDocument/2006/relationships/image" Target="../media/image1114.png"/><Relationship Id="rId89" Type="http://schemas.openxmlformats.org/officeDocument/2006/relationships/customXml" Target="../ink/ink1212.xml"/><Relationship Id="rId112" Type="http://schemas.openxmlformats.org/officeDocument/2006/relationships/customXml" Target="../ink/ink1224.xml"/><Relationship Id="rId133" Type="http://schemas.openxmlformats.org/officeDocument/2006/relationships/image" Target="../media/image1146.png"/><Relationship Id="rId154" Type="http://schemas.openxmlformats.org/officeDocument/2006/relationships/customXml" Target="../ink/ink1245.xml"/><Relationship Id="rId175" Type="http://schemas.openxmlformats.org/officeDocument/2006/relationships/image" Target="../media/image1167.png"/><Relationship Id="rId196" Type="http://schemas.openxmlformats.org/officeDocument/2006/relationships/customXml" Target="../ink/ink1266.xml"/><Relationship Id="rId200" Type="http://schemas.openxmlformats.org/officeDocument/2006/relationships/customXml" Target="../ink/ink1268.xml"/><Relationship Id="rId16" Type="http://schemas.openxmlformats.org/officeDocument/2006/relationships/customXml" Target="../ink/ink1175.xml"/><Relationship Id="rId221" Type="http://schemas.openxmlformats.org/officeDocument/2006/relationships/image" Target="../media/image1190.png"/><Relationship Id="rId242" Type="http://schemas.openxmlformats.org/officeDocument/2006/relationships/customXml" Target="../ink/ink1289.xml"/><Relationship Id="rId263" Type="http://schemas.openxmlformats.org/officeDocument/2006/relationships/image" Target="../media/image1211.png"/><Relationship Id="rId284" Type="http://schemas.openxmlformats.org/officeDocument/2006/relationships/customXml" Target="../ink/ink1310.xml"/><Relationship Id="rId37" Type="http://schemas.openxmlformats.org/officeDocument/2006/relationships/customXml" Target="../ink/ink1186.xml"/><Relationship Id="rId58" Type="http://schemas.openxmlformats.org/officeDocument/2006/relationships/image" Target="../media/image1109.png"/><Relationship Id="rId79" Type="http://schemas.openxmlformats.org/officeDocument/2006/relationships/customXml" Target="../ink/ink1207.xml"/><Relationship Id="rId102" Type="http://schemas.openxmlformats.org/officeDocument/2006/relationships/customXml" Target="../ink/ink1219.xml"/><Relationship Id="rId123" Type="http://schemas.openxmlformats.org/officeDocument/2006/relationships/image" Target="../media/image1141.png"/><Relationship Id="rId144" Type="http://schemas.openxmlformats.org/officeDocument/2006/relationships/customXml" Target="../ink/ink1240.xml"/><Relationship Id="rId90" Type="http://schemas.openxmlformats.org/officeDocument/2006/relationships/image" Target="../media/image1125.png"/><Relationship Id="rId165" Type="http://schemas.openxmlformats.org/officeDocument/2006/relationships/image" Target="../media/image1162.png"/><Relationship Id="rId186" Type="http://schemas.openxmlformats.org/officeDocument/2006/relationships/customXml" Target="../ink/ink1261.xml"/><Relationship Id="rId211" Type="http://schemas.openxmlformats.org/officeDocument/2006/relationships/image" Target="../media/image1185.png"/><Relationship Id="rId232" Type="http://schemas.openxmlformats.org/officeDocument/2006/relationships/customXml" Target="../ink/ink1284.xml"/><Relationship Id="rId253" Type="http://schemas.openxmlformats.org/officeDocument/2006/relationships/image" Target="../media/image1206.png"/><Relationship Id="rId274" Type="http://schemas.openxmlformats.org/officeDocument/2006/relationships/customXml" Target="../ink/ink1305.xml"/><Relationship Id="rId295" Type="http://schemas.openxmlformats.org/officeDocument/2006/relationships/image" Target="../media/image1227.png"/><Relationship Id="rId309" Type="http://schemas.openxmlformats.org/officeDocument/2006/relationships/image" Target="../media/image1234.png"/><Relationship Id="rId27" Type="http://schemas.openxmlformats.org/officeDocument/2006/relationships/customXml" Target="../ink/ink1181.xml"/><Relationship Id="rId48" Type="http://schemas.openxmlformats.org/officeDocument/2006/relationships/image" Target="../media/image1104.png"/><Relationship Id="rId69" Type="http://schemas.openxmlformats.org/officeDocument/2006/relationships/customXml" Target="../ink/ink1202.xml"/><Relationship Id="rId113" Type="http://schemas.openxmlformats.org/officeDocument/2006/relationships/image" Target="../media/image1136.png"/><Relationship Id="rId134" Type="http://schemas.openxmlformats.org/officeDocument/2006/relationships/customXml" Target="../ink/ink1235.xml"/><Relationship Id="rId80" Type="http://schemas.openxmlformats.org/officeDocument/2006/relationships/image" Target="../media/image1120.png"/><Relationship Id="rId155" Type="http://schemas.openxmlformats.org/officeDocument/2006/relationships/image" Target="../media/image1157.png"/><Relationship Id="rId176" Type="http://schemas.openxmlformats.org/officeDocument/2006/relationships/customXml" Target="../ink/ink1256.xml"/><Relationship Id="rId197" Type="http://schemas.openxmlformats.org/officeDocument/2006/relationships/image" Target="../media/image1178.png"/><Relationship Id="rId201" Type="http://schemas.openxmlformats.org/officeDocument/2006/relationships/image" Target="../media/image1180.png"/><Relationship Id="rId222" Type="http://schemas.openxmlformats.org/officeDocument/2006/relationships/customXml" Target="../ink/ink1279.xml"/><Relationship Id="rId243" Type="http://schemas.openxmlformats.org/officeDocument/2006/relationships/image" Target="../media/image1201.png"/><Relationship Id="rId264" Type="http://schemas.openxmlformats.org/officeDocument/2006/relationships/customXml" Target="../ink/ink1300.xml"/><Relationship Id="rId285" Type="http://schemas.openxmlformats.org/officeDocument/2006/relationships/image" Target="../media/image1222.png"/><Relationship Id="rId17" Type="http://schemas.openxmlformats.org/officeDocument/2006/relationships/image" Target="../media/image1091.png"/><Relationship Id="rId38" Type="http://schemas.openxmlformats.org/officeDocument/2006/relationships/image" Target="../media/image1100.png"/><Relationship Id="rId59" Type="http://schemas.openxmlformats.org/officeDocument/2006/relationships/customXml" Target="../ink/ink1197.xml"/><Relationship Id="rId103" Type="http://schemas.openxmlformats.org/officeDocument/2006/relationships/image" Target="../media/image1131.png"/><Relationship Id="rId124" Type="http://schemas.openxmlformats.org/officeDocument/2006/relationships/customXml" Target="../ink/ink1230.xml"/><Relationship Id="rId310" Type="http://schemas.openxmlformats.org/officeDocument/2006/relationships/customXml" Target="../ink/ink1323.xml"/><Relationship Id="rId70" Type="http://schemas.openxmlformats.org/officeDocument/2006/relationships/image" Target="../media/image1115.png"/><Relationship Id="rId91" Type="http://schemas.openxmlformats.org/officeDocument/2006/relationships/customXml" Target="../ink/ink1213.xml"/><Relationship Id="rId145" Type="http://schemas.openxmlformats.org/officeDocument/2006/relationships/image" Target="../media/image1152.png"/><Relationship Id="rId166" Type="http://schemas.openxmlformats.org/officeDocument/2006/relationships/customXml" Target="../ink/ink1251.xml"/><Relationship Id="rId187" Type="http://schemas.openxmlformats.org/officeDocument/2006/relationships/image" Target="../media/image11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4.xml"/><Relationship Id="rId233" Type="http://schemas.openxmlformats.org/officeDocument/2006/relationships/image" Target="../media/image1196.png"/><Relationship Id="rId254" Type="http://schemas.openxmlformats.org/officeDocument/2006/relationships/customXml" Target="../ink/ink1295.xml"/><Relationship Id="rId28" Type="http://schemas.openxmlformats.org/officeDocument/2006/relationships/image" Target="../media/image1095.png"/><Relationship Id="rId49" Type="http://schemas.openxmlformats.org/officeDocument/2006/relationships/customXml" Target="../ink/ink1192.xml"/><Relationship Id="rId114" Type="http://schemas.openxmlformats.org/officeDocument/2006/relationships/customXml" Target="../ink/ink1225.xml"/><Relationship Id="rId275" Type="http://schemas.openxmlformats.org/officeDocument/2006/relationships/image" Target="../media/image1217.png"/><Relationship Id="rId296" Type="http://schemas.openxmlformats.org/officeDocument/2006/relationships/customXml" Target="../ink/ink1316.xml"/><Relationship Id="rId300" Type="http://schemas.openxmlformats.org/officeDocument/2006/relationships/customXml" Target="../ink/ink1318.xml"/><Relationship Id="rId60" Type="http://schemas.openxmlformats.org/officeDocument/2006/relationships/image" Target="../media/image1110.png"/><Relationship Id="rId81" Type="http://schemas.openxmlformats.org/officeDocument/2006/relationships/customXml" Target="../ink/ink1208.xml"/><Relationship Id="rId135" Type="http://schemas.openxmlformats.org/officeDocument/2006/relationships/image" Target="../media/image1147.png"/><Relationship Id="rId156" Type="http://schemas.openxmlformats.org/officeDocument/2006/relationships/customXml" Target="../ink/ink1246.xml"/><Relationship Id="rId177" Type="http://schemas.openxmlformats.org/officeDocument/2006/relationships/image" Target="../media/image1168.png"/><Relationship Id="rId198" Type="http://schemas.openxmlformats.org/officeDocument/2006/relationships/customXml" Target="../ink/ink1267.xml"/><Relationship Id="rId202" Type="http://schemas.openxmlformats.org/officeDocument/2006/relationships/customXml" Target="../ink/ink1269.xml"/><Relationship Id="rId223" Type="http://schemas.openxmlformats.org/officeDocument/2006/relationships/image" Target="../media/image1191.png"/><Relationship Id="rId244" Type="http://schemas.openxmlformats.org/officeDocument/2006/relationships/customXml" Target="../ink/ink1290.xml"/><Relationship Id="rId18" Type="http://schemas.openxmlformats.org/officeDocument/2006/relationships/customXml" Target="../ink/ink1176.xml"/><Relationship Id="rId39" Type="http://schemas.openxmlformats.org/officeDocument/2006/relationships/customXml" Target="../ink/ink1187.xml"/><Relationship Id="rId265" Type="http://schemas.openxmlformats.org/officeDocument/2006/relationships/image" Target="../media/image1212.png"/><Relationship Id="rId286" Type="http://schemas.openxmlformats.org/officeDocument/2006/relationships/customXml" Target="../ink/ink1311.xml"/><Relationship Id="rId50" Type="http://schemas.openxmlformats.org/officeDocument/2006/relationships/image" Target="../media/image1105.png"/><Relationship Id="rId104" Type="http://schemas.openxmlformats.org/officeDocument/2006/relationships/customXml" Target="../ink/ink1220.xml"/><Relationship Id="rId125" Type="http://schemas.openxmlformats.org/officeDocument/2006/relationships/image" Target="../media/image1142.png"/><Relationship Id="rId146" Type="http://schemas.openxmlformats.org/officeDocument/2006/relationships/customXml" Target="../ink/ink1241.xml"/><Relationship Id="rId167" Type="http://schemas.openxmlformats.org/officeDocument/2006/relationships/image" Target="../media/image1163.png"/><Relationship Id="rId188" Type="http://schemas.openxmlformats.org/officeDocument/2006/relationships/customXml" Target="../ink/ink1262.xml"/><Relationship Id="rId311" Type="http://schemas.openxmlformats.org/officeDocument/2006/relationships/image" Target="../media/image1235.png"/><Relationship Id="rId71" Type="http://schemas.openxmlformats.org/officeDocument/2006/relationships/customXml" Target="../ink/ink1203.xml"/><Relationship Id="rId92" Type="http://schemas.openxmlformats.org/officeDocument/2006/relationships/image" Target="../media/image1126.png"/><Relationship Id="rId213" Type="http://schemas.openxmlformats.org/officeDocument/2006/relationships/image" Target="../media/image1186.png"/><Relationship Id="rId234" Type="http://schemas.openxmlformats.org/officeDocument/2006/relationships/customXml" Target="../ink/ink1285.xml"/><Relationship Id="rId2" Type="http://schemas.openxmlformats.org/officeDocument/2006/relationships/customXml" Target="../ink/ink1168.xml"/><Relationship Id="rId29" Type="http://schemas.openxmlformats.org/officeDocument/2006/relationships/customXml" Target="../ink/ink1182.xml"/><Relationship Id="rId255" Type="http://schemas.openxmlformats.org/officeDocument/2006/relationships/image" Target="../media/image1207.png"/><Relationship Id="rId276" Type="http://schemas.openxmlformats.org/officeDocument/2006/relationships/customXml" Target="../ink/ink1306.xml"/><Relationship Id="rId297" Type="http://schemas.openxmlformats.org/officeDocument/2006/relationships/image" Target="../media/image1228.png"/><Relationship Id="rId40" Type="http://schemas.openxmlformats.org/officeDocument/2006/relationships/image" Target="../media/image1101.png"/><Relationship Id="rId115" Type="http://schemas.openxmlformats.org/officeDocument/2006/relationships/image" Target="../media/image1137.png"/><Relationship Id="rId136" Type="http://schemas.openxmlformats.org/officeDocument/2006/relationships/customXml" Target="../ink/ink1236.xml"/><Relationship Id="rId157" Type="http://schemas.openxmlformats.org/officeDocument/2006/relationships/image" Target="../media/image1158.png"/><Relationship Id="rId178" Type="http://schemas.openxmlformats.org/officeDocument/2006/relationships/customXml" Target="../ink/ink1257.xml"/><Relationship Id="rId301" Type="http://schemas.openxmlformats.org/officeDocument/2006/relationships/image" Target="../media/image1230.png"/><Relationship Id="rId61" Type="http://schemas.openxmlformats.org/officeDocument/2006/relationships/customXml" Target="../ink/ink1198.xml"/><Relationship Id="rId82" Type="http://schemas.openxmlformats.org/officeDocument/2006/relationships/image" Target="../media/image1121.png"/><Relationship Id="rId199" Type="http://schemas.openxmlformats.org/officeDocument/2006/relationships/image" Target="../media/image1179.png"/><Relationship Id="rId203" Type="http://schemas.openxmlformats.org/officeDocument/2006/relationships/image" Target="../media/image1181.png"/><Relationship Id="rId19" Type="http://schemas.openxmlformats.org/officeDocument/2006/relationships/image" Target="../media/image1092.png"/><Relationship Id="rId224" Type="http://schemas.openxmlformats.org/officeDocument/2006/relationships/customXml" Target="../ink/ink1280.xml"/><Relationship Id="rId245" Type="http://schemas.openxmlformats.org/officeDocument/2006/relationships/image" Target="../media/image1202.png"/><Relationship Id="rId266" Type="http://schemas.openxmlformats.org/officeDocument/2006/relationships/customXml" Target="../ink/ink1301.xml"/><Relationship Id="rId287" Type="http://schemas.openxmlformats.org/officeDocument/2006/relationships/image" Target="../media/image1223.png"/><Relationship Id="rId30" Type="http://schemas.openxmlformats.org/officeDocument/2006/relationships/image" Target="../media/image1096.png"/><Relationship Id="rId105" Type="http://schemas.openxmlformats.org/officeDocument/2006/relationships/image" Target="../media/image1132.png"/><Relationship Id="rId126" Type="http://schemas.openxmlformats.org/officeDocument/2006/relationships/customXml" Target="../ink/ink1231.xml"/><Relationship Id="rId147" Type="http://schemas.openxmlformats.org/officeDocument/2006/relationships/image" Target="../media/image1153.png"/><Relationship Id="rId168" Type="http://schemas.openxmlformats.org/officeDocument/2006/relationships/customXml" Target="../ink/ink1252.xml"/><Relationship Id="rId312" Type="http://schemas.openxmlformats.org/officeDocument/2006/relationships/customXml" Target="../ink/ink1324.xml"/><Relationship Id="rId51" Type="http://schemas.openxmlformats.org/officeDocument/2006/relationships/customXml" Target="../ink/ink1193.xml"/><Relationship Id="rId72" Type="http://schemas.openxmlformats.org/officeDocument/2006/relationships/image" Target="../media/image1116.png"/><Relationship Id="rId93" Type="http://schemas.openxmlformats.org/officeDocument/2006/relationships/customXml" Target="../ink/ink1214.xml"/><Relationship Id="rId189" Type="http://schemas.openxmlformats.org/officeDocument/2006/relationships/image" Target="../media/image1174.png"/><Relationship Id="rId3" Type="http://schemas.openxmlformats.org/officeDocument/2006/relationships/image" Target="../media/image1084.png"/><Relationship Id="rId214" Type="http://schemas.openxmlformats.org/officeDocument/2006/relationships/customXml" Target="../ink/ink1275.xml"/><Relationship Id="rId235" Type="http://schemas.openxmlformats.org/officeDocument/2006/relationships/image" Target="../media/image1197.png"/><Relationship Id="rId256" Type="http://schemas.openxmlformats.org/officeDocument/2006/relationships/customXml" Target="../ink/ink1296.xml"/><Relationship Id="rId277" Type="http://schemas.openxmlformats.org/officeDocument/2006/relationships/image" Target="../media/image1218.png"/><Relationship Id="rId298" Type="http://schemas.openxmlformats.org/officeDocument/2006/relationships/customXml" Target="../ink/ink1317.xml"/><Relationship Id="rId116" Type="http://schemas.openxmlformats.org/officeDocument/2006/relationships/customXml" Target="../ink/ink1226.xml"/><Relationship Id="rId137" Type="http://schemas.openxmlformats.org/officeDocument/2006/relationships/image" Target="../media/image1148.png"/><Relationship Id="rId158" Type="http://schemas.openxmlformats.org/officeDocument/2006/relationships/customXml" Target="../ink/ink1247.xml"/><Relationship Id="rId302" Type="http://schemas.openxmlformats.org/officeDocument/2006/relationships/customXml" Target="../ink/ink1319.xml"/><Relationship Id="rId20" Type="http://schemas.openxmlformats.org/officeDocument/2006/relationships/customXml" Target="../ink/ink1177.xml"/><Relationship Id="rId41" Type="http://schemas.openxmlformats.org/officeDocument/2006/relationships/customXml" Target="../ink/ink1188.xml"/><Relationship Id="rId62" Type="http://schemas.openxmlformats.org/officeDocument/2006/relationships/image" Target="../media/image1111.png"/><Relationship Id="rId83" Type="http://schemas.openxmlformats.org/officeDocument/2006/relationships/customXml" Target="../ink/ink1209.xml"/><Relationship Id="rId179" Type="http://schemas.openxmlformats.org/officeDocument/2006/relationships/image" Target="../media/image1169.png"/><Relationship Id="rId190" Type="http://schemas.openxmlformats.org/officeDocument/2006/relationships/customXml" Target="../ink/ink1263.xml"/><Relationship Id="rId204" Type="http://schemas.openxmlformats.org/officeDocument/2006/relationships/customXml" Target="../ink/ink1270.xml"/><Relationship Id="rId225" Type="http://schemas.openxmlformats.org/officeDocument/2006/relationships/image" Target="../media/image1192.png"/><Relationship Id="rId246" Type="http://schemas.openxmlformats.org/officeDocument/2006/relationships/customXml" Target="../ink/ink1291.xml"/><Relationship Id="rId267" Type="http://schemas.openxmlformats.org/officeDocument/2006/relationships/image" Target="../media/image1213.png"/><Relationship Id="rId288" Type="http://schemas.openxmlformats.org/officeDocument/2006/relationships/customXml" Target="../ink/ink1312.xml"/><Relationship Id="rId106" Type="http://schemas.openxmlformats.org/officeDocument/2006/relationships/customXml" Target="../ink/ink1221.xml"/><Relationship Id="rId127" Type="http://schemas.openxmlformats.org/officeDocument/2006/relationships/image" Target="../media/image1143.png"/><Relationship Id="rId313" Type="http://schemas.openxmlformats.org/officeDocument/2006/relationships/image" Target="../media/image1236.png"/><Relationship Id="rId10" Type="http://schemas.openxmlformats.org/officeDocument/2006/relationships/customXml" Target="../ink/ink1172.xml"/><Relationship Id="rId31" Type="http://schemas.openxmlformats.org/officeDocument/2006/relationships/customXml" Target="../ink/ink1183.xml"/><Relationship Id="rId52" Type="http://schemas.openxmlformats.org/officeDocument/2006/relationships/image" Target="../media/image1106.png"/><Relationship Id="rId73" Type="http://schemas.openxmlformats.org/officeDocument/2006/relationships/customXml" Target="../ink/ink1204.xml"/><Relationship Id="rId94" Type="http://schemas.openxmlformats.org/officeDocument/2006/relationships/image" Target="../media/image1127.png"/><Relationship Id="rId148" Type="http://schemas.openxmlformats.org/officeDocument/2006/relationships/customXml" Target="../ink/ink1242.xml"/><Relationship Id="rId169" Type="http://schemas.openxmlformats.org/officeDocument/2006/relationships/image" Target="../media/image1164.png"/><Relationship Id="rId4" Type="http://schemas.openxmlformats.org/officeDocument/2006/relationships/customXml" Target="../ink/ink1169.xml"/><Relationship Id="rId180" Type="http://schemas.openxmlformats.org/officeDocument/2006/relationships/customXml" Target="../ink/ink1258.xml"/><Relationship Id="rId215" Type="http://schemas.openxmlformats.org/officeDocument/2006/relationships/image" Target="../media/image1187.png"/><Relationship Id="rId236" Type="http://schemas.openxmlformats.org/officeDocument/2006/relationships/customXml" Target="../ink/ink1286.xml"/><Relationship Id="rId257" Type="http://schemas.openxmlformats.org/officeDocument/2006/relationships/image" Target="../media/image1208.png"/><Relationship Id="rId278" Type="http://schemas.openxmlformats.org/officeDocument/2006/relationships/customXml" Target="../ink/ink1307.xml"/><Relationship Id="rId303" Type="http://schemas.openxmlformats.org/officeDocument/2006/relationships/image" Target="../media/image1231.png"/><Relationship Id="rId42" Type="http://schemas.openxmlformats.org/officeDocument/2006/relationships/image" Target="../media/image51.png"/><Relationship Id="rId84" Type="http://schemas.openxmlformats.org/officeDocument/2006/relationships/image" Target="../media/image1122.png"/><Relationship Id="rId138" Type="http://schemas.openxmlformats.org/officeDocument/2006/relationships/customXml" Target="../ink/ink1237.xml"/><Relationship Id="rId191" Type="http://schemas.openxmlformats.org/officeDocument/2006/relationships/image" Target="../media/image1175.png"/><Relationship Id="rId205" Type="http://schemas.openxmlformats.org/officeDocument/2006/relationships/image" Target="../media/image1182.png"/><Relationship Id="rId247" Type="http://schemas.openxmlformats.org/officeDocument/2006/relationships/image" Target="../media/image1203.png"/><Relationship Id="rId107" Type="http://schemas.openxmlformats.org/officeDocument/2006/relationships/image" Target="../media/image1133.png"/><Relationship Id="rId289" Type="http://schemas.openxmlformats.org/officeDocument/2006/relationships/image" Target="../media/image1224.png"/><Relationship Id="rId11" Type="http://schemas.openxmlformats.org/officeDocument/2006/relationships/image" Target="../media/image1088.png"/><Relationship Id="rId53" Type="http://schemas.openxmlformats.org/officeDocument/2006/relationships/customXml" Target="../ink/ink1194.xml"/><Relationship Id="rId149" Type="http://schemas.openxmlformats.org/officeDocument/2006/relationships/image" Target="../media/image1154.png"/><Relationship Id="rId314" Type="http://schemas.openxmlformats.org/officeDocument/2006/relationships/customXml" Target="../ink/ink1325.xml"/><Relationship Id="rId95" Type="http://schemas.openxmlformats.org/officeDocument/2006/relationships/customXml" Target="../ink/ink1215.xml"/><Relationship Id="rId160" Type="http://schemas.openxmlformats.org/officeDocument/2006/relationships/customXml" Target="../ink/ink1248.xml"/><Relationship Id="rId216" Type="http://schemas.openxmlformats.org/officeDocument/2006/relationships/customXml" Target="../ink/ink1276.xml"/><Relationship Id="rId258" Type="http://schemas.openxmlformats.org/officeDocument/2006/relationships/customXml" Target="../ink/ink1297.xml"/><Relationship Id="rId22" Type="http://schemas.openxmlformats.org/officeDocument/2006/relationships/customXml" Target="../ink/ink1178.xml"/><Relationship Id="rId64" Type="http://schemas.openxmlformats.org/officeDocument/2006/relationships/image" Target="../media/image1112.png"/><Relationship Id="rId118" Type="http://schemas.openxmlformats.org/officeDocument/2006/relationships/customXml" Target="../ink/ink1227.xml"/><Relationship Id="rId171" Type="http://schemas.openxmlformats.org/officeDocument/2006/relationships/image" Target="../media/image1165.png"/><Relationship Id="rId227" Type="http://schemas.openxmlformats.org/officeDocument/2006/relationships/image" Target="../media/image1193.png"/><Relationship Id="rId269" Type="http://schemas.openxmlformats.org/officeDocument/2006/relationships/image" Target="../media/image1214.png"/><Relationship Id="rId33" Type="http://schemas.openxmlformats.org/officeDocument/2006/relationships/customXml" Target="../ink/ink1184.xml"/><Relationship Id="rId129" Type="http://schemas.openxmlformats.org/officeDocument/2006/relationships/image" Target="../media/image1144.png"/><Relationship Id="rId280" Type="http://schemas.openxmlformats.org/officeDocument/2006/relationships/customXml" Target="../ink/ink1308.xml"/><Relationship Id="rId75" Type="http://schemas.openxmlformats.org/officeDocument/2006/relationships/customXml" Target="../ink/ink1205.xml"/><Relationship Id="rId140" Type="http://schemas.openxmlformats.org/officeDocument/2006/relationships/customXml" Target="../ink/ink1238.xml"/><Relationship Id="rId182" Type="http://schemas.openxmlformats.org/officeDocument/2006/relationships/customXml" Target="../ink/ink1259.xml"/><Relationship Id="rId6" Type="http://schemas.openxmlformats.org/officeDocument/2006/relationships/customXml" Target="../ink/ink1170.xml"/><Relationship Id="rId238" Type="http://schemas.openxmlformats.org/officeDocument/2006/relationships/customXml" Target="../ink/ink1287.xml"/><Relationship Id="rId291" Type="http://schemas.openxmlformats.org/officeDocument/2006/relationships/image" Target="../media/image1225.png"/><Relationship Id="rId305" Type="http://schemas.openxmlformats.org/officeDocument/2006/relationships/image" Target="../media/image1232.png"/><Relationship Id="rId44" Type="http://schemas.openxmlformats.org/officeDocument/2006/relationships/image" Target="../media/image1102.png"/><Relationship Id="rId86" Type="http://schemas.openxmlformats.org/officeDocument/2006/relationships/image" Target="../media/image1123.png"/><Relationship Id="rId151" Type="http://schemas.openxmlformats.org/officeDocument/2006/relationships/image" Target="../media/image115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4.png"/><Relationship Id="rId21" Type="http://schemas.openxmlformats.org/officeDocument/2006/relationships/image" Target="../media/image1247.png"/><Relationship Id="rId63" Type="http://schemas.openxmlformats.org/officeDocument/2006/relationships/image" Target="../media/image1268.png"/><Relationship Id="rId159" Type="http://schemas.openxmlformats.org/officeDocument/2006/relationships/image" Target="../media/image1315.png"/><Relationship Id="rId170" Type="http://schemas.openxmlformats.org/officeDocument/2006/relationships/customXml" Target="../ink/ink1410.xml"/><Relationship Id="rId226" Type="http://schemas.openxmlformats.org/officeDocument/2006/relationships/image" Target="../media/image1348.png"/><Relationship Id="rId268" Type="http://schemas.openxmlformats.org/officeDocument/2006/relationships/image" Target="../media/image1369.png"/><Relationship Id="rId32" Type="http://schemas.openxmlformats.org/officeDocument/2006/relationships/customXml" Target="../ink/ink1341.xml"/><Relationship Id="rId74" Type="http://schemas.openxmlformats.org/officeDocument/2006/relationships/customXml" Target="../ink/ink1362.xml"/><Relationship Id="rId128" Type="http://schemas.openxmlformats.org/officeDocument/2006/relationships/customXml" Target="../ink/ink1389.xml"/><Relationship Id="rId5" Type="http://schemas.openxmlformats.org/officeDocument/2006/relationships/image" Target="../media/image1239.png"/><Relationship Id="rId181" Type="http://schemas.openxmlformats.org/officeDocument/2006/relationships/image" Target="../media/image1326.png"/><Relationship Id="rId237" Type="http://schemas.openxmlformats.org/officeDocument/2006/relationships/customXml" Target="../ink/ink1444.xml"/><Relationship Id="rId279" Type="http://schemas.openxmlformats.org/officeDocument/2006/relationships/customXml" Target="../ink/ink1465.xml"/><Relationship Id="rId43" Type="http://schemas.openxmlformats.org/officeDocument/2006/relationships/image" Target="../media/image1258.png"/><Relationship Id="rId139" Type="http://schemas.openxmlformats.org/officeDocument/2006/relationships/image" Target="../media/image1305.png"/><Relationship Id="rId290" Type="http://schemas.openxmlformats.org/officeDocument/2006/relationships/image" Target="../media/image1380.png"/><Relationship Id="rId85" Type="http://schemas.openxmlformats.org/officeDocument/2006/relationships/image" Target="../media/image1279.png"/><Relationship Id="rId150" Type="http://schemas.openxmlformats.org/officeDocument/2006/relationships/customXml" Target="../ink/ink1400.xml"/><Relationship Id="rId192" Type="http://schemas.openxmlformats.org/officeDocument/2006/relationships/image" Target="../media/image1331.png"/><Relationship Id="rId206" Type="http://schemas.openxmlformats.org/officeDocument/2006/relationships/image" Target="../media/image1338.png"/><Relationship Id="rId248" Type="http://schemas.openxmlformats.org/officeDocument/2006/relationships/image" Target="../media/image1359.png"/><Relationship Id="rId12" Type="http://schemas.openxmlformats.org/officeDocument/2006/relationships/customXml" Target="../ink/ink1331.xml"/><Relationship Id="rId33" Type="http://schemas.openxmlformats.org/officeDocument/2006/relationships/image" Target="../media/image1253.png"/><Relationship Id="rId108" Type="http://schemas.openxmlformats.org/officeDocument/2006/relationships/customXml" Target="../ink/ink1379.xml"/><Relationship Id="rId129" Type="http://schemas.openxmlformats.org/officeDocument/2006/relationships/image" Target="../media/image1300.png"/><Relationship Id="rId280" Type="http://schemas.openxmlformats.org/officeDocument/2006/relationships/image" Target="../media/image1375.png"/><Relationship Id="rId54" Type="http://schemas.openxmlformats.org/officeDocument/2006/relationships/customXml" Target="../ink/ink1352.xml"/><Relationship Id="rId75" Type="http://schemas.openxmlformats.org/officeDocument/2006/relationships/image" Target="../media/image1274.png"/><Relationship Id="rId96" Type="http://schemas.openxmlformats.org/officeDocument/2006/relationships/customXml" Target="../ink/ink1373.xml"/><Relationship Id="rId140" Type="http://schemas.openxmlformats.org/officeDocument/2006/relationships/customXml" Target="../ink/ink1395.xml"/><Relationship Id="rId161" Type="http://schemas.openxmlformats.org/officeDocument/2006/relationships/image" Target="../media/image1316.png"/><Relationship Id="rId182" Type="http://schemas.openxmlformats.org/officeDocument/2006/relationships/customXml" Target="../ink/ink1416.xml"/><Relationship Id="rId217" Type="http://schemas.openxmlformats.org/officeDocument/2006/relationships/customXml" Target="../ink/ink1434.xml"/><Relationship Id="rId6" Type="http://schemas.openxmlformats.org/officeDocument/2006/relationships/customXml" Target="../ink/ink1328.xml"/><Relationship Id="rId238" Type="http://schemas.openxmlformats.org/officeDocument/2006/relationships/image" Target="../media/image1354.png"/><Relationship Id="rId259" Type="http://schemas.openxmlformats.org/officeDocument/2006/relationships/customXml" Target="../ink/ink1455.xml"/><Relationship Id="rId23" Type="http://schemas.openxmlformats.org/officeDocument/2006/relationships/image" Target="../media/image1248.png"/><Relationship Id="rId119" Type="http://schemas.openxmlformats.org/officeDocument/2006/relationships/image" Target="../media/image1295.png"/><Relationship Id="rId270" Type="http://schemas.openxmlformats.org/officeDocument/2006/relationships/image" Target="../media/image1370.png"/><Relationship Id="rId291" Type="http://schemas.openxmlformats.org/officeDocument/2006/relationships/customXml" Target="../ink/ink1471.xml"/><Relationship Id="rId44" Type="http://schemas.openxmlformats.org/officeDocument/2006/relationships/customXml" Target="../ink/ink1347.xml"/><Relationship Id="rId65" Type="http://schemas.openxmlformats.org/officeDocument/2006/relationships/image" Target="../media/image1269.png"/><Relationship Id="rId86" Type="http://schemas.openxmlformats.org/officeDocument/2006/relationships/customXml" Target="../ink/ink1368.xml"/><Relationship Id="rId130" Type="http://schemas.openxmlformats.org/officeDocument/2006/relationships/customXml" Target="../ink/ink1390.xml"/><Relationship Id="rId151" Type="http://schemas.openxmlformats.org/officeDocument/2006/relationships/image" Target="../media/image1311.png"/><Relationship Id="rId172" Type="http://schemas.openxmlformats.org/officeDocument/2006/relationships/customXml" Target="../ink/ink1411.xml"/><Relationship Id="rId193" Type="http://schemas.openxmlformats.org/officeDocument/2006/relationships/customXml" Target="../ink/ink1422.xml"/><Relationship Id="rId207" Type="http://schemas.openxmlformats.org/officeDocument/2006/relationships/customXml" Target="../ink/ink1429.xml"/><Relationship Id="rId228" Type="http://schemas.openxmlformats.org/officeDocument/2006/relationships/image" Target="../media/image1349.png"/><Relationship Id="rId249" Type="http://schemas.openxmlformats.org/officeDocument/2006/relationships/customXml" Target="../ink/ink1450.xml"/><Relationship Id="rId13" Type="http://schemas.openxmlformats.org/officeDocument/2006/relationships/image" Target="../media/image1243.png"/><Relationship Id="rId109" Type="http://schemas.openxmlformats.org/officeDocument/2006/relationships/image" Target="../media/image1290.png"/><Relationship Id="rId260" Type="http://schemas.openxmlformats.org/officeDocument/2006/relationships/image" Target="../media/image1365.png"/><Relationship Id="rId281" Type="http://schemas.openxmlformats.org/officeDocument/2006/relationships/customXml" Target="../ink/ink1466.xml"/><Relationship Id="rId34" Type="http://schemas.openxmlformats.org/officeDocument/2006/relationships/customXml" Target="../ink/ink1342.xml"/><Relationship Id="rId55" Type="http://schemas.openxmlformats.org/officeDocument/2006/relationships/image" Target="../media/image1264.png"/><Relationship Id="rId76" Type="http://schemas.openxmlformats.org/officeDocument/2006/relationships/customXml" Target="../ink/ink1363.xml"/><Relationship Id="rId97" Type="http://schemas.openxmlformats.org/officeDocument/2006/relationships/image" Target="../media/image1284.png"/><Relationship Id="rId120" Type="http://schemas.openxmlformats.org/officeDocument/2006/relationships/customXml" Target="../ink/ink1385.xml"/><Relationship Id="rId141" Type="http://schemas.openxmlformats.org/officeDocument/2006/relationships/image" Target="../media/image1306.png"/><Relationship Id="rId7" Type="http://schemas.openxmlformats.org/officeDocument/2006/relationships/image" Target="../media/image1240.png"/><Relationship Id="rId162" Type="http://schemas.openxmlformats.org/officeDocument/2006/relationships/customXml" Target="../ink/ink1406.xml"/><Relationship Id="rId183" Type="http://schemas.openxmlformats.org/officeDocument/2006/relationships/image" Target="../media/image1327.png"/><Relationship Id="rId218" Type="http://schemas.openxmlformats.org/officeDocument/2006/relationships/image" Target="../media/image1344.png"/><Relationship Id="rId239" Type="http://schemas.openxmlformats.org/officeDocument/2006/relationships/customXml" Target="../ink/ink1445.xml"/><Relationship Id="rId250" Type="http://schemas.openxmlformats.org/officeDocument/2006/relationships/image" Target="../media/image1360.png"/><Relationship Id="rId271" Type="http://schemas.openxmlformats.org/officeDocument/2006/relationships/customXml" Target="../ink/ink1461.xml"/><Relationship Id="rId292" Type="http://schemas.openxmlformats.org/officeDocument/2006/relationships/image" Target="../media/image1381.png"/><Relationship Id="rId24" Type="http://schemas.openxmlformats.org/officeDocument/2006/relationships/customXml" Target="../ink/ink1337.xml"/><Relationship Id="rId45" Type="http://schemas.openxmlformats.org/officeDocument/2006/relationships/image" Target="../media/image1259.png"/><Relationship Id="rId66" Type="http://schemas.openxmlformats.org/officeDocument/2006/relationships/customXml" Target="../ink/ink1358.xml"/><Relationship Id="rId87" Type="http://schemas.openxmlformats.org/officeDocument/2006/relationships/image" Target="../media/image1280.png"/><Relationship Id="rId110" Type="http://schemas.openxmlformats.org/officeDocument/2006/relationships/customXml" Target="../ink/ink1380.xml"/><Relationship Id="rId131" Type="http://schemas.openxmlformats.org/officeDocument/2006/relationships/image" Target="../media/image1301.png"/><Relationship Id="rId152" Type="http://schemas.openxmlformats.org/officeDocument/2006/relationships/customXml" Target="../ink/ink1401.xml"/><Relationship Id="rId173" Type="http://schemas.openxmlformats.org/officeDocument/2006/relationships/image" Target="../media/image1322.png"/><Relationship Id="rId194" Type="http://schemas.openxmlformats.org/officeDocument/2006/relationships/image" Target="../media/image1332.png"/><Relationship Id="rId208" Type="http://schemas.openxmlformats.org/officeDocument/2006/relationships/image" Target="../media/image1339.png"/><Relationship Id="rId229" Type="http://schemas.openxmlformats.org/officeDocument/2006/relationships/customXml" Target="../ink/ink1440.xml"/><Relationship Id="rId240" Type="http://schemas.openxmlformats.org/officeDocument/2006/relationships/image" Target="../media/image1355.png"/><Relationship Id="rId261" Type="http://schemas.openxmlformats.org/officeDocument/2006/relationships/customXml" Target="../ink/ink1456.xml"/><Relationship Id="rId14" Type="http://schemas.openxmlformats.org/officeDocument/2006/relationships/customXml" Target="../ink/ink1332.xml"/><Relationship Id="rId35" Type="http://schemas.openxmlformats.org/officeDocument/2006/relationships/image" Target="../media/image1254.png"/><Relationship Id="rId56" Type="http://schemas.openxmlformats.org/officeDocument/2006/relationships/customXml" Target="../ink/ink1353.xml"/><Relationship Id="rId77" Type="http://schemas.openxmlformats.org/officeDocument/2006/relationships/image" Target="../media/image1275.png"/><Relationship Id="rId100" Type="http://schemas.openxmlformats.org/officeDocument/2006/relationships/customXml" Target="../ink/ink1375.xml"/><Relationship Id="rId282" Type="http://schemas.openxmlformats.org/officeDocument/2006/relationships/image" Target="../media/image1376.png"/><Relationship Id="rId8" Type="http://schemas.openxmlformats.org/officeDocument/2006/relationships/customXml" Target="../ink/ink1329.xml"/><Relationship Id="rId98" Type="http://schemas.openxmlformats.org/officeDocument/2006/relationships/customXml" Target="../ink/ink1374.xml"/><Relationship Id="rId121" Type="http://schemas.openxmlformats.org/officeDocument/2006/relationships/image" Target="../media/image1296.png"/><Relationship Id="rId142" Type="http://schemas.openxmlformats.org/officeDocument/2006/relationships/customXml" Target="../ink/ink1396.xml"/><Relationship Id="rId163" Type="http://schemas.openxmlformats.org/officeDocument/2006/relationships/image" Target="../media/image1317.png"/><Relationship Id="rId184" Type="http://schemas.openxmlformats.org/officeDocument/2006/relationships/customXml" Target="../ink/ink1417.xml"/><Relationship Id="rId219" Type="http://schemas.openxmlformats.org/officeDocument/2006/relationships/customXml" Target="../ink/ink1435.xml"/><Relationship Id="rId230" Type="http://schemas.openxmlformats.org/officeDocument/2006/relationships/image" Target="../media/image1350.png"/><Relationship Id="rId251" Type="http://schemas.openxmlformats.org/officeDocument/2006/relationships/customXml" Target="../ink/ink1451.xml"/><Relationship Id="rId25" Type="http://schemas.openxmlformats.org/officeDocument/2006/relationships/image" Target="../media/image1249.png"/><Relationship Id="rId46" Type="http://schemas.openxmlformats.org/officeDocument/2006/relationships/customXml" Target="../ink/ink1348.xml"/><Relationship Id="rId67" Type="http://schemas.openxmlformats.org/officeDocument/2006/relationships/image" Target="../media/image1270.png"/><Relationship Id="rId272" Type="http://schemas.openxmlformats.org/officeDocument/2006/relationships/image" Target="../media/image1371.png"/><Relationship Id="rId293" Type="http://schemas.openxmlformats.org/officeDocument/2006/relationships/customXml" Target="../ink/ink1472.xml"/><Relationship Id="rId88" Type="http://schemas.openxmlformats.org/officeDocument/2006/relationships/customXml" Target="../ink/ink1369.xml"/><Relationship Id="rId111" Type="http://schemas.openxmlformats.org/officeDocument/2006/relationships/image" Target="../media/image1291.png"/><Relationship Id="rId132" Type="http://schemas.openxmlformats.org/officeDocument/2006/relationships/customXml" Target="../ink/ink1391.xml"/><Relationship Id="rId153" Type="http://schemas.openxmlformats.org/officeDocument/2006/relationships/image" Target="../media/image1312.png"/><Relationship Id="rId174" Type="http://schemas.openxmlformats.org/officeDocument/2006/relationships/customXml" Target="../ink/ink1412.xml"/><Relationship Id="rId195" Type="http://schemas.openxmlformats.org/officeDocument/2006/relationships/customXml" Target="../ink/ink1423.xml"/><Relationship Id="rId209" Type="http://schemas.openxmlformats.org/officeDocument/2006/relationships/customXml" Target="../ink/ink1430.xml"/><Relationship Id="rId220" Type="http://schemas.openxmlformats.org/officeDocument/2006/relationships/image" Target="../media/image1345.png"/><Relationship Id="rId241" Type="http://schemas.openxmlformats.org/officeDocument/2006/relationships/customXml" Target="../ink/ink1446.xml"/><Relationship Id="rId15" Type="http://schemas.openxmlformats.org/officeDocument/2006/relationships/image" Target="../media/image1244.png"/><Relationship Id="rId36" Type="http://schemas.openxmlformats.org/officeDocument/2006/relationships/customXml" Target="../ink/ink1343.xml"/><Relationship Id="rId57" Type="http://schemas.openxmlformats.org/officeDocument/2006/relationships/image" Target="../media/image1265.png"/><Relationship Id="rId262" Type="http://schemas.openxmlformats.org/officeDocument/2006/relationships/image" Target="../media/image1366.png"/><Relationship Id="rId283" Type="http://schemas.openxmlformats.org/officeDocument/2006/relationships/customXml" Target="../ink/ink1467.xml"/><Relationship Id="rId78" Type="http://schemas.openxmlformats.org/officeDocument/2006/relationships/customXml" Target="../ink/ink1364.xml"/><Relationship Id="rId99" Type="http://schemas.openxmlformats.org/officeDocument/2006/relationships/image" Target="../media/image1285.png"/><Relationship Id="rId101" Type="http://schemas.openxmlformats.org/officeDocument/2006/relationships/image" Target="../media/image1286.png"/><Relationship Id="rId122" Type="http://schemas.openxmlformats.org/officeDocument/2006/relationships/customXml" Target="../ink/ink1386.xml"/><Relationship Id="rId143" Type="http://schemas.openxmlformats.org/officeDocument/2006/relationships/image" Target="../media/image1307.png"/><Relationship Id="rId164" Type="http://schemas.openxmlformats.org/officeDocument/2006/relationships/customXml" Target="../ink/ink1407.xml"/><Relationship Id="rId185" Type="http://schemas.openxmlformats.org/officeDocument/2006/relationships/image" Target="../media/image1328.png"/><Relationship Id="rId9" Type="http://schemas.openxmlformats.org/officeDocument/2006/relationships/image" Target="../media/image1241.png"/><Relationship Id="rId210" Type="http://schemas.openxmlformats.org/officeDocument/2006/relationships/image" Target="../media/image1340.png"/><Relationship Id="rId26" Type="http://schemas.openxmlformats.org/officeDocument/2006/relationships/customXml" Target="../ink/ink1338.xml"/><Relationship Id="rId231" Type="http://schemas.openxmlformats.org/officeDocument/2006/relationships/customXml" Target="../ink/ink1441.xml"/><Relationship Id="rId252" Type="http://schemas.openxmlformats.org/officeDocument/2006/relationships/image" Target="../media/image1361.png"/><Relationship Id="rId273" Type="http://schemas.openxmlformats.org/officeDocument/2006/relationships/customXml" Target="../ink/ink1462.xml"/><Relationship Id="rId294" Type="http://schemas.openxmlformats.org/officeDocument/2006/relationships/image" Target="../media/image1382.png"/><Relationship Id="rId47" Type="http://schemas.openxmlformats.org/officeDocument/2006/relationships/image" Target="../media/image1260.png"/><Relationship Id="rId68" Type="http://schemas.openxmlformats.org/officeDocument/2006/relationships/customXml" Target="../ink/ink1359.xml"/><Relationship Id="rId89" Type="http://schemas.openxmlformats.org/officeDocument/2006/relationships/image" Target="../media/image1281.png"/><Relationship Id="rId112" Type="http://schemas.openxmlformats.org/officeDocument/2006/relationships/customXml" Target="../ink/ink1381.xml"/><Relationship Id="rId133" Type="http://schemas.openxmlformats.org/officeDocument/2006/relationships/image" Target="../media/image1302.png"/><Relationship Id="rId154" Type="http://schemas.openxmlformats.org/officeDocument/2006/relationships/customXml" Target="../ink/ink1402.xml"/><Relationship Id="rId175" Type="http://schemas.openxmlformats.org/officeDocument/2006/relationships/image" Target="../media/image1323.png"/><Relationship Id="rId196" Type="http://schemas.openxmlformats.org/officeDocument/2006/relationships/image" Target="../media/image1333.png"/><Relationship Id="rId200" Type="http://schemas.openxmlformats.org/officeDocument/2006/relationships/image" Target="../media/image1335.png"/><Relationship Id="rId16" Type="http://schemas.openxmlformats.org/officeDocument/2006/relationships/customXml" Target="../ink/ink1333.xml"/><Relationship Id="rId221" Type="http://schemas.openxmlformats.org/officeDocument/2006/relationships/customXml" Target="../ink/ink1436.xml"/><Relationship Id="rId242" Type="http://schemas.openxmlformats.org/officeDocument/2006/relationships/image" Target="../media/image1356.png"/><Relationship Id="rId263" Type="http://schemas.openxmlformats.org/officeDocument/2006/relationships/customXml" Target="../ink/ink1457.xml"/><Relationship Id="rId284" Type="http://schemas.openxmlformats.org/officeDocument/2006/relationships/image" Target="../media/image1377.png"/><Relationship Id="rId37" Type="http://schemas.openxmlformats.org/officeDocument/2006/relationships/image" Target="../media/image1255.png"/><Relationship Id="rId58" Type="http://schemas.openxmlformats.org/officeDocument/2006/relationships/customXml" Target="../ink/ink1354.xml"/><Relationship Id="rId79" Type="http://schemas.openxmlformats.org/officeDocument/2006/relationships/image" Target="../media/image1276.png"/><Relationship Id="rId102" Type="http://schemas.openxmlformats.org/officeDocument/2006/relationships/customXml" Target="../ink/ink1376.xml"/><Relationship Id="rId123" Type="http://schemas.openxmlformats.org/officeDocument/2006/relationships/image" Target="../media/image1297.png"/><Relationship Id="rId144" Type="http://schemas.openxmlformats.org/officeDocument/2006/relationships/customXml" Target="../ink/ink1397.xml"/><Relationship Id="rId90" Type="http://schemas.openxmlformats.org/officeDocument/2006/relationships/customXml" Target="../ink/ink1370.xml"/><Relationship Id="rId165" Type="http://schemas.openxmlformats.org/officeDocument/2006/relationships/image" Target="../media/image1318.png"/><Relationship Id="rId186" Type="http://schemas.openxmlformats.org/officeDocument/2006/relationships/customXml" Target="../ink/ink1418.xml"/><Relationship Id="rId211" Type="http://schemas.openxmlformats.org/officeDocument/2006/relationships/customXml" Target="../ink/ink1431.xml"/><Relationship Id="rId232" Type="http://schemas.openxmlformats.org/officeDocument/2006/relationships/image" Target="../media/image1351.png"/><Relationship Id="rId253" Type="http://schemas.openxmlformats.org/officeDocument/2006/relationships/customXml" Target="../ink/ink1452.xml"/><Relationship Id="rId274" Type="http://schemas.openxmlformats.org/officeDocument/2006/relationships/image" Target="../media/image1372.png"/><Relationship Id="rId295" Type="http://schemas.openxmlformats.org/officeDocument/2006/relationships/customXml" Target="../ink/ink1473.xml"/><Relationship Id="rId27" Type="http://schemas.openxmlformats.org/officeDocument/2006/relationships/image" Target="../media/image1250.png"/><Relationship Id="rId48" Type="http://schemas.openxmlformats.org/officeDocument/2006/relationships/customXml" Target="../ink/ink1349.xml"/><Relationship Id="rId69" Type="http://schemas.openxmlformats.org/officeDocument/2006/relationships/image" Target="../media/image1271.png"/><Relationship Id="rId113" Type="http://schemas.openxmlformats.org/officeDocument/2006/relationships/image" Target="../media/image1292.png"/><Relationship Id="rId134" Type="http://schemas.openxmlformats.org/officeDocument/2006/relationships/customXml" Target="../ink/ink1392.xml"/><Relationship Id="rId80" Type="http://schemas.openxmlformats.org/officeDocument/2006/relationships/customXml" Target="../ink/ink1365.xml"/><Relationship Id="rId155" Type="http://schemas.openxmlformats.org/officeDocument/2006/relationships/image" Target="../media/image1313.png"/><Relationship Id="rId176" Type="http://schemas.openxmlformats.org/officeDocument/2006/relationships/customXml" Target="../ink/ink1413.xml"/><Relationship Id="rId197" Type="http://schemas.openxmlformats.org/officeDocument/2006/relationships/customXml" Target="../ink/ink1424.xml"/><Relationship Id="rId201" Type="http://schemas.openxmlformats.org/officeDocument/2006/relationships/customXml" Target="../ink/ink1426.xml"/><Relationship Id="rId222" Type="http://schemas.openxmlformats.org/officeDocument/2006/relationships/image" Target="../media/image1346.png"/><Relationship Id="rId243" Type="http://schemas.openxmlformats.org/officeDocument/2006/relationships/customXml" Target="../ink/ink1447.xml"/><Relationship Id="rId264" Type="http://schemas.openxmlformats.org/officeDocument/2006/relationships/image" Target="../media/image1367.png"/><Relationship Id="rId285" Type="http://schemas.openxmlformats.org/officeDocument/2006/relationships/customXml" Target="../ink/ink1468.xml"/><Relationship Id="rId17" Type="http://schemas.openxmlformats.org/officeDocument/2006/relationships/image" Target="../media/image1245.png"/><Relationship Id="rId38" Type="http://schemas.openxmlformats.org/officeDocument/2006/relationships/customXml" Target="../ink/ink1344.xml"/><Relationship Id="rId59" Type="http://schemas.openxmlformats.org/officeDocument/2006/relationships/image" Target="../media/image1266.png"/><Relationship Id="rId103" Type="http://schemas.openxmlformats.org/officeDocument/2006/relationships/image" Target="../media/image1287.png"/><Relationship Id="rId124" Type="http://schemas.openxmlformats.org/officeDocument/2006/relationships/customXml" Target="../ink/ink1387.xml"/><Relationship Id="rId70" Type="http://schemas.openxmlformats.org/officeDocument/2006/relationships/customXml" Target="../ink/ink1360.xml"/><Relationship Id="rId91" Type="http://schemas.openxmlformats.org/officeDocument/2006/relationships/image" Target="../media/image1282.png"/><Relationship Id="rId145" Type="http://schemas.openxmlformats.org/officeDocument/2006/relationships/image" Target="../media/image1308.png"/><Relationship Id="rId166" Type="http://schemas.openxmlformats.org/officeDocument/2006/relationships/customXml" Target="../ink/ink1408.xml"/><Relationship Id="rId187" Type="http://schemas.openxmlformats.org/officeDocument/2006/relationships/image" Target="../media/image132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41.png"/><Relationship Id="rId233" Type="http://schemas.openxmlformats.org/officeDocument/2006/relationships/customXml" Target="../ink/ink1442.xml"/><Relationship Id="rId254" Type="http://schemas.openxmlformats.org/officeDocument/2006/relationships/image" Target="../media/image1362.png"/><Relationship Id="rId28" Type="http://schemas.openxmlformats.org/officeDocument/2006/relationships/customXml" Target="../ink/ink1339.xml"/><Relationship Id="rId49" Type="http://schemas.openxmlformats.org/officeDocument/2006/relationships/image" Target="../media/image1261.png"/><Relationship Id="rId114" Type="http://schemas.openxmlformats.org/officeDocument/2006/relationships/customXml" Target="../ink/ink1382.xml"/><Relationship Id="rId275" Type="http://schemas.openxmlformats.org/officeDocument/2006/relationships/customXml" Target="../ink/ink1463.xml"/><Relationship Id="rId296" Type="http://schemas.openxmlformats.org/officeDocument/2006/relationships/image" Target="../media/image1383.png"/><Relationship Id="rId60" Type="http://schemas.openxmlformats.org/officeDocument/2006/relationships/customXml" Target="../ink/ink1355.xml"/><Relationship Id="rId81" Type="http://schemas.openxmlformats.org/officeDocument/2006/relationships/image" Target="../media/image1277.png"/><Relationship Id="rId135" Type="http://schemas.openxmlformats.org/officeDocument/2006/relationships/image" Target="../media/image1303.png"/><Relationship Id="rId156" Type="http://schemas.openxmlformats.org/officeDocument/2006/relationships/customXml" Target="../ink/ink1403.xml"/><Relationship Id="rId177" Type="http://schemas.openxmlformats.org/officeDocument/2006/relationships/image" Target="../media/image1324.png"/><Relationship Id="rId198" Type="http://schemas.openxmlformats.org/officeDocument/2006/relationships/image" Target="../media/image1334.png"/><Relationship Id="rId202" Type="http://schemas.openxmlformats.org/officeDocument/2006/relationships/image" Target="../media/image1336.png"/><Relationship Id="rId223" Type="http://schemas.openxmlformats.org/officeDocument/2006/relationships/customXml" Target="../ink/ink1437.xml"/><Relationship Id="rId244" Type="http://schemas.openxmlformats.org/officeDocument/2006/relationships/image" Target="../media/image1357.png"/><Relationship Id="rId18" Type="http://schemas.openxmlformats.org/officeDocument/2006/relationships/customXml" Target="../ink/ink1334.xml"/><Relationship Id="rId39" Type="http://schemas.openxmlformats.org/officeDocument/2006/relationships/image" Target="../media/image1256.png"/><Relationship Id="rId265" Type="http://schemas.openxmlformats.org/officeDocument/2006/relationships/customXml" Target="../ink/ink1458.xml"/><Relationship Id="rId286" Type="http://schemas.openxmlformats.org/officeDocument/2006/relationships/image" Target="../media/image1378.png"/><Relationship Id="rId50" Type="http://schemas.openxmlformats.org/officeDocument/2006/relationships/customXml" Target="../ink/ink1350.xml"/><Relationship Id="rId104" Type="http://schemas.openxmlformats.org/officeDocument/2006/relationships/customXml" Target="../ink/ink1377.xml"/><Relationship Id="rId125" Type="http://schemas.openxmlformats.org/officeDocument/2006/relationships/image" Target="../media/image1298.png"/><Relationship Id="rId146" Type="http://schemas.openxmlformats.org/officeDocument/2006/relationships/customXml" Target="../ink/ink1398.xml"/><Relationship Id="rId167" Type="http://schemas.openxmlformats.org/officeDocument/2006/relationships/image" Target="../media/image1319.png"/><Relationship Id="rId188" Type="http://schemas.openxmlformats.org/officeDocument/2006/relationships/customXml" Target="../ink/ink1419.xml"/><Relationship Id="rId71" Type="http://schemas.openxmlformats.org/officeDocument/2006/relationships/image" Target="../media/image1272.png"/><Relationship Id="rId92" Type="http://schemas.openxmlformats.org/officeDocument/2006/relationships/customXml" Target="../ink/ink1371.xml"/><Relationship Id="rId213" Type="http://schemas.openxmlformats.org/officeDocument/2006/relationships/customXml" Target="../ink/ink1432.xml"/><Relationship Id="rId234" Type="http://schemas.openxmlformats.org/officeDocument/2006/relationships/image" Target="../media/image1352.png"/><Relationship Id="rId2" Type="http://schemas.openxmlformats.org/officeDocument/2006/relationships/customXml" Target="../ink/ink1326.xml"/><Relationship Id="rId29" Type="http://schemas.openxmlformats.org/officeDocument/2006/relationships/image" Target="../media/image1251.png"/><Relationship Id="rId255" Type="http://schemas.openxmlformats.org/officeDocument/2006/relationships/customXml" Target="../ink/ink1453.xml"/><Relationship Id="rId276" Type="http://schemas.openxmlformats.org/officeDocument/2006/relationships/image" Target="../media/image1373.png"/><Relationship Id="rId40" Type="http://schemas.openxmlformats.org/officeDocument/2006/relationships/customXml" Target="../ink/ink1345.xml"/><Relationship Id="rId115" Type="http://schemas.openxmlformats.org/officeDocument/2006/relationships/image" Target="../media/image1293.png"/><Relationship Id="rId136" Type="http://schemas.openxmlformats.org/officeDocument/2006/relationships/customXml" Target="../ink/ink1393.xml"/><Relationship Id="rId157" Type="http://schemas.openxmlformats.org/officeDocument/2006/relationships/image" Target="../media/image1314.png"/><Relationship Id="rId178" Type="http://schemas.openxmlformats.org/officeDocument/2006/relationships/customXml" Target="../ink/ink1414.xml"/><Relationship Id="rId61" Type="http://schemas.openxmlformats.org/officeDocument/2006/relationships/image" Target="../media/image1267.png"/><Relationship Id="rId82" Type="http://schemas.openxmlformats.org/officeDocument/2006/relationships/customXml" Target="../ink/ink1366.xml"/><Relationship Id="rId199" Type="http://schemas.openxmlformats.org/officeDocument/2006/relationships/customXml" Target="../ink/ink1425.xml"/><Relationship Id="rId203" Type="http://schemas.openxmlformats.org/officeDocument/2006/relationships/customXml" Target="../ink/ink1427.xml"/><Relationship Id="rId19" Type="http://schemas.openxmlformats.org/officeDocument/2006/relationships/image" Target="../media/image1246.png"/><Relationship Id="rId224" Type="http://schemas.openxmlformats.org/officeDocument/2006/relationships/image" Target="../media/image1347.png"/><Relationship Id="rId245" Type="http://schemas.openxmlformats.org/officeDocument/2006/relationships/customXml" Target="../ink/ink1448.xml"/><Relationship Id="rId266" Type="http://schemas.openxmlformats.org/officeDocument/2006/relationships/image" Target="../media/image1368.png"/><Relationship Id="rId287" Type="http://schemas.openxmlformats.org/officeDocument/2006/relationships/customXml" Target="../ink/ink1469.xml"/><Relationship Id="rId30" Type="http://schemas.openxmlformats.org/officeDocument/2006/relationships/customXml" Target="../ink/ink1340.xml"/><Relationship Id="rId105" Type="http://schemas.openxmlformats.org/officeDocument/2006/relationships/image" Target="../media/image1288.png"/><Relationship Id="rId126" Type="http://schemas.openxmlformats.org/officeDocument/2006/relationships/customXml" Target="../ink/ink1388.xml"/><Relationship Id="rId147" Type="http://schemas.openxmlformats.org/officeDocument/2006/relationships/image" Target="../media/image1309.png"/><Relationship Id="rId168" Type="http://schemas.openxmlformats.org/officeDocument/2006/relationships/customXml" Target="../ink/ink1409.xml"/><Relationship Id="rId51" Type="http://schemas.openxmlformats.org/officeDocument/2006/relationships/image" Target="../media/image1262.png"/><Relationship Id="rId72" Type="http://schemas.openxmlformats.org/officeDocument/2006/relationships/customXml" Target="../ink/ink1361.xml"/><Relationship Id="rId93" Type="http://schemas.openxmlformats.org/officeDocument/2006/relationships/image" Target="../media/image486.png"/><Relationship Id="rId189" Type="http://schemas.openxmlformats.org/officeDocument/2006/relationships/customXml" Target="../ink/ink1420.xml"/><Relationship Id="rId3" Type="http://schemas.openxmlformats.org/officeDocument/2006/relationships/image" Target="../media/image1238.png"/><Relationship Id="rId214" Type="http://schemas.openxmlformats.org/officeDocument/2006/relationships/image" Target="../media/image1342.png"/><Relationship Id="rId235" Type="http://schemas.openxmlformats.org/officeDocument/2006/relationships/customXml" Target="../ink/ink1443.xml"/><Relationship Id="rId256" Type="http://schemas.openxmlformats.org/officeDocument/2006/relationships/image" Target="../media/image1363.png"/><Relationship Id="rId277" Type="http://schemas.openxmlformats.org/officeDocument/2006/relationships/customXml" Target="../ink/ink1464.xml"/><Relationship Id="rId116" Type="http://schemas.openxmlformats.org/officeDocument/2006/relationships/customXml" Target="../ink/ink1383.xml"/><Relationship Id="rId137" Type="http://schemas.openxmlformats.org/officeDocument/2006/relationships/image" Target="../media/image1304.png"/><Relationship Id="rId158" Type="http://schemas.openxmlformats.org/officeDocument/2006/relationships/customXml" Target="../ink/ink1404.xml"/><Relationship Id="rId20" Type="http://schemas.openxmlformats.org/officeDocument/2006/relationships/customXml" Target="../ink/ink1335.xml"/><Relationship Id="rId41" Type="http://schemas.openxmlformats.org/officeDocument/2006/relationships/image" Target="../media/image1257.png"/><Relationship Id="rId62" Type="http://schemas.openxmlformats.org/officeDocument/2006/relationships/customXml" Target="../ink/ink1356.xml"/><Relationship Id="rId83" Type="http://schemas.openxmlformats.org/officeDocument/2006/relationships/image" Target="../media/image1278.png"/><Relationship Id="rId179" Type="http://schemas.openxmlformats.org/officeDocument/2006/relationships/image" Target="../media/image1325.png"/><Relationship Id="rId190" Type="http://schemas.openxmlformats.org/officeDocument/2006/relationships/image" Target="../media/image1330.png"/><Relationship Id="rId204" Type="http://schemas.openxmlformats.org/officeDocument/2006/relationships/image" Target="../media/image1337.png"/><Relationship Id="rId225" Type="http://schemas.openxmlformats.org/officeDocument/2006/relationships/customXml" Target="../ink/ink1438.xml"/><Relationship Id="rId246" Type="http://schemas.openxmlformats.org/officeDocument/2006/relationships/image" Target="../media/image1358.png"/><Relationship Id="rId267" Type="http://schemas.openxmlformats.org/officeDocument/2006/relationships/customXml" Target="../ink/ink1459.xml"/><Relationship Id="rId288" Type="http://schemas.openxmlformats.org/officeDocument/2006/relationships/image" Target="../media/image1379.png"/><Relationship Id="rId106" Type="http://schemas.openxmlformats.org/officeDocument/2006/relationships/customXml" Target="../ink/ink1378.xml"/><Relationship Id="rId127" Type="http://schemas.openxmlformats.org/officeDocument/2006/relationships/image" Target="../media/image1299.png"/><Relationship Id="rId10" Type="http://schemas.openxmlformats.org/officeDocument/2006/relationships/customXml" Target="../ink/ink1330.xml"/><Relationship Id="rId31" Type="http://schemas.openxmlformats.org/officeDocument/2006/relationships/image" Target="../media/image1252.png"/><Relationship Id="rId52" Type="http://schemas.openxmlformats.org/officeDocument/2006/relationships/customXml" Target="../ink/ink1351.xml"/><Relationship Id="rId73" Type="http://schemas.openxmlformats.org/officeDocument/2006/relationships/image" Target="../media/image1273.png"/><Relationship Id="rId94" Type="http://schemas.openxmlformats.org/officeDocument/2006/relationships/customXml" Target="../ink/ink1372.xml"/><Relationship Id="rId148" Type="http://schemas.openxmlformats.org/officeDocument/2006/relationships/customXml" Target="../ink/ink1399.xml"/><Relationship Id="rId169" Type="http://schemas.openxmlformats.org/officeDocument/2006/relationships/image" Target="../media/image1320.png"/><Relationship Id="rId4" Type="http://schemas.openxmlformats.org/officeDocument/2006/relationships/customXml" Target="../ink/ink1327.xml"/><Relationship Id="rId180" Type="http://schemas.openxmlformats.org/officeDocument/2006/relationships/customXml" Target="../ink/ink1415.xml"/><Relationship Id="rId215" Type="http://schemas.openxmlformats.org/officeDocument/2006/relationships/customXml" Target="../ink/ink1433.xml"/><Relationship Id="rId236" Type="http://schemas.openxmlformats.org/officeDocument/2006/relationships/image" Target="../media/image1353.png"/><Relationship Id="rId257" Type="http://schemas.openxmlformats.org/officeDocument/2006/relationships/customXml" Target="../ink/ink1454.xml"/><Relationship Id="rId278" Type="http://schemas.openxmlformats.org/officeDocument/2006/relationships/image" Target="../media/image1374.png"/><Relationship Id="rId42" Type="http://schemas.openxmlformats.org/officeDocument/2006/relationships/customXml" Target="../ink/ink1346.xml"/><Relationship Id="rId84" Type="http://schemas.openxmlformats.org/officeDocument/2006/relationships/customXml" Target="../ink/ink1367.xml"/><Relationship Id="rId138" Type="http://schemas.openxmlformats.org/officeDocument/2006/relationships/customXml" Target="../ink/ink1394.xml"/><Relationship Id="rId191" Type="http://schemas.openxmlformats.org/officeDocument/2006/relationships/customXml" Target="../ink/ink1421.xml"/><Relationship Id="rId205" Type="http://schemas.openxmlformats.org/officeDocument/2006/relationships/customXml" Target="../ink/ink1428.xml"/><Relationship Id="rId247" Type="http://schemas.openxmlformats.org/officeDocument/2006/relationships/customXml" Target="../ink/ink1449.xml"/><Relationship Id="rId107" Type="http://schemas.openxmlformats.org/officeDocument/2006/relationships/image" Target="../media/image1289.png"/><Relationship Id="rId289" Type="http://schemas.openxmlformats.org/officeDocument/2006/relationships/customXml" Target="../ink/ink1470.xml"/><Relationship Id="rId11" Type="http://schemas.openxmlformats.org/officeDocument/2006/relationships/image" Target="../media/image1242.png"/><Relationship Id="rId53" Type="http://schemas.openxmlformats.org/officeDocument/2006/relationships/image" Target="../media/image1263.png"/><Relationship Id="rId149" Type="http://schemas.openxmlformats.org/officeDocument/2006/relationships/image" Target="../media/image1310.png"/><Relationship Id="rId95" Type="http://schemas.openxmlformats.org/officeDocument/2006/relationships/image" Target="../media/image1283.png"/><Relationship Id="rId160" Type="http://schemas.openxmlformats.org/officeDocument/2006/relationships/customXml" Target="../ink/ink1405.xml"/><Relationship Id="rId216" Type="http://schemas.openxmlformats.org/officeDocument/2006/relationships/image" Target="../media/image1343.png"/><Relationship Id="rId258" Type="http://schemas.openxmlformats.org/officeDocument/2006/relationships/image" Target="../media/image1364.png"/><Relationship Id="rId22" Type="http://schemas.openxmlformats.org/officeDocument/2006/relationships/customXml" Target="../ink/ink1336.xml"/><Relationship Id="rId64" Type="http://schemas.openxmlformats.org/officeDocument/2006/relationships/customXml" Target="../ink/ink1357.xml"/><Relationship Id="rId118" Type="http://schemas.openxmlformats.org/officeDocument/2006/relationships/customXml" Target="../ink/ink1384.xml"/><Relationship Id="rId171" Type="http://schemas.openxmlformats.org/officeDocument/2006/relationships/image" Target="../media/image1321.png"/><Relationship Id="rId227" Type="http://schemas.openxmlformats.org/officeDocument/2006/relationships/customXml" Target="../ink/ink1439.xml"/><Relationship Id="rId269" Type="http://schemas.openxmlformats.org/officeDocument/2006/relationships/customXml" Target="../ink/ink146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1.xml"/><Relationship Id="rId21" Type="http://schemas.openxmlformats.org/officeDocument/2006/relationships/image" Target="../media/image1392.png"/><Relationship Id="rId63" Type="http://schemas.openxmlformats.org/officeDocument/2006/relationships/image" Target="../media/image1413.png"/><Relationship Id="rId159" Type="http://schemas.openxmlformats.org/officeDocument/2006/relationships/image" Target="../media/image1460.png"/><Relationship Id="rId170" Type="http://schemas.openxmlformats.org/officeDocument/2006/relationships/customXml" Target="../ink/ink1558.xml"/><Relationship Id="rId226" Type="http://schemas.openxmlformats.org/officeDocument/2006/relationships/customXml" Target="../ink/ink1586.xml"/><Relationship Id="rId268" Type="http://schemas.openxmlformats.org/officeDocument/2006/relationships/customXml" Target="../ink/ink1607.xml"/><Relationship Id="rId11" Type="http://schemas.openxmlformats.org/officeDocument/2006/relationships/image" Target="../media/image1388.png"/><Relationship Id="rId32" Type="http://schemas.openxmlformats.org/officeDocument/2006/relationships/customXml" Target="../ink/ink1489.xml"/><Relationship Id="rId53" Type="http://schemas.openxmlformats.org/officeDocument/2006/relationships/image" Target="../media/image1408.png"/><Relationship Id="rId74" Type="http://schemas.openxmlformats.org/officeDocument/2006/relationships/customXml" Target="../ink/ink1510.xml"/><Relationship Id="rId128" Type="http://schemas.openxmlformats.org/officeDocument/2006/relationships/image" Target="../media/image1446.png"/><Relationship Id="rId149" Type="http://schemas.openxmlformats.org/officeDocument/2006/relationships/customXml" Target="../ink/ink1547.xml"/><Relationship Id="rId5" Type="http://schemas.openxmlformats.org/officeDocument/2006/relationships/image" Target="../media/image1385.png"/><Relationship Id="rId95" Type="http://schemas.openxmlformats.org/officeDocument/2006/relationships/customXml" Target="../ink/ink1520.xml"/><Relationship Id="rId160" Type="http://schemas.openxmlformats.org/officeDocument/2006/relationships/customXml" Target="../ink/ink1553.xml"/><Relationship Id="rId181" Type="http://schemas.openxmlformats.org/officeDocument/2006/relationships/image" Target="../media/image1471.png"/><Relationship Id="rId216" Type="http://schemas.openxmlformats.org/officeDocument/2006/relationships/customXml" Target="../ink/ink1581.xml"/><Relationship Id="rId237" Type="http://schemas.openxmlformats.org/officeDocument/2006/relationships/image" Target="../media/image1499.png"/><Relationship Id="rId258" Type="http://schemas.openxmlformats.org/officeDocument/2006/relationships/customXml" Target="../ink/ink1602.xml"/><Relationship Id="rId22" Type="http://schemas.openxmlformats.org/officeDocument/2006/relationships/customXml" Target="../ink/ink1484.xml"/><Relationship Id="rId43" Type="http://schemas.openxmlformats.org/officeDocument/2006/relationships/image" Target="../media/image1403.png"/><Relationship Id="rId64" Type="http://schemas.openxmlformats.org/officeDocument/2006/relationships/customXml" Target="../ink/ink1505.xml"/><Relationship Id="rId118" Type="http://schemas.openxmlformats.org/officeDocument/2006/relationships/image" Target="../media/image1441.png"/><Relationship Id="rId139" Type="http://schemas.openxmlformats.org/officeDocument/2006/relationships/customXml" Target="../ink/ink1542.xml"/><Relationship Id="rId85" Type="http://schemas.openxmlformats.org/officeDocument/2006/relationships/image" Target="../media/image1424.png"/><Relationship Id="rId150" Type="http://schemas.openxmlformats.org/officeDocument/2006/relationships/image" Target="../media/image762.png"/><Relationship Id="rId171" Type="http://schemas.openxmlformats.org/officeDocument/2006/relationships/image" Target="../media/image1466.png"/><Relationship Id="rId192" Type="http://schemas.openxmlformats.org/officeDocument/2006/relationships/customXml" Target="../ink/ink1569.xml"/><Relationship Id="rId206" Type="http://schemas.openxmlformats.org/officeDocument/2006/relationships/customXml" Target="../ink/ink1576.xml"/><Relationship Id="rId227" Type="http://schemas.openxmlformats.org/officeDocument/2006/relationships/image" Target="../media/image1494.png"/><Relationship Id="rId248" Type="http://schemas.openxmlformats.org/officeDocument/2006/relationships/customXml" Target="../ink/ink1597.xml"/><Relationship Id="rId269" Type="http://schemas.openxmlformats.org/officeDocument/2006/relationships/image" Target="../media/image1515.png"/><Relationship Id="rId12" Type="http://schemas.openxmlformats.org/officeDocument/2006/relationships/customXml" Target="../ink/ink1479.xml"/><Relationship Id="rId33" Type="http://schemas.openxmlformats.org/officeDocument/2006/relationships/image" Target="../media/image1398.png"/><Relationship Id="rId108" Type="http://schemas.openxmlformats.org/officeDocument/2006/relationships/image" Target="../media/image1436.png"/><Relationship Id="rId129" Type="http://schemas.openxmlformats.org/officeDocument/2006/relationships/customXml" Target="../ink/ink1537.xml"/><Relationship Id="rId54" Type="http://schemas.openxmlformats.org/officeDocument/2006/relationships/customXml" Target="../ink/ink1500.xml"/><Relationship Id="rId75" Type="http://schemas.openxmlformats.org/officeDocument/2006/relationships/image" Target="../media/image1419.png"/><Relationship Id="rId96" Type="http://schemas.openxmlformats.org/officeDocument/2006/relationships/image" Target="../media/image1430.png"/><Relationship Id="rId140" Type="http://schemas.openxmlformats.org/officeDocument/2006/relationships/image" Target="../media/image1452.png"/><Relationship Id="rId161" Type="http://schemas.openxmlformats.org/officeDocument/2006/relationships/image" Target="../media/image1461.png"/><Relationship Id="rId182" Type="http://schemas.openxmlformats.org/officeDocument/2006/relationships/customXml" Target="../ink/ink1564.xml"/><Relationship Id="rId217" Type="http://schemas.openxmlformats.org/officeDocument/2006/relationships/image" Target="../media/image1489.png"/><Relationship Id="rId6" Type="http://schemas.openxmlformats.org/officeDocument/2006/relationships/customXml" Target="../ink/ink1476.xml"/><Relationship Id="rId238" Type="http://schemas.openxmlformats.org/officeDocument/2006/relationships/customXml" Target="../ink/ink1592.xml"/><Relationship Id="rId259" Type="http://schemas.openxmlformats.org/officeDocument/2006/relationships/image" Target="../media/image1510.png"/><Relationship Id="rId23" Type="http://schemas.openxmlformats.org/officeDocument/2006/relationships/image" Target="../media/image1393.png"/><Relationship Id="rId119" Type="http://schemas.openxmlformats.org/officeDocument/2006/relationships/customXml" Target="../ink/ink1532.xml"/><Relationship Id="rId44" Type="http://schemas.openxmlformats.org/officeDocument/2006/relationships/customXml" Target="../ink/ink1495.xml"/><Relationship Id="rId65" Type="http://schemas.openxmlformats.org/officeDocument/2006/relationships/image" Target="../media/image1414.png"/><Relationship Id="rId86" Type="http://schemas.openxmlformats.org/officeDocument/2006/relationships/image" Target="../media/image1.emf"/><Relationship Id="rId130" Type="http://schemas.openxmlformats.org/officeDocument/2006/relationships/image" Target="../media/image1447.png"/><Relationship Id="rId151" Type="http://schemas.openxmlformats.org/officeDocument/2006/relationships/customXml" Target="../ink/ink1548.xml"/><Relationship Id="rId172" Type="http://schemas.openxmlformats.org/officeDocument/2006/relationships/customXml" Target="../ink/ink1559.xml"/><Relationship Id="rId193" Type="http://schemas.openxmlformats.org/officeDocument/2006/relationships/image" Target="../media/image1477.png"/><Relationship Id="rId207" Type="http://schemas.openxmlformats.org/officeDocument/2006/relationships/image" Target="../media/image1484.png"/><Relationship Id="rId228" Type="http://schemas.openxmlformats.org/officeDocument/2006/relationships/customXml" Target="../ink/ink1587.xml"/><Relationship Id="rId249" Type="http://schemas.openxmlformats.org/officeDocument/2006/relationships/image" Target="../media/image1505.png"/><Relationship Id="rId13" Type="http://schemas.openxmlformats.org/officeDocument/2006/relationships/image" Target="../media/image1389.png"/><Relationship Id="rId109" Type="http://schemas.openxmlformats.org/officeDocument/2006/relationships/customXml" Target="../ink/ink1527.xml"/><Relationship Id="rId260" Type="http://schemas.openxmlformats.org/officeDocument/2006/relationships/customXml" Target="../ink/ink1603.xml"/><Relationship Id="rId34" Type="http://schemas.openxmlformats.org/officeDocument/2006/relationships/customXml" Target="../ink/ink1490.xml"/><Relationship Id="rId55" Type="http://schemas.openxmlformats.org/officeDocument/2006/relationships/image" Target="../media/image1409.png"/><Relationship Id="rId76" Type="http://schemas.openxmlformats.org/officeDocument/2006/relationships/customXml" Target="../ink/ink1511.xml"/><Relationship Id="rId97" Type="http://schemas.openxmlformats.org/officeDocument/2006/relationships/customXml" Target="../ink/ink1521.xml"/><Relationship Id="rId120" Type="http://schemas.openxmlformats.org/officeDocument/2006/relationships/image" Target="../media/image1442.png"/><Relationship Id="rId141" Type="http://schemas.openxmlformats.org/officeDocument/2006/relationships/customXml" Target="../ink/ink1543.xml"/><Relationship Id="rId7" Type="http://schemas.openxmlformats.org/officeDocument/2006/relationships/image" Target="../media/image1386.png"/><Relationship Id="rId162" Type="http://schemas.openxmlformats.org/officeDocument/2006/relationships/customXml" Target="../ink/ink1554.xml"/><Relationship Id="rId183" Type="http://schemas.openxmlformats.org/officeDocument/2006/relationships/image" Target="../media/image1472.png"/><Relationship Id="rId218" Type="http://schemas.openxmlformats.org/officeDocument/2006/relationships/customXml" Target="../ink/ink1582.xml"/><Relationship Id="rId239" Type="http://schemas.openxmlformats.org/officeDocument/2006/relationships/image" Target="../media/image1500.png"/><Relationship Id="rId250" Type="http://schemas.openxmlformats.org/officeDocument/2006/relationships/customXml" Target="../ink/ink1598.xml"/><Relationship Id="rId24" Type="http://schemas.openxmlformats.org/officeDocument/2006/relationships/customXml" Target="../ink/ink1485.xml"/><Relationship Id="rId45" Type="http://schemas.openxmlformats.org/officeDocument/2006/relationships/image" Target="../media/image1404.png"/><Relationship Id="rId66" Type="http://schemas.openxmlformats.org/officeDocument/2006/relationships/customXml" Target="../ink/ink1506.xml"/><Relationship Id="rId87" Type="http://schemas.openxmlformats.org/officeDocument/2006/relationships/customXml" Target="../ink/ink1516.xml"/><Relationship Id="rId110" Type="http://schemas.openxmlformats.org/officeDocument/2006/relationships/image" Target="../media/image1437.png"/><Relationship Id="rId131" Type="http://schemas.openxmlformats.org/officeDocument/2006/relationships/customXml" Target="../ink/ink1538.xml"/><Relationship Id="rId152" Type="http://schemas.openxmlformats.org/officeDocument/2006/relationships/image" Target="../media/image1457.png"/><Relationship Id="rId173" Type="http://schemas.openxmlformats.org/officeDocument/2006/relationships/image" Target="../media/image1467.png"/><Relationship Id="rId194" Type="http://schemas.openxmlformats.org/officeDocument/2006/relationships/customXml" Target="../ink/ink1570.xml"/><Relationship Id="rId208" Type="http://schemas.openxmlformats.org/officeDocument/2006/relationships/customXml" Target="../ink/ink1577.xml"/><Relationship Id="rId229" Type="http://schemas.openxmlformats.org/officeDocument/2006/relationships/image" Target="../media/image1495.png"/><Relationship Id="rId240" Type="http://schemas.openxmlformats.org/officeDocument/2006/relationships/customXml" Target="../ink/ink1593.xml"/><Relationship Id="rId261" Type="http://schemas.openxmlformats.org/officeDocument/2006/relationships/image" Target="../media/image1511.png"/><Relationship Id="rId14" Type="http://schemas.openxmlformats.org/officeDocument/2006/relationships/customXml" Target="../ink/ink1480.xml"/><Relationship Id="rId35" Type="http://schemas.openxmlformats.org/officeDocument/2006/relationships/image" Target="../media/image1399.png"/><Relationship Id="rId56" Type="http://schemas.openxmlformats.org/officeDocument/2006/relationships/customXml" Target="../ink/ink1501.xml"/><Relationship Id="rId77" Type="http://schemas.openxmlformats.org/officeDocument/2006/relationships/image" Target="../media/image1420.png"/><Relationship Id="rId100" Type="http://schemas.openxmlformats.org/officeDocument/2006/relationships/image" Target="../media/image1432.png"/><Relationship Id="rId8" Type="http://schemas.openxmlformats.org/officeDocument/2006/relationships/customXml" Target="../ink/ink1477.xml"/><Relationship Id="rId98" Type="http://schemas.openxmlformats.org/officeDocument/2006/relationships/image" Target="../media/image1431.png"/><Relationship Id="rId121" Type="http://schemas.openxmlformats.org/officeDocument/2006/relationships/customXml" Target="../ink/ink1533.xml"/><Relationship Id="rId142" Type="http://schemas.openxmlformats.org/officeDocument/2006/relationships/image" Target="../media/image1453.png"/><Relationship Id="rId163" Type="http://schemas.openxmlformats.org/officeDocument/2006/relationships/image" Target="../media/image1462.png"/><Relationship Id="rId184" Type="http://schemas.openxmlformats.org/officeDocument/2006/relationships/customXml" Target="../ink/ink1565.xml"/><Relationship Id="rId219" Type="http://schemas.openxmlformats.org/officeDocument/2006/relationships/image" Target="../media/image1490.png"/><Relationship Id="rId230" Type="http://schemas.openxmlformats.org/officeDocument/2006/relationships/customXml" Target="../ink/ink1588.xml"/><Relationship Id="rId251" Type="http://schemas.openxmlformats.org/officeDocument/2006/relationships/image" Target="../media/image1506.png"/><Relationship Id="rId25" Type="http://schemas.openxmlformats.org/officeDocument/2006/relationships/image" Target="../media/image1394.png"/><Relationship Id="rId46" Type="http://schemas.openxmlformats.org/officeDocument/2006/relationships/customXml" Target="../ink/ink1496.xml"/><Relationship Id="rId67" Type="http://schemas.openxmlformats.org/officeDocument/2006/relationships/image" Target="../media/image1415.png"/><Relationship Id="rId88" Type="http://schemas.openxmlformats.org/officeDocument/2006/relationships/image" Target="../media/image1426.png"/><Relationship Id="rId111" Type="http://schemas.openxmlformats.org/officeDocument/2006/relationships/customXml" Target="../ink/ink1528.xml"/><Relationship Id="rId132" Type="http://schemas.openxmlformats.org/officeDocument/2006/relationships/image" Target="../media/image1448.png"/><Relationship Id="rId153" Type="http://schemas.openxmlformats.org/officeDocument/2006/relationships/customXml" Target="../ink/ink1549.xml"/><Relationship Id="rId174" Type="http://schemas.openxmlformats.org/officeDocument/2006/relationships/customXml" Target="../ink/ink1560.xml"/><Relationship Id="rId195" Type="http://schemas.openxmlformats.org/officeDocument/2006/relationships/image" Target="../media/image1478.png"/><Relationship Id="rId209" Type="http://schemas.openxmlformats.org/officeDocument/2006/relationships/image" Target="../media/image1485.png"/><Relationship Id="rId220" Type="http://schemas.openxmlformats.org/officeDocument/2006/relationships/customXml" Target="../ink/ink1583.xml"/><Relationship Id="rId241" Type="http://schemas.openxmlformats.org/officeDocument/2006/relationships/image" Target="../media/image1501.png"/><Relationship Id="rId15" Type="http://schemas.openxmlformats.org/officeDocument/2006/relationships/image" Target="../media/image486.png"/><Relationship Id="rId36" Type="http://schemas.openxmlformats.org/officeDocument/2006/relationships/customXml" Target="../ink/ink1491.xml"/><Relationship Id="rId57" Type="http://schemas.openxmlformats.org/officeDocument/2006/relationships/image" Target="../media/image1410.png"/><Relationship Id="rId262" Type="http://schemas.openxmlformats.org/officeDocument/2006/relationships/customXml" Target="../ink/ink1604.xml"/><Relationship Id="rId78" Type="http://schemas.openxmlformats.org/officeDocument/2006/relationships/customXml" Target="../ink/ink1512.xml"/><Relationship Id="rId99" Type="http://schemas.openxmlformats.org/officeDocument/2006/relationships/customXml" Target="../ink/ink1522.xml"/><Relationship Id="rId101" Type="http://schemas.openxmlformats.org/officeDocument/2006/relationships/customXml" Target="../ink/ink1523.xml"/><Relationship Id="rId122" Type="http://schemas.openxmlformats.org/officeDocument/2006/relationships/image" Target="../media/image1443.png"/><Relationship Id="rId143" Type="http://schemas.openxmlformats.org/officeDocument/2006/relationships/customXml" Target="../ink/ink1544.xml"/><Relationship Id="rId164" Type="http://schemas.openxmlformats.org/officeDocument/2006/relationships/customXml" Target="../ink/ink1555.xml"/><Relationship Id="rId185" Type="http://schemas.openxmlformats.org/officeDocument/2006/relationships/image" Target="../media/image1473.png"/><Relationship Id="rId9" Type="http://schemas.openxmlformats.org/officeDocument/2006/relationships/image" Target="../media/image1387.png"/><Relationship Id="rId210" Type="http://schemas.openxmlformats.org/officeDocument/2006/relationships/customXml" Target="../ink/ink1578.xml"/><Relationship Id="rId26" Type="http://schemas.openxmlformats.org/officeDocument/2006/relationships/customXml" Target="../ink/ink1486.xml"/><Relationship Id="rId231" Type="http://schemas.openxmlformats.org/officeDocument/2006/relationships/image" Target="../media/image1496.png"/><Relationship Id="rId252" Type="http://schemas.openxmlformats.org/officeDocument/2006/relationships/customXml" Target="../ink/ink1599.xml"/><Relationship Id="rId47" Type="http://schemas.openxmlformats.org/officeDocument/2006/relationships/image" Target="../media/image1405.png"/><Relationship Id="rId68" Type="http://schemas.openxmlformats.org/officeDocument/2006/relationships/customXml" Target="../ink/ink1507.xml"/><Relationship Id="rId89" Type="http://schemas.openxmlformats.org/officeDocument/2006/relationships/customXml" Target="../ink/ink1517.xml"/><Relationship Id="rId112" Type="http://schemas.openxmlformats.org/officeDocument/2006/relationships/image" Target="../media/image1438.png"/><Relationship Id="rId133" Type="http://schemas.openxmlformats.org/officeDocument/2006/relationships/customXml" Target="../ink/ink1539.xml"/><Relationship Id="rId154" Type="http://schemas.openxmlformats.org/officeDocument/2006/relationships/customXml" Target="../ink/ink1550.xml"/><Relationship Id="rId175" Type="http://schemas.openxmlformats.org/officeDocument/2006/relationships/image" Target="../media/image1468.png"/><Relationship Id="rId196" Type="http://schemas.openxmlformats.org/officeDocument/2006/relationships/customXml" Target="../ink/ink1571.xml"/><Relationship Id="rId200" Type="http://schemas.openxmlformats.org/officeDocument/2006/relationships/customXml" Target="../ink/ink1573.xml"/><Relationship Id="rId16" Type="http://schemas.openxmlformats.org/officeDocument/2006/relationships/customXml" Target="../ink/ink1481.xml"/><Relationship Id="rId221" Type="http://schemas.openxmlformats.org/officeDocument/2006/relationships/image" Target="../media/image1491.png"/><Relationship Id="rId242" Type="http://schemas.openxmlformats.org/officeDocument/2006/relationships/customXml" Target="../ink/ink1594.xml"/><Relationship Id="rId263" Type="http://schemas.openxmlformats.org/officeDocument/2006/relationships/image" Target="../media/image1512.png"/><Relationship Id="rId37" Type="http://schemas.openxmlformats.org/officeDocument/2006/relationships/image" Target="../media/image1400.png"/><Relationship Id="rId58" Type="http://schemas.openxmlformats.org/officeDocument/2006/relationships/customXml" Target="../ink/ink1502.xml"/><Relationship Id="rId79" Type="http://schemas.openxmlformats.org/officeDocument/2006/relationships/image" Target="../media/image1421.png"/><Relationship Id="rId102" Type="http://schemas.openxmlformats.org/officeDocument/2006/relationships/image" Target="../media/image1433.png"/><Relationship Id="rId123" Type="http://schemas.openxmlformats.org/officeDocument/2006/relationships/customXml" Target="../ink/ink1534.xml"/><Relationship Id="rId144" Type="http://schemas.openxmlformats.org/officeDocument/2006/relationships/image" Target="../media/image1454.png"/><Relationship Id="rId90" Type="http://schemas.openxmlformats.org/officeDocument/2006/relationships/image" Target="../media/image1427.png"/><Relationship Id="rId165" Type="http://schemas.openxmlformats.org/officeDocument/2006/relationships/image" Target="../media/image1463.png"/><Relationship Id="rId186" Type="http://schemas.openxmlformats.org/officeDocument/2006/relationships/customXml" Target="../ink/ink1566.xml"/><Relationship Id="rId211" Type="http://schemas.openxmlformats.org/officeDocument/2006/relationships/image" Target="../media/image1486.png"/><Relationship Id="rId232" Type="http://schemas.openxmlformats.org/officeDocument/2006/relationships/customXml" Target="../ink/ink1589.xml"/><Relationship Id="rId253" Type="http://schemas.openxmlformats.org/officeDocument/2006/relationships/image" Target="../media/image1507.png"/><Relationship Id="rId27" Type="http://schemas.openxmlformats.org/officeDocument/2006/relationships/image" Target="../media/image1395.png"/><Relationship Id="rId48" Type="http://schemas.openxmlformats.org/officeDocument/2006/relationships/customXml" Target="../ink/ink1497.xml"/><Relationship Id="rId69" Type="http://schemas.openxmlformats.org/officeDocument/2006/relationships/image" Target="../media/image1416.png"/><Relationship Id="rId113" Type="http://schemas.openxmlformats.org/officeDocument/2006/relationships/customXml" Target="../ink/ink1529.xml"/><Relationship Id="rId134" Type="http://schemas.openxmlformats.org/officeDocument/2006/relationships/image" Target="../media/image1449.png"/><Relationship Id="rId80" Type="http://schemas.openxmlformats.org/officeDocument/2006/relationships/customXml" Target="../ink/ink1513.xml"/><Relationship Id="rId155" Type="http://schemas.openxmlformats.org/officeDocument/2006/relationships/image" Target="../media/image1458.png"/><Relationship Id="rId176" Type="http://schemas.openxmlformats.org/officeDocument/2006/relationships/customXml" Target="../ink/ink1561.xml"/><Relationship Id="rId197" Type="http://schemas.openxmlformats.org/officeDocument/2006/relationships/image" Target="../media/image1479.png"/><Relationship Id="rId201" Type="http://schemas.openxmlformats.org/officeDocument/2006/relationships/image" Target="../media/image1481.png"/><Relationship Id="rId222" Type="http://schemas.openxmlformats.org/officeDocument/2006/relationships/customXml" Target="../ink/ink1584.xml"/><Relationship Id="rId243" Type="http://schemas.openxmlformats.org/officeDocument/2006/relationships/image" Target="../media/image1502.png"/><Relationship Id="rId264" Type="http://schemas.openxmlformats.org/officeDocument/2006/relationships/customXml" Target="../ink/ink1605.xml"/><Relationship Id="rId17" Type="http://schemas.openxmlformats.org/officeDocument/2006/relationships/image" Target="../media/image1390.png"/><Relationship Id="rId38" Type="http://schemas.openxmlformats.org/officeDocument/2006/relationships/customXml" Target="../ink/ink1492.xml"/><Relationship Id="rId59" Type="http://schemas.openxmlformats.org/officeDocument/2006/relationships/image" Target="../media/image1411.png"/><Relationship Id="rId103" Type="http://schemas.openxmlformats.org/officeDocument/2006/relationships/customXml" Target="../ink/ink1524.xml"/><Relationship Id="rId124" Type="http://schemas.openxmlformats.org/officeDocument/2006/relationships/image" Target="../media/image1444.png"/><Relationship Id="rId70" Type="http://schemas.openxmlformats.org/officeDocument/2006/relationships/customXml" Target="../ink/ink1508.xml"/><Relationship Id="rId91" Type="http://schemas.openxmlformats.org/officeDocument/2006/relationships/customXml" Target="../ink/ink1518.xml"/><Relationship Id="rId145" Type="http://schemas.openxmlformats.org/officeDocument/2006/relationships/customXml" Target="../ink/ink1545.xml"/><Relationship Id="rId166" Type="http://schemas.openxmlformats.org/officeDocument/2006/relationships/customXml" Target="../ink/ink1556.xml"/><Relationship Id="rId187" Type="http://schemas.openxmlformats.org/officeDocument/2006/relationships/image" Target="../media/image14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79.xml"/><Relationship Id="rId233" Type="http://schemas.openxmlformats.org/officeDocument/2006/relationships/image" Target="../media/image1497.png"/><Relationship Id="rId254" Type="http://schemas.openxmlformats.org/officeDocument/2006/relationships/customXml" Target="../ink/ink1600.xml"/><Relationship Id="rId28" Type="http://schemas.openxmlformats.org/officeDocument/2006/relationships/customXml" Target="../ink/ink1487.xml"/><Relationship Id="rId49" Type="http://schemas.openxmlformats.org/officeDocument/2006/relationships/image" Target="../media/image1406.png"/><Relationship Id="rId114" Type="http://schemas.openxmlformats.org/officeDocument/2006/relationships/image" Target="../media/image1439.png"/><Relationship Id="rId60" Type="http://schemas.openxmlformats.org/officeDocument/2006/relationships/customXml" Target="../ink/ink1503.xml"/><Relationship Id="rId81" Type="http://schemas.openxmlformats.org/officeDocument/2006/relationships/image" Target="../media/image1422.png"/><Relationship Id="rId135" Type="http://schemas.openxmlformats.org/officeDocument/2006/relationships/customXml" Target="../ink/ink1540.xml"/><Relationship Id="rId156" Type="http://schemas.openxmlformats.org/officeDocument/2006/relationships/customXml" Target="../ink/ink1551.xml"/><Relationship Id="rId177" Type="http://schemas.openxmlformats.org/officeDocument/2006/relationships/image" Target="../media/image1469.png"/><Relationship Id="rId198" Type="http://schemas.openxmlformats.org/officeDocument/2006/relationships/customXml" Target="../ink/ink1572.xml"/><Relationship Id="rId202" Type="http://schemas.openxmlformats.org/officeDocument/2006/relationships/customXml" Target="../ink/ink1574.xml"/><Relationship Id="rId223" Type="http://schemas.openxmlformats.org/officeDocument/2006/relationships/image" Target="../media/image1492.png"/><Relationship Id="rId244" Type="http://schemas.openxmlformats.org/officeDocument/2006/relationships/customXml" Target="../ink/ink1595.xml"/><Relationship Id="rId18" Type="http://schemas.openxmlformats.org/officeDocument/2006/relationships/customXml" Target="../ink/ink1482.xml"/><Relationship Id="rId39" Type="http://schemas.openxmlformats.org/officeDocument/2006/relationships/image" Target="../media/image1401.png"/><Relationship Id="rId265" Type="http://schemas.openxmlformats.org/officeDocument/2006/relationships/image" Target="../media/image1513.png"/><Relationship Id="rId50" Type="http://schemas.openxmlformats.org/officeDocument/2006/relationships/customXml" Target="../ink/ink1498.xml"/><Relationship Id="rId104" Type="http://schemas.openxmlformats.org/officeDocument/2006/relationships/image" Target="../media/image1434.png"/><Relationship Id="rId125" Type="http://schemas.openxmlformats.org/officeDocument/2006/relationships/customXml" Target="../ink/ink1535.xml"/><Relationship Id="rId146" Type="http://schemas.openxmlformats.org/officeDocument/2006/relationships/image" Target="../media/image1455.png"/><Relationship Id="rId167" Type="http://schemas.openxmlformats.org/officeDocument/2006/relationships/image" Target="../media/image1464.png"/><Relationship Id="rId188" Type="http://schemas.openxmlformats.org/officeDocument/2006/relationships/customXml" Target="../ink/ink1567.xml"/><Relationship Id="rId71" Type="http://schemas.openxmlformats.org/officeDocument/2006/relationships/image" Target="../media/image1417.png"/><Relationship Id="rId92" Type="http://schemas.openxmlformats.org/officeDocument/2006/relationships/image" Target="../media/image1428.png"/><Relationship Id="rId213" Type="http://schemas.openxmlformats.org/officeDocument/2006/relationships/image" Target="../media/image1487.png"/><Relationship Id="rId234" Type="http://schemas.openxmlformats.org/officeDocument/2006/relationships/customXml" Target="../ink/ink1590.xml"/><Relationship Id="rId2" Type="http://schemas.openxmlformats.org/officeDocument/2006/relationships/customXml" Target="../ink/ink1474.xml"/><Relationship Id="rId29" Type="http://schemas.openxmlformats.org/officeDocument/2006/relationships/image" Target="../media/image1396.png"/><Relationship Id="rId255" Type="http://schemas.openxmlformats.org/officeDocument/2006/relationships/image" Target="../media/image1508.png"/><Relationship Id="rId40" Type="http://schemas.openxmlformats.org/officeDocument/2006/relationships/customXml" Target="../ink/ink1493.xml"/><Relationship Id="rId115" Type="http://schemas.openxmlformats.org/officeDocument/2006/relationships/customXml" Target="../ink/ink1530.xml"/><Relationship Id="rId136" Type="http://schemas.openxmlformats.org/officeDocument/2006/relationships/image" Target="../media/image1450.png"/><Relationship Id="rId157" Type="http://schemas.openxmlformats.org/officeDocument/2006/relationships/image" Target="../media/image1459.png"/><Relationship Id="rId178" Type="http://schemas.openxmlformats.org/officeDocument/2006/relationships/customXml" Target="../ink/ink1562.xml"/><Relationship Id="rId61" Type="http://schemas.openxmlformats.org/officeDocument/2006/relationships/image" Target="../media/image1412.png"/><Relationship Id="rId82" Type="http://schemas.openxmlformats.org/officeDocument/2006/relationships/customXml" Target="../ink/ink1514.xml"/><Relationship Id="rId199" Type="http://schemas.openxmlformats.org/officeDocument/2006/relationships/image" Target="../media/image1480.png"/><Relationship Id="rId203" Type="http://schemas.openxmlformats.org/officeDocument/2006/relationships/image" Target="../media/image1482.png"/><Relationship Id="rId19" Type="http://schemas.openxmlformats.org/officeDocument/2006/relationships/image" Target="../media/image1391.png"/><Relationship Id="rId224" Type="http://schemas.openxmlformats.org/officeDocument/2006/relationships/customXml" Target="../ink/ink1585.xml"/><Relationship Id="rId245" Type="http://schemas.openxmlformats.org/officeDocument/2006/relationships/image" Target="../media/image1503.png"/><Relationship Id="rId266" Type="http://schemas.openxmlformats.org/officeDocument/2006/relationships/customXml" Target="../ink/ink1606.xml"/><Relationship Id="rId30" Type="http://schemas.openxmlformats.org/officeDocument/2006/relationships/customXml" Target="../ink/ink1488.xml"/><Relationship Id="rId105" Type="http://schemas.openxmlformats.org/officeDocument/2006/relationships/customXml" Target="../ink/ink1525.xml"/><Relationship Id="rId126" Type="http://schemas.openxmlformats.org/officeDocument/2006/relationships/image" Target="../media/image1445.png"/><Relationship Id="rId147" Type="http://schemas.openxmlformats.org/officeDocument/2006/relationships/customXml" Target="../ink/ink1546.xml"/><Relationship Id="rId168" Type="http://schemas.openxmlformats.org/officeDocument/2006/relationships/customXml" Target="../ink/ink1557.xml"/><Relationship Id="rId51" Type="http://schemas.openxmlformats.org/officeDocument/2006/relationships/image" Target="../media/image1407.png"/><Relationship Id="rId72" Type="http://schemas.openxmlformats.org/officeDocument/2006/relationships/customXml" Target="../ink/ink1509.xml"/><Relationship Id="rId93" Type="http://schemas.openxmlformats.org/officeDocument/2006/relationships/customXml" Target="../ink/ink1519.xml"/><Relationship Id="rId189" Type="http://schemas.openxmlformats.org/officeDocument/2006/relationships/image" Target="../media/image1475.png"/><Relationship Id="rId3" Type="http://schemas.openxmlformats.org/officeDocument/2006/relationships/image" Target="../media/image1384.png"/><Relationship Id="rId214" Type="http://schemas.openxmlformats.org/officeDocument/2006/relationships/customXml" Target="../ink/ink1580.xml"/><Relationship Id="rId235" Type="http://schemas.openxmlformats.org/officeDocument/2006/relationships/image" Target="../media/image1498.png"/><Relationship Id="rId256" Type="http://schemas.openxmlformats.org/officeDocument/2006/relationships/customXml" Target="../ink/ink1601.xml"/><Relationship Id="rId116" Type="http://schemas.openxmlformats.org/officeDocument/2006/relationships/image" Target="../media/image1440.png"/><Relationship Id="rId137" Type="http://schemas.openxmlformats.org/officeDocument/2006/relationships/customXml" Target="../ink/ink1541.xml"/><Relationship Id="rId158" Type="http://schemas.openxmlformats.org/officeDocument/2006/relationships/customXml" Target="../ink/ink1552.xml"/><Relationship Id="rId20" Type="http://schemas.openxmlformats.org/officeDocument/2006/relationships/customXml" Target="../ink/ink1483.xml"/><Relationship Id="rId41" Type="http://schemas.openxmlformats.org/officeDocument/2006/relationships/image" Target="../media/image1402.png"/><Relationship Id="rId62" Type="http://schemas.openxmlformats.org/officeDocument/2006/relationships/customXml" Target="../ink/ink1504.xml"/><Relationship Id="rId83" Type="http://schemas.openxmlformats.org/officeDocument/2006/relationships/image" Target="../media/image1423.png"/><Relationship Id="rId179" Type="http://schemas.openxmlformats.org/officeDocument/2006/relationships/image" Target="../media/image1470.png"/><Relationship Id="rId190" Type="http://schemas.openxmlformats.org/officeDocument/2006/relationships/customXml" Target="../ink/ink1568.xml"/><Relationship Id="rId204" Type="http://schemas.openxmlformats.org/officeDocument/2006/relationships/customXml" Target="../ink/ink1575.xml"/><Relationship Id="rId225" Type="http://schemas.openxmlformats.org/officeDocument/2006/relationships/image" Target="../media/image1493.png"/><Relationship Id="rId246" Type="http://schemas.openxmlformats.org/officeDocument/2006/relationships/customXml" Target="../ink/ink1596.xml"/><Relationship Id="rId267" Type="http://schemas.openxmlformats.org/officeDocument/2006/relationships/image" Target="../media/image1514.png"/><Relationship Id="rId106" Type="http://schemas.openxmlformats.org/officeDocument/2006/relationships/image" Target="../media/image1435.png"/><Relationship Id="rId127" Type="http://schemas.openxmlformats.org/officeDocument/2006/relationships/customXml" Target="../ink/ink1536.xml"/><Relationship Id="rId10" Type="http://schemas.openxmlformats.org/officeDocument/2006/relationships/customXml" Target="../ink/ink1478.xml"/><Relationship Id="rId31" Type="http://schemas.openxmlformats.org/officeDocument/2006/relationships/image" Target="../media/image1397.png"/><Relationship Id="rId52" Type="http://schemas.openxmlformats.org/officeDocument/2006/relationships/customXml" Target="../ink/ink1499.xml"/><Relationship Id="rId73" Type="http://schemas.openxmlformats.org/officeDocument/2006/relationships/image" Target="../media/image1418.png"/><Relationship Id="rId94" Type="http://schemas.openxmlformats.org/officeDocument/2006/relationships/image" Target="../media/image1429.png"/><Relationship Id="rId148" Type="http://schemas.openxmlformats.org/officeDocument/2006/relationships/image" Target="../media/image1456.png"/><Relationship Id="rId169" Type="http://schemas.openxmlformats.org/officeDocument/2006/relationships/image" Target="../media/image1465.png"/><Relationship Id="rId4" Type="http://schemas.openxmlformats.org/officeDocument/2006/relationships/customXml" Target="../ink/ink1475.xml"/><Relationship Id="rId180" Type="http://schemas.openxmlformats.org/officeDocument/2006/relationships/customXml" Target="../ink/ink1563.xml"/><Relationship Id="rId215" Type="http://schemas.openxmlformats.org/officeDocument/2006/relationships/image" Target="../media/image1488.png"/><Relationship Id="rId236" Type="http://schemas.openxmlformats.org/officeDocument/2006/relationships/customXml" Target="../ink/ink1591.xml"/><Relationship Id="rId257" Type="http://schemas.openxmlformats.org/officeDocument/2006/relationships/image" Target="../media/image1509.png"/><Relationship Id="rId42" Type="http://schemas.openxmlformats.org/officeDocument/2006/relationships/customXml" Target="../ink/ink1494.xml"/><Relationship Id="rId84" Type="http://schemas.openxmlformats.org/officeDocument/2006/relationships/customXml" Target="../ink/ink1515.xml"/><Relationship Id="rId138" Type="http://schemas.openxmlformats.org/officeDocument/2006/relationships/image" Target="../media/image1451.png"/><Relationship Id="rId191" Type="http://schemas.openxmlformats.org/officeDocument/2006/relationships/image" Target="../media/image1476.png"/><Relationship Id="rId205" Type="http://schemas.openxmlformats.org/officeDocument/2006/relationships/image" Target="../media/image1483.png"/><Relationship Id="rId247" Type="http://schemas.openxmlformats.org/officeDocument/2006/relationships/image" Target="../media/image1504.png"/><Relationship Id="rId107" Type="http://schemas.openxmlformats.org/officeDocument/2006/relationships/customXml" Target="../ink/ink152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0.png"/><Relationship Id="rId21" Type="http://schemas.openxmlformats.org/officeDocument/2006/relationships/image" Target="../media/image1525.png"/><Relationship Id="rId42" Type="http://schemas.openxmlformats.org/officeDocument/2006/relationships/customXml" Target="../ink/ink1628.xml"/><Relationship Id="rId63" Type="http://schemas.openxmlformats.org/officeDocument/2006/relationships/image" Target="../media/image1546.png"/><Relationship Id="rId84" Type="http://schemas.openxmlformats.org/officeDocument/2006/relationships/image" Target="../media/image1555.png"/><Relationship Id="rId138" Type="http://schemas.openxmlformats.org/officeDocument/2006/relationships/customXml" Target="../ink/ink1677.xml"/><Relationship Id="rId159" Type="http://schemas.openxmlformats.org/officeDocument/2006/relationships/image" Target="../media/image1591.png"/><Relationship Id="rId170" Type="http://schemas.openxmlformats.org/officeDocument/2006/relationships/customXml" Target="../ink/ink1693.xml"/><Relationship Id="rId191" Type="http://schemas.openxmlformats.org/officeDocument/2006/relationships/image" Target="../media/image1606.png"/><Relationship Id="rId205" Type="http://schemas.openxmlformats.org/officeDocument/2006/relationships/image" Target="../media/image1613.png"/><Relationship Id="rId226" Type="http://schemas.openxmlformats.org/officeDocument/2006/relationships/customXml" Target="../ink/ink1721.xml"/><Relationship Id="rId107" Type="http://schemas.openxmlformats.org/officeDocument/2006/relationships/image" Target="../media/image1566.png"/><Relationship Id="rId11" Type="http://schemas.openxmlformats.org/officeDocument/2006/relationships/image" Target="../media/image1520.png"/><Relationship Id="rId32" Type="http://schemas.openxmlformats.org/officeDocument/2006/relationships/customXml" Target="../ink/ink1623.xml"/><Relationship Id="rId53" Type="http://schemas.openxmlformats.org/officeDocument/2006/relationships/image" Target="../media/image1541.png"/><Relationship Id="rId74" Type="http://schemas.openxmlformats.org/officeDocument/2006/relationships/image" Target="../media/image51.png"/><Relationship Id="rId128" Type="http://schemas.openxmlformats.org/officeDocument/2006/relationships/customXml" Target="../ink/ink1672.xml"/><Relationship Id="rId149" Type="http://schemas.openxmlformats.org/officeDocument/2006/relationships/image" Target="../media/image1586.png"/><Relationship Id="rId5" Type="http://schemas.openxmlformats.org/officeDocument/2006/relationships/image" Target="../media/image1517.png"/><Relationship Id="rId95" Type="http://schemas.openxmlformats.org/officeDocument/2006/relationships/image" Target="../media/image1560.png"/><Relationship Id="rId160" Type="http://schemas.openxmlformats.org/officeDocument/2006/relationships/customXml" Target="../ink/ink1688.xml"/><Relationship Id="rId181" Type="http://schemas.openxmlformats.org/officeDocument/2006/relationships/image" Target="../media/image1601.png"/><Relationship Id="rId216" Type="http://schemas.openxmlformats.org/officeDocument/2006/relationships/customXml" Target="../ink/ink1716.xml"/><Relationship Id="rId22" Type="http://schemas.openxmlformats.org/officeDocument/2006/relationships/customXml" Target="../ink/ink1618.xml"/><Relationship Id="rId43" Type="http://schemas.openxmlformats.org/officeDocument/2006/relationships/image" Target="../media/image1536.png"/><Relationship Id="rId64" Type="http://schemas.openxmlformats.org/officeDocument/2006/relationships/customXml" Target="../ink/ink1639.xml"/><Relationship Id="rId118" Type="http://schemas.openxmlformats.org/officeDocument/2006/relationships/customXml" Target="../ink/ink1667.xml"/><Relationship Id="rId139" Type="http://schemas.openxmlformats.org/officeDocument/2006/relationships/image" Target="../media/image1581.png"/><Relationship Id="rId85" Type="http://schemas.openxmlformats.org/officeDocument/2006/relationships/customXml" Target="../ink/ink1649.xml"/><Relationship Id="rId150" Type="http://schemas.openxmlformats.org/officeDocument/2006/relationships/customXml" Target="../ink/ink1683.xml"/><Relationship Id="rId171" Type="http://schemas.openxmlformats.org/officeDocument/2006/relationships/image" Target="../media/image1596.png"/><Relationship Id="rId192" Type="http://schemas.openxmlformats.org/officeDocument/2006/relationships/customXml" Target="../ink/ink1704.xml"/><Relationship Id="rId206" Type="http://schemas.openxmlformats.org/officeDocument/2006/relationships/customXml" Target="../ink/ink1711.xml"/><Relationship Id="rId227" Type="http://schemas.openxmlformats.org/officeDocument/2006/relationships/image" Target="../media/image1624.png"/><Relationship Id="rId12" Type="http://schemas.openxmlformats.org/officeDocument/2006/relationships/customXml" Target="../ink/ink1613.xml"/><Relationship Id="rId33" Type="http://schemas.openxmlformats.org/officeDocument/2006/relationships/image" Target="../media/image1531.png"/><Relationship Id="rId108" Type="http://schemas.openxmlformats.org/officeDocument/2006/relationships/customXml" Target="../ink/ink1661.xml"/><Relationship Id="rId129" Type="http://schemas.openxmlformats.org/officeDocument/2006/relationships/image" Target="../media/image1576.png"/><Relationship Id="rId54" Type="http://schemas.openxmlformats.org/officeDocument/2006/relationships/customXml" Target="../ink/ink1634.xml"/><Relationship Id="rId75" Type="http://schemas.openxmlformats.org/officeDocument/2006/relationships/customXml" Target="../ink/ink1644.xml"/><Relationship Id="rId96" Type="http://schemas.openxmlformats.org/officeDocument/2006/relationships/customXml" Target="../ink/ink1655.xml"/><Relationship Id="rId140" Type="http://schemas.openxmlformats.org/officeDocument/2006/relationships/customXml" Target="../ink/ink1678.xml"/><Relationship Id="rId161" Type="http://schemas.openxmlformats.org/officeDocument/2006/relationships/image" Target="../media/image1592.png"/><Relationship Id="rId182" Type="http://schemas.openxmlformats.org/officeDocument/2006/relationships/customXml" Target="../ink/ink1699.xml"/><Relationship Id="rId217" Type="http://schemas.openxmlformats.org/officeDocument/2006/relationships/image" Target="../media/image1619.png"/><Relationship Id="rId6" Type="http://schemas.openxmlformats.org/officeDocument/2006/relationships/customXml" Target="../ink/ink1610.xml"/><Relationship Id="rId23" Type="http://schemas.openxmlformats.org/officeDocument/2006/relationships/image" Target="../media/image1526.png"/><Relationship Id="rId119" Type="http://schemas.openxmlformats.org/officeDocument/2006/relationships/image" Target="../media/image1571.png"/><Relationship Id="rId44" Type="http://schemas.openxmlformats.org/officeDocument/2006/relationships/customXml" Target="../ink/ink1629.xml"/><Relationship Id="rId65" Type="http://schemas.openxmlformats.org/officeDocument/2006/relationships/image" Target="../media/image1547.png"/><Relationship Id="rId86" Type="http://schemas.openxmlformats.org/officeDocument/2006/relationships/image" Target="../media/image1556.png"/><Relationship Id="rId130" Type="http://schemas.openxmlformats.org/officeDocument/2006/relationships/customXml" Target="../ink/ink1673.xml"/><Relationship Id="rId151" Type="http://schemas.openxmlformats.org/officeDocument/2006/relationships/image" Target="../media/image1587.png"/><Relationship Id="rId172" Type="http://schemas.openxmlformats.org/officeDocument/2006/relationships/customXml" Target="../ink/ink1694.xml"/><Relationship Id="rId193" Type="http://schemas.openxmlformats.org/officeDocument/2006/relationships/image" Target="../media/image1607.png"/><Relationship Id="rId207" Type="http://schemas.openxmlformats.org/officeDocument/2006/relationships/image" Target="../media/image1614.png"/><Relationship Id="rId228" Type="http://schemas.openxmlformats.org/officeDocument/2006/relationships/customXml" Target="../ink/ink1722.xml"/><Relationship Id="rId13" Type="http://schemas.openxmlformats.org/officeDocument/2006/relationships/image" Target="../media/image1521.png"/><Relationship Id="rId109" Type="http://schemas.openxmlformats.org/officeDocument/2006/relationships/customXml" Target="../ink/ink1662.xml"/><Relationship Id="rId34" Type="http://schemas.openxmlformats.org/officeDocument/2006/relationships/customXml" Target="../ink/ink1624.xml"/><Relationship Id="rId55" Type="http://schemas.openxmlformats.org/officeDocument/2006/relationships/image" Target="../media/image1542.png"/><Relationship Id="rId76" Type="http://schemas.openxmlformats.org/officeDocument/2006/relationships/image" Target="../media/image1551.png"/><Relationship Id="rId97" Type="http://schemas.openxmlformats.org/officeDocument/2006/relationships/image" Target="../media/image1561.png"/><Relationship Id="rId120" Type="http://schemas.openxmlformats.org/officeDocument/2006/relationships/customXml" Target="../ink/ink1668.xml"/><Relationship Id="rId141" Type="http://schemas.openxmlformats.org/officeDocument/2006/relationships/image" Target="../media/image1582.png"/><Relationship Id="rId7" Type="http://schemas.openxmlformats.org/officeDocument/2006/relationships/image" Target="../media/image1518.png"/><Relationship Id="rId162" Type="http://schemas.openxmlformats.org/officeDocument/2006/relationships/customXml" Target="../ink/ink1689.xml"/><Relationship Id="rId183" Type="http://schemas.openxmlformats.org/officeDocument/2006/relationships/image" Target="../media/image1602.png"/><Relationship Id="rId218" Type="http://schemas.openxmlformats.org/officeDocument/2006/relationships/customXml" Target="../ink/ink1717.xml"/><Relationship Id="rId24" Type="http://schemas.openxmlformats.org/officeDocument/2006/relationships/customXml" Target="../ink/ink1619.xml"/><Relationship Id="rId45" Type="http://schemas.openxmlformats.org/officeDocument/2006/relationships/image" Target="../media/image1537.png"/><Relationship Id="rId66" Type="http://schemas.openxmlformats.org/officeDocument/2006/relationships/image" Target="../media/image1.emf"/><Relationship Id="rId87" Type="http://schemas.openxmlformats.org/officeDocument/2006/relationships/customXml" Target="../ink/ink1650.xml"/><Relationship Id="rId110" Type="http://schemas.openxmlformats.org/officeDocument/2006/relationships/image" Target="../media/image1567.png"/><Relationship Id="rId131" Type="http://schemas.openxmlformats.org/officeDocument/2006/relationships/image" Target="../media/image1577.png"/><Relationship Id="rId152" Type="http://schemas.openxmlformats.org/officeDocument/2006/relationships/customXml" Target="../ink/ink1684.xml"/><Relationship Id="rId173" Type="http://schemas.openxmlformats.org/officeDocument/2006/relationships/image" Target="../media/image1597.png"/><Relationship Id="rId194" Type="http://schemas.openxmlformats.org/officeDocument/2006/relationships/customXml" Target="../ink/ink1705.xml"/><Relationship Id="rId208" Type="http://schemas.openxmlformats.org/officeDocument/2006/relationships/customXml" Target="../ink/ink1712.xml"/><Relationship Id="rId229" Type="http://schemas.openxmlformats.org/officeDocument/2006/relationships/image" Target="../media/image1625.png"/><Relationship Id="rId14" Type="http://schemas.openxmlformats.org/officeDocument/2006/relationships/customXml" Target="../ink/ink1614.xml"/><Relationship Id="rId35" Type="http://schemas.openxmlformats.org/officeDocument/2006/relationships/image" Target="../media/image1532.png"/><Relationship Id="rId56" Type="http://schemas.openxmlformats.org/officeDocument/2006/relationships/customXml" Target="../ink/ink1635.xml"/><Relationship Id="rId77" Type="http://schemas.openxmlformats.org/officeDocument/2006/relationships/customXml" Target="../ink/ink1645.xml"/><Relationship Id="rId100" Type="http://schemas.openxmlformats.org/officeDocument/2006/relationships/customXml" Target="../ink/ink1657.xml"/><Relationship Id="rId8" Type="http://schemas.openxmlformats.org/officeDocument/2006/relationships/customXml" Target="../ink/ink1611.xml"/><Relationship Id="rId98" Type="http://schemas.openxmlformats.org/officeDocument/2006/relationships/customXml" Target="../ink/ink1656.xml"/><Relationship Id="rId121" Type="http://schemas.openxmlformats.org/officeDocument/2006/relationships/image" Target="../media/image1572.png"/><Relationship Id="rId142" Type="http://schemas.openxmlformats.org/officeDocument/2006/relationships/customXml" Target="../ink/ink1679.xml"/><Relationship Id="rId163" Type="http://schemas.openxmlformats.org/officeDocument/2006/relationships/image" Target="../media/image1593.png"/><Relationship Id="rId184" Type="http://schemas.openxmlformats.org/officeDocument/2006/relationships/customXml" Target="../ink/ink1700.xml"/><Relationship Id="rId219" Type="http://schemas.openxmlformats.org/officeDocument/2006/relationships/image" Target="../media/image1620.png"/><Relationship Id="rId25" Type="http://schemas.openxmlformats.org/officeDocument/2006/relationships/image" Target="../media/image1527.png"/><Relationship Id="rId46" Type="http://schemas.openxmlformats.org/officeDocument/2006/relationships/customXml" Target="../ink/ink1630.xml"/><Relationship Id="rId67" Type="http://schemas.openxmlformats.org/officeDocument/2006/relationships/customXml" Target="../ink/ink1640.xml"/><Relationship Id="rId116" Type="http://schemas.openxmlformats.org/officeDocument/2006/relationships/customXml" Target="../ink/ink1666.xml"/><Relationship Id="rId137" Type="http://schemas.openxmlformats.org/officeDocument/2006/relationships/image" Target="../media/image1580.png"/><Relationship Id="rId158" Type="http://schemas.openxmlformats.org/officeDocument/2006/relationships/customXml" Target="../ink/ink1687.xml"/><Relationship Id="rId20" Type="http://schemas.openxmlformats.org/officeDocument/2006/relationships/customXml" Target="../ink/ink1617.xml"/><Relationship Id="rId41" Type="http://schemas.openxmlformats.org/officeDocument/2006/relationships/image" Target="../media/image1535.png"/><Relationship Id="rId62" Type="http://schemas.openxmlformats.org/officeDocument/2006/relationships/customXml" Target="../ink/ink1638.xml"/><Relationship Id="rId83" Type="http://schemas.openxmlformats.org/officeDocument/2006/relationships/customXml" Target="../ink/ink1648.xml"/><Relationship Id="rId88" Type="http://schemas.openxmlformats.org/officeDocument/2006/relationships/image" Target="../media/image1557.png"/><Relationship Id="rId111" Type="http://schemas.openxmlformats.org/officeDocument/2006/relationships/customXml" Target="../ink/ink1663.xml"/><Relationship Id="rId132" Type="http://schemas.openxmlformats.org/officeDocument/2006/relationships/customXml" Target="../ink/ink1674.xml"/><Relationship Id="rId153" Type="http://schemas.openxmlformats.org/officeDocument/2006/relationships/image" Target="../media/image1588.png"/><Relationship Id="rId174" Type="http://schemas.openxmlformats.org/officeDocument/2006/relationships/customXml" Target="../ink/ink1695.xml"/><Relationship Id="rId179" Type="http://schemas.openxmlformats.org/officeDocument/2006/relationships/image" Target="../media/image1600.png"/><Relationship Id="rId195" Type="http://schemas.openxmlformats.org/officeDocument/2006/relationships/image" Target="../media/image1608.png"/><Relationship Id="rId209" Type="http://schemas.openxmlformats.org/officeDocument/2006/relationships/image" Target="../media/image1615.png"/><Relationship Id="rId190" Type="http://schemas.openxmlformats.org/officeDocument/2006/relationships/customXml" Target="../ink/ink1703.xml"/><Relationship Id="rId204" Type="http://schemas.openxmlformats.org/officeDocument/2006/relationships/customXml" Target="../ink/ink1710.xml"/><Relationship Id="rId220" Type="http://schemas.openxmlformats.org/officeDocument/2006/relationships/customXml" Target="../ink/ink1718.xml"/><Relationship Id="rId225" Type="http://schemas.openxmlformats.org/officeDocument/2006/relationships/image" Target="../media/image1623.png"/><Relationship Id="rId15" Type="http://schemas.openxmlformats.org/officeDocument/2006/relationships/image" Target="../media/image1522.png"/><Relationship Id="rId36" Type="http://schemas.openxmlformats.org/officeDocument/2006/relationships/customXml" Target="../ink/ink1625.xml"/><Relationship Id="rId57" Type="http://schemas.openxmlformats.org/officeDocument/2006/relationships/image" Target="../media/image1543.png"/><Relationship Id="rId106" Type="http://schemas.openxmlformats.org/officeDocument/2006/relationships/customXml" Target="../ink/ink1660.xml"/><Relationship Id="rId127" Type="http://schemas.openxmlformats.org/officeDocument/2006/relationships/image" Target="../media/image1575.png"/><Relationship Id="rId10" Type="http://schemas.openxmlformats.org/officeDocument/2006/relationships/customXml" Target="../ink/ink1612.xml"/><Relationship Id="rId31" Type="http://schemas.openxmlformats.org/officeDocument/2006/relationships/image" Target="../media/image1530.png"/><Relationship Id="rId52" Type="http://schemas.openxmlformats.org/officeDocument/2006/relationships/customXml" Target="../ink/ink1633.xml"/><Relationship Id="rId73" Type="http://schemas.openxmlformats.org/officeDocument/2006/relationships/customXml" Target="../ink/ink1643.xml"/><Relationship Id="rId78" Type="http://schemas.openxmlformats.org/officeDocument/2006/relationships/image" Target="../media/image1552.png"/><Relationship Id="rId94" Type="http://schemas.openxmlformats.org/officeDocument/2006/relationships/customXml" Target="../ink/ink1654.xml"/><Relationship Id="rId99" Type="http://schemas.openxmlformats.org/officeDocument/2006/relationships/image" Target="../media/image1562.png"/><Relationship Id="rId101" Type="http://schemas.openxmlformats.org/officeDocument/2006/relationships/image" Target="../media/image1563.png"/><Relationship Id="rId122" Type="http://schemas.openxmlformats.org/officeDocument/2006/relationships/customXml" Target="../ink/ink1669.xml"/><Relationship Id="rId143" Type="http://schemas.openxmlformats.org/officeDocument/2006/relationships/image" Target="../media/image1583.png"/><Relationship Id="rId148" Type="http://schemas.openxmlformats.org/officeDocument/2006/relationships/customXml" Target="../ink/ink1682.xml"/><Relationship Id="rId164" Type="http://schemas.openxmlformats.org/officeDocument/2006/relationships/customXml" Target="../ink/ink1690.xml"/><Relationship Id="rId169" Type="http://schemas.openxmlformats.org/officeDocument/2006/relationships/image" Target="../media/image1595.png"/><Relationship Id="rId185" Type="http://schemas.openxmlformats.org/officeDocument/2006/relationships/image" Target="../media/image1603.png"/><Relationship Id="rId4" Type="http://schemas.openxmlformats.org/officeDocument/2006/relationships/customXml" Target="../ink/ink1609.xml"/><Relationship Id="rId9" Type="http://schemas.openxmlformats.org/officeDocument/2006/relationships/image" Target="../media/image1519.png"/><Relationship Id="rId180" Type="http://schemas.openxmlformats.org/officeDocument/2006/relationships/customXml" Target="../ink/ink1698.xml"/><Relationship Id="rId210" Type="http://schemas.openxmlformats.org/officeDocument/2006/relationships/customXml" Target="../ink/ink1713.xml"/><Relationship Id="rId215" Type="http://schemas.openxmlformats.org/officeDocument/2006/relationships/image" Target="../media/image1618.png"/><Relationship Id="rId26" Type="http://schemas.openxmlformats.org/officeDocument/2006/relationships/customXml" Target="../ink/ink1620.xml"/><Relationship Id="rId47" Type="http://schemas.openxmlformats.org/officeDocument/2006/relationships/image" Target="../media/image1538.png"/><Relationship Id="rId68" Type="http://schemas.openxmlformats.org/officeDocument/2006/relationships/image" Target="../media/image1548.png"/><Relationship Id="rId89" Type="http://schemas.openxmlformats.org/officeDocument/2006/relationships/customXml" Target="../ink/ink1651.xml"/><Relationship Id="rId112" Type="http://schemas.openxmlformats.org/officeDocument/2006/relationships/image" Target="../media/image1568.png"/><Relationship Id="rId133" Type="http://schemas.openxmlformats.org/officeDocument/2006/relationships/image" Target="../media/image1578.png"/><Relationship Id="rId154" Type="http://schemas.openxmlformats.org/officeDocument/2006/relationships/customXml" Target="../ink/ink1685.xml"/><Relationship Id="rId175" Type="http://schemas.openxmlformats.org/officeDocument/2006/relationships/image" Target="../media/image1598.png"/><Relationship Id="rId196" Type="http://schemas.openxmlformats.org/officeDocument/2006/relationships/customXml" Target="../ink/ink1706.xml"/><Relationship Id="rId200" Type="http://schemas.openxmlformats.org/officeDocument/2006/relationships/customXml" Target="../ink/ink1708.xml"/><Relationship Id="rId16" Type="http://schemas.openxmlformats.org/officeDocument/2006/relationships/customXml" Target="../ink/ink1615.xml"/><Relationship Id="rId221" Type="http://schemas.openxmlformats.org/officeDocument/2006/relationships/image" Target="../media/image1621.png"/><Relationship Id="rId37" Type="http://schemas.openxmlformats.org/officeDocument/2006/relationships/image" Target="../media/image1533.png"/><Relationship Id="rId58" Type="http://schemas.openxmlformats.org/officeDocument/2006/relationships/customXml" Target="../ink/ink1636.xml"/><Relationship Id="rId79" Type="http://schemas.openxmlformats.org/officeDocument/2006/relationships/customXml" Target="../ink/ink1646.xml"/><Relationship Id="rId102" Type="http://schemas.openxmlformats.org/officeDocument/2006/relationships/customXml" Target="../ink/ink1658.xml"/><Relationship Id="rId123" Type="http://schemas.openxmlformats.org/officeDocument/2006/relationships/image" Target="../media/image1573.png"/><Relationship Id="rId144" Type="http://schemas.openxmlformats.org/officeDocument/2006/relationships/customXml" Target="../ink/ink1680.xml"/><Relationship Id="rId90" Type="http://schemas.openxmlformats.org/officeDocument/2006/relationships/image" Target="../media/image1558.png"/><Relationship Id="rId165" Type="http://schemas.openxmlformats.org/officeDocument/2006/relationships/image" Target="../media/image1594.png"/><Relationship Id="rId186" Type="http://schemas.openxmlformats.org/officeDocument/2006/relationships/customXml" Target="../ink/ink1701.xml"/><Relationship Id="rId211" Type="http://schemas.openxmlformats.org/officeDocument/2006/relationships/image" Target="../media/image1616.png"/><Relationship Id="rId27" Type="http://schemas.openxmlformats.org/officeDocument/2006/relationships/image" Target="../media/image1528.png"/><Relationship Id="rId48" Type="http://schemas.openxmlformats.org/officeDocument/2006/relationships/customXml" Target="../ink/ink1631.xml"/><Relationship Id="rId69" Type="http://schemas.openxmlformats.org/officeDocument/2006/relationships/customXml" Target="../ink/ink1641.xml"/><Relationship Id="rId113" Type="http://schemas.openxmlformats.org/officeDocument/2006/relationships/customXml" Target="../ink/ink1664.xml"/><Relationship Id="rId134" Type="http://schemas.openxmlformats.org/officeDocument/2006/relationships/customXml" Target="../ink/ink1675.xml"/><Relationship Id="rId80" Type="http://schemas.openxmlformats.org/officeDocument/2006/relationships/image" Target="../media/image1553.png"/><Relationship Id="rId155" Type="http://schemas.openxmlformats.org/officeDocument/2006/relationships/image" Target="../media/image1589.png"/><Relationship Id="rId176" Type="http://schemas.openxmlformats.org/officeDocument/2006/relationships/customXml" Target="../ink/ink1696.xml"/><Relationship Id="rId197" Type="http://schemas.openxmlformats.org/officeDocument/2006/relationships/image" Target="../media/image1609.png"/><Relationship Id="rId201" Type="http://schemas.openxmlformats.org/officeDocument/2006/relationships/image" Target="../media/image1611.png"/><Relationship Id="rId222" Type="http://schemas.openxmlformats.org/officeDocument/2006/relationships/customXml" Target="../ink/ink1719.xml"/><Relationship Id="rId17" Type="http://schemas.openxmlformats.org/officeDocument/2006/relationships/image" Target="../media/image1523.png"/><Relationship Id="rId38" Type="http://schemas.openxmlformats.org/officeDocument/2006/relationships/customXml" Target="../ink/ink1626.xml"/><Relationship Id="rId59" Type="http://schemas.openxmlformats.org/officeDocument/2006/relationships/image" Target="../media/image1544.png"/><Relationship Id="rId103" Type="http://schemas.openxmlformats.org/officeDocument/2006/relationships/image" Target="../media/image1564.png"/><Relationship Id="rId124" Type="http://schemas.openxmlformats.org/officeDocument/2006/relationships/customXml" Target="../ink/ink1670.xml"/><Relationship Id="rId70" Type="http://schemas.openxmlformats.org/officeDocument/2006/relationships/image" Target="../media/image1549.png"/><Relationship Id="rId91" Type="http://schemas.openxmlformats.org/officeDocument/2006/relationships/customXml" Target="../ink/ink1652.xml"/><Relationship Id="rId145" Type="http://schemas.openxmlformats.org/officeDocument/2006/relationships/image" Target="../media/image1584.png"/><Relationship Id="rId166" Type="http://schemas.openxmlformats.org/officeDocument/2006/relationships/customXml" Target="../ink/ink1691.xml"/><Relationship Id="rId187" Type="http://schemas.openxmlformats.org/officeDocument/2006/relationships/image" Target="../media/image16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4.xml"/><Relationship Id="rId28" Type="http://schemas.openxmlformats.org/officeDocument/2006/relationships/customXml" Target="../ink/ink1621.xml"/><Relationship Id="rId49" Type="http://schemas.openxmlformats.org/officeDocument/2006/relationships/image" Target="../media/image1539.png"/><Relationship Id="rId114" Type="http://schemas.openxmlformats.org/officeDocument/2006/relationships/customXml" Target="../ink/ink1665.xml"/><Relationship Id="rId60" Type="http://schemas.openxmlformats.org/officeDocument/2006/relationships/customXml" Target="../ink/ink1637.xml"/><Relationship Id="rId81" Type="http://schemas.openxmlformats.org/officeDocument/2006/relationships/customXml" Target="../ink/ink1647.xml"/><Relationship Id="rId135" Type="http://schemas.openxmlformats.org/officeDocument/2006/relationships/image" Target="../media/image1579.png"/><Relationship Id="rId156" Type="http://schemas.openxmlformats.org/officeDocument/2006/relationships/customXml" Target="../ink/ink1686.xml"/><Relationship Id="rId177" Type="http://schemas.openxmlformats.org/officeDocument/2006/relationships/image" Target="../media/image1599.png"/><Relationship Id="rId198" Type="http://schemas.openxmlformats.org/officeDocument/2006/relationships/customXml" Target="../ink/ink1707.xml"/><Relationship Id="rId202" Type="http://schemas.openxmlformats.org/officeDocument/2006/relationships/customXml" Target="../ink/ink1709.xml"/><Relationship Id="rId223" Type="http://schemas.openxmlformats.org/officeDocument/2006/relationships/image" Target="../media/image1622.png"/><Relationship Id="rId18" Type="http://schemas.openxmlformats.org/officeDocument/2006/relationships/customXml" Target="../ink/ink1616.xml"/><Relationship Id="rId39" Type="http://schemas.openxmlformats.org/officeDocument/2006/relationships/image" Target="../media/image1534.png"/><Relationship Id="rId50" Type="http://schemas.openxmlformats.org/officeDocument/2006/relationships/customXml" Target="../ink/ink1632.xml"/><Relationship Id="rId104" Type="http://schemas.openxmlformats.org/officeDocument/2006/relationships/customXml" Target="../ink/ink1659.xml"/><Relationship Id="rId125" Type="http://schemas.openxmlformats.org/officeDocument/2006/relationships/image" Target="../media/image1574.png"/><Relationship Id="rId146" Type="http://schemas.openxmlformats.org/officeDocument/2006/relationships/customXml" Target="../ink/ink1681.xml"/><Relationship Id="rId167" Type="http://schemas.openxmlformats.org/officeDocument/2006/relationships/image" Target="../media/image175.png"/><Relationship Id="rId188" Type="http://schemas.openxmlformats.org/officeDocument/2006/relationships/customXml" Target="../ink/ink1702.xml"/><Relationship Id="rId71" Type="http://schemas.openxmlformats.org/officeDocument/2006/relationships/customXml" Target="../ink/ink1642.xml"/><Relationship Id="rId92" Type="http://schemas.openxmlformats.org/officeDocument/2006/relationships/image" Target="../media/image1559.png"/><Relationship Id="rId213" Type="http://schemas.openxmlformats.org/officeDocument/2006/relationships/image" Target="../media/image1617.png"/><Relationship Id="rId2" Type="http://schemas.openxmlformats.org/officeDocument/2006/relationships/customXml" Target="../ink/ink1608.xml"/><Relationship Id="rId29" Type="http://schemas.openxmlformats.org/officeDocument/2006/relationships/image" Target="../media/image1529.png"/><Relationship Id="rId40" Type="http://schemas.openxmlformats.org/officeDocument/2006/relationships/customXml" Target="../ink/ink1627.xml"/><Relationship Id="rId115" Type="http://schemas.openxmlformats.org/officeDocument/2006/relationships/image" Target="../media/image1569.png"/><Relationship Id="rId136" Type="http://schemas.openxmlformats.org/officeDocument/2006/relationships/customXml" Target="../ink/ink1676.xml"/><Relationship Id="rId157" Type="http://schemas.openxmlformats.org/officeDocument/2006/relationships/image" Target="../media/image1590.png"/><Relationship Id="rId178" Type="http://schemas.openxmlformats.org/officeDocument/2006/relationships/customXml" Target="../ink/ink1697.xml"/><Relationship Id="rId61" Type="http://schemas.openxmlformats.org/officeDocument/2006/relationships/image" Target="../media/image1545.png"/><Relationship Id="rId82" Type="http://schemas.openxmlformats.org/officeDocument/2006/relationships/image" Target="../media/image1554.png"/><Relationship Id="rId199" Type="http://schemas.openxmlformats.org/officeDocument/2006/relationships/image" Target="../media/image1610.png"/><Relationship Id="rId203" Type="http://schemas.openxmlformats.org/officeDocument/2006/relationships/image" Target="../media/image1612.png"/><Relationship Id="rId19" Type="http://schemas.openxmlformats.org/officeDocument/2006/relationships/image" Target="../media/image1524.png"/><Relationship Id="rId224" Type="http://schemas.openxmlformats.org/officeDocument/2006/relationships/customXml" Target="../ink/ink1720.xml"/><Relationship Id="rId30" Type="http://schemas.openxmlformats.org/officeDocument/2006/relationships/customXml" Target="../ink/ink1622.xml"/><Relationship Id="rId105" Type="http://schemas.openxmlformats.org/officeDocument/2006/relationships/image" Target="../media/image1565.png"/><Relationship Id="rId126" Type="http://schemas.openxmlformats.org/officeDocument/2006/relationships/customXml" Target="../ink/ink1671.xml"/><Relationship Id="rId147" Type="http://schemas.openxmlformats.org/officeDocument/2006/relationships/image" Target="../media/image1585.png"/><Relationship Id="rId168" Type="http://schemas.openxmlformats.org/officeDocument/2006/relationships/customXml" Target="../ink/ink1692.xml"/><Relationship Id="rId51" Type="http://schemas.openxmlformats.org/officeDocument/2006/relationships/image" Target="../media/image1540.png"/><Relationship Id="rId72" Type="http://schemas.openxmlformats.org/officeDocument/2006/relationships/image" Target="../media/image1550.png"/><Relationship Id="rId93" Type="http://schemas.openxmlformats.org/officeDocument/2006/relationships/customXml" Target="../ink/ink1653.xml"/><Relationship Id="rId189" Type="http://schemas.openxmlformats.org/officeDocument/2006/relationships/image" Target="../media/image1605.png"/><Relationship Id="rId3" Type="http://schemas.openxmlformats.org/officeDocument/2006/relationships/image" Target="../media/image1516.png"/><Relationship Id="rId214" Type="http://schemas.openxmlformats.org/officeDocument/2006/relationships/customXml" Target="../ink/ink171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1.xml"/><Relationship Id="rId299" Type="http://schemas.openxmlformats.org/officeDocument/2006/relationships/image" Target="../media/image1772.png"/><Relationship Id="rId21" Type="http://schemas.openxmlformats.org/officeDocument/2006/relationships/image" Target="../media/image1634.png"/><Relationship Id="rId63" Type="http://schemas.openxmlformats.org/officeDocument/2006/relationships/customXml" Target="../ink/ink1753.xml"/><Relationship Id="rId159" Type="http://schemas.openxmlformats.org/officeDocument/2006/relationships/customXml" Target="../ink/ink1802.xml"/><Relationship Id="rId324" Type="http://schemas.openxmlformats.org/officeDocument/2006/relationships/customXml" Target="../ink/ink1885.xml"/><Relationship Id="rId170" Type="http://schemas.openxmlformats.org/officeDocument/2006/relationships/image" Target="../media/image1708.png"/><Relationship Id="rId226" Type="http://schemas.openxmlformats.org/officeDocument/2006/relationships/customXml" Target="../ink/ink1836.xml"/><Relationship Id="rId268" Type="http://schemas.openxmlformats.org/officeDocument/2006/relationships/customXml" Target="../ink/ink1857.xml"/><Relationship Id="rId32" Type="http://schemas.openxmlformats.org/officeDocument/2006/relationships/customXml" Target="../ink/ink1738.xml"/><Relationship Id="rId74" Type="http://schemas.openxmlformats.org/officeDocument/2006/relationships/customXml" Target="../ink/ink1759.xml"/><Relationship Id="rId128" Type="http://schemas.openxmlformats.org/officeDocument/2006/relationships/image" Target="../media/image1687.png"/><Relationship Id="rId335" Type="http://schemas.openxmlformats.org/officeDocument/2006/relationships/image" Target="../media/image1790.png"/><Relationship Id="rId5" Type="http://schemas.openxmlformats.org/officeDocument/2006/relationships/image" Target="../media/image1626.png"/><Relationship Id="rId181" Type="http://schemas.openxmlformats.org/officeDocument/2006/relationships/image" Target="../media/image1713.png"/><Relationship Id="rId237" Type="http://schemas.openxmlformats.org/officeDocument/2006/relationships/image" Target="../media/image1741.png"/><Relationship Id="rId279" Type="http://schemas.openxmlformats.org/officeDocument/2006/relationships/image" Target="../media/image1762.png"/><Relationship Id="rId43" Type="http://schemas.openxmlformats.org/officeDocument/2006/relationships/image" Target="../media/image1645.png"/><Relationship Id="rId139" Type="http://schemas.openxmlformats.org/officeDocument/2006/relationships/customXml" Target="../ink/ink1792.xml"/><Relationship Id="rId290" Type="http://schemas.openxmlformats.org/officeDocument/2006/relationships/customXml" Target="../ink/ink1868.xml"/><Relationship Id="rId304" Type="http://schemas.openxmlformats.org/officeDocument/2006/relationships/customXml" Target="../ink/ink1875.xml"/><Relationship Id="rId346" Type="http://schemas.openxmlformats.org/officeDocument/2006/relationships/customXml" Target="../ink/ink1896.xml"/><Relationship Id="rId85" Type="http://schemas.openxmlformats.org/officeDocument/2006/relationships/customXml" Target="../ink/ink1765.xml"/><Relationship Id="rId150" Type="http://schemas.openxmlformats.org/officeDocument/2006/relationships/image" Target="../media/image1698.png"/><Relationship Id="rId192" Type="http://schemas.openxmlformats.org/officeDocument/2006/relationships/customXml" Target="../ink/ink1819.xml"/><Relationship Id="rId206" Type="http://schemas.openxmlformats.org/officeDocument/2006/relationships/customXml" Target="../ink/ink1826.xml"/><Relationship Id="rId248" Type="http://schemas.openxmlformats.org/officeDocument/2006/relationships/customXml" Target="../ink/ink1847.xml"/><Relationship Id="rId12" Type="http://schemas.openxmlformats.org/officeDocument/2006/relationships/customXml" Target="../ink/ink1728.xml"/><Relationship Id="rId108" Type="http://schemas.openxmlformats.org/officeDocument/2006/relationships/image" Target="../media/image1677.png"/><Relationship Id="rId315" Type="http://schemas.openxmlformats.org/officeDocument/2006/relationships/image" Target="../media/image1780.png"/><Relationship Id="rId357" Type="http://schemas.openxmlformats.org/officeDocument/2006/relationships/image" Target="../media/image1801.png"/><Relationship Id="rId54" Type="http://schemas.openxmlformats.org/officeDocument/2006/relationships/customXml" Target="../ink/ink1749.xml"/><Relationship Id="rId96" Type="http://schemas.openxmlformats.org/officeDocument/2006/relationships/image" Target="../media/image1671.png"/><Relationship Id="rId161" Type="http://schemas.openxmlformats.org/officeDocument/2006/relationships/customXml" Target="../ink/ink1803.xml"/><Relationship Id="rId217" Type="http://schemas.openxmlformats.org/officeDocument/2006/relationships/image" Target="../media/image1731.png"/><Relationship Id="rId259" Type="http://schemas.openxmlformats.org/officeDocument/2006/relationships/image" Target="../media/image1752.png"/><Relationship Id="rId23" Type="http://schemas.openxmlformats.org/officeDocument/2006/relationships/image" Target="../media/image1635.png"/><Relationship Id="rId119" Type="http://schemas.openxmlformats.org/officeDocument/2006/relationships/customXml" Target="../ink/ink1782.xml"/><Relationship Id="rId270" Type="http://schemas.openxmlformats.org/officeDocument/2006/relationships/customXml" Target="../ink/ink1858.xml"/><Relationship Id="rId326" Type="http://schemas.openxmlformats.org/officeDocument/2006/relationships/customXml" Target="../ink/ink1886.xml"/><Relationship Id="rId65" Type="http://schemas.openxmlformats.org/officeDocument/2006/relationships/customXml" Target="../ink/ink1754.xml"/><Relationship Id="rId130" Type="http://schemas.openxmlformats.org/officeDocument/2006/relationships/image" Target="../media/image1688.png"/><Relationship Id="rId172" Type="http://schemas.openxmlformats.org/officeDocument/2006/relationships/customXml" Target="../ink/ink1809.xml"/><Relationship Id="rId228" Type="http://schemas.openxmlformats.org/officeDocument/2006/relationships/customXml" Target="../ink/ink1837.xml"/><Relationship Id="rId281" Type="http://schemas.openxmlformats.org/officeDocument/2006/relationships/image" Target="../media/image1763.png"/><Relationship Id="rId337" Type="http://schemas.openxmlformats.org/officeDocument/2006/relationships/image" Target="../media/image1791.png"/><Relationship Id="rId34" Type="http://schemas.openxmlformats.org/officeDocument/2006/relationships/customXml" Target="../ink/ink1739.xml"/><Relationship Id="rId76" Type="http://schemas.openxmlformats.org/officeDocument/2006/relationships/customXml" Target="../ink/ink1760.xml"/><Relationship Id="rId141" Type="http://schemas.openxmlformats.org/officeDocument/2006/relationships/customXml" Target="../ink/ink1793.xml"/><Relationship Id="rId7" Type="http://schemas.openxmlformats.org/officeDocument/2006/relationships/image" Target="../media/image1627.png"/><Relationship Id="rId183" Type="http://schemas.openxmlformats.org/officeDocument/2006/relationships/image" Target="../media/image1714.png"/><Relationship Id="rId239" Type="http://schemas.openxmlformats.org/officeDocument/2006/relationships/image" Target="../media/image1742.png"/><Relationship Id="rId250" Type="http://schemas.openxmlformats.org/officeDocument/2006/relationships/customXml" Target="../ink/ink1848.xml"/><Relationship Id="rId292" Type="http://schemas.openxmlformats.org/officeDocument/2006/relationships/customXml" Target="../ink/ink1869.xml"/><Relationship Id="rId306" Type="http://schemas.openxmlformats.org/officeDocument/2006/relationships/customXml" Target="../ink/ink1876.xml"/><Relationship Id="rId45" Type="http://schemas.openxmlformats.org/officeDocument/2006/relationships/image" Target="../media/image1646.png"/><Relationship Id="rId87" Type="http://schemas.openxmlformats.org/officeDocument/2006/relationships/customXml" Target="../ink/ink1766.xml"/><Relationship Id="rId110" Type="http://schemas.openxmlformats.org/officeDocument/2006/relationships/image" Target="../media/image1678.png"/><Relationship Id="rId348" Type="http://schemas.openxmlformats.org/officeDocument/2006/relationships/customXml" Target="../ink/ink1897.xml"/><Relationship Id="rId152" Type="http://schemas.openxmlformats.org/officeDocument/2006/relationships/image" Target="../media/image1699.png"/><Relationship Id="rId194" Type="http://schemas.openxmlformats.org/officeDocument/2006/relationships/customXml" Target="../ink/ink1820.xml"/><Relationship Id="rId208" Type="http://schemas.openxmlformats.org/officeDocument/2006/relationships/customXml" Target="../ink/ink1827.xml"/><Relationship Id="rId261" Type="http://schemas.openxmlformats.org/officeDocument/2006/relationships/image" Target="../media/image1753.png"/><Relationship Id="rId14" Type="http://schemas.openxmlformats.org/officeDocument/2006/relationships/customXml" Target="../ink/ink1729.xml"/><Relationship Id="rId56" Type="http://schemas.openxmlformats.org/officeDocument/2006/relationships/customXml" Target="../ink/ink1750.xml"/><Relationship Id="rId317" Type="http://schemas.openxmlformats.org/officeDocument/2006/relationships/image" Target="../media/image1781.png"/><Relationship Id="rId359" Type="http://schemas.openxmlformats.org/officeDocument/2006/relationships/image" Target="../media/image1802.png"/><Relationship Id="rId98" Type="http://schemas.openxmlformats.org/officeDocument/2006/relationships/image" Target="../media/image1672.png"/><Relationship Id="rId121" Type="http://schemas.openxmlformats.org/officeDocument/2006/relationships/customXml" Target="../ink/ink1783.xml"/><Relationship Id="rId163" Type="http://schemas.openxmlformats.org/officeDocument/2006/relationships/customXml" Target="../ink/ink1804.xml"/><Relationship Id="rId219" Type="http://schemas.openxmlformats.org/officeDocument/2006/relationships/image" Target="../media/image1732.png"/><Relationship Id="rId230" Type="http://schemas.openxmlformats.org/officeDocument/2006/relationships/customXml" Target="../ink/ink1838.xml"/><Relationship Id="rId25" Type="http://schemas.openxmlformats.org/officeDocument/2006/relationships/image" Target="../media/image1636.png"/><Relationship Id="rId46" Type="http://schemas.openxmlformats.org/officeDocument/2006/relationships/customXml" Target="../ink/ink1745.xml"/><Relationship Id="rId67" Type="http://schemas.openxmlformats.org/officeDocument/2006/relationships/customXml" Target="../ink/ink1755.xml"/><Relationship Id="rId272" Type="http://schemas.openxmlformats.org/officeDocument/2006/relationships/customXml" Target="../ink/ink1859.xml"/><Relationship Id="rId293" Type="http://schemas.openxmlformats.org/officeDocument/2006/relationships/image" Target="../media/image1769.png"/><Relationship Id="rId307" Type="http://schemas.openxmlformats.org/officeDocument/2006/relationships/image" Target="../media/image1776.png"/><Relationship Id="rId328" Type="http://schemas.openxmlformats.org/officeDocument/2006/relationships/customXml" Target="../ink/ink1887.xml"/><Relationship Id="rId349" Type="http://schemas.openxmlformats.org/officeDocument/2006/relationships/image" Target="../media/image1797.png"/><Relationship Id="rId88" Type="http://schemas.openxmlformats.org/officeDocument/2006/relationships/image" Target="../media/image1667.png"/><Relationship Id="rId111" Type="http://schemas.openxmlformats.org/officeDocument/2006/relationships/customXml" Target="../ink/ink1778.xml"/><Relationship Id="rId132" Type="http://schemas.openxmlformats.org/officeDocument/2006/relationships/image" Target="../media/image1689.png"/><Relationship Id="rId153" Type="http://schemas.openxmlformats.org/officeDocument/2006/relationships/customXml" Target="../ink/ink1799.xml"/><Relationship Id="rId174" Type="http://schemas.openxmlformats.org/officeDocument/2006/relationships/customXml" Target="../ink/ink1810.xml"/><Relationship Id="rId195" Type="http://schemas.openxmlformats.org/officeDocument/2006/relationships/image" Target="../media/image1720.png"/><Relationship Id="rId209" Type="http://schemas.openxmlformats.org/officeDocument/2006/relationships/image" Target="../media/image1727.png"/><Relationship Id="rId220" Type="http://schemas.openxmlformats.org/officeDocument/2006/relationships/customXml" Target="../ink/ink1833.xml"/><Relationship Id="rId241" Type="http://schemas.openxmlformats.org/officeDocument/2006/relationships/image" Target="../media/image1743.png"/><Relationship Id="rId15" Type="http://schemas.openxmlformats.org/officeDocument/2006/relationships/image" Target="../media/image1631.png"/><Relationship Id="rId36" Type="http://schemas.openxmlformats.org/officeDocument/2006/relationships/customXml" Target="../ink/ink1740.xml"/><Relationship Id="rId57" Type="http://schemas.openxmlformats.org/officeDocument/2006/relationships/image" Target="../media/image1652.png"/><Relationship Id="rId262" Type="http://schemas.openxmlformats.org/officeDocument/2006/relationships/customXml" Target="../ink/ink1854.xml"/><Relationship Id="rId283" Type="http://schemas.openxmlformats.org/officeDocument/2006/relationships/image" Target="../media/image1764.png"/><Relationship Id="rId318" Type="http://schemas.openxmlformats.org/officeDocument/2006/relationships/customXml" Target="../ink/ink1882.xml"/><Relationship Id="rId339" Type="http://schemas.openxmlformats.org/officeDocument/2006/relationships/image" Target="../media/image1792.png"/><Relationship Id="rId78" Type="http://schemas.openxmlformats.org/officeDocument/2006/relationships/customXml" Target="../ink/ink1761.xml"/><Relationship Id="rId99" Type="http://schemas.openxmlformats.org/officeDocument/2006/relationships/customXml" Target="../ink/ink1772.xml"/><Relationship Id="rId101" Type="http://schemas.openxmlformats.org/officeDocument/2006/relationships/customXml" Target="../ink/ink1773.xml"/><Relationship Id="rId122" Type="http://schemas.openxmlformats.org/officeDocument/2006/relationships/image" Target="../media/image1684.png"/><Relationship Id="rId143" Type="http://schemas.openxmlformats.org/officeDocument/2006/relationships/customXml" Target="../ink/ink1794.xml"/><Relationship Id="rId164" Type="http://schemas.openxmlformats.org/officeDocument/2006/relationships/image" Target="../media/image1705.png"/><Relationship Id="rId185" Type="http://schemas.openxmlformats.org/officeDocument/2006/relationships/image" Target="../media/image1715.png"/><Relationship Id="rId350" Type="http://schemas.openxmlformats.org/officeDocument/2006/relationships/customXml" Target="../ink/ink1898.xml"/><Relationship Id="rId9" Type="http://schemas.openxmlformats.org/officeDocument/2006/relationships/image" Target="../media/image1628.png"/><Relationship Id="rId210" Type="http://schemas.openxmlformats.org/officeDocument/2006/relationships/customXml" Target="../ink/ink1828.xml"/><Relationship Id="rId26" Type="http://schemas.openxmlformats.org/officeDocument/2006/relationships/customXml" Target="../ink/ink1735.xml"/><Relationship Id="rId231" Type="http://schemas.openxmlformats.org/officeDocument/2006/relationships/image" Target="../media/image1738.png"/><Relationship Id="rId252" Type="http://schemas.openxmlformats.org/officeDocument/2006/relationships/customXml" Target="../ink/ink1849.xml"/><Relationship Id="rId273" Type="http://schemas.openxmlformats.org/officeDocument/2006/relationships/image" Target="../media/image1759.png"/><Relationship Id="rId294" Type="http://schemas.openxmlformats.org/officeDocument/2006/relationships/customXml" Target="../ink/ink1870.xml"/><Relationship Id="rId308" Type="http://schemas.openxmlformats.org/officeDocument/2006/relationships/customXml" Target="../ink/ink1877.xml"/><Relationship Id="rId329" Type="http://schemas.openxmlformats.org/officeDocument/2006/relationships/image" Target="../media/image1787.png"/><Relationship Id="rId47" Type="http://schemas.openxmlformats.org/officeDocument/2006/relationships/image" Target="../media/image1647.png"/><Relationship Id="rId68" Type="http://schemas.openxmlformats.org/officeDocument/2006/relationships/image" Target="../media/image1658.png"/><Relationship Id="rId89" Type="http://schemas.openxmlformats.org/officeDocument/2006/relationships/customXml" Target="../ink/ink1767.xml"/><Relationship Id="rId112" Type="http://schemas.openxmlformats.org/officeDocument/2006/relationships/image" Target="../media/image1679.png"/><Relationship Id="rId133" Type="http://schemas.openxmlformats.org/officeDocument/2006/relationships/customXml" Target="../ink/ink1789.xml"/><Relationship Id="rId154" Type="http://schemas.openxmlformats.org/officeDocument/2006/relationships/image" Target="../media/image1700.png"/><Relationship Id="rId175" Type="http://schemas.openxmlformats.org/officeDocument/2006/relationships/image" Target="../media/image1710.png"/><Relationship Id="rId340" Type="http://schemas.openxmlformats.org/officeDocument/2006/relationships/customXml" Target="../ink/ink1893.xml"/><Relationship Id="rId196" Type="http://schemas.openxmlformats.org/officeDocument/2006/relationships/customXml" Target="../ink/ink1821.xml"/><Relationship Id="rId200" Type="http://schemas.openxmlformats.org/officeDocument/2006/relationships/customXml" Target="../ink/ink1823.xml"/><Relationship Id="rId16" Type="http://schemas.openxmlformats.org/officeDocument/2006/relationships/customXml" Target="../ink/ink1730.xml"/><Relationship Id="rId221" Type="http://schemas.openxmlformats.org/officeDocument/2006/relationships/image" Target="../media/image1733.png"/><Relationship Id="rId242" Type="http://schemas.openxmlformats.org/officeDocument/2006/relationships/customXml" Target="../ink/ink1844.xml"/><Relationship Id="rId263" Type="http://schemas.openxmlformats.org/officeDocument/2006/relationships/image" Target="../media/image1754.png"/><Relationship Id="rId284" Type="http://schemas.openxmlformats.org/officeDocument/2006/relationships/customXml" Target="../ink/ink1865.xml"/><Relationship Id="rId319" Type="http://schemas.openxmlformats.org/officeDocument/2006/relationships/image" Target="../media/image1782.png"/><Relationship Id="rId37" Type="http://schemas.openxmlformats.org/officeDocument/2006/relationships/image" Target="../media/image1642.png"/><Relationship Id="rId58" Type="http://schemas.openxmlformats.org/officeDocument/2006/relationships/customXml" Target="../ink/ink1751.xml"/><Relationship Id="rId79" Type="http://schemas.openxmlformats.org/officeDocument/2006/relationships/image" Target="../media/image1663.png"/><Relationship Id="rId102" Type="http://schemas.openxmlformats.org/officeDocument/2006/relationships/image" Target="../media/image1674.png"/><Relationship Id="rId123" Type="http://schemas.openxmlformats.org/officeDocument/2006/relationships/customXml" Target="../ink/ink1784.xml"/><Relationship Id="rId144" Type="http://schemas.openxmlformats.org/officeDocument/2006/relationships/image" Target="../media/image1695.png"/><Relationship Id="rId330" Type="http://schemas.openxmlformats.org/officeDocument/2006/relationships/customXml" Target="../ink/ink1888.xml"/><Relationship Id="rId90" Type="http://schemas.openxmlformats.org/officeDocument/2006/relationships/image" Target="../media/image1668.png"/><Relationship Id="rId165" Type="http://schemas.openxmlformats.org/officeDocument/2006/relationships/customXml" Target="../ink/ink1805.xml"/><Relationship Id="rId186" Type="http://schemas.openxmlformats.org/officeDocument/2006/relationships/customXml" Target="../ink/ink1816.xml"/><Relationship Id="rId351" Type="http://schemas.openxmlformats.org/officeDocument/2006/relationships/image" Target="../media/image1798.png"/><Relationship Id="rId211" Type="http://schemas.openxmlformats.org/officeDocument/2006/relationships/image" Target="../media/image1728.png"/><Relationship Id="rId232" Type="http://schemas.openxmlformats.org/officeDocument/2006/relationships/customXml" Target="../ink/ink1839.xml"/><Relationship Id="rId253" Type="http://schemas.openxmlformats.org/officeDocument/2006/relationships/image" Target="../media/image1749.png"/><Relationship Id="rId274" Type="http://schemas.openxmlformats.org/officeDocument/2006/relationships/customXml" Target="../ink/ink1860.xml"/><Relationship Id="rId295" Type="http://schemas.openxmlformats.org/officeDocument/2006/relationships/image" Target="../media/image1770.png"/><Relationship Id="rId309" Type="http://schemas.openxmlformats.org/officeDocument/2006/relationships/image" Target="../media/image1777.png"/><Relationship Id="rId27" Type="http://schemas.openxmlformats.org/officeDocument/2006/relationships/image" Target="../media/image1637.png"/><Relationship Id="rId48" Type="http://schemas.openxmlformats.org/officeDocument/2006/relationships/customXml" Target="../ink/ink1746.xml"/><Relationship Id="rId69" Type="http://schemas.openxmlformats.org/officeDocument/2006/relationships/customXml" Target="../ink/ink1756.xml"/><Relationship Id="rId113" Type="http://schemas.openxmlformats.org/officeDocument/2006/relationships/customXml" Target="../ink/ink1779.xml"/><Relationship Id="rId134" Type="http://schemas.openxmlformats.org/officeDocument/2006/relationships/image" Target="../media/image1690.png"/><Relationship Id="rId320" Type="http://schemas.openxmlformats.org/officeDocument/2006/relationships/customXml" Target="../ink/ink1883.xml"/><Relationship Id="rId80" Type="http://schemas.openxmlformats.org/officeDocument/2006/relationships/customXml" Target="../ink/ink1762.xml"/><Relationship Id="rId155" Type="http://schemas.openxmlformats.org/officeDocument/2006/relationships/customXml" Target="../ink/ink1800.xml"/><Relationship Id="rId176" Type="http://schemas.openxmlformats.org/officeDocument/2006/relationships/customXml" Target="../ink/ink1811.xml"/><Relationship Id="rId197" Type="http://schemas.openxmlformats.org/officeDocument/2006/relationships/image" Target="../media/image1721.png"/><Relationship Id="rId341" Type="http://schemas.openxmlformats.org/officeDocument/2006/relationships/image" Target="../media/image1793.png"/><Relationship Id="rId201" Type="http://schemas.openxmlformats.org/officeDocument/2006/relationships/image" Target="../media/image1723.png"/><Relationship Id="rId222" Type="http://schemas.openxmlformats.org/officeDocument/2006/relationships/customXml" Target="../ink/ink1834.xml"/><Relationship Id="rId243" Type="http://schemas.openxmlformats.org/officeDocument/2006/relationships/image" Target="../media/image1744.png"/><Relationship Id="rId264" Type="http://schemas.openxmlformats.org/officeDocument/2006/relationships/customXml" Target="../ink/ink1855.xml"/><Relationship Id="rId285" Type="http://schemas.openxmlformats.org/officeDocument/2006/relationships/image" Target="../media/image1765.png"/><Relationship Id="rId17" Type="http://schemas.openxmlformats.org/officeDocument/2006/relationships/image" Target="../media/image1632.png"/><Relationship Id="rId38" Type="http://schemas.openxmlformats.org/officeDocument/2006/relationships/customXml" Target="../ink/ink1741.xml"/><Relationship Id="rId59" Type="http://schemas.openxmlformats.org/officeDocument/2006/relationships/image" Target="../media/image1653.png"/><Relationship Id="rId103" Type="http://schemas.openxmlformats.org/officeDocument/2006/relationships/customXml" Target="../ink/ink1774.xml"/><Relationship Id="rId124" Type="http://schemas.openxmlformats.org/officeDocument/2006/relationships/image" Target="../media/image1685.png"/><Relationship Id="rId310" Type="http://schemas.openxmlformats.org/officeDocument/2006/relationships/customXml" Target="../ink/ink1878.xml"/><Relationship Id="rId70" Type="http://schemas.openxmlformats.org/officeDocument/2006/relationships/image" Target="../media/image1659.png"/><Relationship Id="rId91" Type="http://schemas.openxmlformats.org/officeDocument/2006/relationships/customXml" Target="../ink/ink1768.xml"/><Relationship Id="rId145" Type="http://schemas.openxmlformats.org/officeDocument/2006/relationships/customXml" Target="../ink/ink1795.xml"/><Relationship Id="rId166" Type="http://schemas.openxmlformats.org/officeDocument/2006/relationships/image" Target="../media/image1706.png"/><Relationship Id="rId187" Type="http://schemas.openxmlformats.org/officeDocument/2006/relationships/image" Target="../media/image1716.png"/><Relationship Id="rId331" Type="http://schemas.openxmlformats.org/officeDocument/2006/relationships/image" Target="../media/image1788.png"/><Relationship Id="rId352" Type="http://schemas.openxmlformats.org/officeDocument/2006/relationships/customXml" Target="../ink/ink18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29.xml"/><Relationship Id="rId233" Type="http://schemas.openxmlformats.org/officeDocument/2006/relationships/image" Target="../media/image1739.png"/><Relationship Id="rId254" Type="http://schemas.openxmlformats.org/officeDocument/2006/relationships/customXml" Target="../ink/ink1850.xml"/><Relationship Id="rId28" Type="http://schemas.openxmlformats.org/officeDocument/2006/relationships/customXml" Target="../ink/ink1736.xml"/><Relationship Id="rId49" Type="http://schemas.openxmlformats.org/officeDocument/2006/relationships/image" Target="../media/image1648.png"/><Relationship Id="rId114" Type="http://schemas.openxmlformats.org/officeDocument/2006/relationships/image" Target="../media/image1680.png"/><Relationship Id="rId275" Type="http://schemas.openxmlformats.org/officeDocument/2006/relationships/image" Target="../media/image1760.png"/><Relationship Id="rId296" Type="http://schemas.openxmlformats.org/officeDocument/2006/relationships/customXml" Target="../ink/ink1871.xml"/><Relationship Id="rId300" Type="http://schemas.openxmlformats.org/officeDocument/2006/relationships/customXml" Target="../ink/ink1873.xml"/><Relationship Id="rId60" Type="http://schemas.openxmlformats.org/officeDocument/2006/relationships/image" Target="../media/image2.emf"/><Relationship Id="rId81" Type="http://schemas.openxmlformats.org/officeDocument/2006/relationships/image" Target="../media/image1664.png"/><Relationship Id="rId135" Type="http://schemas.openxmlformats.org/officeDocument/2006/relationships/customXml" Target="../ink/ink1790.xml"/><Relationship Id="rId156" Type="http://schemas.openxmlformats.org/officeDocument/2006/relationships/image" Target="../media/image1701.png"/><Relationship Id="rId177" Type="http://schemas.openxmlformats.org/officeDocument/2006/relationships/image" Target="../media/image1711.png"/><Relationship Id="rId198" Type="http://schemas.openxmlformats.org/officeDocument/2006/relationships/customXml" Target="../ink/ink1822.xml"/><Relationship Id="rId321" Type="http://schemas.openxmlformats.org/officeDocument/2006/relationships/image" Target="../media/image1783.png"/><Relationship Id="rId342" Type="http://schemas.openxmlformats.org/officeDocument/2006/relationships/customXml" Target="../ink/ink1894.xml"/><Relationship Id="rId202" Type="http://schemas.openxmlformats.org/officeDocument/2006/relationships/customXml" Target="../ink/ink1824.xml"/><Relationship Id="rId223" Type="http://schemas.openxmlformats.org/officeDocument/2006/relationships/image" Target="../media/image1734.png"/><Relationship Id="rId244" Type="http://schemas.openxmlformats.org/officeDocument/2006/relationships/customXml" Target="../ink/ink1845.xml"/><Relationship Id="rId18" Type="http://schemas.openxmlformats.org/officeDocument/2006/relationships/customXml" Target="../ink/ink1731.xml"/><Relationship Id="rId39" Type="http://schemas.openxmlformats.org/officeDocument/2006/relationships/image" Target="../media/image1643.png"/><Relationship Id="rId265" Type="http://schemas.openxmlformats.org/officeDocument/2006/relationships/image" Target="../media/image1755.png"/><Relationship Id="rId286" Type="http://schemas.openxmlformats.org/officeDocument/2006/relationships/customXml" Target="../ink/ink1866.xml"/><Relationship Id="rId50" Type="http://schemas.openxmlformats.org/officeDocument/2006/relationships/customXml" Target="../ink/ink1747.xml"/><Relationship Id="rId104" Type="http://schemas.openxmlformats.org/officeDocument/2006/relationships/image" Target="../media/image1675.png"/><Relationship Id="rId125" Type="http://schemas.openxmlformats.org/officeDocument/2006/relationships/customXml" Target="../ink/ink1785.xml"/><Relationship Id="rId146" Type="http://schemas.openxmlformats.org/officeDocument/2006/relationships/image" Target="../media/image1696.png"/><Relationship Id="rId167" Type="http://schemas.openxmlformats.org/officeDocument/2006/relationships/customXml" Target="../ink/ink1806.xml"/><Relationship Id="rId188" Type="http://schemas.openxmlformats.org/officeDocument/2006/relationships/customXml" Target="../ink/ink1817.xml"/><Relationship Id="rId311" Type="http://schemas.openxmlformats.org/officeDocument/2006/relationships/image" Target="../media/image1778.png"/><Relationship Id="rId332" Type="http://schemas.openxmlformats.org/officeDocument/2006/relationships/customXml" Target="../ink/ink1889.xml"/><Relationship Id="rId353" Type="http://schemas.openxmlformats.org/officeDocument/2006/relationships/image" Target="../media/image1799.png"/><Relationship Id="rId71" Type="http://schemas.openxmlformats.org/officeDocument/2006/relationships/customXml" Target="../ink/ink1757.xml"/><Relationship Id="rId92" Type="http://schemas.openxmlformats.org/officeDocument/2006/relationships/image" Target="../media/image1669.png"/><Relationship Id="rId213" Type="http://schemas.openxmlformats.org/officeDocument/2006/relationships/image" Target="../media/image1729.png"/><Relationship Id="rId234" Type="http://schemas.openxmlformats.org/officeDocument/2006/relationships/customXml" Target="../ink/ink1840.xml"/><Relationship Id="rId2" Type="http://schemas.openxmlformats.org/officeDocument/2006/relationships/customXml" Target="../ink/ink1723.xml"/><Relationship Id="rId29" Type="http://schemas.openxmlformats.org/officeDocument/2006/relationships/image" Target="../media/image1638.png"/><Relationship Id="rId255" Type="http://schemas.openxmlformats.org/officeDocument/2006/relationships/image" Target="../media/image1750.png"/><Relationship Id="rId276" Type="http://schemas.openxmlformats.org/officeDocument/2006/relationships/customXml" Target="../ink/ink1861.xml"/><Relationship Id="rId297" Type="http://schemas.openxmlformats.org/officeDocument/2006/relationships/image" Target="../media/image1771.png"/><Relationship Id="rId40" Type="http://schemas.openxmlformats.org/officeDocument/2006/relationships/customXml" Target="../ink/ink1742.xml"/><Relationship Id="rId115" Type="http://schemas.openxmlformats.org/officeDocument/2006/relationships/customXml" Target="../ink/ink1780.xml"/><Relationship Id="rId136" Type="http://schemas.openxmlformats.org/officeDocument/2006/relationships/image" Target="../media/image1691.png"/><Relationship Id="rId157" Type="http://schemas.openxmlformats.org/officeDocument/2006/relationships/customXml" Target="../ink/ink1801.xml"/><Relationship Id="rId178" Type="http://schemas.openxmlformats.org/officeDocument/2006/relationships/customXml" Target="../ink/ink1812.xml"/><Relationship Id="rId301" Type="http://schemas.openxmlformats.org/officeDocument/2006/relationships/image" Target="../media/image1773.png"/><Relationship Id="rId322" Type="http://schemas.openxmlformats.org/officeDocument/2006/relationships/customXml" Target="../ink/ink1884.xml"/><Relationship Id="rId343" Type="http://schemas.openxmlformats.org/officeDocument/2006/relationships/image" Target="../media/image1794.png"/><Relationship Id="rId61" Type="http://schemas.openxmlformats.org/officeDocument/2006/relationships/customXml" Target="../ink/ink1752.xml"/><Relationship Id="rId82" Type="http://schemas.openxmlformats.org/officeDocument/2006/relationships/customXml" Target="../ink/ink1763.xml"/><Relationship Id="rId199" Type="http://schemas.openxmlformats.org/officeDocument/2006/relationships/image" Target="../media/image1722.png"/><Relationship Id="rId203" Type="http://schemas.openxmlformats.org/officeDocument/2006/relationships/image" Target="../media/image1724.png"/><Relationship Id="rId19" Type="http://schemas.openxmlformats.org/officeDocument/2006/relationships/image" Target="../media/image1633.png"/><Relationship Id="rId224" Type="http://schemas.openxmlformats.org/officeDocument/2006/relationships/customXml" Target="../ink/ink1835.xml"/><Relationship Id="rId245" Type="http://schemas.openxmlformats.org/officeDocument/2006/relationships/image" Target="../media/image1745.png"/><Relationship Id="rId266" Type="http://schemas.openxmlformats.org/officeDocument/2006/relationships/customXml" Target="../ink/ink1856.xml"/><Relationship Id="rId287" Type="http://schemas.openxmlformats.org/officeDocument/2006/relationships/image" Target="../media/image1766.png"/><Relationship Id="rId30" Type="http://schemas.openxmlformats.org/officeDocument/2006/relationships/customXml" Target="../ink/ink1737.xml"/><Relationship Id="rId105" Type="http://schemas.openxmlformats.org/officeDocument/2006/relationships/customXml" Target="../ink/ink1775.xml"/><Relationship Id="rId126" Type="http://schemas.openxmlformats.org/officeDocument/2006/relationships/image" Target="../media/image1686.png"/><Relationship Id="rId147" Type="http://schemas.openxmlformats.org/officeDocument/2006/relationships/customXml" Target="../ink/ink1796.xml"/><Relationship Id="rId168" Type="http://schemas.openxmlformats.org/officeDocument/2006/relationships/image" Target="../media/image1707.png"/><Relationship Id="rId312" Type="http://schemas.openxmlformats.org/officeDocument/2006/relationships/customXml" Target="../ink/ink1879.xml"/><Relationship Id="rId333" Type="http://schemas.openxmlformats.org/officeDocument/2006/relationships/image" Target="../media/image1789.png"/><Relationship Id="rId354" Type="http://schemas.openxmlformats.org/officeDocument/2006/relationships/customXml" Target="../ink/ink1900.xml"/><Relationship Id="rId51" Type="http://schemas.openxmlformats.org/officeDocument/2006/relationships/image" Target="../media/image1649.png"/><Relationship Id="rId72" Type="http://schemas.openxmlformats.org/officeDocument/2006/relationships/image" Target="../media/image1660.png"/><Relationship Id="rId93" Type="http://schemas.openxmlformats.org/officeDocument/2006/relationships/customXml" Target="../ink/ink1769.xml"/><Relationship Id="rId189" Type="http://schemas.openxmlformats.org/officeDocument/2006/relationships/image" Target="../media/image1717.png"/><Relationship Id="rId3" Type="http://schemas.openxmlformats.org/officeDocument/2006/relationships/image" Target="../media/image1425.png"/><Relationship Id="rId214" Type="http://schemas.openxmlformats.org/officeDocument/2006/relationships/customXml" Target="../ink/ink1830.xml"/><Relationship Id="rId235" Type="http://schemas.openxmlformats.org/officeDocument/2006/relationships/image" Target="../media/image1740.png"/><Relationship Id="rId256" Type="http://schemas.openxmlformats.org/officeDocument/2006/relationships/customXml" Target="../ink/ink1851.xml"/><Relationship Id="rId277" Type="http://schemas.openxmlformats.org/officeDocument/2006/relationships/image" Target="../media/image1761.png"/><Relationship Id="rId298" Type="http://schemas.openxmlformats.org/officeDocument/2006/relationships/customXml" Target="../ink/ink1872.xml"/><Relationship Id="rId116" Type="http://schemas.openxmlformats.org/officeDocument/2006/relationships/image" Target="../media/image1681.png"/><Relationship Id="rId137" Type="http://schemas.openxmlformats.org/officeDocument/2006/relationships/customXml" Target="../ink/ink1791.xml"/><Relationship Id="rId158" Type="http://schemas.openxmlformats.org/officeDocument/2006/relationships/image" Target="../media/image1702.png"/><Relationship Id="rId302" Type="http://schemas.openxmlformats.org/officeDocument/2006/relationships/customXml" Target="../ink/ink1874.xml"/><Relationship Id="rId323" Type="http://schemas.openxmlformats.org/officeDocument/2006/relationships/image" Target="../media/image1784.png"/><Relationship Id="rId344" Type="http://schemas.openxmlformats.org/officeDocument/2006/relationships/customXml" Target="../ink/ink1895.xml"/><Relationship Id="rId20" Type="http://schemas.openxmlformats.org/officeDocument/2006/relationships/customXml" Target="../ink/ink1732.xml"/><Relationship Id="rId41" Type="http://schemas.openxmlformats.org/officeDocument/2006/relationships/image" Target="../media/image1644.png"/><Relationship Id="rId62" Type="http://schemas.openxmlformats.org/officeDocument/2006/relationships/image" Target="../media/image1655.png"/><Relationship Id="rId83" Type="http://schemas.openxmlformats.org/officeDocument/2006/relationships/image" Target="../media/image1665.png"/><Relationship Id="rId179" Type="http://schemas.openxmlformats.org/officeDocument/2006/relationships/image" Target="../media/image1712.png"/><Relationship Id="rId190" Type="http://schemas.openxmlformats.org/officeDocument/2006/relationships/customXml" Target="../ink/ink1818.xml"/><Relationship Id="rId204" Type="http://schemas.openxmlformats.org/officeDocument/2006/relationships/customXml" Target="../ink/ink1825.xml"/><Relationship Id="rId225" Type="http://schemas.openxmlformats.org/officeDocument/2006/relationships/image" Target="../media/image1735.png"/><Relationship Id="rId246" Type="http://schemas.openxmlformats.org/officeDocument/2006/relationships/customXml" Target="../ink/ink1846.xml"/><Relationship Id="rId267" Type="http://schemas.openxmlformats.org/officeDocument/2006/relationships/image" Target="../media/image1756.png"/><Relationship Id="rId288" Type="http://schemas.openxmlformats.org/officeDocument/2006/relationships/customXml" Target="../ink/ink1867.xml"/><Relationship Id="rId106" Type="http://schemas.openxmlformats.org/officeDocument/2006/relationships/image" Target="../media/image1676.png"/><Relationship Id="rId127" Type="http://schemas.openxmlformats.org/officeDocument/2006/relationships/customXml" Target="../ink/ink1786.xml"/><Relationship Id="rId313" Type="http://schemas.openxmlformats.org/officeDocument/2006/relationships/image" Target="../media/image1779.png"/><Relationship Id="rId10" Type="http://schemas.openxmlformats.org/officeDocument/2006/relationships/customXml" Target="../ink/ink1727.xml"/><Relationship Id="rId31" Type="http://schemas.openxmlformats.org/officeDocument/2006/relationships/image" Target="../media/image1639.png"/><Relationship Id="rId52" Type="http://schemas.openxmlformats.org/officeDocument/2006/relationships/customXml" Target="../ink/ink1748.xml"/><Relationship Id="rId73" Type="http://schemas.openxmlformats.org/officeDocument/2006/relationships/customXml" Target="../ink/ink1758.xml"/><Relationship Id="rId94" Type="http://schemas.openxmlformats.org/officeDocument/2006/relationships/image" Target="../media/image1670.png"/><Relationship Id="rId148" Type="http://schemas.openxmlformats.org/officeDocument/2006/relationships/image" Target="../media/image1697.png"/><Relationship Id="rId169" Type="http://schemas.openxmlformats.org/officeDocument/2006/relationships/customXml" Target="../ink/ink1807.xml"/><Relationship Id="rId334" Type="http://schemas.openxmlformats.org/officeDocument/2006/relationships/customXml" Target="../ink/ink1890.xml"/><Relationship Id="rId355" Type="http://schemas.openxmlformats.org/officeDocument/2006/relationships/image" Target="../media/image1800.png"/><Relationship Id="rId4" Type="http://schemas.openxmlformats.org/officeDocument/2006/relationships/customXml" Target="../ink/ink1724.xml"/><Relationship Id="rId180" Type="http://schemas.openxmlformats.org/officeDocument/2006/relationships/customXml" Target="../ink/ink1813.xml"/><Relationship Id="rId215" Type="http://schemas.openxmlformats.org/officeDocument/2006/relationships/image" Target="../media/image1730.png"/><Relationship Id="rId236" Type="http://schemas.openxmlformats.org/officeDocument/2006/relationships/customXml" Target="../ink/ink1841.xml"/><Relationship Id="rId257" Type="http://schemas.openxmlformats.org/officeDocument/2006/relationships/image" Target="../media/image1751.png"/><Relationship Id="rId278" Type="http://schemas.openxmlformats.org/officeDocument/2006/relationships/customXml" Target="../ink/ink1862.xml"/><Relationship Id="rId303" Type="http://schemas.openxmlformats.org/officeDocument/2006/relationships/image" Target="../media/image1774.png"/><Relationship Id="rId42" Type="http://schemas.openxmlformats.org/officeDocument/2006/relationships/customXml" Target="../ink/ink1743.xml"/><Relationship Id="rId84" Type="http://schemas.openxmlformats.org/officeDocument/2006/relationships/customXml" Target="../ink/ink1764.xml"/><Relationship Id="rId138" Type="http://schemas.openxmlformats.org/officeDocument/2006/relationships/image" Target="../media/image1692.png"/><Relationship Id="rId345" Type="http://schemas.openxmlformats.org/officeDocument/2006/relationships/image" Target="../media/image1795.png"/><Relationship Id="rId191" Type="http://schemas.openxmlformats.org/officeDocument/2006/relationships/image" Target="../media/image1718.png"/><Relationship Id="rId205" Type="http://schemas.openxmlformats.org/officeDocument/2006/relationships/image" Target="../media/image1725.png"/><Relationship Id="rId247" Type="http://schemas.openxmlformats.org/officeDocument/2006/relationships/image" Target="../media/image1746.png"/><Relationship Id="rId107" Type="http://schemas.openxmlformats.org/officeDocument/2006/relationships/customXml" Target="../ink/ink1776.xml"/><Relationship Id="rId289" Type="http://schemas.openxmlformats.org/officeDocument/2006/relationships/image" Target="../media/image1767.png"/><Relationship Id="rId11" Type="http://schemas.openxmlformats.org/officeDocument/2006/relationships/image" Target="../media/image1629.png"/><Relationship Id="rId53" Type="http://schemas.openxmlformats.org/officeDocument/2006/relationships/image" Target="../media/image1650.png"/><Relationship Id="rId149" Type="http://schemas.openxmlformats.org/officeDocument/2006/relationships/customXml" Target="../ink/ink1797.xml"/><Relationship Id="rId314" Type="http://schemas.openxmlformats.org/officeDocument/2006/relationships/customXml" Target="../ink/ink1880.xml"/><Relationship Id="rId356" Type="http://schemas.openxmlformats.org/officeDocument/2006/relationships/customXml" Target="../ink/ink1901.xml"/><Relationship Id="rId95" Type="http://schemas.openxmlformats.org/officeDocument/2006/relationships/customXml" Target="../ink/ink1770.xml"/><Relationship Id="rId160" Type="http://schemas.openxmlformats.org/officeDocument/2006/relationships/image" Target="../media/image1703.png"/><Relationship Id="rId216" Type="http://schemas.openxmlformats.org/officeDocument/2006/relationships/customXml" Target="../ink/ink1831.xml"/><Relationship Id="rId258" Type="http://schemas.openxmlformats.org/officeDocument/2006/relationships/customXml" Target="../ink/ink1852.xml"/><Relationship Id="rId22" Type="http://schemas.openxmlformats.org/officeDocument/2006/relationships/customXml" Target="../ink/ink1733.xml"/><Relationship Id="rId64" Type="http://schemas.openxmlformats.org/officeDocument/2006/relationships/image" Target="../media/image1656.png"/><Relationship Id="rId118" Type="http://schemas.openxmlformats.org/officeDocument/2006/relationships/image" Target="../media/image1682.png"/><Relationship Id="rId325" Type="http://schemas.openxmlformats.org/officeDocument/2006/relationships/image" Target="../media/image1785.png"/><Relationship Id="rId171" Type="http://schemas.openxmlformats.org/officeDocument/2006/relationships/customXml" Target="../ink/ink1808.xml"/><Relationship Id="rId227" Type="http://schemas.openxmlformats.org/officeDocument/2006/relationships/image" Target="../media/image1736.png"/><Relationship Id="rId269" Type="http://schemas.openxmlformats.org/officeDocument/2006/relationships/image" Target="../media/image1757.png"/><Relationship Id="rId33" Type="http://schemas.openxmlformats.org/officeDocument/2006/relationships/image" Target="../media/image1640.png"/><Relationship Id="rId129" Type="http://schemas.openxmlformats.org/officeDocument/2006/relationships/customXml" Target="../ink/ink1787.xml"/><Relationship Id="rId280" Type="http://schemas.openxmlformats.org/officeDocument/2006/relationships/customXml" Target="../ink/ink1863.xml"/><Relationship Id="rId336" Type="http://schemas.openxmlformats.org/officeDocument/2006/relationships/customXml" Target="../ink/ink1891.xml"/><Relationship Id="rId75" Type="http://schemas.openxmlformats.org/officeDocument/2006/relationships/image" Target="../media/image1661.png"/><Relationship Id="rId140" Type="http://schemas.openxmlformats.org/officeDocument/2006/relationships/image" Target="../media/image1693.png"/><Relationship Id="rId182" Type="http://schemas.openxmlformats.org/officeDocument/2006/relationships/customXml" Target="../ink/ink1814.xml"/><Relationship Id="rId6" Type="http://schemas.openxmlformats.org/officeDocument/2006/relationships/customXml" Target="../ink/ink1725.xml"/><Relationship Id="rId238" Type="http://schemas.openxmlformats.org/officeDocument/2006/relationships/customXml" Target="../ink/ink1842.xml"/><Relationship Id="rId291" Type="http://schemas.openxmlformats.org/officeDocument/2006/relationships/image" Target="../media/image1768.png"/><Relationship Id="rId305" Type="http://schemas.openxmlformats.org/officeDocument/2006/relationships/image" Target="../media/image1775.png"/><Relationship Id="rId347" Type="http://schemas.openxmlformats.org/officeDocument/2006/relationships/image" Target="../media/image1796.png"/><Relationship Id="rId44" Type="http://schemas.openxmlformats.org/officeDocument/2006/relationships/customXml" Target="../ink/ink1744.xml"/><Relationship Id="rId86" Type="http://schemas.openxmlformats.org/officeDocument/2006/relationships/image" Target="../media/image1666.png"/><Relationship Id="rId151" Type="http://schemas.openxmlformats.org/officeDocument/2006/relationships/customXml" Target="../ink/ink1798.xml"/><Relationship Id="rId193" Type="http://schemas.openxmlformats.org/officeDocument/2006/relationships/image" Target="../media/image1719.png"/><Relationship Id="rId207" Type="http://schemas.openxmlformats.org/officeDocument/2006/relationships/image" Target="../media/image1726.png"/><Relationship Id="rId249" Type="http://schemas.openxmlformats.org/officeDocument/2006/relationships/image" Target="../media/image1747.png"/><Relationship Id="rId13" Type="http://schemas.openxmlformats.org/officeDocument/2006/relationships/image" Target="../media/image1630.png"/><Relationship Id="rId109" Type="http://schemas.openxmlformats.org/officeDocument/2006/relationships/customXml" Target="../ink/ink1777.xml"/><Relationship Id="rId260" Type="http://schemas.openxmlformats.org/officeDocument/2006/relationships/customXml" Target="../ink/ink1853.xml"/><Relationship Id="rId316" Type="http://schemas.openxmlformats.org/officeDocument/2006/relationships/customXml" Target="../ink/ink1881.xml"/><Relationship Id="rId55" Type="http://schemas.openxmlformats.org/officeDocument/2006/relationships/image" Target="../media/image1651.png"/><Relationship Id="rId97" Type="http://schemas.openxmlformats.org/officeDocument/2006/relationships/customXml" Target="../ink/ink1771.xml"/><Relationship Id="rId120" Type="http://schemas.openxmlformats.org/officeDocument/2006/relationships/image" Target="../media/image1683.png"/><Relationship Id="rId358" Type="http://schemas.openxmlformats.org/officeDocument/2006/relationships/customXml" Target="../ink/ink1902.xml"/><Relationship Id="rId162" Type="http://schemas.openxmlformats.org/officeDocument/2006/relationships/image" Target="../media/image1704.png"/><Relationship Id="rId218" Type="http://schemas.openxmlformats.org/officeDocument/2006/relationships/customXml" Target="../ink/ink1832.xml"/><Relationship Id="rId271" Type="http://schemas.openxmlformats.org/officeDocument/2006/relationships/image" Target="../media/image1758.png"/><Relationship Id="rId24" Type="http://schemas.openxmlformats.org/officeDocument/2006/relationships/customXml" Target="../ink/ink1734.xml"/><Relationship Id="rId66" Type="http://schemas.openxmlformats.org/officeDocument/2006/relationships/image" Target="../media/image1657.png"/><Relationship Id="rId131" Type="http://schemas.openxmlformats.org/officeDocument/2006/relationships/customXml" Target="../ink/ink1788.xml"/><Relationship Id="rId327" Type="http://schemas.openxmlformats.org/officeDocument/2006/relationships/image" Target="../media/image1786.png"/><Relationship Id="rId173" Type="http://schemas.openxmlformats.org/officeDocument/2006/relationships/image" Target="../media/image1709.png"/><Relationship Id="rId229" Type="http://schemas.openxmlformats.org/officeDocument/2006/relationships/image" Target="../media/image1737.png"/><Relationship Id="rId240" Type="http://schemas.openxmlformats.org/officeDocument/2006/relationships/customXml" Target="../ink/ink1843.xml"/><Relationship Id="rId35" Type="http://schemas.openxmlformats.org/officeDocument/2006/relationships/image" Target="../media/image1641.png"/><Relationship Id="rId77" Type="http://schemas.openxmlformats.org/officeDocument/2006/relationships/image" Target="../media/image1662.png"/><Relationship Id="rId100" Type="http://schemas.openxmlformats.org/officeDocument/2006/relationships/image" Target="../media/image1673.png"/><Relationship Id="rId282" Type="http://schemas.openxmlformats.org/officeDocument/2006/relationships/customXml" Target="../ink/ink1864.xml"/><Relationship Id="rId338" Type="http://schemas.openxmlformats.org/officeDocument/2006/relationships/customXml" Target="../ink/ink1892.xml"/><Relationship Id="rId8" Type="http://schemas.openxmlformats.org/officeDocument/2006/relationships/customXml" Target="../ink/ink1726.xml"/><Relationship Id="rId142" Type="http://schemas.openxmlformats.org/officeDocument/2006/relationships/image" Target="../media/image1694.png"/><Relationship Id="rId184" Type="http://schemas.openxmlformats.org/officeDocument/2006/relationships/customXml" Target="../ink/ink1815.xml"/><Relationship Id="rId251" Type="http://schemas.openxmlformats.org/officeDocument/2006/relationships/image" Target="../media/image174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61.xml"/><Relationship Id="rId299" Type="http://schemas.openxmlformats.org/officeDocument/2006/relationships/customXml" Target="../ink/ink2052.xml"/><Relationship Id="rId21" Type="http://schemas.openxmlformats.org/officeDocument/2006/relationships/image" Target="../media/image1812.png"/><Relationship Id="rId63" Type="http://schemas.openxmlformats.org/officeDocument/2006/relationships/image" Target="../media/image1833.png"/><Relationship Id="rId159" Type="http://schemas.openxmlformats.org/officeDocument/2006/relationships/customXml" Target="../ink/ink1982.xml"/><Relationship Id="rId170" Type="http://schemas.openxmlformats.org/officeDocument/2006/relationships/image" Target="../media/image1746.png"/><Relationship Id="rId226" Type="http://schemas.openxmlformats.org/officeDocument/2006/relationships/image" Target="../media/image1774.png"/><Relationship Id="rId268" Type="http://schemas.openxmlformats.org/officeDocument/2006/relationships/image" Target="../media/image1873.png"/><Relationship Id="rId32" Type="http://schemas.openxmlformats.org/officeDocument/2006/relationships/customXml" Target="../ink/ink1918.xml"/><Relationship Id="rId74" Type="http://schemas.openxmlformats.org/officeDocument/2006/relationships/customXml" Target="../ink/ink1939.xml"/><Relationship Id="rId128" Type="http://schemas.openxmlformats.org/officeDocument/2006/relationships/image" Target="../media/image1725.png"/><Relationship Id="rId5" Type="http://schemas.openxmlformats.org/officeDocument/2006/relationships/image" Target="../media/image1804.png"/><Relationship Id="rId181" Type="http://schemas.openxmlformats.org/officeDocument/2006/relationships/customXml" Target="../ink/ink1993.xml"/><Relationship Id="rId237" Type="http://schemas.openxmlformats.org/officeDocument/2006/relationships/customXml" Target="../ink/ink2021.xml"/><Relationship Id="rId279" Type="http://schemas.openxmlformats.org/officeDocument/2006/relationships/customXml" Target="../ink/ink2042.xml"/><Relationship Id="rId43" Type="http://schemas.openxmlformats.org/officeDocument/2006/relationships/image" Target="../media/image1823.png"/><Relationship Id="rId139" Type="http://schemas.openxmlformats.org/officeDocument/2006/relationships/customXml" Target="../ink/ink1972.xml"/><Relationship Id="rId290" Type="http://schemas.openxmlformats.org/officeDocument/2006/relationships/image" Target="../media/image1884.png"/><Relationship Id="rId304" Type="http://schemas.openxmlformats.org/officeDocument/2006/relationships/image" Target="../media/image1891.png"/><Relationship Id="rId85" Type="http://schemas.openxmlformats.org/officeDocument/2006/relationships/image" Target="../media/image1843.png"/><Relationship Id="rId150" Type="http://schemas.openxmlformats.org/officeDocument/2006/relationships/image" Target="../media/image1736.png"/><Relationship Id="rId192" Type="http://schemas.openxmlformats.org/officeDocument/2006/relationships/image" Target="../media/image1757.png"/><Relationship Id="rId206" Type="http://schemas.openxmlformats.org/officeDocument/2006/relationships/image" Target="../media/image1764.png"/><Relationship Id="rId248" Type="http://schemas.openxmlformats.org/officeDocument/2006/relationships/image" Target="../media/image1659.png"/><Relationship Id="rId12" Type="http://schemas.openxmlformats.org/officeDocument/2006/relationships/customXml" Target="../ink/ink1908.xml"/><Relationship Id="rId108" Type="http://schemas.openxmlformats.org/officeDocument/2006/relationships/customXml" Target="../ink/ink1956.xml"/><Relationship Id="rId315" Type="http://schemas.openxmlformats.org/officeDocument/2006/relationships/customXml" Target="../ink/ink2061.xml"/><Relationship Id="rId54" Type="http://schemas.openxmlformats.org/officeDocument/2006/relationships/customXml" Target="../ink/ink1929.xml"/><Relationship Id="rId96" Type="http://schemas.openxmlformats.org/officeDocument/2006/relationships/customXml" Target="../ink/ink1950.xml"/><Relationship Id="rId161" Type="http://schemas.openxmlformats.org/officeDocument/2006/relationships/customXml" Target="../ink/ink1983.xml"/><Relationship Id="rId217" Type="http://schemas.openxmlformats.org/officeDocument/2006/relationships/customXml" Target="../ink/ink2011.xml"/><Relationship Id="rId259" Type="http://schemas.openxmlformats.org/officeDocument/2006/relationships/customXml" Target="../ink/ink2032.xml"/><Relationship Id="rId23" Type="http://schemas.openxmlformats.org/officeDocument/2006/relationships/image" Target="../media/image1813.png"/><Relationship Id="rId119" Type="http://schemas.openxmlformats.org/officeDocument/2006/relationships/customXml" Target="../ink/ink1962.xml"/><Relationship Id="rId270" Type="http://schemas.openxmlformats.org/officeDocument/2006/relationships/image" Target="../media/image1874.png"/><Relationship Id="rId65" Type="http://schemas.openxmlformats.org/officeDocument/2006/relationships/image" Target="../media/image1834.png"/><Relationship Id="rId130" Type="http://schemas.openxmlformats.org/officeDocument/2006/relationships/image" Target="../media/image1726.png"/><Relationship Id="rId172" Type="http://schemas.openxmlformats.org/officeDocument/2006/relationships/image" Target="../media/image1747.png"/><Relationship Id="rId193" Type="http://schemas.openxmlformats.org/officeDocument/2006/relationships/customXml" Target="../ink/ink1999.xml"/><Relationship Id="rId207" Type="http://schemas.openxmlformats.org/officeDocument/2006/relationships/customXml" Target="../ink/ink2006.xml"/><Relationship Id="rId228" Type="http://schemas.openxmlformats.org/officeDocument/2006/relationships/image" Target="../media/image1775.png"/><Relationship Id="rId249" Type="http://schemas.openxmlformats.org/officeDocument/2006/relationships/customXml" Target="../ink/ink2027.xml"/><Relationship Id="rId13" Type="http://schemas.openxmlformats.org/officeDocument/2006/relationships/image" Target="../media/image1808.png"/><Relationship Id="rId109" Type="http://schemas.openxmlformats.org/officeDocument/2006/relationships/image" Target="../media/image1855.png"/><Relationship Id="rId260" Type="http://schemas.openxmlformats.org/officeDocument/2006/relationships/image" Target="../media/image1869.png"/><Relationship Id="rId281" Type="http://schemas.openxmlformats.org/officeDocument/2006/relationships/customXml" Target="../ink/ink2043.xml"/><Relationship Id="rId316" Type="http://schemas.openxmlformats.org/officeDocument/2006/relationships/image" Target="../media/image1896.png"/><Relationship Id="rId34" Type="http://schemas.openxmlformats.org/officeDocument/2006/relationships/customXml" Target="../ink/ink1919.xml"/><Relationship Id="rId55" Type="http://schemas.openxmlformats.org/officeDocument/2006/relationships/image" Target="../media/image1829.png"/><Relationship Id="rId76" Type="http://schemas.openxmlformats.org/officeDocument/2006/relationships/customXml" Target="../ink/ink1940.xml"/><Relationship Id="rId97" Type="http://schemas.openxmlformats.org/officeDocument/2006/relationships/image" Target="../media/image1849.png"/><Relationship Id="rId120" Type="http://schemas.openxmlformats.org/officeDocument/2006/relationships/image" Target="../media/image1721.png"/><Relationship Id="rId141" Type="http://schemas.openxmlformats.org/officeDocument/2006/relationships/customXml" Target="../ink/ink1973.xml"/><Relationship Id="rId7" Type="http://schemas.openxmlformats.org/officeDocument/2006/relationships/image" Target="../media/image1805.png"/><Relationship Id="rId162" Type="http://schemas.openxmlformats.org/officeDocument/2006/relationships/image" Target="../media/image1742.png"/><Relationship Id="rId183" Type="http://schemas.openxmlformats.org/officeDocument/2006/relationships/customXml" Target="../ink/ink1994.xml"/><Relationship Id="rId218" Type="http://schemas.openxmlformats.org/officeDocument/2006/relationships/image" Target="../media/image1770.png"/><Relationship Id="rId239" Type="http://schemas.openxmlformats.org/officeDocument/2006/relationships/customXml" Target="../ink/ink2022.xml"/><Relationship Id="rId250" Type="http://schemas.openxmlformats.org/officeDocument/2006/relationships/image" Target="../media/image1864.png"/><Relationship Id="rId271" Type="http://schemas.openxmlformats.org/officeDocument/2006/relationships/customXml" Target="../ink/ink2038.xml"/><Relationship Id="rId292" Type="http://schemas.openxmlformats.org/officeDocument/2006/relationships/image" Target="../media/image1885.png"/><Relationship Id="rId306" Type="http://schemas.openxmlformats.org/officeDocument/2006/relationships/image" Target="../media/image1892.png"/><Relationship Id="rId24" Type="http://schemas.openxmlformats.org/officeDocument/2006/relationships/customXml" Target="../ink/ink1914.xml"/><Relationship Id="rId45" Type="http://schemas.openxmlformats.org/officeDocument/2006/relationships/image" Target="../media/image1824.png"/><Relationship Id="rId66" Type="http://schemas.openxmlformats.org/officeDocument/2006/relationships/customXml" Target="../ink/ink1935.xml"/><Relationship Id="rId87" Type="http://schemas.openxmlformats.org/officeDocument/2006/relationships/image" Target="../media/image1844.png"/><Relationship Id="rId110" Type="http://schemas.openxmlformats.org/officeDocument/2006/relationships/customXml" Target="../ink/ink1957.xml"/><Relationship Id="rId131" Type="http://schemas.openxmlformats.org/officeDocument/2006/relationships/customXml" Target="../ink/ink1968.xml"/><Relationship Id="rId152" Type="http://schemas.openxmlformats.org/officeDocument/2006/relationships/image" Target="../media/image1737.png"/><Relationship Id="rId173" Type="http://schemas.openxmlformats.org/officeDocument/2006/relationships/customXml" Target="../ink/ink1989.xml"/><Relationship Id="rId194" Type="http://schemas.openxmlformats.org/officeDocument/2006/relationships/image" Target="../media/image1758.png"/><Relationship Id="rId208" Type="http://schemas.openxmlformats.org/officeDocument/2006/relationships/image" Target="../media/image1765.png"/><Relationship Id="rId229" Type="http://schemas.openxmlformats.org/officeDocument/2006/relationships/customXml" Target="../ink/ink2017.xml"/><Relationship Id="rId240" Type="http://schemas.openxmlformats.org/officeDocument/2006/relationships/image" Target="../media/image1860.png"/><Relationship Id="rId261" Type="http://schemas.openxmlformats.org/officeDocument/2006/relationships/customXml" Target="../ink/ink2033.xml"/><Relationship Id="rId14" Type="http://schemas.openxmlformats.org/officeDocument/2006/relationships/customXml" Target="../ink/ink1909.xml"/><Relationship Id="rId35" Type="http://schemas.openxmlformats.org/officeDocument/2006/relationships/image" Target="../media/image1819.png"/><Relationship Id="rId56" Type="http://schemas.openxmlformats.org/officeDocument/2006/relationships/customXml" Target="../ink/ink1930.xml"/><Relationship Id="rId77" Type="http://schemas.openxmlformats.org/officeDocument/2006/relationships/image" Target="../media/image1840.png"/><Relationship Id="rId100" Type="http://schemas.openxmlformats.org/officeDocument/2006/relationships/customXml" Target="../ink/ink1952.xml"/><Relationship Id="rId282" Type="http://schemas.openxmlformats.org/officeDocument/2006/relationships/image" Target="../media/image1880.png"/><Relationship Id="rId8" Type="http://schemas.openxmlformats.org/officeDocument/2006/relationships/customXml" Target="../ink/ink1906.xml"/><Relationship Id="rId98" Type="http://schemas.openxmlformats.org/officeDocument/2006/relationships/customXml" Target="../ink/ink1951.xml"/><Relationship Id="rId121" Type="http://schemas.openxmlformats.org/officeDocument/2006/relationships/customXml" Target="../ink/ink1963.xml"/><Relationship Id="rId142" Type="http://schemas.openxmlformats.org/officeDocument/2006/relationships/image" Target="../media/image1732.png"/><Relationship Id="rId163" Type="http://schemas.openxmlformats.org/officeDocument/2006/relationships/customXml" Target="../ink/ink1984.xml"/><Relationship Id="rId184" Type="http://schemas.openxmlformats.org/officeDocument/2006/relationships/image" Target="../media/image1753.png"/><Relationship Id="rId219" Type="http://schemas.openxmlformats.org/officeDocument/2006/relationships/customXml" Target="../ink/ink2012.xml"/><Relationship Id="rId230" Type="http://schemas.openxmlformats.org/officeDocument/2006/relationships/image" Target="../media/image1776.png"/><Relationship Id="rId251" Type="http://schemas.openxmlformats.org/officeDocument/2006/relationships/customXml" Target="../ink/ink2028.xml"/><Relationship Id="rId25" Type="http://schemas.openxmlformats.org/officeDocument/2006/relationships/image" Target="../media/image1814.png"/><Relationship Id="rId46" Type="http://schemas.openxmlformats.org/officeDocument/2006/relationships/customXml" Target="../ink/ink1925.xml"/><Relationship Id="rId67" Type="http://schemas.openxmlformats.org/officeDocument/2006/relationships/image" Target="../media/image1835.png"/><Relationship Id="rId272" Type="http://schemas.openxmlformats.org/officeDocument/2006/relationships/image" Target="../media/image1875.png"/><Relationship Id="rId293" Type="http://schemas.openxmlformats.org/officeDocument/2006/relationships/customXml" Target="../ink/ink2049.xml"/><Relationship Id="rId307" Type="http://schemas.openxmlformats.org/officeDocument/2006/relationships/customXml" Target="../ink/ink2056.xml"/><Relationship Id="rId88" Type="http://schemas.openxmlformats.org/officeDocument/2006/relationships/customXml" Target="../ink/ink1946.xml"/><Relationship Id="rId111" Type="http://schemas.openxmlformats.org/officeDocument/2006/relationships/customXml" Target="../ink/ink1958.xml"/><Relationship Id="rId132" Type="http://schemas.openxmlformats.org/officeDocument/2006/relationships/image" Target="../media/image1727.png"/><Relationship Id="rId153" Type="http://schemas.openxmlformats.org/officeDocument/2006/relationships/customXml" Target="../ink/ink1979.xml"/><Relationship Id="rId174" Type="http://schemas.openxmlformats.org/officeDocument/2006/relationships/image" Target="../media/image1748.png"/><Relationship Id="rId195" Type="http://schemas.openxmlformats.org/officeDocument/2006/relationships/customXml" Target="../ink/ink2000.xml"/><Relationship Id="rId209" Type="http://schemas.openxmlformats.org/officeDocument/2006/relationships/customXml" Target="../ink/ink2007.xml"/><Relationship Id="rId220" Type="http://schemas.openxmlformats.org/officeDocument/2006/relationships/image" Target="../media/image1771.png"/><Relationship Id="rId241" Type="http://schemas.openxmlformats.org/officeDocument/2006/relationships/customXml" Target="../ink/ink2023.xml"/><Relationship Id="rId15" Type="http://schemas.openxmlformats.org/officeDocument/2006/relationships/image" Target="../media/image1809.png"/><Relationship Id="rId36" Type="http://schemas.openxmlformats.org/officeDocument/2006/relationships/customXml" Target="../ink/ink1920.xml"/><Relationship Id="rId57" Type="http://schemas.openxmlformats.org/officeDocument/2006/relationships/image" Target="../media/image1830.png"/><Relationship Id="rId262" Type="http://schemas.openxmlformats.org/officeDocument/2006/relationships/image" Target="../media/image1870.png"/><Relationship Id="rId283" Type="http://schemas.openxmlformats.org/officeDocument/2006/relationships/customXml" Target="../ink/ink2044.xml"/><Relationship Id="rId78" Type="http://schemas.openxmlformats.org/officeDocument/2006/relationships/customXml" Target="../ink/ink1941.xml"/><Relationship Id="rId99" Type="http://schemas.openxmlformats.org/officeDocument/2006/relationships/image" Target="../media/image1850.png"/><Relationship Id="rId101" Type="http://schemas.openxmlformats.org/officeDocument/2006/relationships/image" Target="../media/image1851.png"/><Relationship Id="rId122" Type="http://schemas.openxmlformats.org/officeDocument/2006/relationships/image" Target="../media/image1722.png"/><Relationship Id="rId143" Type="http://schemas.openxmlformats.org/officeDocument/2006/relationships/customXml" Target="../ink/ink1974.xml"/><Relationship Id="rId164" Type="http://schemas.openxmlformats.org/officeDocument/2006/relationships/image" Target="../media/image1743.png"/><Relationship Id="rId185" Type="http://schemas.openxmlformats.org/officeDocument/2006/relationships/customXml" Target="../ink/ink1995.xml"/><Relationship Id="rId9" Type="http://schemas.openxmlformats.org/officeDocument/2006/relationships/image" Target="../media/image1806.png"/><Relationship Id="rId210" Type="http://schemas.openxmlformats.org/officeDocument/2006/relationships/image" Target="../media/image1766.png"/><Relationship Id="rId26" Type="http://schemas.openxmlformats.org/officeDocument/2006/relationships/customXml" Target="../ink/ink1915.xml"/><Relationship Id="rId231" Type="http://schemas.openxmlformats.org/officeDocument/2006/relationships/customXml" Target="../ink/ink2018.xml"/><Relationship Id="rId252" Type="http://schemas.openxmlformats.org/officeDocument/2006/relationships/image" Target="../media/image1865.png"/><Relationship Id="rId273" Type="http://schemas.openxmlformats.org/officeDocument/2006/relationships/customXml" Target="../ink/ink2039.xml"/><Relationship Id="rId294" Type="http://schemas.openxmlformats.org/officeDocument/2006/relationships/image" Target="../media/image1886.png"/><Relationship Id="rId308" Type="http://schemas.openxmlformats.org/officeDocument/2006/relationships/image" Target="../media/image1893.png"/><Relationship Id="rId47" Type="http://schemas.openxmlformats.org/officeDocument/2006/relationships/image" Target="../media/image1825.png"/><Relationship Id="rId68" Type="http://schemas.openxmlformats.org/officeDocument/2006/relationships/customXml" Target="../ink/ink1936.xml"/><Relationship Id="rId89" Type="http://schemas.openxmlformats.org/officeDocument/2006/relationships/image" Target="../media/image1845.png"/><Relationship Id="rId112" Type="http://schemas.openxmlformats.org/officeDocument/2006/relationships/image" Target="../media/image1856.png"/><Relationship Id="rId133" Type="http://schemas.openxmlformats.org/officeDocument/2006/relationships/customXml" Target="../ink/ink1969.xml"/><Relationship Id="rId154" Type="http://schemas.openxmlformats.org/officeDocument/2006/relationships/image" Target="../media/image1738.png"/><Relationship Id="rId175" Type="http://schemas.openxmlformats.org/officeDocument/2006/relationships/customXml" Target="../ink/ink1990.xml"/><Relationship Id="rId196" Type="http://schemas.openxmlformats.org/officeDocument/2006/relationships/image" Target="../media/image1759.png"/><Relationship Id="rId200" Type="http://schemas.openxmlformats.org/officeDocument/2006/relationships/image" Target="../media/image1761.png"/><Relationship Id="rId16" Type="http://schemas.openxmlformats.org/officeDocument/2006/relationships/customXml" Target="../ink/ink1910.xml"/><Relationship Id="rId221" Type="http://schemas.openxmlformats.org/officeDocument/2006/relationships/customXml" Target="../ink/ink2013.xml"/><Relationship Id="rId242" Type="http://schemas.openxmlformats.org/officeDocument/2006/relationships/image" Target="../media/image1861.png"/><Relationship Id="rId263" Type="http://schemas.openxmlformats.org/officeDocument/2006/relationships/customXml" Target="../ink/ink2034.xml"/><Relationship Id="rId284" Type="http://schemas.openxmlformats.org/officeDocument/2006/relationships/image" Target="../media/image1881.png"/><Relationship Id="rId37" Type="http://schemas.openxmlformats.org/officeDocument/2006/relationships/image" Target="../media/image1820.png"/><Relationship Id="rId58" Type="http://schemas.openxmlformats.org/officeDocument/2006/relationships/customXml" Target="../ink/ink1931.xml"/><Relationship Id="rId79" Type="http://schemas.openxmlformats.org/officeDocument/2006/relationships/image" Target="../media/image1701.png"/><Relationship Id="rId102" Type="http://schemas.openxmlformats.org/officeDocument/2006/relationships/customXml" Target="../ink/ink1953.xml"/><Relationship Id="rId123" Type="http://schemas.openxmlformats.org/officeDocument/2006/relationships/customXml" Target="../ink/ink1964.xml"/><Relationship Id="rId144" Type="http://schemas.openxmlformats.org/officeDocument/2006/relationships/image" Target="../media/image1733.png"/><Relationship Id="rId90" Type="http://schemas.openxmlformats.org/officeDocument/2006/relationships/customXml" Target="../ink/ink1947.xml"/><Relationship Id="rId165" Type="http://schemas.openxmlformats.org/officeDocument/2006/relationships/customXml" Target="../ink/ink1985.xml"/><Relationship Id="rId186" Type="http://schemas.openxmlformats.org/officeDocument/2006/relationships/image" Target="../media/image1754.png"/><Relationship Id="rId211" Type="http://schemas.openxmlformats.org/officeDocument/2006/relationships/customXml" Target="../ink/ink2008.xml"/><Relationship Id="rId232" Type="http://schemas.openxmlformats.org/officeDocument/2006/relationships/image" Target="../media/image1777.png"/><Relationship Id="rId253" Type="http://schemas.openxmlformats.org/officeDocument/2006/relationships/customXml" Target="../ink/ink2029.xml"/><Relationship Id="rId274" Type="http://schemas.openxmlformats.org/officeDocument/2006/relationships/image" Target="../media/image1876.png"/><Relationship Id="rId295" Type="http://schemas.openxmlformats.org/officeDocument/2006/relationships/customXml" Target="../ink/ink2050.xml"/><Relationship Id="rId309" Type="http://schemas.openxmlformats.org/officeDocument/2006/relationships/customXml" Target="../ink/ink2057.xml"/><Relationship Id="rId27" Type="http://schemas.openxmlformats.org/officeDocument/2006/relationships/image" Target="../media/image1815.png"/><Relationship Id="rId48" Type="http://schemas.openxmlformats.org/officeDocument/2006/relationships/customXml" Target="../ink/ink1926.xml"/><Relationship Id="rId69" Type="http://schemas.openxmlformats.org/officeDocument/2006/relationships/image" Target="../media/image1836.png"/><Relationship Id="rId113" Type="http://schemas.openxmlformats.org/officeDocument/2006/relationships/customXml" Target="../ink/ink1959.xml"/><Relationship Id="rId134" Type="http://schemas.openxmlformats.org/officeDocument/2006/relationships/image" Target="../media/image1728.png"/><Relationship Id="rId80" Type="http://schemas.openxmlformats.org/officeDocument/2006/relationships/customXml" Target="../ink/ink1942.xml"/><Relationship Id="rId155" Type="http://schemas.openxmlformats.org/officeDocument/2006/relationships/customXml" Target="../ink/ink1980.xml"/><Relationship Id="rId176" Type="http://schemas.openxmlformats.org/officeDocument/2006/relationships/image" Target="../media/image1749.png"/><Relationship Id="rId197" Type="http://schemas.openxmlformats.org/officeDocument/2006/relationships/customXml" Target="../ink/ink2001.xml"/><Relationship Id="rId201" Type="http://schemas.openxmlformats.org/officeDocument/2006/relationships/customXml" Target="../ink/ink2003.xml"/><Relationship Id="rId222" Type="http://schemas.openxmlformats.org/officeDocument/2006/relationships/image" Target="../media/image1772.png"/><Relationship Id="rId243" Type="http://schemas.openxmlformats.org/officeDocument/2006/relationships/customXml" Target="../ink/ink2024.xml"/><Relationship Id="rId264" Type="http://schemas.openxmlformats.org/officeDocument/2006/relationships/image" Target="../media/image1871.png"/><Relationship Id="rId285" Type="http://schemas.openxmlformats.org/officeDocument/2006/relationships/customXml" Target="../ink/ink2045.xml"/><Relationship Id="rId17" Type="http://schemas.openxmlformats.org/officeDocument/2006/relationships/image" Target="../media/image1810.png"/><Relationship Id="rId38" Type="http://schemas.openxmlformats.org/officeDocument/2006/relationships/customXml" Target="../ink/ink1921.xml"/><Relationship Id="rId59" Type="http://schemas.openxmlformats.org/officeDocument/2006/relationships/image" Target="../media/image1831.png"/><Relationship Id="rId103" Type="http://schemas.openxmlformats.org/officeDocument/2006/relationships/image" Target="../media/image1852.png"/><Relationship Id="rId124" Type="http://schemas.openxmlformats.org/officeDocument/2006/relationships/image" Target="../media/image1723.png"/><Relationship Id="rId310" Type="http://schemas.openxmlformats.org/officeDocument/2006/relationships/customXml" Target="../ink/ink2058.xml"/><Relationship Id="rId70" Type="http://schemas.openxmlformats.org/officeDocument/2006/relationships/customXml" Target="../ink/ink1937.xml"/><Relationship Id="rId91" Type="http://schemas.openxmlformats.org/officeDocument/2006/relationships/image" Target="../media/image1846.png"/><Relationship Id="rId145" Type="http://schemas.openxmlformats.org/officeDocument/2006/relationships/customXml" Target="../ink/ink1975.xml"/><Relationship Id="rId166" Type="http://schemas.openxmlformats.org/officeDocument/2006/relationships/image" Target="../media/image1744.png"/><Relationship Id="rId187" Type="http://schemas.openxmlformats.org/officeDocument/2006/relationships/customXml" Target="../ink/ink19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67.png"/><Relationship Id="rId233" Type="http://schemas.openxmlformats.org/officeDocument/2006/relationships/customXml" Target="../ink/ink2019.xml"/><Relationship Id="rId254" Type="http://schemas.openxmlformats.org/officeDocument/2006/relationships/image" Target="../media/image1866.png"/><Relationship Id="rId28" Type="http://schemas.openxmlformats.org/officeDocument/2006/relationships/customXml" Target="../ink/ink1916.xml"/><Relationship Id="rId49" Type="http://schemas.openxmlformats.org/officeDocument/2006/relationships/image" Target="../media/image1826.png"/><Relationship Id="rId114" Type="http://schemas.openxmlformats.org/officeDocument/2006/relationships/image" Target="../media/image1857.png"/><Relationship Id="rId275" Type="http://schemas.openxmlformats.org/officeDocument/2006/relationships/customXml" Target="../ink/ink2040.xml"/><Relationship Id="rId296" Type="http://schemas.openxmlformats.org/officeDocument/2006/relationships/image" Target="../media/image1887.png"/><Relationship Id="rId300" Type="http://schemas.openxmlformats.org/officeDocument/2006/relationships/image" Target="../media/image1889.png"/><Relationship Id="rId60" Type="http://schemas.openxmlformats.org/officeDocument/2006/relationships/customXml" Target="../ink/ink1932.xml"/><Relationship Id="rId81" Type="http://schemas.openxmlformats.org/officeDocument/2006/relationships/image" Target="../media/image1841.png"/><Relationship Id="rId135" Type="http://schemas.openxmlformats.org/officeDocument/2006/relationships/customXml" Target="../ink/ink1970.xml"/><Relationship Id="rId156" Type="http://schemas.openxmlformats.org/officeDocument/2006/relationships/image" Target="../media/image1739.png"/><Relationship Id="rId177" Type="http://schemas.openxmlformats.org/officeDocument/2006/relationships/customXml" Target="../ink/ink1991.xml"/><Relationship Id="rId198" Type="http://schemas.openxmlformats.org/officeDocument/2006/relationships/image" Target="../media/image1760.png"/><Relationship Id="rId202" Type="http://schemas.openxmlformats.org/officeDocument/2006/relationships/image" Target="../media/image1762.png"/><Relationship Id="rId223" Type="http://schemas.openxmlformats.org/officeDocument/2006/relationships/customXml" Target="../ink/ink2014.xml"/><Relationship Id="rId244" Type="http://schemas.openxmlformats.org/officeDocument/2006/relationships/image" Target="../media/image1862.png"/><Relationship Id="rId18" Type="http://schemas.openxmlformats.org/officeDocument/2006/relationships/customXml" Target="../ink/ink1911.xml"/><Relationship Id="rId39" Type="http://schemas.openxmlformats.org/officeDocument/2006/relationships/image" Target="../media/image1821.png"/><Relationship Id="rId265" Type="http://schemas.openxmlformats.org/officeDocument/2006/relationships/customXml" Target="../ink/ink2035.xml"/><Relationship Id="rId286" Type="http://schemas.openxmlformats.org/officeDocument/2006/relationships/image" Target="../media/image1882.png"/><Relationship Id="rId50" Type="http://schemas.openxmlformats.org/officeDocument/2006/relationships/customXml" Target="../ink/ink1927.xml"/><Relationship Id="rId104" Type="http://schemas.openxmlformats.org/officeDocument/2006/relationships/customXml" Target="../ink/ink1954.xml"/><Relationship Id="rId125" Type="http://schemas.openxmlformats.org/officeDocument/2006/relationships/customXml" Target="../ink/ink1965.xml"/><Relationship Id="rId146" Type="http://schemas.openxmlformats.org/officeDocument/2006/relationships/image" Target="../media/image1734.png"/><Relationship Id="rId167" Type="http://schemas.openxmlformats.org/officeDocument/2006/relationships/customXml" Target="../ink/ink1986.xml"/><Relationship Id="rId188" Type="http://schemas.openxmlformats.org/officeDocument/2006/relationships/image" Target="../media/image1755.png"/><Relationship Id="rId311" Type="http://schemas.openxmlformats.org/officeDocument/2006/relationships/image" Target="../media/image1894.png"/><Relationship Id="rId71" Type="http://schemas.openxmlformats.org/officeDocument/2006/relationships/image" Target="../media/image1837.png"/><Relationship Id="rId92" Type="http://schemas.openxmlformats.org/officeDocument/2006/relationships/customXml" Target="../ink/ink1948.xml"/><Relationship Id="rId213" Type="http://schemas.openxmlformats.org/officeDocument/2006/relationships/customXml" Target="../ink/ink2009.xml"/><Relationship Id="rId234" Type="http://schemas.openxmlformats.org/officeDocument/2006/relationships/image" Target="../media/image1778.png"/><Relationship Id="rId2" Type="http://schemas.openxmlformats.org/officeDocument/2006/relationships/customXml" Target="../ink/ink1903.xml"/><Relationship Id="rId29" Type="http://schemas.openxmlformats.org/officeDocument/2006/relationships/image" Target="../media/image1816.png"/><Relationship Id="rId255" Type="http://schemas.openxmlformats.org/officeDocument/2006/relationships/customXml" Target="../ink/ink2030.xml"/><Relationship Id="rId276" Type="http://schemas.openxmlformats.org/officeDocument/2006/relationships/image" Target="../media/image1877.png"/><Relationship Id="rId297" Type="http://schemas.openxmlformats.org/officeDocument/2006/relationships/customXml" Target="../ink/ink2051.xml"/><Relationship Id="rId40" Type="http://schemas.openxmlformats.org/officeDocument/2006/relationships/customXml" Target="../ink/ink1922.xml"/><Relationship Id="rId115" Type="http://schemas.openxmlformats.org/officeDocument/2006/relationships/customXml" Target="../ink/ink1960.xml"/><Relationship Id="rId136" Type="http://schemas.openxmlformats.org/officeDocument/2006/relationships/image" Target="../media/image1729.png"/><Relationship Id="rId157" Type="http://schemas.openxmlformats.org/officeDocument/2006/relationships/customXml" Target="../ink/ink1981.xml"/><Relationship Id="rId178" Type="http://schemas.openxmlformats.org/officeDocument/2006/relationships/image" Target="../media/image1750.png"/><Relationship Id="rId301" Type="http://schemas.openxmlformats.org/officeDocument/2006/relationships/customXml" Target="../ink/ink2053.xml"/><Relationship Id="rId61" Type="http://schemas.openxmlformats.org/officeDocument/2006/relationships/image" Target="../media/image1832.png"/><Relationship Id="rId82" Type="http://schemas.openxmlformats.org/officeDocument/2006/relationships/customXml" Target="../ink/ink1943.xml"/><Relationship Id="rId199" Type="http://schemas.openxmlformats.org/officeDocument/2006/relationships/customXml" Target="../ink/ink2002.xml"/><Relationship Id="rId203" Type="http://schemas.openxmlformats.org/officeDocument/2006/relationships/customXml" Target="../ink/ink2004.xml"/><Relationship Id="rId19" Type="http://schemas.openxmlformats.org/officeDocument/2006/relationships/image" Target="../media/image1811.png"/><Relationship Id="rId224" Type="http://schemas.openxmlformats.org/officeDocument/2006/relationships/image" Target="../media/image1773.png"/><Relationship Id="rId245" Type="http://schemas.openxmlformats.org/officeDocument/2006/relationships/customXml" Target="../ink/ink2025.xml"/><Relationship Id="rId266" Type="http://schemas.openxmlformats.org/officeDocument/2006/relationships/image" Target="../media/image1872.png"/><Relationship Id="rId287" Type="http://schemas.openxmlformats.org/officeDocument/2006/relationships/customXml" Target="../ink/ink2046.xml"/><Relationship Id="rId30" Type="http://schemas.openxmlformats.org/officeDocument/2006/relationships/customXml" Target="../ink/ink1917.xml"/><Relationship Id="rId105" Type="http://schemas.openxmlformats.org/officeDocument/2006/relationships/image" Target="../media/image1853.png"/><Relationship Id="rId126" Type="http://schemas.openxmlformats.org/officeDocument/2006/relationships/image" Target="../media/image1724.png"/><Relationship Id="rId147" Type="http://schemas.openxmlformats.org/officeDocument/2006/relationships/customXml" Target="../ink/ink1976.xml"/><Relationship Id="rId168" Type="http://schemas.openxmlformats.org/officeDocument/2006/relationships/image" Target="../media/image1745.png"/><Relationship Id="rId312" Type="http://schemas.openxmlformats.org/officeDocument/2006/relationships/customXml" Target="../ink/ink2059.xml"/><Relationship Id="rId51" Type="http://schemas.openxmlformats.org/officeDocument/2006/relationships/image" Target="../media/image1827.png"/><Relationship Id="rId72" Type="http://schemas.openxmlformats.org/officeDocument/2006/relationships/customXml" Target="../ink/ink1938.xml"/><Relationship Id="rId93" Type="http://schemas.openxmlformats.org/officeDocument/2006/relationships/image" Target="../media/image1847.png"/><Relationship Id="rId189" Type="http://schemas.openxmlformats.org/officeDocument/2006/relationships/customXml" Target="../ink/ink1997.xml"/><Relationship Id="rId3" Type="http://schemas.openxmlformats.org/officeDocument/2006/relationships/image" Target="../media/image1803.png"/><Relationship Id="rId214" Type="http://schemas.openxmlformats.org/officeDocument/2006/relationships/image" Target="../media/image1768.png"/><Relationship Id="rId235" Type="http://schemas.openxmlformats.org/officeDocument/2006/relationships/customXml" Target="../ink/ink2020.xml"/><Relationship Id="rId256" Type="http://schemas.openxmlformats.org/officeDocument/2006/relationships/image" Target="../media/image1867.png"/><Relationship Id="rId277" Type="http://schemas.openxmlformats.org/officeDocument/2006/relationships/customXml" Target="../ink/ink2041.xml"/><Relationship Id="rId298" Type="http://schemas.openxmlformats.org/officeDocument/2006/relationships/image" Target="../media/image1888.png"/><Relationship Id="rId116" Type="http://schemas.openxmlformats.org/officeDocument/2006/relationships/image" Target="../media/image1858.png"/><Relationship Id="rId137" Type="http://schemas.openxmlformats.org/officeDocument/2006/relationships/customXml" Target="../ink/ink1971.xml"/><Relationship Id="rId158" Type="http://schemas.openxmlformats.org/officeDocument/2006/relationships/image" Target="../media/image1740.png"/><Relationship Id="rId302" Type="http://schemas.openxmlformats.org/officeDocument/2006/relationships/image" Target="../media/image1890.png"/><Relationship Id="rId20" Type="http://schemas.openxmlformats.org/officeDocument/2006/relationships/customXml" Target="../ink/ink1912.xml"/><Relationship Id="rId41" Type="http://schemas.openxmlformats.org/officeDocument/2006/relationships/image" Target="../media/image1822.png"/><Relationship Id="rId62" Type="http://schemas.openxmlformats.org/officeDocument/2006/relationships/customXml" Target="../ink/ink1933.xml"/><Relationship Id="rId83" Type="http://schemas.openxmlformats.org/officeDocument/2006/relationships/image" Target="../media/image1842.png"/><Relationship Id="rId179" Type="http://schemas.openxmlformats.org/officeDocument/2006/relationships/customXml" Target="../ink/ink1992.xml"/><Relationship Id="rId190" Type="http://schemas.openxmlformats.org/officeDocument/2006/relationships/image" Target="../media/image1756.png"/><Relationship Id="rId204" Type="http://schemas.openxmlformats.org/officeDocument/2006/relationships/image" Target="../media/image1763.png"/><Relationship Id="rId225" Type="http://schemas.openxmlformats.org/officeDocument/2006/relationships/customXml" Target="../ink/ink2015.xml"/><Relationship Id="rId246" Type="http://schemas.openxmlformats.org/officeDocument/2006/relationships/image" Target="../media/image1863.png"/><Relationship Id="rId267" Type="http://schemas.openxmlformats.org/officeDocument/2006/relationships/customXml" Target="../ink/ink2036.xml"/><Relationship Id="rId288" Type="http://schemas.openxmlformats.org/officeDocument/2006/relationships/image" Target="../media/image1883.png"/><Relationship Id="rId106" Type="http://schemas.openxmlformats.org/officeDocument/2006/relationships/customXml" Target="../ink/ink1955.xml"/><Relationship Id="rId127" Type="http://schemas.openxmlformats.org/officeDocument/2006/relationships/customXml" Target="../ink/ink1966.xml"/><Relationship Id="rId313" Type="http://schemas.openxmlformats.org/officeDocument/2006/relationships/image" Target="../media/image1895.png"/><Relationship Id="rId10" Type="http://schemas.openxmlformats.org/officeDocument/2006/relationships/customXml" Target="../ink/ink1907.xml"/><Relationship Id="rId31" Type="http://schemas.openxmlformats.org/officeDocument/2006/relationships/image" Target="../media/image1817.png"/><Relationship Id="rId52" Type="http://schemas.openxmlformats.org/officeDocument/2006/relationships/customXml" Target="../ink/ink1928.xml"/><Relationship Id="rId73" Type="http://schemas.openxmlformats.org/officeDocument/2006/relationships/image" Target="../media/image1838.png"/><Relationship Id="rId94" Type="http://schemas.openxmlformats.org/officeDocument/2006/relationships/customXml" Target="../ink/ink1949.xml"/><Relationship Id="rId148" Type="http://schemas.openxmlformats.org/officeDocument/2006/relationships/image" Target="../media/image1735.png"/><Relationship Id="rId169" Type="http://schemas.openxmlformats.org/officeDocument/2006/relationships/customXml" Target="../ink/ink1987.xml"/><Relationship Id="rId4" Type="http://schemas.openxmlformats.org/officeDocument/2006/relationships/customXml" Target="../ink/ink1904.xml"/><Relationship Id="rId180" Type="http://schemas.openxmlformats.org/officeDocument/2006/relationships/image" Target="../media/image1751.png"/><Relationship Id="rId215" Type="http://schemas.openxmlformats.org/officeDocument/2006/relationships/customXml" Target="../ink/ink2010.xml"/><Relationship Id="rId236" Type="http://schemas.openxmlformats.org/officeDocument/2006/relationships/image" Target="../media/image1648.png"/><Relationship Id="rId257" Type="http://schemas.openxmlformats.org/officeDocument/2006/relationships/customXml" Target="../ink/ink2031.xml"/><Relationship Id="rId278" Type="http://schemas.openxmlformats.org/officeDocument/2006/relationships/image" Target="../media/image1878.png"/><Relationship Id="rId303" Type="http://schemas.openxmlformats.org/officeDocument/2006/relationships/customXml" Target="../ink/ink2054.xml"/><Relationship Id="rId42" Type="http://schemas.openxmlformats.org/officeDocument/2006/relationships/customXml" Target="../ink/ink1923.xml"/><Relationship Id="rId84" Type="http://schemas.openxmlformats.org/officeDocument/2006/relationships/customXml" Target="../ink/ink1944.xml"/><Relationship Id="rId138" Type="http://schemas.openxmlformats.org/officeDocument/2006/relationships/image" Target="../media/image1730.png"/><Relationship Id="rId191" Type="http://schemas.openxmlformats.org/officeDocument/2006/relationships/customXml" Target="../ink/ink1998.xml"/><Relationship Id="rId205" Type="http://schemas.openxmlformats.org/officeDocument/2006/relationships/customXml" Target="../ink/ink2005.xml"/><Relationship Id="rId247" Type="http://schemas.openxmlformats.org/officeDocument/2006/relationships/customXml" Target="../ink/ink2026.xml"/><Relationship Id="rId107" Type="http://schemas.openxmlformats.org/officeDocument/2006/relationships/image" Target="../media/image1854.png"/><Relationship Id="rId289" Type="http://schemas.openxmlformats.org/officeDocument/2006/relationships/customXml" Target="../ink/ink2047.xml"/><Relationship Id="rId11" Type="http://schemas.openxmlformats.org/officeDocument/2006/relationships/image" Target="../media/image1807.png"/><Relationship Id="rId53" Type="http://schemas.openxmlformats.org/officeDocument/2006/relationships/image" Target="../media/image1828.png"/><Relationship Id="rId149" Type="http://schemas.openxmlformats.org/officeDocument/2006/relationships/customXml" Target="../ink/ink1977.xml"/><Relationship Id="rId314" Type="http://schemas.openxmlformats.org/officeDocument/2006/relationships/customXml" Target="../ink/ink2060.xml"/><Relationship Id="rId95" Type="http://schemas.openxmlformats.org/officeDocument/2006/relationships/image" Target="../media/image1848.png"/><Relationship Id="rId160" Type="http://schemas.openxmlformats.org/officeDocument/2006/relationships/image" Target="../media/image1741.png"/><Relationship Id="rId216" Type="http://schemas.openxmlformats.org/officeDocument/2006/relationships/image" Target="../media/image1769.png"/><Relationship Id="rId258" Type="http://schemas.openxmlformats.org/officeDocument/2006/relationships/image" Target="../media/image1868.png"/><Relationship Id="rId22" Type="http://schemas.openxmlformats.org/officeDocument/2006/relationships/customXml" Target="../ink/ink1913.xml"/><Relationship Id="rId64" Type="http://schemas.openxmlformats.org/officeDocument/2006/relationships/customXml" Target="../ink/ink1934.xml"/><Relationship Id="rId118" Type="http://schemas.openxmlformats.org/officeDocument/2006/relationships/image" Target="../media/image1720.png"/><Relationship Id="rId171" Type="http://schemas.openxmlformats.org/officeDocument/2006/relationships/customXml" Target="../ink/ink1988.xml"/><Relationship Id="rId227" Type="http://schemas.openxmlformats.org/officeDocument/2006/relationships/customXml" Target="../ink/ink2016.xml"/><Relationship Id="rId269" Type="http://schemas.openxmlformats.org/officeDocument/2006/relationships/customXml" Target="../ink/ink2037.xml"/><Relationship Id="rId33" Type="http://schemas.openxmlformats.org/officeDocument/2006/relationships/image" Target="../media/image1818.png"/><Relationship Id="rId129" Type="http://schemas.openxmlformats.org/officeDocument/2006/relationships/customXml" Target="../ink/ink1967.xml"/><Relationship Id="rId280" Type="http://schemas.openxmlformats.org/officeDocument/2006/relationships/image" Target="../media/image1879.png"/><Relationship Id="rId75" Type="http://schemas.openxmlformats.org/officeDocument/2006/relationships/image" Target="../media/image1839.png"/><Relationship Id="rId140" Type="http://schemas.openxmlformats.org/officeDocument/2006/relationships/image" Target="../media/image1731.png"/><Relationship Id="rId182" Type="http://schemas.openxmlformats.org/officeDocument/2006/relationships/image" Target="../media/image1752.png"/><Relationship Id="rId6" Type="http://schemas.openxmlformats.org/officeDocument/2006/relationships/customXml" Target="../ink/ink1905.xml"/><Relationship Id="rId238" Type="http://schemas.openxmlformats.org/officeDocument/2006/relationships/image" Target="../media/image1859.png"/><Relationship Id="rId291" Type="http://schemas.openxmlformats.org/officeDocument/2006/relationships/customXml" Target="../ink/ink2048.xml"/><Relationship Id="rId305" Type="http://schemas.openxmlformats.org/officeDocument/2006/relationships/customXml" Target="../ink/ink2055.xml"/><Relationship Id="rId44" Type="http://schemas.openxmlformats.org/officeDocument/2006/relationships/customXml" Target="../ink/ink1924.xml"/><Relationship Id="rId86" Type="http://schemas.openxmlformats.org/officeDocument/2006/relationships/customXml" Target="../ink/ink1945.xml"/><Relationship Id="rId151" Type="http://schemas.openxmlformats.org/officeDocument/2006/relationships/customXml" Target="../ink/ink197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20.xml"/><Relationship Id="rId299" Type="http://schemas.openxmlformats.org/officeDocument/2006/relationships/customXml" Target="../ink/ink2212.xml"/><Relationship Id="rId21" Type="http://schemas.openxmlformats.org/officeDocument/2006/relationships/customXml" Target="../ink/ink2072.xml"/><Relationship Id="rId63" Type="http://schemas.openxmlformats.org/officeDocument/2006/relationships/customXml" Target="../ink/ink2093.xml"/><Relationship Id="rId159" Type="http://schemas.openxmlformats.org/officeDocument/2006/relationships/customXml" Target="../ink/ink2141.xml"/><Relationship Id="rId324" Type="http://schemas.openxmlformats.org/officeDocument/2006/relationships/image" Target="../media/image2054.png"/><Relationship Id="rId366" Type="http://schemas.openxmlformats.org/officeDocument/2006/relationships/image" Target="../media/image2075.png"/><Relationship Id="rId170" Type="http://schemas.openxmlformats.org/officeDocument/2006/relationships/image" Target="../media/image1979.png"/><Relationship Id="rId226" Type="http://schemas.openxmlformats.org/officeDocument/2006/relationships/customXml" Target="../ink/ink2175.xml"/><Relationship Id="rId268" Type="http://schemas.openxmlformats.org/officeDocument/2006/relationships/image" Target="../media/image2026.png"/><Relationship Id="rId32" Type="http://schemas.openxmlformats.org/officeDocument/2006/relationships/image" Target="../media/image1910.png"/><Relationship Id="rId74" Type="http://schemas.openxmlformats.org/officeDocument/2006/relationships/image" Target="../media/image1931.png"/><Relationship Id="rId128" Type="http://schemas.openxmlformats.org/officeDocument/2006/relationships/image" Target="../media/image1958.png"/><Relationship Id="rId335" Type="http://schemas.openxmlformats.org/officeDocument/2006/relationships/customXml" Target="../ink/ink2230.xml"/><Relationship Id="rId377" Type="http://schemas.openxmlformats.org/officeDocument/2006/relationships/customXml" Target="../ink/ink2251.xml"/><Relationship Id="rId5" Type="http://schemas.openxmlformats.org/officeDocument/2006/relationships/image" Target="../media/image1648.png"/><Relationship Id="rId181" Type="http://schemas.openxmlformats.org/officeDocument/2006/relationships/customXml" Target="../ink/ink2152.xml"/><Relationship Id="rId237" Type="http://schemas.openxmlformats.org/officeDocument/2006/relationships/image" Target="../media/image2012.png"/><Relationship Id="rId402" Type="http://schemas.openxmlformats.org/officeDocument/2006/relationships/image" Target="../media/image2093.png"/><Relationship Id="rId279" Type="http://schemas.openxmlformats.org/officeDocument/2006/relationships/customXml" Target="../ink/ink2202.xml"/><Relationship Id="rId43" Type="http://schemas.openxmlformats.org/officeDocument/2006/relationships/customXml" Target="../ink/ink2083.xml"/><Relationship Id="rId139" Type="http://schemas.openxmlformats.org/officeDocument/2006/relationships/customXml" Target="../ink/ink2131.xml"/><Relationship Id="rId290" Type="http://schemas.openxmlformats.org/officeDocument/2006/relationships/image" Target="../media/image2037.png"/><Relationship Id="rId304" Type="http://schemas.openxmlformats.org/officeDocument/2006/relationships/image" Target="../media/image2044.png"/><Relationship Id="rId346" Type="http://schemas.openxmlformats.org/officeDocument/2006/relationships/image" Target="../media/image2065.png"/><Relationship Id="rId388" Type="http://schemas.openxmlformats.org/officeDocument/2006/relationships/image" Target="../media/image2086.png"/><Relationship Id="rId85" Type="http://schemas.openxmlformats.org/officeDocument/2006/relationships/customXml" Target="../ink/ink2104.xml"/><Relationship Id="rId150" Type="http://schemas.openxmlformats.org/officeDocument/2006/relationships/image" Target="../media/image1969.png"/><Relationship Id="rId192" Type="http://schemas.openxmlformats.org/officeDocument/2006/relationships/customXml" Target="../ink/ink2158.xml"/><Relationship Id="rId206" Type="http://schemas.openxmlformats.org/officeDocument/2006/relationships/customXml" Target="../ink/ink2165.xml"/><Relationship Id="rId413" Type="http://schemas.openxmlformats.org/officeDocument/2006/relationships/customXml" Target="../ink/ink2269.xml"/><Relationship Id="rId248" Type="http://schemas.openxmlformats.org/officeDocument/2006/relationships/customXml" Target="../ink/ink2186.xml"/><Relationship Id="rId12" Type="http://schemas.openxmlformats.org/officeDocument/2006/relationships/customXml" Target="../ink/ink2067.xml"/><Relationship Id="rId108" Type="http://schemas.openxmlformats.org/officeDocument/2006/relationships/image" Target="../media/image1948.png"/><Relationship Id="rId315" Type="http://schemas.openxmlformats.org/officeDocument/2006/relationships/customXml" Target="../ink/ink2220.xml"/><Relationship Id="rId357" Type="http://schemas.openxmlformats.org/officeDocument/2006/relationships/customXml" Target="../ink/ink2241.xml"/><Relationship Id="rId54" Type="http://schemas.openxmlformats.org/officeDocument/2006/relationships/image" Target="../media/image1921.png"/><Relationship Id="rId96" Type="http://schemas.openxmlformats.org/officeDocument/2006/relationships/image" Target="../media/image1942.png"/><Relationship Id="rId161" Type="http://schemas.openxmlformats.org/officeDocument/2006/relationships/customXml" Target="../ink/ink2142.xml"/><Relationship Id="rId217" Type="http://schemas.openxmlformats.org/officeDocument/2006/relationships/image" Target="../media/image2002.png"/><Relationship Id="rId399" Type="http://schemas.openxmlformats.org/officeDocument/2006/relationships/customXml" Target="../ink/ink2262.xml"/><Relationship Id="rId259" Type="http://schemas.openxmlformats.org/officeDocument/2006/relationships/customXml" Target="../ink/ink2192.xml"/><Relationship Id="rId23" Type="http://schemas.openxmlformats.org/officeDocument/2006/relationships/customXml" Target="../ink/ink2073.xml"/><Relationship Id="rId119" Type="http://schemas.openxmlformats.org/officeDocument/2006/relationships/customXml" Target="../ink/ink2121.xml"/><Relationship Id="rId270" Type="http://schemas.openxmlformats.org/officeDocument/2006/relationships/image" Target="../media/image2027.png"/><Relationship Id="rId326" Type="http://schemas.openxmlformats.org/officeDocument/2006/relationships/image" Target="../media/image2055.png"/><Relationship Id="rId65" Type="http://schemas.openxmlformats.org/officeDocument/2006/relationships/customXml" Target="../ink/ink2094.xml"/><Relationship Id="rId130" Type="http://schemas.openxmlformats.org/officeDocument/2006/relationships/image" Target="../media/image1959.png"/><Relationship Id="rId368" Type="http://schemas.openxmlformats.org/officeDocument/2006/relationships/image" Target="../media/image2076.png"/><Relationship Id="rId172" Type="http://schemas.openxmlformats.org/officeDocument/2006/relationships/image" Target="../media/image1980.png"/><Relationship Id="rId228" Type="http://schemas.openxmlformats.org/officeDocument/2006/relationships/customXml" Target="../ink/ink2176.xml"/><Relationship Id="rId281" Type="http://schemas.openxmlformats.org/officeDocument/2006/relationships/customXml" Target="../ink/ink2203.xml"/><Relationship Id="rId337" Type="http://schemas.openxmlformats.org/officeDocument/2006/relationships/customXml" Target="../ink/ink2231.xml"/><Relationship Id="rId34" Type="http://schemas.openxmlformats.org/officeDocument/2006/relationships/image" Target="../media/image1911.png"/><Relationship Id="rId76" Type="http://schemas.openxmlformats.org/officeDocument/2006/relationships/image" Target="../media/image1932.png"/><Relationship Id="rId141" Type="http://schemas.openxmlformats.org/officeDocument/2006/relationships/customXml" Target="../ink/ink2132.xml"/><Relationship Id="rId379" Type="http://schemas.openxmlformats.org/officeDocument/2006/relationships/customXml" Target="../ink/ink2252.xml"/><Relationship Id="rId7" Type="http://schemas.openxmlformats.org/officeDocument/2006/relationships/image" Target="../media/image1898.png"/><Relationship Id="rId183" Type="http://schemas.openxmlformats.org/officeDocument/2006/relationships/customXml" Target="../ink/ink2153.xml"/><Relationship Id="rId239" Type="http://schemas.openxmlformats.org/officeDocument/2006/relationships/image" Target="../media/image2013.png"/><Relationship Id="rId390" Type="http://schemas.openxmlformats.org/officeDocument/2006/relationships/image" Target="../media/image2087.png"/><Relationship Id="rId404" Type="http://schemas.openxmlformats.org/officeDocument/2006/relationships/image" Target="../media/image1836.png"/><Relationship Id="rId250" Type="http://schemas.openxmlformats.org/officeDocument/2006/relationships/customXml" Target="../ink/ink2187.xml"/><Relationship Id="rId292" Type="http://schemas.openxmlformats.org/officeDocument/2006/relationships/image" Target="../media/image2038.png"/><Relationship Id="rId306" Type="http://schemas.openxmlformats.org/officeDocument/2006/relationships/image" Target="../media/image2045.png"/><Relationship Id="rId45" Type="http://schemas.openxmlformats.org/officeDocument/2006/relationships/customXml" Target="../ink/ink2084.xml"/><Relationship Id="rId87" Type="http://schemas.openxmlformats.org/officeDocument/2006/relationships/customXml" Target="../ink/ink2105.xml"/><Relationship Id="rId110" Type="http://schemas.openxmlformats.org/officeDocument/2006/relationships/image" Target="../media/image1949.png"/><Relationship Id="rId348" Type="http://schemas.openxmlformats.org/officeDocument/2006/relationships/image" Target="../media/image2066.png"/><Relationship Id="rId152" Type="http://schemas.openxmlformats.org/officeDocument/2006/relationships/image" Target="../media/image1970.png"/><Relationship Id="rId194" Type="http://schemas.openxmlformats.org/officeDocument/2006/relationships/customXml" Target="../ink/ink2159.xml"/><Relationship Id="rId208" Type="http://schemas.openxmlformats.org/officeDocument/2006/relationships/customXml" Target="../ink/ink2166.xml"/><Relationship Id="rId415" Type="http://schemas.openxmlformats.org/officeDocument/2006/relationships/customXml" Target="../ink/ink2270.xml"/><Relationship Id="rId261" Type="http://schemas.openxmlformats.org/officeDocument/2006/relationships/customXml" Target="../ink/ink2193.xml"/><Relationship Id="rId14" Type="http://schemas.openxmlformats.org/officeDocument/2006/relationships/customXml" Target="../ink/ink2068.xml"/><Relationship Id="rId56" Type="http://schemas.openxmlformats.org/officeDocument/2006/relationships/image" Target="../media/image1922.png"/><Relationship Id="rId317" Type="http://schemas.openxmlformats.org/officeDocument/2006/relationships/customXml" Target="../ink/ink2221.xml"/><Relationship Id="rId359" Type="http://schemas.openxmlformats.org/officeDocument/2006/relationships/customXml" Target="../ink/ink2242.xml"/><Relationship Id="rId98" Type="http://schemas.openxmlformats.org/officeDocument/2006/relationships/image" Target="../media/image1943.png"/><Relationship Id="rId121" Type="http://schemas.openxmlformats.org/officeDocument/2006/relationships/customXml" Target="../ink/ink2122.xml"/><Relationship Id="rId163" Type="http://schemas.openxmlformats.org/officeDocument/2006/relationships/customXml" Target="../ink/ink2143.xml"/><Relationship Id="rId219" Type="http://schemas.openxmlformats.org/officeDocument/2006/relationships/image" Target="../media/image2003.png"/><Relationship Id="rId370" Type="http://schemas.openxmlformats.org/officeDocument/2006/relationships/image" Target="../media/image2077.png"/><Relationship Id="rId230" Type="http://schemas.openxmlformats.org/officeDocument/2006/relationships/customXml" Target="../ink/ink2177.xml"/><Relationship Id="rId25" Type="http://schemas.openxmlformats.org/officeDocument/2006/relationships/customXml" Target="../ink/ink2074.xml"/><Relationship Id="rId67" Type="http://schemas.openxmlformats.org/officeDocument/2006/relationships/customXml" Target="../ink/ink2095.xml"/><Relationship Id="rId272" Type="http://schemas.openxmlformats.org/officeDocument/2006/relationships/image" Target="../media/image2028.png"/><Relationship Id="rId328" Type="http://schemas.openxmlformats.org/officeDocument/2006/relationships/image" Target="../media/image2056.png"/><Relationship Id="rId132" Type="http://schemas.openxmlformats.org/officeDocument/2006/relationships/image" Target="../media/image1960.png"/><Relationship Id="rId174" Type="http://schemas.openxmlformats.org/officeDocument/2006/relationships/image" Target="../media/image1981.png"/><Relationship Id="rId381" Type="http://schemas.openxmlformats.org/officeDocument/2006/relationships/customXml" Target="../ink/ink2253.xml"/><Relationship Id="rId241" Type="http://schemas.openxmlformats.org/officeDocument/2006/relationships/image" Target="../media/image2014.png"/><Relationship Id="rId36" Type="http://schemas.openxmlformats.org/officeDocument/2006/relationships/image" Target="../media/image1912.png"/><Relationship Id="rId283" Type="http://schemas.openxmlformats.org/officeDocument/2006/relationships/customXml" Target="../ink/ink2204.xml"/><Relationship Id="rId339" Type="http://schemas.openxmlformats.org/officeDocument/2006/relationships/customXml" Target="../ink/ink2232.xml"/><Relationship Id="rId78" Type="http://schemas.openxmlformats.org/officeDocument/2006/relationships/image" Target="../media/image1933.png"/><Relationship Id="rId101" Type="http://schemas.openxmlformats.org/officeDocument/2006/relationships/customXml" Target="../ink/ink2112.xml"/><Relationship Id="rId143" Type="http://schemas.openxmlformats.org/officeDocument/2006/relationships/customXml" Target="../ink/ink2133.xml"/><Relationship Id="rId185" Type="http://schemas.openxmlformats.org/officeDocument/2006/relationships/customXml" Target="../ink/ink2154.xml"/><Relationship Id="rId350" Type="http://schemas.openxmlformats.org/officeDocument/2006/relationships/image" Target="../media/image2067.png"/><Relationship Id="rId406" Type="http://schemas.openxmlformats.org/officeDocument/2006/relationships/image" Target="../media/image2094.png"/><Relationship Id="rId9" Type="http://schemas.openxmlformats.org/officeDocument/2006/relationships/image" Target="../media/image1899.png"/><Relationship Id="rId210" Type="http://schemas.openxmlformats.org/officeDocument/2006/relationships/customXml" Target="../ink/ink2167.xml"/><Relationship Id="rId392" Type="http://schemas.openxmlformats.org/officeDocument/2006/relationships/image" Target="../media/image2088.png"/><Relationship Id="rId252" Type="http://schemas.openxmlformats.org/officeDocument/2006/relationships/customXml" Target="../ink/ink2188.xml"/><Relationship Id="rId294" Type="http://schemas.openxmlformats.org/officeDocument/2006/relationships/image" Target="../media/image2039.png"/><Relationship Id="rId308" Type="http://schemas.openxmlformats.org/officeDocument/2006/relationships/image" Target="../media/image2046.png"/><Relationship Id="rId47" Type="http://schemas.openxmlformats.org/officeDocument/2006/relationships/customXml" Target="../ink/ink2085.xml"/><Relationship Id="rId89" Type="http://schemas.openxmlformats.org/officeDocument/2006/relationships/customXml" Target="../ink/ink2106.xml"/><Relationship Id="rId112" Type="http://schemas.openxmlformats.org/officeDocument/2006/relationships/image" Target="../media/image1950.png"/><Relationship Id="rId154" Type="http://schemas.openxmlformats.org/officeDocument/2006/relationships/image" Target="../media/image1971.png"/><Relationship Id="rId361" Type="http://schemas.openxmlformats.org/officeDocument/2006/relationships/customXml" Target="../ink/ink2243.xml"/><Relationship Id="rId196" Type="http://schemas.openxmlformats.org/officeDocument/2006/relationships/customXml" Target="../ink/ink2160.xml"/><Relationship Id="rId417" Type="http://schemas.openxmlformats.org/officeDocument/2006/relationships/customXml" Target="../ink/ink2271.xml"/><Relationship Id="rId16" Type="http://schemas.openxmlformats.org/officeDocument/2006/relationships/customXml" Target="../ink/ink2069.xml"/><Relationship Id="rId221" Type="http://schemas.openxmlformats.org/officeDocument/2006/relationships/image" Target="../media/image2004.png"/><Relationship Id="rId263" Type="http://schemas.openxmlformats.org/officeDocument/2006/relationships/customXml" Target="../ink/ink2194.xml"/><Relationship Id="rId319" Type="http://schemas.openxmlformats.org/officeDocument/2006/relationships/customXml" Target="../ink/ink2222.xml"/><Relationship Id="rId58" Type="http://schemas.openxmlformats.org/officeDocument/2006/relationships/image" Target="../media/image1923.png"/><Relationship Id="rId123" Type="http://schemas.openxmlformats.org/officeDocument/2006/relationships/customXml" Target="../ink/ink2123.xml"/><Relationship Id="rId330" Type="http://schemas.openxmlformats.org/officeDocument/2006/relationships/image" Target="../media/image2057.png"/><Relationship Id="rId165" Type="http://schemas.openxmlformats.org/officeDocument/2006/relationships/customXml" Target="../ink/ink2144.xml"/><Relationship Id="rId372" Type="http://schemas.openxmlformats.org/officeDocument/2006/relationships/image" Target="../media/image2078.png"/><Relationship Id="rId232" Type="http://schemas.openxmlformats.org/officeDocument/2006/relationships/customXml" Target="../ink/ink2178.xml"/><Relationship Id="rId274" Type="http://schemas.openxmlformats.org/officeDocument/2006/relationships/image" Target="../media/image2029.png"/><Relationship Id="rId27" Type="http://schemas.openxmlformats.org/officeDocument/2006/relationships/customXml" Target="../ink/ink2075.xml"/><Relationship Id="rId69" Type="http://schemas.openxmlformats.org/officeDocument/2006/relationships/customXml" Target="../ink/ink2096.xml"/><Relationship Id="rId134" Type="http://schemas.openxmlformats.org/officeDocument/2006/relationships/image" Target="../media/image1961.png"/><Relationship Id="rId80" Type="http://schemas.openxmlformats.org/officeDocument/2006/relationships/image" Target="../media/image1934.png"/><Relationship Id="rId176" Type="http://schemas.openxmlformats.org/officeDocument/2006/relationships/image" Target="../media/image1982.png"/><Relationship Id="rId341" Type="http://schemas.openxmlformats.org/officeDocument/2006/relationships/customXml" Target="../ink/ink2233.xml"/><Relationship Id="rId383" Type="http://schemas.openxmlformats.org/officeDocument/2006/relationships/customXml" Target="../ink/ink2254.xml"/><Relationship Id="rId201" Type="http://schemas.openxmlformats.org/officeDocument/2006/relationships/image" Target="../media/image1994.png"/><Relationship Id="rId222" Type="http://schemas.openxmlformats.org/officeDocument/2006/relationships/customXml" Target="../ink/ink2173.xml"/><Relationship Id="rId243" Type="http://schemas.openxmlformats.org/officeDocument/2006/relationships/image" Target="../media/image2015.png"/><Relationship Id="rId264" Type="http://schemas.openxmlformats.org/officeDocument/2006/relationships/image" Target="../media/image2024.png"/><Relationship Id="rId285" Type="http://schemas.openxmlformats.org/officeDocument/2006/relationships/customXml" Target="../ink/ink2205.xml"/><Relationship Id="rId17" Type="http://schemas.openxmlformats.org/officeDocument/2006/relationships/image" Target="../media/image1903.png"/><Relationship Id="rId38" Type="http://schemas.openxmlformats.org/officeDocument/2006/relationships/image" Target="../media/image1913.png"/><Relationship Id="rId59" Type="http://schemas.openxmlformats.org/officeDocument/2006/relationships/customXml" Target="../ink/ink2091.xml"/><Relationship Id="rId103" Type="http://schemas.openxmlformats.org/officeDocument/2006/relationships/customXml" Target="../ink/ink2113.xml"/><Relationship Id="rId124" Type="http://schemas.openxmlformats.org/officeDocument/2006/relationships/image" Target="../media/image1956.png"/><Relationship Id="rId310" Type="http://schemas.openxmlformats.org/officeDocument/2006/relationships/image" Target="../media/image2047.png"/><Relationship Id="rId70" Type="http://schemas.openxmlformats.org/officeDocument/2006/relationships/image" Target="../media/image1929.png"/><Relationship Id="rId91" Type="http://schemas.openxmlformats.org/officeDocument/2006/relationships/customXml" Target="../ink/ink2107.xml"/><Relationship Id="rId145" Type="http://schemas.openxmlformats.org/officeDocument/2006/relationships/customXml" Target="../ink/ink2134.xml"/><Relationship Id="rId166" Type="http://schemas.openxmlformats.org/officeDocument/2006/relationships/image" Target="../media/image1977.png"/><Relationship Id="rId187" Type="http://schemas.openxmlformats.org/officeDocument/2006/relationships/image" Target="../media/image1987.png"/><Relationship Id="rId331" Type="http://schemas.openxmlformats.org/officeDocument/2006/relationships/customXml" Target="../ink/ink2228.xml"/><Relationship Id="rId352" Type="http://schemas.openxmlformats.org/officeDocument/2006/relationships/image" Target="../media/image2068.png"/><Relationship Id="rId373" Type="http://schemas.openxmlformats.org/officeDocument/2006/relationships/customXml" Target="../ink/ink2249.xml"/><Relationship Id="rId394" Type="http://schemas.openxmlformats.org/officeDocument/2006/relationships/image" Target="../media/image2089.png"/><Relationship Id="rId408" Type="http://schemas.openxmlformats.org/officeDocument/2006/relationships/image" Target="../media/image209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68.xml"/><Relationship Id="rId233" Type="http://schemas.openxmlformats.org/officeDocument/2006/relationships/image" Target="../media/image2010.png"/><Relationship Id="rId254" Type="http://schemas.openxmlformats.org/officeDocument/2006/relationships/customXml" Target="../ink/ink2189.xml"/><Relationship Id="rId28" Type="http://schemas.openxmlformats.org/officeDocument/2006/relationships/image" Target="../media/image1908.png"/><Relationship Id="rId49" Type="http://schemas.openxmlformats.org/officeDocument/2006/relationships/customXml" Target="../ink/ink2086.xml"/><Relationship Id="rId114" Type="http://schemas.openxmlformats.org/officeDocument/2006/relationships/image" Target="../media/image1951.png"/><Relationship Id="rId275" Type="http://schemas.openxmlformats.org/officeDocument/2006/relationships/customXml" Target="../ink/ink2200.xml"/><Relationship Id="rId296" Type="http://schemas.openxmlformats.org/officeDocument/2006/relationships/image" Target="../media/image2040.png"/><Relationship Id="rId300" Type="http://schemas.openxmlformats.org/officeDocument/2006/relationships/image" Target="../media/image2042.png"/><Relationship Id="rId60" Type="http://schemas.openxmlformats.org/officeDocument/2006/relationships/image" Target="../media/image1924.png"/><Relationship Id="rId81" Type="http://schemas.openxmlformats.org/officeDocument/2006/relationships/customXml" Target="../ink/ink2102.xml"/><Relationship Id="rId135" Type="http://schemas.openxmlformats.org/officeDocument/2006/relationships/customXml" Target="../ink/ink2129.xml"/><Relationship Id="rId156" Type="http://schemas.openxmlformats.org/officeDocument/2006/relationships/image" Target="../media/image1972.png"/><Relationship Id="rId177" Type="http://schemas.openxmlformats.org/officeDocument/2006/relationships/customXml" Target="../ink/ink2150.xml"/><Relationship Id="rId198" Type="http://schemas.openxmlformats.org/officeDocument/2006/relationships/customXml" Target="../ink/ink2161.xml"/><Relationship Id="rId321" Type="http://schemas.openxmlformats.org/officeDocument/2006/relationships/customXml" Target="../ink/ink2223.xml"/><Relationship Id="rId342" Type="http://schemas.openxmlformats.org/officeDocument/2006/relationships/image" Target="../media/image2063.png"/><Relationship Id="rId363" Type="http://schemas.openxmlformats.org/officeDocument/2006/relationships/customXml" Target="../ink/ink2244.xml"/><Relationship Id="rId384" Type="http://schemas.openxmlformats.org/officeDocument/2006/relationships/image" Target="../media/image2084.png"/><Relationship Id="rId202" Type="http://schemas.openxmlformats.org/officeDocument/2006/relationships/customXml" Target="../ink/ink2163.xml"/><Relationship Id="rId223" Type="http://schemas.openxmlformats.org/officeDocument/2006/relationships/image" Target="../media/image2005.png"/><Relationship Id="rId244" Type="http://schemas.openxmlformats.org/officeDocument/2006/relationships/customXml" Target="../ink/ink2184.xml"/><Relationship Id="rId18" Type="http://schemas.openxmlformats.org/officeDocument/2006/relationships/customXml" Target="../ink/ink2070.xml"/><Relationship Id="rId39" Type="http://schemas.openxmlformats.org/officeDocument/2006/relationships/customXml" Target="../ink/ink2081.xml"/><Relationship Id="rId265" Type="http://schemas.openxmlformats.org/officeDocument/2006/relationships/customXml" Target="../ink/ink2195.xml"/><Relationship Id="rId286" Type="http://schemas.openxmlformats.org/officeDocument/2006/relationships/image" Target="../media/image2035.png"/><Relationship Id="rId50" Type="http://schemas.openxmlformats.org/officeDocument/2006/relationships/image" Target="../media/image1919.png"/><Relationship Id="rId104" Type="http://schemas.openxmlformats.org/officeDocument/2006/relationships/image" Target="../media/image1946.png"/><Relationship Id="rId125" Type="http://schemas.openxmlformats.org/officeDocument/2006/relationships/customXml" Target="../ink/ink2124.xml"/><Relationship Id="rId146" Type="http://schemas.openxmlformats.org/officeDocument/2006/relationships/image" Target="../media/image1967.png"/><Relationship Id="rId167" Type="http://schemas.openxmlformats.org/officeDocument/2006/relationships/customXml" Target="../ink/ink2145.xml"/><Relationship Id="rId188" Type="http://schemas.openxmlformats.org/officeDocument/2006/relationships/customXml" Target="../ink/ink2156.xml"/><Relationship Id="rId311" Type="http://schemas.openxmlformats.org/officeDocument/2006/relationships/customXml" Target="../ink/ink2218.xml"/><Relationship Id="rId332" Type="http://schemas.openxmlformats.org/officeDocument/2006/relationships/image" Target="../media/image2058.png"/><Relationship Id="rId353" Type="http://schemas.openxmlformats.org/officeDocument/2006/relationships/customXml" Target="../ink/ink2239.xml"/><Relationship Id="rId374" Type="http://schemas.openxmlformats.org/officeDocument/2006/relationships/image" Target="../media/image2079.png"/><Relationship Id="rId395" Type="http://schemas.openxmlformats.org/officeDocument/2006/relationships/customXml" Target="../ink/ink2260.xml"/><Relationship Id="rId409" Type="http://schemas.openxmlformats.org/officeDocument/2006/relationships/customXml" Target="../ink/ink2267.xml"/><Relationship Id="rId71" Type="http://schemas.openxmlformats.org/officeDocument/2006/relationships/customXml" Target="../ink/ink2097.xml"/><Relationship Id="rId92" Type="http://schemas.openxmlformats.org/officeDocument/2006/relationships/image" Target="../media/image1940.png"/><Relationship Id="rId213" Type="http://schemas.openxmlformats.org/officeDocument/2006/relationships/image" Target="../media/image2000.png"/><Relationship Id="rId234" Type="http://schemas.openxmlformats.org/officeDocument/2006/relationships/customXml" Target="../ink/ink2179.xml"/><Relationship Id="rId2" Type="http://schemas.openxmlformats.org/officeDocument/2006/relationships/customXml" Target="../ink/ink2062.xml"/><Relationship Id="rId29" Type="http://schemas.openxmlformats.org/officeDocument/2006/relationships/customXml" Target="../ink/ink2076.xml"/><Relationship Id="rId255" Type="http://schemas.openxmlformats.org/officeDocument/2006/relationships/image" Target="../media/image1659.png"/><Relationship Id="rId276" Type="http://schemas.openxmlformats.org/officeDocument/2006/relationships/image" Target="../media/image2030.png"/><Relationship Id="rId297" Type="http://schemas.openxmlformats.org/officeDocument/2006/relationships/customXml" Target="../ink/ink2211.xml"/><Relationship Id="rId40" Type="http://schemas.openxmlformats.org/officeDocument/2006/relationships/image" Target="../media/image1914.png"/><Relationship Id="rId115" Type="http://schemas.openxmlformats.org/officeDocument/2006/relationships/customXml" Target="../ink/ink2119.xml"/><Relationship Id="rId136" Type="http://schemas.openxmlformats.org/officeDocument/2006/relationships/image" Target="../media/image1962.png"/><Relationship Id="rId157" Type="http://schemas.openxmlformats.org/officeDocument/2006/relationships/customXml" Target="../ink/ink2140.xml"/><Relationship Id="rId178" Type="http://schemas.openxmlformats.org/officeDocument/2006/relationships/image" Target="../media/image1983.png"/><Relationship Id="rId301" Type="http://schemas.openxmlformats.org/officeDocument/2006/relationships/customXml" Target="../ink/ink2213.xml"/><Relationship Id="rId322" Type="http://schemas.openxmlformats.org/officeDocument/2006/relationships/image" Target="../media/image2053.png"/><Relationship Id="rId343" Type="http://schemas.openxmlformats.org/officeDocument/2006/relationships/customXml" Target="../ink/ink2234.xml"/><Relationship Id="rId364" Type="http://schemas.openxmlformats.org/officeDocument/2006/relationships/image" Target="../media/image2074.png"/><Relationship Id="rId61" Type="http://schemas.openxmlformats.org/officeDocument/2006/relationships/customXml" Target="../ink/ink2092.xml"/><Relationship Id="rId82" Type="http://schemas.openxmlformats.org/officeDocument/2006/relationships/image" Target="../media/image1935.png"/><Relationship Id="rId199" Type="http://schemas.openxmlformats.org/officeDocument/2006/relationships/image" Target="../media/image1993.png"/><Relationship Id="rId203" Type="http://schemas.openxmlformats.org/officeDocument/2006/relationships/image" Target="../media/image1995.png"/><Relationship Id="rId385" Type="http://schemas.openxmlformats.org/officeDocument/2006/relationships/customXml" Target="../ink/ink2255.xml"/><Relationship Id="rId19" Type="http://schemas.openxmlformats.org/officeDocument/2006/relationships/image" Target="../media/image1904.png"/><Relationship Id="rId224" Type="http://schemas.openxmlformats.org/officeDocument/2006/relationships/customXml" Target="../ink/ink2174.xml"/><Relationship Id="rId245" Type="http://schemas.openxmlformats.org/officeDocument/2006/relationships/image" Target="../media/image2016.png"/><Relationship Id="rId266" Type="http://schemas.openxmlformats.org/officeDocument/2006/relationships/image" Target="../media/image2025.png"/><Relationship Id="rId287" Type="http://schemas.openxmlformats.org/officeDocument/2006/relationships/customXml" Target="../ink/ink2206.xml"/><Relationship Id="rId410" Type="http://schemas.openxmlformats.org/officeDocument/2006/relationships/image" Target="../media/image2096.png"/><Relationship Id="rId30" Type="http://schemas.openxmlformats.org/officeDocument/2006/relationships/image" Target="../media/image1909.png"/><Relationship Id="rId105" Type="http://schemas.openxmlformats.org/officeDocument/2006/relationships/customXml" Target="../ink/ink2114.xml"/><Relationship Id="rId126" Type="http://schemas.openxmlformats.org/officeDocument/2006/relationships/image" Target="../media/image1957.png"/><Relationship Id="rId147" Type="http://schemas.openxmlformats.org/officeDocument/2006/relationships/customXml" Target="../ink/ink2135.xml"/><Relationship Id="rId168" Type="http://schemas.openxmlformats.org/officeDocument/2006/relationships/image" Target="../media/image1978.png"/><Relationship Id="rId312" Type="http://schemas.openxmlformats.org/officeDocument/2006/relationships/image" Target="../media/image2048.png"/><Relationship Id="rId333" Type="http://schemas.openxmlformats.org/officeDocument/2006/relationships/customXml" Target="../ink/ink2229.xml"/><Relationship Id="rId354" Type="http://schemas.openxmlformats.org/officeDocument/2006/relationships/image" Target="../media/image2069.png"/><Relationship Id="rId51" Type="http://schemas.openxmlformats.org/officeDocument/2006/relationships/customXml" Target="../ink/ink2087.xml"/><Relationship Id="rId72" Type="http://schemas.openxmlformats.org/officeDocument/2006/relationships/image" Target="../media/image1930.png"/><Relationship Id="rId93" Type="http://schemas.openxmlformats.org/officeDocument/2006/relationships/customXml" Target="../ink/ink2108.xml"/><Relationship Id="rId189" Type="http://schemas.openxmlformats.org/officeDocument/2006/relationships/image" Target="../media/image1988.png"/><Relationship Id="rId375" Type="http://schemas.openxmlformats.org/officeDocument/2006/relationships/customXml" Target="../ink/ink2250.xml"/><Relationship Id="rId396" Type="http://schemas.openxmlformats.org/officeDocument/2006/relationships/image" Target="../media/image2090.png"/><Relationship Id="rId3" Type="http://schemas.openxmlformats.org/officeDocument/2006/relationships/image" Target="../media/image1897.png"/><Relationship Id="rId214" Type="http://schemas.openxmlformats.org/officeDocument/2006/relationships/customXml" Target="../ink/ink2169.xml"/><Relationship Id="rId235" Type="http://schemas.openxmlformats.org/officeDocument/2006/relationships/image" Target="../media/image2011.png"/><Relationship Id="rId256" Type="http://schemas.openxmlformats.org/officeDocument/2006/relationships/customXml" Target="../ink/ink2190.xml"/><Relationship Id="rId277" Type="http://schemas.openxmlformats.org/officeDocument/2006/relationships/customXml" Target="../ink/ink2201.xml"/><Relationship Id="rId298" Type="http://schemas.openxmlformats.org/officeDocument/2006/relationships/image" Target="../media/image2041.png"/><Relationship Id="rId400" Type="http://schemas.openxmlformats.org/officeDocument/2006/relationships/image" Target="../media/image2092.png"/><Relationship Id="rId116" Type="http://schemas.openxmlformats.org/officeDocument/2006/relationships/image" Target="../media/image1952.png"/><Relationship Id="rId137" Type="http://schemas.openxmlformats.org/officeDocument/2006/relationships/customXml" Target="../ink/ink2130.xml"/><Relationship Id="rId158" Type="http://schemas.openxmlformats.org/officeDocument/2006/relationships/image" Target="../media/image1973.png"/><Relationship Id="rId302" Type="http://schemas.openxmlformats.org/officeDocument/2006/relationships/image" Target="../media/image2043.png"/><Relationship Id="rId323" Type="http://schemas.openxmlformats.org/officeDocument/2006/relationships/customXml" Target="../ink/ink2224.xml"/><Relationship Id="rId344" Type="http://schemas.openxmlformats.org/officeDocument/2006/relationships/image" Target="../media/image2064.png"/><Relationship Id="rId20" Type="http://schemas.openxmlformats.org/officeDocument/2006/relationships/customXml" Target="../ink/ink2071.xml"/><Relationship Id="rId41" Type="http://schemas.openxmlformats.org/officeDocument/2006/relationships/customXml" Target="../ink/ink2082.xml"/><Relationship Id="rId62" Type="http://schemas.openxmlformats.org/officeDocument/2006/relationships/image" Target="../media/image1925.png"/><Relationship Id="rId83" Type="http://schemas.openxmlformats.org/officeDocument/2006/relationships/customXml" Target="../ink/ink2103.xml"/><Relationship Id="rId179" Type="http://schemas.openxmlformats.org/officeDocument/2006/relationships/customXml" Target="../ink/ink2151.xml"/><Relationship Id="rId365" Type="http://schemas.openxmlformats.org/officeDocument/2006/relationships/customXml" Target="../ink/ink2245.xml"/><Relationship Id="rId386" Type="http://schemas.openxmlformats.org/officeDocument/2006/relationships/image" Target="../media/image2085.png"/><Relationship Id="rId190" Type="http://schemas.openxmlformats.org/officeDocument/2006/relationships/customXml" Target="../ink/ink2157.xml"/><Relationship Id="rId204" Type="http://schemas.openxmlformats.org/officeDocument/2006/relationships/customXml" Target="../ink/ink2164.xml"/><Relationship Id="rId225" Type="http://schemas.openxmlformats.org/officeDocument/2006/relationships/image" Target="../media/image2006.png"/><Relationship Id="rId246" Type="http://schemas.openxmlformats.org/officeDocument/2006/relationships/customXml" Target="../ink/ink2185.xml"/><Relationship Id="rId267" Type="http://schemas.openxmlformats.org/officeDocument/2006/relationships/customXml" Target="../ink/ink2196.xml"/><Relationship Id="rId288" Type="http://schemas.openxmlformats.org/officeDocument/2006/relationships/image" Target="../media/image2036.png"/><Relationship Id="rId411" Type="http://schemas.openxmlformats.org/officeDocument/2006/relationships/customXml" Target="../ink/ink2268.xml"/><Relationship Id="rId106" Type="http://schemas.openxmlformats.org/officeDocument/2006/relationships/image" Target="../media/image1947.png"/><Relationship Id="rId127" Type="http://schemas.openxmlformats.org/officeDocument/2006/relationships/customXml" Target="../ink/ink2125.xml"/><Relationship Id="rId313" Type="http://schemas.openxmlformats.org/officeDocument/2006/relationships/customXml" Target="../ink/ink2219.xml"/><Relationship Id="rId10" Type="http://schemas.openxmlformats.org/officeDocument/2006/relationships/customXml" Target="../ink/ink2066.xml"/><Relationship Id="rId31" Type="http://schemas.openxmlformats.org/officeDocument/2006/relationships/customXml" Target="../ink/ink2077.xml"/><Relationship Id="rId52" Type="http://schemas.openxmlformats.org/officeDocument/2006/relationships/image" Target="../media/image1920.png"/><Relationship Id="rId73" Type="http://schemas.openxmlformats.org/officeDocument/2006/relationships/customXml" Target="../ink/ink2098.xml"/><Relationship Id="rId94" Type="http://schemas.openxmlformats.org/officeDocument/2006/relationships/image" Target="../media/image1941.png"/><Relationship Id="rId148" Type="http://schemas.openxmlformats.org/officeDocument/2006/relationships/image" Target="../media/image1968.png"/><Relationship Id="rId169" Type="http://schemas.openxmlformats.org/officeDocument/2006/relationships/customXml" Target="../ink/ink2146.xml"/><Relationship Id="rId334" Type="http://schemas.openxmlformats.org/officeDocument/2006/relationships/image" Target="../media/image2059.png"/><Relationship Id="rId355" Type="http://schemas.openxmlformats.org/officeDocument/2006/relationships/customXml" Target="../ink/ink2240.xml"/><Relationship Id="rId376" Type="http://schemas.openxmlformats.org/officeDocument/2006/relationships/image" Target="../media/image2080.png"/><Relationship Id="rId397" Type="http://schemas.openxmlformats.org/officeDocument/2006/relationships/customXml" Target="../ink/ink2261.xml"/><Relationship Id="rId4" Type="http://schemas.openxmlformats.org/officeDocument/2006/relationships/customXml" Target="../ink/ink2063.xml"/><Relationship Id="rId180" Type="http://schemas.openxmlformats.org/officeDocument/2006/relationships/image" Target="../media/image1984.png"/><Relationship Id="rId215" Type="http://schemas.openxmlformats.org/officeDocument/2006/relationships/image" Target="../media/image2001.png"/><Relationship Id="rId236" Type="http://schemas.openxmlformats.org/officeDocument/2006/relationships/customXml" Target="../ink/ink2180.xml"/><Relationship Id="rId257" Type="http://schemas.openxmlformats.org/officeDocument/2006/relationships/customXml" Target="../ink/ink2191.xml"/><Relationship Id="rId278" Type="http://schemas.openxmlformats.org/officeDocument/2006/relationships/image" Target="../media/image2031.png"/><Relationship Id="rId401" Type="http://schemas.openxmlformats.org/officeDocument/2006/relationships/customXml" Target="../ink/ink2263.xml"/><Relationship Id="rId303" Type="http://schemas.openxmlformats.org/officeDocument/2006/relationships/customXml" Target="../ink/ink2214.xml"/><Relationship Id="rId42" Type="http://schemas.openxmlformats.org/officeDocument/2006/relationships/image" Target="../media/image1915.png"/><Relationship Id="rId84" Type="http://schemas.openxmlformats.org/officeDocument/2006/relationships/image" Target="../media/image1936.png"/><Relationship Id="rId138" Type="http://schemas.openxmlformats.org/officeDocument/2006/relationships/image" Target="../media/image1963.png"/><Relationship Id="rId345" Type="http://schemas.openxmlformats.org/officeDocument/2006/relationships/customXml" Target="../ink/ink2235.xml"/><Relationship Id="rId387" Type="http://schemas.openxmlformats.org/officeDocument/2006/relationships/customXml" Target="../ink/ink2256.xml"/><Relationship Id="rId191" Type="http://schemas.openxmlformats.org/officeDocument/2006/relationships/image" Target="../media/image1989.png"/><Relationship Id="rId205" Type="http://schemas.openxmlformats.org/officeDocument/2006/relationships/image" Target="../media/image1996.png"/><Relationship Id="rId247" Type="http://schemas.openxmlformats.org/officeDocument/2006/relationships/image" Target="../media/image2017.png"/><Relationship Id="rId412" Type="http://schemas.openxmlformats.org/officeDocument/2006/relationships/image" Target="../media/image2097.png"/><Relationship Id="rId107" Type="http://schemas.openxmlformats.org/officeDocument/2006/relationships/customXml" Target="../ink/ink2115.xml"/><Relationship Id="rId289" Type="http://schemas.openxmlformats.org/officeDocument/2006/relationships/customXml" Target="../ink/ink2207.xml"/><Relationship Id="rId11" Type="http://schemas.openxmlformats.org/officeDocument/2006/relationships/image" Target="../media/image1900.png"/><Relationship Id="rId53" Type="http://schemas.openxmlformats.org/officeDocument/2006/relationships/customXml" Target="../ink/ink2088.xml"/><Relationship Id="rId149" Type="http://schemas.openxmlformats.org/officeDocument/2006/relationships/customXml" Target="../ink/ink2136.xml"/><Relationship Id="rId314" Type="http://schemas.openxmlformats.org/officeDocument/2006/relationships/image" Target="../media/image2049.png"/><Relationship Id="rId356" Type="http://schemas.openxmlformats.org/officeDocument/2006/relationships/image" Target="../media/image2070.png"/><Relationship Id="rId398" Type="http://schemas.openxmlformats.org/officeDocument/2006/relationships/image" Target="../media/image2091.png"/><Relationship Id="rId95" Type="http://schemas.openxmlformats.org/officeDocument/2006/relationships/customXml" Target="../ink/ink2109.xml"/><Relationship Id="rId160" Type="http://schemas.openxmlformats.org/officeDocument/2006/relationships/image" Target="../media/image1974.png"/><Relationship Id="rId216" Type="http://schemas.openxmlformats.org/officeDocument/2006/relationships/customXml" Target="../ink/ink2170.xml"/><Relationship Id="rId258" Type="http://schemas.openxmlformats.org/officeDocument/2006/relationships/image" Target="../media/image2021.png"/><Relationship Id="rId22" Type="http://schemas.openxmlformats.org/officeDocument/2006/relationships/image" Target="../media/image1905.png"/><Relationship Id="rId64" Type="http://schemas.openxmlformats.org/officeDocument/2006/relationships/image" Target="../media/image1926.png"/><Relationship Id="rId118" Type="http://schemas.openxmlformats.org/officeDocument/2006/relationships/image" Target="../media/image1953.png"/><Relationship Id="rId325" Type="http://schemas.openxmlformats.org/officeDocument/2006/relationships/customXml" Target="../ink/ink2225.xml"/><Relationship Id="rId367" Type="http://schemas.openxmlformats.org/officeDocument/2006/relationships/customXml" Target="../ink/ink2246.xml"/><Relationship Id="rId171" Type="http://schemas.openxmlformats.org/officeDocument/2006/relationships/customXml" Target="../ink/ink2147.xml"/><Relationship Id="rId227" Type="http://schemas.openxmlformats.org/officeDocument/2006/relationships/image" Target="../media/image2007.png"/><Relationship Id="rId269" Type="http://schemas.openxmlformats.org/officeDocument/2006/relationships/customXml" Target="../ink/ink2197.xml"/><Relationship Id="rId33" Type="http://schemas.openxmlformats.org/officeDocument/2006/relationships/customXml" Target="../ink/ink2078.xml"/><Relationship Id="rId129" Type="http://schemas.openxmlformats.org/officeDocument/2006/relationships/customXml" Target="../ink/ink2126.xml"/><Relationship Id="rId280" Type="http://schemas.openxmlformats.org/officeDocument/2006/relationships/image" Target="../media/image2032.png"/><Relationship Id="rId336" Type="http://schemas.openxmlformats.org/officeDocument/2006/relationships/image" Target="../media/image2060.png"/><Relationship Id="rId75" Type="http://schemas.openxmlformats.org/officeDocument/2006/relationships/customXml" Target="../ink/ink2099.xml"/><Relationship Id="rId140" Type="http://schemas.openxmlformats.org/officeDocument/2006/relationships/image" Target="../media/image1964.png"/><Relationship Id="rId182" Type="http://schemas.openxmlformats.org/officeDocument/2006/relationships/image" Target="../media/image1985.png"/><Relationship Id="rId378" Type="http://schemas.openxmlformats.org/officeDocument/2006/relationships/image" Target="../media/image2081.png"/><Relationship Id="rId403" Type="http://schemas.openxmlformats.org/officeDocument/2006/relationships/customXml" Target="../ink/ink2264.xml"/><Relationship Id="rId6" Type="http://schemas.openxmlformats.org/officeDocument/2006/relationships/customXml" Target="../ink/ink2064.xml"/><Relationship Id="rId238" Type="http://schemas.openxmlformats.org/officeDocument/2006/relationships/customXml" Target="../ink/ink2181.xml"/><Relationship Id="rId291" Type="http://schemas.openxmlformats.org/officeDocument/2006/relationships/customXml" Target="../ink/ink2208.xml"/><Relationship Id="rId305" Type="http://schemas.openxmlformats.org/officeDocument/2006/relationships/customXml" Target="../ink/ink2215.xml"/><Relationship Id="rId347" Type="http://schemas.openxmlformats.org/officeDocument/2006/relationships/customXml" Target="../ink/ink2236.xml"/><Relationship Id="rId44" Type="http://schemas.openxmlformats.org/officeDocument/2006/relationships/image" Target="../media/image1916.png"/><Relationship Id="rId86" Type="http://schemas.openxmlformats.org/officeDocument/2006/relationships/image" Target="../media/image1937.png"/><Relationship Id="rId151" Type="http://schemas.openxmlformats.org/officeDocument/2006/relationships/customXml" Target="../ink/ink2137.xml"/><Relationship Id="rId389" Type="http://schemas.openxmlformats.org/officeDocument/2006/relationships/customXml" Target="../ink/ink2257.xml"/><Relationship Id="rId193" Type="http://schemas.openxmlformats.org/officeDocument/2006/relationships/image" Target="../media/image1990.png"/><Relationship Id="rId207" Type="http://schemas.openxmlformats.org/officeDocument/2006/relationships/image" Target="../media/image1997.png"/><Relationship Id="rId249" Type="http://schemas.openxmlformats.org/officeDocument/2006/relationships/image" Target="../media/image2018.png"/><Relationship Id="rId414" Type="http://schemas.openxmlformats.org/officeDocument/2006/relationships/image" Target="../media/image2098.png"/><Relationship Id="rId13" Type="http://schemas.openxmlformats.org/officeDocument/2006/relationships/image" Target="../media/image1901.png"/><Relationship Id="rId109" Type="http://schemas.openxmlformats.org/officeDocument/2006/relationships/customXml" Target="../ink/ink2116.xml"/><Relationship Id="rId260" Type="http://schemas.openxmlformats.org/officeDocument/2006/relationships/image" Target="../media/image2022.png"/><Relationship Id="rId316" Type="http://schemas.openxmlformats.org/officeDocument/2006/relationships/image" Target="../media/image2050.png"/><Relationship Id="rId55" Type="http://schemas.openxmlformats.org/officeDocument/2006/relationships/customXml" Target="../ink/ink2089.xml"/><Relationship Id="rId97" Type="http://schemas.openxmlformats.org/officeDocument/2006/relationships/customXml" Target="../ink/ink2110.xml"/><Relationship Id="rId120" Type="http://schemas.openxmlformats.org/officeDocument/2006/relationships/image" Target="../media/image1954.png"/><Relationship Id="rId358" Type="http://schemas.openxmlformats.org/officeDocument/2006/relationships/image" Target="../media/image2071.png"/><Relationship Id="rId162" Type="http://schemas.openxmlformats.org/officeDocument/2006/relationships/image" Target="../media/image1975.png"/><Relationship Id="rId218" Type="http://schemas.openxmlformats.org/officeDocument/2006/relationships/customXml" Target="../ink/ink2171.xml"/><Relationship Id="rId271" Type="http://schemas.openxmlformats.org/officeDocument/2006/relationships/customXml" Target="../ink/ink2198.xml"/><Relationship Id="rId24" Type="http://schemas.openxmlformats.org/officeDocument/2006/relationships/image" Target="../media/image1906.png"/><Relationship Id="rId66" Type="http://schemas.openxmlformats.org/officeDocument/2006/relationships/image" Target="../media/image1927.png"/><Relationship Id="rId131" Type="http://schemas.openxmlformats.org/officeDocument/2006/relationships/customXml" Target="../ink/ink2127.xml"/><Relationship Id="rId327" Type="http://schemas.openxmlformats.org/officeDocument/2006/relationships/customXml" Target="../ink/ink2226.xml"/><Relationship Id="rId369" Type="http://schemas.openxmlformats.org/officeDocument/2006/relationships/customXml" Target="../ink/ink2247.xml"/><Relationship Id="rId173" Type="http://schemas.openxmlformats.org/officeDocument/2006/relationships/customXml" Target="../ink/ink2148.xml"/><Relationship Id="rId229" Type="http://schemas.openxmlformats.org/officeDocument/2006/relationships/image" Target="../media/image2008.png"/><Relationship Id="rId380" Type="http://schemas.openxmlformats.org/officeDocument/2006/relationships/image" Target="../media/image2082.png"/><Relationship Id="rId240" Type="http://schemas.openxmlformats.org/officeDocument/2006/relationships/customXml" Target="../ink/ink2182.xml"/><Relationship Id="rId35" Type="http://schemas.openxmlformats.org/officeDocument/2006/relationships/customXml" Target="../ink/ink2079.xml"/><Relationship Id="rId77" Type="http://schemas.openxmlformats.org/officeDocument/2006/relationships/customXml" Target="../ink/ink2100.xml"/><Relationship Id="rId100" Type="http://schemas.openxmlformats.org/officeDocument/2006/relationships/image" Target="../media/image1944.png"/><Relationship Id="rId282" Type="http://schemas.openxmlformats.org/officeDocument/2006/relationships/image" Target="../media/image2033.png"/><Relationship Id="rId338" Type="http://schemas.openxmlformats.org/officeDocument/2006/relationships/image" Target="../media/image2061.png"/><Relationship Id="rId8" Type="http://schemas.openxmlformats.org/officeDocument/2006/relationships/customXml" Target="../ink/ink2065.xml"/><Relationship Id="rId142" Type="http://schemas.openxmlformats.org/officeDocument/2006/relationships/image" Target="../media/image1965.png"/><Relationship Id="rId184" Type="http://schemas.openxmlformats.org/officeDocument/2006/relationships/image" Target="../media/image1986.png"/><Relationship Id="rId391" Type="http://schemas.openxmlformats.org/officeDocument/2006/relationships/customXml" Target="../ink/ink2258.xml"/><Relationship Id="rId405" Type="http://schemas.openxmlformats.org/officeDocument/2006/relationships/customXml" Target="../ink/ink2265.xml"/><Relationship Id="rId251" Type="http://schemas.openxmlformats.org/officeDocument/2006/relationships/image" Target="../media/image2019.png"/><Relationship Id="rId46" Type="http://schemas.openxmlformats.org/officeDocument/2006/relationships/image" Target="../media/image1917.png"/><Relationship Id="rId293" Type="http://schemas.openxmlformats.org/officeDocument/2006/relationships/customXml" Target="../ink/ink2209.xml"/><Relationship Id="rId307" Type="http://schemas.openxmlformats.org/officeDocument/2006/relationships/customXml" Target="../ink/ink2216.xml"/><Relationship Id="rId349" Type="http://schemas.openxmlformats.org/officeDocument/2006/relationships/customXml" Target="../ink/ink2237.xml"/><Relationship Id="rId88" Type="http://schemas.openxmlformats.org/officeDocument/2006/relationships/image" Target="../media/image1938.png"/><Relationship Id="rId111" Type="http://schemas.openxmlformats.org/officeDocument/2006/relationships/customXml" Target="../ink/ink2117.xml"/><Relationship Id="rId153" Type="http://schemas.openxmlformats.org/officeDocument/2006/relationships/customXml" Target="../ink/ink2138.xml"/><Relationship Id="rId195" Type="http://schemas.openxmlformats.org/officeDocument/2006/relationships/image" Target="../media/image1991.png"/><Relationship Id="rId209" Type="http://schemas.openxmlformats.org/officeDocument/2006/relationships/image" Target="../media/image1998.png"/><Relationship Id="rId360" Type="http://schemas.openxmlformats.org/officeDocument/2006/relationships/image" Target="../media/image2072.png"/><Relationship Id="rId416" Type="http://schemas.openxmlformats.org/officeDocument/2006/relationships/image" Target="../media/image2099.png"/><Relationship Id="rId220" Type="http://schemas.openxmlformats.org/officeDocument/2006/relationships/customXml" Target="../ink/ink2172.xml"/><Relationship Id="rId15" Type="http://schemas.openxmlformats.org/officeDocument/2006/relationships/image" Target="../media/image1902.png"/><Relationship Id="rId57" Type="http://schemas.openxmlformats.org/officeDocument/2006/relationships/customXml" Target="../ink/ink2090.xml"/><Relationship Id="rId262" Type="http://schemas.openxmlformats.org/officeDocument/2006/relationships/image" Target="../media/image2023.png"/><Relationship Id="rId318" Type="http://schemas.openxmlformats.org/officeDocument/2006/relationships/image" Target="../media/image2051.png"/><Relationship Id="rId99" Type="http://schemas.openxmlformats.org/officeDocument/2006/relationships/customXml" Target="../ink/ink2111.xml"/><Relationship Id="rId122" Type="http://schemas.openxmlformats.org/officeDocument/2006/relationships/image" Target="../media/image1955.png"/><Relationship Id="rId164" Type="http://schemas.openxmlformats.org/officeDocument/2006/relationships/image" Target="../media/image1976.png"/><Relationship Id="rId371" Type="http://schemas.openxmlformats.org/officeDocument/2006/relationships/customXml" Target="../ink/ink2248.xml"/><Relationship Id="rId26" Type="http://schemas.openxmlformats.org/officeDocument/2006/relationships/image" Target="../media/image1907.png"/><Relationship Id="rId231" Type="http://schemas.openxmlformats.org/officeDocument/2006/relationships/image" Target="../media/image2009.png"/><Relationship Id="rId273" Type="http://schemas.openxmlformats.org/officeDocument/2006/relationships/customXml" Target="../ink/ink2199.xml"/><Relationship Id="rId329" Type="http://schemas.openxmlformats.org/officeDocument/2006/relationships/customXml" Target="../ink/ink2227.xml"/><Relationship Id="rId68" Type="http://schemas.openxmlformats.org/officeDocument/2006/relationships/image" Target="../media/image1928.png"/><Relationship Id="rId133" Type="http://schemas.openxmlformats.org/officeDocument/2006/relationships/customXml" Target="../ink/ink2128.xml"/><Relationship Id="rId175" Type="http://schemas.openxmlformats.org/officeDocument/2006/relationships/customXml" Target="../ink/ink2149.xml"/><Relationship Id="rId340" Type="http://schemas.openxmlformats.org/officeDocument/2006/relationships/image" Target="../media/image2062.png"/><Relationship Id="rId200" Type="http://schemas.openxmlformats.org/officeDocument/2006/relationships/customXml" Target="../ink/ink2162.xml"/><Relationship Id="rId382" Type="http://schemas.openxmlformats.org/officeDocument/2006/relationships/image" Target="../media/image2083.png"/><Relationship Id="rId242" Type="http://schemas.openxmlformats.org/officeDocument/2006/relationships/customXml" Target="../ink/ink2183.xml"/><Relationship Id="rId284" Type="http://schemas.openxmlformats.org/officeDocument/2006/relationships/image" Target="../media/image2034.png"/><Relationship Id="rId37" Type="http://schemas.openxmlformats.org/officeDocument/2006/relationships/customXml" Target="../ink/ink2080.xml"/><Relationship Id="rId79" Type="http://schemas.openxmlformats.org/officeDocument/2006/relationships/customXml" Target="../ink/ink2101.xml"/><Relationship Id="rId102" Type="http://schemas.openxmlformats.org/officeDocument/2006/relationships/image" Target="../media/image1945.png"/><Relationship Id="rId144" Type="http://schemas.openxmlformats.org/officeDocument/2006/relationships/image" Target="../media/image1966.png"/><Relationship Id="rId90" Type="http://schemas.openxmlformats.org/officeDocument/2006/relationships/image" Target="../media/image1939.png"/><Relationship Id="rId186" Type="http://schemas.openxmlformats.org/officeDocument/2006/relationships/customXml" Target="../ink/ink2155.xml"/><Relationship Id="rId351" Type="http://schemas.openxmlformats.org/officeDocument/2006/relationships/customXml" Target="../ink/ink2238.xml"/><Relationship Id="rId393" Type="http://schemas.openxmlformats.org/officeDocument/2006/relationships/customXml" Target="../ink/ink2259.xml"/><Relationship Id="rId407" Type="http://schemas.openxmlformats.org/officeDocument/2006/relationships/customXml" Target="../ink/ink2266.xml"/><Relationship Id="rId211" Type="http://schemas.openxmlformats.org/officeDocument/2006/relationships/image" Target="../media/image1999.png"/><Relationship Id="rId253" Type="http://schemas.openxmlformats.org/officeDocument/2006/relationships/image" Target="../media/image2020.png"/><Relationship Id="rId295" Type="http://schemas.openxmlformats.org/officeDocument/2006/relationships/customXml" Target="../ink/ink2210.xml"/><Relationship Id="rId309" Type="http://schemas.openxmlformats.org/officeDocument/2006/relationships/customXml" Target="../ink/ink2217.xml"/><Relationship Id="rId48" Type="http://schemas.openxmlformats.org/officeDocument/2006/relationships/image" Target="../media/image1918.png"/><Relationship Id="rId113" Type="http://schemas.openxmlformats.org/officeDocument/2006/relationships/customXml" Target="../ink/ink2118.xml"/><Relationship Id="rId320" Type="http://schemas.openxmlformats.org/officeDocument/2006/relationships/image" Target="../media/image2052.png"/><Relationship Id="rId155" Type="http://schemas.openxmlformats.org/officeDocument/2006/relationships/customXml" Target="../ink/ink2139.xml"/><Relationship Id="rId197" Type="http://schemas.openxmlformats.org/officeDocument/2006/relationships/image" Target="../media/image1992.png"/><Relationship Id="rId362" Type="http://schemas.openxmlformats.org/officeDocument/2006/relationships/image" Target="../media/image2073.png"/><Relationship Id="rId418" Type="http://schemas.openxmlformats.org/officeDocument/2006/relationships/image" Target="../media/image210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83.xml"/><Relationship Id="rId21" Type="http://schemas.openxmlformats.org/officeDocument/2006/relationships/image" Target="../media/image2109.png"/><Relationship Id="rId42" Type="http://schemas.openxmlformats.org/officeDocument/2006/relationships/customXml" Target="../ink/ink2291.xml"/><Relationship Id="rId47" Type="http://schemas.openxmlformats.org/officeDocument/2006/relationships/image" Target="../media/image2122.png"/><Relationship Id="rId63" Type="http://schemas.openxmlformats.org/officeDocument/2006/relationships/image" Target="../media/image2130.png"/><Relationship Id="rId68" Type="http://schemas.openxmlformats.org/officeDocument/2006/relationships/customXml" Target="../ink/ink2304.xml"/><Relationship Id="rId7" Type="http://schemas.openxmlformats.org/officeDocument/2006/relationships/image" Target="../media/image2102.png"/><Relationship Id="rId71" Type="http://schemas.openxmlformats.org/officeDocument/2006/relationships/image" Target="../media/image2133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278.xml"/><Relationship Id="rId29" Type="http://schemas.openxmlformats.org/officeDocument/2006/relationships/image" Target="../media/image2113.png"/><Relationship Id="rId11" Type="http://schemas.openxmlformats.org/officeDocument/2006/relationships/image" Target="../media/image2104.png"/><Relationship Id="rId24" Type="http://schemas.openxmlformats.org/officeDocument/2006/relationships/customXml" Target="../ink/ink2282.xml"/><Relationship Id="rId32" Type="http://schemas.openxmlformats.org/officeDocument/2006/relationships/customXml" Target="../ink/ink2286.xml"/><Relationship Id="rId37" Type="http://schemas.openxmlformats.org/officeDocument/2006/relationships/image" Target="../media/image2117.png"/><Relationship Id="rId40" Type="http://schemas.openxmlformats.org/officeDocument/2006/relationships/customXml" Target="../ink/ink2290.xml"/><Relationship Id="rId45" Type="http://schemas.openxmlformats.org/officeDocument/2006/relationships/image" Target="../media/image2121.png"/><Relationship Id="rId53" Type="http://schemas.openxmlformats.org/officeDocument/2006/relationships/image" Target="../media/image2125.png"/><Relationship Id="rId58" Type="http://schemas.openxmlformats.org/officeDocument/2006/relationships/customXml" Target="../ink/ink2299.xml"/><Relationship Id="rId66" Type="http://schemas.openxmlformats.org/officeDocument/2006/relationships/customXml" Target="../ink/ink2303.xml"/><Relationship Id="rId5" Type="http://schemas.openxmlformats.org/officeDocument/2006/relationships/image" Target="../media/image2101.png"/><Relationship Id="rId61" Type="http://schemas.openxmlformats.org/officeDocument/2006/relationships/image" Target="../media/image2129.png"/><Relationship Id="rId19" Type="http://schemas.openxmlformats.org/officeDocument/2006/relationships/image" Target="../media/image2108.png"/><Relationship Id="rId14" Type="http://schemas.openxmlformats.org/officeDocument/2006/relationships/customXml" Target="../ink/ink2277.xml"/><Relationship Id="rId22" Type="http://schemas.openxmlformats.org/officeDocument/2006/relationships/customXml" Target="../ink/ink2281.xml"/><Relationship Id="rId27" Type="http://schemas.openxmlformats.org/officeDocument/2006/relationships/image" Target="../media/image2112.png"/><Relationship Id="rId30" Type="http://schemas.openxmlformats.org/officeDocument/2006/relationships/customXml" Target="../ink/ink2285.xml"/><Relationship Id="rId35" Type="http://schemas.openxmlformats.org/officeDocument/2006/relationships/image" Target="../media/image2116.png"/><Relationship Id="rId43" Type="http://schemas.openxmlformats.org/officeDocument/2006/relationships/image" Target="../media/image2120.png"/><Relationship Id="rId48" Type="http://schemas.openxmlformats.org/officeDocument/2006/relationships/customXml" Target="../ink/ink2294.xml"/><Relationship Id="rId56" Type="http://schemas.openxmlformats.org/officeDocument/2006/relationships/customXml" Target="../ink/ink2298.xml"/><Relationship Id="rId64" Type="http://schemas.openxmlformats.org/officeDocument/2006/relationships/customXml" Target="../ink/ink2302.xml"/><Relationship Id="rId69" Type="http://schemas.openxmlformats.org/officeDocument/2006/relationships/image" Target="../media/image2132.png"/><Relationship Id="rId8" Type="http://schemas.openxmlformats.org/officeDocument/2006/relationships/customXml" Target="../ink/ink2274.xml"/><Relationship Id="rId51" Type="http://schemas.openxmlformats.org/officeDocument/2006/relationships/image" Target="../media/image2124.png"/><Relationship Id="rId3" Type="http://schemas.openxmlformats.org/officeDocument/2006/relationships/image" Target="../media/image2.emf"/><Relationship Id="rId12" Type="http://schemas.openxmlformats.org/officeDocument/2006/relationships/customXml" Target="../ink/ink2276.xml"/><Relationship Id="rId17" Type="http://schemas.openxmlformats.org/officeDocument/2006/relationships/image" Target="../media/image2107.png"/><Relationship Id="rId25" Type="http://schemas.openxmlformats.org/officeDocument/2006/relationships/image" Target="../media/image2111.png"/><Relationship Id="rId33" Type="http://schemas.openxmlformats.org/officeDocument/2006/relationships/image" Target="../media/image2115.png"/><Relationship Id="rId38" Type="http://schemas.openxmlformats.org/officeDocument/2006/relationships/customXml" Target="../ink/ink2289.xml"/><Relationship Id="rId46" Type="http://schemas.openxmlformats.org/officeDocument/2006/relationships/customXml" Target="../ink/ink2293.xml"/><Relationship Id="rId59" Type="http://schemas.openxmlformats.org/officeDocument/2006/relationships/image" Target="../media/image2128.png"/><Relationship Id="rId67" Type="http://schemas.openxmlformats.org/officeDocument/2006/relationships/image" Target="../media/image1701.png"/><Relationship Id="rId20" Type="http://schemas.openxmlformats.org/officeDocument/2006/relationships/customXml" Target="../ink/ink2280.xml"/><Relationship Id="rId41" Type="http://schemas.openxmlformats.org/officeDocument/2006/relationships/image" Target="../media/image2119.png"/><Relationship Id="rId54" Type="http://schemas.openxmlformats.org/officeDocument/2006/relationships/customXml" Target="../ink/ink2297.xml"/><Relationship Id="rId62" Type="http://schemas.openxmlformats.org/officeDocument/2006/relationships/customXml" Target="../ink/ink2301.xml"/><Relationship Id="rId70" Type="http://schemas.openxmlformats.org/officeDocument/2006/relationships/customXml" Target="../ink/ink23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73.xml"/><Relationship Id="rId15" Type="http://schemas.openxmlformats.org/officeDocument/2006/relationships/image" Target="../media/image2106.png"/><Relationship Id="rId23" Type="http://schemas.openxmlformats.org/officeDocument/2006/relationships/image" Target="../media/image2110.png"/><Relationship Id="rId28" Type="http://schemas.openxmlformats.org/officeDocument/2006/relationships/customXml" Target="../ink/ink2284.xml"/><Relationship Id="rId36" Type="http://schemas.openxmlformats.org/officeDocument/2006/relationships/customXml" Target="../ink/ink2288.xml"/><Relationship Id="rId49" Type="http://schemas.openxmlformats.org/officeDocument/2006/relationships/image" Target="../media/image2123.png"/><Relationship Id="rId57" Type="http://schemas.openxmlformats.org/officeDocument/2006/relationships/image" Target="../media/image2127.png"/><Relationship Id="rId10" Type="http://schemas.openxmlformats.org/officeDocument/2006/relationships/customXml" Target="../ink/ink2275.xml"/><Relationship Id="rId31" Type="http://schemas.openxmlformats.org/officeDocument/2006/relationships/image" Target="../media/image2114.png"/><Relationship Id="rId44" Type="http://schemas.openxmlformats.org/officeDocument/2006/relationships/customXml" Target="../ink/ink2292.xml"/><Relationship Id="rId52" Type="http://schemas.openxmlformats.org/officeDocument/2006/relationships/customXml" Target="../ink/ink2296.xml"/><Relationship Id="rId60" Type="http://schemas.openxmlformats.org/officeDocument/2006/relationships/customXml" Target="../ink/ink2300.xml"/><Relationship Id="rId65" Type="http://schemas.openxmlformats.org/officeDocument/2006/relationships/image" Target="../media/image2131.png"/><Relationship Id="rId4" Type="http://schemas.openxmlformats.org/officeDocument/2006/relationships/customXml" Target="../ink/ink2272.xml"/><Relationship Id="rId9" Type="http://schemas.openxmlformats.org/officeDocument/2006/relationships/image" Target="../media/image2103.png"/><Relationship Id="rId13" Type="http://schemas.openxmlformats.org/officeDocument/2006/relationships/image" Target="../media/image2105.png"/><Relationship Id="rId18" Type="http://schemas.openxmlformats.org/officeDocument/2006/relationships/customXml" Target="../ink/ink2279.xml"/><Relationship Id="rId39" Type="http://schemas.openxmlformats.org/officeDocument/2006/relationships/image" Target="../media/image2118.png"/><Relationship Id="rId34" Type="http://schemas.openxmlformats.org/officeDocument/2006/relationships/customXml" Target="../ink/ink2287.xml"/><Relationship Id="rId50" Type="http://schemas.openxmlformats.org/officeDocument/2006/relationships/customXml" Target="../ink/ink2295.xml"/><Relationship Id="rId55" Type="http://schemas.openxmlformats.org/officeDocument/2006/relationships/image" Target="../media/image212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4.xml"/><Relationship Id="rId21" Type="http://schemas.openxmlformats.org/officeDocument/2006/relationships/image" Target="../media/image2142.png"/><Relationship Id="rId42" Type="http://schemas.openxmlformats.org/officeDocument/2006/relationships/customXml" Target="../ink/ink2326.xml"/><Relationship Id="rId63" Type="http://schemas.openxmlformats.org/officeDocument/2006/relationships/image" Target="../media/image2163.png"/><Relationship Id="rId84" Type="http://schemas.openxmlformats.org/officeDocument/2006/relationships/image" Target="../media/image2173.png"/><Relationship Id="rId138" Type="http://schemas.openxmlformats.org/officeDocument/2006/relationships/image" Target="../media/image2200.png"/><Relationship Id="rId159" Type="http://schemas.openxmlformats.org/officeDocument/2006/relationships/customXml" Target="../ink/ink2385.xml"/><Relationship Id="rId170" Type="http://schemas.openxmlformats.org/officeDocument/2006/relationships/image" Target="../media/image2216.png"/><Relationship Id="rId191" Type="http://schemas.openxmlformats.org/officeDocument/2006/relationships/customXml" Target="../ink/ink2401.xml"/><Relationship Id="rId205" Type="http://schemas.openxmlformats.org/officeDocument/2006/relationships/image" Target="../media/image2233.png"/><Relationship Id="rId107" Type="http://schemas.openxmlformats.org/officeDocument/2006/relationships/customXml" Target="../ink/ink2359.xml"/><Relationship Id="rId11" Type="http://schemas.openxmlformats.org/officeDocument/2006/relationships/image" Target="../media/image2137.png"/><Relationship Id="rId32" Type="http://schemas.openxmlformats.org/officeDocument/2006/relationships/customXml" Target="../ink/ink2321.xml"/><Relationship Id="rId53" Type="http://schemas.openxmlformats.org/officeDocument/2006/relationships/image" Target="../media/image2158.png"/><Relationship Id="rId74" Type="http://schemas.openxmlformats.org/officeDocument/2006/relationships/customXml" Target="../ink/ink2342.xml"/><Relationship Id="rId128" Type="http://schemas.openxmlformats.org/officeDocument/2006/relationships/image" Target="../media/image2195.png"/><Relationship Id="rId149" Type="http://schemas.openxmlformats.org/officeDocument/2006/relationships/customXml" Target="../ink/ink2380.xml"/><Relationship Id="rId5" Type="http://schemas.openxmlformats.org/officeDocument/2006/relationships/image" Target="../media/image2134.png"/><Relationship Id="rId95" Type="http://schemas.openxmlformats.org/officeDocument/2006/relationships/customXml" Target="../ink/ink2353.xml"/><Relationship Id="rId160" Type="http://schemas.openxmlformats.org/officeDocument/2006/relationships/image" Target="../media/image2211.png"/><Relationship Id="rId181" Type="http://schemas.openxmlformats.org/officeDocument/2006/relationships/customXml" Target="../ink/ink2396.xml"/><Relationship Id="rId216" Type="http://schemas.openxmlformats.org/officeDocument/2006/relationships/customXml" Target="../ink/ink2414.xml"/><Relationship Id="rId22" Type="http://schemas.openxmlformats.org/officeDocument/2006/relationships/customXml" Target="../ink/ink2316.xml"/><Relationship Id="rId43" Type="http://schemas.openxmlformats.org/officeDocument/2006/relationships/image" Target="../media/image2153.png"/><Relationship Id="rId64" Type="http://schemas.openxmlformats.org/officeDocument/2006/relationships/customXml" Target="../ink/ink2337.xml"/><Relationship Id="rId118" Type="http://schemas.openxmlformats.org/officeDocument/2006/relationships/image" Target="../media/image2190.png"/><Relationship Id="rId139" Type="http://schemas.openxmlformats.org/officeDocument/2006/relationships/customXml" Target="../ink/ink2375.xml"/><Relationship Id="rId85" Type="http://schemas.openxmlformats.org/officeDocument/2006/relationships/customXml" Target="../ink/ink2348.xml"/><Relationship Id="rId150" Type="http://schemas.openxmlformats.org/officeDocument/2006/relationships/image" Target="../media/image2206.png"/><Relationship Id="rId171" Type="http://schemas.openxmlformats.org/officeDocument/2006/relationships/customXml" Target="../ink/ink2391.xml"/><Relationship Id="rId192" Type="http://schemas.openxmlformats.org/officeDocument/2006/relationships/image" Target="../media/image2227.png"/><Relationship Id="rId206" Type="http://schemas.openxmlformats.org/officeDocument/2006/relationships/customXml" Target="../ink/ink2409.xml"/><Relationship Id="rId12" Type="http://schemas.openxmlformats.org/officeDocument/2006/relationships/customXml" Target="../ink/ink2311.xml"/><Relationship Id="rId33" Type="http://schemas.openxmlformats.org/officeDocument/2006/relationships/image" Target="../media/image2148.png"/><Relationship Id="rId108" Type="http://schemas.openxmlformats.org/officeDocument/2006/relationships/image" Target="../media/image2185.png"/><Relationship Id="rId129" Type="http://schemas.openxmlformats.org/officeDocument/2006/relationships/customXml" Target="../ink/ink2370.xml"/><Relationship Id="rId54" Type="http://schemas.openxmlformats.org/officeDocument/2006/relationships/customXml" Target="../ink/ink2332.xml"/><Relationship Id="rId75" Type="http://schemas.openxmlformats.org/officeDocument/2006/relationships/image" Target="../media/image2169.png"/><Relationship Id="rId96" Type="http://schemas.openxmlformats.org/officeDocument/2006/relationships/image" Target="../media/image2179.png"/><Relationship Id="rId140" Type="http://schemas.openxmlformats.org/officeDocument/2006/relationships/image" Target="../media/image2201.png"/><Relationship Id="rId161" Type="http://schemas.openxmlformats.org/officeDocument/2006/relationships/customXml" Target="../ink/ink2386.xml"/><Relationship Id="rId182" Type="http://schemas.openxmlformats.org/officeDocument/2006/relationships/image" Target="../media/image2222.png"/><Relationship Id="rId217" Type="http://schemas.openxmlformats.org/officeDocument/2006/relationships/image" Target="../media/image2239.png"/><Relationship Id="rId6" Type="http://schemas.openxmlformats.org/officeDocument/2006/relationships/customXml" Target="../ink/ink2308.xml"/><Relationship Id="rId23" Type="http://schemas.openxmlformats.org/officeDocument/2006/relationships/image" Target="../media/image2143.png"/><Relationship Id="rId119" Type="http://schemas.openxmlformats.org/officeDocument/2006/relationships/customXml" Target="../ink/ink2365.xml"/><Relationship Id="rId44" Type="http://schemas.openxmlformats.org/officeDocument/2006/relationships/customXml" Target="../ink/ink2327.xml"/><Relationship Id="rId65" Type="http://schemas.openxmlformats.org/officeDocument/2006/relationships/image" Target="../media/image2164.png"/><Relationship Id="rId86" Type="http://schemas.openxmlformats.org/officeDocument/2006/relationships/image" Target="../media/image2174.png"/><Relationship Id="rId130" Type="http://schemas.openxmlformats.org/officeDocument/2006/relationships/image" Target="../media/image2196.png"/><Relationship Id="rId151" Type="http://schemas.openxmlformats.org/officeDocument/2006/relationships/customXml" Target="../ink/ink2381.xml"/><Relationship Id="rId172" Type="http://schemas.openxmlformats.org/officeDocument/2006/relationships/image" Target="../media/image2217.png"/><Relationship Id="rId193" Type="http://schemas.openxmlformats.org/officeDocument/2006/relationships/customXml" Target="../ink/ink2402.xml"/><Relationship Id="rId207" Type="http://schemas.openxmlformats.org/officeDocument/2006/relationships/image" Target="../media/image2234.png"/><Relationship Id="rId13" Type="http://schemas.openxmlformats.org/officeDocument/2006/relationships/image" Target="../media/image2138.png"/><Relationship Id="rId109" Type="http://schemas.openxmlformats.org/officeDocument/2006/relationships/customXml" Target="../ink/ink2360.xml"/><Relationship Id="rId34" Type="http://schemas.openxmlformats.org/officeDocument/2006/relationships/customXml" Target="../ink/ink2322.xml"/><Relationship Id="rId55" Type="http://schemas.openxmlformats.org/officeDocument/2006/relationships/image" Target="../media/image2159.png"/><Relationship Id="rId76" Type="http://schemas.openxmlformats.org/officeDocument/2006/relationships/customXml" Target="../ink/ink2343.xml"/><Relationship Id="rId97" Type="http://schemas.openxmlformats.org/officeDocument/2006/relationships/customXml" Target="../ink/ink2354.xml"/><Relationship Id="rId120" Type="http://schemas.openxmlformats.org/officeDocument/2006/relationships/image" Target="../media/image2191.png"/><Relationship Id="rId141" Type="http://schemas.openxmlformats.org/officeDocument/2006/relationships/customXml" Target="../ink/ink2376.xml"/><Relationship Id="rId7" Type="http://schemas.openxmlformats.org/officeDocument/2006/relationships/image" Target="../media/image2135.png"/><Relationship Id="rId162" Type="http://schemas.openxmlformats.org/officeDocument/2006/relationships/image" Target="../media/image2212.png"/><Relationship Id="rId183" Type="http://schemas.openxmlformats.org/officeDocument/2006/relationships/customXml" Target="../ink/ink2397.xml"/><Relationship Id="rId218" Type="http://schemas.openxmlformats.org/officeDocument/2006/relationships/customXml" Target="../ink/ink2415.xml"/><Relationship Id="rId24" Type="http://schemas.openxmlformats.org/officeDocument/2006/relationships/customXml" Target="../ink/ink2317.xml"/><Relationship Id="rId45" Type="http://schemas.openxmlformats.org/officeDocument/2006/relationships/image" Target="../media/image2154.png"/><Relationship Id="rId66" Type="http://schemas.openxmlformats.org/officeDocument/2006/relationships/customXml" Target="../ink/ink2338.xml"/><Relationship Id="rId87" Type="http://schemas.openxmlformats.org/officeDocument/2006/relationships/customXml" Target="../ink/ink2349.xml"/><Relationship Id="rId110" Type="http://schemas.openxmlformats.org/officeDocument/2006/relationships/image" Target="../media/image2186.png"/><Relationship Id="rId131" Type="http://schemas.openxmlformats.org/officeDocument/2006/relationships/customXml" Target="../ink/ink2371.xml"/><Relationship Id="rId152" Type="http://schemas.openxmlformats.org/officeDocument/2006/relationships/image" Target="../media/image2207.png"/><Relationship Id="rId173" Type="http://schemas.openxmlformats.org/officeDocument/2006/relationships/customXml" Target="../ink/ink2392.xml"/><Relationship Id="rId194" Type="http://schemas.openxmlformats.org/officeDocument/2006/relationships/image" Target="../media/image2228.png"/><Relationship Id="rId208" Type="http://schemas.openxmlformats.org/officeDocument/2006/relationships/customXml" Target="../ink/ink2410.xml"/><Relationship Id="rId14" Type="http://schemas.openxmlformats.org/officeDocument/2006/relationships/customXml" Target="../ink/ink2312.xml"/><Relationship Id="rId35" Type="http://schemas.openxmlformats.org/officeDocument/2006/relationships/image" Target="../media/image2149.png"/><Relationship Id="rId56" Type="http://schemas.openxmlformats.org/officeDocument/2006/relationships/customXml" Target="../ink/ink2333.xml"/><Relationship Id="rId77" Type="http://schemas.openxmlformats.org/officeDocument/2006/relationships/customXml" Target="../ink/ink2344.xml"/><Relationship Id="rId100" Type="http://schemas.openxmlformats.org/officeDocument/2006/relationships/image" Target="../media/image2181.png"/><Relationship Id="rId8" Type="http://schemas.openxmlformats.org/officeDocument/2006/relationships/customXml" Target="../ink/ink2309.xml"/><Relationship Id="rId51" Type="http://schemas.openxmlformats.org/officeDocument/2006/relationships/image" Target="../media/image2157.png"/><Relationship Id="rId72" Type="http://schemas.openxmlformats.org/officeDocument/2006/relationships/customXml" Target="../ink/ink2341.xml"/><Relationship Id="rId93" Type="http://schemas.openxmlformats.org/officeDocument/2006/relationships/customXml" Target="../ink/ink2352.xml"/><Relationship Id="rId98" Type="http://schemas.openxmlformats.org/officeDocument/2006/relationships/image" Target="../media/image2180.png"/><Relationship Id="rId121" Type="http://schemas.openxmlformats.org/officeDocument/2006/relationships/customXml" Target="../ink/ink2366.xml"/><Relationship Id="rId142" Type="http://schemas.openxmlformats.org/officeDocument/2006/relationships/image" Target="../media/image2202.png"/><Relationship Id="rId163" Type="http://schemas.openxmlformats.org/officeDocument/2006/relationships/customXml" Target="../ink/ink2387.xml"/><Relationship Id="rId184" Type="http://schemas.openxmlformats.org/officeDocument/2006/relationships/image" Target="../media/image2223.png"/><Relationship Id="rId189" Type="http://schemas.openxmlformats.org/officeDocument/2006/relationships/customXml" Target="../ink/ink2400.xml"/><Relationship Id="rId219" Type="http://schemas.openxmlformats.org/officeDocument/2006/relationships/customXml" Target="../ink/ink2416.xml"/><Relationship Id="rId3" Type="http://schemas.openxmlformats.org/officeDocument/2006/relationships/image" Target="../media/image1654.png"/><Relationship Id="rId214" Type="http://schemas.openxmlformats.org/officeDocument/2006/relationships/customXml" Target="../ink/ink2413.xml"/><Relationship Id="rId25" Type="http://schemas.openxmlformats.org/officeDocument/2006/relationships/image" Target="../media/image2144.png"/><Relationship Id="rId46" Type="http://schemas.openxmlformats.org/officeDocument/2006/relationships/customXml" Target="../ink/ink2328.xml"/><Relationship Id="rId67" Type="http://schemas.openxmlformats.org/officeDocument/2006/relationships/image" Target="../media/image2165.png"/><Relationship Id="rId116" Type="http://schemas.openxmlformats.org/officeDocument/2006/relationships/image" Target="../media/image2189.png"/><Relationship Id="rId137" Type="http://schemas.openxmlformats.org/officeDocument/2006/relationships/customXml" Target="../ink/ink2374.xml"/><Relationship Id="rId158" Type="http://schemas.openxmlformats.org/officeDocument/2006/relationships/image" Target="../media/image2210.png"/><Relationship Id="rId20" Type="http://schemas.openxmlformats.org/officeDocument/2006/relationships/customXml" Target="../ink/ink2315.xml"/><Relationship Id="rId41" Type="http://schemas.openxmlformats.org/officeDocument/2006/relationships/image" Target="../media/image2152.png"/><Relationship Id="rId62" Type="http://schemas.openxmlformats.org/officeDocument/2006/relationships/customXml" Target="../ink/ink2336.xml"/><Relationship Id="rId83" Type="http://schemas.openxmlformats.org/officeDocument/2006/relationships/customXml" Target="../ink/ink2347.xml"/><Relationship Id="rId88" Type="http://schemas.openxmlformats.org/officeDocument/2006/relationships/image" Target="../media/image2175.png"/><Relationship Id="rId111" Type="http://schemas.openxmlformats.org/officeDocument/2006/relationships/customXml" Target="../ink/ink2361.xml"/><Relationship Id="rId132" Type="http://schemas.openxmlformats.org/officeDocument/2006/relationships/image" Target="../media/image2197.png"/><Relationship Id="rId153" Type="http://schemas.openxmlformats.org/officeDocument/2006/relationships/customXml" Target="../ink/ink2382.xml"/><Relationship Id="rId174" Type="http://schemas.openxmlformats.org/officeDocument/2006/relationships/image" Target="../media/image2218.png"/><Relationship Id="rId179" Type="http://schemas.openxmlformats.org/officeDocument/2006/relationships/customXml" Target="../ink/ink2395.xml"/><Relationship Id="rId195" Type="http://schemas.openxmlformats.org/officeDocument/2006/relationships/customXml" Target="../ink/ink2403.xml"/><Relationship Id="rId209" Type="http://schemas.openxmlformats.org/officeDocument/2006/relationships/image" Target="../media/image2235.png"/><Relationship Id="rId190" Type="http://schemas.openxmlformats.org/officeDocument/2006/relationships/image" Target="../media/image2226.png"/><Relationship Id="rId204" Type="http://schemas.openxmlformats.org/officeDocument/2006/relationships/customXml" Target="../ink/ink2408.xml"/><Relationship Id="rId220" Type="http://schemas.openxmlformats.org/officeDocument/2006/relationships/image" Target="../media/image2240.png"/><Relationship Id="rId15" Type="http://schemas.openxmlformats.org/officeDocument/2006/relationships/image" Target="../media/image2139.png"/><Relationship Id="rId36" Type="http://schemas.openxmlformats.org/officeDocument/2006/relationships/customXml" Target="../ink/ink2323.xml"/><Relationship Id="rId57" Type="http://schemas.openxmlformats.org/officeDocument/2006/relationships/image" Target="../media/image2160.png"/><Relationship Id="rId106" Type="http://schemas.openxmlformats.org/officeDocument/2006/relationships/image" Target="../media/image2184.png"/><Relationship Id="rId127" Type="http://schemas.openxmlformats.org/officeDocument/2006/relationships/customXml" Target="../ink/ink2369.xml"/><Relationship Id="rId10" Type="http://schemas.openxmlformats.org/officeDocument/2006/relationships/customXml" Target="../ink/ink2310.xml"/><Relationship Id="rId31" Type="http://schemas.openxmlformats.org/officeDocument/2006/relationships/image" Target="../media/image2147.png"/><Relationship Id="rId52" Type="http://schemas.openxmlformats.org/officeDocument/2006/relationships/customXml" Target="../ink/ink2331.xml"/><Relationship Id="rId73" Type="http://schemas.openxmlformats.org/officeDocument/2006/relationships/image" Target="../media/image2168.png"/><Relationship Id="rId78" Type="http://schemas.openxmlformats.org/officeDocument/2006/relationships/image" Target="../media/image2170.png"/><Relationship Id="rId94" Type="http://schemas.openxmlformats.org/officeDocument/2006/relationships/image" Target="../media/image2178.png"/><Relationship Id="rId99" Type="http://schemas.openxmlformats.org/officeDocument/2006/relationships/customXml" Target="../ink/ink2355.xml"/><Relationship Id="rId101" Type="http://schemas.openxmlformats.org/officeDocument/2006/relationships/customXml" Target="../ink/ink2356.xml"/><Relationship Id="rId122" Type="http://schemas.openxmlformats.org/officeDocument/2006/relationships/image" Target="../media/image2192.png"/><Relationship Id="rId143" Type="http://schemas.openxmlformats.org/officeDocument/2006/relationships/customXml" Target="../ink/ink2377.xml"/><Relationship Id="rId148" Type="http://schemas.openxmlformats.org/officeDocument/2006/relationships/image" Target="../media/image2205.png"/><Relationship Id="rId164" Type="http://schemas.openxmlformats.org/officeDocument/2006/relationships/image" Target="../media/image2213.png"/><Relationship Id="rId169" Type="http://schemas.openxmlformats.org/officeDocument/2006/relationships/customXml" Target="../ink/ink2390.xml"/><Relationship Id="rId185" Type="http://schemas.openxmlformats.org/officeDocument/2006/relationships/customXml" Target="../ink/ink2398.xml"/><Relationship Id="rId4" Type="http://schemas.openxmlformats.org/officeDocument/2006/relationships/customXml" Target="../ink/ink2307.xml"/><Relationship Id="rId9" Type="http://schemas.openxmlformats.org/officeDocument/2006/relationships/image" Target="../media/image2136.png"/><Relationship Id="rId180" Type="http://schemas.openxmlformats.org/officeDocument/2006/relationships/image" Target="../media/image2221.png"/><Relationship Id="rId210" Type="http://schemas.openxmlformats.org/officeDocument/2006/relationships/customXml" Target="../ink/ink2411.xml"/><Relationship Id="rId215" Type="http://schemas.openxmlformats.org/officeDocument/2006/relationships/image" Target="../media/image2238.png"/><Relationship Id="rId26" Type="http://schemas.openxmlformats.org/officeDocument/2006/relationships/customXml" Target="../ink/ink2318.xml"/><Relationship Id="rId47" Type="http://schemas.openxmlformats.org/officeDocument/2006/relationships/image" Target="../media/image2155.png"/><Relationship Id="rId68" Type="http://schemas.openxmlformats.org/officeDocument/2006/relationships/customXml" Target="../ink/ink2339.xml"/><Relationship Id="rId89" Type="http://schemas.openxmlformats.org/officeDocument/2006/relationships/customXml" Target="../ink/ink2350.xml"/><Relationship Id="rId112" Type="http://schemas.openxmlformats.org/officeDocument/2006/relationships/image" Target="../media/image2187.png"/><Relationship Id="rId133" Type="http://schemas.openxmlformats.org/officeDocument/2006/relationships/customXml" Target="../ink/ink2372.xml"/><Relationship Id="rId154" Type="http://schemas.openxmlformats.org/officeDocument/2006/relationships/image" Target="../media/image2208.png"/><Relationship Id="rId175" Type="http://schemas.openxmlformats.org/officeDocument/2006/relationships/customXml" Target="../ink/ink2393.xml"/><Relationship Id="rId196" Type="http://schemas.openxmlformats.org/officeDocument/2006/relationships/customXml" Target="../ink/ink2404.xml"/><Relationship Id="rId200" Type="http://schemas.openxmlformats.org/officeDocument/2006/relationships/customXml" Target="../ink/ink2406.xml"/><Relationship Id="rId16" Type="http://schemas.openxmlformats.org/officeDocument/2006/relationships/customXml" Target="../ink/ink2313.xml"/><Relationship Id="rId221" Type="http://schemas.openxmlformats.org/officeDocument/2006/relationships/customXml" Target="../ink/ink2417.xml"/><Relationship Id="rId37" Type="http://schemas.openxmlformats.org/officeDocument/2006/relationships/image" Target="../media/image2150.png"/><Relationship Id="rId58" Type="http://schemas.openxmlformats.org/officeDocument/2006/relationships/customXml" Target="../ink/ink2334.xml"/><Relationship Id="rId79" Type="http://schemas.openxmlformats.org/officeDocument/2006/relationships/customXml" Target="../ink/ink2345.xml"/><Relationship Id="rId102" Type="http://schemas.openxmlformats.org/officeDocument/2006/relationships/image" Target="../media/image2182.png"/><Relationship Id="rId123" Type="http://schemas.openxmlformats.org/officeDocument/2006/relationships/customXml" Target="../ink/ink2367.xml"/><Relationship Id="rId144" Type="http://schemas.openxmlformats.org/officeDocument/2006/relationships/image" Target="../media/image2203.png"/><Relationship Id="rId90" Type="http://schemas.openxmlformats.org/officeDocument/2006/relationships/image" Target="../media/image2176.png"/><Relationship Id="rId165" Type="http://schemas.openxmlformats.org/officeDocument/2006/relationships/customXml" Target="../ink/ink2388.xml"/><Relationship Id="rId186" Type="http://schemas.openxmlformats.org/officeDocument/2006/relationships/image" Target="../media/image2224.png"/><Relationship Id="rId211" Type="http://schemas.openxmlformats.org/officeDocument/2006/relationships/image" Target="../media/image2236.png"/><Relationship Id="rId27" Type="http://schemas.openxmlformats.org/officeDocument/2006/relationships/image" Target="../media/image2145.png"/><Relationship Id="rId48" Type="http://schemas.openxmlformats.org/officeDocument/2006/relationships/customXml" Target="../ink/ink2329.xml"/><Relationship Id="rId69" Type="http://schemas.openxmlformats.org/officeDocument/2006/relationships/image" Target="../media/image2166.png"/><Relationship Id="rId113" Type="http://schemas.openxmlformats.org/officeDocument/2006/relationships/customXml" Target="../ink/ink2362.xml"/><Relationship Id="rId134" Type="http://schemas.openxmlformats.org/officeDocument/2006/relationships/image" Target="../media/image2198.png"/><Relationship Id="rId80" Type="http://schemas.openxmlformats.org/officeDocument/2006/relationships/image" Target="../media/image2171.png"/><Relationship Id="rId155" Type="http://schemas.openxmlformats.org/officeDocument/2006/relationships/customXml" Target="../ink/ink2383.xml"/><Relationship Id="rId176" Type="http://schemas.openxmlformats.org/officeDocument/2006/relationships/image" Target="../media/image2219.png"/><Relationship Id="rId197" Type="http://schemas.openxmlformats.org/officeDocument/2006/relationships/image" Target="../media/image2229.png"/><Relationship Id="rId201" Type="http://schemas.openxmlformats.org/officeDocument/2006/relationships/image" Target="../media/image2231.png"/><Relationship Id="rId222" Type="http://schemas.openxmlformats.org/officeDocument/2006/relationships/image" Target="../media/image2241.png"/><Relationship Id="rId17" Type="http://schemas.openxmlformats.org/officeDocument/2006/relationships/image" Target="../media/image2140.png"/><Relationship Id="rId38" Type="http://schemas.openxmlformats.org/officeDocument/2006/relationships/customXml" Target="../ink/ink2324.xml"/><Relationship Id="rId59" Type="http://schemas.openxmlformats.org/officeDocument/2006/relationships/image" Target="../media/image2161.png"/><Relationship Id="rId103" Type="http://schemas.openxmlformats.org/officeDocument/2006/relationships/customXml" Target="../ink/ink2357.xml"/><Relationship Id="rId124" Type="http://schemas.openxmlformats.org/officeDocument/2006/relationships/image" Target="../media/image2193.png"/><Relationship Id="rId70" Type="http://schemas.openxmlformats.org/officeDocument/2006/relationships/customXml" Target="../ink/ink2340.xml"/><Relationship Id="rId91" Type="http://schemas.openxmlformats.org/officeDocument/2006/relationships/customXml" Target="../ink/ink2351.xml"/><Relationship Id="rId145" Type="http://schemas.openxmlformats.org/officeDocument/2006/relationships/customXml" Target="../ink/ink2378.xml"/><Relationship Id="rId166" Type="http://schemas.openxmlformats.org/officeDocument/2006/relationships/image" Target="../media/image2214.png"/><Relationship Id="rId187" Type="http://schemas.openxmlformats.org/officeDocument/2006/relationships/customXml" Target="../ink/ink23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12.xml"/><Relationship Id="rId28" Type="http://schemas.openxmlformats.org/officeDocument/2006/relationships/customXml" Target="../ink/ink2319.xml"/><Relationship Id="rId49" Type="http://schemas.openxmlformats.org/officeDocument/2006/relationships/image" Target="../media/image2156.png"/><Relationship Id="rId114" Type="http://schemas.openxmlformats.org/officeDocument/2006/relationships/image" Target="../media/image2188.png"/><Relationship Id="rId60" Type="http://schemas.openxmlformats.org/officeDocument/2006/relationships/customXml" Target="../ink/ink2335.xml"/><Relationship Id="rId81" Type="http://schemas.openxmlformats.org/officeDocument/2006/relationships/customXml" Target="../ink/ink2346.xml"/><Relationship Id="rId135" Type="http://schemas.openxmlformats.org/officeDocument/2006/relationships/customXml" Target="../ink/ink2373.xml"/><Relationship Id="rId156" Type="http://schemas.openxmlformats.org/officeDocument/2006/relationships/image" Target="../media/image2209.png"/><Relationship Id="rId177" Type="http://schemas.openxmlformats.org/officeDocument/2006/relationships/customXml" Target="../ink/ink2394.xml"/><Relationship Id="rId198" Type="http://schemas.openxmlformats.org/officeDocument/2006/relationships/customXml" Target="../ink/ink2405.xml"/><Relationship Id="rId202" Type="http://schemas.openxmlformats.org/officeDocument/2006/relationships/customXml" Target="../ink/ink2407.xml"/><Relationship Id="rId18" Type="http://schemas.openxmlformats.org/officeDocument/2006/relationships/customXml" Target="../ink/ink2314.xml"/><Relationship Id="rId39" Type="http://schemas.openxmlformats.org/officeDocument/2006/relationships/image" Target="../media/image2151.png"/><Relationship Id="rId50" Type="http://schemas.openxmlformats.org/officeDocument/2006/relationships/customXml" Target="../ink/ink2330.xml"/><Relationship Id="rId104" Type="http://schemas.openxmlformats.org/officeDocument/2006/relationships/image" Target="../media/image2183.png"/><Relationship Id="rId125" Type="http://schemas.openxmlformats.org/officeDocument/2006/relationships/customXml" Target="../ink/ink2368.xml"/><Relationship Id="rId146" Type="http://schemas.openxmlformats.org/officeDocument/2006/relationships/image" Target="../media/image2204.png"/><Relationship Id="rId167" Type="http://schemas.openxmlformats.org/officeDocument/2006/relationships/customXml" Target="../ink/ink2389.xml"/><Relationship Id="rId188" Type="http://schemas.openxmlformats.org/officeDocument/2006/relationships/image" Target="../media/image2225.png"/><Relationship Id="rId71" Type="http://schemas.openxmlformats.org/officeDocument/2006/relationships/image" Target="../media/image2167.png"/><Relationship Id="rId92" Type="http://schemas.openxmlformats.org/officeDocument/2006/relationships/image" Target="../media/image2177.png"/><Relationship Id="rId213" Type="http://schemas.openxmlformats.org/officeDocument/2006/relationships/image" Target="../media/image2237.png"/><Relationship Id="rId2" Type="http://schemas.openxmlformats.org/officeDocument/2006/relationships/customXml" Target="../ink/ink2306.xml"/><Relationship Id="rId29" Type="http://schemas.openxmlformats.org/officeDocument/2006/relationships/image" Target="../media/image2146.png"/><Relationship Id="rId40" Type="http://schemas.openxmlformats.org/officeDocument/2006/relationships/customXml" Target="../ink/ink2325.xml"/><Relationship Id="rId115" Type="http://schemas.openxmlformats.org/officeDocument/2006/relationships/customXml" Target="../ink/ink2363.xml"/><Relationship Id="rId136" Type="http://schemas.openxmlformats.org/officeDocument/2006/relationships/image" Target="../media/image2199.png"/><Relationship Id="rId157" Type="http://schemas.openxmlformats.org/officeDocument/2006/relationships/customXml" Target="../ink/ink2384.xml"/><Relationship Id="rId178" Type="http://schemas.openxmlformats.org/officeDocument/2006/relationships/image" Target="../media/image2220.png"/><Relationship Id="rId61" Type="http://schemas.openxmlformats.org/officeDocument/2006/relationships/image" Target="../media/image2162.png"/><Relationship Id="rId82" Type="http://schemas.openxmlformats.org/officeDocument/2006/relationships/image" Target="../media/image2172.png"/><Relationship Id="rId199" Type="http://schemas.openxmlformats.org/officeDocument/2006/relationships/image" Target="../media/image2230.png"/><Relationship Id="rId203" Type="http://schemas.openxmlformats.org/officeDocument/2006/relationships/image" Target="../media/image2232.png"/><Relationship Id="rId19" Type="http://schemas.openxmlformats.org/officeDocument/2006/relationships/image" Target="../media/image2141.png"/><Relationship Id="rId30" Type="http://schemas.openxmlformats.org/officeDocument/2006/relationships/customXml" Target="../ink/ink2320.xml"/><Relationship Id="rId105" Type="http://schemas.openxmlformats.org/officeDocument/2006/relationships/customXml" Target="../ink/ink2358.xml"/><Relationship Id="rId126" Type="http://schemas.openxmlformats.org/officeDocument/2006/relationships/image" Target="../media/image2194.png"/><Relationship Id="rId147" Type="http://schemas.openxmlformats.org/officeDocument/2006/relationships/customXml" Target="../ink/ink2379.xml"/><Relationship Id="rId168" Type="http://schemas.openxmlformats.org/officeDocument/2006/relationships/image" Target="../media/image221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7.png"/><Relationship Id="rId21" Type="http://schemas.openxmlformats.org/officeDocument/2006/relationships/customXml" Target="../ink/ink2427.xml"/><Relationship Id="rId42" Type="http://schemas.openxmlformats.org/officeDocument/2006/relationships/image" Target="../media/image2224.png"/><Relationship Id="rId63" Type="http://schemas.openxmlformats.org/officeDocument/2006/relationships/customXml" Target="../ink/ink2448.xml"/><Relationship Id="rId84" Type="http://schemas.openxmlformats.org/officeDocument/2006/relationships/image" Target="../media/image2261.png"/><Relationship Id="rId138" Type="http://schemas.openxmlformats.org/officeDocument/2006/relationships/image" Target="../media/image2287.png"/><Relationship Id="rId159" Type="http://schemas.openxmlformats.org/officeDocument/2006/relationships/customXml" Target="../ink/ink2497.xml"/><Relationship Id="rId170" Type="http://schemas.openxmlformats.org/officeDocument/2006/relationships/image" Target="../media/image2303.png"/><Relationship Id="rId191" Type="http://schemas.openxmlformats.org/officeDocument/2006/relationships/customXml" Target="../ink/ink2513.xml"/><Relationship Id="rId205" Type="http://schemas.openxmlformats.org/officeDocument/2006/relationships/customXml" Target="../ink/ink2520.xml"/><Relationship Id="rId226" Type="http://schemas.openxmlformats.org/officeDocument/2006/relationships/image" Target="../media/image2331.png"/><Relationship Id="rId107" Type="http://schemas.openxmlformats.org/officeDocument/2006/relationships/customXml" Target="../ink/ink2470.xml"/><Relationship Id="rId11" Type="http://schemas.openxmlformats.org/officeDocument/2006/relationships/customXml" Target="../ink/ink2422.xml"/><Relationship Id="rId32" Type="http://schemas.openxmlformats.org/officeDocument/2006/relationships/image" Target="../media/image2216.png"/><Relationship Id="rId53" Type="http://schemas.openxmlformats.org/officeDocument/2006/relationships/customXml" Target="../ink/ink2443.xml"/><Relationship Id="rId74" Type="http://schemas.openxmlformats.org/officeDocument/2006/relationships/image" Target="../media/image2256.png"/><Relationship Id="rId128" Type="http://schemas.openxmlformats.org/officeDocument/2006/relationships/image" Target="../media/image2282.png"/><Relationship Id="rId149" Type="http://schemas.openxmlformats.org/officeDocument/2006/relationships/customXml" Target="../ink/ink2492.xml"/><Relationship Id="rId5" Type="http://schemas.openxmlformats.org/officeDocument/2006/relationships/customXml" Target="../ink/ink2419.xml"/><Relationship Id="rId95" Type="http://schemas.openxmlformats.org/officeDocument/2006/relationships/customXml" Target="../ink/ink2464.xml"/><Relationship Id="rId160" Type="http://schemas.openxmlformats.org/officeDocument/2006/relationships/image" Target="../media/image2298.png"/><Relationship Id="rId181" Type="http://schemas.openxmlformats.org/officeDocument/2006/relationships/image" Target="../media/image2308.png"/><Relationship Id="rId216" Type="http://schemas.openxmlformats.org/officeDocument/2006/relationships/image" Target="../media/image2326.png"/><Relationship Id="rId237" Type="http://schemas.openxmlformats.org/officeDocument/2006/relationships/customXml" Target="../ink/ink2536.xml"/><Relationship Id="rId22" Type="http://schemas.openxmlformats.org/officeDocument/2006/relationships/image" Target="../media/image2211.png"/><Relationship Id="rId43" Type="http://schemas.openxmlformats.org/officeDocument/2006/relationships/customXml" Target="../ink/ink2438.xml"/><Relationship Id="rId64" Type="http://schemas.openxmlformats.org/officeDocument/2006/relationships/image" Target="../media/image2251.png"/><Relationship Id="rId118" Type="http://schemas.openxmlformats.org/officeDocument/2006/relationships/customXml" Target="../ink/ink2476.xml"/><Relationship Id="rId139" Type="http://schemas.openxmlformats.org/officeDocument/2006/relationships/customXml" Target="../ink/ink2487.xml"/><Relationship Id="rId85" Type="http://schemas.openxmlformats.org/officeDocument/2006/relationships/customXml" Target="../ink/ink2459.xml"/><Relationship Id="rId150" Type="http://schemas.openxmlformats.org/officeDocument/2006/relationships/image" Target="../media/image2293.png"/><Relationship Id="rId171" Type="http://schemas.openxmlformats.org/officeDocument/2006/relationships/customXml" Target="../ink/ink2503.xml"/><Relationship Id="rId192" Type="http://schemas.openxmlformats.org/officeDocument/2006/relationships/image" Target="../media/image2314.png"/><Relationship Id="rId206" Type="http://schemas.openxmlformats.org/officeDocument/2006/relationships/image" Target="../media/image2321.png"/><Relationship Id="rId227" Type="http://schemas.openxmlformats.org/officeDocument/2006/relationships/customXml" Target="../ink/ink2531.xml"/><Relationship Id="rId12" Type="http://schemas.openxmlformats.org/officeDocument/2006/relationships/image" Target="../media/image2206.png"/><Relationship Id="rId33" Type="http://schemas.openxmlformats.org/officeDocument/2006/relationships/customXml" Target="../ink/ink2433.xml"/><Relationship Id="rId108" Type="http://schemas.openxmlformats.org/officeDocument/2006/relationships/image" Target="../media/image2273.png"/><Relationship Id="rId129" Type="http://schemas.openxmlformats.org/officeDocument/2006/relationships/customXml" Target="../ink/ink2482.xml"/><Relationship Id="rId54" Type="http://schemas.openxmlformats.org/officeDocument/2006/relationships/image" Target="../media/image2246.png"/><Relationship Id="rId75" Type="http://schemas.openxmlformats.org/officeDocument/2006/relationships/customXml" Target="../ink/ink2454.xml"/><Relationship Id="rId96" Type="http://schemas.openxmlformats.org/officeDocument/2006/relationships/image" Target="../media/image2267.png"/><Relationship Id="rId140" Type="http://schemas.openxmlformats.org/officeDocument/2006/relationships/image" Target="../media/image2288.png"/><Relationship Id="rId161" Type="http://schemas.openxmlformats.org/officeDocument/2006/relationships/customXml" Target="../ink/ink2498.xml"/><Relationship Id="rId182" Type="http://schemas.openxmlformats.org/officeDocument/2006/relationships/customXml" Target="../ink/ink2509.xml"/><Relationship Id="rId217" Type="http://schemas.openxmlformats.org/officeDocument/2006/relationships/customXml" Target="../ink/ink2526.xml"/><Relationship Id="rId6" Type="http://schemas.openxmlformats.org/officeDocument/2006/relationships/image" Target="../media/image2203.png"/><Relationship Id="rId238" Type="http://schemas.openxmlformats.org/officeDocument/2006/relationships/image" Target="../media/image2337.png"/><Relationship Id="rId23" Type="http://schemas.openxmlformats.org/officeDocument/2006/relationships/customXml" Target="../ink/ink2428.xml"/><Relationship Id="rId119" Type="http://schemas.openxmlformats.org/officeDocument/2006/relationships/image" Target="../media/image2278.png"/><Relationship Id="rId44" Type="http://schemas.openxmlformats.org/officeDocument/2006/relationships/image" Target="../media/image2225.png"/><Relationship Id="rId65" Type="http://schemas.openxmlformats.org/officeDocument/2006/relationships/customXml" Target="../ink/ink2449.xml"/><Relationship Id="rId86" Type="http://schemas.openxmlformats.org/officeDocument/2006/relationships/image" Target="../media/image2262.png"/><Relationship Id="rId130" Type="http://schemas.openxmlformats.org/officeDocument/2006/relationships/image" Target="../media/image2283.png"/><Relationship Id="rId151" Type="http://schemas.openxmlformats.org/officeDocument/2006/relationships/customXml" Target="../ink/ink2493.xml"/><Relationship Id="rId172" Type="http://schemas.openxmlformats.org/officeDocument/2006/relationships/image" Target="../media/image2304.png"/><Relationship Id="rId193" Type="http://schemas.openxmlformats.org/officeDocument/2006/relationships/customXml" Target="../ink/ink2514.xml"/><Relationship Id="rId207" Type="http://schemas.openxmlformats.org/officeDocument/2006/relationships/customXml" Target="../ink/ink2521.xml"/><Relationship Id="rId228" Type="http://schemas.openxmlformats.org/officeDocument/2006/relationships/image" Target="../media/image2332.png"/><Relationship Id="rId13" Type="http://schemas.openxmlformats.org/officeDocument/2006/relationships/customXml" Target="../ink/ink2423.xml"/><Relationship Id="rId109" Type="http://schemas.openxmlformats.org/officeDocument/2006/relationships/customXml" Target="../ink/ink2471.xml"/><Relationship Id="rId34" Type="http://schemas.openxmlformats.org/officeDocument/2006/relationships/image" Target="../media/image2217.png"/><Relationship Id="rId55" Type="http://schemas.openxmlformats.org/officeDocument/2006/relationships/customXml" Target="../ink/ink2444.xml"/><Relationship Id="rId76" Type="http://schemas.openxmlformats.org/officeDocument/2006/relationships/image" Target="../media/image2257.png"/><Relationship Id="rId97" Type="http://schemas.openxmlformats.org/officeDocument/2006/relationships/customXml" Target="../ink/ink2465.xml"/><Relationship Id="rId120" Type="http://schemas.openxmlformats.org/officeDocument/2006/relationships/customXml" Target="../ink/ink2477.xml"/><Relationship Id="rId141" Type="http://schemas.openxmlformats.org/officeDocument/2006/relationships/customXml" Target="../ink/ink2488.xml"/><Relationship Id="rId7" Type="http://schemas.openxmlformats.org/officeDocument/2006/relationships/customXml" Target="../ink/ink2420.xml"/><Relationship Id="rId162" Type="http://schemas.openxmlformats.org/officeDocument/2006/relationships/image" Target="../media/image2299.png"/><Relationship Id="rId183" Type="http://schemas.openxmlformats.org/officeDocument/2006/relationships/image" Target="../media/image2309.png"/><Relationship Id="rId218" Type="http://schemas.openxmlformats.org/officeDocument/2006/relationships/image" Target="../media/image2327.png"/><Relationship Id="rId239" Type="http://schemas.openxmlformats.org/officeDocument/2006/relationships/customXml" Target="../ink/ink2537.xml"/><Relationship Id="rId24" Type="http://schemas.openxmlformats.org/officeDocument/2006/relationships/image" Target="../media/image2212.png"/><Relationship Id="rId45" Type="http://schemas.openxmlformats.org/officeDocument/2006/relationships/customXml" Target="../ink/ink2439.xml"/><Relationship Id="rId66" Type="http://schemas.openxmlformats.org/officeDocument/2006/relationships/image" Target="../media/image2252.png"/><Relationship Id="rId87" Type="http://schemas.openxmlformats.org/officeDocument/2006/relationships/customXml" Target="../ink/ink2460.xml"/><Relationship Id="rId110" Type="http://schemas.openxmlformats.org/officeDocument/2006/relationships/image" Target="../media/image2274.png"/><Relationship Id="rId131" Type="http://schemas.openxmlformats.org/officeDocument/2006/relationships/customXml" Target="../ink/ink2483.xml"/><Relationship Id="rId152" Type="http://schemas.openxmlformats.org/officeDocument/2006/relationships/image" Target="../media/image2294.png"/><Relationship Id="rId173" Type="http://schemas.openxmlformats.org/officeDocument/2006/relationships/customXml" Target="../ink/ink2504.xml"/><Relationship Id="rId194" Type="http://schemas.openxmlformats.org/officeDocument/2006/relationships/image" Target="../media/image2315.png"/><Relationship Id="rId208" Type="http://schemas.openxmlformats.org/officeDocument/2006/relationships/image" Target="../media/image2322.png"/><Relationship Id="rId229" Type="http://schemas.openxmlformats.org/officeDocument/2006/relationships/customXml" Target="../ink/ink2532.xml"/><Relationship Id="rId240" Type="http://schemas.openxmlformats.org/officeDocument/2006/relationships/image" Target="../media/image2338.png"/><Relationship Id="rId14" Type="http://schemas.openxmlformats.org/officeDocument/2006/relationships/image" Target="../media/image2207.png"/><Relationship Id="rId35" Type="http://schemas.openxmlformats.org/officeDocument/2006/relationships/customXml" Target="../ink/ink2434.xml"/><Relationship Id="rId56" Type="http://schemas.openxmlformats.org/officeDocument/2006/relationships/image" Target="../media/image2247.png"/><Relationship Id="rId77" Type="http://schemas.openxmlformats.org/officeDocument/2006/relationships/customXml" Target="../ink/ink2455.xml"/><Relationship Id="rId100" Type="http://schemas.openxmlformats.org/officeDocument/2006/relationships/image" Target="../media/image2269.png"/><Relationship Id="rId8" Type="http://schemas.openxmlformats.org/officeDocument/2006/relationships/image" Target="../media/image2204.png"/><Relationship Id="rId98" Type="http://schemas.openxmlformats.org/officeDocument/2006/relationships/image" Target="../media/image2268.png"/><Relationship Id="rId121" Type="http://schemas.openxmlformats.org/officeDocument/2006/relationships/customXml" Target="../ink/ink2478.xml"/><Relationship Id="rId142" Type="http://schemas.openxmlformats.org/officeDocument/2006/relationships/image" Target="../media/image2289.png"/><Relationship Id="rId163" Type="http://schemas.openxmlformats.org/officeDocument/2006/relationships/customXml" Target="../ink/ink2499.xml"/><Relationship Id="rId184" Type="http://schemas.openxmlformats.org/officeDocument/2006/relationships/customXml" Target="../ink/ink2510.xml"/><Relationship Id="rId219" Type="http://schemas.openxmlformats.org/officeDocument/2006/relationships/customXml" Target="../ink/ink2527.xml"/><Relationship Id="rId230" Type="http://schemas.openxmlformats.org/officeDocument/2006/relationships/image" Target="../media/image2333.png"/><Relationship Id="rId25" Type="http://schemas.openxmlformats.org/officeDocument/2006/relationships/customXml" Target="../ink/ink2429.xml"/><Relationship Id="rId46" Type="http://schemas.openxmlformats.org/officeDocument/2006/relationships/image" Target="../media/image2226.png"/><Relationship Id="rId67" Type="http://schemas.openxmlformats.org/officeDocument/2006/relationships/customXml" Target="../ink/ink2450.xml"/><Relationship Id="rId88" Type="http://schemas.openxmlformats.org/officeDocument/2006/relationships/image" Target="../media/image2263.png"/><Relationship Id="rId111" Type="http://schemas.openxmlformats.org/officeDocument/2006/relationships/customXml" Target="../ink/ink2472.xml"/><Relationship Id="rId132" Type="http://schemas.openxmlformats.org/officeDocument/2006/relationships/image" Target="../media/image2284.png"/><Relationship Id="rId153" Type="http://schemas.openxmlformats.org/officeDocument/2006/relationships/customXml" Target="../ink/ink2494.xml"/><Relationship Id="rId174" Type="http://schemas.openxmlformats.org/officeDocument/2006/relationships/customXml" Target="../ink/ink2505.xml"/><Relationship Id="rId195" Type="http://schemas.openxmlformats.org/officeDocument/2006/relationships/customXml" Target="../ink/ink2515.xml"/><Relationship Id="rId209" Type="http://schemas.openxmlformats.org/officeDocument/2006/relationships/customXml" Target="../ink/ink2522.xml"/><Relationship Id="rId190" Type="http://schemas.openxmlformats.org/officeDocument/2006/relationships/image" Target="../media/image2313.png"/><Relationship Id="rId204" Type="http://schemas.openxmlformats.org/officeDocument/2006/relationships/image" Target="../media/image2320.png"/><Relationship Id="rId220" Type="http://schemas.openxmlformats.org/officeDocument/2006/relationships/image" Target="../media/image2328.png"/><Relationship Id="rId225" Type="http://schemas.openxmlformats.org/officeDocument/2006/relationships/customXml" Target="../ink/ink2530.xml"/><Relationship Id="rId15" Type="http://schemas.openxmlformats.org/officeDocument/2006/relationships/customXml" Target="../ink/ink2424.xml"/><Relationship Id="rId36" Type="http://schemas.openxmlformats.org/officeDocument/2006/relationships/image" Target="../media/image2218.png"/><Relationship Id="rId57" Type="http://schemas.openxmlformats.org/officeDocument/2006/relationships/customXml" Target="../ink/ink2445.xml"/><Relationship Id="rId106" Type="http://schemas.openxmlformats.org/officeDocument/2006/relationships/image" Target="../media/image2272.png"/><Relationship Id="rId127" Type="http://schemas.openxmlformats.org/officeDocument/2006/relationships/customXml" Target="../ink/ink2481.xml"/><Relationship Id="rId10" Type="http://schemas.openxmlformats.org/officeDocument/2006/relationships/image" Target="../media/image2205.png"/><Relationship Id="rId31" Type="http://schemas.openxmlformats.org/officeDocument/2006/relationships/customXml" Target="../ink/ink2432.xml"/><Relationship Id="rId52" Type="http://schemas.openxmlformats.org/officeDocument/2006/relationships/image" Target="../media/image2245.png"/><Relationship Id="rId73" Type="http://schemas.openxmlformats.org/officeDocument/2006/relationships/customXml" Target="../ink/ink2453.xml"/><Relationship Id="rId78" Type="http://schemas.openxmlformats.org/officeDocument/2006/relationships/image" Target="../media/image2258.png"/><Relationship Id="rId94" Type="http://schemas.openxmlformats.org/officeDocument/2006/relationships/image" Target="../media/image2266.png"/><Relationship Id="rId99" Type="http://schemas.openxmlformats.org/officeDocument/2006/relationships/customXml" Target="../ink/ink2466.xml"/><Relationship Id="rId101" Type="http://schemas.openxmlformats.org/officeDocument/2006/relationships/customXml" Target="../ink/ink2467.xml"/><Relationship Id="rId122" Type="http://schemas.openxmlformats.org/officeDocument/2006/relationships/image" Target="../media/image2279.png"/><Relationship Id="rId143" Type="http://schemas.openxmlformats.org/officeDocument/2006/relationships/customXml" Target="../ink/ink2489.xml"/><Relationship Id="rId148" Type="http://schemas.openxmlformats.org/officeDocument/2006/relationships/image" Target="../media/image2292.png"/><Relationship Id="rId164" Type="http://schemas.openxmlformats.org/officeDocument/2006/relationships/image" Target="../media/image2300.png"/><Relationship Id="rId169" Type="http://schemas.openxmlformats.org/officeDocument/2006/relationships/customXml" Target="../ink/ink2502.xml"/><Relationship Id="rId185" Type="http://schemas.openxmlformats.org/officeDocument/2006/relationships/image" Target="../media/image2310.png"/><Relationship Id="rId4" Type="http://schemas.openxmlformats.org/officeDocument/2006/relationships/image" Target="../media/image2202.png"/><Relationship Id="rId9" Type="http://schemas.openxmlformats.org/officeDocument/2006/relationships/customXml" Target="../ink/ink2421.xml"/><Relationship Id="rId180" Type="http://schemas.openxmlformats.org/officeDocument/2006/relationships/customXml" Target="../ink/ink2508.xml"/><Relationship Id="rId210" Type="http://schemas.openxmlformats.org/officeDocument/2006/relationships/image" Target="../media/image2323.png"/><Relationship Id="rId215" Type="http://schemas.openxmlformats.org/officeDocument/2006/relationships/customXml" Target="../ink/ink2525.xml"/><Relationship Id="rId236" Type="http://schemas.openxmlformats.org/officeDocument/2006/relationships/image" Target="../media/image2336.png"/><Relationship Id="rId26" Type="http://schemas.openxmlformats.org/officeDocument/2006/relationships/image" Target="../media/image2213.png"/><Relationship Id="rId231" Type="http://schemas.openxmlformats.org/officeDocument/2006/relationships/customXml" Target="../ink/ink2533.xml"/><Relationship Id="rId47" Type="http://schemas.openxmlformats.org/officeDocument/2006/relationships/customXml" Target="../ink/ink2440.xml"/><Relationship Id="rId68" Type="http://schemas.openxmlformats.org/officeDocument/2006/relationships/image" Target="../media/image2253.png"/><Relationship Id="rId89" Type="http://schemas.openxmlformats.org/officeDocument/2006/relationships/customXml" Target="../ink/ink2461.xml"/><Relationship Id="rId112" Type="http://schemas.openxmlformats.org/officeDocument/2006/relationships/image" Target="../media/image2275.png"/><Relationship Id="rId133" Type="http://schemas.openxmlformats.org/officeDocument/2006/relationships/customXml" Target="../ink/ink2484.xml"/><Relationship Id="rId154" Type="http://schemas.openxmlformats.org/officeDocument/2006/relationships/image" Target="../media/image2295.png"/><Relationship Id="rId175" Type="http://schemas.openxmlformats.org/officeDocument/2006/relationships/image" Target="../media/image2305.png"/><Relationship Id="rId196" Type="http://schemas.openxmlformats.org/officeDocument/2006/relationships/image" Target="../media/image2316.png"/><Relationship Id="rId200" Type="http://schemas.openxmlformats.org/officeDocument/2006/relationships/image" Target="../media/image2318.png"/><Relationship Id="rId16" Type="http://schemas.openxmlformats.org/officeDocument/2006/relationships/image" Target="../media/image2208.png"/><Relationship Id="rId221" Type="http://schemas.openxmlformats.org/officeDocument/2006/relationships/customXml" Target="../ink/ink2528.xml"/><Relationship Id="rId37" Type="http://schemas.openxmlformats.org/officeDocument/2006/relationships/customXml" Target="../ink/ink2435.xml"/><Relationship Id="rId58" Type="http://schemas.openxmlformats.org/officeDocument/2006/relationships/image" Target="../media/image2248.png"/><Relationship Id="rId79" Type="http://schemas.openxmlformats.org/officeDocument/2006/relationships/customXml" Target="../ink/ink2456.xml"/><Relationship Id="rId102" Type="http://schemas.openxmlformats.org/officeDocument/2006/relationships/image" Target="../media/image2270.png"/><Relationship Id="rId123" Type="http://schemas.openxmlformats.org/officeDocument/2006/relationships/customXml" Target="../ink/ink2479.xml"/><Relationship Id="rId144" Type="http://schemas.openxmlformats.org/officeDocument/2006/relationships/image" Target="../media/image2290.png"/><Relationship Id="rId90" Type="http://schemas.openxmlformats.org/officeDocument/2006/relationships/image" Target="../media/image2264.png"/><Relationship Id="rId165" Type="http://schemas.openxmlformats.org/officeDocument/2006/relationships/customXml" Target="../ink/ink2500.xml"/><Relationship Id="rId186" Type="http://schemas.openxmlformats.org/officeDocument/2006/relationships/customXml" Target="../ink/ink2511.xml"/><Relationship Id="rId211" Type="http://schemas.openxmlformats.org/officeDocument/2006/relationships/customXml" Target="../ink/ink2523.xml"/><Relationship Id="rId232" Type="http://schemas.openxmlformats.org/officeDocument/2006/relationships/image" Target="../media/image2334.png"/><Relationship Id="rId27" Type="http://schemas.openxmlformats.org/officeDocument/2006/relationships/customXml" Target="../ink/ink2430.xml"/><Relationship Id="rId48" Type="http://schemas.openxmlformats.org/officeDocument/2006/relationships/image" Target="../media/image2243.png"/><Relationship Id="rId69" Type="http://schemas.openxmlformats.org/officeDocument/2006/relationships/customXml" Target="../ink/ink2451.xml"/><Relationship Id="rId113" Type="http://schemas.openxmlformats.org/officeDocument/2006/relationships/customXml" Target="../ink/ink2473.xml"/><Relationship Id="rId134" Type="http://schemas.openxmlformats.org/officeDocument/2006/relationships/image" Target="../media/image2285.png"/><Relationship Id="rId80" Type="http://schemas.openxmlformats.org/officeDocument/2006/relationships/image" Target="../media/image2259.png"/><Relationship Id="rId155" Type="http://schemas.openxmlformats.org/officeDocument/2006/relationships/customXml" Target="../ink/ink2495.xml"/><Relationship Id="rId176" Type="http://schemas.openxmlformats.org/officeDocument/2006/relationships/customXml" Target="../ink/ink2506.xml"/><Relationship Id="rId197" Type="http://schemas.openxmlformats.org/officeDocument/2006/relationships/customXml" Target="../ink/ink2516.xml"/><Relationship Id="rId201" Type="http://schemas.openxmlformats.org/officeDocument/2006/relationships/customXml" Target="../ink/ink2518.xml"/><Relationship Id="rId222" Type="http://schemas.openxmlformats.org/officeDocument/2006/relationships/image" Target="../media/image2329.png"/><Relationship Id="rId17" Type="http://schemas.openxmlformats.org/officeDocument/2006/relationships/customXml" Target="../ink/ink2425.xml"/><Relationship Id="rId38" Type="http://schemas.openxmlformats.org/officeDocument/2006/relationships/image" Target="../media/image2222.png"/><Relationship Id="rId59" Type="http://schemas.openxmlformats.org/officeDocument/2006/relationships/customXml" Target="../ink/ink2446.xml"/><Relationship Id="rId103" Type="http://schemas.openxmlformats.org/officeDocument/2006/relationships/customXml" Target="../ink/ink2468.xml"/><Relationship Id="rId124" Type="http://schemas.openxmlformats.org/officeDocument/2006/relationships/image" Target="../media/image2280.png"/><Relationship Id="rId70" Type="http://schemas.openxmlformats.org/officeDocument/2006/relationships/image" Target="../media/image2254.png"/><Relationship Id="rId91" Type="http://schemas.openxmlformats.org/officeDocument/2006/relationships/customXml" Target="../ink/ink2462.xml"/><Relationship Id="rId145" Type="http://schemas.openxmlformats.org/officeDocument/2006/relationships/customXml" Target="../ink/ink2490.xml"/><Relationship Id="rId166" Type="http://schemas.openxmlformats.org/officeDocument/2006/relationships/image" Target="../media/image2301.png"/><Relationship Id="rId187" Type="http://schemas.openxmlformats.org/officeDocument/2006/relationships/image" Target="../media/image231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24.png"/><Relationship Id="rId233" Type="http://schemas.openxmlformats.org/officeDocument/2006/relationships/customXml" Target="../ink/ink2534.xml"/><Relationship Id="rId28" Type="http://schemas.openxmlformats.org/officeDocument/2006/relationships/image" Target="../media/image2214.png"/><Relationship Id="rId49" Type="http://schemas.openxmlformats.org/officeDocument/2006/relationships/customXml" Target="../ink/ink2441.xml"/><Relationship Id="rId114" Type="http://schemas.openxmlformats.org/officeDocument/2006/relationships/image" Target="../media/image2276.png"/><Relationship Id="rId60" Type="http://schemas.openxmlformats.org/officeDocument/2006/relationships/image" Target="../media/image2249.png"/><Relationship Id="rId81" Type="http://schemas.openxmlformats.org/officeDocument/2006/relationships/customXml" Target="../ink/ink2457.xml"/><Relationship Id="rId135" Type="http://schemas.openxmlformats.org/officeDocument/2006/relationships/customXml" Target="../ink/ink2485.xml"/><Relationship Id="rId156" Type="http://schemas.openxmlformats.org/officeDocument/2006/relationships/image" Target="../media/image2296.png"/><Relationship Id="rId177" Type="http://schemas.openxmlformats.org/officeDocument/2006/relationships/image" Target="../media/image2306.png"/><Relationship Id="rId198" Type="http://schemas.openxmlformats.org/officeDocument/2006/relationships/image" Target="../media/image2317.png"/><Relationship Id="rId202" Type="http://schemas.openxmlformats.org/officeDocument/2006/relationships/image" Target="../media/image2319.png"/><Relationship Id="rId223" Type="http://schemas.openxmlformats.org/officeDocument/2006/relationships/customXml" Target="../ink/ink2529.xml"/><Relationship Id="rId18" Type="http://schemas.openxmlformats.org/officeDocument/2006/relationships/image" Target="../media/image2209.png"/><Relationship Id="rId39" Type="http://schemas.openxmlformats.org/officeDocument/2006/relationships/customXml" Target="../ink/ink2436.xml"/><Relationship Id="rId50" Type="http://schemas.openxmlformats.org/officeDocument/2006/relationships/image" Target="../media/image2244.png"/><Relationship Id="rId104" Type="http://schemas.openxmlformats.org/officeDocument/2006/relationships/image" Target="../media/image2271.png"/><Relationship Id="rId125" Type="http://schemas.openxmlformats.org/officeDocument/2006/relationships/customXml" Target="../ink/ink2480.xml"/><Relationship Id="rId146" Type="http://schemas.openxmlformats.org/officeDocument/2006/relationships/image" Target="../media/image2291.png"/><Relationship Id="rId167" Type="http://schemas.openxmlformats.org/officeDocument/2006/relationships/customXml" Target="../ink/ink2501.xml"/><Relationship Id="rId188" Type="http://schemas.openxmlformats.org/officeDocument/2006/relationships/image" Target="../media/image2312.emf"/><Relationship Id="rId71" Type="http://schemas.openxmlformats.org/officeDocument/2006/relationships/customXml" Target="../ink/ink2452.xml"/><Relationship Id="rId92" Type="http://schemas.openxmlformats.org/officeDocument/2006/relationships/image" Target="../media/image2265.png"/><Relationship Id="rId213" Type="http://schemas.openxmlformats.org/officeDocument/2006/relationships/customXml" Target="../ink/ink2524.xml"/><Relationship Id="rId234" Type="http://schemas.openxmlformats.org/officeDocument/2006/relationships/image" Target="../media/image2335.png"/><Relationship Id="rId2" Type="http://schemas.openxmlformats.org/officeDocument/2006/relationships/image" Target="../media/image2242.emf"/><Relationship Id="rId29" Type="http://schemas.openxmlformats.org/officeDocument/2006/relationships/customXml" Target="../ink/ink2431.xml"/><Relationship Id="rId40" Type="http://schemas.openxmlformats.org/officeDocument/2006/relationships/image" Target="../media/image2223.png"/><Relationship Id="rId115" Type="http://schemas.openxmlformats.org/officeDocument/2006/relationships/customXml" Target="../ink/ink2474.xml"/><Relationship Id="rId136" Type="http://schemas.openxmlformats.org/officeDocument/2006/relationships/image" Target="../media/image2286.png"/><Relationship Id="rId157" Type="http://schemas.openxmlformats.org/officeDocument/2006/relationships/customXml" Target="../ink/ink2496.xml"/><Relationship Id="rId178" Type="http://schemas.openxmlformats.org/officeDocument/2006/relationships/customXml" Target="../ink/ink2507.xml"/><Relationship Id="rId61" Type="http://schemas.openxmlformats.org/officeDocument/2006/relationships/customXml" Target="../ink/ink2447.xml"/><Relationship Id="rId82" Type="http://schemas.openxmlformats.org/officeDocument/2006/relationships/image" Target="../media/image2260.png"/><Relationship Id="rId199" Type="http://schemas.openxmlformats.org/officeDocument/2006/relationships/customXml" Target="../ink/ink2517.xml"/><Relationship Id="rId203" Type="http://schemas.openxmlformats.org/officeDocument/2006/relationships/customXml" Target="../ink/ink2519.xml"/><Relationship Id="rId19" Type="http://schemas.openxmlformats.org/officeDocument/2006/relationships/customXml" Target="../ink/ink2426.xml"/><Relationship Id="rId224" Type="http://schemas.openxmlformats.org/officeDocument/2006/relationships/image" Target="../media/image2330.png"/><Relationship Id="rId30" Type="http://schemas.openxmlformats.org/officeDocument/2006/relationships/image" Target="../media/image2215.png"/><Relationship Id="rId105" Type="http://schemas.openxmlformats.org/officeDocument/2006/relationships/customXml" Target="../ink/ink2469.xml"/><Relationship Id="rId126" Type="http://schemas.openxmlformats.org/officeDocument/2006/relationships/image" Target="../media/image2281.png"/><Relationship Id="rId147" Type="http://schemas.openxmlformats.org/officeDocument/2006/relationships/customXml" Target="../ink/ink2491.xml"/><Relationship Id="rId168" Type="http://schemas.openxmlformats.org/officeDocument/2006/relationships/image" Target="../media/image2302.png"/><Relationship Id="rId51" Type="http://schemas.openxmlformats.org/officeDocument/2006/relationships/customXml" Target="../ink/ink2442.xml"/><Relationship Id="rId72" Type="http://schemas.openxmlformats.org/officeDocument/2006/relationships/image" Target="../media/image2255.png"/><Relationship Id="rId93" Type="http://schemas.openxmlformats.org/officeDocument/2006/relationships/customXml" Target="../ink/ink2463.xml"/><Relationship Id="rId189" Type="http://schemas.openxmlformats.org/officeDocument/2006/relationships/customXml" Target="../ink/ink2512.xml"/><Relationship Id="rId3" Type="http://schemas.openxmlformats.org/officeDocument/2006/relationships/customXml" Target="../ink/ink2418.xml"/><Relationship Id="rId214" Type="http://schemas.openxmlformats.org/officeDocument/2006/relationships/image" Target="../media/image2325.png"/><Relationship Id="rId235" Type="http://schemas.openxmlformats.org/officeDocument/2006/relationships/customXml" Target="../ink/ink2535.xml"/><Relationship Id="rId116" Type="http://schemas.openxmlformats.org/officeDocument/2006/relationships/customXml" Target="../ink/ink2475.xml"/><Relationship Id="rId137" Type="http://schemas.openxmlformats.org/officeDocument/2006/relationships/customXml" Target="../ink/ink2486.xml"/><Relationship Id="rId158" Type="http://schemas.openxmlformats.org/officeDocument/2006/relationships/image" Target="../media/image2297.png"/><Relationship Id="rId20" Type="http://schemas.openxmlformats.org/officeDocument/2006/relationships/image" Target="../media/image2210.png"/><Relationship Id="rId41" Type="http://schemas.openxmlformats.org/officeDocument/2006/relationships/customXml" Target="../ink/ink2437.xml"/><Relationship Id="rId62" Type="http://schemas.openxmlformats.org/officeDocument/2006/relationships/image" Target="../media/image2250.png"/><Relationship Id="rId83" Type="http://schemas.openxmlformats.org/officeDocument/2006/relationships/customXml" Target="../ink/ink2458.xml"/><Relationship Id="rId179" Type="http://schemas.openxmlformats.org/officeDocument/2006/relationships/image" Target="../media/image230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155" Type="http://schemas.openxmlformats.org/officeDocument/2006/relationships/customXml" Target="../ink/ink78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image" Target="../media/image75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customXml" Target="../ink/ink45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5.xml"/><Relationship Id="rId21" Type="http://schemas.openxmlformats.org/officeDocument/2006/relationships/customXml" Target="../ink/ink2547.xml"/><Relationship Id="rId63" Type="http://schemas.openxmlformats.org/officeDocument/2006/relationships/customXml" Target="../ink/ink2568.xml"/><Relationship Id="rId159" Type="http://schemas.openxmlformats.org/officeDocument/2006/relationships/customXml" Target="../ink/ink2616.xml"/><Relationship Id="rId170" Type="http://schemas.openxmlformats.org/officeDocument/2006/relationships/image" Target="../media/image2420.png"/><Relationship Id="rId226" Type="http://schemas.openxmlformats.org/officeDocument/2006/relationships/image" Target="../media/image2448.png"/><Relationship Id="rId268" Type="http://schemas.openxmlformats.org/officeDocument/2006/relationships/image" Target="../media/image2468.png"/><Relationship Id="rId11" Type="http://schemas.openxmlformats.org/officeDocument/2006/relationships/customXml" Target="../ink/ink2542.xml"/><Relationship Id="rId32" Type="http://schemas.openxmlformats.org/officeDocument/2006/relationships/image" Target="../media/image2352.png"/><Relationship Id="rId53" Type="http://schemas.openxmlformats.org/officeDocument/2006/relationships/customXml" Target="../ink/ink2563.xml"/><Relationship Id="rId74" Type="http://schemas.openxmlformats.org/officeDocument/2006/relationships/image" Target="../media/image2372.png"/><Relationship Id="rId128" Type="http://schemas.openxmlformats.org/officeDocument/2006/relationships/image" Target="../media/image2399.png"/><Relationship Id="rId149" Type="http://schemas.openxmlformats.org/officeDocument/2006/relationships/customXml" Target="../ink/ink2611.xml"/><Relationship Id="rId5" Type="http://schemas.openxmlformats.org/officeDocument/2006/relationships/customXml" Target="../ink/ink2539.xml"/><Relationship Id="rId95" Type="http://schemas.openxmlformats.org/officeDocument/2006/relationships/customXml" Target="../ink/ink2584.xml"/><Relationship Id="rId160" Type="http://schemas.openxmlformats.org/officeDocument/2006/relationships/image" Target="../media/image2415.png"/><Relationship Id="rId181" Type="http://schemas.openxmlformats.org/officeDocument/2006/relationships/customXml" Target="../ink/ink2627.xml"/><Relationship Id="rId216" Type="http://schemas.openxmlformats.org/officeDocument/2006/relationships/image" Target="../media/image2443.png"/><Relationship Id="rId237" Type="http://schemas.openxmlformats.org/officeDocument/2006/relationships/customXml" Target="../ink/ink2655.xml"/><Relationship Id="rId258" Type="http://schemas.openxmlformats.org/officeDocument/2006/relationships/customXml" Target="../ink/ink2666.xml"/><Relationship Id="rId22" Type="http://schemas.openxmlformats.org/officeDocument/2006/relationships/image" Target="../media/image2347.png"/><Relationship Id="rId43" Type="http://schemas.openxmlformats.org/officeDocument/2006/relationships/customXml" Target="../ink/ink2558.xml"/><Relationship Id="rId64" Type="http://schemas.openxmlformats.org/officeDocument/2006/relationships/image" Target="../media/image2367.png"/><Relationship Id="rId118" Type="http://schemas.openxmlformats.org/officeDocument/2006/relationships/image" Target="../media/image2394.png"/><Relationship Id="rId139" Type="http://schemas.openxmlformats.org/officeDocument/2006/relationships/customXml" Target="../ink/ink2606.xml"/><Relationship Id="rId85" Type="http://schemas.openxmlformats.org/officeDocument/2006/relationships/customXml" Target="../ink/ink2579.xml"/><Relationship Id="rId150" Type="http://schemas.openxmlformats.org/officeDocument/2006/relationships/image" Target="../media/image2410.png"/><Relationship Id="rId171" Type="http://schemas.openxmlformats.org/officeDocument/2006/relationships/customXml" Target="../ink/ink2622.xml"/><Relationship Id="rId192" Type="http://schemas.openxmlformats.org/officeDocument/2006/relationships/image" Target="../media/image2431.png"/><Relationship Id="rId206" Type="http://schemas.openxmlformats.org/officeDocument/2006/relationships/image" Target="../media/image2438.png"/><Relationship Id="rId227" Type="http://schemas.openxmlformats.org/officeDocument/2006/relationships/customXml" Target="../ink/ink2650.xml"/><Relationship Id="rId248" Type="http://schemas.openxmlformats.org/officeDocument/2006/relationships/image" Target="../media/image2459.png"/><Relationship Id="rId269" Type="http://schemas.openxmlformats.org/officeDocument/2006/relationships/customXml" Target="../ink/ink2672.xml"/><Relationship Id="rId12" Type="http://schemas.openxmlformats.org/officeDocument/2006/relationships/image" Target="../media/image2342.png"/><Relationship Id="rId33" Type="http://schemas.openxmlformats.org/officeDocument/2006/relationships/customXml" Target="../ink/ink2553.xml"/><Relationship Id="rId108" Type="http://schemas.openxmlformats.org/officeDocument/2006/relationships/image" Target="../media/image2389.png"/><Relationship Id="rId129" Type="http://schemas.openxmlformats.org/officeDocument/2006/relationships/customXml" Target="../ink/ink2601.xml"/><Relationship Id="rId54" Type="http://schemas.openxmlformats.org/officeDocument/2006/relationships/image" Target="../media/image2362.png"/><Relationship Id="rId75" Type="http://schemas.openxmlformats.org/officeDocument/2006/relationships/customXml" Target="../ink/ink2574.xml"/><Relationship Id="rId96" Type="http://schemas.openxmlformats.org/officeDocument/2006/relationships/image" Target="../media/image2383.png"/><Relationship Id="rId140" Type="http://schemas.openxmlformats.org/officeDocument/2006/relationships/image" Target="../media/image2405.png"/><Relationship Id="rId161" Type="http://schemas.openxmlformats.org/officeDocument/2006/relationships/customXml" Target="../ink/ink2617.xml"/><Relationship Id="rId182" Type="http://schemas.openxmlformats.org/officeDocument/2006/relationships/image" Target="../media/image2426.png"/><Relationship Id="rId217" Type="http://schemas.openxmlformats.org/officeDocument/2006/relationships/customXml" Target="../ink/ink2645.xml"/><Relationship Id="rId6" Type="http://schemas.openxmlformats.org/officeDocument/2006/relationships/image" Target="../media/image2340.png"/><Relationship Id="rId238" Type="http://schemas.openxmlformats.org/officeDocument/2006/relationships/image" Target="../media/image2454.png"/><Relationship Id="rId259" Type="http://schemas.openxmlformats.org/officeDocument/2006/relationships/customXml" Target="../ink/ink2667.xml"/><Relationship Id="rId23" Type="http://schemas.openxmlformats.org/officeDocument/2006/relationships/customXml" Target="../ink/ink2548.xml"/><Relationship Id="rId119" Type="http://schemas.openxmlformats.org/officeDocument/2006/relationships/customXml" Target="../ink/ink2596.xml"/><Relationship Id="rId270" Type="http://schemas.openxmlformats.org/officeDocument/2006/relationships/image" Target="../media/image2469.png"/><Relationship Id="rId44" Type="http://schemas.openxmlformats.org/officeDocument/2006/relationships/image" Target="../media/image2358.png"/><Relationship Id="rId65" Type="http://schemas.openxmlformats.org/officeDocument/2006/relationships/customXml" Target="../ink/ink2569.xml"/><Relationship Id="rId86" Type="http://schemas.openxmlformats.org/officeDocument/2006/relationships/image" Target="../media/image2378.png"/><Relationship Id="rId130" Type="http://schemas.openxmlformats.org/officeDocument/2006/relationships/image" Target="../media/image2400.png"/><Relationship Id="rId151" Type="http://schemas.openxmlformats.org/officeDocument/2006/relationships/customXml" Target="../ink/ink2612.xml"/><Relationship Id="rId172" Type="http://schemas.openxmlformats.org/officeDocument/2006/relationships/image" Target="../media/image2421.png"/><Relationship Id="rId193" Type="http://schemas.openxmlformats.org/officeDocument/2006/relationships/customXml" Target="../ink/ink2633.xml"/><Relationship Id="rId207" Type="http://schemas.openxmlformats.org/officeDocument/2006/relationships/customXml" Target="../ink/ink2640.xml"/><Relationship Id="rId228" Type="http://schemas.openxmlformats.org/officeDocument/2006/relationships/image" Target="../media/image2449.png"/><Relationship Id="rId249" Type="http://schemas.openxmlformats.org/officeDocument/2006/relationships/customXml" Target="../ink/ink2661.xml"/><Relationship Id="rId13" Type="http://schemas.openxmlformats.org/officeDocument/2006/relationships/customXml" Target="../ink/ink2543.xml"/><Relationship Id="rId109" Type="http://schemas.openxmlformats.org/officeDocument/2006/relationships/customXml" Target="../ink/ink2591.xml"/><Relationship Id="rId260" Type="http://schemas.openxmlformats.org/officeDocument/2006/relationships/image" Target="../media/image2464.png"/><Relationship Id="rId34" Type="http://schemas.openxmlformats.org/officeDocument/2006/relationships/image" Target="../media/image2353.png"/><Relationship Id="rId55" Type="http://schemas.openxmlformats.org/officeDocument/2006/relationships/customXml" Target="../ink/ink2564.xml"/><Relationship Id="rId76" Type="http://schemas.openxmlformats.org/officeDocument/2006/relationships/image" Target="../media/image2373.png"/><Relationship Id="rId97" Type="http://schemas.openxmlformats.org/officeDocument/2006/relationships/customXml" Target="../ink/ink2585.xml"/><Relationship Id="rId120" Type="http://schemas.openxmlformats.org/officeDocument/2006/relationships/image" Target="../media/image2395.png"/><Relationship Id="rId141" Type="http://schemas.openxmlformats.org/officeDocument/2006/relationships/customXml" Target="../ink/ink2607.xml"/><Relationship Id="rId7" Type="http://schemas.openxmlformats.org/officeDocument/2006/relationships/customXml" Target="../ink/ink2540.xml"/><Relationship Id="rId162" Type="http://schemas.openxmlformats.org/officeDocument/2006/relationships/image" Target="../media/image2416.png"/><Relationship Id="rId183" Type="http://schemas.openxmlformats.org/officeDocument/2006/relationships/customXml" Target="../ink/ink2628.xml"/><Relationship Id="rId218" Type="http://schemas.openxmlformats.org/officeDocument/2006/relationships/image" Target="../media/image2444.png"/><Relationship Id="rId239" Type="http://schemas.openxmlformats.org/officeDocument/2006/relationships/customXml" Target="../ink/ink2656.xml"/><Relationship Id="rId250" Type="http://schemas.openxmlformats.org/officeDocument/2006/relationships/image" Target="../media/image2460.png"/><Relationship Id="rId271" Type="http://schemas.openxmlformats.org/officeDocument/2006/relationships/customXml" Target="../ink/ink2673.xml"/><Relationship Id="rId24" Type="http://schemas.openxmlformats.org/officeDocument/2006/relationships/image" Target="../media/image2348.png"/><Relationship Id="rId45" Type="http://schemas.openxmlformats.org/officeDocument/2006/relationships/customXml" Target="../ink/ink2559.xml"/><Relationship Id="rId66" Type="http://schemas.openxmlformats.org/officeDocument/2006/relationships/image" Target="../media/image2368.png"/><Relationship Id="rId87" Type="http://schemas.openxmlformats.org/officeDocument/2006/relationships/customXml" Target="../ink/ink2580.xml"/><Relationship Id="rId110" Type="http://schemas.openxmlformats.org/officeDocument/2006/relationships/image" Target="../media/image2390.png"/><Relationship Id="rId131" Type="http://schemas.openxmlformats.org/officeDocument/2006/relationships/customXml" Target="../ink/ink2602.xml"/><Relationship Id="rId152" Type="http://schemas.openxmlformats.org/officeDocument/2006/relationships/image" Target="../media/image2411.png"/><Relationship Id="rId173" Type="http://schemas.openxmlformats.org/officeDocument/2006/relationships/customXml" Target="../ink/ink2623.xml"/><Relationship Id="rId194" Type="http://schemas.openxmlformats.org/officeDocument/2006/relationships/image" Target="../media/image2432.png"/><Relationship Id="rId208" Type="http://schemas.openxmlformats.org/officeDocument/2006/relationships/image" Target="../media/image2439.png"/><Relationship Id="rId229" Type="http://schemas.openxmlformats.org/officeDocument/2006/relationships/customXml" Target="../ink/ink2651.xml"/><Relationship Id="rId240" Type="http://schemas.openxmlformats.org/officeDocument/2006/relationships/image" Target="../media/image2455.png"/><Relationship Id="rId261" Type="http://schemas.openxmlformats.org/officeDocument/2006/relationships/customXml" Target="../ink/ink2668.xml"/><Relationship Id="rId14" Type="http://schemas.openxmlformats.org/officeDocument/2006/relationships/image" Target="../media/image2343.png"/><Relationship Id="rId35" Type="http://schemas.openxmlformats.org/officeDocument/2006/relationships/customXml" Target="../ink/ink2554.xml"/><Relationship Id="rId56" Type="http://schemas.openxmlformats.org/officeDocument/2006/relationships/image" Target="../media/image2363.png"/><Relationship Id="rId77" Type="http://schemas.openxmlformats.org/officeDocument/2006/relationships/customXml" Target="../ink/ink2575.xml"/><Relationship Id="rId100" Type="http://schemas.openxmlformats.org/officeDocument/2006/relationships/image" Target="../media/image2385.png"/><Relationship Id="rId8" Type="http://schemas.openxmlformats.org/officeDocument/2006/relationships/image" Target="../media/image2148.png"/><Relationship Id="rId98" Type="http://schemas.openxmlformats.org/officeDocument/2006/relationships/image" Target="../media/image2384.png"/><Relationship Id="rId121" Type="http://schemas.openxmlformats.org/officeDocument/2006/relationships/customXml" Target="../ink/ink2597.xml"/><Relationship Id="rId142" Type="http://schemas.openxmlformats.org/officeDocument/2006/relationships/image" Target="../media/image2406.png"/><Relationship Id="rId163" Type="http://schemas.openxmlformats.org/officeDocument/2006/relationships/customXml" Target="../ink/ink2618.xml"/><Relationship Id="rId184" Type="http://schemas.openxmlformats.org/officeDocument/2006/relationships/image" Target="../media/image2427.png"/><Relationship Id="rId219" Type="http://schemas.openxmlformats.org/officeDocument/2006/relationships/customXml" Target="../ink/ink2646.xml"/><Relationship Id="rId230" Type="http://schemas.openxmlformats.org/officeDocument/2006/relationships/image" Target="../media/image2450.png"/><Relationship Id="rId251" Type="http://schemas.openxmlformats.org/officeDocument/2006/relationships/customXml" Target="../ink/ink2662.xml"/><Relationship Id="rId25" Type="http://schemas.openxmlformats.org/officeDocument/2006/relationships/customXml" Target="../ink/ink2549.xml"/><Relationship Id="rId46" Type="http://schemas.openxmlformats.org/officeDocument/2006/relationships/image" Target="../media/image2359.png"/><Relationship Id="rId67" Type="http://schemas.openxmlformats.org/officeDocument/2006/relationships/customXml" Target="../ink/ink2570.xml"/><Relationship Id="rId272" Type="http://schemas.openxmlformats.org/officeDocument/2006/relationships/image" Target="../media/image2470.png"/><Relationship Id="rId88" Type="http://schemas.openxmlformats.org/officeDocument/2006/relationships/image" Target="../media/image2379.png"/><Relationship Id="rId111" Type="http://schemas.openxmlformats.org/officeDocument/2006/relationships/customXml" Target="../ink/ink2592.xml"/><Relationship Id="rId132" Type="http://schemas.openxmlformats.org/officeDocument/2006/relationships/image" Target="../media/image2401.png"/><Relationship Id="rId153" Type="http://schemas.openxmlformats.org/officeDocument/2006/relationships/customXml" Target="../ink/ink2613.xml"/><Relationship Id="rId174" Type="http://schemas.openxmlformats.org/officeDocument/2006/relationships/image" Target="../media/image2422.png"/><Relationship Id="rId195" Type="http://schemas.openxmlformats.org/officeDocument/2006/relationships/customXml" Target="../ink/ink2634.xml"/><Relationship Id="rId209" Type="http://schemas.openxmlformats.org/officeDocument/2006/relationships/customXml" Target="../ink/ink2641.xml"/><Relationship Id="rId220" Type="http://schemas.openxmlformats.org/officeDocument/2006/relationships/image" Target="../media/image2445.png"/><Relationship Id="rId241" Type="http://schemas.openxmlformats.org/officeDocument/2006/relationships/customXml" Target="../ink/ink2657.xml"/><Relationship Id="rId15" Type="http://schemas.openxmlformats.org/officeDocument/2006/relationships/customXml" Target="../ink/ink2544.xml"/><Relationship Id="rId36" Type="http://schemas.openxmlformats.org/officeDocument/2006/relationships/image" Target="../media/image2354.png"/><Relationship Id="rId57" Type="http://schemas.openxmlformats.org/officeDocument/2006/relationships/customXml" Target="../ink/ink2565.xml"/><Relationship Id="rId262" Type="http://schemas.openxmlformats.org/officeDocument/2006/relationships/image" Target="../media/image2465.png"/><Relationship Id="rId78" Type="http://schemas.openxmlformats.org/officeDocument/2006/relationships/image" Target="../media/image2374.png"/><Relationship Id="rId99" Type="http://schemas.openxmlformats.org/officeDocument/2006/relationships/customXml" Target="../ink/ink2586.xml"/><Relationship Id="rId101" Type="http://schemas.openxmlformats.org/officeDocument/2006/relationships/customXml" Target="../ink/ink2587.xml"/><Relationship Id="rId122" Type="http://schemas.openxmlformats.org/officeDocument/2006/relationships/image" Target="../media/image2396.png"/><Relationship Id="rId143" Type="http://schemas.openxmlformats.org/officeDocument/2006/relationships/customXml" Target="../ink/ink2608.xml"/><Relationship Id="rId164" Type="http://schemas.openxmlformats.org/officeDocument/2006/relationships/image" Target="../media/image2417.png"/><Relationship Id="rId185" Type="http://schemas.openxmlformats.org/officeDocument/2006/relationships/customXml" Target="../ink/ink2629.xml"/><Relationship Id="rId9" Type="http://schemas.openxmlformats.org/officeDocument/2006/relationships/customXml" Target="../ink/ink2541.xml"/><Relationship Id="rId210" Type="http://schemas.openxmlformats.org/officeDocument/2006/relationships/image" Target="../media/image2440.png"/><Relationship Id="rId26" Type="http://schemas.openxmlformats.org/officeDocument/2006/relationships/image" Target="../media/image2349.png"/><Relationship Id="rId231" Type="http://schemas.openxmlformats.org/officeDocument/2006/relationships/customXml" Target="../ink/ink2652.xml"/><Relationship Id="rId252" Type="http://schemas.openxmlformats.org/officeDocument/2006/relationships/image" Target="../media/image2461.png"/><Relationship Id="rId47" Type="http://schemas.openxmlformats.org/officeDocument/2006/relationships/customXml" Target="../ink/ink2560.xml"/><Relationship Id="rId68" Type="http://schemas.openxmlformats.org/officeDocument/2006/relationships/image" Target="../media/image2369.png"/><Relationship Id="rId89" Type="http://schemas.openxmlformats.org/officeDocument/2006/relationships/customXml" Target="../ink/ink2581.xml"/><Relationship Id="rId112" Type="http://schemas.openxmlformats.org/officeDocument/2006/relationships/image" Target="../media/image2391.png"/><Relationship Id="rId133" Type="http://schemas.openxmlformats.org/officeDocument/2006/relationships/customXml" Target="../ink/ink2603.xml"/><Relationship Id="rId154" Type="http://schemas.openxmlformats.org/officeDocument/2006/relationships/image" Target="../media/image2412.png"/><Relationship Id="rId175" Type="http://schemas.openxmlformats.org/officeDocument/2006/relationships/customXml" Target="../ink/ink2624.xml"/><Relationship Id="rId196" Type="http://schemas.openxmlformats.org/officeDocument/2006/relationships/image" Target="../media/image2433.png"/><Relationship Id="rId200" Type="http://schemas.openxmlformats.org/officeDocument/2006/relationships/image" Target="../media/image2435.png"/><Relationship Id="rId16" Type="http://schemas.openxmlformats.org/officeDocument/2006/relationships/image" Target="../media/image2344.png"/><Relationship Id="rId221" Type="http://schemas.openxmlformats.org/officeDocument/2006/relationships/customXml" Target="../ink/ink2647.xml"/><Relationship Id="rId242" Type="http://schemas.openxmlformats.org/officeDocument/2006/relationships/image" Target="../media/image2456.png"/><Relationship Id="rId263" Type="http://schemas.openxmlformats.org/officeDocument/2006/relationships/customXml" Target="../ink/ink2669.xml"/><Relationship Id="rId37" Type="http://schemas.openxmlformats.org/officeDocument/2006/relationships/customXml" Target="../ink/ink2555.xml"/><Relationship Id="rId58" Type="http://schemas.openxmlformats.org/officeDocument/2006/relationships/image" Target="../media/image2364.png"/><Relationship Id="rId79" Type="http://schemas.openxmlformats.org/officeDocument/2006/relationships/customXml" Target="../ink/ink2576.xml"/><Relationship Id="rId102" Type="http://schemas.openxmlformats.org/officeDocument/2006/relationships/image" Target="../media/image2386.png"/><Relationship Id="rId123" Type="http://schemas.openxmlformats.org/officeDocument/2006/relationships/customXml" Target="../ink/ink2598.xml"/><Relationship Id="rId144" Type="http://schemas.openxmlformats.org/officeDocument/2006/relationships/image" Target="../media/image2407.png"/><Relationship Id="rId90" Type="http://schemas.openxmlformats.org/officeDocument/2006/relationships/image" Target="../media/image2380.png"/><Relationship Id="rId165" Type="http://schemas.openxmlformats.org/officeDocument/2006/relationships/customXml" Target="../ink/ink2619.xml"/><Relationship Id="rId186" Type="http://schemas.openxmlformats.org/officeDocument/2006/relationships/image" Target="../media/image2428.png"/><Relationship Id="rId211" Type="http://schemas.openxmlformats.org/officeDocument/2006/relationships/customXml" Target="../ink/ink2642.xml"/><Relationship Id="rId232" Type="http://schemas.openxmlformats.org/officeDocument/2006/relationships/image" Target="../media/image2451.png"/><Relationship Id="rId253" Type="http://schemas.openxmlformats.org/officeDocument/2006/relationships/customXml" Target="../ink/ink2663.xml"/><Relationship Id="rId27" Type="http://schemas.openxmlformats.org/officeDocument/2006/relationships/customXml" Target="../ink/ink2550.xml"/><Relationship Id="rId48" Type="http://schemas.openxmlformats.org/officeDocument/2006/relationships/image" Target="../media/image2258.png"/><Relationship Id="rId69" Type="http://schemas.openxmlformats.org/officeDocument/2006/relationships/customXml" Target="../ink/ink2571.xml"/><Relationship Id="rId113" Type="http://schemas.openxmlformats.org/officeDocument/2006/relationships/customXml" Target="../ink/ink2593.xml"/><Relationship Id="rId134" Type="http://schemas.openxmlformats.org/officeDocument/2006/relationships/image" Target="../media/image2402.png"/><Relationship Id="rId80" Type="http://schemas.openxmlformats.org/officeDocument/2006/relationships/image" Target="../media/image2375.png"/><Relationship Id="rId155" Type="http://schemas.openxmlformats.org/officeDocument/2006/relationships/customXml" Target="../ink/ink2614.xml"/><Relationship Id="rId176" Type="http://schemas.openxmlformats.org/officeDocument/2006/relationships/image" Target="../media/image2423.png"/><Relationship Id="rId197" Type="http://schemas.openxmlformats.org/officeDocument/2006/relationships/customXml" Target="../ink/ink2635.xml"/><Relationship Id="rId201" Type="http://schemas.openxmlformats.org/officeDocument/2006/relationships/customXml" Target="../ink/ink2637.xml"/><Relationship Id="rId222" Type="http://schemas.openxmlformats.org/officeDocument/2006/relationships/image" Target="../media/image2446.png"/><Relationship Id="rId243" Type="http://schemas.openxmlformats.org/officeDocument/2006/relationships/customXml" Target="../ink/ink2658.xml"/><Relationship Id="rId264" Type="http://schemas.openxmlformats.org/officeDocument/2006/relationships/image" Target="../media/image2466.png"/><Relationship Id="rId17" Type="http://schemas.openxmlformats.org/officeDocument/2006/relationships/customXml" Target="../ink/ink2545.xml"/><Relationship Id="rId38" Type="http://schemas.openxmlformats.org/officeDocument/2006/relationships/image" Target="../media/image2355.png"/><Relationship Id="rId59" Type="http://schemas.openxmlformats.org/officeDocument/2006/relationships/customXml" Target="../ink/ink2566.xml"/><Relationship Id="rId103" Type="http://schemas.openxmlformats.org/officeDocument/2006/relationships/customXml" Target="../ink/ink2588.xml"/><Relationship Id="rId124" Type="http://schemas.openxmlformats.org/officeDocument/2006/relationships/image" Target="../media/image2397.png"/><Relationship Id="rId70" Type="http://schemas.openxmlformats.org/officeDocument/2006/relationships/image" Target="../media/image2370.png"/><Relationship Id="rId91" Type="http://schemas.openxmlformats.org/officeDocument/2006/relationships/customXml" Target="../ink/ink2582.xml"/><Relationship Id="rId145" Type="http://schemas.openxmlformats.org/officeDocument/2006/relationships/customXml" Target="../ink/ink2609.xml"/><Relationship Id="rId166" Type="http://schemas.openxmlformats.org/officeDocument/2006/relationships/image" Target="../media/image2418.png"/><Relationship Id="rId187" Type="http://schemas.openxmlformats.org/officeDocument/2006/relationships/customXml" Target="../ink/ink263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41.png"/><Relationship Id="rId233" Type="http://schemas.openxmlformats.org/officeDocument/2006/relationships/customXml" Target="../ink/ink2653.xml"/><Relationship Id="rId254" Type="http://schemas.openxmlformats.org/officeDocument/2006/relationships/image" Target="../media/image2462.png"/><Relationship Id="rId28" Type="http://schemas.openxmlformats.org/officeDocument/2006/relationships/image" Target="../media/image2350.png"/><Relationship Id="rId49" Type="http://schemas.openxmlformats.org/officeDocument/2006/relationships/customXml" Target="../ink/ink2561.xml"/><Relationship Id="rId114" Type="http://schemas.openxmlformats.org/officeDocument/2006/relationships/image" Target="../media/image2392.png"/><Relationship Id="rId60" Type="http://schemas.openxmlformats.org/officeDocument/2006/relationships/image" Target="../media/image2365.png"/><Relationship Id="rId81" Type="http://schemas.openxmlformats.org/officeDocument/2006/relationships/customXml" Target="../ink/ink2577.xml"/><Relationship Id="rId135" Type="http://schemas.openxmlformats.org/officeDocument/2006/relationships/customXml" Target="../ink/ink2604.xml"/><Relationship Id="rId156" Type="http://schemas.openxmlformats.org/officeDocument/2006/relationships/image" Target="../media/image2413.png"/><Relationship Id="rId177" Type="http://schemas.openxmlformats.org/officeDocument/2006/relationships/customXml" Target="../ink/ink2625.xml"/><Relationship Id="rId198" Type="http://schemas.openxmlformats.org/officeDocument/2006/relationships/image" Target="../media/image2434.png"/><Relationship Id="rId202" Type="http://schemas.openxmlformats.org/officeDocument/2006/relationships/image" Target="../media/image2436.png"/><Relationship Id="rId223" Type="http://schemas.openxmlformats.org/officeDocument/2006/relationships/customXml" Target="../ink/ink2648.xml"/><Relationship Id="rId244" Type="http://schemas.openxmlformats.org/officeDocument/2006/relationships/image" Target="../media/image2457.png"/><Relationship Id="rId18" Type="http://schemas.openxmlformats.org/officeDocument/2006/relationships/image" Target="../media/image2345.png"/><Relationship Id="rId39" Type="http://schemas.openxmlformats.org/officeDocument/2006/relationships/customXml" Target="../ink/ink2556.xml"/><Relationship Id="rId265" Type="http://schemas.openxmlformats.org/officeDocument/2006/relationships/customXml" Target="../ink/ink2670.xml"/><Relationship Id="rId50" Type="http://schemas.openxmlformats.org/officeDocument/2006/relationships/image" Target="../media/image2360.png"/><Relationship Id="rId104" Type="http://schemas.openxmlformats.org/officeDocument/2006/relationships/image" Target="../media/image2387.png"/><Relationship Id="rId125" Type="http://schemas.openxmlformats.org/officeDocument/2006/relationships/customXml" Target="../ink/ink2599.xml"/><Relationship Id="rId146" Type="http://schemas.openxmlformats.org/officeDocument/2006/relationships/image" Target="../media/image2408.png"/><Relationship Id="rId167" Type="http://schemas.openxmlformats.org/officeDocument/2006/relationships/customXml" Target="../ink/ink2620.xml"/><Relationship Id="rId188" Type="http://schemas.openxmlformats.org/officeDocument/2006/relationships/image" Target="../media/image2429.png"/><Relationship Id="rId71" Type="http://schemas.openxmlformats.org/officeDocument/2006/relationships/customXml" Target="../ink/ink2572.xml"/><Relationship Id="rId92" Type="http://schemas.openxmlformats.org/officeDocument/2006/relationships/image" Target="../media/image2381.png"/><Relationship Id="rId213" Type="http://schemas.openxmlformats.org/officeDocument/2006/relationships/customXml" Target="../ink/ink2643.xml"/><Relationship Id="rId234" Type="http://schemas.openxmlformats.org/officeDocument/2006/relationships/image" Target="../media/image2452.png"/><Relationship Id="rId2" Type="http://schemas.openxmlformats.org/officeDocument/2006/relationships/image" Target="../media/image2312.emf"/><Relationship Id="rId29" Type="http://schemas.openxmlformats.org/officeDocument/2006/relationships/customXml" Target="../ink/ink2551.xml"/><Relationship Id="rId255" Type="http://schemas.openxmlformats.org/officeDocument/2006/relationships/customXml" Target="../ink/ink2664.xml"/><Relationship Id="rId40" Type="http://schemas.openxmlformats.org/officeDocument/2006/relationships/image" Target="../media/image2356.png"/><Relationship Id="rId115" Type="http://schemas.openxmlformats.org/officeDocument/2006/relationships/customXml" Target="../ink/ink2594.xml"/><Relationship Id="rId136" Type="http://schemas.openxmlformats.org/officeDocument/2006/relationships/image" Target="../media/image2403.png"/><Relationship Id="rId157" Type="http://schemas.openxmlformats.org/officeDocument/2006/relationships/customXml" Target="../ink/ink2615.xml"/><Relationship Id="rId178" Type="http://schemas.openxmlformats.org/officeDocument/2006/relationships/image" Target="../media/image2424.png"/><Relationship Id="rId61" Type="http://schemas.openxmlformats.org/officeDocument/2006/relationships/customXml" Target="../ink/ink2567.xml"/><Relationship Id="rId82" Type="http://schemas.openxmlformats.org/officeDocument/2006/relationships/image" Target="../media/image2376.png"/><Relationship Id="rId199" Type="http://schemas.openxmlformats.org/officeDocument/2006/relationships/customXml" Target="../ink/ink2636.xml"/><Relationship Id="rId203" Type="http://schemas.openxmlformats.org/officeDocument/2006/relationships/customXml" Target="../ink/ink2638.xml"/><Relationship Id="rId19" Type="http://schemas.openxmlformats.org/officeDocument/2006/relationships/customXml" Target="../ink/ink2546.xml"/><Relationship Id="rId224" Type="http://schemas.openxmlformats.org/officeDocument/2006/relationships/image" Target="../media/image2447.png"/><Relationship Id="rId245" Type="http://schemas.openxmlformats.org/officeDocument/2006/relationships/customXml" Target="../ink/ink2659.xml"/><Relationship Id="rId266" Type="http://schemas.openxmlformats.org/officeDocument/2006/relationships/image" Target="../media/image2467.png"/><Relationship Id="rId30" Type="http://schemas.openxmlformats.org/officeDocument/2006/relationships/image" Target="../media/image2351.png"/><Relationship Id="rId105" Type="http://schemas.openxmlformats.org/officeDocument/2006/relationships/customXml" Target="../ink/ink2589.xml"/><Relationship Id="rId126" Type="http://schemas.openxmlformats.org/officeDocument/2006/relationships/image" Target="../media/image2398.png"/><Relationship Id="rId147" Type="http://schemas.openxmlformats.org/officeDocument/2006/relationships/customXml" Target="../ink/ink2610.xml"/><Relationship Id="rId168" Type="http://schemas.openxmlformats.org/officeDocument/2006/relationships/image" Target="../media/image2419.png"/><Relationship Id="rId51" Type="http://schemas.openxmlformats.org/officeDocument/2006/relationships/customXml" Target="../ink/ink2562.xml"/><Relationship Id="rId72" Type="http://schemas.openxmlformats.org/officeDocument/2006/relationships/image" Target="../media/image2371.png"/><Relationship Id="rId93" Type="http://schemas.openxmlformats.org/officeDocument/2006/relationships/customXml" Target="../ink/ink2583.xml"/><Relationship Id="rId189" Type="http://schemas.openxmlformats.org/officeDocument/2006/relationships/customXml" Target="../ink/ink2631.xml"/><Relationship Id="rId3" Type="http://schemas.openxmlformats.org/officeDocument/2006/relationships/customXml" Target="../ink/ink2538.xml"/><Relationship Id="rId214" Type="http://schemas.openxmlformats.org/officeDocument/2006/relationships/image" Target="../media/image2442.png"/><Relationship Id="rId235" Type="http://schemas.openxmlformats.org/officeDocument/2006/relationships/customXml" Target="../ink/ink2654.xml"/><Relationship Id="rId256" Type="http://schemas.openxmlformats.org/officeDocument/2006/relationships/image" Target="../media/image2463.png"/><Relationship Id="rId116" Type="http://schemas.openxmlformats.org/officeDocument/2006/relationships/image" Target="../media/image2393.png"/><Relationship Id="rId137" Type="http://schemas.openxmlformats.org/officeDocument/2006/relationships/customXml" Target="../ink/ink2605.xml"/><Relationship Id="rId158" Type="http://schemas.openxmlformats.org/officeDocument/2006/relationships/image" Target="../media/image2414.png"/><Relationship Id="rId20" Type="http://schemas.openxmlformats.org/officeDocument/2006/relationships/image" Target="../media/image2346.png"/><Relationship Id="rId41" Type="http://schemas.openxmlformats.org/officeDocument/2006/relationships/customXml" Target="../ink/ink2557.xml"/><Relationship Id="rId62" Type="http://schemas.openxmlformats.org/officeDocument/2006/relationships/image" Target="../media/image2366.png"/><Relationship Id="rId83" Type="http://schemas.openxmlformats.org/officeDocument/2006/relationships/customXml" Target="../ink/ink2578.xml"/><Relationship Id="rId179" Type="http://schemas.openxmlformats.org/officeDocument/2006/relationships/customXml" Target="../ink/ink2626.xml"/><Relationship Id="rId190" Type="http://schemas.openxmlformats.org/officeDocument/2006/relationships/image" Target="../media/image2430.png"/><Relationship Id="rId204" Type="http://schemas.openxmlformats.org/officeDocument/2006/relationships/image" Target="../media/image2437.png"/><Relationship Id="rId225" Type="http://schemas.openxmlformats.org/officeDocument/2006/relationships/customXml" Target="../ink/ink2649.xml"/><Relationship Id="rId246" Type="http://schemas.openxmlformats.org/officeDocument/2006/relationships/image" Target="../media/image2458.png"/><Relationship Id="rId267" Type="http://schemas.openxmlformats.org/officeDocument/2006/relationships/customXml" Target="../ink/ink2671.xml"/><Relationship Id="rId106" Type="http://schemas.openxmlformats.org/officeDocument/2006/relationships/image" Target="../media/image2388.png"/><Relationship Id="rId127" Type="http://schemas.openxmlformats.org/officeDocument/2006/relationships/customXml" Target="../ink/ink2600.xml"/><Relationship Id="rId10" Type="http://schemas.openxmlformats.org/officeDocument/2006/relationships/image" Target="../media/image2341.png"/><Relationship Id="rId31" Type="http://schemas.openxmlformats.org/officeDocument/2006/relationships/customXml" Target="../ink/ink2552.xml"/><Relationship Id="rId52" Type="http://schemas.openxmlformats.org/officeDocument/2006/relationships/image" Target="../media/image2361.png"/><Relationship Id="rId73" Type="http://schemas.openxmlformats.org/officeDocument/2006/relationships/customXml" Target="../ink/ink2573.xml"/><Relationship Id="rId94" Type="http://schemas.openxmlformats.org/officeDocument/2006/relationships/image" Target="../media/image2382.png"/><Relationship Id="rId148" Type="http://schemas.openxmlformats.org/officeDocument/2006/relationships/image" Target="../media/image2409.png"/><Relationship Id="rId169" Type="http://schemas.openxmlformats.org/officeDocument/2006/relationships/customXml" Target="../ink/ink2621.xml"/><Relationship Id="rId4" Type="http://schemas.openxmlformats.org/officeDocument/2006/relationships/image" Target="../media/image2339.png"/><Relationship Id="rId180" Type="http://schemas.openxmlformats.org/officeDocument/2006/relationships/image" Target="../media/image2425.png"/><Relationship Id="rId215" Type="http://schemas.openxmlformats.org/officeDocument/2006/relationships/customXml" Target="../ink/ink2644.xml"/><Relationship Id="rId236" Type="http://schemas.openxmlformats.org/officeDocument/2006/relationships/image" Target="../media/image2453.png"/><Relationship Id="rId257" Type="http://schemas.openxmlformats.org/officeDocument/2006/relationships/customXml" Target="../ink/ink2665.xml"/><Relationship Id="rId42" Type="http://schemas.openxmlformats.org/officeDocument/2006/relationships/image" Target="../media/image2357.png"/><Relationship Id="rId84" Type="http://schemas.openxmlformats.org/officeDocument/2006/relationships/image" Target="../media/image2377.png"/><Relationship Id="rId138" Type="http://schemas.openxmlformats.org/officeDocument/2006/relationships/image" Target="../media/image2404.png"/><Relationship Id="rId191" Type="http://schemas.openxmlformats.org/officeDocument/2006/relationships/customXml" Target="../ink/ink2632.xml"/><Relationship Id="rId205" Type="http://schemas.openxmlformats.org/officeDocument/2006/relationships/customXml" Target="../ink/ink2639.xml"/><Relationship Id="rId247" Type="http://schemas.openxmlformats.org/officeDocument/2006/relationships/customXml" Target="../ink/ink2660.xml"/><Relationship Id="rId107" Type="http://schemas.openxmlformats.org/officeDocument/2006/relationships/customXml" Target="../ink/ink259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png"/><Relationship Id="rId299" Type="http://schemas.openxmlformats.org/officeDocument/2006/relationships/customXml" Target="../ink/ink229.xml"/><Relationship Id="rId21" Type="http://schemas.openxmlformats.org/officeDocument/2006/relationships/image" Target="../media/image88.png"/><Relationship Id="rId63" Type="http://schemas.openxmlformats.org/officeDocument/2006/relationships/image" Target="../media/image109.png"/><Relationship Id="rId159" Type="http://schemas.openxmlformats.org/officeDocument/2006/relationships/image" Target="../media/image157.png"/><Relationship Id="rId170" Type="http://schemas.openxmlformats.org/officeDocument/2006/relationships/customXml" Target="../ink/ink164.xml"/><Relationship Id="rId226" Type="http://schemas.openxmlformats.org/officeDocument/2006/relationships/image" Target="../media/image190.png"/><Relationship Id="rId268" Type="http://schemas.openxmlformats.org/officeDocument/2006/relationships/image" Target="../media/image211.png"/><Relationship Id="rId32" Type="http://schemas.openxmlformats.org/officeDocument/2006/relationships/customXml" Target="../ink/ink95.xml"/><Relationship Id="rId74" Type="http://schemas.openxmlformats.org/officeDocument/2006/relationships/customXml" Target="../ink/ink116.xml"/><Relationship Id="rId128" Type="http://schemas.openxmlformats.org/officeDocument/2006/relationships/customXml" Target="../ink/ink143.xml"/><Relationship Id="rId5" Type="http://schemas.openxmlformats.org/officeDocument/2006/relationships/image" Target="../media/image80.png"/><Relationship Id="rId181" Type="http://schemas.openxmlformats.org/officeDocument/2006/relationships/image" Target="../media/image168.png"/><Relationship Id="rId237" Type="http://schemas.openxmlformats.org/officeDocument/2006/relationships/customXml" Target="../ink/ink198.xml"/><Relationship Id="rId279" Type="http://schemas.openxmlformats.org/officeDocument/2006/relationships/customXml" Target="../ink/ink219.xml"/><Relationship Id="rId43" Type="http://schemas.openxmlformats.org/officeDocument/2006/relationships/image" Target="../media/image99.png"/><Relationship Id="rId139" Type="http://schemas.openxmlformats.org/officeDocument/2006/relationships/image" Target="../media/image147.png"/><Relationship Id="rId290" Type="http://schemas.openxmlformats.org/officeDocument/2006/relationships/image" Target="../media/image222.png"/><Relationship Id="rId304" Type="http://schemas.openxmlformats.org/officeDocument/2006/relationships/image" Target="../media/image229.png"/><Relationship Id="rId85" Type="http://schemas.openxmlformats.org/officeDocument/2006/relationships/image" Target="../media/image120.png"/><Relationship Id="rId150" Type="http://schemas.openxmlformats.org/officeDocument/2006/relationships/customXml" Target="../ink/ink154.xml"/><Relationship Id="rId192" Type="http://schemas.openxmlformats.org/officeDocument/2006/relationships/customXml" Target="../ink/ink175.xml"/><Relationship Id="rId206" Type="http://schemas.openxmlformats.org/officeDocument/2006/relationships/customXml" Target="../ink/ink182.xml"/><Relationship Id="rId248" Type="http://schemas.openxmlformats.org/officeDocument/2006/relationships/image" Target="../media/image201.png"/><Relationship Id="rId12" Type="http://schemas.openxmlformats.org/officeDocument/2006/relationships/customXml" Target="../ink/ink85.xml"/><Relationship Id="rId108" Type="http://schemas.openxmlformats.org/officeDocument/2006/relationships/customXml" Target="../ink/ink133.xml"/><Relationship Id="rId315" Type="http://schemas.openxmlformats.org/officeDocument/2006/relationships/customXml" Target="../ink/ink237.xml"/><Relationship Id="rId54" Type="http://schemas.openxmlformats.org/officeDocument/2006/relationships/customXml" Target="../ink/ink106.xml"/><Relationship Id="rId96" Type="http://schemas.openxmlformats.org/officeDocument/2006/relationships/customXml" Target="../ink/ink127.xml"/><Relationship Id="rId161" Type="http://schemas.openxmlformats.org/officeDocument/2006/relationships/image" Target="../media/image158.png"/><Relationship Id="rId217" Type="http://schemas.openxmlformats.org/officeDocument/2006/relationships/customXml" Target="../ink/ink188.xml"/><Relationship Id="rId259" Type="http://schemas.openxmlformats.org/officeDocument/2006/relationships/customXml" Target="../ink/ink209.xml"/><Relationship Id="rId23" Type="http://schemas.openxmlformats.org/officeDocument/2006/relationships/image" Target="../media/image89.png"/><Relationship Id="rId119" Type="http://schemas.openxmlformats.org/officeDocument/2006/relationships/image" Target="../media/image137.png"/><Relationship Id="rId270" Type="http://schemas.openxmlformats.org/officeDocument/2006/relationships/image" Target="../media/image212.png"/><Relationship Id="rId65" Type="http://schemas.openxmlformats.org/officeDocument/2006/relationships/image" Target="../media/image110.png"/><Relationship Id="rId130" Type="http://schemas.openxmlformats.org/officeDocument/2006/relationships/customXml" Target="../ink/ink144.xml"/><Relationship Id="rId172" Type="http://schemas.openxmlformats.org/officeDocument/2006/relationships/customXml" Target="../ink/ink165.xml"/><Relationship Id="rId228" Type="http://schemas.openxmlformats.org/officeDocument/2006/relationships/image" Target="../media/image191.png"/><Relationship Id="rId13" Type="http://schemas.openxmlformats.org/officeDocument/2006/relationships/image" Target="../media/image84.png"/><Relationship Id="rId109" Type="http://schemas.openxmlformats.org/officeDocument/2006/relationships/image" Target="../media/image132.png"/><Relationship Id="rId260" Type="http://schemas.openxmlformats.org/officeDocument/2006/relationships/image" Target="../media/image207.png"/><Relationship Id="rId281" Type="http://schemas.openxmlformats.org/officeDocument/2006/relationships/customXml" Target="../ink/ink220.xml"/><Relationship Id="rId316" Type="http://schemas.openxmlformats.org/officeDocument/2006/relationships/image" Target="../media/image235.png"/><Relationship Id="rId34" Type="http://schemas.openxmlformats.org/officeDocument/2006/relationships/customXml" Target="../ink/ink96.xml"/><Relationship Id="rId55" Type="http://schemas.openxmlformats.org/officeDocument/2006/relationships/image" Target="../media/image105.png"/><Relationship Id="rId76" Type="http://schemas.openxmlformats.org/officeDocument/2006/relationships/customXml" Target="../ink/ink117.xml"/><Relationship Id="rId97" Type="http://schemas.openxmlformats.org/officeDocument/2006/relationships/image" Target="../media/image126.png"/><Relationship Id="rId120" Type="http://schemas.openxmlformats.org/officeDocument/2006/relationships/customXml" Target="../ink/ink139.xml"/><Relationship Id="rId141" Type="http://schemas.openxmlformats.org/officeDocument/2006/relationships/image" Target="../media/image148.png"/><Relationship Id="rId7" Type="http://schemas.openxmlformats.org/officeDocument/2006/relationships/image" Target="../media/image81.png"/><Relationship Id="rId162" Type="http://schemas.openxmlformats.org/officeDocument/2006/relationships/customXml" Target="../ink/ink160.xml"/><Relationship Id="rId183" Type="http://schemas.openxmlformats.org/officeDocument/2006/relationships/image" Target="../media/image169.png"/><Relationship Id="rId218" Type="http://schemas.openxmlformats.org/officeDocument/2006/relationships/image" Target="../media/image186.png"/><Relationship Id="rId239" Type="http://schemas.openxmlformats.org/officeDocument/2006/relationships/customXml" Target="../ink/ink199.xml"/><Relationship Id="rId250" Type="http://schemas.openxmlformats.org/officeDocument/2006/relationships/image" Target="../media/image202.png"/><Relationship Id="rId271" Type="http://schemas.openxmlformats.org/officeDocument/2006/relationships/customXml" Target="../ink/ink215.xml"/><Relationship Id="rId292" Type="http://schemas.openxmlformats.org/officeDocument/2006/relationships/image" Target="../media/image223.png"/><Relationship Id="rId306" Type="http://schemas.openxmlformats.org/officeDocument/2006/relationships/image" Target="../media/image230.png"/><Relationship Id="rId24" Type="http://schemas.openxmlformats.org/officeDocument/2006/relationships/customXml" Target="../ink/ink91.xml"/><Relationship Id="rId45" Type="http://schemas.openxmlformats.org/officeDocument/2006/relationships/image" Target="../media/image100.png"/><Relationship Id="rId66" Type="http://schemas.openxmlformats.org/officeDocument/2006/relationships/customXml" Target="../ink/ink112.xml"/><Relationship Id="rId87" Type="http://schemas.openxmlformats.org/officeDocument/2006/relationships/image" Target="../media/image121.png"/><Relationship Id="rId110" Type="http://schemas.openxmlformats.org/officeDocument/2006/relationships/customXml" Target="../ink/ink134.xml"/><Relationship Id="rId131" Type="http://schemas.openxmlformats.org/officeDocument/2006/relationships/image" Target="../media/image143.png"/><Relationship Id="rId152" Type="http://schemas.openxmlformats.org/officeDocument/2006/relationships/customXml" Target="../ink/ink155.xml"/><Relationship Id="rId173" Type="http://schemas.openxmlformats.org/officeDocument/2006/relationships/image" Target="../media/image164.png"/><Relationship Id="rId194" Type="http://schemas.openxmlformats.org/officeDocument/2006/relationships/customXml" Target="../ink/ink176.xml"/><Relationship Id="rId208" Type="http://schemas.openxmlformats.org/officeDocument/2006/relationships/customXml" Target="../ink/ink183.xml"/><Relationship Id="rId229" Type="http://schemas.openxmlformats.org/officeDocument/2006/relationships/customXml" Target="../ink/ink194.xml"/><Relationship Id="rId240" Type="http://schemas.openxmlformats.org/officeDocument/2006/relationships/image" Target="../media/image197.png"/><Relationship Id="rId261" Type="http://schemas.openxmlformats.org/officeDocument/2006/relationships/customXml" Target="../ink/ink210.xml"/><Relationship Id="rId14" Type="http://schemas.openxmlformats.org/officeDocument/2006/relationships/customXml" Target="../ink/ink86.xml"/><Relationship Id="rId35" Type="http://schemas.openxmlformats.org/officeDocument/2006/relationships/image" Target="../media/image95.png"/><Relationship Id="rId56" Type="http://schemas.openxmlformats.org/officeDocument/2006/relationships/customXml" Target="../ink/ink107.xml"/><Relationship Id="rId77" Type="http://schemas.openxmlformats.org/officeDocument/2006/relationships/image" Target="../media/image116.png"/><Relationship Id="rId100" Type="http://schemas.openxmlformats.org/officeDocument/2006/relationships/customXml" Target="../ink/ink129.xml"/><Relationship Id="rId282" Type="http://schemas.openxmlformats.org/officeDocument/2006/relationships/image" Target="../media/image218.png"/><Relationship Id="rId317" Type="http://schemas.openxmlformats.org/officeDocument/2006/relationships/customXml" Target="../ink/ink238.xml"/><Relationship Id="rId8" Type="http://schemas.openxmlformats.org/officeDocument/2006/relationships/customXml" Target="../ink/ink83.xml"/><Relationship Id="rId98" Type="http://schemas.openxmlformats.org/officeDocument/2006/relationships/customXml" Target="../ink/ink128.xml"/><Relationship Id="rId121" Type="http://schemas.openxmlformats.org/officeDocument/2006/relationships/image" Target="../media/image138.png"/><Relationship Id="rId142" Type="http://schemas.openxmlformats.org/officeDocument/2006/relationships/customXml" Target="../ink/ink150.xml"/><Relationship Id="rId163" Type="http://schemas.openxmlformats.org/officeDocument/2006/relationships/image" Target="../media/image159.png"/><Relationship Id="rId184" Type="http://schemas.openxmlformats.org/officeDocument/2006/relationships/customXml" Target="../ink/ink171.xml"/><Relationship Id="rId219" Type="http://schemas.openxmlformats.org/officeDocument/2006/relationships/customXml" Target="../ink/ink189.xml"/><Relationship Id="rId230" Type="http://schemas.openxmlformats.org/officeDocument/2006/relationships/image" Target="../media/image192.png"/><Relationship Id="rId251" Type="http://schemas.openxmlformats.org/officeDocument/2006/relationships/customXml" Target="../ink/ink205.xml"/><Relationship Id="rId25" Type="http://schemas.openxmlformats.org/officeDocument/2006/relationships/image" Target="../media/image90.png"/><Relationship Id="rId46" Type="http://schemas.openxmlformats.org/officeDocument/2006/relationships/customXml" Target="../ink/ink102.xml"/><Relationship Id="rId67" Type="http://schemas.openxmlformats.org/officeDocument/2006/relationships/image" Target="../media/image111.png"/><Relationship Id="rId272" Type="http://schemas.openxmlformats.org/officeDocument/2006/relationships/image" Target="../media/image213.png"/><Relationship Id="rId293" Type="http://schemas.openxmlformats.org/officeDocument/2006/relationships/customXml" Target="../ink/ink226.xml"/><Relationship Id="rId307" Type="http://schemas.openxmlformats.org/officeDocument/2006/relationships/customXml" Target="../ink/ink233.xml"/><Relationship Id="rId88" Type="http://schemas.openxmlformats.org/officeDocument/2006/relationships/customXml" Target="../ink/ink123.xml"/><Relationship Id="rId111" Type="http://schemas.openxmlformats.org/officeDocument/2006/relationships/image" Target="../media/image133.png"/><Relationship Id="rId132" Type="http://schemas.openxmlformats.org/officeDocument/2006/relationships/customXml" Target="../ink/ink145.xml"/><Relationship Id="rId153" Type="http://schemas.openxmlformats.org/officeDocument/2006/relationships/image" Target="../media/image154.png"/><Relationship Id="rId174" Type="http://schemas.openxmlformats.org/officeDocument/2006/relationships/customXml" Target="../ink/ink166.xml"/><Relationship Id="rId195" Type="http://schemas.openxmlformats.org/officeDocument/2006/relationships/image" Target="../media/image175.png"/><Relationship Id="rId209" Type="http://schemas.openxmlformats.org/officeDocument/2006/relationships/customXml" Target="../ink/ink184.xml"/><Relationship Id="rId220" Type="http://schemas.openxmlformats.org/officeDocument/2006/relationships/image" Target="../media/image187.png"/><Relationship Id="rId241" Type="http://schemas.openxmlformats.org/officeDocument/2006/relationships/customXml" Target="../ink/ink200.xml"/><Relationship Id="rId15" Type="http://schemas.openxmlformats.org/officeDocument/2006/relationships/image" Target="../media/image85.png"/><Relationship Id="rId36" Type="http://schemas.openxmlformats.org/officeDocument/2006/relationships/customXml" Target="../ink/ink97.xml"/><Relationship Id="rId57" Type="http://schemas.openxmlformats.org/officeDocument/2006/relationships/image" Target="../media/image106.png"/><Relationship Id="rId262" Type="http://schemas.openxmlformats.org/officeDocument/2006/relationships/image" Target="../media/image208.png"/><Relationship Id="rId283" Type="http://schemas.openxmlformats.org/officeDocument/2006/relationships/customXml" Target="../ink/ink221.xml"/><Relationship Id="rId318" Type="http://schemas.openxmlformats.org/officeDocument/2006/relationships/image" Target="../media/image236.png"/><Relationship Id="rId78" Type="http://schemas.openxmlformats.org/officeDocument/2006/relationships/customXml" Target="../ink/ink118.xml"/><Relationship Id="rId99" Type="http://schemas.openxmlformats.org/officeDocument/2006/relationships/image" Target="../media/image127.png"/><Relationship Id="rId101" Type="http://schemas.openxmlformats.org/officeDocument/2006/relationships/image" Target="../media/image128.png"/><Relationship Id="rId122" Type="http://schemas.openxmlformats.org/officeDocument/2006/relationships/customXml" Target="../ink/ink140.xml"/><Relationship Id="rId143" Type="http://schemas.openxmlformats.org/officeDocument/2006/relationships/image" Target="../media/image149.png"/><Relationship Id="rId164" Type="http://schemas.openxmlformats.org/officeDocument/2006/relationships/customXml" Target="../ink/ink161.xml"/><Relationship Id="rId185" Type="http://schemas.openxmlformats.org/officeDocument/2006/relationships/image" Target="../media/image170.png"/><Relationship Id="rId9" Type="http://schemas.openxmlformats.org/officeDocument/2006/relationships/image" Target="../media/image82.png"/><Relationship Id="rId210" Type="http://schemas.openxmlformats.org/officeDocument/2006/relationships/image" Target="../media/image182.png"/><Relationship Id="rId26" Type="http://schemas.openxmlformats.org/officeDocument/2006/relationships/customXml" Target="../ink/ink92.xml"/><Relationship Id="rId231" Type="http://schemas.openxmlformats.org/officeDocument/2006/relationships/customXml" Target="../ink/ink195.xml"/><Relationship Id="rId252" Type="http://schemas.openxmlformats.org/officeDocument/2006/relationships/image" Target="../media/image203.png"/><Relationship Id="rId273" Type="http://schemas.openxmlformats.org/officeDocument/2006/relationships/customXml" Target="../ink/ink216.xml"/><Relationship Id="rId294" Type="http://schemas.openxmlformats.org/officeDocument/2006/relationships/image" Target="../media/image224.png"/><Relationship Id="rId308" Type="http://schemas.openxmlformats.org/officeDocument/2006/relationships/image" Target="../media/image231.png"/><Relationship Id="rId47" Type="http://schemas.openxmlformats.org/officeDocument/2006/relationships/image" Target="../media/image101.png"/><Relationship Id="rId68" Type="http://schemas.openxmlformats.org/officeDocument/2006/relationships/customXml" Target="../ink/ink113.xml"/><Relationship Id="rId89" Type="http://schemas.openxmlformats.org/officeDocument/2006/relationships/image" Target="../media/image122.png"/><Relationship Id="rId112" Type="http://schemas.openxmlformats.org/officeDocument/2006/relationships/customXml" Target="../ink/ink135.xml"/><Relationship Id="rId133" Type="http://schemas.openxmlformats.org/officeDocument/2006/relationships/image" Target="../media/image144.png"/><Relationship Id="rId154" Type="http://schemas.openxmlformats.org/officeDocument/2006/relationships/customXml" Target="../ink/ink156.xml"/><Relationship Id="rId175" Type="http://schemas.openxmlformats.org/officeDocument/2006/relationships/image" Target="../media/image165.png"/><Relationship Id="rId196" Type="http://schemas.openxmlformats.org/officeDocument/2006/relationships/customXml" Target="../ink/ink177.xml"/><Relationship Id="rId200" Type="http://schemas.openxmlformats.org/officeDocument/2006/relationships/customXml" Target="../ink/ink179.xml"/><Relationship Id="rId16" Type="http://schemas.openxmlformats.org/officeDocument/2006/relationships/customXml" Target="../ink/ink87.xml"/><Relationship Id="rId221" Type="http://schemas.openxmlformats.org/officeDocument/2006/relationships/customXml" Target="../ink/ink190.xml"/><Relationship Id="rId242" Type="http://schemas.openxmlformats.org/officeDocument/2006/relationships/image" Target="../media/image198.png"/><Relationship Id="rId263" Type="http://schemas.openxmlformats.org/officeDocument/2006/relationships/customXml" Target="../ink/ink211.xml"/><Relationship Id="rId284" Type="http://schemas.openxmlformats.org/officeDocument/2006/relationships/image" Target="../media/image219.png"/><Relationship Id="rId37" Type="http://schemas.openxmlformats.org/officeDocument/2006/relationships/image" Target="../media/image96.png"/><Relationship Id="rId58" Type="http://schemas.openxmlformats.org/officeDocument/2006/relationships/customXml" Target="../ink/ink108.xml"/><Relationship Id="rId79" Type="http://schemas.openxmlformats.org/officeDocument/2006/relationships/image" Target="../media/image117.png"/><Relationship Id="rId102" Type="http://schemas.openxmlformats.org/officeDocument/2006/relationships/customXml" Target="../ink/ink130.xml"/><Relationship Id="rId123" Type="http://schemas.openxmlformats.org/officeDocument/2006/relationships/image" Target="../media/image139.png"/><Relationship Id="rId144" Type="http://schemas.openxmlformats.org/officeDocument/2006/relationships/customXml" Target="../ink/ink151.xml"/><Relationship Id="rId90" Type="http://schemas.openxmlformats.org/officeDocument/2006/relationships/customXml" Target="../ink/ink124.xml"/><Relationship Id="rId165" Type="http://schemas.openxmlformats.org/officeDocument/2006/relationships/image" Target="../media/image160.png"/><Relationship Id="rId186" Type="http://schemas.openxmlformats.org/officeDocument/2006/relationships/customXml" Target="../ink/ink172.xml"/><Relationship Id="rId211" Type="http://schemas.openxmlformats.org/officeDocument/2006/relationships/customXml" Target="../ink/ink185.xml"/><Relationship Id="rId232" Type="http://schemas.openxmlformats.org/officeDocument/2006/relationships/image" Target="../media/image193.png"/><Relationship Id="rId253" Type="http://schemas.openxmlformats.org/officeDocument/2006/relationships/customXml" Target="../ink/ink206.xml"/><Relationship Id="rId274" Type="http://schemas.openxmlformats.org/officeDocument/2006/relationships/image" Target="../media/image214.png"/><Relationship Id="rId295" Type="http://schemas.openxmlformats.org/officeDocument/2006/relationships/customXml" Target="../ink/ink227.xml"/><Relationship Id="rId309" Type="http://schemas.openxmlformats.org/officeDocument/2006/relationships/customXml" Target="../ink/ink234.xml"/><Relationship Id="rId27" Type="http://schemas.openxmlformats.org/officeDocument/2006/relationships/image" Target="../media/image91.png"/><Relationship Id="rId48" Type="http://schemas.openxmlformats.org/officeDocument/2006/relationships/customXml" Target="../ink/ink103.xml"/><Relationship Id="rId69" Type="http://schemas.openxmlformats.org/officeDocument/2006/relationships/image" Target="../media/image112.png"/><Relationship Id="rId113" Type="http://schemas.openxmlformats.org/officeDocument/2006/relationships/image" Target="../media/image134.png"/><Relationship Id="rId134" Type="http://schemas.openxmlformats.org/officeDocument/2006/relationships/customXml" Target="../ink/ink146.xml"/><Relationship Id="rId80" Type="http://schemas.openxmlformats.org/officeDocument/2006/relationships/customXml" Target="../ink/ink119.xml"/><Relationship Id="rId155" Type="http://schemas.openxmlformats.org/officeDocument/2006/relationships/image" Target="../media/image155.png"/><Relationship Id="rId176" Type="http://schemas.openxmlformats.org/officeDocument/2006/relationships/customXml" Target="../ink/ink167.xml"/><Relationship Id="rId197" Type="http://schemas.openxmlformats.org/officeDocument/2006/relationships/image" Target="../media/image176.png"/><Relationship Id="rId201" Type="http://schemas.openxmlformats.org/officeDocument/2006/relationships/image" Target="../media/image178.png"/><Relationship Id="rId222" Type="http://schemas.openxmlformats.org/officeDocument/2006/relationships/image" Target="../media/image188.png"/><Relationship Id="rId243" Type="http://schemas.openxmlformats.org/officeDocument/2006/relationships/customXml" Target="../ink/ink201.xml"/><Relationship Id="rId264" Type="http://schemas.openxmlformats.org/officeDocument/2006/relationships/image" Target="../media/image209.png"/><Relationship Id="rId285" Type="http://schemas.openxmlformats.org/officeDocument/2006/relationships/customXml" Target="../ink/ink222.xml"/><Relationship Id="rId17" Type="http://schemas.openxmlformats.org/officeDocument/2006/relationships/image" Target="../media/image86.png"/><Relationship Id="rId38" Type="http://schemas.openxmlformats.org/officeDocument/2006/relationships/customXml" Target="../ink/ink98.xml"/><Relationship Id="rId59" Type="http://schemas.openxmlformats.org/officeDocument/2006/relationships/image" Target="../media/image107.png"/><Relationship Id="rId103" Type="http://schemas.openxmlformats.org/officeDocument/2006/relationships/image" Target="../media/image129.png"/><Relationship Id="rId124" Type="http://schemas.openxmlformats.org/officeDocument/2006/relationships/customXml" Target="../ink/ink141.xml"/><Relationship Id="rId310" Type="http://schemas.openxmlformats.org/officeDocument/2006/relationships/image" Target="../media/image232.png"/><Relationship Id="rId70" Type="http://schemas.openxmlformats.org/officeDocument/2006/relationships/customXml" Target="../ink/ink114.xml"/><Relationship Id="rId91" Type="http://schemas.openxmlformats.org/officeDocument/2006/relationships/image" Target="../media/image123.png"/><Relationship Id="rId145" Type="http://schemas.openxmlformats.org/officeDocument/2006/relationships/image" Target="../media/image150.png"/><Relationship Id="rId166" Type="http://schemas.openxmlformats.org/officeDocument/2006/relationships/customXml" Target="../ink/ink162.xml"/><Relationship Id="rId187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3.png"/><Relationship Id="rId233" Type="http://schemas.openxmlformats.org/officeDocument/2006/relationships/customXml" Target="../ink/ink196.xml"/><Relationship Id="rId254" Type="http://schemas.openxmlformats.org/officeDocument/2006/relationships/image" Target="../media/image204.png"/><Relationship Id="rId28" Type="http://schemas.openxmlformats.org/officeDocument/2006/relationships/customXml" Target="../ink/ink93.xml"/><Relationship Id="rId49" Type="http://schemas.openxmlformats.org/officeDocument/2006/relationships/image" Target="../media/image102.png"/><Relationship Id="rId114" Type="http://schemas.openxmlformats.org/officeDocument/2006/relationships/customXml" Target="../ink/ink136.xml"/><Relationship Id="rId275" Type="http://schemas.openxmlformats.org/officeDocument/2006/relationships/customXml" Target="../ink/ink217.xml"/><Relationship Id="rId296" Type="http://schemas.openxmlformats.org/officeDocument/2006/relationships/image" Target="../media/image225.png"/><Relationship Id="rId300" Type="http://schemas.openxmlformats.org/officeDocument/2006/relationships/image" Target="../media/image227.png"/><Relationship Id="rId60" Type="http://schemas.openxmlformats.org/officeDocument/2006/relationships/customXml" Target="../ink/ink109.xml"/><Relationship Id="rId81" Type="http://schemas.openxmlformats.org/officeDocument/2006/relationships/image" Target="../media/image118.png"/><Relationship Id="rId135" Type="http://schemas.openxmlformats.org/officeDocument/2006/relationships/image" Target="../media/image145.png"/><Relationship Id="rId156" Type="http://schemas.openxmlformats.org/officeDocument/2006/relationships/customXml" Target="../ink/ink157.xml"/><Relationship Id="rId177" Type="http://schemas.openxmlformats.org/officeDocument/2006/relationships/image" Target="../media/image166.png"/><Relationship Id="rId198" Type="http://schemas.openxmlformats.org/officeDocument/2006/relationships/customXml" Target="../ink/ink178.xml"/><Relationship Id="rId202" Type="http://schemas.openxmlformats.org/officeDocument/2006/relationships/customXml" Target="../ink/ink180.xml"/><Relationship Id="rId223" Type="http://schemas.openxmlformats.org/officeDocument/2006/relationships/customXml" Target="../ink/ink191.xml"/><Relationship Id="rId244" Type="http://schemas.openxmlformats.org/officeDocument/2006/relationships/image" Target="../media/image199.png"/><Relationship Id="rId18" Type="http://schemas.openxmlformats.org/officeDocument/2006/relationships/customXml" Target="../ink/ink88.xml"/><Relationship Id="rId39" Type="http://schemas.openxmlformats.org/officeDocument/2006/relationships/image" Target="../media/image97.png"/><Relationship Id="rId265" Type="http://schemas.openxmlformats.org/officeDocument/2006/relationships/customXml" Target="../ink/ink212.xml"/><Relationship Id="rId286" Type="http://schemas.openxmlformats.org/officeDocument/2006/relationships/image" Target="../media/image220.png"/><Relationship Id="rId50" Type="http://schemas.openxmlformats.org/officeDocument/2006/relationships/customXml" Target="../ink/ink104.xml"/><Relationship Id="rId104" Type="http://schemas.openxmlformats.org/officeDocument/2006/relationships/customXml" Target="../ink/ink131.xml"/><Relationship Id="rId125" Type="http://schemas.openxmlformats.org/officeDocument/2006/relationships/image" Target="../media/image140.png"/><Relationship Id="rId146" Type="http://schemas.openxmlformats.org/officeDocument/2006/relationships/customXml" Target="../ink/ink152.xml"/><Relationship Id="rId167" Type="http://schemas.openxmlformats.org/officeDocument/2006/relationships/image" Target="../media/image161.png"/><Relationship Id="rId188" Type="http://schemas.openxmlformats.org/officeDocument/2006/relationships/customXml" Target="../ink/ink173.xml"/><Relationship Id="rId311" Type="http://schemas.openxmlformats.org/officeDocument/2006/relationships/customXml" Target="../ink/ink235.xml"/><Relationship Id="rId71" Type="http://schemas.openxmlformats.org/officeDocument/2006/relationships/image" Target="../media/image113.png"/><Relationship Id="rId92" Type="http://schemas.openxmlformats.org/officeDocument/2006/relationships/customXml" Target="../ink/ink125.xml"/><Relationship Id="rId213" Type="http://schemas.openxmlformats.org/officeDocument/2006/relationships/customXml" Target="../ink/ink186.xml"/><Relationship Id="rId234" Type="http://schemas.openxmlformats.org/officeDocument/2006/relationships/image" Target="../media/image194.png"/><Relationship Id="rId2" Type="http://schemas.openxmlformats.org/officeDocument/2006/relationships/customXml" Target="../ink/ink80.xml"/><Relationship Id="rId29" Type="http://schemas.openxmlformats.org/officeDocument/2006/relationships/image" Target="../media/image92.png"/><Relationship Id="rId255" Type="http://schemas.openxmlformats.org/officeDocument/2006/relationships/customXml" Target="../ink/ink207.xml"/><Relationship Id="rId276" Type="http://schemas.openxmlformats.org/officeDocument/2006/relationships/image" Target="../media/image215.png"/><Relationship Id="rId297" Type="http://schemas.openxmlformats.org/officeDocument/2006/relationships/customXml" Target="../ink/ink228.xml"/><Relationship Id="rId40" Type="http://schemas.openxmlformats.org/officeDocument/2006/relationships/customXml" Target="../ink/ink99.xml"/><Relationship Id="rId115" Type="http://schemas.openxmlformats.org/officeDocument/2006/relationships/image" Target="../media/image135.png"/><Relationship Id="rId136" Type="http://schemas.openxmlformats.org/officeDocument/2006/relationships/customXml" Target="../ink/ink147.xml"/><Relationship Id="rId157" Type="http://schemas.openxmlformats.org/officeDocument/2006/relationships/image" Target="../media/image156.png"/><Relationship Id="rId178" Type="http://schemas.openxmlformats.org/officeDocument/2006/relationships/customXml" Target="../ink/ink168.xml"/><Relationship Id="rId301" Type="http://schemas.openxmlformats.org/officeDocument/2006/relationships/customXml" Target="../ink/ink230.xml"/><Relationship Id="rId61" Type="http://schemas.openxmlformats.org/officeDocument/2006/relationships/image" Target="../media/image108.png"/><Relationship Id="rId82" Type="http://schemas.openxmlformats.org/officeDocument/2006/relationships/customXml" Target="../ink/ink120.xml"/><Relationship Id="rId199" Type="http://schemas.openxmlformats.org/officeDocument/2006/relationships/image" Target="../media/image177.png"/><Relationship Id="rId203" Type="http://schemas.openxmlformats.org/officeDocument/2006/relationships/image" Target="../media/image179.png"/><Relationship Id="rId19" Type="http://schemas.openxmlformats.org/officeDocument/2006/relationships/image" Target="../media/image87.png"/><Relationship Id="rId224" Type="http://schemas.openxmlformats.org/officeDocument/2006/relationships/image" Target="../media/image189.png"/><Relationship Id="rId245" Type="http://schemas.openxmlformats.org/officeDocument/2006/relationships/customXml" Target="../ink/ink202.xml"/><Relationship Id="rId266" Type="http://schemas.openxmlformats.org/officeDocument/2006/relationships/image" Target="../media/image210.png"/><Relationship Id="rId287" Type="http://schemas.openxmlformats.org/officeDocument/2006/relationships/customXml" Target="../ink/ink223.xml"/><Relationship Id="rId30" Type="http://schemas.openxmlformats.org/officeDocument/2006/relationships/customXml" Target="../ink/ink94.xml"/><Relationship Id="rId105" Type="http://schemas.openxmlformats.org/officeDocument/2006/relationships/image" Target="../media/image130.png"/><Relationship Id="rId126" Type="http://schemas.openxmlformats.org/officeDocument/2006/relationships/customXml" Target="../ink/ink142.xml"/><Relationship Id="rId147" Type="http://schemas.openxmlformats.org/officeDocument/2006/relationships/image" Target="../media/image151.png"/><Relationship Id="rId168" Type="http://schemas.openxmlformats.org/officeDocument/2006/relationships/customXml" Target="../ink/ink163.xml"/><Relationship Id="rId312" Type="http://schemas.openxmlformats.org/officeDocument/2006/relationships/image" Target="../media/image233.png"/><Relationship Id="rId51" Type="http://schemas.openxmlformats.org/officeDocument/2006/relationships/image" Target="../media/image103.png"/><Relationship Id="rId72" Type="http://schemas.openxmlformats.org/officeDocument/2006/relationships/customXml" Target="../ink/ink115.xml"/><Relationship Id="rId93" Type="http://schemas.openxmlformats.org/officeDocument/2006/relationships/image" Target="../media/image124.png"/><Relationship Id="rId189" Type="http://schemas.openxmlformats.org/officeDocument/2006/relationships/image" Target="../media/image172.png"/><Relationship Id="rId3" Type="http://schemas.openxmlformats.org/officeDocument/2006/relationships/image" Target="../media/image79.png"/><Relationship Id="rId214" Type="http://schemas.openxmlformats.org/officeDocument/2006/relationships/image" Target="../media/image184.png"/><Relationship Id="rId235" Type="http://schemas.openxmlformats.org/officeDocument/2006/relationships/customXml" Target="../ink/ink197.xml"/><Relationship Id="rId256" Type="http://schemas.openxmlformats.org/officeDocument/2006/relationships/image" Target="../media/image205.png"/><Relationship Id="rId277" Type="http://schemas.openxmlformats.org/officeDocument/2006/relationships/customXml" Target="../ink/ink218.xml"/><Relationship Id="rId298" Type="http://schemas.openxmlformats.org/officeDocument/2006/relationships/image" Target="../media/image226.png"/><Relationship Id="rId116" Type="http://schemas.openxmlformats.org/officeDocument/2006/relationships/customXml" Target="../ink/ink137.xml"/><Relationship Id="rId137" Type="http://schemas.openxmlformats.org/officeDocument/2006/relationships/image" Target="../media/image146.png"/><Relationship Id="rId158" Type="http://schemas.openxmlformats.org/officeDocument/2006/relationships/customXml" Target="../ink/ink158.xml"/><Relationship Id="rId302" Type="http://schemas.openxmlformats.org/officeDocument/2006/relationships/image" Target="../media/image228.png"/><Relationship Id="rId20" Type="http://schemas.openxmlformats.org/officeDocument/2006/relationships/customXml" Target="../ink/ink89.xml"/><Relationship Id="rId41" Type="http://schemas.openxmlformats.org/officeDocument/2006/relationships/image" Target="../media/image98.png"/><Relationship Id="rId62" Type="http://schemas.openxmlformats.org/officeDocument/2006/relationships/customXml" Target="../ink/ink110.xml"/><Relationship Id="rId83" Type="http://schemas.openxmlformats.org/officeDocument/2006/relationships/image" Target="../media/image119.png"/><Relationship Id="rId179" Type="http://schemas.openxmlformats.org/officeDocument/2006/relationships/image" Target="../media/image167.png"/><Relationship Id="rId190" Type="http://schemas.openxmlformats.org/officeDocument/2006/relationships/customXml" Target="../ink/ink174.xml"/><Relationship Id="rId204" Type="http://schemas.openxmlformats.org/officeDocument/2006/relationships/customXml" Target="../ink/ink181.xml"/><Relationship Id="rId225" Type="http://schemas.openxmlformats.org/officeDocument/2006/relationships/customXml" Target="../ink/ink192.xml"/><Relationship Id="rId246" Type="http://schemas.openxmlformats.org/officeDocument/2006/relationships/image" Target="../media/image200.png"/><Relationship Id="rId267" Type="http://schemas.openxmlformats.org/officeDocument/2006/relationships/customXml" Target="../ink/ink213.xml"/><Relationship Id="rId288" Type="http://schemas.openxmlformats.org/officeDocument/2006/relationships/image" Target="../media/image221.png"/><Relationship Id="rId106" Type="http://schemas.openxmlformats.org/officeDocument/2006/relationships/customXml" Target="../ink/ink132.xml"/><Relationship Id="rId127" Type="http://schemas.openxmlformats.org/officeDocument/2006/relationships/image" Target="../media/image141.png"/><Relationship Id="rId313" Type="http://schemas.openxmlformats.org/officeDocument/2006/relationships/customXml" Target="../ink/ink236.xml"/><Relationship Id="rId10" Type="http://schemas.openxmlformats.org/officeDocument/2006/relationships/customXml" Target="../ink/ink84.xml"/><Relationship Id="rId31" Type="http://schemas.openxmlformats.org/officeDocument/2006/relationships/image" Target="../media/image93.png"/><Relationship Id="rId52" Type="http://schemas.openxmlformats.org/officeDocument/2006/relationships/customXml" Target="../ink/ink105.xml"/><Relationship Id="rId73" Type="http://schemas.openxmlformats.org/officeDocument/2006/relationships/image" Target="../media/image114.png"/><Relationship Id="rId94" Type="http://schemas.openxmlformats.org/officeDocument/2006/relationships/customXml" Target="../ink/ink126.xml"/><Relationship Id="rId148" Type="http://schemas.openxmlformats.org/officeDocument/2006/relationships/customXml" Target="../ink/ink153.xml"/><Relationship Id="rId169" Type="http://schemas.openxmlformats.org/officeDocument/2006/relationships/image" Target="../media/image162.png"/><Relationship Id="rId4" Type="http://schemas.openxmlformats.org/officeDocument/2006/relationships/customXml" Target="../ink/ink81.xml"/><Relationship Id="rId180" Type="http://schemas.openxmlformats.org/officeDocument/2006/relationships/customXml" Target="../ink/ink169.xml"/><Relationship Id="rId215" Type="http://schemas.openxmlformats.org/officeDocument/2006/relationships/customXml" Target="../ink/ink187.xml"/><Relationship Id="rId236" Type="http://schemas.openxmlformats.org/officeDocument/2006/relationships/image" Target="../media/image195.png"/><Relationship Id="rId257" Type="http://schemas.openxmlformats.org/officeDocument/2006/relationships/customXml" Target="../ink/ink208.xml"/><Relationship Id="rId278" Type="http://schemas.openxmlformats.org/officeDocument/2006/relationships/image" Target="../media/image216.png"/><Relationship Id="rId303" Type="http://schemas.openxmlformats.org/officeDocument/2006/relationships/customXml" Target="../ink/ink231.xml"/><Relationship Id="rId42" Type="http://schemas.openxmlformats.org/officeDocument/2006/relationships/customXml" Target="../ink/ink100.xml"/><Relationship Id="rId84" Type="http://schemas.openxmlformats.org/officeDocument/2006/relationships/customXml" Target="../ink/ink121.xml"/><Relationship Id="rId138" Type="http://schemas.openxmlformats.org/officeDocument/2006/relationships/customXml" Target="../ink/ink148.xml"/><Relationship Id="rId191" Type="http://schemas.openxmlformats.org/officeDocument/2006/relationships/image" Target="../media/image173.png"/><Relationship Id="rId205" Type="http://schemas.openxmlformats.org/officeDocument/2006/relationships/image" Target="../media/image180.png"/><Relationship Id="rId247" Type="http://schemas.openxmlformats.org/officeDocument/2006/relationships/customXml" Target="../ink/ink203.xml"/><Relationship Id="rId107" Type="http://schemas.openxmlformats.org/officeDocument/2006/relationships/image" Target="../media/image131.png"/><Relationship Id="rId289" Type="http://schemas.openxmlformats.org/officeDocument/2006/relationships/customXml" Target="../ink/ink224.xml"/><Relationship Id="rId11" Type="http://schemas.openxmlformats.org/officeDocument/2006/relationships/image" Target="../media/image83.png"/><Relationship Id="rId53" Type="http://schemas.openxmlformats.org/officeDocument/2006/relationships/image" Target="../media/image104.png"/><Relationship Id="rId149" Type="http://schemas.openxmlformats.org/officeDocument/2006/relationships/image" Target="../media/image152.png"/><Relationship Id="rId314" Type="http://schemas.openxmlformats.org/officeDocument/2006/relationships/image" Target="../media/image234.png"/><Relationship Id="rId95" Type="http://schemas.openxmlformats.org/officeDocument/2006/relationships/image" Target="../media/image125.png"/><Relationship Id="rId160" Type="http://schemas.openxmlformats.org/officeDocument/2006/relationships/customXml" Target="../ink/ink159.xml"/><Relationship Id="rId216" Type="http://schemas.openxmlformats.org/officeDocument/2006/relationships/image" Target="../media/image185.png"/><Relationship Id="rId258" Type="http://schemas.openxmlformats.org/officeDocument/2006/relationships/image" Target="../media/image206.png"/><Relationship Id="rId22" Type="http://schemas.openxmlformats.org/officeDocument/2006/relationships/customXml" Target="../ink/ink90.xml"/><Relationship Id="rId64" Type="http://schemas.openxmlformats.org/officeDocument/2006/relationships/customXml" Target="../ink/ink111.xml"/><Relationship Id="rId118" Type="http://schemas.openxmlformats.org/officeDocument/2006/relationships/customXml" Target="../ink/ink138.xml"/><Relationship Id="rId171" Type="http://schemas.openxmlformats.org/officeDocument/2006/relationships/image" Target="../media/image163.png"/><Relationship Id="rId227" Type="http://schemas.openxmlformats.org/officeDocument/2006/relationships/customXml" Target="../ink/ink193.xml"/><Relationship Id="rId269" Type="http://schemas.openxmlformats.org/officeDocument/2006/relationships/customXml" Target="../ink/ink214.xml"/><Relationship Id="rId33" Type="http://schemas.openxmlformats.org/officeDocument/2006/relationships/image" Target="../media/image94.png"/><Relationship Id="rId129" Type="http://schemas.openxmlformats.org/officeDocument/2006/relationships/image" Target="../media/image142.png"/><Relationship Id="rId280" Type="http://schemas.openxmlformats.org/officeDocument/2006/relationships/image" Target="../media/image217.png"/><Relationship Id="rId75" Type="http://schemas.openxmlformats.org/officeDocument/2006/relationships/image" Target="../media/image115.png"/><Relationship Id="rId140" Type="http://schemas.openxmlformats.org/officeDocument/2006/relationships/customXml" Target="../ink/ink149.xml"/><Relationship Id="rId182" Type="http://schemas.openxmlformats.org/officeDocument/2006/relationships/customXml" Target="../ink/ink170.xml"/><Relationship Id="rId6" Type="http://schemas.openxmlformats.org/officeDocument/2006/relationships/customXml" Target="../ink/ink82.xml"/><Relationship Id="rId238" Type="http://schemas.openxmlformats.org/officeDocument/2006/relationships/image" Target="../media/image196.png"/><Relationship Id="rId291" Type="http://schemas.openxmlformats.org/officeDocument/2006/relationships/customXml" Target="../ink/ink225.xml"/><Relationship Id="rId305" Type="http://schemas.openxmlformats.org/officeDocument/2006/relationships/customXml" Target="../ink/ink232.xml"/><Relationship Id="rId44" Type="http://schemas.openxmlformats.org/officeDocument/2006/relationships/customXml" Target="../ink/ink101.xml"/><Relationship Id="rId86" Type="http://schemas.openxmlformats.org/officeDocument/2006/relationships/customXml" Target="../ink/ink122.xml"/><Relationship Id="rId151" Type="http://schemas.openxmlformats.org/officeDocument/2006/relationships/image" Target="../media/image153.png"/><Relationship Id="rId193" Type="http://schemas.openxmlformats.org/officeDocument/2006/relationships/image" Target="../media/image174.png"/><Relationship Id="rId207" Type="http://schemas.openxmlformats.org/officeDocument/2006/relationships/image" Target="../media/image181.png"/><Relationship Id="rId249" Type="http://schemas.openxmlformats.org/officeDocument/2006/relationships/customXml" Target="../ink/ink20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.png"/><Relationship Id="rId21" Type="http://schemas.openxmlformats.org/officeDocument/2006/relationships/image" Target="../media/image246.png"/><Relationship Id="rId63" Type="http://schemas.openxmlformats.org/officeDocument/2006/relationships/image" Target="../media/image266.png"/><Relationship Id="rId159" Type="http://schemas.openxmlformats.org/officeDocument/2006/relationships/image" Target="../media/image312.png"/><Relationship Id="rId170" Type="http://schemas.openxmlformats.org/officeDocument/2006/relationships/customXml" Target="../ink/ink324.xml"/><Relationship Id="rId226" Type="http://schemas.openxmlformats.org/officeDocument/2006/relationships/customXml" Target="../ink/ink353.xml"/><Relationship Id="rId268" Type="http://schemas.openxmlformats.org/officeDocument/2006/relationships/image" Target="../media/image364.png"/><Relationship Id="rId32" Type="http://schemas.openxmlformats.org/officeDocument/2006/relationships/customXml" Target="../ink/ink254.xml"/><Relationship Id="rId74" Type="http://schemas.openxmlformats.org/officeDocument/2006/relationships/customXml" Target="../ink/ink275.xml"/><Relationship Id="rId128" Type="http://schemas.openxmlformats.org/officeDocument/2006/relationships/image" Target="../media/image297.png"/><Relationship Id="rId5" Type="http://schemas.openxmlformats.org/officeDocument/2006/relationships/image" Target="../media/image238.png"/><Relationship Id="rId181" Type="http://schemas.openxmlformats.org/officeDocument/2006/relationships/image" Target="../media/image323.png"/><Relationship Id="rId237" Type="http://schemas.openxmlformats.org/officeDocument/2006/relationships/image" Target="../media/image349.png"/><Relationship Id="rId258" Type="http://schemas.openxmlformats.org/officeDocument/2006/relationships/image" Target="../media/image359.png"/><Relationship Id="rId22" Type="http://schemas.openxmlformats.org/officeDocument/2006/relationships/customXml" Target="../ink/ink249.xml"/><Relationship Id="rId43" Type="http://schemas.openxmlformats.org/officeDocument/2006/relationships/image" Target="../media/image256.png"/><Relationship Id="rId64" Type="http://schemas.openxmlformats.org/officeDocument/2006/relationships/customXml" Target="../ink/ink270.xml"/><Relationship Id="rId118" Type="http://schemas.openxmlformats.org/officeDocument/2006/relationships/customXml" Target="../ink/ink297.xml"/><Relationship Id="rId139" Type="http://schemas.openxmlformats.org/officeDocument/2006/relationships/image" Target="../media/image302.png"/><Relationship Id="rId85" Type="http://schemas.openxmlformats.org/officeDocument/2006/relationships/image" Target="../media/image51.png"/><Relationship Id="rId150" Type="http://schemas.openxmlformats.org/officeDocument/2006/relationships/customXml" Target="../ink/ink314.xml"/><Relationship Id="rId171" Type="http://schemas.openxmlformats.org/officeDocument/2006/relationships/image" Target="../media/image318.png"/><Relationship Id="rId192" Type="http://schemas.openxmlformats.org/officeDocument/2006/relationships/customXml" Target="../ink/ink335.xml"/><Relationship Id="rId206" Type="http://schemas.openxmlformats.org/officeDocument/2006/relationships/customXml" Target="../ink/ink342.xml"/><Relationship Id="rId227" Type="http://schemas.openxmlformats.org/officeDocument/2006/relationships/image" Target="../media/image344.png"/><Relationship Id="rId248" Type="http://schemas.openxmlformats.org/officeDocument/2006/relationships/customXml" Target="../ink/ink364.xml"/><Relationship Id="rId269" Type="http://schemas.openxmlformats.org/officeDocument/2006/relationships/customXml" Target="../ink/ink375.xml"/><Relationship Id="rId12" Type="http://schemas.openxmlformats.org/officeDocument/2006/relationships/customXml" Target="../ink/ink244.xml"/><Relationship Id="rId33" Type="http://schemas.openxmlformats.org/officeDocument/2006/relationships/image" Target="../media/image251.png"/><Relationship Id="rId108" Type="http://schemas.openxmlformats.org/officeDocument/2006/relationships/customXml" Target="../ink/ink292.xml"/><Relationship Id="rId129" Type="http://schemas.openxmlformats.org/officeDocument/2006/relationships/customXml" Target="../ink/ink303.xml"/><Relationship Id="rId54" Type="http://schemas.openxmlformats.org/officeDocument/2006/relationships/customXml" Target="../ink/ink265.xml"/><Relationship Id="rId75" Type="http://schemas.openxmlformats.org/officeDocument/2006/relationships/image" Target="../media/image272.png"/><Relationship Id="rId96" Type="http://schemas.openxmlformats.org/officeDocument/2006/relationships/customXml" Target="../ink/ink286.xml"/><Relationship Id="rId140" Type="http://schemas.openxmlformats.org/officeDocument/2006/relationships/customXml" Target="../ink/ink309.xml"/><Relationship Id="rId161" Type="http://schemas.openxmlformats.org/officeDocument/2006/relationships/image" Target="../media/image313.png"/><Relationship Id="rId182" Type="http://schemas.openxmlformats.org/officeDocument/2006/relationships/customXml" Target="../ink/ink330.xml"/><Relationship Id="rId217" Type="http://schemas.openxmlformats.org/officeDocument/2006/relationships/image" Target="../media/image340.png"/><Relationship Id="rId6" Type="http://schemas.openxmlformats.org/officeDocument/2006/relationships/customXml" Target="../ink/ink241.xml"/><Relationship Id="rId238" Type="http://schemas.openxmlformats.org/officeDocument/2006/relationships/customXml" Target="../ink/ink359.xml"/><Relationship Id="rId259" Type="http://schemas.openxmlformats.org/officeDocument/2006/relationships/customXml" Target="../ink/ink370.xml"/><Relationship Id="rId23" Type="http://schemas.openxmlformats.org/officeDocument/2006/relationships/image" Target="../media/image247.png"/><Relationship Id="rId119" Type="http://schemas.openxmlformats.org/officeDocument/2006/relationships/customXml" Target="../ink/ink298.xml"/><Relationship Id="rId270" Type="http://schemas.openxmlformats.org/officeDocument/2006/relationships/image" Target="../media/image365.png"/><Relationship Id="rId44" Type="http://schemas.openxmlformats.org/officeDocument/2006/relationships/customXml" Target="../ink/ink260.xml"/><Relationship Id="rId65" Type="http://schemas.openxmlformats.org/officeDocument/2006/relationships/image" Target="../media/image267.png"/><Relationship Id="rId86" Type="http://schemas.openxmlformats.org/officeDocument/2006/relationships/customXml" Target="../ink/ink281.xml"/><Relationship Id="rId130" Type="http://schemas.openxmlformats.org/officeDocument/2006/relationships/image" Target="../media/image298.png"/><Relationship Id="rId151" Type="http://schemas.openxmlformats.org/officeDocument/2006/relationships/image" Target="../media/image308.png"/><Relationship Id="rId172" Type="http://schemas.openxmlformats.org/officeDocument/2006/relationships/customXml" Target="../ink/ink325.xml"/><Relationship Id="rId193" Type="http://schemas.openxmlformats.org/officeDocument/2006/relationships/image" Target="../media/image329.png"/><Relationship Id="rId207" Type="http://schemas.openxmlformats.org/officeDocument/2006/relationships/image" Target="../media/image336.png"/><Relationship Id="rId228" Type="http://schemas.openxmlformats.org/officeDocument/2006/relationships/customXml" Target="../ink/ink354.xml"/><Relationship Id="rId249" Type="http://schemas.openxmlformats.org/officeDocument/2006/relationships/customXml" Target="../ink/ink365.xml"/><Relationship Id="rId13" Type="http://schemas.openxmlformats.org/officeDocument/2006/relationships/image" Target="../media/image242.png"/><Relationship Id="rId109" Type="http://schemas.openxmlformats.org/officeDocument/2006/relationships/image" Target="../media/image288.png"/><Relationship Id="rId260" Type="http://schemas.openxmlformats.org/officeDocument/2006/relationships/image" Target="../media/image360.png"/><Relationship Id="rId34" Type="http://schemas.openxmlformats.org/officeDocument/2006/relationships/customXml" Target="../ink/ink255.xml"/><Relationship Id="rId55" Type="http://schemas.openxmlformats.org/officeDocument/2006/relationships/image" Target="../media/image262.png"/><Relationship Id="rId76" Type="http://schemas.openxmlformats.org/officeDocument/2006/relationships/customXml" Target="../ink/ink276.xml"/><Relationship Id="rId97" Type="http://schemas.openxmlformats.org/officeDocument/2006/relationships/image" Target="../media/image282.png"/><Relationship Id="rId120" Type="http://schemas.openxmlformats.org/officeDocument/2006/relationships/image" Target="../media/image293.png"/><Relationship Id="rId141" Type="http://schemas.openxmlformats.org/officeDocument/2006/relationships/image" Target="../media/image303.png"/><Relationship Id="rId7" Type="http://schemas.openxmlformats.org/officeDocument/2006/relationships/image" Target="../media/image239.png"/><Relationship Id="rId162" Type="http://schemas.openxmlformats.org/officeDocument/2006/relationships/customXml" Target="../ink/ink320.xml"/><Relationship Id="rId183" Type="http://schemas.openxmlformats.org/officeDocument/2006/relationships/image" Target="../media/image324.png"/><Relationship Id="rId218" Type="http://schemas.openxmlformats.org/officeDocument/2006/relationships/customXml" Target="../ink/ink348.xml"/><Relationship Id="rId239" Type="http://schemas.openxmlformats.org/officeDocument/2006/relationships/image" Target="../media/image350.png"/><Relationship Id="rId250" Type="http://schemas.openxmlformats.org/officeDocument/2006/relationships/image" Target="../media/image355.png"/><Relationship Id="rId271" Type="http://schemas.openxmlformats.org/officeDocument/2006/relationships/customXml" Target="../ink/ink376.xml"/><Relationship Id="rId24" Type="http://schemas.openxmlformats.org/officeDocument/2006/relationships/customXml" Target="../ink/ink250.xml"/><Relationship Id="rId45" Type="http://schemas.openxmlformats.org/officeDocument/2006/relationships/image" Target="../media/image257.png"/><Relationship Id="rId66" Type="http://schemas.openxmlformats.org/officeDocument/2006/relationships/customXml" Target="../ink/ink271.xml"/><Relationship Id="rId87" Type="http://schemas.openxmlformats.org/officeDocument/2006/relationships/image" Target="../media/image277.png"/><Relationship Id="rId110" Type="http://schemas.openxmlformats.org/officeDocument/2006/relationships/customXml" Target="../ink/ink293.xml"/><Relationship Id="rId131" Type="http://schemas.openxmlformats.org/officeDocument/2006/relationships/customXml" Target="../ink/ink304.xml"/><Relationship Id="rId152" Type="http://schemas.openxmlformats.org/officeDocument/2006/relationships/customXml" Target="../ink/ink315.xml"/><Relationship Id="rId173" Type="http://schemas.openxmlformats.org/officeDocument/2006/relationships/image" Target="../media/image319.png"/><Relationship Id="rId194" Type="http://schemas.openxmlformats.org/officeDocument/2006/relationships/customXml" Target="../ink/ink336.xml"/><Relationship Id="rId208" Type="http://schemas.openxmlformats.org/officeDocument/2006/relationships/customXml" Target="../ink/ink343.xml"/><Relationship Id="rId229" Type="http://schemas.openxmlformats.org/officeDocument/2006/relationships/image" Target="../media/image345.png"/><Relationship Id="rId240" Type="http://schemas.openxmlformats.org/officeDocument/2006/relationships/customXml" Target="../ink/ink360.xml"/><Relationship Id="rId261" Type="http://schemas.openxmlformats.org/officeDocument/2006/relationships/customXml" Target="../ink/ink371.xml"/><Relationship Id="rId14" Type="http://schemas.openxmlformats.org/officeDocument/2006/relationships/customXml" Target="../ink/ink245.xml"/><Relationship Id="rId35" Type="http://schemas.openxmlformats.org/officeDocument/2006/relationships/image" Target="../media/image252.png"/><Relationship Id="rId56" Type="http://schemas.openxmlformats.org/officeDocument/2006/relationships/customXml" Target="../ink/ink266.xml"/><Relationship Id="rId77" Type="http://schemas.openxmlformats.org/officeDocument/2006/relationships/image" Target="../media/image273.png"/><Relationship Id="rId100" Type="http://schemas.openxmlformats.org/officeDocument/2006/relationships/customXml" Target="../ink/ink288.xml"/><Relationship Id="rId8" Type="http://schemas.openxmlformats.org/officeDocument/2006/relationships/customXml" Target="../ink/ink242.xml"/><Relationship Id="rId98" Type="http://schemas.openxmlformats.org/officeDocument/2006/relationships/customXml" Target="../ink/ink287.xml"/><Relationship Id="rId121" Type="http://schemas.openxmlformats.org/officeDocument/2006/relationships/customXml" Target="../ink/ink299.xml"/><Relationship Id="rId142" Type="http://schemas.openxmlformats.org/officeDocument/2006/relationships/customXml" Target="../ink/ink310.xml"/><Relationship Id="rId163" Type="http://schemas.openxmlformats.org/officeDocument/2006/relationships/image" Target="../media/image314.png"/><Relationship Id="rId184" Type="http://schemas.openxmlformats.org/officeDocument/2006/relationships/customXml" Target="../ink/ink331.xml"/><Relationship Id="rId219" Type="http://schemas.openxmlformats.org/officeDocument/2006/relationships/customXml" Target="../ink/ink349.xml"/><Relationship Id="rId230" Type="http://schemas.openxmlformats.org/officeDocument/2006/relationships/customXml" Target="../ink/ink355.xml"/><Relationship Id="rId251" Type="http://schemas.openxmlformats.org/officeDocument/2006/relationships/customXml" Target="../ink/ink366.xml"/><Relationship Id="rId25" Type="http://schemas.openxmlformats.org/officeDocument/2006/relationships/image" Target="../media/image248.png"/><Relationship Id="rId46" Type="http://schemas.openxmlformats.org/officeDocument/2006/relationships/customXml" Target="../ink/ink261.xml"/><Relationship Id="rId67" Type="http://schemas.openxmlformats.org/officeDocument/2006/relationships/image" Target="../media/image268.png"/><Relationship Id="rId272" Type="http://schemas.openxmlformats.org/officeDocument/2006/relationships/image" Target="../media/image366.png"/><Relationship Id="rId88" Type="http://schemas.openxmlformats.org/officeDocument/2006/relationships/customXml" Target="../ink/ink282.xml"/><Relationship Id="rId111" Type="http://schemas.openxmlformats.org/officeDocument/2006/relationships/image" Target="../media/image289.png"/><Relationship Id="rId132" Type="http://schemas.openxmlformats.org/officeDocument/2006/relationships/customXml" Target="../ink/ink305.xml"/><Relationship Id="rId153" Type="http://schemas.openxmlformats.org/officeDocument/2006/relationships/image" Target="../media/image309.png"/><Relationship Id="rId174" Type="http://schemas.openxmlformats.org/officeDocument/2006/relationships/customXml" Target="../ink/ink326.xml"/><Relationship Id="rId195" Type="http://schemas.openxmlformats.org/officeDocument/2006/relationships/image" Target="../media/image330.png"/><Relationship Id="rId209" Type="http://schemas.openxmlformats.org/officeDocument/2006/relationships/image" Target="../media/image337.png"/><Relationship Id="rId220" Type="http://schemas.openxmlformats.org/officeDocument/2006/relationships/image" Target="../media/image341.png"/><Relationship Id="rId241" Type="http://schemas.openxmlformats.org/officeDocument/2006/relationships/image" Target="../media/image351.png"/><Relationship Id="rId15" Type="http://schemas.openxmlformats.org/officeDocument/2006/relationships/image" Target="../media/image243.png"/><Relationship Id="rId36" Type="http://schemas.openxmlformats.org/officeDocument/2006/relationships/customXml" Target="../ink/ink256.xml"/><Relationship Id="rId57" Type="http://schemas.openxmlformats.org/officeDocument/2006/relationships/image" Target="../media/image263.png"/><Relationship Id="rId262" Type="http://schemas.openxmlformats.org/officeDocument/2006/relationships/image" Target="../media/image361.png"/><Relationship Id="rId78" Type="http://schemas.openxmlformats.org/officeDocument/2006/relationships/customXml" Target="../ink/ink277.xml"/><Relationship Id="rId99" Type="http://schemas.openxmlformats.org/officeDocument/2006/relationships/image" Target="../media/image283.png"/><Relationship Id="rId101" Type="http://schemas.openxmlformats.org/officeDocument/2006/relationships/image" Target="../media/image284.png"/><Relationship Id="rId122" Type="http://schemas.openxmlformats.org/officeDocument/2006/relationships/image" Target="../media/image294.png"/><Relationship Id="rId143" Type="http://schemas.openxmlformats.org/officeDocument/2006/relationships/image" Target="../media/image304.png"/><Relationship Id="rId164" Type="http://schemas.openxmlformats.org/officeDocument/2006/relationships/customXml" Target="../ink/ink321.xml"/><Relationship Id="rId185" Type="http://schemas.openxmlformats.org/officeDocument/2006/relationships/image" Target="../media/image325.png"/><Relationship Id="rId9" Type="http://schemas.openxmlformats.org/officeDocument/2006/relationships/image" Target="../media/image240.png"/><Relationship Id="rId210" Type="http://schemas.openxmlformats.org/officeDocument/2006/relationships/customXml" Target="../ink/ink344.xml"/><Relationship Id="rId26" Type="http://schemas.openxmlformats.org/officeDocument/2006/relationships/customXml" Target="../ink/ink251.xml"/><Relationship Id="rId231" Type="http://schemas.openxmlformats.org/officeDocument/2006/relationships/image" Target="../media/image346.png"/><Relationship Id="rId252" Type="http://schemas.openxmlformats.org/officeDocument/2006/relationships/image" Target="../media/image356.png"/><Relationship Id="rId273" Type="http://schemas.openxmlformats.org/officeDocument/2006/relationships/customXml" Target="../ink/ink377.xml"/><Relationship Id="rId47" Type="http://schemas.openxmlformats.org/officeDocument/2006/relationships/image" Target="../media/image258.png"/><Relationship Id="rId68" Type="http://schemas.openxmlformats.org/officeDocument/2006/relationships/customXml" Target="../ink/ink272.xml"/><Relationship Id="rId89" Type="http://schemas.openxmlformats.org/officeDocument/2006/relationships/image" Target="../media/image278.png"/><Relationship Id="rId112" Type="http://schemas.openxmlformats.org/officeDocument/2006/relationships/customXml" Target="../ink/ink294.xml"/><Relationship Id="rId133" Type="http://schemas.openxmlformats.org/officeDocument/2006/relationships/image" Target="../media/image299.png"/><Relationship Id="rId154" Type="http://schemas.openxmlformats.org/officeDocument/2006/relationships/customXml" Target="../ink/ink316.xml"/><Relationship Id="rId175" Type="http://schemas.openxmlformats.org/officeDocument/2006/relationships/image" Target="../media/image320.png"/><Relationship Id="rId196" Type="http://schemas.openxmlformats.org/officeDocument/2006/relationships/customXml" Target="../ink/ink337.xml"/><Relationship Id="rId200" Type="http://schemas.openxmlformats.org/officeDocument/2006/relationships/customXml" Target="../ink/ink339.xml"/><Relationship Id="rId16" Type="http://schemas.openxmlformats.org/officeDocument/2006/relationships/customXml" Target="../ink/ink246.xml"/><Relationship Id="rId221" Type="http://schemas.openxmlformats.org/officeDocument/2006/relationships/customXml" Target="../ink/ink350.xml"/><Relationship Id="rId242" Type="http://schemas.openxmlformats.org/officeDocument/2006/relationships/customXml" Target="../ink/ink361.xml"/><Relationship Id="rId263" Type="http://schemas.openxmlformats.org/officeDocument/2006/relationships/customXml" Target="../ink/ink372.xml"/><Relationship Id="rId37" Type="http://schemas.openxmlformats.org/officeDocument/2006/relationships/image" Target="../media/image253.png"/><Relationship Id="rId58" Type="http://schemas.openxmlformats.org/officeDocument/2006/relationships/customXml" Target="../ink/ink267.xml"/><Relationship Id="rId79" Type="http://schemas.openxmlformats.org/officeDocument/2006/relationships/image" Target="../media/image274.png"/><Relationship Id="rId102" Type="http://schemas.openxmlformats.org/officeDocument/2006/relationships/customXml" Target="../ink/ink289.xml"/><Relationship Id="rId123" Type="http://schemas.openxmlformats.org/officeDocument/2006/relationships/customXml" Target="../ink/ink300.xml"/><Relationship Id="rId144" Type="http://schemas.openxmlformats.org/officeDocument/2006/relationships/customXml" Target="../ink/ink311.xml"/><Relationship Id="rId90" Type="http://schemas.openxmlformats.org/officeDocument/2006/relationships/customXml" Target="../ink/ink283.xml"/><Relationship Id="rId165" Type="http://schemas.openxmlformats.org/officeDocument/2006/relationships/image" Target="../media/image315.png"/><Relationship Id="rId186" Type="http://schemas.openxmlformats.org/officeDocument/2006/relationships/customXml" Target="../ink/ink332.xml"/><Relationship Id="rId211" Type="http://schemas.openxmlformats.org/officeDocument/2006/relationships/image" Target="../media/image338.png"/><Relationship Id="rId232" Type="http://schemas.openxmlformats.org/officeDocument/2006/relationships/customXml" Target="../ink/ink356.xml"/><Relationship Id="rId253" Type="http://schemas.openxmlformats.org/officeDocument/2006/relationships/customXml" Target="../ink/ink367.xml"/><Relationship Id="rId274" Type="http://schemas.openxmlformats.org/officeDocument/2006/relationships/image" Target="../media/image367.png"/><Relationship Id="rId27" Type="http://schemas.openxmlformats.org/officeDocument/2006/relationships/image" Target="../media/image249.png"/><Relationship Id="rId48" Type="http://schemas.openxmlformats.org/officeDocument/2006/relationships/customXml" Target="../ink/ink262.xml"/><Relationship Id="rId69" Type="http://schemas.openxmlformats.org/officeDocument/2006/relationships/image" Target="../media/image269.png"/><Relationship Id="rId113" Type="http://schemas.openxmlformats.org/officeDocument/2006/relationships/image" Target="../media/image290.png"/><Relationship Id="rId134" Type="http://schemas.openxmlformats.org/officeDocument/2006/relationships/customXml" Target="../ink/ink306.xml"/><Relationship Id="rId80" Type="http://schemas.openxmlformats.org/officeDocument/2006/relationships/customXml" Target="../ink/ink278.xml"/><Relationship Id="rId155" Type="http://schemas.openxmlformats.org/officeDocument/2006/relationships/image" Target="../media/image310.png"/><Relationship Id="rId176" Type="http://schemas.openxmlformats.org/officeDocument/2006/relationships/customXml" Target="../ink/ink327.xml"/><Relationship Id="rId197" Type="http://schemas.openxmlformats.org/officeDocument/2006/relationships/image" Target="../media/image331.png"/><Relationship Id="rId201" Type="http://schemas.openxmlformats.org/officeDocument/2006/relationships/image" Target="../media/image333.png"/><Relationship Id="rId222" Type="http://schemas.openxmlformats.org/officeDocument/2006/relationships/image" Target="../media/image342.png"/><Relationship Id="rId243" Type="http://schemas.openxmlformats.org/officeDocument/2006/relationships/image" Target="../media/image352.png"/><Relationship Id="rId264" Type="http://schemas.openxmlformats.org/officeDocument/2006/relationships/image" Target="../media/image362.png"/><Relationship Id="rId17" Type="http://schemas.openxmlformats.org/officeDocument/2006/relationships/image" Target="../media/image244.png"/><Relationship Id="rId38" Type="http://schemas.openxmlformats.org/officeDocument/2006/relationships/customXml" Target="../ink/ink257.xml"/><Relationship Id="rId59" Type="http://schemas.openxmlformats.org/officeDocument/2006/relationships/image" Target="../media/image264.png"/><Relationship Id="rId103" Type="http://schemas.openxmlformats.org/officeDocument/2006/relationships/image" Target="../media/image285.png"/><Relationship Id="rId124" Type="http://schemas.openxmlformats.org/officeDocument/2006/relationships/image" Target="../media/image295.png"/><Relationship Id="rId70" Type="http://schemas.openxmlformats.org/officeDocument/2006/relationships/customXml" Target="../ink/ink273.xml"/><Relationship Id="rId91" Type="http://schemas.openxmlformats.org/officeDocument/2006/relationships/image" Target="../media/image279.png"/><Relationship Id="rId145" Type="http://schemas.openxmlformats.org/officeDocument/2006/relationships/image" Target="../media/image305.png"/><Relationship Id="rId166" Type="http://schemas.openxmlformats.org/officeDocument/2006/relationships/customXml" Target="../ink/ink322.xml"/><Relationship Id="rId187" Type="http://schemas.openxmlformats.org/officeDocument/2006/relationships/image" Target="../media/image3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5.xml"/><Relationship Id="rId233" Type="http://schemas.openxmlformats.org/officeDocument/2006/relationships/image" Target="../media/image347.png"/><Relationship Id="rId254" Type="http://schemas.openxmlformats.org/officeDocument/2006/relationships/image" Target="../media/image357.png"/><Relationship Id="rId28" Type="http://schemas.openxmlformats.org/officeDocument/2006/relationships/customXml" Target="../ink/ink252.xml"/><Relationship Id="rId49" Type="http://schemas.openxmlformats.org/officeDocument/2006/relationships/image" Target="../media/image259.png"/><Relationship Id="rId114" Type="http://schemas.openxmlformats.org/officeDocument/2006/relationships/customXml" Target="../ink/ink295.xml"/><Relationship Id="rId275" Type="http://schemas.openxmlformats.org/officeDocument/2006/relationships/customXml" Target="../ink/ink378.xml"/><Relationship Id="rId60" Type="http://schemas.openxmlformats.org/officeDocument/2006/relationships/customXml" Target="../ink/ink268.xml"/><Relationship Id="rId81" Type="http://schemas.openxmlformats.org/officeDocument/2006/relationships/image" Target="../media/image275.png"/><Relationship Id="rId135" Type="http://schemas.openxmlformats.org/officeDocument/2006/relationships/image" Target="../media/image300.png"/><Relationship Id="rId156" Type="http://schemas.openxmlformats.org/officeDocument/2006/relationships/customXml" Target="../ink/ink317.xml"/><Relationship Id="rId177" Type="http://schemas.openxmlformats.org/officeDocument/2006/relationships/image" Target="../media/image321.png"/><Relationship Id="rId198" Type="http://schemas.openxmlformats.org/officeDocument/2006/relationships/customXml" Target="../ink/ink338.xml"/><Relationship Id="rId202" Type="http://schemas.openxmlformats.org/officeDocument/2006/relationships/customXml" Target="../ink/ink340.xml"/><Relationship Id="rId223" Type="http://schemas.openxmlformats.org/officeDocument/2006/relationships/customXml" Target="../ink/ink351.xml"/><Relationship Id="rId244" Type="http://schemas.openxmlformats.org/officeDocument/2006/relationships/customXml" Target="../ink/ink362.xml"/><Relationship Id="rId18" Type="http://schemas.openxmlformats.org/officeDocument/2006/relationships/customXml" Target="../ink/ink247.xml"/><Relationship Id="rId39" Type="http://schemas.openxmlformats.org/officeDocument/2006/relationships/image" Target="../media/image254.png"/><Relationship Id="rId265" Type="http://schemas.openxmlformats.org/officeDocument/2006/relationships/customXml" Target="../ink/ink373.xml"/><Relationship Id="rId50" Type="http://schemas.openxmlformats.org/officeDocument/2006/relationships/customXml" Target="../ink/ink263.xml"/><Relationship Id="rId104" Type="http://schemas.openxmlformats.org/officeDocument/2006/relationships/customXml" Target="../ink/ink290.xml"/><Relationship Id="rId125" Type="http://schemas.openxmlformats.org/officeDocument/2006/relationships/customXml" Target="../ink/ink301.xml"/><Relationship Id="rId146" Type="http://schemas.openxmlformats.org/officeDocument/2006/relationships/customXml" Target="../ink/ink312.xml"/><Relationship Id="rId167" Type="http://schemas.openxmlformats.org/officeDocument/2006/relationships/image" Target="../media/image316.png"/><Relationship Id="rId188" Type="http://schemas.openxmlformats.org/officeDocument/2006/relationships/customXml" Target="../ink/ink333.xml"/><Relationship Id="rId71" Type="http://schemas.openxmlformats.org/officeDocument/2006/relationships/image" Target="../media/image270.png"/><Relationship Id="rId92" Type="http://schemas.openxmlformats.org/officeDocument/2006/relationships/customXml" Target="../ink/ink284.xml"/><Relationship Id="rId213" Type="http://schemas.openxmlformats.org/officeDocument/2006/relationships/image" Target="../media/image12.png"/><Relationship Id="rId234" Type="http://schemas.openxmlformats.org/officeDocument/2006/relationships/customXml" Target="../ink/ink357.xml"/><Relationship Id="rId2" Type="http://schemas.openxmlformats.org/officeDocument/2006/relationships/customXml" Target="../ink/ink239.xml"/><Relationship Id="rId29" Type="http://schemas.openxmlformats.org/officeDocument/2006/relationships/image" Target="../media/image228.png"/><Relationship Id="rId255" Type="http://schemas.openxmlformats.org/officeDocument/2006/relationships/customXml" Target="../ink/ink368.xml"/><Relationship Id="rId276" Type="http://schemas.openxmlformats.org/officeDocument/2006/relationships/image" Target="../media/image368.png"/><Relationship Id="rId40" Type="http://schemas.openxmlformats.org/officeDocument/2006/relationships/customXml" Target="../ink/ink258.xml"/><Relationship Id="rId115" Type="http://schemas.openxmlformats.org/officeDocument/2006/relationships/image" Target="../media/image291.png"/><Relationship Id="rId136" Type="http://schemas.openxmlformats.org/officeDocument/2006/relationships/customXml" Target="../ink/ink307.xml"/><Relationship Id="rId157" Type="http://schemas.openxmlformats.org/officeDocument/2006/relationships/image" Target="../media/image311.png"/><Relationship Id="rId178" Type="http://schemas.openxmlformats.org/officeDocument/2006/relationships/customXml" Target="../ink/ink328.xml"/><Relationship Id="rId61" Type="http://schemas.openxmlformats.org/officeDocument/2006/relationships/image" Target="../media/image265.png"/><Relationship Id="rId82" Type="http://schemas.openxmlformats.org/officeDocument/2006/relationships/customXml" Target="../ink/ink279.xml"/><Relationship Id="rId199" Type="http://schemas.openxmlformats.org/officeDocument/2006/relationships/image" Target="../media/image332.png"/><Relationship Id="rId203" Type="http://schemas.openxmlformats.org/officeDocument/2006/relationships/image" Target="../media/image334.png"/><Relationship Id="rId19" Type="http://schemas.openxmlformats.org/officeDocument/2006/relationships/image" Target="../media/image245.png"/><Relationship Id="rId224" Type="http://schemas.openxmlformats.org/officeDocument/2006/relationships/image" Target="../media/image343.png"/><Relationship Id="rId245" Type="http://schemas.openxmlformats.org/officeDocument/2006/relationships/image" Target="../media/image353.png"/><Relationship Id="rId266" Type="http://schemas.openxmlformats.org/officeDocument/2006/relationships/image" Target="../media/image363.png"/><Relationship Id="rId30" Type="http://schemas.openxmlformats.org/officeDocument/2006/relationships/customXml" Target="../ink/ink253.xml"/><Relationship Id="rId105" Type="http://schemas.openxmlformats.org/officeDocument/2006/relationships/image" Target="../media/image286.png"/><Relationship Id="rId126" Type="http://schemas.openxmlformats.org/officeDocument/2006/relationships/image" Target="../media/image296.png"/><Relationship Id="rId147" Type="http://schemas.openxmlformats.org/officeDocument/2006/relationships/image" Target="../media/image306.png"/><Relationship Id="rId168" Type="http://schemas.openxmlformats.org/officeDocument/2006/relationships/customXml" Target="../ink/ink323.xml"/><Relationship Id="rId51" Type="http://schemas.openxmlformats.org/officeDocument/2006/relationships/image" Target="../media/image260.png"/><Relationship Id="rId72" Type="http://schemas.openxmlformats.org/officeDocument/2006/relationships/customXml" Target="../ink/ink274.xml"/><Relationship Id="rId93" Type="http://schemas.openxmlformats.org/officeDocument/2006/relationships/image" Target="../media/image280.png"/><Relationship Id="rId189" Type="http://schemas.openxmlformats.org/officeDocument/2006/relationships/image" Target="../media/image327.png"/><Relationship Id="rId3" Type="http://schemas.openxmlformats.org/officeDocument/2006/relationships/image" Target="../media/image237.png"/><Relationship Id="rId214" Type="http://schemas.openxmlformats.org/officeDocument/2006/relationships/customXml" Target="../ink/ink346.xml"/><Relationship Id="rId235" Type="http://schemas.openxmlformats.org/officeDocument/2006/relationships/image" Target="../media/image348.png"/><Relationship Id="rId256" Type="http://schemas.openxmlformats.org/officeDocument/2006/relationships/image" Target="../media/image358.png"/><Relationship Id="rId277" Type="http://schemas.openxmlformats.org/officeDocument/2006/relationships/customXml" Target="../ink/ink379.xml"/><Relationship Id="rId116" Type="http://schemas.openxmlformats.org/officeDocument/2006/relationships/customXml" Target="../ink/ink296.xml"/><Relationship Id="rId137" Type="http://schemas.openxmlformats.org/officeDocument/2006/relationships/image" Target="../media/image301.png"/><Relationship Id="rId158" Type="http://schemas.openxmlformats.org/officeDocument/2006/relationships/customXml" Target="../ink/ink318.xml"/><Relationship Id="rId20" Type="http://schemas.openxmlformats.org/officeDocument/2006/relationships/customXml" Target="../ink/ink248.xml"/><Relationship Id="rId41" Type="http://schemas.openxmlformats.org/officeDocument/2006/relationships/image" Target="../media/image255.png"/><Relationship Id="rId62" Type="http://schemas.openxmlformats.org/officeDocument/2006/relationships/customXml" Target="../ink/ink269.xml"/><Relationship Id="rId83" Type="http://schemas.openxmlformats.org/officeDocument/2006/relationships/image" Target="../media/image276.png"/><Relationship Id="rId179" Type="http://schemas.openxmlformats.org/officeDocument/2006/relationships/image" Target="../media/image322.png"/><Relationship Id="rId190" Type="http://schemas.openxmlformats.org/officeDocument/2006/relationships/customXml" Target="../ink/ink334.xml"/><Relationship Id="rId204" Type="http://schemas.openxmlformats.org/officeDocument/2006/relationships/customXml" Target="../ink/ink341.xml"/><Relationship Id="rId225" Type="http://schemas.openxmlformats.org/officeDocument/2006/relationships/customXml" Target="../ink/ink352.xml"/><Relationship Id="rId246" Type="http://schemas.openxmlformats.org/officeDocument/2006/relationships/customXml" Target="../ink/ink363.xml"/><Relationship Id="rId267" Type="http://schemas.openxmlformats.org/officeDocument/2006/relationships/customXml" Target="../ink/ink374.xml"/><Relationship Id="rId106" Type="http://schemas.openxmlformats.org/officeDocument/2006/relationships/customXml" Target="../ink/ink291.xml"/><Relationship Id="rId127" Type="http://schemas.openxmlformats.org/officeDocument/2006/relationships/customXml" Target="../ink/ink302.xml"/><Relationship Id="rId10" Type="http://schemas.openxmlformats.org/officeDocument/2006/relationships/customXml" Target="../ink/ink243.xml"/><Relationship Id="rId31" Type="http://schemas.openxmlformats.org/officeDocument/2006/relationships/image" Target="../media/image250.png"/><Relationship Id="rId52" Type="http://schemas.openxmlformats.org/officeDocument/2006/relationships/customXml" Target="../ink/ink264.xml"/><Relationship Id="rId73" Type="http://schemas.openxmlformats.org/officeDocument/2006/relationships/image" Target="../media/image271.png"/><Relationship Id="rId94" Type="http://schemas.openxmlformats.org/officeDocument/2006/relationships/customXml" Target="../ink/ink285.xml"/><Relationship Id="rId148" Type="http://schemas.openxmlformats.org/officeDocument/2006/relationships/customXml" Target="../ink/ink313.xml"/><Relationship Id="rId169" Type="http://schemas.openxmlformats.org/officeDocument/2006/relationships/image" Target="../media/image317.png"/><Relationship Id="rId4" Type="http://schemas.openxmlformats.org/officeDocument/2006/relationships/customXml" Target="../ink/ink240.xml"/><Relationship Id="rId180" Type="http://schemas.openxmlformats.org/officeDocument/2006/relationships/customXml" Target="../ink/ink329.xml"/><Relationship Id="rId215" Type="http://schemas.openxmlformats.org/officeDocument/2006/relationships/image" Target="../media/image339.png"/><Relationship Id="rId236" Type="http://schemas.openxmlformats.org/officeDocument/2006/relationships/customXml" Target="../ink/ink358.xml"/><Relationship Id="rId257" Type="http://schemas.openxmlformats.org/officeDocument/2006/relationships/customXml" Target="../ink/ink369.xml"/><Relationship Id="rId278" Type="http://schemas.openxmlformats.org/officeDocument/2006/relationships/image" Target="../media/image369.png"/><Relationship Id="rId42" Type="http://schemas.openxmlformats.org/officeDocument/2006/relationships/customXml" Target="../ink/ink259.xml"/><Relationship Id="rId84" Type="http://schemas.openxmlformats.org/officeDocument/2006/relationships/customXml" Target="../ink/ink280.xml"/><Relationship Id="rId138" Type="http://schemas.openxmlformats.org/officeDocument/2006/relationships/customXml" Target="../ink/ink308.xml"/><Relationship Id="rId191" Type="http://schemas.openxmlformats.org/officeDocument/2006/relationships/image" Target="../media/image328.png"/><Relationship Id="rId205" Type="http://schemas.openxmlformats.org/officeDocument/2006/relationships/image" Target="../media/image335.png"/><Relationship Id="rId247" Type="http://schemas.openxmlformats.org/officeDocument/2006/relationships/image" Target="../media/image354.png"/><Relationship Id="rId107" Type="http://schemas.openxmlformats.org/officeDocument/2006/relationships/image" Target="../media/image287.png"/><Relationship Id="rId11" Type="http://schemas.openxmlformats.org/officeDocument/2006/relationships/image" Target="../media/image241.png"/><Relationship Id="rId53" Type="http://schemas.openxmlformats.org/officeDocument/2006/relationships/image" Target="../media/image261.png"/><Relationship Id="rId149" Type="http://schemas.openxmlformats.org/officeDocument/2006/relationships/image" Target="../media/image307.png"/><Relationship Id="rId95" Type="http://schemas.openxmlformats.org/officeDocument/2006/relationships/image" Target="../media/image281.png"/><Relationship Id="rId160" Type="http://schemas.openxmlformats.org/officeDocument/2006/relationships/customXml" Target="../ink/ink319.xml"/><Relationship Id="rId216" Type="http://schemas.openxmlformats.org/officeDocument/2006/relationships/customXml" Target="../ink/ink34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5.png"/><Relationship Id="rId299" Type="http://schemas.openxmlformats.org/officeDocument/2006/relationships/image" Target="../media/image513.png"/><Relationship Id="rId21" Type="http://schemas.openxmlformats.org/officeDocument/2006/relationships/image" Target="../media/image379.png"/><Relationship Id="rId63" Type="http://schemas.openxmlformats.org/officeDocument/2006/relationships/image" Target="../media/image398.png"/><Relationship Id="rId159" Type="http://schemas.openxmlformats.org/officeDocument/2006/relationships/image" Target="../media/image445.png"/><Relationship Id="rId170" Type="http://schemas.openxmlformats.org/officeDocument/2006/relationships/customXml" Target="../ink/ink465.xml"/><Relationship Id="rId226" Type="http://schemas.openxmlformats.org/officeDocument/2006/relationships/image" Target="../media/image478.png"/><Relationship Id="rId268" Type="http://schemas.openxmlformats.org/officeDocument/2006/relationships/customXml" Target="../ink/ink515.xml"/><Relationship Id="rId32" Type="http://schemas.openxmlformats.org/officeDocument/2006/relationships/customXml" Target="../ink/ink395.xml"/><Relationship Id="rId74" Type="http://schemas.openxmlformats.org/officeDocument/2006/relationships/customXml" Target="../ink/ink417.xml"/><Relationship Id="rId128" Type="http://schemas.openxmlformats.org/officeDocument/2006/relationships/customXml" Target="../ink/ink444.xml"/><Relationship Id="rId5" Type="http://schemas.openxmlformats.org/officeDocument/2006/relationships/image" Target="../media/image371.png"/><Relationship Id="rId181" Type="http://schemas.openxmlformats.org/officeDocument/2006/relationships/image" Target="../media/image456.png"/><Relationship Id="rId237" Type="http://schemas.openxmlformats.org/officeDocument/2006/relationships/customXml" Target="../ink/ink499.xml"/><Relationship Id="rId279" Type="http://schemas.openxmlformats.org/officeDocument/2006/relationships/customXml" Target="../ink/ink521.xml"/><Relationship Id="rId43" Type="http://schemas.openxmlformats.org/officeDocument/2006/relationships/customXml" Target="../ink/ink401.xml"/><Relationship Id="rId139" Type="http://schemas.openxmlformats.org/officeDocument/2006/relationships/image" Target="../media/image436.png"/><Relationship Id="rId290" Type="http://schemas.openxmlformats.org/officeDocument/2006/relationships/image" Target="../media/image509.png"/><Relationship Id="rId85" Type="http://schemas.openxmlformats.org/officeDocument/2006/relationships/image" Target="../media/image409.png"/><Relationship Id="rId150" Type="http://schemas.openxmlformats.org/officeDocument/2006/relationships/customXml" Target="../ink/ink455.xml"/><Relationship Id="rId192" Type="http://schemas.openxmlformats.org/officeDocument/2006/relationships/image" Target="../media/image461.png"/><Relationship Id="rId206" Type="http://schemas.openxmlformats.org/officeDocument/2006/relationships/image" Target="../media/image468.png"/><Relationship Id="rId248" Type="http://schemas.openxmlformats.org/officeDocument/2006/relationships/image" Target="../media/image489.png"/><Relationship Id="rId12" Type="http://schemas.openxmlformats.org/officeDocument/2006/relationships/customXml" Target="../ink/ink385.xml"/><Relationship Id="rId108" Type="http://schemas.openxmlformats.org/officeDocument/2006/relationships/customXml" Target="../ink/ink434.xml"/><Relationship Id="rId54" Type="http://schemas.openxmlformats.org/officeDocument/2006/relationships/image" Target="../media/image394.png"/><Relationship Id="rId96" Type="http://schemas.openxmlformats.org/officeDocument/2006/relationships/customXml" Target="../ink/ink428.xml"/><Relationship Id="rId161" Type="http://schemas.openxmlformats.org/officeDocument/2006/relationships/image" Target="../media/image446.png"/><Relationship Id="rId217" Type="http://schemas.openxmlformats.org/officeDocument/2006/relationships/customXml" Target="../ink/ink489.xml"/><Relationship Id="rId6" Type="http://schemas.openxmlformats.org/officeDocument/2006/relationships/customXml" Target="../ink/ink382.xml"/><Relationship Id="rId238" Type="http://schemas.openxmlformats.org/officeDocument/2006/relationships/image" Target="../media/image484.png"/><Relationship Id="rId259" Type="http://schemas.openxmlformats.org/officeDocument/2006/relationships/customXml" Target="../ink/ink510.xml"/><Relationship Id="rId23" Type="http://schemas.openxmlformats.org/officeDocument/2006/relationships/image" Target="../media/image12.png"/><Relationship Id="rId119" Type="http://schemas.openxmlformats.org/officeDocument/2006/relationships/image" Target="../media/image426.png"/><Relationship Id="rId270" Type="http://schemas.openxmlformats.org/officeDocument/2006/relationships/customXml" Target="../ink/ink516.xml"/><Relationship Id="rId291" Type="http://schemas.openxmlformats.org/officeDocument/2006/relationships/customXml" Target="../ink/ink527.xml"/><Relationship Id="rId44" Type="http://schemas.openxmlformats.org/officeDocument/2006/relationships/image" Target="../media/image389.png"/><Relationship Id="rId65" Type="http://schemas.openxmlformats.org/officeDocument/2006/relationships/image" Target="../media/image399.png"/><Relationship Id="rId86" Type="http://schemas.openxmlformats.org/officeDocument/2006/relationships/customXml" Target="../ink/ink423.xml"/><Relationship Id="rId130" Type="http://schemas.openxmlformats.org/officeDocument/2006/relationships/customXml" Target="../ink/ink445.xml"/><Relationship Id="rId151" Type="http://schemas.openxmlformats.org/officeDocument/2006/relationships/image" Target="../media/image441.png"/><Relationship Id="rId172" Type="http://schemas.openxmlformats.org/officeDocument/2006/relationships/customXml" Target="../ink/ink466.xml"/><Relationship Id="rId193" Type="http://schemas.openxmlformats.org/officeDocument/2006/relationships/customXml" Target="../ink/ink477.xml"/><Relationship Id="rId207" Type="http://schemas.openxmlformats.org/officeDocument/2006/relationships/customXml" Target="../ink/ink484.xml"/><Relationship Id="rId228" Type="http://schemas.openxmlformats.org/officeDocument/2006/relationships/image" Target="../media/image479.png"/><Relationship Id="rId249" Type="http://schemas.openxmlformats.org/officeDocument/2006/relationships/customXml" Target="../ink/ink505.xml"/><Relationship Id="rId13" Type="http://schemas.openxmlformats.org/officeDocument/2006/relationships/image" Target="../media/image375.png"/><Relationship Id="rId109" Type="http://schemas.openxmlformats.org/officeDocument/2006/relationships/image" Target="../media/image421.png"/><Relationship Id="rId260" Type="http://schemas.openxmlformats.org/officeDocument/2006/relationships/image" Target="../media/image495.png"/><Relationship Id="rId281" Type="http://schemas.openxmlformats.org/officeDocument/2006/relationships/customXml" Target="../ink/ink522.xml"/><Relationship Id="rId34" Type="http://schemas.openxmlformats.org/officeDocument/2006/relationships/customXml" Target="../ink/ink396.xml"/><Relationship Id="rId55" Type="http://schemas.openxmlformats.org/officeDocument/2006/relationships/customXml" Target="../ink/ink407.xml"/><Relationship Id="rId76" Type="http://schemas.openxmlformats.org/officeDocument/2006/relationships/customXml" Target="../ink/ink418.xml"/><Relationship Id="rId97" Type="http://schemas.openxmlformats.org/officeDocument/2006/relationships/image" Target="../media/image415.png"/><Relationship Id="rId120" Type="http://schemas.openxmlformats.org/officeDocument/2006/relationships/customXml" Target="../ink/ink440.xml"/><Relationship Id="rId141" Type="http://schemas.openxmlformats.org/officeDocument/2006/relationships/image" Target="../media/image51.png"/><Relationship Id="rId7" Type="http://schemas.openxmlformats.org/officeDocument/2006/relationships/image" Target="../media/image372.png"/><Relationship Id="rId162" Type="http://schemas.openxmlformats.org/officeDocument/2006/relationships/customXml" Target="../ink/ink461.xml"/><Relationship Id="rId183" Type="http://schemas.openxmlformats.org/officeDocument/2006/relationships/image" Target="../media/image457.png"/><Relationship Id="rId218" Type="http://schemas.openxmlformats.org/officeDocument/2006/relationships/image" Target="../media/image474.png"/><Relationship Id="rId239" Type="http://schemas.openxmlformats.org/officeDocument/2006/relationships/customXml" Target="../ink/ink500.xml"/><Relationship Id="rId250" Type="http://schemas.openxmlformats.org/officeDocument/2006/relationships/image" Target="../media/image490.png"/><Relationship Id="rId271" Type="http://schemas.openxmlformats.org/officeDocument/2006/relationships/image" Target="../media/image500.png"/><Relationship Id="rId292" Type="http://schemas.openxmlformats.org/officeDocument/2006/relationships/image" Target="../media/image510.png"/><Relationship Id="rId24" Type="http://schemas.openxmlformats.org/officeDocument/2006/relationships/customXml" Target="../ink/ink391.xml"/><Relationship Id="rId45" Type="http://schemas.openxmlformats.org/officeDocument/2006/relationships/customXml" Target="../ink/ink402.xml"/><Relationship Id="rId66" Type="http://schemas.openxmlformats.org/officeDocument/2006/relationships/customXml" Target="../ink/ink413.xml"/><Relationship Id="rId87" Type="http://schemas.openxmlformats.org/officeDocument/2006/relationships/image" Target="../media/image410.png"/><Relationship Id="rId110" Type="http://schemas.openxmlformats.org/officeDocument/2006/relationships/customXml" Target="../ink/ink435.xml"/><Relationship Id="rId131" Type="http://schemas.openxmlformats.org/officeDocument/2006/relationships/image" Target="../media/image432.png"/><Relationship Id="rId152" Type="http://schemas.openxmlformats.org/officeDocument/2006/relationships/customXml" Target="../ink/ink456.xml"/><Relationship Id="rId173" Type="http://schemas.openxmlformats.org/officeDocument/2006/relationships/image" Target="../media/image452.png"/><Relationship Id="rId194" Type="http://schemas.openxmlformats.org/officeDocument/2006/relationships/image" Target="../media/image462.png"/><Relationship Id="rId208" Type="http://schemas.openxmlformats.org/officeDocument/2006/relationships/image" Target="../media/image469.png"/><Relationship Id="rId229" Type="http://schemas.openxmlformats.org/officeDocument/2006/relationships/customXml" Target="../ink/ink495.xml"/><Relationship Id="rId240" Type="http://schemas.openxmlformats.org/officeDocument/2006/relationships/image" Target="../media/image485.png"/><Relationship Id="rId261" Type="http://schemas.openxmlformats.org/officeDocument/2006/relationships/customXml" Target="../ink/ink511.xml"/><Relationship Id="rId14" Type="http://schemas.openxmlformats.org/officeDocument/2006/relationships/customXml" Target="../ink/ink386.xml"/><Relationship Id="rId35" Type="http://schemas.openxmlformats.org/officeDocument/2006/relationships/image" Target="../media/image385.png"/><Relationship Id="rId56" Type="http://schemas.openxmlformats.org/officeDocument/2006/relationships/image" Target="../media/image395.png"/><Relationship Id="rId77" Type="http://schemas.openxmlformats.org/officeDocument/2006/relationships/image" Target="../media/image405.png"/><Relationship Id="rId100" Type="http://schemas.openxmlformats.org/officeDocument/2006/relationships/customXml" Target="../ink/ink430.xml"/><Relationship Id="rId282" Type="http://schemas.openxmlformats.org/officeDocument/2006/relationships/image" Target="../media/image505.png"/><Relationship Id="rId8" Type="http://schemas.openxmlformats.org/officeDocument/2006/relationships/customXml" Target="../ink/ink383.xml"/><Relationship Id="rId98" Type="http://schemas.openxmlformats.org/officeDocument/2006/relationships/customXml" Target="../ink/ink429.xml"/><Relationship Id="rId121" Type="http://schemas.openxmlformats.org/officeDocument/2006/relationships/image" Target="../media/image427.png"/><Relationship Id="rId142" Type="http://schemas.openxmlformats.org/officeDocument/2006/relationships/customXml" Target="../ink/ink451.xml"/><Relationship Id="rId163" Type="http://schemas.openxmlformats.org/officeDocument/2006/relationships/image" Target="../media/image447.png"/><Relationship Id="rId184" Type="http://schemas.openxmlformats.org/officeDocument/2006/relationships/customXml" Target="../ink/ink472.xml"/><Relationship Id="rId219" Type="http://schemas.openxmlformats.org/officeDocument/2006/relationships/customXml" Target="../ink/ink490.xml"/><Relationship Id="rId230" Type="http://schemas.openxmlformats.org/officeDocument/2006/relationships/image" Target="../media/image480.png"/><Relationship Id="rId251" Type="http://schemas.openxmlformats.org/officeDocument/2006/relationships/customXml" Target="../ink/ink506.xml"/><Relationship Id="rId25" Type="http://schemas.openxmlformats.org/officeDocument/2006/relationships/image" Target="../media/image380.png"/><Relationship Id="rId46" Type="http://schemas.openxmlformats.org/officeDocument/2006/relationships/image" Target="../media/image390.png"/><Relationship Id="rId67" Type="http://schemas.openxmlformats.org/officeDocument/2006/relationships/image" Target="../media/image400.png"/><Relationship Id="rId272" Type="http://schemas.openxmlformats.org/officeDocument/2006/relationships/customXml" Target="../ink/ink517.xml"/><Relationship Id="rId293" Type="http://schemas.openxmlformats.org/officeDocument/2006/relationships/customXml" Target="../ink/ink528.xml"/><Relationship Id="rId88" Type="http://schemas.openxmlformats.org/officeDocument/2006/relationships/customXml" Target="../ink/ink424.xml"/><Relationship Id="rId111" Type="http://schemas.openxmlformats.org/officeDocument/2006/relationships/image" Target="../media/image422.png"/><Relationship Id="rId132" Type="http://schemas.openxmlformats.org/officeDocument/2006/relationships/customXml" Target="../ink/ink446.xml"/><Relationship Id="rId153" Type="http://schemas.openxmlformats.org/officeDocument/2006/relationships/image" Target="../media/image442.png"/><Relationship Id="rId174" Type="http://schemas.openxmlformats.org/officeDocument/2006/relationships/customXml" Target="../ink/ink467.xml"/><Relationship Id="rId195" Type="http://schemas.openxmlformats.org/officeDocument/2006/relationships/customXml" Target="../ink/ink478.xml"/><Relationship Id="rId209" Type="http://schemas.openxmlformats.org/officeDocument/2006/relationships/customXml" Target="../ink/ink485.xml"/><Relationship Id="rId220" Type="http://schemas.openxmlformats.org/officeDocument/2006/relationships/image" Target="../media/image475.png"/><Relationship Id="rId241" Type="http://schemas.openxmlformats.org/officeDocument/2006/relationships/customXml" Target="../ink/ink501.xml"/><Relationship Id="rId15" Type="http://schemas.openxmlformats.org/officeDocument/2006/relationships/image" Target="../media/image376.png"/><Relationship Id="rId36" Type="http://schemas.openxmlformats.org/officeDocument/2006/relationships/customXml" Target="../ink/ink397.xml"/><Relationship Id="rId57" Type="http://schemas.openxmlformats.org/officeDocument/2006/relationships/customXml" Target="../ink/ink408.xml"/><Relationship Id="rId262" Type="http://schemas.openxmlformats.org/officeDocument/2006/relationships/customXml" Target="../ink/ink512.xml"/><Relationship Id="rId283" Type="http://schemas.openxmlformats.org/officeDocument/2006/relationships/customXml" Target="../ink/ink523.xml"/><Relationship Id="rId78" Type="http://schemas.openxmlformats.org/officeDocument/2006/relationships/customXml" Target="../ink/ink419.xml"/><Relationship Id="rId99" Type="http://schemas.openxmlformats.org/officeDocument/2006/relationships/image" Target="../media/image416.png"/><Relationship Id="rId101" Type="http://schemas.openxmlformats.org/officeDocument/2006/relationships/image" Target="../media/image417.png"/><Relationship Id="rId122" Type="http://schemas.openxmlformats.org/officeDocument/2006/relationships/customXml" Target="../ink/ink441.xml"/><Relationship Id="rId143" Type="http://schemas.openxmlformats.org/officeDocument/2006/relationships/image" Target="../media/image437.png"/><Relationship Id="rId164" Type="http://schemas.openxmlformats.org/officeDocument/2006/relationships/customXml" Target="../ink/ink462.xml"/><Relationship Id="rId185" Type="http://schemas.openxmlformats.org/officeDocument/2006/relationships/image" Target="../media/image458.png"/><Relationship Id="rId9" Type="http://schemas.openxmlformats.org/officeDocument/2006/relationships/image" Target="../media/image373.png"/><Relationship Id="rId210" Type="http://schemas.openxmlformats.org/officeDocument/2006/relationships/image" Target="../media/image470.png"/><Relationship Id="rId26" Type="http://schemas.openxmlformats.org/officeDocument/2006/relationships/customXml" Target="../ink/ink392.xml"/><Relationship Id="rId231" Type="http://schemas.openxmlformats.org/officeDocument/2006/relationships/customXml" Target="../ink/ink496.xml"/><Relationship Id="rId252" Type="http://schemas.openxmlformats.org/officeDocument/2006/relationships/image" Target="../media/image491.png"/><Relationship Id="rId273" Type="http://schemas.openxmlformats.org/officeDocument/2006/relationships/image" Target="../media/image501.png"/><Relationship Id="rId294" Type="http://schemas.openxmlformats.org/officeDocument/2006/relationships/image" Target="../media/image511.png"/><Relationship Id="rId47" Type="http://schemas.openxmlformats.org/officeDocument/2006/relationships/customXml" Target="../ink/ink403.xml"/><Relationship Id="rId68" Type="http://schemas.openxmlformats.org/officeDocument/2006/relationships/customXml" Target="../ink/ink414.xml"/><Relationship Id="rId89" Type="http://schemas.openxmlformats.org/officeDocument/2006/relationships/image" Target="../media/image411.png"/><Relationship Id="rId112" Type="http://schemas.openxmlformats.org/officeDocument/2006/relationships/customXml" Target="../ink/ink436.xml"/><Relationship Id="rId133" Type="http://schemas.openxmlformats.org/officeDocument/2006/relationships/image" Target="../media/image433.png"/><Relationship Id="rId154" Type="http://schemas.openxmlformats.org/officeDocument/2006/relationships/customXml" Target="../ink/ink457.xml"/><Relationship Id="rId175" Type="http://schemas.openxmlformats.org/officeDocument/2006/relationships/image" Target="../media/image453.png"/><Relationship Id="rId196" Type="http://schemas.openxmlformats.org/officeDocument/2006/relationships/image" Target="../media/image463.png"/><Relationship Id="rId200" Type="http://schemas.openxmlformats.org/officeDocument/2006/relationships/image" Target="../media/image465.png"/><Relationship Id="rId16" Type="http://schemas.openxmlformats.org/officeDocument/2006/relationships/customXml" Target="../ink/ink387.xml"/><Relationship Id="rId221" Type="http://schemas.openxmlformats.org/officeDocument/2006/relationships/customXml" Target="../ink/ink491.xml"/><Relationship Id="rId242" Type="http://schemas.openxmlformats.org/officeDocument/2006/relationships/image" Target="../media/image486.png"/><Relationship Id="rId263" Type="http://schemas.openxmlformats.org/officeDocument/2006/relationships/image" Target="../media/image496.png"/><Relationship Id="rId284" Type="http://schemas.openxmlformats.org/officeDocument/2006/relationships/image" Target="../media/image506.png"/><Relationship Id="rId37" Type="http://schemas.openxmlformats.org/officeDocument/2006/relationships/image" Target="../media/image386.png"/><Relationship Id="rId58" Type="http://schemas.openxmlformats.org/officeDocument/2006/relationships/customXml" Target="../ink/ink409.xml"/><Relationship Id="rId79" Type="http://schemas.openxmlformats.org/officeDocument/2006/relationships/image" Target="../media/image406.png"/><Relationship Id="rId102" Type="http://schemas.openxmlformats.org/officeDocument/2006/relationships/customXml" Target="../ink/ink431.xml"/><Relationship Id="rId123" Type="http://schemas.openxmlformats.org/officeDocument/2006/relationships/image" Target="../media/image428.png"/><Relationship Id="rId144" Type="http://schemas.openxmlformats.org/officeDocument/2006/relationships/customXml" Target="../ink/ink452.xml"/><Relationship Id="rId90" Type="http://schemas.openxmlformats.org/officeDocument/2006/relationships/customXml" Target="../ink/ink425.xml"/><Relationship Id="rId165" Type="http://schemas.openxmlformats.org/officeDocument/2006/relationships/image" Target="../media/image448.png"/><Relationship Id="rId186" Type="http://schemas.openxmlformats.org/officeDocument/2006/relationships/customXml" Target="../ink/ink473.xml"/><Relationship Id="rId211" Type="http://schemas.openxmlformats.org/officeDocument/2006/relationships/customXml" Target="../ink/ink486.xml"/><Relationship Id="rId232" Type="http://schemas.openxmlformats.org/officeDocument/2006/relationships/image" Target="../media/image481.png"/><Relationship Id="rId253" Type="http://schemas.openxmlformats.org/officeDocument/2006/relationships/customXml" Target="../ink/ink507.xml"/><Relationship Id="rId274" Type="http://schemas.openxmlformats.org/officeDocument/2006/relationships/customXml" Target="../ink/ink518.xml"/><Relationship Id="rId295" Type="http://schemas.openxmlformats.org/officeDocument/2006/relationships/customXml" Target="../ink/ink529.xml"/><Relationship Id="rId27" Type="http://schemas.openxmlformats.org/officeDocument/2006/relationships/image" Target="../media/image381.png"/><Relationship Id="rId48" Type="http://schemas.openxmlformats.org/officeDocument/2006/relationships/image" Target="../media/image391.png"/><Relationship Id="rId69" Type="http://schemas.openxmlformats.org/officeDocument/2006/relationships/image" Target="../media/image401.png"/><Relationship Id="rId113" Type="http://schemas.openxmlformats.org/officeDocument/2006/relationships/image" Target="../media/image423.png"/><Relationship Id="rId134" Type="http://schemas.openxmlformats.org/officeDocument/2006/relationships/customXml" Target="../ink/ink447.xml"/><Relationship Id="rId80" Type="http://schemas.openxmlformats.org/officeDocument/2006/relationships/customXml" Target="../ink/ink420.xml"/><Relationship Id="rId155" Type="http://schemas.openxmlformats.org/officeDocument/2006/relationships/image" Target="../media/image443.png"/><Relationship Id="rId176" Type="http://schemas.openxmlformats.org/officeDocument/2006/relationships/customXml" Target="../ink/ink468.xml"/><Relationship Id="rId197" Type="http://schemas.openxmlformats.org/officeDocument/2006/relationships/customXml" Target="../ink/ink479.xml"/><Relationship Id="rId201" Type="http://schemas.openxmlformats.org/officeDocument/2006/relationships/customXml" Target="../ink/ink481.xml"/><Relationship Id="rId222" Type="http://schemas.openxmlformats.org/officeDocument/2006/relationships/image" Target="../media/image476.png"/><Relationship Id="rId243" Type="http://schemas.openxmlformats.org/officeDocument/2006/relationships/customXml" Target="../ink/ink502.xml"/><Relationship Id="rId264" Type="http://schemas.openxmlformats.org/officeDocument/2006/relationships/customXml" Target="../ink/ink513.xml"/><Relationship Id="rId285" Type="http://schemas.openxmlformats.org/officeDocument/2006/relationships/customXml" Target="../ink/ink524.xml"/><Relationship Id="rId17" Type="http://schemas.openxmlformats.org/officeDocument/2006/relationships/image" Target="../media/image377.png"/><Relationship Id="rId38" Type="http://schemas.openxmlformats.org/officeDocument/2006/relationships/customXml" Target="../ink/ink398.xml"/><Relationship Id="rId59" Type="http://schemas.openxmlformats.org/officeDocument/2006/relationships/image" Target="../media/image396.png"/><Relationship Id="rId103" Type="http://schemas.openxmlformats.org/officeDocument/2006/relationships/image" Target="../media/image418.png"/><Relationship Id="rId124" Type="http://schemas.openxmlformats.org/officeDocument/2006/relationships/customXml" Target="../ink/ink442.xml"/><Relationship Id="rId70" Type="http://schemas.openxmlformats.org/officeDocument/2006/relationships/customXml" Target="../ink/ink415.xml"/><Relationship Id="rId91" Type="http://schemas.openxmlformats.org/officeDocument/2006/relationships/image" Target="../media/image412.png"/><Relationship Id="rId145" Type="http://schemas.openxmlformats.org/officeDocument/2006/relationships/image" Target="../media/image438.png"/><Relationship Id="rId166" Type="http://schemas.openxmlformats.org/officeDocument/2006/relationships/customXml" Target="../ink/ink463.xml"/><Relationship Id="rId187" Type="http://schemas.openxmlformats.org/officeDocument/2006/relationships/image" Target="../media/image45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71.png"/><Relationship Id="rId233" Type="http://schemas.openxmlformats.org/officeDocument/2006/relationships/customXml" Target="../ink/ink497.xml"/><Relationship Id="rId254" Type="http://schemas.openxmlformats.org/officeDocument/2006/relationships/image" Target="../media/image492.png"/><Relationship Id="rId28" Type="http://schemas.openxmlformats.org/officeDocument/2006/relationships/customXml" Target="../ink/ink393.xml"/><Relationship Id="rId49" Type="http://schemas.openxmlformats.org/officeDocument/2006/relationships/customXml" Target="../ink/ink404.xml"/><Relationship Id="rId114" Type="http://schemas.openxmlformats.org/officeDocument/2006/relationships/customXml" Target="../ink/ink437.xml"/><Relationship Id="rId275" Type="http://schemas.openxmlformats.org/officeDocument/2006/relationships/customXml" Target="../ink/ink519.xml"/><Relationship Id="rId296" Type="http://schemas.openxmlformats.org/officeDocument/2006/relationships/image" Target="../media/image512.png"/><Relationship Id="rId300" Type="http://schemas.openxmlformats.org/officeDocument/2006/relationships/customXml" Target="../ink/ink532.xml"/><Relationship Id="rId60" Type="http://schemas.openxmlformats.org/officeDocument/2006/relationships/customXml" Target="../ink/ink410.xml"/><Relationship Id="rId81" Type="http://schemas.openxmlformats.org/officeDocument/2006/relationships/image" Target="../media/image407.png"/><Relationship Id="rId135" Type="http://schemas.openxmlformats.org/officeDocument/2006/relationships/image" Target="../media/image434.png"/><Relationship Id="rId156" Type="http://schemas.openxmlformats.org/officeDocument/2006/relationships/customXml" Target="../ink/ink458.xml"/><Relationship Id="rId177" Type="http://schemas.openxmlformats.org/officeDocument/2006/relationships/image" Target="../media/image454.png"/><Relationship Id="rId198" Type="http://schemas.openxmlformats.org/officeDocument/2006/relationships/image" Target="../media/image464.png"/><Relationship Id="rId202" Type="http://schemas.openxmlformats.org/officeDocument/2006/relationships/image" Target="../media/image466.png"/><Relationship Id="rId223" Type="http://schemas.openxmlformats.org/officeDocument/2006/relationships/customXml" Target="../ink/ink492.xml"/><Relationship Id="rId244" Type="http://schemas.openxmlformats.org/officeDocument/2006/relationships/image" Target="../media/image487.png"/><Relationship Id="rId18" Type="http://schemas.openxmlformats.org/officeDocument/2006/relationships/customXml" Target="../ink/ink388.xml"/><Relationship Id="rId39" Type="http://schemas.openxmlformats.org/officeDocument/2006/relationships/image" Target="../media/image387.png"/><Relationship Id="rId265" Type="http://schemas.openxmlformats.org/officeDocument/2006/relationships/image" Target="../media/image497.png"/><Relationship Id="rId286" Type="http://schemas.openxmlformats.org/officeDocument/2006/relationships/image" Target="../media/image507.png"/><Relationship Id="rId50" Type="http://schemas.openxmlformats.org/officeDocument/2006/relationships/image" Target="../media/image392.png"/><Relationship Id="rId104" Type="http://schemas.openxmlformats.org/officeDocument/2006/relationships/customXml" Target="../ink/ink432.xml"/><Relationship Id="rId125" Type="http://schemas.openxmlformats.org/officeDocument/2006/relationships/image" Target="../media/image429.png"/><Relationship Id="rId146" Type="http://schemas.openxmlformats.org/officeDocument/2006/relationships/customXml" Target="../ink/ink453.xml"/><Relationship Id="rId167" Type="http://schemas.openxmlformats.org/officeDocument/2006/relationships/image" Target="../media/image449.png"/><Relationship Id="rId188" Type="http://schemas.openxmlformats.org/officeDocument/2006/relationships/customXml" Target="../ink/ink474.xml"/><Relationship Id="rId71" Type="http://schemas.openxmlformats.org/officeDocument/2006/relationships/image" Target="../media/image402.png"/><Relationship Id="rId92" Type="http://schemas.openxmlformats.org/officeDocument/2006/relationships/customXml" Target="../ink/ink426.xml"/><Relationship Id="rId213" Type="http://schemas.openxmlformats.org/officeDocument/2006/relationships/customXml" Target="../ink/ink487.xml"/><Relationship Id="rId234" Type="http://schemas.openxmlformats.org/officeDocument/2006/relationships/image" Target="../media/image482.png"/><Relationship Id="rId2" Type="http://schemas.openxmlformats.org/officeDocument/2006/relationships/customXml" Target="../ink/ink380.xml"/><Relationship Id="rId29" Type="http://schemas.openxmlformats.org/officeDocument/2006/relationships/image" Target="../media/image382.png"/><Relationship Id="rId255" Type="http://schemas.openxmlformats.org/officeDocument/2006/relationships/customXml" Target="../ink/ink508.xml"/><Relationship Id="rId276" Type="http://schemas.openxmlformats.org/officeDocument/2006/relationships/image" Target="../media/image502.png"/><Relationship Id="rId297" Type="http://schemas.openxmlformats.org/officeDocument/2006/relationships/customXml" Target="../ink/ink530.xml"/><Relationship Id="rId40" Type="http://schemas.openxmlformats.org/officeDocument/2006/relationships/customXml" Target="../ink/ink399.xml"/><Relationship Id="rId115" Type="http://schemas.openxmlformats.org/officeDocument/2006/relationships/image" Target="../media/image424.png"/><Relationship Id="rId136" Type="http://schemas.openxmlformats.org/officeDocument/2006/relationships/customXml" Target="../ink/ink448.xml"/><Relationship Id="rId157" Type="http://schemas.openxmlformats.org/officeDocument/2006/relationships/image" Target="../media/image444.png"/><Relationship Id="rId178" Type="http://schemas.openxmlformats.org/officeDocument/2006/relationships/customXml" Target="../ink/ink469.xml"/><Relationship Id="rId301" Type="http://schemas.openxmlformats.org/officeDocument/2006/relationships/image" Target="../media/image514.png"/><Relationship Id="rId61" Type="http://schemas.openxmlformats.org/officeDocument/2006/relationships/image" Target="../media/image397.png"/><Relationship Id="rId82" Type="http://schemas.openxmlformats.org/officeDocument/2006/relationships/customXml" Target="../ink/ink421.xml"/><Relationship Id="rId199" Type="http://schemas.openxmlformats.org/officeDocument/2006/relationships/customXml" Target="../ink/ink480.xml"/><Relationship Id="rId203" Type="http://schemas.openxmlformats.org/officeDocument/2006/relationships/customXml" Target="../ink/ink482.xml"/><Relationship Id="rId19" Type="http://schemas.openxmlformats.org/officeDocument/2006/relationships/image" Target="../media/image378.png"/><Relationship Id="rId224" Type="http://schemas.openxmlformats.org/officeDocument/2006/relationships/image" Target="../media/image477.png"/><Relationship Id="rId245" Type="http://schemas.openxmlformats.org/officeDocument/2006/relationships/customXml" Target="../ink/ink503.xml"/><Relationship Id="rId266" Type="http://schemas.openxmlformats.org/officeDocument/2006/relationships/customXml" Target="../ink/ink514.xml"/><Relationship Id="rId287" Type="http://schemas.openxmlformats.org/officeDocument/2006/relationships/customXml" Target="../ink/ink525.xml"/><Relationship Id="rId30" Type="http://schemas.openxmlformats.org/officeDocument/2006/relationships/customXml" Target="../ink/ink394.xml"/><Relationship Id="rId105" Type="http://schemas.openxmlformats.org/officeDocument/2006/relationships/image" Target="../media/image419.png"/><Relationship Id="rId126" Type="http://schemas.openxmlformats.org/officeDocument/2006/relationships/customXml" Target="../ink/ink443.xml"/><Relationship Id="rId147" Type="http://schemas.openxmlformats.org/officeDocument/2006/relationships/image" Target="../media/image439.png"/><Relationship Id="rId168" Type="http://schemas.openxmlformats.org/officeDocument/2006/relationships/customXml" Target="../ink/ink464.xml"/><Relationship Id="rId51" Type="http://schemas.openxmlformats.org/officeDocument/2006/relationships/customXml" Target="../ink/ink405.xml"/><Relationship Id="rId72" Type="http://schemas.openxmlformats.org/officeDocument/2006/relationships/customXml" Target="../ink/ink416.xml"/><Relationship Id="rId93" Type="http://schemas.openxmlformats.org/officeDocument/2006/relationships/image" Target="../media/image413.png"/><Relationship Id="rId189" Type="http://schemas.openxmlformats.org/officeDocument/2006/relationships/customXml" Target="../ink/ink475.xml"/><Relationship Id="rId3" Type="http://schemas.openxmlformats.org/officeDocument/2006/relationships/image" Target="../media/image370.png"/><Relationship Id="rId214" Type="http://schemas.openxmlformats.org/officeDocument/2006/relationships/image" Target="../media/image472.png"/><Relationship Id="rId235" Type="http://schemas.openxmlformats.org/officeDocument/2006/relationships/customXml" Target="../ink/ink498.xml"/><Relationship Id="rId256" Type="http://schemas.openxmlformats.org/officeDocument/2006/relationships/image" Target="../media/image493.png"/><Relationship Id="rId277" Type="http://schemas.openxmlformats.org/officeDocument/2006/relationships/customXml" Target="../ink/ink520.xml"/><Relationship Id="rId298" Type="http://schemas.openxmlformats.org/officeDocument/2006/relationships/customXml" Target="../ink/ink531.xml"/><Relationship Id="rId116" Type="http://schemas.openxmlformats.org/officeDocument/2006/relationships/customXml" Target="../ink/ink438.xml"/><Relationship Id="rId137" Type="http://schemas.openxmlformats.org/officeDocument/2006/relationships/image" Target="../media/image435.png"/><Relationship Id="rId158" Type="http://schemas.openxmlformats.org/officeDocument/2006/relationships/customXml" Target="../ink/ink459.xml"/><Relationship Id="rId302" Type="http://schemas.openxmlformats.org/officeDocument/2006/relationships/customXml" Target="../ink/ink533.xml"/><Relationship Id="rId20" Type="http://schemas.openxmlformats.org/officeDocument/2006/relationships/customXml" Target="../ink/ink389.xml"/><Relationship Id="rId41" Type="http://schemas.openxmlformats.org/officeDocument/2006/relationships/customXml" Target="../ink/ink400.xml"/><Relationship Id="rId62" Type="http://schemas.openxmlformats.org/officeDocument/2006/relationships/customXml" Target="../ink/ink411.xml"/><Relationship Id="rId83" Type="http://schemas.openxmlformats.org/officeDocument/2006/relationships/image" Target="../media/image408.png"/><Relationship Id="rId179" Type="http://schemas.openxmlformats.org/officeDocument/2006/relationships/image" Target="../media/image455.png"/><Relationship Id="rId190" Type="http://schemas.openxmlformats.org/officeDocument/2006/relationships/image" Target="../media/image460.png"/><Relationship Id="rId204" Type="http://schemas.openxmlformats.org/officeDocument/2006/relationships/image" Target="../media/image467.png"/><Relationship Id="rId225" Type="http://schemas.openxmlformats.org/officeDocument/2006/relationships/customXml" Target="../ink/ink493.xml"/><Relationship Id="rId246" Type="http://schemas.openxmlformats.org/officeDocument/2006/relationships/image" Target="../media/image488.png"/><Relationship Id="rId267" Type="http://schemas.openxmlformats.org/officeDocument/2006/relationships/image" Target="../media/image498.png"/><Relationship Id="rId288" Type="http://schemas.openxmlformats.org/officeDocument/2006/relationships/image" Target="../media/image508.png"/><Relationship Id="rId106" Type="http://schemas.openxmlformats.org/officeDocument/2006/relationships/customXml" Target="../ink/ink433.xml"/><Relationship Id="rId127" Type="http://schemas.openxmlformats.org/officeDocument/2006/relationships/image" Target="../media/image430.png"/><Relationship Id="rId10" Type="http://schemas.openxmlformats.org/officeDocument/2006/relationships/customXml" Target="../ink/ink384.xml"/><Relationship Id="rId31" Type="http://schemas.openxmlformats.org/officeDocument/2006/relationships/image" Target="../media/image383.png"/><Relationship Id="rId52" Type="http://schemas.openxmlformats.org/officeDocument/2006/relationships/image" Target="../media/image393.png"/><Relationship Id="rId73" Type="http://schemas.openxmlformats.org/officeDocument/2006/relationships/image" Target="../media/image403.png"/><Relationship Id="rId94" Type="http://schemas.openxmlformats.org/officeDocument/2006/relationships/customXml" Target="../ink/ink427.xml"/><Relationship Id="rId148" Type="http://schemas.openxmlformats.org/officeDocument/2006/relationships/customXml" Target="../ink/ink454.xml"/><Relationship Id="rId169" Type="http://schemas.openxmlformats.org/officeDocument/2006/relationships/image" Target="../media/image450.png"/><Relationship Id="rId4" Type="http://schemas.openxmlformats.org/officeDocument/2006/relationships/customXml" Target="../ink/ink381.xml"/><Relationship Id="rId180" Type="http://schemas.openxmlformats.org/officeDocument/2006/relationships/customXml" Target="../ink/ink470.xml"/><Relationship Id="rId215" Type="http://schemas.openxmlformats.org/officeDocument/2006/relationships/customXml" Target="../ink/ink488.xml"/><Relationship Id="rId236" Type="http://schemas.openxmlformats.org/officeDocument/2006/relationships/image" Target="../media/image483.png"/><Relationship Id="rId257" Type="http://schemas.openxmlformats.org/officeDocument/2006/relationships/customXml" Target="../ink/ink509.xml"/><Relationship Id="rId278" Type="http://schemas.openxmlformats.org/officeDocument/2006/relationships/image" Target="../media/image503.png"/><Relationship Id="rId303" Type="http://schemas.openxmlformats.org/officeDocument/2006/relationships/image" Target="../media/image515.png"/><Relationship Id="rId42" Type="http://schemas.openxmlformats.org/officeDocument/2006/relationships/image" Target="../media/image388.png"/><Relationship Id="rId84" Type="http://schemas.openxmlformats.org/officeDocument/2006/relationships/customXml" Target="../ink/ink422.xml"/><Relationship Id="rId138" Type="http://schemas.openxmlformats.org/officeDocument/2006/relationships/customXml" Target="../ink/ink449.xml"/><Relationship Id="rId191" Type="http://schemas.openxmlformats.org/officeDocument/2006/relationships/customXml" Target="../ink/ink476.xml"/><Relationship Id="rId205" Type="http://schemas.openxmlformats.org/officeDocument/2006/relationships/customXml" Target="../ink/ink483.xml"/><Relationship Id="rId247" Type="http://schemas.openxmlformats.org/officeDocument/2006/relationships/customXml" Target="../ink/ink504.xml"/><Relationship Id="rId107" Type="http://schemas.openxmlformats.org/officeDocument/2006/relationships/image" Target="../media/image420.png"/><Relationship Id="rId289" Type="http://schemas.openxmlformats.org/officeDocument/2006/relationships/customXml" Target="../ink/ink526.xml"/><Relationship Id="rId11" Type="http://schemas.openxmlformats.org/officeDocument/2006/relationships/image" Target="../media/image374.png"/><Relationship Id="rId53" Type="http://schemas.openxmlformats.org/officeDocument/2006/relationships/customXml" Target="../ink/ink406.xml"/><Relationship Id="rId149" Type="http://schemas.openxmlformats.org/officeDocument/2006/relationships/image" Target="../media/image440.png"/><Relationship Id="rId95" Type="http://schemas.openxmlformats.org/officeDocument/2006/relationships/image" Target="../media/image414.png"/><Relationship Id="rId160" Type="http://schemas.openxmlformats.org/officeDocument/2006/relationships/customXml" Target="../ink/ink460.xml"/><Relationship Id="rId216" Type="http://schemas.openxmlformats.org/officeDocument/2006/relationships/image" Target="../media/image473.png"/><Relationship Id="rId258" Type="http://schemas.openxmlformats.org/officeDocument/2006/relationships/image" Target="../media/image494.png"/><Relationship Id="rId22" Type="http://schemas.openxmlformats.org/officeDocument/2006/relationships/customXml" Target="../ink/ink390.xml"/><Relationship Id="rId64" Type="http://schemas.openxmlformats.org/officeDocument/2006/relationships/customXml" Target="../ink/ink412.xml"/><Relationship Id="rId118" Type="http://schemas.openxmlformats.org/officeDocument/2006/relationships/customXml" Target="../ink/ink439.xml"/><Relationship Id="rId171" Type="http://schemas.openxmlformats.org/officeDocument/2006/relationships/image" Target="../media/image451.png"/><Relationship Id="rId227" Type="http://schemas.openxmlformats.org/officeDocument/2006/relationships/customXml" Target="../ink/ink494.xml"/><Relationship Id="rId269" Type="http://schemas.openxmlformats.org/officeDocument/2006/relationships/image" Target="../media/image499.png"/><Relationship Id="rId33" Type="http://schemas.openxmlformats.org/officeDocument/2006/relationships/image" Target="../media/image384.png"/><Relationship Id="rId129" Type="http://schemas.openxmlformats.org/officeDocument/2006/relationships/image" Target="../media/image431.png"/><Relationship Id="rId280" Type="http://schemas.openxmlformats.org/officeDocument/2006/relationships/image" Target="../media/image504.png"/><Relationship Id="rId75" Type="http://schemas.openxmlformats.org/officeDocument/2006/relationships/image" Target="../media/image404.png"/><Relationship Id="rId140" Type="http://schemas.openxmlformats.org/officeDocument/2006/relationships/customXml" Target="../ink/ink450.xml"/><Relationship Id="rId182" Type="http://schemas.openxmlformats.org/officeDocument/2006/relationships/customXml" Target="../ink/ink47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5.xml"/><Relationship Id="rId299" Type="http://schemas.openxmlformats.org/officeDocument/2006/relationships/customXml" Target="../ink/ink688.xml"/><Relationship Id="rId21" Type="http://schemas.openxmlformats.org/officeDocument/2006/relationships/image" Target="../media/image486.png"/><Relationship Id="rId63" Type="http://schemas.openxmlformats.org/officeDocument/2006/relationships/image" Target="../media/image544.png"/><Relationship Id="rId159" Type="http://schemas.openxmlformats.org/officeDocument/2006/relationships/customXml" Target="../ink/ink617.xml"/><Relationship Id="rId324" Type="http://schemas.openxmlformats.org/officeDocument/2006/relationships/image" Target="../media/image161.png"/><Relationship Id="rId366" Type="http://schemas.openxmlformats.org/officeDocument/2006/relationships/image" Target="../media/image669.png"/><Relationship Id="rId170" Type="http://schemas.openxmlformats.org/officeDocument/2006/relationships/customXml" Target="../ink/ink623.xml"/><Relationship Id="rId226" Type="http://schemas.openxmlformats.org/officeDocument/2006/relationships/customXml" Target="../ink/ink651.xml"/><Relationship Id="rId268" Type="http://schemas.openxmlformats.org/officeDocument/2006/relationships/customXml" Target="../ink/ink672.xml"/><Relationship Id="rId32" Type="http://schemas.openxmlformats.org/officeDocument/2006/relationships/customXml" Target="../ink/ink549.xml"/><Relationship Id="rId74" Type="http://schemas.openxmlformats.org/officeDocument/2006/relationships/image" Target="../media/image549.png"/><Relationship Id="rId128" Type="http://schemas.openxmlformats.org/officeDocument/2006/relationships/customXml" Target="../ink/ink601.xml"/><Relationship Id="rId335" Type="http://schemas.openxmlformats.org/officeDocument/2006/relationships/customXml" Target="../ink/ink706.xml"/><Relationship Id="rId377" Type="http://schemas.openxmlformats.org/officeDocument/2006/relationships/customXml" Target="../ink/ink727.xml"/><Relationship Id="rId5" Type="http://schemas.openxmlformats.org/officeDocument/2006/relationships/image" Target="../media/image517.png"/><Relationship Id="rId181" Type="http://schemas.openxmlformats.org/officeDocument/2006/relationships/image" Target="../media/image599.png"/><Relationship Id="rId237" Type="http://schemas.openxmlformats.org/officeDocument/2006/relationships/image" Target="../media/image627.png"/><Relationship Id="rId402" Type="http://schemas.openxmlformats.org/officeDocument/2006/relationships/image" Target="../media/image687.png"/><Relationship Id="rId279" Type="http://schemas.openxmlformats.org/officeDocument/2006/relationships/customXml" Target="../ink/ink678.xml"/><Relationship Id="rId43" Type="http://schemas.openxmlformats.org/officeDocument/2006/relationships/customXml" Target="../ink/ink555.xml"/><Relationship Id="rId139" Type="http://schemas.openxmlformats.org/officeDocument/2006/relationships/image" Target="../media/image579.png"/><Relationship Id="rId290" Type="http://schemas.openxmlformats.org/officeDocument/2006/relationships/image" Target="../media/image652.png"/><Relationship Id="rId304" Type="http://schemas.openxmlformats.org/officeDocument/2006/relationships/image" Target="../media/image140.png"/><Relationship Id="rId346" Type="http://schemas.openxmlformats.org/officeDocument/2006/relationships/image" Target="../media/image12.png"/><Relationship Id="rId388" Type="http://schemas.openxmlformats.org/officeDocument/2006/relationships/image" Target="../media/image680.png"/><Relationship Id="rId85" Type="http://schemas.openxmlformats.org/officeDocument/2006/relationships/customXml" Target="../ink/ink578.xml"/><Relationship Id="rId150" Type="http://schemas.openxmlformats.org/officeDocument/2006/relationships/image" Target="../media/image584.png"/><Relationship Id="rId192" Type="http://schemas.openxmlformats.org/officeDocument/2006/relationships/customXml" Target="../ink/ink634.xml"/><Relationship Id="rId206" Type="http://schemas.openxmlformats.org/officeDocument/2006/relationships/customXml" Target="../ink/ink641.xml"/><Relationship Id="rId248" Type="http://schemas.openxmlformats.org/officeDocument/2006/relationships/customXml" Target="../ink/ink662.xml"/><Relationship Id="rId12" Type="http://schemas.openxmlformats.org/officeDocument/2006/relationships/customXml" Target="../ink/ink539.xml"/><Relationship Id="rId108" Type="http://schemas.openxmlformats.org/officeDocument/2006/relationships/customXml" Target="../ink/ink590.xml"/><Relationship Id="rId315" Type="http://schemas.openxmlformats.org/officeDocument/2006/relationships/customXml" Target="../ink/ink696.xml"/><Relationship Id="rId357" Type="http://schemas.openxmlformats.org/officeDocument/2006/relationships/customXml" Target="../ink/ink717.xml"/><Relationship Id="rId54" Type="http://schemas.openxmlformats.org/officeDocument/2006/relationships/image" Target="../media/image540.png"/><Relationship Id="rId96" Type="http://schemas.openxmlformats.org/officeDocument/2006/relationships/customXml" Target="../ink/ink584.xml"/><Relationship Id="rId161" Type="http://schemas.openxmlformats.org/officeDocument/2006/relationships/customXml" Target="../ink/ink618.xml"/><Relationship Id="rId217" Type="http://schemas.openxmlformats.org/officeDocument/2006/relationships/image" Target="../media/image617.png"/><Relationship Id="rId399" Type="http://schemas.openxmlformats.org/officeDocument/2006/relationships/customXml" Target="../ink/ink738.xml"/><Relationship Id="rId259" Type="http://schemas.openxmlformats.org/officeDocument/2006/relationships/image" Target="../media/image637.png"/><Relationship Id="rId23" Type="http://schemas.openxmlformats.org/officeDocument/2006/relationships/image" Target="../media/image525.png"/><Relationship Id="rId119" Type="http://schemas.openxmlformats.org/officeDocument/2006/relationships/customXml" Target="../ink/ink596.xml"/><Relationship Id="rId270" Type="http://schemas.openxmlformats.org/officeDocument/2006/relationships/image" Target="../media/image642.png"/><Relationship Id="rId326" Type="http://schemas.openxmlformats.org/officeDocument/2006/relationships/image" Target="../media/image162.png"/><Relationship Id="rId65" Type="http://schemas.openxmlformats.org/officeDocument/2006/relationships/image" Target="../media/image545.png"/><Relationship Id="rId130" Type="http://schemas.openxmlformats.org/officeDocument/2006/relationships/customXml" Target="../ink/ink602.xml"/><Relationship Id="rId368" Type="http://schemas.openxmlformats.org/officeDocument/2006/relationships/image" Target="../media/image670.png"/><Relationship Id="rId172" Type="http://schemas.openxmlformats.org/officeDocument/2006/relationships/customXml" Target="../ink/ink624.xml"/><Relationship Id="rId228" Type="http://schemas.openxmlformats.org/officeDocument/2006/relationships/customXml" Target="../ink/ink652.xml"/><Relationship Id="rId281" Type="http://schemas.openxmlformats.org/officeDocument/2006/relationships/customXml" Target="../ink/ink679.xml"/><Relationship Id="rId337" Type="http://schemas.openxmlformats.org/officeDocument/2006/relationships/customXml" Target="../ink/ink707.xml"/><Relationship Id="rId34" Type="http://schemas.openxmlformats.org/officeDocument/2006/relationships/customXml" Target="../ink/ink550.xml"/><Relationship Id="rId76" Type="http://schemas.openxmlformats.org/officeDocument/2006/relationships/image" Target="../media/image550.png"/><Relationship Id="rId141" Type="http://schemas.openxmlformats.org/officeDocument/2006/relationships/image" Target="../media/image580.png"/><Relationship Id="rId379" Type="http://schemas.openxmlformats.org/officeDocument/2006/relationships/customXml" Target="../ink/ink728.xml"/><Relationship Id="rId7" Type="http://schemas.openxmlformats.org/officeDocument/2006/relationships/image" Target="../media/image518.png"/><Relationship Id="rId183" Type="http://schemas.openxmlformats.org/officeDocument/2006/relationships/image" Target="../media/image600.png"/><Relationship Id="rId239" Type="http://schemas.openxmlformats.org/officeDocument/2006/relationships/image" Target="../media/image628.png"/><Relationship Id="rId390" Type="http://schemas.openxmlformats.org/officeDocument/2006/relationships/image" Target="../media/image681.png"/><Relationship Id="rId250" Type="http://schemas.openxmlformats.org/officeDocument/2006/relationships/customXml" Target="../ink/ink663.xml"/><Relationship Id="rId292" Type="http://schemas.openxmlformats.org/officeDocument/2006/relationships/image" Target="../media/image653.png"/><Relationship Id="rId306" Type="http://schemas.openxmlformats.org/officeDocument/2006/relationships/image" Target="../media/image141.png"/><Relationship Id="rId45" Type="http://schemas.openxmlformats.org/officeDocument/2006/relationships/customXml" Target="../ink/ink556.xml"/><Relationship Id="rId87" Type="http://schemas.openxmlformats.org/officeDocument/2006/relationships/customXml" Target="../ink/ink579.xml"/><Relationship Id="rId110" Type="http://schemas.openxmlformats.org/officeDocument/2006/relationships/customXml" Target="../ink/ink591.xml"/><Relationship Id="rId348" Type="http://schemas.openxmlformats.org/officeDocument/2006/relationships/image" Target="../media/image660.png"/><Relationship Id="rId152" Type="http://schemas.openxmlformats.org/officeDocument/2006/relationships/image" Target="../media/image585.png"/><Relationship Id="rId194" Type="http://schemas.openxmlformats.org/officeDocument/2006/relationships/customXml" Target="../ink/ink635.xml"/><Relationship Id="rId208" Type="http://schemas.openxmlformats.org/officeDocument/2006/relationships/customXml" Target="../ink/ink642.xml"/><Relationship Id="rId261" Type="http://schemas.openxmlformats.org/officeDocument/2006/relationships/image" Target="../media/image638.png"/><Relationship Id="rId14" Type="http://schemas.openxmlformats.org/officeDocument/2006/relationships/customXml" Target="../ink/ink540.xml"/><Relationship Id="rId56" Type="http://schemas.openxmlformats.org/officeDocument/2006/relationships/image" Target="../media/image541.png"/><Relationship Id="rId317" Type="http://schemas.openxmlformats.org/officeDocument/2006/relationships/customXml" Target="../ink/ink697.xml"/><Relationship Id="rId359" Type="http://schemas.openxmlformats.org/officeDocument/2006/relationships/customXml" Target="../ink/ink718.xml"/><Relationship Id="rId98" Type="http://schemas.openxmlformats.org/officeDocument/2006/relationships/customXml" Target="../ink/ink585.xml"/><Relationship Id="rId121" Type="http://schemas.openxmlformats.org/officeDocument/2006/relationships/image" Target="../media/image570.png"/><Relationship Id="rId163" Type="http://schemas.openxmlformats.org/officeDocument/2006/relationships/image" Target="../media/image590.png"/><Relationship Id="rId219" Type="http://schemas.openxmlformats.org/officeDocument/2006/relationships/image" Target="../media/image618.png"/><Relationship Id="rId370" Type="http://schemas.openxmlformats.org/officeDocument/2006/relationships/image" Target="../media/image671.png"/><Relationship Id="rId230" Type="http://schemas.openxmlformats.org/officeDocument/2006/relationships/customXml" Target="../ink/ink653.xml"/><Relationship Id="rId25" Type="http://schemas.openxmlformats.org/officeDocument/2006/relationships/image" Target="../media/image526.png"/><Relationship Id="rId67" Type="http://schemas.openxmlformats.org/officeDocument/2006/relationships/image" Target="../media/image546.png"/><Relationship Id="rId272" Type="http://schemas.openxmlformats.org/officeDocument/2006/relationships/image" Target="../media/image643.png"/><Relationship Id="rId328" Type="http://schemas.openxmlformats.org/officeDocument/2006/relationships/image" Target="../media/image163.png"/><Relationship Id="rId132" Type="http://schemas.openxmlformats.org/officeDocument/2006/relationships/customXml" Target="../ink/ink603.xml"/><Relationship Id="rId174" Type="http://schemas.openxmlformats.org/officeDocument/2006/relationships/customXml" Target="../ink/ink625.xml"/><Relationship Id="rId381" Type="http://schemas.openxmlformats.org/officeDocument/2006/relationships/customXml" Target="../ink/ink729.xml"/><Relationship Id="rId241" Type="http://schemas.openxmlformats.org/officeDocument/2006/relationships/image" Target="../media/image629.png"/><Relationship Id="rId36" Type="http://schemas.openxmlformats.org/officeDocument/2006/relationships/image" Target="../media/image531.png"/><Relationship Id="rId283" Type="http://schemas.openxmlformats.org/officeDocument/2006/relationships/customXml" Target="../ink/ink680.xml"/><Relationship Id="rId339" Type="http://schemas.openxmlformats.org/officeDocument/2006/relationships/customXml" Target="../ink/ink708.xml"/><Relationship Id="rId78" Type="http://schemas.openxmlformats.org/officeDocument/2006/relationships/customXml" Target="../ink/ink574.xml"/><Relationship Id="rId101" Type="http://schemas.openxmlformats.org/officeDocument/2006/relationships/image" Target="../media/image561.png"/><Relationship Id="rId143" Type="http://schemas.openxmlformats.org/officeDocument/2006/relationships/image" Target="../media/image581.png"/><Relationship Id="rId185" Type="http://schemas.openxmlformats.org/officeDocument/2006/relationships/image" Target="../media/image601.png"/><Relationship Id="rId350" Type="http://schemas.openxmlformats.org/officeDocument/2006/relationships/image" Target="../media/image661.png"/><Relationship Id="rId9" Type="http://schemas.openxmlformats.org/officeDocument/2006/relationships/image" Target="../media/image519.png"/><Relationship Id="rId210" Type="http://schemas.openxmlformats.org/officeDocument/2006/relationships/customXml" Target="../ink/ink643.xml"/><Relationship Id="rId392" Type="http://schemas.openxmlformats.org/officeDocument/2006/relationships/image" Target="../media/image682.png"/><Relationship Id="rId252" Type="http://schemas.openxmlformats.org/officeDocument/2006/relationships/customXml" Target="../ink/ink664.xml"/><Relationship Id="rId294" Type="http://schemas.openxmlformats.org/officeDocument/2006/relationships/image" Target="../media/image654.png"/><Relationship Id="rId308" Type="http://schemas.openxmlformats.org/officeDocument/2006/relationships/image" Target="../media/image142.png"/><Relationship Id="rId47" Type="http://schemas.openxmlformats.org/officeDocument/2006/relationships/customXml" Target="../ink/ink557.xml"/><Relationship Id="rId89" Type="http://schemas.openxmlformats.org/officeDocument/2006/relationships/customXml" Target="../ink/ink580.xml"/><Relationship Id="rId112" Type="http://schemas.openxmlformats.org/officeDocument/2006/relationships/customXml" Target="../ink/ink592.xml"/><Relationship Id="rId154" Type="http://schemas.openxmlformats.org/officeDocument/2006/relationships/image" Target="../media/image586.png"/><Relationship Id="rId361" Type="http://schemas.openxmlformats.org/officeDocument/2006/relationships/customXml" Target="../ink/ink719.xml"/><Relationship Id="rId196" Type="http://schemas.openxmlformats.org/officeDocument/2006/relationships/customXml" Target="../ink/ink636.xml"/><Relationship Id="rId16" Type="http://schemas.openxmlformats.org/officeDocument/2006/relationships/customXml" Target="../ink/ink541.xml"/><Relationship Id="rId221" Type="http://schemas.openxmlformats.org/officeDocument/2006/relationships/image" Target="../media/image619.png"/><Relationship Id="rId263" Type="http://schemas.openxmlformats.org/officeDocument/2006/relationships/image" Target="../media/image639.png"/><Relationship Id="rId319" Type="http://schemas.openxmlformats.org/officeDocument/2006/relationships/customXml" Target="../ink/ink698.xml"/><Relationship Id="rId58" Type="http://schemas.openxmlformats.org/officeDocument/2006/relationships/customXml" Target="../ink/ink563.xml"/><Relationship Id="rId123" Type="http://schemas.openxmlformats.org/officeDocument/2006/relationships/image" Target="../media/image571.png"/><Relationship Id="rId330" Type="http://schemas.openxmlformats.org/officeDocument/2006/relationships/image" Target="../media/image164.png"/><Relationship Id="rId90" Type="http://schemas.openxmlformats.org/officeDocument/2006/relationships/image" Target="../media/image556.png"/><Relationship Id="rId165" Type="http://schemas.openxmlformats.org/officeDocument/2006/relationships/image" Target="../media/image591.png"/><Relationship Id="rId186" Type="http://schemas.openxmlformats.org/officeDocument/2006/relationships/customXml" Target="../ink/ink631.xml"/><Relationship Id="rId351" Type="http://schemas.openxmlformats.org/officeDocument/2006/relationships/customXml" Target="../ink/ink714.xml"/><Relationship Id="rId372" Type="http://schemas.openxmlformats.org/officeDocument/2006/relationships/image" Target="../media/image672.png"/><Relationship Id="rId393" Type="http://schemas.openxmlformats.org/officeDocument/2006/relationships/customXml" Target="../ink/ink735.xml"/><Relationship Id="rId211" Type="http://schemas.openxmlformats.org/officeDocument/2006/relationships/image" Target="../media/image614.png"/><Relationship Id="rId232" Type="http://schemas.openxmlformats.org/officeDocument/2006/relationships/customXml" Target="../ink/ink654.xml"/><Relationship Id="rId253" Type="http://schemas.openxmlformats.org/officeDocument/2006/relationships/image" Target="../media/image634.png"/><Relationship Id="rId274" Type="http://schemas.openxmlformats.org/officeDocument/2006/relationships/image" Target="../media/image644.png"/><Relationship Id="rId295" Type="http://schemas.openxmlformats.org/officeDocument/2006/relationships/customXml" Target="../ink/ink686.xml"/><Relationship Id="rId309" Type="http://schemas.openxmlformats.org/officeDocument/2006/relationships/customXml" Target="../ink/ink693.xml"/><Relationship Id="rId27" Type="http://schemas.openxmlformats.org/officeDocument/2006/relationships/image" Target="../media/image527.png"/><Relationship Id="rId48" Type="http://schemas.openxmlformats.org/officeDocument/2006/relationships/image" Target="../media/image537.png"/><Relationship Id="rId69" Type="http://schemas.openxmlformats.org/officeDocument/2006/relationships/image" Target="../media/image547.png"/><Relationship Id="rId113" Type="http://schemas.openxmlformats.org/officeDocument/2006/relationships/customXml" Target="../ink/ink593.xml"/><Relationship Id="rId134" Type="http://schemas.openxmlformats.org/officeDocument/2006/relationships/customXml" Target="../ink/ink604.xml"/><Relationship Id="rId320" Type="http://schemas.openxmlformats.org/officeDocument/2006/relationships/image" Target="../media/image159.png"/><Relationship Id="rId80" Type="http://schemas.openxmlformats.org/officeDocument/2006/relationships/customXml" Target="../ink/ink575.xml"/><Relationship Id="rId155" Type="http://schemas.openxmlformats.org/officeDocument/2006/relationships/customXml" Target="../ink/ink615.xml"/><Relationship Id="rId176" Type="http://schemas.openxmlformats.org/officeDocument/2006/relationships/customXml" Target="../ink/ink626.xml"/><Relationship Id="rId197" Type="http://schemas.openxmlformats.org/officeDocument/2006/relationships/image" Target="../media/image607.png"/><Relationship Id="rId341" Type="http://schemas.openxmlformats.org/officeDocument/2006/relationships/customXml" Target="../ink/ink709.xml"/><Relationship Id="rId362" Type="http://schemas.openxmlformats.org/officeDocument/2006/relationships/image" Target="../media/image667.png"/><Relationship Id="rId383" Type="http://schemas.openxmlformats.org/officeDocument/2006/relationships/customXml" Target="../ink/ink730.xml"/><Relationship Id="rId201" Type="http://schemas.openxmlformats.org/officeDocument/2006/relationships/image" Target="../media/image609.png"/><Relationship Id="rId222" Type="http://schemas.openxmlformats.org/officeDocument/2006/relationships/customXml" Target="../ink/ink649.xml"/><Relationship Id="rId243" Type="http://schemas.openxmlformats.org/officeDocument/2006/relationships/image" Target="../media/image630.png"/><Relationship Id="rId264" Type="http://schemas.openxmlformats.org/officeDocument/2006/relationships/customXml" Target="../ink/ink670.xml"/><Relationship Id="rId285" Type="http://schemas.openxmlformats.org/officeDocument/2006/relationships/customXml" Target="../ink/ink681.xml"/><Relationship Id="rId17" Type="http://schemas.openxmlformats.org/officeDocument/2006/relationships/image" Target="../media/image523.png"/><Relationship Id="rId38" Type="http://schemas.openxmlformats.org/officeDocument/2006/relationships/image" Target="../media/image532.png"/><Relationship Id="rId59" Type="http://schemas.openxmlformats.org/officeDocument/2006/relationships/image" Target="../media/image542.png"/><Relationship Id="rId103" Type="http://schemas.openxmlformats.org/officeDocument/2006/relationships/image" Target="../media/image562.png"/><Relationship Id="rId124" Type="http://schemas.openxmlformats.org/officeDocument/2006/relationships/customXml" Target="../ink/ink599.xml"/><Relationship Id="rId310" Type="http://schemas.openxmlformats.org/officeDocument/2006/relationships/image" Target="../media/image143.png"/><Relationship Id="rId70" Type="http://schemas.openxmlformats.org/officeDocument/2006/relationships/customXml" Target="../ink/ink569.xml"/><Relationship Id="rId91" Type="http://schemas.openxmlformats.org/officeDocument/2006/relationships/customXml" Target="../ink/ink581.xml"/><Relationship Id="rId145" Type="http://schemas.openxmlformats.org/officeDocument/2006/relationships/image" Target="../media/image582.png"/><Relationship Id="rId166" Type="http://schemas.openxmlformats.org/officeDocument/2006/relationships/customXml" Target="../ink/ink621.xml"/><Relationship Id="rId187" Type="http://schemas.openxmlformats.org/officeDocument/2006/relationships/image" Target="../media/image602.png"/><Relationship Id="rId331" Type="http://schemas.openxmlformats.org/officeDocument/2006/relationships/customXml" Target="../ink/ink704.xml"/><Relationship Id="rId352" Type="http://schemas.openxmlformats.org/officeDocument/2006/relationships/image" Target="../media/image662.png"/><Relationship Id="rId373" Type="http://schemas.openxmlformats.org/officeDocument/2006/relationships/customXml" Target="../ink/ink725.xml"/><Relationship Id="rId394" Type="http://schemas.openxmlformats.org/officeDocument/2006/relationships/image" Target="../media/image6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4.xml"/><Relationship Id="rId233" Type="http://schemas.openxmlformats.org/officeDocument/2006/relationships/image" Target="../media/image625.png"/><Relationship Id="rId254" Type="http://schemas.openxmlformats.org/officeDocument/2006/relationships/customXml" Target="../ink/ink665.xml"/><Relationship Id="rId28" Type="http://schemas.openxmlformats.org/officeDocument/2006/relationships/customXml" Target="../ink/ink547.xml"/><Relationship Id="rId49" Type="http://schemas.openxmlformats.org/officeDocument/2006/relationships/customXml" Target="../ink/ink558.xml"/><Relationship Id="rId114" Type="http://schemas.openxmlformats.org/officeDocument/2006/relationships/image" Target="../media/image567.png"/><Relationship Id="rId275" Type="http://schemas.openxmlformats.org/officeDocument/2006/relationships/customXml" Target="../ink/ink676.xml"/><Relationship Id="rId296" Type="http://schemas.openxmlformats.org/officeDocument/2006/relationships/image" Target="../media/image655.png"/><Relationship Id="rId300" Type="http://schemas.openxmlformats.org/officeDocument/2006/relationships/image" Target="../media/image657.png"/><Relationship Id="rId60" Type="http://schemas.openxmlformats.org/officeDocument/2006/relationships/customXml" Target="../ink/ink564.xml"/><Relationship Id="rId81" Type="http://schemas.openxmlformats.org/officeDocument/2006/relationships/image" Target="../media/image552.png"/><Relationship Id="rId135" Type="http://schemas.openxmlformats.org/officeDocument/2006/relationships/image" Target="../media/image577.png"/><Relationship Id="rId156" Type="http://schemas.openxmlformats.org/officeDocument/2006/relationships/image" Target="../media/image587.png"/><Relationship Id="rId177" Type="http://schemas.openxmlformats.org/officeDocument/2006/relationships/image" Target="../media/image597.png"/><Relationship Id="rId198" Type="http://schemas.openxmlformats.org/officeDocument/2006/relationships/customXml" Target="../ink/ink637.xml"/><Relationship Id="rId321" Type="http://schemas.openxmlformats.org/officeDocument/2006/relationships/customXml" Target="../ink/ink699.xml"/><Relationship Id="rId342" Type="http://schemas.openxmlformats.org/officeDocument/2006/relationships/image" Target="../media/image658.png"/><Relationship Id="rId363" Type="http://schemas.openxmlformats.org/officeDocument/2006/relationships/customXml" Target="../ink/ink720.xml"/><Relationship Id="rId384" Type="http://schemas.openxmlformats.org/officeDocument/2006/relationships/image" Target="../media/image678.png"/><Relationship Id="rId202" Type="http://schemas.openxmlformats.org/officeDocument/2006/relationships/customXml" Target="../ink/ink639.xml"/><Relationship Id="rId223" Type="http://schemas.openxmlformats.org/officeDocument/2006/relationships/image" Target="../media/image620.png"/><Relationship Id="rId244" Type="http://schemas.openxmlformats.org/officeDocument/2006/relationships/customXml" Target="../ink/ink660.xml"/><Relationship Id="rId18" Type="http://schemas.openxmlformats.org/officeDocument/2006/relationships/customXml" Target="../ink/ink542.xml"/><Relationship Id="rId39" Type="http://schemas.openxmlformats.org/officeDocument/2006/relationships/customXml" Target="../ink/ink553.xml"/><Relationship Id="rId265" Type="http://schemas.openxmlformats.org/officeDocument/2006/relationships/image" Target="../media/image640.png"/><Relationship Id="rId286" Type="http://schemas.openxmlformats.org/officeDocument/2006/relationships/image" Target="../media/image650.png"/><Relationship Id="rId50" Type="http://schemas.openxmlformats.org/officeDocument/2006/relationships/image" Target="../media/image538.png"/><Relationship Id="rId104" Type="http://schemas.openxmlformats.org/officeDocument/2006/relationships/customXml" Target="../ink/ink588.xml"/><Relationship Id="rId125" Type="http://schemas.openxmlformats.org/officeDocument/2006/relationships/image" Target="../media/image572.png"/><Relationship Id="rId146" Type="http://schemas.openxmlformats.org/officeDocument/2006/relationships/customXml" Target="../ink/ink610.xml"/><Relationship Id="rId167" Type="http://schemas.openxmlformats.org/officeDocument/2006/relationships/image" Target="../media/image592.png"/><Relationship Id="rId188" Type="http://schemas.openxmlformats.org/officeDocument/2006/relationships/customXml" Target="../ink/ink632.xml"/><Relationship Id="rId311" Type="http://schemas.openxmlformats.org/officeDocument/2006/relationships/customXml" Target="../ink/ink694.xml"/><Relationship Id="rId332" Type="http://schemas.openxmlformats.org/officeDocument/2006/relationships/image" Target="../media/image165.png"/><Relationship Id="rId353" Type="http://schemas.openxmlformats.org/officeDocument/2006/relationships/customXml" Target="../ink/ink715.xml"/><Relationship Id="rId374" Type="http://schemas.openxmlformats.org/officeDocument/2006/relationships/image" Target="../media/image673.png"/><Relationship Id="rId395" Type="http://schemas.openxmlformats.org/officeDocument/2006/relationships/customXml" Target="../ink/ink736.xml"/><Relationship Id="rId71" Type="http://schemas.openxmlformats.org/officeDocument/2006/relationships/image" Target="../media/image548.png"/><Relationship Id="rId92" Type="http://schemas.openxmlformats.org/officeDocument/2006/relationships/image" Target="../media/image557.png"/><Relationship Id="rId213" Type="http://schemas.openxmlformats.org/officeDocument/2006/relationships/image" Target="../media/image615.png"/><Relationship Id="rId234" Type="http://schemas.openxmlformats.org/officeDocument/2006/relationships/customXml" Target="../ink/ink655.xml"/><Relationship Id="rId2" Type="http://schemas.openxmlformats.org/officeDocument/2006/relationships/customXml" Target="../ink/ink534.xml"/><Relationship Id="rId29" Type="http://schemas.openxmlformats.org/officeDocument/2006/relationships/image" Target="../media/image528.png"/><Relationship Id="rId255" Type="http://schemas.openxmlformats.org/officeDocument/2006/relationships/image" Target="../media/image635.png"/><Relationship Id="rId276" Type="http://schemas.openxmlformats.org/officeDocument/2006/relationships/image" Target="../media/image645.png"/><Relationship Id="rId297" Type="http://schemas.openxmlformats.org/officeDocument/2006/relationships/customXml" Target="../ink/ink687.xml"/><Relationship Id="rId40" Type="http://schemas.openxmlformats.org/officeDocument/2006/relationships/image" Target="../media/image533.png"/><Relationship Id="rId115" Type="http://schemas.openxmlformats.org/officeDocument/2006/relationships/customXml" Target="../ink/ink594.xml"/><Relationship Id="rId136" Type="http://schemas.openxmlformats.org/officeDocument/2006/relationships/customXml" Target="../ink/ink605.xml"/><Relationship Id="rId157" Type="http://schemas.openxmlformats.org/officeDocument/2006/relationships/customXml" Target="../ink/ink616.xml"/><Relationship Id="rId178" Type="http://schemas.openxmlformats.org/officeDocument/2006/relationships/customXml" Target="../ink/ink627.xml"/><Relationship Id="rId301" Type="http://schemas.openxmlformats.org/officeDocument/2006/relationships/customXml" Target="../ink/ink689.xml"/><Relationship Id="rId322" Type="http://schemas.openxmlformats.org/officeDocument/2006/relationships/image" Target="../media/image160.png"/><Relationship Id="rId343" Type="http://schemas.openxmlformats.org/officeDocument/2006/relationships/customXml" Target="../ink/ink710.xml"/><Relationship Id="rId364" Type="http://schemas.openxmlformats.org/officeDocument/2006/relationships/image" Target="../media/image668.png"/><Relationship Id="rId61" Type="http://schemas.openxmlformats.org/officeDocument/2006/relationships/image" Target="../media/image543.png"/><Relationship Id="rId82" Type="http://schemas.openxmlformats.org/officeDocument/2006/relationships/customXml" Target="../ink/ink576.xml"/><Relationship Id="rId199" Type="http://schemas.openxmlformats.org/officeDocument/2006/relationships/image" Target="../media/image608.png"/><Relationship Id="rId203" Type="http://schemas.openxmlformats.org/officeDocument/2006/relationships/image" Target="../media/image610.png"/><Relationship Id="rId385" Type="http://schemas.openxmlformats.org/officeDocument/2006/relationships/customXml" Target="../ink/ink731.xml"/><Relationship Id="rId19" Type="http://schemas.openxmlformats.org/officeDocument/2006/relationships/image" Target="../media/image524.png"/><Relationship Id="rId224" Type="http://schemas.openxmlformats.org/officeDocument/2006/relationships/customXml" Target="../ink/ink650.xml"/><Relationship Id="rId245" Type="http://schemas.openxmlformats.org/officeDocument/2006/relationships/image" Target="../media/image631.png"/><Relationship Id="rId266" Type="http://schemas.openxmlformats.org/officeDocument/2006/relationships/customXml" Target="../ink/ink671.xml"/><Relationship Id="rId287" Type="http://schemas.openxmlformats.org/officeDocument/2006/relationships/customXml" Target="../ink/ink682.xml"/><Relationship Id="rId30" Type="http://schemas.openxmlformats.org/officeDocument/2006/relationships/customXml" Target="../ink/ink548.xml"/><Relationship Id="rId105" Type="http://schemas.openxmlformats.org/officeDocument/2006/relationships/image" Target="../media/image563.png"/><Relationship Id="rId126" Type="http://schemas.openxmlformats.org/officeDocument/2006/relationships/customXml" Target="../ink/ink600.xml"/><Relationship Id="rId147" Type="http://schemas.openxmlformats.org/officeDocument/2006/relationships/customXml" Target="../ink/ink611.xml"/><Relationship Id="rId168" Type="http://schemas.openxmlformats.org/officeDocument/2006/relationships/customXml" Target="../ink/ink622.xml"/><Relationship Id="rId312" Type="http://schemas.openxmlformats.org/officeDocument/2006/relationships/image" Target="../media/image144.png"/><Relationship Id="rId333" Type="http://schemas.openxmlformats.org/officeDocument/2006/relationships/customXml" Target="../ink/ink705.xml"/><Relationship Id="rId354" Type="http://schemas.openxmlformats.org/officeDocument/2006/relationships/image" Target="../media/image663.png"/><Relationship Id="rId51" Type="http://schemas.openxmlformats.org/officeDocument/2006/relationships/customXml" Target="../ink/ink559.xml"/><Relationship Id="rId72" Type="http://schemas.openxmlformats.org/officeDocument/2006/relationships/customXml" Target="../ink/ink570.xml"/><Relationship Id="rId93" Type="http://schemas.openxmlformats.org/officeDocument/2006/relationships/customXml" Target="../ink/ink582.xml"/><Relationship Id="rId189" Type="http://schemas.openxmlformats.org/officeDocument/2006/relationships/image" Target="../media/image603.png"/><Relationship Id="rId375" Type="http://schemas.openxmlformats.org/officeDocument/2006/relationships/customXml" Target="../ink/ink726.xml"/><Relationship Id="rId396" Type="http://schemas.openxmlformats.org/officeDocument/2006/relationships/image" Target="../media/image684.png"/><Relationship Id="rId3" Type="http://schemas.openxmlformats.org/officeDocument/2006/relationships/image" Target="../media/image516.png"/><Relationship Id="rId214" Type="http://schemas.openxmlformats.org/officeDocument/2006/relationships/customXml" Target="../ink/ink645.xml"/><Relationship Id="rId235" Type="http://schemas.openxmlformats.org/officeDocument/2006/relationships/image" Target="../media/image626.png"/><Relationship Id="rId256" Type="http://schemas.openxmlformats.org/officeDocument/2006/relationships/customXml" Target="../ink/ink666.xml"/><Relationship Id="rId277" Type="http://schemas.openxmlformats.org/officeDocument/2006/relationships/customXml" Target="../ink/ink677.xml"/><Relationship Id="rId298" Type="http://schemas.openxmlformats.org/officeDocument/2006/relationships/image" Target="../media/image656.png"/><Relationship Id="rId400" Type="http://schemas.openxmlformats.org/officeDocument/2006/relationships/image" Target="../media/image686.png"/><Relationship Id="rId116" Type="http://schemas.openxmlformats.org/officeDocument/2006/relationships/image" Target="../media/image568.png"/><Relationship Id="rId137" Type="http://schemas.openxmlformats.org/officeDocument/2006/relationships/image" Target="../media/image578.png"/><Relationship Id="rId158" Type="http://schemas.openxmlformats.org/officeDocument/2006/relationships/image" Target="../media/image588.png"/><Relationship Id="rId302" Type="http://schemas.openxmlformats.org/officeDocument/2006/relationships/image" Target="../media/image139.png"/><Relationship Id="rId323" Type="http://schemas.openxmlformats.org/officeDocument/2006/relationships/customXml" Target="../ink/ink700.xml"/><Relationship Id="rId344" Type="http://schemas.openxmlformats.org/officeDocument/2006/relationships/image" Target="../media/image659.png"/><Relationship Id="rId20" Type="http://schemas.openxmlformats.org/officeDocument/2006/relationships/customXml" Target="../ink/ink543.xml"/><Relationship Id="rId41" Type="http://schemas.openxmlformats.org/officeDocument/2006/relationships/customXml" Target="../ink/ink554.xml"/><Relationship Id="rId62" Type="http://schemas.openxmlformats.org/officeDocument/2006/relationships/customXml" Target="../ink/ink565.xml"/><Relationship Id="rId83" Type="http://schemas.openxmlformats.org/officeDocument/2006/relationships/image" Target="../media/image553.png"/><Relationship Id="rId179" Type="http://schemas.openxmlformats.org/officeDocument/2006/relationships/image" Target="../media/image598.png"/><Relationship Id="rId365" Type="http://schemas.openxmlformats.org/officeDocument/2006/relationships/customXml" Target="../ink/ink721.xml"/><Relationship Id="rId386" Type="http://schemas.openxmlformats.org/officeDocument/2006/relationships/image" Target="../media/image679.png"/><Relationship Id="rId190" Type="http://schemas.openxmlformats.org/officeDocument/2006/relationships/customXml" Target="../ink/ink633.xml"/><Relationship Id="rId204" Type="http://schemas.openxmlformats.org/officeDocument/2006/relationships/customXml" Target="../ink/ink640.xml"/><Relationship Id="rId225" Type="http://schemas.openxmlformats.org/officeDocument/2006/relationships/image" Target="../media/image621.png"/><Relationship Id="rId246" Type="http://schemas.openxmlformats.org/officeDocument/2006/relationships/customXml" Target="../ink/ink661.xml"/><Relationship Id="rId267" Type="http://schemas.openxmlformats.org/officeDocument/2006/relationships/image" Target="../media/image641.png"/><Relationship Id="rId288" Type="http://schemas.openxmlformats.org/officeDocument/2006/relationships/image" Target="../media/image651.png"/><Relationship Id="rId106" Type="http://schemas.openxmlformats.org/officeDocument/2006/relationships/customXml" Target="../ink/ink589.xml"/><Relationship Id="rId127" Type="http://schemas.openxmlformats.org/officeDocument/2006/relationships/image" Target="../media/image573.png"/><Relationship Id="rId313" Type="http://schemas.openxmlformats.org/officeDocument/2006/relationships/customXml" Target="../ink/ink695.xml"/><Relationship Id="rId10" Type="http://schemas.openxmlformats.org/officeDocument/2006/relationships/customXml" Target="../ink/ink538.xml"/><Relationship Id="rId31" Type="http://schemas.openxmlformats.org/officeDocument/2006/relationships/image" Target="../media/image529.png"/><Relationship Id="rId52" Type="http://schemas.openxmlformats.org/officeDocument/2006/relationships/image" Target="../media/image539.png"/><Relationship Id="rId73" Type="http://schemas.openxmlformats.org/officeDocument/2006/relationships/customXml" Target="../ink/ink571.xml"/><Relationship Id="rId94" Type="http://schemas.openxmlformats.org/officeDocument/2006/relationships/image" Target="../media/image558.png"/><Relationship Id="rId148" Type="http://schemas.openxmlformats.org/officeDocument/2006/relationships/image" Target="../media/image583.png"/><Relationship Id="rId169" Type="http://schemas.openxmlformats.org/officeDocument/2006/relationships/image" Target="../media/image593.png"/><Relationship Id="rId334" Type="http://schemas.openxmlformats.org/officeDocument/2006/relationships/image" Target="../media/image166.png"/><Relationship Id="rId355" Type="http://schemas.openxmlformats.org/officeDocument/2006/relationships/customXml" Target="../ink/ink716.xml"/><Relationship Id="rId376" Type="http://schemas.openxmlformats.org/officeDocument/2006/relationships/image" Target="../media/image674.png"/><Relationship Id="rId397" Type="http://schemas.openxmlformats.org/officeDocument/2006/relationships/customXml" Target="../ink/ink737.xml"/><Relationship Id="rId4" Type="http://schemas.openxmlformats.org/officeDocument/2006/relationships/customXml" Target="../ink/ink535.xml"/><Relationship Id="rId180" Type="http://schemas.openxmlformats.org/officeDocument/2006/relationships/customXml" Target="../ink/ink628.xml"/><Relationship Id="rId215" Type="http://schemas.openxmlformats.org/officeDocument/2006/relationships/image" Target="../media/image616.png"/><Relationship Id="rId236" Type="http://schemas.openxmlformats.org/officeDocument/2006/relationships/customXml" Target="../ink/ink656.xml"/><Relationship Id="rId257" Type="http://schemas.openxmlformats.org/officeDocument/2006/relationships/image" Target="../media/image636.png"/><Relationship Id="rId278" Type="http://schemas.openxmlformats.org/officeDocument/2006/relationships/image" Target="../media/image646.png"/><Relationship Id="rId401" Type="http://schemas.openxmlformats.org/officeDocument/2006/relationships/customXml" Target="../ink/ink739.xml"/><Relationship Id="rId303" Type="http://schemas.openxmlformats.org/officeDocument/2006/relationships/customXml" Target="../ink/ink690.xml"/><Relationship Id="rId42" Type="http://schemas.openxmlformats.org/officeDocument/2006/relationships/image" Target="../media/image534.png"/><Relationship Id="rId84" Type="http://schemas.openxmlformats.org/officeDocument/2006/relationships/customXml" Target="../ink/ink577.xml"/><Relationship Id="rId138" Type="http://schemas.openxmlformats.org/officeDocument/2006/relationships/customXml" Target="../ink/ink606.xml"/><Relationship Id="rId345" Type="http://schemas.openxmlformats.org/officeDocument/2006/relationships/customXml" Target="../ink/ink711.xml"/><Relationship Id="rId387" Type="http://schemas.openxmlformats.org/officeDocument/2006/relationships/customXml" Target="../ink/ink732.xml"/><Relationship Id="rId191" Type="http://schemas.openxmlformats.org/officeDocument/2006/relationships/image" Target="../media/image604.png"/><Relationship Id="rId205" Type="http://schemas.openxmlformats.org/officeDocument/2006/relationships/image" Target="../media/image611.png"/><Relationship Id="rId247" Type="http://schemas.openxmlformats.org/officeDocument/2006/relationships/image" Target="../media/image632.png"/><Relationship Id="rId107" Type="http://schemas.openxmlformats.org/officeDocument/2006/relationships/image" Target="../media/image564.png"/><Relationship Id="rId289" Type="http://schemas.openxmlformats.org/officeDocument/2006/relationships/customXml" Target="../ink/ink683.xml"/><Relationship Id="rId11" Type="http://schemas.openxmlformats.org/officeDocument/2006/relationships/image" Target="../media/image520.png"/><Relationship Id="rId53" Type="http://schemas.openxmlformats.org/officeDocument/2006/relationships/customXml" Target="../ink/ink560.xml"/><Relationship Id="rId149" Type="http://schemas.openxmlformats.org/officeDocument/2006/relationships/customXml" Target="../ink/ink612.xml"/><Relationship Id="rId314" Type="http://schemas.openxmlformats.org/officeDocument/2006/relationships/image" Target="../media/image145.png"/><Relationship Id="rId356" Type="http://schemas.openxmlformats.org/officeDocument/2006/relationships/image" Target="../media/image664.png"/><Relationship Id="rId398" Type="http://schemas.openxmlformats.org/officeDocument/2006/relationships/image" Target="../media/image685.png"/><Relationship Id="rId95" Type="http://schemas.openxmlformats.org/officeDocument/2006/relationships/customXml" Target="../ink/ink583.xml"/><Relationship Id="rId160" Type="http://schemas.openxmlformats.org/officeDocument/2006/relationships/image" Target="../media/image589.png"/><Relationship Id="rId216" Type="http://schemas.openxmlformats.org/officeDocument/2006/relationships/customXml" Target="../ink/ink646.xml"/><Relationship Id="rId258" Type="http://schemas.openxmlformats.org/officeDocument/2006/relationships/customXml" Target="../ink/ink667.xml"/><Relationship Id="rId22" Type="http://schemas.openxmlformats.org/officeDocument/2006/relationships/customXml" Target="../ink/ink544.xml"/><Relationship Id="rId64" Type="http://schemas.openxmlformats.org/officeDocument/2006/relationships/customXml" Target="../ink/ink566.xml"/><Relationship Id="rId118" Type="http://schemas.openxmlformats.org/officeDocument/2006/relationships/image" Target="../media/image569.png"/><Relationship Id="rId325" Type="http://schemas.openxmlformats.org/officeDocument/2006/relationships/customXml" Target="../ink/ink701.xml"/><Relationship Id="rId367" Type="http://schemas.openxmlformats.org/officeDocument/2006/relationships/customXml" Target="../ink/ink722.xml"/><Relationship Id="rId171" Type="http://schemas.openxmlformats.org/officeDocument/2006/relationships/image" Target="../media/image594.png"/><Relationship Id="rId227" Type="http://schemas.openxmlformats.org/officeDocument/2006/relationships/image" Target="../media/image622.png"/><Relationship Id="rId269" Type="http://schemas.openxmlformats.org/officeDocument/2006/relationships/customXml" Target="../ink/ink673.xml"/><Relationship Id="rId33" Type="http://schemas.openxmlformats.org/officeDocument/2006/relationships/image" Target="../media/image530.png"/><Relationship Id="rId129" Type="http://schemas.openxmlformats.org/officeDocument/2006/relationships/image" Target="../media/image574.png"/><Relationship Id="rId280" Type="http://schemas.openxmlformats.org/officeDocument/2006/relationships/image" Target="../media/image647.png"/><Relationship Id="rId336" Type="http://schemas.openxmlformats.org/officeDocument/2006/relationships/image" Target="../media/image167.png"/><Relationship Id="rId75" Type="http://schemas.openxmlformats.org/officeDocument/2006/relationships/customXml" Target="../ink/ink572.xml"/><Relationship Id="rId140" Type="http://schemas.openxmlformats.org/officeDocument/2006/relationships/customXml" Target="../ink/ink607.xml"/><Relationship Id="rId182" Type="http://schemas.openxmlformats.org/officeDocument/2006/relationships/customXml" Target="../ink/ink629.xml"/><Relationship Id="rId378" Type="http://schemas.openxmlformats.org/officeDocument/2006/relationships/image" Target="../media/image675.png"/><Relationship Id="rId6" Type="http://schemas.openxmlformats.org/officeDocument/2006/relationships/customXml" Target="../ink/ink536.xml"/><Relationship Id="rId238" Type="http://schemas.openxmlformats.org/officeDocument/2006/relationships/customXml" Target="../ink/ink657.xml"/><Relationship Id="rId291" Type="http://schemas.openxmlformats.org/officeDocument/2006/relationships/customXml" Target="../ink/ink684.xml"/><Relationship Id="rId305" Type="http://schemas.openxmlformats.org/officeDocument/2006/relationships/customXml" Target="../ink/ink691.xml"/><Relationship Id="rId347" Type="http://schemas.openxmlformats.org/officeDocument/2006/relationships/customXml" Target="../ink/ink712.xml"/><Relationship Id="rId44" Type="http://schemas.openxmlformats.org/officeDocument/2006/relationships/image" Target="../media/image535.png"/><Relationship Id="rId86" Type="http://schemas.openxmlformats.org/officeDocument/2006/relationships/image" Target="../media/image554.png"/><Relationship Id="rId151" Type="http://schemas.openxmlformats.org/officeDocument/2006/relationships/customXml" Target="../ink/ink613.xml"/><Relationship Id="rId389" Type="http://schemas.openxmlformats.org/officeDocument/2006/relationships/customXml" Target="../ink/ink733.xml"/><Relationship Id="rId193" Type="http://schemas.openxmlformats.org/officeDocument/2006/relationships/image" Target="../media/image605.png"/><Relationship Id="rId207" Type="http://schemas.openxmlformats.org/officeDocument/2006/relationships/image" Target="../media/image612.png"/><Relationship Id="rId249" Type="http://schemas.openxmlformats.org/officeDocument/2006/relationships/image" Target="../media/image633.png"/><Relationship Id="rId13" Type="http://schemas.openxmlformats.org/officeDocument/2006/relationships/image" Target="../media/image521.png"/><Relationship Id="rId109" Type="http://schemas.openxmlformats.org/officeDocument/2006/relationships/image" Target="../media/image565.png"/><Relationship Id="rId260" Type="http://schemas.openxmlformats.org/officeDocument/2006/relationships/customXml" Target="../ink/ink668.xml"/><Relationship Id="rId316" Type="http://schemas.openxmlformats.org/officeDocument/2006/relationships/image" Target="../media/image146.png"/><Relationship Id="rId55" Type="http://schemas.openxmlformats.org/officeDocument/2006/relationships/customXml" Target="../ink/ink561.xml"/><Relationship Id="rId97" Type="http://schemas.openxmlformats.org/officeDocument/2006/relationships/image" Target="../media/image559.png"/><Relationship Id="rId120" Type="http://schemas.openxmlformats.org/officeDocument/2006/relationships/customXml" Target="../ink/ink597.xml"/><Relationship Id="rId358" Type="http://schemas.openxmlformats.org/officeDocument/2006/relationships/image" Target="../media/image665.png"/><Relationship Id="rId162" Type="http://schemas.openxmlformats.org/officeDocument/2006/relationships/customXml" Target="../ink/ink619.xml"/><Relationship Id="rId218" Type="http://schemas.openxmlformats.org/officeDocument/2006/relationships/customXml" Target="../ink/ink647.xml"/><Relationship Id="rId271" Type="http://schemas.openxmlformats.org/officeDocument/2006/relationships/customXml" Target="../ink/ink674.xml"/><Relationship Id="rId24" Type="http://schemas.openxmlformats.org/officeDocument/2006/relationships/customXml" Target="../ink/ink545.xml"/><Relationship Id="rId66" Type="http://schemas.openxmlformats.org/officeDocument/2006/relationships/customXml" Target="../ink/ink567.xml"/><Relationship Id="rId131" Type="http://schemas.openxmlformats.org/officeDocument/2006/relationships/image" Target="../media/image575.png"/><Relationship Id="rId327" Type="http://schemas.openxmlformats.org/officeDocument/2006/relationships/customXml" Target="../ink/ink702.xml"/><Relationship Id="rId369" Type="http://schemas.openxmlformats.org/officeDocument/2006/relationships/customXml" Target="../ink/ink723.xml"/><Relationship Id="rId173" Type="http://schemas.openxmlformats.org/officeDocument/2006/relationships/image" Target="../media/image595.png"/><Relationship Id="rId229" Type="http://schemas.openxmlformats.org/officeDocument/2006/relationships/image" Target="../media/image623.png"/><Relationship Id="rId380" Type="http://schemas.openxmlformats.org/officeDocument/2006/relationships/image" Target="../media/image676.png"/><Relationship Id="rId240" Type="http://schemas.openxmlformats.org/officeDocument/2006/relationships/customXml" Target="../ink/ink658.xml"/><Relationship Id="rId35" Type="http://schemas.openxmlformats.org/officeDocument/2006/relationships/customXml" Target="../ink/ink551.xml"/><Relationship Id="rId77" Type="http://schemas.openxmlformats.org/officeDocument/2006/relationships/customXml" Target="../ink/ink573.xml"/><Relationship Id="rId100" Type="http://schemas.openxmlformats.org/officeDocument/2006/relationships/customXml" Target="../ink/ink586.xml"/><Relationship Id="rId282" Type="http://schemas.openxmlformats.org/officeDocument/2006/relationships/image" Target="../media/image648.png"/><Relationship Id="rId338" Type="http://schemas.openxmlformats.org/officeDocument/2006/relationships/image" Target="../media/image168.png"/><Relationship Id="rId8" Type="http://schemas.openxmlformats.org/officeDocument/2006/relationships/customXml" Target="../ink/ink537.xml"/><Relationship Id="rId142" Type="http://schemas.openxmlformats.org/officeDocument/2006/relationships/customXml" Target="../ink/ink608.xml"/><Relationship Id="rId184" Type="http://schemas.openxmlformats.org/officeDocument/2006/relationships/customXml" Target="../ink/ink630.xml"/><Relationship Id="rId391" Type="http://schemas.openxmlformats.org/officeDocument/2006/relationships/customXml" Target="../ink/ink734.xml"/><Relationship Id="rId251" Type="http://schemas.openxmlformats.org/officeDocument/2006/relationships/image" Target="../media/image228.png"/><Relationship Id="rId46" Type="http://schemas.openxmlformats.org/officeDocument/2006/relationships/image" Target="../media/image536.png"/><Relationship Id="rId293" Type="http://schemas.openxmlformats.org/officeDocument/2006/relationships/customXml" Target="../ink/ink685.xml"/><Relationship Id="rId307" Type="http://schemas.openxmlformats.org/officeDocument/2006/relationships/customXml" Target="../ink/ink692.xml"/><Relationship Id="rId349" Type="http://schemas.openxmlformats.org/officeDocument/2006/relationships/customXml" Target="../ink/ink713.xml"/><Relationship Id="rId88" Type="http://schemas.openxmlformats.org/officeDocument/2006/relationships/image" Target="../media/image555.png"/><Relationship Id="rId111" Type="http://schemas.openxmlformats.org/officeDocument/2006/relationships/image" Target="../media/image566.png"/><Relationship Id="rId153" Type="http://schemas.openxmlformats.org/officeDocument/2006/relationships/customXml" Target="../ink/ink614.xml"/><Relationship Id="rId195" Type="http://schemas.openxmlformats.org/officeDocument/2006/relationships/image" Target="../media/image606.png"/><Relationship Id="rId209" Type="http://schemas.openxmlformats.org/officeDocument/2006/relationships/image" Target="../media/image613.png"/><Relationship Id="rId360" Type="http://schemas.openxmlformats.org/officeDocument/2006/relationships/image" Target="../media/image666.png"/><Relationship Id="rId220" Type="http://schemas.openxmlformats.org/officeDocument/2006/relationships/customXml" Target="../ink/ink648.xml"/><Relationship Id="rId15" Type="http://schemas.openxmlformats.org/officeDocument/2006/relationships/image" Target="../media/image522.png"/><Relationship Id="rId57" Type="http://schemas.openxmlformats.org/officeDocument/2006/relationships/customXml" Target="../ink/ink562.xml"/><Relationship Id="rId262" Type="http://schemas.openxmlformats.org/officeDocument/2006/relationships/customXml" Target="../ink/ink669.xml"/><Relationship Id="rId318" Type="http://schemas.openxmlformats.org/officeDocument/2006/relationships/image" Target="../media/image147.png"/><Relationship Id="rId99" Type="http://schemas.openxmlformats.org/officeDocument/2006/relationships/image" Target="../media/image560.png"/><Relationship Id="rId122" Type="http://schemas.openxmlformats.org/officeDocument/2006/relationships/customXml" Target="../ink/ink598.xml"/><Relationship Id="rId164" Type="http://schemas.openxmlformats.org/officeDocument/2006/relationships/customXml" Target="../ink/ink620.xml"/><Relationship Id="rId371" Type="http://schemas.openxmlformats.org/officeDocument/2006/relationships/customXml" Target="../ink/ink724.xml"/><Relationship Id="rId26" Type="http://schemas.openxmlformats.org/officeDocument/2006/relationships/customXml" Target="../ink/ink546.xml"/><Relationship Id="rId231" Type="http://schemas.openxmlformats.org/officeDocument/2006/relationships/image" Target="../media/image624.png"/><Relationship Id="rId273" Type="http://schemas.openxmlformats.org/officeDocument/2006/relationships/customXml" Target="../ink/ink675.xml"/><Relationship Id="rId329" Type="http://schemas.openxmlformats.org/officeDocument/2006/relationships/customXml" Target="../ink/ink703.xml"/><Relationship Id="rId68" Type="http://schemas.openxmlformats.org/officeDocument/2006/relationships/customXml" Target="../ink/ink568.xml"/><Relationship Id="rId133" Type="http://schemas.openxmlformats.org/officeDocument/2006/relationships/image" Target="../media/image576.png"/><Relationship Id="rId175" Type="http://schemas.openxmlformats.org/officeDocument/2006/relationships/image" Target="../media/image596.png"/><Relationship Id="rId340" Type="http://schemas.openxmlformats.org/officeDocument/2006/relationships/image" Target="../media/image169.png"/><Relationship Id="rId200" Type="http://schemas.openxmlformats.org/officeDocument/2006/relationships/customXml" Target="../ink/ink638.xml"/><Relationship Id="rId382" Type="http://schemas.openxmlformats.org/officeDocument/2006/relationships/image" Target="../media/image677.png"/><Relationship Id="rId242" Type="http://schemas.openxmlformats.org/officeDocument/2006/relationships/customXml" Target="../ink/ink659.xml"/><Relationship Id="rId284" Type="http://schemas.openxmlformats.org/officeDocument/2006/relationships/image" Target="../media/image649.png"/><Relationship Id="rId37" Type="http://schemas.openxmlformats.org/officeDocument/2006/relationships/customXml" Target="../ink/ink552.xml"/><Relationship Id="rId79" Type="http://schemas.openxmlformats.org/officeDocument/2006/relationships/image" Target="../media/image551.png"/><Relationship Id="rId102" Type="http://schemas.openxmlformats.org/officeDocument/2006/relationships/customXml" Target="../ink/ink587.xml"/><Relationship Id="rId144" Type="http://schemas.openxmlformats.org/officeDocument/2006/relationships/customXml" Target="../ink/ink60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9.xml"/><Relationship Id="rId21" Type="http://schemas.openxmlformats.org/officeDocument/2006/relationships/image" Target="../media/image697.png"/><Relationship Id="rId63" Type="http://schemas.openxmlformats.org/officeDocument/2006/relationships/image" Target="../media/image717.png"/><Relationship Id="rId159" Type="http://schemas.openxmlformats.org/officeDocument/2006/relationships/customXml" Target="../ink/ink820.xml"/><Relationship Id="rId170" Type="http://schemas.openxmlformats.org/officeDocument/2006/relationships/image" Target="../media/image767.png"/><Relationship Id="rId226" Type="http://schemas.openxmlformats.org/officeDocument/2006/relationships/image" Target="../media/image795.png"/><Relationship Id="rId268" Type="http://schemas.openxmlformats.org/officeDocument/2006/relationships/image" Target="../media/image816.png"/><Relationship Id="rId32" Type="http://schemas.openxmlformats.org/officeDocument/2006/relationships/customXml" Target="../ink/ink755.xml"/><Relationship Id="rId74" Type="http://schemas.openxmlformats.org/officeDocument/2006/relationships/customXml" Target="../ink/ink776.xml"/><Relationship Id="rId128" Type="http://schemas.openxmlformats.org/officeDocument/2006/relationships/image" Target="../media/image747.png"/><Relationship Id="rId5" Type="http://schemas.openxmlformats.org/officeDocument/2006/relationships/image" Target="../media/image689.png"/><Relationship Id="rId181" Type="http://schemas.openxmlformats.org/officeDocument/2006/relationships/customXml" Target="../ink/ink832.xml"/><Relationship Id="rId237" Type="http://schemas.openxmlformats.org/officeDocument/2006/relationships/customXml" Target="../ink/ink860.xml"/><Relationship Id="rId258" Type="http://schemas.openxmlformats.org/officeDocument/2006/relationships/image" Target="../media/image811.png"/><Relationship Id="rId279" Type="http://schemas.openxmlformats.org/officeDocument/2006/relationships/image" Target="../media/image821.png"/><Relationship Id="rId22" Type="http://schemas.openxmlformats.org/officeDocument/2006/relationships/customXml" Target="../ink/ink750.xml"/><Relationship Id="rId43" Type="http://schemas.openxmlformats.org/officeDocument/2006/relationships/image" Target="../media/image708.png"/><Relationship Id="rId64" Type="http://schemas.openxmlformats.org/officeDocument/2006/relationships/customXml" Target="../ink/ink771.xml"/><Relationship Id="rId118" Type="http://schemas.openxmlformats.org/officeDocument/2006/relationships/image" Target="../media/image742.png"/><Relationship Id="rId139" Type="http://schemas.openxmlformats.org/officeDocument/2006/relationships/customXml" Target="../ink/ink810.xml"/><Relationship Id="rId85" Type="http://schemas.openxmlformats.org/officeDocument/2006/relationships/image" Target="../media/image727.png"/><Relationship Id="rId150" Type="http://schemas.openxmlformats.org/officeDocument/2006/relationships/image" Target="../media/image758.png"/><Relationship Id="rId171" Type="http://schemas.openxmlformats.org/officeDocument/2006/relationships/customXml" Target="../ink/ink827.xml"/><Relationship Id="rId192" Type="http://schemas.openxmlformats.org/officeDocument/2006/relationships/image" Target="../media/image778.png"/><Relationship Id="rId206" Type="http://schemas.openxmlformats.org/officeDocument/2006/relationships/image" Target="../media/image785.png"/><Relationship Id="rId227" Type="http://schemas.openxmlformats.org/officeDocument/2006/relationships/customXml" Target="../ink/ink855.xml"/><Relationship Id="rId248" Type="http://schemas.openxmlformats.org/officeDocument/2006/relationships/image" Target="../media/image806.png"/><Relationship Id="rId269" Type="http://schemas.openxmlformats.org/officeDocument/2006/relationships/customXml" Target="../ink/ink876.xml"/><Relationship Id="rId12" Type="http://schemas.openxmlformats.org/officeDocument/2006/relationships/customXml" Target="../ink/ink745.xml"/><Relationship Id="rId33" Type="http://schemas.openxmlformats.org/officeDocument/2006/relationships/image" Target="../media/image703.png"/><Relationship Id="rId108" Type="http://schemas.openxmlformats.org/officeDocument/2006/relationships/customXml" Target="../ink/ink794.xml"/><Relationship Id="rId129" Type="http://schemas.openxmlformats.org/officeDocument/2006/relationships/customXml" Target="../ink/ink805.xml"/><Relationship Id="rId54" Type="http://schemas.openxmlformats.org/officeDocument/2006/relationships/customXml" Target="../ink/ink766.xml"/><Relationship Id="rId75" Type="http://schemas.openxmlformats.org/officeDocument/2006/relationships/image" Target="../media/image723.png"/><Relationship Id="rId96" Type="http://schemas.openxmlformats.org/officeDocument/2006/relationships/customXml" Target="../ink/ink788.xml"/><Relationship Id="rId140" Type="http://schemas.openxmlformats.org/officeDocument/2006/relationships/image" Target="../media/image753.png"/><Relationship Id="rId161" Type="http://schemas.openxmlformats.org/officeDocument/2006/relationships/image" Target="../media/image763.png"/><Relationship Id="rId182" Type="http://schemas.openxmlformats.org/officeDocument/2006/relationships/image" Target="../media/image773.png"/><Relationship Id="rId217" Type="http://schemas.openxmlformats.org/officeDocument/2006/relationships/customXml" Target="../ink/ink850.xml"/><Relationship Id="rId6" Type="http://schemas.openxmlformats.org/officeDocument/2006/relationships/customXml" Target="../ink/ink742.xml"/><Relationship Id="rId238" Type="http://schemas.openxmlformats.org/officeDocument/2006/relationships/image" Target="../media/image801.png"/><Relationship Id="rId259" Type="http://schemas.openxmlformats.org/officeDocument/2006/relationships/customXml" Target="../ink/ink871.xml"/><Relationship Id="rId23" Type="http://schemas.openxmlformats.org/officeDocument/2006/relationships/image" Target="../media/image698.png"/><Relationship Id="rId119" Type="http://schemas.openxmlformats.org/officeDocument/2006/relationships/customXml" Target="../ink/ink800.xml"/><Relationship Id="rId270" Type="http://schemas.openxmlformats.org/officeDocument/2006/relationships/image" Target="../media/image817.png"/><Relationship Id="rId44" Type="http://schemas.openxmlformats.org/officeDocument/2006/relationships/customXml" Target="../ink/ink761.xml"/><Relationship Id="rId65" Type="http://schemas.openxmlformats.org/officeDocument/2006/relationships/image" Target="../media/image718.png"/><Relationship Id="rId86" Type="http://schemas.openxmlformats.org/officeDocument/2006/relationships/customXml" Target="../ink/ink783.xml"/><Relationship Id="rId130" Type="http://schemas.openxmlformats.org/officeDocument/2006/relationships/image" Target="../media/image748.png"/><Relationship Id="rId151" Type="http://schemas.openxmlformats.org/officeDocument/2006/relationships/customXml" Target="../ink/ink816.xml"/><Relationship Id="rId172" Type="http://schemas.openxmlformats.org/officeDocument/2006/relationships/image" Target="../media/image768.png"/><Relationship Id="rId193" Type="http://schemas.openxmlformats.org/officeDocument/2006/relationships/customXml" Target="../ink/ink838.xml"/><Relationship Id="rId207" Type="http://schemas.openxmlformats.org/officeDocument/2006/relationships/customXml" Target="../ink/ink845.xml"/><Relationship Id="rId228" Type="http://schemas.openxmlformats.org/officeDocument/2006/relationships/image" Target="../media/image796.png"/><Relationship Id="rId249" Type="http://schemas.openxmlformats.org/officeDocument/2006/relationships/customXml" Target="../ink/ink866.xml"/><Relationship Id="rId13" Type="http://schemas.openxmlformats.org/officeDocument/2006/relationships/image" Target="../media/image693.png"/><Relationship Id="rId109" Type="http://schemas.openxmlformats.org/officeDocument/2006/relationships/image" Target="../media/image738.png"/><Relationship Id="rId260" Type="http://schemas.openxmlformats.org/officeDocument/2006/relationships/image" Target="../media/image812.png"/><Relationship Id="rId34" Type="http://schemas.openxmlformats.org/officeDocument/2006/relationships/customXml" Target="../ink/ink756.xml"/><Relationship Id="rId55" Type="http://schemas.openxmlformats.org/officeDocument/2006/relationships/image" Target="../media/image714.png"/><Relationship Id="rId76" Type="http://schemas.openxmlformats.org/officeDocument/2006/relationships/customXml" Target="../ink/ink777.xml"/><Relationship Id="rId97" Type="http://schemas.openxmlformats.org/officeDocument/2006/relationships/image" Target="../media/image732.png"/><Relationship Id="rId120" Type="http://schemas.openxmlformats.org/officeDocument/2006/relationships/image" Target="../media/image743.png"/><Relationship Id="rId141" Type="http://schemas.openxmlformats.org/officeDocument/2006/relationships/customXml" Target="../ink/ink811.xml"/><Relationship Id="rId7" Type="http://schemas.openxmlformats.org/officeDocument/2006/relationships/image" Target="../media/image690.png"/><Relationship Id="rId162" Type="http://schemas.openxmlformats.org/officeDocument/2006/relationships/customXml" Target="../ink/ink822.xml"/><Relationship Id="rId183" Type="http://schemas.openxmlformats.org/officeDocument/2006/relationships/customXml" Target="../ink/ink833.xml"/><Relationship Id="rId218" Type="http://schemas.openxmlformats.org/officeDocument/2006/relationships/image" Target="../media/image791.png"/><Relationship Id="rId239" Type="http://schemas.openxmlformats.org/officeDocument/2006/relationships/customXml" Target="../ink/ink861.xml"/><Relationship Id="rId250" Type="http://schemas.openxmlformats.org/officeDocument/2006/relationships/image" Target="../media/image807.png"/><Relationship Id="rId271" Type="http://schemas.openxmlformats.org/officeDocument/2006/relationships/customXml" Target="../ink/ink877.xml"/><Relationship Id="rId24" Type="http://schemas.openxmlformats.org/officeDocument/2006/relationships/customXml" Target="../ink/ink751.xml"/><Relationship Id="rId45" Type="http://schemas.openxmlformats.org/officeDocument/2006/relationships/image" Target="../media/image709.png"/><Relationship Id="rId66" Type="http://schemas.openxmlformats.org/officeDocument/2006/relationships/customXml" Target="../ink/ink772.xml"/><Relationship Id="rId87" Type="http://schemas.openxmlformats.org/officeDocument/2006/relationships/image" Target="../media/image728.png"/><Relationship Id="rId110" Type="http://schemas.openxmlformats.org/officeDocument/2006/relationships/customXml" Target="../ink/ink795.xml"/><Relationship Id="rId131" Type="http://schemas.openxmlformats.org/officeDocument/2006/relationships/customXml" Target="../ink/ink806.xml"/><Relationship Id="rId152" Type="http://schemas.openxmlformats.org/officeDocument/2006/relationships/image" Target="../media/image759.png"/><Relationship Id="rId173" Type="http://schemas.openxmlformats.org/officeDocument/2006/relationships/customXml" Target="../ink/ink828.xml"/><Relationship Id="rId194" Type="http://schemas.openxmlformats.org/officeDocument/2006/relationships/image" Target="../media/image779.png"/><Relationship Id="rId208" Type="http://schemas.openxmlformats.org/officeDocument/2006/relationships/image" Target="../media/image786.png"/><Relationship Id="rId229" Type="http://schemas.openxmlformats.org/officeDocument/2006/relationships/customXml" Target="../ink/ink856.xml"/><Relationship Id="rId240" Type="http://schemas.openxmlformats.org/officeDocument/2006/relationships/image" Target="../media/image802.png"/><Relationship Id="rId261" Type="http://schemas.openxmlformats.org/officeDocument/2006/relationships/customXml" Target="../ink/ink872.xml"/><Relationship Id="rId14" Type="http://schemas.openxmlformats.org/officeDocument/2006/relationships/customXml" Target="../ink/ink746.xml"/><Relationship Id="rId35" Type="http://schemas.openxmlformats.org/officeDocument/2006/relationships/image" Target="../media/image704.png"/><Relationship Id="rId56" Type="http://schemas.openxmlformats.org/officeDocument/2006/relationships/customXml" Target="../ink/ink767.xml"/><Relationship Id="rId77" Type="http://schemas.openxmlformats.org/officeDocument/2006/relationships/customXml" Target="../ink/ink778.xml"/><Relationship Id="rId100" Type="http://schemas.openxmlformats.org/officeDocument/2006/relationships/customXml" Target="../ink/ink790.xml"/><Relationship Id="rId8" Type="http://schemas.openxmlformats.org/officeDocument/2006/relationships/customXml" Target="../ink/ink743.xml"/><Relationship Id="rId98" Type="http://schemas.openxmlformats.org/officeDocument/2006/relationships/customXml" Target="../ink/ink789.xml"/><Relationship Id="rId121" Type="http://schemas.openxmlformats.org/officeDocument/2006/relationships/customXml" Target="../ink/ink801.xml"/><Relationship Id="rId142" Type="http://schemas.openxmlformats.org/officeDocument/2006/relationships/image" Target="../media/image754.png"/><Relationship Id="rId163" Type="http://schemas.openxmlformats.org/officeDocument/2006/relationships/image" Target="../media/image764.png"/><Relationship Id="rId184" Type="http://schemas.openxmlformats.org/officeDocument/2006/relationships/image" Target="../media/image774.png"/><Relationship Id="rId219" Type="http://schemas.openxmlformats.org/officeDocument/2006/relationships/customXml" Target="../ink/ink851.xml"/><Relationship Id="rId230" Type="http://schemas.openxmlformats.org/officeDocument/2006/relationships/image" Target="../media/image797.png"/><Relationship Id="rId251" Type="http://schemas.openxmlformats.org/officeDocument/2006/relationships/customXml" Target="../ink/ink867.xml"/><Relationship Id="rId25" Type="http://schemas.openxmlformats.org/officeDocument/2006/relationships/image" Target="../media/image699.png"/><Relationship Id="rId46" Type="http://schemas.openxmlformats.org/officeDocument/2006/relationships/customXml" Target="../ink/ink762.xml"/><Relationship Id="rId67" Type="http://schemas.openxmlformats.org/officeDocument/2006/relationships/image" Target="../media/image719.png"/><Relationship Id="rId272" Type="http://schemas.openxmlformats.org/officeDocument/2006/relationships/image" Target="../media/image818.png"/><Relationship Id="rId88" Type="http://schemas.openxmlformats.org/officeDocument/2006/relationships/customXml" Target="../ink/ink784.xml"/><Relationship Id="rId111" Type="http://schemas.openxmlformats.org/officeDocument/2006/relationships/image" Target="../media/image739.png"/><Relationship Id="rId132" Type="http://schemas.openxmlformats.org/officeDocument/2006/relationships/image" Target="../media/image749.png"/><Relationship Id="rId153" Type="http://schemas.openxmlformats.org/officeDocument/2006/relationships/customXml" Target="../ink/ink817.xml"/><Relationship Id="rId174" Type="http://schemas.openxmlformats.org/officeDocument/2006/relationships/image" Target="../media/image769.png"/><Relationship Id="rId195" Type="http://schemas.openxmlformats.org/officeDocument/2006/relationships/customXml" Target="../ink/ink839.xml"/><Relationship Id="rId209" Type="http://schemas.openxmlformats.org/officeDocument/2006/relationships/customXml" Target="../ink/ink846.xml"/><Relationship Id="rId220" Type="http://schemas.openxmlformats.org/officeDocument/2006/relationships/image" Target="../media/image792.png"/><Relationship Id="rId241" Type="http://schemas.openxmlformats.org/officeDocument/2006/relationships/customXml" Target="../ink/ink862.xml"/><Relationship Id="rId15" Type="http://schemas.openxmlformats.org/officeDocument/2006/relationships/image" Target="../media/image694.png"/><Relationship Id="rId36" Type="http://schemas.openxmlformats.org/officeDocument/2006/relationships/customXml" Target="../ink/ink757.xml"/><Relationship Id="rId57" Type="http://schemas.openxmlformats.org/officeDocument/2006/relationships/image" Target="../media/image51.png"/><Relationship Id="rId262" Type="http://schemas.openxmlformats.org/officeDocument/2006/relationships/image" Target="../media/image813.png"/><Relationship Id="rId78" Type="http://schemas.openxmlformats.org/officeDocument/2006/relationships/image" Target="../media/image724.png"/><Relationship Id="rId99" Type="http://schemas.openxmlformats.org/officeDocument/2006/relationships/image" Target="../media/image733.png"/><Relationship Id="rId101" Type="http://schemas.openxmlformats.org/officeDocument/2006/relationships/image" Target="../media/image734.png"/><Relationship Id="rId122" Type="http://schemas.openxmlformats.org/officeDocument/2006/relationships/image" Target="../media/image744.png"/><Relationship Id="rId143" Type="http://schemas.openxmlformats.org/officeDocument/2006/relationships/customXml" Target="../ink/ink812.xml"/><Relationship Id="rId164" Type="http://schemas.openxmlformats.org/officeDocument/2006/relationships/customXml" Target="../ink/ink823.xml"/><Relationship Id="rId185" Type="http://schemas.openxmlformats.org/officeDocument/2006/relationships/customXml" Target="../ink/ink834.xml"/><Relationship Id="rId9" Type="http://schemas.openxmlformats.org/officeDocument/2006/relationships/image" Target="../media/image691.png"/><Relationship Id="rId210" Type="http://schemas.openxmlformats.org/officeDocument/2006/relationships/image" Target="../media/image787.png"/><Relationship Id="rId26" Type="http://schemas.openxmlformats.org/officeDocument/2006/relationships/customXml" Target="../ink/ink752.xml"/><Relationship Id="rId231" Type="http://schemas.openxmlformats.org/officeDocument/2006/relationships/customXml" Target="../ink/ink857.xml"/><Relationship Id="rId252" Type="http://schemas.openxmlformats.org/officeDocument/2006/relationships/image" Target="../media/image808.png"/><Relationship Id="rId273" Type="http://schemas.openxmlformats.org/officeDocument/2006/relationships/customXml" Target="../ink/ink878.xml"/><Relationship Id="rId47" Type="http://schemas.openxmlformats.org/officeDocument/2006/relationships/image" Target="../media/image710.png"/><Relationship Id="rId68" Type="http://schemas.openxmlformats.org/officeDocument/2006/relationships/customXml" Target="../ink/ink773.xml"/><Relationship Id="rId89" Type="http://schemas.openxmlformats.org/officeDocument/2006/relationships/image" Target="../media/image729.png"/><Relationship Id="rId112" Type="http://schemas.openxmlformats.org/officeDocument/2006/relationships/customXml" Target="../ink/ink796.xml"/><Relationship Id="rId133" Type="http://schemas.openxmlformats.org/officeDocument/2006/relationships/customXml" Target="../ink/ink807.xml"/><Relationship Id="rId154" Type="http://schemas.openxmlformats.org/officeDocument/2006/relationships/image" Target="../media/image760.png"/><Relationship Id="rId175" Type="http://schemas.openxmlformats.org/officeDocument/2006/relationships/customXml" Target="../ink/ink829.xml"/><Relationship Id="rId196" Type="http://schemas.openxmlformats.org/officeDocument/2006/relationships/image" Target="../media/image780.png"/><Relationship Id="rId200" Type="http://schemas.openxmlformats.org/officeDocument/2006/relationships/image" Target="../media/image782.png"/><Relationship Id="rId16" Type="http://schemas.openxmlformats.org/officeDocument/2006/relationships/customXml" Target="../ink/ink747.xml"/><Relationship Id="rId221" Type="http://schemas.openxmlformats.org/officeDocument/2006/relationships/customXml" Target="../ink/ink852.xml"/><Relationship Id="rId242" Type="http://schemas.openxmlformats.org/officeDocument/2006/relationships/image" Target="../media/image803.png"/><Relationship Id="rId263" Type="http://schemas.openxmlformats.org/officeDocument/2006/relationships/customXml" Target="../ink/ink873.xml"/><Relationship Id="rId37" Type="http://schemas.openxmlformats.org/officeDocument/2006/relationships/image" Target="../media/image705.png"/><Relationship Id="rId58" Type="http://schemas.openxmlformats.org/officeDocument/2006/relationships/customXml" Target="../ink/ink768.xml"/><Relationship Id="rId79" Type="http://schemas.openxmlformats.org/officeDocument/2006/relationships/customXml" Target="../ink/ink779.xml"/><Relationship Id="rId102" Type="http://schemas.openxmlformats.org/officeDocument/2006/relationships/customXml" Target="../ink/ink791.xml"/><Relationship Id="rId123" Type="http://schemas.openxmlformats.org/officeDocument/2006/relationships/customXml" Target="../ink/ink802.xml"/><Relationship Id="rId144" Type="http://schemas.openxmlformats.org/officeDocument/2006/relationships/image" Target="../media/image755.png"/><Relationship Id="rId90" Type="http://schemas.openxmlformats.org/officeDocument/2006/relationships/customXml" Target="../ink/ink785.xml"/><Relationship Id="rId165" Type="http://schemas.openxmlformats.org/officeDocument/2006/relationships/image" Target="../media/image765.png"/><Relationship Id="rId186" Type="http://schemas.openxmlformats.org/officeDocument/2006/relationships/image" Target="../media/image775.png"/><Relationship Id="rId211" Type="http://schemas.openxmlformats.org/officeDocument/2006/relationships/customXml" Target="../ink/ink847.xml"/><Relationship Id="rId232" Type="http://schemas.openxmlformats.org/officeDocument/2006/relationships/image" Target="../media/image798.png"/><Relationship Id="rId253" Type="http://schemas.openxmlformats.org/officeDocument/2006/relationships/customXml" Target="../ink/ink868.xml"/><Relationship Id="rId274" Type="http://schemas.openxmlformats.org/officeDocument/2006/relationships/image" Target="../media/image819.png"/><Relationship Id="rId27" Type="http://schemas.openxmlformats.org/officeDocument/2006/relationships/image" Target="../media/image700.png"/><Relationship Id="rId48" Type="http://schemas.openxmlformats.org/officeDocument/2006/relationships/customXml" Target="../ink/ink763.xml"/><Relationship Id="rId69" Type="http://schemas.openxmlformats.org/officeDocument/2006/relationships/image" Target="../media/image720.png"/><Relationship Id="rId113" Type="http://schemas.openxmlformats.org/officeDocument/2006/relationships/image" Target="../media/image740.png"/><Relationship Id="rId134" Type="http://schemas.openxmlformats.org/officeDocument/2006/relationships/image" Target="../media/image750.png"/><Relationship Id="rId80" Type="http://schemas.openxmlformats.org/officeDocument/2006/relationships/image" Target="../media/image725.png"/><Relationship Id="rId155" Type="http://schemas.openxmlformats.org/officeDocument/2006/relationships/customXml" Target="../ink/ink818.xml"/><Relationship Id="rId176" Type="http://schemas.openxmlformats.org/officeDocument/2006/relationships/image" Target="../media/image770.png"/><Relationship Id="rId197" Type="http://schemas.openxmlformats.org/officeDocument/2006/relationships/customXml" Target="../ink/ink840.xml"/><Relationship Id="rId201" Type="http://schemas.openxmlformats.org/officeDocument/2006/relationships/customXml" Target="../ink/ink842.xml"/><Relationship Id="rId222" Type="http://schemas.openxmlformats.org/officeDocument/2006/relationships/image" Target="../media/image793.png"/><Relationship Id="rId243" Type="http://schemas.openxmlformats.org/officeDocument/2006/relationships/customXml" Target="../ink/ink863.xml"/><Relationship Id="rId264" Type="http://schemas.openxmlformats.org/officeDocument/2006/relationships/image" Target="../media/image814.png"/><Relationship Id="rId17" Type="http://schemas.openxmlformats.org/officeDocument/2006/relationships/image" Target="../media/image695.png"/><Relationship Id="rId38" Type="http://schemas.openxmlformats.org/officeDocument/2006/relationships/customXml" Target="../ink/ink758.xml"/><Relationship Id="rId59" Type="http://schemas.openxmlformats.org/officeDocument/2006/relationships/image" Target="../media/image715.png"/><Relationship Id="rId103" Type="http://schemas.openxmlformats.org/officeDocument/2006/relationships/image" Target="../media/image735.png"/><Relationship Id="rId124" Type="http://schemas.openxmlformats.org/officeDocument/2006/relationships/image" Target="../media/image745.png"/><Relationship Id="rId70" Type="http://schemas.openxmlformats.org/officeDocument/2006/relationships/customXml" Target="../ink/ink774.xml"/><Relationship Id="rId91" Type="http://schemas.openxmlformats.org/officeDocument/2006/relationships/image" Target="../media/image730.png"/><Relationship Id="rId145" Type="http://schemas.openxmlformats.org/officeDocument/2006/relationships/customXml" Target="../ink/ink813.xml"/><Relationship Id="rId166" Type="http://schemas.openxmlformats.org/officeDocument/2006/relationships/customXml" Target="../ink/ink824.xml"/><Relationship Id="rId187" Type="http://schemas.openxmlformats.org/officeDocument/2006/relationships/customXml" Target="../ink/ink83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88.png"/><Relationship Id="rId233" Type="http://schemas.openxmlformats.org/officeDocument/2006/relationships/customXml" Target="../ink/ink858.xml"/><Relationship Id="rId254" Type="http://schemas.openxmlformats.org/officeDocument/2006/relationships/image" Target="../media/image809.png"/><Relationship Id="rId28" Type="http://schemas.openxmlformats.org/officeDocument/2006/relationships/customXml" Target="../ink/ink753.xml"/><Relationship Id="rId49" Type="http://schemas.openxmlformats.org/officeDocument/2006/relationships/image" Target="../media/image711.png"/><Relationship Id="rId114" Type="http://schemas.openxmlformats.org/officeDocument/2006/relationships/customXml" Target="../ink/ink797.xml"/><Relationship Id="rId275" Type="http://schemas.openxmlformats.org/officeDocument/2006/relationships/customXml" Target="../ink/ink879.xml"/><Relationship Id="rId60" Type="http://schemas.openxmlformats.org/officeDocument/2006/relationships/customXml" Target="../ink/ink769.xml"/><Relationship Id="rId81" Type="http://schemas.openxmlformats.org/officeDocument/2006/relationships/customXml" Target="../ink/ink780.xml"/><Relationship Id="rId135" Type="http://schemas.openxmlformats.org/officeDocument/2006/relationships/customXml" Target="../ink/ink808.xml"/><Relationship Id="rId156" Type="http://schemas.openxmlformats.org/officeDocument/2006/relationships/image" Target="../media/image761.png"/><Relationship Id="rId177" Type="http://schemas.openxmlformats.org/officeDocument/2006/relationships/customXml" Target="../ink/ink830.xml"/><Relationship Id="rId198" Type="http://schemas.openxmlformats.org/officeDocument/2006/relationships/image" Target="../media/image781.png"/><Relationship Id="rId202" Type="http://schemas.openxmlformats.org/officeDocument/2006/relationships/image" Target="../media/image783.png"/><Relationship Id="rId223" Type="http://schemas.openxmlformats.org/officeDocument/2006/relationships/customXml" Target="../ink/ink853.xml"/><Relationship Id="rId244" Type="http://schemas.openxmlformats.org/officeDocument/2006/relationships/image" Target="../media/image804.png"/><Relationship Id="rId18" Type="http://schemas.openxmlformats.org/officeDocument/2006/relationships/customXml" Target="../ink/ink748.xml"/><Relationship Id="rId39" Type="http://schemas.openxmlformats.org/officeDocument/2006/relationships/image" Target="../media/image706.png"/><Relationship Id="rId265" Type="http://schemas.openxmlformats.org/officeDocument/2006/relationships/customXml" Target="../ink/ink874.xml"/><Relationship Id="rId50" Type="http://schemas.openxmlformats.org/officeDocument/2006/relationships/customXml" Target="../ink/ink764.xml"/><Relationship Id="rId104" Type="http://schemas.openxmlformats.org/officeDocument/2006/relationships/customXml" Target="../ink/ink792.xml"/><Relationship Id="rId125" Type="http://schemas.openxmlformats.org/officeDocument/2006/relationships/customXml" Target="../ink/ink803.xml"/><Relationship Id="rId146" Type="http://schemas.openxmlformats.org/officeDocument/2006/relationships/image" Target="../media/image756.png"/><Relationship Id="rId167" Type="http://schemas.openxmlformats.org/officeDocument/2006/relationships/customXml" Target="../ink/ink825.xml"/><Relationship Id="rId188" Type="http://schemas.openxmlformats.org/officeDocument/2006/relationships/image" Target="../media/image776.png"/><Relationship Id="rId71" Type="http://schemas.openxmlformats.org/officeDocument/2006/relationships/image" Target="../media/image721.png"/><Relationship Id="rId92" Type="http://schemas.openxmlformats.org/officeDocument/2006/relationships/customXml" Target="../ink/ink786.xml"/><Relationship Id="rId213" Type="http://schemas.openxmlformats.org/officeDocument/2006/relationships/customXml" Target="../ink/ink848.xml"/><Relationship Id="rId234" Type="http://schemas.openxmlformats.org/officeDocument/2006/relationships/image" Target="../media/image799.png"/><Relationship Id="rId2" Type="http://schemas.openxmlformats.org/officeDocument/2006/relationships/customXml" Target="../ink/ink740.xml"/><Relationship Id="rId29" Type="http://schemas.openxmlformats.org/officeDocument/2006/relationships/image" Target="../media/image701.png"/><Relationship Id="rId255" Type="http://schemas.openxmlformats.org/officeDocument/2006/relationships/customXml" Target="../ink/ink869.xml"/><Relationship Id="rId276" Type="http://schemas.openxmlformats.org/officeDocument/2006/relationships/image" Target="../media/image820.png"/><Relationship Id="rId40" Type="http://schemas.openxmlformats.org/officeDocument/2006/relationships/customXml" Target="../ink/ink759.xml"/><Relationship Id="rId115" Type="http://schemas.openxmlformats.org/officeDocument/2006/relationships/image" Target="../media/image741.png"/><Relationship Id="rId136" Type="http://schemas.openxmlformats.org/officeDocument/2006/relationships/image" Target="../media/image751.png"/><Relationship Id="rId157" Type="http://schemas.openxmlformats.org/officeDocument/2006/relationships/customXml" Target="../ink/ink819.xml"/><Relationship Id="rId178" Type="http://schemas.openxmlformats.org/officeDocument/2006/relationships/image" Target="../media/image771.png"/><Relationship Id="rId61" Type="http://schemas.openxmlformats.org/officeDocument/2006/relationships/image" Target="../media/image716.png"/><Relationship Id="rId82" Type="http://schemas.openxmlformats.org/officeDocument/2006/relationships/image" Target="../media/image726.png"/><Relationship Id="rId199" Type="http://schemas.openxmlformats.org/officeDocument/2006/relationships/customXml" Target="../ink/ink841.xml"/><Relationship Id="rId203" Type="http://schemas.openxmlformats.org/officeDocument/2006/relationships/customXml" Target="../ink/ink843.xml"/><Relationship Id="rId19" Type="http://schemas.openxmlformats.org/officeDocument/2006/relationships/image" Target="../media/image696.png"/><Relationship Id="rId224" Type="http://schemas.openxmlformats.org/officeDocument/2006/relationships/image" Target="../media/image794.png"/><Relationship Id="rId245" Type="http://schemas.openxmlformats.org/officeDocument/2006/relationships/customXml" Target="../ink/ink864.xml"/><Relationship Id="rId266" Type="http://schemas.openxmlformats.org/officeDocument/2006/relationships/image" Target="../media/image815.png"/><Relationship Id="rId30" Type="http://schemas.openxmlformats.org/officeDocument/2006/relationships/customXml" Target="../ink/ink754.xml"/><Relationship Id="rId105" Type="http://schemas.openxmlformats.org/officeDocument/2006/relationships/image" Target="../media/image736.png"/><Relationship Id="rId126" Type="http://schemas.openxmlformats.org/officeDocument/2006/relationships/image" Target="../media/image746.png"/><Relationship Id="rId147" Type="http://schemas.openxmlformats.org/officeDocument/2006/relationships/customXml" Target="../ink/ink814.xml"/><Relationship Id="rId168" Type="http://schemas.openxmlformats.org/officeDocument/2006/relationships/image" Target="../media/image766.png"/><Relationship Id="rId51" Type="http://schemas.openxmlformats.org/officeDocument/2006/relationships/image" Target="../media/image712.png"/><Relationship Id="rId72" Type="http://schemas.openxmlformats.org/officeDocument/2006/relationships/customXml" Target="../ink/ink775.xml"/><Relationship Id="rId93" Type="http://schemas.openxmlformats.org/officeDocument/2006/relationships/image" Target="../media/image486.png"/><Relationship Id="rId189" Type="http://schemas.openxmlformats.org/officeDocument/2006/relationships/customXml" Target="../ink/ink836.xml"/><Relationship Id="rId3" Type="http://schemas.openxmlformats.org/officeDocument/2006/relationships/image" Target="../media/image688.png"/><Relationship Id="rId214" Type="http://schemas.openxmlformats.org/officeDocument/2006/relationships/image" Target="../media/image789.png"/><Relationship Id="rId235" Type="http://schemas.openxmlformats.org/officeDocument/2006/relationships/customXml" Target="../ink/ink859.xml"/><Relationship Id="rId256" Type="http://schemas.openxmlformats.org/officeDocument/2006/relationships/image" Target="../media/image810.png"/><Relationship Id="rId277" Type="http://schemas.openxmlformats.org/officeDocument/2006/relationships/customXml" Target="../ink/ink880.xml"/><Relationship Id="rId116" Type="http://schemas.openxmlformats.org/officeDocument/2006/relationships/customXml" Target="../ink/ink798.xml"/><Relationship Id="rId137" Type="http://schemas.openxmlformats.org/officeDocument/2006/relationships/customXml" Target="../ink/ink809.xml"/><Relationship Id="rId158" Type="http://schemas.openxmlformats.org/officeDocument/2006/relationships/image" Target="../media/image762.png"/><Relationship Id="rId20" Type="http://schemas.openxmlformats.org/officeDocument/2006/relationships/customXml" Target="../ink/ink749.xml"/><Relationship Id="rId41" Type="http://schemas.openxmlformats.org/officeDocument/2006/relationships/image" Target="../media/image707.png"/><Relationship Id="rId62" Type="http://schemas.openxmlformats.org/officeDocument/2006/relationships/customXml" Target="../ink/ink770.xml"/><Relationship Id="rId83" Type="http://schemas.openxmlformats.org/officeDocument/2006/relationships/customXml" Target="../ink/ink781.xml"/><Relationship Id="rId179" Type="http://schemas.openxmlformats.org/officeDocument/2006/relationships/customXml" Target="../ink/ink831.xml"/><Relationship Id="rId190" Type="http://schemas.openxmlformats.org/officeDocument/2006/relationships/image" Target="../media/image777.png"/><Relationship Id="rId204" Type="http://schemas.openxmlformats.org/officeDocument/2006/relationships/image" Target="../media/image784.png"/><Relationship Id="rId225" Type="http://schemas.openxmlformats.org/officeDocument/2006/relationships/customXml" Target="../ink/ink854.xml"/><Relationship Id="rId246" Type="http://schemas.openxmlformats.org/officeDocument/2006/relationships/image" Target="../media/image805.png"/><Relationship Id="rId267" Type="http://schemas.openxmlformats.org/officeDocument/2006/relationships/customXml" Target="../ink/ink875.xml"/><Relationship Id="rId106" Type="http://schemas.openxmlformats.org/officeDocument/2006/relationships/customXml" Target="../ink/ink793.xml"/><Relationship Id="rId127" Type="http://schemas.openxmlformats.org/officeDocument/2006/relationships/customXml" Target="../ink/ink804.xml"/><Relationship Id="rId10" Type="http://schemas.openxmlformats.org/officeDocument/2006/relationships/customXml" Target="../ink/ink744.xml"/><Relationship Id="rId31" Type="http://schemas.openxmlformats.org/officeDocument/2006/relationships/image" Target="../media/image702.png"/><Relationship Id="rId52" Type="http://schemas.openxmlformats.org/officeDocument/2006/relationships/customXml" Target="../ink/ink765.xml"/><Relationship Id="rId73" Type="http://schemas.openxmlformats.org/officeDocument/2006/relationships/image" Target="../media/image722.png"/><Relationship Id="rId94" Type="http://schemas.openxmlformats.org/officeDocument/2006/relationships/customXml" Target="../ink/ink787.xml"/><Relationship Id="rId148" Type="http://schemas.openxmlformats.org/officeDocument/2006/relationships/image" Target="../media/image757.png"/><Relationship Id="rId169" Type="http://schemas.openxmlformats.org/officeDocument/2006/relationships/customXml" Target="../ink/ink826.xml"/><Relationship Id="rId4" Type="http://schemas.openxmlformats.org/officeDocument/2006/relationships/customXml" Target="../ink/ink741.xml"/><Relationship Id="rId180" Type="http://schemas.openxmlformats.org/officeDocument/2006/relationships/image" Target="../media/image772.png"/><Relationship Id="rId215" Type="http://schemas.openxmlformats.org/officeDocument/2006/relationships/customXml" Target="../ink/ink849.xml"/><Relationship Id="rId236" Type="http://schemas.openxmlformats.org/officeDocument/2006/relationships/image" Target="../media/image800.png"/><Relationship Id="rId257" Type="http://schemas.openxmlformats.org/officeDocument/2006/relationships/customXml" Target="../ink/ink870.xml"/><Relationship Id="rId278" Type="http://schemas.openxmlformats.org/officeDocument/2006/relationships/customXml" Target="../ink/ink881.xml"/><Relationship Id="rId42" Type="http://schemas.openxmlformats.org/officeDocument/2006/relationships/customXml" Target="../ink/ink760.xml"/><Relationship Id="rId84" Type="http://schemas.openxmlformats.org/officeDocument/2006/relationships/customXml" Target="../ink/ink782.xml"/><Relationship Id="rId138" Type="http://schemas.openxmlformats.org/officeDocument/2006/relationships/image" Target="../media/image752.png"/><Relationship Id="rId191" Type="http://schemas.openxmlformats.org/officeDocument/2006/relationships/customXml" Target="../ink/ink837.xml"/><Relationship Id="rId205" Type="http://schemas.openxmlformats.org/officeDocument/2006/relationships/customXml" Target="../ink/ink844.xml"/><Relationship Id="rId247" Type="http://schemas.openxmlformats.org/officeDocument/2006/relationships/customXml" Target="../ink/ink865.xml"/><Relationship Id="rId107" Type="http://schemas.openxmlformats.org/officeDocument/2006/relationships/image" Target="../media/image737.png"/><Relationship Id="rId11" Type="http://schemas.openxmlformats.org/officeDocument/2006/relationships/image" Target="../media/image692.png"/><Relationship Id="rId53" Type="http://schemas.openxmlformats.org/officeDocument/2006/relationships/image" Target="../media/image713.png"/><Relationship Id="rId149" Type="http://schemas.openxmlformats.org/officeDocument/2006/relationships/customXml" Target="../ink/ink815.xml"/><Relationship Id="rId95" Type="http://schemas.openxmlformats.org/officeDocument/2006/relationships/image" Target="../media/image731.png"/><Relationship Id="rId160" Type="http://schemas.openxmlformats.org/officeDocument/2006/relationships/customXml" Target="../ink/ink821.xml"/><Relationship Id="rId216" Type="http://schemas.openxmlformats.org/officeDocument/2006/relationships/image" Target="../media/image79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3.png"/><Relationship Id="rId299" Type="http://schemas.openxmlformats.org/officeDocument/2006/relationships/customXml" Target="../ink/ink1036.xml"/><Relationship Id="rId21" Type="http://schemas.openxmlformats.org/officeDocument/2006/relationships/image" Target="../media/image828.png"/><Relationship Id="rId63" Type="http://schemas.openxmlformats.org/officeDocument/2006/relationships/image" Target="../media/image848.png"/><Relationship Id="rId159" Type="http://schemas.openxmlformats.org/officeDocument/2006/relationships/image" Target="../media/image893.png"/><Relationship Id="rId324" Type="http://schemas.openxmlformats.org/officeDocument/2006/relationships/image" Target="../media/image972.png"/><Relationship Id="rId366" Type="http://schemas.openxmlformats.org/officeDocument/2006/relationships/customXml" Target="../ink/ink1071.xml"/><Relationship Id="rId170" Type="http://schemas.openxmlformats.org/officeDocument/2006/relationships/customXml" Target="../ink/ink969.xml"/><Relationship Id="rId226" Type="http://schemas.openxmlformats.org/officeDocument/2006/relationships/customXml" Target="../ink/ink998.xml"/><Relationship Id="rId433" Type="http://schemas.openxmlformats.org/officeDocument/2006/relationships/customXml" Target="../ink/ink1105.xml"/><Relationship Id="rId268" Type="http://schemas.openxmlformats.org/officeDocument/2006/relationships/customXml" Target="../ink/ink1020.xml"/><Relationship Id="rId32" Type="http://schemas.openxmlformats.org/officeDocument/2006/relationships/customXml" Target="../ink/ink897.xml"/><Relationship Id="rId74" Type="http://schemas.openxmlformats.org/officeDocument/2006/relationships/image" Target="../media/image853.png"/><Relationship Id="rId128" Type="http://schemas.openxmlformats.org/officeDocument/2006/relationships/customXml" Target="../ink/ink947.xml"/><Relationship Id="rId335" Type="http://schemas.openxmlformats.org/officeDocument/2006/relationships/customXml" Target="../ink/ink1055.xml"/><Relationship Id="rId377" Type="http://schemas.openxmlformats.org/officeDocument/2006/relationships/image" Target="../media/image997.png"/><Relationship Id="rId5" Type="http://schemas.openxmlformats.org/officeDocument/2006/relationships/image" Target="../media/image710.png"/><Relationship Id="rId181" Type="http://schemas.openxmlformats.org/officeDocument/2006/relationships/customXml" Target="../ink/ink975.xml"/><Relationship Id="rId237" Type="http://schemas.openxmlformats.org/officeDocument/2006/relationships/customXml" Target="../ink/ink1004.xml"/><Relationship Id="rId402" Type="http://schemas.openxmlformats.org/officeDocument/2006/relationships/customXml" Target="../ink/ink1089.xml"/><Relationship Id="rId279" Type="http://schemas.openxmlformats.org/officeDocument/2006/relationships/image" Target="../media/image951.png"/><Relationship Id="rId43" Type="http://schemas.openxmlformats.org/officeDocument/2006/relationships/image" Target="../media/image838.png"/><Relationship Id="rId139" Type="http://schemas.openxmlformats.org/officeDocument/2006/relationships/customXml" Target="../ink/ink953.xml"/><Relationship Id="rId290" Type="http://schemas.openxmlformats.org/officeDocument/2006/relationships/image" Target="../media/image956.png"/><Relationship Id="rId304" Type="http://schemas.openxmlformats.org/officeDocument/2006/relationships/image" Target="../media/image963.png"/><Relationship Id="rId346" Type="http://schemas.openxmlformats.org/officeDocument/2006/relationships/customXml" Target="../ink/ink1061.xml"/><Relationship Id="rId388" Type="http://schemas.openxmlformats.org/officeDocument/2006/relationships/customXml" Target="../ink/ink1082.xml"/><Relationship Id="rId85" Type="http://schemas.openxmlformats.org/officeDocument/2006/relationships/customXml" Target="../ink/ink925.xml"/><Relationship Id="rId150" Type="http://schemas.openxmlformats.org/officeDocument/2006/relationships/image" Target="../media/image889.png"/><Relationship Id="rId192" Type="http://schemas.openxmlformats.org/officeDocument/2006/relationships/image" Target="../media/image909.png"/><Relationship Id="rId206" Type="http://schemas.openxmlformats.org/officeDocument/2006/relationships/customXml" Target="../ink/ink988.xml"/><Relationship Id="rId413" Type="http://schemas.openxmlformats.org/officeDocument/2006/relationships/image" Target="../media/image1015.png"/><Relationship Id="rId248" Type="http://schemas.openxmlformats.org/officeDocument/2006/relationships/image" Target="../media/image936.png"/><Relationship Id="rId12" Type="http://schemas.openxmlformats.org/officeDocument/2006/relationships/customXml" Target="../ink/ink887.xml"/><Relationship Id="rId108" Type="http://schemas.openxmlformats.org/officeDocument/2006/relationships/customXml" Target="../ink/ink937.xml"/><Relationship Id="rId315" Type="http://schemas.openxmlformats.org/officeDocument/2006/relationships/image" Target="../media/image968.png"/><Relationship Id="rId357" Type="http://schemas.openxmlformats.org/officeDocument/2006/relationships/image" Target="../media/image988.png"/><Relationship Id="rId54" Type="http://schemas.openxmlformats.org/officeDocument/2006/relationships/customXml" Target="../ink/ink909.xml"/><Relationship Id="rId96" Type="http://schemas.openxmlformats.org/officeDocument/2006/relationships/customXml" Target="../ink/ink931.xml"/><Relationship Id="rId161" Type="http://schemas.openxmlformats.org/officeDocument/2006/relationships/image" Target="../media/image894.png"/><Relationship Id="rId217" Type="http://schemas.openxmlformats.org/officeDocument/2006/relationships/image" Target="../media/image921.png"/><Relationship Id="rId399" Type="http://schemas.openxmlformats.org/officeDocument/2006/relationships/image" Target="../media/image1008.png"/><Relationship Id="rId259" Type="http://schemas.openxmlformats.org/officeDocument/2006/relationships/customXml" Target="../ink/ink1015.xml"/><Relationship Id="rId424" Type="http://schemas.openxmlformats.org/officeDocument/2006/relationships/customXml" Target="../ink/ink1100.xml"/><Relationship Id="rId23" Type="http://schemas.openxmlformats.org/officeDocument/2006/relationships/image" Target="../media/image829.png"/><Relationship Id="rId119" Type="http://schemas.openxmlformats.org/officeDocument/2006/relationships/image" Target="../media/image874.png"/><Relationship Id="rId270" Type="http://schemas.openxmlformats.org/officeDocument/2006/relationships/customXml" Target="../ink/ink1021.xml"/><Relationship Id="rId326" Type="http://schemas.openxmlformats.org/officeDocument/2006/relationships/image" Target="../media/image973.png"/><Relationship Id="rId65" Type="http://schemas.openxmlformats.org/officeDocument/2006/relationships/image" Target="../media/image849.png"/><Relationship Id="rId130" Type="http://schemas.openxmlformats.org/officeDocument/2006/relationships/customXml" Target="../ink/ink948.xml"/><Relationship Id="rId368" Type="http://schemas.openxmlformats.org/officeDocument/2006/relationships/customXml" Target="../ink/ink1072.xml"/><Relationship Id="rId172" Type="http://schemas.openxmlformats.org/officeDocument/2006/relationships/customXml" Target="../ink/ink970.xml"/><Relationship Id="rId228" Type="http://schemas.openxmlformats.org/officeDocument/2006/relationships/customXml" Target="../ink/ink999.xml"/><Relationship Id="rId435" Type="http://schemas.openxmlformats.org/officeDocument/2006/relationships/customXml" Target="../ink/ink1106.xml"/><Relationship Id="rId281" Type="http://schemas.openxmlformats.org/officeDocument/2006/relationships/image" Target="../media/image952.png"/><Relationship Id="rId337" Type="http://schemas.openxmlformats.org/officeDocument/2006/relationships/customXml" Target="../ink/ink1056.xml"/><Relationship Id="rId34" Type="http://schemas.openxmlformats.org/officeDocument/2006/relationships/customXml" Target="../ink/ink898.xml"/><Relationship Id="rId76" Type="http://schemas.openxmlformats.org/officeDocument/2006/relationships/image" Target="../media/image854.png"/><Relationship Id="rId141" Type="http://schemas.openxmlformats.org/officeDocument/2006/relationships/customXml" Target="../ink/ink954.xml"/><Relationship Id="rId379" Type="http://schemas.openxmlformats.org/officeDocument/2006/relationships/image" Target="../media/image998.png"/><Relationship Id="rId7" Type="http://schemas.openxmlformats.org/officeDocument/2006/relationships/image" Target="../media/image822.png"/><Relationship Id="rId183" Type="http://schemas.openxmlformats.org/officeDocument/2006/relationships/customXml" Target="../ink/ink976.xml"/><Relationship Id="rId239" Type="http://schemas.openxmlformats.org/officeDocument/2006/relationships/customXml" Target="../ink/ink1005.xml"/><Relationship Id="rId390" Type="http://schemas.openxmlformats.org/officeDocument/2006/relationships/customXml" Target="../ink/ink1083.xml"/><Relationship Id="rId404" Type="http://schemas.openxmlformats.org/officeDocument/2006/relationships/customXml" Target="../ink/ink1090.xml"/><Relationship Id="rId250" Type="http://schemas.openxmlformats.org/officeDocument/2006/relationships/image" Target="../media/image937.png"/><Relationship Id="rId292" Type="http://schemas.openxmlformats.org/officeDocument/2006/relationships/image" Target="../media/image957.png"/><Relationship Id="rId306" Type="http://schemas.openxmlformats.org/officeDocument/2006/relationships/image" Target="../media/image964.png"/><Relationship Id="rId45" Type="http://schemas.openxmlformats.org/officeDocument/2006/relationships/image" Target="../media/image839.png"/><Relationship Id="rId87" Type="http://schemas.openxmlformats.org/officeDocument/2006/relationships/customXml" Target="../ink/ink926.xml"/><Relationship Id="rId110" Type="http://schemas.openxmlformats.org/officeDocument/2006/relationships/customXml" Target="../ink/ink938.xml"/><Relationship Id="rId348" Type="http://schemas.openxmlformats.org/officeDocument/2006/relationships/customXml" Target="../ink/ink1062.xml"/><Relationship Id="rId152" Type="http://schemas.openxmlformats.org/officeDocument/2006/relationships/customXml" Target="../ink/ink960.xml"/><Relationship Id="rId194" Type="http://schemas.openxmlformats.org/officeDocument/2006/relationships/image" Target="../media/image910.png"/><Relationship Id="rId208" Type="http://schemas.openxmlformats.org/officeDocument/2006/relationships/customXml" Target="../ink/ink989.xml"/><Relationship Id="rId415" Type="http://schemas.openxmlformats.org/officeDocument/2006/relationships/image" Target="../media/image1016.png"/><Relationship Id="rId261" Type="http://schemas.openxmlformats.org/officeDocument/2006/relationships/customXml" Target="../ink/ink1016.xml"/><Relationship Id="rId14" Type="http://schemas.openxmlformats.org/officeDocument/2006/relationships/customXml" Target="../ink/ink888.xml"/><Relationship Id="rId56" Type="http://schemas.openxmlformats.org/officeDocument/2006/relationships/customXml" Target="../ink/ink910.xml"/><Relationship Id="rId317" Type="http://schemas.openxmlformats.org/officeDocument/2006/relationships/customXml" Target="../ink/ink1046.xml"/><Relationship Id="rId359" Type="http://schemas.openxmlformats.org/officeDocument/2006/relationships/image" Target="../media/image989.png"/><Relationship Id="rId98" Type="http://schemas.openxmlformats.org/officeDocument/2006/relationships/customXml" Target="../ink/ink932.xml"/><Relationship Id="rId121" Type="http://schemas.openxmlformats.org/officeDocument/2006/relationships/image" Target="../media/image875.png"/><Relationship Id="rId163" Type="http://schemas.openxmlformats.org/officeDocument/2006/relationships/image" Target="../media/image895.png"/><Relationship Id="rId219" Type="http://schemas.openxmlformats.org/officeDocument/2006/relationships/image" Target="../media/image922.png"/><Relationship Id="rId370" Type="http://schemas.openxmlformats.org/officeDocument/2006/relationships/customXml" Target="../ink/ink1073.xml"/><Relationship Id="rId426" Type="http://schemas.openxmlformats.org/officeDocument/2006/relationships/customXml" Target="../ink/ink1101.xml"/><Relationship Id="rId230" Type="http://schemas.openxmlformats.org/officeDocument/2006/relationships/image" Target="../media/image927.png"/><Relationship Id="rId25" Type="http://schemas.openxmlformats.org/officeDocument/2006/relationships/image" Target="../media/image830.png"/><Relationship Id="rId67" Type="http://schemas.openxmlformats.org/officeDocument/2006/relationships/image" Target="../media/image850.png"/><Relationship Id="rId272" Type="http://schemas.openxmlformats.org/officeDocument/2006/relationships/customXml" Target="../ink/ink1022.xml"/><Relationship Id="rId328" Type="http://schemas.openxmlformats.org/officeDocument/2006/relationships/image" Target="../media/image974.png"/><Relationship Id="rId132" Type="http://schemas.openxmlformats.org/officeDocument/2006/relationships/customXml" Target="../ink/ink949.xml"/><Relationship Id="rId174" Type="http://schemas.openxmlformats.org/officeDocument/2006/relationships/customXml" Target="../ink/ink971.xml"/><Relationship Id="rId381" Type="http://schemas.openxmlformats.org/officeDocument/2006/relationships/image" Target="../media/image999.png"/><Relationship Id="rId241" Type="http://schemas.openxmlformats.org/officeDocument/2006/relationships/customXml" Target="../ink/ink1006.xml"/><Relationship Id="rId437" Type="http://schemas.openxmlformats.org/officeDocument/2006/relationships/customXml" Target="../ink/ink1107.xml"/><Relationship Id="rId36" Type="http://schemas.openxmlformats.org/officeDocument/2006/relationships/image" Target="../media/image835.png"/><Relationship Id="rId283" Type="http://schemas.openxmlformats.org/officeDocument/2006/relationships/image" Target="../media/image953.png"/><Relationship Id="rId339" Type="http://schemas.openxmlformats.org/officeDocument/2006/relationships/customXml" Target="../ink/ink1057.xml"/><Relationship Id="rId78" Type="http://schemas.openxmlformats.org/officeDocument/2006/relationships/image" Target="../media/image855.png"/><Relationship Id="rId101" Type="http://schemas.openxmlformats.org/officeDocument/2006/relationships/image" Target="../media/image866.png"/><Relationship Id="rId143" Type="http://schemas.openxmlformats.org/officeDocument/2006/relationships/customXml" Target="../ink/ink955.xml"/><Relationship Id="rId185" Type="http://schemas.openxmlformats.org/officeDocument/2006/relationships/customXml" Target="../ink/ink977.xml"/><Relationship Id="rId350" Type="http://schemas.openxmlformats.org/officeDocument/2006/relationships/customXml" Target="../ink/ink1063.xml"/><Relationship Id="rId406" Type="http://schemas.openxmlformats.org/officeDocument/2006/relationships/customXml" Target="../ink/ink1091.xml"/><Relationship Id="rId9" Type="http://schemas.openxmlformats.org/officeDocument/2006/relationships/image" Target="../media/image823.png"/><Relationship Id="rId210" Type="http://schemas.openxmlformats.org/officeDocument/2006/relationships/customXml" Target="../ink/ink990.xml"/><Relationship Id="rId392" Type="http://schemas.openxmlformats.org/officeDocument/2006/relationships/customXml" Target="../ink/ink1084.xml"/><Relationship Id="rId252" Type="http://schemas.openxmlformats.org/officeDocument/2006/relationships/image" Target="../media/image938.png"/><Relationship Id="rId294" Type="http://schemas.openxmlformats.org/officeDocument/2006/relationships/image" Target="../media/image958.png"/><Relationship Id="rId308" Type="http://schemas.openxmlformats.org/officeDocument/2006/relationships/image" Target="../media/image965.png"/><Relationship Id="rId47" Type="http://schemas.openxmlformats.org/officeDocument/2006/relationships/image" Target="../media/image840.png"/><Relationship Id="rId89" Type="http://schemas.openxmlformats.org/officeDocument/2006/relationships/customXml" Target="../ink/ink927.xml"/><Relationship Id="rId112" Type="http://schemas.openxmlformats.org/officeDocument/2006/relationships/customXml" Target="../ink/ink939.xml"/><Relationship Id="rId154" Type="http://schemas.openxmlformats.org/officeDocument/2006/relationships/customXml" Target="../ink/ink961.xml"/><Relationship Id="rId361" Type="http://schemas.openxmlformats.org/officeDocument/2006/relationships/image" Target="../media/image762.png"/><Relationship Id="rId196" Type="http://schemas.openxmlformats.org/officeDocument/2006/relationships/image" Target="../media/image911.png"/><Relationship Id="rId417" Type="http://schemas.openxmlformats.org/officeDocument/2006/relationships/image" Target="../media/image1017.png"/><Relationship Id="rId16" Type="http://schemas.openxmlformats.org/officeDocument/2006/relationships/customXml" Target="../ink/ink889.xml"/><Relationship Id="rId221" Type="http://schemas.openxmlformats.org/officeDocument/2006/relationships/image" Target="../media/image923.png"/><Relationship Id="rId263" Type="http://schemas.openxmlformats.org/officeDocument/2006/relationships/customXml" Target="../ink/ink1017.xml"/><Relationship Id="rId319" Type="http://schemas.openxmlformats.org/officeDocument/2006/relationships/customXml" Target="../ink/ink1047.xml"/><Relationship Id="rId58" Type="http://schemas.openxmlformats.org/officeDocument/2006/relationships/customXml" Target="../ink/ink911.xml"/><Relationship Id="rId123" Type="http://schemas.openxmlformats.org/officeDocument/2006/relationships/image" Target="../media/image876.png"/><Relationship Id="rId330" Type="http://schemas.openxmlformats.org/officeDocument/2006/relationships/image" Target="../media/image975.png"/><Relationship Id="rId165" Type="http://schemas.openxmlformats.org/officeDocument/2006/relationships/image" Target="../media/image896.png"/><Relationship Id="rId372" Type="http://schemas.openxmlformats.org/officeDocument/2006/relationships/customXml" Target="../ink/ink1074.xml"/><Relationship Id="rId428" Type="http://schemas.openxmlformats.org/officeDocument/2006/relationships/customXml" Target="../ink/ink1102.xml"/><Relationship Id="rId232" Type="http://schemas.openxmlformats.org/officeDocument/2006/relationships/image" Target="../media/image928.png"/><Relationship Id="rId274" Type="http://schemas.openxmlformats.org/officeDocument/2006/relationships/customXml" Target="../ink/ink1023.xml"/><Relationship Id="rId27" Type="http://schemas.openxmlformats.org/officeDocument/2006/relationships/image" Target="../media/image831.png"/><Relationship Id="rId69" Type="http://schemas.openxmlformats.org/officeDocument/2006/relationships/customXml" Target="../ink/ink917.xml"/><Relationship Id="rId134" Type="http://schemas.openxmlformats.org/officeDocument/2006/relationships/customXml" Target="../ink/ink950.xml"/><Relationship Id="rId80" Type="http://schemas.openxmlformats.org/officeDocument/2006/relationships/image" Target="../media/image856.png"/><Relationship Id="rId176" Type="http://schemas.openxmlformats.org/officeDocument/2006/relationships/image" Target="../media/image901.png"/><Relationship Id="rId341" Type="http://schemas.openxmlformats.org/officeDocument/2006/relationships/customXml" Target="../ink/ink1058.xml"/><Relationship Id="rId383" Type="http://schemas.openxmlformats.org/officeDocument/2006/relationships/image" Target="../media/image1000.png"/><Relationship Id="rId439" Type="http://schemas.openxmlformats.org/officeDocument/2006/relationships/customXml" Target="../ink/ink1108.xml"/><Relationship Id="rId201" Type="http://schemas.openxmlformats.org/officeDocument/2006/relationships/customXml" Target="../ink/ink985.xml"/><Relationship Id="rId243" Type="http://schemas.openxmlformats.org/officeDocument/2006/relationships/customXml" Target="../ink/ink1007.xml"/><Relationship Id="rId285" Type="http://schemas.openxmlformats.org/officeDocument/2006/relationships/image" Target="../media/image954.png"/><Relationship Id="rId38" Type="http://schemas.openxmlformats.org/officeDocument/2006/relationships/image" Target="../media/image836.png"/><Relationship Id="rId103" Type="http://schemas.openxmlformats.org/officeDocument/2006/relationships/image" Target="../media/image867.png"/><Relationship Id="rId310" Type="http://schemas.openxmlformats.org/officeDocument/2006/relationships/image" Target="../media/image966.png"/><Relationship Id="rId91" Type="http://schemas.openxmlformats.org/officeDocument/2006/relationships/customXml" Target="../ink/ink928.xml"/><Relationship Id="rId145" Type="http://schemas.openxmlformats.org/officeDocument/2006/relationships/customXml" Target="../ink/ink956.xml"/><Relationship Id="rId187" Type="http://schemas.openxmlformats.org/officeDocument/2006/relationships/customXml" Target="../ink/ink978.xml"/><Relationship Id="rId352" Type="http://schemas.openxmlformats.org/officeDocument/2006/relationships/customXml" Target="../ink/ink1064.xml"/><Relationship Id="rId394" Type="http://schemas.openxmlformats.org/officeDocument/2006/relationships/customXml" Target="../ink/ink1085.xml"/><Relationship Id="rId408" Type="http://schemas.openxmlformats.org/officeDocument/2006/relationships/customXml" Target="../ink/ink1092.xml"/><Relationship Id="rId212" Type="http://schemas.openxmlformats.org/officeDocument/2006/relationships/customXml" Target="../ink/ink991.xml"/><Relationship Id="rId254" Type="http://schemas.openxmlformats.org/officeDocument/2006/relationships/image" Target="../media/image939.png"/><Relationship Id="rId49" Type="http://schemas.openxmlformats.org/officeDocument/2006/relationships/image" Target="../media/image841.png"/><Relationship Id="rId114" Type="http://schemas.openxmlformats.org/officeDocument/2006/relationships/customXml" Target="../ink/ink940.xml"/><Relationship Id="rId296" Type="http://schemas.openxmlformats.org/officeDocument/2006/relationships/image" Target="../media/image959.png"/><Relationship Id="rId60" Type="http://schemas.openxmlformats.org/officeDocument/2006/relationships/customXml" Target="../ink/ink912.xml"/><Relationship Id="rId156" Type="http://schemas.openxmlformats.org/officeDocument/2006/relationships/customXml" Target="../ink/ink962.xml"/><Relationship Id="rId198" Type="http://schemas.openxmlformats.org/officeDocument/2006/relationships/image" Target="../media/image912.png"/><Relationship Id="rId321" Type="http://schemas.openxmlformats.org/officeDocument/2006/relationships/customXml" Target="../ink/ink1048.xml"/><Relationship Id="rId363" Type="http://schemas.openxmlformats.org/officeDocument/2006/relationships/image" Target="../media/image990.png"/><Relationship Id="rId419" Type="http://schemas.openxmlformats.org/officeDocument/2006/relationships/image" Target="../media/image1018.png"/><Relationship Id="rId202" Type="http://schemas.openxmlformats.org/officeDocument/2006/relationships/image" Target="../media/image914.png"/><Relationship Id="rId223" Type="http://schemas.openxmlformats.org/officeDocument/2006/relationships/image" Target="../media/image924.png"/><Relationship Id="rId244" Type="http://schemas.openxmlformats.org/officeDocument/2006/relationships/image" Target="../media/image934.png"/><Relationship Id="rId430" Type="http://schemas.openxmlformats.org/officeDocument/2006/relationships/customXml" Target="../ink/ink1103.xml"/><Relationship Id="rId18" Type="http://schemas.openxmlformats.org/officeDocument/2006/relationships/customXml" Target="../ink/ink890.xml"/><Relationship Id="rId39" Type="http://schemas.openxmlformats.org/officeDocument/2006/relationships/customXml" Target="../ink/ink901.xml"/><Relationship Id="rId265" Type="http://schemas.openxmlformats.org/officeDocument/2006/relationships/customXml" Target="../ink/ink1018.xml"/><Relationship Id="rId286" Type="http://schemas.openxmlformats.org/officeDocument/2006/relationships/customXml" Target="../ink/ink1029.xml"/><Relationship Id="rId50" Type="http://schemas.openxmlformats.org/officeDocument/2006/relationships/customXml" Target="../ink/ink907.xml"/><Relationship Id="rId104" Type="http://schemas.openxmlformats.org/officeDocument/2006/relationships/customXml" Target="../ink/ink935.xml"/><Relationship Id="rId125" Type="http://schemas.openxmlformats.org/officeDocument/2006/relationships/image" Target="../media/image877.png"/><Relationship Id="rId146" Type="http://schemas.openxmlformats.org/officeDocument/2006/relationships/image" Target="../media/image887.png"/><Relationship Id="rId167" Type="http://schemas.openxmlformats.org/officeDocument/2006/relationships/image" Target="../media/image897.png"/><Relationship Id="rId188" Type="http://schemas.openxmlformats.org/officeDocument/2006/relationships/image" Target="../media/image907.png"/><Relationship Id="rId311" Type="http://schemas.openxmlformats.org/officeDocument/2006/relationships/customXml" Target="../ink/ink1042.xml"/><Relationship Id="rId332" Type="http://schemas.openxmlformats.org/officeDocument/2006/relationships/image" Target="../media/image976.png"/><Relationship Id="rId353" Type="http://schemas.openxmlformats.org/officeDocument/2006/relationships/image" Target="../media/image986.png"/><Relationship Id="rId374" Type="http://schemas.openxmlformats.org/officeDocument/2006/relationships/customXml" Target="../ink/ink1075.xml"/><Relationship Id="rId395" Type="http://schemas.openxmlformats.org/officeDocument/2006/relationships/image" Target="../media/image1006.png"/><Relationship Id="rId409" Type="http://schemas.openxmlformats.org/officeDocument/2006/relationships/image" Target="../media/image1013.png"/><Relationship Id="rId71" Type="http://schemas.openxmlformats.org/officeDocument/2006/relationships/customXml" Target="../ink/ink918.xml"/><Relationship Id="rId92" Type="http://schemas.openxmlformats.org/officeDocument/2006/relationships/customXml" Target="../ink/ink929.xml"/><Relationship Id="rId213" Type="http://schemas.openxmlformats.org/officeDocument/2006/relationships/image" Target="../media/image919.png"/><Relationship Id="rId234" Type="http://schemas.openxmlformats.org/officeDocument/2006/relationships/image" Target="../media/image929.png"/><Relationship Id="rId420" Type="http://schemas.openxmlformats.org/officeDocument/2006/relationships/customXml" Target="../ink/ink1098.xml"/><Relationship Id="rId2" Type="http://schemas.openxmlformats.org/officeDocument/2006/relationships/customXml" Target="../ink/ink882.xml"/><Relationship Id="rId29" Type="http://schemas.openxmlformats.org/officeDocument/2006/relationships/image" Target="../media/image832.png"/><Relationship Id="rId255" Type="http://schemas.openxmlformats.org/officeDocument/2006/relationships/customXml" Target="../ink/ink1013.xml"/><Relationship Id="rId276" Type="http://schemas.openxmlformats.org/officeDocument/2006/relationships/customXml" Target="../ink/ink1024.xml"/><Relationship Id="rId297" Type="http://schemas.openxmlformats.org/officeDocument/2006/relationships/customXml" Target="../ink/ink1035.xml"/><Relationship Id="rId441" Type="http://schemas.openxmlformats.org/officeDocument/2006/relationships/customXml" Target="../ink/ink1109.xml"/><Relationship Id="rId40" Type="http://schemas.openxmlformats.org/officeDocument/2006/relationships/image" Target="../media/image837.png"/><Relationship Id="rId115" Type="http://schemas.openxmlformats.org/officeDocument/2006/relationships/image" Target="../media/image872.png"/><Relationship Id="rId136" Type="http://schemas.openxmlformats.org/officeDocument/2006/relationships/image" Target="../media/image882.png"/><Relationship Id="rId157" Type="http://schemas.openxmlformats.org/officeDocument/2006/relationships/image" Target="../media/image892.png"/><Relationship Id="rId178" Type="http://schemas.openxmlformats.org/officeDocument/2006/relationships/image" Target="../media/image902.png"/><Relationship Id="rId301" Type="http://schemas.openxmlformats.org/officeDocument/2006/relationships/customXml" Target="../ink/ink1037.xml"/><Relationship Id="rId322" Type="http://schemas.openxmlformats.org/officeDocument/2006/relationships/image" Target="../media/image971.png"/><Relationship Id="rId343" Type="http://schemas.openxmlformats.org/officeDocument/2006/relationships/image" Target="../media/image981.png"/><Relationship Id="rId364" Type="http://schemas.openxmlformats.org/officeDocument/2006/relationships/customXml" Target="../ink/ink1070.xml"/><Relationship Id="rId61" Type="http://schemas.openxmlformats.org/officeDocument/2006/relationships/image" Target="../media/image847.png"/><Relationship Id="rId82" Type="http://schemas.openxmlformats.org/officeDocument/2006/relationships/image" Target="../media/image857.png"/><Relationship Id="rId199" Type="http://schemas.openxmlformats.org/officeDocument/2006/relationships/customXml" Target="../ink/ink984.xml"/><Relationship Id="rId203" Type="http://schemas.openxmlformats.org/officeDocument/2006/relationships/customXml" Target="../ink/ink986.xml"/><Relationship Id="rId385" Type="http://schemas.openxmlformats.org/officeDocument/2006/relationships/image" Target="../media/image1001.png"/><Relationship Id="rId19" Type="http://schemas.openxmlformats.org/officeDocument/2006/relationships/image" Target="../media/image827.png"/><Relationship Id="rId224" Type="http://schemas.openxmlformats.org/officeDocument/2006/relationships/customXml" Target="../ink/ink997.xml"/><Relationship Id="rId245" Type="http://schemas.openxmlformats.org/officeDocument/2006/relationships/customXml" Target="../ink/ink1008.xml"/><Relationship Id="rId266" Type="http://schemas.openxmlformats.org/officeDocument/2006/relationships/customXml" Target="../ink/ink1019.xml"/><Relationship Id="rId287" Type="http://schemas.openxmlformats.org/officeDocument/2006/relationships/customXml" Target="../ink/ink1030.xml"/><Relationship Id="rId410" Type="http://schemas.openxmlformats.org/officeDocument/2006/relationships/customXml" Target="../ink/ink1093.xml"/><Relationship Id="rId431" Type="http://schemas.openxmlformats.org/officeDocument/2006/relationships/image" Target="../media/image1024.png"/><Relationship Id="rId30" Type="http://schemas.openxmlformats.org/officeDocument/2006/relationships/customXml" Target="../ink/ink896.xml"/><Relationship Id="rId105" Type="http://schemas.openxmlformats.org/officeDocument/2006/relationships/image" Target="../media/image868.png"/><Relationship Id="rId126" Type="http://schemas.openxmlformats.org/officeDocument/2006/relationships/customXml" Target="../ink/ink946.xml"/><Relationship Id="rId147" Type="http://schemas.openxmlformats.org/officeDocument/2006/relationships/customXml" Target="../ink/ink957.xml"/><Relationship Id="rId168" Type="http://schemas.openxmlformats.org/officeDocument/2006/relationships/customXml" Target="../ink/ink968.xml"/><Relationship Id="rId312" Type="http://schemas.openxmlformats.org/officeDocument/2006/relationships/image" Target="../media/image967.png"/><Relationship Id="rId333" Type="http://schemas.openxmlformats.org/officeDocument/2006/relationships/customXml" Target="../ink/ink1054.xml"/><Relationship Id="rId354" Type="http://schemas.openxmlformats.org/officeDocument/2006/relationships/customXml" Target="../ink/ink1065.xml"/><Relationship Id="rId51" Type="http://schemas.openxmlformats.org/officeDocument/2006/relationships/image" Target="../media/image842.png"/><Relationship Id="rId72" Type="http://schemas.openxmlformats.org/officeDocument/2006/relationships/image" Target="../media/image852.png"/><Relationship Id="rId93" Type="http://schemas.openxmlformats.org/officeDocument/2006/relationships/image" Target="../media/image862.png"/><Relationship Id="rId189" Type="http://schemas.openxmlformats.org/officeDocument/2006/relationships/customXml" Target="../ink/ink979.xml"/><Relationship Id="rId375" Type="http://schemas.openxmlformats.org/officeDocument/2006/relationships/image" Target="../media/image996.png"/><Relationship Id="rId396" Type="http://schemas.openxmlformats.org/officeDocument/2006/relationships/customXml" Target="../ink/ink1086.xml"/><Relationship Id="rId3" Type="http://schemas.openxmlformats.org/officeDocument/2006/relationships/image" Target="../media/image709.png"/><Relationship Id="rId214" Type="http://schemas.openxmlformats.org/officeDocument/2006/relationships/customXml" Target="../ink/ink992.xml"/><Relationship Id="rId235" Type="http://schemas.openxmlformats.org/officeDocument/2006/relationships/customXml" Target="../ink/ink1003.xml"/><Relationship Id="rId256" Type="http://schemas.openxmlformats.org/officeDocument/2006/relationships/image" Target="../media/image940.png"/><Relationship Id="rId277" Type="http://schemas.openxmlformats.org/officeDocument/2006/relationships/image" Target="../media/image950.png"/><Relationship Id="rId298" Type="http://schemas.openxmlformats.org/officeDocument/2006/relationships/image" Target="../media/image960.png"/><Relationship Id="rId400" Type="http://schemas.openxmlformats.org/officeDocument/2006/relationships/customXml" Target="../ink/ink1088.xml"/><Relationship Id="rId421" Type="http://schemas.openxmlformats.org/officeDocument/2006/relationships/image" Target="../media/image1019.png"/><Relationship Id="rId442" Type="http://schemas.openxmlformats.org/officeDocument/2006/relationships/image" Target="../media/image1029.png"/><Relationship Id="rId116" Type="http://schemas.openxmlformats.org/officeDocument/2006/relationships/customXml" Target="../ink/ink941.xml"/><Relationship Id="rId137" Type="http://schemas.openxmlformats.org/officeDocument/2006/relationships/customXml" Target="../ink/ink952.xml"/><Relationship Id="rId158" Type="http://schemas.openxmlformats.org/officeDocument/2006/relationships/customXml" Target="../ink/ink963.xml"/><Relationship Id="rId302" Type="http://schemas.openxmlformats.org/officeDocument/2006/relationships/image" Target="../media/image962.png"/><Relationship Id="rId323" Type="http://schemas.openxmlformats.org/officeDocument/2006/relationships/customXml" Target="../ink/ink1049.xml"/><Relationship Id="rId344" Type="http://schemas.openxmlformats.org/officeDocument/2006/relationships/customXml" Target="../ink/ink1060.xml"/><Relationship Id="rId20" Type="http://schemas.openxmlformats.org/officeDocument/2006/relationships/customXml" Target="../ink/ink891.xml"/><Relationship Id="rId41" Type="http://schemas.openxmlformats.org/officeDocument/2006/relationships/customXml" Target="../ink/ink902.xml"/><Relationship Id="rId62" Type="http://schemas.openxmlformats.org/officeDocument/2006/relationships/customXml" Target="../ink/ink913.xml"/><Relationship Id="rId83" Type="http://schemas.openxmlformats.org/officeDocument/2006/relationships/customXml" Target="../ink/ink924.xml"/><Relationship Id="rId179" Type="http://schemas.openxmlformats.org/officeDocument/2006/relationships/customXml" Target="../ink/ink974.xml"/><Relationship Id="rId365" Type="http://schemas.openxmlformats.org/officeDocument/2006/relationships/image" Target="../media/image991.png"/><Relationship Id="rId386" Type="http://schemas.openxmlformats.org/officeDocument/2006/relationships/customXml" Target="../ink/ink1081.xml"/><Relationship Id="rId190" Type="http://schemas.openxmlformats.org/officeDocument/2006/relationships/image" Target="../media/image908.png"/><Relationship Id="rId204" Type="http://schemas.openxmlformats.org/officeDocument/2006/relationships/image" Target="../media/image915.png"/><Relationship Id="rId225" Type="http://schemas.openxmlformats.org/officeDocument/2006/relationships/image" Target="../media/image925.png"/><Relationship Id="rId246" Type="http://schemas.openxmlformats.org/officeDocument/2006/relationships/image" Target="../media/image935.png"/><Relationship Id="rId267" Type="http://schemas.openxmlformats.org/officeDocument/2006/relationships/image" Target="../media/image945.png"/><Relationship Id="rId288" Type="http://schemas.openxmlformats.org/officeDocument/2006/relationships/image" Target="../media/image955.png"/><Relationship Id="rId411" Type="http://schemas.openxmlformats.org/officeDocument/2006/relationships/image" Target="../media/image1014.png"/><Relationship Id="rId432" Type="http://schemas.openxmlformats.org/officeDocument/2006/relationships/customXml" Target="../ink/ink1104.xml"/><Relationship Id="rId106" Type="http://schemas.openxmlformats.org/officeDocument/2006/relationships/customXml" Target="../ink/ink936.xml"/><Relationship Id="rId127" Type="http://schemas.openxmlformats.org/officeDocument/2006/relationships/image" Target="../media/image878.png"/><Relationship Id="rId313" Type="http://schemas.openxmlformats.org/officeDocument/2006/relationships/customXml" Target="../ink/ink1043.xml"/><Relationship Id="rId10" Type="http://schemas.openxmlformats.org/officeDocument/2006/relationships/customXml" Target="../ink/ink886.xml"/><Relationship Id="rId31" Type="http://schemas.openxmlformats.org/officeDocument/2006/relationships/image" Target="../media/image833.png"/><Relationship Id="rId52" Type="http://schemas.openxmlformats.org/officeDocument/2006/relationships/customXml" Target="../ink/ink908.xml"/><Relationship Id="rId73" Type="http://schemas.openxmlformats.org/officeDocument/2006/relationships/customXml" Target="../ink/ink919.xml"/><Relationship Id="rId94" Type="http://schemas.openxmlformats.org/officeDocument/2006/relationships/customXml" Target="../ink/ink930.xml"/><Relationship Id="rId148" Type="http://schemas.openxmlformats.org/officeDocument/2006/relationships/image" Target="../media/image888.png"/><Relationship Id="rId169" Type="http://schemas.openxmlformats.org/officeDocument/2006/relationships/image" Target="../media/image898.png"/><Relationship Id="rId334" Type="http://schemas.openxmlformats.org/officeDocument/2006/relationships/image" Target="../media/image977.png"/><Relationship Id="rId355" Type="http://schemas.openxmlformats.org/officeDocument/2006/relationships/image" Target="../media/image987.png"/><Relationship Id="rId376" Type="http://schemas.openxmlformats.org/officeDocument/2006/relationships/customXml" Target="../ink/ink1076.xml"/><Relationship Id="rId397" Type="http://schemas.openxmlformats.org/officeDocument/2006/relationships/image" Target="../media/image1007.png"/><Relationship Id="rId4" Type="http://schemas.openxmlformats.org/officeDocument/2006/relationships/customXml" Target="../ink/ink883.xml"/><Relationship Id="rId180" Type="http://schemas.openxmlformats.org/officeDocument/2006/relationships/image" Target="../media/image903.png"/><Relationship Id="rId215" Type="http://schemas.openxmlformats.org/officeDocument/2006/relationships/image" Target="../media/image920.png"/><Relationship Id="rId236" Type="http://schemas.openxmlformats.org/officeDocument/2006/relationships/image" Target="../media/image930.png"/><Relationship Id="rId257" Type="http://schemas.openxmlformats.org/officeDocument/2006/relationships/customXml" Target="../ink/ink1014.xml"/><Relationship Id="rId278" Type="http://schemas.openxmlformats.org/officeDocument/2006/relationships/customXml" Target="../ink/ink1025.xml"/><Relationship Id="rId401" Type="http://schemas.openxmlformats.org/officeDocument/2006/relationships/image" Target="../media/image1009.png"/><Relationship Id="rId422" Type="http://schemas.openxmlformats.org/officeDocument/2006/relationships/customXml" Target="../ink/ink1099.xml"/><Relationship Id="rId303" Type="http://schemas.openxmlformats.org/officeDocument/2006/relationships/customXml" Target="../ink/ink1038.xml"/><Relationship Id="rId42" Type="http://schemas.openxmlformats.org/officeDocument/2006/relationships/customXml" Target="../ink/ink903.xml"/><Relationship Id="rId84" Type="http://schemas.openxmlformats.org/officeDocument/2006/relationships/image" Target="../media/image858.png"/><Relationship Id="rId138" Type="http://schemas.openxmlformats.org/officeDocument/2006/relationships/image" Target="../media/image883.png"/><Relationship Id="rId345" Type="http://schemas.openxmlformats.org/officeDocument/2006/relationships/image" Target="../media/image982.png"/><Relationship Id="rId387" Type="http://schemas.openxmlformats.org/officeDocument/2006/relationships/image" Target="../media/image1002.png"/><Relationship Id="rId191" Type="http://schemas.openxmlformats.org/officeDocument/2006/relationships/customXml" Target="../ink/ink980.xml"/><Relationship Id="rId205" Type="http://schemas.openxmlformats.org/officeDocument/2006/relationships/customXml" Target="../ink/ink987.xml"/><Relationship Id="rId247" Type="http://schemas.openxmlformats.org/officeDocument/2006/relationships/customXml" Target="../ink/ink1009.xml"/><Relationship Id="rId412" Type="http://schemas.openxmlformats.org/officeDocument/2006/relationships/customXml" Target="../ink/ink1094.xml"/><Relationship Id="rId107" Type="http://schemas.openxmlformats.org/officeDocument/2006/relationships/image" Target="../media/image869.png"/><Relationship Id="rId289" Type="http://schemas.openxmlformats.org/officeDocument/2006/relationships/customXml" Target="../ink/ink1031.xml"/><Relationship Id="rId11" Type="http://schemas.openxmlformats.org/officeDocument/2006/relationships/image" Target="../media/image824.png"/><Relationship Id="rId53" Type="http://schemas.openxmlformats.org/officeDocument/2006/relationships/image" Target="../media/image843.png"/><Relationship Id="rId149" Type="http://schemas.openxmlformats.org/officeDocument/2006/relationships/customXml" Target="../ink/ink958.xml"/><Relationship Id="rId314" Type="http://schemas.openxmlformats.org/officeDocument/2006/relationships/customXml" Target="../ink/ink1044.xml"/><Relationship Id="rId356" Type="http://schemas.openxmlformats.org/officeDocument/2006/relationships/customXml" Target="../ink/ink1066.xml"/><Relationship Id="rId398" Type="http://schemas.openxmlformats.org/officeDocument/2006/relationships/customXml" Target="../ink/ink1087.xml"/><Relationship Id="rId95" Type="http://schemas.openxmlformats.org/officeDocument/2006/relationships/image" Target="../media/image863.png"/><Relationship Id="rId160" Type="http://schemas.openxmlformats.org/officeDocument/2006/relationships/customXml" Target="../ink/ink964.xml"/><Relationship Id="rId216" Type="http://schemas.openxmlformats.org/officeDocument/2006/relationships/customXml" Target="../ink/ink993.xml"/><Relationship Id="rId423" Type="http://schemas.openxmlformats.org/officeDocument/2006/relationships/image" Target="../media/image1020.png"/><Relationship Id="rId258" Type="http://schemas.openxmlformats.org/officeDocument/2006/relationships/image" Target="../media/image941.png"/><Relationship Id="rId22" Type="http://schemas.openxmlformats.org/officeDocument/2006/relationships/customXml" Target="../ink/ink892.xml"/><Relationship Id="rId64" Type="http://schemas.openxmlformats.org/officeDocument/2006/relationships/customXml" Target="../ink/ink914.xml"/><Relationship Id="rId118" Type="http://schemas.openxmlformats.org/officeDocument/2006/relationships/customXml" Target="../ink/ink942.xml"/><Relationship Id="rId325" Type="http://schemas.openxmlformats.org/officeDocument/2006/relationships/customXml" Target="../ink/ink1050.xml"/><Relationship Id="rId367" Type="http://schemas.openxmlformats.org/officeDocument/2006/relationships/image" Target="../media/image992.png"/><Relationship Id="rId171" Type="http://schemas.openxmlformats.org/officeDocument/2006/relationships/image" Target="../media/image899.png"/><Relationship Id="rId227" Type="http://schemas.openxmlformats.org/officeDocument/2006/relationships/image" Target="../media/image926.png"/><Relationship Id="rId269" Type="http://schemas.openxmlformats.org/officeDocument/2006/relationships/image" Target="../media/image946.png"/><Relationship Id="rId434" Type="http://schemas.openxmlformats.org/officeDocument/2006/relationships/image" Target="../media/image1025.png"/><Relationship Id="rId33" Type="http://schemas.openxmlformats.org/officeDocument/2006/relationships/image" Target="../media/image834.png"/><Relationship Id="rId129" Type="http://schemas.openxmlformats.org/officeDocument/2006/relationships/image" Target="../media/image879.png"/><Relationship Id="rId280" Type="http://schemas.openxmlformats.org/officeDocument/2006/relationships/customXml" Target="../ink/ink1026.xml"/><Relationship Id="rId336" Type="http://schemas.openxmlformats.org/officeDocument/2006/relationships/image" Target="../media/image978.png"/><Relationship Id="rId75" Type="http://schemas.openxmlformats.org/officeDocument/2006/relationships/customXml" Target="../ink/ink920.xml"/><Relationship Id="rId140" Type="http://schemas.openxmlformats.org/officeDocument/2006/relationships/image" Target="../media/image884.png"/><Relationship Id="rId182" Type="http://schemas.openxmlformats.org/officeDocument/2006/relationships/image" Target="../media/image904.png"/><Relationship Id="rId378" Type="http://schemas.openxmlformats.org/officeDocument/2006/relationships/customXml" Target="../ink/ink1077.xml"/><Relationship Id="rId403" Type="http://schemas.openxmlformats.org/officeDocument/2006/relationships/image" Target="../media/image1010.png"/><Relationship Id="rId6" Type="http://schemas.openxmlformats.org/officeDocument/2006/relationships/customXml" Target="../ink/ink884.xml"/><Relationship Id="rId238" Type="http://schemas.openxmlformats.org/officeDocument/2006/relationships/image" Target="../media/image931.png"/><Relationship Id="rId291" Type="http://schemas.openxmlformats.org/officeDocument/2006/relationships/customXml" Target="../ink/ink1032.xml"/><Relationship Id="rId305" Type="http://schemas.openxmlformats.org/officeDocument/2006/relationships/customXml" Target="../ink/ink1039.xml"/><Relationship Id="rId347" Type="http://schemas.openxmlformats.org/officeDocument/2006/relationships/image" Target="../media/image983.png"/><Relationship Id="rId44" Type="http://schemas.openxmlformats.org/officeDocument/2006/relationships/customXml" Target="../ink/ink904.xml"/><Relationship Id="rId86" Type="http://schemas.openxmlformats.org/officeDocument/2006/relationships/image" Target="../media/image859.png"/><Relationship Id="rId151" Type="http://schemas.openxmlformats.org/officeDocument/2006/relationships/customXml" Target="../ink/ink959.xml"/><Relationship Id="rId389" Type="http://schemas.openxmlformats.org/officeDocument/2006/relationships/image" Target="../media/image1003.png"/><Relationship Id="rId193" Type="http://schemas.openxmlformats.org/officeDocument/2006/relationships/customXml" Target="../ink/ink981.xml"/><Relationship Id="rId207" Type="http://schemas.openxmlformats.org/officeDocument/2006/relationships/image" Target="../media/image916.png"/><Relationship Id="rId249" Type="http://schemas.openxmlformats.org/officeDocument/2006/relationships/customXml" Target="../ink/ink1010.xml"/><Relationship Id="rId414" Type="http://schemas.openxmlformats.org/officeDocument/2006/relationships/customXml" Target="../ink/ink1095.xml"/><Relationship Id="rId13" Type="http://schemas.openxmlformats.org/officeDocument/2006/relationships/image" Target="../media/image825.png"/><Relationship Id="rId109" Type="http://schemas.openxmlformats.org/officeDocument/2006/relationships/image" Target="../media/image870.png"/><Relationship Id="rId260" Type="http://schemas.openxmlformats.org/officeDocument/2006/relationships/image" Target="../media/image942.png"/><Relationship Id="rId316" Type="http://schemas.openxmlformats.org/officeDocument/2006/relationships/customXml" Target="../ink/ink1045.xml"/><Relationship Id="rId55" Type="http://schemas.openxmlformats.org/officeDocument/2006/relationships/image" Target="../media/image844.png"/><Relationship Id="rId97" Type="http://schemas.openxmlformats.org/officeDocument/2006/relationships/image" Target="../media/image864.png"/><Relationship Id="rId120" Type="http://schemas.openxmlformats.org/officeDocument/2006/relationships/customXml" Target="../ink/ink943.xml"/><Relationship Id="rId358" Type="http://schemas.openxmlformats.org/officeDocument/2006/relationships/customXml" Target="../ink/ink1067.xml"/><Relationship Id="rId162" Type="http://schemas.openxmlformats.org/officeDocument/2006/relationships/customXml" Target="../ink/ink965.xml"/><Relationship Id="rId218" Type="http://schemas.openxmlformats.org/officeDocument/2006/relationships/customXml" Target="../ink/ink994.xml"/><Relationship Id="rId425" Type="http://schemas.openxmlformats.org/officeDocument/2006/relationships/image" Target="../media/image1021.png"/><Relationship Id="rId271" Type="http://schemas.openxmlformats.org/officeDocument/2006/relationships/image" Target="../media/image947.png"/><Relationship Id="rId24" Type="http://schemas.openxmlformats.org/officeDocument/2006/relationships/customXml" Target="../ink/ink893.xml"/><Relationship Id="rId66" Type="http://schemas.openxmlformats.org/officeDocument/2006/relationships/customXml" Target="../ink/ink915.xml"/><Relationship Id="rId131" Type="http://schemas.openxmlformats.org/officeDocument/2006/relationships/image" Target="../media/image880.png"/><Relationship Id="rId327" Type="http://schemas.openxmlformats.org/officeDocument/2006/relationships/customXml" Target="../ink/ink1051.xml"/><Relationship Id="rId369" Type="http://schemas.openxmlformats.org/officeDocument/2006/relationships/image" Target="../media/image993.png"/><Relationship Id="rId173" Type="http://schemas.openxmlformats.org/officeDocument/2006/relationships/image" Target="../media/image900.png"/><Relationship Id="rId229" Type="http://schemas.openxmlformats.org/officeDocument/2006/relationships/customXml" Target="../ink/ink1000.xml"/><Relationship Id="rId380" Type="http://schemas.openxmlformats.org/officeDocument/2006/relationships/customXml" Target="../ink/ink1078.xml"/><Relationship Id="rId436" Type="http://schemas.openxmlformats.org/officeDocument/2006/relationships/image" Target="../media/image1026.png"/><Relationship Id="rId240" Type="http://schemas.openxmlformats.org/officeDocument/2006/relationships/image" Target="../media/image932.png"/><Relationship Id="rId35" Type="http://schemas.openxmlformats.org/officeDocument/2006/relationships/customXml" Target="../ink/ink899.xml"/><Relationship Id="rId77" Type="http://schemas.openxmlformats.org/officeDocument/2006/relationships/customXml" Target="../ink/ink921.xml"/><Relationship Id="rId100" Type="http://schemas.openxmlformats.org/officeDocument/2006/relationships/customXml" Target="../ink/ink933.xml"/><Relationship Id="rId282" Type="http://schemas.openxmlformats.org/officeDocument/2006/relationships/customXml" Target="../ink/ink1027.xml"/><Relationship Id="rId338" Type="http://schemas.openxmlformats.org/officeDocument/2006/relationships/image" Target="../media/image979.png"/><Relationship Id="rId8" Type="http://schemas.openxmlformats.org/officeDocument/2006/relationships/customXml" Target="../ink/ink885.xml"/><Relationship Id="rId142" Type="http://schemas.openxmlformats.org/officeDocument/2006/relationships/image" Target="../media/image885.png"/><Relationship Id="rId184" Type="http://schemas.openxmlformats.org/officeDocument/2006/relationships/image" Target="../media/image905.png"/><Relationship Id="rId391" Type="http://schemas.openxmlformats.org/officeDocument/2006/relationships/image" Target="../media/image1004.png"/><Relationship Id="rId405" Type="http://schemas.openxmlformats.org/officeDocument/2006/relationships/image" Target="../media/image1011.png"/><Relationship Id="rId251" Type="http://schemas.openxmlformats.org/officeDocument/2006/relationships/customXml" Target="../ink/ink1011.xml"/><Relationship Id="rId46" Type="http://schemas.openxmlformats.org/officeDocument/2006/relationships/customXml" Target="../ink/ink905.xml"/><Relationship Id="rId293" Type="http://schemas.openxmlformats.org/officeDocument/2006/relationships/customXml" Target="../ink/ink1033.xml"/><Relationship Id="rId307" Type="http://schemas.openxmlformats.org/officeDocument/2006/relationships/customXml" Target="../ink/ink1040.xml"/><Relationship Id="rId349" Type="http://schemas.openxmlformats.org/officeDocument/2006/relationships/image" Target="../media/image984.png"/><Relationship Id="rId88" Type="http://schemas.openxmlformats.org/officeDocument/2006/relationships/image" Target="../media/image860.png"/><Relationship Id="rId111" Type="http://schemas.openxmlformats.org/officeDocument/2006/relationships/image" Target="../media/image871.png"/><Relationship Id="rId153" Type="http://schemas.openxmlformats.org/officeDocument/2006/relationships/image" Target="../media/image890.png"/><Relationship Id="rId195" Type="http://schemas.openxmlformats.org/officeDocument/2006/relationships/customXml" Target="../ink/ink982.xml"/><Relationship Id="rId209" Type="http://schemas.openxmlformats.org/officeDocument/2006/relationships/image" Target="../media/image917.png"/><Relationship Id="rId360" Type="http://schemas.openxmlformats.org/officeDocument/2006/relationships/customXml" Target="../ink/ink1068.xml"/><Relationship Id="rId416" Type="http://schemas.openxmlformats.org/officeDocument/2006/relationships/customXml" Target="../ink/ink1096.xml"/><Relationship Id="rId220" Type="http://schemas.openxmlformats.org/officeDocument/2006/relationships/customXml" Target="../ink/ink995.xml"/><Relationship Id="rId15" Type="http://schemas.openxmlformats.org/officeDocument/2006/relationships/image" Target="../media/image51.png"/><Relationship Id="rId57" Type="http://schemas.openxmlformats.org/officeDocument/2006/relationships/image" Target="../media/image845.png"/><Relationship Id="rId262" Type="http://schemas.openxmlformats.org/officeDocument/2006/relationships/image" Target="../media/image943.png"/><Relationship Id="rId318" Type="http://schemas.openxmlformats.org/officeDocument/2006/relationships/image" Target="../media/image969.png"/><Relationship Id="rId99" Type="http://schemas.openxmlformats.org/officeDocument/2006/relationships/image" Target="../media/image865.png"/><Relationship Id="rId122" Type="http://schemas.openxmlformats.org/officeDocument/2006/relationships/customXml" Target="../ink/ink944.xml"/><Relationship Id="rId164" Type="http://schemas.openxmlformats.org/officeDocument/2006/relationships/customXml" Target="../ink/ink966.xml"/><Relationship Id="rId371" Type="http://schemas.openxmlformats.org/officeDocument/2006/relationships/image" Target="../media/image994.png"/><Relationship Id="rId427" Type="http://schemas.openxmlformats.org/officeDocument/2006/relationships/image" Target="../media/image1022.png"/><Relationship Id="rId26" Type="http://schemas.openxmlformats.org/officeDocument/2006/relationships/customXml" Target="../ink/ink894.xml"/><Relationship Id="rId231" Type="http://schemas.openxmlformats.org/officeDocument/2006/relationships/customXml" Target="../ink/ink1001.xml"/><Relationship Id="rId273" Type="http://schemas.openxmlformats.org/officeDocument/2006/relationships/image" Target="../media/image948.png"/><Relationship Id="rId329" Type="http://schemas.openxmlformats.org/officeDocument/2006/relationships/customXml" Target="../ink/ink1052.xml"/><Relationship Id="rId68" Type="http://schemas.openxmlformats.org/officeDocument/2006/relationships/customXml" Target="../ink/ink916.xml"/><Relationship Id="rId133" Type="http://schemas.openxmlformats.org/officeDocument/2006/relationships/image" Target="../media/image881.png"/><Relationship Id="rId175" Type="http://schemas.openxmlformats.org/officeDocument/2006/relationships/customXml" Target="../ink/ink972.xml"/><Relationship Id="rId340" Type="http://schemas.openxmlformats.org/officeDocument/2006/relationships/image" Target="../media/image980.png"/><Relationship Id="rId200" Type="http://schemas.openxmlformats.org/officeDocument/2006/relationships/image" Target="../media/image913.png"/><Relationship Id="rId382" Type="http://schemas.openxmlformats.org/officeDocument/2006/relationships/customXml" Target="../ink/ink1079.xml"/><Relationship Id="rId438" Type="http://schemas.openxmlformats.org/officeDocument/2006/relationships/image" Target="../media/image1027.png"/><Relationship Id="rId242" Type="http://schemas.openxmlformats.org/officeDocument/2006/relationships/image" Target="../media/image933.png"/><Relationship Id="rId284" Type="http://schemas.openxmlformats.org/officeDocument/2006/relationships/customXml" Target="../ink/ink1028.xml"/><Relationship Id="rId37" Type="http://schemas.openxmlformats.org/officeDocument/2006/relationships/customXml" Target="../ink/ink900.xml"/><Relationship Id="rId79" Type="http://schemas.openxmlformats.org/officeDocument/2006/relationships/customXml" Target="../ink/ink922.xml"/><Relationship Id="rId102" Type="http://schemas.openxmlformats.org/officeDocument/2006/relationships/customXml" Target="../ink/ink934.xml"/><Relationship Id="rId144" Type="http://schemas.openxmlformats.org/officeDocument/2006/relationships/image" Target="../media/image886.png"/><Relationship Id="rId90" Type="http://schemas.openxmlformats.org/officeDocument/2006/relationships/image" Target="../media/image861.png"/><Relationship Id="rId186" Type="http://schemas.openxmlformats.org/officeDocument/2006/relationships/image" Target="../media/image906.png"/><Relationship Id="rId351" Type="http://schemas.openxmlformats.org/officeDocument/2006/relationships/image" Target="../media/image985.png"/><Relationship Id="rId393" Type="http://schemas.openxmlformats.org/officeDocument/2006/relationships/image" Target="../media/image1005.png"/><Relationship Id="rId407" Type="http://schemas.openxmlformats.org/officeDocument/2006/relationships/image" Target="../media/image1012.png"/><Relationship Id="rId211" Type="http://schemas.openxmlformats.org/officeDocument/2006/relationships/image" Target="../media/image918.png"/><Relationship Id="rId253" Type="http://schemas.openxmlformats.org/officeDocument/2006/relationships/customXml" Target="../ink/ink1012.xml"/><Relationship Id="rId295" Type="http://schemas.openxmlformats.org/officeDocument/2006/relationships/customXml" Target="../ink/ink1034.xml"/><Relationship Id="rId309" Type="http://schemas.openxmlformats.org/officeDocument/2006/relationships/customXml" Target="../ink/ink1041.xml"/><Relationship Id="rId48" Type="http://schemas.openxmlformats.org/officeDocument/2006/relationships/customXml" Target="../ink/ink906.xml"/><Relationship Id="rId113" Type="http://schemas.openxmlformats.org/officeDocument/2006/relationships/image" Target="../media/image486.png"/><Relationship Id="rId320" Type="http://schemas.openxmlformats.org/officeDocument/2006/relationships/image" Target="../media/image970.png"/><Relationship Id="rId155" Type="http://schemas.openxmlformats.org/officeDocument/2006/relationships/image" Target="../media/image891.png"/><Relationship Id="rId197" Type="http://schemas.openxmlformats.org/officeDocument/2006/relationships/customXml" Target="../ink/ink983.xml"/><Relationship Id="rId362" Type="http://schemas.openxmlformats.org/officeDocument/2006/relationships/customXml" Target="../ink/ink1069.xml"/><Relationship Id="rId418" Type="http://schemas.openxmlformats.org/officeDocument/2006/relationships/customXml" Target="../ink/ink1097.xml"/><Relationship Id="rId222" Type="http://schemas.openxmlformats.org/officeDocument/2006/relationships/customXml" Target="../ink/ink996.xml"/><Relationship Id="rId264" Type="http://schemas.openxmlformats.org/officeDocument/2006/relationships/image" Target="../media/image944.png"/><Relationship Id="rId17" Type="http://schemas.openxmlformats.org/officeDocument/2006/relationships/image" Target="../media/image826.png"/><Relationship Id="rId59" Type="http://schemas.openxmlformats.org/officeDocument/2006/relationships/image" Target="../media/image846.png"/><Relationship Id="rId124" Type="http://schemas.openxmlformats.org/officeDocument/2006/relationships/customXml" Target="../ink/ink945.xml"/><Relationship Id="rId70" Type="http://schemas.openxmlformats.org/officeDocument/2006/relationships/image" Target="../media/image851.png"/><Relationship Id="rId166" Type="http://schemas.openxmlformats.org/officeDocument/2006/relationships/customXml" Target="../ink/ink967.xml"/><Relationship Id="rId331" Type="http://schemas.openxmlformats.org/officeDocument/2006/relationships/customXml" Target="../ink/ink1053.xml"/><Relationship Id="rId373" Type="http://schemas.openxmlformats.org/officeDocument/2006/relationships/image" Target="../media/image995.png"/><Relationship Id="rId429" Type="http://schemas.openxmlformats.org/officeDocument/2006/relationships/image" Target="../media/image102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02.xml"/><Relationship Id="rId440" Type="http://schemas.openxmlformats.org/officeDocument/2006/relationships/image" Target="../media/image1028.png"/><Relationship Id="rId28" Type="http://schemas.openxmlformats.org/officeDocument/2006/relationships/customXml" Target="../ink/ink895.xml"/><Relationship Id="rId275" Type="http://schemas.openxmlformats.org/officeDocument/2006/relationships/image" Target="../media/image949.png"/><Relationship Id="rId300" Type="http://schemas.openxmlformats.org/officeDocument/2006/relationships/image" Target="../media/image961.png"/><Relationship Id="rId81" Type="http://schemas.openxmlformats.org/officeDocument/2006/relationships/customXml" Target="../ink/ink923.xml"/><Relationship Id="rId135" Type="http://schemas.openxmlformats.org/officeDocument/2006/relationships/customXml" Target="../ink/ink951.xml"/><Relationship Id="rId177" Type="http://schemas.openxmlformats.org/officeDocument/2006/relationships/customXml" Target="../ink/ink973.xml"/><Relationship Id="rId342" Type="http://schemas.openxmlformats.org/officeDocument/2006/relationships/customXml" Target="../ink/ink1059.xml"/><Relationship Id="rId384" Type="http://schemas.openxmlformats.org/officeDocument/2006/relationships/customXml" Target="../ink/ink108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22.xml"/><Relationship Id="rId21" Type="http://schemas.openxmlformats.org/officeDocument/2006/relationships/image" Target="../media/image1038.png"/><Relationship Id="rId42" Type="http://schemas.openxmlformats.org/officeDocument/2006/relationships/image" Target="../media/image1048.png"/><Relationship Id="rId47" Type="http://schemas.openxmlformats.org/officeDocument/2006/relationships/customXml" Target="../ink/ink1133.xml"/><Relationship Id="rId63" Type="http://schemas.openxmlformats.org/officeDocument/2006/relationships/customXml" Target="../ink/ink1141.xml"/><Relationship Id="rId68" Type="http://schemas.openxmlformats.org/officeDocument/2006/relationships/image" Target="../media/image1061.png"/><Relationship Id="rId84" Type="http://schemas.openxmlformats.org/officeDocument/2006/relationships/customXml" Target="../ink/ink1152.xml"/><Relationship Id="rId89" Type="http://schemas.openxmlformats.org/officeDocument/2006/relationships/customXml" Target="../ink/ink1155.xml"/><Relationship Id="rId112" Type="http://schemas.openxmlformats.org/officeDocument/2006/relationships/image" Target="../media/image1082.png"/><Relationship Id="rId16" Type="http://schemas.openxmlformats.org/officeDocument/2006/relationships/customXml" Target="../ink/ink1117.xml"/><Relationship Id="rId107" Type="http://schemas.openxmlformats.org/officeDocument/2006/relationships/customXml" Target="../ink/ink1164.xml"/><Relationship Id="rId11" Type="http://schemas.openxmlformats.org/officeDocument/2006/relationships/image" Target="../media/image1033.png"/><Relationship Id="rId32" Type="http://schemas.openxmlformats.org/officeDocument/2006/relationships/image" Target="../media/image1043.png"/><Relationship Id="rId37" Type="http://schemas.openxmlformats.org/officeDocument/2006/relationships/customXml" Target="../ink/ink1128.xml"/><Relationship Id="rId53" Type="http://schemas.openxmlformats.org/officeDocument/2006/relationships/customXml" Target="../ink/ink1136.xml"/><Relationship Id="rId58" Type="http://schemas.openxmlformats.org/officeDocument/2006/relationships/image" Target="../media/image1056.png"/><Relationship Id="rId74" Type="http://schemas.openxmlformats.org/officeDocument/2006/relationships/image" Target="../media/image1064.png"/><Relationship Id="rId79" Type="http://schemas.openxmlformats.org/officeDocument/2006/relationships/image" Target="../media/image1066.png"/><Relationship Id="rId102" Type="http://schemas.openxmlformats.org/officeDocument/2006/relationships/image" Target="../media/image1077.png"/><Relationship Id="rId5" Type="http://schemas.openxmlformats.org/officeDocument/2006/relationships/image" Target="../media/image12.png"/><Relationship Id="rId90" Type="http://schemas.openxmlformats.org/officeDocument/2006/relationships/image" Target="../media/image1071.png"/><Relationship Id="rId95" Type="http://schemas.openxmlformats.org/officeDocument/2006/relationships/customXml" Target="../ink/ink1158.xml"/><Relationship Id="rId22" Type="http://schemas.openxmlformats.org/officeDocument/2006/relationships/customXml" Target="../ink/ink1120.xml"/><Relationship Id="rId27" Type="http://schemas.openxmlformats.org/officeDocument/2006/relationships/customXml" Target="../ink/ink1123.xml"/><Relationship Id="rId43" Type="http://schemas.openxmlformats.org/officeDocument/2006/relationships/customXml" Target="../ink/ink1131.xml"/><Relationship Id="rId48" Type="http://schemas.openxmlformats.org/officeDocument/2006/relationships/image" Target="../media/image1051.png"/><Relationship Id="rId64" Type="http://schemas.openxmlformats.org/officeDocument/2006/relationships/image" Target="../media/image1059.png"/><Relationship Id="rId69" Type="http://schemas.openxmlformats.org/officeDocument/2006/relationships/customXml" Target="../ink/ink1144.xml"/><Relationship Id="rId113" Type="http://schemas.openxmlformats.org/officeDocument/2006/relationships/customXml" Target="../ink/ink1167.xml"/><Relationship Id="rId80" Type="http://schemas.openxmlformats.org/officeDocument/2006/relationships/customXml" Target="../ink/ink1150.xml"/><Relationship Id="rId85" Type="http://schemas.openxmlformats.org/officeDocument/2006/relationships/image" Target="../media/image1069.png"/><Relationship Id="rId12" Type="http://schemas.openxmlformats.org/officeDocument/2006/relationships/customXml" Target="../ink/ink1115.xml"/><Relationship Id="rId17" Type="http://schemas.openxmlformats.org/officeDocument/2006/relationships/image" Target="../media/image1036.png"/><Relationship Id="rId33" Type="http://schemas.openxmlformats.org/officeDocument/2006/relationships/customXml" Target="../ink/ink1126.xml"/><Relationship Id="rId38" Type="http://schemas.openxmlformats.org/officeDocument/2006/relationships/image" Target="../media/image1046.png"/><Relationship Id="rId59" Type="http://schemas.openxmlformats.org/officeDocument/2006/relationships/customXml" Target="../ink/ink1139.xml"/><Relationship Id="rId103" Type="http://schemas.openxmlformats.org/officeDocument/2006/relationships/customXml" Target="../ink/ink1162.xml"/><Relationship Id="rId108" Type="http://schemas.openxmlformats.org/officeDocument/2006/relationships/image" Target="../media/image1080.png"/><Relationship Id="rId54" Type="http://schemas.openxmlformats.org/officeDocument/2006/relationships/image" Target="../media/image1054.png"/><Relationship Id="rId70" Type="http://schemas.openxmlformats.org/officeDocument/2006/relationships/image" Target="../media/image1062.png"/><Relationship Id="rId75" Type="http://schemas.openxmlformats.org/officeDocument/2006/relationships/customXml" Target="../ink/ink1147.xml"/><Relationship Id="rId91" Type="http://schemas.openxmlformats.org/officeDocument/2006/relationships/customXml" Target="../ink/ink1156.xml"/><Relationship Id="rId96" Type="http://schemas.openxmlformats.org/officeDocument/2006/relationships/image" Target="../media/image10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12.xml"/><Relationship Id="rId15" Type="http://schemas.openxmlformats.org/officeDocument/2006/relationships/image" Target="../media/image1035.png"/><Relationship Id="rId23" Type="http://schemas.openxmlformats.org/officeDocument/2006/relationships/image" Target="../media/image1039.png"/><Relationship Id="rId28" Type="http://schemas.openxmlformats.org/officeDocument/2006/relationships/image" Target="../media/image1041.png"/><Relationship Id="rId36" Type="http://schemas.openxmlformats.org/officeDocument/2006/relationships/image" Target="../media/image1045.png"/><Relationship Id="rId49" Type="http://schemas.openxmlformats.org/officeDocument/2006/relationships/customXml" Target="../ink/ink1134.xml"/><Relationship Id="rId57" Type="http://schemas.openxmlformats.org/officeDocument/2006/relationships/customXml" Target="../ink/ink1138.xml"/><Relationship Id="rId106" Type="http://schemas.openxmlformats.org/officeDocument/2006/relationships/image" Target="../media/image1079.png"/><Relationship Id="rId114" Type="http://schemas.openxmlformats.org/officeDocument/2006/relationships/image" Target="../media/image1083.png"/><Relationship Id="rId10" Type="http://schemas.openxmlformats.org/officeDocument/2006/relationships/customXml" Target="../ink/ink1114.xml"/><Relationship Id="rId31" Type="http://schemas.openxmlformats.org/officeDocument/2006/relationships/customXml" Target="../ink/ink1125.xml"/><Relationship Id="rId44" Type="http://schemas.openxmlformats.org/officeDocument/2006/relationships/image" Target="../media/image1049.png"/><Relationship Id="rId52" Type="http://schemas.openxmlformats.org/officeDocument/2006/relationships/image" Target="../media/image1053.png"/><Relationship Id="rId60" Type="http://schemas.openxmlformats.org/officeDocument/2006/relationships/image" Target="../media/image1057.png"/><Relationship Id="rId65" Type="http://schemas.openxmlformats.org/officeDocument/2006/relationships/customXml" Target="../ink/ink1142.xml"/><Relationship Id="rId73" Type="http://schemas.openxmlformats.org/officeDocument/2006/relationships/customXml" Target="../ink/ink1146.xml"/><Relationship Id="rId78" Type="http://schemas.openxmlformats.org/officeDocument/2006/relationships/customXml" Target="../ink/ink1149.xml"/><Relationship Id="rId81" Type="http://schemas.openxmlformats.org/officeDocument/2006/relationships/image" Target="../media/image1067.png"/><Relationship Id="rId86" Type="http://schemas.openxmlformats.org/officeDocument/2006/relationships/customXml" Target="../ink/ink1153.xml"/><Relationship Id="rId94" Type="http://schemas.openxmlformats.org/officeDocument/2006/relationships/image" Target="../media/image1073.png"/><Relationship Id="rId99" Type="http://schemas.openxmlformats.org/officeDocument/2006/relationships/customXml" Target="../ink/ink1160.xml"/><Relationship Id="rId101" Type="http://schemas.openxmlformats.org/officeDocument/2006/relationships/customXml" Target="../ink/ink1161.xml"/><Relationship Id="rId4" Type="http://schemas.openxmlformats.org/officeDocument/2006/relationships/customXml" Target="../ink/ink1111.xml"/><Relationship Id="rId9" Type="http://schemas.openxmlformats.org/officeDocument/2006/relationships/image" Target="../media/image1032.png"/><Relationship Id="rId13" Type="http://schemas.openxmlformats.org/officeDocument/2006/relationships/image" Target="../media/image1034.png"/><Relationship Id="rId18" Type="http://schemas.openxmlformats.org/officeDocument/2006/relationships/customXml" Target="../ink/ink1118.xml"/><Relationship Id="rId39" Type="http://schemas.openxmlformats.org/officeDocument/2006/relationships/customXml" Target="../ink/ink1129.xml"/><Relationship Id="rId109" Type="http://schemas.openxmlformats.org/officeDocument/2006/relationships/customXml" Target="../ink/ink1165.xml"/><Relationship Id="rId34" Type="http://schemas.openxmlformats.org/officeDocument/2006/relationships/image" Target="../media/image1044.png"/><Relationship Id="rId50" Type="http://schemas.openxmlformats.org/officeDocument/2006/relationships/image" Target="../media/image1052.png"/><Relationship Id="rId55" Type="http://schemas.openxmlformats.org/officeDocument/2006/relationships/customXml" Target="../ink/ink1137.xml"/><Relationship Id="rId76" Type="http://schemas.openxmlformats.org/officeDocument/2006/relationships/image" Target="../media/image1065.png"/><Relationship Id="rId97" Type="http://schemas.openxmlformats.org/officeDocument/2006/relationships/customXml" Target="../ink/ink1159.xml"/><Relationship Id="rId104" Type="http://schemas.openxmlformats.org/officeDocument/2006/relationships/image" Target="../media/image1078.png"/><Relationship Id="rId7" Type="http://schemas.openxmlformats.org/officeDocument/2006/relationships/image" Target="../media/image1031.png"/><Relationship Id="rId71" Type="http://schemas.openxmlformats.org/officeDocument/2006/relationships/customXml" Target="../ink/ink1145.xml"/><Relationship Id="rId92" Type="http://schemas.openxmlformats.org/officeDocument/2006/relationships/image" Target="../media/image1072.png"/><Relationship Id="rId2" Type="http://schemas.openxmlformats.org/officeDocument/2006/relationships/customXml" Target="../ink/ink1110.xml"/><Relationship Id="rId29" Type="http://schemas.openxmlformats.org/officeDocument/2006/relationships/customXml" Target="../ink/ink1124.xml"/><Relationship Id="rId24" Type="http://schemas.openxmlformats.org/officeDocument/2006/relationships/customXml" Target="../ink/ink1121.xml"/><Relationship Id="rId40" Type="http://schemas.openxmlformats.org/officeDocument/2006/relationships/image" Target="../media/image1047.png"/><Relationship Id="rId45" Type="http://schemas.openxmlformats.org/officeDocument/2006/relationships/customXml" Target="../ink/ink1132.xml"/><Relationship Id="rId66" Type="http://schemas.openxmlformats.org/officeDocument/2006/relationships/image" Target="../media/image1060.png"/><Relationship Id="rId87" Type="http://schemas.openxmlformats.org/officeDocument/2006/relationships/customXml" Target="../ink/ink1154.xml"/><Relationship Id="rId110" Type="http://schemas.openxmlformats.org/officeDocument/2006/relationships/image" Target="../media/image1081.png"/><Relationship Id="rId61" Type="http://schemas.openxmlformats.org/officeDocument/2006/relationships/customXml" Target="../ink/ink1140.xml"/><Relationship Id="rId82" Type="http://schemas.openxmlformats.org/officeDocument/2006/relationships/customXml" Target="../ink/ink1151.xml"/><Relationship Id="rId19" Type="http://schemas.openxmlformats.org/officeDocument/2006/relationships/image" Target="../media/image1037.png"/><Relationship Id="rId14" Type="http://schemas.openxmlformats.org/officeDocument/2006/relationships/customXml" Target="../ink/ink1116.xml"/><Relationship Id="rId30" Type="http://schemas.openxmlformats.org/officeDocument/2006/relationships/image" Target="../media/image1042.png"/><Relationship Id="rId35" Type="http://schemas.openxmlformats.org/officeDocument/2006/relationships/customXml" Target="../ink/ink1127.xml"/><Relationship Id="rId56" Type="http://schemas.openxmlformats.org/officeDocument/2006/relationships/image" Target="../media/image1055.png"/><Relationship Id="rId77" Type="http://schemas.openxmlformats.org/officeDocument/2006/relationships/customXml" Target="../ink/ink1148.xml"/><Relationship Id="rId100" Type="http://schemas.openxmlformats.org/officeDocument/2006/relationships/image" Target="../media/image1076.png"/><Relationship Id="rId105" Type="http://schemas.openxmlformats.org/officeDocument/2006/relationships/customXml" Target="../ink/ink1163.xml"/><Relationship Id="rId8" Type="http://schemas.openxmlformats.org/officeDocument/2006/relationships/customXml" Target="../ink/ink1113.xml"/><Relationship Id="rId51" Type="http://schemas.openxmlformats.org/officeDocument/2006/relationships/customXml" Target="../ink/ink1135.xml"/><Relationship Id="rId72" Type="http://schemas.openxmlformats.org/officeDocument/2006/relationships/image" Target="../media/image1063.png"/><Relationship Id="rId93" Type="http://schemas.openxmlformats.org/officeDocument/2006/relationships/customXml" Target="../ink/ink1157.xml"/><Relationship Id="rId98" Type="http://schemas.openxmlformats.org/officeDocument/2006/relationships/image" Target="../media/image1075.png"/><Relationship Id="rId3" Type="http://schemas.openxmlformats.org/officeDocument/2006/relationships/image" Target="../media/image1030.png"/><Relationship Id="rId25" Type="http://schemas.openxmlformats.org/officeDocument/2006/relationships/image" Target="../media/image1040.png"/><Relationship Id="rId46" Type="http://schemas.openxmlformats.org/officeDocument/2006/relationships/image" Target="../media/image1050.png"/><Relationship Id="rId67" Type="http://schemas.openxmlformats.org/officeDocument/2006/relationships/customXml" Target="../ink/ink1143.xml"/><Relationship Id="rId20" Type="http://schemas.openxmlformats.org/officeDocument/2006/relationships/customXml" Target="../ink/ink1119.xml"/><Relationship Id="rId41" Type="http://schemas.openxmlformats.org/officeDocument/2006/relationships/customXml" Target="../ink/ink1130.xml"/><Relationship Id="rId62" Type="http://schemas.openxmlformats.org/officeDocument/2006/relationships/image" Target="../media/image1058.png"/><Relationship Id="rId83" Type="http://schemas.openxmlformats.org/officeDocument/2006/relationships/image" Target="../media/image1068.png"/><Relationship Id="rId88" Type="http://schemas.openxmlformats.org/officeDocument/2006/relationships/image" Target="../media/image1070.png"/><Relationship Id="rId111" Type="http://schemas.openxmlformats.org/officeDocument/2006/relationships/customXml" Target="../ink/ink1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438C-1B3C-5914-46C8-DE7F701E4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3AC0E-9753-EC29-3399-970333670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5.2. Decay of Plasma by Diffusion</a:t>
            </a:r>
          </a:p>
          <a:p>
            <a:r>
              <a:rPr lang="en-US" dirty="0"/>
              <a:t>5.2.1 Ambipolar diffusion</a:t>
            </a:r>
          </a:p>
          <a:p>
            <a:r>
              <a:rPr lang="en-US" dirty="0"/>
              <a:t>5.2.2 Diffusion in </a:t>
            </a:r>
            <a:r>
              <a:rPr lang="en-US"/>
              <a:t>a slab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3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002820C-B92E-B433-E9C2-5AF13C34AB2E}"/>
              </a:ext>
            </a:extLst>
          </p:cNvPr>
          <p:cNvGrpSpPr/>
          <p:nvPr/>
        </p:nvGrpSpPr>
        <p:grpSpPr>
          <a:xfrm>
            <a:off x="1433276" y="109605"/>
            <a:ext cx="4248720" cy="682560"/>
            <a:chOff x="1433276" y="109605"/>
            <a:chExt cx="424872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DADE161-5BB5-DD1E-9475-995A390F8934}"/>
                    </a:ext>
                  </a:extLst>
                </p14:cNvPr>
                <p14:cNvContentPartPr/>
                <p14:nvPr/>
              </p14:nvContentPartPr>
              <p14:xfrm>
                <a:off x="1433276" y="192405"/>
                <a:ext cx="1531440" cy="599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DADE161-5BB5-DD1E-9475-995A390F89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4636" y="183765"/>
                  <a:ext cx="15490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17AC2C-E7C4-0283-C2AB-E93A6F78AC22}"/>
                    </a:ext>
                  </a:extLst>
                </p14:cNvPr>
                <p14:cNvContentPartPr/>
                <p14:nvPr/>
              </p14:nvContentPartPr>
              <p14:xfrm>
                <a:off x="2602556" y="331365"/>
                <a:ext cx="33840" cy="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17AC2C-E7C4-0283-C2AB-E93A6F78AC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93916" y="322365"/>
                  <a:ext cx="5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B169D5-FD38-416A-3261-C05E3A3629CF}"/>
                    </a:ext>
                  </a:extLst>
                </p14:cNvPr>
                <p14:cNvContentPartPr/>
                <p14:nvPr/>
              </p14:nvContentPartPr>
              <p14:xfrm>
                <a:off x="1700756" y="307245"/>
                <a:ext cx="3528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B169D5-FD38-416A-3261-C05E3A3629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2116" y="298605"/>
                  <a:ext cx="5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92AAB6-BBC3-5B42-2C40-94451675EF14}"/>
                    </a:ext>
                  </a:extLst>
                </p14:cNvPr>
                <p14:cNvContentPartPr/>
                <p14:nvPr/>
              </p14:nvContentPartPr>
              <p14:xfrm>
                <a:off x="3201236" y="432165"/>
                <a:ext cx="460440" cy="16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92AAB6-BBC3-5B42-2C40-94451675EF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2596" y="423525"/>
                  <a:ext cx="47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47718E-8E8E-E326-D975-4EDEC8B61AD7}"/>
                    </a:ext>
                  </a:extLst>
                </p14:cNvPr>
                <p14:cNvContentPartPr/>
                <p14:nvPr/>
              </p14:nvContentPartPr>
              <p14:xfrm>
                <a:off x="3455036" y="219045"/>
                <a:ext cx="6480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47718E-8E8E-E326-D975-4EDEC8B61A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46396" y="210045"/>
                  <a:ext cx="8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B0DF6A-E153-8E33-B0D8-F6861EFE8A77}"/>
                    </a:ext>
                  </a:extLst>
                </p14:cNvPr>
                <p14:cNvContentPartPr/>
                <p14:nvPr/>
              </p14:nvContentPartPr>
              <p14:xfrm>
                <a:off x="4040396" y="450165"/>
                <a:ext cx="272880" cy="16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B0DF6A-E153-8E33-B0D8-F6861EFE8A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1396" y="441165"/>
                  <a:ext cx="290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826DFD-C2CB-C971-1FD2-947A95488CC8}"/>
                    </a:ext>
                  </a:extLst>
                </p14:cNvPr>
                <p14:cNvContentPartPr/>
                <p14:nvPr/>
              </p14:nvContentPartPr>
              <p14:xfrm>
                <a:off x="4594076" y="109605"/>
                <a:ext cx="1087920" cy="49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826DFD-C2CB-C971-1FD2-947A95488C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5436" y="100605"/>
                  <a:ext cx="1105560" cy="51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45F98B-D7FE-1D25-AE12-0EB1F1963286}"/>
              </a:ext>
            </a:extLst>
          </p:cNvPr>
          <p:cNvGrpSpPr/>
          <p:nvPr/>
        </p:nvGrpSpPr>
        <p:grpSpPr>
          <a:xfrm>
            <a:off x="224396" y="284205"/>
            <a:ext cx="910440" cy="337320"/>
            <a:chOff x="224396" y="284205"/>
            <a:chExt cx="9104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E4B2F4-D1E9-3FC3-B17D-6645A0017685}"/>
                    </a:ext>
                  </a:extLst>
                </p14:cNvPr>
                <p14:cNvContentPartPr/>
                <p14:nvPr/>
              </p14:nvContentPartPr>
              <p14:xfrm>
                <a:off x="224396" y="284205"/>
                <a:ext cx="126720" cy="26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E4B2F4-D1E9-3FC3-B17D-6645A00176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396" y="275205"/>
                  <a:ext cx="144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40885C-FB9D-5485-5823-EFA8551424AB}"/>
                    </a:ext>
                  </a:extLst>
                </p14:cNvPr>
                <p14:cNvContentPartPr/>
                <p14:nvPr/>
              </p14:nvContentPartPr>
              <p14:xfrm>
                <a:off x="247796" y="295725"/>
                <a:ext cx="18756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40885C-FB9D-5485-5823-EFA8551424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796" y="287085"/>
                  <a:ext cx="20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E6F090-9470-D24C-1F8A-0D30B0E54615}"/>
                    </a:ext>
                  </a:extLst>
                </p14:cNvPr>
                <p14:cNvContentPartPr/>
                <p14:nvPr/>
              </p14:nvContentPartPr>
              <p14:xfrm>
                <a:off x="491516" y="56284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E6F090-9470-D24C-1F8A-0D30B0E546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2876" y="55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C9386B-F5FB-52DC-8E48-5357B6D96A61}"/>
                    </a:ext>
                  </a:extLst>
                </p14:cNvPr>
                <p14:cNvContentPartPr/>
                <p14:nvPr/>
              </p14:nvContentPartPr>
              <p14:xfrm>
                <a:off x="627236" y="343605"/>
                <a:ext cx="123120" cy="22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C9386B-F5FB-52DC-8E48-5357B6D96A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236" y="334605"/>
                  <a:ext cx="140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78733F-49FA-4629-2FB0-0E9D905D8738}"/>
                    </a:ext>
                  </a:extLst>
                </p14:cNvPr>
                <p14:cNvContentPartPr/>
                <p14:nvPr/>
              </p14:nvContentPartPr>
              <p14:xfrm>
                <a:off x="878876" y="53440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78733F-49FA-4629-2FB0-0E9D905D87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0236" y="525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8B82CA-4C93-8EF8-A895-D4D486161DED}"/>
                    </a:ext>
                  </a:extLst>
                </p14:cNvPr>
                <p14:cNvContentPartPr/>
                <p14:nvPr/>
              </p14:nvContentPartPr>
              <p14:xfrm>
                <a:off x="1004516" y="307245"/>
                <a:ext cx="130320" cy="25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8B82CA-4C93-8EF8-A895-D4D486161D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5516" y="298605"/>
                  <a:ext cx="147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5C2F7E-CFB7-D5D0-C16A-4A80BD940CD9}"/>
                    </a:ext>
                  </a:extLst>
                </p14:cNvPr>
                <p14:cNvContentPartPr/>
                <p14:nvPr/>
              </p14:nvContentPartPr>
              <p14:xfrm>
                <a:off x="488636" y="562845"/>
                <a:ext cx="4716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5C2F7E-CFB7-D5D0-C16A-4A80BD940C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9636" y="553845"/>
                  <a:ext cx="64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0BE7D1-76C7-4D2E-DF3B-A05E6F13BF76}"/>
                    </a:ext>
                  </a:extLst>
                </p14:cNvPr>
                <p14:cNvContentPartPr/>
                <p14:nvPr/>
              </p14:nvContentPartPr>
              <p14:xfrm>
                <a:off x="862316" y="553485"/>
                <a:ext cx="39240" cy="68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0BE7D1-76C7-4D2E-DF3B-A05E6F13BF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3316" y="544485"/>
                  <a:ext cx="568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ED2883-9A8F-DE10-6802-160228DE39C5}"/>
              </a:ext>
            </a:extLst>
          </p:cNvPr>
          <p:cNvGrpSpPr/>
          <p:nvPr/>
        </p:nvGrpSpPr>
        <p:grpSpPr>
          <a:xfrm>
            <a:off x="853676" y="1011405"/>
            <a:ext cx="1255320" cy="493920"/>
            <a:chOff x="853676" y="1011405"/>
            <a:chExt cx="125532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D4C9C6-6EE4-D0D2-AD25-3E21F62330D8}"/>
                    </a:ext>
                  </a:extLst>
                </p14:cNvPr>
                <p14:cNvContentPartPr/>
                <p14:nvPr/>
              </p14:nvContentPartPr>
              <p14:xfrm>
                <a:off x="853676" y="1011405"/>
                <a:ext cx="166320" cy="368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D4C9C6-6EE4-D0D2-AD25-3E21F62330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4676" y="1002405"/>
                  <a:ext cx="183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FCC103-DA43-243B-85BC-1668456B52F7}"/>
                    </a:ext>
                  </a:extLst>
                </p14:cNvPr>
                <p14:cNvContentPartPr/>
                <p14:nvPr/>
              </p14:nvContentPartPr>
              <p14:xfrm>
                <a:off x="1104596" y="1045245"/>
                <a:ext cx="1004400" cy="46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FCC103-DA43-243B-85BC-1668456B52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5596" y="1036605"/>
                  <a:ext cx="10220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65C13B-C65D-8A77-BE09-A89A389F3844}"/>
                    </a:ext>
                  </a:extLst>
                </p14:cNvPr>
                <p14:cNvContentPartPr/>
                <p14:nvPr/>
              </p14:nvContentPartPr>
              <p14:xfrm>
                <a:off x="1756196" y="1150365"/>
                <a:ext cx="2880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65C13B-C65D-8A77-BE09-A89A389F38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7196" y="1141725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0BD529-D240-7A17-BDF7-5C541B142701}"/>
                    </a:ext>
                  </a:extLst>
                </p14:cNvPr>
                <p14:cNvContentPartPr/>
                <p14:nvPr/>
              </p14:nvContentPartPr>
              <p14:xfrm>
                <a:off x="1113236" y="1097445"/>
                <a:ext cx="5976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0BD529-D240-7A17-BDF7-5C541B14270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4596" y="1088445"/>
                  <a:ext cx="774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A5042D-1975-9C3F-600D-6545A760DE1D}"/>
              </a:ext>
            </a:extLst>
          </p:cNvPr>
          <p:cNvGrpSpPr/>
          <p:nvPr/>
        </p:nvGrpSpPr>
        <p:grpSpPr>
          <a:xfrm>
            <a:off x="2435516" y="921045"/>
            <a:ext cx="1356840" cy="646920"/>
            <a:chOff x="2435516" y="921045"/>
            <a:chExt cx="135684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FDEDAA-C1B5-7EC5-3F24-A17CADCBAC79}"/>
                    </a:ext>
                  </a:extLst>
                </p14:cNvPr>
                <p14:cNvContentPartPr/>
                <p14:nvPr/>
              </p14:nvContentPartPr>
              <p14:xfrm>
                <a:off x="2435516" y="921045"/>
                <a:ext cx="1356840" cy="64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FDEDAA-C1B5-7EC5-3F24-A17CADCBAC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26516" y="912405"/>
                  <a:ext cx="137448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91C208-66D4-B2A9-D705-78DA10469684}"/>
                    </a:ext>
                  </a:extLst>
                </p14:cNvPr>
                <p14:cNvContentPartPr/>
                <p14:nvPr/>
              </p14:nvContentPartPr>
              <p14:xfrm>
                <a:off x="3529916" y="111904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91C208-66D4-B2A9-D705-78DA104696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1276" y="111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467946-A871-960C-DC4C-8CC037A23573}"/>
                    </a:ext>
                  </a:extLst>
                </p14:cNvPr>
                <p14:cNvContentPartPr/>
                <p14:nvPr/>
              </p14:nvContentPartPr>
              <p14:xfrm>
                <a:off x="3126716" y="1042365"/>
                <a:ext cx="495720" cy="5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467946-A871-960C-DC4C-8CC037A235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7716" y="1033365"/>
                  <a:ext cx="5133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0DF542-60E1-BA73-83B7-5E3FA437529F}"/>
              </a:ext>
            </a:extLst>
          </p:cNvPr>
          <p:cNvGrpSpPr/>
          <p:nvPr/>
        </p:nvGrpSpPr>
        <p:grpSpPr>
          <a:xfrm>
            <a:off x="1586996" y="1798365"/>
            <a:ext cx="680760" cy="453240"/>
            <a:chOff x="1586996" y="1798365"/>
            <a:chExt cx="6807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04E0B5-1F91-D393-E7B6-FB4B3B71FEBF}"/>
                    </a:ext>
                  </a:extLst>
                </p14:cNvPr>
                <p14:cNvContentPartPr/>
                <p14:nvPr/>
              </p14:nvContentPartPr>
              <p14:xfrm>
                <a:off x="1690316" y="1798365"/>
                <a:ext cx="162360" cy="33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04E0B5-1F91-D393-E7B6-FB4B3B71FE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81316" y="1789725"/>
                  <a:ext cx="180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62315A-C06F-C997-735B-79C3E8C4F832}"/>
                    </a:ext>
                  </a:extLst>
                </p14:cNvPr>
                <p14:cNvContentPartPr/>
                <p14:nvPr/>
              </p14:nvContentPartPr>
              <p14:xfrm>
                <a:off x="1927916" y="1968645"/>
                <a:ext cx="178200" cy="13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62315A-C06F-C997-735B-79C3E8C4F8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9276" y="1960005"/>
                  <a:ext cx="19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F76FD3-ED61-48DC-AC0F-3BA7A13292BA}"/>
                    </a:ext>
                  </a:extLst>
                </p14:cNvPr>
                <p14:cNvContentPartPr/>
                <p14:nvPr/>
              </p14:nvContentPartPr>
              <p14:xfrm>
                <a:off x="1586996" y="2202645"/>
                <a:ext cx="680760" cy="4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F76FD3-ED61-48DC-AC0F-3BA7A13292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78356" y="2193645"/>
                  <a:ext cx="6984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15E56F-E77A-D453-635F-332572487FC5}"/>
              </a:ext>
            </a:extLst>
          </p:cNvPr>
          <p:cNvGrpSpPr/>
          <p:nvPr/>
        </p:nvGrpSpPr>
        <p:grpSpPr>
          <a:xfrm>
            <a:off x="1725956" y="2372925"/>
            <a:ext cx="445680" cy="238320"/>
            <a:chOff x="1725956" y="2372925"/>
            <a:chExt cx="4456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11F471-CCEA-AB0A-8A5D-56C7F157C265}"/>
                    </a:ext>
                  </a:extLst>
                </p14:cNvPr>
                <p14:cNvContentPartPr/>
                <p14:nvPr/>
              </p14:nvContentPartPr>
              <p14:xfrm>
                <a:off x="1725956" y="2395605"/>
                <a:ext cx="140040" cy="21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11F471-CCEA-AB0A-8A5D-56C7F157C2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7316" y="2386605"/>
                  <a:ext cx="157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300B89-F0C9-0796-C5F8-383717B1401D}"/>
                    </a:ext>
                  </a:extLst>
                </p14:cNvPr>
                <p14:cNvContentPartPr/>
                <p14:nvPr/>
              </p14:nvContentPartPr>
              <p14:xfrm>
                <a:off x="2034116" y="2372925"/>
                <a:ext cx="137520" cy="19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300B89-F0C9-0796-C5F8-383717B140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25476" y="2364285"/>
                  <a:ext cx="15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75A1DB-68B9-2CDD-2D64-385E4B8930DD}"/>
                    </a:ext>
                  </a:extLst>
                </p14:cNvPr>
                <p14:cNvContentPartPr/>
                <p14:nvPr/>
              </p14:nvContentPartPr>
              <p14:xfrm>
                <a:off x="1953476" y="2461845"/>
                <a:ext cx="216720" cy="33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75A1DB-68B9-2CDD-2D64-385E4B8930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44476" y="2452845"/>
                  <a:ext cx="2343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74F2D24-73EC-C17F-8DAB-F9E0387856CC}"/>
              </a:ext>
            </a:extLst>
          </p:cNvPr>
          <p:cNvGrpSpPr/>
          <p:nvPr/>
        </p:nvGrpSpPr>
        <p:grpSpPr>
          <a:xfrm>
            <a:off x="2568716" y="2196885"/>
            <a:ext cx="264600" cy="113040"/>
            <a:chOff x="2568716" y="2196885"/>
            <a:chExt cx="26460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946136-8B97-0BC3-F98C-1B29EBA46066}"/>
                    </a:ext>
                  </a:extLst>
                </p14:cNvPr>
                <p14:cNvContentPartPr/>
                <p14:nvPr/>
              </p14:nvContentPartPr>
              <p14:xfrm>
                <a:off x="2568716" y="2196885"/>
                <a:ext cx="264600" cy="24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946136-8B97-0BC3-F98C-1B29EBA460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59716" y="2187885"/>
                  <a:ext cx="28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446E58-65B0-6196-0059-0F9CDBF31F9D}"/>
                    </a:ext>
                  </a:extLst>
                </p14:cNvPr>
                <p14:cNvContentPartPr/>
                <p14:nvPr/>
              </p14:nvContentPartPr>
              <p14:xfrm>
                <a:off x="2630276" y="2304165"/>
                <a:ext cx="201240" cy="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446E58-65B0-6196-0059-0F9CDBF31F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21636" y="2295165"/>
                  <a:ext cx="218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8CFDE2-0F55-0461-2E68-6AF4B37D7C80}"/>
              </a:ext>
            </a:extLst>
          </p:cNvPr>
          <p:cNvGrpSpPr/>
          <p:nvPr/>
        </p:nvGrpSpPr>
        <p:grpSpPr>
          <a:xfrm>
            <a:off x="3343436" y="2027685"/>
            <a:ext cx="452160" cy="352080"/>
            <a:chOff x="3343436" y="2027685"/>
            <a:chExt cx="45216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EF9322-725D-E1B4-2E7F-0D534BFFF975}"/>
                    </a:ext>
                  </a:extLst>
                </p14:cNvPr>
                <p14:cNvContentPartPr/>
                <p14:nvPr/>
              </p14:nvContentPartPr>
              <p14:xfrm>
                <a:off x="3343436" y="2027685"/>
                <a:ext cx="245520" cy="30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EF9322-725D-E1B4-2E7F-0D534BFFF9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34796" y="2018685"/>
                  <a:ext cx="263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598DE8-34FF-7F77-B5D3-2BC318F5994C}"/>
                    </a:ext>
                  </a:extLst>
                </p14:cNvPr>
                <p14:cNvContentPartPr/>
                <p14:nvPr/>
              </p14:nvContentPartPr>
              <p14:xfrm>
                <a:off x="3604076" y="2261685"/>
                <a:ext cx="191520" cy="11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598DE8-34FF-7F77-B5D3-2BC318F599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95436" y="2253045"/>
                  <a:ext cx="2091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622479-5C6A-0E8E-65BB-0F2B7A05447E}"/>
              </a:ext>
            </a:extLst>
          </p:cNvPr>
          <p:cNvGrpSpPr/>
          <p:nvPr/>
        </p:nvGrpSpPr>
        <p:grpSpPr>
          <a:xfrm>
            <a:off x="4001516" y="1866405"/>
            <a:ext cx="677520" cy="443880"/>
            <a:chOff x="4001516" y="1866405"/>
            <a:chExt cx="6775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4147AF-BD54-850E-624A-F157549484C2}"/>
                    </a:ext>
                  </a:extLst>
                </p14:cNvPr>
                <p14:cNvContentPartPr/>
                <p14:nvPr/>
              </p14:nvContentPartPr>
              <p14:xfrm>
                <a:off x="4001516" y="2020125"/>
                <a:ext cx="257760" cy="28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4147AF-BD54-850E-624A-F157549484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92516" y="2011125"/>
                  <a:ext cx="275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7C61D8-38D7-D49A-4200-001A908D002C}"/>
                    </a:ext>
                  </a:extLst>
                </p14:cNvPr>
                <p14:cNvContentPartPr/>
                <p14:nvPr/>
              </p14:nvContentPartPr>
              <p14:xfrm>
                <a:off x="4258916" y="1866405"/>
                <a:ext cx="165240" cy="127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7C61D8-38D7-D49A-4200-001A908D002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50276" y="1857405"/>
                  <a:ext cx="182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C9777B-EB38-29EC-7A6C-6C60B950AC1D}"/>
                    </a:ext>
                  </a:extLst>
                </p14:cNvPr>
                <p14:cNvContentPartPr/>
                <p14:nvPr/>
              </p14:nvContentPartPr>
              <p14:xfrm>
                <a:off x="4502276" y="2125245"/>
                <a:ext cx="17676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C9777B-EB38-29EC-7A6C-6C60B950AC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93276" y="2116605"/>
                  <a:ext cx="1944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542ABBD-3714-CDC3-0F59-4D5E3E1D83F7}"/>
                  </a:ext>
                </a:extLst>
              </p14:cNvPr>
              <p14:cNvContentPartPr/>
              <p14:nvPr/>
            </p14:nvContentPartPr>
            <p14:xfrm>
              <a:off x="3622796" y="2281485"/>
              <a:ext cx="135000" cy="101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542ABBD-3714-CDC3-0F59-4D5E3E1D83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69156" y="2173485"/>
                <a:ext cx="242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A86276-28CE-F24D-CBCB-4F1D7EE8958A}"/>
                  </a:ext>
                </a:extLst>
              </p14:cNvPr>
              <p14:cNvContentPartPr/>
              <p14:nvPr/>
            </p14:nvContentPartPr>
            <p14:xfrm>
              <a:off x="4185116" y="2990685"/>
              <a:ext cx="519120" cy="291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A86276-28CE-F24D-CBCB-4F1D7EE895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76116" y="2981685"/>
                <a:ext cx="53676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63E5B6C-E241-B175-72D6-54D30E264AA1}"/>
              </a:ext>
            </a:extLst>
          </p:cNvPr>
          <p:cNvGrpSpPr/>
          <p:nvPr/>
        </p:nvGrpSpPr>
        <p:grpSpPr>
          <a:xfrm>
            <a:off x="3842036" y="2498925"/>
            <a:ext cx="2185560" cy="783000"/>
            <a:chOff x="3842036" y="2498925"/>
            <a:chExt cx="218556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7D47A2-FDB4-A1C7-057E-772D47365153}"/>
                    </a:ext>
                  </a:extLst>
                </p14:cNvPr>
                <p14:cNvContentPartPr/>
                <p14:nvPr/>
              </p14:nvContentPartPr>
              <p14:xfrm>
                <a:off x="3843476" y="2600805"/>
                <a:ext cx="23328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7D47A2-FDB4-A1C7-057E-772D473651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4476" y="2591805"/>
                  <a:ext cx="250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777A0D-6CA2-D6A2-9ECC-7AE0857074F4}"/>
                    </a:ext>
                  </a:extLst>
                </p14:cNvPr>
                <p14:cNvContentPartPr/>
                <p14:nvPr/>
              </p14:nvContentPartPr>
              <p14:xfrm>
                <a:off x="3842036" y="2561925"/>
                <a:ext cx="88920" cy="149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777A0D-6CA2-D6A2-9ECC-7AE0857074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33036" y="2552925"/>
                  <a:ext cx="106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549F6F-C920-EE7A-4BF4-BCEE9DA6AED0}"/>
                    </a:ext>
                  </a:extLst>
                </p14:cNvPr>
                <p14:cNvContentPartPr/>
                <p14:nvPr/>
              </p14:nvContentPartPr>
              <p14:xfrm>
                <a:off x="4190876" y="2498925"/>
                <a:ext cx="1235520" cy="32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549F6F-C920-EE7A-4BF4-BCEE9DA6AE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81876" y="2489925"/>
                  <a:ext cx="1253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C9D38F-6212-7A00-2831-E36CC0985513}"/>
                    </a:ext>
                  </a:extLst>
                </p14:cNvPr>
                <p14:cNvContentPartPr/>
                <p14:nvPr/>
              </p14:nvContentPartPr>
              <p14:xfrm>
                <a:off x="4888916" y="2596845"/>
                <a:ext cx="299880" cy="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C9D38F-6212-7A00-2831-E36CC09855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9916" y="2588205"/>
                  <a:ext cx="317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805404-7879-4F0C-A3A8-AD1BAFF34BB5}"/>
                    </a:ext>
                  </a:extLst>
                </p14:cNvPr>
                <p14:cNvContentPartPr/>
                <p14:nvPr/>
              </p14:nvContentPartPr>
              <p14:xfrm>
                <a:off x="5563556" y="2779365"/>
                <a:ext cx="10440" cy="2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805404-7879-4F0C-A3A8-AD1BAFF34B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54556" y="2770365"/>
                  <a:ext cx="2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F9779C-3BC5-1A00-B0E5-18D3128E3F95}"/>
                    </a:ext>
                  </a:extLst>
                </p14:cNvPr>
                <p14:cNvContentPartPr/>
                <p14:nvPr/>
              </p14:nvContentPartPr>
              <p14:xfrm>
                <a:off x="4859756" y="2896005"/>
                <a:ext cx="1137240" cy="38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F9779C-3BC5-1A00-B0E5-18D3128E3F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51116" y="2887365"/>
                  <a:ext cx="1154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FE41DF-6D3E-A555-918F-EC47F5D6591D}"/>
                    </a:ext>
                  </a:extLst>
                </p14:cNvPr>
                <p14:cNvContentPartPr/>
                <p14:nvPr/>
              </p14:nvContentPartPr>
              <p14:xfrm>
                <a:off x="5858756" y="2977005"/>
                <a:ext cx="168840" cy="2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FE41DF-6D3E-A555-918F-EC47F5D659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50116" y="2968365"/>
                  <a:ext cx="1864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951E93F-16EF-7267-B182-CA48A7DA0CF0}"/>
                  </a:ext>
                </a:extLst>
              </p14:cNvPr>
              <p14:cNvContentPartPr/>
              <p14:nvPr/>
            </p14:nvContentPartPr>
            <p14:xfrm>
              <a:off x="6167276" y="3159165"/>
              <a:ext cx="9000" cy="51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951E93F-16EF-7267-B182-CA48A7DA0CF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8276" y="3150525"/>
                <a:ext cx="266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D18D297-E449-C50C-C000-374CEBB48AA2}"/>
              </a:ext>
            </a:extLst>
          </p:cNvPr>
          <p:cNvGrpSpPr/>
          <p:nvPr/>
        </p:nvGrpSpPr>
        <p:grpSpPr>
          <a:xfrm>
            <a:off x="7473716" y="954165"/>
            <a:ext cx="2441880" cy="645120"/>
            <a:chOff x="7473716" y="954165"/>
            <a:chExt cx="24418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CCFDA2-2817-9CA8-7B00-64F4D7CBE28D}"/>
                    </a:ext>
                  </a:extLst>
                </p14:cNvPr>
                <p14:cNvContentPartPr/>
                <p14:nvPr/>
              </p14:nvContentPartPr>
              <p14:xfrm>
                <a:off x="7473716" y="954165"/>
                <a:ext cx="1892520" cy="64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CCFDA2-2817-9CA8-7B00-64F4D7CBE2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65076" y="945525"/>
                  <a:ext cx="19101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A7DC9E7-1156-1A37-6FAE-772A4DC7B1C2}"/>
                    </a:ext>
                  </a:extLst>
                </p14:cNvPr>
                <p14:cNvContentPartPr/>
                <p14:nvPr/>
              </p14:nvContentPartPr>
              <p14:xfrm>
                <a:off x="9031436" y="1125885"/>
                <a:ext cx="36000" cy="3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A7DC9E7-1156-1A37-6FAE-772A4DC7B1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22436" y="1116885"/>
                  <a:ext cx="53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64EBF1-EDF8-9DBF-9BE7-1D9AA9C3ABCD}"/>
                    </a:ext>
                  </a:extLst>
                </p14:cNvPr>
                <p14:cNvContentPartPr/>
                <p14:nvPr/>
              </p14:nvContentPartPr>
              <p14:xfrm>
                <a:off x="8654156" y="1111845"/>
                <a:ext cx="428400" cy="1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64EBF1-EDF8-9DBF-9BE7-1D9AA9C3AB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45156" y="1103205"/>
                  <a:ext cx="44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908B02-2359-B442-D982-9FA6BE21A084}"/>
                    </a:ext>
                  </a:extLst>
                </p14:cNvPr>
                <p14:cNvContentPartPr/>
                <p14:nvPr/>
              </p14:nvContentPartPr>
              <p14:xfrm>
                <a:off x="9612836" y="1149645"/>
                <a:ext cx="302760" cy="399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908B02-2359-B442-D982-9FA6BE21A0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04196" y="1140645"/>
                  <a:ext cx="32040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EE128D-D1FB-A07C-D779-3BBEA8B4D7C4}"/>
              </a:ext>
            </a:extLst>
          </p:cNvPr>
          <p:cNvGrpSpPr/>
          <p:nvPr/>
        </p:nvGrpSpPr>
        <p:grpSpPr>
          <a:xfrm>
            <a:off x="10119716" y="953805"/>
            <a:ext cx="1632240" cy="459720"/>
            <a:chOff x="10119716" y="953805"/>
            <a:chExt cx="16322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89E106-FAE0-F758-8609-C044DF81C1BC}"/>
                    </a:ext>
                  </a:extLst>
                </p14:cNvPr>
                <p14:cNvContentPartPr/>
                <p14:nvPr/>
              </p14:nvContentPartPr>
              <p14:xfrm>
                <a:off x="10119716" y="953805"/>
                <a:ext cx="1632240" cy="45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89E106-FAE0-F758-8609-C044DF81C1B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0716" y="945165"/>
                  <a:ext cx="16498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35145F-16A4-63FD-B0E1-937CFB6AEED8}"/>
                    </a:ext>
                  </a:extLst>
                </p14:cNvPr>
                <p14:cNvContentPartPr/>
                <p14:nvPr/>
              </p14:nvContentPartPr>
              <p14:xfrm>
                <a:off x="10845116" y="112300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35145F-16A4-63FD-B0E1-937CFB6AEE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36476" y="111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8AA550B-70FD-435F-10F7-88BCB6B5773B}"/>
                  </a:ext>
                </a:extLst>
              </p14:cNvPr>
              <p14:cNvContentPartPr/>
              <p14:nvPr/>
            </p14:nvContentPartPr>
            <p14:xfrm>
              <a:off x="7966916" y="2061525"/>
              <a:ext cx="128520" cy="202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8AA550B-70FD-435F-10F7-88BCB6B577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58276" y="2052885"/>
                <a:ext cx="146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8EEF42C-ACE8-ABD3-0FE4-1CFD7D036B8A}"/>
                  </a:ext>
                </a:extLst>
              </p14:cNvPr>
              <p14:cNvContentPartPr/>
              <p14:nvPr/>
            </p14:nvContentPartPr>
            <p14:xfrm>
              <a:off x="8223596" y="1931925"/>
              <a:ext cx="97560" cy="396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8EEF42C-ACE8-ABD3-0FE4-1CFD7D036B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14596" y="1922925"/>
                <a:ext cx="1152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B4B74AE-A7F8-5C89-1B58-BF4B15DF5291}"/>
                  </a:ext>
                </a:extLst>
              </p14:cNvPr>
              <p14:cNvContentPartPr/>
              <p14:nvPr/>
            </p14:nvContentPartPr>
            <p14:xfrm>
              <a:off x="8403236" y="2122365"/>
              <a:ext cx="148680" cy="147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B4B74AE-A7F8-5C89-1B58-BF4B15DF529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94236" y="2113725"/>
                <a:ext cx="166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6C35226-7AF4-51BE-2AC3-BAD874BEA417}"/>
                  </a:ext>
                </a:extLst>
              </p14:cNvPr>
              <p14:cNvContentPartPr/>
              <p14:nvPr/>
            </p14:nvContentPartPr>
            <p14:xfrm>
              <a:off x="8409716" y="2006805"/>
              <a:ext cx="165960" cy="27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6C35226-7AF4-51BE-2AC3-BAD874BEA4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400716" y="1997805"/>
                <a:ext cx="183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7A2687-5CA2-7316-8B4E-7317F553BB8E}"/>
                  </a:ext>
                </a:extLst>
              </p14:cNvPr>
              <p14:cNvContentPartPr/>
              <p14:nvPr/>
            </p14:nvContentPartPr>
            <p14:xfrm>
              <a:off x="8594756" y="2277165"/>
              <a:ext cx="68040" cy="126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7A2687-5CA2-7316-8B4E-7317F553BB8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86116" y="2268165"/>
                <a:ext cx="85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89A56F0-6FEC-6017-33D4-41CBB4ECA7A5}"/>
                  </a:ext>
                </a:extLst>
              </p14:cNvPr>
              <p14:cNvContentPartPr/>
              <p14:nvPr/>
            </p14:nvContentPartPr>
            <p14:xfrm>
              <a:off x="8837036" y="1984845"/>
              <a:ext cx="144000" cy="309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89A56F0-6FEC-6017-33D4-41CBB4ECA7A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28396" y="1975845"/>
                <a:ext cx="1616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72A5021-3C86-4F01-DCAB-93EF17D0E3C9}"/>
                  </a:ext>
                </a:extLst>
              </p14:cNvPr>
              <p14:cNvContentPartPr/>
              <p14:nvPr/>
            </p14:nvContentPartPr>
            <p14:xfrm>
              <a:off x="8750636" y="2109405"/>
              <a:ext cx="262800" cy="45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72A5021-3C86-4F01-DCAB-93EF17D0E3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741636" y="2100765"/>
                <a:ext cx="280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9C14DB-DB92-C8CE-A856-2B864D79F642}"/>
                  </a:ext>
                </a:extLst>
              </p14:cNvPr>
              <p14:cNvContentPartPr/>
              <p14:nvPr/>
            </p14:nvContentPartPr>
            <p14:xfrm>
              <a:off x="8979956" y="1876485"/>
              <a:ext cx="118080" cy="536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9C14DB-DB92-C8CE-A856-2B864D79F64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971316" y="1867845"/>
                <a:ext cx="135720" cy="55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D746255-EAB1-232B-E666-AD16748DD25D}"/>
              </a:ext>
            </a:extLst>
          </p:cNvPr>
          <p:cNvGrpSpPr/>
          <p:nvPr/>
        </p:nvGrpSpPr>
        <p:grpSpPr>
          <a:xfrm>
            <a:off x="9360116" y="1895565"/>
            <a:ext cx="2331000" cy="593280"/>
            <a:chOff x="9360116" y="1895565"/>
            <a:chExt cx="23310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FFC91C-65DC-537F-6C0A-0F4152897C6A}"/>
                    </a:ext>
                  </a:extLst>
                </p14:cNvPr>
                <p14:cNvContentPartPr/>
                <p14:nvPr/>
              </p14:nvContentPartPr>
              <p14:xfrm>
                <a:off x="9360116" y="2118765"/>
                <a:ext cx="246960" cy="1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FFC91C-65DC-537F-6C0A-0F4152897C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1116" y="2110125"/>
                  <a:ext cx="26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40DEBE-2CDB-0429-5E50-4C8D02A071AB}"/>
                    </a:ext>
                  </a:extLst>
                </p14:cNvPr>
                <p14:cNvContentPartPr/>
                <p14:nvPr/>
              </p14:nvContentPartPr>
              <p14:xfrm>
                <a:off x="9376676" y="2207325"/>
                <a:ext cx="274320" cy="34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40DEBE-2CDB-0429-5E50-4C8D02A071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68036" y="2198685"/>
                  <a:ext cx="29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D922DB-F66B-7EB6-AF7A-4C9AAB582B20}"/>
                    </a:ext>
                  </a:extLst>
                </p14:cNvPr>
                <p14:cNvContentPartPr/>
                <p14:nvPr/>
              </p14:nvContentPartPr>
              <p14:xfrm>
                <a:off x="9861236" y="1969725"/>
                <a:ext cx="230040" cy="358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D922DB-F66B-7EB6-AF7A-4C9AAB582B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52596" y="1960725"/>
                  <a:ext cx="2476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B72DF3-1586-8599-F129-D6BE12F2EF3E}"/>
                    </a:ext>
                  </a:extLst>
                </p14:cNvPr>
                <p14:cNvContentPartPr/>
                <p14:nvPr/>
              </p14:nvContentPartPr>
              <p14:xfrm>
                <a:off x="10271276" y="2119125"/>
                <a:ext cx="158760" cy="170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B72DF3-1586-8599-F129-D6BE12F2EF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62636" y="2110485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89503A-FBEB-B06B-AC72-10C7016DB6C5}"/>
                    </a:ext>
                  </a:extLst>
                </p14:cNvPr>
                <p14:cNvContentPartPr/>
                <p14:nvPr/>
              </p14:nvContentPartPr>
              <p14:xfrm>
                <a:off x="10291436" y="1995285"/>
                <a:ext cx="18072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89503A-FBEB-B06B-AC72-10C7016DB6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82796" y="1986285"/>
                  <a:ext cx="19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50E5C1-C2A2-78F1-742D-A24DC5CD34CA}"/>
                    </a:ext>
                  </a:extLst>
                </p14:cNvPr>
                <p14:cNvContentPartPr/>
                <p14:nvPr/>
              </p14:nvContentPartPr>
              <p14:xfrm>
                <a:off x="10183436" y="1902765"/>
                <a:ext cx="141120" cy="47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50E5C1-C2A2-78F1-742D-A24DC5CD34C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74796" y="1893765"/>
                  <a:ext cx="1587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400DC6-6927-9EE7-E71D-48A69D954FBC}"/>
                    </a:ext>
                  </a:extLst>
                </p14:cNvPr>
                <p14:cNvContentPartPr/>
                <p14:nvPr/>
              </p14:nvContentPartPr>
              <p14:xfrm>
                <a:off x="10457036" y="1895565"/>
                <a:ext cx="115920" cy="47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400DC6-6927-9EE7-E71D-48A69D954F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48036" y="1886565"/>
                  <a:ext cx="1335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76BBCA-70DE-FD64-36B3-31E3B4C1CD66}"/>
                    </a:ext>
                  </a:extLst>
                </p14:cNvPr>
                <p14:cNvContentPartPr/>
                <p14:nvPr/>
              </p14:nvContentPartPr>
              <p14:xfrm>
                <a:off x="10824956" y="1953885"/>
                <a:ext cx="46080" cy="35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76BBCA-70DE-FD64-36B3-31E3B4C1CD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16316" y="1944885"/>
                  <a:ext cx="63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0F8A18-D2AB-00D5-6361-BD7D49ED8D7A}"/>
                    </a:ext>
                  </a:extLst>
                </p14:cNvPr>
                <p14:cNvContentPartPr/>
                <p14:nvPr/>
              </p14:nvContentPartPr>
              <p14:xfrm>
                <a:off x="10656476" y="1956045"/>
                <a:ext cx="399960" cy="5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0F8A18-D2AB-00D5-6361-BD7D49ED8D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47836" y="1947045"/>
                  <a:ext cx="41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B7C2AE-9AD0-6537-930A-71DAC9F4C53E}"/>
                    </a:ext>
                  </a:extLst>
                </p14:cNvPr>
                <p14:cNvContentPartPr/>
                <p14:nvPr/>
              </p14:nvContentPartPr>
              <p14:xfrm>
                <a:off x="11095316" y="1909245"/>
                <a:ext cx="144360" cy="442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B7C2AE-9AD0-6537-930A-71DAC9F4C5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86316" y="1900605"/>
                  <a:ext cx="162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FA2342-43E4-3F2B-8C13-956885EE9A20}"/>
                    </a:ext>
                  </a:extLst>
                </p14:cNvPr>
                <p14:cNvContentPartPr/>
                <p14:nvPr/>
              </p14:nvContentPartPr>
              <p14:xfrm>
                <a:off x="11322836" y="2057205"/>
                <a:ext cx="163800" cy="25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FA2342-43E4-3F2B-8C13-956885EE9A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14196" y="2048565"/>
                  <a:ext cx="181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B121BB-46F7-129D-ADC3-7BA7212FD966}"/>
                    </a:ext>
                  </a:extLst>
                </p14:cNvPr>
                <p14:cNvContentPartPr/>
                <p14:nvPr/>
              </p14:nvContentPartPr>
              <p14:xfrm>
                <a:off x="11247956" y="2171325"/>
                <a:ext cx="263160" cy="2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B121BB-46F7-129D-ADC3-7BA7212FD96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38956" y="2162685"/>
                  <a:ext cx="280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FE9D59-065B-801C-D4BA-2CE70817B6C7}"/>
                    </a:ext>
                  </a:extLst>
                </p14:cNvPr>
                <p14:cNvContentPartPr/>
                <p14:nvPr/>
              </p14:nvContentPartPr>
              <p14:xfrm>
                <a:off x="11559716" y="1948485"/>
                <a:ext cx="131400" cy="540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FE9D59-065B-801C-D4BA-2CE70817B6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50716" y="1939485"/>
                  <a:ext cx="14904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09850B7-6E64-606A-FFDD-D21103E50E0B}"/>
              </a:ext>
            </a:extLst>
          </p:cNvPr>
          <p:cNvGrpSpPr/>
          <p:nvPr/>
        </p:nvGrpSpPr>
        <p:grpSpPr>
          <a:xfrm>
            <a:off x="2871836" y="3816525"/>
            <a:ext cx="2120400" cy="491400"/>
            <a:chOff x="2871836" y="3816525"/>
            <a:chExt cx="212040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ECAE86-F8BF-BA34-C433-CE7D2AE7218D}"/>
                    </a:ext>
                  </a:extLst>
                </p14:cNvPr>
                <p14:cNvContentPartPr/>
                <p14:nvPr/>
              </p14:nvContentPartPr>
              <p14:xfrm>
                <a:off x="2871836" y="4023885"/>
                <a:ext cx="199440" cy="2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ECAE86-F8BF-BA34-C433-CE7D2AE721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62836" y="4015245"/>
                  <a:ext cx="217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4BC3B0-9D8B-991D-96F7-119BAAB046E9}"/>
                    </a:ext>
                  </a:extLst>
                </p14:cNvPr>
                <p14:cNvContentPartPr/>
                <p14:nvPr/>
              </p14:nvContentPartPr>
              <p14:xfrm>
                <a:off x="2892356" y="4146645"/>
                <a:ext cx="211680" cy="29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4BC3B0-9D8B-991D-96F7-119BAAB046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3356" y="4138005"/>
                  <a:ext cx="22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CF94370-2CF3-BB95-1352-14F471F7F569}"/>
                    </a:ext>
                  </a:extLst>
                </p14:cNvPr>
                <p14:cNvContentPartPr/>
                <p14:nvPr/>
              </p14:nvContentPartPr>
              <p14:xfrm>
                <a:off x="3288356" y="3945765"/>
                <a:ext cx="303480" cy="323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CF94370-2CF3-BB95-1352-14F471F7F5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79356" y="3936765"/>
                  <a:ext cx="321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55491D-2204-7B6E-369E-37A323AC5F4B}"/>
                    </a:ext>
                  </a:extLst>
                </p14:cNvPr>
                <p14:cNvContentPartPr/>
                <p14:nvPr/>
              </p14:nvContentPartPr>
              <p14:xfrm>
                <a:off x="3799916" y="4005165"/>
                <a:ext cx="19440" cy="27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55491D-2204-7B6E-369E-37A323AC5F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1276" y="3996525"/>
                  <a:ext cx="37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0EFA7C4-F619-0B4F-2790-C681A68FA62D}"/>
                    </a:ext>
                  </a:extLst>
                </p14:cNvPr>
                <p14:cNvContentPartPr/>
                <p14:nvPr/>
              </p14:nvContentPartPr>
              <p14:xfrm>
                <a:off x="3656996" y="3975285"/>
                <a:ext cx="288360" cy="1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0EFA7C4-F619-0B4F-2790-C681A68FA6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47996" y="3966645"/>
                  <a:ext cx="30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E25ED2-E7F3-668E-188E-542ABD07CEE2}"/>
                    </a:ext>
                  </a:extLst>
                </p14:cNvPr>
                <p14:cNvContentPartPr/>
                <p14:nvPr/>
              </p14:nvContentPartPr>
              <p14:xfrm>
                <a:off x="4156676" y="3942525"/>
                <a:ext cx="30240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E25ED2-E7F3-668E-188E-542ABD07CE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48036" y="3933885"/>
                  <a:ext cx="32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F3E3BD-FD3A-25F4-07C4-6120B88C84EC}"/>
                    </a:ext>
                  </a:extLst>
                </p14:cNvPr>
                <p14:cNvContentPartPr/>
                <p14:nvPr/>
              </p14:nvContentPartPr>
              <p14:xfrm>
                <a:off x="4483196" y="3816525"/>
                <a:ext cx="134280" cy="14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F3E3BD-FD3A-25F4-07C4-6120B88C84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74556" y="3807885"/>
                  <a:ext cx="151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37AE91-A6E9-9658-D161-D650DD364916}"/>
                    </a:ext>
                  </a:extLst>
                </p14:cNvPr>
                <p14:cNvContentPartPr/>
                <p14:nvPr/>
              </p14:nvContentPartPr>
              <p14:xfrm>
                <a:off x="4715396" y="3883845"/>
                <a:ext cx="276840" cy="424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37AE91-A6E9-9658-D161-D650DD3649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06756" y="3875205"/>
                  <a:ext cx="2944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B9A908-F2B5-FF48-F9AE-06E6829BDD0A}"/>
              </a:ext>
            </a:extLst>
          </p:cNvPr>
          <p:cNvGrpSpPr/>
          <p:nvPr/>
        </p:nvGrpSpPr>
        <p:grpSpPr>
          <a:xfrm>
            <a:off x="1314116" y="3666045"/>
            <a:ext cx="923400" cy="862920"/>
            <a:chOff x="1314116" y="3666045"/>
            <a:chExt cx="92340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D9235C-C425-DAAE-EE06-5683FAD00092}"/>
                    </a:ext>
                  </a:extLst>
                </p14:cNvPr>
                <p14:cNvContentPartPr/>
                <p14:nvPr/>
              </p14:nvContentPartPr>
              <p14:xfrm>
                <a:off x="1314116" y="3945405"/>
                <a:ext cx="260640" cy="34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D9235C-C425-DAAE-EE06-5683FAD0009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05476" y="3936765"/>
                  <a:ext cx="278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7E978D-CBFB-71AD-6D4A-3231DF7F359E}"/>
                    </a:ext>
                  </a:extLst>
                </p14:cNvPr>
                <p14:cNvContentPartPr/>
                <p14:nvPr/>
              </p14:nvContentPartPr>
              <p14:xfrm>
                <a:off x="2092076" y="3783765"/>
                <a:ext cx="12600" cy="235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7E978D-CBFB-71AD-6D4A-3231DF7F3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83076" y="3775125"/>
                  <a:ext cx="30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64DA26-ED04-2BFB-C10C-0F1384AFE88C}"/>
                    </a:ext>
                  </a:extLst>
                </p14:cNvPr>
                <p14:cNvContentPartPr/>
                <p14:nvPr/>
              </p14:nvContentPartPr>
              <p14:xfrm>
                <a:off x="1951316" y="3742725"/>
                <a:ext cx="280080" cy="9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64DA26-ED04-2BFB-C10C-0F1384AFE8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42316" y="3733725"/>
                  <a:ext cx="29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8DEE66-0A09-C000-FC84-178648D3CAE2}"/>
                    </a:ext>
                  </a:extLst>
                </p14:cNvPr>
                <p14:cNvContentPartPr/>
                <p14:nvPr/>
              </p14:nvContentPartPr>
              <p14:xfrm>
                <a:off x="1739996" y="4104165"/>
                <a:ext cx="497520" cy="2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8DEE66-0A09-C000-FC84-178648D3CA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31356" y="4095165"/>
                  <a:ext cx="51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C83AB4-98BD-93A5-5C91-547212692804}"/>
                    </a:ext>
                  </a:extLst>
                </p14:cNvPr>
                <p14:cNvContentPartPr/>
                <p14:nvPr/>
              </p14:nvContentPartPr>
              <p14:xfrm>
                <a:off x="2067956" y="4260405"/>
                <a:ext cx="107280" cy="26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C83AB4-98BD-93A5-5C91-5472126928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58956" y="4251765"/>
                  <a:ext cx="124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47DD545-56C9-31BB-D8B3-BF26B3F0E4B0}"/>
                    </a:ext>
                  </a:extLst>
                </p14:cNvPr>
                <p14:cNvContentPartPr/>
                <p14:nvPr/>
              </p14:nvContentPartPr>
              <p14:xfrm>
                <a:off x="2009276" y="4393965"/>
                <a:ext cx="172800" cy="2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47DD545-56C9-31BB-D8B3-BF26B3F0E4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00276" y="4385325"/>
                  <a:ext cx="190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FF2165-C243-C747-ED21-A4F65D17F3E0}"/>
                    </a:ext>
                  </a:extLst>
                </p14:cNvPr>
                <p14:cNvContentPartPr/>
                <p14:nvPr/>
              </p14:nvContentPartPr>
              <p14:xfrm>
                <a:off x="1738556" y="3666045"/>
                <a:ext cx="120600" cy="308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FF2165-C243-C747-ED21-A4F65D17F3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29556" y="3657045"/>
                  <a:ext cx="138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5EAFA6-DA90-9BAD-9381-FFCD77A8C031}"/>
                    </a:ext>
                  </a:extLst>
                </p14:cNvPr>
                <p14:cNvContentPartPr/>
                <p14:nvPr/>
              </p14:nvContentPartPr>
              <p14:xfrm>
                <a:off x="1769516" y="4211085"/>
                <a:ext cx="145800" cy="27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5EAFA6-DA90-9BAD-9381-FFCD77A8C0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60516" y="4202445"/>
                  <a:ext cx="16344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BA53F8D-4FF7-A94D-0A90-4C480B2996B1}"/>
                  </a:ext>
                </a:extLst>
              </p14:cNvPr>
              <p14:cNvContentPartPr/>
              <p14:nvPr/>
            </p14:nvContentPartPr>
            <p14:xfrm>
              <a:off x="1737836" y="1882965"/>
              <a:ext cx="63000" cy="659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BA53F8D-4FF7-A94D-0A90-4C480B2996B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684196" y="1775325"/>
                <a:ext cx="17064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CB33A77-D713-FC63-B270-0008D7DA6CF4}"/>
                  </a:ext>
                </a:extLst>
              </p14:cNvPr>
              <p14:cNvContentPartPr/>
              <p14:nvPr/>
            </p14:nvContentPartPr>
            <p14:xfrm>
              <a:off x="1824956" y="3707805"/>
              <a:ext cx="75600" cy="741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CB33A77-D713-FC63-B270-0008D7DA6CF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771316" y="3599805"/>
                <a:ext cx="183240" cy="9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A99BC81-E249-5469-FBD4-A69B0D7FA5D4}"/>
              </a:ext>
            </a:extLst>
          </p:cNvPr>
          <p:cNvGrpSpPr/>
          <p:nvPr/>
        </p:nvGrpSpPr>
        <p:grpSpPr>
          <a:xfrm>
            <a:off x="239876" y="2150085"/>
            <a:ext cx="1371960" cy="1050480"/>
            <a:chOff x="239876" y="2150085"/>
            <a:chExt cx="137196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F8F640-525B-1200-4676-B5BF452CFDE3}"/>
                    </a:ext>
                  </a:extLst>
                </p14:cNvPr>
                <p14:cNvContentPartPr/>
                <p14:nvPr/>
              </p14:nvContentPartPr>
              <p14:xfrm>
                <a:off x="355796" y="2865405"/>
                <a:ext cx="10080" cy="335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F8F640-525B-1200-4676-B5BF452CFD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7156" y="2856765"/>
                  <a:ext cx="277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B72090-37FB-19DC-D89A-E7F4B5138677}"/>
                    </a:ext>
                  </a:extLst>
                </p14:cNvPr>
                <p14:cNvContentPartPr/>
                <p14:nvPr/>
              </p14:nvContentPartPr>
              <p14:xfrm>
                <a:off x="239876" y="2869005"/>
                <a:ext cx="255600" cy="57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B72090-37FB-19DC-D89A-E7F4B51386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0876" y="2860365"/>
                  <a:ext cx="27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EA1F9B2-670A-91F4-E591-C34CF43ECE29}"/>
                    </a:ext>
                  </a:extLst>
                </p14:cNvPr>
                <p14:cNvContentPartPr/>
                <p14:nvPr/>
              </p14:nvContentPartPr>
              <p14:xfrm>
                <a:off x="555236" y="2988165"/>
                <a:ext cx="133920" cy="32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EA1F9B2-670A-91F4-E591-C34CF43ECE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6596" y="2979165"/>
                  <a:ext cx="151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0A3CB6-8C6F-F5B8-59DE-572576284044}"/>
                    </a:ext>
                  </a:extLst>
                </p14:cNvPr>
                <p14:cNvContentPartPr/>
                <p14:nvPr/>
              </p14:nvContentPartPr>
              <p14:xfrm>
                <a:off x="564236" y="3082125"/>
                <a:ext cx="149760" cy="1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0A3CB6-8C6F-F5B8-59DE-5725762840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5236" y="3073485"/>
                  <a:ext cx="16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3957A2-8ABC-959D-C2AA-377B83707D51}"/>
                    </a:ext>
                  </a:extLst>
                </p14:cNvPr>
                <p14:cNvContentPartPr/>
                <p14:nvPr/>
              </p14:nvContentPartPr>
              <p14:xfrm>
                <a:off x="941876" y="2878365"/>
                <a:ext cx="17280" cy="28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3957A2-8ABC-959D-C2AA-377B83707D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3236" y="2869725"/>
                  <a:ext cx="34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8B6F8D6-BA16-7536-F282-2CBD74CCAC7B}"/>
                    </a:ext>
                  </a:extLst>
                </p14:cNvPr>
                <p14:cNvContentPartPr/>
                <p14:nvPr/>
              </p14:nvContentPartPr>
              <p14:xfrm>
                <a:off x="855836" y="2877645"/>
                <a:ext cx="225720" cy="2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8B6F8D6-BA16-7536-F282-2CBD74CCAC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6836" y="2869005"/>
                  <a:ext cx="24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512047-DB06-5E44-2E84-F543674DA065}"/>
                    </a:ext>
                  </a:extLst>
                </p14:cNvPr>
                <p14:cNvContentPartPr/>
                <p14:nvPr/>
              </p14:nvContentPartPr>
              <p14:xfrm>
                <a:off x="1120076" y="2811045"/>
                <a:ext cx="151200" cy="382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512047-DB06-5E44-2E84-F543674DA0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1076" y="2802045"/>
                  <a:ext cx="1688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17F00F-207C-5987-10A5-55A7697AD768}"/>
                    </a:ext>
                  </a:extLst>
                </p14:cNvPr>
                <p14:cNvContentPartPr/>
                <p14:nvPr/>
              </p14:nvContentPartPr>
              <p14:xfrm>
                <a:off x="1334996" y="2901045"/>
                <a:ext cx="105480" cy="21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17F00F-207C-5987-10A5-55A7697AD7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26356" y="2892045"/>
                  <a:ext cx="123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1B4E08-0F63-C55D-4D7A-047333BC5FA4}"/>
                    </a:ext>
                  </a:extLst>
                </p14:cNvPr>
                <p14:cNvContentPartPr/>
                <p14:nvPr/>
              </p14:nvContentPartPr>
              <p14:xfrm>
                <a:off x="1280276" y="3005805"/>
                <a:ext cx="176040" cy="2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1B4E08-0F63-C55D-4D7A-047333BC5F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71276" y="2997165"/>
                  <a:ext cx="19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E79EAE-3312-9DD6-6890-63FD71FA0608}"/>
                    </a:ext>
                  </a:extLst>
                </p14:cNvPr>
                <p14:cNvContentPartPr/>
                <p14:nvPr/>
              </p14:nvContentPartPr>
              <p14:xfrm>
                <a:off x="1463516" y="2814645"/>
                <a:ext cx="148320" cy="344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E79EAE-3312-9DD6-6890-63FD71FA06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54876" y="2806005"/>
                  <a:ext cx="165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0FFC7DF-0BA4-DF5D-F8E2-090CF76A1B03}"/>
                    </a:ext>
                  </a:extLst>
                </p14:cNvPr>
                <p14:cNvContentPartPr/>
                <p14:nvPr/>
              </p14:nvContentPartPr>
              <p14:xfrm>
                <a:off x="850076" y="2150085"/>
                <a:ext cx="500040" cy="604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0FFC7DF-0BA4-DF5D-F8E2-090CF76A1B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1436" y="2141445"/>
                  <a:ext cx="517680" cy="62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D783C90-A660-7A67-9B50-17AE43B1E530}"/>
                  </a:ext>
                </a:extLst>
              </p14:cNvPr>
              <p14:cNvContentPartPr/>
              <p14:nvPr/>
            </p14:nvContentPartPr>
            <p14:xfrm>
              <a:off x="958076" y="3302085"/>
              <a:ext cx="589320" cy="4838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D783C90-A660-7A67-9B50-17AE43B1E53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49076" y="3293445"/>
                <a:ext cx="606960" cy="50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56CE18E-D799-4630-E3FA-15561F4AC5E4}"/>
              </a:ext>
            </a:extLst>
          </p:cNvPr>
          <p:cNvGrpSpPr/>
          <p:nvPr/>
        </p:nvGrpSpPr>
        <p:grpSpPr>
          <a:xfrm>
            <a:off x="3008276" y="4991205"/>
            <a:ext cx="1703160" cy="776880"/>
            <a:chOff x="3008276" y="4991205"/>
            <a:chExt cx="170316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7E09AA7-2747-3E98-964A-5B56F31E00B9}"/>
                    </a:ext>
                  </a:extLst>
                </p14:cNvPr>
                <p14:cNvContentPartPr/>
                <p14:nvPr/>
              </p14:nvContentPartPr>
              <p14:xfrm>
                <a:off x="3008276" y="5340765"/>
                <a:ext cx="195480" cy="1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7E09AA7-2747-3E98-964A-5B56F31E00B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99636" y="5332125"/>
                  <a:ext cx="21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C2E181-12E6-8A86-AD46-1CB940E942DE}"/>
                    </a:ext>
                  </a:extLst>
                </p14:cNvPr>
                <p14:cNvContentPartPr/>
                <p14:nvPr/>
              </p14:nvContentPartPr>
              <p14:xfrm>
                <a:off x="3008996" y="5408805"/>
                <a:ext cx="221400" cy="30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C2E181-12E6-8A86-AD46-1CB940E942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00356" y="5400165"/>
                  <a:ext cx="23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CA0FC0-6988-49A3-96E1-FDA96E9E9548}"/>
                    </a:ext>
                  </a:extLst>
                </p14:cNvPr>
                <p14:cNvContentPartPr/>
                <p14:nvPr/>
              </p14:nvContentPartPr>
              <p14:xfrm>
                <a:off x="3537116" y="4991205"/>
                <a:ext cx="196200" cy="313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CA0FC0-6988-49A3-96E1-FDA96E9E954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28476" y="4982205"/>
                  <a:ext cx="21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9F2B04-FC50-0045-CD70-4D5ABC9F463A}"/>
                    </a:ext>
                  </a:extLst>
                </p14:cNvPr>
                <p14:cNvContentPartPr/>
                <p14:nvPr/>
              </p14:nvContentPartPr>
              <p14:xfrm>
                <a:off x="3440636" y="5337525"/>
                <a:ext cx="403200" cy="2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9F2B04-FC50-0045-CD70-4D5ABC9F46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31996" y="5328885"/>
                  <a:ext cx="42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6284BB5-4276-16C4-E357-713EF967E2D4}"/>
                    </a:ext>
                  </a:extLst>
                </p14:cNvPr>
                <p14:cNvContentPartPr/>
                <p14:nvPr/>
              </p14:nvContentPartPr>
              <p14:xfrm>
                <a:off x="3570956" y="5467845"/>
                <a:ext cx="200520" cy="300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6284BB5-4276-16C4-E357-713EF967E2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61956" y="5458845"/>
                  <a:ext cx="218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E8BDCD-44E8-353B-1E46-7F8C00F7FA62}"/>
                    </a:ext>
                  </a:extLst>
                </p14:cNvPr>
                <p14:cNvContentPartPr/>
                <p14:nvPr/>
              </p14:nvContentPartPr>
              <p14:xfrm>
                <a:off x="3984236" y="5194245"/>
                <a:ext cx="294840" cy="320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E8BDCD-44E8-353B-1E46-7F8C00F7FA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75236" y="5185605"/>
                  <a:ext cx="312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6B5D401-1D0B-7122-C629-A8146AC1395E}"/>
                    </a:ext>
                  </a:extLst>
                </p14:cNvPr>
                <p14:cNvContentPartPr/>
                <p14:nvPr/>
              </p14:nvContentPartPr>
              <p14:xfrm>
                <a:off x="4338116" y="5029725"/>
                <a:ext cx="129960" cy="11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6B5D401-1D0B-7122-C629-A8146AC139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29476" y="5021085"/>
                  <a:ext cx="14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7D0B48B-5227-9858-DAE8-108256AE8320}"/>
                    </a:ext>
                  </a:extLst>
                </p14:cNvPr>
                <p14:cNvContentPartPr/>
                <p14:nvPr/>
              </p14:nvContentPartPr>
              <p14:xfrm>
                <a:off x="4452956" y="5198205"/>
                <a:ext cx="258480" cy="326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7D0B48B-5227-9858-DAE8-108256AE83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44316" y="5189205"/>
                  <a:ext cx="2761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9FC7957-64D0-FB87-0F8D-B961CA9155C4}"/>
              </a:ext>
            </a:extLst>
          </p:cNvPr>
          <p:cNvGrpSpPr/>
          <p:nvPr/>
        </p:nvGrpSpPr>
        <p:grpSpPr>
          <a:xfrm>
            <a:off x="5650676" y="4828845"/>
            <a:ext cx="5595840" cy="1590840"/>
            <a:chOff x="5650676" y="4828845"/>
            <a:chExt cx="5595840" cy="15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92E91A-522F-36DB-B73F-1B89D859F89A}"/>
                    </a:ext>
                  </a:extLst>
                </p14:cNvPr>
                <p14:cNvContentPartPr/>
                <p14:nvPr/>
              </p14:nvContentPartPr>
              <p14:xfrm>
                <a:off x="5663636" y="4886805"/>
                <a:ext cx="690120" cy="434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92E91A-522F-36DB-B73F-1B89D859F8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54996" y="4878165"/>
                  <a:ext cx="7077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300715-3C52-6116-E038-DC722A4BE9FD}"/>
                    </a:ext>
                  </a:extLst>
                </p14:cNvPr>
                <p14:cNvContentPartPr/>
                <p14:nvPr/>
              </p14:nvContentPartPr>
              <p14:xfrm>
                <a:off x="5951636" y="5088405"/>
                <a:ext cx="347760" cy="25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300715-3C52-6116-E038-DC722A4BE9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42996" y="5079405"/>
                  <a:ext cx="365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F6475C8-22C4-4BD2-A01A-3CFE53020337}"/>
                    </a:ext>
                  </a:extLst>
                </p14:cNvPr>
                <p14:cNvContentPartPr/>
                <p14:nvPr/>
              </p14:nvContentPartPr>
              <p14:xfrm>
                <a:off x="6516116" y="4916325"/>
                <a:ext cx="923400" cy="407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F6475C8-22C4-4BD2-A01A-3CFE530203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07116" y="4907685"/>
                  <a:ext cx="9410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82CDEF0-A399-1973-B506-5ADECA46BE72}"/>
                    </a:ext>
                  </a:extLst>
                </p14:cNvPr>
                <p14:cNvContentPartPr/>
                <p14:nvPr/>
              </p14:nvContentPartPr>
              <p14:xfrm>
                <a:off x="6713396" y="4962045"/>
                <a:ext cx="35280" cy="46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82CDEF0-A399-1973-B506-5ADECA46BE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04756" y="4953405"/>
                  <a:ext cx="52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DAE1904-B13C-AE0A-F879-08EA1187FFD6}"/>
                    </a:ext>
                  </a:extLst>
                </p14:cNvPr>
                <p14:cNvContentPartPr/>
                <p14:nvPr/>
              </p14:nvContentPartPr>
              <p14:xfrm>
                <a:off x="7723196" y="4912365"/>
                <a:ext cx="880920" cy="422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DAE1904-B13C-AE0A-F879-08EA1187FFD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14556" y="4903725"/>
                  <a:ext cx="8985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658E11A-3BAA-E4F4-372C-F55017A3E4F4}"/>
                    </a:ext>
                  </a:extLst>
                </p14:cNvPr>
                <p14:cNvContentPartPr/>
                <p14:nvPr/>
              </p14:nvContentPartPr>
              <p14:xfrm>
                <a:off x="8417636" y="5046285"/>
                <a:ext cx="290880" cy="18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658E11A-3BAA-E4F4-372C-F55017A3E4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08636" y="5037285"/>
                  <a:ext cx="30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C46321-B4DA-3275-EAC2-094CD26DE503}"/>
                    </a:ext>
                  </a:extLst>
                </p14:cNvPr>
                <p14:cNvContentPartPr/>
                <p14:nvPr/>
              </p14:nvContentPartPr>
              <p14:xfrm>
                <a:off x="8827676" y="4828845"/>
                <a:ext cx="1017360" cy="594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C46321-B4DA-3275-EAC2-094CD26DE5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18676" y="4819845"/>
                  <a:ext cx="10350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5A8269F-4E24-D962-17BA-E309A3296F8F}"/>
                    </a:ext>
                  </a:extLst>
                </p14:cNvPr>
                <p14:cNvContentPartPr/>
                <p14:nvPr/>
              </p14:nvContentPartPr>
              <p14:xfrm>
                <a:off x="10053476" y="4855845"/>
                <a:ext cx="632880" cy="362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5A8269F-4E24-D962-17BA-E309A3296F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44836" y="4846845"/>
                  <a:ext cx="650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F5CE1CA-B57A-D20C-2F5F-DC71E9031EE4}"/>
                    </a:ext>
                  </a:extLst>
                </p14:cNvPr>
                <p14:cNvContentPartPr/>
                <p14:nvPr/>
              </p14:nvContentPartPr>
              <p14:xfrm>
                <a:off x="10076156" y="4999125"/>
                <a:ext cx="387720" cy="51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5CE1CA-B57A-D20C-2F5F-DC71E9031E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7156" y="4990125"/>
                  <a:ext cx="405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65B88F1-8335-94DB-F398-24031F437863}"/>
                    </a:ext>
                  </a:extLst>
                </p14:cNvPr>
                <p14:cNvContentPartPr/>
                <p14:nvPr/>
              </p14:nvContentPartPr>
              <p14:xfrm>
                <a:off x="5650676" y="5596005"/>
                <a:ext cx="945000" cy="19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65B88F1-8335-94DB-F398-24031F4378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41676" y="5587365"/>
                  <a:ext cx="962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4957A19-5C4B-6BC9-95A9-312CE7FC0E2B}"/>
                    </a:ext>
                  </a:extLst>
                </p14:cNvPr>
                <p14:cNvContentPartPr/>
                <p14:nvPr/>
              </p14:nvContentPartPr>
              <p14:xfrm>
                <a:off x="6872156" y="5434365"/>
                <a:ext cx="1383120" cy="319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4957A19-5C4B-6BC9-95A9-312CE7FC0E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3516" y="5425365"/>
                  <a:ext cx="1400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25985D-2F98-E093-A31E-21CE5F34D881}"/>
                    </a:ext>
                  </a:extLst>
                </p14:cNvPr>
                <p14:cNvContentPartPr/>
                <p14:nvPr/>
              </p14:nvContentPartPr>
              <p14:xfrm>
                <a:off x="8054036" y="5577285"/>
                <a:ext cx="274680" cy="17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25985D-2F98-E093-A31E-21CE5F34D8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45396" y="5568645"/>
                  <a:ext cx="29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5FD517-E437-F415-BD05-94CC2BDB885D}"/>
                    </a:ext>
                  </a:extLst>
                </p14:cNvPr>
                <p14:cNvContentPartPr/>
                <p14:nvPr/>
              </p14:nvContentPartPr>
              <p14:xfrm>
                <a:off x="7508636" y="5567205"/>
                <a:ext cx="422640" cy="12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5FD517-E437-F415-BD05-94CC2BDB88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99636" y="5558205"/>
                  <a:ext cx="440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1BD559-8C70-8B42-C5B0-CC55AB10FA75}"/>
                    </a:ext>
                  </a:extLst>
                </p14:cNvPr>
                <p14:cNvContentPartPr/>
                <p14:nvPr/>
              </p14:nvContentPartPr>
              <p14:xfrm>
                <a:off x="8433836" y="5723085"/>
                <a:ext cx="54000" cy="90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1BD559-8C70-8B42-C5B0-CC55AB10FA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24836" y="5714445"/>
                  <a:ext cx="71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0958F8-C0BC-4F14-4757-AB3F5AA7AD96}"/>
                    </a:ext>
                  </a:extLst>
                </p14:cNvPr>
                <p14:cNvContentPartPr/>
                <p14:nvPr/>
              </p14:nvContentPartPr>
              <p14:xfrm>
                <a:off x="8783396" y="5517525"/>
                <a:ext cx="969480" cy="19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0958F8-C0BC-4F14-4757-AB3F5AA7AD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74396" y="5508525"/>
                  <a:ext cx="987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143083-5E8A-4C6A-9E4C-1569984FF6D3}"/>
                    </a:ext>
                  </a:extLst>
                </p14:cNvPr>
                <p14:cNvContentPartPr/>
                <p14:nvPr/>
              </p14:nvContentPartPr>
              <p14:xfrm>
                <a:off x="9230156" y="5425005"/>
                <a:ext cx="44640" cy="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143083-5E8A-4C6A-9E4C-1569984FF6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21516" y="5416005"/>
                  <a:ext cx="62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F56849B-49AA-14B8-B863-24F34A0B0EF3}"/>
                    </a:ext>
                  </a:extLst>
                </p14:cNvPr>
                <p14:cNvContentPartPr/>
                <p14:nvPr/>
              </p14:nvContentPartPr>
              <p14:xfrm>
                <a:off x="10040876" y="5399805"/>
                <a:ext cx="219240" cy="27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F56849B-49AA-14B8-B863-24F34A0B0E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31876" y="5390805"/>
                  <a:ext cx="236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AA8D1A2-511A-9CAB-3A36-D526C9F3806D}"/>
                    </a:ext>
                  </a:extLst>
                </p14:cNvPr>
                <p14:cNvContentPartPr/>
                <p14:nvPr/>
              </p14:nvContentPartPr>
              <p14:xfrm>
                <a:off x="10012436" y="5480445"/>
                <a:ext cx="343440" cy="12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AA8D1A2-511A-9CAB-3A36-D526C9F380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03436" y="5471805"/>
                  <a:ext cx="361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2990463-454C-0657-8E0B-8ED36B0E2F9F}"/>
                    </a:ext>
                  </a:extLst>
                </p14:cNvPr>
                <p14:cNvContentPartPr/>
                <p14:nvPr/>
              </p14:nvContentPartPr>
              <p14:xfrm>
                <a:off x="10540916" y="5334285"/>
                <a:ext cx="278280" cy="368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2990463-454C-0657-8E0B-8ED36B0E2F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31916" y="5325645"/>
                  <a:ext cx="295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639109F-7EA0-C58D-12EF-F8FBC4D9A741}"/>
                    </a:ext>
                  </a:extLst>
                </p14:cNvPr>
                <p14:cNvContentPartPr/>
                <p14:nvPr/>
              </p14:nvContentPartPr>
              <p14:xfrm>
                <a:off x="11042396" y="5488005"/>
                <a:ext cx="175680" cy="195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639109F-7EA0-C58D-12EF-F8FBC4D9A7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33756" y="5479005"/>
                  <a:ext cx="19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A998C6-AA6F-0CC8-4BC8-75D23DEA1E49}"/>
                    </a:ext>
                  </a:extLst>
                </p14:cNvPr>
                <p14:cNvContentPartPr/>
                <p14:nvPr/>
              </p14:nvContentPartPr>
              <p14:xfrm>
                <a:off x="11000996" y="5400165"/>
                <a:ext cx="245520" cy="9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A998C6-AA6F-0CC8-4BC8-75D23DEA1E4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92356" y="5391525"/>
                  <a:ext cx="263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C7B74-CEFF-4FB1-B749-DEE4F046124A}"/>
                    </a:ext>
                  </a:extLst>
                </p14:cNvPr>
                <p14:cNvContentPartPr/>
                <p14:nvPr/>
              </p14:nvContentPartPr>
              <p14:xfrm>
                <a:off x="5728796" y="6154725"/>
                <a:ext cx="677880" cy="145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C7B74-CEFF-4FB1-B749-DEE4F046124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19796" y="6146085"/>
                  <a:ext cx="69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C37C0A2-710A-6C6C-05B4-F765C0A44D52}"/>
                    </a:ext>
                  </a:extLst>
                </p14:cNvPr>
                <p14:cNvContentPartPr/>
                <p14:nvPr/>
              </p14:nvContentPartPr>
              <p14:xfrm>
                <a:off x="6621956" y="5934045"/>
                <a:ext cx="476640" cy="316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C37C0A2-710A-6C6C-05B4-F765C0A44D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13316" y="5925045"/>
                  <a:ext cx="494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6E7309-E080-F910-AF70-23CB71433DE1}"/>
                    </a:ext>
                  </a:extLst>
                </p14:cNvPr>
                <p14:cNvContentPartPr/>
                <p14:nvPr/>
              </p14:nvContentPartPr>
              <p14:xfrm>
                <a:off x="7298036" y="5957085"/>
                <a:ext cx="1008000" cy="268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6E7309-E080-F910-AF70-23CB71433DE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89396" y="5948085"/>
                  <a:ext cx="1025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3C546F-AD4E-4C13-9AB7-866052914761}"/>
                    </a:ext>
                  </a:extLst>
                </p14:cNvPr>
                <p14:cNvContentPartPr/>
                <p14:nvPr/>
              </p14:nvContentPartPr>
              <p14:xfrm>
                <a:off x="7980236" y="5965365"/>
                <a:ext cx="49680" cy="1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3C546F-AD4E-4C13-9AB7-8660529147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71236" y="5956725"/>
                  <a:ext cx="67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EEAC53-700E-C7E1-4CB3-27645CA324F2}"/>
                    </a:ext>
                  </a:extLst>
                </p14:cNvPr>
                <p14:cNvContentPartPr/>
                <p14:nvPr/>
              </p14:nvContentPartPr>
              <p14:xfrm>
                <a:off x="8519156" y="5805525"/>
                <a:ext cx="2647800" cy="614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EEAC53-700E-C7E1-4CB3-27645CA324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10516" y="5796525"/>
                  <a:ext cx="266544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C5C1B9-9101-6ABA-7550-4EA1264CC10A}"/>
                    </a:ext>
                  </a:extLst>
                </p14:cNvPr>
                <p14:cNvContentPartPr/>
                <p14:nvPr/>
              </p14:nvContentPartPr>
              <p14:xfrm>
                <a:off x="10457756" y="6010005"/>
                <a:ext cx="498960" cy="52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C5C1B9-9101-6ABA-7550-4EA1264CC1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48756" y="6001365"/>
                  <a:ext cx="516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596D58-B391-F9D0-3FB6-E28B47B4808D}"/>
                    </a:ext>
                  </a:extLst>
                </p14:cNvPr>
                <p14:cNvContentPartPr/>
                <p14:nvPr/>
              </p14:nvContentPartPr>
              <p14:xfrm>
                <a:off x="8722916" y="5937285"/>
                <a:ext cx="72000" cy="23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596D58-B391-F9D0-3FB6-E28B47B480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14276" y="5928285"/>
                  <a:ext cx="896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B941ED0-B9DB-CA92-64DB-CBD1E0ED034E}"/>
              </a:ext>
            </a:extLst>
          </p:cNvPr>
          <p:cNvGrpSpPr/>
          <p:nvPr/>
        </p:nvGrpSpPr>
        <p:grpSpPr>
          <a:xfrm>
            <a:off x="1594916" y="5135565"/>
            <a:ext cx="937080" cy="695880"/>
            <a:chOff x="1594916" y="5135565"/>
            <a:chExt cx="93708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232E4A-6980-1C4C-BDCC-C3EB49BACDB0}"/>
                    </a:ext>
                  </a:extLst>
                </p14:cNvPr>
                <p14:cNvContentPartPr/>
                <p14:nvPr/>
              </p14:nvContentPartPr>
              <p14:xfrm>
                <a:off x="1811996" y="5137005"/>
                <a:ext cx="7560" cy="28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232E4A-6980-1C4C-BDCC-C3EB49BACD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02996" y="5128005"/>
                  <a:ext cx="25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DC484C-A04B-A7B8-B56A-9341B81C2FE1}"/>
                    </a:ext>
                  </a:extLst>
                </p14:cNvPr>
                <p14:cNvContentPartPr/>
                <p14:nvPr/>
              </p14:nvContentPartPr>
              <p14:xfrm>
                <a:off x="1594916" y="5467125"/>
                <a:ext cx="362520" cy="1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DC484C-A04B-A7B8-B56A-9341B81C2F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86276" y="5458485"/>
                  <a:ext cx="380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77AEFE-16B5-79A5-61DE-DD966DDD05B6}"/>
                    </a:ext>
                  </a:extLst>
                </p14:cNvPr>
                <p14:cNvContentPartPr/>
                <p14:nvPr/>
              </p14:nvContentPartPr>
              <p14:xfrm>
                <a:off x="1782116" y="5607165"/>
                <a:ext cx="7560" cy="224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77AEFE-16B5-79A5-61DE-DD966DDD05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73476" y="5598165"/>
                  <a:ext cx="25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8DAD1D9-D8A0-4337-82D7-D78813F4CE05}"/>
                    </a:ext>
                  </a:extLst>
                </p14:cNvPr>
                <p14:cNvContentPartPr/>
                <p14:nvPr/>
              </p14:nvContentPartPr>
              <p14:xfrm>
                <a:off x="1663316" y="5611485"/>
                <a:ext cx="297360" cy="1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8DAD1D9-D8A0-4337-82D7-D78813F4CE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54316" y="5602845"/>
                  <a:ext cx="31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D382BE-14D6-0E84-4D21-7F2474EA2677}"/>
                    </a:ext>
                  </a:extLst>
                </p14:cNvPr>
                <p14:cNvContentPartPr/>
                <p14:nvPr/>
              </p14:nvContentPartPr>
              <p14:xfrm>
                <a:off x="2081636" y="5141325"/>
                <a:ext cx="99000" cy="270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D382BE-14D6-0E84-4D21-7F2474EA267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72996" y="5132685"/>
                  <a:ext cx="116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7A1A09-EDF1-A822-FFE4-D09BF84E9E07}"/>
                    </a:ext>
                  </a:extLst>
                </p14:cNvPr>
                <p14:cNvContentPartPr/>
                <p14:nvPr/>
              </p14:nvContentPartPr>
              <p14:xfrm>
                <a:off x="2337956" y="5169765"/>
                <a:ext cx="22320" cy="18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7A1A09-EDF1-A822-FFE4-D09BF84E9E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28956" y="5160765"/>
                  <a:ext cx="39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C9071A-087E-18A3-8DBC-EFD2C09463ED}"/>
                    </a:ext>
                  </a:extLst>
                </p14:cNvPr>
                <p14:cNvContentPartPr/>
                <p14:nvPr/>
              </p14:nvContentPartPr>
              <p14:xfrm>
                <a:off x="2246516" y="5135565"/>
                <a:ext cx="221760" cy="2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C9071A-087E-18A3-8DBC-EFD2C09463E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37516" y="5126925"/>
                  <a:ext cx="239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B80C299-D6D9-3A43-019A-7A571115CDCE}"/>
                    </a:ext>
                  </a:extLst>
                </p14:cNvPr>
                <p14:cNvContentPartPr/>
                <p14:nvPr/>
              </p14:nvContentPartPr>
              <p14:xfrm>
                <a:off x="2087036" y="5440485"/>
                <a:ext cx="323640" cy="38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B80C299-D6D9-3A43-019A-7A571115CDC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78036" y="5431485"/>
                  <a:ext cx="341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B86AE0-23AC-1F48-65C9-A223B0451150}"/>
                    </a:ext>
                  </a:extLst>
                </p14:cNvPr>
                <p14:cNvContentPartPr/>
                <p14:nvPr/>
              </p14:nvContentPartPr>
              <p14:xfrm>
                <a:off x="2404916" y="5549565"/>
                <a:ext cx="91080" cy="18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B86AE0-23AC-1F48-65C9-A223B04511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96276" y="5540925"/>
                  <a:ext cx="108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E8F855-4A1B-1A4D-D2E1-CFF93AC13780}"/>
                    </a:ext>
                  </a:extLst>
                </p14:cNvPr>
                <p14:cNvContentPartPr/>
                <p14:nvPr/>
              </p14:nvContentPartPr>
              <p14:xfrm>
                <a:off x="2345156" y="5624445"/>
                <a:ext cx="186840" cy="4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E8F855-4A1B-1A4D-D2E1-CFF93AC137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36516" y="5615805"/>
                  <a:ext cx="204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49B9E7-CD5B-C964-71F1-CAD2AB2063B4}"/>
                    </a:ext>
                  </a:extLst>
                </p14:cNvPr>
                <p14:cNvContentPartPr/>
                <p14:nvPr/>
              </p14:nvContentPartPr>
              <p14:xfrm>
                <a:off x="2121956" y="5548845"/>
                <a:ext cx="104760" cy="281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49B9E7-CD5B-C964-71F1-CAD2AB2063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13316" y="5539845"/>
                  <a:ext cx="12240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07A475E-E6A0-AF13-A135-386EBC74D156}"/>
              </a:ext>
            </a:extLst>
          </p:cNvPr>
          <p:cNvGrpSpPr/>
          <p:nvPr/>
        </p:nvGrpSpPr>
        <p:grpSpPr>
          <a:xfrm>
            <a:off x="5968916" y="6352725"/>
            <a:ext cx="2658240" cy="417600"/>
            <a:chOff x="5968916" y="6352725"/>
            <a:chExt cx="265824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D74284C-A35E-5F9C-3126-1FFDE381441E}"/>
                    </a:ext>
                  </a:extLst>
                </p14:cNvPr>
                <p14:cNvContentPartPr/>
                <p14:nvPr/>
              </p14:nvContentPartPr>
              <p14:xfrm>
                <a:off x="5968916" y="6357045"/>
                <a:ext cx="812520" cy="360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D74284C-A35E-5F9C-3126-1FFDE38144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59916" y="6348405"/>
                  <a:ext cx="830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239D5A5-57B4-3CAE-9FF3-ED86E9484729}"/>
                    </a:ext>
                  </a:extLst>
                </p14:cNvPr>
                <p14:cNvContentPartPr/>
                <p14:nvPr/>
              </p14:nvContentPartPr>
              <p14:xfrm>
                <a:off x="7037756" y="6393765"/>
                <a:ext cx="395640" cy="274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239D5A5-57B4-3CAE-9FF3-ED86E948472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28756" y="6385125"/>
                  <a:ext cx="413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066454A-7935-3FDA-0530-BE08B2CECBDA}"/>
                    </a:ext>
                  </a:extLst>
                </p14:cNvPr>
                <p14:cNvContentPartPr/>
                <p14:nvPr/>
              </p14:nvContentPartPr>
              <p14:xfrm>
                <a:off x="7232156" y="6483405"/>
                <a:ext cx="219240" cy="4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066454A-7935-3FDA-0530-BE08B2CECBD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23516" y="6474765"/>
                  <a:ext cx="23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6DD8EA8-9430-7517-FB09-A3A8495B0110}"/>
                    </a:ext>
                  </a:extLst>
                </p14:cNvPr>
                <p14:cNvContentPartPr/>
                <p14:nvPr/>
              </p14:nvContentPartPr>
              <p14:xfrm>
                <a:off x="7100756" y="6389805"/>
                <a:ext cx="41760" cy="4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6DD8EA8-9430-7517-FB09-A3A8495B01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92116" y="6381165"/>
                  <a:ext cx="59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93A643-6999-1450-C102-5376E2A16A37}"/>
                    </a:ext>
                  </a:extLst>
                </p14:cNvPr>
                <p14:cNvContentPartPr/>
                <p14:nvPr/>
              </p14:nvContentPartPr>
              <p14:xfrm>
                <a:off x="7749476" y="6600405"/>
                <a:ext cx="195480" cy="7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93A643-6999-1450-C102-5376E2A16A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740476" y="6591405"/>
                  <a:ext cx="21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E1A75BA-5E65-DD49-0504-A161211668D3}"/>
                    </a:ext>
                  </a:extLst>
                </p14:cNvPr>
                <p14:cNvContentPartPr/>
                <p14:nvPr/>
              </p14:nvContentPartPr>
              <p14:xfrm>
                <a:off x="8029916" y="6420405"/>
                <a:ext cx="423720" cy="349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E1A75BA-5E65-DD49-0504-A161211668D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20916" y="6411405"/>
                  <a:ext cx="441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1A97C28-5E4C-3B80-1A60-2F102DC5A47E}"/>
                    </a:ext>
                  </a:extLst>
                </p14:cNvPr>
                <p14:cNvContentPartPr/>
                <p14:nvPr/>
              </p14:nvContentPartPr>
              <p14:xfrm>
                <a:off x="8454716" y="6620565"/>
                <a:ext cx="27000" cy="144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1A97C28-5E4C-3B80-1A60-2F102DC5A4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46076" y="6611565"/>
                  <a:ext cx="4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0A1416-4697-7508-D185-B664B56C70F9}"/>
                    </a:ext>
                  </a:extLst>
                </p14:cNvPr>
                <p14:cNvContentPartPr/>
                <p14:nvPr/>
              </p14:nvContentPartPr>
              <p14:xfrm>
                <a:off x="8336276" y="6501045"/>
                <a:ext cx="290880" cy="16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0A1416-4697-7508-D185-B664B56C70F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27636" y="6492405"/>
                  <a:ext cx="30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4A20B8-3FCA-17A2-1BF5-012A3C35B784}"/>
                    </a:ext>
                  </a:extLst>
                </p14:cNvPr>
                <p14:cNvContentPartPr/>
                <p14:nvPr/>
              </p14:nvContentPartPr>
              <p14:xfrm>
                <a:off x="8111636" y="6352725"/>
                <a:ext cx="10800" cy="17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4A20B8-3FCA-17A2-1BF5-012A3C35B7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02996" y="6344085"/>
                  <a:ext cx="2844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369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05F79A-447F-3743-2F8E-D190DAC48B10}"/>
              </a:ext>
            </a:extLst>
          </p:cNvPr>
          <p:cNvGrpSpPr/>
          <p:nvPr/>
        </p:nvGrpSpPr>
        <p:grpSpPr>
          <a:xfrm>
            <a:off x="440756" y="191325"/>
            <a:ext cx="1330920" cy="404640"/>
            <a:chOff x="440756" y="191325"/>
            <a:chExt cx="13309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F79E6E-B12C-4075-F7B4-517C851A671D}"/>
                    </a:ext>
                  </a:extLst>
                </p14:cNvPr>
                <p14:cNvContentPartPr/>
                <p14:nvPr/>
              </p14:nvContentPartPr>
              <p14:xfrm>
                <a:off x="499076" y="271965"/>
                <a:ext cx="102240" cy="28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F79E6E-B12C-4075-F7B4-517C851A67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0436" y="262965"/>
                  <a:ext cx="119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ACE45C-01FA-E34E-BF99-3C5E08EB48E2}"/>
                    </a:ext>
                  </a:extLst>
                </p14:cNvPr>
                <p14:cNvContentPartPr/>
                <p14:nvPr/>
              </p14:nvContentPartPr>
              <p14:xfrm>
                <a:off x="440756" y="238125"/>
                <a:ext cx="268920" cy="63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ACE45C-01FA-E34E-BF99-3C5E08EB48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756" y="229485"/>
                  <a:ext cx="28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6819B0-C7A3-D2FB-0FB4-8788D163B190}"/>
                    </a:ext>
                  </a:extLst>
                </p14:cNvPr>
                <p14:cNvContentPartPr/>
                <p14:nvPr/>
              </p14:nvContentPartPr>
              <p14:xfrm>
                <a:off x="693476" y="191325"/>
                <a:ext cx="330120" cy="40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6819B0-C7A3-D2FB-0FB4-8788D163B1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4476" y="182325"/>
                  <a:ext cx="3477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F5DFC9-D0C2-BC57-34CA-0CD5EF5FBBA0}"/>
                    </a:ext>
                  </a:extLst>
                </p14:cNvPr>
                <p14:cNvContentPartPr/>
                <p14:nvPr/>
              </p14:nvContentPartPr>
              <p14:xfrm>
                <a:off x="1377836" y="311565"/>
                <a:ext cx="13680" cy="27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F5DFC9-D0C2-BC57-34CA-0CD5EF5FBB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9196" y="302925"/>
                  <a:ext cx="31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91E6C7-247A-1776-10A9-A9B8F368729E}"/>
                    </a:ext>
                  </a:extLst>
                </p14:cNvPr>
                <p14:cNvContentPartPr/>
                <p14:nvPr/>
              </p14:nvContentPartPr>
              <p14:xfrm>
                <a:off x="1243196" y="267645"/>
                <a:ext cx="324360" cy="4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91E6C7-247A-1776-10A9-A9B8F36872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4196" y="258645"/>
                  <a:ext cx="342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AB6732-E333-FDDA-2920-2CE8952B6CE2}"/>
                    </a:ext>
                  </a:extLst>
                </p14:cNvPr>
                <p14:cNvContentPartPr/>
                <p14:nvPr/>
              </p14:nvContentPartPr>
              <p14:xfrm>
                <a:off x="1663316" y="462045"/>
                <a:ext cx="10836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AB6732-E333-FDDA-2920-2CE8952B6C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4316" y="453045"/>
                  <a:ext cx="126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57DC2E-71B4-339B-E28B-D3AA39BF28BB}"/>
              </a:ext>
            </a:extLst>
          </p:cNvPr>
          <p:cNvGrpSpPr/>
          <p:nvPr/>
        </p:nvGrpSpPr>
        <p:grpSpPr>
          <a:xfrm>
            <a:off x="1988036" y="156765"/>
            <a:ext cx="1609560" cy="623160"/>
            <a:chOff x="1988036" y="156765"/>
            <a:chExt cx="160956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43C3F9-4859-3945-887A-EC4142356B43}"/>
                    </a:ext>
                  </a:extLst>
                </p14:cNvPr>
                <p14:cNvContentPartPr/>
                <p14:nvPr/>
              </p14:nvContentPartPr>
              <p14:xfrm>
                <a:off x="1988036" y="156765"/>
                <a:ext cx="1609560" cy="62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43C3F9-4859-3945-887A-EC4142356B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9036" y="147765"/>
                  <a:ext cx="162720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540F0C-E695-00C1-7643-DF90003B29A4}"/>
                    </a:ext>
                  </a:extLst>
                </p14:cNvPr>
                <p14:cNvContentPartPr/>
                <p14:nvPr/>
              </p14:nvContentPartPr>
              <p14:xfrm>
                <a:off x="3269636" y="258645"/>
                <a:ext cx="44640" cy="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540F0C-E695-00C1-7643-DF90003B29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0636" y="250005"/>
                  <a:ext cx="62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BD3854-8D9B-0FA5-EF1F-4BC54F8098BC}"/>
                    </a:ext>
                  </a:extLst>
                </p14:cNvPr>
                <p14:cNvContentPartPr/>
                <p14:nvPr/>
              </p14:nvContentPartPr>
              <p14:xfrm>
                <a:off x="2911796" y="244965"/>
                <a:ext cx="33336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BD3854-8D9B-0FA5-EF1F-4BC54F8098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156" y="236325"/>
                  <a:ext cx="3510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C360CF-9F67-B658-EC45-FC4AF044B355}"/>
              </a:ext>
            </a:extLst>
          </p:cNvPr>
          <p:cNvGrpSpPr/>
          <p:nvPr/>
        </p:nvGrpSpPr>
        <p:grpSpPr>
          <a:xfrm>
            <a:off x="1139516" y="1081965"/>
            <a:ext cx="1257840" cy="955800"/>
            <a:chOff x="1139516" y="1081965"/>
            <a:chExt cx="1257840" cy="9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C21D94-A60C-2FF0-861E-0A960896A1BE}"/>
                    </a:ext>
                  </a:extLst>
                </p14:cNvPr>
                <p14:cNvContentPartPr/>
                <p14:nvPr/>
              </p14:nvContentPartPr>
              <p14:xfrm>
                <a:off x="1234916" y="1081965"/>
                <a:ext cx="186120" cy="36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C21D94-A60C-2FF0-861E-0A960896A1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26276" y="1072965"/>
                  <a:ext cx="203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EA1D68-A0D7-7DC9-1796-43316E1AF191}"/>
                    </a:ext>
                  </a:extLst>
                </p14:cNvPr>
                <p14:cNvContentPartPr/>
                <p14:nvPr/>
              </p14:nvContentPartPr>
              <p14:xfrm>
                <a:off x="1624436" y="1112565"/>
                <a:ext cx="9360" cy="30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EA1D68-A0D7-7DC9-1796-43316E1AF1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5436" y="1103925"/>
                  <a:ext cx="27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504F9C-0FC1-06AB-A463-EDD783E3122F}"/>
                    </a:ext>
                  </a:extLst>
                </p14:cNvPr>
                <p14:cNvContentPartPr/>
                <p14:nvPr/>
              </p14:nvContentPartPr>
              <p14:xfrm>
                <a:off x="1494836" y="1088805"/>
                <a:ext cx="327600" cy="3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504F9C-0FC1-06AB-A463-EDD783E312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86196" y="1080165"/>
                  <a:ext cx="345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B9F448-4C48-8DB2-5470-0101D940A1BC}"/>
                    </a:ext>
                  </a:extLst>
                </p14:cNvPr>
                <p14:cNvContentPartPr/>
                <p14:nvPr/>
              </p14:nvContentPartPr>
              <p14:xfrm>
                <a:off x="1139516" y="1560405"/>
                <a:ext cx="705600" cy="4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B9F448-4C48-8DB2-5470-0101D940A1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0516" y="1551405"/>
                  <a:ext cx="723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90DFB6-FF74-22BB-CBBF-2FE530C20DAF}"/>
                    </a:ext>
                  </a:extLst>
                </p14:cNvPr>
                <p14:cNvContentPartPr/>
                <p14:nvPr/>
              </p14:nvContentPartPr>
              <p14:xfrm>
                <a:off x="1482956" y="1732845"/>
                <a:ext cx="25200" cy="30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90DFB6-FF74-22BB-CBBF-2FE530C20D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3956" y="1724205"/>
                  <a:ext cx="4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8354C8-FD66-4F48-6C78-F8D2118EBAB9}"/>
                    </a:ext>
                  </a:extLst>
                </p14:cNvPr>
                <p14:cNvContentPartPr/>
                <p14:nvPr/>
              </p14:nvContentPartPr>
              <p14:xfrm>
                <a:off x="1343276" y="1728885"/>
                <a:ext cx="280440" cy="5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8354C8-FD66-4F48-6C78-F8D2118EBA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4276" y="1719885"/>
                  <a:ext cx="298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E1DFEC-D263-E3FD-E058-EDAA671DFDA1}"/>
                    </a:ext>
                  </a:extLst>
                </p14:cNvPr>
                <p14:cNvContentPartPr/>
                <p14:nvPr/>
              </p14:nvContentPartPr>
              <p14:xfrm>
                <a:off x="2141396" y="1460325"/>
                <a:ext cx="255960" cy="7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E1DFEC-D263-E3FD-E058-EDAA671DFD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32396" y="1451325"/>
                  <a:ext cx="27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F8710B-6D77-38F6-6941-E6E82B2E6DC3}"/>
                    </a:ext>
                  </a:extLst>
                </p14:cNvPr>
                <p14:cNvContentPartPr/>
                <p14:nvPr/>
              </p14:nvContentPartPr>
              <p14:xfrm>
                <a:off x="2152196" y="1618005"/>
                <a:ext cx="223200" cy="2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F8710B-6D77-38F6-6941-E6E82B2E6D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43556" y="1609005"/>
                  <a:ext cx="2408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6D0C89-55D6-E38F-1BAC-958DF5C778DA}"/>
              </a:ext>
            </a:extLst>
          </p:cNvPr>
          <p:cNvGrpSpPr/>
          <p:nvPr/>
        </p:nvGrpSpPr>
        <p:grpSpPr>
          <a:xfrm>
            <a:off x="2726036" y="1006365"/>
            <a:ext cx="936000" cy="795240"/>
            <a:chOff x="2726036" y="1006365"/>
            <a:chExt cx="93600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04CE1A-7444-1448-7B3F-2A522CB9C790}"/>
                    </a:ext>
                  </a:extLst>
                </p14:cNvPr>
                <p14:cNvContentPartPr/>
                <p14:nvPr/>
              </p14:nvContentPartPr>
              <p14:xfrm>
                <a:off x="2726036" y="1442685"/>
                <a:ext cx="19872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04CE1A-7444-1448-7B3F-2A522CB9C7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7396" y="1434045"/>
                  <a:ext cx="216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D9456B-885A-1F99-7867-D55DE62BA01E}"/>
                    </a:ext>
                  </a:extLst>
                </p14:cNvPr>
                <p14:cNvContentPartPr/>
                <p14:nvPr/>
              </p14:nvContentPartPr>
              <p14:xfrm>
                <a:off x="3172796" y="1006365"/>
                <a:ext cx="164160" cy="35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D9456B-885A-1F99-7867-D55DE62BA0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4156" y="997725"/>
                  <a:ext cx="1818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2E06D7-9ADF-F5B0-CB9F-3C6B27DFF054}"/>
                    </a:ext>
                  </a:extLst>
                </p14:cNvPr>
                <p14:cNvContentPartPr/>
                <p14:nvPr/>
              </p14:nvContentPartPr>
              <p14:xfrm>
                <a:off x="3494636" y="1042365"/>
                <a:ext cx="111960" cy="29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2E06D7-9ADF-F5B0-CB9F-3C6B27DFF0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5636" y="1033365"/>
                  <a:ext cx="129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3A69F4-7615-C193-EE9E-F71B10AA3134}"/>
                    </a:ext>
                  </a:extLst>
                </p14:cNvPr>
                <p14:cNvContentPartPr/>
                <p14:nvPr/>
              </p14:nvContentPartPr>
              <p14:xfrm>
                <a:off x="3457196" y="1148205"/>
                <a:ext cx="204840" cy="3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3A69F4-7615-C193-EE9E-F71B10AA3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8556" y="1139565"/>
                  <a:ext cx="222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E3AB80-3C08-D99A-504E-F82B404386A5}"/>
                    </a:ext>
                  </a:extLst>
                </p14:cNvPr>
                <p14:cNvContentPartPr/>
                <p14:nvPr/>
              </p14:nvContentPartPr>
              <p14:xfrm>
                <a:off x="3176036" y="1423245"/>
                <a:ext cx="483480" cy="5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E3AB80-3C08-D99A-504E-F82B404386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7036" y="1414605"/>
                  <a:ext cx="501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711BA1-4B63-D5D9-128A-105E4144BB28}"/>
                    </a:ext>
                  </a:extLst>
                </p14:cNvPr>
                <p14:cNvContentPartPr/>
                <p14:nvPr/>
              </p14:nvContentPartPr>
              <p14:xfrm>
                <a:off x="3400676" y="1646085"/>
                <a:ext cx="11160" cy="15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711BA1-4B63-D5D9-128A-105E4144BB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92036" y="1637085"/>
                  <a:ext cx="28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3E17AC-2D0F-62A8-6E1F-F4FC25D64F52}"/>
                    </a:ext>
                  </a:extLst>
                </p14:cNvPr>
                <p14:cNvContentPartPr/>
                <p14:nvPr/>
              </p14:nvContentPartPr>
              <p14:xfrm>
                <a:off x="3273956" y="1584885"/>
                <a:ext cx="304560" cy="91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3E17AC-2D0F-62A8-6E1F-F4FC25D64F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4956" y="1576245"/>
                  <a:ext cx="3222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CF5723-12F0-2879-75D9-22CB321C94C4}"/>
              </a:ext>
            </a:extLst>
          </p:cNvPr>
          <p:cNvGrpSpPr/>
          <p:nvPr/>
        </p:nvGrpSpPr>
        <p:grpSpPr>
          <a:xfrm>
            <a:off x="1639916" y="2067285"/>
            <a:ext cx="2615400" cy="722160"/>
            <a:chOff x="1639916" y="2067285"/>
            <a:chExt cx="261540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7681E6-16D7-AEB1-4BB6-E9BC3979ED69}"/>
                    </a:ext>
                  </a:extLst>
                </p14:cNvPr>
                <p14:cNvContentPartPr/>
                <p14:nvPr/>
              </p14:nvContentPartPr>
              <p14:xfrm>
                <a:off x="1771316" y="2486685"/>
                <a:ext cx="29880" cy="27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7681E6-16D7-AEB1-4BB6-E9BC3979ED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62316" y="2478045"/>
                  <a:ext cx="47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385F5A-6762-F20D-8C1B-966A01E32A70}"/>
                    </a:ext>
                  </a:extLst>
                </p14:cNvPr>
                <p14:cNvContentPartPr/>
                <p14:nvPr/>
              </p14:nvContentPartPr>
              <p14:xfrm>
                <a:off x="1639916" y="2468325"/>
                <a:ext cx="339840" cy="2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385F5A-6762-F20D-8C1B-966A01E32A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31276" y="2459685"/>
                  <a:ext cx="35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5206C8-37E3-8253-A219-0E59E7EAA0F9}"/>
                    </a:ext>
                  </a:extLst>
                </p14:cNvPr>
                <p14:cNvContentPartPr/>
                <p14:nvPr/>
              </p14:nvContentPartPr>
              <p14:xfrm>
                <a:off x="2246516" y="2520885"/>
                <a:ext cx="151200" cy="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5206C8-37E3-8253-A219-0E59E7EAA0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7516" y="2511885"/>
                  <a:ext cx="168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EDF92A-FAE5-450F-B8FB-07354B1EA339}"/>
                    </a:ext>
                  </a:extLst>
                </p14:cNvPr>
                <p14:cNvContentPartPr/>
                <p14:nvPr/>
              </p14:nvContentPartPr>
              <p14:xfrm>
                <a:off x="2250116" y="2613765"/>
                <a:ext cx="15408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EDF92A-FAE5-450F-B8FB-07354B1EA3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1476" y="2604765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F737A1-4D2B-591A-1FAA-CC6334491210}"/>
                    </a:ext>
                  </a:extLst>
                </p14:cNvPr>
                <p14:cNvContentPartPr/>
                <p14:nvPr/>
              </p14:nvContentPartPr>
              <p14:xfrm>
                <a:off x="2681756" y="2398125"/>
                <a:ext cx="33120" cy="234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F737A1-4D2B-591A-1FAA-CC63344912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73116" y="2389485"/>
                  <a:ext cx="50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E329C8-7BD0-D0A3-11F3-FEA3C9F373C9}"/>
                    </a:ext>
                  </a:extLst>
                </p14:cNvPr>
                <p14:cNvContentPartPr/>
                <p14:nvPr/>
              </p14:nvContentPartPr>
              <p14:xfrm>
                <a:off x="2537396" y="2390925"/>
                <a:ext cx="351360" cy="2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E329C8-7BD0-D0A3-11F3-FEA3C9F373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8756" y="2382285"/>
                  <a:ext cx="369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C13058-B862-E534-AE90-85663DB077F0}"/>
                    </a:ext>
                  </a:extLst>
                </p14:cNvPr>
                <p14:cNvContentPartPr/>
                <p14:nvPr/>
              </p14:nvContentPartPr>
              <p14:xfrm>
                <a:off x="2857076" y="2658765"/>
                <a:ext cx="87480" cy="130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C13058-B862-E534-AE90-85663DB077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8076" y="2650125"/>
                  <a:ext cx="105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FCA5EBD-395E-DD8D-EB8D-55810875694E}"/>
                    </a:ext>
                  </a:extLst>
                </p14:cNvPr>
                <p14:cNvContentPartPr/>
                <p14:nvPr/>
              </p14:nvContentPartPr>
              <p14:xfrm>
                <a:off x="3181796" y="2493165"/>
                <a:ext cx="221400" cy="13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FCA5EBD-395E-DD8D-EB8D-558108756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3156" y="2484525"/>
                  <a:ext cx="239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D1346A-061A-A259-2582-160B71A532FA}"/>
                    </a:ext>
                  </a:extLst>
                </p14:cNvPr>
                <p14:cNvContentPartPr/>
                <p14:nvPr/>
              </p14:nvContentPartPr>
              <p14:xfrm>
                <a:off x="3356396" y="2298045"/>
                <a:ext cx="188640" cy="2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D1346A-061A-A259-2582-160B71A532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47396" y="2289405"/>
                  <a:ext cx="20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CE3AF2-46DF-5C0F-8A67-D302922DC94E}"/>
                    </a:ext>
                  </a:extLst>
                </p14:cNvPr>
                <p14:cNvContentPartPr/>
                <p14:nvPr/>
              </p14:nvContentPartPr>
              <p14:xfrm>
                <a:off x="3690836" y="2131365"/>
                <a:ext cx="10800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CE3AF2-46DF-5C0F-8A67-D302922DC9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1836" y="2122365"/>
                  <a:ext cx="125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D3FEB3-C656-1309-60ED-77E2EABCBF20}"/>
                    </a:ext>
                  </a:extLst>
                </p14:cNvPr>
                <p14:cNvContentPartPr/>
                <p14:nvPr/>
              </p14:nvContentPartPr>
              <p14:xfrm>
                <a:off x="3648356" y="2228925"/>
                <a:ext cx="179280" cy="2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D3FEB3-C656-1309-60ED-77E2EABCBF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39356" y="2219925"/>
                  <a:ext cx="196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71BDD4-25FB-7505-A9E1-CD02AF95CA0D}"/>
                    </a:ext>
                  </a:extLst>
                </p14:cNvPr>
                <p14:cNvContentPartPr/>
                <p14:nvPr/>
              </p14:nvContentPartPr>
              <p14:xfrm>
                <a:off x="3841676" y="2067285"/>
                <a:ext cx="20808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71BDD4-25FB-7505-A9E1-CD02AF95CA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32676" y="2058645"/>
                  <a:ext cx="225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3EC84F-3C0A-675C-A0C3-7923446A341E}"/>
                    </a:ext>
                  </a:extLst>
                </p14:cNvPr>
                <p14:cNvContentPartPr/>
                <p14:nvPr/>
              </p14:nvContentPartPr>
              <p14:xfrm>
                <a:off x="4113116" y="2232165"/>
                <a:ext cx="16200" cy="152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3EC84F-3C0A-675C-A0C3-7923446A34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04476" y="2223165"/>
                  <a:ext cx="33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2BB107-A026-75E5-7174-4B16E895F853}"/>
                    </a:ext>
                  </a:extLst>
                </p14:cNvPr>
                <p14:cNvContentPartPr/>
                <p14:nvPr/>
              </p14:nvContentPartPr>
              <p14:xfrm>
                <a:off x="4032116" y="2174925"/>
                <a:ext cx="223200" cy="11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2BB107-A026-75E5-7174-4B16E895F8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23116" y="2165925"/>
                  <a:ext cx="240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7605E7E-1108-943C-F1F4-95DE9F559CB0}"/>
              </a:ext>
            </a:extLst>
          </p:cNvPr>
          <p:cNvGrpSpPr/>
          <p:nvPr/>
        </p:nvGrpSpPr>
        <p:grpSpPr>
          <a:xfrm>
            <a:off x="6135236" y="189165"/>
            <a:ext cx="624600" cy="450000"/>
            <a:chOff x="6135236" y="189165"/>
            <a:chExt cx="62460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B0CA2AA-7DDD-0775-1CE9-9B5759F7F3C2}"/>
                    </a:ext>
                  </a:extLst>
                </p14:cNvPr>
                <p14:cNvContentPartPr/>
                <p14:nvPr/>
              </p14:nvContentPartPr>
              <p14:xfrm>
                <a:off x="6212996" y="333525"/>
                <a:ext cx="62640" cy="30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B0CA2AA-7DDD-0775-1CE9-9B5759F7F3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4356" y="324525"/>
                  <a:ext cx="80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04A195-8C0F-AF1A-6145-E0586CC8DD39}"/>
                    </a:ext>
                  </a:extLst>
                </p14:cNvPr>
                <p14:cNvContentPartPr/>
                <p14:nvPr/>
              </p14:nvContentPartPr>
              <p14:xfrm>
                <a:off x="6135236" y="298605"/>
                <a:ext cx="284760" cy="55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04A195-8C0F-AF1A-6145-E0586CC8DD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6236" y="289605"/>
                  <a:ext cx="302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CB864B-FA97-88CD-8C12-1222C391D694}"/>
                    </a:ext>
                  </a:extLst>
                </p14:cNvPr>
                <p14:cNvContentPartPr/>
                <p14:nvPr/>
              </p14:nvContentPartPr>
              <p14:xfrm>
                <a:off x="6403076" y="189165"/>
                <a:ext cx="128160" cy="405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CB864B-FA97-88CD-8C12-1222C391D6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94076" y="180165"/>
                  <a:ext cx="145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D64795-87C2-0AFC-086D-6515B7838B9C}"/>
                    </a:ext>
                  </a:extLst>
                </p14:cNvPr>
                <p14:cNvContentPartPr/>
                <p14:nvPr/>
              </p14:nvContentPartPr>
              <p14:xfrm>
                <a:off x="6596756" y="475725"/>
                <a:ext cx="163080" cy="14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D64795-87C2-0AFC-086D-6515B7838B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7756" y="466725"/>
                  <a:ext cx="1807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F0C27E9-3CCE-211B-C927-A7F1B8753E0C}"/>
              </a:ext>
            </a:extLst>
          </p:cNvPr>
          <p:cNvGrpSpPr/>
          <p:nvPr/>
        </p:nvGrpSpPr>
        <p:grpSpPr>
          <a:xfrm>
            <a:off x="7278956" y="207165"/>
            <a:ext cx="2045520" cy="596520"/>
            <a:chOff x="7278956" y="207165"/>
            <a:chExt cx="204552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8C10FB-7F7F-4EC8-B6AA-B9ACC7ED6312}"/>
                    </a:ext>
                  </a:extLst>
                </p14:cNvPr>
                <p14:cNvContentPartPr/>
                <p14:nvPr/>
              </p14:nvContentPartPr>
              <p14:xfrm>
                <a:off x="7278956" y="316245"/>
                <a:ext cx="223920" cy="32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8C10FB-7F7F-4EC8-B6AA-B9ACC7ED63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69956" y="307245"/>
                  <a:ext cx="241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1A63C8-89C2-99DF-AF3F-AD67351781DD}"/>
                    </a:ext>
                  </a:extLst>
                </p14:cNvPr>
                <p14:cNvContentPartPr/>
                <p14:nvPr/>
              </p14:nvContentPartPr>
              <p14:xfrm>
                <a:off x="7638596" y="477885"/>
                <a:ext cx="98640" cy="1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1A63C8-89C2-99DF-AF3F-AD67351781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29596" y="468885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A2173F-7276-26C9-46F5-4D2A09AAB2C2}"/>
                    </a:ext>
                  </a:extLst>
                </p14:cNvPr>
                <p14:cNvContentPartPr/>
                <p14:nvPr/>
              </p14:nvContentPartPr>
              <p14:xfrm>
                <a:off x="7934876" y="207165"/>
                <a:ext cx="1389600" cy="59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A2173F-7276-26C9-46F5-4D2A09AAB2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26236" y="198525"/>
                  <a:ext cx="14072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C06ECB-91C6-D8BC-0BB2-82741AC1FA9D}"/>
                    </a:ext>
                  </a:extLst>
                </p14:cNvPr>
                <p14:cNvContentPartPr/>
                <p14:nvPr/>
              </p14:nvContentPartPr>
              <p14:xfrm>
                <a:off x="9071396" y="32272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C06ECB-91C6-D8BC-0BB2-82741AC1FA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62396" y="31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B9989B-C833-2614-6FD3-BF1643C1A10C}"/>
                    </a:ext>
                  </a:extLst>
                </p14:cNvPr>
                <p14:cNvContentPartPr/>
                <p14:nvPr/>
              </p14:nvContentPartPr>
              <p14:xfrm>
                <a:off x="8744876" y="307965"/>
                <a:ext cx="27180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B9989B-C833-2614-6FD3-BF1643C1A10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35876" y="299325"/>
                  <a:ext cx="2894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88B045-F319-84FA-BBF9-11FB6FCAB5AD}"/>
              </a:ext>
            </a:extLst>
          </p:cNvPr>
          <p:cNvGrpSpPr/>
          <p:nvPr/>
        </p:nvGrpSpPr>
        <p:grpSpPr>
          <a:xfrm>
            <a:off x="6962876" y="1171605"/>
            <a:ext cx="2646360" cy="762120"/>
            <a:chOff x="6962876" y="1171605"/>
            <a:chExt cx="264636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15375F-6613-A876-CF2A-0C869F0287D5}"/>
                    </a:ext>
                  </a:extLst>
                </p14:cNvPr>
                <p14:cNvContentPartPr/>
                <p14:nvPr/>
              </p14:nvContentPartPr>
              <p14:xfrm>
                <a:off x="6962876" y="1424685"/>
                <a:ext cx="298440" cy="33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15375F-6613-A876-CF2A-0C869F0287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54236" y="1416045"/>
                  <a:ext cx="316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165BB7-D680-2440-455F-1661483298DB}"/>
                    </a:ext>
                  </a:extLst>
                </p14:cNvPr>
                <p14:cNvContentPartPr/>
                <p14:nvPr/>
              </p14:nvContentPartPr>
              <p14:xfrm>
                <a:off x="7250156" y="1267365"/>
                <a:ext cx="145080" cy="169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165BB7-D680-2440-455F-1661483298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41516" y="1258725"/>
                  <a:ext cx="162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F4D5F4-0F87-83CC-61A2-7C4DA61600AD}"/>
                    </a:ext>
                  </a:extLst>
                </p14:cNvPr>
                <p14:cNvContentPartPr/>
                <p14:nvPr/>
              </p14:nvContentPartPr>
              <p14:xfrm>
                <a:off x="7434476" y="1472205"/>
                <a:ext cx="208080" cy="26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F4D5F4-0F87-83CC-61A2-7C4DA61600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25836" y="1463565"/>
                  <a:ext cx="225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0E3209-EDEB-5105-0029-0E8E6857DC6B}"/>
                    </a:ext>
                  </a:extLst>
                </p14:cNvPr>
                <p14:cNvContentPartPr/>
                <p14:nvPr/>
              </p14:nvContentPartPr>
              <p14:xfrm>
                <a:off x="7887356" y="1530885"/>
                <a:ext cx="159840" cy="6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0E3209-EDEB-5105-0029-0E8E6857DC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78356" y="1521885"/>
                  <a:ext cx="177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4FD119-67B4-3DBA-976C-B836FA98EB24}"/>
                    </a:ext>
                  </a:extLst>
                </p14:cNvPr>
                <p14:cNvContentPartPr/>
                <p14:nvPr/>
              </p14:nvContentPartPr>
              <p14:xfrm>
                <a:off x="7883036" y="1625205"/>
                <a:ext cx="195120" cy="26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4FD119-67B4-3DBA-976C-B836FA98EB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4036" y="1616565"/>
                  <a:ext cx="21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45D617-2FFE-4DB8-F77C-E6072F40DAC8}"/>
                    </a:ext>
                  </a:extLst>
                </p14:cNvPr>
                <p14:cNvContentPartPr/>
                <p14:nvPr/>
              </p14:nvContentPartPr>
              <p14:xfrm>
                <a:off x="8274716" y="1544925"/>
                <a:ext cx="200520" cy="1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45D617-2FFE-4DB8-F77C-E6072F40DA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65716" y="1536285"/>
                  <a:ext cx="218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022D47-15CA-85A5-CC1B-A818598DAB05}"/>
                    </a:ext>
                  </a:extLst>
                </p14:cNvPr>
                <p14:cNvContentPartPr/>
                <p14:nvPr/>
              </p14:nvContentPartPr>
              <p14:xfrm>
                <a:off x="8866556" y="1171605"/>
                <a:ext cx="19080" cy="256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022D47-15CA-85A5-CC1B-A818598DAB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57916" y="1162605"/>
                  <a:ext cx="36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EAE39A-8EB8-B97B-9EE7-2F64DFE69865}"/>
                    </a:ext>
                  </a:extLst>
                </p14:cNvPr>
                <p14:cNvContentPartPr/>
                <p14:nvPr/>
              </p14:nvContentPartPr>
              <p14:xfrm>
                <a:off x="8680436" y="1447725"/>
                <a:ext cx="456840" cy="3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EAE39A-8EB8-B97B-9EE7-2F64DFE698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71436" y="1439085"/>
                  <a:ext cx="474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F48FCC-A893-C0C0-7609-6C9CB277ED1B}"/>
                    </a:ext>
                  </a:extLst>
                </p14:cNvPr>
                <p14:cNvContentPartPr/>
                <p14:nvPr/>
              </p14:nvContentPartPr>
              <p14:xfrm>
                <a:off x="8711396" y="1627005"/>
                <a:ext cx="191880" cy="30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F48FCC-A893-C0C0-7609-6C9CB277ED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02396" y="1618365"/>
                  <a:ext cx="209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EFD53C-71E9-34A5-25B1-93B48AEE1F05}"/>
                    </a:ext>
                  </a:extLst>
                </p14:cNvPr>
                <p14:cNvContentPartPr/>
                <p14:nvPr/>
              </p14:nvContentPartPr>
              <p14:xfrm>
                <a:off x="9045836" y="1707645"/>
                <a:ext cx="16200" cy="18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EFD53C-71E9-34A5-25B1-93B48AEE1F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37196" y="1698645"/>
                  <a:ext cx="3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B812CE-3CF0-F64A-491E-2626FD2986E6}"/>
                    </a:ext>
                  </a:extLst>
                </p14:cNvPr>
                <p14:cNvContentPartPr/>
                <p14:nvPr/>
              </p14:nvContentPartPr>
              <p14:xfrm>
                <a:off x="8934956" y="1672365"/>
                <a:ext cx="239400" cy="84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B812CE-3CF0-F64A-491E-2626FD2986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25956" y="1663365"/>
                  <a:ext cx="25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6A5551C-2588-2544-3BA0-84EA39364E89}"/>
                    </a:ext>
                  </a:extLst>
                </p14:cNvPr>
                <p14:cNvContentPartPr/>
                <p14:nvPr/>
              </p14:nvContentPartPr>
              <p14:xfrm>
                <a:off x="9355796" y="1267005"/>
                <a:ext cx="253440" cy="305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6A5551C-2588-2544-3BA0-84EA39364E8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6796" y="1258005"/>
                  <a:ext cx="27108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F42E4E-3C08-EB05-2CD8-6791163825B5}"/>
                  </a:ext>
                </a:extLst>
              </p14:cNvPr>
              <p14:cNvContentPartPr/>
              <p14:nvPr/>
            </p14:nvContentPartPr>
            <p14:xfrm>
              <a:off x="6087356" y="2001765"/>
              <a:ext cx="813960" cy="541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F42E4E-3C08-EB05-2CD8-6791163825B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78356" y="1992765"/>
                <a:ext cx="83160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7D1944F-36F4-0A36-FAF4-8FE27161F474}"/>
              </a:ext>
            </a:extLst>
          </p:cNvPr>
          <p:cNvGrpSpPr/>
          <p:nvPr/>
        </p:nvGrpSpPr>
        <p:grpSpPr>
          <a:xfrm>
            <a:off x="7218476" y="2081325"/>
            <a:ext cx="1649160" cy="595800"/>
            <a:chOff x="7218476" y="2081325"/>
            <a:chExt cx="1649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6B614F-8341-E3B9-8428-C4CDB328E047}"/>
                    </a:ext>
                  </a:extLst>
                </p14:cNvPr>
                <p14:cNvContentPartPr/>
                <p14:nvPr/>
              </p14:nvContentPartPr>
              <p14:xfrm>
                <a:off x="7218476" y="2081325"/>
                <a:ext cx="1649160" cy="595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6B614F-8341-E3B9-8428-C4CDB328E0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09476" y="2072685"/>
                  <a:ext cx="16668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D3C7BA-BA23-2654-9C93-E4FEAA666FEA}"/>
                    </a:ext>
                  </a:extLst>
                </p14:cNvPr>
                <p14:cNvContentPartPr/>
                <p14:nvPr/>
              </p14:nvContentPartPr>
              <p14:xfrm>
                <a:off x="8179676" y="2261685"/>
                <a:ext cx="409680" cy="3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D3C7BA-BA23-2654-9C93-E4FEAA666F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70676" y="2253045"/>
                  <a:ext cx="4273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C3BD86-6629-EDE1-865E-0FBDCA00BFD8}"/>
              </a:ext>
            </a:extLst>
          </p:cNvPr>
          <p:cNvGrpSpPr/>
          <p:nvPr/>
        </p:nvGrpSpPr>
        <p:grpSpPr>
          <a:xfrm>
            <a:off x="8034236" y="3360405"/>
            <a:ext cx="289800" cy="151200"/>
            <a:chOff x="8034236" y="3360405"/>
            <a:chExt cx="28980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111180-4DD3-563D-2ED6-6A541618C4D5}"/>
                    </a:ext>
                  </a:extLst>
                </p14:cNvPr>
                <p14:cNvContentPartPr/>
                <p14:nvPr/>
              </p14:nvContentPartPr>
              <p14:xfrm>
                <a:off x="8034236" y="3360405"/>
                <a:ext cx="219960" cy="3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111180-4DD3-563D-2ED6-6A541618C4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25236" y="3351405"/>
                  <a:ext cx="237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842685-CE89-8835-984A-C7587A65DE81}"/>
                    </a:ext>
                  </a:extLst>
                </p14:cNvPr>
                <p14:cNvContentPartPr/>
                <p14:nvPr/>
              </p14:nvContentPartPr>
              <p14:xfrm>
                <a:off x="8054036" y="3482445"/>
                <a:ext cx="270000" cy="2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842685-CE89-8835-984A-C7587A65DE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5396" y="3473445"/>
                  <a:ext cx="287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DAB877B-2656-94E0-373F-8E15924C5D77}"/>
              </a:ext>
            </a:extLst>
          </p:cNvPr>
          <p:cNvGrpSpPr/>
          <p:nvPr/>
        </p:nvGrpSpPr>
        <p:grpSpPr>
          <a:xfrm>
            <a:off x="6855596" y="2959005"/>
            <a:ext cx="787680" cy="935280"/>
            <a:chOff x="6855596" y="2959005"/>
            <a:chExt cx="787680" cy="9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5B073B3-2944-7AE5-4810-CAC4C312951F}"/>
                    </a:ext>
                  </a:extLst>
                </p14:cNvPr>
                <p14:cNvContentPartPr/>
                <p14:nvPr/>
              </p14:nvContentPartPr>
              <p14:xfrm>
                <a:off x="6949196" y="2965125"/>
                <a:ext cx="184680" cy="352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5B073B3-2944-7AE5-4810-CAC4C31295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40196" y="2956485"/>
                  <a:ext cx="202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DE1BD4-8A3D-A7E7-0788-16502FBB8622}"/>
                    </a:ext>
                  </a:extLst>
                </p14:cNvPr>
                <p14:cNvContentPartPr/>
                <p14:nvPr/>
              </p14:nvContentPartPr>
              <p14:xfrm>
                <a:off x="7176716" y="2959005"/>
                <a:ext cx="141480" cy="16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DE1BD4-8A3D-A7E7-0788-16502FBB86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67716" y="2950365"/>
                  <a:ext cx="159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A05300-35D0-90DB-3E3A-65A12721CA15}"/>
                    </a:ext>
                  </a:extLst>
                </p14:cNvPr>
                <p14:cNvContentPartPr/>
                <p14:nvPr/>
              </p14:nvContentPartPr>
              <p14:xfrm>
                <a:off x="7372556" y="3028845"/>
                <a:ext cx="191520" cy="26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A05300-35D0-90DB-3E3A-65A12721CA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63916" y="3019845"/>
                  <a:ext cx="209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0D9B9F-60A7-243F-101B-DB57D36F1549}"/>
                    </a:ext>
                  </a:extLst>
                </p14:cNvPr>
                <p14:cNvContentPartPr/>
                <p14:nvPr/>
              </p14:nvContentPartPr>
              <p14:xfrm>
                <a:off x="6855596" y="3390645"/>
                <a:ext cx="754200" cy="73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0D9B9F-60A7-243F-101B-DB57D36F15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6956" y="3382005"/>
                  <a:ext cx="77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31CD4E-39C6-2866-4498-DB786CE7D927}"/>
                    </a:ext>
                  </a:extLst>
                </p14:cNvPr>
                <p14:cNvContentPartPr/>
                <p14:nvPr/>
              </p14:nvContentPartPr>
              <p14:xfrm>
                <a:off x="6968276" y="3566325"/>
                <a:ext cx="208440" cy="31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31CD4E-39C6-2866-4498-DB786CE7D9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59636" y="3557685"/>
                  <a:ext cx="226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A4A6DEC-1ABA-C6A9-EBDD-3A9DDC54678E}"/>
                    </a:ext>
                  </a:extLst>
                </p14:cNvPr>
                <p14:cNvContentPartPr/>
                <p14:nvPr/>
              </p14:nvContentPartPr>
              <p14:xfrm>
                <a:off x="7521596" y="3590805"/>
                <a:ext cx="121680" cy="12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A4A6DEC-1ABA-C6A9-EBDD-3A9DDC5467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12956" y="3581805"/>
                  <a:ext cx="139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67DCD5-231D-42AE-22DF-112736BBEDBF}"/>
                    </a:ext>
                  </a:extLst>
                </p14:cNvPr>
                <p14:cNvContentPartPr/>
                <p14:nvPr/>
              </p14:nvContentPartPr>
              <p14:xfrm>
                <a:off x="7298756" y="3680805"/>
                <a:ext cx="180720" cy="21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67DCD5-231D-42AE-22DF-112736BBED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90116" y="3671805"/>
                  <a:ext cx="198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3B8C301-F563-75C8-6345-27A14F1AD7A0}"/>
                    </a:ext>
                  </a:extLst>
                </p14:cNvPr>
                <p14:cNvContentPartPr/>
                <p14:nvPr/>
              </p14:nvContentPartPr>
              <p14:xfrm>
                <a:off x="7325036" y="3704205"/>
                <a:ext cx="133200" cy="18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3B8C301-F563-75C8-6345-27A14F1AD7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16036" y="3695205"/>
                  <a:ext cx="1508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75EBEFD-7819-6690-6CCF-0DCA88A282C4}"/>
              </a:ext>
            </a:extLst>
          </p:cNvPr>
          <p:cNvGrpSpPr/>
          <p:nvPr/>
        </p:nvGrpSpPr>
        <p:grpSpPr>
          <a:xfrm>
            <a:off x="8575676" y="3060525"/>
            <a:ext cx="1116000" cy="796320"/>
            <a:chOff x="8575676" y="3060525"/>
            <a:chExt cx="111600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8C5609-560F-4530-8A0A-7ACC62DC23EB}"/>
                    </a:ext>
                  </a:extLst>
                </p14:cNvPr>
                <p14:cNvContentPartPr/>
                <p14:nvPr/>
              </p14:nvContentPartPr>
              <p14:xfrm>
                <a:off x="8575676" y="3411165"/>
                <a:ext cx="187920" cy="2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8C5609-560F-4530-8A0A-7ACC62DC23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7036" y="3402165"/>
                  <a:ext cx="20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565964-BEB8-E0F0-E6B0-211B97C19389}"/>
                    </a:ext>
                  </a:extLst>
                </p14:cNvPr>
                <p14:cNvContentPartPr/>
                <p14:nvPr/>
              </p14:nvContentPartPr>
              <p14:xfrm>
                <a:off x="9092276" y="3060525"/>
                <a:ext cx="11520" cy="24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565964-BEB8-E0F0-E6B0-211B97C193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83636" y="3051885"/>
                  <a:ext cx="29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325802-3231-506A-FBE6-5CE2E91BE9BF}"/>
                    </a:ext>
                  </a:extLst>
                </p14:cNvPr>
                <p14:cNvContentPartPr/>
                <p14:nvPr/>
              </p14:nvContentPartPr>
              <p14:xfrm>
                <a:off x="8910836" y="3337725"/>
                <a:ext cx="40140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325802-3231-506A-FBE6-5CE2E91BE9B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02196" y="3329085"/>
                  <a:ext cx="419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23B4A2-AA9E-8321-B9DC-624B1EE7551A}"/>
                    </a:ext>
                  </a:extLst>
                </p14:cNvPr>
                <p14:cNvContentPartPr/>
                <p14:nvPr/>
              </p14:nvContentPartPr>
              <p14:xfrm>
                <a:off x="8895356" y="3533925"/>
                <a:ext cx="219960" cy="32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23B4A2-AA9E-8321-B9DC-624B1EE755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86716" y="3524925"/>
                  <a:ext cx="237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7C460C7-5887-6F65-8FAB-A475EE065A08}"/>
                    </a:ext>
                  </a:extLst>
                </p14:cNvPr>
                <p14:cNvContentPartPr/>
                <p14:nvPr/>
              </p14:nvContentPartPr>
              <p14:xfrm>
                <a:off x="9241676" y="3591525"/>
                <a:ext cx="23400" cy="214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7C460C7-5887-6F65-8FAB-A475EE065A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33036" y="3582885"/>
                  <a:ext cx="4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6C23A78-0017-6192-3A7D-0090184263F3}"/>
                    </a:ext>
                  </a:extLst>
                </p14:cNvPr>
                <p14:cNvContentPartPr/>
                <p14:nvPr/>
              </p14:nvContentPartPr>
              <p14:xfrm>
                <a:off x="9134396" y="3567405"/>
                <a:ext cx="227160" cy="77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6C23A78-0017-6192-3A7D-0090184263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5756" y="3558405"/>
                  <a:ext cx="244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59E743-2283-F915-9C60-7FA8C9DDD6A1}"/>
                    </a:ext>
                  </a:extLst>
                </p14:cNvPr>
                <p14:cNvContentPartPr/>
                <p14:nvPr/>
              </p14:nvContentPartPr>
              <p14:xfrm>
                <a:off x="9423836" y="3148725"/>
                <a:ext cx="267840" cy="380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59E743-2283-F915-9C60-7FA8C9DDD6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14836" y="3139725"/>
                  <a:ext cx="28548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1FD882-D610-8BF1-DA87-E95376C50E3F}"/>
              </a:ext>
            </a:extLst>
          </p:cNvPr>
          <p:cNvGrpSpPr/>
          <p:nvPr/>
        </p:nvGrpSpPr>
        <p:grpSpPr>
          <a:xfrm>
            <a:off x="5252876" y="4538325"/>
            <a:ext cx="1734840" cy="433800"/>
            <a:chOff x="5252876" y="4538325"/>
            <a:chExt cx="17348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42782B-D2CB-96ED-3FD2-70ADA44D9248}"/>
                    </a:ext>
                  </a:extLst>
                </p14:cNvPr>
                <p14:cNvContentPartPr/>
                <p14:nvPr/>
              </p14:nvContentPartPr>
              <p14:xfrm>
                <a:off x="5252876" y="4538325"/>
                <a:ext cx="245160" cy="43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42782B-D2CB-96ED-3FD2-70ADA44D92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43876" y="4529685"/>
                  <a:ext cx="262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37FA20-D704-08DC-0F79-14D0ABA104F0}"/>
                    </a:ext>
                  </a:extLst>
                </p14:cNvPr>
                <p14:cNvContentPartPr/>
                <p14:nvPr/>
              </p14:nvContentPartPr>
              <p14:xfrm>
                <a:off x="5683796" y="4695285"/>
                <a:ext cx="16488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37FA20-D704-08DC-0F79-14D0ABA104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75156" y="4686285"/>
                  <a:ext cx="182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28407B-1095-8CFD-2F7A-4489B2E69A6E}"/>
                    </a:ext>
                  </a:extLst>
                </p14:cNvPr>
                <p14:cNvContentPartPr/>
                <p14:nvPr/>
              </p14:nvContentPartPr>
              <p14:xfrm>
                <a:off x="5707196" y="4766565"/>
                <a:ext cx="209520" cy="3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28407B-1095-8CFD-2F7A-4489B2E69A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98196" y="4757925"/>
                  <a:ext cx="227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846383-D163-0776-E69D-4C8CD5EC1FC5}"/>
                    </a:ext>
                  </a:extLst>
                </p14:cNvPr>
                <p14:cNvContentPartPr/>
                <p14:nvPr/>
              </p14:nvContentPartPr>
              <p14:xfrm>
                <a:off x="6037676" y="4585485"/>
                <a:ext cx="235080" cy="38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846383-D163-0776-E69D-4C8CD5EC1F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28676" y="4576845"/>
                  <a:ext cx="252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96985A-669B-4D65-48EB-E5D2B3890267}"/>
                    </a:ext>
                  </a:extLst>
                </p14:cNvPr>
                <p14:cNvContentPartPr/>
                <p14:nvPr/>
              </p14:nvContentPartPr>
              <p14:xfrm>
                <a:off x="6082316" y="4786725"/>
                <a:ext cx="22176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96985A-669B-4D65-48EB-E5D2B38902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73316" y="4777725"/>
                  <a:ext cx="23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21B72C-1B33-BC87-E829-0934A1636B1A}"/>
                    </a:ext>
                  </a:extLst>
                </p14:cNvPr>
                <p14:cNvContentPartPr/>
                <p14:nvPr/>
              </p14:nvContentPartPr>
              <p14:xfrm>
                <a:off x="6419636" y="4746045"/>
                <a:ext cx="568080" cy="18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21B72C-1B33-BC87-E829-0934A1636B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10996" y="4737045"/>
                  <a:ext cx="5857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EFD970-18A2-9A8B-3324-7C7354971BAF}"/>
              </a:ext>
            </a:extLst>
          </p:cNvPr>
          <p:cNvGrpSpPr/>
          <p:nvPr/>
        </p:nvGrpSpPr>
        <p:grpSpPr>
          <a:xfrm>
            <a:off x="577916" y="5468565"/>
            <a:ext cx="3331080" cy="563040"/>
            <a:chOff x="577916" y="5468565"/>
            <a:chExt cx="33310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A59367-3440-D7FE-BECE-33113F7C6524}"/>
                    </a:ext>
                  </a:extLst>
                </p14:cNvPr>
                <p14:cNvContentPartPr/>
                <p14:nvPr/>
              </p14:nvContentPartPr>
              <p14:xfrm>
                <a:off x="577916" y="5468565"/>
                <a:ext cx="1932120" cy="563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A59367-3440-D7FE-BECE-33113F7C65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9276" y="5459565"/>
                  <a:ext cx="194976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6B05FA7-5BF4-58F7-2EE5-86777E453843}"/>
                    </a:ext>
                  </a:extLst>
                </p14:cNvPr>
                <p14:cNvContentPartPr/>
                <p14:nvPr/>
              </p14:nvContentPartPr>
              <p14:xfrm>
                <a:off x="2167316" y="5675205"/>
                <a:ext cx="191160" cy="27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6B05FA7-5BF4-58F7-2EE5-86777E4538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58676" y="5666565"/>
                  <a:ext cx="20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DE8E27B-EF1D-BC9D-C937-17841E36EC6E}"/>
                    </a:ext>
                  </a:extLst>
                </p14:cNvPr>
                <p14:cNvContentPartPr/>
                <p14:nvPr/>
              </p14:nvContentPartPr>
              <p14:xfrm>
                <a:off x="1808396" y="5638845"/>
                <a:ext cx="33840" cy="1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DE8E27B-EF1D-BC9D-C937-17841E36EC6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99396" y="5630205"/>
                  <a:ext cx="5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9EF02D7-97AD-E385-CFE0-E4AFAD0484D3}"/>
                    </a:ext>
                  </a:extLst>
                </p14:cNvPr>
                <p14:cNvContentPartPr/>
                <p14:nvPr/>
              </p14:nvContentPartPr>
              <p14:xfrm>
                <a:off x="1508516" y="5632365"/>
                <a:ext cx="11160" cy="2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9EF02D7-97AD-E385-CFE0-E4AFAD0484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99876" y="5623725"/>
                  <a:ext cx="2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17A55B-7FB4-81DE-590C-0F8B638D6B4E}"/>
                    </a:ext>
                  </a:extLst>
                </p14:cNvPr>
                <p14:cNvContentPartPr/>
                <p14:nvPr/>
              </p14:nvContentPartPr>
              <p14:xfrm>
                <a:off x="2812076" y="5520045"/>
                <a:ext cx="1096920" cy="495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17A55B-7FB4-81DE-590C-0F8B638D6B4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3436" y="5511045"/>
                  <a:ext cx="1114560" cy="51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0E547B9-BD32-335B-3CEE-654DC5680B12}"/>
                  </a:ext>
                </a:extLst>
              </p14:cNvPr>
              <p14:cNvContentPartPr/>
              <p14:nvPr/>
            </p14:nvContentPartPr>
            <p14:xfrm>
              <a:off x="4243796" y="5726325"/>
              <a:ext cx="452880" cy="1216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0E547B9-BD32-335B-3CEE-654DC5680B1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34796" y="5717325"/>
                <a:ext cx="470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AA5E483-3E94-A708-DFA3-6E5D5FD98B63}"/>
                  </a:ext>
                </a:extLst>
              </p14:cNvPr>
              <p14:cNvContentPartPr/>
              <p14:nvPr/>
            </p14:nvContentPartPr>
            <p14:xfrm>
              <a:off x="5115716" y="5505285"/>
              <a:ext cx="1428840" cy="560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AA5E483-3E94-A708-DFA3-6E5D5FD98B6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06716" y="5496285"/>
                <a:ext cx="1446480" cy="57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3CB01D4-BE1A-620C-79EC-B4745BAEA8BB}"/>
              </a:ext>
            </a:extLst>
          </p:cNvPr>
          <p:cNvGrpSpPr/>
          <p:nvPr/>
        </p:nvGrpSpPr>
        <p:grpSpPr>
          <a:xfrm>
            <a:off x="611756" y="6212325"/>
            <a:ext cx="1672200" cy="372960"/>
            <a:chOff x="611756" y="6212325"/>
            <a:chExt cx="16722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4319F7-D8C3-C1E4-BB05-D0F0C0D6F42E}"/>
                    </a:ext>
                  </a:extLst>
                </p14:cNvPr>
                <p14:cNvContentPartPr/>
                <p14:nvPr/>
              </p14:nvContentPartPr>
              <p14:xfrm>
                <a:off x="611756" y="6212325"/>
                <a:ext cx="91260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4319F7-D8C3-C1E4-BB05-D0F0C0D6F4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2756" y="6203325"/>
                  <a:ext cx="930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B4A947-F491-9A07-6A06-487F1F9F8D7C}"/>
                    </a:ext>
                  </a:extLst>
                </p14:cNvPr>
                <p14:cNvContentPartPr/>
                <p14:nvPr/>
              </p14:nvContentPartPr>
              <p14:xfrm>
                <a:off x="1476836" y="6323205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6B4A947-F491-9A07-6A06-487F1F9F8D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7836" y="631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A05A70-C595-0FA5-A2D8-815BD7F6021C}"/>
                    </a:ext>
                  </a:extLst>
                </p14:cNvPr>
                <p14:cNvContentPartPr/>
                <p14:nvPr/>
              </p14:nvContentPartPr>
              <p14:xfrm>
                <a:off x="1644236" y="6214845"/>
                <a:ext cx="102240" cy="28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A05A70-C595-0FA5-A2D8-815BD7F602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35596" y="6206205"/>
                  <a:ext cx="119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B76784-6355-9840-86ED-B567F7B93958}"/>
                    </a:ext>
                  </a:extLst>
                </p14:cNvPr>
                <p14:cNvContentPartPr/>
                <p14:nvPr/>
              </p14:nvContentPartPr>
              <p14:xfrm>
                <a:off x="1573316" y="6343725"/>
                <a:ext cx="233280" cy="163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B76784-6355-9840-86ED-B567F7B939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64316" y="6335085"/>
                  <a:ext cx="25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90A8D5-4311-40F5-C70C-B236315B8B4E}"/>
                    </a:ext>
                  </a:extLst>
                </p14:cNvPr>
                <p14:cNvContentPartPr/>
                <p14:nvPr/>
              </p14:nvContentPartPr>
              <p14:xfrm>
                <a:off x="1882916" y="6378645"/>
                <a:ext cx="401040" cy="206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90A8D5-4311-40F5-C70C-B236315B8B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74276" y="6370005"/>
                  <a:ext cx="4186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0E7820C-DD72-1275-0F75-C9CE0B68AEFE}"/>
              </a:ext>
            </a:extLst>
          </p:cNvPr>
          <p:cNvGrpSpPr/>
          <p:nvPr/>
        </p:nvGrpSpPr>
        <p:grpSpPr>
          <a:xfrm>
            <a:off x="2682476" y="6130245"/>
            <a:ext cx="1702440" cy="543960"/>
            <a:chOff x="2682476" y="6130245"/>
            <a:chExt cx="17024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98B3297-0998-6849-ACFF-2A1AA8ED5B01}"/>
                    </a:ext>
                  </a:extLst>
                </p14:cNvPr>
                <p14:cNvContentPartPr/>
                <p14:nvPr/>
              </p14:nvContentPartPr>
              <p14:xfrm>
                <a:off x="2682476" y="6130245"/>
                <a:ext cx="124200" cy="543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98B3297-0998-6849-ACFF-2A1AA8ED5B0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73836" y="6121245"/>
                  <a:ext cx="141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528477E-11F3-48D6-D89D-30AACF8D9871}"/>
                    </a:ext>
                  </a:extLst>
                </p14:cNvPr>
                <p14:cNvContentPartPr/>
                <p14:nvPr/>
              </p14:nvContentPartPr>
              <p14:xfrm>
                <a:off x="2838356" y="6363165"/>
                <a:ext cx="167760" cy="15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528477E-11F3-48D6-D89D-30AACF8D98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29716" y="6354525"/>
                  <a:ext cx="185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DC24E0-2240-FEF1-1E56-188623502087}"/>
                    </a:ext>
                  </a:extLst>
                </p14:cNvPr>
                <p14:cNvContentPartPr/>
                <p14:nvPr/>
              </p14:nvContentPartPr>
              <p14:xfrm>
                <a:off x="3096116" y="6404925"/>
                <a:ext cx="153000" cy="34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DC24E0-2240-FEF1-1E56-1886235020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87116" y="6396285"/>
                  <a:ext cx="170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E85102-02E1-E1B2-8F21-2DA4D2BBFC3F}"/>
                    </a:ext>
                  </a:extLst>
                </p14:cNvPr>
                <p14:cNvContentPartPr/>
                <p14:nvPr/>
              </p14:nvContentPartPr>
              <p14:xfrm>
                <a:off x="3113396" y="6485925"/>
                <a:ext cx="155520" cy="19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E85102-02E1-E1B2-8F21-2DA4D2BBFC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04756" y="6477285"/>
                  <a:ext cx="173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2A9E38-142E-2E22-5FE3-D8AE2F57EEF9}"/>
                    </a:ext>
                  </a:extLst>
                </p14:cNvPr>
                <p14:cNvContentPartPr/>
                <p14:nvPr/>
              </p14:nvContentPartPr>
              <p14:xfrm>
                <a:off x="3359996" y="6300525"/>
                <a:ext cx="201600" cy="232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2A9E38-142E-2E22-5FE3-D8AE2F57EE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51356" y="6291525"/>
                  <a:ext cx="219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6AEDF9-9947-7DED-920A-C61BEA9150F2}"/>
                    </a:ext>
                  </a:extLst>
                </p14:cNvPr>
                <p14:cNvContentPartPr/>
                <p14:nvPr/>
              </p14:nvContentPartPr>
              <p14:xfrm>
                <a:off x="3676436" y="6328965"/>
                <a:ext cx="24480" cy="201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6AEDF9-9947-7DED-920A-C61BEA9150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67796" y="6319965"/>
                  <a:ext cx="42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683F4D-9429-07D0-C558-E411EC5F2B77}"/>
                    </a:ext>
                  </a:extLst>
                </p14:cNvPr>
                <p14:cNvContentPartPr/>
                <p14:nvPr/>
              </p14:nvContentPartPr>
              <p14:xfrm>
                <a:off x="3571316" y="6297285"/>
                <a:ext cx="215640" cy="8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683F4D-9429-07D0-C558-E411EC5F2B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62316" y="6288645"/>
                  <a:ext cx="23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D74B00-63B6-1495-CEAE-E5CEA4E909B0}"/>
                    </a:ext>
                  </a:extLst>
                </p14:cNvPr>
                <p14:cNvContentPartPr/>
                <p14:nvPr/>
              </p14:nvContentPartPr>
              <p14:xfrm>
                <a:off x="3911516" y="6401325"/>
                <a:ext cx="135720" cy="2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D74B00-63B6-1495-CEAE-E5CEA4E909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02876" y="6392685"/>
                  <a:ext cx="15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12FEB9E-CE9E-325D-03D6-7EE061F687AE}"/>
                    </a:ext>
                  </a:extLst>
                </p14:cNvPr>
                <p14:cNvContentPartPr/>
                <p14:nvPr/>
              </p14:nvContentPartPr>
              <p14:xfrm>
                <a:off x="3912956" y="6485565"/>
                <a:ext cx="147600" cy="1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12FEB9E-CE9E-325D-03D6-7EE061F687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04316" y="6476925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525B93D-C3BC-88B2-A3C1-F642B884CD80}"/>
                    </a:ext>
                  </a:extLst>
                </p14:cNvPr>
                <p14:cNvContentPartPr/>
                <p14:nvPr/>
              </p14:nvContentPartPr>
              <p14:xfrm>
                <a:off x="4175756" y="6294045"/>
                <a:ext cx="209160" cy="223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525B93D-C3BC-88B2-A3C1-F642B884CD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67116" y="6285045"/>
                  <a:ext cx="2268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F24130A-68EF-B535-5396-7AADA2A97764}"/>
              </a:ext>
            </a:extLst>
          </p:cNvPr>
          <p:cNvGrpSpPr/>
          <p:nvPr/>
        </p:nvGrpSpPr>
        <p:grpSpPr>
          <a:xfrm>
            <a:off x="4629716" y="6184605"/>
            <a:ext cx="1499040" cy="504000"/>
            <a:chOff x="4629716" y="6184605"/>
            <a:chExt cx="149904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C43687-2971-F3FB-68D1-A0094E4A40CF}"/>
                    </a:ext>
                  </a:extLst>
                </p14:cNvPr>
                <p14:cNvContentPartPr/>
                <p14:nvPr/>
              </p14:nvContentPartPr>
              <p14:xfrm>
                <a:off x="4629716" y="6348045"/>
                <a:ext cx="326520" cy="122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C43687-2971-F3FB-68D1-A0094E4A40C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21076" y="6339045"/>
                  <a:ext cx="34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3B7C3B-661D-92B4-972D-A11259553B20}"/>
                    </a:ext>
                  </a:extLst>
                </p14:cNvPr>
                <p14:cNvContentPartPr/>
                <p14:nvPr/>
              </p14:nvContentPartPr>
              <p14:xfrm>
                <a:off x="5166476" y="6198285"/>
                <a:ext cx="796680" cy="324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3B7C3B-661D-92B4-972D-A11259553B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57836" y="6189645"/>
                  <a:ext cx="814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E90B378-D058-199E-9C15-75B6836C99C0}"/>
                    </a:ext>
                  </a:extLst>
                </p14:cNvPr>
                <p14:cNvContentPartPr/>
                <p14:nvPr/>
              </p14:nvContentPartPr>
              <p14:xfrm>
                <a:off x="5966036" y="6184605"/>
                <a:ext cx="162720" cy="504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E90B378-D058-199E-9C15-75B6836C99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57396" y="6175605"/>
                  <a:ext cx="18036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4DB1F9C-6823-422C-03AC-A1DCD69158DA}"/>
              </a:ext>
            </a:extLst>
          </p:cNvPr>
          <p:cNvGrpSpPr/>
          <p:nvPr/>
        </p:nvGrpSpPr>
        <p:grpSpPr>
          <a:xfrm>
            <a:off x="6682436" y="4389645"/>
            <a:ext cx="4671000" cy="2337480"/>
            <a:chOff x="6682436" y="4389645"/>
            <a:chExt cx="4671000" cy="23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63924DD-3542-022A-F959-DDA6BEDA01F8}"/>
                    </a:ext>
                  </a:extLst>
                </p14:cNvPr>
                <p14:cNvContentPartPr/>
                <p14:nvPr/>
              </p14:nvContentPartPr>
              <p14:xfrm>
                <a:off x="7315676" y="4537605"/>
                <a:ext cx="19800" cy="20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63924DD-3542-022A-F959-DDA6BEDA01F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06676" y="4528965"/>
                  <a:ext cx="37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114727-D92D-947A-2CE3-FD80317A3ED5}"/>
                    </a:ext>
                  </a:extLst>
                </p14:cNvPr>
                <p14:cNvContentPartPr/>
                <p14:nvPr/>
              </p14:nvContentPartPr>
              <p14:xfrm>
                <a:off x="7167716" y="4801125"/>
                <a:ext cx="375480" cy="2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114727-D92D-947A-2CE3-FD80317A3ED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58716" y="4792125"/>
                  <a:ext cx="39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8A1B50-9B98-BAD2-C067-4F2E55A8F5CC}"/>
                    </a:ext>
                  </a:extLst>
                </p14:cNvPr>
                <p14:cNvContentPartPr/>
                <p14:nvPr/>
              </p14:nvContentPartPr>
              <p14:xfrm>
                <a:off x="7133516" y="4927485"/>
                <a:ext cx="526320" cy="29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8A1B50-9B98-BAD2-C067-4F2E55A8F5C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4516" y="4918845"/>
                  <a:ext cx="543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20FAC5-5BEE-00BF-FB16-532AA9822DC7}"/>
                    </a:ext>
                  </a:extLst>
                </p14:cNvPr>
                <p14:cNvContentPartPr/>
                <p14:nvPr/>
              </p14:nvContentPartPr>
              <p14:xfrm>
                <a:off x="7349156" y="5048085"/>
                <a:ext cx="148320" cy="20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20FAC5-5BEE-00BF-FB16-532AA9822DC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40516" y="5039085"/>
                  <a:ext cx="16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1F649F-0FB5-8594-686F-B4B22118E94B}"/>
                    </a:ext>
                  </a:extLst>
                </p14:cNvPr>
                <p14:cNvContentPartPr/>
                <p14:nvPr/>
              </p14:nvContentPartPr>
              <p14:xfrm>
                <a:off x="7578116" y="5090925"/>
                <a:ext cx="42480" cy="11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1F649F-0FB5-8594-686F-B4B22118E94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69476" y="5082285"/>
                  <a:ext cx="6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0DAF27-B3DC-AAAF-DAB8-9A36CE506D71}"/>
                    </a:ext>
                  </a:extLst>
                </p14:cNvPr>
                <p14:cNvContentPartPr/>
                <p14:nvPr/>
              </p14:nvContentPartPr>
              <p14:xfrm>
                <a:off x="7495676" y="5025045"/>
                <a:ext cx="214200" cy="86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0DAF27-B3DC-AAAF-DAB8-9A36CE506D7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86676" y="5016405"/>
                  <a:ext cx="231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B54A94-8249-F0D0-1408-0048E87B12A6}"/>
                    </a:ext>
                  </a:extLst>
                </p14:cNvPr>
                <p14:cNvContentPartPr/>
                <p14:nvPr/>
              </p14:nvContentPartPr>
              <p14:xfrm>
                <a:off x="7803836" y="4729485"/>
                <a:ext cx="189000" cy="159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B54A94-8249-F0D0-1408-0048E87B12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95196" y="4720485"/>
                  <a:ext cx="20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552D67-A8E1-D20C-3E0E-54CFFE8B5512}"/>
                    </a:ext>
                  </a:extLst>
                </p14:cNvPr>
                <p14:cNvContentPartPr/>
                <p14:nvPr/>
              </p14:nvContentPartPr>
              <p14:xfrm>
                <a:off x="7835876" y="4768365"/>
                <a:ext cx="191880" cy="14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552D67-A8E1-D20C-3E0E-54CFFE8B55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26876" y="4759725"/>
                  <a:ext cx="20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A7C70AA-8FEB-8B98-B05D-16A4F90B0A37}"/>
                    </a:ext>
                  </a:extLst>
                </p14:cNvPr>
                <p14:cNvContentPartPr/>
                <p14:nvPr/>
              </p14:nvContentPartPr>
              <p14:xfrm>
                <a:off x="7035956" y="4461645"/>
                <a:ext cx="196560" cy="100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A7C70AA-8FEB-8B98-B05D-16A4F90B0A3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26956" y="4452645"/>
                  <a:ext cx="21420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F8C47B3-ABC0-D06F-0E91-79EDAD5F6C64}"/>
                    </a:ext>
                  </a:extLst>
                </p14:cNvPr>
                <p14:cNvContentPartPr/>
                <p14:nvPr/>
              </p14:nvContentPartPr>
              <p14:xfrm>
                <a:off x="7960436" y="4431765"/>
                <a:ext cx="221040" cy="10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F8C47B3-ABC0-D06F-0E91-79EDAD5F6C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51796" y="4423125"/>
                  <a:ext cx="238680" cy="10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103953-4714-D917-E1F0-82F58A027B97}"/>
                    </a:ext>
                  </a:extLst>
                </p14:cNvPr>
                <p14:cNvContentPartPr/>
                <p14:nvPr/>
              </p14:nvContentPartPr>
              <p14:xfrm>
                <a:off x="8547236" y="4684125"/>
                <a:ext cx="4320" cy="245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103953-4714-D917-E1F0-82F58A027B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38236" y="4675485"/>
                  <a:ext cx="21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840571-BB83-DAD0-0D32-F02AB74AF13F}"/>
                    </a:ext>
                  </a:extLst>
                </p14:cNvPr>
                <p14:cNvContentPartPr/>
                <p14:nvPr/>
              </p14:nvContentPartPr>
              <p14:xfrm>
                <a:off x="8453276" y="4815525"/>
                <a:ext cx="257760" cy="14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840571-BB83-DAD0-0D32-F02AB74AF1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4276" y="4806885"/>
                  <a:ext cx="275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58F7AB-E0B6-6B48-15FA-DF13309F6D18}"/>
                    </a:ext>
                  </a:extLst>
                </p14:cNvPr>
                <p14:cNvContentPartPr/>
                <p14:nvPr/>
              </p14:nvContentPartPr>
              <p14:xfrm>
                <a:off x="8945036" y="4566045"/>
                <a:ext cx="244080" cy="40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58F7AB-E0B6-6B48-15FA-DF13309F6D1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36396" y="4557045"/>
                  <a:ext cx="261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482A2F-C5D1-7A3B-B553-62265B31F4FD}"/>
                    </a:ext>
                  </a:extLst>
                </p14:cNvPr>
                <p14:cNvContentPartPr/>
                <p14:nvPr/>
              </p14:nvContentPartPr>
              <p14:xfrm>
                <a:off x="9367316" y="4707525"/>
                <a:ext cx="202320" cy="237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482A2F-C5D1-7A3B-B553-62265B31F4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358676" y="4698885"/>
                  <a:ext cx="219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80920BF-D7C5-907B-84B3-949B4D0A1010}"/>
                    </a:ext>
                  </a:extLst>
                </p14:cNvPr>
                <p14:cNvContentPartPr/>
                <p14:nvPr/>
              </p14:nvContentPartPr>
              <p14:xfrm>
                <a:off x="9703196" y="4790325"/>
                <a:ext cx="33840" cy="9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80920BF-D7C5-907B-84B3-949B4D0A10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94196" y="4781325"/>
                  <a:ext cx="51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3646CD-33F9-79C1-CB37-A49391962D65}"/>
                    </a:ext>
                  </a:extLst>
                </p14:cNvPr>
                <p14:cNvContentPartPr/>
                <p14:nvPr/>
              </p14:nvContentPartPr>
              <p14:xfrm>
                <a:off x="9701756" y="4603845"/>
                <a:ext cx="3528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3646CD-33F9-79C1-CB37-A49391962D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93116" y="4594845"/>
                  <a:ext cx="52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AF85901-7936-8FE5-7C25-10FA607E5823}"/>
                    </a:ext>
                  </a:extLst>
                </p14:cNvPr>
                <p14:cNvContentPartPr/>
                <p14:nvPr/>
              </p14:nvContentPartPr>
              <p14:xfrm>
                <a:off x="9883916" y="4801125"/>
                <a:ext cx="140760" cy="132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AF85901-7936-8FE5-7C25-10FA607E582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74916" y="4792125"/>
                  <a:ext cx="158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5763861-F4C4-7C07-99C3-3BF6E67E0128}"/>
                    </a:ext>
                  </a:extLst>
                </p14:cNvPr>
                <p14:cNvContentPartPr/>
                <p14:nvPr/>
              </p14:nvContentPartPr>
              <p14:xfrm>
                <a:off x="10125116" y="4427445"/>
                <a:ext cx="178560" cy="901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5763861-F4C4-7C07-99C3-3BF6E67E012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16476" y="4418805"/>
                  <a:ext cx="19620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4B662B-4FE2-7F8B-9A38-BC7EB8BD01DC}"/>
                    </a:ext>
                  </a:extLst>
                </p14:cNvPr>
                <p14:cNvContentPartPr/>
                <p14:nvPr/>
              </p14:nvContentPartPr>
              <p14:xfrm>
                <a:off x="10360916" y="4546245"/>
                <a:ext cx="53640" cy="233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4B662B-4FE2-7F8B-9A38-BC7EB8BD01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52276" y="4537605"/>
                  <a:ext cx="71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D124E1E-2EAD-669A-5808-34A74A2C9D83}"/>
                    </a:ext>
                  </a:extLst>
                </p14:cNvPr>
                <p14:cNvContentPartPr/>
                <p14:nvPr/>
              </p14:nvContentPartPr>
              <p14:xfrm>
                <a:off x="10183436" y="4787805"/>
                <a:ext cx="459360" cy="11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D124E1E-2EAD-669A-5808-34A74A2C9D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74796" y="4778805"/>
                  <a:ext cx="47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686BCA-001E-1EAE-6FB6-B3DBC94C1717}"/>
                    </a:ext>
                  </a:extLst>
                </p14:cNvPr>
                <p14:cNvContentPartPr/>
                <p14:nvPr/>
              </p14:nvContentPartPr>
              <p14:xfrm>
                <a:off x="10226996" y="4893645"/>
                <a:ext cx="454320" cy="31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686BCA-001E-1EAE-6FB6-B3DBC94C17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18356" y="4885005"/>
                  <a:ext cx="471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29EFA6-D299-528A-0D80-F19E5CBD85F0}"/>
                    </a:ext>
                  </a:extLst>
                </p14:cNvPr>
                <p14:cNvContentPartPr/>
                <p14:nvPr/>
              </p14:nvContentPartPr>
              <p14:xfrm>
                <a:off x="10460276" y="5008485"/>
                <a:ext cx="151560" cy="21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29EFA6-D299-528A-0D80-F19E5CBD85F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51636" y="4999845"/>
                  <a:ext cx="169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84E0D2-C069-3F2C-31F0-6286EA06370A}"/>
                    </a:ext>
                  </a:extLst>
                </p14:cNvPr>
                <p14:cNvContentPartPr/>
                <p14:nvPr/>
              </p14:nvContentPartPr>
              <p14:xfrm>
                <a:off x="10676276" y="5063565"/>
                <a:ext cx="13680" cy="11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84E0D2-C069-3F2C-31F0-6286EA0637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7276" y="5054925"/>
                  <a:ext cx="3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898B84-4450-C61B-EA99-9A6E75853F39}"/>
                    </a:ext>
                  </a:extLst>
                </p14:cNvPr>
                <p14:cNvContentPartPr/>
                <p14:nvPr/>
              </p14:nvContentPartPr>
              <p14:xfrm>
                <a:off x="10580516" y="5016045"/>
                <a:ext cx="169200" cy="66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898B84-4450-C61B-EA99-9A6E75853F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71516" y="5007045"/>
                  <a:ext cx="18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9544A0C-AAC1-79E3-9E68-2414F551A00E}"/>
                    </a:ext>
                  </a:extLst>
                </p14:cNvPr>
                <p14:cNvContentPartPr/>
                <p14:nvPr/>
              </p14:nvContentPartPr>
              <p14:xfrm>
                <a:off x="10884356" y="4705365"/>
                <a:ext cx="151200" cy="143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9544A0C-AAC1-79E3-9E68-2414F551A00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75356" y="4696365"/>
                  <a:ext cx="16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796ADB-9C8C-8847-9723-D1556561F3BC}"/>
                    </a:ext>
                  </a:extLst>
                </p14:cNvPr>
                <p14:cNvContentPartPr/>
                <p14:nvPr/>
              </p14:nvContentPartPr>
              <p14:xfrm>
                <a:off x="10843676" y="4756125"/>
                <a:ext cx="211680" cy="145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796ADB-9C8C-8847-9723-D1556561F3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4676" y="4747125"/>
                  <a:ext cx="229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A3C2EFA-164E-4060-0D4F-3FDF3CFD66D4}"/>
                    </a:ext>
                  </a:extLst>
                </p14:cNvPr>
                <p14:cNvContentPartPr/>
                <p14:nvPr/>
              </p14:nvContentPartPr>
              <p14:xfrm>
                <a:off x="11162276" y="4389645"/>
                <a:ext cx="191160" cy="804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A3C2EFA-164E-4060-0D4F-3FDF3CFD66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53636" y="4381005"/>
                  <a:ext cx="20880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6E0062-42AA-F546-7329-D1CEE892C5C6}"/>
                    </a:ext>
                  </a:extLst>
                </p14:cNvPr>
                <p14:cNvContentPartPr/>
                <p14:nvPr/>
              </p14:nvContentPartPr>
              <p14:xfrm>
                <a:off x="6682436" y="5802645"/>
                <a:ext cx="483840" cy="727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6E0062-42AA-F546-7329-D1CEE892C5C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73796" y="5794005"/>
                  <a:ext cx="5014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C8447E-541D-D8D7-5C8B-D847D42A7EF4}"/>
                    </a:ext>
                  </a:extLst>
                </p14:cNvPr>
                <p14:cNvContentPartPr/>
                <p14:nvPr/>
              </p14:nvContentPartPr>
              <p14:xfrm>
                <a:off x="7475876" y="5628045"/>
                <a:ext cx="1112040" cy="390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C8447E-541D-D8D7-5C8B-D847D42A7EF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67236" y="5619405"/>
                  <a:ext cx="1129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CE7D66-4F11-38C9-6D4D-BACA8F8A526D}"/>
                    </a:ext>
                  </a:extLst>
                </p14:cNvPr>
                <p14:cNvContentPartPr/>
                <p14:nvPr/>
              </p14:nvContentPartPr>
              <p14:xfrm>
                <a:off x="8849996" y="5773845"/>
                <a:ext cx="495360" cy="155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CE7D66-4F11-38C9-6D4D-BACA8F8A526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41356" y="5764845"/>
                  <a:ext cx="513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528BEEC-20A8-489E-A395-FF22A0492208}"/>
                    </a:ext>
                  </a:extLst>
                </p14:cNvPr>
                <p14:cNvContentPartPr/>
                <p14:nvPr/>
              </p14:nvContentPartPr>
              <p14:xfrm>
                <a:off x="9589436" y="5643885"/>
                <a:ext cx="671400" cy="519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528BEEC-20A8-489E-A395-FF22A04922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80436" y="5634885"/>
                  <a:ext cx="6890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E8DEAD-850D-FFF1-B138-DDB4CB6776D0}"/>
                    </a:ext>
                  </a:extLst>
                </p14:cNvPr>
                <p14:cNvContentPartPr/>
                <p14:nvPr/>
              </p14:nvContentPartPr>
              <p14:xfrm>
                <a:off x="10039076" y="5776725"/>
                <a:ext cx="342000" cy="38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E8DEAD-850D-FFF1-B138-DDB4CB6776D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30436" y="5768085"/>
                  <a:ext cx="359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267BEF-6F50-616E-C105-244CAA7FEDD1}"/>
                    </a:ext>
                  </a:extLst>
                </p14:cNvPr>
                <p14:cNvContentPartPr/>
                <p14:nvPr/>
              </p14:nvContentPartPr>
              <p14:xfrm>
                <a:off x="10519316" y="5562885"/>
                <a:ext cx="527760" cy="407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267BEF-6F50-616E-C105-244CAA7FED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10676" y="5553885"/>
                  <a:ext cx="5454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7201AB-922C-EFA7-15E9-7C5D6350E861}"/>
                    </a:ext>
                  </a:extLst>
                </p14:cNvPr>
                <p14:cNvContentPartPr/>
                <p14:nvPr/>
              </p14:nvContentPartPr>
              <p14:xfrm>
                <a:off x="10551356" y="5797245"/>
                <a:ext cx="439200" cy="1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7201AB-922C-EFA7-15E9-7C5D6350E8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42356" y="5788245"/>
                  <a:ext cx="45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909E98-DDF1-5CDA-DFB0-ED2CB23021E5}"/>
                    </a:ext>
                  </a:extLst>
                </p14:cNvPr>
                <p14:cNvContentPartPr/>
                <p14:nvPr/>
              </p14:nvContentPartPr>
              <p14:xfrm>
                <a:off x="7458236" y="6292605"/>
                <a:ext cx="1251720" cy="434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909E98-DDF1-5CDA-DFB0-ED2CB23021E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49236" y="6283965"/>
                  <a:ext cx="1269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2A7670D-83B2-06CE-CCCE-871D757F7C8B}"/>
                    </a:ext>
                  </a:extLst>
                </p14:cNvPr>
                <p14:cNvContentPartPr/>
                <p14:nvPr/>
              </p14:nvContentPartPr>
              <p14:xfrm>
                <a:off x="8426276" y="6205485"/>
                <a:ext cx="2196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2A7670D-83B2-06CE-CCCE-871D757F7C8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17636" y="6196845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0A43A2B-AC27-F1D3-B64C-CB0403B782E2}"/>
                    </a:ext>
                  </a:extLst>
                </p14:cNvPr>
                <p14:cNvContentPartPr/>
                <p14:nvPr/>
              </p14:nvContentPartPr>
              <p14:xfrm>
                <a:off x="7957556" y="6196125"/>
                <a:ext cx="3744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0A43A2B-AC27-F1D3-B64C-CB0403B782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48916" y="6187485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09C966F-5204-EB4C-9E44-DF387A41C836}"/>
                    </a:ext>
                  </a:extLst>
                </p14:cNvPr>
                <p14:cNvContentPartPr/>
                <p14:nvPr/>
              </p14:nvContentPartPr>
              <p14:xfrm>
                <a:off x="8876276" y="6523725"/>
                <a:ext cx="9360" cy="19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09C966F-5204-EB4C-9E44-DF387A41C83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67276" y="6514725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46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B03438-E59A-65C4-1A08-7FE33A2FD157}"/>
                  </a:ext>
                </a:extLst>
              </p14:cNvPr>
              <p14:cNvContentPartPr/>
              <p14:nvPr/>
            </p14:nvContentPartPr>
            <p14:xfrm>
              <a:off x="491876" y="343965"/>
              <a:ext cx="141840" cy="38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B03438-E59A-65C4-1A08-7FE33A2FD1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876" y="335325"/>
                <a:ext cx="159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184365-694F-0157-4BE9-F126DED7DEC1}"/>
                  </a:ext>
                </a:extLst>
              </p14:cNvPr>
              <p14:cNvContentPartPr/>
              <p14:nvPr/>
            </p14:nvContentPartPr>
            <p14:xfrm>
              <a:off x="719756" y="232725"/>
              <a:ext cx="349920" cy="28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184365-694F-0157-4BE9-F126DED7DE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116" y="223725"/>
                <a:ext cx="3675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8ADB41-EFF5-4B35-E276-1B3736988C12}"/>
                  </a:ext>
                </a:extLst>
              </p14:cNvPr>
              <p14:cNvContentPartPr/>
              <p14:nvPr/>
            </p14:nvContentPartPr>
            <p14:xfrm>
              <a:off x="902996" y="302205"/>
              <a:ext cx="18684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8ADB41-EFF5-4B35-E276-1B3736988C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996" y="293565"/>
                <a:ext cx="204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A9292B-4DB6-69F8-AA4D-0C1D2D9D4C41}"/>
                  </a:ext>
                </a:extLst>
              </p14:cNvPr>
              <p14:cNvContentPartPr/>
              <p14:nvPr/>
            </p14:nvContentPartPr>
            <p14:xfrm>
              <a:off x="1363436" y="101325"/>
              <a:ext cx="544320" cy="39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A9292B-4DB6-69F8-AA4D-0C1D2D9D4C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4796" y="92325"/>
                <a:ext cx="5619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621BE1-7FB0-B26E-0854-BA5EB1CA3E6F}"/>
                  </a:ext>
                </a:extLst>
              </p14:cNvPr>
              <p14:cNvContentPartPr/>
              <p14:nvPr/>
            </p14:nvContentPartPr>
            <p14:xfrm>
              <a:off x="1383236" y="297165"/>
              <a:ext cx="302760" cy="38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621BE1-7FB0-B26E-0854-BA5EB1CA3E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4236" y="288525"/>
                <a:ext cx="3204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F278083-AD7A-7F82-8538-09C08F8D7E31}"/>
              </a:ext>
            </a:extLst>
          </p:cNvPr>
          <p:cNvGrpSpPr/>
          <p:nvPr/>
        </p:nvGrpSpPr>
        <p:grpSpPr>
          <a:xfrm>
            <a:off x="2211596" y="50925"/>
            <a:ext cx="7365240" cy="675720"/>
            <a:chOff x="2211596" y="50925"/>
            <a:chExt cx="73652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8BB557-B93B-B043-3AF1-CD3C64A49BBD}"/>
                    </a:ext>
                  </a:extLst>
                </p14:cNvPr>
                <p14:cNvContentPartPr/>
                <p14:nvPr/>
              </p14:nvContentPartPr>
              <p14:xfrm>
                <a:off x="2211596" y="334245"/>
                <a:ext cx="1028520" cy="39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8BB557-B93B-B043-3AF1-CD3C64A49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2596" y="325605"/>
                  <a:ext cx="1046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250B15-279E-28D4-015D-E0E0396324C8}"/>
                    </a:ext>
                  </a:extLst>
                </p14:cNvPr>
                <p14:cNvContentPartPr/>
                <p14:nvPr/>
              </p14:nvContentPartPr>
              <p14:xfrm>
                <a:off x="3015476" y="29356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250B15-279E-28D4-015D-E0E0396324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6836" y="28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2F4C2C-47EF-482B-9410-DA46C55BA885}"/>
                    </a:ext>
                  </a:extLst>
                </p14:cNvPr>
                <p14:cNvContentPartPr/>
                <p14:nvPr/>
              </p14:nvContentPartPr>
              <p14:xfrm>
                <a:off x="2679596" y="235605"/>
                <a:ext cx="146880" cy="6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2F4C2C-47EF-482B-9410-DA46C55BA8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0956" y="226605"/>
                  <a:ext cx="164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D6C130-C332-E2E1-286A-FC0AD025B4BC}"/>
                    </a:ext>
                  </a:extLst>
                </p14:cNvPr>
                <p14:cNvContentPartPr/>
                <p14:nvPr/>
              </p14:nvContentPartPr>
              <p14:xfrm>
                <a:off x="3602636" y="316245"/>
                <a:ext cx="195840" cy="12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D6C130-C332-E2E1-286A-FC0AD025B4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93996" y="307245"/>
                  <a:ext cx="213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D9A305-F38F-3034-9087-BE3623DA1383}"/>
                    </a:ext>
                  </a:extLst>
                </p14:cNvPr>
                <p14:cNvContentPartPr/>
                <p14:nvPr/>
              </p14:nvContentPartPr>
              <p14:xfrm>
                <a:off x="3629636" y="266205"/>
                <a:ext cx="26640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D9A305-F38F-3034-9087-BE3623DA13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0636" y="257205"/>
                  <a:ext cx="284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B13C06-D8BE-779A-900C-72D9E087211B}"/>
                    </a:ext>
                  </a:extLst>
                </p14:cNvPr>
                <p14:cNvContentPartPr/>
                <p14:nvPr/>
              </p14:nvContentPartPr>
              <p14:xfrm>
                <a:off x="3982076" y="337845"/>
                <a:ext cx="18864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B13C06-D8BE-779A-900C-72D9E08721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73076" y="329205"/>
                  <a:ext cx="20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49B0C6-AC9A-7677-5604-991F772B8BAA}"/>
                    </a:ext>
                  </a:extLst>
                </p14:cNvPr>
                <p14:cNvContentPartPr/>
                <p14:nvPr/>
              </p14:nvContentPartPr>
              <p14:xfrm>
                <a:off x="3987836" y="408765"/>
                <a:ext cx="158400" cy="2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49B0C6-AC9A-7677-5604-991F772B8B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8836" y="399765"/>
                  <a:ext cx="176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D1D35C-2160-0A80-13A5-C9BA74AF7B94}"/>
                    </a:ext>
                  </a:extLst>
                </p14:cNvPr>
                <p14:cNvContentPartPr/>
                <p14:nvPr/>
              </p14:nvContentPartPr>
              <p14:xfrm>
                <a:off x="4252796" y="176205"/>
                <a:ext cx="208080" cy="29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D1D35C-2160-0A80-13A5-C9BA74AF7B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3796" y="167205"/>
                  <a:ext cx="225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EBF745-E3E3-6592-ACE9-045914F88E8F}"/>
                    </a:ext>
                  </a:extLst>
                </p14:cNvPr>
                <p14:cNvContentPartPr/>
                <p14:nvPr/>
              </p14:nvContentPartPr>
              <p14:xfrm>
                <a:off x="4800716" y="109245"/>
                <a:ext cx="357120" cy="36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EBF745-E3E3-6592-ACE9-045914F88E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1716" y="100605"/>
                  <a:ext cx="3747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BA712F-1317-B27F-6122-332E2CC62437}"/>
                    </a:ext>
                  </a:extLst>
                </p14:cNvPr>
                <p14:cNvContentPartPr/>
                <p14:nvPr/>
              </p14:nvContentPartPr>
              <p14:xfrm>
                <a:off x="5004836" y="256485"/>
                <a:ext cx="195480" cy="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BA712F-1317-B27F-6122-332E2CC624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6196" y="247845"/>
                  <a:ext cx="21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A18AD7-C25D-39D2-277D-6F94D2C7EFFD}"/>
                    </a:ext>
                  </a:extLst>
                </p14:cNvPr>
                <p14:cNvContentPartPr/>
                <p14:nvPr/>
              </p14:nvContentPartPr>
              <p14:xfrm>
                <a:off x="5398676" y="50925"/>
                <a:ext cx="580680" cy="43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A18AD7-C25D-39D2-277D-6F94D2C7EF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0036" y="41925"/>
                  <a:ext cx="5983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A2B496-1C8C-65CA-A64B-BBF64DF9F789}"/>
                    </a:ext>
                  </a:extLst>
                </p14:cNvPr>
                <p14:cNvContentPartPr/>
                <p14:nvPr/>
              </p14:nvContentPartPr>
              <p14:xfrm>
                <a:off x="5482196" y="276285"/>
                <a:ext cx="328320" cy="6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A2B496-1C8C-65CA-A64B-BBF64DF9F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73556" y="267285"/>
                  <a:ext cx="34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F712D0-D6E1-AB6C-86B2-E89BC46AB6B8}"/>
                    </a:ext>
                  </a:extLst>
                </p14:cNvPr>
                <p14:cNvContentPartPr/>
                <p14:nvPr/>
              </p14:nvContentPartPr>
              <p14:xfrm>
                <a:off x="6150356" y="497685"/>
                <a:ext cx="36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F712D0-D6E1-AB6C-86B2-E89BC46AB6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41716" y="489045"/>
                  <a:ext cx="1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55163F-91F9-DC55-11E0-BB657B669D49}"/>
                    </a:ext>
                  </a:extLst>
                </p14:cNvPr>
                <p14:cNvContentPartPr/>
                <p14:nvPr/>
              </p14:nvContentPartPr>
              <p14:xfrm>
                <a:off x="6154676" y="108165"/>
                <a:ext cx="1093320" cy="45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55163F-91F9-DC55-11E0-BB657B669D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5676" y="99525"/>
                  <a:ext cx="1110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4D6A5-6C44-7A72-3DF9-CDEF886FB8B6}"/>
                    </a:ext>
                  </a:extLst>
                </p14:cNvPr>
                <p14:cNvContentPartPr/>
                <p14:nvPr/>
              </p14:nvContentPartPr>
              <p14:xfrm>
                <a:off x="6766316" y="221205"/>
                <a:ext cx="384840" cy="4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4D6A5-6C44-7A72-3DF9-CDEF886FB8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57676" y="212205"/>
                  <a:ext cx="402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CD76BF-F541-35BD-6514-7A2E58C4894B}"/>
                    </a:ext>
                  </a:extLst>
                </p14:cNvPr>
                <p14:cNvContentPartPr/>
                <p14:nvPr/>
              </p14:nvContentPartPr>
              <p14:xfrm>
                <a:off x="7400276" y="230205"/>
                <a:ext cx="214200" cy="41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CD76BF-F541-35BD-6514-7A2E58C489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91276" y="221205"/>
                  <a:ext cx="2318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4A53FD-03FB-9421-98D1-516FCC07340E}"/>
                    </a:ext>
                  </a:extLst>
                </p14:cNvPr>
                <p14:cNvContentPartPr/>
                <p14:nvPr/>
              </p14:nvContentPartPr>
              <p14:xfrm>
                <a:off x="7852436" y="134805"/>
                <a:ext cx="595080" cy="38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4A53FD-03FB-9421-98D1-516FCC0734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43796" y="125805"/>
                  <a:ext cx="612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D115C1-806A-9C37-E389-DFA6390F104A}"/>
                    </a:ext>
                  </a:extLst>
                </p14:cNvPr>
                <p14:cNvContentPartPr/>
                <p14:nvPr/>
              </p14:nvContentPartPr>
              <p14:xfrm>
                <a:off x="7866116" y="356565"/>
                <a:ext cx="427680" cy="3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D115C1-806A-9C37-E389-DFA6390F10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57476" y="347925"/>
                  <a:ext cx="44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CF4696-FDA4-3BF2-3987-F258F208A12A}"/>
                    </a:ext>
                  </a:extLst>
                </p14:cNvPr>
                <p14:cNvContentPartPr/>
                <p14:nvPr/>
              </p14:nvContentPartPr>
              <p14:xfrm>
                <a:off x="8601956" y="121845"/>
                <a:ext cx="974880" cy="432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CF4696-FDA4-3BF2-3987-F258F208A1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92956" y="113205"/>
                  <a:ext cx="99252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7885D4-6AC0-5526-AA03-2A0BF382473D}"/>
              </a:ext>
            </a:extLst>
          </p:cNvPr>
          <p:cNvGrpSpPr/>
          <p:nvPr/>
        </p:nvGrpSpPr>
        <p:grpSpPr>
          <a:xfrm>
            <a:off x="368756" y="752205"/>
            <a:ext cx="3306600" cy="546840"/>
            <a:chOff x="368756" y="752205"/>
            <a:chExt cx="33066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68EFB0-521A-BAF2-9973-8D841FB234BC}"/>
                    </a:ext>
                  </a:extLst>
                </p14:cNvPr>
                <p14:cNvContentPartPr/>
                <p14:nvPr/>
              </p14:nvContentPartPr>
              <p14:xfrm>
                <a:off x="368756" y="752205"/>
                <a:ext cx="1785960" cy="54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68EFB0-521A-BAF2-9973-8D841FB234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0116" y="743205"/>
                  <a:ext cx="18036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940C36-7D53-4E42-8768-F1C11AEA0901}"/>
                    </a:ext>
                  </a:extLst>
                </p14:cNvPr>
                <p14:cNvContentPartPr/>
                <p14:nvPr/>
              </p14:nvContentPartPr>
              <p14:xfrm>
                <a:off x="992996" y="909525"/>
                <a:ext cx="3312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940C36-7D53-4E42-8768-F1C11AEA09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3996" y="900885"/>
                  <a:ext cx="5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4186F0-68DD-96FB-BE95-637CD83A0EBC}"/>
                    </a:ext>
                  </a:extLst>
                </p14:cNvPr>
                <p14:cNvContentPartPr/>
                <p14:nvPr/>
              </p14:nvContentPartPr>
              <p14:xfrm>
                <a:off x="576476" y="983685"/>
                <a:ext cx="353520" cy="2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4186F0-68DD-96FB-BE95-637CD83A0E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7476" y="974685"/>
                  <a:ext cx="371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EA78D5-1C79-2E6F-5631-F3086E55974B}"/>
                    </a:ext>
                  </a:extLst>
                </p14:cNvPr>
                <p14:cNvContentPartPr/>
                <p14:nvPr/>
              </p14:nvContentPartPr>
              <p14:xfrm>
                <a:off x="2447396" y="1008165"/>
                <a:ext cx="28188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EA78D5-1C79-2E6F-5631-F3086E5597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8756" y="999525"/>
                  <a:ext cx="29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B287F2-86C1-4B34-B7D6-F5E0931670B1}"/>
                    </a:ext>
                  </a:extLst>
                </p14:cNvPr>
                <p14:cNvContentPartPr/>
                <p14:nvPr/>
              </p14:nvContentPartPr>
              <p14:xfrm>
                <a:off x="2483036" y="1121205"/>
                <a:ext cx="214200" cy="4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B287F2-86C1-4B34-B7D6-F5E0931670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74036" y="1112565"/>
                  <a:ext cx="23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5823EC-FD84-C1DC-7EED-EC1A91FC4C10}"/>
                    </a:ext>
                  </a:extLst>
                </p14:cNvPr>
                <p14:cNvContentPartPr/>
                <p14:nvPr/>
              </p14:nvContentPartPr>
              <p14:xfrm>
                <a:off x="3039956" y="897645"/>
                <a:ext cx="254520" cy="32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5823EC-FD84-C1DC-7EED-EC1A91FC4C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31316" y="889005"/>
                  <a:ext cx="272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398ADA-0F3C-2966-7028-E0C526FB6566}"/>
                    </a:ext>
                  </a:extLst>
                </p14:cNvPr>
                <p14:cNvContentPartPr/>
                <p14:nvPr/>
              </p14:nvContentPartPr>
              <p14:xfrm>
                <a:off x="3404276" y="887925"/>
                <a:ext cx="271080" cy="30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398ADA-0F3C-2966-7028-E0C526FB65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5276" y="878925"/>
                  <a:ext cx="28872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47EF35-565D-EFF1-C280-2C588E29985B}"/>
                  </a:ext>
                </a:extLst>
              </p14:cNvPr>
              <p14:cNvContentPartPr/>
              <p14:nvPr/>
            </p14:nvContentPartPr>
            <p14:xfrm>
              <a:off x="3915116" y="1093125"/>
              <a:ext cx="45360" cy="3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47EF35-565D-EFF1-C280-2C588E29985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6476" y="1084125"/>
                <a:ext cx="6300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F46CC-236A-363A-2894-77CF8272A924}"/>
              </a:ext>
            </a:extLst>
          </p:cNvPr>
          <p:cNvGrpSpPr/>
          <p:nvPr/>
        </p:nvGrpSpPr>
        <p:grpSpPr>
          <a:xfrm>
            <a:off x="518156" y="1509645"/>
            <a:ext cx="2361240" cy="479160"/>
            <a:chOff x="518156" y="1509645"/>
            <a:chExt cx="236124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E01435-6ED7-5B9F-22CB-54A79C31D1A2}"/>
                    </a:ext>
                  </a:extLst>
                </p14:cNvPr>
                <p14:cNvContentPartPr/>
                <p14:nvPr/>
              </p14:nvContentPartPr>
              <p14:xfrm>
                <a:off x="518156" y="1509645"/>
                <a:ext cx="2361240" cy="47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E01435-6ED7-5B9F-22CB-54A79C31D1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9516" y="1500645"/>
                  <a:ext cx="23788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D45CBE-86B2-01AF-5F59-B70270D0E3A7}"/>
                    </a:ext>
                  </a:extLst>
                </p14:cNvPr>
                <p14:cNvContentPartPr/>
                <p14:nvPr/>
              </p14:nvContentPartPr>
              <p14:xfrm>
                <a:off x="2589596" y="1579845"/>
                <a:ext cx="30240" cy="2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D45CBE-86B2-01AF-5F59-B70270D0E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80956" y="1571205"/>
                  <a:ext cx="47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6462B4-7A68-2353-AE9E-F0BD5CE557FF}"/>
                    </a:ext>
                  </a:extLst>
                </p14:cNvPr>
                <p14:cNvContentPartPr/>
                <p14:nvPr/>
              </p14:nvContentPartPr>
              <p14:xfrm>
                <a:off x="2193596" y="1654005"/>
                <a:ext cx="306360" cy="3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6462B4-7A68-2353-AE9E-F0BD5CE557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84596" y="1645005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74A6BE-DE3D-BC50-2B13-DABAA6071088}"/>
                    </a:ext>
                  </a:extLst>
                </p14:cNvPr>
                <p14:cNvContentPartPr/>
                <p14:nvPr/>
              </p14:nvContentPartPr>
              <p14:xfrm>
                <a:off x="1700756" y="1611885"/>
                <a:ext cx="32616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74A6BE-DE3D-BC50-2B13-DABAA60710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92116" y="1602885"/>
                  <a:ext cx="343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B9F0988-AC36-6700-46B5-999EB53FA60F}"/>
              </a:ext>
            </a:extLst>
          </p:cNvPr>
          <p:cNvGrpSpPr/>
          <p:nvPr/>
        </p:nvGrpSpPr>
        <p:grpSpPr>
          <a:xfrm>
            <a:off x="3071996" y="1472205"/>
            <a:ext cx="1959120" cy="480960"/>
            <a:chOff x="3071996" y="1472205"/>
            <a:chExt cx="19591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895A89-CD8F-978E-6FE7-F11B9F47BAEC}"/>
                    </a:ext>
                  </a:extLst>
                </p14:cNvPr>
                <p14:cNvContentPartPr/>
                <p14:nvPr/>
              </p14:nvContentPartPr>
              <p14:xfrm>
                <a:off x="3071996" y="1549605"/>
                <a:ext cx="1161720" cy="40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895A89-CD8F-978E-6FE7-F11B9F47BA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3356" y="1540605"/>
                  <a:ext cx="11793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F86EDD-5635-F4AB-8A71-1A88F85518FE}"/>
                    </a:ext>
                  </a:extLst>
                </p14:cNvPr>
                <p14:cNvContentPartPr/>
                <p14:nvPr/>
              </p14:nvContentPartPr>
              <p14:xfrm>
                <a:off x="4033556" y="1681365"/>
                <a:ext cx="249120" cy="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F86EDD-5635-F4AB-8A71-1A88F85518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24556" y="1672725"/>
                  <a:ext cx="266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53B07C-0EB3-46D1-F88A-FF8F3B1EA28D}"/>
                    </a:ext>
                  </a:extLst>
                </p14:cNvPr>
                <p14:cNvContentPartPr/>
                <p14:nvPr/>
              </p14:nvContentPartPr>
              <p14:xfrm>
                <a:off x="4479596" y="1472205"/>
                <a:ext cx="551520" cy="37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53B07C-0EB3-46D1-F88A-FF8F3B1EA2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70596" y="1463565"/>
                  <a:ext cx="5691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D6A757-064F-FCAB-C534-937EEFF93084}"/>
              </a:ext>
            </a:extLst>
          </p:cNvPr>
          <p:cNvGrpSpPr/>
          <p:nvPr/>
        </p:nvGrpSpPr>
        <p:grpSpPr>
          <a:xfrm>
            <a:off x="5073236" y="1335405"/>
            <a:ext cx="1631880" cy="676800"/>
            <a:chOff x="5073236" y="1335405"/>
            <a:chExt cx="163188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E0FD32-F500-95AB-B506-5EF70D954827}"/>
                    </a:ext>
                  </a:extLst>
                </p14:cNvPr>
                <p14:cNvContentPartPr/>
                <p14:nvPr/>
              </p14:nvContentPartPr>
              <p14:xfrm>
                <a:off x="5073236" y="1360245"/>
                <a:ext cx="1479960" cy="651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E0FD32-F500-95AB-B506-5EF70D9548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64596" y="1351605"/>
                  <a:ext cx="14976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794F58-A148-D545-C855-A59C0FCA138A}"/>
                    </a:ext>
                  </a:extLst>
                </p14:cNvPr>
                <p14:cNvContentPartPr/>
                <p14:nvPr/>
              </p14:nvContentPartPr>
              <p14:xfrm>
                <a:off x="6699716" y="1673445"/>
                <a:ext cx="5400" cy="3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794F58-A148-D545-C855-A59C0FCA13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90716" y="1664805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1FEF5A-D186-18DF-9770-903FB4A10435}"/>
                    </a:ext>
                  </a:extLst>
                </p14:cNvPr>
                <p14:cNvContentPartPr/>
                <p14:nvPr/>
              </p14:nvContentPartPr>
              <p14:xfrm>
                <a:off x="5825996" y="1335405"/>
                <a:ext cx="40320" cy="1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1FEF5A-D186-18DF-9770-903FB4A104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17356" y="1326405"/>
                  <a:ext cx="57960" cy="29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8E40748-FA9E-0104-95F2-6A7421406876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231596" y="443685"/>
            <a:ext cx="2758300" cy="4066465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5BAEEC15-896F-AA2B-CA2A-E232B3C21FF3}"/>
              </a:ext>
            </a:extLst>
          </p:cNvPr>
          <p:cNvGrpSpPr/>
          <p:nvPr/>
        </p:nvGrpSpPr>
        <p:grpSpPr>
          <a:xfrm>
            <a:off x="623276" y="2314605"/>
            <a:ext cx="6611040" cy="1326600"/>
            <a:chOff x="623276" y="2314605"/>
            <a:chExt cx="661104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6C038C-3BDD-20AD-118E-FFD615809718}"/>
                    </a:ext>
                  </a:extLst>
                </p14:cNvPr>
                <p14:cNvContentPartPr/>
                <p14:nvPr/>
              </p14:nvContentPartPr>
              <p14:xfrm>
                <a:off x="623276" y="2578125"/>
                <a:ext cx="49680" cy="30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6C038C-3BDD-20AD-118E-FFD6158097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4636" y="2569485"/>
                  <a:ext cx="67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CD10A7-6EF7-26FB-5236-EBE8DBBA8A34}"/>
                    </a:ext>
                  </a:extLst>
                </p14:cNvPr>
                <p14:cNvContentPartPr/>
                <p14:nvPr/>
              </p14:nvContentPartPr>
              <p14:xfrm>
                <a:off x="697076" y="2591805"/>
                <a:ext cx="148320" cy="270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CD10A7-6EF7-26FB-5236-EBE8DBBA8A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8076" y="2583165"/>
                  <a:ext cx="165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E20A4D-1EE5-848D-0CAA-72F0F6765B1C}"/>
                    </a:ext>
                  </a:extLst>
                </p14:cNvPr>
                <p14:cNvContentPartPr/>
                <p14:nvPr/>
              </p14:nvContentPartPr>
              <p14:xfrm>
                <a:off x="918116" y="2723925"/>
                <a:ext cx="461520" cy="29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E20A4D-1EE5-848D-0CAA-72F0F6765B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9476" y="2715285"/>
                  <a:ext cx="479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A3913C-3553-92A6-03C2-600FDEC7567F}"/>
                    </a:ext>
                  </a:extLst>
                </p14:cNvPr>
                <p14:cNvContentPartPr/>
                <p14:nvPr/>
              </p14:nvContentPartPr>
              <p14:xfrm>
                <a:off x="1646036" y="2449605"/>
                <a:ext cx="634320" cy="51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A3913C-3553-92A6-03C2-600FDEC756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37036" y="2440965"/>
                  <a:ext cx="6519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EF09B3-6972-2943-15D0-11F234F710C6}"/>
                    </a:ext>
                  </a:extLst>
                </p14:cNvPr>
                <p14:cNvContentPartPr/>
                <p14:nvPr/>
              </p14:nvContentPartPr>
              <p14:xfrm>
                <a:off x="2162276" y="2533125"/>
                <a:ext cx="189000" cy="4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EF09B3-6972-2943-15D0-11F234F710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53636" y="2524485"/>
                  <a:ext cx="206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C3BB7C-6B09-97A1-6523-3C1314A378DD}"/>
                    </a:ext>
                  </a:extLst>
                </p14:cNvPr>
                <p14:cNvContentPartPr/>
                <p14:nvPr/>
              </p14:nvContentPartPr>
              <p14:xfrm>
                <a:off x="1757636" y="2450325"/>
                <a:ext cx="119520" cy="4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C3BB7C-6B09-97A1-6523-3C1314A378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48636" y="2441685"/>
                  <a:ext cx="13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9D04B6-53F3-CF1E-AB2C-21F24F6CBCF4}"/>
                    </a:ext>
                  </a:extLst>
                </p14:cNvPr>
                <p14:cNvContentPartPr/>
                <p14:nvPr/>
              </p14:nvContentPartPr>
              <p14:xfrm>
                <a:off x="2507516" y="2342685"/>
                <a:ext cx="582120" cy="495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9D04B6-53F3-CF1E-AB2C-21F24F6CBC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98876" y="2333685"/>
                  <a:ext cx="5997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5A7A26-990F-D0DA-982B-A0E251CCD60A}"/>
                    </a:ext>
                  </a:extLst>
                </p14:cNvPr>
                <p14:cNvContentPartPr/>
                <p14:nvPr/>
              </p14:nvContentPartPr>
              <p14:xfrm>
                <a:off x="2518676" y="2488845"/>
                <a:ext cx="485640" cy="10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5A7A26-990F-D0DA-982B-A0E251CCD6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09676" y="2480205"/>
                  <a:ext cx="503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DDE466-F298-A635-749C-5B48F4712AAD}"/>
                    </a:ext>
                  </a:extLst>
                </p14:cNvPr>
                <p14:cNvContentPartPr/>
                <p14:nvPr/>
              </p14:nvContentPartPr>
              <p14:xfrm>
                <a:off x="3333356" y="2572005"/>
                <a:ext cx="1086480" cy="181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DDE466-F298-A635-749C-5B48F4712A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24716" y="2563365"/>
                  <a:ext cx="1104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56938C-C894-F91A-64DC-4B4760A6BA9E}"/>
                    </a:ext>
                  </a:extLst>
                </p14:cNvPr>
                <p14:cNvContentPartPr/>
                <p14:nvPr/>
              </p14:nvContentPartPr>
              <p14:xfrm>
                <a:off x="4062356" y="2388765"/>
                <a:ext cx="59760" cy="1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56938C-C894-F91A-64DC-4B4760A6BA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53716" y="2380125"/>
                  <a:ext cx="77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892640-94D2-C622-0539-D1E6B1E45391}"/>
                    </a:ext>
                  </a:extLst>
                </p14:cNvPr>
                <p14:cNvContentPartPr/>
                <p14:nvPr/>
              </p14:nvContentPartPr>
              <p14:xfrm>
                <a:off x="4723316" y="2314605"/>
                <a:ext cx="897480" cy="45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892640-94D2-C622-0539-D1E6B1E453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14676" y="2305965"/>
                  <a:ext cx="9151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F2EC6F-A447-DC7D-253D-5A1D6ED22882}"/>
                    </a:ext>
                  </a:extLst>
                </p14:cNvPr>
                <p14:cNvContentPartPr/>
                <p14:nvPr/>
              </p14:nvContentPartPr>
              <p14:xfrm>
                <a:off x="4829156" y="2448885"/>
                <a:ext cx="458280" cy="4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F2EC6F-A447-DC7D-253D-5A1D6ED228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20516" y="2440245"/>
                  <a:ext cx="47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C444BA-050B-DE42-99CA-7215ED479DEA}"/>
                    </a:ext>
                  </a:extLst>
                </p14:cNvPr>
                <p14:cNvContentPartPr/>
                <p14:nvPr/>
              </p14:nvContentPartPr>
              <p14:xfrm>
                <a:off x="5865236" y="2478045"/>
                <a:ext cx="47880" cy="3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C444BA-050B-DE42-99CA-7215ED479D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56596" y="2469045"/>
                  <a:ext cx="65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C052D5-2E79-D496-3C4C-3439FBEE1F35}"/>
                    </a:ext>
                  </a:extLst>
                </p14:cNvPr>
                <p14:cNvContentPartPr/>
                <p14:nvPr/>
              </p14:nvContentPartPr>
              <p14:xfrm>
                <a:off x="5878196" y="2625285"/>
                <a:ext cx="74160" cy="2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C052D5-2E79-D496-3C4C-3439FBEE1F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69556" y="2616285"/>
                  <a:ext cx="9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1B3A5A-9194-278D-0628-BEF557F1EC8A}"/>
                    </a:ext>
                  </a:extLst>
                </p14:cNvPr>
                <p14:cNvContentPartPr/>
                <p14:nvPr/>
              </p14:nvContentPartPr>
              <p14:xfrm>
                <a:off x="6331796" y="2388045"/>
                <a:ext cx="216720" cy="30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1B3A5A-9194-278D-0628-BEF557F1EC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23156" y="2379045"/>
                  <a:ext cx="234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63B6A4-53B6-B1A6-DAD5-5C14690E5E9B}"/>
                    </a:ext>
                  </a:extLst>
                </p14:cNvPr>
                <p14:cNvContentPartPr/>
                <p14:nvPr/>
              </p14:nvContentPartPr>
              <p14:xfrm>
                <a:off x="6689636" y="2515125"/>
                <a:ext cx="187920" cy="2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63B6A4-53B6-B1A6-DAD5-5C14690E5E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80636" y="2506125"/>
                  <a:ext cx="20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9950C6-EFEB-E15D-FB3D-287AE12D00F5}"/>
                    </a:ext>
                  </a:extLst>
                </p14:cNvPr>
                <p14:cNvContentPartPr/>
                <p14:nvPr/>
              </p14:nvContentPartPr>
              <p14:xfrm>
                <a:off x="6662636" y="2575245"/>
                <a:ext cx="228240" cy="38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9950C6-EFEB-E15D-FB3D-287AE12D00F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53996" y="2566245"/>
                  <a:ext cx="245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67870C-9EF3-3345-2053-919CF0C08CCC}"/>
                    </a:ext>
                  </a:extLst>
                </p14:cNvPr>
                <p14:cNvContentPartPr/>
                <p14:nvPr/>
              </p14:nvContentPartPr>
              <p14:xfrm>
                <a:off x="6932636" y="2421165"/>
                <a:ext cx="301680" cy="22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67870C-9EF3-3345-2053-919CF0C08C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23996" y="2412525"/>
                  <a:ext cx="319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A77F9B8-822B-5E55-3B02-CBCFF6D2EB53}"/>
                    </a:ext>
                  </a:extLst>
                </p14:cNvPr>
                <p14:cNvContentPartPr/>
                <p14:nvPr/>
              </p14:nvContentPartPr>
              <p14:xfrm>
                <a:off x="636236" y="3285165"/>
                <a:ext cx="635760" cy="26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A77F9B8-822B-5E55-3B02-CBCFF6D2EB5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7236" y="3276525"/>
                  <a:ext cx="653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F8DE96-CC79-C1AD-EC1F-86F5EA3632A4}"/>
                    </a:ext>
                  </a:extLst>
                </p14:cNvPr>
                <p14:cNvContentPartPr/>
                <p14:nvPr/>
              </p14:nvContentPartPr>
              <p14:xfrm>
                <a:off x="1468916" y="3158085"/>
                <a:ext cx="694440" cy="483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F8DE96-CC79-C1AD-EC1F-86F5EA3632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59916" y="3149445"/>
                  <a:ext cx="7120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833191-0CC4-8424-10E0-2993D0FCDB6B}"/>
                    </a:ext>
                  </a:extLst>
                </p14:cNvPr>
                <p14:cNvContentPartPr/>
                <p14:nvPr/>
              </p14:nvContentPartPr>
              <p14:xfrm>
                <a:off x="1970036" y="3223965"/>
                <a:ext cx="220320" cy="2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833191-0CC4-8424-10E0-2993D0FCDB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61396" y="3214965"/>
                  <a:ext cx="23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66A38D-EDBD-02F8-301E-F438306BC4FE}"/>
                    </a:ext>
                  </a:extLst>
                </p14:cNvPr>
                <p14:cNvContentPartPr/>
                <p14:nvPr/>
              </p14:nvContentPartPr>
              <p14:xfrm>
                <a:off x="1581956" y="3115605"/>
                <a:ext cx="118440" cy="6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66A38D-EDBD-02F8-301E-F438306BC4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72956" y="3106965"/>
                  <a:ext cx="136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004AC9-D635-CDEA-686D-327A0C5DE473}"/>
                    </a:ext>
                  </a:extLst>
                </p14:cNvPr>
                <p14:cNvContentPartPr/>
                <p14:nvPr/>
              </p14:nvContentPartPr>
              <p14:xfrm>
                <a:off x="2398076" y="3059805"/>
                <a:ext cx="542520" cy="42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004AC9-D635-CDEA-686D-327A0C5DE4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89436" y="3051165"/>
                  <a:ext cx="56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24FCA5-9369-EBFD-A7A9-8F5378783D5D}"/>
                    </a:ext>
                  </a:extLst>
                </p14:cNvPr>
                <p14:cNvContentPartPr/>
                <p14:nvPr/>
              </p14:nvContentPartPr>
              <p14:xfrm>
                <a:off x="2427956" y="3176805"/>
                <a:ext cx="392760" cy="8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24FCA5-9369-EBFD-A7A9-8F5378783D5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18956" y="3167805"/>
                  <a:ext cx="410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C31170-F6DF-40EC-C000-566AB340F05A}"/>
                    </a:ext>
                  </a:extLst>
                </p14:cNvPr>
                <p14:cNvContentPartPr/>
                <p14:nvPr/>
              </p14:nvContentPartPr>
              <p14:xfrm>
                <a:off x="3071996" y="3023805"/>
                <a:ext cx="1085040" cy="397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C31170-F6DF-40EC-C000-566AB340F0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63356" y="3015165"/>
                  <a:ext cx="1102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0BC12C-FF68-AA72-F992-E7DB89F0F747}"/>
                    </a:ext>
                  </a:extLst>
                </p14:cNvPr>
                <p14:cNvContentPartPr/>
                <p14:nvPr/>
              </p14:nvContentPartPr>
              <p14:xfrm>
                <a:off x="3948596" y="3122445"/>
                <a:ext cx="279000" cy="14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0BC12C-FF68-AA72-F992-E7DB89F0F7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39596" y="3113445"/>
                  <a:ext cx="29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69F8A4-2524-38A4-0967-C93097E8142B}"/>
                    </a:ext>
                  </a:extLst>
                </p14:cNvPr>
                <p14:cNvContentPartPr/>
                <p14:nvPr/>
              </p14:nvContentPartPr>
              <p14:xfrm>
                <a:off x="4459796" y="2964405"/>
                <a:ext cx="928080" cy="413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69F8A4-2524-38A4-0967-C93097E814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51156" y="2955405"/>
                  <a:ext cx="9457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FE1998-D31C-0890-FBC8-5AD77C7F4A19}"/>
                    </a:ext>
                  </a:extLst>
                </p14:cNvPr>
                <p14:cNvContentPartPr/>
                <p14:nvPr/>
              </p14:nvContentPartPr>
              <p14:xfrm>
                <a:off x="5567876" y="3194805"/>
                <a:ext cx="704160" cy="16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FE1998-D31C-0890-FBC8-5AD77C7F4A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59236" y="3185805"/>
                  <a:ext cx="721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07C3E5-70AF-EAC2-B0DD-0736A31591DD}"/>
                    </a:ext>
                  </a:extLst>
                </p14:cNvPr>
                <p14:cNvContentPartPr/>
                <p14:nvPr/>
              </p14:nvContentPartPr>
              <p14:xfrm>
                <a:off x="6389756" y="3355005"/>
                <a:ext cx="6840" cy="2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07C3E5-70AF-EAC2-B0DD-0736A31591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81116" y="3346365"/>
                  <a:ext cx="244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EAF92C7-A660-B6DD-AD8D-2B9F57687A78}"/>
                  </a:ext>
                </a:extLst>
              </p14:cNvPr>
              <p14:cNvContentPartPr/>
              <p14:nvPr/>
            </p14:nvContentPartPr>
            <p14:xfrm>
              <a:off x="705716" y="3907965"/>
              <a:ext cx="1693080" cy="605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EAF92C7-A660-B6DD-AD8D-2B9F57687A7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6716" y="3899325"/>
                <a:ext cx="171072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5CF3648-24C9-5C5A-369B-FB223AFF51D2}"/>
              </a:ext>
            </a:extLst>
          </p:cNvPr>
          <p:cNvGrpSpPr/>
          <p:nvPr/>
        </p:nvGrpSpPr>
        <p:grpSpPr>
          <a:xfrm>
            <a:off x="2714516" y="3649845"/>
            <a:ext cx="1713960" cy="576360"/>
            <a:chOff x="2714516" y="3649845"/>
            <a:chExt cx="17139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8BEC03-529D-0A55-AAED-0273EDB1A288}"/>
                    </a:ext>
                  </a:extLst>
                </p14:cNvPr>
                <p14:cNvContentPartPr/>
                <p14:nvPr/>
              </p14:nvContentPartPr>
              <p14:xfrm>
                <a:off x="2714516" y="3649845"/>
                <a:ext cx="1713960" cy="57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8BEC03-529D-0A55-AAED-0273EDB1A28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5876" y="3641205"/>
                  <a:ext cx="17316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6F46BC-2246-644F-2250-5DC64453CD06}"/>
                    </a:ext>
                  </a:extLst>
                </p14:cNvPr>
                <p14:cNvContentPartPr/>
                <p14:nvPr/>
              </p14:nvContentPartPr>
              <p14:xfrm>
                <a:off x="4078556" y="3920205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6F46BC-2246-644F-2250-5DC64453CD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69556" y="391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8306E0-02B5-5C11-84B9-9D9CD1F2ED05}"/>
                    </a:ext>
                  </a:extLst>
                </p14:cNvPr>
                <p14:cNvContentPartPr/>
                <p14:nvPr/>
              </p14:nvContentPartPr>
              <p14:xfrm>
                <a:off x="3863636" y="3780165"/>
                <a:ext cx="28800" cy="48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8306E0-02B5-5C11-84B9-9D9CD1F2ED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54996" y="3771525"/>
                  <a:ext cx="4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721818-1BCB-846B-6E68-5ADC6E9A38AD}"/>
                    </a:ext>
                  </a:extLst>
                </p14:cNvPr>
                <p14:cNvContentPartPr/>
                <p14:nvPr/>
              </p14:nvContentPartPr>
              <p14:xfrm>
                <a:off x="3652676" y="392380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721818-1BCB-846B-6E68-5ADC6E9A38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43676" y="391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324ECEE-2709-7DB5-B0D0-4F45DE322DDB}"/>
              </a:ext>
            </a:extLst>
          </p:cNvPr>
          <p:cNvGrpSpPr/>
          <p:nvPr/>
        </p:nvGrpSpPr>
        <p:grpSpPr>
          <a:xfrm>
            <a:off x="1195676" y="4631205"/>
            <a:ext cx="3043440" cy="568800"/>
            <a:chOff x="1195676" y="4631205"/>
            <a:chExt cx="30434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C8A30D-0041-6B40-75E4-997182FA5ED6}"/>
                    </a:ext>
                  </a:extLst>
                </p14:cNvPr>
                <p14:cNvContentPartPr/>
                <p14:nvPr/>
              </p14:nvContentPartPr>
              <p14:xfrm>
                <a:off x="1195676" y="4740645"/>
                <a:ext cx="259560" cy="338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C8A30D-0041-6B40-75E4-997182FA5E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6676" y="4732005"/>
                  <a:ext cx="277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49FB3F-CC37-9121-5885-90525E9789A6}"/>
                    </a:ext>
                  </a:extLst>
                </p14:cNvPr>
                <p14:cNvContentPartPr/>
                <p14:nvPr/>
              </p14:nvContentPartPr>
              <p14:xfrm>
                <a:off x="1599956" y="4631205"/>
                <a:ext cx="114840" cy="51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49FB3F-CC37-9121-5885-90525E9789A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91316" y="4622565"/>
                  <a:ext cx="1324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1A00A1-660A-4773-FF78-F16BD5557DFC}"/>
                    </a:ext>
                  </a:extLst>
                </p14:cNvPr>
                <p14:cNvContentPartPr/>
                <p14:nvPr/>
              </p14:nvContentPartPr>
              <p14:xfrm>
                <a:off x="1671956" y="4863045"/>
                <a:ext cx="257760" cy="172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1A00A1-660A-4773-FF78-F16BD5557D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62956" y="4854045"/>
                  <a:ext cx="27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E440FE4-E5BD-E5EF-B94B-7FE8E8500AA5}"/>
                    </a:ext>
                  </a:extLst>
                </p14:cNvPr>
                <p14:cNvContentPartPr/>
                <p14:nvPr/>
              </p14:nvContentPartPr>
              <p14:xfrm>
                <a:off x="1749716" y="4845405"/>
                <a:ext cx="203400" cy="18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E440FE4-E5BD-E5EF-B94B-7FE8E8500A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41076" y="4836405"/>
                  <a:ext cx="22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AE5633-7060-14F9-395A-A314CDDD8437}"/>
                    </a:ext>
                  </a:extLst>
                </p14:cNvPr>
                <p14:cNvContentPartPr/>
                <p14:nvPr/>
              </p14:nvContentPartPr>
              <p14:xfrm>
                <a:off x="2084876" y="4904085"/>
                <a:ext cx="160560" cy="1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AE5633-7060-14F9-395A-A314CDDD84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75876" y="4895085"/>
                  <a:ext cx="178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43C450-E200-8322-FEB1-3CDD9C2EB906}"/>
                    </a:ext>
                  </a:extLst>
                </p14:cNvPr>
                <p14:cNvContentPartPr/>
                <p14:nvPr/>
              </p14:nvContentPartPr>
              <p14:xfrm>
                <a:off x="2080196" y="4979685"/>
                <a:ext cx="16848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43C450-E200-8322-FEB1-3CDD9C2EB9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71556" y="4971045"/>
                  <a:ext cx="18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07B1429-BA02-E7FC-5A1F-0B8A5D3FCB77}"/>
                    </a:ext>
                  </a:extLst>
                </p14:cNvPr>
                <p14:cNvContentPartPr/>
                <p14:nvPr/>
              </p14:nvContentPartPr>
              <p14:xfrm>
                <a:off x="2441996" y="4757565"/>
                <a:ext cx="21960" cy="18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07B1429-BA02-E7FC-5A1F-0B8A5D3FCB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32996" y="4748565"/>
                  <a:ext cx="3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6324DD-DC24-12E8-AA83-03CB9AB19C29}"/>
                    </a:ext>
                  </a:extLst>
                </p14:cNvPr>
                <p14:cNvContentPartPr/>
                <p14:nvPr/>
              </p14:nvContentPartPr>
              <p14:xfrm>
                <a:off x="2359556" y="4823445"/>
                <a:ext cx="19764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6324DD-DC24-12E8-AA83-03CB9AB19C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0916" y="4814805"/>
                  <a:ext cx="21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9469C8-DB1C-0A66-D868-C0727C966C2F}"/>
                    </a:ext>
                  </a:extLst>
                </p14:cNvPr>
                <p14:cNvContentPartPr/>
                <p14:nvPr/>
              </p14:nvContentPartPr>
              <p14:xfrm>
                <a:off x="2342996" y="5018565"/>
                <a:ext cx="186120" cy="2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9469C8-DB1C-0A66-D868-C0727C966C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34356" y="5009565"/>
                  <a:ext cx="20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73B6EE3-9018-6137-2665-B07B74A2860A}"/>
                    </a:ext>
                  </a:extLst>
                </p14:cNvPr>
                <p14:cNvContentPartPr/>
                <p14:nvPr/>
              </p14:nvContentPartPr>
              <p14:xfrm>
                <a:off x="2654396" y="4681245"/>
                <a:ext cx="180720" cy="38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73B6EE3-9018-6137-2665-B07B74A286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45396" y="4672605"/>
                  <a:ext cx="198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583563-2DE8-99B7-8397-61324A0BD8C8}"/>
                    </a:ext>
                  </a:extLst>
                </p14:cNvPr>
                <p14:cNvContentPartPr/>
                <p14:nvPr/>
              </p14:nvContentPartPr>
              <p14:xfrm>
                <a:off x="2849516" y="4641285"/>
                <a:ext cx="200160" cy="55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583563-2DE8-99B7-8397-61324A0BD8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40516" y="4632645"/>
                  <a:ext cx="2178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A6FE0E-C836-7A4A-3BFF-3FCBEB3ABC06}"/>
                    </a:ext>
                  </a:extLst>
                </p14:cNvPr>
                <p14:cNvContentPartPr/>
                <p14:nvPr/>
              </p14:nvContentPartPr>
              <p14:xfrm>
                <a:off x="3401396" y="4839285"/>
                <a:ext cx="282240" cy="15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A6FE0E-C836-7A4A-3BFF-3FCBEB3ABC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92756" y="4830285"/>
                  <a:ext cx="29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45D80E-1198-33A3-B626-7FDB7685560C}"/>
                    </a:ext>
                  </a:extLst>
                </p14:cNvPr>
                <p14:cNvContentPartPr/>
                <p14:nvPr/>
              </p14:nvContentPartPr>
              <p14:xfrm>
                <a:off x="3392036" y="4923165"/>
                <a:ext cx="376200" cy="6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45D80E-1198-33A3-B626-7FDB768556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83396" y="4914525"/>
                  <a:ext cx="393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198302-6D2E-891F-E785-3EFDFF920D25}"/>
                    </a:ext>
                  </a:extLst>
                </p14:cNvPr>
                <p14:cNvContentPartPr/>
                <p14:nvPr/>
              </p14:nvContentPartPr>
              <p14:xfrm>
                <a:off x="3889916" y="4732725"/>
                <a:ext cx="349200" cy="30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198302-6D2E-891F-E785-3EFDFF920D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80916" y="4724085"/>
                  <a:ext cx="36684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99B02A4-7035-CA07-7D26-99FD0D98A1F5}"/>
                  </a:ext>
                </a:extLst>
              </p14:cNvPr>
              <p14:cNvContentPartPr/>
              <p14:nvPr/>
            </p14:nvContentPartPr>
            <p14:xfrm>
              <a:off x="1254356" y="5785005"/>
              <a:ext cx="693720" cy="221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99B02A4-7035-CA07-7D26-99FD0D98A1F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245356" y="5776005"/>
                <a:ext cx="71136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6C7DE1A-49C8-6FB0-4E1C-062815D1A56E}"/>
              </a:ext>
            </a:extLst>
          </p:cNvPr>
          <p:cNvGrpSpPr/>
          <p:nvPr/>
        </p:nvGrpSpPr>
        <p:grpSpPr>
          <a:xfrm>
            <a:off x="2000636" y="5548125"/>
            <a:ext cx="2108520" cy="913320"/>
            <a:chOff x="2000636" y="5548125"/>
            <a:chExt cx="21085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13695D-0926-071A-08F6-1BAD16E07523}"/>
                    </a:ext>
                  </a:extLst>
                </p14:cNvPr>
                <p14:cNvContentPartPr/>
                <p14:nvPr/>
              </p14:nvContentPartPr>
              <p14:xfrm>
                <a:off x="2371076" y="5571525"/>
                <a:ext cx="9360" cy="19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13695D-0926-071A-08F6-1BAD16E075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62076" y="5562525"/>
                  <a:ext cx="27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6E8821-3BDA-239B-3954-9D95FF9A1648}"/>
                    </a:ext>
                  </a:extLst>
                </p14:cNvPr>
                <p14:cNvContentPartPr/>
                <p14:nvPr/>
              </p14:nvContentPartPr>
              <p14:xfrm>
                <a:off x="2130596" y="5846565"/>
                <a:ext cx="588960" cy="4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6E8821-3BDA-239B-3954-9D95FF9A16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21596" y="5837565"/>
                  <a:ext cx="606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A61763-00CB-6D1A-C0A7-7E5DEB5E9781}"/>
                    </a:ext>
                  </a:extLst>
                </p14:cNvPr>
                <p14:cNvContentPartPr/>
                <p14:nvPr/>
              </p14:nvContentPartPr>
              <p14:xfrm>
                <a:off x="2053556" y="5976885"/>
                <a:ext cx="674640" cy="376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A61763-00CB-6D1A-C0A7-7E5DEB5E97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44556" y="5968245"/>
                  <a:ext cx="692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E0784C-3E01-DC24-4900-DE4F41B887F4}"/>
                    </a:ext>
                  </a:extLst>
                </p14:cNvPr>
                <p14:cNvContentPartPr/>
                <p14:nvPr/>
              </p14:nvContentPartPr>
              <p14:xfrm>
                <a:off x="2313836" y="6103965"/>
                <a:ext cx="207000" cy="20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E0784C-3E01-DC24-4900-DE4F41B887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05196" y="6095325"/>
                  <a:ext cx="224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DD38869-6104-7704-A124-37900432FB43}"/>
                    </a:ext>
                  </a:extLst>
                </p14:cNvPr>
                <p14:cNvContentPartPr/>
                <p14:nvPr/>
              </p14:nvContentPartPr>
              <p14:xfrm>
                <a:off x="2633156" y="6144645"/>
                <a:ext cx="18720" cy="161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DD38869-6104-7704-A124-37900432FB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4156" y="6135645"/>
                  <a:ext cx="3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4ADBFD-FA8C-A700-667B-1532C2F0D4FE}"/>
                    </a:ext>
                  </a:extLst>
                </p14:cNvPr>
                <p14:cNvContentPartPr/>
                <p14:nvPr/>
              </p14:nvContentPartPr>
              <p14:xfrm>
                <a:off x="2540276" y="6105765"/>
                <a:ext cx="239040" cy="74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4ADBFD-FA8C-A700-667B-1532C2F0D4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31636" y="6096765"/>
                  <a:ext cx="256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CA6194-5A59-797C-65A3-9BF174D9FC01}"/>
                    </a:ext>
                  </a:extLst>
                </p14:cNvPr>
                <p14:cNvContentPartPr/>
                <p14:nvPr/>
              </p14:nvContentPartPr>
              <p14:xfrm>
                <a:off x="2918276" y="5770245"/>
                <a:ext cx="151920" cy="235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CA6194-5A59-797C-65A3-9BF174D9FC0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9636" y="5761605"/>
                  <a:ext cx="169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44054B7-048D-E76C-FF37-06B023B7AFA7}"/>
                    </a:ext>
                  </a:extLst>
                </p14:cNvPr>
                <p14:cNvContentPartPr/>
                <p14:nvPr/>
              </p14:nvContentPartPr>
              <p14:xfrm>
                <a:off x="2000636" y="5548125"/>
                <a:ext cx="167040" cy="91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44054B7-048D-E76C-FF37-06B023B7AFA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1636" y="5539485"/>
                  <a:ext cx="18468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56C17B-D07E-E0FC-999E-B8DDAB0B2EFF}"/>
                    </a:ext>
                  </a:extLst>
                </p14:cNvPr>
                <p14:cNvContentPartPr/>
                <p14:nvPr/>
              </p14:nvContentPartPr>
              <p14:xfrm>
                <a:off x="3021236" y="5582325"/>
                <a:ext cx="189000" cy="770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56C17B-D07E-E0FC-999E-B8DDAB0B2EF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12596" y="5573685"/>
                  <a:ext cx="20664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E8E4BEB-A94E-7F57-7EB2-B97B736D71B2}"/>
                    </a:ext>
                  </a:extLst>
                </p14:cNvPr>
                <p14:cNvContentPartPr/>
                <p14:nvPr/>
              </p14:nvContentPartPr>
              <p14:xfrm>
                <a:off x="3437756" y="5871405"/>
                <a:ext cx="230400" cy="19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E8E4BEB-A94E-7F57-7EB2-B97B736D71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29116" y="5862405"/>
                  <a:ext cx="24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72D161-164B-E27E-A2A7-D4D329289078}"/>
                    </a:ext>
                  </a:extLst>
                </p14:cNvPr>
                <p14:cNvContentPartPr/>
                <p14:nvPr/>
              </p14:nvContentPartPr>
              <p14:xfrm>
                <a:off x="3451436" y="5965725"/>
                <a:ext cx="231120" cy="3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72D161-164B-E27E-A2A7-D4D3292890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42796" y="5956725"/>
                  <a:ext cx="248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5C20B0-31B9-E5F9-F9CD-F2A74A9C8224}"/>
                    </a:ext>
                  </a:extLst>
                </p14:cNvPr>
                <p14:cNvContentPartPr/>
                <p14:nvPr/>
              </p14:nvContentPartPr>
              <p14:xfrm>
                <a:off x="3835916" y="5749005"/>
                <a:ext cx="273240" cy="29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5C20B0-31B9-E5F9-F9CD-F2A74A9C82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26916" y="5740365"/>
                  <a:ext cx="2908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A967F57-29CD-B5D2-9307-C258684897BC}"/>
              </a:ext>
            </a:extLst>
          </p:cNvPr>
          <p:cNvGrpSpPr/>
          <p:nvPr/>
        </p:nvGrpSpPr>
        <p:grpSpPr>
          <a:xfrm>
            <a:off x="5545916" y="5387205"/>
            <a:ext cx="2126880" cy="918720"/>
            <a:chOff x="5545916" y="5387205"/>
            <a:chExt cx="212688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9C5E5E-2D9D-E4F6-C051-3E2A6D30EBD4}"/>
                    </a:ext>
                  </a:extLst>
                </p14:cNvPr>
                <p14:cNvContentPartPr/>
                <p14:nvPr/>
              </p14:nvContentPartPr>
              <p14:xfrm>
                <a:off x="5892956" y="5387205"/>
                <a:ext cx="186120" cy="253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9C5E5E-2D9D-E4F6-C051-3E2A6D30EB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84316" y="5378565"/>
                  <a:ext cx="203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FDC5A2-892B-8295-323A-B64572B15355}"/>
                    </a:ext>
                  </a:extLst>
                </p14:cNvPr>
                <p14:cNvContentPartPr/>
                <p14:nvPr/>
              </p14:nvContentPartPr>
              <p14:xfrm>
                <a:off x="5545916" y="5736045"/>
                <a:ext cx="775440" cy="55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FDC5A2-892B-8295-323A-B64572B153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37276" y="5727405"/>
                  <a:ext cx="793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6B977C-BA6F-3CF4-166D-BB96AC2ABFCE}"/>
                    </a:ext>
                  </a:extLst>
                </p14:cNvPr>
                <p14:cNvContentPartPr/>
                <p14:nvPr/>
              </p14:nvContentPartPr>
              <p14:xfrm>
                <a:off x="5554916" y="5885085"/>
                <a:ext cx="868320" cy="42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6B977C-BA6F-3CF4-166D-BB96AC2ABF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45916" y="5876085"/>
                  <a:ext cx="885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8F64E4-29FE-E999-4ADC-562FD2304D63}"/>
                    </a:ext>
                  </a:extLst>
                </p14:cNvPr>
                <p14:cNvContentPartPr/>
                <p14:nvPr/>
              </p14:nvContentPartPr>
              <p14:xfrm>
                <a:off x="5920316" y="6026565"/>
                <a:ext cx="222480" cy="27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8F64E4-29FE-E999-4ADC-562FD2304D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11676" y="6017565"/>
                  <a:ext cx="240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589E49-24A6-0B40-1E43-55ABB48F569B}"/>
                    </a:ext>
                  </a:extLst>
                </p14:cNvPr>
                <p14:cNvContentPartPr/>
                <p14:nvPr/>
              </p14:nvContentPartPr>
              <p14:xfrm>
                <a:off x="6261596" y="6090285"/>
                <a:ext cx="14400" cy="15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589E49-24A6-0B40-1E43-55ABB48F569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52596" y="6081285"/>
                  <a:ext cx="32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CADF24-D252-0D4B-64F5-9F2AD939EBA2}"/>
                    </a:ext>
                  </a:extLst>
                </p14:cNvPr>
                <p14:cNvContentPartPr/>
                <p14:nvPr/>
              </p14:nvContentPartPr>
              <p14:xfrm>
                <a:off x="6178796" y="6017205"/>
                <a:ext cx="216720" cy="83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CADF24-D252-0D4B-64F5-9F2AD939EB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69796" y="6008205"/>
                  <a:ext cx="23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10E86F-20FD-8761-6D4E-4D60196E9EB2}"/>
                    </a:ext>
                  </a:extLst>
                </p14:cNvPr>
                <p14:cNvContentPartPr/>
                <p14:nvPr/>
              </p14:nvContentPartPr>
              <p14:xfrm>
                <a:off x="6691076" y="5694285"/>
                <a:ext cx="223200" cy="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10E86F-20FD-8761-6D4E-4D60196E9E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82076" y="5685285"/>
                  <a:ext cx="240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DDDCDE-6C9D-9783-BDB7-35FF2995C794}"/>
                    </a:ext>
                  </a:extLst>
                </p14:cNvPr>
                <p14:cNvContentPartPr/>
                <p14:nvPr/>
              </p14:nvContentPartPr>
              <p14:xfrm>
                <a:off x="6729236" y="5774565"/>
                <a:ext cx="263520" cy="3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DDDCDE-6C9D-9783-BDB7-35FF2995C7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20596" y="5765925"/>
                  <a:ext cx="281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17127A-6C6E-B279-39AB-016394BC9AC5}"/>
                    </a:ext>
                  </a:extLst>
                </p14:cNvPr>
                <p14:cNvContentPartPr/>
                <p14:nvPr/>
              </p14:nvContentPartPr>
              <p14:xfrm>
                <a:off x="7374356" y="5448765"/>
                <a:ext cx="2736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17127A-6C6E-B279-39AB-016394BC9AC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65716" y="5440125"/>
                  <a:ext cx="45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2AA165-4906-52CB-EF89-A7854A9BE07F}"/>
                    </a:ext>
                  </a:extLst>
                </p14:cNvPr>
                <p14:cNvContentPartPr/>
                <p14:nvPr/>
              </p14:nvContentPartPr>
              <p14:xfrm>
                <a:off x="7468676" y="5478645"/>
                <a:ext cx="43560" cy="129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2AA165-4906-52CB-EF89-A7854A9BE0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59676" y="5470005"/>
                  <a:ext cx="61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9777B6-8CCF-EB03-C981-1C8693325A86}"/>
                    </a:ext>
                  </a:extLst>
                </p14:cNvPr>
                <p14:cNvContentPartPr/>
                <p14:nvPr/>
              </p14:nvContentPartPr>
              <p14:xfrm>
                <a:off x="7314236" y="5395125"/>
                <a:ext cx="275400" cy="6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9777B6-8CCF-EB03-C981-1C8693325A8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05236" y="5386125"/>
                  <a:ext cx="29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EB5B77-BC05-A5C6-28D2-115ED5D33732}"/>
                    </a:ext>
                  </a:extLst>
                </p14:cNvPr>
                <p14:cNvContentPartPr/>
                <p14:nvPr/>
              </p14:nvContentPartPr>
              <p14:xfrm>
                <a:off x="7256996" y="5652525"/>
                <a:ext cx="378000" cy="5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EB5B77-BC05-A5C6-28D2-115ED5D337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47996" y="5643885"/>
                  <a:ext cx="395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313142A-7C63-55B5-C01A-F31F5D97AEDD}"/>
                    </a:ext>
                  </a:extLst>
                </p14:cNvPr>
                <p14:cNvContentPartPr/>
                <p14:nvPr/>
              </p14:nvContentPartPr>
              <p14:xfrm>
                <a:off x="7348076" y="5786085"/>
                <a:ext cx="324720" cy="19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313142A-7C63-55B5-C01A-F31F5D97AE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39436" y="5777085"/>
                  <a:ext cx="3423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7F886F0-E5FA-06D8-D224-44A5384DF900}"/>
              </a:ext>
            </a:extLst>
          </p:cNvPr>
          <p:cNvGrpSpPr/>
          <p:nvPr/>
        </p:nvGrpSpPr>
        <p:grpSpPr>
          <a:xfrm>
            <a:off x="8907956" y="5595645"/>
            <a:ext cx="545400" cy="255600"/>
            <a:chOff x="8907956" y="5595645"/>
            <a:chExt cx="5454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859266-247A-118C-2217-DC1BE56FEC73}"/>
                    </a:ext>
                  </a:extLst>
                </p14:cNvPr>
                <p14:cNvContentPartPr/>
                <p14:nvPr/>
              </p14:nvContentPartPr>
              <p14:xfrm>
                <a:off x="8998316" y="5650005"/>
                <a:ext cx="19080" cy="177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859266-247A-118C-2217-DC1BE56FEC7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89316" y="5641005"/>
                  <a:ext cx="36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011E5C8-516A-6D32-1577-961352F591C5}"/>
                    </a:ext>
                  </a:extLst>
                </p14:cNvPr>
                <p14:cNvContentPartPr/>
                <p14:nvPr/>
              </p14:nvContentPartPr>
              <p14:xfrm>
                <a:off x="8907956" y="5595645"/>
                <a:ext cx="245160" cy="77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11E5C8-516A-6D32-1577-961352F591C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99316" y="5587005"/>
                  <a:ext cx="26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CE8400-EC97-A7C4-36ED-FFDE5A00C353}"/>
                    </a:ext>
                  </a:extLst>
                </p14:cNvPr>
                <p14:cNvContentPartPr/>
                <p14:nvPr/>
              </p14:nvContentPartPr>
              <p14:xfrm>
                <a:off x="9172196" y="5831445"/>
                <a:ext cx="281160" cy="1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CE8400-EC97-A7C4-36ED-FFDE5A00C3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63196" y="5822805"/>
                  <a:ext cx="298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9CA99E-B80B-6219-7F17-B2B19478CA2C}"/>
              </a:ext>
            </a:extLst>
          </p:cNvPr>
          <p:cNvGrpSpPr/>
          <p:nvPr/>
        </p:nvGrpSpPr>
        <p:grpSpPr>
          <a:xfrm>
            <a:off x="9617876" y="5323125"/>
            <a:ext cx="1339200" cy="844920"/>
            <a:chOff x="9617876" y="5323125"/>
            <a:chExt cx="133920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0AE6BF0-E656-76A0-0571-7510329A8697}"/>
                    </a:ext>
                  </a:extLst>
                </p14:cNvPr>
                <p14:cNvContentPartPr/>
                <p14:nvPr/>
              </p14:nvContentPartPr>
              <p14:xfrm>
                <a:off x="9787796" y="5423205"/>
                <a:ext cx="121320" cy="210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0AE6BF0-E656-76A0-0571-7510329A869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78796" y="5414565"/>
                  <a:ext cx="13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AF0D49-0572-A831-F9AB-1CA6FA656412}"/>
                    </a:ext>
                  </a:extLst>
                </p14:cNvPr>
                <p14:cNvContentPartPr/>
                <p14:nvPr/>
              </p14:nvContentPartPr>
              <p14:xfrm>
                <a:off x="10019996" y="5395845"/>
                <a:ext cx="138600" cy="220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AF0D49-0572-A831-F9AB-1CA6FA65641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11356" y="5387205"/>
                  <a:ext cx="156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1D6D606-935C-6586-5C03-F6787A04904A}"/>
                    </a:ext>
                  </a:extLst>
                </p14:cNvPr>
                <p14:cNvContentPartPr/>
                <p14:nvPr/>
              </p14:nvContentPartPr>
              <p14:xfrm>
                <a:off x="9773756" y="5768085"/>
                <a:ext cx="384480" cy="3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1D6D606-935C-6586-5C03-F6787A04904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64756" y="5759445"/>
                  <a:ext cx="40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2D18223-74D0-DD0E-0689-B2843CB1FB76}"/>
                    </a:ext>
                  </a:extLst>
                </p14:cNvPr>
                <p14:cNvContentPartPr/>
                <p14:nvPr/>
              </p14:nvContentPartPr>
              <p14:xfrm>
                <a:off x="9883196" y="5944125"/>
                <a:ext cx="29880" cy="130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2D18223-74D0-DD0E-0689-B2843CB1FB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74196" y="5935485"/>
                  <a:ext cx="47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0D3187D-BB8C-35F5-7FF1-DA31AE4EEFD1}"/>
                    </a:ext>
                  </a:extLst>
                </p14:cNvPr>
                <p14:cNvContentPartPr/>
                <p14:nvPr/>
              </p14:nvContentPartPr>
              <p14:xfrm>
                <a:off x="10012436" y="5908845"/>
                <a:ext cx="51120" cy="151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0D3187D-BB8C-35F5-7FF1-DA31AE4EEFD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03436" y="5899845"/>
                  <a:ext cx="68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A4328F6-0BEA-34D4-39FD-83EE1014187D}"/>
                    </a:ext>
                  </a:extLst>
                </p14:cNvPr>
                <p14:cNvContentPartPr/>
                <p14:nvPr/>
              </p14:nvContentPartPr>
              <p14:xfrm>
                <a:off x="9848276" y="5861325"/>
                <a:ext cx="284040" cy="9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A4328F6-0BEA-34D4-39FD-83EE1014187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39636" y="5852685"/>
                  <a:ext cx="30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F9804D-3A9D-41A6-BF5D-6E9C40DBB17A}"/>
                    </a:ext>
                  </a:extLst>
                </p14:cNvPr>
                <p14:cNvContentPartPr/>
                <p14:nvPr/>
              </p14:nvContentPartPr>
              <p14:xfrm>
                <a:off x="9617876" y="5323485"/>
                <a:ext cx="213120" cy="84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F9804D-3A9D-41A6-BF5D-6E9C40DBB1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08876" y="5314485"/>
                  <a:ext cx="23076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C54A768-00F5-EEFD-A562-4C15E40CD1D8}"/>
                    </a:ext>
                  </a:extLst>
                </p14:cNvPr>
                <p14:cNvContentPartPr/>
                <p14:nvPr/>
              </p14:nvContentPartPr>
              <p14:xfrm>
                <a:off x="10163996" y="5324205"/>
                <a:ext cx="137520" cy="74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C54A768-00F5-EEFD-A562-4C15E40CD1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54996" y="5315205"/>
                  <a:ext cx="15516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793667-8EFA-AC91-65B6-93FFBC17F6C4}"/>
                    </a:ext>
                  </a:extLst>
                </p14:cNvPr>
                <p14:cNvContentPartPr/>
                <p14:nvPr/>
              </p14:nvContentPartPr>
              <p14:xfrm>
                <a:off x="10310516" y="5323125"/>
                <a:ext cx="129240" cy="13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793667-8EFA-AC91-65B6-93FFBC17F6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01516" y="5314125"/>
                  <a:ext cx="14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7CFC0CE-080A-E961-B44E-F0EB37393EB5}"/>
                    </a:ext>
                  </a:extLst>
                </p14:cNvPr>
                <p14:cNvContentPartPr/>
                <p14:nvPr/>
              </p14:nvContentPartPr>
              <p14:xfrm>
                <a:off x="10700756" y="5345085"/>
                <a:ext cx="16920" cy="247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7CFC0CE-080A-E961-B44E-F0EB37393EB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92116" y="5336445"/>
                  <a:ext cx="3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47291D-05D4-79CD-0853-D808D72AD9C1}"/>
                    </a:ext>
                  </a:extLst>
                </p14:cNvPr>
                <p14:cNvContentPartPr/>
                <p14:nvPr/>
              </p14:nvContentPartPr>
              <p14:xfrm>
                <a:off x="10501316" y="5652165"/>
                <a:ext cx="455760" cy="25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47291D-05D4-79CD-0853-D808D72AD9C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92316" y="5643165"/>
                  <a:ext cx="47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0F5ECB-B27A-FEE7-8039-9261A1F9E020}"/>
                    </a:ext>
                  </a:extLst>
                </p14:cNvPr>
                <p14:cNvContentPartPr/>
                <p14:nvPr/>
              </p14:nvContentPartPr>
              <p14:xfrm>
                <a:off x="10656476" y="5799405"/>
                <a:ext cx="269280" cy="260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0F5ECB-B27A-FEE7-8039-9261A1F9E0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47836" y="5790405"/>
                  <a:ext cx="28692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446D48D-E160-366C-FE38-2710191C8AB1}"/>
                  </a:ext>
                </a:extLst>
              </p14:cNvPr>
              <p14:cNvContentPartPr/>
              <p14:nvPr/>
            </p14:nvContentPartPr>
            <p14:xfrm>
              <a:off x="9239516" y="5663685"/>
              <a:ext cx="243360" cy="34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446D48D-E160-366C-FE38-2710191C8AB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230876" y="5654685"/>
                <a:ext cx="261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9F386F4-6029-8189-1936-473740D015DA}"/>
                  </a:ext>
                </a:extLst>
              </p14:cNvPr>
              <p14:cNvContentPartPr/>
              <p14:nvPr/>
            </p14:nvContentPartPr>
            <p14:xfrm>
              <a:off x="4673996" y="5897685"/>
              <a:ext cx="177120" cy="307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9F386F4-6029-8189-1936-473740D015D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665356" y="5889045"/>
                <a:ext cx="1947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5E95599-DEA6-059F-3851-D811DAD7C3A2}"/>
                  </a:ext>
                </a:extLst>
              </p14:cNvPr>
              <p14:cNvContentPartPr/>
              <p14:nvPr/>
            </p14:nvContentPartPr>
            <p14:xfrm>
              <a:off x="8166716" y="5747205"/>
              <a:ext cx="227520" cy="244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5E95599-DEA6-059F-3851-D811DAD7C3A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157716" y="5738205"/>
                <a:ext cx="24516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70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E53C1-4323-8D0D-8819-9676E60AF4AB}"/>
              </a:ext>
            </a:extLst>
          </p:cNvPr>
          <p:cNvGrpSpPr/>
          <p:nvPr/>
        </p:nvGrpSpPr>
        <p:grpSpPr>
          <a:xfrm>
            <a:off x="620396" y="282045"/>
            <a:ext cx="1360440" cy="288000"/>
            <a:chOff x="620396" y="282045"/>
            <a:chExt cx="136044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0DD0C7-7EA3-1933-856F-906BEAC5AAE2}"/>
                    </a:ext>
                  </a:extLst>
                </p14:cNvPr>
                <p14:cNvContentPartPr/>
                <p14:nvPr/>
              </p14:nvContentPartPr>
              <p14:xfrm>
                <a:off x="620396" y="282045"/>
                <a:ext cx="1360440" cy="28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0DD0C7-7EA3-1933-856F-906BEAC5AAE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756" y="273405"/>
                  <a:ext cx="1378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EE4369-0C11-B664-5F46-C9872CDA1E4C}"/>
                    </a:ext>
                  </a:extLst>
                </p14:cNvPr>
                <p14:cNvContentPartPr/>
                <p14:nvPr/>
              </p14:nvContentPartPr>
              <p14:xfrm>
                <a:off x="1672676" y="292845"/>
                <a:ext cx="25920" cy="5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EE4369-0C11-B664-5F46-C9872CDA1E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3676" y="284205"/>
                  <a:ext cx="435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3C75CE-2982-CFB9-D21E-76469D3E484F}"/>
              </a:ext>
            </a:extLst>
          </p:cNvPr>
          <p:cNvGrpSpPr/>
          <p:nvPr/>
        </p:nvGrpSpPr>
        <p:grpSpPr>
          <a:xfrm>
            <a:off x="2205116" y="208965"/>
            <a:ext cx="1306080" cy="362160"/>
            <a:chOff x="2205116" y="208965"/>
            <a:chExt cx="13060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E066F1-D201-CF30-1978-32C66A5FF5FC}"/>
                    </a:ext>
                  </a:extLst>
                </p14:cNvPr>
                <p14:cNvContentPartPr/>
                <p14:nvPr/>
              </p14:nvContentPartPr>
              <p14:xfrm>
                <a:off x="2205116" y="208965"/>
                <a:ext cx="1306080" cy="36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E066F1-D201-CF30-1978-32C66A5FF5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6476" y="199965"/>
                  <a:ext cx="13237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A56FB2-C03B-A4B9-D8EC-85036DFD6265}"/>
                    </a:ext>
                  </a:extLst>
                </p14:cNvPr>
                <p14:cNvContentPartPr/>
                <p14:nvPr/>
              </p14:nvContentPartPr>
              <p14:xfrm>
                <a:off x="3236156" y="278445"/>
                <a:ext cx="165600" cy="23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A56FB2-C03B-A4B9-D8EC-85036DFD62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7156" y="269445"/>
                  <a:ext cx="1832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56379B-2ED8-20EF-1846-53FB115788DB}"/>
              </a:ext>
            </a:extLst>
          </p:cNvPr>
          <p:cNvGrpSpPr/>
          <p:nvPr/>
        </p:nvGrpSpPr>
        <p:grpSpPr>
          <a:xfrm>
            <a:off x="982556" y="1058925"/>
            <a:ext cx="1536480" cy="369000"/>
            <a:chOff x="982556" y="1058925"/>
            <a:chExt cx="153648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238A59-F68A-A394-656D-EFBE1B771B72}"/>
                    </a:ext>
                  </a:extLst>
                </p14:cNvPr>
                <p14:cNvContentPartPr/>
                <p14:nvPr/>
              </p14:nvContentPartPr>
              <p14:xfrm>
                <a:off x="982556" y="1199685"/>
                <a:ext cx="225720" cy="18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238A59-F68A-A394-656D-EFBE1B771B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916" y="1191045"/>
                  <a:ext cx="243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89DF49-89C1-DC25-01E1-ABC70FCC5D23}"/>
                    </a:ext>
                  </a:extLst>
                </p14:cNvPr>
                <p14:cNvContentPartPr/>
                <p14:nvPr/>
              </p14:nvContentPartPr>
              <p14:xfrm>
                <a:off x="1394036" y="1250805"/>
                <a:ext cx="205560" cy="2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89DF49-89C1-DC25-01E1-ABC70FCC5D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5396" y="1242165"/>
                  <a:ext cx="223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571CED-785E-7A62-EFD9-0630480B6731}"/>
                    </a:ext>
                  </a:extLst>
                </p14:cNvPr>
                <p14:cNvContentPartPr/>
                <p14:nvPr/>
              </p14:nvContentPartPr>
              <p14:xfrm>
                <a:off x="1425356" y="1351245"/>
                <a:ext cx="20556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571CED-785E-7A62-EFD9-0630480B67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6356" y="1342605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366F3E-4EB6-1069-6DE5-F03F93DA26F7}"/>
                    </a:ext>
                  </a:extLst>
                </p14:cNvPr>
                <p14:cNvContentPartPr/>
                <p14:nvPr/>
              </p14:nvContentPartPr>
              <p14:xfrm>
                <a:off x="1975076" y="1110405"/>
                <a:ext cx="17640" cy="26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366F3E-4EB6-1069-6DE5-F03F93DA26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6436" y="1101765"/>
                  <a:ext cx="35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A57932-FF10-FAE3-B474-64A5FD93FFE2}"/>
                    </a:ext>
                  </a:extLst>
                </p14:cNvPr>
                <p14:cNvContentPartPr/>
                <p14:nvPr/>
              </p14:nvContentPartPr>
              <p14:xfrm>
                <a:off x="1827836" y="1058925"/>
                <a:ext cx="392040" cy="6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A57932-FF10-FAE3-B474-64A5FD93FF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19196" y="1050285"/>
                  <a:ext cx="409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713467-DB07-6151-49B9-5C012041D48E}"/>
                    </a:ext>
                  </a:extLst>
                </p14:cNvPr>
                <p14:cNvContentPartPr/>
                <p14:nvPr/>
              </p14:nvContentPartPr>
              <p14:xfrm>
                <a:off x="2293316" y="1108605"/>
                <a:ext cx="225720" cy="319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713467-DB07-6151-49B9-5C012041D4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4676" y="1099965"/>
                  <a:ext cx="24336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7168EF-BDD9-F076-1A6F-C79ED949292D}"/>
              </a:ext>
            </a:extLst>
          </p:cNvPr>
          <p:cNvGrpSpPr/>
          <p:nvPr/>
        </p:nvGrpSpPr>
        <p:grpSpPr>
          <a:xfrm>
            <a:off x="1457036" y="1659045"/>
            <a:ext cx="1921680" cy="686880"/>
            <a:chOff x="1457036" y="1659045"/>
            <a:chExt cx="19216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D36871-CCF6-C1C3-E29B-8B10A73846C7}"/>
                    </a:ext>
                  </a:extLst>
                </p14:cNvPr>
                <p14:cNvContentPartPr/>
                <p14:nvPr/>
              </p14:nvContentPartPr>
              <p14:xfrm>
                <a:off x="1457036" y="2092125"/>
                <a:ext cx="209160" cy="38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D36871-CCF6-C1C3-E29B-8B10A73846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48396" y="2083125"/>
                  <a:ext cx="22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DCC84B-9DCE-EBD0-8FC0-99CC58B1E84D}"/>
                    </a:ext>
                  </a:extLst>
                </p14:cNvPr>
                <p14:cNvContentPartPr/>
                <p14:nvPr/>
              </p14:nvContentPartPr>
              <p14:xfrm>
                <a:off x="1491956" y="2226405"/>
                <a:ext cx="19296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DCC84B-9DCE-EBD0-8FC0-99CC58B1E8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83316" y="2217405"/>
                  <a:ext cx="21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9C99A4-E1B1-7727-15B2-47E5687DEFD1}"/>
                    </a:ext>
                  </a:extLst>
                </p14:cNvPr>
                <p14:cNvContentPartPr/>
                <p14:nvPr/>
              </p14:nvContentPartPr>
              <p14:xfrm>
                <a:off x="1963556" y="2055045"/>
                <a:ext cx="160560" cy="19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9C99A4-E1B1-7727-15B2-47E5687DEF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54916" y="2046405"/>
                  <a:ext cx="178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49C2D4-ECFB-398B-FBCC-9784A3FA1F1E}"/>
                    </a:ext>
                  </a:extLst>
                </p14:cNvPr>
                <p14:cNvContentPartPr/>
                <p14:nvPr/>
              </p14:nvContentPartPr>
              <p14:xfrm>
                <a:off x="2222396" y="2242965"/>
                <a:ext cx="86040" cy="10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49C2D4-ECFB-398B-FBCC-9784A3FA1F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3756" y="2234325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E735E2-9F76-A61E-CEED-5F48C2C5E1EA}"/>
                    </a:ext>
                  </a:extLst>
                </p14:cNvPr>
                <p14:cNvContentPartPr/>
                <p14:nvPr/>
              </p14:nvContentPartPr>
              <p14:xfrm>
                <a:off x="2461076" y="2057205"/>
                <a:ext cx="215280" cy="20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E735E2-9F76-A61E-CEED-5F48C2C5E1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2076" y="2048565"/>
                  <a:ext cx="232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CC31A4-81EC-6985-034C-2505F7CE46F8}"/>
                    </a:ext>
                  </a:extLst>
                </p14:cNvPr>
                <p14:cNvContentPartPr/>
                <p14:nvPr/>
              </p14:nvContentPartPr>
              <p14:xfrm>
                <a:off x="2658716" y="1865685"/>
                <a:ext cx="12996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CC31A4-81EC-6985-034C-2505F7CE46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9716" y="1857045"/>
                  <a:ext cx="147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82CEAD-3D80-D02E-FF15-01A2DB16CBBD}"/>
                    </a:ext>
                  </a:extLst>
                </p14:cNvPr>
                <p14:cNvContentPartPr/>
                <p14:nvPr/>
              </p14:nvContentPartPr>
              <p14:xfrm>
                <a:off x="2938076" y="1681365"/>
                <a:ext cx="101160" cy="225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82CEAD-3D80-D02E-FF15-01A2DB16CB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9076" y="1672725"/>
                  <a:ext cx="118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726B49-A2B4-750C-8174-7267AF2FD8D3}"/>
                    </a:ext>
                  </a:extLst>
                </p14:cNvPr>
                <p14:cNvContentPartPr/>
                <p14:nvPr/>
              </p14:nvContentPartPr>
              <p14:xfrm>
                <a:off x="2855276" y="1767405"/>
                <a:ext cx="195120" cy="52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726B49-A2B4-750C-8174-7267AF2FD8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6276" y="1758405"/>
                  <a:ext cx="212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EB8279-0280-D932-86E4-5DAB0B547F79}"/>
                    </a:ext>
                  </a:extLst>
                </p14:cNvPr>
                <p14:cNvContentPartPr/>
                <p14:nvPr/>
              </p14:nvContentPartPr>
              <p14:xfrm>
                <a:off x="3057236" y="1659045"/>
                <a:ext cx="203400" cy="30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EB8279-0280-D932-86E4-5DAB0B547F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8236" y="1650045"/>
                  <a:ext cx="221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0D7FBA-8744-3A40-379C-D5E5A11F74FD}"/>
                    </a:ext>
                  </a:extLst>
                </p14:cNvPr>
                <p14:cNvContentPartPr/>
                <p14:nvPr/>
              </p14:nvContentPartPr>
              <p14:xfrm>
                <a:off x="3286916" y="1809165"/>
                <a:ext cx="22680" cy="17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0D7FBA-8744-3A40-379C-D5E5A11F74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77916" y="1800165"/>
                  <a:ext cx="40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CFCEA7-8C72-CBFC-1BD7-35C3204694F7}"/>
                    </a:ext>
                  </a:extLst>
                </p14:cNvPr>
                <p14:cNvContentPartPr/>
                <p14:nvPr/>
              </p14:nvContentPartPr>
              <p14:xfrm>
                <a:off x="3230396" y="1799445"/>
                <a:ext cx="148320" cy="9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CFCEA7-8C72-CBFC-1BD7-35C3204694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1396" y="1790805"/>
                  <a:ext cx="1659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E1A96DC-6DD9-A4C4-1EE3-619738DD9F63}"/>
                  </a:ext>
                </a:extLst>
              </p14:cNvPr>
              <p14:cNvContentPartPr/>
              <p14:nvPr/>
            </p14:nvContentPartPr>
            <p14:xfrm>
              <a:off x="3737996" y="2035965"/>
              <a:ext cx="604080" cy="234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E1A96DC-6DD9-A4C4-1EE3-619738DD9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28996" y="2026965"/>
                <a:ext cx="62172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CE58095-C12A-4940-AAC8-EB8A1284FD43}"/>
              </a:ext>
            </a:extLst>
          </p:cNvPr>
          <p:cNvGrpSpPr/>
          <p:nvPr/>
        </p:nvGrpSpPr>
        <p:grpSpPr>
          <a:xfrm>
            <a:off x="4437116" y="1665525"/>
            <a:ext cx="1154520" cy="851040"/>
            <a:chOff x="4437116" y="1665525"/>
            <a:chExt cx="115452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9649CA-23F2-5338-25B2-8C081D569037}"/>
                    </a:ext>
                  </a:extLst>
                </p14:cNvPr>
                <p14:cNvContentPartPr/>
                <p14:nvPr/>
              </p14:nvContentPartPr>
              <p14:xfrm>
                <a:off x="4621076" y="1847685"/>
                <a:ext cx="28800" cy="13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9649CA-23F2-5338-25B2-8C081D5690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12436" y="1838685"/>
                  <a:ext cx="46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77EF89-3D86-D662-0315-90F0D46713D6}"/>
                    </a:ext>
                  </a:extLst>
                </p14:cNvPr>
                <p14:cNvContentPartPr/>
                <p14:nvPr/>
              </p14:nvContentPartPr>
              <p14:xfrm>
                <a:off x="4729076" y="1828605"/>
                <a:ext cx="6120" cy="17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77EF89-3D86-D662-0315-90F0D46713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0436" y="1819965"/>
                  <a:ext cx="23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1B53E4-455D-0D8B-58CE-62C368ECB77D}"/>
                    </a:ext>
                  </a:extLst>
                </p14:cNvPr>
                <p14:cNvContentPartPr/>
                <p14:nvPr/>
              </p14:nvContentPartPr>
              <p14:xfrm>
                <a:off x="4583996" y="1779645"/>
                <a:ext cx="244440" cy="6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1B53E4-455D-0D8B-58CE-62C368ECB7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5356" y="1770645"/>
                  <a:ext cx="26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CE3841-A358-0020-A2B2-C7724B33EB69}"/>
                    </a:ext>
                  </a:extLst>
                </p14:cNvPr>
                <p14:cNvContentPartPr/>
                <p14:nvPr/>
              </p14:nvContentPartPr>
              <p14:xfrm>
                <a:off x="4565996" y="2028045"/>
                <a:ext cx="332280" cy="73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CE3841-A358-0020-A2B2-C7724B33EB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56996" y="2019045"/>
                  <a:ext cx="349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9A6B1D-9867-C47D-C979-962A24AFB936}"/>
                    </a:ext>
                  </a:extLst>
                </p14:cNvPr>
                <p14:cNvContentPartPr/>
                <p14:nvPr/>
              </p14:nvContentPartPr>
              <p14:xfrm>
                <a:off x="4636196" y="2182485"/>
                <a:ext cx="131400" cy="15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9A6B1D-9867-C47D-C979-962A24AFB9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27556" y="2173485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AC9C86-A9DD-CCFF-417A-D67FD1F3170A}"/>
                    </a:ext>
                  </a:extLst>
                </p14:cNvPr>
                <p14:cNvContentPartPr/>
                <p14:nvPr/>
              </p14:nvContentPartPr>
              <p14:xfrm>
                <a:off x="4820156" y="2130645"/>
                <a:ext cx="145800" cy="173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AC9C86-A9DD-CCFF-417A-D67FD1F317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1156" y="2121645"/>
                  <a:ext cx="163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3493E5-9AA0-3934-91C7-1E8EFC5C544A}"/>
                    </a:ext>
                  </a:extLst>
                </p14:cNvPr>
                <p14:cNvContentPartPr/>
                <p14:nvPr/>
              </p14:nvContentPartPr>
              <p14:xfrm>
                <a:off x="5226236" y="1970445"/>
                <a:ext cx="132840" cy="167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3493E5-9AA0-3934-91C7-1E8EFC5C54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17236" y="1961805"/>
                  <a:ext cx="150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BA326A-B9C1-306E-332D-24BA880D6219}"/>
                    </a:ext>
                  </a:extLst>
                </p14:cNvPr>
                <p14:cNvContentPartPr/>
                <p14:nvPr/>
              </p14:nvContentPartPr>
              <p14:xfrm>
                <a:off x="5208956" y="1942005"/>
                <a:ext cx="225720" cy="223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BA326A-B9C1-306E-332D-24BA880D62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0316" y="1933005"/>
                  <a:ext cx="243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818F4F-BABA-6C58-0F62-EC8918FA258E}"/>
                    </a:ext>
                  </a:extLst>
                </p14:cNvPr>
                <p14:cNvContentPartPr/>
                <p14:nvPr/>
              </p14:nvContentPartPr>
              <p14:xfrm>
                <a:off x="4437116" y="1732845"/>
                <a:ext cx="151560" cy="774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818F4F-BABA-6C58-0F62-EC8918FA25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8116" y="1724205"/>
                  <a:ext cx="16920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781CEA-EE0B-5EB4-E761-E629C6B05570}"/>
                    </a:ext>
                  </a:extLst>
                </p14:cNvPr>
                <p14:cNvContentPartPr/>
                <p14:nvPr/>
              </p14:nvContentPartPr>
              <p14:xfrm>
                <a:off x="5451596" y="1665525"/>
                <a:ext cx="140040" cy="85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781CEA-EE0B-5EB4-E761-E629C6B055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42596" y="1656525"/>
                  <a:ext cx="157680" cy="868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FCD332F-A713-D28E-85C5-B521792A063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9231596" y="443685"/>
            <a:ext cx="2758300" cy="406646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846619D-20E1-3382-DA67-3A5414168149}"/>
              </a:ext>
            </a:extLst>
          </p:cNvPr>
          <p:cNvGrpSpPr/>
          <p:nvPr/>
        </p:nvGrpSpPr>
        <p:grpSpPr>
          <a:xfrm>
            <a:off x="6645716" y="1310565"/>
            <a:ext cx="2385720" cy="889200"/>
            <a:chOff x="6645716" y="1310565"/>
            <a:chExt cx="238572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75E69C-FECE-9D98-F433-E969240E1D0E}"/>
                    </a:ext>
                  </a:extLst>
                </p14:cNvPr>
                <p14:cNvContentPartPr/>
                <p14:nvPr/>
              </p14:nvContentPartPr>
              <p14:xfrm>
                <a:off x="6645716" y="1327125"/>
                <a:ext cx="1028160" cy="36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75E69C-FECE-9D98-F433-E969240E1D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37076" y="1318125"/>
                  <a:ext cx="1045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6A6D19-772B-BF8F-8420-72C75A951D6D}"/>
                    </a:ext>
                  </a:extLst>
                </p14:cNvPr>
                <p14:cNvContentPartPr/>
                <p14:nvPr/>
              </p14:nvContentPartPr>
              <p14:xfrm>
                <a:off x="7412876" y="1468245"/>
                <a:ext cx="21204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6A6D19-772B-BF8F-8420-72C75A951D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03876" y="1459245"/>
                  <a:ext cx="229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7E45D0-46BD-E850-848B-C1DDEABF68C5}"/>
                    </a:ext>
                  </a:extLst>
                </p14:cNvPr>
                <p14:cNvContentPartPr/>
                <p14:nvPr/>
              </p14:nvContentPartPr>
              <p14:xfrm>
                <a:off x="7843796" y="1310565"/>
                <a:ext cx="1187640" cy="47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7E45D0-46BD-E850-848B-C1DDEABF68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35156" y="1301565"/>
                  <a:ext cx="1205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2B145D-0E8D-CBD8-2D3C-46AF21555D2C}"/>
                    </a:ext>
                  </a:extLst>
                </p14:cNvPr>
                <p14:cNvContentPartPr/>
                <p14:nvPr/>
              </p14:nvContentPartPr>
              <p14:xfrm>
                <a:off x="8719316" y="132172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2B145D-0E8D-CBD8-2D3C-46AF21555D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10676" y="131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F4615D-F5EF-CABD-A71B-B04C9F30F7D2}"/>
                    </a:ext>
                  </a:extLst>
                </p14:cNvPr>
                <p14:cNvContentPartPr/>
                <p14:nvPr/>
              </p14:nvContentPartPr>
              <p14:xfrm>
                <a:off x="6665516" y="1830405"/>
                <a:ext cx="820080" cy="36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F4615D-F5EF-CABD-A71B-B04C9F30F7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56516" y="1821765"/>
                  <a:ext cx="8377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1EAEBA-FB6D-6BC9-6D3B-F79EB1E8D9D1}"/>
                    </a:ext>
                  </a:extLst>
                </p14:cNvPr>
                <p14:cNvContentPartPr/>
                <p14:nvPr/>
              </p14:nvContentPartPr>
              <p14:xfrm>
                <a:off x="7593236" y="2107245"/>
                <a:ext cx="28080" cy="45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1EAEBA-FB6D-6BC9-6D3B-F79EB1E8D9D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84596" y="2098605"/>
                  <a:ext cx="457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387D42-3C61-4808-D0BC-DFBEB278308C}"/>
              </a:ext>
            </a:extLst>
          </p:cNvPr>
          <p:cNvGrpSpPr/>
          <p:nvPr/>
        </p:nvGrpSpPr>
        <p:grpSpPr>
          <a:xfrm>
            <a:off x="6551756" y="2449245"/>
            <a:ext cx="2198520" cy="1088280"/>
            <a:chOff x="6551756" y="2449245"/>
            <a:chExt cx="2198520" cy="10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F89FF8-76D1-7B88-18D8-A60F03802CD6}"/>
                    </a:ext>
                  </a:extLst>
                </p14:cNvPr>
                <p14:cNvContentPartPr/>
                <p14:nvPr/>
              </p14:nvContentPartPr>
              <p14:xfrm>
                <a:off x="6595316" y="2513685"/>
                <a:ext cx="135360" cy="332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F89FF8-76D1-7B88-18D8-A60F03802C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86316" y="2504685"/>
                  <a:ext cx="153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F920D6-AEAD-059A-3E4E-66274EBDF7D9}"/>
                    </a:ext>
                  </a:extLst>
                </p14:cNvPr>
                <p14:cNvContentPartPr/>
                <p14:nvPr/>
              </p14:nvContentPartPr>
              <p14:xfrm>
                <a:off x="6763436" y="2458245"/>
                <a:ext cx="555120" cy="41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F920D6-AEAD-059A-3E4E-66274EBDF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54796" y="2449245"/>
                  <a:ext cx="572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79873B-8B7C-39C4-26E1-54C1049E2198}"/>
                    </a:ext>
                  </a:extLst>
                </p14:cNvPr>
                <p14:cNvContentPartPr/>
                <p14:nvPr/>
              </p14:nvContentPartPr>
              <p14:xfrm>
                <a:off x="7625996" y="2449245"/>
                <a:ext cx="1096200" cy="48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79873B-8B7C-39C4-26E1-54C1049E21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17356" y="2440245"/>
                  <a:ext cx="11138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D1F9CA-0AAA-3B38-95FD-38D18BE50B20}"/>
                    </a:ext>
                  </a:extLst>
                </p14:cNvPr>
                <p14:cNvContentPartPr/>
                <p14:nvPr/>
              </p14:nvContentPartPr>
              <p14:xfrm>
                <a:off x="6551756" y="3221085"/>
                <a:ext cx="352440" cy="16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D1F9CA-0AAA-3B38-95FD-38D18BE50B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42756" y="3212085"/>
                  <a:ext cx="370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830213-B5F5-10DF-3675-8C7FD1F627B3}"/>
                    </a:ext>
                  </a:extLst>
                </p14:cNvPr>
                <p14:cNvContentPartPr/>
                <p14:nvPr/>
              </p14:nvContentPartPr>
              <p14:xfrm>
                <a:off x="6748676" y="3210645"/>
                <a:ext cx="188640" cy="23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830213-B5F5-10DF-3675-8C7FD1F627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40036" y="3202005"/>
                  <a:ext cx="206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E5061F-8778-E3C0-9923-33585E8466CF}"/>
                    </a:ext>
                  </a:extLst>
                </p14:cNvPr>
                <p14:cNvContentPartPr/>
                <p14:nvPr/>
              </p14:nvContentPartPr>
              <p14:xfrm>
                <a:off x="6952076" y="2957925"/>
                <a:ext cx="1466640" cy="57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E5061F-8778-E3C0-9923-33585E8466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43076" y="2948925"/>
                  <a:ext cx="14842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E59C71C-9CC1-FFBB-3DEE-7696029EF8C0}"/>
                    </a:ext>
                  </a:extLst>
                </p14:cNvPr>
                <p14:cNvContentPartPr/>
                <p14:nvPr/>
              </p14:nvContentPartPr>
              <p14:xfrm>
                <a:off x="8343476" y="2993565"/>
                <a:ext cx="169920" cy="30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E59C71C-9CC1-FFBB-3DEE-7696029EF8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34836" y="2984925"/>
                  <a:ext cx="187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0E1DD8-1803-7477-7AD9-0860E5603F7A}"/>
                    </a:ext>
                  </a:extLst>
                </p14:cNvPr>
                <p14:cNvContentPartPr/>
                <p14:nvPr/>
              </p14:nvContentPartPr>
              <p14:xfrm>
                <a:off x="8096156" y="312604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0E1DD8-1803-7477-7AD9-0860E5603F7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87516" y="311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331652-4898-EFAD-5302-A9912F8E9979}"/>
                    </a:ext>
                  </a:extLst>
                </p14:cNvPr>
                <p14:cNvContentPartPr/>
                <p14:nvPr/>
              </p14:nvContentPartPr>
              <p14:xfrm>
                <a:off x="7745876" y="3136125"/>
                <a:ext cx="336960" cy="1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331652-4898-EFAD-5302-A9912F8E99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36876" y="3127125"/>
                  <a:ext cx="35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59B809-FDD0-520D-471E-1FC47A4E75EF}"/>
                    </a:ext>
                  </a:extLst>
                </p14:cNvPr>
                <p14:cNvContentPartPr/>
                <p14:nvPr/>
              </p14:nvContentPartPr>
              <p14:xfrm>
                <a:off x="8523836" y="3162765"/>
                <a:ext cx="226440" cy="242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59B809-FDD0-520D-471E-1FC47A4E75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15196" y="3153765"/>
                  <a:ext cx="24408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1E8A0B-1908-9F6E-22D4-A39AACBCAA8D}"/>
              </a:ext>
            </a:extLst>
          </p:cNvPr>
          <p:cNvGrpSpPr/>
          <p:nvPr/>
        </p:nvGrpSpPr>
        <p:grpSpPr>
          <a:xfrm>
            <a:off x="6489836" y="3643005"/>
            <a:ext cx="1757520" cy="367560"/>
            <a:chOff x="6489836" y="3643005"/>
            <a:chExt cx="175752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DB7EFF-CDCE-A979-3427-95E90229B57C}"/>
                    </a:ext>
                  </a:extLst>
                </p14:cNvPr>
                <p14:cNvContentPartPr/>
                <p14:nvPr/>
              </p14:nvContentPartPr>
              <p14:xfrm>
                <a:off x="6489836" y="3871965"/>
                <a:ext cx="459000" cy="13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DB7EFF-CDCE-A979-3427-95E90229B5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1196" y="3862965"/>
                  <a:ext cx="476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8DF9ED-04D9-19F5-3D59-3E9795FD05F2}"/>
                    </a:ext>
                  </a:extLst>
                </p14:cNvPr>
                <p14:cNvContentPartPr/>
                <p14:nvPr/>
              </p14:nvContentPartPr>
              <p14:xfrm>
                <a:off x="6724916" y="3747765"/>
                <a:ext cx="87480" cy="1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8DF9ED-04D9-19F5-3D59-3E9795FD05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6276" y="3738765"/>
                  <a:ext cx="10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E45F9B-CED3-550E-8933-FA27C1704904}"/>
                    </a:ext>
                  </a:extLst>
                </p14:cNvPr>
                <p14:cNvContentPartPr/>
                <p14:nvPr/>
              </p14:nvContentPartPr>
              <p14:xfrm>
                <a:off x="7288316" y="3643005"/>
                <a:ext cx="176760" cy="32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E45F9B-CED3-550E-8933-FA27C17049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79316" y="3634365"/>
                  <a:ext cx="194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AB000B-0A2B-6643-549B-E23CD7321607}"/>
                    </a:ext>
                  </a:extLst>
                </p14:cNvPr>
                <p14:cNvContentPartPr/>
                <p14:nvPr/>
              </p14:nvContentPartPr>
              <p14:xfrm>
                <a:off x="7215596" y="3801405"/>
                <a:ext cx="254160" cy="3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AB000B-0A2B-6643-549B-E23CD73216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6596" y="3792765"/>
                  <a:ext cx="27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62DFEA-4C92-29D6-7F0E-541FC59C8C9B}"/>
                    </a:ext>
                  </a:extLst>
                </p14:cNvPr>
                <p14:cNvContentPartPr/>
                <p14:nvPr/>
              </p14:nvContentPartPr>
              <p14:xfrm>
                <a:off x="7517996" y="3839205"/>
                <a:ext cx="30960" cy="10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62DFEA-4C92-29D6-7F0E-541FC59C8C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08996" y="3830205"/>
                  <a:ext cx="48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370D37-1B83-9F9F-1ACA-99317C8FC270}"/>
                    </a:ext>
                  </a:extLst>
                </p14:cNvPr>
                <p14:cNvContentPartPr/>
                <p14:nvPr/>
              </p14:nvContentPartPr>
              <p14:xfrm>
                <a:off x="7552916" y="3722205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370D37-1B83-9F9F-1ACA-99317C8FC2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43916" y="3713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1A91D72-967A-B30A-9BE5-0BB38472B467}"/>
                    </a:ext>
                  </a:extLst>
                </p14:cNvPr>
                <p14:cNvContentPartPr/>
                <p14:nvPr/>
              </p14:nvContentPartPr>
              <p14:xfrm>
                <a:off x="7624916" y="3820845"/>
                <a:ext cx="253080" cy="13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1A91D72-967A-B30A-9BE5-0BB38472B46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15916" y="3812205"/>
                  <a:ext cx="270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79C431-CC4D-7411-A15B-C6DD900957DB}"/>
                    </a:ext>
                  </a:extLst>
                </p14:cNvPr>
                <p14:cNvContentPartPr/>
                <p14:nvPr/>
              </p14:nvContentPartPr>
              <p14:xfrm>
                <a:off x="7893116" y="3787005"/>
                <a:ext cx="180720" cy="153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79C431-CC4D-7411-A15B-C6DD900957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84116" y="3778005"/>
                  <a:ext cx="19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1AC181-CFF3-B4DD-8564-CF29286CE87D}"/>
                    </a:ext>
                  </a:extLst>
                </p14:cNvPr>
                <p14:cNvContentPartPr/>
                <p14:nvPr/>
              </p14:nvContentPartPr>
              <p14:xfrm>
                <a:off x="8246996" y="395224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1AC181-CFF3-B4DD-8564-CF29286CE8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38356" y="394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6094E3-10EA-C08A-F2CF-0A1918B206F4}"/>
              </a:ext>
            </a:extLst>
          </p:cNvPr>
          <p:cNvGrpSpPr/>
          <p:nvPr/>
        </p:nvGrpSpPr>
        <p:grpSpPr>
          <a:xfrm>
            <a:off x="834956" y="4475325"/>
            <a:ext cx="2302920" cy="715320"/>
            <a:chOff x="834956" y="4475325"/>
            <a:chExt cx="230292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C111C5-6966-2A20-26A5-E6786FECBDB9}"/>
                    </a:ext>
                  </a:extLst>
                </p14:cNvPr>
                <p14:cNvContentPartPr/>
                <p14:nvPr/>
              </p14:nvContentPartPr>
              <p14:xfrm>
                <a:off x="834956" y="4648125"/>
                <a:ext cx="228960" cy="358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C111C5-6966-2A20-26A5-E6786FECBD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5956" y="4639125"/>
                  <a:ext cx="2466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AB7B9A-86FC-93CF-067A-546CC6A259A0}"/>
                    </a:ext>
                  </a:extLst>
                </p14:cNvPr>
                <p14:cNvContentPartPr/>
                <p14:nvPr/>
              </p14:nvContentPartPr>
              <p14:xfrm>
                <a:off x="1126556" y="4819125"/>
                <a:ext cx="840600" cy="37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AB7B9A-86FC-93CF-067A-546CC6A25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7556" y="4810125"/>
                  <a:ext cx="858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31E53D-8F26-AADF-AC0D-7778A9C306A9}"/>
                    </a:ext>
                  </a:extLst>
                </p14:cNvPr>
                <p14:cNvContentPartPr/>
                <p14:nvPr/>
              </p14:nvContentPartPr>
              <p14:xfrm>
                <a:off x="2172356" y="4475325"/>
                <a:ext cx="965520" cy="51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31E53D-8F26-AADF-AC0D-7778A9C306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63716" y="4466685"/>
                  <a:ext cx="9831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E6D0BD-F0BB-6D53-41C1-BAE5E42F4201}"/>
                    </a:ext>
                  </a:extLst>
                </p14:cNvPr>
                <p14:cNvContentPartPr/>
                <p14:nvPr/>
              </p14:nvContentPartPr>
              <p14:xfrm>
                <a:off x="2776076" y="4681965"/>
                <a:ext cx="322560" cy="1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E6D0BD-F0BB-6D53-41C1-BAE5E42F42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67436" y="4673325"/>
                  <a:ext cx="340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BA5375-F298-0E75-0CF6-8BA3F619118E}"/>
              </a:ext>
            </a:extLst>
          </p:cNvPr>
          <p:cNvGrpSpPr/>
          <p:nvPr/>
        </p:nvGrpSpPr>
        <p:grpSpPr>
          <a:xfrm>
            <a:off x="3470516" y="4555245"/>
            <a:ext cx="493200" cy="751680"/>
            <a:chOff x="3470516" y="4555245"/>
            <a:chExt cx="49320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3F0889A-A463-3785-B855-7B0EDC01FE1E}"/>
                    </a:ext>
                  </a:extLst>
                </p14:cNvPr>
                <p14:cNvContentPartPr/>
                <p14:nvPr/>
              </p14:nvContentPartPr>
              <p14:xfrm>
                <a:off x="3724316" y="4555245"/>
                <a:ext cx="22680" cy="27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3F0889A-A463-3785-B855-7B0EDC01FE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15676" y="4546245"/>
                  <a:ext cx="40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0E84EF-8C56-420C-0B7E-715F7E645724}"/>
                    </a:ext>
                  </a:extLst>
                </p14:cNvPr>
                <p14:cNvContentPartPr/>
                <p14:nvPr/>
              </p14:nvContentPartPr>
              <p14:xfrm>
                <a:off x="3470516" y="4826685"/>
                <a:ext cx="493200" cy="9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0E84EF-8C56-420C-0B7E-715F7E6457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61516" y="4818045"/>
                  <a:ext cx="510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D0DDED-1A5E-CCB7-E6AA-80891FE5590D}"/>
                    </a:ext>
                  </a:extLst>
                </p14:cNvPr>
                <p14:cNvContentPartPr/>
                <p14:nvPr/>
              </p14:nvContentPartPr>
              <p14:xfrm>
                <a:off x="3657716" y="5097045"/>
                <a:ext cx="13320" cy="20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D0DDED-1A5E-CCB7-E6AA-80891FE559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49076" y="5088045"/>
                  <a:ext cx="30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15E92E-CFBA-AF8C-DB40-8CD51D8234C1}"/>
                    </a:ext>
                  </a:extLst>
                </p14:cNvPr>
                <p14:cNvContentPartPr/>
                <p14:nvPr/>
              </p14:nvContentPartPr>
              <p14:xfrm>
                <a:off x="3558356" y="5018205"/>
                <a:ext cx="286920" cy="110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15E92E-CFBA-AF8C-DB40-8CD51D8234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49356" y="5009565"/>
                  <a:ext cx="3045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945D49-FC06-81D0-643E-50BA5A498014}"/>
                  </a:ext>
                </a:extLst>
              </p14:cNvPr>
              <p14:cNvContentPartPr/>
              <p14:nvPr/>
            </p14:nvContentPartPr>
            <p14:xfrm>
              <a:off x="4489676" y="4802565"/>
              <a:ext cx="297000" cy="80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945D49-FC06-81D0-643E-50BA5A49801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81036" y="4793925"/>
                <a:ext cx="31464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B6B35E2-02BE-510A-35B2-9DCBE83EF843}"/>
              </a:ext>
            </a:extLst>
          </p:cNvPr>
          <p:cNvGrpSpPr/>
          <p:nvPr/>
        </p:nvGrpSpPr>
        <p:grpSpPr>
          <a:xfrm>
            <a:off x="5161436" y="4427445"/>
            <a:ext cx="542160" cy="825120"/>
            <a:chOff x="5161436" y="4427445"/>
            <a:chExt cx="542160" cy="8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CF383E-8E83-35B2-E204-D1B0C6CC9976}"/>
                    </a:ext>
                  </a:extLst>
                </p14:cNvPr>
                <p14:cNvContentPartPr/>
                <p14:nvPr/>
              </p14:nvContentPartPr>
              <p14:xfrm>
                <a:off x="5238476" y="4427445"/>
                <a:ext cx="290160" cy="26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CF383E-8E83-35B2-E204-D1B0C6CC99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29836" y="4418805"/>
                  <a:ext cx="307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ABA8E5-96C0-169F-5AAD-419E8E103618}"/>
                    </a:ext>
                  </a:extLst>
                </p14:cNvPr>
                <p14:cNvContentPartPr/>
                <p14:nvPr/>
              </p14:nvContentPartPr>
              <p14:xfrm>
                <a:off x="5161436" y="4746765"/>
                <a:ext cx="437040" cy="6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ABA8E5-96C0-169F-5AAD-419E8E1036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52796" y="4737765"/>
                  <a:ext cx="454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524777-D790-E5DE-DA49-DC014A7F3F1B}"/>
                    </a:ext>
                  </a:extLst>
                </p14:cNvPr>
                <p14:cNvContentPartPr/>
                <p14:nvPr/>
              </p14:nvContentPartPr>
              <p14:xfrm>
                <a:off x="5337116" y="4916325"/>
                <a:ext cx="228960" cy="336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524777-D790-E5DE-DA49-DC014A7F3F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28476" y="4907685"/>
                  <a:ext cx="246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755A5E-E227-B2AD-A7FC-212A2004B36B}"/>
                    </a:ext>
                  </a:extLst>
                </p14:cNvPr>
                <p14:cNvContentPartPr/>
                <p14:nvPr/>
              </p14:nvContentPartPr>
              <p14:xfrm>
                <a:off x="5525756" y="4872045"/>
                <a:ext cx="177840" cy="12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755A5E-E227-B2AD-A7FC-212A2004B3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17116" y="4863405"/>
                  <a:ext cx="19548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6EFF5FB-A05E-A023-DFB7-190F4750B843}"/>
                  </a:ext>
                </a:extLst>
              </p14:cNvPr>
              <p14:cNvContentPartPr/>
              <p14:nvPr/>
            </p14:nvContentPartPr>
            <p14:xfrm>
              <a:off x="5873876" y="4539405"/>
              <a:ext cx="900720" cy="235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6EFF5FB-A05E-A023-DFB7-190F4750B84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65236" y="4530405"/>
                <a:ext cx="9183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AC9698-3E5E-15F7-18E7-06C9D12EACA1}"/>
                  </a:ext>
                </a:extLst>
              </p14:cNvPr>
              <p14:cNvContentPartPr/>
              <p14:nvPr/>
            </p14:nvContentPartPr>
            <p14:xfrm>
              <a:off x="5824196" y="4464525"/>
              <a:ext cx="171360" cy="112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AC9698-3E5E-15F7-18E7-06C9D12EAC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815556" y="4455525"/>
                <a:ext cx="189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F74534-20A9-E263-B911-7EC3E32D9D24}"/>
                  </a:ext>
                </a:extLst>
              </p14:cNvPr>
              <p14:cNvContentPartPr/>
              <p14:nvPr/>
            </p14:nvContentPartPr>
            <p14:xfrm>
              <a:off x="9982196" y="4652085"/>
              <a:ext cx="1265400" cy="522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F74534-20A9-E263-B911-7EC3E32D9D2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973196" y="4643445"/>
                <a:ext cx="12830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E077C07-8B5C-A06B-15CC-DBFA3876C180}"/>
                  </a:ext>
                </a:extLst>
              </p14:cNvPr>
              <p14:cNvContentPartPr/>
              <p14:nvPr/>
            </p14:nvContentPartPr>
            <p14:xfrm>
              <a:off x="11005316" y="4870605"/>
              <a:ext cx="10440" cy="23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E077C07-8B5C-A06B-15CC-DBFA3876C18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996676" y="4861965"/>
                <a:ext cx="28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071C84-FF18-0AFD-5343-03886E77919F}"/>
                  </a:ext>
                </a:extLst>
              </p14:cNvPr>
              <p14:cNvContentPartPr/>
              <p14:nvPr/>
            </p14:nvContentPartPr>
            <p14:xfrm>
              <a:off x="10340756" y="4783485"/>
              <a:ext cx="36000" cy="10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071C84-FF18-0AFD-5343-03886E77919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332116" y="4774845"/>
                <a:ext cx="53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FBCAD48-4CAC-7BAB-8497-EF11E9F074AB}"/>
                  </a:ext>
                </a:extLst>
              </p14:cNvPr>
              <p14:cNvContentPartPr/>
              <p14:nvPr/>
            </p14:nvContentPartPr>
            <p14:xfrm>
              <a:off x="6940916" y="4473165"/>
              <a:ext cx="640080" cy="463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FBCAD48-4CAC-7BAB-8497-EF11E9F074A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31916" y="4464165"/>
                <a:ext cx="6577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3557883-78D2-2DE8-EE04-FFB88A265D09}"/>
                  </a:ext>
                </a:extLst>
              </p14:cNvPr>
              <p14:cNvContentPartPr/>
              <p14:nvPr/>
            </p14:nvContentPartPr>
            <p14:xfrm>
              <a:off x="7367876" y="4642725"/>
              <a:ext cx="231120" cy="46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3557883-78D2-2DE8-EE04-FFB88A265D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58876" y="4633725"/>
                <a:ext cx="2487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F5E88E0-A70E-DC03-2FCD-28C8F42DB61E}"/>
                  </a:ext>
                </a:extLst>
              </p14:cNvPr>
              <p14:cNvContentPartPr/>
              <p14:nvPr/>
            </p14:nvContentPartPr>
            <p14:xfrm>
              <a:off x="7613756" y="4757925"/>
              <a:ext cx="252000" cy="81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F5E88E0-A70E-DC03-2FCD-28C8F42DB61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05116" y="4749285"/>
                <a:ext cx="269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334A518-9F57-4F6E-3B6B-6911025EB88D}"/>
                  </a:ext>
                </a:extLst>
              </p14:cNvPr>
              <p14:cNvContentPartPr/>
              <p14:nvPr/>
            </p14:nvContentPartPr>
            <p14:xfrm>
              <a:off x="8172836" y="4534365"/>
              <a:ext cx="946800" cy="631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334A518-9F57-4F6E-3B6B-6911025EB88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163836" y="4525365"/>
                <a:ext cx="96444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4725DE8-384A-0555-DAD5-3382CA02E2C7}"/>
                  </a:ext>
                </a:extLst>
              </p14:cNvPr>
              <p14:cNvContentPartPr/>
              <p14:nvPr/>
            </p14:nvContentPartPr>
            <p14:xfrm>
              <a:off x="9355076" y="4678725"/>
              <a:ext cx="377640" cy="442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4725DE8-384A-0555-DAD5-3382CA02E2C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346076" y="4669725"/>
                <a:ext cx="3952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57C13C9-AC79-FFED-CB9B-AF24BC4D082E}"/>
                  </a:ext>
                </a:extLst>
              </p14:cNvPr>
              <p14:cNvContentPartPr/>
              <p14:nvPr/>
            </p14:nvContentPartPr>
            <p14:xfrm>
              <a:off x="9378836" y="4696725"/>
              <a:ext cx="108360" cy="23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57C13C9-AC79-FFED-CB9B-AF24BC4D082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70196" y="4687725"/>
                <a:ext cx="126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FE40F04-093E-45F7-92FB-908BCA4185F4}"/>
                  </a:ext>
                </a:extLst>
              </p14:cNvPr>
              <p14:cNvContentPartPr/>
              <p14:nvPr/>
            </p14:nvContentPartPr>
            <p14:xfrm>
              <a:off x="6898436" y="5037645"/>
              <a:ext cx="1649520" cy="57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FE40F04-093E-45F7-92FB-908BCA4185F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89436" y="5029005"/>
                <a:ext cx="16671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BBB884D-E101-7978-C6D4-3573A782C53F}"/>
                  </a:ext>
                </a:extLst>
              </p14:cNvPr>
              <p14:cNvContentPartPr/>
              <p14:nvPr/>
            </p14:nvContentPartPr>
            <p14:xfrm>
              <a:off x="8459756" y="5152125"/>
              <a:ext cx="99000" cy="38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BBB884D-E101-7978-C6D4-3573A782C53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450756" y="5143485"/>
                <a:ext cx="116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F064AA7-3908-8943-8804-B11C23B3FF54}"/>
                  </a:ext>
                </a:extLst>
              </p14:cNvPr>
              <p14:cNvContentPartPr/>
              <p14:nvPr/>
            </p14:nvContentPartPr>
            <p14:xfrm>
              <a:off x="7941716" y="5062845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F064AA7-3908-8943-8804-B11C23B3FF5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32716" y="5054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C0AE2CD-107A-67CB-6C80-05FE7DEBB809}"/>
                  </a:ext>
                </a:extLst>
              </p14:cNvPr>
              <p14:cNvContentPartPr/>
              <p14:nvPr/>
            </p14:nvContentPartPr>
            <p14:xfrm>
              <a:off x="8717876" y="5297205"/>
              <a:ext cx="501120" cy="193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C0AE2CD-107A-67CB-6C80-05FE7DEBB80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709236" y="5288205"/>
                <a:ext cx="5187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7112E82-A839-0988-2904-2B20ECDCFA5D}"/>
                  </a:ext>
                </a:extLst>
              </p14:cNvPr>
              <p14:cNvContentPartPr/>
              <p14:nvPr/>
            </p14:nvContentPartPr>
            <p14:xfrm>
              <a:off x="9042236" y="5166525"/>
              <a:ext cx="51120" cy="51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7112E82-A839-0988-2904-2B20ECDCFA5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033596" y="5157885"/>
                <a:ext cx="68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57DA4FF-772C-E4DB-F99C-B30BEE01B100}"/>
                  </a:ext>
                </a:extLst>
              </p14:cNvPr>
              <p14:cNvContentPartPr/>
              <p14:nvPr/>
            </p14:nvContentPartPr>
            <p14:xfrm>
              <a:off x="9473156" y="5243925"/>
              <a:ext cx="829440" cy="516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57DA4FF-772C-E4DB-F99C-B30BEE01B10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464156" y="5234925"/>
                <a:ext cx="84708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97C2D99-D91A-7415-FDD9-F66FF2F9F5E6}"/>
                  </a:ext>
                </a:extLst>
              </p14:cNvPr>
              <p14:cNvContentPartPr/>
              <p14:nvPr/>
            </p14:nvContentPartPr>
            <p14:xfrm>
              <a:off x="9799676" y="5228445"/>
              <a:ext cx="18360" cy="65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97C2D99-D91A-7415-FDD9-F66FF2F9F5E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791036" y="5219445"/>
                <a:ext cx="36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B008746-B97A-DB10-DBC2-1C3A36ABE137}"/>
                  </a:ext>
                </a:extLst>
              </p14:cNvPr>
              <p14:cNvContentPartPr/>
              <p14:nvPr/>
            </p14:nvContentPartPr>
            <p14:xfrm>
              <a:off x="4277276" y="5399445"/>
              <a:ext cx="799560" cy="528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B008746-B97A-DB10-DBC2-1C3A36ABE13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268636" y="5390805"/>
                <a:ext cx="8172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6EFCEEF-12CF-F18C-CE28-74BCFD998534}"/>
                  </a:ext>
                </a:extLst>
              </p14:cNvPr>
              <p14:cNvContentPartPr/>
              <p14:nvPr/>
            </p14:nvContentPartPr>
            <p14:xfrm>
              <a:off x="4818356" y="5377125"/>
              <a:ext cx="307440" cy="136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6EFCEEF-12CF-F18C-CE28-74BCFD99853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809356" y="5368125"/>
                <a:ext cx="325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9F78554-A6CC-8F69-B255-D92D3FD91989}"/>
                  </a:ext>
                </a:extLst>
              </p14:cNvPr>
              <p14:cNvContentPartPr/>
              <p14:nvPr/>
            </p14:nvContentPartPr>
            <p14:xfrm>
              <a:off x="6526916" y="6125925"/>
              <a:ext cx="181080" cy="199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9F78554-A6CC-8F69-B255-D92D3FD9198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18276" y="6116925"/>
                <a:ext cx="1987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B23AF14-3385-D2C0-68D8-FEB0B05D9A3F}"/>
                  </a:ext>
                </a:extLst>
              </p14:cNvPr>
              <p14:cNvContentPartPr/>
              <p14:nvPr/>
            </p14:nvContentPartPr>
            <p14:xfrm>
              <a:off x="6727796" y="6122685"/>
              <a:ext cx="188280" cy="123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B23AF14-3385-D2C0-68D8-FEB0B05D9A3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718796" y="6113685"/>
                <a:ext cx="2059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94FDAC9-D8A0-B692-F9AB-2BAEDAF63A97}"/>
                  </a:ext>
                </a:extLst>
              </p14:cNvPr>
              <p14:cNvContentPartPr/>
              <p14:nvPr/>
            </p14:nvContentPartPr>
            <p14:xfrm>
              <a:off x="7100756" y="5889765"/>
              <a:ext cx="408600" cy="401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94FDAC9-D8A0-B692-F9AB-2BAEDAF63A9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92116" y="5880765"/>
                <a:ext cx="4262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7BFA2A1-D349-D31E-7CEF-B7B9794A7BDD}"/>
                  </a:ext>
                </a:extLst>
              </p14:cNvPr>
              <p14:cNvContentPartPr/>
              <p14:nvPr/>
            </p14:nvContentPartPr>
            <p14:xfrm>
              <a:off x="7389476" y="5992365"/>
              <a:ext cx="147600" cy="91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7BFA2A1-D349-D31E-7CEF-B7B9794A7BD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80836" y="5983365"/>
                <a:ext cx="165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52D49C1-A33A-6C00-E8DE-439923189B33}"/>
                  </a:ext>
                </a:extLst>
              </p14:cNvPr>
              <p14:cNvContentPartPr/>
              <p14:nvPr/>
            </p14:nvContentPartPr>
            <p14:xfrm>
              <a:off x="7208396" y="5952405"/>
              <a:ext cx="59760" cy="17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52D49C1-A33A-6C00-E8DE-439923189B3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99396" y="5943405"/>
                <a:ext cx="77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DAE5510-A441-87EE-2424-31A8D1EF09D5}"/>
                  </a:ext>
                </a:extLst>
              </p14:cNvPr>
              <p14:cNvContentPartPr/>
              <p14:nvPr/>
            </p14:nvContentPartPr>
            <p14:xfrm>
              <a:off x="7745156" y="5891925"/>
              <a:ext cx="1021320" cy="356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DAE5510-A441-87EE-2424-31A8D1EF09D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736156" y="5883285"/>
                <a:ext cx="1038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D71C74-0AF9-B9ED-8AC1-D4EF3FDB2DEE}"/>
                  </a:ext>
                </a:extLst>
              </p14:cNvPr>
              <p14:cNvContentPartPr/>
              <p14:nvPr/>
            </p14:nvContentPartPr>
            <p14:xfrm>
              <a:off x="7826516" y="6005325"/>
              <a:ext cx="316080" cy="55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D71C74-0AF9-B9ED-8AC1-D4EF3FDB2DE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817516" y="5996685"/>
                <a:ext cx="3337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CBBDEAC-C743-9876-CA03-C40D6BA23075}"/>
                  </a:ext>
                </a:extLst>
              </p14:cNvPr>
              <p14:cNvContentPartPr/>
              <p14:nvPr/>
            </p14:nvContentPartPr>
            <p14:xfrm>
              <a:off x="8910836" y="5871405"/>
              <a:ext cx="1250280" cy="564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CBBDEAC-C743-9876-CA03-C40D6BA2307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902196" y="5862765"/>
                <a:ext cx="12679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6AA8408-6FA4-4E88-63EF-AA52088DAE3F}"/>
                  </a:ext>
                </a:extLst>
              </p14:cNvPr>
              <p14:cNvContentPartPr/>
              <p14:nvPr/>
            </p14:nvContentPartPr>
            <p14:xfrm>
              <a:off x="10301876" y="5870325"/>
              <a:ext cx="541440" cy="391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6AA8408-6FA4-4E88-63EF-AA52088DAE3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292876" y="5861325"/>
                <a:ext cx="559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7C54BD9-6FBD-D7B5-BDA1-AAB5C0F26F2B}"/>
                  </a:ext>
                </a:extLst>
              </p14:cNvPr>
              <p14:cNvContentPartPr/>
              <p14:nvPr/>
            </p14:nvContentPartPr>
            <p14:xfrm>
              <a:off x="10417796" y="6018285"/>
              <a:ext cx="342720" cy="16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7C54BD9-6FBD-D7B5-BDA1-AAB5C0F26F2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409156" y="6009645"/>
                <a:ext cx="360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EEB8A23-7B20-E374-54D3-5F5D11B831A4}"/>
              </a:ext>
            </a:extLst>
          </p:cNvPr>
          <p:cNvGrpSpPr/>
          <p:nvPr/>
        </p:nvGrpSpPr>
        <p:grpSpPr>
          <a:xfrm>
            <a:off x="365876" y="5858085"/>
            <a:ext cx="5876280" cy="925920"/>
            <a:chOff x="365876" y="5858085"/>
            <a:chExt cx="5876280" cy="9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FA40F3-C0DA-01FC-AACC-12C01BE92B12}"/>
                    </a:ext>
                  </a:extLst>
                </p14:cNvPr>
                <p14:cNvContentPartPr/>
                <p14:nvPr/>
              </p14:nvContentPartPr>
              <p14:xfrm>
                <a:off x="365876" y="5908485"/>
                <a:ext cx="1206000" cy="45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FA40F3-C0DA-01FC-AACC-12C01BE92B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7236" y="5899845"/>
                  <a:ext cx="1223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E6AA52-543F-4E28-3BF7-4C2E6F74FC4E}"/>
                    </a:ext>
                  </a:extLst>
                </p14:cNvPr>
                <p14:cNvContentPartPr/>
                <p14:nvPr/>
              </p14:nvContentPartPr>
              <p14:xfrm>
                <a:off x="1853396" y="5975445"/>
                <a:ext cx="1034640" cy="527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E6AA52-543F-4E28-3BF7-4C2E6F74FC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44756" y="5966805"/>
                  <a:ext cx="10522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78AD4B-3DAA-F015-F91F-D5EED557B805}"/>
                    </a:ext>
                  </a:extLst>
                </p14:cNvPr>
                <p14:cNvContentPartPr/>
                <p14:nvPr/>
              </p14:nvContentPartPr>
              <p14:xfrm>
                <a:off x="3110876" y="5919285"/>
                <a:ext cx="420120" cy="47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78AD4B-3DAA-F015-F91F-D5EED557B8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02236" y="5910645"/>
                  <a:ext cx="4377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D35846-F7AD-59AF-BB85-431943476DDC}"/>
                    </a:ext>
                  </a:extLst>
                </p14:cNvPr>
                <p14:cNvContentPartPr/>
                <p14:nvPr/>
              </p14:nvContentPartPr>
              <p14:xfrm>
                <a:off x="3091796" y="5918205"/>
                <a:ext cx="76680" cy="15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D35846-F7AD-59AF-BB85-431943476D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2796" y="5909565"/>
                  <a:ext cx="94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26EB8FE-4D57-DCA1-2383-79E9FE05F461}"/>
                    </a:ext>
                  </a:extLst>
                </p14:cNvPr>
                <p14:cNvContentPartPr/>
                <p14:nvPr/>
              </p14:nvContentPartPr>
              <p14:xfrm>
                <a:off x="3707756" y="5869605"/>
                <a:ext cx="928080" cy="474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26EB8FE-4D57-DCA1-2383-79E9FE05F4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98756" y="5860605"/>
                  <a:ext cx="9457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D15342-AD1B-80D6-D054-C54751FF82B5}"/>
                    </a:ext>
                  </a:extLst>
                </p14:cNvPr>
                <p14:cNvContentPartPr/>
                <p14:nvPr/>
              </p14:nvContentPartPr>
              <p14:xfrm>
                <a:off x="4774076" y="6138885"/>
                <a:ext cx="451080" cy="17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D15342-AD1B-80D6-D054-C54751FF82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65436" y="6129885"/>
                  <a:ext cx="468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E022F8B-6E29-8A4C-E763-0CD3878E3ADA}"/>
                    </a:ext>
                  </a:extLst>
                </p14:cNvPr>
                <p14:cNvContentPartPr/>
                <p14:nvPr/>
              </p14:nvContentPartPr>
              <p14:xfrm>
                <a:off x="4903316" y="6028005"/>
                <a:ext cx="80280" cy="3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E022F8B-6E29-8A4C-E763-0CD3878E3A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94316" y="6019005"/>
                  <a:ext cx="97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DC2122-E9FC-CC18-468E-B042B8367935}"/>
                    </a:ext>
                  </a:extLst>
                </p14:cNvPr>
                <p14:cNvContentPartPr/>
                <p14:nvPr/>
              </p14:nvContentPartPr>
              <p14:xfrm>
                <a:off x="5366276" y="5858085"/>
                <a:ext cx="875880" cy="46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DC2122-E9FC-CC18-468E-B042B83679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57276" y="5849445"/>
                  <a:ext cx="8935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674CB4-E01E-BF6F-7765-9249B89D8340}"/>
                    </a:ext>
                  </a:extLst>
                </p14:cNvPr>
                <p14:cNvContentPartPr/>
                <p14:nvPr/>
              </p14:nvContentPartPr>
              <p14:xfrm>
                <a:off x="5903036" y="6008925"/>
                <a:ext cx="48960" cy="5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674CB4-E01E-BF6F-7765-9249B89D834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94396" y="6000285"/>
                  <a:ext cx="6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F375D4-69D7-8D00-9AE1-CD122F08E809}"/>
                    </a:ext>
                  </a:extLst>
                </p14:cNvPr>
                <p14:cNvContentPartPr/>
                <p14:nvPr/>
              </p14:nvContentPartPr>
              <p14:xfrm>
                <a:off x="5434316" y="6085965"/>
                <a:ext cx="363240" cy="14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F375D4-69D7-8D00-9AE1-CD122F08E8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25676" y="6076965"/>
                  <a:ext cx="38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CFF15F-FA31-2EFC-40DE-8C1AE302666D}"/>
                    </a:ext>
                  </a:extLst>
                </p14:cNvPr>
                <p14:cNvContentPartPr/>
                <p14:nvPr/>
              </p14:nvContentPartPr>
              <p14:xfrm>
                <a:off x="422036" y="6456765"/>
                <a:ext cx="1144080" cy="28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CFF15F-FA31-2EFC-40DE-8C1AE30266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3036" y="6447765"/>
                  <a:ext cx="1161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143BD2-3377-9C59-2CFC-5D221442645E}"/>
                    </a:ext>
                  </a:extLst>
                </p14:cNvPr>
                <p14:cNvContentPartPr/>
                <p14:nvPr/>
              </p14:nvContentPartPr>
              <p14:xfrm>
                <a:off x="1770596" y="6415365"/>
                <a:ext cx="634320" cy="36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143BD2-3377-9C59-2CFC-5D22144264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61596" y="6406725"/>
                  <a:ext cx="651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8726C14-A90A-304B-00B2-BB4A9834D6F7}"/>
                    </a:ext>
                  </a:extLst>
                </p14:cNvPr>
                <p14:cNvContentPartPr/>
                <p14:nvPr/>
              </p14:nvContentPartPr>
              <p14:xfrm>
                <a:off x="1869956" y="6572685"/>
                <a:ext cx="238320" cy="32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8726C14-A90A-304B-00B2-BB4A9834D6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61316" y="6563685"/>
                  <a:ext cx="255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38F889-1986-A688-8C06-6C89523B01E8}"/>
                    </a:ext>
                  </a:extLst>
                </p14:cNvPr>
                <p14:cNvContentPartPr/>
                <p14:nvPr/>
              </p14:nvContentPartPr>
              <p14:xfrm>
                <a:off x="2674556" y="6474405"/>
                <a:ext cx="1076760" cy="28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38F889-1986-A688-8C06-6C89523B01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65916" y="6465765"/>
                  <a:ext cx="1094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E84DFD-7A3A-33A9-A4B7-95937BAF1C16}"/>
                    </a:ext>
                  </a:extLst>
                </p14:cNvPr>
                <p14:cNvContentPartPr/>
                <p14:nvPr/>
              </p14:nvContentPartPr>
              <p14:xfrm>
                <a:off x="3313196" y="6459285"/>
                <a:ext cx="53280" cy="240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E84DFD-7A3A-33A9-A4B7-95937BAF1C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04196" y="6450645"/>
                  <a:ext cx="70920" cy="25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52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8BC8C7-E921-247E-4A33-2252B90B073B}"/>
                  </a:ext>
                </a:extLst>
              </p14:cNvPr>
              <p14:cNvContentPartPr/>
              <p14:nvPr/>
            </p14:nvContentPartPr>
            <p14:xfrm>
              <a:off x="387836" y="346845"/>
              <a:ext cx="196200" cy="21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8BC8C7-E921-247E-4A33-2252B90B07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196" y="338205"/>
                <a:ext cx="213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624215-D66A-FC40-00A0-86B7C42BC2DF}"/>
                  </a:ext>
                </a:extLst>
              </p14:cNvPr>
              <p14:cNvContentPartPr/>
              <p14:nvPr/>
            </p14:nvContentPartPr>
            <p14:xfrm>
              <a:off x="4792796" y="174765"/>
              <a:ext cx="1571040" cy="37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624215-D66A-FC40-00A0-86B7C42BC2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4156" y="165765"/>
                <a:ext cx="1588680" cy="39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784A8A4-A329-268B-F726-84E9A6722839}"/>
              </a:ext>
            </a:extLst>
          </p:cNvPr>
          <p:cNvGrpSpPr/>
          <p:nvPr/>
        </p:nvGrpSpPr>
        <p:grpSpPr>
          <a:xfrm>
            <a:off x="6599636" y="115365"/>
            <a:ext cx="3913560" cy="527400"/>
            <a:chOff x="6599636" y="115365"/>
            <a:chExt cx="391356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29149C-5F80-F670-D6FE-745A71BD0059}"/>
                    </a:ext>
                  </a:extLst>
                </p14:cNvPr>
                <p14:cNvContentPartPr/>
                <p14:nvPr/>
              </p14:nvContentPartPr>
              <p14:xfrm>
                <a:off x="6599636" y="129765"/>
                <a:ext cx="1765440" cy="51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29149C-5F80-F670-D6FE-745A71BD00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0636" y="120765"/>
                  <a:ext cx="17830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C3597B-1CCB-BC58-B133-A0CA8548B1FB}"/>
                    </a:ext>
                  </a:extLst>
                </p14:cNvPr>
                <p14:cNvContentPartPr/>
                <p14:nvPr/>
              </p14:nvContentPartPr>
              <p14:xfrm>
                <a:off x="8696636" y="131925"/>
                <a:ext cx="767880" cy="29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C3597B-1CCB-BC58-B133-A0CA8548B1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7996" y="123285"/>
                  <a:ext cx="785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87BFF8-6AA0-A5AE-17C2-80EC6AAB2D2A}"/>
                    </a:ext>
                  </a:extLst>
                </p14:cNvPr>
                <p14:cNvContentPartPr/>
                <p14:nvPr/>
              </p14:nvContentPartPr>
              <p14:xfrm>
                <a:off x="9627596" y="115365"/>
                <a:ext cx="851040" cy="34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87BFF8-6AA0-A5AE-17C2-80EC6AAB2D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18956" y="106725"/>
                  <a:ext cx="868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83C53E-7FBD-1E2F-319B-D4294A1655E2}"/>
                    </a:ext>
                  </a:extLst>
                </p14:cNvPr>
                <p14:cNvContentPartPr/>
                <p14:nvPr/>
              </p14:nvContentPartPr>
              <p14:xfrm>
                <a:off x="10262636" y="197805"/>
                <a:ext cx="25056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83C53E-7FBD-1E2F-319B-D4294A165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53636" y="189165"/>
                  <a:ext cx="2682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FB684A-B5C5-C575-C1EB-75FF329D60B1}"/>
              </a:ext>
            </a:extLst>
          </p:cNvPr>
          <p:cNvGrpSpPr/>
          <p:nvPr/>
        </p:nvGrpSpPr>
        <p:grpSpPr>
          <a:xfrm>
            <a:off x="292076" y="99525"/>
            <a:ext cx="4631040" cy="1060920"/>
            <a:chOff x="292076" y="99525"/>
            <a:chExt cx="4631040" cy="10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F3E554-449D-3A72-C347-C414FDA34AE0}"/>
                    </a:ext>
                  </a:extLst>
                </p14:cNvPr>
                <p14:cNvContentPartPr/>
                <p14:nvPr/>
              </p14:nvContentPartPr>
              <p14:xfrm>
                <a:off x="751436" y="242805"/>
                <a:ext cx="1322280" cy="42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F3E554-449D-3A72-C347-C414FDA34A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2796" y="233805"/>
                  <a:ext cx="13399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3D1103-CD40-6597-6E7B-F70F52FA4428}"/>
                    </a:ext>
                  </a:extLst>
                </p14:cNvPr>
                <p14:cNvContentPartPr/>
                <p14:nvPr/>
              </p14:nvContentPartPr>
              <p14:xfrm>
                <a:off x="2307356" y="388245"/>
                <a:ext cx="438480" cy="168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3D1103-CD40-6597-6E7B-F70F52FA44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8716" y="379245"/>
                  <a:ext cx="45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26C23B-75BE-4BA0-2EE2-B700DCB700C3}"/>
                    </a:ext>
                  </a:extLst>
                </p14:cNvPr>
                <p14:cNvContentPartPr/>
                <p14:nvPr/>
              </p14:nvContentPartPr>
              <p14:xfrm>
                <a:off x="2493836" y="265485"/>
                <a:ext cx="38160" cy="6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26C23B-75BE-4BA0-2EE2-B700DCB700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5196" y="256485"/>
                  <a:ext cx="55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BC02F5-D189-7757-8140-74361ABEA75A}"/>
                    </a:ext>
                  </a:extLst>
                </p14:cNvPr>
                <p14:cNvContentPartPr/>
                <p14:nvPr/>
              </p14:nvContentPartPr>
              <p14:xfrm>
                <a:off x="2969036" y="392205"/>
                <a:ext cx="333720" cy="19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BC02F5-D189-7757-8140-74361ABEA7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60036" y="383565"/>
                  <a:ext cx="351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1B347A-5802-578B-075A-4C74B1605B8A}"/>
                    </a:ext>
                  </a:extLst>
                </p14:cNvPr>
                <p14:cNvContentPartPr/>
                <p14:nvPr/>
              </p14:nvContentPartPr>
              <p14:xfrm>
                <a:off x="3547196" y="99525"/>
                <a:ext cx="918000" cy="48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1B347A-5802-578B-075A-4C74B1605B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8556" y="90885"/>
                  <a:ext cx="9356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4D9B0F-620C-D415-7984-93FDAC384F12}"/>
                    </a:ext>
                  </a:extLst>
                </p14:cNvPr>
                <p14:cNvContentPartPr/>
                <p14:nvPr/>
              </p14:nvContentPartPr>
              <p14:xfrm>
                <a:off x="292076" y="687045"/>
                <a:ext cx="879480" cy="41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4D9B0F-620C-D415-7984-93FDAC384F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076" y="678405"/>
                  <a:ext cx="897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761F55-E328-1AA2-92B7-1A484FBEF3D6}"/>
                    </a:ext>
                  </a:extLst>
                </p14:cNvPr>
                <p14:cNvContentPartPr/>
                <p14:nvPr/>
              </p14:nvContentPartPr>
              <p14:xfrm>
                <a:off x="1037276" y="828165"/>
                <a:ext cx="165600" cy="4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761F55-E328-1AA2-92B7-1A484FBEF3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8276" y="819525"/>
                  <a:ext cx="183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F211CD-1064-E169-11AE-12709E29801D}"/>
                    </a:ext>
                  </a:extLst>
                </p14:cNvPr>
                <p14:cNvContentPartPr/>
                <p14:nvPr/>
              </p14:nvContentPartPr>
              <p14:xfrm>
                <a:off x="500156" y="782445"/>
                <a:ext cx="291960" cy="6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F211CD-1064-E169-11AE-12709E2980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1516" y="773805"/>
                  <a:ext cx="30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BC1EA2-4261-11D9-FC90-D66D45B57ABD}"/>
                    </a:ext>
                  </a:extLst>
                </p14:cNvPr>
                <p14:cNvContentPartPr/>
                <p14:nvPr/>
              </p14:nvContentPartPr>
              <p14:xfrm>
                <a:off x="1434356" y="726285"/>
                <a:ext cx="590040" cy="30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BC1EA2-4261-11D9-FC90-D66D45B57A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25716" y="717285"/>
                  <a:ext cx="607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6A50C7-FA51-F5A0-BE45-0F93279D1A08}"/>
                    </a:ext>
                  </a:extLst>
                </p14:cNvPr>
                <p14:cNvContentPartPr/>
                <p14:nvPr/>
              </p14:nvContentPartPr>
              <p14:xfrm>
                <a:off x="1822796" y="802965"/>
                <a:ext cx="287640" cy="4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6A50C7-FA51-F5A0-BE45-0F93279D1A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14156" y="793965"/>
                  <a:ext cx="30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44D9B9-54C2-CDB2-E1B8-10204B66C57D}"/>
                    </a:ext>
                  </a:extLst>
                </p14:cNvPr>
                <p14:cNvContentPartPr/>
                <p14:nvPr/>
              </p14:nvContentPartPr>
              <p14:xfrm>
                <a:off x="2300516" y="880725"/>
                <a:ext cx="472320" cy="18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44D9B9-54C2-CDB2-E1B8-10204B66C5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91876" y="872085"/>
                  <a:ext cx="489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4D8192-85A9-B0B2-6CA1-0A4B203A616E}"/>
                    </a:ext>
                  </a:extLst>
                </p14:cNvPr>
                <p14:cNvContentPartPr/>
                <p14:nvPr/>
              </p14:nvContentPartPr>
              <p14:xfrm>
                <a:off x="3091796" y="881085"/>
                <a:ext cx="282240" cy="13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4D8192-85A9-B0B2-6CA1-0A4B203A61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83156" y="872445"/>
                  <a:ext cx="299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EB1D46-327D-9380-0081-47535A5A6D41}"/>
                    </a:ext>
                  </a:extLst>
                </p14:cNvPr>
                <p14:cNvContentPartPr/>
                <p14:nvPr/>
              </p14:nvContentPartPr>
              <p14:xfrm>
                <a:off x="3645836" y="705405"/>
                <a:ext cx="1277280" cy="45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EB1D46-327D-9380-0081-47535A5A6D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7196" y="696765"/>
                  <a:ext cx="1294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85718B-0D2B-577B-4D84-1429453F5EB4}"/>
                    </a:ext>
                  </a:extLst>
                </p14:cNvPr>
                <p14:cNvContentPartPr/>
                <p14:nvPr/>
              </p14:nvContentPartPr>
              <p14:xfrm>
                <a:off x="3963716" y="837885"/>
                <a:ext cx="41760" cy="2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85718B-0D2B-577B-4D84-1429453F5E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5076" y="828885"/>
                  <a:ext cx="59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E81B0C-21EB-D876-1777-65ECFE851649}"/>
              </a:ext>
            </a:extLst>
          </p:cNvPr>
          <p:cNvGrpSpPr/>
          <p:nvPr/>
        </p:nvGrpSpPr>
        <p:grpSpPr>
          <a:xfrm>
            <a:off x="5234876" y="636645"/>
            <a:ext cx="3846960" cy="380880"/>
            <a:chOff x="5234876" y="636645"/>
            <a:chExt cx="38469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FA12B6-74D9-45F9-C5F3-52B45F42717C}"/>
                    </a:ext>
                  </a:extLst>
                </p14:cNvPr>
                <p14:cNvContentPartPr/>
                <p14:nvPr/>
              </p14:nvContentPartPr>
              <p14:xfrm>
                <a:off x="5234876" y="854445"/>
                <a:ext cx="1127520" cy="163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FA12B6-74D9-45F9-C5F3-52B45F4271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26236" y="845445"/>
                  <a:ext cx="1145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54A113-3D10-7474-1AD6-DD1F834EB4D8}"/>
                    </a:ext>
                  </a:extLst>
                </p14:cNvPr>
                <p14:cNvContentPartPr/>
                <p14:nvPr/>
              </p14:nvContentPartPr>
              <p14:xfrm>
                <a:off x="6003836" y="783885"/>
                <a:ext cx="3744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54A113-3D10-7474-1AD6-DD1F834EB4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95196" y="775245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A27C0F-56A9-4F0B-00B8-98672A885760}"/>
                    </a:ext>
                  </a:extLst>
                </p14:cNvPr>
                <p14:cNvContentPartPr/>
                <p14:nvPr/>
              </p14:nvContentPartPr>
              <p14:xfrm>
                <a:off x="6663356" y="636645"/>
                <a:ext cx="2418480" cy="34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A27C0F-56A9-4F0B-00B8-98672A8857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4716" y="627645"/>
                  <a:ext cx="2436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1E436D2-47C2-8128-CD88-724D1E08EBBB}"/>
                    </a:ext>
                  </a:extLst>
                </p14:cNvPr>
                <p14:cNvContentPartPr/>
                <p14:nvPr/>
              </p14:nvContentPartPr>
              <p14:xfrm>
                <a:off x="8834876" y="74284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E436D2-47C2-8128-CD88-724D1E08EB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25876" y="73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666346-BD24-781E-755B-013D3E3E06F2}"/>
                    </a:ext>
                  </a:extLst>
                </p14:cNvPr>
                <p14:cNvContentPartPr/>
                <p14:nvPr/>
              </p14:nvContentPartPr>
              <p14:xfrm>
                <a:off x="8659196" y="733125"/>
                <a:ext cx="163440" cy="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666346-BD24-781E-755B-013D3E3E06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50556" y="724485"/>
                  <a:ext cx="181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789FE6-472D-BFDB-1CC6-61A67B96A95A}"/>
                    </a:ext>
                  </a:extLst>
                </p14:cNvPr>
                <p14:cNvContentPartPr/>
                <p14:nvPr/>
              </p14:nvContentPartPr>
              <p14:xfrm>
                <a:off x="7740836" y="707925"/>
                <a:ext cx="521280" cy="8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789FE6-472D-BFDB-1CC6-61A67B96A9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1836" y="698925"/>
                  <a:ext cx="5389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BE2EAF-FD2C-5C2A-3A53-125070EA538C}"/>
              </a:ext>
            </a:extLst>
          </p:cNvPr>
          <p:cNvGrpSpPr/>
          <p:nvPr/>
        </p:nvGrpSpPr>
        <p:grpSpPr>
          <a:xfrm>
            <a:off x="9368396" y="552765"/>
            <a:ext cx="1632960" cy="504000"/>
            <a:chOff x="9368396" y="552765"/>
            <a:chExt cx="163296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5C9196-9206-49AD-2E81-FFCA2BBA218B}"/>
                    </a:ext>
                  </a:extLst>
                </p14:cNvPr>
                <p14:cNvContentPartPr/>
                <p14:nvPr/>
              </p14:nvContentPartPr>
              <p14:xfrm>
                <a:off x="9368396" y="552765"/>
                <a:ext cx="1364760" cy="504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5C9196-9206-49AD-2E81-FFCA2BBA21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59756" y="544125"/>
                  <a:ext cx="13824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5FE1E9-2FD0-7799-F150-C789598BB7AC}"/>
                    </a:ext>
                  </a:extLst>
                </p14:cNvPr>
                <p14:cNvContentPartPr/>
                <p14:nvPr/>
              </p14:nvContentPartPr>
              <p14:xfrm>
                <a:off x="10336436" y="622965"/>
                <a:ext cx="7128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5FE1E9-2FD0-7799-F150-C789598BB7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27796" y="614325"/>
                  <a:ext cx="88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7C0E22-30A4-2DDA-3C95-780E3243B1F8}"/>
                    </a:ext>
                  </a:extLst>
                </p14:cNvPr>
                <p14:cNvContentPartPr/>
                <p14:nvPr/>
              </p14:nvContentPartPr>
              <p14:xfrm>
                <a:off x="10987316" y="851565"/>
                <a:ext cx="14040" cy="3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7C0E22-30A4-2DDA-3C95-780E3243B1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78676" y="842565"/>
                  <a:ext cx="31680" cy="57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FA9128D-7DFC-126C-3458-00E820AE93B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972689" y="1405604"/>
            <a:ext cx="3006790" cy="284449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95BF3A1-F375-D021-5038-AB3CA3B359C1}"/>
              </a:ext>
            </a:extLst>
          </p:cNvPr>
          <p:cNvSpPr txBox="1"/>
          <p:nvPr/>
        </p:nvSpPr>
        <p:spPr>
          <a:xfrm>
            <a:off x="9383749" y="4504475"/>
            <a:ext cx="27215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5.4 </a:t>
            </a:r>
            <a:r>
              <a:rPr lang="en-US" sz="1800" b="0" i="0" u="none" strike="noStrike" baseline="0" dirty="0">
                <a:latin typeface="RfprpmPtybvqVhtppnAdvP6975"/>
              </a:rPr>
              <a:t>Decay of an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initially nonuniform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plasma, showing the rapid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disappearance of the </a:t>
            </a:r>
            <a:r>
              <a:rPr lang="en-US" sz="1800" b="0" i="0" u="none" strike="noStrike" baseline="0" dirty="0" err="1">
                <a:latin typeface="RfprpmPtybvqVhtppnAdvP6975"/>
              </a:rPr>
              <a:t>higherorder</a:t>
            </a:r>
            <a:endParaRPr lang="en-US" sz="1800" b="0" i="0" u="none" strike="noStrike" baseline="0" dirty="0">
              <a:latin typeface="RfprpmPtybvqVhtppnAdvP6975"/>
            </a:endParaRP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diffusion modes</a:t>
            </a: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7E2B544-4927-5058-7DE6-9243774E227A}"/>
              </a:ext>
            </a:extLst>
          </p:cNvPr>
          <p:cNvGrpSpPr/>
          <p:nvPr/>
        </p:nvGrpSpPr>
        <p:grpSpPr>
          <a:xfrm>
            <a:off x="1945556" y="1403445"/>
            <a:ext cx="7657920" cy="1681920"/>
            <a:chOff x="1945556" y="1403445"/>
            <a:chExt cx="7657920" cy="16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E87622-2B1E-5E78-60C5-64484C1D5993}"/>
                    </a:ext>
                  </a:extLst>
                </p14:cNvPr>
                <p14:cNvContentPartPr/>
                <p14:nvPr/>
              </p14:nvContentPartPr>
              <p14:xfrm>
                <a:off x="1945556" y="1562925"/>
                <a:ext cx="467280" cy="31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E87622-2B1E-5E78-60C5-64484C1D59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36556" y="1553925"/>
                  <a:ext cx="484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9525EE-A078-8751-B4A7-23078E9747C6}"/>
                    </a:ext>
                  </a:extLst>
                </p14:cNvPr>
                <p14:cNvContentPartPr/>
                <p14:nvPr/>
              </p14:nvContentPartPr>
              <p14:xfrm>
                <a:off x="2205116" y="1716285"/>
                <a:ext cx="243720" cy="240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9525EE-A078-8751-B4A7-23078E9747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6116" y="1707285"/>
                  <a:ext cx="261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7B9703-5ECE-6316-463C-93100F229D04}"/>
                    </a:ext>
                  </a:extLst>
                </p14:cNvPr>
                <p14:cNvContentPartPr/>
                <p14:nvPr/>
              </p14:nvContentPartPr>
              <p14:xfrm>
                <a:off x="2511836" y="1514685"/>
                <a:ext cx="803160" cy="55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7B9703-5ECE-6316-463C-93100F229D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02836" y="1506045"/>
                  <a:ext cx="8208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7588E1-EAC6-C49D-D170-386157BFC5A6}"/>
                    </a:ext>
                  </a:extLst>
                </p14:cNvPr>
                <p14:cNvContentPartPr/>
                <p14:nvPr/>
              </p14:nvContentPartPr>
              <p14:xfrm>
                <a:off x="3529916" y="1432245"/>
                <a:ext cx="1122480" cy="430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7588E1-EAC6-C49D-D170-386157BFC5A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21276" y="1423605"/>
                  <a:ext cx="1140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FCC26D-6A0E-18EB-ED38-F7DAD1FA9CC8}"/>
                    </a:ext>
                  </a:extLst>
                </p14:cNvPr>
                <p14:cNvContentPartPr/>
                <p14:nvPr/>
              </p14:nvContentPartPr>
              <p14:xfrm>
                <a:off x="4306076" y="162124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FCC26D-6A0E-18EB-ED38-F7DAD1FA9C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97436" y="161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3A7777-F5A4-51A3-D197-B0A0C37A8168}"/>
                    </a:ext>
                  </a:extLst>
                </p14:cNvPr>
                <p14:cNvContentPartPr/>
                <p14:nvPr/>
              </p14:nvContentPartPr>
              <p14:xfrm>
                <a:off x="3966596" y="1603245"/>
                <a:ext cx="312840" cy="3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3A7777-F5A4-51A3-D197-B0A0C37A81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57956" y="1594245"/>
                  <a:ext cx="330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C0C4E9-AB8F-042C-A00F-606776643CDC}"/>
                    </a:ext>
                  </a:extLst>
                </p14:cNvPr>
                <p14:cNvContentPartPr/>
                <p14:nvPr/>
              </p14:nvContentPartPr>
              <p14:xfrm>
                <a:off x="3613436" y="159136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C0C4E9-AB8F-042C-A00F-606776643C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04436" y="158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88AF90-DEC1-7901-2A84-443BC0E8921C}"/>
                    </a:ext>
                  </a:extLst>
                </p14:cNvPr>
                <p14:cNvContentPartPr/>
                <p14:nvPr/>
              </p14:nvContentPartPr>
              <p14:xfrm>
                <a:off x="4882076" y="1403445"/>
                <a:ext cx="1928880" cy="42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88AF90-DEC1-7901-2A84-443BC0E892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73076" y="1394805"/>
                  <a:ext cx="1946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D9AE42-6183-5AD9-A40B-C4BFD6893476}"/>
                    </a:ext>
                  </a:extLst>
                </p14:cNvPr>
                <p14:cNvContentPartPr/>
                <p14:nvPr/>
              </p14:nvContentPartPr>
              <p14:xfrm>
                <a:off x="6436916" y="1606125"/>
                <a:ext cx="3600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D9AE42-6183-5AD9-A40B-C4BFD68934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8276" y="1597125"/>
                  <a:ext cx="53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4C16AF-314B-22E3-20D8-4B15247D5B43}"/>
                    </a:ext>
                  </a:extLst>
                </p14:cNvPr>
                <p14:cNvContentPartPr/>
                <p14:nvPr/>
              </p14:nvContentPartPr>
              <p14:xfrm>
                <a:off x="6205436" y="1609725"/>
                <a:ext cx="24984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4C16AF-314B-22E3-20D8-4B15247D5B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6796" y="1600725"/>
                  <a:ext cx="267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258E03-C9D2-725A-22F8-A657BD3D35DF}"/>
                    </a:ext>
                  </a:extLst>
                </p14:cNvPr>
                <p14:cNvContentPartPr/>
                <p14:nvPr/>
              </p14:nvContentPartPr>
              <p14:xfrm>
                <a:off x="5475716" y="1505685"/>
                <a:ext cx="308160" cy="5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258E03-C9D2-725A-22F8-A657BD3D35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67076" y="1497045"/>
                  <a:ext cx="325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C84B2B0-755B-1EF6-5CE7-30C18E0188B1}"/>
                    </a:ext>
                  </a:extLst>
                </p14:cNvPr>
                <p14:cNvContentPartPr/>
                <p14:nvPr/>
              </p14:nvContentPartPr>
              <p14:xfrm>
                <a:off x="5864516" y="1570485"/>
                <a:ext cx="41040" cy="2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C84B2B0-755B-1EF6-5CE7-30C18E0188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5516" y="1561485"/>
                  <a:ext cx="58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DEFE5B-BBA0-E41D-565C-DC362C95B8D0}"/>
                    </a:ext>
                  </a:extLst>
                </p14:cNvPr>
                <p14:cNvContentPartPr/>
                <p14:nvPr/>
              </p14:nvContentPartPr>
              <p14:xfrm>
                <a:off x="5297876" y="161404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DEFE5B-BBA0-E41D-565C-DC362C95B8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89236" y="160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1499CE-94D8-5592-0F2E-076F8EF9D1EA}"/>
                    </a:ext>
                  </a:extLst>
                </p14:cNvPr>
                <p14:cNvContentPartPr/>
                <p14:nvPr/>
              </p14:nvContentPartPr>
              <p14:xfrm>
                <a:off x="7470836" y="1667685"/>
                <a:ext cx="2132640" cy="24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1499CE-94D8-5592-0F2E-076F8EF9D1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2196" y="1658685"/>
                  <a:ext cx="2150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7C2C5F-B0A7-6086-B0F7-DA04B571BE05}"/>
                    </a:ext>
                  </a:extLst>
                </p14:cNvPr>
                <p14:cNvContentPartPr/>
                <p14:nvPr/>
              </p14:nvContentPartPr>
              <p14:xfrm>
                <a:off x="1989836" y="2318205"/>
                <a:ext cx="412560" cy="15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7C2C5F-B0A7-6086-B0F7-DA04B571BE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80836" y="2309565"/>
                  <a:ext cx="43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2947E4-3B9E-4664-9182-C88743343CD7}"/>
                    </a:ext>
                  </a:extLst>
                </p14:cNvPr>
                <p14:cNvContentPartPr/>
                <p14:nvPr/>
              </p14:nvContentPartPr>
              <p14:xfrm>
                <a:off x="2618756" y="2313525"/>
                <a:ext cx="282960" cy="10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2947E4-3B9E-4664-9182-C88743343CD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10116" y="2304525"/>
                  <a:ext cx="30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BF0F24-2AF7-6EE6-DFAF-297640929836}"/>
                    </a:ext>
                  </a:extLst>
                </p14:cNvPr>
                <p14:cNvContentPartPr/>
                <p14:nvPr/>
              </p14:nvContentPartPr>
              <p14:xfrm>
                <a:off x="3244076" y="2240805"/>
                <a:ext cx="828360" cy="180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BF0F24-2AF7-6EE6-DFAF-2976409298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35076" y="2232165"/>
                  <a:ext cx="846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15FAE3-2294-4582-0522-9464E2AFB857}"/>
                    </a:ext>
                  </a:extLst>
                </p14:cNvPr>
                <p14:cNvContentPartPr/>
                <p14:nvPr/>
              </p14:nvContentPartPr>
              <p14:xfrm>
                <a:off x="4321556" y="2110845"/>
                <a:ext cx="323640" cy="432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15FAE3-2294-4582-0522-9464E2AFB8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12916" y="2101845"/>
                  <a:ext cx="341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E21D822-DA2F-BCE6-9D3C-BD59930732B7}"/>
                    </a:ext>
                  </a:extLst>
                </p14:cNvPr>
                <p14:cNvContentPartPr/>
                <p14:nvPr/>
              </p14:nvContentPartPr>
              <p14:xfrm>
                <a:off x="4934636" y="2039565"/>
                <a:ext cx="1527120" cy="37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E21D822-DA2F-BCE6-9D3C-BD59930732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25636" y="2030565"/>
                  <a:ext cx="1544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82F46A-EB5E-7812-BCA9-87A1637AF6E0}"/>
                    </a:ext>
                  </a:extLst>
                </p14:cNvPr>
                <p14:cNvContentPartPr/>
                <p14:nvPr/>
              </p14:nvContentPartPr>
              <p14:xfrm>
                <a:off x="6088796" y="2109405"/>
                <a:ext cx="51120" cy="1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82F46A-EB5E-7812-BCA9-87A1637AF6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79796" y="2100765"/>
                  <a:ext cx="6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C53DCB-0076-298A-9946-A607B4627176}"/>
                    </a:ext>
                  </a:extLst>
                </p14:cNvPr>
                <p14:cNvContentPartPr/>
                <p14:nvPr/>
              </p14:nvContentPartPr>
              <p14:xfrm>
                <a:off x="5713676" y="2119485"/>
                <a:ext cx="402120" cy="57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C53DCB-0076-298A-9946-A607B46271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05036" y="2110845"/>
                  <a:ext cx="419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39907B-A34C-E454-926E-BBA1A6B6F45B}"/>
                    </a:ext>
                  </a:extLst>
                </p14:cNvPr>
                <p14:cNvContentPartPr/>
                <p14:nvPr/>
              </p14:nvContentPartPr>
              <p14:xfrm>
                <a:off x="6615476" y="2036685"/>
                <a:ext cx="533160" cy="37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39907B-A34C-E454-926E-BBA1A6B6F4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06836" y="2028045"/>
                  <a:ext cx="550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119A96-0941-476E-C22B-A634388ECE9F}"/>
                    </a:ext>
                  </a:extLst>
                </p14:cNvPr>
                <p14:cNvContentPartPr/>
                <p14:nvPr/>
              </p14:nvContentPartPr>
              <p14:xfrm>
                <a:off x="6713396" y="2142165"/>
                <a:ext cx="361800" cy="4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119A96-0941-476E-C22B-A634388ECE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04756" y="2133165"/>
                  <a:ext cx="379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B3CA80-6367-7741-28F7-913AFB6AF264}"/>
                    </a:ext>
                  </a:extLst>
                </p14:cNvPr>
                <p14:cNvContentPartPr/>
                <p14:nvPr/>
              </p14:nvContentPartPr>
              <p14:xfrm>
                <a:off x="2091716" y="2761725"/>
                <a:ext cx="41760" cy="205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B3CA80-6367-7741-28F7-913AFB6AF2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83076" y="2752725"/>
                  <a:ext cx="59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6177FD-50EC-319B-FE15-C9F9FC9ABED4}"/>
                    </a:ext>
                  </a:extLst>
                </p14:cNvPr>
                <p14:cNvContentPartPr/>
                <p14:nvPr/>
              </p14:nvContentPartPr>
              <p14:xfrm>
                <a:off x="2108636" y="2707365"/>
                <a:ext cx="251280" cy="50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6177FD-50EC-319B-FE15-C9F9FC9ABED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99996" y="2698365"/>
                  <a:ext cx="268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300CF8-4530-38D4-A1B7-545AF99C2502}"/>
                    </a:ext>
                  </a:extLst>
                </p14:cNvPr>
                <p14:cNvContentPartPr/>
                <p14:nvPr/>
              </p14:nvContentPartPr>
              <p14:xfrm>
                <a:off x="2128076" y="2813205"/>
                <a:ext cx="162720" cy="2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300CF8-4530-38D4-A1B7-545AF99C25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19436" y="2804205"/>
                  <a:ext cx="180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EC4500-DE84-0FCF-53B9-E11088D4F8C0}"/>
                    </a:ext>
                  </a:extLst>
                </p14:cNvPr>
                <p14:cNvContentPartPr/>
                <p14:nvPr/>
              </p14:nvContentPartPr>
              <p14:xfrm>
                <a:off x="2237876" y="2653725"/>
                <a:ext cx="759240" cy="38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EC4500-DE84-0FCF-53B9-E11088D4F8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28876" y="2645085"/>
                  <a:ext cx="776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E4D647-8470-BD48-6884-25E20F81DB68}"/>
                    </a:ext>
                  </a:extLst>
                </p14:cNvPr>
                <p14:cNvContentPartPr/>
                <p14:nvPr/>
              </p14:nvContentPartPr>
              <p14:xfrm>
                <a:off x="2501756" y="2683245"/>
                <a:ext cx="73080" cy="2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E4D647-8470-BD48-6884-25E20F81DB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93116" y="2674605"/>
                  <a:ext cx="90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E2361B-E6BD-770D-032D-A9077F9FDC28}"/>
                    </a:ext>
                  </a:extLst>
                </p14:cNvPr>
                <p14:cNvContentPartPr/>
                <p14:nvPr/>
              </p14:nvContentPartPr>
              <p14:xfrm>
                <a:off x="2975516" y="2619525"/>
                <a:ext cx="59040" cy="143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E2361B-E6BD-770D-032D-A9077F9FDC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66876" y="2610525"/>
                  <a:ext cx="76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984083-E33D-B958-54B4-BF472D85B0F1}"/>
                    </a:ext>
                  </a:extLst>
                </p14:cNvPr>
                <p14:cNvContentPartPr/>
                <p14:nvPr/>
              </p14:nvContentPartPr>
              <p14:xfrm>
                <a:off x="3371876" y="2739765"/>
                <a:ext cx="703440" cy="264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984083-E33D-B958-54B4-BF472D85B0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63236" y="2731125"/>
                  <a:ext cx="721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3DD054-FF0A-C55F-CDF4-562667E2776B}"/>
                    </a:ext>
                  </a:extLst>
                </p14:cNvPr>
                <p14:cNvContentPartPr/>
                <p14:nvPr/>
              </p14:nvContentPartPr>
              <p14:xfrm>
                <a:off x="4414076" y="2662005"/>
                <a:ext cx="608760" cy="42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3DD054-FF0A-C55F-CDF4-562667E2776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076" y="2653005"/>
                  <a:ext cx="6264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B38580-FC96-0D06-2A48-D65086676ED2}"/>
                    </a:ext>
                  </a:extLst>
                </p14:cNvPr>
                <p14:cNvContentPartPr/>
                <p14:nvPr/>
              </p14:nvContentPartPr>
              <p14:xfrm>
                <a:off x="5269796" y="2561925"/>
                <a:ext cx="874800" cy="390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B38580-FC96-0D06-2A48-D65086676ED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60796" y="2552925"/>
                  <a:ext cx="892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2029BA-12F6-EFD0-CFE2-CDBB87B0FD97}"/>
                    </a:ext>
                  </a:extLst>
                </p14:cNvPr>
                <p14:cNvContentPartPr/>
                <p14:nvPr/>
              </p14:nvContentPartPr>
              <p14:xfrm>
                <a:off x="6371036" y="2557965"/>
                <a:ext cx="175680" cy="40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2029BA-12F6-EFD0-CFE2-CDBB87B0FD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62396" y="2548965"/>
                  <a:ext cx="193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9ED8BD-B51B-9CFF-ABA0-D7FB2503EE12}"/>
                    </a:ext>
                  </a:extLst>
                </p14:cNvPr>
                <p14:cNvContentPartPr/>
                <p14:nvPr/>
              </p14:nvContentPartPr>
              <p14:xfrm>
                <a:off x="6582716" y="2712045"/>
                <a:ext cx="121320" cy="113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9ED8BD-B51B-9CFF-ABA0-D7FB2503EE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73716" y="2703045"/>
                  <a:ext cx="138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5B1809-EBEA-770C-1395-0004EF71BDAE}"/>
                    </a:ext>
                  </a:extLst>
                </p14:cNvPr>
                <p14:cNvContentPartPr/>
                <p14:nvPr/>
              </p14:nvContentPartPr>
              <p14:xfrm>
                <a:off x="6773516" y="2740485"/>
                <a:ext cx="8640" cy="6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5B1809-EBEA-770C-1395-0004EF71BD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64516" y="2731845"/>
                  <a:ext cx="26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1C8CAB-A9ED-8D65-F137-A43B9EF38912}"/>
                    </a:ext>
                  </a:extLst>
                </p14:cNvPr>
                <p14:cNvContentPartPr/>
                <p14:nvPr/>
              </p14:nvContentPartPr>
              <p14:xfrm>
                <a:off x="6769916" y="2658045"/>
                <a:ext cx="972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1C8CAB-A9ED-8D65-F137-A43B9EF389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61276" y="2649045"/>
                  <a:ext cx="27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E940BBB-B29C-8F07-44E7-86512019C6A5}"/>
                    </a:ext>
                  </a:extLst>
                </p14:cNvPr>
                <p14:cNvContentPartPr/>
                <p14:nvPr/>
              </p14:nvContentPartPr>
              <p14:xfrm>
                <a:off x="6845876" y="2716725"/>
                <a:ext cx="90000" cy="9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E940BBB-B29C-8F07-44E7-86512019C6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36876" y="2707725"/>
                  <a:ext cx="107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E0CA32-ECBB-5F69-D342-5D4B65F0352C}"/>
                    </a:ext>
                  </a:extLst>
                </p14:cNvPr>
                <p14:cNvContentPartPr/>
                <p14:nvPr/>
              </p14:nvContentPartPr>
              <p14:xfrm>
                <a:off x="6967556" y="2736525"/>
                <a:ext cx="136800" cy="9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E0CA32-ECBB-5F69-D342-5D4B65F035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58916" y="2727525"/>
                  <a:ext cx="154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E8E0F6-0B88-ACBE-FB76-00AF8F691400}"/>
                    </a:ext>
                  </a:extLst>
                </p14:cNvPr>
                <p14:cNvContentPartPr/>
                <p14:nvPr/>
              </p14:nvContentPartPr>
              <p14:xfrm>
                <a:off x="7105796" y="2725365"/>
                <a:ext cx="70560" cy="153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E8E0F6-0B88-ACBE-FB76-00AF8F6914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97156" y="2716725"/>
                  <a:ext cx="88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15435E-7085-4682-4618-FCF3E0BF9FCF}"/>
                    </a:ext>
                  </a:extLst>
                </p14:cNvPr>
                <p14:cNvContentPartPr/>
                <p14:nvPr/>
              </p14:nvContentPartPr>
              <p14:xfrm>
                <a:off x="7327196" y="2579205"/>
                <a:ext cx="186480" cy="273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15435E-7085-4682-4618-FCF3E0BF9FC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18556" y="2570205"/>
                  <a:ext cx="204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FDD458-F7B3-273A-0BCD-618877E6FD92}"/>
                    </a:ext>
                  </a:extLst>
                </p14:cNvPr>
                <p14:cNvContentPartPr/>
                <p14:nvPr/>
              </p14:nvContentPartPr>
              <p14:xfrm>
                <a:off x="7621316" y="2730765"/>
                <a:ext cx="911160" cy="140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FDD458-F7B3-273A-0BCD-618877E6FD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12676" y="2721765"/>
                  <a:ext cx="92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0321A93-0578-D8CA-9165-C2DD1F716B9F}"/>
                    </a:ext>
                  </a:extLst>
                </p14:cNvPr>
                <p14:cNvContentPartPr/>
                <p14:nvPr/>
              </p14:nvContentPartPr>
              <p14:xfrm>
                <a:off x="7993196" y="2562285"/>
                <a:ext cx="209880" cy="6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0321A93-0578-D8CA-9165-C2DD1F716B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84556" y="2553285"/>
                  <a:ext cx="227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589457-E321-BB00-B549-5BF312247CFB}"/>
                    </a:ext>
                  </a:extLst>
                </p14:cNvPr>
                <p14:cNvContentPartPr/>
                <p14:nvPr/>
              </p14:nvContentPartPr>
              <p14:xfrm>
                <a:off x="8617436" y="2523045"/>
                <a:ext cx="113040" cy="46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589457-E321-BB00-B549-5BF312247C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08436" y="2514045"/>
                  <a:ext cx="13068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BBEBCA-5D10-041A-05B1-C4434F115108}"/>
              </a:ext>
            </a:extLst>
          </p:cNvPr>
          <p:cNvGrpSpPr/>
          <p:nvPr/>
        </p:nvGrpSpPr>
        <p:grpSpPr>
          <a:xfrm>
            <a:off x="1376396" y="3225765"/>
            <a:ext cx="5719320" cy="520560"/>
            <a:chOff x="1376396" y="3225765"/>
            <a:chExt cx="57193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2B52CB-3115-E00B-A604-CEA285674526}"/>
                    </a:ext>
                  </a:extLst>
                </p14:cNvPr>
                <p14:cNvContentPartPr/>
                <p14:nvPr/>
              </p14:nvContentPartPr>
              <p14:xfrm>
                <a:off x="1376396" y="3397125"/>
                <a:ext cx="107640" cy="217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2B52CB-3115-E00B-A604-CEA2856745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67756" y="3388485"/>
                  <a:ext cx="12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8103C6-3722-2A38-BB20-04389C91BC70}"/>
                    </a:ext>
                  </a:extLst>
                </p14:cNvPr>
                <p14:cNvContentPartPr/>
                <p14:nvPr/>
              </p14:nvContentPartPr>
              <p14:xfrm>
                <a:off x="1430036" y="3366885"/>
                <a:ext cx="19692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8103C6-3722-2A38-BB20-04389C91BC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1396" y="3357885"/>
                  <a:ext cx="21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46A265-F6B5-F56D-1C0F-CE287C8E0EDF}"/>
                    </a:ext>
                  </a:extLst>
                </p14:cNvPr>
                <p14:cNvContentPartPr/>
                <p14:nvPr/>
              </p14:nvContentPartPr>
              <p14:xfrm>
                <a:off x="1425356" y="3459045"/>
                <a:ext cx="126000" cy="1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46A265-F6B5-F56D-1C0F-CE287C8E0E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16356" y="3450045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7C6307-8862-7DCC-C686-D8DAEC199BCD}"/>
                    </a:ext>
                  </a:extLst>
                </p14:cNvPr>
                <p14:cNvContentPartPr/>
                <p14:nvPr/>
              </p14:nvContentPartPr>
              <p14:xfrm>
                <a:off x="1606076" y="3506925"/>
                <a:ext cx="308520" cy="9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7C6307-8862-7DCC-C686-D8DAEC199B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97076" y="3497925"/>
                  <a:ext cx="326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808458-10CF-261F-4142-B8C0F1371F51}"/>
                    </a:ext>
                  </a:extLst>
                </p14:cNvPr>
                <p14:cNvContentPartPr/>
                <p14:nvPr/>
              </p14:nvContentPartPr>
              <p14:xfrm>
                <a:off x="2140676" y="3270405"/>
                <a:ext cx="574200" cy="33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808458-10CF-261F-4142-B8C0F1371F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31676" y="3261765"/>
                  <a:ext cx="591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E93384-2159-7EA6-A16D-9E4D14BBCEF0}"/>
                    </a:ext>
                  </a:extLst>
                </p14:cNvPr>
                <p14:cNvContentPartPr/>
                <p14:nvPr/>
              </p14:nvContentPartPr>
              <p14:xfrm>
                <a:off x="2657996" y="340072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E93384-2159-7EA6-A16D-9E4D14BBCEF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48996" y="339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C938EF-8AB7-AA30-2B02-9307FB390DB9}"/>
                    </a:ext>
                  </a:extLst>
                </p14:cNvPr>
                <p14:cNvContentPartPr/>
                <p14:nvPr/>
              </p14:nvContentPartPr>
              <p14:xfrm>
                <a:off x="2071556" y="3387765"/>
                <a:ext cx="299160" cy="46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C938EF-8AB7-AA30-2B02-9307FB390D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62916" y="3379125"/>
                  <a:ext cx="316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37F58E-8CA4-9883-E48C-35C19C8C4E4B}"/>
                    </a:ext>
                  </a:extLst>
                </p14:cNvPr>
                <p14:cNvContentPartPr/>
                <p14:nvPr/>
              </p14:nvContentPartPr>
              <p14:xfrm>
                <a:off x="2909636" y="3225765"/>
                <a:ext cx="1349280" cy="520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37F58E-8CA4-9883-E48C-35C19C8C4E4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00996" y="3217125"/>
                  <a:ext cx="13669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37D5A0-50D9-1DDC-8825-77ABCA9E0A74}"/>
                    </a:ext>
                  </a:extLst>
                </p14:cNvPr>
                <p14:cNvContentPartPr/>
                <p14:nvPr/>
              </p14:nvContentPartPr>
              <p14:xfrm>
                <a:off x="3737276" y="3292725"/>
                <a:ext cx="224640" cy="3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37D5A0-50D9-1DDC-8825-77ABCA9E0A7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28276" y="3284085"/>
                  <a:ext cx="242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92C0F0-0380-6854-B550-EEB598570A21}"/>
                    </a:ext>
                  </a:extLst>
                </p14:cNvPr>
                <p14:cNvContentPartPr/>
                <p14:nvPr/>
              </p14:nvContentPartPr>
              <p14:xfrm>
                <a:off x="4299956" y="3604845"/>
                <a:ext cx="75600" cy="12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92C0F0-0380-6854-B550-EEB598570A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90956" y="3595845"/>
                  <a:ext cx="9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48CAA0-9E8A-2F2A-5917-F9E7A9DBB6C4}"/>
                    </a:ext>
                  </a:extLst>
                </p14:cNvPr>
                <p14:cNvContentPartPr/>
                <p14:nvPr/>
              </p14:nvContentPartPr>
              <p14:xfrm>
                <a:off x="4600916" y="3386325"/>
                <a:ext cx="326160" cy="13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48CAA0-9E8A-2F2A-5917-F9E7A9DBB6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91916" y="3377325"/>
                  <a:ext cx="343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1D4EAB-F5EF-1BF4-E0E9-FD055A151D5C}"/>
                    </a:ext>
                  </a:extLst>
                </p14:cNvPr>
                <p14:cNvContentPartPr/>
                <p14:nvPr/>
              </p14:nvContentPartPr>
              <p14:xfrm>
                <a:off x="4776596" y="3377685"/>
                <a:ext cx="134280" cy="18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1D4EAB-F5EF-1BF4-E0E9-FD055A151D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7956" y="3368685"/>
                  <a:ext cx="151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EE5208-CEF2-C479-F46B-31ED3E842E88}"/>
                    </a:ext>
                  </a:extLst>
                </p14:cNvPr>
                <p14:cNvContentPartPr/>
                <p14:nvPr/>
              </p14:nvContentPartPr>
              <p14:xfrm>
                <a:off x="4967396" y="3362565"/>
                <a:ext cx="1042560" cy="28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EE5208-CEF2-C479-F46B-31ED3E842E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58396" y="3353565"/>
                  <a:ext cx="1060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4994D4-C1A8-D1B4-D3E1-51DD0D6DFE58}"/>
                    </a:ext>
                  </a:extLst>
                </p14:cNvPr>
                <p14:cNvContentPartPr/>
                <p14:nvPr/>
              </p14:nvContentPartPr>
              <p14:xfrm>
                <a:off x="5692076" y="326752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4994D4-C1A8-D1B4-D3E1-51DD0D6DFE5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83076" y="325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16B587-53F4-342F-9BD4-DA9178F8804D}"/>
                    </a:ext>
                  </a:extLst>
                </p14:cNvPr>
                <p14:cNvContentPartPr/>
                <p14:nvPr/>
              </p14:nvContentPartPr>
              <p14:xfrm>
                <a:off x="6170876" y="3383085"/>
                <a:ext cx="361440" cy="110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16B587-53F4-342F-9BD4-DA9178F880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61876" y="3374445"/>
                  <a:ext cx="379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57BE8EA-DD7F-0121-EA92-20C86523E508}"/>
                    </a:ext>
                  </a:extLst>
                </p14:cNvPr>
                <p14:cNvContentPartPr/>
                <p14:nvPr/>
              </p14:nvContentPartPr>
              <p14:xfrm>
                <a:off x="6338996" y="3272565"/>
                <a:ext cx="86040" cy="3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57BE8EA-DD7F-0121-EA92-20C86523E5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30356" y="3263565"/>
                  <a:ext cx="10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8FFDD6-F20C-A913-3DCC-2326471DAF54}"/>
                    </a:ext>
                  </a:extLst>
                </p14:cNvPr>
                <p14:cNvContentPartPr/>
                <p14:nvPr/>
              </p14:nvContentPartPr>
              <p14:xfrm>
                <a:off x="6822836" y="3369045"/>
                <a:ext cx="272880" cy="11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8FFDD6-F20C-A913-3DCC-2326471DAF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13836" y="3360045"/>
                  <a:ext cx="2905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766883-A0D5-3F7F-74BC-A5A60A728B16}"/>
              </a:ext>
            </a:extLst>
          </p:cNvPr>
          <p:cNvGrpSpPr/>
          <p:nvPr/>
        </p:nvGrpSpPr>
        <p:grpSpPr>
          <a:xfrm>
            <a:off x="1192436" y="3968445"/>
            <a:ext cx="1363680" cy="358560"/>
            <a:chOff x="1192436" y="3968445"/>
            <a:chExt cx="13636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75CCB3-E150-2028-A5B7-EC18A8F08C59}"/>
                    </a:ext>
                  </a:extLst>
                </p14:cNvPr>
                <p14:cNvContentPartPr/>
                <p14:nvPr/>
              </p14:nvContentPartPr>
              <p14:xfrm>
                <a:off x="1192436" y="3968445"/>
                <a:ext cx="420120" cy="12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75CCB3-E150-2028-A5B7-EC18A8F08C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83436" y="3959445"/>
                  <a:ext cx="437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C81E5B-B532-C02E-B787-A29EE5794D26}"/>
                    </a:ext>
                  </a:extLst>
                </p14:cNvPr>
                <p14:cNvContentPartPr/>
                <p14:nvPr/>
              </p14:nvContentPartPr>
              <p14:xfrm>
                <a:off x="1311956" y="4013085"/>
                <a:ext cx="99720" cy="290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C81E5B-B532-C02E-B787-A29EE5794D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02956" y="4004445"/>
                  <a:ext cx="117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967F46C-EE02-3CF2-165D-DDA1305C4515}"/>
                    </a:ext>
                  </a:extLst>
                </p14:cNvPr>
                <p14:cNvContentPartPr/>
                <p14:nvPr/>
              </p14:nvContentPartPr>
              <p14:xfrm>
                <a:off x="1264796" y="4171485"/>
                <a:ext cx="231120" cy="9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967F46C-EE02-3CF2-165D-DDA1305C45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56156" y="4162485"/>
                  <a:ext cx="24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C38031-DE12-4D1E-071D-0DA3C2CAEA44}"/>
                    </a:ext>
                  </a:extLst>
                </p14:cNvPr>
                <p14:cNvContentPartPr/>
                <p14:nvPr/>
              </p14:nvContentPartPr>
              <p14:xfrm>
                <a:off x="1567556" y="4149525"/>
                <a:ext cx="988560" cy="177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C38031-DE12-4D1E-071D-0DA3C2CAEA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58916" y="4140525"/>
                  <a:ext cx="100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639E313-733A-A8CD-A50B-3A047C684694}"/>
                    </a:ext>
                  </a:extLst>
                </p14:cNvPr>
                <p14:cNvContentPartPr/>
                <p14:nvPr/>
              </p14:nvContentPartPr>
              <p14:xfrm>
                <a:off x="2207276" y="4014525"/>
                <a:ext cx="28080" cy="2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639E313-733A-A8CD-A50B-3A047C6846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98636" y="4005885"/>
                  <a:ext cx="457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A21D472-827E-5EB0-DA8F-9ADC32FB3706}"/>
              </a:ext>
            </a:extLst>
          </p:cNvPr>
          <p:cNvGrpSpPr/>
          <p:nvPr/>
        </p:nvGrpSpPr>
        <p:grpSpPr>
          <a:xfrm>
            <a:off x="2724596" y="3920565"/>
            <a:ext cx="1391400" cy="370080"/>
            <a:chOff x="2724596" y="3920565"/>
            <a:chExt cx="13914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EE5B0E-065E-96F5-7BC3-71D48168BC7D}"/>
                    </a:ext>
                  </a:extLst>
                </p14:cNvPr>
                <p14:cNvContentPartPr/>
                <p14:nvPr/>
              </p14:nvContentPartPr>
              <p14:xfrm>
                <a:off x="2724596" y="4045845"/>
                <a:ext cx="1197000" cy="244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EE5B0E-065E-96F5-7BC3-71D48168BC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15956" y="4036845"/>
                  <a:ext cx="1214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BBB9B3-F612-04EE-1083-106B352BF8B1}"/>
                    </a:ext>
                  </a:extLst>
                </p14:cNvPr>
                <p14:cNvContentPartPr/>
                <p14:nvPr/>
              </p14:nvContentPartPr>
              <p14:xfrm>
                <a:off x="3507956" y="3920565"/>
                <a:ext cx="2124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BBB9B3-F612-04EE-1083-106B352BF8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9316" y="3911925"/>
                  <a:ext cx="3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E74D5B-FE27-4782-EFB8-A502C9820565}"/>
                    </a:ext>
                  </a:extLst>
                </p14:cNvPr>
                <p14:cNvContentPartPr/>
                <p14:nvPr/>
              </p14:nvContentPartPr>
              <p14:xfrm>
                <a:off x="4056596" y="4216845"/>
                <a:ext cx="59400" cy="32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E74D5B-FE27-4782-EFB8-A502C98205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7596" y="4208205"/>
                  <a:ext cx="770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9CC12FA-B1FF-3F7A-626B-03DD3145970A}"/>
              </a:ext>
            </a:extLst>
          </p:cNvPr>
          <p:cNvGrpSpPr/>
          <p:nvPr/>
        </p:nvGrpSpPr>
        <p:grpSpPr>
          <a:xfrm>
            <a:off x="643076" y="4728405"/>
            <a:ext cx="1534680" cy="791640"/>
            <a:chOff x="643076" y="4728405"/>
            <a:chExt cx="153468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78C479-8110-C4D7-D906-E5553481AA2B}"/>
                    </a:ext>
                  </a:extLst>
                </p14:cNvPr>
                <p14:cNvContentPartPr/>
                <p14:nvPr/>
              </p14:nvContentPartPr>
              <p14:xfrm>
                <a:off x="643076" y="5031525"/>
                <a:ext cx="198360" cy="230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78C479-8110-C4D7-D906-E5553481AA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4436" y="5022885"/>
                  <a:ext cx="216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5BF366-58E0-C570-FE76-132697C73DAA}"/>
                    </a:ext>
                  </a:extLst>
                </p14:cNvPr>
                <p14:cNvContentPartPr/>
                <p14:nvPr/>
              </p14:nvContentPartPr>
              <p14:xfrm>
                <a:off x="1058156" y="5046285"/>
                <a:ext cx="248760" cy="45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5BF366-58E0-C570-FE76-132697C73DA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9156" y="5037645"/>
                  <a:ext cx="266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493E3E-1B78-7381-EE22-939555CFF5C3}"/>
                    </a:ext>
                  </a:extLst>
                </p14:cNvPr>
                <p14:cNvContentPartPr/>
                <p14:nvPr/>
              </p14:nvContentPartPr>
              <p14:xfrm>
                <a:off x="1079396" y="5154285"/>
                <a:ext cx="208080" cy="29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493E3E-1B78-7381-EE22-939555CFF5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0756" y="5145645"/>
                  <a:ext cx="22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1012BC-5E0C-99A4-83AB-DDF63F42820F}"/>
                    </a:ext>
                  </a:extLst>
                </p14:cNvPr>
                <p14:cNvContentPartPr/>
                <p14:nvPr/>
              </p14:nvContentPartPr>
              <p14:xfrm>
                <a:off x="1484036" y="5013885"/>
                <a:ext cx="145440" cy="233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1012BC-5E0C-99A4-83AB-DDF63F42820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75036" y="5004885"/>
                  <a:ext cx="163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7ED440-E832-F22A-83E2-7DA227FD4FDB}"/>
                    </a:ext>
                  </a:extLst>
                </p14:cNvPr>
                <p14:cNvContentPartPr/>
                <p14:nvPr/>
              </p14:nvContentPartPr>
              <p14:xfrm>
                <a:off x="1712276" y="5200725"/>
                <a:ext cx="119520" cy="12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7ED440-E832-F22A-83E2-7DA227FD4F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03636" y="5192085"/>
                  <a:ext cx="137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520282-E3C6-33BB-542F-51E3363D78FA}"/>
                    </a:ext>
                  </a:extLst>
                </p14:cNvPr>
                <p14:cNvContentPartPr/>
                <p14:nvPr/>
              </p14:nvContentPartPr>
              <p14:xfrm>
                <a:off x="1932236" y="4728405"/>
                <a:ext cx="245520" cy="791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520282-E3C6-33BB-542F-51E3363D78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23236" y="4719765"/>
                  <a:ext cx="263160" cy="80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BBE4ADA-5B25-4DEB-71BE-0787D743B0E1}"/>
              </a:ext>
            </a:extLst>
          </p:cNvPr>
          <p:cNvGrpSpPr/>
          <p:nvPr/>
        </p:nvGrpSpPr>
        <p:grpSpPr>
          <a:xfrm>
            <a:off x="2193236" y="4665405"/>
            <a:ext cx="583560" cy="946080"/>
            <a:chOff x="2193236" y="4665405"/>
            <a:chExt cx="583560" cy="9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7D10F1-4058-73B2-4167-06537563C4D8}"/>
                    </a:ext>
                  </a:extLst>
                </p14:cNvPr>
                <p14:cNvContentPartPr/>
                <p14:nvPr/>
              </p14:nvContentPartPr>
              <p14:xfrm>
                <a:off x="2244356" y="4830645"/>
                <a:ext cx="352440" cy="2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7D10F1-4058-73B2-4167-06537563C4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35356" y="4822005"/>
                  <a:ext cx="370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3B1542-3CF5-B2E2-1AC6-33C566CF5B94}"/>
                    </a:ext>
                  </a:extLst>
                </p14:cNvPr>
                <p14:cNvContentPartPr/>
                <p14:nvPr/>
              </p14:nvContentPartPr>
              <p14:xfrm>
                <a:off x="2227076" y="5237085"/>
                <a:ext cx="382320" cy="73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3B1542-3CF5-B2E2-1AC6-33C566CF5B9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18076" y="5228085"/>
                  <a:ext cx="39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20A1792-A1E1-7823-A4D4-272EE23D7719}"/>
                    </a:ext>
                  </a:extLst>
                </p14:cNvPr>
                <p14:cNvContentPartPr/>
                <p14:nvPr/>
              </p14:nvContentPartPr>
              <p14:xfrm>
                <a:off x="2193236" y="4859805"/>
                <a:ext cx="193680" cy="407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20A1792-A1E1-7823-A4D4-272EE23D771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84236" y="4851165"/>
                  <a:ext cx="211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F62664-D70F-76A8-6B90-288B046989D2}"/>
                    </a:ext>
                  </a:extLst>
                </p14:cNvPr>
                <p14:cNvContentPartPr/>
                <p14:nvPr/>
              </p14:nvContentPartPr>
              <p14:xfrm>
                <a:off x="2237876" y="5405925"/>
                <a:ext cx="175320" cy="205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F62664-D70F-76A8-6B90-288B046989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28876" y="5397285"/>
                  <a:ext cx="192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4099FD9-1846-DA04-8851-CD00C1681664}"/>
                    </a:ext>
                  </a:extLst>
                </p14:cNvPr>
                <p14:cNvContentPartPr/>
                <p14:nvPr/>
              </p14:nvContentPartPr>
              <p14:xfrm>
                <a:off x="2475836" y="5437245"/>
                <a:ext cx="124920" cy="4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4099FD9-1846-DA04-8851-CD00C168166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66836" y="5428245"/>
                  <a:ext cx="14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344510-4FD4-4EAF-1000-85512C9FDFA2}"/>
                    </a:ext>
                  </a:extLst>
                </p14:cNvPr>
                <p14:cNvContentPartPr/>
                <p14:nvPr/>
              </p14:nvContentPartPr>
              <p14:xfrm>
                <a:off x="2463596" y="5488005"/>
                <a:ext cx="148680" cy="5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344510-4FD4-4EAF-1000-85512C9FDFA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54596" y="5479365"/>
                  <a:ext cx="16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F80E5F-18FD-F11F-D039-CDF771A85360}"/>
                    </a:ext>
                  </a:extLst>
                </p14:cNvPr>
                <p14:cNvContentPartPr/>
                <p14:nvPr/>
              </p14:nvContentPartPr>
              <p14:xfrm>
                <a:off x="2651876" y="5417805"/>
                <a:ext cx="124920" cy="10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F80E5F-18FD-F11F-D039-CDF771A853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43236" y="5408805"/>
                  <a:ext cx="142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BA99347-BBF2-4878-84DE-C64C3946DE6F}"/>
                    </a:ext>
                  </a:extLst>
                </p14:cNvPr>
                <p14:cNvContentPartPr/>
                <p14:nvPr/>
              </p14:nvContentPartPr>
              <p14:xfrm>
                <a:off x="2314556" y="4665405"/>
                <a:ext cx="195120" cy="115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BA99347-BBF2-4878-84DE-C64C3946DE6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05916" y="4656765"/>
                  <a:ext cx="2127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7629EE0-12EC-997D-3CCE-D313ECD24526}"/>
              </a:ext>
            </a:extLst>
          </p:cNvPr>
          <p:cNvGrpSpPr/>
          <p:nvPr/>
        </p:nvGrpSpPr>
        <p:grpSpPr>
          <a:xfrm>
            <a:off x="2997116" y="4977885"/>
            <a:ext cx="918000" cy="420480"/>
            <a:chOff x="2997116" y="4977885"/>
            <a:chExt cx="9180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7C7DF9C-7E53-6676-DCEA-42489A7C1943}"/>
                    </a:ext>
                  </a:extLst>
                </p14:cNvPr>
                <p14:cNvContentPartPr/>
                <p14:nvPr/>
              </p14:nvContentPartPr>
              <p14:xfrm>
                <a:off x="2997116" y="4990485"/>
                <a:ext cx="212040" cy="144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7C7DF9C-7E53-6676-DCEA-42489A7C19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88476" y="4981485"/>
                  <a:ext cx="229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B2A7A6E-F00D-1BB2-B846-7DCE09407172}"/>
                    </a:ext>
                  </a:extLst>
                </p14:cNvPr>
                <p14:cNvContentPartPr/>
                <p14:nvPr/>
              </p14:nvContentPartPr>
              <p14:xfrm>
                <a:off x="3144716" y="5211885"/>
                <a:ext cx="192600" cy="18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B2A7A6E-F00D-1BB2-B846-7DCE094071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35716" y="5203245"/>
                  <a:ext cx="21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48AC25-CB7C-2E80-B77D-E91666E683E0}"/>
                    </a:ext>
                  </a:extLst>
                </p14:cNvPr>
                <p14:cNvContentPartPr/>
                <p14:nvPr/>
              </p14:nvContentPartPr>
              <p14:xfrm>
                <a:off x="3498956" y="4977885"/>
                <a:ext cx="416160" cy="166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48AC25-CB7C-2E80-B77D-E91666E683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9956" y="4968885"/>
                  <a:ext cx="4338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3983FF7-1D4E-887E-A632-CBF1872F32C3}"/>
                  </a:ext>
                </a:extLst>
              </p14:cNvPr>
              <p14:cNvContentPartPr/>
              <p14:nvPr/>
            </p14:nvContentPartPr>
            <p14:xfrm>
              <a:off x="3924116" y="4634805"/>
              <a:ext cx="136080" cy="856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3983FF7-1D4E-887E-A632-CBF1872F32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915116" y="4626165"/>
                <a:ext cx="153720" cy="87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11CD61F-C002-D8D8-18FC-56EC51A9C5B2}"/>
              </a:ext>
            </a:extLst>
          </p:cNvPr>
          <p:cNvGrpSpPr/>
          <p:nvPr/>
        </p:nvGrpSpPr>
        <p:grpSpPr>
          <a:xfrm>
            <a:off x="4103756" y="4555245"/>
            <a:ext cx="1470960" cy="979920"/>
            <a:chOff x="4103756" y="4555245"/>
            <a:chExt cx="1470960" cy="9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4EC4E78-C500-E8AE-4E5F-503D9CFCA82E}"/>
                    </a:ext>
                  </a:extLst>
                </p14:cNvPr>
                <p14:cNvContentPartPr/>
                <p14:nvPr/>
              </p14:nvContentPartPr>
              <p14:xfrm>
                <a:off x="4222916" y="4685565"/>
                <a:ext cx="107640" cy="21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4EC4E78-C500-E8AE-4E5F-503D9CFCA8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13916" y="4676925"/>
                  <a:ext cx="125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32530F-E876-315C-F84C-7912A54366BE}"/>
                    </a:ext>
                  </a:extLst>
                </p14:cNvPr>
                <p14:cNvContentPartPr/>
                <p14:nvPr/>
              </p14:nvContentPartPr>
              <p14:xfrm>
                <a:off x="4413716" y="4721925"/>
                <a:ext cx="34200" cy="10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32530F-E876-315C-F84C-7912A54366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04716" y="4713285"/>
                  <a:ext cx="5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8245E1-0364-D74F-47F8-A560C4CE6B1C}"/>
                    </a:ext>
                  </a:extLst>
                </p14:cNvPr>
                <p14:cNvContentPartPr/>
                <p14:nvPr/>
              </p14:nvContentPartPr>
              <p14:xfrm>
                <a:off x="4388156" y="4758645"/>
                <a:ext cx="123840" cy="55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8245E1-0364-D74F-47F8-A560C4CE6B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79516" y="4749645"/>
                  <a:ext cx="141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C22B298-DF47-2BA0-4BB3-CC52E38D9268}"/>
                    </a:ext>
                  </a:extLst>
                </p14:cNvPr>
                <p14:cNvContentPartPr/>
                <p14:nvPr/>
              </p14:nvContentPartPr>
              <p14:xfrm>
                <a:off x="4583276" y="4663245"/>
                <a:ext cx="31680" cy="9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C22B298-DF47-2BA0-4BB3-CC52E38D92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74636" y="4654245"/>
                  <a:ext cx="49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45C027-0517-F77A-4DE2-995096AEF903}"/>
                    </a:ext>
                  </a:extLst>
                </p14:cNvPr>
                <p14:cNvContentPartPr/>
                <p14:nvPr/>
              </p14:nvContentPartPr>
              <p14:xfrm>
                <a:off x="4549076" y="4782045"/>
                <a:ext cx="143280" cy="27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45C027-0517-F77A-4DE2-995096AEF90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40076" y="4773405"/>
                  <a:ext cx="16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F46A5C3-3777-9F9C-AAB2-F0FF4C7CAFEC}"/>
                    </a:ext>
                  </a:extLst>
                </p14:cNvPr>
                <p14:cNvContentPartPr/>
                <p14:nvPr/>
              </p14:nvContentPartPr>
              <p14:xfrm>
                <a:off x="4575356" y="4844685"/>
                <a:ext cx="119520" cy="91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F46A5C3-3777-9F9C-AAB2-F0FF4C7CAF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66716" y="4836045"/>
                  <a:ext cx="137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AB8A75-4DC2-5665-6AB2-03FE4921EFDB}"/>
                    </a:ext>
                  </a:extLst>
                </p14:cNvPr>
                <p14:cNvContentPartPr/>
                <p14:nvPr/>
              </p14:nvContentPartPr>
              <p14:xfrm>
                <a:off x="4110236" y="4651005"/>
                <a:ext cx="151560" cy="334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AB8A75-4DC2-5665-6AB2-03FE4921EFD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01596" y="4642005"/>
                  <a:ext cx="169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836407-DAC4-2C1C-A2B0-772023DADD21}"/>
                    </a:ext>
                  </a:extLst>
                </p14:cNvPr>
                <p14:cNvContentPartPr/>
                <p14:nvPr/>
              </p14:nvContentPartPr>
              <p14:xfrm>
                <a:off x="4698116" y="4595565"/>
                <a:ext cx="131040" cy="353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836407-DAC4-2C1C-A2B0-772023DADD2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9116" y="4586925"/>
                  <a:ext cx="148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80724C-9484-CE7B-935B-9A7D2780DCF5}"/>
                    </a:ext>
                  </a:extLst>
                </p14:cNvPr>
                <p14:cNvContentPartPr/>
                <p14:nvPr/>
              </p14:nvContentPartPr>
              <p14:xfrm>
                <a:off x="4959116" y="4804725"/>
                <a:ext cx="14400" cy="137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80724C-9484-CE7B-935B-9A7D2780DC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50476" y="4795725"/>
                  <a:ext cx="3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B2BA747-A8F0-8521-2D01-33D5DFB9D294}"/>
                    </a:ext>
                  </a:extLst>
                </p14:cNvPr>
                <p14:cNvContentPartPr/>
                <p14:nvPr/>
              </p14:nvContentPartPr>
              <p14:xfrm>
                <a:off x="5041916" y="4802565"/>
                <a:ext cx="39240" cy="12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B2BA747-A8F0-8521-2D01-33D5DFB9D2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32916" y="4793565"/>
                  <a:ext cx="5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F47CE2-52A5-536F-D4FC-F2A9C22BEC51}"/>
                    </a:ext>
                  </a:extLst>
                </p14:cNvPr>
                <p14:cNvContentPartPr/>
                <p14:nvPr/>
              </p14:nvContentPartPr>
              <p14:xfrm>
                <a:off x="4918436" y="4745325"/>
                <a:ext cx="204480" cy="74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F47CE2-52A5-536F-D4FC-F2A9C22BEC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09796" y="4736325"/>
                  <a:ext cx="222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BA15BA4-897A-1563-129A-C6341FFBCA85}"/>
                    </a:ext>
                  </a:extLst>
                </p14:cNvPr>
                <p14:cNvContentPartPr/>
                <p14:nvPr/>
              </p14:nvContentPartPr>
              <p14:xfrm>
                <a:off x="5202116" y="4778805"/>
                <a:ext cx="148680" cy="134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BA15BA4-897A-1563-129A-C6341FFBCA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93476" y="4770165"/>
                  <a:ext cx="166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279BCE5-5B19-A43A-BD06-A380DFB3E729}"/>
                    </a:ext>
                  </a:extLst>
                </p14:cNvPr>
                <p14:cNvContentPartPr/>
                <p14:nvPr/>
              </p14:nvContentPartPr>
              <p14:xfrm>
                <a:off x="5201396" y="4802565"/>
                <a:ext cx="219600" cy="178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279BCE5-5B19-A43A-BD06-A380DFB3E7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92396" y="4793565"/>
                  <a:ext cx="237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4E65425-E4A4-4E1A-C2E7-5E8D5ABB29A2}"/>
                    </a:ext>
                  </a:extLst>
                </p14:cNvPr>
                <p14:cNvContentPartPr/>
                <p14:nvPr/>
              </p14:nvContentPartPr>
              <p14:xfrm>
                <a:off x="4103756" y="5034045"/>
                <a:ext cx="1256400" cy="79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4E65425-E4A4-4E1A-C2E7-5E8D5ABB29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95116" y="5025405"/>
                  <a:ext cx="1274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4F4EBD-0251-72B1-B545-A5E832397D95}"/>
                    </a:ext>
                  </a:extLst>
                </p14:cNvPr>
                <p14:cNvContentPartPr/>
                <p14:nvPr/>
              </p14:nvContentPartPr>
              <p14:xfrm>
                <a:off x="4503716" y="5230605"/>
                <a:ext cx="295920" cy="247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4F4EBD-0251-72B1-B545-A5E832397D9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94716" y="5221605"/>
                  <a:ext cx="313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339F4E-6AFA-0EFA-6BBB-116965186823}"/>
                    </a:ext>
                  </a:extLst>
                </p14:cNvPr>
                <p14:cNvContentPartPr/>
                <p14:nvPr/>
              </p14:nvContentPartPr>
              <p14:xfrm>
                <a:off x="5435756" y="4555245"/>
                <a:ext cx="138960" cy="979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339F4E-6AFA-0EFA-6BBB-1169651868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27116" y="4546245"/>
                  <a:ext cx="156600" cy="9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1F01763-B8B5-96A0-237F-EF646DF52F49}"/>
              </a:ext>
            </a:extLst>
          </p:cNvPr>
          <p:cNvGrpSpPr/>
          <p:nvPr/>
        </p:nvGrpSpPr>
        <p:grpSpPr>
          <a:xfrm>
            <a:off x="5760116" y="4330965"/>
            <a:ext cx="2779200" cy="1266120"/>
            <a:chOff x="5760116" y="4330965"/>
            <a:chExt cx="2779200" cy="12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280CBD0-103C-7914-773A-2C18D5851A9B}"/>
                    </a:ext>
                  </a:extLst>
                </p14:cNvPr>
                <p14:cNvContentPartPr/>
                <p14:nvPr/>
              </p14:nvContentPartPr>
              <p14:xfrm>
                <a:off x="5823836" y="4882845"/>
                <a:ext cx="20520" cy="15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280CBD0-103C-7914-773A-2C18D5851A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15196" y="4874205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6BFC2D2-0FF1-3C22-B54A-CB18896C10AF}"/>
                    </a:ext>
                  </a:extLst>
                </p14:cNvPr>
                <p14:cNvContentPartPr/>
                <p14:nvPr/>
              </p14:nvContentPartPr>
              <p14:xfrm>
                <a:off x="5760116" y="4954845"/>
                <a:ext cx="204120" cy="1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6BFC2D2-0FF1-3C22-B54A-CB18896C10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51476" y="4946205"/>
                  <a:ext cx="221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F509EE-789F-D9D6-A859-A879CD003D6E}"/>
                    </a:ext>
                  </a:extLst>
                </p14:cNvPr>
                <p14:cNvContentPartPr/>
                <p14:nvPr/>
              </p14:nvContentPartPr>
              <p14:xfrm>
                <a:off x="6101756" y="4620405"/>
                <a:ext cx="392760" cy="527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F509EE-789F-D9D6-A859-A879CD003D6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93116" y="4611405"/>
                  <a:ext cx="4104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1DB91E-05C5-0021-9D2D-4B9090E9E5EF}"/>
                    </a:ext>
                  </a:extLst>
                </p14:cNvPr>
                <p14:cNvContentPartPr/>
                <p14:nvPr/>
              </p14:nvContentPartPr>
              <p14:xfrm>
                <a:off x="6022916" y="5363805"/>
                <a:ext cx="223200" cy="120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1DB91E-05C5-0021-9D2D-4B9090E9E5E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13916" y="5355165"/>
                  <a:ext cx="240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BBB635E-AACE-0129-621F-337C56DE2617}"/>
                    </a:ext>
                  </a:extLst>
                </p14:cNvPr>
                <p14:cNvContentPartPr/>
                <p14:nvPr/>
              </p14:nvContentPartPr>
              <p14:xfrm>
                <a:off x="6345476" y="5340765"/>
                <a:ext cx="14616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BBB635E-AACE-0129-621F-337C56DE261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36836" y="5331765"/>
                  <a:ext cx="163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E7135D6-72EE-04C7-5C9D-CE60A1A7A547}"/>
                    </a:ext>
                  </a:extLst>
                </p14:cNvPr>
                <p14:cNvContentPartPr/>
                <p14:nvPr/>
              </p14:nvContentPartPr>
              <p14:xfrm>
                <a:off x="6333956" y="5412405"/>
                <a:ext cx="131760" cy="4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E7135D6-72EE-04C7-5C9D-CE60A1A7A5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5316" y="5403405"/>
                  <a:ext cx="14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55D9BE-952B-430D-8DC2-8AAEC64B1E57}"/>
                    </a:ext>
                  </a:extLst>
                </p14:cNvPr>
                <p14:cNvContentPartPr/>
                <p14:nvPr/>
              </p14:nvContentPartPr>
              <p14:xfrm>
                <a:off x="6571196" y="5287845"/>
                <a:ext cx="4680" cy="173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55D9BE-952B-430D-8DC2-8AAEC64B1E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62556" y="5278845"/>
                  <a:ext cx="2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4D5B1D2-6325-10FE-D459-53F133D30BFD}"/>
                    </a:ext>
                  </a:extLst>
                </p14:cNvPr>
                <p14:cNvContentPartPr/>
                <p14:nvPr/>
              </p14:nvContentPartPr>
              <p14:xfrm>
                <a:off x="6161156" y="4386045"/>
                <a:ext cx="205200" cy="145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4D5B1D2-6325-10FE-D459-53F133D30B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52516" y="4377405"/>
                  <a:ext cx="22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070B80-AD27-6ECE-D784-78C6E5249094}"/>
                    </a:ext>
                  </a:extLst>
                </p14:cNvPr>
                <p14:cNvContentPartPr/>
                <p14:nvPr/>
              </p14:nvContentPartPr>
              <p14:xfrm>
                <a:off x="6648236" y="4671885"/>
                <a:ext cx="126360" cy="292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070B80-AD27-6ECE-D784-78C6E52490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39236" y="4663245"/>
                  <a:ext cx="144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732AF9-7F34-A0B9-5020-568FB18E1BC2}"/>
                    </a:ext>
                  </a:extLst>
                </p14:cNvPr>
                <p14:cNvContentPartPr/>
                <p14:nvPr/>
              </p14:nvContentPartPr>
              <p14:xfrm>
                <a:off x="6829676" y="4991205"/>
                <a:ext cx="170280" cy="11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732AF9-7F34-A0B9-5020-568FB18E1B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20676" y="4982205"/>
                  <a:ext cx="187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961BB3E-84D8-B215-4B53-93488038001C}"/>
                    </a:ext>
                  </a:extLst>
                </p14:cNvPr>
                <p14:cNvContentPartPr/>
                <p14:nvPr/>
              </p14:nvContentPartPr>
              <p14:xfrm>
                <a:off x="7068356" y="4736325"/>
                <a:ext cx="154800" cy="216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961BB3E-84D8-B215-4B53-9348803800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59356" y="4727325"/>
                  <a:ext cx="17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848A397-05C2-B1FB-39ED-A2E4B79478C4}"/>
                    </a:ext>
                  </a:extLst>
                </p14:cNvPr>
                <p14:cNvContentPartPr/>
                <p14:nvPr/>
              </p14:nvContentPartPr>
              <p14:xfrm>
                <a:off x="7313876" y="4816965"/>
                <a:ext cx="12960" cy="89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848A397-05C2-B1FB-39ED-A2E4B79478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04876" y="4808325"/>
                  <a:ext cx="30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22A1DAF-D1D4-29C4-420F-472E9E17374C}"/>
                    </a:ext>
                  </a:extLst>
                </p14:cNvPr>
                <p14:cNvContentPartPr/>
                <p14:nvPr/>
              </p14:nvContentPartPr>
              <p14:xfrm>
                <a:off x="7305596" y="4686285"/>
                <a:ext cx="9000" cy="31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22A1DAF-D1D4-29C4-420F-472E9E1737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96596" y="4677645"/>
                  <a:ext cx="26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1CBA8E-B21B-11B9-3A4D-6802E17F0EB0}"/>
                    </a:ext>
                  </a:extLst>
                </p14:cNvPr>
                <p14:cNvContentPartPr/>
                <p14:nvPr/>
              </p14:nvContentPartPr>
              <p14:xfrm>
                <a:off x="7401356" y="4809045"/>
                <a:ext cx="91080" cy="116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1CBA8E-B21B-11B9-3A4D-6802E17F0EB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92356" y="4800045"/>
                  <a:ext cx="10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A914C03-1EF3-29FE-098F-618B3FB78361}"/>
                    </a:ext>
                  </a:extLst>
                </p14:cNvPr>
                <p14:cNvContentPartPr/>
                <p14:nvPr/>
              </p14:nvContentPartPr>
              <p14:xfrm>
                <a:off x="7656596" y="4685925"/>
                <a:ext cx="185400" cy="150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A914C03-1EF3-29FE-098F-618B3FB7836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47956" y="4677285"/>
                  <a:ext cx="20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F63D0B5-C6C8-EFAD-8458-F2BC392FBA24}"/>
                    </a:ext>
                  </a:extLst>
                </p14:cNvPr>
                <p14:cNvContentPartPr/>
                <p14:nvPr/>
              </p14:nvContentPartPr>
              <p14:xfrm>
                <a:off x="7953956" y="4701765"/>
                <a:ext cx="10800" cy="108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F63D0B5-C6C8-EFAD-8458-F2BC392FBA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45316" y="4692765"/>
                  <a:ext cx="28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BB6172-47E7-93AC-6F24-FC3EC5F59463}"/>
                    </a:ext>
                  </a:extLst>
                </p14:cNvPr>
                <p14:cNvContentPartPr/>
                <p14:nvPr/>
              </p14:nvContentPartPr>
              <p14:xfrm>
                <a:off x="8020916" y="4677645"/>
                <a:ext cx="13320" cy="142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BB6172-47E7-93AC-6F24-FC3EC5F594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11916" y="4669005"/>
                  <a:ext cx="3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84F759-7F93-2FD9-24CA-039D9A8AC899}"/>
                    </a:ext>
                  </a:extLst>
                </p14:cNvPr>
                <p14:cNvContentPartPr/>
                <p14:nvPr/>
              </p14:nvContentPartPr>
              <p14:xfrm>
                <a:off x="7911116" y="4645965"/>
                <a:ext cx="197640" cy="79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84F759-7F93-2FD9-24CA-039D9A8AC8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02476" y="4637325"/>
                  <a:ext cx="21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1DDA5E-1B9D-8004-A4D8-50FCC66D7B95}"/>
                    </a:ext>
                  </a:extLst>
                </p14:cNvPr>
                <p14:cNvContentPartPr/>
                <p14:nvPr/>
              </p14:nvContentPartPr>
              <p14:xfrm>
                <a:off x="8156996" y="4672965"/>
                <a:ext cx="118080" cy="112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1DDA5E-1B9D-8004-A4D8-50FCC66D7B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48356" y="4664325"/>
                  <a:ext cx="13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3432E5-7807-2A42-22B6-CBDB7DC48711}"/>
                    </a:ext>
                  </a:extLst>
                </p14:cNvPr>
                <p14:cNvContentPartPr/>
                <p14:nvPr/>
              </p14:nvContentPartPr>
              <p14:xfrm>
                <a:off x="8119556" y="4654605"/>
                <a:ext cx="209160" cy="173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3432E5-7807-2A42-22B6-CBDB7DC4871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10556" y="4645605"/>
                  <a:ext cx="22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1005020-A418-CF5E-970D-FC48EE991135}"/>
                    </a:ext>
                  </a:extLst>
                </p14:cNvPr>
                <p14:cNvContentPartPr/>
                <p14:nvPr/>
              </p14:nvContentPartPr>
              <p14:xfrm>
                <a:off x="7650836" y="4864485"/>
                <a:ext cx="732240" cy="84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1005020-A418-CF5E-970D-FC48EE9911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41836" y="4855485"/>
                  <a:ext cx="74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1C99F0-A524-63EB-6BFD-C7D62E56F2E3}"/>
                    </a:ext>
                  </a:extLst>
                </p14:cNvPr>
                <p14:cNvContentPartPr/>
                <p14:nvPr/>
              </p14:nvContentPartPr>
              <p14:xfrm>
                <a:off x="7911836" y="4988685"/>
                <a:ext cx="176040" cy="178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1C99F0-A524-63EB-6BFD-C7D62E56F2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3196" y="4980045"/>
                  <a:ext cx="193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08B3C0-1D54-FEB1-086E-E31363B7DEBC}"/>
                    </a:ext>
                  </a:extLst>
                </p14:cNvPr>
                <p14:cNvContentPartPr/>
                <p14:nvPr/>
              </p14:nvContentPartPr>
              <p14:xfrm>
                <a:off x="7562276" y="4601685"/>
                <a:ext cx="129600" cy="639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08B3C0-1D54-FEB1-086E-E31363B7DE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53636" y="4592685"/>
                  <a:ext cx="1472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9A16067-0BA5-7397-2A2A-FA7BDBCF358C}"/>
                    </a:ext>
                  </a:extLst>
                </p14:cNvPr>
                <p14:cNvContentPartPr/>
                <p14:nvPr/>
              </p14:nvContentPartPr>
              <p14:xfrm>
                <a:off x="8232956" y="4534005"/>
                <a:ext cx="167400" cy="815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A16067-0BA5-7397-2A2A-FA7BDBCF358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24316" y="4525365"/>
                  <a:ext cx="18504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EA23B3F-E389-9E29-B478-D22465DDE1A1}"/>
                    </a:ext>
                  </a:extLst>
                </p14:cNvPr>
                <p14:cNvContentPartPr/>
                <p14:nvPr/>
              </p14:nvContentPartPr>
              <p14:xfrm>
                <a:off x="8175356" y="4330965"/>
                <a:ext cx="363960" cy="126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EA23B3F-E389-9E29-B478-D22465DDE1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66356" y="4321965"/>
                  <a:ext cx="381600" cy="12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73608A5-0C4F-ACC4-942E-FD9A34EB413B}"/>
              </a:ext>
            </a:extLst>
          </p:cNvPr>
          <p:cNvGrpSpPr/>
          <p:nvPr/>
        </p:nvGrpSpPr>
        <p:grpSpPr>
          <a:xfrm>
            <a:off x="3616316" y="5093085"/>
            <a:ext cx="4124160" cy="1022400"/>
            <a:chOff x="3616316" y="5093085"/>
            <a:chExt cx="4124160" cy="10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390514-31DA-D739-F03E-94B432E18707}"/>
                    </a:ext>
                  </a:extLst>
                </p14:cNvPr>
                <p14:cNvContentPartPr/>
                <p14:nvPr/>
              </p14:nvContentPartPr>
              <p14:xfrm>
                <a:off x="4318676" y="5826045"/>
                <a:ext cx="122400" cy="220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390514-31DA-D739-F03E-94B432E1870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10036" y="5817045"/>
                  <a:ext cx="14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38A1962-9C57-5826-5D79-C3A6792702CD}"/>
                    </a:ext>
                  </a:extLst>
                </p14:cNvPr>
                <p14:cNvContentPartPr/>
                <p14:nvPr/>
              </p14:nvContentPartPr>
              <p14:xfrm>
                <a:off x="4472036" y="5735685"/>
                <a:ext cx="480240" cy="312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38A1962-9C57-5826-5D79-C3A6792702C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63036" y="5727045"/>
                  <a:ext cx="497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767534-A13F-1595-F15B-8F7FD50E4236}"/>
                    </a:ext>
                  </a:extLst>
                </p14:cNvPr>
                <p14:cNvContentPartPr/>
                <p14:nvPr/>
              </p14:nvContentPartPr>
              <p14:xfrm>
                <a:off x="4583996" y="5840085"/>
                <a:ext cx="284760" cy="35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767534-A13F-1595-F15B-8F7FD50E423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75356" y="5831445"/>
                  <a:ext cx="302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AA7B245-C961-3540-2BCC-D46EDAA702D8}"/>
                    </a:ext>
                  </a:extLst>
                </p14:cNvPr>
                <p14:cNvContentPartPr/>
                <p14:nvPr/>
              </p14:nvContentPartPr>
              <p14:xfrm>
                <a:off x="5076836" y="5901285"/>
                <a:ext cx="637920" cy="214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AA7B245-C961-3540-2BCC-D46EDAA702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68196" y="5892285"/>
                  <a:ext cx="65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9BA60CC-09B0-6A87-D7DD-0AD78419E0D2}"/>
                    </a:ext>
                  </a:extLst>
                </p14:cNvPr>
                <p14:cNvContentPartPr/>
                <p14:nvPr/>
              </p14:nvContentPartPr>
              <p14:xfrm>
                <a:off x="5913116" y="5737845"/>
                <a:ext cx="322560" cy="267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9BA60CC-09B0-6A87-D7DD-0AD78419E0D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04116" y="5728845"/>
                  <a:ext cx="340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040978-5B6E-64D1-6E43-D5A3E3019601}"/>
                    </a:ext>
                  </a:extLst>
                </p14:cNvPr>
                <p14:cNvContentPartPr/>
                <p14:nvPr/>
              </p14:nvContentPartPr>
              <p14:xfrm>
                <a:off x="6009596" y="5814165"/>
                <a:ext cx="302760" cy="36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040978-5B6E-64D1-6E43-D5A3E301960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00956" y="5805165"/>
                  <a:ext cx="320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4987597-4B5D-309D-07CE-F4920454A700}"/>
                    </a:ext>
                  </a:extLst>
                </p14:cNvPr>
                <p14:cNvContentPartPr/>
                <p14:nvPr/>
              </p14:nvContentPartPr>
              <p14:xfrm>
                <a:off x="6430436" y="5858445"/>
                <a:ext cx="111600" cy="15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4987597-4B5D-309D-07CE-F4920454A70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21796" y="5849805"/>
                  <a:ext cx="12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813341F-2308-B393-21AF-D38AD25FDBCF}"/>
                    </a:ext>
                  </a:extLst>
                </p14:cNvPr>
                <p14:cNvContentPartPr/>
                <p14:nvPr/>
              </p14:nvContentPartPr>
              <p14:xfrm>
                <a:off x="6398756" y="5864925"/>
                <a:ext cx="225000" cy="140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813341F-2308-B393-21AF-D38AD25FDB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90116" y="5855925"/>
                  <a:ext cx="24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6FAFECB-228B-6792-E387-83F97F10421E}"/>
                    </a:ext>
                  </a:extLst>
                </p14:cNvPr>
                <p14:cNvContentPartPr/>
                <p14:nvPr/>
              </p14:nvContentPartPr>
              <p14:xfrm>
                <a:off x="6765596" y="5859165"/>
                <a:ext cx="154080" cy="33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6FAFECB-228B-6792-E387-83F97F10421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56956" y="5850525"/>
                  <a:ext cx="171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826C357-1ECB-D6F4-474A-6B7496EF8EBF}"/>
                    </a:ext>
                  </a:extLst>
                </p14:cNvPr>
                <p14:cNvContentPartPr/>
                <p14:nvPr/>
              </p14:nvContentPartPr>
              <p14:xfrm>
                <a:off x="6728516" y="5941965"/>
                <a:ext cx="199080" cy="37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826C357-1ECB-D6F4-474A-6B7496EF8E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19876" y="5933325"/>
                  <a:ext cx="216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5D50163-9CC2-EF49-41D7-BB936F809690}"/>
                    </a:ext>
                  </a:extLst>
                </p14:cNvPr>
                <p14:cNvContentPartPr/>
                <p14:nvPr/>
              </p14:nvContentPartPr>
              <p14:xfrm>
                <a:off x="7159436" y="5725605"/>
                <a:ext cx="11880" cy="170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5D50163-9CC2-EF49-41D7-BB936F8096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50796" y="5716605"/>
                  <a:ext cx="29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77BEE2F-1C4D-111A-8027-C7AAC31AFE9A}"/>
                    </a:ext>
                  </a:extLst>
                </p14:cNvPr>
                <p14:cNvContentPartPr/>
                <p14:nvPr/>
              </p14:nvContentPartPr>
              <p14:xfrm>
                <a:off x="7079156" y="5794365"/>
                <a:ext cx="191520" cy="3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77BEE2F-1C4D-111A-8027-C7AAC31AFE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70156" y="5785725"/>
                  <a:ext cx="20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C630846-7F5B-D506-CD4C-BE8FE2383AE6}"/>
                    </a:ext>
                  </a:extLst>
                </p14:cNvPr>
                <p14:cNvContentPartPr/>
                <p14:nvPr/>
              </p14:nvContentPartPr>
              <p14:xfrm>
                <a:off x="7056476" y="5962125"/>
                <a:ext cx="17640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C630846-7F5B-D506-CD4C-BE8FE2383A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47836" y="5953485"/>
                  <a:ext cx="19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470CDB0-7725-EF40-1F50-EA670A775862}"/>
                    </a:ext>
                  </a:extLst>
                </p14:cNvPr>
                <p14:cNvContentPartPr/>
                <p14:nvPr/>
              </p14:nvContentPartPr>
              <p14:xfrm>
                <a:off x="7327196" y="5750805"/>
                <a:ext cx="163440" cy="257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470CDB0-7725-EF40-1F50-EA670A77586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18556" y="5742165"/>
                  <a:ext cx="181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4DE3601-8AAE-2428-CEF3-75293983FC02}"/>
                    </a:ext>
                  </a:extLst>
                </p14:cNvPr>
                <p14:cNvContentPartPr/>
                <p14:nvPr/>
              </p14:nvContentPartPr>
              <p14:xfrm>
                <a:off x="3616316" y="5323845"/>
                <a:ext cx="483480" cy="599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4DE3601-8AAE-2428-CEF3-75293983FC0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07316" y="5314845"/>
                  <a:ext cx="5011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B55BB10-B283-9655-25CF-F2BB1EF8F938}"/>
                    </a:ext>
                  </a:extLst>
                </p14:cNvPr>
                <p14:cNvContentPartPr/>
                <p14:nvPr/>
              </p14:nvContentPartPr>
              <p14:xfrm>
                <a:off x="7217036" y="5093085"/>
                <a:ext cx="523440" cy="777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B55BB10-B283-9655-25CF-F2BB1EF8F9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08396" y="5084085"/>
                  <a:ext cx="541080" cy="79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A33CA6B-C6DB-C965-9F03-B21BCD934D47}"/>
              </a:ext>
            </a:extLst>
          </p:cNvPr>
          <p:cNvGrpSpPr/>
          <p:nvPr/>
        </p:nvGrpSpPr>
        <p:grpSpPr>
          <a:xfrm>
            <a:off x="252476" y="6127005"/>
            <a:ext cx="1301760" cy="362880"/>
            <a:chOff x="252476" y="6127005"/>
            <a:chExt cx="13017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160F3B4-475C-7FA4-8BD0-59515C27F4DE}"/>
                    </a:ext>
                  </a:extLst>
                </p14:cNvPr>
                <p14:cNvContentPartPr/>
                <p14:nvPr/>
              </p14:nvContentPartPr>
              <p14:xfrm>
                <a:off x="252476" y="6127005"/>
                <a:ext cx="282600" cy="356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160F3B4-475C-7FA4-8BD0-59515C27F4D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43476" y="6118005"/>
                  <a:ext cx="300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80AD85-98D4-3637-06CD-A49F4172A3E8}"/>
                    </a:ext>
                  </a:extLst>
                </p14:cNvPr>
                <p14:cNvContentPartPr/>
                <p14:nvPr/>
              </p14:nvContentPartPr>
              <p14:xfrm>
                <a:off x="348596" y="6269565"/>
                <a:ext cx="184320" cy="16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80AD85-98D4-3637-06CD-A49F4172A3E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9956" y="6260925"/>
                  <a:ext cx="20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312F048-C4AD-DEF4-B0BB-3D2D7A4AC5CB}"/>
                    </a:ext>
                  </a:extLst>
                </p14:cNvPr>
                <p14:cNvContentPartPr/>
                <p14:nvPr/>
              </p14:nvContentPartPr>
              <p14:xfrm>
                <a:off x="761876" y="6199365"/>
                <a:ext cx="117360" cy="290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312F048-C4AD-DEF4-B0BB-3D2D7A4AC5C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2876" y="6190365"/>
                  <a:ext cx="135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32B2A0-B997-6A2E-A412-D240CCAACAF2}"/>
                    </a:ext>
                  </a:extLst>
                </p14:cNvPr>
                <p14:cNvContentPartPr/>
                <p14:nvPr/>
              </p14:nvContentPartPr>
              <p14:xfrm>
                <a:off x="737396" y="6284325"/>
                <a:ext cx="185760" cy="6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32B2A0-B997-6A2E-A412-D240CCAACAF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8756" y="6275685"/>
                  <a:ext cx="20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8D43250-DA75-A723-44E3-A8A5F2CD26F9}"/>
                    </a:ext>
                  </a:extLst>
                </p14:cNvPr>
                <p14:cNvContentPartPr/>
                <p14:nvPr/>
              </p14:nvContentPartPr>
              <p14:xfrm>
                <a:off x="1031876" y="6353805"/>
                <a:ext cx="167040" cy="11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8D43250-DA75-A723-44E3-A8A5F2CD26F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3236" y="6345165"/>
                  <a:ext cx="184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A71B16F-6739-5B2F-40AE-FC388144C344}"/>
                    </a:ext>
                  </a:extLst>
                </p14:cNvPr>
                <p14:cNvContentPartPr/>
                <p14:nvPr/>
              </p14:nvContentPartPr>
              <p14:xfrm>
                <a:off x="1029716" y="6426525"/>
                <a:ext cx="189000" cy="34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A71B16F-6739-5B2F-40AE-FC388144C3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1076" y="6417525"/>
                  <a:ext cx="206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CD8674-ABF3-C565-BCAC-4C266133DF0B}"/>
                    </a:ext>
                  </a:extLst>
                </p14:cNvPr>
                <p14:cNvContentPartPr/>
                <p14:nvPr/>
              </p14:nvContentPartPr>
              <p14:xfrm>
                <a:off x="1307636" y="6256245"/>
                <a:ext cx="246600" cy="218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CD8674-ABF3-C565-BCAC-4C266133DF0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98996" y="6247605"/>
                  <a:ext cx="26424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1599CC3-E970-646D-4E8B-CE206F3A1535}"/>
                  </a:ext>
                </a:extLst>
              </p14:cNvPr>
              <p14:cNvContentPartPr/>
              <p14:nvPr/>
            </p14:nvContentPartPr>
            <p14:xfrm>
              <a:off x="773396" y="5410245"/>
              <a:ext cx="82800" cy="550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1599CC3-E970-646D-4E8B-CE206F3A153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64396" y="5401605"/>
                <a:ext cx="10044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69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7859D-764F-789B-F878-36D67071C6E5}"/>
                  </a:ext>
                </a:extLst>
              </p14:cNvPr>
              <p14:cNvContentPartPr/>
              <p14:nvPr/>
            </p14:nvContentPartPr>
            <p14:xfrm>
              <a:off x="574676" y="240285"/>
              <a:ext cx="812160" cy="338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7859D-764F-789B-F878-36D67071C6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036" y="231645"/>
                <a:ext cx="8298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3486CC-4D85-1B75-ABAB-8E97BE7F5C84}"/>
                  </a:ext>
                </a:extLst>
              </p14:cNvPr>
              <p14:cNvContentPartPr/>
              <p14:nvPr/>
            </p14:nvContentPartPr>
            <p14:xfrm>
              <a:off x="1541276" y="224805"/>
              <a:ext cx="1005840" cy="37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3486CC-4D85-1B75-ABAB-8E97BE7F5C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2636" y="216165"/>
                <a:ext cx="1023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488D40-E4E4-A011-2D5D-D29249A312CF}"/>
                  </a:ext>
                </a:extLst>
              </p14:cNvPr>
              <p14:cNvContentPartPr/>
              <p14:nvPr/>
            </p14:nvContentPartPr>
            <p14:xfrm>
              <a:off x="2778956" y="175485"/>
              <a:ext cx="1338120" cy="53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488D40-E4E4-A011-2D5D-D29249A312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0316" y="166485"/>
                <a:ext cx="1355760" cy="55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DA7EDA6-A1FA-7075-5521-16C225463DFE}"/>
              </a:ext>
            </a:extLst>
          </p:cNvPr>
          <p:cNvGrpSpPr/>
          <p:nvPr/>
        </p:nvGrpSpPr>
        <p:grpSpPr>
          <a:xfrm>
            <a:off x="4466276" y="138765"/>
            <a:ext cx="2753280" cy="391320"/>
            <a:chOff x="4466276" y="138765"/>
            <a:chExt cx="27532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D9CBBB-5043-370E-2914-D94FC6784BB8}"/>
                    </a:ext>
                  </a:extLst>
                </p14:cNvPr>
                <p14:cNvContentPartPr/>
                <p14:nvPr/>
              </p14:nvContentPartPr>
              <p14:xfrm>
                <a:off x="4466276" y="174765"/>
                <a:ext cx="882720" cy="35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D9CBBB-5043-370E-2914-D94FC6784B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7636" y="165765"/>
                  <a:ext cx="900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43F83C-7099-7601-0D8F-0631DCE0E73D}"/>
                    </a:ext>
                  </a:extLst>
                </p14:cNvPr>
                <p14:cNvContentPartPr/>
                <p14:nvPr/>
              </p14:nvContentPartPr>
              <p14:xfrm>
                <a:off x="4954076" y="288885"/>
                <a:ext cx="24408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43F83C-7099-7601-0D8F-0631DCE0E7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45436" y="279885"/>
                  <a:ext cx="261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736F2D-6027-611B-9CC8-7EB748F48C16}"/>
                    </a:ext>
                  </a:extLst>
                </p14:cNvPr>
                <p14:cNvContentPartPr/>
                <p14:nvPr/>
              </p14:nvContentPartPr>
              <p14:xfrm>
                <a:off x="4892516" y="166125"/>
                <a:ext cx="35280" cy="1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736F2D-6027-611B-9CC8-7EB748F48C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83516" y="157485"/>
                  <a:ext cx="5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8DC26A-5C83-85B1-29F7-5788BE72C2DB}"/>
                    </a:ext>
                  </a:extLst>
                </p14:cNvPr>
                <p14:cNvContentPartPr/>
                <p14:nvPr/>
              </p14:nvContentPartPr>
              <p14:xfrm>
                <a:off x="5591276" y="138765"/>
                <a:ext cx="354240" cy="338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8DC26A-5C83-85B1-29F7-5788BE72C2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82636" y="129765"/>
                  <a:ext cx="371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1472C7-990D-FA92-452F-3A3B0B48ACEA}"/>
                    </a:ext>
                  </a:extLst>
                </p14:cNvPr>
                <p14:cNvContentPartPr/>
                <p14:nvPr/>
              </p14:nvContentPartPr>
              <p14:xfrm>
                <a:off x="5751476" y="280245"/>
                <a:ext cx="2070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1472C7-990D-FA92-452F-3A3B0B48AC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2476" y="271605"/>
                  <a:ext cx="224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19DC40-E775-8AD5-2778-A8332F744DAD}"/>
                    </a:ext>
                  </a:extLst>
                </p14:cNvPr>
                <p14:cNvContentPartPr/>
                <p14:nvPr/>
              </p14:nvContentPartPr>
              <p14:xfrm>
                <a:off x="5697116" y="172605"/>
                <a:ext cx="5688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19DC40-E775-8AD5-2778-A8332F744D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88116" y="163965"/>
                  <a:ext cx="7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37CC2E-DCBA-2D93-E10D-61CC37947FAD}"/>
                    </a:ext>
                  </a:extLst>
                </p14:cNvPr>
                <p14:cNvContentPartPr/>
                <p14:nvPr/>
              </p14:nvContentPartPr>
              <p14:xfrm>
                <a:off x="5919596" y="291045"/>
                <a:ext cx="191520" cy="20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37CC2E-DCBA-2D93-E10D-61CC37947F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10956" y="282405"/>
                  <a:ext cx="209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3B3C93-0D13-389B-789F-0EB652420304}"/>
                    </a:ext>
                  </a:extLst>
                </p14:cNvPr>
                <p14:cNvContentPartPr/>
                <p14:nvPr/>
              </p14:nvContentPartPr>
              <p14:xfrm>
                <a:off x="6389756" y="268005"/>
                <a:ext cx="829800" cy="19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3B3C93-0D13-389B-789F-0EB6524203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0756" y="259005"/>
                  <a:ext cx="8474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AE7BF0-C125-5F1E-6739-779AB78166B4}"/>
              </a:ext>
            </a:extLst>
          </p:cNvPr>
          <p:cNvGrpSpPr/>
          <p:nvPr/>
        </p:nvGrpSpPr>
        <p:grpSpPr>
          <a:xfrm>
            <a:off x="7429436" y="147405"/>
            <a:ext cx="829800" cy="344880"/>
            <a:chOff x="7429436" y="147405"/>
            <a:chExt cx="82980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FA604E-5891-08A6-B023-FB2AD2D1E33E}"/>
                    </a:ext>
                  </a:extLst>
                </p14:cNvPr>
                <p14:cNvContentPartPr/>
                <p14:nvPr/>
              </p14:nvContentPartPr>
              <p14:xfrm>
                <a:off x="7458596" y="147405"/>
                <a:ext cx="800640" cy="34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FA604E-5891-08A6-B023-FB2AD2D1E3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49596" y="138405"/>
                  <a:ext cx="818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C44A86-655D-BE45-AE8B-F6E4E0AD19CA}"/>
                    </a:ext>
                  </a:extLst>
                </p14:cNvPr>
                <p14:cNvContentPartPr/>
                <p14:nvPr/>
              </p14:nvContentPartPr>
              <p14:xfrm>
                <a:off x="7777916" y="254685"/>
                <a:ext cx="27360" cy="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C44A86-655D-BE45-AE8B-F6E4E0AD19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68916" y="246045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2961A1-97BA-0BCF-6474-EED7F95B1CB1}"/>
                    </a:ext>
                  </a:extLst>
                </p14:cNvPr>
                <p14:cNvContentPartPr/>
                <p14:nvPr/>
              </p14:nvContentPartPr>
              <p14:xfrm>
                <a:off x="7429436" y="271245"/>
                <a:ext cx="421200" cy="4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2961A1-97BA-0BCF-6474-EED7F95B1C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20796" y="262605"/>
                  <a:ext cx="4388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1B445F-E4B9-3321-3816-ABD511CF35E5}"/>
              </a:ext>
            </a:extLst>
          </p:cNvPr>
          <p:cNvGrpSpPr/>
          <p:nvPr/>
        </p:nvGrpSpPr>
        <p:grpSpPr>
          <a:xfrm>
            <a:off x="8501516" y="160725"/>
            <a:ext cx="1517400" cy="337320"/>
            <a:chOff x="8501516" y="160725"/>
            <a:chExt cx="15174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EC2F23-FF4C-D920-68AE-FEFF72C6CDF8}"/>
                    </a:ext>
                  </a:extLst>
                </p14:cNvPr>
                <p14:cNvContentPartPr/>
                <p14:nvPr/>
              </p14:nvContentPartPr>
              <p14:xfrm>
                <a:off x="8501516" y="160725"/>
                <a:ext cx="1440720" cy="33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EC2F23-FF4C-D920-68AE-FEFF72C6CD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2516" y="152085"/>
                  <a:ext cx="1458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A4E6AE-C3DB-F1E2-4144-52B5B9DD5B0D}"/>
                    </a:ext>
                  </a:extLst>
                </p14:cNvPr>
                <p14:cNvContentPartPr/>
                <p14:nvPr/>
              </p14:nvContentPartPr>
              <p14:xfrm>
                <a:off x="9793916" y="286005"/>
                <a:ext cx="225000" cy="2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A4E6AE-C3DB-F1E2-4144-52B5B9DD5B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84916" y="277005"/>
                  <a:ext cx="24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0305CF-D3B2-8104-651A-2828EC693270}"/>
                    </a:ext>
                  </a:extLst>
                </p14:cNvPr>
                <p14:cNvContentPartPr/>
                <p14:nvPr/>
              </p14:nvContentPartPr>
              <p14:xfrm>
                <a:off x="9132236" y="229485"/>
                <a:ext cx="474840" cy="3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0305CF-D3B2-8104-651A-2828EC6932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23596" y="220485"/>
                  <a:ext cx="4924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45E890-AC52-98EE-A732-C4861FB0ADD1}"/>
                  </a:ext>
                </a:extLst>
              </p14:cNvPr>
              <p14:cNvContentPartPr/>
              <p14:nvPr/>
            </p14:nvContentPartPr>
            <p14:xfrm>
              <a:off x="1306916" y="936525"/>
              <a:ext cx="892800" cy="421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45E890-AC52-98EE-A732-C4861FB0AD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98276" y="927525"/>
                <a:ext cx="91044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379B9E6-A1F7-57F8-D070-5B33B7D544CB}"/>
              </a:ext>
            </a:extLst>
          </p:cNvPr>
          <p:cNvGrpSpPr/>
          <p:nvPr/>
        </p:nvGrpSpPr>
        <p:grpSpPr>
          <a:xfrm>
            <a:off x="2446676" y="905565"/>
            <a:ext cx="2143800" cy="431640"/>
            <a:chOff x="2446676" y="905565"/>
            <a:chExt cx="214380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03E389-358B-B049-F1F9-C2913D7C5329}"/>
                    </a:ext>
                  </a:extLst>
                </p14:cNvPr>
                <p14:cNvContentPartPr/>
                <p14:nvPr/>
              </p14:nvContentPartPr>
              <p14:xfrm>
                <a:off x="2446676" y="905565"/>
                <a:ext cx="2143800" cy="43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03E389-358B-B049-F1F9-C2913D7C53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37676" y="896925"/>
                  <a:ext cx="21614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8B9A0A-A838-51A5-86A6-D01E0FAF50B8}"/>
                    </a:ext>
                  </a:extLst>
                </p14:cNvPr>
                <p14:cNvContentPartPr/>
                <p14:nvPr/>
              </p14:nvContentPartPr>
              <p14:xfrm>
                <a:off x="4141556" y="1031565"/>
                <a:ext cx="72360" cy="1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8B9A0A-A838-51A5-86A6-D01E0FAF50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2556" y="1022925"/>
                  <a:ext cx="9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1DC93-018C-3878-CC1A-E4F5CD2B6D47}"/>
                    </a:ext>
                  </a:extLst>
                </p14:cNvPr>
                <p14:cNvContentPartPr/>
                <p14:nvPr/>
              </p14:nvContentPartPr>
              <p14:xfrm>
                <a:off x="3782276" y="1038405"/>
                <a:ext cx="285480" cy="36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1DC93-018C-3878-CC1A-E4F5CD2B6D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3636" y="1029405"/>
                  <a:ext cx="30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E5D23D-FAAA-19FF-D3CE-831A60573F65}"/>
                    </a:ext>
                  </a:extLst>
                </p14:cNvPr>
                <p14:cNvContentPartPr/>
                <p14:nvPr/>
              </p14:nvContentPartPr>
              <p14:xfrm>
                <a:off x="3054716" y="961365"/>
                <a:ext cx="36000" cy="2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E5D23D-FAAA-19FF-D3CE-831A60573F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46076" y="952365"/>
                  <a:ext cx="536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85EF66-2717-4811-56F6-D8BCEB5FAC7C}"/>
                  </a:ext>
                </a:extLst>
              </p14:cNvPr>
              <p14:cNvContentPartPr/>
              <p14:nvPr/>
            </p14:nvContentPartPr>
            <p14:xfrm>
              <a:off x="1356956" y="1887645"/>
              <a:ext cx="2936520" cy="596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85EF66-2717-4811-56F6-D8BCEB5FAC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8316" y="1879005"/>
                <a:ext cx="2954160" cy="61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3A5A762-2A21-7853-B3BC-BCF36B0341AE}"/>
              </a:ext>
            </a:extLst>
          </p:cNvPr>
          <p:cNvGrpSpPr/>
          <p:nvPr/>
        </p:nvGrpSpPr>
        <p:grpSpPr>
          <a:xfrm>
            <a:off x="1212596" y="2819685"/>
            <a:ext cx="1809000" cy="420840"/>
            <a:chOff x="1212596" y="2819685"/>
            <a:chExt cx="1809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EEF39F-3931-E529-5103-0A392B3880D1}"/>
                    </a:ext>
                  </a:extLst>
                </p14:cNvPr>
                <p14:cNvContentPartPr/>
                <p14:nvPr/>
              </p14:nvContentPartPr>
              <p14:xfrm>
                <a:off x="1212596" y="2878005"/>
                <a:ext cx="807840" cy="36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EEF39F-3931-E529-5103-0A392B3880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3956" y="2869005"/>
                  <a:ext cx="8254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D1868F-E042-7E80-D825-DC2542B6D36B}"/>
                    </a:ext>
                  </a:extLst>
                </p14:cNvPr>
                <p14:cNvContentPartPr/>
                <p14:nvPr/>
              </p14:nvContentPartPr>
              <p14:xfrm>
                <a:off x="2368916" y="2930565"/>
                <a:ext cx="322920" cy="30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D1868F-E042-7E80-D825-DC2542B6D3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0276" y="2921565"/>
                  <a:ext cx="340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96F37E-713C-E1CC-4416-F37CACFD4F5C}"/>
                    </a:ext>
                  </a:extLst>
                </p14:cNvPr>
                <p14:cNvContentPartPr/>
                <p14:nvPr/>
              </p14:nvContentPartPr>
              <p14:xfrm>
                <a:off x="2395916" y="2819685"/>
                <a:ext cx="241200" cy="3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96F37E-713C-E1CC-4416-F37CACFD4F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87276" y="2810685"/>
                  <a:ext cx="258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65AEBE-486B-945B-15F9-3235CA28E12F}"/>
                    </a:ext>
                  </a:extLst>
                </p14:cNvPr>
                <p14:cNvContentPartPr/>
                <p14:nvPr/>
              </p14:nvContentPartPr>
              <p14:xfrm>
                <a:off x="2858156" y="3027045"/>
                <a:ext cx="163440" cy="20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65AEBE-486B-945B-15F9-3235CA28E1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9156" y="3018045"/>
                  <a:ext cx="1810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C56C8C-9E1F-55A1-6C5B-AD758EFB84AF}"/>
              </a:ext>
            </a:extLst>
          </p:cNvPr>
          <p:cNvGrpSpPr/>
          <p:nvPr/>
        </p:nvGrpSpPr>
        <p:grpSpPr>
          <a:xfrm>
            <a:off x="3507596" y="2691525"/>
            <a:ext cx="1455480" cy="469080"/>
            <a:chOff x="3507596" y="2691525"/>
            <a:chExt cx="14554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68DCBC-D8BF-CA06-98FB-2F5B14B35971}"/>
                    </a:ext>
                  </a:extLst>
                </p14:cNvPr>
                <p14:cNvContentPartPr/>
                <p14:nvPr/>
              </p14:nvContentPartPr>
              <p14:xfrm>
                <a:off x="3507596" y="2877285"/>
                <a:ext cx="596520" cy="28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68DCBC-D8BF-CA06-98FB-2F5B14B359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98956" y="2868285"/>
                  <a:ext cx="614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7DFB40-79DA-9B82-4CF3-33533B3ABA24}"/>
                    </a:ext>
                  </a:extLst>
                </p14:cNvPr>
                <p14:cNvContentPartPr/>
                <p14:nvPr/>
              </p14:nvContentPartPr>
              <p14:xfrm>
                <a:off x="4335956" y="2845245"/>
                <a:ext cx="273960" cy="276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7DFB40-79DA-9B82-4CF3-33533B3ABA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6956" y="2836245"/>
                  <a:ext cx="291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0D8407-03DB-BAC9-1CD9-90BFA203AA20}"/>
                    </a:ext>
                  </a:extLst>
                </p14:cNvPr>
                <p14:cNvContentPartPr/>
                <p14:nvPr/>
              </p14:nvContentPartPr>
              <p14:xfrm>
                <a:off x="4610636" y="2691525"/>
                <a:ext cx="181800" cy="16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0D8407-03DB-BAC9-1CD9-90BFA203AA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1636" y="2682885"/>
                  <a:ext cx="199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F946AC-6622-3A33-2460-C68D21497A91}"/>
                    </a:ext>
                  </a:extLst>
                </p14:cNvPr>
                <p14:cNvContentPartPr/>
                <p14:nvPr/>
              </p14:nvContentPartPr>
              <p14:xfrm>
                <a:off x="4814036" y="2957205"/>
                <a:ext cx="149040" cy="18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F946AC-6622-3A33-2460-C68D21497A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05396" y="2948205"/>
                  <a:ext cx="1666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142C89-9700-94FC-240C-57908BC93E76}"/>
              </a:ext>
            </a:extLst>
          </p:cNvPr>
          <p:cNvGrpSpPr/>
          <p:nvPr/>
        </p:nvGrpSpPr>
        <p:grpSpPr>
          <a:xfrm>
            <a:off x="1304756" y="3492165"/>
            <a:ext cx="2665080" cy="532080"/>
            <a:chOff x="1304756" y="3492165"/>
            <a:chExt cx="266508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A21D78-728F-3C73-01BC-EC90682DD1F3}"/>
                    </a:ext>
                  </a:extLst>
                </p14:cNvPr>
                <p14:cNvContentPartPr/>
                <p14:nvPr/>
              </p14:nvContentPartPr>
              <p14:xfrm>
                <a:off x="1304756" y="3577845"/>
                <a:ext cx="986040" cy="44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A21D78-728F-3C73-01BC-EC90682DD1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96116" y="3569205"/>
                  <a:ext cx="1003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09F944-0291-B52D-BBD2-8766D7A0F7C8}"/>
                    </a:ext>
                  </a:extLst>
                </p14:cNvPr>
                <p14:cNvContentPartPr/>
                <p14:nvPr/>
              </p14:nvContentPartPr>
              <p14:xfrm>
                <a:off x="2560076" y="3492165"/>
                <a:ext cx="1409760" cy="517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09F944-0291-B52D-BBD2-8766D7A0F7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51076" y="3483165"/>
                  <a:ext cx="1427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7CDC9D-3EC7-F82E-31EF-82110B27C1FF}"/>
                    </a:ext>
                  </a:extLst>
                </p14:cNvPr>
                <p14:cNvContentPartPr/>
                <p14:nvPr/>
              </p14:nvContentPartPr>
              <p14:xfrm>
                <a:off x="3650516" y="3559125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7CDC9D-3EC7-F82E-31EF-82110B27C1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41516" y="3550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83A7B2-229F-3D53-E932-FA14FF9C2E71}"/>
                    </a:ext>
                  </a:extLst>
                </p14:cNvPr>
                <p14:cNvContentPartPr/>
                <p14:nvPr/>
              </p14:nvContentPartPr>
              <p14:xfrm>
                <a:off x="2875436" y="3569565"/>
                <a:ext cx="3024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83A7B2-229F-3D53-E932-FA14FF9C2E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66796" y="3560565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3843FF-9614-1AE4-6531-D179BA4A78EC}"/>
              </a:ext>
            </a:extLst>
          </p:cNvPr>
          <p:cNvGrpSpPr/>
          <p:nvPr/>
        </p:nvGrpSpPr>
        <p:grpSpPr>
          <a:xfrm>
            <a:off x="6314516" y="742845"/>
            <a:ext cx="3283560" cy="604800"/>
            <a:chOff x="6314516" y="742845"/>
            <a:chExt cx="32835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105C3A-7B3B-3AB8-50AF-0D216FD43F7A}"/>
                    </a:ext>
                  </a:extLst>
                </p14:cNvPr>
                <p14:cNvContentPartPr/>
                <p14:nvPr/>
              </p14:nvContentPartPr>
              <p14:xfrm>
                <a:off x="6314516" y="841845"/>
                <a:ext cx="798840" cy="50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105C3A-7B3B-3AB8-50AF-0D216FD43F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05516" y="832845"/>
                  <a:ext cx="816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965706-4E13-D542-8A46-304E7F9ABB58}"/>
                    </a:ext>
                  </a:extLst>
                </p14:cNvPr>
                <p14:cNvContentPartPr/>
                <p14:nvPr/>
              </p14:nvContentPartPr>
              <p14:xfrm>
                <a:off x="6896996" y="970725"/>
                <a:ext cx="307800" cy="2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965706-4E13-D542-8A46-304E7F9ABB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87996" y="962085"/>
                  <a:ext cx="32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2CD2675-A06C-A838-B39E-4E0B2504A3A4}"/>
                    </a:ext>
                  </a:extLst>
                </p14:cNvPr>
                <p14:cNvContentPartPr/>
                <p14:nvPr/>
              </p14:nvContentPartPr>
              <p14:xfrm>
                <a:off x="7362836" y="742845"/>
                <a:ext cx="2235240" cy="47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2CD2675-A06C-A838-B39E-4E0B2504A3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53836" y="734205"/>
                  <a:ext cx="22528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021704-ACC6-FEE6-6CF6-C33C76F7010F}"/>
                    </a:ext>
                  </a:extLst>
                </p14:cNvPr>
                <p14:cNvContentPartPr/>
                <p14:nvPr/>
              </p14:nvContentPartPr>
              <p14:xfrm>
                <a:off x="9311516" y="97072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021704-ACC6-FEE6-6CF6-C33C76F701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2516" y="96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28AB12-769C-A240-0C05-427DE87DC56C}"/>
                    </a:ext>
                  </a:extLst>
                </p14:cNvPr>
                <p14:cNvContentPartPr/>
                <p14:nvPr/>
              </p14:nvContentPartPr>
              <p14:xfrm>
                <a:off x="8061236" y="917085"/>
                <a:ext cx="74520" cy="36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28AB12-769C-A240-0C05-427DE87DC5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2596" y="908085"/>
                  <a:ext cx="92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D240A6-CA2C-009D-5290-8DDFF245FC67}"/>
                    </a:ext>
                  </a:extLst>
                </p14:cNvPr>
                <p14:cNvContentPartPr/>
                <p14:nvPr/>
              </p14:nvContentPartPr>
              <p14:xfrm>
                <a:off x="8755676" y="891525"/>
                <a:ext cx="23832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D240A6-CA2C-009D-5290-8DDFF245FC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47036" y="882885"/>
                  <a:ext cx="2559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6CD870-48CC-AE23-97E4-EBFE0277A1CD}"/>
                  </a:ext>
                </a:extLst>
              </p14:cNvPr>
              <p14:cNvContentPartPr/>
              <p14:nvPr/>
            </p14:nvContentPartPr>
            <p14:xfrm>
              <a:off x="6486956" y="1570485"/>
              <a:ext cx="3272040" cy="94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6CD870-48CC-AE23-97E4-EBFE0277A1C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78316" y="1561485"/>
                <a:ext cx="3289680" cy="9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69EEF-B51B-EE6E-A235-F2BAF79E1705}"/>
              </a:ext>
            </a:extLst>
          </p:cNvPr>
          <p:cNvGrpSpPr/>
          <p:nvPr/>
        </p:nvGrpSpPr>
        <p:grpSpPr>
          <a:xfrm>
            <a:off x="6623396" y="2870805"/>
            <a:ext cx="747360" cy="429480"/>
            <a:chOff x="6623396" y="2870805"/>
            <a:chExt cx="7473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81C9CD-BA49-28E4-57B2-78AA17FF988E}"/>
                    </a:ext>
                  </a:extLst>
                </p14:cNvPr>
                <p14:cNvContentPartPr/>
                <p14:nvPr/>
              </p14:nvContentPartPr>
              <p14:xfrm>
                <a:off x="6623396" y="2870805"/>
                <a:ext cx="747360" cy="429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81C9CD-BA49-28E4-57B2-78AA17FF98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14756" y="2861805"/>
                  <a:ext cx="7650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AF4746-F0E1-8BD3-6396-EDC807ED1733}"/>
                    </a:ext>
                  </a:extLst>
                </p14:cNvPr>
                <p14:cNvContentPartPr/>
                <p14:nvPr/>
              </p14:nvContentPartPr>
              <p14:xfrm>
                <a:off x="6948476" y="2899245"/>
                <a:ext cx="64800" cy="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AF4746-F0E1-8BD3-6396-EDC807ED17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9836" y="2890245"/>
                  <a:ext cx="824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C7679E-37CD-ED8F-DCD0-CD351180519F}"/>
              </a:ext>
            </a:extLst>
          </p:cNvPr>
          <p:cNvGrpSpPr/>
          <p:nvPr/>
        </p:nvGrpSpPr>
        <p:grpSpPr>
          <a:xfrm>
            <a:off x="7806716" y="2547525"/>
            <a:ext cx="2769840" cy="578520"/>
            <a:chOff x="7806716" y="2547525"/>
            <a:chExt cx="276984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D59480-D3E2-2C64-2ECB-D001A5DB7763}"/>
                    </a:ext>
                  </a:extLst>
                </p14:cNvPr>
                <p14:cNvContentPartPr/>
                <p14:nvPr/>
              </p14:nvContentPartPr>
              <p14:xfrm>
                <a:off x="7813196" y="2820405"/>
                <a:ext cx="298440" cy="30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D59480-D3E2-2C64-2ECB-D001A5DB77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4556" y="2811765"/>
                  <a:ext cx="31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B07AE6-908B-69AB-75F4-0009C1BC503F}"/>
                    </a:ext>
                  </a:extLst>
                </p14:cNvPr>
                <p14:cNvContentPartPr/>
                <p14:nvPr/>
              </p14:nvContentPartPr>
              <p14:xfrm>
                <a:off x="7806716" y="2731485"/>
                <a:ext cx="313560" cy="3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B07AE6-908B-69AB-75F4-0009C1BC50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98076" y="2722485"/>
                  <a:ext cx="33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86FC7B-64E3-005A-B46C-DBF47274C03A}"/>
                    </a:ext>
                  </a:extLst>
                </p14:cNvPr>
                <p14:cNvContentPartPr/>
                <p14:nvPr/>
              </p14:nvContentPartPr>
              <p14:xfrm>
                <a:off x="8229716" y="2977365"/>
                <a:ext cx="161640" cy="14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86FC7B-64E3-005A-B46C-DBF47274C0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21076" y="2968365"/>
                  <a:ext cx="179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11B404-63FF-46DB-BA22-07D508B823A2}"/>
                    </a:ext>
                  </a:extLst>
                </p14:cNvPr>
                <p14:cNvContentPartPr/>
                <p14:nvPr/>
              </p14:nvContentPartPr>
              <p14:xfrm>
                <a:off x="8811116" y="2719605"/>
                <a:ext cx="699840" cy="32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11B404-63FF-46DB-BA22-07D508B823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02476" y="2710965"/>
                  <a:ext cx="717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CAD487-048C-2E0F-9DAE-F4FD8AD86366}"/>
                    </a:ext>
                  </a:extLst>
                </p14:cNvPr>
                <p14:cNvContentPartPr/>
                <p14:nvPr/>
              </p14:nvContentPartPr>
              <p14:xfrm>
                <a:off x="9834596" y="2722485"/>
                <a:ext cx="327600" cy="32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CAD487-048C-2E0F-9DAE-F4FD8AD863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5596" y="2713845"/>
                  <a:ext cx="345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BAA4B3-E02A-EE8B-6BD9-E488AE601DD6}"/>
                    </a:ext>
                  </a:extLst>
                </p14:cNvPr>
                <p14:cNvContentPartPr/>
                <p14:nvPr/>
              </p14:nvContentPartPr>
              <p14:xfrm>
                <a:off x="10233476" y="2547525"/>
                <a:ext cx="164160" cy="15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BAA4B3-E02A-EE8B-6BD9-E488AE601D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24836" y="2538885"/>
                  <a:ext cx="181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D2C8F8-E9A0-5F5D-23ED-8BF0D0467F89}"/>
                    </a:ext>
                  </a:extLst>
                </p14:cNvPr>
                <p14:cNvContentPartPr/>
                <p14:nvPr/>
              </p14:nvContentPartPr>
              <p14:xfrm>
                <a:off x="10369196" y="2872965"/>
                <a:ext cx="207360" cy="20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D2C8F8-E9A0-5F5D-23ED-8BF0D0467F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60556" y="2864325"/>
                  <a:ext cx="2250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5762F60-A7E4-F5D1-FDB8-25ABC024F107}"/>
              </a:ext>
            </a:extLst>
          </p:cNvPr>
          <p:cNvGrpSpPr/>
          <p:nvPr/>
        </p:nvGrpSpPr>
        <p:grpSpPr>
          <a:xfrm>
            <a:off x="6595316" y="3392085"/>
            <a:ext cx="4959720" cy="657000"/>
            <a:chOff x="6595316" y="3392085"/>
            <a:chExt cx="495972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15B9D7-609F-7FFF-93FE-DE8D658A38C4}"/>
                    </a:ext>
                  </a:extLst>
                </p14:cNvPr>
                <p14:cNvContentPartPr/>
                <p14:nvPr/>
              </p14:nvContentPartPr>
              <p14:xfrm>
                <a:off x="6595316" y="3493965"/>
                <a:ext cx="802800" cy="49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15B9D7-609F-7FFF-93FE-DE8D658A38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86316" y="3484965"/>
                  <a:ext cx="82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BE736D-76B7-56A8-E5C4-EBCB65EB381B}"/>
                    </a:ext>
                  </a:extLst>
                </p14:cNvPr>
                <p14:cNvContentPartPr/>
                <p14:nvPr/>
              </p14:nvContentPartPr>
              <p14:xfrm>
                <a:off x="7182116" y="3626805"/>
                <a:ext cx="298440" cy="3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BE736D-76B7-56A8-E5C4-EBCB65EB38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73116" y="3617805"/>
                  <a:ext cx="31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388FD3-C44A-9F6F-4B9F-F6B0D3289A4E}"/>
                    </a:ext>
                  </a:extLst>
                </p14:cNvPr>
                <p14:cNvContentPartPr/>
                <p14:nvPr/>
              </p14:nvContentPartPr>
              <p14:xfrm>
                <a:off x="7722116" y="3392085"/>
                <a:ext cx="1420920" cy="62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388FD3-C44A-9F6F-4B9F-F6B0D3289A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3116" y="3383085"/>
                  <a:ext cx="14385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4A8D70-56BE-90BC-F975-9BBDEA179D7A}"/>
                    </a:ext>
                  </a:extLst>
                </p14:cNvPr>
                <p14:cNvContentPartPr/>
                <p14:nvPr/>
              </p14:nvContentPartPr>
              <p14:xfrm>
                <a:off x="8820836" y="354472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4A8D70-56BE-90BC-F975-9BBDEA179D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12196" y="353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1790E4-F96E-F123-6C62-329C2AD7A0B8}"/>
                    </a:ext>
                  </a:extLst>
                </p14:cNvPr>
                <p14:cNvContentPartPr/>
                <p14:nvPr/>
              </p14:nvContentPartPr>
              <p14:xfrm>
                <a:off x="8043236" y="3436005"/>
                <a:ext cx="72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1790E4-F96E-F123-6C62-329C2AD7A0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34596" y="3427005"/>
                  <a:ext cx="9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B79704-921B-677B-2D27-1A0A916B3EB6}"/>
                    </a:ext>
                  </a:extLst>
                </p14:cNvPr>
                <p14:cNvContentPartPr/>
                <p14:nvPr/>
              </p14:nvContentPartPr>
              <p14:xfrm>
                <a:off x="9423476" y="3432045"/>
                <a:ext cx="672480" cy="33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B79704-921B-677B-2D27-1A0A916B3E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14836" y="3423045"/>
                  <a:ext cx="690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5CDA36-6CC0-76D3-93FE-B1213613AEA3}"/>
                    </a:ext>
                  </a:extLst>
                </p14:cNvPr>
                <p14:cNvContentPartPr/>
                <p14:nvPr/>
              </p14:nvContentPartPr>
              <p14:xfrm>
                <a:off x="10342916" y="3422685"/>
                <a:ext cx="1212120" cy="62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5CDA36-6CC0-76D3-93FE-B1213613AE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34276" y="3414045"/>
                  <a:ext cx="1229760" cy="64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F07BCCA-2465-2F9D-AA26-FE2F4FFEA096}"/>
              </a:ext>
            </a:extLst>
          </p:cNvPr>
          <p:cNvGrpSpPr/>
          <p:nvPr/>
        </p:nvGrpSpPr>
        <p:grpSpPr>
          <a:xfrm>
            <a:off x="1188476" y="4716634"/>
            <a:ext cx="10693463" cy="1266120"/>
            <a:chOff x="-434404" y="4339354"/>
            <a:chExt cx="10693463" cy="12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B25132-8798-8EB2-0305-8A7596A6A267}"/>
                    </a:ext>
                  </a:extLst>
                </p14:cNvPr>
                <p14:cNvContentPartPr/>
                <p14:nvPr/>
              </p14:nvContentPartPr>
              <p14:xfrm>
                <a:off x="-434404" y="4964235"/>
                <a:ext cx="198360" cy="23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B25132-8798-8EB2-0305-8A7596A6A26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-443044" y="4955595"/>
                  <a:ext cx="216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9A9875-DC03-1404-CD2E-F513423E0ECE}"/>
                    </a:ext>
                  </a:extLst>
                </p14:cNvPr>
                <p14:cNvContentPartPr/>
                <p14:nvPr/>
              </p14:nvContentPartPr>
              <p14:xfrm>
                <a:off x="-19324" y="4978995"/>
                <a:ext cx="248760" cy="45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9A9875-DC03-1404-CD2E-F513423E0E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-28324" y="4970355"/>
                  <a:ext cx="266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A02B8F-FB06-F8D8-150F-57D394DFA6CA}"/>
                    </a:ext>
                  </a:extLst>
                </p14:cNvPr>
                <p14:cNvContentPartPr/>
                <p14:nvPr/>
              </p14:nvContentPartPr>
              <p14:xfrm>
                <a:off x="1916" y="5086995"/>
                <a:ext cx="208080" cy="2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A02B8F-FB06-F8D8-150F-57D394DFA6C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-6724" y="5078355"/>
                  <a:ext cx="22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FC5FBD-326A-7C4E-FFF9-E7ACEED350B8}"/>
                    </a:ext>
                  </a:extLst>
                </p14:cNvPr>
                <p14:cNvContentPartPr/>
                <p14:nvPr/>
              </p14:nvContentPartPr>
              <p14:xfrm>
                <a:off x="406556" y="4946595"/>
                <a:ext cx="145440" cy="233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FC5FBD-326A-7C4E-FFF9-E7ACEED350B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7556" y="4937595"/>
                  <a:ext cx="163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43B96E-7167-02C7-B1A0-320127EF20FB}"/>
                    </a:ext>
                  </a:extLst>
                </p14:cNvPr>
                <p14:cNvContentPartPr/>
                <p14:nvPr/>
              </p14:nvContentPartPr>
              <p14:xfrm>
                <a:off x="634796" y="5133435"/>
                <a:ext cx="119520" cy="126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43B96E-7167-02C7-B1A0-320127EF20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6156" y="5124795"/>
                  <a:ext cx="137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001606-3F35-EE14-8623-3161A47B7476}"/>
                    </a:ext>
                  </a:extLst>
                </p14:cNvPr>
                <p14:cNvContentPartPr/>
                <p14:nvPr/>
              </p14:nvContentPartPr>
              <p14:xfrm>
                <a:off x="854756" y="4661115"/>
                <a:ext cx="245520" cy="791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001606-3F35-EE14-8623-3161A47B74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5756" y="4652475"/>
                  <a:ext cx="26316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9A8878-A8C4-939C-5F56-1E32E644B203}"/>
                    </a:ext>
                  </a:extLst>
                </p14:cNvPr>
                <p14:cNvContentPartPr/>
                <p14:nvPr/>
              </p14:nvContentPartPr>
              <p14:xfrm>
                <a:off x="1166876" y="4763355"/>
                <a:ext cx="35244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9A8878-A8C4-939C-5F56-1E32E644B20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7876" y="4754715"/>
                  <a:ext cx="370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4C5D0B-456B-2BFC-DA5A-35E2BCA2337D}"/>
                    </a:ext>
                  </a:extLst>
                </p14:cNvPr>
                <p14:cNvContentPartPr/>
                <p14:nvPr/>
              </p14:nvContentPartPr>
              <p14:xfrm>
                <a:off x="1149596" y="5169795"/>
                <a:ext cx="382320" cy="7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4C5D0B-456B-2BFC-DA5A-35E2BCA233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0596" y="5160795"/>
                  <a:ext cx="39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D9E14C-B138-D5F9-826D-6638C3F3D7DC}"/>
                    </a:ext>
                  </a:extLst>
                </p14:cNvPr>
                <p14:cNvContentPartPr/>
                <p14:nvPr/>
              </p14:nvContentPartPr>
              <p14:xfrm>
                <a:off x="1115756" y="4792515"/>
                <a:ext cx="193680" cy="407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D9E14C-B138-D5F9-826D-6638C3F3D7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6756" y="4783875"/>
                  <a:ext cx="211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F7F44D-6B7F-0004-E2DD-43E6BCC06D0F}"/>
                    </a:ext>
                  </a:extLst>
                </p14:cNvPr>
                <p14:cNvContentPartPr/>
                <p14:nvPr/>
              </p14:nvContentPartPr>
              <p14:xfrm>
                <a:off x="1160396" y="5338635"/>
                <a:ext cx="175320" cy="20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F7F44D-6B7F-0004-E2DD-43E6BCC06D0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1396" y="5329995"/>
                  <a:ext cx="192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FD3F9D-45D7-C26C-83CD-846398C6EEE1}"/>
                    </a:ext>
                  </a:extLst>
                </p14:cNvPr>
                <p14:cNvContentPartPr/>
                <p14:nvPr/>
              </p14:nvContentPartPr>
              <p14:xfrm>
                <a:off x="1398356" y="5369955"/>
                <a:ext cx="124920" cy="41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FD3F9D-45D7-C26C-83CD-846398C6EE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89356" y="5360955"/>
                  <a:ext cx="14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A67FAD-483F-C363-53D1-CD0A027F5994}"/>
                    </a:ext>
                  </a:extLst>
                </p14:cNvPr>
                <p14:cNvContentPartPr/>
                <p14:nvPr/>
              </p14:nvContentPartPr>
              <p14:xfrm>
                <a:off x="1386116" y="5420715"/>
                <a:ext cx="148680" cy="5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A67FAD-483F-C363-53D1-CD0A027F59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77116" y="5412075"/>
                  <a:ext cx="16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C6F519B-921E-ABDF-A50F-358F634D008B}"/>
                    </a:ext>
                  </a:extLst>
                </p14:cNvPr>
                <p14:cNvContentPartPr/>
                <p14:nvPr/>
              </p14:nvContentPartPr>
              <p14:xfrm>
                <a:off x="1574396" y="5350515"/>
                <a:ext cx="124920" cy="10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C6F519B-921E-ABDF-A50F-358F634D00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5756" y="5341515"/>
                  <a:ext cx="142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621D41-84ED-51E6-4B61-E4DDAF60EE94}"/>
                    </a:ext>
                  </a:extLst>
                </p14:cNvPr>
                <p14:cNvContentPartPr/>
                <p14:nvPr/>
              </p14:nvContentPartPr>
              <p14:xfrm>
                <a:off x="1237076" y="4598115"/>
                <a:ext cx="195120" cy="11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621D41-84ED-51E6-4B61-E4DDAF60EE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28436" y="4589475"/>
                  <a:ext cx="21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A12948-B227-0748-3316-DD9433727BE8}"/>
                    </a:ext>
                  </a:extLst>
                </p14:cNvPr>
                <p14:cNvContentPartPr/>
                <p14:nvPr/>
              </p14:nvContentPartPr>
              <p14:xfrm>
                <a:off x="1919636" y="4923195"/>
                <a:ext cx="212040" cy="144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A12948-B227-0748-3316-DD9433727B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10996" y="4914195"/>
                  <a:ext cx="229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AF8AC3-A4F6-D600-D405-8EA395F0F542}"/>
                    </a:ext>
                  </a:extLst>
                </p14:cNvPr>
                <p14:cNvContentPartPr/>
                <p14:nvPr/>
              </p14:nvContentPartPr>
              <p14:xfrm>
                <a:off x="2067236" y="5144595"/>
                <a:ext cx="192600" cy="18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AF8AC3-A4F6-D600-D405-8EA395F0F5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8236" y="5135955"/>
                  <a:ext cx="21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52401A-5727-7386-44CD-5693DADBD258}"/>
                    </a:ext>
                  </a:extLst>
                </p14:cNvPr>
                <p14:cNvContentPartPr/>
                <p14:nvPr/>
              </p14:nvContentPartPr>
              <p14:xfrm>
                <a:off x="3498956" y="4977885"/>
                <a:ext cx="416160" cy="166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52401A-5727-7386-44CD-5693DADBD2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89956" y="4968885"/>
                  <a:ext cx="433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0C237-0CC7-2808-BE3B-FB0988A0DA99}"/>
                    </a:ext>
                  </a:extLst>
                </p14:cNvPr>
                <p14:cNvContentPartPr/>
                <p14:nvPr/>
              </p14:nvContentPartPr>
              <p14:xfrm>
                <a:off x="3924116" y="4634805"/>
                <a:ext cx="136080" cy="85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0C237-0CC7-2808-BE3B-FB0988A0DA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15116" y="4626165"/>
                  <a:ext cx="15372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708B75-2DFA-3FAE-5C8D-E7E6FBD0788E}"/>
                    </a:ext>
                  </a:extLst>
                </p14:cNvPr>
                <p14:cNvContentPartPr/>
                <p14:nvPr/>
              </p14:nvContentPartPr>
              <p14:xfrm>
                <a:off x="4222916" y="4685565"/>
                <a:ext cx="107640" cy="210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708B75-2DFA-3FAE-5C8D-E7E6FBD078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13916" y="4676925"/>
                  <a:ext cx="125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CEB40E3-3396-1F34-D5E6-860ADCF178AE}"/>
                    </a:ext>
                  </a:extLst>
                </p14:cNvPr>
                <p14:cNvContentPartPr/>
                <p14:nvPr/>
              </p14:nvContentPartPr>
              <p14:xfrm>
                <a:off x="4413716" y="4721925"/>
                <a:ext cx="34200" cy="10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CEB40E3-3396-1F34-D5E6-860ADCF178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04716" y="4713285"/>
                  <a:ext cx="5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C0EBC5-6DB1-E36A-5B73-459D16C47444}"/>
                    </a:ext>
                  </a:extLst>
                </p14:cNvPr>
                <p14:cNvContentPartPr/>
                <p14:nvPr/>
              </p14:nvContentPartPr>
              <p14:xfrm>
                <a:off x="4388156" y="4758645"/>
                <a:ext cx="123840" cy="55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C0EBC5-6DB1-E36A-5B73-459D16C4744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79516" y="4749645"/>
                  <a:ext cx="141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0D7AE0-6D0B-5BEF-19B9-F1DD407BAAC5}"/>
                    </a:ext>
                  </a:extLst>
                </p14:cNvPr>
                <p14:cNvContentPartPr/>
                <p14:nvPr/>
              </p14:nvContentPartPr>
              <p14:xfrm>
                <a:off x="4583276" y="4663245"/>
                <a:ext cx="31680" cy="93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0D7AE0-6D0B-5BEF-19B9-F1DD407BAA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74636" y="4654245"/>
                  <a:ext cx="49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EA9936-0D32-4C83-98B0-C99157381A9B}"/>
                    </a:ext>
                  </a:extLst>
                </p14:cNvPr>
                <p14:cNvContentPartPr/>
                <p14:nvPr/>
              </p14:nvContentPartPr>
              <p14:xfrm>
                <a:off x="4549076" y="4782045"/>
                <a:ext cx="143280" cy="2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EA9936-0D32-4C83-98B0-C99157381A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40076" y="4773405"/>
                  <a:ext cx="16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10B9D9-42A5-6802-49EF-374CC134BC1C}"/>
                    </a:ext>
                  </a:extLst>
                </p14:cNvPr>
                <p14:cNvContentPartPr/>
                <p14:nvPr/>
              </p14:nvContentPartPr>
              <p14:xfrm>
                <a:off x="4575356" y="4844685"/>
                <a:ext cx="119520" cy="91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10B9D9-42A5-6802-49EF-374CC134BC1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66716" y="4836045"/>
                  <a:ext cx="137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8C08D4-C57D-F993-590D-5D5EA1EF128A}"/>
                    </a:ext>
                  </a:extLst>
                </p14:cNvPr>
                <p14:cNvContentPartPr/>
                <p14:nvPr/>
              </p14:nvContentPartPr>
              <p14:xfrm>
                <a:off x="4110236" y="4651005"/>
                <a:ext cx="151560" cy="334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88C08D4-C57D-F993-590D-5D5EA1EF12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01596" y="4642005"/>
                  <a:ext cx="169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A78C9E-5CE5-43DA-841F-ABD5B9EF6BB6}"/>
                    </a:ext>
                  </a:extLst>
                </p14:cNvPr>
                <p14:cNvContentPartPr/>
                <p14:nvPr/>
              </p14:nvContentPartPr>
              <p14:xfrm>
                <a:off x="4698116" y="4595565"/>
                <a:ext cx="131040" cy="35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A78C9E-5CE5-43DA-841F-ABD5B9EF6BB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89116" y="4586925"/>
                  <a:ext cx="148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386635-9336-B714-1F4F-03536D3725D0}"/>
                    </a:ext>
                  </a:extLst>
                </p14:cNvPr>
                <p14:cNvContentPartPr/>
                <p14:nvPr/>
              </p14:nvContentPartPr>
              <p14:xfrm>
                <a:off x="4959116" y="4804725"/>
                <a:ext cx="14400" cy="137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386635-9336-B714-1F4F-03536D3725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50476" y="4795725"/>
                  <a:ext cx="3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1EF003-D152-9890-11D9-5753B5802825}"/>
                    </a:ext>
                  </a:extLst>
                </p14:cNvPr>
                <p14:cNvContentPartPr/>
                <p14:nvPr/>
              </p14:nvContentPartPr>
              <p14:xfrm>
                <a:off x="5041916" y="4802565"/>
                <a:ext cx="39240" cy="122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1EF003-D152-9890-11D9-5753B58028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32916" y="4793565"/>
                  <a:ext cx="5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184422-626C-E8AD-2A81-A603E9BBF931}"/>
                    </a:ext>
                  </a:extLst>
                </p14:cNvPr>
                <p14:cNvContentPartPr/>
                <p14:nvPr/>
              </p14:nvContentPartPr>
              <p14:xfrm>
                <a:off x="4918436" y="4745325"/>
                <a:ext cx="204480" cy="74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184422-626C-E8AD-2A81-A603E9BBF93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09796" y="4736325"/>
                  <a:ext cx="222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DCD64F-E27A-3DF6-D982-6CB4BA6EE4C3}"/>
                    </a:ext>
                  </a:extLst>
                </p14:cNvPr>
                <p14:cNvContentPartPr/>
                <p14:nvPr/>
              </p14:nvContentPartPr>
              <p14:xfrm>
                <a:off x="5202116" y="4778805"/>
                <a:ext cx="148680" cy="13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DCD64F-E27A-3DF6-D982-6CB4BA6EE4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93476" y="4770165"/>
                  <a:ext cx="166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967A3F-47A7-920E-1576-AA66D9A8F47B}"/>
                    </a:ext>
                  </a:extLst>
                </p14:cNvPr>
                <p14:cNvContentPartPr/>
                <p14:nvPr/>
              </p14:nvContentPartPr>
              <p14:xfrm>
                <a:off x="5201396" y="4802565"/>
                <a:ext cx="219600" cy="17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967A3F-47A7-920E-1576-AA66D9A8F47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92396" y="4793565"/>
                  <a:ext cx="237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8102CB-C88E-366E-6305-42E6D5033DBA}"/>
                    </a:ext>
                  </a:extLst>
                </p14:cNvPr>
                <p14:cNvContentPartPr/>
                <p14:nvPr/>
              </p14:nvContentPartPr>
              <p14:xfrm>
                <a:off x="4103756" y="5034045"/>
                <a:ext cx="1256400" cy="7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8102CB-C88E-366E-6305-42E6D5033D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95116" y="5025405"/>
                  <a:ext cx="1274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B40B3CD-DFD7-55CA-3DD1-89E4E91F93C2}"/>
                    </a:ext>
                  </a:extLst>
                </p14:cNvPr>
                <p14:cNvContentPartPr/>
                <p14:nvPr/>
              </p14:nvContentPartPr>
              <p14:xfrm>
                <a:off x="4503716" y="5230605"/>
                <a:ext cx="295920" cy="24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B40B3CD-DFD7-55CA-3DD1-89E4E91F93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94716" y="5221605"/>
                  <a:ext cx="313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B67F4A-173B-A94F-D9E4-FDC8C90F4FFB}"/>
                    </a:ext>
                  </a:extLst>
                </p14:cNvPr>
                <p14:cNvContentPartPr/>
                <p14:nvPr/>
              </p14:nvContentPartPr>
              <p14:xfrm>
                <a:off x="5435756" y="4555245"/>
                <a:ext cx="138960" cy="97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B67F4A-173B-A94F-D9E4-FDC8C90F4F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27116" y="4546245"/>
                  <a:ext cx="15660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B1115F-CF61-3D9A-F0C7-B3B6F603D39F}"/>
                    </a:ext>
                  </a:extLst>
                </p14:cNvPr>
                <p14:cNvContentPartPr/>
                <p14:nvPr/>
              </p14:nvContentPartPr>
              <p14:xfrm>
                <a:off x="5823836" y="4882845"/>
                <a:ext cx="20520" cy="150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B1115F-CF61-3D9A-F0C7-B3B6F603D3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15196" y="4874205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1D7F02-7ABD-E08C-EAE8-578D1D502637}"/>
                    </a:ext>
                  </a:extLst>
                </p14:cNvPr>
                <p14:cNvContentPartPr/>
                <p14:nvPr/>
              </p14:nvContentPartPr>
              <p14:xfrm>
                <a:off x="5760116" y="4954845"/>
                <a:ext cx="204120" cy="1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1D7F02-7ABD-E08C-EAE8-578D1D50263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51476" y="4946205"/>
                  <a:ext cx="221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598BF1-8E16-D33A-21E0-717EB4B8C280}"/>
                    </a:ext>
                  </a:extLst>
                </p14:cNvPr>
                <p14:cNvContentPartPr/>
                <p14:nvPr/>
              </p14:nvContentPartPr>
              <p14:xfrm>
                <a:off x="6101756" y="4620405"/>
                <a:ext cx="392760" cy="527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598BF1-8E16-D33A-21E0-717EB4B8C2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93116" y="4611405"/>
                  <a:ext cx="4104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0F0113-F075-CAA4-B972-BB201A00CCA9}"/>
                    </a:ext>
                  </a:extLst>
                </p14:cNvPr>
                <p14:cNvContentPartPr/>
                <p14:nvPr/>
              </p14:nvContentPartPr>
              <p14:xfrm>
                <a:off x="6022916" y="5363805"/>
                <a:ext cx="223200" cy="12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0F0113-F075-CAA4-B972-BB201A00CCA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13916" y="5355165"/>
                  <a:ext cx="240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4B07D7-8B6B-7147-5760-BBE3A4606FF4}"/>
                    </a:ext>
                  </a:extLst>
                </p14:cNvPr>
                <p14:cNvContentPartPr/>
                <p14:nvPr/>
              </p14:nvContentPartPr>
              <p14:xfrm>
                <a:off x="6345476" y="5340765"/>
                <a:ext cx="146160" cy="1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4B07D7-8B6B-7147-5760-BBE3A4606FF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36836" y="5331765"/>
                  <a:ext cx="163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ACA4B85-B327-9F34-B7BE-D9C53D3A4B8D}"/>
                    </a:ext>
                  </a:extLst>
                </p14:cNvPr>
                <p14:cNvContentPartPr/>
                <p14:nvPr/>
              </p14:nvContentPartPr>
              <p14:xfrm>
                <a:off x="6333956" y="5412405"/>
                <a:ext cx="131760" cy="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ACA4B85-B327-9F34-B7BE-D9C53D3A4B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25316" y="5403405"/>
                  <a:ext cx="14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2F700C9-7527-BDF4-FB0B-1638EF649862}"/>
                    </a:ext>
                  </a:extLst>
                </p14:cNvPr>
                <p14:cNvContentPartPr/>
                <p14:nvPr/>
              </p14:nvContentPartPr>
              <p14:xfrm>
                <a:off x="6571196" y="5287845"/>
                <a:ext cx="4680" cy="173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F700C9-7527-BDF4-FB0B-1638EF64986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62556" y="5278845"/>
                  <a:ext cx="2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B7D72F-A340-0A39-3222-F6BB5D77C5BC}"/>
                    </a:ext>
                  </a:extLst>
                </p14:cNvPr>
                <p14:cNvContentPartPr/>
                <p14:nvPr/>
              </p14:nvContentPartPr>
              <p14:xfrm>
                <a:off x="6161156" y="4386045"/>
                <a:ext cx="205200" cy="14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B7D72F-A340-0A39-3222-F6BB5D77C5B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52516" y="4377405"/>
                  <a:ext cx="22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738B932-8515-CAE0-54B1-B2F4D87BC729}"/>
                    </a:ext>
                  </a:extLst>
                </p14:cNvPr>
                <p14:cNvContentPartPr/>
                <p14:nvPr/>
              </p14:nvContentPartPr>
              <p14:xfrm>
                <a:off x="6648236" y="4671885"/>
                <a:ext cx="126360" cy="29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738B932-8515-CAE0-54B1-B2F4D87BC7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39236" y="4663245"/>
                  <a:ext cx="144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452E69-4584-93EB-795D-3AB3D7D73F18}"/>
                    </a:ext>
                  </a:extLst>
                </p14:cNvPr>
                <p14:cNvContentPartPr/>
                <p14:nvPr/>
              </p14:nvContentPartPr>
              <p14:xfrm>
                <a:off x="6829676" y="4991205"/>
                <a:ext cx="170280" cy="119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452E69-4584-93EB-795D-3AB3D7D73F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20676" y="4982205"/>
                  <a:ext cx="187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113EFDA-C521-2E02-6B4F-D68E823D2567}"/>
                    </a:ext>
                  </a:extLst>
                </p14:cNvPr>
                <p14:cNvContentPartPr/>
                <p14:nvPr/>
              </p14:nvContentPartPr>
              <p14:xfrm>
                <a:off x="8788099" y="4744714"/>
                <a:ext cx="154800" cy="21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113EFDA-C521-2E02-6B4F-D68E823D256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79099" y="4735714"/>
                  <a:ext cx="17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E8BFBB-8982-9639-A7E4-E12EBFAA4C98}"/>
                    </a:ext>
                  </a:extLst>
                </p14:cNvPr>
                <p14:cNvContentPartPr/>
                <p14:nvPr/>
              </p14:nvContentPartPr>
              <p14:xfrm>
                <a:off x="9033619" y="4825354"/>
                <a:ext cx="12960" cy="89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E8BFBB-8982-9639-A7E4-E12EBFAA4C9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24619" y="4816714"/>
                  <a:ext cx="30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7A7CA5-BC3A-5F8F-CDBE-8889F95C6592}"/>
                    </a:ext>
                  </a:extLst>
                </p14:cNvPr>
                <p14:cNvContentPartPr/>
                <p14:nvPr/>
              </p14:nvContentPartPr>
              <p14:xfrm>
                <a:off x="9025339" y="4694674"/>
                <a:ext cx="900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7A7CA5-BC3A-5F8F-CDBE-8889F95C65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16339" y="4686034"/>
                  <a:ext cx="26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28CA52-C43A-BA82-2DA0-C667B70770B9}"/>
                    </a:ext>
                  </a:extLst>
                </p14:cNvPr>
                <p14:cNvContentPartPr/>
                <p14:nvPr/>
              </p14:nvContentPartPr>
              <p14:xfrm>
                <a:off x="9121099" y="4817434"/>
                <a:ext cx="91080" cy="11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28CA52-C43A-BA82-2DA0-C667B70770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12099" y="4808434"/>
                  <a:ext cx="10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0C5397-A9B0-4326-5756-FB11A0F0DFE1}"/>
                    </a:ext>
                  </a:extLst>
                </p14:cNvPr>
                <p14:cNvContentPartPr/>
                <p14:nvPr/>
              </p14:nvContentPartPr>
              <p14:xfrm>
                <a:off x="9376339" y="4694314"/>
                <a:ext cx="185400" cy="15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0C5397-A9B0-4326-5756-FB11A0F0DFE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67699" y="4685674"/>
                  <a:ext cx="20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0DB2167-12FA-72A2-8574-9E5D6D6B4CF9}"/>
                    </a:ext>
                  </a:extLst>
                </p14:cNvPr>
                <p14:cNvContentPartPr/>
                <p14:nvPr/>
              </p14:nvContentPartPr>
              <p14:xfrm>
                <a:off x="9673699" y="4710154"/>
                <a:ext cx="10800" cy="10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0DB2167-12FA-72A2-8574-9E5D6D6B4C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665059" y="4701154"/>
                  <a:ext cx="28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B056D0-3FDA-77DD-13F8-F9B7784BBB47}"/>
                    </a:ext>
                  </a:extLst>
                </p14:cNvPr>
                <p14:cNvContentPartPr/>
                <p14:nvPr/>
              </p14:nvContentPartPr>
              <p14:xfrm>
                <a:off x="9740659" y="4686034"/>
                <a:ext cx="1332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B056D0-3FDA-77DD-13F8-F9B7784BBB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31659" y="4677394"/>
                  <a:ext cx="3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D4568E0-82F2-0E29-9134-6198DE4EFACB}"/>
                    </a:ext>
                  </a:extLst>
                </p14:cNvPr>
                <p14:cNvContentPartPr/>
                <p14:nvPr/>
              </p14:nvContentPartPr>
              <p14:xfrm>
                <a:off x="9630859" y="4654354"/>
                <a:ext cx="197640" cy="7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D4568E0-82F2-0E29-9134-6198DE4EFAC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22219" y="4645714"/>
                  <a:ext cx="21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4DB3FF-369A-E9A7-F74B-A5B370789EFC}"/>
                    </a:ext>
                  </a:extLst>
                </p14:cNvPr>
                <p14:cNvContentPartPr/>
                <p14:nvPr/>
              </p14:nvContentPartPr>
              <p14:xfrm>
                <a:off x="9876739" y="4681354"/>
                <a:ext cx="118080" cy="11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4DB3FF-369A-E9A7-F74B-A5B370789EF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68099" y="4672714"/>
                  <a:ext cx="13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C6464A3-FCD6-17DC-24ED-E2262572C5AD}"/>
                    </a:ext>
                  </a:extLst>
                </p14:cNvPr>
                <p14:cNvContentPartPr/>
                <p14:nvPr/>
              </p14:nvContentPartPr>
              <p14:xfrm>
                <a:off x="9839299" y="4662994"/>
                <a:ext cx="209160" cy="173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C6464A3-FCD6-17DC-24ED-E2262572C5A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30299" y="4653994"/>
                  <a:ext cx="22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942853-BF01-44F6-C4DD-FDE367BE940D}"/>
                    </a:ext>
                  </a:extLst>
                </p14:cNvPr>
                <p14:cNvContentPartPr/>
                <p14:nvPr/>
              </p14:nvContentPartPr>
              <p14:xfrm>
                <a:off x="9370579" y="4872874"/>
                <a:ext cx="732240" cy="8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942853-BF01-44F6-C4DD-FDE367BE940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61579" y="4863874"/>
                  <a:ext cx="74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0ECDC54-CF64-1DAD-E10A-016993017C18}"/>
                    </a:ext>
                  </a:extLst>
                </p14:cNvPr>
                <p14:cNvContentPartPr/>
                <p14:nvPr/>
              </p14:nvContentPartPr>
              <p14:xfrm>
                <a:off x="9631579" y="4997074"/>
                <a:ext cx="17604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0ECDC54-CF64-1DAD-E10A-016993017C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22939" y="4988434"/>
                  <a:ext cx="193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338FF2-5607-4978-E0B6-E45F69CC5BF9}"/>
                    </a:ext>
                  </a:extLst>
                </p14:cNvPr>
                <p14:cNvContentPartPr/>
                <p14:nvPr/>
              </p14:nvContentPartPr>
              <p14:xfrm>
                <a:off x="9282019" y="4610074"/>
                <a:ext cx="129600" cy="63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338FF2-5607-4978-E0B6-E45F69CC5BF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73379" y="4601074"/>
                  <a:ext cx="1472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1BEEE56-6AE2-3088-FA84-D7F2787A953D}"/>
                    </a:ext>
                  </a:extLst>
                </p14:cNvPr>
                <p14:cNvContentPartPr/>
                <p14:nvPr/>
              </p14:nvContentPartPr>
              <p14:xfrm>
                <a:off x="9952699" y="4542394"/>
                <a:ext cx="167400" cy="815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1BEEE56-6AE2-3088-FA84-D7F2787A95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44059" y="4533754"/>
                  <a:ext cx="18504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4C9AB3-6A23-4CAE-4341-A0C170049A35}"/>
                    </a:ext>
                  </a:extLst>
                </p14:cNvPr>
                <p14:cNvContentPartPr/>
                <p14:nvPr/>
              </p14:nvContentPartPr>
              <p14:xfrm>
                <a:off x="9895099" y="4339354"/>
                <a:ext cx="363960" cy="126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4C9AB3-6A23-4CAE-4341-A0C170049A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86099" y="4330354"/>
                  <a:ext cx="381600" cy="12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4DE63F0-4771-9D0B-98B0-AB4D09D13A6C}"/>
                  </a:ext>
                </a:extLst>
              </p14:cNvPr>
              <p14:cNvContentPartPr/>
              <p14:nvPr/>
            </p14:nvContentPartPr>
            <p14:xfrm>
              <a:off x="850796" y="4508085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4DE63F0-4771-9D0B-98B0-AB4D09D13A6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41796" y="44994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7D45FA6-D7BA-F9B0-C3BE-6BF3FF4D1298}"/>
              </a:ext>
            </a:extLst>
          </p:cNvPr>
          <p:cNvGrpSpPr/>
          <p:nvPr/>
        </p:nvGrpSpPr>
        <p:grpSpPr>
          <a:xfrm>
            <a:off x="723716" y="4241325"/>
            <a:ext cx="2354400" cy="457560"/>
            <a:chOff x="723716" y="4241325"/>
            <a:chExt cx="23544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D976455-42F3-3C23-1139-391EFBF588A0}"/>
                    </a:ext>
                  </a:extLst>
                </p14:cNvPr>
                <p14:cNvContentPartPr/>
                <p14:nvPr/>
              </p14:nvContentPartPr>
              <p14:xfrm>
                <a:off x="796436" y="4489365"/>
                <a:ext cx="103320" cy="18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D976455-42F3-3C23-1139-391EFBF588A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7436" y="4480365"/>
                  <a:ext cx="120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5F9FDD-E6DB-081E-2FC5-176A91D19760}"/>
                    </a:ext>
                  </a:extLst>
                </p14:cNvPr>
                <p14:cNvContentPartPr/>
                <p14:nvPr/>
              </p14:nvContentPartPr>
              <p14:xfrm>
                <a:off x="723716" y="4440765"/>
                <a:ext cx="316800" cy="50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5F9FDD-E6DB-081E-2FC5-176A91D197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4716" y="4431765"/>
                  <a:ext cx="334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E6029CF-E91D-2507-2BE6-50D539B2AA63}"/>
                    </a:ext>
                  </a:extLst>
                </p14:cNvPr>
                <p14:cNvContentPartPr/>
                <p14:nvPr/>
              </p14:nvContentPartPr>
              <p14:xfrm>
                <a:off x="918836" y="4321245"/>
                <a:ext cx="680760" cy="37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E6029CF-E91D-2507-2BE6-50D539B2AA6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0196" y="4312245"/>
                  <a:ext cx="698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6CAB4F1-663B-90DF-D80D-8B76E0064A8A}"/>
                    </a:ext>
                  </a:extLst>
                </p14:cNvPr>
                <p14:cNvContentPartPr/>
                <p14:nvPr/>
              </p14:nvContentPartPr>
              <p14:xfrm>
                <a:off x="1300436" y="4424925"/>
                <a:ext cx="21240" cy="1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6CAB4F1-663B-90DF-D80D-8B76E0064A8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91796" y="4415925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1895B4-9905-DB54-2FD1-14DDCD3C9D5A}"/>
                    </a:ext>
                  </a:extLst>
                </p14:cNvPr>
                <p14:cNvContentPartPr/>
                <p14:nvPr/>
              </p14:nvContentPartPr>
              <p14:xfrm>
                <a:off x="1740716" y="4241325"/>
                <a:ext cx="1337400" cy="425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1895B4-9905-DB54-2FD1-14DDCD3C9D5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32076" y="4232685"/>
                  <a:ext cx="1355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AA2045-26D6-7717-0CCC-088D43AAB9E3}"/>
                    </a:ext>
                  </a:extLst>
                </p14:cNvPr>
                <p14:cNvContentPartPr/>
                <p14:nvPr/>
              </p14:nvContentPartPr>
              <p14:xfrm>
                <a:off x="2723156" y="443212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AA2045-26D6-7717-0CCC-088D43AAB9E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14516" y="442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C5E639-68A0-78C3-470A-B5AC498AE7EA}"/>
                    </a:ext>
                  </a:extLst>
                </p14:cNvPr>
                <p14:cNvContentPartPr/>
                <p14:nvPr/>
              </p14:nvContentPartPr>
              <p14:xfrm>
                <a:off x="2332196" y="4276965"/>
                <a:ext cx="387720" cy="83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C5E639-68A0-78C3-470A-B5AC498AE7E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23196" y="4267965"/>
                  <a:ext cx="4053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780D9F3-78A3-8D1C-F611-FE9745990364}"/>
              </a:ext>
            </a:extLst>
          </p:cNvPr>
          <p:cNvGrpSpPr/>
          <p:nvPr/>
        </p:nvGrpSpPr>
        <p:grpSpPr>
          <a:xfrm>
            <a:off x="8878436" y="4738845"/>
            <a:ext cx="1212840" cy="578160"/>
            <a:chOff x="8878436" y="4738845"/>
            <a:chExt cx="121284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3AEEF8-9D0A-2351-EDCD-4CA42CEA5F68}"/>
                    </a:ext>
                  </a:extLst>
                </p14:cNvPr>
                <p14:cNvContentPartPr/>
                <p14:nvPr/>
              </p14:nvContentPartPr>
              <p14:xfrm>
                <a:off x="8878436" y="5155365"/>
                <a:ext cx="201600" cy="161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3AEEF8-9D0A-2351-EDCD-4CA42CEA5F6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69436" y="5146365"/>
                  <a:ext cx="21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132E2F-E041-69B3-BAAA-A4F34BA3D760}"/>
                    </a:ext>
                  </a:extLst>
                </p14:cNvPr>
                <p14:cNvContentPartPr/>
                <p14:nvPr/>
              </p14:nvContentPartPr>
              <p14:xfrm>
                <a:off x="9066356" y="4943685"/>
                <a:ext cx="7776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132E2F-E041-69B3-BAAA-A4F34BA3D76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57356" y="4934685"/>
                  <a:ext cx="95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2135490-9F95-877B-B41D-E068591FE522}"/>
                    </a:ext>
                  </a:extLst>
                </p14:cNvPr>
                <p14:cNvContentPartPr/>
                <p14:nvPr/>
              </p14:nvContentPartPr>
              <p14:xfrm>
                <a:off x="9297476" y="4738845"/>
                <a:ext cx="93600" cy="158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2135490-9F95-877B-B41D-E068591FE52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88476" y="4730205"/>
                  <a:ext cx="111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09DBD9D-B129-D446-5F21-F3C4DFC93671}"/>
                    </a:ext>
                  </a:extLst>
                </p14:cNvPr>
                <p14:cNvContentPartPr/>
                <p14:nvPr/>
              </p14:nvContentPartPr>
              <p14:xfrm>
                <a:off x="9204956" y="4787085"/>
                <a:ext cx="176760" cy="24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09DBD9D-B129-D446-5F21-F3C4DFC9367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95956" y="4778085"/>
                  <a:ext cx="194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97B6A3-CAD6-CC22-AB89-05AF349D9B46}"/>
                    </a:ext>
                  </a:extLst>
                </p14:cNvPr>
                <p14:cNvContentPartPr/>
                <p14:nvPr/>
              </p14:nvContentPartPr>
              <p14:xfrm>
                <a:off x="9381356" y="4779525"/>
                <a:ext cx="335520" cy="31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97B6A3-CAD6-CC22-AB89-05AF349D9B4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72356" y="4770885"/>
                  <a:ext cx="353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4281026-7802-8EB1-0D46-E8E2CA772C1D}"/>
                    </a:ext>
                  </a:extLst>
                </p14:cNvPr>
                <p14:cNvContentPartPr/>
                <p14:nvPr/>
              </p14:nvContentPartPr>
              <p14:xfrm>
                <a:off x="9746396" y="4955205"/>
                <a:ext cx="30600" cy="16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4281026-7802-8EB1-0D46-E8E2CA772C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37396" y="4946205"/>
                  <a:ext cx="48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4AF651-F9A1-7120-FE11-C00F81099A81}"/>
                    </a:ext>
                  </a:extLst>
                </p14:cNvPr>
                <p14:cNvContentPartPr/>
                <p14:nvPr/>
              </p14:nvContentPartPr>
              <p14:xfrm>
                <a:off x="9635876" y="4870605"/>
                <a:ext cx="269640" cy="111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4AF651-F9A1-7120-FE11-C00F81099A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26876" y="4861605"/>
                  <a:ext cx="287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2E238E-057E-91FF-85F3-A576C8B8BE56}"/>
                    </a:ext>
                  </a:extLst>
                </p14:cNvPr>
                <p14:cNvContentPartPr/>
                <p14:nvPr/>
              </p14:nvContentPartPr>
              <p14:xfrm>
                <a:off x="9863396" y="5072205"/>
                <a:ext cx="227880" cy="83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2E238E-057E-91FF-85F3-A576C8B8BE5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54756" y="5063565"/>
                  <a:ext cx="2455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6D16590-A02F-822E-9FBF-461C1B5F6EF7}"/>
              </a:ext>
            </a:extLst>
          </p:cNvPr>
          <p:cNvGrpSpPr/>
          <p:nvPr/>
        </p:nvGrpSpPr>
        <p:grpSpPr>
          <a:xfrm>
            <a:off x="4117076" y="5020834"/>
            <a:ext cx="878040" cy="521640"/>
            <a:chOff x="4117076" y="5020834"/>
            <a:chExt cx="8780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D6392DD-B173-DBB0-C4F9-DBC4365F5189}"/>
                    </a:ext>
                  </a:extLst>
                </p14:cNvPr>
                <p14:cNvContentPartPr/>
                <p14:nvPr/>
              </p14:nvContentPartPr>
              <p14:xfrm>
                <a:off x="4117076" y="5378314"/>
                <a:ext cx="146160" cy="164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D6392DD-B173-DBB0-C4F9-DBC4365F518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08076" y="5369314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713B79-363C-7FDF-B3DD-1A547D014876}"/>
                    </a:ext>
                  </a:extLst>
                </p14:cNvPr>
                <p14:cNvContentPartPr/>
                <p14:nvPr/>
              </p14:nvContentPartPr>
              <p14:xfrm>
                <a:off x="4254956" y="5187514"/>
                <a:ext cx="13104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713B79-363C-7FDF-B3DD-1A547D0148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45956" y="5178514"/>
                  <a:ext cx="148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37E002D-0000-C8C2-7780-06590C7A9FB4}"/>
                    </a:ext>
                  </a:extLst>
                </p14:cNvPr>
                <p14:cNvContentPartPr/>
                <p14:nvPr/>
              </p14:nvContentPartPr>
              <p14:xfrm>
                <a:off x="4485716" y="5020834"/>
                <a:ext cx="77040" cy="18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37E002D-0000-C8C2-7780-06590C7A9FB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76716" y="5011834"/>
                  <a:ext cx="94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D28B465-2D5A-1793-E0B4-E41A098243AE}"/>
                    </a:ext>
                  </a:extLst>
                </p14:cNvPr>
                <p14:cNvContentPartPr/>
                <p14:nvPr/>
              </p14:nvContentPartPr>
              <p14:xfrm>
                <a:off x="4413716" y="5086354"/>
                <a:ext cx="163800" cy="2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D28B465-2D5A-1793-E0B4-E41A098243A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05076" y="5077354"/>
                  <a:ext cx="181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740715C-81BA-EACD-831D-D06A8346E223}"/>
                    </a:ext>
                  </a:extLst>
                </p14:cNvPr>
                <p14:cNvContentPartPr/>
                <p14:nvPr/>
              </p14:nvContentPartPr>
              <p14:xfrm>
                <a:off x="4532516" y="5049994"/>
                <a:ext cx="259560" cy="303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740715C-81BA-EACD-831D-D06A8346E22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23516" y="5040994"/>
                  <a:ext cx="277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A7B3F2-72B4-0231-B3B8-0BF8B4655F1B}"/>
                    </a:ext>
                  </a:extLst>
                </p14:cNvPr>
                <p14:cNvContentPartPr/>
                <p14:nvPr/>
              </p14:nvContentPartPr>
              <p14:xfrm>
                <a:off x="4757156" y="5221714"/>
                <a:ext cx="26640" cy="158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A7B3F2-72B4-0231-B3B8-0BF8B4655F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48156" y="5213074"/>
                  <a:ext cx="44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2DC239F-DADF-C0FD-3BDF-6E1EFE3B14DB}"/>
                    </a:ext>
                  </a:extLst>
                </p14:cNvPr>
                <p14:cNvContentPartPr/>
                <p14:nvPr/>
              </p14:nvContentPartPr>
              <p14:xfrm>
                <a:off x="4674356" y="5174914"/>
                <a:ext cx="201960" cy="93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2DC239F-DADF-C0FD-3BDF-6E1EFE3B14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65356" y="5165914"/>
                  <a:ext cx="21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F6FC4E0-8241-5D23-0A44-763A4B7D0D30}"/>
                    </a:ext>
                  </a:extLst>
                </p14:cNvPr>
                <p14:cNvContentPartPr/>
                <p14:nvPr/>
              </p14:nvContentPartPr>
              <p14:xfrm>
                <a:off x="4899716" y="5365965"/>
                <a:ext cx="95400" cy="170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F6FC4E0-8241-5D23-0A44-763A4B7D0D3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90716" y="5356965"/>
                  <a:ext cx="1130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7E6A7B9-C098-B150-A94D-F2CF3386759B}"/>
              </a:ext>
            </a:extLst>
          </p:cNvPr>
          <p:cNvGrpSpPr/>
          <p:nvPr/>
        </p:nvGrpSpPr>
        <p:grpSpPr>
          <a:xfrm>
            <a:off x="670436" y="6158685"/>
            <a:ext cx="1794960" cy="435240"/>
            <a:chOff x="670436" y="6158685"/>
            <a:chExt cx="179496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F31A5DB-EA3E-773F-0D18-3434D2262BAF}"/>
                    </a:ext>
                  </a:extLst>
                </p14:cNvPr>
                <p14:cNvContentPartPr/>
                <p14:nvPr/>
              </p14:nvContentPartPr>
              <p14:xfrm>
                <a:off x="670436" y="6205845"/>
                <a:ext cx="685440" cy="37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F31A5DB-EA3E-773F-0D18-3434D2262B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1796" y="6196845"/>
                  <a:ext cx="703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3CA600-4E71-6797-44AF-BD1EAB3B8AD8}"/>
                    </a:ext>
                  </a:extLst>
                </p14:cNvPr>
                <p14:cNvContentPartPr/>
                <p14:nvPr/>
              </p14:nvContentPartPr>
              <p14:xfrm>
                <a:off x="1606796" y="6230685"/>
                <a:ext cx="858600" cy="363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3CA600-4E71-6797-44AF-BD1EAB3B8AD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97796" y="6222045"/>
                  <a:ext cx="876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1468877-F74C-5A85-1D12-2BA6225FB4AA}"/>
                    </a:ext>
                  </a:extLst>
                </p14:cNvPr>
                <p14:cNvContentPartPr/>
                <p14:nvPr/>
              </p14:nvContentPartPr>
              <p14:xfrm>
                <a:off x="2052836" y="6297285"/>
                <a:ext cx="242640" cy="39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1468877-F74C-5A85-1D12-2BA6225FB4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43836" y="6288285"/>
                  <a:ext cx="26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B5F5AF-B1EA-CF79-574E-3D55F3004D87}"/>
                    </a:ext>
                  </a:extLst>
                </p14:cNvPr>
                <p14:cNvContentPartPr/>
                <p14:nvPr/>
              </p14:nvContentPartPr>
              <p14:xfrm>
                <a:off x="1801196" y="6158685"/>
                <a:ext cx="24480" cy="25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B5F5AF-B1EA-CF79-574E-3D55F3004D8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792196" y="6150045"/>
                  <a:ext cx="421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BB70383-3E8D-E7E5-FB0E-FA977DEF2C53}"/>
                  </a:ext>
                </a:extLst>
              </p14:cNvPr>
              <p14:cNvContentPartPr/>
              <p14:nvPr/>
            </p14:nvContentPartPr>
            <p14:xfrm>
              <a:off x="3184316" y="6117645"/>
              <a:ext cx="178200" cy="279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BB70383-3E8D-E7E5-FB0E-FA977DEF2C5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175316" y="6108645"/>
                <a:ext cx="1958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19C07DA-8BC9-045B-9151-955455A0F3A9}"/>
                  </a:ext>
                </a:extLst>
              </p14:cNvPr>
              <p14:cNvContentPartPr/>
              <p14:nvPr/>
            </p14:nvContentPartPr>
            <p14:xfrm>
              <a:off x="3455036" y="6241125"/>
              <a:ext cx="135360" cy="1551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19C07DA-8BC9-045B-9151-955455A0F3A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446396" y="6232125"/>
                <a:ext cx="153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412264B-0EBF-E9AF-5A89-247DB109FF66}"/>
                  </a:ext>
                </a:extLst>
              </p14:cNvPr>
              <p14:cNvContentPartPr/>
              <p14:nvPr/>
            </p14:nvContentPartPr>
            <p14:xfrm>
              <a:off x="3124916" y="6473325"/>
              <a:ext cx="542880" cy="295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412264B-0EBF-E9AF-5A89-247DB109FF6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116276" y="6464325"/>
                <a:ext cx="560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E8E6F81-4F3F-DE73-42CD-F0DA13B80A8E}"/>
                  </a:ext>
                </a:extLst>
              </p14:cNvPr>
              <p14:cNvContentPartPr/>
              <p14:nvPr/>
            </p14:nvContentPartPr>
            <p14:xfrm>
              <a:off x="3235076" y="6516525"/>
              <a:ext cx="133560" cy="2271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E8E6F81-4F3F-DE73-42CD-F0DA13B80A8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226076" y="6507525"/>
                <a:ext cx="151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26E1C89-E62D-5633-6190-27A1B4B31E91}"/>
                  </a:ext>
                </a:extLst>
              </p14:cNvPr>
              <p14:cNvContentPartPr/>
              <p14:nvPr/>
            </p14:nvContentPartPr>
            <p14:xfrm>
              <a:off x="3481316" y="6576645"/>
              <a:ext cx="118080" cy="1764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26E1C89-E62D-5633-6190-27A1B4B31E9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472676" y="6567645"/>
                <a:ext cx="135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B556968-5E4F-E214-7A28-2DA60E96E831}"/>
                  </a:ext>
                </a:extLst>
              </p14:cNvPr>
              <p14:cNvContentPartPr/>
              <p14:nvPr/>
            </p14:nvContentPartPr>
            <p14:xfrm>
              <a:off x="3394916" y="6624885"/>
              <a:ext cx="195120" cy="23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B556968-5E4F-E214-7A28-2DA60E96E83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386276" y="6615885"/>
                <a:ext cx="2127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239CCCE-9ABD-05C0-3209-0F4BE7264C15}"/>
              </a:ext>
            </a:extLst>
          </p:cNvPr>
          <p:cNvGrpSpPr/>
          <p:nvPr/>
        </p:nvGrpSpPr>
        <p:grpSpPr>
          <a:xfrm>
            <a:off x="3937796" y="6067605"/>
            <a:ext cx="1431000" cy="453600"/>
            <a:chOff x="3937796" y="6067605"/>
            <a:chExt cx="14310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A842EB5-7157-059B-D6F7-468E677B5977}"/>
                    </a:ext>
                  </a:extLst>
                </p14:cNvPr>
                <p14:cNvContentPartPr/>
                <p14:nvPr/>
              </p14:nvContentPartPr>
              <p14:xfrm>
                <a:off x="3943556" y="6370365"/>
                <a:ext cx="158400" cy="42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A842EB5-7157-059B-D6F7-468E677B59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34556" y="6361725"/>
                  <a:ext cx="176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7BC3DB-8825-14E3-9B1F-BD04D96C7C13}"/>
                    </a:ext>
                  </a:extLst>
                </p14:cNvPr>
                <p14:cNvContentPartPr/>
                <p14:nvPr/>
              </p14:nvContentPartPr>
              <p14:xfrm>
                <a:off x="3937796" y="6487365"/>
                <a:ext cx="171720" cy="3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7BC3DB-8825-14E3-9B1F-BD04D96C7C1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28796" y="6478365"/>
                  <a:ext cx="189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3EB05F-24EA-A614-2831-FE7838173B32}"/>
                    </a:ext>
                  </a:extLst>
                </p14:cNvPr>
                <p14:cNvContentPartPr/>
                <p14:nvPr/>
              </p14:nvContentPartPr>
              <p14:xfrm>
                <a:off x="4299596" y="6218445"/>
                <a:ext cx="262800" cy="256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3EB05F-24EA-A614-2831-FE7838173B3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90596" y="6209445"/>
                  <a:ext cx="280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5ADFFA6-2372-C72F-3FDE-FC44C7556397}"/>
                    </a:ext>
                  </a:extLst>
                </p14:cNvPr>
                <p14:cNvContentPartPr/>
                <p14:nvPr/>
              </p14:nvContentPartPr>
              <p14:xfrm>
                <a:off x="4776956" y="629296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5ADFFA6-2372-C72F-3FDE-FC44C755639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68316" y="628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2A84BFF-EF19-6D14-8C0C-D5CB9FB35138}"/>
                    </a:ext>
                  </a:extLst>
                </p14:cNvPr>
                <p14:cNvContentPartPr/>
                <p14:nvPr/>
              </p14:nvContentPartPr>
              <p14:xfrm>
                <a:off x="4708916" y="6189645"/>
                <a:ext cx="259200" cy="277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2A84BFF-EF19-6D14-8C0C-D5CB9FB351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99916" y="6180645"/>
                  <a:ext cx="27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07439E-A8FF-291B-04F0-6D4358389FE3}"/>
                    </a:ext>
                  </a:extLst>
                </p14:cNvPr>
                <p14:cNvContentPartPr/>
                <p14:nvPr/>
              </p14:nvContentPartPr>
              <p14:xfrm>
                <a:off x="5008076" y="6067605"/>
                <a:ext cx="154440" cy="170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07439E-A8FF-291B-04F0-6D4358389FE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99436" y="6058605"/>
                  <a:ext cx="172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7AF98D-5011-B604-2C1D-D3D9FBAE4710}"/>
                    </a:ext>
                  </a:extLst>
                </p14:cNvPr>
                <p14:cNvContentPartPr/>
                <p14:nvPr/>
              </p14:nvContentPartPr>
              <p14:xfrm>
                <a:off x="5274116" y="6377205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7AF98D-5011-B604-2C1D-D3D9FBAE47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65116" y="636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D77856-77C2-AAEB-303A-2E0D89FC06F9}"/>
                    </a:ext>
                  </a:extLst>
                </p14:cNvPr>
                <p14:cNvContentPartPr/>
                <p14:nvPr/>
              </p14:nvContentPartPr>
              <p14:xfrm>
                <a:off x="5217596" y="6314205"/>
                <a:ext cx="151200" cy="160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D77856-77C2-AAEB-303A-2E0D89FC06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208596" y="6305205"/>
                  <a:ext cx="168840" cy="17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383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BD86DA-A5E8-1D3C-6DA6-56C96E1101B5}"/>
                  </a:ext>
                </a:extLst>
              </p14:cNvPr>
              <p14:cNvContentPartPr/>
              <p14:nvPr/>
            </p14:nvContentPartPr>
            <p14:xfrm>
              <a:off x="437156" y="292845"/>
              <a:ext cx="1128240" cy="22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BD86DA-A5E8-1D3C-6DA6-56C96E110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156" y="284205"/>
                <a:ext cx="11458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434523-0D38-94E3-93FA-266EF4811695}"/>
                  </a:ext>
                </a:extLst>
              </p14:cNvPr>
              <p14:cNvContentPartPr/>
              <p14:nvPr/>
            </p14:nvContentPartPr>
            <p14:xfrm>
              <a:off x="1126196" y="2168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434523-0D38-94E3-93FA-266EF48116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7556" y="2082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DCD03-FF31-6E75-382C-38FAC1A932E8}"/>
              </a:ext>
            </a:extLst>
          </p:cNvPr>
          <p:cNvGrpSpPr/>
          <p:nvPr/>
        </p:nvGrpSpPr>
        <p:grpSpPr>
          <a:xfrm>
            <a:off x="1863476" y="142365"/>
            <a:ext cx="3298320" cy="416880"/>
            <a:chOff x="1863476" y="142365"/>
            <a:chExt cx="32983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56B4D7-701A-93E1-9939-D852E5FDD274}"/>
                    </a:ext>
                  </a:extLst>
                </p14:cNvPr>
                <p14:cNvContentPartPr/>
                <p14:nvPr/>
              </p14:nvContentPartPr>
              <p14:xfrm>
                <a:off x="1863476" y="142365"/>
                <a:ext cx="843840" cy="32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56B4D7-701A-93E1-9939-D852E5FDD2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476" y="133365"/>
                  <a:ext cx="861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CAAE47-79F0-0881-EACC-F68DBACFB294}"/>
                    </a:ext>
                  </a:extLst>
                </p14:cNvPr>
                <p14:cNvContentPartPr/>
                <p14:nvPr/>
              </p14:nvContentPartPr>
              <p14:xfrm>
                <a:off x="1871396" y="259005"/>
                <a:ext cx="278280" cy="1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CAAE47-79F0-0881-EACC-F68DBACFB2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2756" y="250365"/>
                  <a:ext cx="29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0A5898-D908-9EE4-2A4E-449A2C3E89C9}"/>
                    </a:ext>
                  </a:extLst>
                </p14:cNvPr>
                <p14:cNvContentPartPr/>
                <p14:nvPr/>
              </p14:nvContentPartPr>
              <p14:xfrm>
                <a:off x="2901716" y="307605"/>
                <a:ext cx="356400" cy="126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0A5898-D908-9EE4-2A4E-449A2C3E8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92716" y="298965"/>
                  <a:ext cx="37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B63412-7CBC-570A-EEBB-AE393BCDE50F}"/>
                    </a:ext>
                  </a:extLst>
                </p14:cNvPr>
                <p14:cNvContentPartPr/>
                <p14:nvPr/>
              </p14:nvContentPartPr>
              <p14:xfrm>
                <a:off x="3057596" y="186645"/>
                <a:ext cx="61200" cy="1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B63412-7CBC-570A-EEBB-AE393BCDE5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8956" y="177645"/>
                  <a:ext cx="7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C7E7D2-BEAA-0685-DC76-B1084EEDD9E6}"/>
                    </a:ext>
                  </a:extLst>
                </p14:cNvPr>
                <p14:cNvContentPartPr/>
                <p14:nvPr/>
              </p14:nvContentPartPr>
              <p14:xfrm>
                <a:off x="3486356" y="297525"/>
                <a:ext cx="295920" cy="10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C7E7D2-BEAA-0685-DC76-B1084EEDD9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7716" y="288885"/>
                  <a:ext cx="31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FD51B3-B40B-C634-3776-E69C59B98439}"/>
                    </a:ext>
                  </a:extLst>
                </p14:cNvPr>
                <p14:cNvContentPartPr/>
                <p14:nvPr/>
              </p14:nvContentPartPr>
              <p14:xfrm>
                <a:off x="3686876" y="262605"/>
                <a:ext cx="161280" cy="169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FD51B3-B40B-C634-3776-E69C59B984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7876" y="253965"/>
                  <a:ext cx="178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0F86F1-3DA9-3A0B-D531-5BCBF945281C}"/>
                    </a:ext>
                  </a:extLst>
                </p14:cNvPr>
                <p14:cNvContentPartPr/>
                <p14:nvPr/>
              </p14:nvContentPartPr>
              <p14:xfrm>
                <a:off x="3889916" y="251445"/>
                <a:ext cx="1271880" cy="30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0F86F1-3DA9-3A0B-D531-5BCBF94528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80916" y="242805"/>
                  <a:ext cx="1289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0175EC-B67A-A9A5-F853-D5AAB56E2908}"/>
                    </a:ext>
                  </a:extLst>
                </p14:cNvPr>
                <p14:cNvContentPartPr/>
                <p14:nvPr/>
              </p14:nvContentPartPr>
              <p14:xfrm>
                <a:off x="4826996" y="21184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0175EC-B67A-A9A5-F853-D5AAB56E29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8356" y="203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B4BB1D-F0CE-D78D-3A11-547E297AF936}"/>
                  </a:ext>
                </a:extLst>
              </p14:cNvPr>
              <p14:cNvContentPartPr/>
              <p14:nvPr/>
            </p14:nvContentPartPr>
            <p14:xfrm>
              <a:off x="860156" y="1480125"/>
              <a:ext cx="135720" cy="19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B4BB1D-F0CE-D78D-3A11-547E297AF9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1156" y="1471485"/>
                <a:ext cx="153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64194C5-9B32-4A0A-C400-092CD0AD6258}"/>
                  </a:ext>
                </a:extLst>
              </p14:cNvPr>
              <p14:cNvContentPartPr/>
              <p14:nvPr/>
            </p14:nvContentPartPr>
            <p14:xfrm>
              <a:off x="1146716" y="1463925"/>
              <a:ext cx="163800" cy="188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64194C5-9B32-4A0A-C400-092CD0AD62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7716" y="1455285"/>
                <a:ext cx="181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5941141-4C53-1B67-2A76-492D782ED2FD}"/>
                  </a:ext>
                </a:extLst>
              </p14:cNvPr>
              <p14:cNvContentPartPr/>
              <p14:nvPr/>
            </p14:nvContentPartPr>
            <p14:xfrm>
              <a:off x="1103156" y="1543125"/>
              <a:ext cx="141840" cy="2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5941141-4C53-1B67-2A76-492D782ED2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4156" y="1534125"/>
                <a:ext cx="159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1C9D5B-B8A8-0B2B-E362-BD16CE7CC771}"/>
                  </a:ext>
                </a:extLst>
              </p14:cNvPr>
              <p14:cNvContentPartPr/>
              <p14:nvPr/>
            </p14:nvContentPartPr>
            <p14:xfrm>
              <a:off x="815156" y="934725"/>
              <a:ext cx="144000" cy="26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1C9D5B-B8A8-0B2B-E362-BD16CE7CC7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6516" y="925725"/>
                <a:ext cx="161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1D0ECB-8D70-93A4-272D-83D66977D7D9}"/>
                  </a:ext>
                </a:extLst>
              </p14:cNvPr>
              <p14:cNvContentPartPr/>
              <p14:nvPr/>
            </p14:nvContentPartPr>
            <p14:xfrm>
              <a:off x="1053476" y="1049205"/>
              <a:ext cx="127800" cy="16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1D0ECB-8D70-93A4-272D-83D66977D7D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4836" y="1040205"/>
                <a:ext cx="145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D3F827-33F5-5693-B81A-E641128B50BA}"/>
                  </a:ext>
                </a:extLst>
              </p14:cNvPr>
              <p14:cNvContentPartPr/>
              <p14:nvPr/>
            </p14:nvContentPartPr>
            <p14:xfrm>
              <a:off x="800756" y="1326045"/>
              <a:ext cx="465480" cy="38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D3F827-33F5-5693-B81A-E641128B50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1756" y="1317045"/>
                <a:ext cx="4831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7120BDEF-9068-BA1C-23B9-5FD87F5BC37E}"/>
              </a:ext>
            </a:extLst>
          </p:cNvPr>
          <p:cNvGrpSpPr/>
          <p:nvPr/>
        </p:nvGrpSpPr>
        <p:grpSpPr>
          <a:xfrm>
            <a:off x="1615436" y="636285"/>
            <a:ext cx="4566960" cy="999360"/>
            <a:chOff x="1615436" y="636285"/>
            <a:chExt cx="456696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B7923C-7BFE-2F7F-EFC3-602621D25243}"/>
                    </a:ext>
                  </a:extLst>
                </p14:cNvPr>
                <p14:cNvContentPartPr/>
                <p14:nvPr/>
              </p14:nvContentPartPr>
              <p14:xfrm>
                <a:off x="1615436" y="1209405"/>
                <a:ext cx="182520" cy="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B7923C-7BFE-2F7F-EFC3-602621D252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6436" y="1200765"/>
                  <a:ext cx="20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B3CABD-386E-CDA4-9708-DD604EB98C20}"/>
                    </a:ext>
                  </a:extLst>
                </p14:cNvPr>
                <p14:cNvContentPartPr/>
                <p14:nvPr/>
              </p14:nvContentPartPr>
              <p14:xfrm>
                <a:off x="1629116" y="1271325"/>
                <a:ext cx="172080" cy="44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B3CABD-386E-CDA4-9708-DD604EB98C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20116" y="1262685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E8A34D-D1BE-D05A-CC87-471C76F08CC1}"/>
                    </a:ext>
                  </a:extLst>
                </p14:cNvPr>
                <p14:cNvContentPartPr/>
                <p14:nvPr/>
              </p14:nvContentPartPr>
              <p14:xfrm>
                <a:off x="1991996" y="1060725"/>
                <a:ext cx="158400" cy="19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E8A34D-D1BE-D05A-CC87-471C76F08C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82996" y="1051725"/>
                  <a:ext cx="17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9AD9D7-61BA-56AA-642F-6BD98EE01B55}"/>
                    </a:ext>
                  </a:extLst>
                </p14:cNvPr>
                <p14:cNvContentPartPr/>
                <p14:nvPr/>
              </p14:nvContentPartPr>
              <p14:xfrm>
                <a:off x="2252276" y="1227045"/>
                <a:ext cx="103320" cy="8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9AD9D7-61BA-56AA-642F-6BD98EE01B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43636" y="1218045"/>
                  <a:ext cx="120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093DF6-5C18-52E3-2032-79B6D2D5D628}"/>
                    </a:ext>
                  </a:extLst>
                </p14:cNvPr>
                <p14:cNvContentPartPr/>
                <p14:nvPr/>
              </p14:nvContentPartPr>
              <p14:xfrm>
                <a:off x="2484476" y="902685"/>
                <a:ext cx="410040" cy="44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093DF6-5C18-52E3-2032-79B6D2D5D6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75476" y="893685"/>
                  <a:ext cx="427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C8D0E6-B897-4078-6348-D399CEF77CD8}"/>
                    </a:ext>
                  </a:extLst>
                </p14:cNvPr>
                <p14:cNvContentPartPr/>
                <p14:nvPr/>
              </p14:nvContentPartPr>
              <p14:xfrm>
                <a:off x="2488796" y="1431165"/>
                <a:ext cx="204840" cy="20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C8D0E6-B897-4078-6348-D399CEF77C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80156" y="1422165"/>
                  <a:ext cx="222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765408-A852-ED0E-C519-DE7D69C7F9BB}"/>
                    </a:ext>
                  </a:extLst>
                </p14:cNvPr>
                <p14:cNvContentPartPr/>
                <p14:nvPr/>
              </p14:nvContentPartPr>
              <p14:xfrm>
                <a:off x="3048236" y="970725"/>
                <a:ext cx="172800" cy="20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765408-A852-ED0E-C519-DE7D69C7F9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9236" y="962085"/>
                  <a:ext cx="190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5B9193-43A0-2D1F-31F8-8B027515651A}"/>
                    </a:ext>
                  </a:extLst>
                </p14:cNvPr>
                <p14:cNvContentPartPr/>
                <p14:nvPr/>
              </p14:nvContentPartPr>
              <p14:xfrm>
                <a:off x="3227516" y="1164765"/>
                <a:ext cx="209880" cy="15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5B9193-43A0-2D1F-31F8-8B02751565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18516" y="1156125"/>
                  <a:ext cx="22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1ACA90-C37F-8C50-C6E5-7F70E7DBBF59}"/>
                    </a:ext>
                  </a:extLst>
                </p14:cNvPr>
                <p14:cNvContentPartPr/>
                <p14:nvPr/>
              </p14:nvContentPartPr>
              <p14:xfrm>
                <a:off x="3619916" y="1044165"/>
                <a:ext cx="15624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1ACA90-C37F-8C50-C6E5-7F70E7DBBF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10916" y="1035165"/>
                  <a:ext cx="17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8CEAF2-ADB1-C8F6-441E-9BFD1D0E2A1C}"/>
                    </a:ext>
                  </a:extLst>
                </p14:cNvPr>
                <p14:cNvContentPartPr/>
                <p14:nvPr/>
              </p14:nvContentPartPr>
              <p14:xfrm>
                <a:off x="3987116" y="765525"/>
                <a:ext cx="8280" cy="21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8CEAF2-ADB1-C8F6-441E-9BFD1D0E2A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78116" y="756525"/>
                  <a:ext cx="25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7D112D-AD03-874B-964E-0BAFA498F02D}"/>
                    </a:ext>
                  </a:extLst>
                </p14:cNvPr>
                <p14:cNvContentPartPr/>
                <p14:nvPr/>
              </p14:nvContentPartPr>
              <p14:xfrm>
                <a:off x="3870116" y="1048125"/>
                <a:ext cx="26640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7D112D-AD03-874B-964E-0BAFA498F0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61476" y="1039485"/>
                  <a:ext cx="28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E62D9B-D59B-D8DC-8C70-7AAB94071154}"/>
                    </a:ext>
                  </a:extLst>
                </p14:cNvPr>
                <p14:cNvContentPartPr/>
                <p14:nvPr/>
              </p14:nvContentPartPr>
              <p14:xfrm>
                <a:off x="3958316" y="1220205"/>
                <a:ext cx="15120" cy="1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E62D9B-D59B-D8DC-8C70-7AAB9407115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49316" y="1211565"/>
                  <a:ext cx="3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751A0C-ADB5-4DB8-1070-20ABC70DDABC}"/>
                    </a:ext>
                  </a:extLst>
                </p14:cNvPr>
                <p14:cNvContentPartPr/>
                <p14:nvPr/>
              </p14:nvContentPartPr>
              <p14:xfrm>
                <a:off x="3854276" y="1139205"/>
                <a:ext cx="273960" cy="10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751A0C-ADB5-4DB8-1070-20ABC70DDAB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45276" y="1130205"/>
                  <a:ext cx="29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4B39CC-9253-4C06-4981-9E1DC7A6E6CD}"/>
                    </a:ext>
                  </a:extLst>
                </p14:cNvPr>
                <p14:cNvContentPartPr/>
                <p14:nvPr/>
              </p14:nvContentPartPr>
              <p14:xfrm>
                <a:off x="4001516" y="1323165"/>
                <a:ext cx="186480" cy="19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4B39CC-9253-4C06-4981-9E1DC7A6E6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92516" y="1314525"/>
                  <a:ext cx="20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6E3914-6385-CDE0-90B6-09ACE0251248}"/>
                    </a:ext>
                  </a:extLst>
                </p14:cNvPr>
                <p14:cNvContentPartPr/>
                <p14:nvPr/>
              </p14:nvContentPartPr>
              <p14:xfrm>
                <a:off x="3552956" y="754725"/>
                <a:ext cx="188280" cy="75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6E3914-6385-CDE0-90B6-09ACE02512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44316" y="745725"/>
                  <a:ext cx="20592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34FA9A-60C2-F362-7470-98528121494B}"/>
                    </a:ext>
                  </a:extLst>
                </p14:cNvPr>
                <p14:cNvContentPartPr/>
                <p14:nvPr/>
              </p14:nvContentPartPr>
              <p14:xfrm>
                <a:off x="4174316" y="710445"/>
                <a:ext cx="174240" cy="70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34FA9A-60C2-F362-7470-9852812149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65316" y="701445"/>
                  <a:ext cx="19188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0BFEC2-3FC8-C89B-E8BF-6A1841367AB4}"/>
                    </a:ext>
                  </a:extLst>
                </p14:cNvPr>
                <p14:cNvContentPartPr/>
                <p14:nvPr/>
              </p14:nvContentPartPr>
              <p14:xfrm>
                <a:off x="4455116" y="1066485"/>
                <a:ext cx="202680" cy="14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0BFEC2-3FC8-C89B-E8BF-6A1841367A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46476" y="1057485"/>
                  <a:ext cx="22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912FD1-9370-25EC-F6A5-E5A4860A3222}"/>
                    </a:ext>
                  </a:extLst>
                </p14:cNvPr>
                <p14:cNvContentPartPr/>
                <p14:nvPr/>
              </p14:nvContentPartPr>
              <p14:xfrm>
                <a:off x="4624316" y="860565"/>
                <a:ext cx="12384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912FD1-9370-25EC-F6A5-E5A4860A32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15676" y="851565"/>
                  <a:ext cx="14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0BA86D-F49D-B603-12DC-760B8D6618AB}"/>
                    </a:ext>
                  </a:extLst>
                </p14:cNvPr>
                <p14:cNvContentPartPr/>
                <p14:nvPr/>
              </p14:nvContentPartPr>
              <p14:xfrm>
                <a:off x="4851116" y="664005"/>
                <a:ext cx="86040" cy="23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0BA86D-F49D-B603-12DC-760B8D6618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42476" y="655005"/>
                  <a:ext cx="103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EC3018-8587-B7D4-D108-037D76DD55AA}"/>
                    </a:ext>
                  </a:extLst>
                </p14:cNvPr>
                <p14:cNvContentPartPr/>
                <p14:nvPr/>
              </p14:nvContentPartPr>
              <p14:xfrm>
                <a:off x="4792436" y="791085"/>
                <a:ext cx="157320" cy="1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EC3018-8587-B7D4-D108-037D76DD55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83436" y="782085"/>
                  <a:ext cx="174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DD5AE1-3C08-2A6A-C258-7E9179D7761B}"/>
                    </a:ext>
                  </a:extLst>
                </p14:cNvPr>
                <p14:cNvContentPartPr/>
                <p14:nvPr/>
              </p14:nvContentPartPr>
              <p14:xfrm>
                <a:off x="4977116" y="636285"/>
                <a:ext cx="179280" cy="33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DD5AE1-3C08-2A6A-C258-7E9179D776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68116" y="627645"/>
                  <a:ext cx="196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A47DEB-93F7-5118-D664-55C413BAF05F}"/>
                    </a:ext>
                  </a:extLst>
                </p14:cNvPr>
                <p14:cNvContentPartPr/>
                <p14:nvPr/>
              </p14:nvContentPartPr>
              <p14:xfrm>
                <a:off x="5191316" y="790005"/>
                <a:ext cx="32400" cy="17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A47DEB-93F7-5118-D664-55C413BAF0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82676" y="781365"/>
                  <a:ext cx="50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31896A-41FF-3811-1FAE-B5B41CE336EB}"/>
                    </a:ext>
                  </a:extLst>
                </p14:cNvPr>
                <p14:cNvContentPartPr/>
                <p14:nvPr/>
              </p14:nvContentPartPr>
              <p14:xfrm>
                <a:off x="5124716" y="777045"/>
                <a:ext cx="217080" cy="7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31896A-41FF-3811-1FAE-B5B41CE336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15716" y="768405"/>
                  <a:ext cx="234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B76EC8-0966-CF87-EE04-C1719F4C10A1}"/>
                    </a:ext>
                  </a:extLst>
                </p14:cNvPr>
                <p14:cNvContentPartPr/>
                <p14:nvPr/>
              </p14:nvContentPartPr>
              <p14:xfrm>
                <a:off x="5247116" y="947685"/>
                <a:ext cx="130320" cy="14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B76EC8-0966-CF87-EE04-C1719F4C10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38476" y="939045"/>
                  <a:ext cx="147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0AF9D9-C3CC-209F-814D-F5A775C7D9E7}"/>
                    </a:ext>
                  </a:extLst>
                </p14:cNvPr>
                <p14:cNvContentPartPr/>
                <p14:nvPr/>
              </p14:nvContentPartPr>
              <p14:xfrm>
                <a:off x="5634836" y="1065045"/>
                <a:ext cx="547560" cy="18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0AF9D9-C3CC-209F-814D-F5A775C7D9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26196" y="1056405"/>
                  <a:ext cx="5652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0DD0FE4-5646-6B8F-509E-0A93211AFF50}"/>
              </a:ext>
            </a:extLst>
          </p:cNvPr>
          <p:cNvGrpSpPr/>
          <p:nvPr/>
        </p:nvGrpSpPr>
        <p:grpSpPr>
          <a:xfrm>
            <a:off x="6290396" y="440085"/>
            <a:ext cx="1916640" cy="1026360"/>
            <a:chOff x="6290396" y="440085"/>
            <a:chExt cx="191664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99E50A-2F45-8E1C-683A-AD5C6AADAF2C}"/>
                    </a:ext>
                  </a:extLst>
                </p14:cNvPr>
                <p14:cNvContentPartPr/>
                <p14:nvPr/>
              </p14:nvContentPartPr>
              <p14:xfrm>
                <a:off x="6290396" y="689205"/>
                <a:ext cx="240480" cy="777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99E50A-2F45-8E1C-683A-AD5C6AADAF2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81756" y="680565"/>
                  <a:ext cx="25812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1A652A-0EC0-B24C-AD41-388E507EF28B}"/>
                    </a:ext>
                  </a:extLst>
                </p14:cNvPr>
                <p14:cNvContentPartPr/>
                <p14:nvPr/>
              </p14:nvContentPartPr>
              <p14:xfrm>
                <a:off x="6563996" y="555645"/>
                <a:ext cx="16380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1A652A-0EC0-B24C-AD41-388E507EF28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54996" y="546645"/>
                  <a:ext cx="181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525060-9971-2C00-7DD3-8F51B1DE4D56}"/>
                    </a:ext>
                  </a:extLst>
                </p14:cNvPr>
                <p14:cNvContentPartPr/>
                <p14:nvPr/>
              </p14:nvContentPartPr>
              <p14:xfrm>
                <a:off x="6891236" y="616125"/>
                <a:ext cx="5760" cy="18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525060-9971-2C00-7DD3-8F51B1DE4D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82596" y="607125"/>
                  <a:ext cx="2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5A06BF-639B-25B0-0605-5184F16B0E33}"/>
                    </a:ext>
                  </a:extLst>
                </p14:cNvPr>
                <p14:cNvContentPartPr/>
                <p14:nvPr/>
              </p14:nvContentPartPr>
              <p14:xfrm>
                <a:off x="6813476" y="703245"/>
                <a:ext cx="123120" cy="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5A06BF-639B-25B0-0605-5184F16B0E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04836" y="694605"/>
                  <a:ext cx="140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47E81F-6432-027F-38CB-129D21F230A0}"/>
                    </a:ext>
                  </a:extLst>
                </p14:cNvPr>
                <p14:cNvContentPartPr/>
                <p14:nvPr/>
              </p14:nvContentPartPr>
              <p14:xfrm>
                <a:off x="7061516" y="576165"/>
                <a:ext cx="29160" cy="15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47E81F-6432-027F-38CB-129D21F230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52876" y="567165"/>
                  <a:ext cx="46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433922-C067-362E-1097-6F322D4EE786}"/>
                    </a:ext>
                  </a:extLst>
                </p14:cNvPr>
                <p14:cNvContentPartPr/>
                <p14:nvPr/>
              </p14:nvContentPartPr>
              <p14:xfrm>
                <a:off x="7010756" y="732045"/>
                <a:ext cx="130680" cy="48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433922-C067-362E-1097-6F322D4EE7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02116" y="723405"/>
                  <a:ext cx="14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1AAA54-E0CA-A1B1-726A-8D751DD77D69}"/>
                    </a:ext>
                  </a:extLst>
                </p14:cNvPr>
                <p14:cNvContentPartPr/>
                <p14:nvPr/>
              </p14:nvContentPartPr>
              <p14:xfrm>
                <a:off x="7062236" y="808365"/>
                <a:ext cx="143640" cy="8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1AAA54-E0CA-A1B1-726A-8D751DD77D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53596" y="799365"/>
                  <a:ext cx="16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8821F6-1E3B-EEFD-373B-8F1C388CCF6B}"/>
                    </a:ext>
                  </a:extLst>
                </p14:cNvPr>
                <p14:cNvContentPartPr/>
                <p14:nvPr/>
              </p14:nvContentPartPr>
              <p14:xfrm>
                <a:off x="6505676" y="551325"/>
                <a:ext cx="178200" cy="49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8821F6-1E3B-EEFD-373B-8F1C388CCF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6676" y="542685"/>
                  <a:ext cx="1958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D25172-C272-5054-5414-67F4B020F6E3}"/>
                    </a:ext>
                  </a:extLst>
                </p14:cNvPr>
                <p14:cNvContentPartPr/>
                <p14:nvPr/>
              </p14:nvContentPartPr>
              <p14:xfrm>
                <a:off x="7260596" y="521085"/>
                <a:ext cx="85680" cy="46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D25172-C272-5054-5414-67F4B020F6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1596" y="512085"/>
                  <a:ext cx="1033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867CEF-113B-F79A-19E1-7289001904C3}"/>
                    </a:ext>
                  </a:extLst>
                </p14:cNvPr>
                <p14:cNvContentPartPr/>
                <p14:nvPr/>
              </p14:nvContentPartPr>
              <p14:xfrm>
                <a:off x="7443116" y="679845"/>
                <a:ext cx="8280" cy="18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867CEF-113B-F79A-19E1-7289001904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34476" y="670845"/>
                  <a:ext cx="2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F11663-1736-E30F-5FCA-46FEA8AF00EC}"/>
                    </a:ext>
                  </a:extLst>
                </p14:cNvPr>
                <p14:cNvContentPartPr/>
                <p14:nvPr/>
              </p14:nvContentPartPr>
              <p14:xfrm>
                <a:off x="7530956" y="636285"/>
                <a:ext cx="8280" cy="19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F11663-1736-E30F-5FCA-46FEA8AF00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22316" y="627645"/>
                  <a:ext cx="25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0EC78D-1A0C-C946-A6DE-D9F856D9AE71}"/>
                    </a:ext>
                  </a:extLst>
                </p14:cNvPr>
                <p14:cNvContentPartPr/>
                <p14:nvPr/>
              </p14:nvContentPartPr>
              <p14:xfrm>
                <a:off x="7403516" y="675525"/>
                <a:ext cx="221760" cy="4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0EC78D-1A0C-C946-A6DE-D9F856D9AE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94516" y="666525"/>
                  <a:ext cx="239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83F08C-EE6D-8090-4C39-86D57B4DF0C8}"/>
                    </a:ext>
                  </a:extLst>
                </p14:cNvPr>
                <p14:cNvContentPartPr/>
                <p14:nvPr/>
              </p14:nvContentPartPr>
              <p14:xfrm>
                <a:off x="7687916" y="675885"/>
                <a:ext cx="147960" cy="11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83F08C-EE6D-8090-4C39-86D57B4DF0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78916" y="667245"/>
                  <a:ext cx="165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C4AEEB-12EB-4854-AA76-A327F003E0DF}"/>
                    </a:ext>
                  </a:extLst>
                </p14:cNvPr>
                <p14:cNvContentPartPr/>
                <p14:nvPr/>
              </p14:nvContentPartPr>
              <p14:xfrm>
                <a:off x="7692956" y="622605"/>
                <a:ext cx="223560" cy="248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C4AEEB-12EB-4854-AA76-A327F003E0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84316" y="613605"/>
                  <a:ext cx="241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D4CE1DE-196E-D23D-4C33-F8235EDC6AD1}"/>
                    </a:ext>
                  </a:extLst>
                </p14:cNvPr>
                <p14:cNvContentPartPr/>
                <p14:nvPr/>
              </p14:nvContentPartPr>
              <p14:xfrm>
                <a:off x="6484796" y="982605"/>
                <a:ext cx="1405440" cy="18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D4CE1DE-196E-D23D-4C33-F8235EDC6A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76156" y="973965"/>
                  <a:ext cx="1423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41FB9E-DB52-4068-74A7-207F95894550}"/>
                    </a:ext>
                  </a:extLst>
                </p14:cNvPr>
                <p14:cNvContentPartPr/>
                <p14:nvPr/>
              </p14:nvContentPartPr>
              <p14:xfrm>
                <a:off x="7931636" y="440085"/>
                <a:ext cx="275400" cy="101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41FB9E-DB52-4068-74A7-207F958945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22636" y="431445"/>
                  <a:ext cx="293040" cy="10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55F515C-CB43-B6AA-5C0B-9D75019C4E74}"/>
                  </a:ext>
                </a:extLst>
              </p14:cNvPr>
              <p14:cNvContentPartPr/>
              <p14:nvPr/>
            </p14:nvContentPartPr>
            <p14:xfrm>
              <a:off x="7151516" y="1224525"/>
              <a:ext cx="259560" cy="372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55F515C-CB43-B6AA-5C0B-9D75019C4E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42516" y="1215885"/>
                <a:ext cx="2772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E2CF03E0-D41D-32CA-6C25-0B6C073A8F36}"/>
              </a:ext>
            </a:extLst>
          </p:cNvPr>
          <p:cNvGrpSpPr/>
          <p:nvPr/>
        </p:nvGrpSpPr>
        <p:grpSpPr>
          <a:xfrm>
            <a:off x="400076" y="2304165"/>
            <a:ext cx="871560" cy="417240"/>
            <a:chOff x="400076" y="2304165"/>
            <a:chExt cx="87156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B5B13C-A62C-0167-049D-FC5893A90AD4}"/>
                    </a:ext>
                  </a:extLst>
                </p14:cNvPr>
                <p14:cNvContentPartPr/>
                <p14:nvPr/>
              </p14:nvContentPartPr>
              <p14:xfrm>
                <a:off x="400076" y="2366445"/>
                <a:ext cx="267120" cy="34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B5B13C-A62C-0167-049D-FC5893A90A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1436" y="2357805"/>
                  <a:ext cx="284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BC35A5-D73D-A318-DD93-BAAA55678BD2}"/>
                    </a:ext>
                  </a:extLst>
                </p14:cNvPr>
                <p14:cNvContentPartPr/>
                <p14:nvPr/>
              </p14:nvContentPartPr>
              <p14:xfrm>
                <a:off x="652076" y="2419725"/>
                <a:ext cx="282960" cy="301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BC35A5-D73D-A318-DD93-BAAA55678B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3436" y="2411085"/>
                  <a:ext cx="300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79C16F-33AF-302D-62D6-A1C524FD9876}"/>
                    </a:ext>
                  </a:extLst>
                </p14:cNvPr>
                <p14:cNvContentPartPr/>
                <p14:nvPr/>
              </p14:nvContentPartPr>
              <p14:xfrm>
                <a:off x="922436" y="2304165"/>
                <a:ext cx="142920" cy="12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79C16F-33AF-302D-62D6-A1C524FD98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3796" y="2295525"/>
                  <a:ext cx="160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9BB2D6-2AF7-3C2F-6AAB-0D0A3A1CCBCA}"/>
                    </a:ext>
                  </a:extLst>
                </p14:cNvPr>
                <p14:cNvContentPartPr/>
                <p14:nvPr/>
              </p14:nvContentPartPr>
              <p14:xfrm>
                <a:off x="1094516" y="2545005"/>
                <a:ext cx="177120" cy="17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9BB2D6-2AF7-3C2F-6AAB-0D0A3A1CCB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5876" y="2536005"/>
                  <a:ext cx="1947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8C57D6-401D-F602-9CE4-D75B19ADCEED}"/>
              </a:ext>
            </a:extLst>
          </p:cNvPr>
          <p:cNvGrpSpPr/>
          <p:nvPr/>
        </p:nvGrpSpPr>
        <p:grpSpPr>
          <a:xfrm>
            <a:off x="1639916" y="2486685"/>
            <a:ext cx="232560" cy="144360"/>
            <a:chOff x="1639916" y="2486685"/>
            <a:chExt cx="23256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2B8699-131E-FA0E-CA0A-665CBDBA218C}"/>
                    </a:ext>
                  </a:extLst>
                </p14:cNvPr>
                <p14:cNvContentPartPr/>
                <p14:nvPr/>
              </p14:nvContentPartPr>
              <p14:xfrm>
                <a:off x="1639916" y="2486685"/>
                <a:ext cx="232560" cy="4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2B8699-131E-FA0E-CA0A-665CBDBA21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31276" y="2477685"/>
                  <a:ext cx="250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898DBE-64AA-7512-742B-E0E0924424DA}"/>
                    </a:ext>
                  </a:extLst>
                </p14:cNvPr>
                <p14:cNvContentPartPr/>
                <p14:nvPr/>
              </p14:nvContentPartPr>
              <p14:xfrm>
                <a:off x="1666196" y="2617725"/>
                <a:ext cx="183240" cy="1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898DBE-64AA-7512-742B-E0E0924424D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57196" y="2608725"/>
                  <a:ext cx="200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A3B9E0E-988B-9419-A60D-CC1E1E7997AC}"/>
              </a:ext>
            </a:extLst>
          </p:cNvPr>
          <p:cNvGrpSpPr/>
          <p:nvPr/>
        </p:nvGrpSpPr>
        <p:grpSpPr>
          <a:xfrm>
            <a:off x="2155796" y="2160525"/>
            <a:ext cx="856440" cy="711360"/>
            <a:chOff x="2155796" y="2160525"/>
            <a:chExt cx="85644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A5D3CE-8259-19BD-D4A9-64DF1A6D6C7C}"/>
                    </a:ext>
                  </a:extLst>
                </p14:cNvPr>
                <p14:cNvContentPartPr/>
                <p14:nvPr/>
              </p14:nvContentPartPr>
              <p14:xfrm>
                <a:off x="2155796" y="2337285"/>
                <a:ext cx="165240" cy="210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A5D3CE-8259-19BD-D4A9-64DF1A6D6C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47156" y="2328285"/>
                  <a:ext cx="182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86FB20-E381-ED29-3BD9-AF465C062F1A}"/>
                    </a:ext>
                  </a:extLst>
                </p14:cNvPr>
                <p14:cNvContentPartPr/>
                <p14:nvPr/>
              </p14:nvContentPartPr>
              <p14:xfrm>
                <a:off x="2414276" y="2554365"/>
                <a:ext cx="90360" cy="9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86FB20-E381-ED29-3BD9-AF465C062F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5636" y="2545365"/>
                  <a:ext cx="108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E9516B-ADBF-7BF3-7902-F66D5C59C84A}"/>
                    </a:ext>
                  </a:extLst>
                </p14:cNvPr>
                <p14:cNvContentPartPr/>
                <p14:nvPr/>
              </p14:nvContentPartPr>
              <p14:xfrm>
                <a:off x="2613356" y="2160525"/>
                <a:ext cx="398880" cy="443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E9516B-ADBF-7BF3-7902-F66D5C59C8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04356" y="2151885"/>
                  <a:ext cx="416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DA9508-7BDC-5EC0-1B1A-FD367CDC2A4B}"/>
                    </a:ext>
                  </a:extLst>
                </p14:cNvPr>
                <p14:cNvContentPartPr/>
                <p14:nvPr/>
              </p14:nvContentPartPr>
              <p14:xfrm>
                <a:off x="2675276" y="2648685"/>
                <a:ext cx="242640" cy="22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DA9508-7BDC-5EC0-1B1A-FD367CDC2A4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66636" y="2640045"/>
                  <a:ext cx="26028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90CF483-6D4B-E265-89F0-3956587AB3D7}"/>
                  </a:ext>
                </a:extLst>
              </p14:cNvPr>
              <p14:cNvContentPartPr/>
              <p14:nvPr/>
            </p14:nvContentPartPr>
            <p14:xfrm>
              <a:off x="3276476" y="2208405"/>
              <a:ext cx="216000" cy="29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90CF483-6D4B-E265-89F0-3956587AB3D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67836" y="2199405"/>
                <a:ext cx="233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D3AA6BC-826A-2D95-C40D-410EE221EBF1}"/>
                  </a:ext>
                </a:extLst>
              </p14:cNvPr>
              <p14:cNvContentPartPr/>
              <p14:nvPr/>
            </p14:nvContentPartPr>
            <p14:xfrm>
              <a:off x="3724676" y="2282925"/>
              <a:ext cx="183960" cy="183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D3AA6BC-826A-2D95-C40D-410EE221EBF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715676" y="2273925"/>
                <a:ext cx="201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D2DBA4-212D-BE94-0C22-58D9732D7F83}"/>
                  </a:ext>
                </a:extLst>
              </p14:cNvPr>
              <p14:cNvContentPartPr/>
              <p14:nvPr/>
            </p14:nvContentPartPr>
            <p14:xfrm>
              <a:off x="3887756" y="2461125"/>
              <a:ext cx="182520" cy="175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D2DBA4-212D-BE94-0C22-58D9732D7F8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78756" y="2452125"/>
                <a:ext cx="200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5715684-1B8B-3A89-302C-53E2EBED9D39}"/>
                  </a:ext>
                </a:extLst>
              </p14:cNvPr>
              <p14:cNvContentPartPr/>
              <p14:nvPr/>
            </p14:nvContentPartPr>
            <p14:xfrm>
              <a:off x="5116616" y="2660565"/>
              <a:ext cx="214200" cy="211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5715684-1B8B-3A89-302C-53E2EBED9D3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107976" y="2651565"/>
                <a:ext cx="231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DF1588B-412B-9239-7EC6-0D1E338E803E}"/>
                  </a:ext>
                </a:extLst>
              </p14:cNvPr>
              <p14:cNvContentPartPr/>
              <p14:nvPr/>
            </p14:nvContentPartPr>
            <p14:xfrm>
              <a:off x="4717016" y="2508645"/>
              <a:ext cx="1122480" cy="47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DF1588B-412B-9239-7EC6-0D1E338E80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08016" y="2499645"/>
                <a:ext cx="11401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D98578-E7F1-BAE8-FD5B-B4EB93C9D021}"/>
              </a:ext>
            </a:extLst>
          </p:cNvPr>
          <p:cNvGrpSpPr/>
          <p:nvPr/>
        </p:nvGrpSpPr>
        <p:grpSpPr>
          <a:xfrm>
            <a:off x="4169996" y="1886565"/>
            <a:ext cx="6519250" cy="1140480"/>
            <a:chOff x="4169996" y="1886565"/>
            <a:chExt cx="6519250" cy="11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831F27-A0EB-2D50-2514-A17DA2F9ABC8}"/>
                    </a:ext>
                  </a:extLst>
                </p14:cNvPr>
                <p14:cNvContentPartPr/>
                <p14:nvPr/>
              </p14:nvContentPartPr>
              <p14:xfrm>
                <a:off x="4774256" y="2023725"/>
                <a:ext cx="152280" cy="31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831F27-A0EB-2D50-2514-A17DA2F9ABC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65256" y="2015085"/>
                  <a:ext cx="169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22BAFDB-580D-25A0-B08E-F28A56189D17}"/>
                    </a:ext>
                  </a:extLst>
                </p14:cNvPr>
                <p14:cNvContentPartPr/>
                <p14:nvPr/>
              </p14:nvContentPartPr>
              <p14:xfrm>
                <a:off x="5105096" y="2043165"/>
                <a:ext cx="21960" cy="232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22BAFDB-580D-25A0-B08E-F28A56189D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96456" y="2034165"/>
                  <a:ext cx="39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0B9569-9973-948E-698F-62897F4C45C3}"/>
                    </a:ext>
                  </a:extLst>
                </p14:cNvPr>
                <p14:cNvContentPartPr/>
                <p14:nvPr/>
              </p14:nvContentPartPr>
              <p14:xfrm>
                <a:off x="5021576" y="2129925"/>
                <a:ext cx="162720" cy="45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0B9569-9973-948E-698F-62897F4C45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12936" y="2121285"/>
                  <a:ext cx="180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F70B93-1BEE-2662-B85C-2D1B103BFC80}"/>
                    </a:ext>
                  </a:extLst>
                </p14:cNvPr>
                <p14:cNvContentPartPr/>
                <p14:nvPr/>
              </p14:nvContentPartPr>
              <p14:xfrm>
                <a:off x="5327216" y="1951725"/>
                <a:ext cx="14760" cy="17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F70B93-1BEE-2662-B85C-2D1B103BFC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18216" y="1942725"/>
                  <a:ext cx="32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AE1C0B-3770-7F87-9EEB-66DCF1747B3D}"/>
                    </a:ext>
                  </a:extLst>
                </p14:cNvPr>
                <p14:cNvContentPartPr/>
                <p14:nvPr/>
              </p14:nvContentPartPr>
              <p14:xfrm>
                <a:off x="5237216" y="2181765"/>
                <a:ext cx="136080" cy="4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AE1C0B-3770-7F87-9EEB-66DCF1747B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28216" y="2173125"/>
                  <a:ext cx="153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FAC377-0ABB-017A-53BE-1BADA1BE1E71}"/>
                    </a:ext>
                  </a:extLst>
                </p14:cNvPr>
                <p14:cNvContentPartPr/>
                <p14:nvPr/>
              </p14:nvContentPartPr>
              <p14:xfrm>
                <a:off x="5311016" y="2269245"/>
                <a:ext cx="137880" cy="7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FAC377-0ABB-017A-53BE-1BADA1BE1E7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02376" y="2260605"/>
                  <a:ext cx="155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3957BD-11C7-2F15-92CC-CBA194E3EBBA}"/>
                    </a:ext>
                  </a:extLst>
                </p14:cNvPr>
                <p14:cNvContentPartPr/>
                <p14:nvPr/>
              </p14:nvContentPartPr>
              <p14:xfrm>
                <a:off x="4753376" y="1968285"/>
                <a:ext cx="252720" cy="505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3957BD-11C7-2F15-92CC-CBA194E3EB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44376" y="1959645"/>
                  <a:ext cx="2703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0434B6-67FF-B021-A988-A6F0059EBD9C}"/>
                    </a:ext>
                  </a:extLst>
                </p14:cNvPr>
                <p14:cNvContentPartPr/>
                <p14:nvPr/>
              </p14:nvContentPartPr>
              <p14:xfrm>
                <a:off x="5411816" y="1919685"/>
                <a:ext cx="126000" cy="546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0434B6-67FF-B021-A988-A6F0059EBD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03176" y="1911045"/>
                  <a:ext cx="1436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B8DDD4-F3CD-2183-2E88-0096AE21B50F}"/>
                    </a:ext>
                  </a:extLst>
                </p14:cNvPr>
                <p14:cNvContentPartPr/>
                <p14:nvPr/>
              </p14:nvContentPartPr>
              <p14:xfrm>
                <a:off x="5641856" y="2061885"/>
                <a:ext cx="13320" cy="186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B8DDD4-F3CD-2183-2E88-0096AE21B5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33216" y="2053245"/>
                  <a:ext cx="30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1C975B-7472-0D15-8EE1-A63BED44A728}"/>
                    </a:ext>
                  </a:extLst>
                </p14:cNvPr>
                <p14:cNvContentPartPr/>
                <p14:nvPr/>
              </p14:nvContentPartPr>
              <p14:xfrm>
                <a:off x="5721056" y="2064045"/>
                <a:ext cx="25560" cy="19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1C975B-7472-0D15-8EE1-A63BED44A7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056" y="2055405"/>
                  <a:ext cx="43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A5CDFB9-5C6F-7FF9-CD02-79B3B88552C4}"/>
                    </a:ext>
                  </a:extLst>
                </p14:cNvPr>
                <p14:cNvContentPartPr/>
                <p14:nvPr/>
              </p14:nvContentPartPr>
              <p14:xfrm>
                <a:off x="5624576" y="2006805"/>
                <a:ext cx="217440" cy="86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A5CDFB9-5C6F-7FF9-CD02-79B3B88552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15576" y="1998165"/>
                  <a:ext cx="23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4AD699-45C6-397A-D1C1-C7BC4898544F}"/>
                    </a:ext>
                  </a:extLst>
                </p14:cNvPr>
                <p14:cNvContentPartPr/>
                <p14:nvPr/>
              </p14:nvContentPartPr>
              <p14:xfrm>
                <a:off x="4241636" y="2429085"/>
                <a:ext cx="120240" cy="25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4AD699-45C6-397A-D1C1-C7BC489854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32996" y="2420085"/>
                  <a:ext cx="137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DA2EBC1-AA4E-C6FA-C165-F90A76A2DD73}"/>
                    </a:ext>
                  </a:extLst>
                </p14:cNvPr>
                <p14:cNvContentPartPr/>
                <p14:nvPr/>
              </p14:nvContentPartPr>
              <p14:xfrm>
                <a:off x="4443596" y="2296965"/>
                <a:ext cx="9000" cy="247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DA2EBC1-AA4E-C6FA-C165-F90A76A2DD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34596" y="2287965"/>
                  <a:ext cx="26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1E3843-8D59-BDBA-2A83-136ADB3B7B61}"/>
                    </a:ext>
                  </a:extLst>
                </p14:cNvPr>
                <p14:cNvContentPartPr/>
                <p14:nvPr/>
              </p14:nvContentPartPr>
              <p14:xfrm>
                <a:off x="4169996" y="2211285"/>
                <a:ext cx="156600" cy="460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1E3843-8D59-BDBA-2A83-136ADB3B7B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0996" y="2202645"/>
                  <a:ext cx="174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F1AE850-F3C3-5DA2-A78E-4DAF237F7331}"/>
                    </a:ext>
                  </a:extLst>
                </p14:cNvPr>
                <p14:cNvContentPartPr/>
                <p14:nvPr/>
              </p14:nvContentPartPr>
              <p14:xfrm>
                <a:off x="4428116" y="2142525"/>
                <a:ext cx="199800" cy="60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F1AE850-F3C3-5DA2-A78E-4DAF237F73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19116" y="2133525"/>
                  <a:ext cx="217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033374-DE13-56CA-1B24-4FB80E58F59B}"/>
                    </a:ext>
                  </a:extLst>
                </p14:cNvPr>
                <p14:cNvContentPartPr/>
                <p14:nvPr/>
              </p14:nvContentPartPr>
              <p14:xfrm>
                <a:off x="4682636" y="1899525"/>
                <a:ext cx="212760" cy="1035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033374-DE13-56CA-1B24-4FB80E58F5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73636" y="1890525"/>
                  <a:ext cx="23040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F4ACB2-A3A5-F202-C564-CB7F7C28185F}"/>
                    </a:ext>
                  </a:extLst>
                </p14:cNvPr>
                <p14:cNvContentPartPr/>
                <p14:nvPr/>
              </p14:nvContentPartPr>
              <p14:xfrm>
                <a:off x="5829596" y="1925085"/>
                <a:ext cx="202680" cy="99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F4ACB2-A3A5-F202-C564-CB7F7C2818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20956" y="1916445"/>
                  <a:ext cx="22032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C7FA5E-2C9B-0D91-25AF-56084FA8FFDA}"/>
                    </a:ext>
                  </a:extLst>
                </p14:cNvPr>
                <p14:cNvContentPartPr/>
                <p14:nvPr/>
              </p14:nvContentPartPr>
              <p14:xfrm>
                <a:off x="6082316" y="1916085"/>
                <a:ext cx="131400" cy="167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C7FA5E-2C9B-0D91-25AF-56084FA8FFD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73316" y="1907085"/>
                  <a:ext cx="14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0AF5D26-DB57-C73B-C5C4-E3D8F1824C0A}"/>
                    </a:ext>
                  </a:extLst>
                </p14:cNvPr>
                <p14:cNvContentPartPr/>
                <p14:nvPr/>
              </p14:nvContentPartPr>
              <p14:xfrm>
                <a:off x="7995726" y="2406405"/>
                <a:ext cx="575280" cy="186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0AF5D26-DB57-C73B-C5C4-E3D8F1824C0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6726" y="2397765"/>
                  <a:ext cx="592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7BDA20-8400-BD3D-12B2-5E87D5BE413E}"/>
                    </a:ext>
                  </a:extLst>
                </p14:cNvPr>
                <p14:cNvContentPartPr/>
                <p14:nvPr/>
              </p14:nvContentPartPr>
              <p14:xfrm>
                <a:off x="8840646" y="205900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7BDA20-8400-BD3D-12B2-5E87D5BE41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32006" y="205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21B2CDD-D3D5-F263-D807-512204505503}"/>
                    </a:ext>
                  </a:extLst>
                </p14:cNvPr>
                <p14:cNvContentPartPr/>
                <p14:nvPr/>
              </p14:nvContentPartPr>
              <p14:xfrm>
                <a:off x="8673246" y="2036325"/>
                <a:ext cx="251640" cy="990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21B2CDD-D3D5-F263-D807-5122045055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64246" y="2027325"/>
                  <a:ext cx="26928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6797E5-2F1B-BEA0-2589-6E1143C6FAD9}"/>
                    </a:ext>
                  </a:extLst>
                </p14:cNvPr>
                <p14:cNvContentPartPr/>
                <p14:nvPr/>
              </p14:nvContentPartPr>
              <p14:xfrm>
                <a:off x="9020646" y="2005365"/>
                <a:ext cx="160200" cy="27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6797E5-2F1B-BEA0-2589-6E1143C6FA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11646" y="1996725"/>
                  <a:ext cx="177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D416BA-B040-38A0-6D32-9F3E8165053B}"/>
                    </a:ext>
                  </a:extLst>
                </p14:cNvPr>
                <p14:cNvContentPartPr/>
                <p14:nvPr/>
              </p14:nvContentPartPr>
              <p14:xfrm>
                <a:off x="9375966" y="1969005"/>
                <a:ext cx="27720" cy="27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D416BA-B040-38A0-6D32-9F3E816505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67326" y="1960365"/>
                  <a:ext cx="45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3379011-C836-4B50-BED1-48AF4B6DDA9C}"/>
                    </a:ext>
                  </a:extLst>
                </p14:cNvPr>
                <p14:cNvContentPartPr/>
                <p14:nvPr/>
              </p14:nvContentPartPr>
              <p14:xfrm>
                <a:off x="9324486" y="2068365"/>
                <a:ext cx="189000" cy="44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3379011-C836-4B50-BED1-48AF4B6DDA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5846" y="2059365"/>
                  <a:ext cx="206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9566A4F-4507-B6C9-EE1A-0FFC8881117D}"/>
                    </a:ext>
                  </a:extLst>
                </p14:cNvPr>
                <p14:cNvContentPartPr/>
                <p14:nvPr/>
              </p14:nvContentPartPr>
              <p14:xfrm>
                <a:off x="9598806" y="1930485"/>
                <a:ext cx="36000" cy="19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9566A4F-4507-B6C9-EE1A-0FFC888111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90166" y="1921845"/>
                  <a:ext cx="5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202081-0B50-411F-9C1C-1D5C614F1EB3}"/>
                    </a:ext>
                  </a:extLst>
                </p14:cNvPr>
                <p14:cNvContentPartPr/>
                <p14:nvPr/>
              </p14:nvContentPartPr>
              <p14:xfrm>
                <a:off x="9521766" y="2147925"/>
                <a:ext cx="11844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202081-0B50-411F-9C1C-1D5C614F1E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3126" y="2139285"/>
                  <a:ext cx="13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90A3E2-344A-D884-E3E3-0CC673182293}"/>
                    </a:ext>
                  </a:extLst>
                </p14:cNvPr>
                <p14:cNvContentPartPr/>
                <p14:nvPr/>
              </p14:nvContentPartPr>
              <p14:xfrm>
                <a:off x="9519606" y="2205165"/>
                <a:ext cx="185040" cy="101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90A3E2-344A-D884-E3E3-0CC673182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10966" y="2196165"/>
                  <a:ext cx="202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5330DA-34E2-D56E-21C3-9C4D6E711452}"/>
                    </a:ext>
                  </a:extLst>
                </p14:cNvPr>
                <p14:cNvContentPartPr/>
                <p14:nvPr/>
              </p14:nvContentPartPr>
              <p14:xfrm>
                <a:off x="8926686" y="1969005"/>
                <a:ext cx="159480" cy="44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5330DA-34E2-D56E-21C3-9C4D6E7114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17686" y="1960365"/>
                  <a:ext cx="1771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495785-48AA-B8AB-22CB-5511EED2D951}"/>
                    </a:ext>
                  </a:extLst>
                </p14:cNvPr>
                <p14:cNvContentPartPr/>
                <p14:nvPr/>
              </p14:nvContentPartPr>
              <p14:xfrm>
                <a:off x="9711126" y="1886565"/>
                <a:ext cx="141120" cy="521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495785-48AA-B8AB-22CB-5511EED2D9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02486" y="1877565"/>
                  <a:ext cx="158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BE33B2-359B-2152-8DB6-AA30CAB4FFDD}"/>
                    </a:ext>
                  </a:extLst>
                </p14:cNvPr>
                <p14:cNvContentPartPr/>
                <p14:nvPr/>
              </p14:nvContentPartPr>
              <p14:xfrm>
                <a:off x="9980766" y="2010405"/>
                <a:ext cx="7920" cy="179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BE33B2-359B-2152-8DB6-AA30CAB4FF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71766" y="2001765"/>
                  <a:ext cx="25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89C865-883C-12C4-45C9-EA5014ABE80C}"/>
                    </a:ext>
                  </a:extLst>
                </p14:cNvPr>
                <p14:cNvContentPartPr/>
                <p14:nvPr/>
              </p14:nvContentPartPr>
              <p14:xfrm>
                <a:off x="10075446" y="1980885"/>
                <a:ext cx="34560" cy="231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89C865-883C-12C4-45C9-EA5014ABE8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66446" y="1971885"/>
                  <a:ext cx="52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64C8A4-E92B-489F-E9C4-ADEECB57525F}"/>
                    </a:ext>
                  </a:extLst>
                </p14:cNvPr>
                <p14:cNvContentPartPr/>
                <p14:nvPr/>
              </p14:nvContentPartPr>
              <p14:xfrm>
                <a:off x="9896886" y="1954245"/>
                <a:ext cx="256320" cy="9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64C8A4-E92B-489F-E9C4-ADEECB5752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88246" y="1945245"/>
                  <a:ext cx="273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02FFDF1-F60F-E3FE-DA8E-2CAE8D40781A}"/>
                    </a:ext>
                  </a:extLst>
                </p14:cNvPr>
                <p14:cNvContentPartPr/>
                <p14:nvPr/>
              </p14:nvContentPartPr>
              <p14:xfrm>
                <a:off x="10232046" y="2024445"/>
                <a:ext cx="207360" cy="94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02FFDF1-F60F-E3FE-DA8E-2CAE8D4078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23406" y="2015445"/>
                  <a:ext cx="22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D0E714-F114-9DB5-5D56-C209D4702EAA}"/>
                    </a:ext>
                  </a:extLst>
                </p14:cNvPr>
                <p14:cNvContentPartPr/>
                <p14:nvPr/>
              </p14:nvContentPartPr>
              <p14:xfrm>
                <a:off x="10289646" y="1983765"/>
                <a:ext cx="201960" cy="186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D0E714-F114-9DB5-5D56-C209D4702EA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80646" y="1974765"/>
                  <a:ext cx="219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DBF494-DE6C-DAE9-020C-D2699A3E4F58}"/>
                    </a:ext>
                  </a:extLst>
                </p14:cNvPr>
                <p14:cNvContentPartPr/>
                <p14:nvPr/>
              </p14:nvContentPartPr>
              <p14:xfrm>
                <a:off x="8878446" y="2403165"/>
                <a:ext cx="1640520" cy="177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DBF494-DE6C-DAE9-020C-D2699A3E4F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69446" y="2394525"/>
                  <a:ext cx="165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2F2E5D-A3BC-5DD1-F432-A135ECF42CB7}"/>
                    </a:ext>
                  </a:extLst>
                </p14:cNvPr>
                <p14:cNvContentPartPr/>
                <p14:nvPr/>
              </p14:nvContentPartPr>
              <p14:xfrm>
                <a:off x="9587286" y="2669205"/>
                <a:ext cx="348840" cy="249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2F2E5D-A3BC-5DD1-F432-A135ECF42C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78646" y="2660565"/>
                  <a:ext cx="366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E214313-13C2-6EAD-C823-E2F9CE3678A1}"/>
                    </a:ext>
                  </a:extLst>
                </p14:cNvPr>
                <p14:cNvContentPartPr/>
                <p14:nvPr/>
              </p14:nvContentPartPr>
              <p14:xfrm>
                <a:off x="10465686" y="1893045"/>
                <a:ext cx="223560" cy="1071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E214313-13C2-6EAD-C823-E2F9CE3678A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57046" y="1884045"/>
                  <a:ext cx="241200" cy="10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19C6DC6-7530-BA2D-F0A9-81FA670A042A}"/>
              </a:ext>
            </a:extLst>
          </p:cNvPr>
          <p:cNvGrpSpPr/>
          <p:nvPr/>
        </p:nvGrpSpPr>
        <p:grpSpPr>
          <a:xfrm>
            <a:off x="6352676" y="2001045"/>
            <a:ext cx="1177920" cy="586080"/>
            <a:chOff x="6352676" y="2001045"/>
            <a:chExt cx="117792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45AC60-62E6-288B-1D96-8BBF1B13179D}"/>
                    </a:ext>
                  </a:extLst>
                </p14:cNvPr>
                <p14:cNvContentPartPr/>
                <p14:nvPr/>
              </p14:nvContentPartPr>
              <p14:xfrm>
                <a:off x="6352676" y="2421885"/>
                <a:ext cx="233640" cy="165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45AC60-62E6-288B-1D96-8BBF1B1317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44036" y="2413245"/>
                  <a:ext cx="251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C0812F-7193-52C1-C1BF-054CE2C56306}"/>
                    </a:ext>
                  </a:extLst>
                </p14:cNvPr>
                <p14:cNvContentPartPr/>
                <p14:nvPr/>
              </p14:nvContentPartPr>
              <p14:xfrm>
                <a:off x="6571196" y="2206245"/>
                <a:ext cx="97920" cy="30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C0812F-7193-52C1-C1BF-054CE2C5630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62556" y="2197605"/>
                  <a:ext cx="11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818CF8-2079-4DFB-99A2-1CCF313BE490}"/>
                    </a:ext>
                  </a:extLst>
                </p14:cNvPr>
                <p14:cNvContentPartPr/>
                <p14:nvPr/>
              </p14:nvContentPartPr>
              <p14:xfrm>
                <a:off x="6776036" y="2039565"/>
                <a:ext cx="108720" cy="19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818CF8-2079-4DFB-99A2-1CCF313BE49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67036" y="2030565"/>
                  <a:ext cx="126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A2543B-6937-D8B6-23E1-DB52A65035E5}"/>
                    </a:ext>
                  </a:extLst>
                </p14:cNvPr>
                <p14:cNvContentPartPr/>
                <p14:nvPr/>
              </p14:nvContentPartPr>
              <p14:xfrm>
                <a:off x="6702596" y="2095005"/>
                <a:ext cx="189720" cy="27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A2543B-6937-D8B6-23E1-DB52A65035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3596" y="2086365"/>
                  <a:ext cx="20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B9E569-B4DB-D08D-5467-C0F32BDDC238}"/>
                    </a:ext>
                  </a:extLst>
                </p14:cNvPr>
                <p14:cNvContentPartPr/>
                <p14:nvPr/>
              </p14:nvContentPartPr>
              <p14:xfrm>
                <a:off x="6920396" y="2001045"/>
                <a:ext cx="286560" cy="322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B9E569-B4DB-D08D-5467-C0F32BDDC2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11756" y="1992045"/>
                  <a:ext cx="304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986F76-0D7D-E72E-B11B-3F808D75E9A2}"/>
                    </a:ext>
                  </a:extLst>
                </p14:cNvPr>
                <p14:cNvContentPartPr/>
                <p14:nvPr/>
              </p14:nvContentPartPr>
              <p14:xfrm>
                <a:off x="7217036" y="2147565"/>
                <a:ext cx="37800" cy="15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986F76-0D7D-E72E-B11B-3F808D75E9A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8396" y="2138565"/>
                  <a:ext cx="55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FB080A6-7F3E-D54C-E0A2-0B351FADA471}"/>
                    </a:ext>
                  </a:extLst>
                </p14:cNvPr>
                <p14:cNvContentPartPr/>
                <p14:nvPr/>
              </p14:nvContentPartPr>
              <p14:xfrm>
                <a:off x="7155116" y="2076645"/>
                <a:ext cx="216000" cy="93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FB080A6-7F3E-D54C-E0A2-0B351FADA4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6476" y="2067645"/>
                  <a:ext cx="233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BA2F88-9BD4-259C-C771-3BCA91BD482C}"/>
                    </a:ext>
                  </a:extLst>
                </p14:cNvPr>
                <p14:cNvContentPartPr/>
                <p14:nvPr/>
              </p14:nvContentPartPr>
              <p14:xfrm>
                <a:off x="7300916" y="2267445"/>
                <a:ext cx="229680" cy="137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BA2F88-9BD4-259C-C771-3BCA91BD48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92276" y="2258805"/>
                  <a:ext cx="24732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8E14900-E89B-C2D1-F343-54CDF8F1E3F7}"/>
                  </a:ext>
                </a:extLst>
              </p14:cNvPr>
              <p14:cNvContentPartPr/>
              <p14:nvPr/>
            </p14:nvContentPartPr>
            <p14:xfrm>
              <a:off x="3958676" y="814125"/>
              <a:ext cx="200160" cy="569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8E14900-E89B-C2D1-F343-54CDF8F1E3F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904676" y="706125"/>
                <a:ext cx="30780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DF54150-A1BD-8229-915D-A4E0F29BA0BA}"/>
                  </a:ext>
                </a:extLst>
              </p14:cNvPr>
              <p14:cNvContentPartPr/>
              <p14:nvPr/>
            </p14:nvContentPartPr>
            <p14:xfrm>
              <a:off x="4688756" y="1892685"/>
              <a:ext cx="1525680" cy="992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DF54150-A1BD-8229-915D-A4E0F29BA0B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34756" y="1785045"/>
                <a:ext cx="163332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4814218-9090-C184-171E-7F629D54F070}"/>
                  </a:ext>
                </a:extLst>
              </p14:cNvPr>
              <p14:cNvContentPartPr/>
              <p14:nvPr/>
            </p14:nvContentPartPr>
            <p14:xfrm>
              <a:off x="4135076" y="1913205"/>
              <a:ext cx="527760" cy="10159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4814218-9090-C184-171E-7F629D54F07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081076" y="1805205"/>
                <a:ext cx="63540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EE002E4-38CC-DEB0-9F00-019085F3C9E8}"/>
                  </a:ext>
                </a:extLst>
              </p14:cNvPr>
              <p14:cNvContentPartPr/>
              <p14:nvPr/>
            </p14:nvContentPartPr>
            <p14:xfrm>
              <a:off x="3634316" y="788925"/>
              <a:ext cx="227880" cy="6602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EE002E4-38CC-DEB0-9F00-019085F3C9E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580676" y="681285"/>
                <a:ext cx="33552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6A1DFB9-080F-D084-F874-0F536E132127}"/>
                  </a:ext>
                </a:extLst>
              </p14:cNvPr>
              <p14:cNvContentPartPr/>
              <p14:nvPr/>
            </p14:nvContentPartPr>
            <p14:xfrm>
              <a:off x="3837716" y="790005"/>
              <a:ext cx="468000" cy="667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6A1DFB9-080F-D084-F874-0F536E13212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83716" y="682365"/>
                <a:ext cx="575640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914EE08-E296-3270-59FB-521508E8FB8D}"/>
                  </a:ext>
                </a:extLst>
              </p14:cNvPr>
              <p14:cNvContentPartPr/>
              <p14:nvPr/>
            </p14:nvContentPartPr>
            <p14:xfrm>
              <a:off x="3250556" y="2164125"/>
              <a:ext cx="284760" cy="3358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914EE08-E296-3270-59FB-521508E8FB8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196556" y="2056485"/>
                <a:ext cx="39240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BBD0A64-EB16-C400-7F2C-8AEEA0FA7C79}"/>
              </a:ext>
            </a:extLst>
          </p:cNvPr>
          <p:cNvGrpSpPr/>
          <p:nvPr/>
        </p:nvGrpSpPr>
        <p:grpSpPr>
          <a:xfrm>
            <a:off x="535436" y="3154485"/>
            <a:ext cx="1567080" cy="480960"/>
            <a:chOff x="535436" y="3154485"/>
            <a:chExt cx="15670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AA2F48D-2355-F617-BB7C-A4AC2ED597A9}"/>
                    </a:ext>
                  </a:extLst>
                </p14:cNvPr>
                <p14:cNvContentPartPr/>
                <p14:nvPr/>
              </p14:nvContentPartPr>
              <p14:xfrm>
                <a:off x="535436" y="3154485"/>
                <a:ext cx="1567080" cy="480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AA2F48D-2355-F617-BB7C-A4AC2ED597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6436" y="3145845"/>
                  <a:ext cx="15847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D8338D6-C48F-0921-C8A6-A8FAE85B6498}"/>
                    </a:ext>
                  </a:extLst>
                </p14:cNvPr>
                <p14:cNvContentPartPr/>
                <p14:nvPr/>
              </p14:nvContentPartPr>
              <p14:xfrm>
                <a:off x="1814876" y="3290205"/>
                <a:ext cx="124560" cy="14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D8338D6-C48F-0921-C8A6-A8FAE85B649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05876" y="3281205"/>
                  <a:ext cx="142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CE35DC-2118-B282-B9DD-37EAC5016AAE}"/>
                    </a:ext>
                  </a:extLst>
                </p14:cNvPr>
                <p14:cNvContentPartPr/>
                <p14:nvPr/>
              </p14:nvContentPartPr>
              <p14:xfrm>
                <a:off x="1490516" y="3233685"/>
                <a:ext cx="29520" cy="1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CE35DC-2118-B282-B9DD-37EAC5016A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81876" y="3224685"/>
                  <a:ext cx="4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E796252-A6DC-1A15-1207-1F1C13023C36}"/>
                    </a:ext>
                  </a:extLst>
                </p14:cNvPr>
                <p14:cNvContentPartPr/>
                <p14:nvPr/>
              </p14:nvContentPartPr>
              <p14:xfrm>
                <a:off x="1181636" y="323368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E796252-A6DC-1A15-1207-1F1C13023C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2636" y="322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4712C06-4CFC-BFB1-9DA2-E3248AC29FFF}"/>
                  </a:ext>
                </a:extLst>
              </p14:cNvPr>
              <p14:cNvContentPartPr/>
              <p14:nvPr/>
            </p14:nvContentPartPr>
            <p14:xfrm>
              <a:off x="2422196" y="3220365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4712C06-4CFC-BFB1-9DA2-E3248AC29FF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413196" y="32117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DDAD3EE-2C7F-B57B-DD34-2E8C7CF89E6C}"/>
                  </a:ext>
                </a:extLst>
              </p14:cNvPr>
              <p14:cNvContentPartPr/>
              <p14:nvPr/>
            </p14:nvContentPartPr>
            <p14:xfrm>
              <a:off x="2231396" y="3210645"/>
              <a:ext cx="385920" cy="378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DDAD3EE-2C7F-B57B-DD34-2E8C7CF89E6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222756" y="3202005"/>
                <a:ext cx="40356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104FC4C-F938-33FF-9CF1-C6B00F396DF9}"/>
              </a:ext>
            </a:extLst>
          </p:cNvPr>
          <p:cNvGrpSpPr/>
          <p:nvPr/>
        </p:nvGrpSpPr>
        <p:grpSpPr>
          <a:xfrm>
            <a:off x="2823236" y="3162765"/>
            <a:ext cx="1076400" cy="338040"/>
            <a:chOff x="2823236" y="3162765"/>
            <a:chExt cx="10764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5A0C2C-1B26-03DA-945A-8204CF62E2F0}"/>
                    </a:ext>
                  </a:extLst>
                </p14:cNvPr>
                <p14:cNvContentPartPr/>
                <p14:nvPr/>
              </p14:nvContentPartPr>
              <p14:xfrm>
                <a:off x="2823236" y="3220725"/>
                <a:ext cx="690120" cy="28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5A0C2C-1B26-03DA-945A-8204CF62E2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14596" y="3211725"/>
                  <a:ext cx="707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5899157-33F8-F325-7EA8-1E3325B9DC4A}"/>
                    </a:ext>
                  </a:extLst>
                </p14:cNvPr>
                <p14:cNvContentPartPr/>
                <p14:nvPr/>
              </p14:nvContentPartPr>
              <p14:xfrm>
                <a:off x="3722876" y="3162765"/>
                <a:ext cx="176760" cy="295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5899157-33F8-F325-7EA8-1E3325B9DC4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14236" y="3154125"/>
                  <a:ext cx="19440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EA5C915-2CA4-0C11-42EA-007BEF54054E}"/>
              </a:ext>
            </a:extLst>
          </p:cNvPr>
          <p:cNvGrpSpPr/>
          <p:nvPr/>
        </p:nvGrpSpPr>
        <p:grpSpPr>
          <a:xfrm>
            <a:off x="4130756" y="3172485"/>
            <a:ext cx="1637640" cy="333000"/>
            <a:chOff x="4130756" y="3172485"/>
            <a:chExt cx="16376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20147D-B496-7ACD-A8A3-B6CD6F16CC66}"/>
                    </a:ext>
                  </a:extLst>
                </p14:cNvPr>
                <p14:cNvContentPartPr/>
                <p14:nvPr/>
              </p14:nvContentPartPr>
              <p14:xfrm>
                <a:off x="4130756" y="3258165"/>
                <a:ext cx="923760" cy="233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20147D-B496-7ACD-A8A3-B6CD6F16CC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21756" y="3249525"/>
                  <a:ext cx="941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358D0D-54F6-A362-7755-B32AD032664A}"/>
                    </a:ext>
                  </a:extLst>
                </p14:cNvPr>
                <p14:cNvContentPartPr/>
                <p14:nvPr/>
              </p14:nvContentPartPr>
              <p14:xfrm>
                <a:off x="4929596" y="3292365"/>
                <a:ext cx="175680" cy="15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358D0D-54F6-A362-7755-B32AD032664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20596" y="3283365"/>
                  <a:ext cx="193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FB70B2F-A186-FF78-8C07-D8924C623A3F}"/>
                    </a:ext>
                  </a:extLst>
                </p14:cNvPr>
                <p14:cNvContentPartPr/>
                <p14:nvPr/>
              </p14:nvContentPartPr>
              <p14:xfrm>
                <a:off x="5326316" y="3172485"/>
                <a:ext cx="442080" cy="333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FB70B2F-A186-FF78-8C07-D8924C623A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17316" y="3163485"/>
                  <a:ext cx="45972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540C1EC-7704-F165-FD74-B2630D2779CC}"/>
                  </a:ext>
                </a:extLst>
              </p14:cNvPr>
              <p14:cNvContentPartPr/>
              <p14:nvPr/>
            </p14:nvContentPartPr>
            <p14:xfrm>
              <a:off x="6043076" y="3087165"/>
              <a:ext cx="1195200" cy="4708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540C1EC-7704-F165-FD74-B2630D2779C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034076" y="3078165"/>
                <a:ext cx="121284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895A3A5-5C81-0E05-F35F-6B30724B2E52}"/>
              </a:ext>
            </a:extLst>
          </p:cNvPr>
          <p:cNvGrpSpPr/>
          <p:nvPr/>
        </p:nvGrpSpPr>
        <p:grpSpPr>
          <a:xfrm>
            <a:off x="2097836" y="4294245"/>
            <a:ext cx="289800" cy="326520"/>
            <a:chOff x="2097836" y="4294245"/>
            <a:chExt cx="2898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685F2F2-2EAB-622C-3A5B-8CE48820F341}"/>
                    </a:ext>
                  </a:extLst>
                </p14:cNvPr>
                <p14:cNvContentPartPr/>
                <p14:nvPr/>
              </p14:nvContentPartPr>
              <p14:xfrm>
                <a:off x="2097836" y="4607445"/>
                <a:ext cx="289800" cy="1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685F2F2-2EAB-622C-3A5B-8CE48820F34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88836" y="4598805"/>
                  <a:ext cx="30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8BE71A-1234-B9DA-3FF2-1A7CBBA96249}"/>
                    </a:ext>
                  </a:extLst>
                </p14:cNvPr>
                <p14:cNvContentPartPr/>
                <p14:nvPr/>
              </p14:nvContentPartPr>
              <p14:xfrm>
                <a:off x="2259836" y="4294245"/>
                <a:ext cx="19800" cy="239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8BE71A-1234-B9DA-3FF2-1A7CBBA9624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51196" y="4285245"/>
                  <a:ext cx="374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3F0EBE9-A70F-9989-2092-0ABC503E565E}"/>
              </a:ext>
            </a:extLst>
          </p:cNvPr>
          <p:cNvGrpSpPr/>
          <p:nvPr/>
        </p:nvGrpSpPr>
        <p:grpSpPr>
          <a:xfrm>
            <a:off x="2102156" y="4783845"/>
            <a:ext cx="503640" cy="408240"/>
            <a:chOff x="2102156" y="4783845"/>
            <a:chExt cx="50364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13BD2F-3327-09B7-20A7-B2D1904CA0AB}"/>
                    </a:ext>
                  </a:extLst>
                </p14:cNvPr>
                <p14:cNvContentPartPr/>
                <p14:nvPr/>
              </p14:nvContentPartPr>
              <p14:xfrm>
                <a:off x="2250116" y="4830285"/>
                <a:ext cx="33120" cy="236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13BD2F-3327-09B7-20A7-B2D1904CA0A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1476" y="4821645"/>
                  <a:ext cx="50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53B8B6A-ABE1-75AD-B915-0BF782F02E36}"/>
                    </a:ext>
                  </a:extLst>
                </p14:cNvPr>
                <p14:cNvContentPartPr/>
                <p14:nvPr/>
              </p14:nvContentPartPr>
              <p14:xfrm>
                <a:off x="2102156" y="4783845"/>
                <a:ext cx="291960" cy="86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53B8B6A-ABE1-75AD-B915-0BF782F02E3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93156" y="4775205"/>
                  <a:ext cx="309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9468810-E25F-7B78-EBEE-9F8C4E2CAFCB}"/>
                    </a:ext>
                  </a:extLst>
                </p14:cNvPr>
                <p14:cNvContentPartPr/>
                <p14:nvPr/>
              </p14:nvContentPartPr>
              <p14:xfrm>
                <a:off x="2377196" y="5006325"/>
                <a:ext cx="228600" cy="185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9468810-E25F-7B78-EBEE-9F8C4E2CAFC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68196" y="4997325"/>
                  <a:ext cx="2462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3A72B37-EF22-8B45-28E7-4FAF6DC059EB}"/>
              </a:ext>
            </a:extLst>
          </p:cNvPr>
          <p:cNvGrpSpPr/>
          <p:nvPr/>
        </p:nvGrpSpPr>
        <p:grpSpPr>
          <a:xfrm>
            <a:off x="2877596" y="4027845"/>
            <a:ext cx="2626920" cy="1287000"/>
            <a:chOff x="2877596" y="4027845"/>
            <a:chExt cx="2626920" cy="12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E1A31F8-BEC7-ED58-2D23-96CF76FBB495}"/>
                    </a:ext>
                  </a:extLst>
                </p14:cNvPr>
                <p14:cNvContentPartPr/>
                <p14:nvPr/>
              </p14:nvContentPartPr>
              <p14:xfrm>
                <a:off x="2877596" y="4605645"/>
                <a:ext cx="258480" cy="1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E1A31F8-BEC7-ED58-2D23-96CF76FBB4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68956" y="4596645"/>
                  <a:ext cx="27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76873A-8D62-704C-F385-20D22064BF1F}"/>
                    </a:ext>
                  </a:extLst>
                </p14:cNvPr>
                <p14:cNvContentPartPr/>
                <p14:nvPr/>
              </p14:nvContentPartPr>
              <p14:xfrm>
                <a:off x="2879036" y="4738485"/>
                <a:ext cx="258480" cy="2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76873A-8D62-704C-F385-20D22064BF1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70396" y="4729485"/>
                  <a:ext cx="27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DC4BA5-BB2D-3DAD-0854-232EB2F8E1B5}"/>
                    </a:ext>
                  </a:extLst>
                </p14:cNvPr>
                <p14:cNvContentPartPr/>
                <p14:nvPr/>
              </p14:nvContentPartPr>
              <p14:xfrm>
                <a:off x="3622076" y="4264005"/>
                <a:ext cx="269640" cy="297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DC4BA5-BB2D-3DAD-0854-232EB2F8E1B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13076" y="4255365"/>
                  <a:ext cx="287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FCF43E-09B9-C8D6-3146-1015E353D662}"/>
                    </a:ext>
                  </a:extLst>
                </p14:cNvPr>
                <p14:cNvContentPartPr/>
                <p14:nvPr/>
              </p14:nvContentPartPr>
              <p14:xfrm>
                <a:off x="4059116" y="4336365"/>
                <a:ext cx="21600" cy="175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FCF43E-09B9-C8D6-3146-1015E353D6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50476" y="4327365"/>
                  <a:ext cx="39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D95B76-86D2-30CF-6893-3B732919932B}"/>
                    </a:ext>
                  </a:extLst>
                </p14:cNvPr>
                <p14:cNvContentPartPr/>
                <p14:nvPr/>
              </p14:nvContentPartPr>
              <p14:xfrm>
                <a:off x="3983516" y="4433565"/>
                <a:ext cx="17784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D95B76-86D2-30CF-6893-3B732919932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974516" y="4424565"/>
                  <a:ext cx="19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F96C48-4A42-D3B6-33A0-DB5C3F427FCD}"/>
                    </a:ext>
                  </a:extLst>
                </p14:cNvPr>
                <p14:cNvContentPartPr/>
                <p14:nvPr/>
              </p14:nvContentPartPr>
              <p14:xfrm>
                <a:off x="4280156" y="4251405"/>
                <a:ext cx="23400" cy="125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F96C48-4A42-D3B6-33A0-DB5C3F427F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71156" y="4242405"/>
                  <a:ext cx="4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4832DB1-F11C-0003-1543-84152A9A0908}"/>
                    </a:ext>
                  </a:extLst>
                </p14:cNvPr>
                <p14:cNvContentPartPr/>
                <p14:nvPr/>
              </p14:nvContentPartPr>
              <p14:xfrm>
                <a:off x="4213916" y="4412325"/>
                <a:ext cx="159840" cy="1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4832DB1-F11C-0003-1543-84152A9A090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05276" y="4403685"/>
                  <a:ext cx="17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9E58547-F827-B057-CADB-2B1DBF916539}"/>
                    </a:ext>
                  </a:extLst>
                </p14:cNvPr>
                <p14:cNvContentPartPr/>
                <p14:nvPr/>
              </p14:nvContentPartPr>
              <p14:xfrm>
                <a:off x="4263956" y="4501605"/>
                <a:ext cx="168480" cy="10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9E58547-F827-B057-CADB-2B1DBF91653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55316" y="4492605"/>
                  <a:ext cx="186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B6E014-7C19-E9F5-2736-6B07CD20BBDA}"/>
                    </a:ext>
                  </a:extLst>
                </p14:cNvPr>
                <p14:cNvContentPartPr/>
                <p14:nvPr/>
              </p14:nvContentPartPr>
              <p14:xfrm>
                <a:off x="3607676" y="4152765"/>
                <a:ext cx="100800" cy="48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B6E014-7C19-E9F5-2736-6B07CD20BBD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99036" y="4143765"/>
                  <a:ext cx="1184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B477DB9-B748-5814-01D1-D9F369C8A3E0}"/>
                    </a:ext>
                  </a:extLst>
                </p14:cNvPr>
                <p14:cNvContentPartPr/>
                <p14:nvPr/>
              </p14:nvContentPartPr>
              <p14:xfrm>
                <a:off x="4398236" y="4167165"/>
                <a:ext cx="231120" cy="499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B477DB9-B748-5814-01D1-D9F369C8A3E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89596" y="4158525"/>
                  <a:ext cx="2487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34DA2BF-EBB7-CE23-C717-8C629BE1FAA0}"/>
                    </a:ext>
                  </a:extLst>
                </p14:cNvPr>
                <p14:cNvContentPartPr/>
                <p14:nvPr/>
              </p14:nvContentPartPr>
              <p14:xfrm>
                <a:off x="4776956" y="4307205"/>
                <a:ext cx="32400" cy="19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34DA2BF-EBB7-CE23-C717-8C629BE1FAA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68316" y="4298565"/>
                  <a:ext cx="50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53C8C5C-E18D-CCE7-B173-DCE9A105F13F}"/>
                    </a:ext>
                  </a:extLst>
                </p14:cNvPr>
                <p14:cNvContentPartPr/>
                <p14:nvPr/>
              </p14:nvContentPartPr>
              <p14:xfrm>
                <a:off x="4870556" y="4308645"/>
                <a:ext cx="30600" cy="189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53C8C5C-E18D-CCE7-B173-DCE9A105F13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61916" y="4300005"/>
                  <a:ext cx="48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E48C508-B3B9-D4C9-2DC6-8261D19C2FFF}"/>
                    </a:ext>
                  </a:extLst>
                </p14:cNvPr>
                <p14:cNvContentPartPr/>
                <p14:nvPr/>
              </p14:nvContentPartPr>
              <p14:xfrm>
                <a:off x="4732676" y="4278045"/>
                <a:ext cx="227520" cy="41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E48C508-B3B9-D4C9-2DC6-8261D19C2FF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24036" y="4269045"/>
                  <a:ext cx="245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0D22CC-A65C-29F4-BA2D-A352FA1E1CC5}"/>
                    </a:ext>
                  </a:extLst>
                </p14:cNvPr>
                <p14:cNvContentPartPr/>
                <p14:nvPr/>
              </p14:nvContentPartPr>
              <p14:xfrm>
                <a:off x="3512636" y="4746765"/>
                <a:ext cx="1580400" cy="38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0D22CC-A65C-29F4-BA2D-A352FA1E1CC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03636" y="4738125"/>
                  <a:ext cx="1598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EC9BE7-717F-8869-D5EA-168FC7EF07DB}"/>
                    </a:ext>
                  </a:extLst>
                </p14:cNvPr>
                <p14:cNvContentPartPr/>
                <p14:nvPr/>
              </p14:nvContentPartPr>
              <p14:xfrm>
                <a:off x="4215356" y="4895085"/>
                <a:ext cx="243000" cy="230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EC9BE7-717F-8869-D5EA-168FC7EF07D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06716" y="4886445"/>
                  <a:ext cx="260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2F370D-5C22-A458-7E29-224E9DB37027}"/>
                    </a:ext>
                  </a:extLst>
                </p14:cNvPr>
                <p14:cNvContentPartPr/>
                <p14:nvPr/>
              </p14:nvContentPartPr>
              <p14:xfrm>
                <a:off x="3367556" y="4054845"/>
                <a:ext cx="315000" cy="1260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2F370D-5C22-A458-7E29-224E9DB370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58916" y="4045845"/>
                  <a:ext cx="33264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E1E204B-18F5-D0FC-A1C5-F16502B4B0F9}"/>
                    </a:ext>
                  </a:extLst>
                </p14:cNvPr>
                <p14:cNvContentPartPr/>
                <p14:nvPr/>
              </p14:nvContentPartPr>
              <p14:xfrm>
                <a:off x="5032556" y="4027845"/>
                <a:ext cx="232200" cy="1254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E1E204B-18F5-D0FC-A1C5-F16502B4B0F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23556" y="4019205"/>
                  <a:ext cx="249840" cy="12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2D64F0D-0C2F-414B-EA2E-B0E875BF7AE3}"/>
                    </a:ext>
                  </a:extLst>
                </p14:cNvPr>
                <p14:cNvContentPartPr/>
                <p14:nvPr/>
              </p14:nvContentPartPr>
              <p14:xfrm>
                <a:off x="5300036" y="4073925"/>
                <a:ext cx="204480" cy="164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2D64F0D-0C2F-414B-EA2E-B0E875BF7AE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291396" y="4064925"/>
                  <a:ext cx="2221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E3DDA02-0697-7308-0C39-A4646E129848}"/>
              </a:ext>
            </a:extLst>
          </p:cNvPr>
          <p:cNvGrpSpPr/>
          <p:nvPr/>
        </p:nvGrpSpPr>
        <p:grpSpPr>
          <a:xfrm>
            <a:off x="7428356" y="3578205"/>
            <a:ext cx="724320" cy="273600"/>
            <a:chOff x="7428356" y="3578205"/>
            <a:chExt cx="7243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A1B479-7044-F653-555B-ADF9699B5AB7}"/>
                    </a:ext>
                  </a:extLst>
                </p14:cNvPr>
                <p14:cNvContentPartPr/>
                <p14:nvPr/>
              </p14:nvContentPartPr>
              <p14:xfrm>
                <a:off x="7428356" y="3620325"/>
                <a:ext cx="180360" cy="217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A1B479-7044-F653-555B-ADF9699B5AB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19356" y="3611325"/>
                  <a:ext cx="19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B0E6E1-EA8A-F1F4-A4BC-0E0E7786157C}"/>
                    </a:ext>
                  </a:extLst>
                </p14:cNvPr>
                <p14:cNvContentPartPr/>
                <p14:nvPr/>
              </p14:nvContentPartPr>
              <p14:xfrm>
                <a:off x="7673156" y="3684765"/>
                <a:ext cx="1404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B0E6E1-EA8A-F1F4-A4BC-0E0E778615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64516" y="3676125"/>
                  <a:ext cx="3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FD847B1-365E-1E2B-4CE7-84A7AD03E130}"/>
                    </a:ext>
                  </a:extLst>
                </p14:cNvPr>
                <p14:cNvContentPartPr/>
                <p14:nvPr/>
              </p14:nvContentPartPr>
              <p14:xfrm>
                <a:off x="7679636" y="3578205"/>
                <a:ext cx="12600" cy="30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FD847B1-365E-1E2B-4CE7-84A7AD03E13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70996" y="3569205"/>
                  <a:ext cx="30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2287869-97D2-1D23-5C12-E64DBEA0D76E}"/>
                    </a:ext>
                  </a:extLst>
                </p14:cNvPr>
                <p14:cNvContentPartPr/>
                <p14:nvPr/>
              </p14:nvContentPartPr>
              <p14:xfrm>
                <a:off x="7752356" y="3690525"/>
                <a:ext cx="159120" cy="161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2287869-97D2-1D23-5C12-E64DBEA0D76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43356" y="3681885"/>
                  <a:ext cx="176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6A29E1B-E4E6-A5C7-E07A-5E28CD6F7DE9}"/>
                    </a:ext>
                  </a:extLst>
                </p14:cNvPr>
                <p14:cNvContentPartPr/>
                <p14:nvPr/>
              </p14:nvContentPartPr>
              <p14:xfrm>
                <a:off x="7978076" y="3690525"/>
                <a:ext cx="174600" cy="144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6A29E1B-E4E6-A5C7-E07A-5E28CD6F7D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69076" y="3681525"/>
                  <a:ext cx="1922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B0BC5F7-5959-C288-1CA3-F3D41413B49C}"/>
              </a:ext>
            </a:extLst>
          </p:cNvPr>
          <p:cNvGrpSpPr/>
          <p:nvPr/>
        </p:nvGrpSpPr>
        <p:grpSpPr>
          <a:xfrm>
            <a:off x="8415476" y="3465525"/>
            <a:ext cx="1913040" cy="516240"/>
            <a:chOff x="8415476" y="3465525"/>
            <a:chExt cx="19130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F0C47DA-8373-1E4D-36B7-4C06F4059EF8}"/>
                    </a:ext>
                  </a:extLst>
                </p14:cNvPr>
                <p14:cNvContentPartPr/>
                <p14:nvPr/>
              </p14:nvContentPartPr>
              <p14:xfrm>
                <a:off x="8435276" y="3465525"/>
                <a:ext cx="136080" cy="307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F0C47DA-8373-1E4D-36B7-4C06F4059EF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26636" y="3456885"/>
                  <a:ext cx="153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19B888-B653-89B0-01E3-9ACC8B298D16}"/>
                    </a:ext>
                  </a:extLst>
                </p14:cNvPr>
                <p14:cNvContentPartPr/>
                <p14:nvPr/>
              </p14:nvContentPartPr>
              <p14:xfrm>
                <a:off x="8415476" y="3579285"/>
                <a:ext cx="224280" cy="32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19B888-B653-89B0-01E3-9ACC8B298D1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06476" y="3570285"/>
                  <a:ext cx="24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08A24D-17FA-0F01-AB21-44DC7960F0C4}"/>
                    </a:ext>
                  </a:extLst>
                </p14:cNvPr>
                <p14:cNvContentPartPr/>
                <p14:nvPr/>
              </p14:nvContentPartPr>
              <p14:xfrm>
                <a:off x="8650556" y="3635445"/>
                <a:ext cx="724320" cy="160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08A24D-17FA-0F01-AB21-44DC7960F0C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41556" y="3626805"/>
                  <a:ext cx="74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54048A2-63C3-65FE-892B-56ACCE891316}"/>
                    </a:ext>
                  </a:extLst>
                </p14:cNvPr>
                <p14:cNvContentPartPr/>
                <p14:nvPr/>
              </p14:nvContentPartPr>
              <p14:xfrm>
                <a:off x="9622916" y="3597645"/>
                <a:ext cx="705600" cy="384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54048A2-63C3-65FE-892B-56ACCE89131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13916" y="3589005"/>
                  <a:ext cx="723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365F7B3-6C20-58C3-96C3-5A7A49F24FFF}"/>
                    </a:ext>
                  </a:extLst>
                </p14:cNvPr>
                <p14:cNvContentPartPr/>
                <p14:nvPr/>
              </p14:nvContentPartPr>
              <p14:xfrm>
                <a:off x="9876716" y="3523125"/>
                <a:ext cx="48240" cy="1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365F7B3-6C20-58C3-96C3-5A7A49F24FF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867716" y="3514125"/>
                  <a:ext cx="658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1EF4A9B-6922-2CBD-6205-CAEC55B5DB34}"/>
              </a:ext>
            </a:extLst>
          </p:cNvPr>
          <p:cNvGrpSpPr/>
          <p:nvPr/>
        </p:nvGrpSpPr>
        <p:grpSpPr>
          <a:xfrm>
            <a:off x="7661498" y="4250249"/>
            <a:ext cx="554040" cy="934200"/>
            <a:chOff x="7661498" y="4250249"/>
            <a:chExt cx="55404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E8CEE01-0553-875D-D0B0-2A7FE296D8C8}"/>
                    </a:ext>
                  </a:extLst>
                </p14:cNvPr>
                <p14:cNvContentPartPr/>
                <p14:nvPr/>
              </p14:nvContentPartPr>
              <p14:xfrm>
                <a:off x="7836458" y="4250249"/>
                <a:ext cx="29520" cy="268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E8CEE01-0553-875D-D0B0-2A7FE296D8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27458" y="4241609"/>
                  <a:ext cx="4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8600508-8B60-80AB-DECA-9B8B307591E6}"/>
                    </a:ext>
                  </a:extLst>
                </p14:cNvPr>
                <p14:cNvContentPartPr/>
                <p14:nvPr/>
              </p14:nvContentPartPr>
              <p14:xfrm>
                <a:off x="7661498" y="4621769"/>
                <a:ext cx="477720" cy="34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8600508-8B60-80AB-DECA-9B8B307591E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52858" y="4613129"/>
                  <a:ext cx="49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37BC0A1-7A36-D6A6-ECAC-8C98CBB74778}"/>
                    </a:ext>
                  </a:extLst>
                </p14:cNvPr>
                <p14:cNvContentPartPr/>
                <p14:nvPr/>
              </p14:nvContentPartPr>
              <p14:xfrm>
                <a:off x="7862738" y="4792769"/>
                <a:ext cx="12960" cy="20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37BC0A1-7A36-D6A6-ECAC-8C98CBB7477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853738" y="4783769"/>
                  <a:ext cx="30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36E33B7-F8D1-D6A4-C88C-1507CB0E436A}"/>
                    </a:ext>
                  </a:extLst>
                </p14:cNvPr>
                <p14:cNvContentPartPr/>
                <p14:nvPr/>
              </p14:nvContentPartPr>
              <p14:xfrm>
                <a:off x="7738538" y="4772969"/>
                <a:ext cx="283680" cy="72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36E33B7-F8D1-D6A4-C88C-1507CB0E436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29538" y="4764329"/>
                  <a:ext cx="30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85EAAA-5A1F-768C-2FE5-70DCDA1ECB09}"/>
                    </a:ext>
                  </a:extLst>
                </p14:cNvPr>
                <p14:cNvContentPartPr/>
                <p14:nvPr/>
              </p14:nvContentPartPr>
              <p14:xfrm>
                <a:off x="7972898" y="5018129"/>
                <a:ext cx="242640" cy="166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85EAAA-5A1F-768C-2FE5-70DCDA1ECB0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63898" y="5009129"/>
                  <a:ext cx="2602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04A0EA4-7164-DAE6-BBA5-D5C27CDB794B}"/>
              </a:ext>
            </a:extLst>
          </p:cNvPr>
          <p:cNvGrpSpPr/>
          <p:nvPr/>
        </p:nvGrpSpPr>
        <p:grpSpPr>
          <a:xfrm>
            <a:off x="8542418" y="4217849"/>
            <a:ext cx="1743480" cy="986040"/>
            <a:chOff x="8542418" y="4217849"/>
            <a:chExt cx="174348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8949A45-0CD8-D718-234B-EB2FF3753932}"/>
                    </a:ext>
                  </a:extLst>
                </p14:cNvPr>
                <p14:cNvContentPartPr/>
                <p14:nvPr/>
              </p14:nvContentPartPr>
              <p14:xfrm>
                <a:off x="8542418" y="4589369"/>
                <a:ext cx="200520" cy="38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8949A45-0CD8-D718-234B-EB2FF37539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33418" y="4580369"/>
                  <a:ext cx="21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BD832A-11EA-1A05-9C12-09ECCA04D906}"/>
                    </a:ext>
                  </a:extLst>
                </p14:cNvPr>
                <p14:cNvContentPartPr/>
                <p14:nvPr/>
              </p14:nvContentPartPr>
              <p14:xfrm>
                <a:off x="8546738" y="4697369"/>
                <a:ext cx="285480" cy="31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BD832A-11EA-1A05-9C12-09ECCA04D90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37738" y="4688729"/>
                  <a:ext cx="303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3F2FE0A-3486-EF05-4CCE-1DE371A2D3E8}"/>
                    </a:ext>
                  </a:extLst>
                </p14:cNvPr>
                <p14:cNvContentPartPr/>
                <p14:nvPr/>
              </p14:nvContentPartPr>
              <p14:xfrm>
                <a:off x="9238658" y="4436369"/>
                <a:ext cx="318960" cy="168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3F2FE0A-3486-EF05-4CCE-1DE371A2D3E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30018" y="4427369"/>
                  <a:ext cx="336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920195E-E33D-6AFD-B69F-2E227A08CF3D}"/>
                    </a:ext>
                  </a:extLst>
                </p14:cNvPr>
                <p14:cNvContentPartPr/>
                <p14:nvPr/>
              </p14:nvContentPartPr>
              <p14:xfrm>
                <a:off x="9670658" y="4437809"/>
                <a:ext cx="15480" cy="12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920195E-E33D-6AFD-B69F-2E227A08CF3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61658" y="4428809"/>
                  <a:ext cx="33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B0CB78-C7F5-17D0-B702-EFC901B1AD43}"/>
                    </a:ext>
                  </a:extLst>
                </p14:cNvPr>
                <p14:cNvContentPartPr/>
                <p14:nvPr/>
              </p14:nvContentPartPr>
              <p14:xfrm>
                <a:off x="9779018" y="4409369"/>
                <a:ext cx="23040" cy="132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B0CB78-C7F5-17D0-B702-EFC901B1AD4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770378" y="4400729"/>
                  <a:ext cx="40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986937-2EA0-BBE4-F42E-89E61CFEFA6A}"/>
                    </a:ext>
                  </a:extLst>
                </p14:cNvPr>
                <p14:cNvContentPartPr/>
                <p14:nvPr/>
              </p14:nvContentPartPr>
              <p14:xfrm>
                <a:off x="9566618" y="4353209"/>
                <a:ext cx="359640" cy="107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986937-2EA0-BBE4-F42E-89E61CFEFA6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57978" y="4344569"/>
                  <a:ext cx="37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ED61479-A957-979A-03D1-A28A1CF729FC}"/>
                    </a:ext>
                  </a:extLst>
                </p14:cNvPr>
                <p14:cNvContentPartPr/>
                <p14:nvPr/>
              </p14:nvContentPartPr>
              <p14:xfrm>
                <a:off x="9267818" y="4702769"/>
                <a:ext cx="609840" cy="14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ED61479-A957-979A-03D1-A28A1CF729F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59178" y="4693769"/>
                  <a:ext cx="627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6E801D6-7F3F-E4F0-0CD4-3886B0727132}"/>
                    </a:ext>
                  </a:extLst>
                </p14:cNvPr>
                <p14:cNvContentPartPr/>
                <p14:nvPr/>
              </p14:nvContentPartPr>
              <p14:xfrm>
                <a:off x="9540698" y="4853249"/>
                <a:ext cx="195480" cy="241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6E801D6-7F3F-E4F0-0CD4-3886B072713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31698" y="4844249"/>
                  <a:ext cx="213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373EE04-7849-9277-62FD-B42155018698}"/>
                    </a:ext>
                  </a:extLst>
                </p14:cNvPr>
                <p14:cNvContentPartPr/>
                <p14:nvPr/>
              </p14:nvContentPartPr>
              <p14:xfrm>
                <a:off x="9077738" y="4252769"/>
                <a:ext cx="163080" cy="951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373EE04-7849-9277-62FD-B4215501869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068738" y="4243769"/>
                  <a:ext cx="18072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382409E-6D95-6BF5-4D2E-48F441C6D3F0}"/>
                    </a:ext>
                  </a:extLst>
                </p14:cNvPr>
                <p14:cNvContentPartPr/>
                <p14:nvPr/>
              </p14:nvContentPartPr>
              <p14:xfrm>
                <a:off x="9890618" y="4217849"/>
                <a:ext cx="151200" cy="978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382409E-6D95-6BF5-4D2E-48F441C6D3F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81978" y="4208849"/>
                  <a:ext cx="168840" cy="9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F16035-A8BD-657A-9CFD-E4D3F6603BED}"/>
                    </a:ext>
                  </a:extLst>
                </p14:cNvPr>
                <p14:cNvContentPartPr/>
                <p14:nvPr/>
              </p14:nvContentPartPr>
              <p14:xfrm>
                <a:off x="10081778" y="4307849"/>
                <a:ext cx="204120" cy="177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F16035-A8BD-657A-9CFD-E4D3F6603B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73138" y="4299209"/>
                  <a:ext cx="2217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A453355-944F-4D91-7909-B71BD5B332E3}"/>
                  </a:ext>
                </a:extLst>
              </p14:cNvPr>
              <p14:cNvContentPartPr/>
              <p14:nvPr/>
            </p14:nvContentPartPr>
            <p14:xfrm>
              <a:off x="705716" y="5542725"/>
              <a:ext cx="123480" cy="2527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A453355-944F-4D91-7909-B71BD5B332E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96716" y="5534085"/>
                <a:ext cx="141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CD9587D-6AAA-79E4-1FA3-852481BFA326}"/>
                  </a:ext>
                </a:extLst>
              </p14:cNvPr>
              <p14:cNvContentPartPr/>
              <p14:nvPr/>
            </p14:nvContentPartPr>
            <p14:xfrm>
              <a:off x="672956" y="5517885"/>
              <a:ext cx="297000" cy="651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CD9587D-6AAA-79E4-1FA3-852481BFA32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63956" y="5508885"/>
                <a:ext cx="314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A9A5064-DD2F-BE8C-9298-7C5EFB425D81}"/>
                  </a:ext>
                </a:extLst>
              </p14:cNvPr>
              <p14:cNvContentPartPr/>
              <p14:nvPr/>
            </p14:nvContentPartPr>
            <p14:xfrm>
              <a:off x="864116" y="5496285"/>
              <a:ext cx="636480" cy="3373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A9A5064-DD2F-BE8C-9298-7C5EFB425D8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55476" y="5487645"/>
                <a:ext cx="6541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B131AD9-F764-6145-AA5E-1493EBC5B42E}"/>
                  </a:ext>
                </a:extLst>
              </p14:cNvPr>
              <p14:cNvContentPartPr/>
              <p14:nvPr/>
            </p14:nvContentPartPr>
            <p14:xfrm>
              <a:off x="1685276" y="5679165"/>
              <a:ext cx="475560" cy="1310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B131AD9-F764-6145-AA5E-1493EBC5B42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676636" y="5670525"/>
                <a:ext cx="49320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B073037-4788-6E4E-777B-4F0E724D32FB}"/>
              </a:ext>
            </a:extLst>
          </p:cNvPr>
          <p:cNvGrpSpPr/>
          <p:nvPr/>
        </p:nvGrpSpPr>
        <p:grpSpPr>
          <a:xfrm>
            <a:off x="2387276" y="5388645"/>
            <a:ext cx="2401920" cy="624600"/>
            <a:chOff x="2387276" y="5388645"/>
            <a:chExt cx="240192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DBFDA3-883B-626D-BD5C-43C5BDF4527C}"/>
                    </a:ext>
                  </a:extLst>
                </p14:cNvPr>
                <p14:cNvContentPartPr/>
                <p14:nvPr/>
              </p14:nvContentPartPr>
              <p14:xfrm>
                <a:off x="2387276" y="5476845"/>
                <a:ext cx="1011240" cy="536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DBFDA3-883B-626D-BD5C-43C5BDF4527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78276" y="5468205"/>
                  <a:ext cx="10288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33DFF59-C45F-B04C-8C08-BA1E83186917}"/>
                    </a:ext>
                  </a:extLst>
                </p14:cNvPr>
                <p14:cNvContentPartPr/>
                <p14:nvPr/>
              </p14:nvContentPartPr>
              <p14:xfrm>
                <a:off x="3694436" y="5388645"/>
                <a:ext cx="1094760" cy="365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33DFF59-C45F-B04C-8C08-BA1E8318691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85796" y="5379645"/>
                  <a:ext cx="1112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6EC28A4-AAE4-F10C-9046-29108878FCF1}"/>
                    </a:ext>
                  </a:extLst>
                </p14:cNvPr>
                <p14:cNvContentPartPr/>
                <p14:nvPr/>
              </p14:nvContentPartPr>
              <p14:xfrm>
                <a:off x="4235876" y="5530485"/>
                <a:ext cx="381240" cy="40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6EC28A4-AAE4-F10C-9046-29108878FCF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26876" y="5521485"/>
                  <a:ext cx="39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E19872-BE86-CBAA-D109-1F4EBCF84AEB}"/>
                    </a:ext>
                  </a:extLst>
                </p14:cNvPr>
                <p14:cNvContentPartPr/>
                <p14:nvPr/>
              </p14:nvContentPartPr>
              <p14:xfrm>
                <a:off x="3719996" y="5782485"/>
                <a:ext cx="1009440" cy="98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E19872-BE86-CBAA-D109-1F4EBCF84A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11356" y="5773845"/>
                  <a:ext cx="1027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FB7C0F0-B3A9-6B53-1B4D-FE398E6C6424}"/>
              </a:ext>
            </a:extLst>
          </p:cNvPr>
          <p:cNvGrpSpPr/>
          <p:nvPr/>
        </p:nvGrpSpPr>
        <p:grpSpPr>
          <a:xfrm>
            <a:off x="1692476" y="6105765"/>
            <a:ext cx="1053000" cy="523800"/>
            <a:chOff x="1692476" y="6105765"/>
            <a:chExt cx="10530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9DADAF6-E07C-DC01-C60A-1494EF5764EA}"/>
                    </a:ext>
                  </a:extLst>
                </p14:cNvPr>
                <p14:cNvContentPartPr/>
                <p14:nvPr/>
              </p14:nvContentPartPr>
              <p14:xfrm>
                <a:off x="1692476" y="6105765"/>
                <a:ext cx="1053000" cy="523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9DADAF6-E07C-DC01-C60A-1494EF5764E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83476" y="6096765"/>
                  <a:ext cx="107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1028FD8-CE48-2053-9048-347B76A5D6D1}"/>
                    </a:ext>
                  </a:extLst>
                </p14:cNvPr>
                <p14:cNvContentPartPr/>
                <p14:nvPr/>
              </p14:nvContentPartPr>
              <p14:xfrm>
                <a:off x="1979396" y="6220965"/>
                <a:ext cx="28080" cy="12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1028FD8-CE48-2053-9048-347B76A5D6D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70756" y="6212325"/>
                  <a:ext cx="457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9816480-68A5-A62D-D76F-0C432B47683D}"/>
                  </a:ext>
                </a:extLst>
              </p14:cNvPr>
              <p14:cNvContentPartPr/>
              <p14:nvPr/>
            </p14:nvContentPartPr>
            <p14:xfrm>
              <a:off x="3071996" y="6184245"/>
              <a:ext cx="1022760" cy="3312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9816480-68A5-A62D-D76F-0C432B47683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62996" y="6175605"/>
                <a:ext cx="10404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7939050-114A-7CBF-F84D-BFBECE3BDCE0}"/>
                  </a:ext>
                </a:extLst>
              </p14:cNvPr>
              <p14:cNvContentPartPr/>
              <p14:nvPr/>
            </p14:nvContentPartPr>
            <p14:xfrm>
              <a:off x="4406876" y="6019365"/>
              <a:ext cx="589320" cy="5378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7939050-114A-7CBF-F84D-BFBECE3BDCE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398236" y="6010725"/>
                <a:ext cx="6069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56393EF-8DBC-4737-239F-71810352CA2A}"/>
                  </a:ext>
                </a:extLst>
              </p14:cNvPr>
              <p14:cNvContentPartPr/>
              <p14:nvPr/>
            </p14:nvContentPartPr>
            <p14:xfrm>
              <a:off x="4997636" y="6235725"/>
              <a:ext cx="883440" cy="1339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56393EF-8DBC-4737-239F-71810352CA2A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988636" y="6226725"/>
                <a:ext cx="901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51A98712-2BD4-5DC7-3F61-62404419C9E7}"/>
                  </a:ext>
                </a:extLst>
              </p14:cNvPr>
              <p14:cNvContentPartPr/>
              <p14:nvPr/>
            </p14:nvContentPartPr>
            <p14:xfrm>
              <a:off x="5398676" y="6064365"/>
              <a:ext cx="33840" cy="61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51A98712-2BD4-5DC7-3F61-62404419C9E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390036" y="6055725"/>
                <a:ext cx="514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E4BFE16-461D-E45C-BAEC-1BFD949E689A}"/>
              </a:ext>
            </a:extLst>
          </p:cNvPr>
          <p:cNvGrpSpPr/>
          <p:nvPr/>
        </p:nvGrpSpPr>
        <p:grpSpPr>
          <a:xfrm>
            <a:off x="6101756" y="5852325"/>
            <a:ext cx="5863680" cy="758880"/>
            <a:chOff x="6101756" y="5852325"/>
            <a:chExt cx="586368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A95BAC9-6F98-F5F8-AB5B-D20322572AB6}"/>
                    </a:ext>
                  </a:extLst>
                </p14:cNvPr>
                <p14:cNvContentPartPr/>
                <p14:nvPr/>
              </p14:nvContentPartPr>
              <p14:xfrm>
                <a:off x="6101756" y="6051405"/>
                <a:ext cx="1019880" cy="383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A95BAC9-6F98-F5F8-AB5B-D20322572AB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093116" y="6042765"/>
                  <a:ext cx="10375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7419A9C-277B-6CDE-EBB0-7E54D793D1F0}"/>
                    </a:ext>
                  </a:extLst>
                </p14:cNvPr>
                <p14:cNvContentPartPr/>
                <p14:nvPr/>
              </p14:nvContentPartPr>
              <p14:xfrm>
                <a:off x="7403516" y="6004965"/>
                <a:ext cx="108720" cy="412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7419A9C-277B-6CDE-EBB0-7E54D793D1F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394876" y="5995965"/>
                  <a:ext cx="126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377A28F-7350-55F0-7C1B-9F93B97A0B33}"/>
                    </a:ext>
                  </a:extLst>
                </p14:cNvPr>
                <p14:cNvContentPartPr/>
                <p14:nvPr/>
              </p14:nvContentPartPr>
              <p14:xfrm>
                <a:off x="7602236" y="6022965"/>
                <a:ext cx="745200" cy="463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377A28F-7350-55F0-7C1B-9F93B97A0B3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593596" y="6014325"/>
                  <a:ext cx="7628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F7863C-6C6B-1B5C-488C-38087B7CA324}"/>
                    </a:ext>
                  </a:extLst>
                </p14:cNvPr>
                <p14:cNvContentPartPr/>
                <p14:nvPr/>
              </p14:nvContentPartPr>
              <p14:xfrm>
                <a:off x="7856756" y="6096405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F7863C-6C6B-1B5C-488C-38087B7CA32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48116" y="608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F7B2D0D-1F3D-DE8D-A253-3E212EE24EFE}"/>
                    </a:ext>
                  </a:extLst>
                </p14:cNvPr>
                <p14:cNvContentPartPr/>
                <p14:nvPr/>
              </p14:nvContentPartPr>
              <p14:xfrm>
                <a:off x="8508356" y="6073725"/>
                <a:ext cx="199440" cy="280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F7B2D0D-1F3D-DE8D-A253-3E212EE24EF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99356" y="6064725"/>
                  <a:ext cx="217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036958D-DE29-26AE-9AB8-5454CB0912DD}"/>
                    </a:ext>
                  </a:extLst>
                </p14:cNvPr>
                <p14:cNvContentPartPr/>
                <p14:nvPr/>
              </p14:nvContentPartPr>
              <p14:xfrm>
                <a:off x="8725076" y="6366045"/>
                <a:ext cx="82080" cy="118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036958D-DE29-26AE-9AB8-5454CB0912D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16436" y="6357405"/>
                  <a:ext cx="99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0BAB584-C2B2-52F7-DD53-4FA354D27CB7}"/>
                    </a:ext>
                  </a:extLst>
                </p14:cNvPr>
                <p14:cNvContentPartPr/>
                <p14:nvPr/>
              </p14:nvContentPartPr>
              <p14:xfrm>
                <a:off x="8901476" y="6240045"/>
                <a:ext cx="195120" cy="86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0BAB584-C2B2-52F7-DD53-4FA354D27CB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92836" y="6231045"/>
                  <a:ext cx="212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2B1B177-2848-ADFC-9077-71BDB7E75E00}"/>
                    </a:ext>
                  </a:extLst>
                </p14:cNvPr>
                <p14:cNvContentPartPr/>
                <p14:nvPr/>
              </p14:nvContentPartPr>
              <p14:xfrm>
                <a:off x="9101636" y="5990565"/>
                <a:ext cx="156600" cy="538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2B1B177-2848-ADFC-9077-71BDB7E75E0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92996" y="5981565"/>
                  <a:ext cx="1742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1A470F3-5483-4830-BF12-4FE7DF9F1118}"/>
                    </a:ext>
                  </a:extLst>
                </p14:cNvPr>
                <p14:cNvContentPartPr/>
                <p14:nvPr/>
              </p14:nvContentPartPr>
              <p14:xfrm>
                <a:off x="9489716" y="6026565"/>
                <a:ext cx="1067040" cy="584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1A470F3-5483-4830-BF12-4FE7DF9F111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480716" y="6017925"/>
                  <a:ext cx="10846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83547B6-6637-7AD6-034D-0F17AE6FF447}"/>
                    </a:ext>
                  </a:extLst>
                </p14:cNvPr>
                <p14:cNvContentPartPr/>
                <p14:nvPr/>
              </p14:nvContentPartPr>
              <p14:xfrm>
                <a:off x="10762316" y="5852325"/>
                <a:ext cx="1203120" cy="613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83547B6-6637-7AD6-034D-0F17AE6FF44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53676" y="5843685"/>
                  <a:ext cx="122076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AF38704-8096-F4CC-0B47-CB7BDD54C21E}"/>
                    </a:ext>
                  </a:extLst>
                </p14:cNvPr>
                <p14:cNvContentPartPr/>
                <p14:nvPr/>
              </p14:nvContentPartPr>
              <p14:xfrm>
                <a:off x="11321036" y="5916405"/>
                <a:ext cx="448560" cy="99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AF38704-8096-F4CC-0B47-CB7BDD54C21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312396" y="5907405"/>
                  <a:ext cx="466200" cy="1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405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4A2E6-8C53-5165-CBFD-28AEF852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26" y="922790"/>
            <a:ext cx="3517153" cy="33273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9FDFCF-23E8-1618-239C-3A60F441285A}"/>
              </a:ext>
            </a:extLst>
          </p:cNvPr>
          <p:cNvGrpSpPr/>
          <p:nvPr/>
        </p:nvGrpSpPr>
        <p:grpSpPr>
          <a:xfrm>
            <a:off x="947276" y="575085"/>
            <a:ext cx="897480" cy="357480"/>
            <a:chOff x="947276" y="575085"/>
            <a:chExt cx="8974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ABDFA1-5B09-95E3-717F-93A42F040A98}"/>
                    </a:ext>
                  </a:extLst>
                </p14:cNvPr>
                <p14:cNvContentPartPr/>
                <p14:nvPr/>
              </p14:nvContentPartPr>
              <p14:xfrm>
                <a:off x="947276" y="575085"/>
                <a:ext cx="88920" cy="34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ABDFA1-5B09-95E3-717F-93A42F040A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8276" y="566445"/>
                  <a:ext cx="106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94FC6A-8BDB-E0A4-3289-E3F2B735E026}"/>
                    </a:ext>
                  </a:extLst>
                </p14:cNvPr>
                <p14:cNvContentPartPr/>
                <p14:nvPr/>
              </p14:nvContentPartPr>
              <p14:xfrm>
                <a:off x="1027556" y="602085"/>
                <a:ext cx="207000" cy="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94FC6A-8BDB-E0A4-3289-E3F2B735E0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8916" y="593445"/>
                  <a:ext cx="22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B53DB6-7150-D16B-3F1D-DC0AE6FEB0CB}"/>
                    </a:ext>
                  </a:extLst>
                </p14:cNvPr>
                <p14:cNvContentPartPr/>
                <p14:nvPr/>
              </p14:nvContentPartPr>
              <p14:xfrm>
                <a:off x="988316" y="780285"/>
                <a:ext cx="169200" cy="4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B53DB6-7150-D16B-3F1D-DC0AE6FEB0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9676" y="771285"/>
                  <a:ext cx="186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667DA7-F268-BEC9-EF4D-D236339F0946}"/>
                    </a:ext>
                  </a:extLst>
                </p14:cNvPr>
                <p14:cNvContentPartPr/>
                <p14:nvPr/>
              </p14:nvContentPartPr>
              <p14:xfrm>
                <a:off x="1190276" y="799725"/>
                <a:ext cx="392040" cy="12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667DA7-F268-BEC9-EF4D-D236339F09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1276" y="790725"/>
                  <a:ext cx="40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C59570-2C6A-DA14-32F6-C22BD3691468}"/>
                    </a:ext>
                  </a:extLst>
                </p14:cNvPr>
                <p14:cNvContentPartPr/>
                <p14:nvPr/>
              </p14:nvContentPartPr>
              <p14:xfrm>
                <a:off x="1356236" y="674445"/>
                <a:ext cx="5544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C59570-2C6A-DA14-32F6-C22BD36914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7596" y="665805"/>
                  <a:ext cx="7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1BA8DA-C47A-CE0D-E9F5-6EDE262670A7}"/>
                    </a:ext>
                  </a:extLst>
                </p14:cNvPr>
                <p14:cNvContentPartPr/>
                <p14:nvPr/>
              </p14:nvContentPartPr>
              <p14:xfrm>
                <a:off x="1602116" y="787845"/>
                <a:ext cx="242640" cy="144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1BA8DA-C47A-CE0D-E9F5-6EDE262670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3116" y="779205"/>
                  <a:ext cx="2602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098FE6-72E6-E3FE-8D9F-64FA8480102D}"/>
              </a:ext>
            </a:extLst>
          </p:cNvPr>
          <p:cNvGrpSpPr/>
          <p:nvPr/>
        </p:nvGrpSpPr>
        <p:grpSpPr>
          <a:xfrm>
            <a:off x="2067236" y="416685"/>
            <a:ext cx="1751040" cy="475920"/>
            <a:chOff x="2067236" y="416685"/>
            <a:chExt cx="17510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7B27FE-0638-FA64-F9CB-C1636B86CED4}"/>
                    </a:ext>
                  </a:extLst>
                </p14:cNvPr>
                <p14:cNvContentPartPr/>
                <p14:nvPr/>
              </p14:nvContentPartPr>
              <p14:xfrm>
                <a:off x="2067236" y="416685"/>
                <a:ext cx="1751040" cy="47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7B27FE-0638-FA64-F9CB-C1636B86CE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8596" y="407685"/>
                  <a:ext cx="17686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A58309-7C71-18B7-6023-32FD056C10C5}"/>
                    </a:ext>
                  </a:extLst>
                </p14:cNvPr>
                <p14:cNvContentPartPr/>
                <p14:nvPr/>
              </p14:nvContentPartPr>
              <p14:xfrm>
                <a:off x="2979836" y="521445"/>
                <a:ext cx="383400" cy="6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A58309-7C71-18B7-6023-32FD056C10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1196" y="512445"/>
                  <a:ext cx="401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F76C12-2E4C-6265-F713-340D5AE9296A}"/>
                    </a:ext>
                  </a:extLst>
                </p14:cNvPr>
                <p14:cNvContentPartPr/>
                <p14:nvPr/>
              </p14:nvContentPartPr>
              <p14:xfrm>
                <a:off x="2209796" y="530805"/>
                <a:ext cx="413640" cy="3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F76C12-2E4C-6265-F713-340D5AE929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00796" y="522165"/>
                  <a:ext cx="4312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2C7335-E6AF-1112-F17B-0EC7767A3858}"/>
                  </a:ext>
                </a:extLst>
              </p14:cNvPr>
              <p14:cNvContentPartPr/>
              <p14:nvPr/>
            </p14:nvContentPartPr>
            <p14:xfrm>
              <a:off x="4081796" y="461325"/>
              <a:ext cx="1294560" cy="53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2C7335-E6AF-1112-F17B-0EC7767A38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2796" y="452685"/>
                <a:ext cx="1312200" cy="5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1BF6EFD-CF48-49BD-B4E6-CEEBF66F7AF3}"/>
              </a:ext>
            </a:extLst>
          </p:cNvPr>
          <p:cNvGrpSpPr/>
          <p:nvPr/>
        </p:nvGrpSpPr>
        <p:grpSpPr>
          <a:xfrm>
            <a:off x="5753636" y="495165"/>
            <a:ext cx="4497480" cy="998280"/>
            <a:chOff x="5753636" y="495165"/>
            <a:chExt cx="449748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A88207-4227-AADD-4A51-5A7982FEB280}"/>
                    </a:ext>
                  </a:extLst>
                </p14:cNvPr>
                <p14:cNvContentPartPr/>
                <p14:nvPr/>
              </p14:nvContentPartPr>
              <p14:xfrm>
                <a:off x="5753636" y="693165"/>
                <a:ext cx="928800" cy="438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A88207-4227-AADD-4A51-5A7982FEB2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4996" y="684525"/>
                  <a:ext cx="946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B60833-6379-E37A-E208-DA80C61A8ED8}"/>
                    </a:ext>
                  </a:extLst>
                </p14:cNvPr>
                <p14:cNvContentPartPr/>
                <p14:nvPr/>
              </p14:nvContentPartPr>
              <p14:xfrm>
                <a:off x="6986996" y="495165"/>
                <a:ext cx="882000" cy="48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B60833-6379-E37A-E208-DA80C61A8E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8356" y="486165"/>
                  <a:ext cx="8996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09DF28-700C-4E2E-C21F-1109234A2FCE}"/>
                    </a:ext>
                  </a:extLst>
                </p14:cNvPr>
                <p14:cNvContentPartPr/>
                <p14:nvPr/>
              </p14:nvContentPartPr>
              <p14:xfrm>
                <a:off x="7697276" y="638805"/>
                <a:ext cx="254160" cy="1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09DF28-700C-4E2E-C21F-1109234A2F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8276" y="630165"/>
                  <a:ext cx="27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7EF7EE-5671-DDF0-BE1A-6BA0B862548E}"/>
                    </a:ext>
                  </a:extLst>
                </p14:cNvPr>
                <p14:cNvContentPartPr/>
                <p14:nvPr/>
              </p14:nvContentPartPr>
              <p14:xfrm>
                <a:off x="7445636" y="521445"/>
                <a:ext cx="83160" cy="5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7EF7EE-5671-DDF0-BE1A-6BA0B86254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36636" y="512445"/>
                  <a:ext cx="10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F2BECF-1E13-71BE-A1B9-46A02B69101C}"/>
                    </a:ext>
                  </a:extLst>
                </p14:cNvPr>
                <p14:cNvContentPartPr/>
                <p14:nvPr/>
              </p14:nvContentPartPr>
              <p14:xfrm>
                <a:off x="8181836" y="542685"/>
                <a:ext cx="1440000" cy="52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F2BECF-1E13-71BE-A1B9-46A02B6910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73196" y="533685"/>
                  <a:ext cx="14576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FED2E1-B33E-348F-FB41-382201E224E6}"/>
                    </a:ext>
                  </a:extLst>
                </p14:cNvPr>
                <p14:cNvContentPartPr/>
                <p14:nvPr/>
              </p14:nvContentPartPr>
              <p14:xfrm>
                <a:off x="9491516" y="531165"/>
                <a:ext cx="476280" cy="82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FED2E1-B33E-348F-FB41-382201E224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2516" y="522525"/>
                  <a:ext cx="4939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C1DC4E-6D50-0BEA-22FD-529230E9C01F}"/>
                    </a:ext>
                  </a:extLst>
                </p14:cNvPr>
                <p14:cNvContentPartPr/>
                <p14:nvPr/>
              </p14:nvContentPartPr>
              <p14:xfrm>
                <a:off x="10043756" y="813765"/>
                <a:ext cx="207360" cy="679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C1DC4E-6D50-0BEA-22FD-529230E9C0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5116" y="805125"/>
                  <a:ext cx="225000" cy="69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964145-FA75-6263-5D93-216F80CD8AC2}"/>
              </a:ext>
            </a:extLst>
          </p:cNvPr>
          <p:cNvGrpSpPr/>
          <p:nvPr/>
        </p:nvGrpSpPr>
        <p:grpSpPr>
          <a:xfrm>
            <a:off x="705356" y="2975205"/>
            <a:ext cx="9011880" cy="1444320"/>
            <a:chOff x="705356" y="2975205"/>
            <a:chExt cx="9011880" cy="14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934987-621D-4748-5D8B-E0632AF5E342}"/>
                    </a:ext>
                  </a:extLst>
                </p14:cNvPr>
                <p14:cNvContentPartPr/>
                <p14:nvPr/>
              </p14:nvContentPartPr>
              <p14:xfrm>
                <a:off x="733796" y="3129645"/>
                <a:ext cx="773640" cy="40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934987-621D-4748-5D8B-E0632AF5E3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5156" y="3121005"/>
                  <a:ext cx="7912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78CF62-34D0-8AA9-A163-A2D96032DB84}"/>
                    </a:ext>
                  </a:extLst>
                </p14:cNvPr>
                <p14:cNvContentPartPr/>
                <p14:nvPr/>
              </p14:nvContentPartPr>
              <p14:xfrm>
                <a:off x="1291796" y="3236205"/>
                <a:ext cx="224640" cy="2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78CF62-34D0-8AA9-A163-A2D96032DB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82796" y="3227205"/>
                  <a:ext cx="242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24AD1E-69E9-E757-79D0-5F6829DFF718}"/>
                    </a:ext>
                  </a:extLst>
                </p14:cNvPr>
                <p14:cNvContentPartPr/>
                <p14:nvPr/>
              </p14:nvContentPartPr>
              <p14:xfrm>
                <a:off x="1748996" y="3160965"/>
                <a:ext cx="1035360" cy="32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24AD1E-69E9-E757-79D0-5F6829DFF7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39996" y="3152325"/>
                  <a:ext cx="1053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3C0168-1E4D-F74A-0D6E-9533DAF75FD0}"/>
                    </a:ext>
                  </a:extLst>
                </p14:cNvPr>
                <p14:cNvContentPartPr/>
                <p14:nvPr/>
              </p14:nvContentPartPr>
              <p14:xfrm>
                <a:off x="3032396" y="3088605"/>
                <a:ext cx="506520" cy="336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3C0168-1E4D-F74A-0D6E-9533DAF75F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23396" y="3079605"/>
                  <a:ext cx="524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F14C55-1410-99D5-C951-613AC8AE4A0E}"/>
                    </a:ext>
                  </a:extLst>
                </p14:cNvPr>
                <p14:cNvContentPartPr/>
                <p14:nvPr/>
              </p14:nvContentPartPr>
              <p14:xfrm>
                <a:off x="3131036" y="3210645"/>
                <a:ext cx="305640" cy="5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F14C55-1410-99D5-C951-613AC8AE4A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2036" y="3202005"/>
                  <a:ext cx="32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A70BF3-7336-B7AA-29B1-2CB8EE0BA75A}"/>
                    </a:ext>
                  </a:extLst>
                </p14:cNvPr>
                <p14:cNvContentPartPr/>
                <p14:nvPr/>
              </p14:nvContentPartPr>
              <p14:xfrm>
                <a:off x="3872276" y="3080685"/>
                <a:ext cx="637200" cy="35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A70BF3-7336-B7AA-29B1-2CB8EE0BA7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3636" y="3071685"/>
                  <a:ext cx="654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A10FAD-9D6D-6A09-D267-1EF421EE874C}"/>
                    </a:ext>
                  </a:extLst>
                </p14:cNvPr>
                <p14:cNvContentPartPr/>
                <p14:nvPr/>
              </p14:nvContentPartPr>
              <p14:xfrm>
                <a:off x="4325156" y="3184725"/>
                <a:ext cx="22680" cy="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A10FAD-9D6D-6A09-D267-1EF421EE87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6156" y="3175725"/>
                  <a:ext cx="4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30A660-27E6-83D3-6536-4258BE084E1F}"/>
                    </a:ext>
                  </a:extLst>
                </p14:cNvPr>
                <p14:cNvContentPartPr/>
                <p14:nvPr/>
              </p14:nvContentPartPr>
              <p14:xfrm>
                <a:off x="3952196" y="3290565"/>
                <a:ext cx="64080" cy="7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30A660-27E6-83D3-6536-4258BE084E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43196" y="3281925"/>
                  <a:ext cx="81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9A5FDE-DBBD-15AD-9F3B-0FE570DF5CB6}"/>
                    </a:ext>
                  </a:extLst>
                </p14:cNvPr>
                <p14:cNvContentPartPr/>
                <p14:nvPr/>
              </p14:nvContentPartPr>
              <p14:xfrm>
                <a:off x="4843196" y="3267165"/>
                <a:ext cx="360720" cy="13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9A5FDE-DBBD-15AD-9F3B-0FE570DF5C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4196" y="3258165"/>
                  <a:ext cx="378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C4A778-06F2-CA2D-BA5B-5A55A607E66B}"/>
                    </a:ext>
                  </a:extLst>
                </p14:cNvPr>
                <p14:cNvContentPartPr/>
                <p14:nvPr/>
              </p14:nvContentPartPr>
              <p14:xfrm>
                <a:off x="4978196" y="3099045"/>
                <a:ext cx="37440" cy="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C4A778-06F2-CA2D-BA5B-5A55A607E6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69196" y="3090405"/>
                  <a:ext cx="55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7E1CC6-7CE9-4C8F-0A29-6620F0FFE7F1}"/>
                    </a:ext>
                  </a:extLst>
                </p14:cNvPr>
                <p14:cNvContentPartPr/>
                <p14:nvPr/>
              </p14:nvContentPartPr>
              <p14:xfrm>
                <a:off x="5494436" y="2975205"/>
                <a:ext cx="1229760" cy="44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7E1CC6-7CE9-4C8F-0A29-6620F0FFE7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5796" y="2966205"/>
                  <a:ext cx="12474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93F426-42A5-88D8-CA27-3E1D0AD7572C}"/>
                    </a:ext>
                  </a:extLst>
                </p14:cNvPr>
                <p14:cNvContentPartPr/>
                <p14:nvPr/>
              </p14:nvContentPartPr>
              <p14:xfrm>
                <a:off x="6570476" y="3119205"/>
                <a:ext cx="297000" cy="2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93F426-42A5-88D8-CA27-3E1D0AD757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1836" y="3110565"/>
                  <a:ext cx="314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0B94CF-4705-B263-E610-A41773850ED4}"/>
                    </a:ext>
                  </a:extLst>
                </p14:cNvPr>
                <p14:cNvContentPartPr/>
                <p14:nvPr/>
              </p14:nvContentPartPr>
              <p14:xfrm>
                <a:off x="705356" y="3705285"/>
                <a:ext cx="953640" cy="36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0B94CF-4705-B263-E610-A41773850E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6716" y="3696285"/>
                  <a:ext cx="971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2B9498-FBF1-0381-CCAA-2B0B5597D374}"/>
                    </a:ext>
                  </a:extLst>
                </p14:cNvPr>
                <p14:cNvContentPartPr/>
                <p14:nvPr/>
              </p14:nvContentPartPr>
              <p14:xfrm>
                <a:off x="1955996" y="3882045"/>
                <a:ext cx="1095480" cy="19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2B9498-FBF1-0381-CCAA-2B0B5597D3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6996" y="3873045"/>
                  <a:ext cx="1113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24C56F-6A88-8D88-3FAC-72B108938705}"/>
                    </a:ext>
                  </a:extLst>
                </p14:cNvPr>
                <p14:cNvContentPartPr/>
                <p14:nvPr/>
              </p14:nvContentPartPr>
              <p14:xfrm>
                <a:off x="2634596" y="370564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24C56F-6A88-8D88-3FAC-72B1089387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5956" y="369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C8ABD7-E4CF-D253-D3B5-3CC06020B5F2}"/>
                    </a:ext>
                  </a:extLst>
                </p14:cNvPr>
                <p14:cNvContentPartPr/>
                <p14:nvPr/>
              </p14:nvContentPartPr>
              <p14:xfrm>
                <a:off x="4536836" y="3635085"/>
                <a:ext cx="5099760" cy="78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C8ABD7-E4CF-D253-D3B5-3CC06020B5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8196" y="3626085"/>
                  <a:ext cx="511740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EED3BF-2A31-475A-AEBE-9177E3BDBEB5}"/>
                    </a:ext>
                  </a:extLst>
                </p14:cNvPr>
                <p14:cNvContentPartPr/>
                <p14:nvPr/>
              </p14:nvContentPartPr>
              <p14:xfrm>
                <a:off x="9464516" y="3535725"/>
                <a:ext cx="252720" cy="16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EED3BF-2A31-475A-AEBE-9177E3BDBE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55516" y="3526725"/>
                  <a:ext cx="270360" cy="17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304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C675BA-AC10-0559-D603-6AAFBBFBF084}"/>
              </a:ext>
            </a:extLst>
          </p:cNvPr>
          <p:cNvGrpSpPr/>
          <p:nvPr/>
        </p:nvGrpSpPr>
        <p:grpSpPr>
          <a:xfrm>
            <a:off x="358676" y="221205"/>
            <a:ext cx="252000" cy="157680"/>
            <a:chOff x="358676" y="221205"/>
            <a:chExt cx="2520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4A8C6D5-99C6-377B-4973-766241767D6A}"/>
                    </a:ext>
                  </a:extLst>
                </p14:cNvPr>
                <p14:cNvContentPartPr/>
                <p14:nvPr/>
              </p14:nvContentPartPr>
              <p14:xfrm>
                <a:off x="358676" y="221205"/>
                <a:ext cx="126360" cy="157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4A8C6D5-99C6-377B-4973-766241767D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0036" y="212205"/>
                  <a:ext cx="144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91B3CF-0F13-5F7D-DAA6-668FE487C243}"/>
                    </a:ext>
                  </a:extLst>
                </p14:cNvPr>
                <p14:cNvContentPartPr/>
                <p14:nvPr/>
              </p14:nvContentPartPr>
              <p14:xfrm>
                <a:off x="440756" y="226965"/>
                <a:ext cx="99000" cy="14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91B3CF-0F13-5F7D-DAA6-668FE487C2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756" y="218325"/>
                  <a:ext cx="11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6A506E-29DA-D42E-BA53-ADF7772D1174}"/>
                    </a:ext>
                  </a:extLst>
                </p14:cNvPr>
                <p14:cNvContentPartPr/>
                <p14:nvPr/>
              </p14:nvContentPartPr>
              <p14:xfrm>
                <a:off x="600956" y="337125"/>
                <a:ext cx="9720" cy="3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6A506E-29DA-D42E-BA53-ADF7772D11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316" y="328485"/>
                  <a:ext cx="273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62ED4E-BD29-BEC6-1EBD-5049C6FB6264}"/>
              </a:ext>
            </a:extLst>
          </p:cNvPr>
          <p:cNvGrpSpPr/>
          <p:nvPr/>
        </p:nvGrpSpPr>
        <p:grpSpPr>
          <a:xfrm>
            <a:off x="750356" y="178005"/>
            <a:ext cx="429480" cy="235440"/>
            <a:chOff x="750356" y="178005"/>
            <a:chExt cx="4294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856A2E-8684-A026-28B3-BBBB93271818}"/>
                    </a:ext>
                  </a:extLst>
                </p14:cNvPr>
                <p14:cNvContentPartPr/>
                <p14:nvPr/>
              </p14:nvContentPartPr>
              <p14:xfrm>
                <a:off x="750356" y="192405"/>
                <a:ext cx="77400" cy="181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856A2E-8684-A026-28B3-BBBB932718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1716" y="183765"/>
                  <a:ext cx="95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6A2651-6D6C-3BD4-D8C3-8CC2E2191C2D}"/>
                    </a:ext>
                  </a:extLst>
                </p14:cNvPr>
                <p14:cNvContentPartPr/>
                <p14:nvPr/>
              </p14:nvContentPartPr>
              <p14:xfrm>
                <a:off x="927476" y="334965"/>
                <a:ext cx="12600" cy="7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6A2651-6D6C-3BD4-D8C3-8CC2E2191C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836" y="325965"/>
                  <a:ext cx="30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13D140-7F63-C562-9B22-18543A2AAF0D}"/>
                    </a:ext>
                  </a:extLst>
                </p14:cNvPr>
                <p14:cNvContentPartPr/>
                <p14:nvPr/>
              </p14:nvContentPartPr>
              <p14:xfrm>
                <a:off x="1015316" y="178005"/>
                <a:ext cx="164520" cy="20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13D140-7F63-C562-9B22-18543A2AAF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676" y="169005"/>
                  <a:ext cx="1821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53A3EA-0A8A-1A46-0809-7DC56FB28D1C}"/>
              </a:ext>
            </a:extLst>
          </p:cNvPr>
          <p:cNvGrpSpPr/>
          <p:nvPr/>
        </p:nvGrpSpPr>
        <p:grpSpPr>
          <a:xfrm>
            <a:off x="1451276" y="99165"/>
            <a:ext cx="1169640" cy="397800"/>
            <a:chOff x="1451276" y="99165"/>
            <a:chExt cx="116964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AB32E6-EE95-A8D2-73BA-BCDD345EB67F}"/>
                    </a:ext>
                  </a:extLst>
                </p14:cNvPr>
                <p14:cNvContentPartPr/>
                <p14:nvPr/>
              </p14:nvContentPartPr>
              <p14:xfrm>
                <a:off x="1451276" y="153165"/>
                <a:ext cx="131400" cy="20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AB32E6-EE95-A8D2-73BA-BCDD345EB6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2636" y="144165"/>
                  <a:ext cx="14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460F06-47B8-6E8D-382B-9E77189FB507}"/>
                    </a:ext>
                  </a:extLst>
                </p14:cNvPr>
                <p14:cNvContentPartPr/>
                <p14:nvPr/>
              </p14:nvContentPartPr>
              <p14:xfrm>
                <a:off x="1637036" y="99165"/>
                <a:ext cx="983880" cy="39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460F06-47B8-6E8D-382B-9E77189FB5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8396" y="90525"/>
                  <a:ext cx="10015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4EB662-CF15-DC90-3009-10611D1CEDE6}"/>
                    </a:ext>
                  </a:extLst>
                </p14:cNvPr>
                <p14:cNvContentPartPr/>
                <p14:nvPr/>
              </p14:nvContentPartPr>
              <p14:xfrm>
                <a:off x="2347316" y="217605"/>
                <a:ext cx="24480" cy="1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4EB662-CF15-DC90-3009-10611D1CED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8676" y="208605"/>
                  <a:ext cx="4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D779C6-DBFA-4FC4-FCAE-59FE4360B911}"/>
                    </a:ext>
                  </a:extLst>
                </p14:cNvPr>
                <p14:cNvContentPartPr/>
                <p14:nvPr/>
              </p14:nvContentPartPr>
              <p14:xfrm>
                <a:off x="1698596" y="205725"/>
                <a:ext cx="37440" cy="4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D779C6-DBFA-4FC4-FCAE-59FE4360B9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89956" y="197085"/>
                  <a:ext cx="550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BAD3A8-D3B3-9B43-65A8-09930D71A298}"/>
              </a:ext>
            </a:extLst>
          </p:cNvPr>
          <p:cNvGrpSpPr/>
          <p:nvPr/>
        </p:nvGrpSpPr>
        <p:grpSpPr>
          <a:xfrm>
            <a:off x="2877596" y="175485"/>
            <a:ext cx="329040" cy="180360"/>
            <a:chOff x="2877596" y="175485"/>
            <a:chExt cx="3290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132EEE-D374-6FFA-B14B-207E4EAA9B88}"/>
                    </a:ext>
                  </a:extLst>
                </p14:cNvPr>
                <p14:cNvContentPartPr/>
                <p14:nvPr/>
              </p14:nvContentPartPr>
              <p14:xfrm>
                <a:off x="2877596" y="246405"/>
                <a:ext cx="329040" cy="10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132EEE-D374-6FFA-B14B-207E4EAA9B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68956" y="237765"/>
                  <a:ext cx="34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A5E1C0-9BA6-598F-775C-ABD79A568846}"/>
                    </a:ext>
                  </a:extLst>
                </p14:cNvPr>
                <p14:cNvContentPartPr/>
                <p14:nvPr/>
              </p14:nvContentPartPr>
              <p14:xfrm>
                <a:off x="3049676" y="17548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A5E1C0-9BA6-598F-775C-ABD79A5688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0676" y="16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761F81-A649-EBE1-A583-05764500EDA5}"/>
                  </a:ext>
                </a:extLst>
              </p14:cNvPr>
              <p14:cNvContentPartPr/>
              <p14:nvPr/>
            </p14:nvContentPartPr>
            <p14:xfrm>
              <a:off x="3487796" y="277005"/>
              <a:ext cx="245880" cy="109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761F81-A649-EBE1-A583-05764500ED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9156" y="268365"/>
                <a:ext cx="26352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AB86DCC-EDD6-BF55-32EC-11478C34C226}"/>
              </a:ext>
            </a:extLst>
          </p:cNvPr>
          <p:cNvGrpSpPr/>
          <p:nvPr/>
        </p:nvGrpSpPr>
        <p:grpSpPr>
          <a:xfrm>
            <a:off x="4059116" y="79005"/>
            <a:ext cx="1319040" cy="524160"/>
            <a:chOff x="4059116" y="79005"/>
            <a:chExt cx="131904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ED20A8-CDEF-0691-006B-DD6C2371751F}"/>
                    </a:ext>
                  </a:extLst>
                </p14:cNvPr>
                <p14:cNvContentPartPr/>
                <p14:nvPr/>
              </p14:nvContentPartPr>
              <p14:xfrm>
                <a:off x="4059116" y="79005"/>
                <a:ext cx="1319040" cy="524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ED20A8-CDEF-0691-006B-DD6C237175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50476" y="70365"/>
                  <a:ext cx="1336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4B4E14-AE28-62A0-C16B-56EB5E6CC4B6}"/>
                    </a:ext>
                  </a:extLst>
                </p14:cNvPr>
                <p14:cNvContentPartPr/>
                <p14:nvPr/>
              </p14:nvContentPartPr>
              <p14:xfrm>
                <a:off x="4681916" y="180885"/>
                <a:ext cx="9360" cy="34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4B4E14-AE28-62A0-C16B-56EB5E6CC4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3276" y="171885"/>
                  <a:ext cx="2700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BFF9E5-1991-11C8-1443-79C87B663E4C}"/>
                  </a:ext>
                </a:extLst>
              </p14:cNvPr>
              <p14:cNvContentPartPr/>
              <p14:nvPr/>
            </p14:nvContentPartPr>
            <p14:xfrm>
              <a:off x="2229484" y="1167793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BFF9E5-1991-11C8-1443-79C87B663E4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20844" y="11591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2BD434-B06C-02FA-471B-8340EC78BCC3}"/>
                  </a:ext>
                </a:extLst>
              </p14:cNvPr>
              <p14:cNvContentPartPr/>
              <p14:nvPr/>
            </p14:nvContentPartPr>
            <p14:xfrm>
              <a:off x="6582604" y="756673"/>
              <a:ext cx="768960" cy="309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2BD434-B06C-02FA-471B-8340EC78BC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73964" y="747673"/>
                <a:ext cx="78660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6D0DB0B-0D15-E85E-2719-4B5F6E634303}"/>
              </a:ext>
            </a:extLst>
          </p:cNvPr>
          <p:cNvGrpSpPr/>
          <p:nvPr/>
        </p:nvGrpSpPr>
        <p:grpSpPr>
          <a:xfrm>
            <a:off x="650164" y="839833"/>
            <a:ext cx="8769454" cy="1932705"/>
            <a:chOff x="650164" y="839833"/>
            <a:chExt cx="8769454" cy="19327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D9E165-FEB9-0D67-21C3-F2707F58C46D}"/>
                    </a:ext>
                  </a:extLst>
                </p14:cNvPr>
                <p14:cNvContentPartPr/>
                <p14:nvPr/>
              </p14:nvContentPartPr>
              <p14:xfrm>
                <a:off x="688684" y="970873"/>
                <a:ext cx="125640" cy="239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D9E165-FEB9-0D67-21C3-F2707F58C4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9684" y="961873"/>
                  <a:ext cx="143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36B1BA-CD52-03C6-1C24-096AF6173541}"/>
                    </a:ext>
                  </a:extLst>
                </p14:cNvPr>
                <p14:cNvContentPartPr/>
                <p14:nvPr/>
              </p14:nvContentPartPr>
              <p14:xfrm>
                <a:off x="873724" y="1059793"/>
                <a:ext cx="116280" cy="12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36B1BA-CD52-03C6-1C24-096AF61735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4724" y="1051153"/>
                  <a:ext cx="133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922874-30A3-6AE4-6DBB-66C55D3F9E2D}"/>
                    </a:ext>
                  </a:extLst>
                </p14:cNvPr>
                <p14:cNvContentPartPr/>
                <p14:nvPr/>
              </p14:nvContentPartPr>
              <p14:xfrm>
                <a:off x="650164" y="1250593"/>
                <a:ext cx="417600" cy="3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922874-30A3-6AE4-6DBB-66C55D3F9E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524" y="1241953"/>
                  <a:ext cx="435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D97309-24F2-73F8-0576-2E3E00F0D974}"/>
                    </a:ext>
                  </a:extLst>
                </p14:cNvPr>
                <p14:cNvContentPartPr/>
                <p14:nvPr/>
              </p14:nvContentPartPr>
              <p14:xfrm>
                <a:off x="707764" y="1390273"/>
                <a:ext cx="116280" cy="163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D97309-24F2-73F8-0576-2E3E00F0D9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8764" y="1381633"/>
                  <a:ext cx="133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76E30D-9F02-48E5-AE42-9464F019CC7B}"/>
                    </a:ext>
                  </a:extLst>
                </p14:cNvPr>
                <p14:cNvContentPartPr/>
                <p14:nvPr/>
              </p14:nvContentPartPr>
              <p14:xfrm>
                <a:off x="947884" y="1380553"/>
                <a:ext cx="105840" cy="158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76E30D-9F02-48E5-AE42-9464F019CC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244" y="1371553"/>
                  <a:ext cx="12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BC7237-8AD0-6A80-9BA9-B5FA26A3E505}"/>
                    </a:ext>
                  </a:extLst>
                </p14:cNvPr>
                <p14:cNvContentPartPr/>
                <p14:nvPr/>
              </p14:nvContentPartPr>
              <p14:xfrm>
                <a:off x="891004" y="1450393"/>
                <a:ext cx="126720" cy="1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BC7237-8AD0-6A80-9BA9-B5FA26A3E5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364" y="1441753"/>
                  <a:ext cx="14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E83EBD-B134-9890-1667-3D912454375E}"/>
                    </a:ext>
                  </a:extLst>
                </p14:cNvPr>
                <p14:cNvContentPartPr/>
                <p14:nvPr/>
              </p14:nvContentPartPr>
              <p14:xfrm>
                <a:off x="1395364" y="1181833"/>
                <a:ext cx="205560" cy="25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E83EBD-B134-9890-1667-3D91245437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86364" y="1172833"/>
                  <a:ext cx="223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962926-1DDA-8BF3-8E34-7DC4BE2165D2}"/>
                    </a:ext>
                  </a:extLst>
                </p14:cNvPr>
                <p14:cNvContentPartPr/>
                <p14:nvPr/>
              </p14:nvContentPartPr>
              <p14:xfrm>
                <a:off x="1440364" y="1260673"/>
                <a:ext cx="174960" cy="36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962926-1DDA-8BF3-8E34-7DC4BE2165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31364" y="1251673"/>
                  <a:ext cx="19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9B826C-49C9-30E8-8E4B-99053152C818}"/>
                    </a:ext>
                  </a:extLst>
                </p14:cNvPr>
                <p14:cNvContentPartPr/>
                <p14:nvPr/>
              </p14:nvContentPartPr>
              <p14:xfrm>
                <a:off x="1839964" y="1048633"/>
                <a:ext cx="178560" cy="225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9B826C-49C9-30E8-8E4B-99053152C8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31324" y="1039633"/>
                  <a:ext cx="196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FEB6C7-5CDD-5520-04D5-CD9B3D72452E}"/>
                    </a:ext>
                  </a:extLst>
                </p14:cNvPr>
                <p14:cNvContentPartPr/>
                <p14:nvPr/>
              </p14:nvContentPartPr>
              <p14:xfrm>
                <a:off x="2166484" y="1048993"/>
                <a:ext cx="154800" cy="170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FEB6C7-5CDD-5520-04D5-CD9B3D7245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7844" y="1039993"/>
                  <a:ext cx="172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CC7AEC-65BD-9DDC-AAA3-700D5387BEAE}"/>
                    </a:ext>
                  </a:extLst>
                </p14:cNvPr>
                <p14:cNvContentPartPr/>
                <p14:nvPr/>
              </p14:nvContentPartPr>
              <p14:xfrm>
                <a:off x="2377084" y="979153"/>
                <a:ext cx="81360" cy="90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CC7AEC-65BD-9DDC-AAA3-700D5387BE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68444" y="970153"/>
                  <a:ext cx="9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14EA81-63BF-3804-AC04-2C68D5AD07AD}"/>
                    </a:ext>
                  </a:extLst>
                </p14:cNvPr>
                <p14:cNvContentPartPr/>
                <p14:nvPr/>
              </p14:nvContentPartPr>
              <p14:xfrm>
                <a:off x="2525044" y="1111273"/>
                <a:ext cx="123480" cy="124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14EA81-63BF-3804-AC04-2C68D5AD07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16044" y="1102273"/>
                  <a:ext cx="141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87F181-D140-223C-F697-C3A0EC758B29}"/>
                    </a:ext>
                  </a:extLst>
                </p14:cNvPr>
                <p14:cNvContentPartPr/>
                <p14:nvPr/>
              </p14:nvContentPartPr>
              <p14:xfrm>
                <a:off x="3340084" y="853153"/>
                <a:ext cx="1658880" cy="36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87F181-D140-223C-F697-C3A0EC758B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31444" y="844513"/>
                  <a:ext cx="1676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81D226-9471-CEE5-B589-63B1324C2831}"/>
                    </a:ext>
                  </a:extLst>
                </p14:cNvPr>
                <p14:cNvContentPartPr/>
                <p14:nvPr/>
              </p14:nvContentPartPr>
              <p14:xfrm>
                <a:off x="4011484" y="943873"/>
                <a:ext cx="32400" cy="4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81D226-9471-CEE5-B589-63B1324C28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02484" y="934873"/>
                  <a:ext cx="5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DEC202-764F-E4B6-6949-BB4954137E3D}"/>
                    </a:ext>
                  </a:extLst>
                </p14:cNvPr>
                <p14:cNvContentPartPr/>
                <p14:nvPr/>
              </p14:nvContentPartPr>
              <p14:xfrm>
                <a:off x="5258884" y="934873"/>
                <a:ext cx="64080" cy="158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DEC202-764F-E4B6-6949-BB4954137E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49884" y="926233"/>
                  <a:ext cx="81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AEF1CE-1869-01A3-EC95-8A3A529F17CE}"/>
                    </a:ext>
                  </a:extLst>
                </p14:cNvPr>
                <p14:cNvContentPartPr/>
                <p14:nvPr/>
              </p14:nvContentPartPr>
              <p14:xfrm>
                <a:off x="5277604" y="902113"/>
                <a:ext cx="138240" cy="1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AEF1CE-1869-01A3-EC95-8A3A529F17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68604" y="893113"/>
                  <a:ext cx="155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691E87-D89C-871C-85D0-206FEB75E01A}"/>
                    </a:ext>
                  </a:extLst>
                </p14:cNvPr>
                <p14:cNvContentPartPr/>
                <p14:nvPr/>
              </p14:nvContentPartPr>
              <p14:xfrm>
                <a:off x="5270044" y="1001113"/>
                <a:ext cx="169560" cy="11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691E87-D89C-871C-85D0-206FEB75E0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61404" y="992113"/>
                  <a:ext cx="18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9F42A9-C88C-4668-B001-87797B307274}"/>
                    </a:ext>
                  </a:extLst>
                </p14:cNvPr>
                <p14:cNvContentPartPr/>
                <p14:nvPr/>
              </p14:nvContentPartPr>
              <p14:xfrm>
                <a:off x="5379844" y="845593"/>
                <a:ext cx="564480" cy="283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9F42A9-C88C-4668-B001-87797B307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0844" y="836593"/>
                  <a:ext cx="582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AA1544-F247-0E46-36C5-DE60F7999F91}"/>
                    </a:ext>
                  </a:extLst>
                </p14:cNvPr>
                <p14:cNvContentPartPr/>
                <p14:nvPr/>
              </p14:nvContentPartPr>
              <p14:xfrm>
                <a:off x="6048364" y="839833"/>
                <a:ext cx="34920" cy="79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AA1544-F247-0E46-36C5-DE60F7999F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39364" y="831193"/>
                  <a:ext cx="52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89EA38-FB21-48C2-63D8-C4975D412456}"/>
                    </a:ext>
                  </a:extLst>
                </p14:cNvPr>
                <p14:cNvContentPartPr/>
                <p14:nvPr/>
              </p14:nvContentPartPr>
              <p14:xfrm>
                <a:off x="6035044" y="946033"/>
                <a:ext cx="293760" cy="177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89EA38-FB21-48C2-63D8-C4975D4124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26044" y="937033"/>
                  <a:ext cx="311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175AF3-1969-138D-875A-C7E43948A382}"/>
                    </a:ext>
                  </a:extLst>
                </p14:cNvPr>
                <p14:cNvContentPartPr/>
                <p14:nvPr/>
              </p14:nvContentPartPr>
              <p14:xfrm>
                <a:off x="5635804" y="904633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175AF3-1969-138D-875A-C7E43948A3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27164" y="895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686070-C72B-5120-711C-A2AEF1EB0D43}"/>
                    </a:ext>
                  </a:extLst>
                </p14:cNvPr>
                <p14:cNvContentPartPr/>
                <p14:nvPr/>
              </p14:nvContentPartPr>
              <p14:xfrm>
                <a:off x="1161938" y="2205898"/>
                <a:ext cx="138960" cy="216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686070-C72B-5120-711C-A2AEF1EB0D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3298" y="2196898"/>
                  <a:ext cx="156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6D2BE7-5B88-6FFD-D143-5DB33C6421EF}"/>
                    </a:ext>
                  </a:extLst>
                </p14:cNvPr>
                <p14:cNvContentPartPr/>
                <p14:nvPr/>
              </p14:nvContentPartPr>
              <p14:xfrm>
                <a:off x="1453538" y="2206258"/>
                <a:ext cx="18720" cy="19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6D2BE7-5B88-6FFD-D143-5DB33C6421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44898" y="2197618"/>
                  <a:ext cx="36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060B3C-086A-F5AB-0C6E-FBAA024F2465}"/>
                    </a:ext>
                  </a:extLst>
                </p14:cNvPr>
                <p14:cNvContentPartPr/>
                <p14:nvPr/>
              </p14:nvContentPartPr>
              <p14:xfrm>
                <a:off x="1367138" y="2173138"/>
                <a:ext cx="177840" cy="38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060B3C-086A-F5AB-0C6E-FBAA024F24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58138" y="2164498"/>
                  <a:ext cx="195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F38B30C-2D07-0D24-03A8-88F366B89881}"/>
                    </a:ext>
                  </a:extLst>
                </p14:cNvPr>
                <p14:cNvContentPartPr/>
                <p14:nvPr/>
              </p14:nvContentPartPr>
              <p14:xfrm>
                <a:off x="1169498" y="2429098"/>
                <a:ext cx="411840" cy="4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F38B30C-2D07-0D24-03A8-88F366B898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0858" y="2420098"/>
                  <a:ext cx="429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1DC083-A0FA-F2EF-D52C-1A067C1241C4}"/>
                    </a:ext>
                  </a:extLst>
                </p14:cNvPr>
                <p14:cNvContentPartPr/>
                <p14:nvPr/>
              </p14:nvContentPartPr>
              <p14:xfrm>
                <a:off x="1202618" y="2494618"/>
                <a:ext cx="135000" cy="226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1DC083-A0FA-F2EF-D52C-1A067C1241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93978" y="2485618"/>
                  <a:ext cx="152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88F7CE-5560-E6D4-1AE5-0E035C419CF4}"/>
                    </a:ext>
                  </a:extLst>
                </p14:cNvPr>
                <p14:cNvContentPartPr/>
                <p14:nvPr/>
              </p14:nvContentPartPr>
              <p14:xfrm>
                <a:off x="1410338" y="2492098"/>
                <a:ext cx="132480" cy="206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88F7CE-5560-E6D4-1AE5-0E035C419C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01698" y="2483458"/>
                  <a:ext cx="150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75420B-6261-B60C-1098-CAFF7E50DED1}"/>
                    </a:ext>
                  </a:extLst>
                </p14:cNvPr>
                <p14:cNvContentPartPr/>
                <p14:nvPr/>
              </p14:nvContentPartPr>
              <p14:xfrm>
                <a:off x="1381538" y="2558338"/>
                <a:ext cx="131040" cy="52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75420B-6261-B60C-1098-CAFF7E50DE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72538" y="2549338"/>
                  <a:ext cx="148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6F6BFF-CD39-81A7-CA4A-0D64EAAE415A}"/>
                    </a:ext>
                  </a:extLst>
                </p14:cNvPr>
                <p14:cNvContentPartPr/>
                <p14:nvPr/>
              </p14:nvContentPartPr>
              <p14:xfrm>
                <a:off x="859178" y="2230378"/>
                <a:ext cx="16920" cy="217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6F6BFF-CD39-81A7-CA4A-0D64EAAE41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0178" y="2221378"/>
                  <a:ext cx="34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1ACAA0-B956-5DDD-90A2-0DD5D5E2E2D4}"/>
                    </a:ext>
                  </a:extLst>
                </p14:cNvPr>
                <p14:cNvContentPartPr/>
                <p14:nvPr/>
              </p14:nvContentPartPr>
              <p14:xfrm>
                <a:off x="695738" y="2490298"/>
                <a:ext cx="265680" cy="74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1ACAA0-B956-5DDD-90A2-0DD5D5E2E2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7098" y="2481658"/>
                  <a:ext cx="28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4ACA26-39EA-2588-4731-188CA671EF27}"/>
                    </a:ext>
                  </a:extLst>
                </p14:cNvPr>
                <p14:cNvContentPartPr/>
                <p14:nvPr/>
              </p14:nvContentPartPr>
              <p14:xfrm>
                <a:off x="843698" y="2604418"/>
                <a:ext cx="31320" cy="168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4ACA26-39EA-2588-4731-188CA671EF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4698" y="2595778"/>
                  <a:ext cx="4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DE7141E-1E47-9902-2FA9-0BBDFFB39F18}"/>
                    </a:ext>
                  </a:extLst>
                </p14:cNvPr>
                <p14:cNvContentPartPr/>
                <p14:nvPr/>
              </p14:nvContentPartPr>
              <p14:xfrm>
                <a:off x="717698" y="2584978"/>
                <a:ext cx="274680" cy="74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DE7141E-1E47-9902-2FA9-0BBDFFB39F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8698" y="2576338"/>
                  <a:ext cx="29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D6DB53-925A-F7D2-AE73-B4D618FE49A6}"/>
                    </a:ext>
                  </a:extLst>
                </p14:cNvPr>
                <p14:cNvContentPartPr/>
                <p14:nvPr/>
              </p14:nvContentPartPr>
              <p14:xfrm>
                <a:off x="1933778" y="2342338"/>
                <a:ext cx="149040" cy="36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D6DB53-925A-F7D2-AE73-B4D618FE49A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24778" y="2333338"/>
                  <a:ext cx="166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F7B925-1BC4-5882-4105-4959948D6BFE}"/>
                    </a:ext>
                  </a:extLst>
                </p14:cNvPr>
                <p14:cNvContentPartPr/>
                <p14:nvPr/>
              </p14:nvContentPartPr>
              <p14:xfrm>
                <a:off x="1953218" y="2413618"/>
                <a:ext cx="156960" cy="2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F7B925-1BC4-5882-4105-4959948D6B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4218" y="2404618"/>
                  <a:ext cx="174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2AD3FA-1994-1431-4CE7-3838BB70F43C}"/>
                    </a:ext>
                  </a:extLst>
                </p14:cNvPr>
                <p14:cNvContentPartPr/>
                <p14:nvPr/>
              </p14:nvContentPartPr>
              <p14:xfrm>
                <a:off x="2374778" y="2136778"/>
                <a:ext cx="197640" cy="192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2AD3FA-1994-1431-4CE7-3838BB70F4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65778" y="2127778"/>
                  <a:ext cx="215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89BB8B-568F-1C7E-EE3A-AD604BF07E55}"/>
                    </a:ext>
                  </a:extLst>
                </p14:cNvPr>
                <p14:cNvContentPartPr/>
                <p14:nvPr/>
              </p14:nvContentPartPr>
              <p14:xfrm>
                <a:off x="2298458" y="2359258"/>
                <a:ext cx="350640" cy="94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89BB8B-568F-1C7E-EE3A-AD604BF07E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89818" y="2350618"/>
                  <a:ext cx="36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1F5191-C62D-6886-8F2E-765F3E21AB11}"/>
                    </a:ext>
                  </a:extLst>
                </p14:cNvPr>
                <p14:cNvContentPartPr/>
                <p14:nvPr/>
              </p14:nvContentPartPr>
              <p14:xfrm>
                <a:off x="2451818" y="2474458"/>
                <a:ext cx="185400" cy="179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1F5191-C62D-6886-8F2E-765F3E21AB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42818" y="2465818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9F4195-0A39-AACE-2F49-F081FED8E7F7}"/>
                    </a:ext>
                  </a:extLst>
                </p14:cNvPr>
                <p14:cNvContentPartPr/>
                <p14:nvPr/>
              </p14:nvContentPartPr>
              <p14:xfrm>
                <a:off x="2777978" y="2222098"/>
                <a:ext cx="231840" cy="241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9F4195-0A39-AACE-2F49-F081FED8E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69338" y="2213458"/>
                  <a:ext cx="249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CE55DD-3E2C-BD7F-B8B0-45AF568E62F0}"/>
                    </a:ext>
                  </a:extLst>
                </p14:cNvPr>
                <p14:cNvContentPartPr/>
                <p14:nvPr/>
              </p14:nvContentPartPr>
              <p14:xfrm>
                <a:off x="3014498" y="2096098"/>
                <a:ext cx="100440" cy="150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CE55DD-3E2C-BD7F-B8B0-45AF568E62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05858" y="2087098"/>
                  <a:ext cx="118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204A6D-7F46-0F59-F4C6-D4D854A2C879}"/>
                    </a:ext>
                  </a:extLst>
                </p14:cNvPr>
                <p14:cNvContentPartPr/>
                <p14:nvPr/>
              </p14:nvContentPartPr>
              <p14:xfrm>
                <a:off x="3098018" y="2227858"/>
                <a:ext cx="208800" cy="236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204A6D-7F46-0F59-F4C6-D4D854A2C8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89018" y="2218858"/>
                  <a:ext cx="226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B52FAB-44F9-AB84-A562-6F8CF3DED4B3}"/>
                    </a:ext>
                  </a:extLst>
                </p14:cNvPr>
                <p14:cNvContentPartPr/>
                <p14:nvPr/>
              </p14:nvContentPartPr>
              <p14:xfrm>
                <a:off x="3537578" y="2329018"/>
                <a:ext cx="155520" cy="25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B52FAB-44F9-AB84-A562-6F8CF3DED4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28938" y="2320018"/>
                  <a:ext cx="173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324B1A-0275-C894-7F8B-2D7568B34EA9}"/>
                    </a:ext>
                  </a:extLst>
                </p14:cNvPr>
                <p14:cNvContentPartPr/>
                <p14:nvPr/>
              </p14:nvContentPartPr>
              <p14:xfrm>
                <a:off x="3545138" y="2383378"/>
                <a:ext cx="174600" cy="41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324B1A-0275-C894-7F8B-2D7568B34E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36138" y="2374378"/>
                  <a:ext cx="192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491F68-C601-DA76-8136-A14B7AC299BD}"/>
                    </a:ext>
                  </a:extLst>
                </p14:cNvPr>
                <p14:cNvContentPartPr/>
                <p14:nvPr/>
              </p14:nvContentPartPr>
              <p14:xfrm>
                <a:off x="4059578" y="2104738"/>
                <a:ext cx="22680" cy="239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491F68-C601-DA76-8136-A14B7AC299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50938" y="2095738"/>
                  <a:ext cx="40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C654D3-A4EE-89A8-8AF9-AF04A38B2F91}"/>
                    </a:ext>
                  </a:extLst>
                </p14:cNvPr>
                <p14:cNvContentPartPr/>
                <p14:nvPr/>
              </p14:nvContentPartPr>
              <p14:xfrm>
                <a:off x="3839618" y="2414338"/>
                <a:ext cx="331920" cy="39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C654D3-A4EE-89A8-8AF9-AF04A38B2F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30618" y="2405698"/>
                  <a:ext cx="34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57E752-842E-E154-BB9D-312F5CC85C7B}"/>
                    </a:ext>
                  </a:extLst>
                </p14:cNvPr>
                <p14:cNvContentPartPr/>
                <p14:nvPr/>
              </p14:nvContentPartPr>
              <p14:xfrm>
                <a:off x="4034738" y="2590018"/>
                <a:ext cx="5040" cy="150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57E752-842E-E154-BB9D-312F5CC85C7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25738" y="2581378"/>
                  <a:ext cx="2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9E707E-8D4D-CB85-AB8B-153B96891E1C}"/>
                    </a:ext>
                  </a:extLst>
                </p14:cNvPr>
                <p14:cNvContentPartPr/>
                <p14:nvPr/>
              </p14:nvContentPartPr>
              <p14:xfrm>
                <a:off x="3931778" y="2580658"/>
                <a:ext cx="192240" cy="52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9E707E-8D4D-CB85-AB8B-153B96891E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22778" y="2572018"/>
                  <a:ext cx="209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693D7C-3571-3817-464E-81A2238F54CE}"/>
                    </a:ext>
                  </a:extLst>
                </p14:cNvPr>
                <p14:cNvContentPartPr/>
                <p14:nvPr/>
              </p14:nvContentPartPr>
              <p14:xfrm>
                <a:off x="3873458" y="2223178"/>
                <a:ext cx="111240" cy="30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693D7C-3571-3817-464E-81A2238F54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64818" y="2214178"/>
                  <a:ext cx="12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2120122-7F3E-2001-BEA5-6950A0692108}"/>
                    </a:ext>
                  </a:extLst>
                </p14:cNvPr>
                <p14:cNvContentPartPr/>
                <p14:nvPr/>
              </p14:nvContentPartPr>
              <p14:xfrm>
                <a:off x="4977938" y="1738618"/>
                <a:ext cx="1851480" cy="717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2120122-7F3E-2001-BEA5-6950A06921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68938" y="1729978"/>
                  <a:ext cx="186912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A3A761-17E6-13F3-AA0F-0A334C0AAD3F}"/>
                    </a:ext>
                  </a:extLst>
                </p14:cNvPr>
                <p14:cNvContentPartPr/>
                <p14:nvPr/>
              </p14:nvContentPartPr>
              <p14:xfrm>
                <a:off x="6541418" y="1901698"/>
                <a:ext cx="3312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A3A761-17E6-13F3-AA0F-0A334C0AAD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32418" y="1892698"/>
                  <a:ext cx="5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515113-4704-2DA7-E4D9-59FFFEB54E1F}"/>
                    </a:ext>
                  </a:extLst>
                </p14:cNvPr>
                <p14:cNvContentPartPr/>
                <p14:nvPr/>
              </p14:nvContentPartPr>
              <p14:xfrm>
                <a:off x="6209138" y="1834018"/>
                <a:ext cx="438480" cy="52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515113-4704-2DA7-E4D9-59FFFEB54E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00138" y="1825378"/>
                  <a:ext cx="456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62F2E3-803F-F423-4F06-35DE8AC9E19A}"/>
                    </a:ext>
                  </a:extLst>
                </p14:cNvPr>
                <p14:cNvContentPartPr/>
                <p14:nvPr/>
              </p14:nvContentPartPr>
              <p14:xfrm>
                <a:off x="7044698" y="1836538"/>
                <a:ext cx="288000" cy="472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62F2E3-803F-F423-4F06-35DE8AC9E1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35698" y="1827898"/>
                  <a:ext cx="3056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D652D1-A675-792D-B0D3-5D55D5FDE5AA}"/>
                    </a:ext>
                  </a:extLst>
                </p14:cNvPr>
                <p14:cNvContentPartPr/>
                <p14:nvPr/>
              </p14:nvContentPartPr>
              <p14:xfrm>
                <a:off x="7477058" y="1608658"/>
                <a:ext cx="1942560" cy="530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D652D1-A675-792D-B0D3-5D55D5FDE5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68418" y="1599658"/>
                  <a:ext cx="19602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5AC68C-7789-F4C7-5900-1A0476684F02}"/>
                    </a:ext>
                  </a:extLst>
                </p14:cNvPr>
                <p14:cNvContentPartPr/>
                <p14:nvPr/>
              </p14:nvContentPartPr>
              <p14:xfrm>
                <a:off x="8301458" y="1796938"/>
                <a:ext cx="45000" cy="20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5AC68C-7789-F4C7-5900-1A0476684F0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92818" y="1787938"/>
                  <a:ext cx="626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E7B46D-458D-718B-FC4D-942B5798336A}"/>
              </a:ext>
            </a:extLst>
          </p:cNvPr>
          <p:cNvGrpSpPr/>
          <p:nvPr/>
        </p:nvGrpSpPr>
        <p:grpSpPr>
          <a:xfrm>
            <a:off x="702476" y="3580395"/>
            <a:ext cx="574200" cy="360360"/>
            <a:chOff x="702476" y="3580395"/>
            <a:chExt cx="57420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82678F-0EA5-B09D-4F0A-043F9D83A9D0}"/>
                    </a:ext>
                  </a:extLst>
                </p14:cNvPr>
                <p14:cNvContentPartPr/>
                <p14:nvPr/>
              </p14:nvContentPartPr>
              <p14:xfrm>
                <a:off x="702476" y="3631155"/>
                <a:ext cx="146160" cy="309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82678F-0EA5-B09D-4F0A-043F9D83A9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3836" y="3622515"/>
                  <a:ext cx="163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ED36EC-4190-DE28-031F-07CA5EFEF45F}"/>
                    </a:ext>
                  </a:extLst>
                </p14:cNvPr>
                <p14:cNvContentPartPr/>
                <p14:nvPr/>
              </p14:nvContentPartPr>
              <p14:xfrm>
                <a:off x="929996" y="3580395"/>
                <a:ext cx="108360" cy="151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ED36EC-4190-DE28-031F-07CA5EFEF4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356" y="3571395"/>
                  <a:ext cx="126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1B8C64-6374-148F-1FEA-F5D6720D2988}"/>
                    </a:ext>
                  </a:extLst>
                </p14:cNvPr>
                <p14:cNvContentPartPr/>
                <p14:nvPr/>
              </p14:nvContentPartPr>
              <p14:xfrm>
                <a:off x="1088756" y="3666075"/>
                <a:ext cx="187920" cy="261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1B8C64-6374-148F-1FEA-F5D6720D29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0116" y="3657435"/>
                  <a:ext cx="20556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85CA786-46AA-4626-9EDB-4474E02EE4E8}"/>
              </a:ext>
            </a:extLst>
          </p:cNvPr>
          <p:cNvGrpSpPr/>
          <p:nvPr/>
        </p:nvGrpSpPr>
        <p:grpSpPr>
          <a:xfrm>
            <a:off x="629036" y="4026795"/>
            <a:ext cx="773640" cy="398520"/>
            <a:chOff x="629036" y="4026795"/>
            <a:chExt cx="77364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1DC80A-EDE3-F24C-B666-62E8516A0915}"/>
                    </a:ext>
                  </a:extLst>
                </p14:cNvPr>
                <p14:cNvContentPartPr/>
                <p14:nvPr/>
              </p14:nvContentPartPr>
              <p14:xfrm>
                <a:off x="629036" y="4026795"/>
                <a:ext cx="720720" cy="56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1DC80A-EDE3-F24C-B666-62E8516A09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0036" y="4018155"/>
                  <a:ext cx="738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46BDF5-F5E4-0EF9-E00C-75D6AAAAC265}"/>
                    </a:ext>
                  </a:extLst>
                </p14:cNvPr>
                <p14:cNvContentPartPr/>
                <p14:nvPr/>
              </p14:nvContentPartPr>
              <p14:xfrm>
                <a:off x="763676" y="4103835"/>
                <a:ext cx="133560" cy="321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46BDF5-F5E4-0EF9-E00C-75D6AAAAC2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5036" y="4094835"/>
                  <a:ext cx="151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573E41-2E8E-099F-ED6E-BA5415ACD8B9}"/>
                    </a:ext>
                  </a:extLst>
                </p14:cNvPr>
                <p14:cNvContentPartPr/>
                <p14:nvPr/>
              </p14:nvContentPartPr>
              <p14:xfrm>
                <a:off x="1055636" y="4209315"/>
                <a:ext cx="135360" cy="159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573E41-2E8E-099F-ED6E-BA5415ACD8B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6636" y="4200675"/>
                  <a:ext cx="15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BD5B7B-431A-1EEE-5C50-E3441CDB3711}"/>
                    </a:ext>
                  </a:extLst>
                </p14:cNvPr>
                <p14:cNvContentPartPr/>
                <p14:nvPr/>
              </p14:nvContentPartPr>
              <p14:xfrm>
                <a:off x="1246436" y="4128675"/>
                <a:ext cx="156240" cy="114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BD5B7B-431A-1EEE-5C50-E3441CDB37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37436" y="4119675"/>
                  <a:ext cx="173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A25E537-D336-9857-04AD-8944EA0ACF4F}"/>
              </a:ext>
            </a:extLst>
          </p:cNvPr>
          <p:cNvGrpSpPr/>
          <p:nvPr/>
        </p:nvGrpSpPr>
        <p:grpSpPr>
          <a:xfrm>
            <a:off x="1681676" y="3648795"/>
            <a:ext cx="740880" cy="417600"/>
            <a:chOff x="1681676" y="3648795"/>
            <a:chExt cx="7408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2F762A-BA62-BC58-22D9-12B0DF3E7A5E}"/>
                    </a:ext>
                  </a:extLst>
                </p14:cNvPr>
                <p14:cNvContentPartPr/>
                <p14:nvPr/>
              </p14:nvContentPartPr>
              <p14:xfrm>
                <a:off x="1804076" y="3849675"/>
                <a:ext cx="5040" cy="216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2F762A-BA62-BC58-22D9-12B0DF3E7A5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5076" y="3841035"/>
                  <a:ext cx="2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2708C47-13B3-7DB3-E3E4-A01BA612E36B}"/>
                    </a:ext>
                  </a:extLst>
                </p14:cNvPr>
                <p14:cNvContentPartPr/>
                <p14:nvPr/>
              </p14:nvContentPartPr>
              <p14:xfrm>
                <a:off x="1681676" y="3958755"/>
                <a:ext cx="261360" cy="25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2708C47-13B3-7DB3-E3E4-A01BA612E3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2676" y="3949755"/>
                  <a:ext cx="279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301281-B485-1725-E740-9C1EF5BD3A3F}"/>
                    </a:ext>
                  </a:extLst>
                </p14:cNvPr>
                <p14:cNvContentPartPr/>
                <p14:nvPr/>
              </p14:nvContentPartPr>
              <p14:xfrm>
                <a:off x="2165516" y="3648795"/>
                <a:ext cx="46800" cy="203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301281-B485-1725-E740-9C1EF5BD3A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56876" y="3639795"/>
                  <a:ext cx="64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5BC8FF-090D-8393-AF7F-C2CFF799F3B6}"/>
                    </a:ext>
                  </a:extLst>
                </p14:cNvPr>
                <p14:cNvContentPartPr/>
                <p14:nvPr/>
              </p14:nvContentPartPr>
              <p14:xfrm>
                <a:off x="2058236" y="3912315"/>
                <a:ext cx="364320" cy="50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5BC8FF-090D-8393-AF7F-C2CFF799F3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49236" y="3903315"/>
                  <a:ext cx="3819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5814EE5-469F-4E5F-6643-ECDE0262D497}"/>
              </a:ext>
            </a:extLst>
          </p:cNvPr>
          <p:cNvGrpSpPr/>
          <p:nvPr/>
        </p:nvGrpSpPr>
        <p:grpSpPr>
          <a:xfrm>
            <a:off x="2601116" y="3586155"/>
            <a:ext cx="481680" cy="339840"/>
            <a:chOff x="2601116" y="3586155"/>
            <a:chExt cx="4816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C93A17-6B7A-21C1-7095-B92FBD4DCE79}"/>
                    </a:ext>
                  </a:extLst>
                </p14:cNvPr>
                <p14:cNvContentPartPr/>
                <p14:nvPr/>
              </p14:nvContentPartPr>
              <p14:xfrm>
                <a:off x="2601116" y="3586155"/>
                <a:ext cx="169920" cy="339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C93A17-6B7A-21C1-7095-B92FBD4DCE7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92116" y="3577515"/>
                  <a:ext cx="187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97931B-CC21-BFD4-2C48-7F17EBA77873}"/>
                    </a:ext>
                  </a:extLst>
                </p14:cNvPr>
                <p14:cNvContentPartPr/>
                <p14:nvPr/>
              </p14:nvContentPartPr>
              <p14:xfrm>
                <a:off x="2922596" y="3688035"/>
                <a:ext cx="160200" cy="232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97931B-CC21-BFD4-2C48-7F17EBA7787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13956" y="3679035"/>
                  <a:ext cx="1778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816A841-BDB6-23D4-7EA0-4B8BE1205842}"/>
              </a:ext>
            </a:extLst>
          </p:cNvPr>
          <p:cNvGrpSpPr/>
          <p:nvPr/>
        </p:nvGrpSpPr>
        <p:grpSpPr>
          <a:xfrm>
            <a:off x="2236796" y="4053075"/>
            <a:ext cx="788400" cy="434520"/>
            <a:chOff x="2236796" y="4053075"/>
            <a:chExt cx="78840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E9FA4B-4991-ECD9-1CBD-A6E364E4267B}"/>
                    </a:ext>
                  </a:extLst>
                </p14:cNvPr>
                <p14:cNvContentPartPr/>
                <p14:nvPr/>
              </p14:nvContentPartPr>
              <p14:xfrm>
                <a:off x="2236796" y="4091595"/>
                <a:ext cx="168480" cy="173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E9FA4B-4991-ECD9-1CBD-A6E364E426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27796" y="4082595"/>
                  <a:ext cx="186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FC79296-E2B3-35E5-732C-001E1FC4CD3E}"/>
                    </a:ext>
                  </a:extLst>
                </p14:cNvPr>
                <p14:cNvContentPartPr/>
                <p14:nvPr/>
              </p14:nvContentPartPr>
              <p14:xfrm>
                <a:off x="2584196" y="4053075"/>
                <a:ext cx="441000" cy="34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FC79296-E2B3-35E5-732C-001E1FC4CD3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75196" y="4044075"/>
                  <a:ext cx="45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782727-3878-E3E6-D7A9-90B2961746B6}"/>
                    </a:ext>
                  </a:extLst>
                </p14:cNvPr>
                <p14:cNvContentPartPr/>
                <p14:nvPr/>
              </p14:nvContentPartPr>
              <p14:xfrm>
                <a:off x="2591036" y="4213995"/>
                <a:ext cx="166320" cy="273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782727-3878-E3E6-D7A9-90B2961746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82396" y="4205355"/>
                  <a:ext cx="183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81EC9E-FF8E-C74B-EC6A-73F254D26323}"/>
                    </a:ext>
                  </a:extLst>
                </p14:cNvPr>
                <p14:cNvContentPartPr/>
                <p14:nvPr/>
              </p14:nvContentPartPr>
              <p14:xfrm>
                <a:off x="2842316" y="4255035"/>
                <a:ext cx="149040" cy="154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81EC9E-FF8E-C74B-EC6A-73F254D263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33676" y="4246395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4008D19-2DD5-C7D9-943D-A9254E66C06F}"/>
              </a:ext>
            </a:extLst>
          </p:cNvPr>
          <p:cNvGrpSpPr/>
          <p:nvPr/>
        </p:nvGrpSpPr>
        <p:grpSpPr>
          <a:xfrm>
            <a:off x="3497516" y="3893955"/>
            <a:ext cx="613080" cy="122400"/>
            <a:chOff x="3497516" y="3893955"/>
            <a:chExt cx="61308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8393A3-D8E8-0631-9D47-0AE804B37255}"/>
                    </a:ext>
                  </a:extLst>
                </p14:cNvPr>
                <p14:cNvContentPartPr/>
                <p14:nvPr/>
              </p14:nvContentPartPr>
              <p14:xfrm>
                <a:off x="3497516" y="3893955"/>
                <a:ext cx="163080" cy="35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8393A3-D8E8-0631-9D47-0AE804B372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88876" y="3884955"/>
                  <a:ext cx="180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A6A6E5A-132F-807E-DB8F-F72CA85688D9}"/>
                    </a:ext>
                  </a:extLst>
                </p14:cNvPr>
                <p14:cNvContentPartPr/>
                <p14:nvPr/>
              </p14:nvContentPartPr>
              <p14:xfrm>
                <a:off x="3502556" y="3975675"/>
                <a:ext cx="226800" cy="40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A6A6E5A-132F-807E-DB8F-F72CA85688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93916" y="3966675"/>
                  <a:ext cx="24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AB0517-F1B3-EC5F-D9FB-8E0D552FF163}"/>
                    </a:ext>
                  </a:extLst>
                </p14:cNvPr>
                <p14:cNvContentPartPr/>
                <p14:nvPr/>
              </p14:nvContentPartPr>
              <p14:xfrm>
                <a:off x="3960476" y="3919515"/>
                <a:ext cx="150120" cy="14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AB0517-F1B3-EC5F-D9FB-8E0D552FF1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51476" y="3910875"/>
                  <a:ext cx="1677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D79A52-B351-36A8-6AA7-C3658A8F86D3}"/>
              </a:ext>
            </a:extLst>
          </p:cNvPr>
          <p:cNvGrpSpPr/>
          <p:nvPr/>
        </p:nvGrpSpPr>
        <p:grpSpPr>
          <a:xfrm>
            <a:off x="4280516" y="3602715"/>
            <a:ext cx="436680" cy="370800"/>
            <a:chOff x="4280516" y="3602715"/>
            <a:chExt cx="43668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58BC04-8C25-5EA2-6F2E-2348D5BA9AC8}"/>
                    </a:ext>
                  </a:extLst>
                </p14:cNvPr>
                <p14:cNvContentPartPr/>
                <p14:nvPr/>
              </p14:nvContentPartPr>
              <p14:xfrm>
                <a:off x="4393556" y="3602715"/>
                <a:ext cx="218520" cy="27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58BC04-8C25-5EA2-6F2E-2348D5BA9A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84556" y="3594075"/>
                  <a:ext cx="236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9EA5C7-773D-2810-4FDA-CBC4E42E100D}"/>
                    </a:ext>
                  </a:extLst>
                </p14:cNvPr>
                <p14:cNvContentPartPr/>
                <p14:nvPr/>
              </p14:nvContentPartPr>
              <p14:xfrm>
                <a:off x="4280516" y="3925635"/>
                <a:ext cx="436680" cy="47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9EA5C7-773D-2810-4FDA-CBC4E42E100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71516" y="3916635"/>
                  <a:ext cx="4543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E9A2E12-670D-2DDF-FAD1-A42C56169E10}"/>
              </a:ext>
            </a:extLst>
          </p:cNvPr>
          <p:cNvGrpSpPr/>
          <p:nvPr/>
        </p:nvGrpSpPr>
        <p:grpSpPr>
          <a:xfrm>
            <a:off x="4260356" y="4122195"/>
            <a:ext cx="555840" cy="290160"/>
            <a:chOff x="4260356" y="4122195"/>
            <a:chExt cx="55584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AD25F4-A893-F9BD-7871-5D12C1C71925}"/>
                    </a:ext>
                  </a:extLst>
                </p14:cNvPr>
                <p14:cNvContentPartPr/>
                <p14:nvPr/>
              </p14:nvContentPartPr>
              <p14:xfrm>
                <a:off x="4260356" y="4144515"/>
                <a:ext cx="220680" cy="267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AD25F4-A893-F9BD-7871-5D12C1C719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251716" y="4135875"/>
                  <a:ext cx="238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0E68AE-9BC8-B9D5-1E9A-8D7ED0946EC8}"/>
                    </a:ext>
                  </a:extLst>
                </p14:cNvPr>
                <p14:cNvContentPartPr/>
                <p14:nvPr/>
              </p14:nvContentPartPr>
              <p14:xfrm>
                <a:off x="4665716" y="4188435"/>
                <a:ext cx="31320" cy="170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0E68AE-9BC8-B9D5-1E9A-8D7ED0946E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6716" y="4179795"/>
                  <a:ext cx="48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49A027-748E-39CD-9E20-BD3F39591275}"/>
                    </a:ext>
                  </a:extLst>
                </p14:cNvPr>
                <p14:cNvContentPartPr/>
                <p14:nvPr/>
              </p14:nvContentPartPr>
              <p14:xfrm>
                <a:off x="4556636" y="4122195"/>
                <a:ext cx="259560" cy="94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49A027-748E-39CD-9E20-BD3F395912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47996" y="4113195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F7331AC-8E36-25B2-5B1B-CD4EC0D7D481}"/>
                  </a:ext>
                </a:extLst>
              </p14:cNvPr>
              <p14:cNvContentPartPr/>
              <p14:nvPr/>
            </p14:nvContentPartPr>
            <p14:xfrm>
              <a:off x="7326116" y="3750675"/>
              <a:ext cx="50040" cy="1022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F7331AC-8E36-25B2-5B1B-CD4EC0D7D48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317476" y="3741675"/>
                <a:ext cx="6768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356267-59B1-F6FB-FAA7-1F17CF185924}"/>
              </a:ext>
            </a:extLst>
          </p:cNvPr>
          <p:cNvGrpSpPr/>
          <p:nvPr/>
        </p:nvGrpSpPr>
        <p:grpSpPr>
          <a:xfrm>
            <a:off x="5641316" y="3518475"/>
            <a:ext cx="4785120" cy="601200"/>
            <a:chOff x="5641316" y="3518475"/>
            <a:chExt cx="478512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03D2AD-4696-1E49-E08C-804D51E9CD65}"/>
                    </a:ext>
                  </a:extLst>
                </p14:cNvPr>
                <p14:cNvContentPartPr/>
                <p14:nvPr/>
              </p14:nvContentPartPr>
              <p14:xfrm>
                <a:off x="5641316" y="3553035"/>
                <a:ext cx="1684080" cy="56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03D2AD-4696-1E49-E08C-804D51E9CD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32676" y="3544395"/>
                  <a:ext cx="17017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2F7436-4BC9-4D9C-F094-8F508D5DCCD7}"/>
                    </a:ext>
                  </a:extLst>
                </p14:cNvPr>
                <p14:cNvContentPartPr/>
                <p14:nvPr/>
              </p14:nvContentPartPr>
              <p14:xfrm>
                <a:off x="6961796" y="3541515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2F7436-4BC9-4D9C-F094-8F508D5DCC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53156" y="35325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029FF95-09F6-6A73-2909-BB4F0C22E9B9}"/>
                    </a:ext>
                  </a:extLst>
                </p14:cNvPr>
                <p14:cNvContentPartPr/>
                <p14:nvPr/>
              </p14:nvContentPartPr>
              <p14:xfrm>
                <a:off x="7626356" y="3817275"/>
                <a:ext cx="474480" cy="174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029FF95-09F6-6A73-2909-BB4F0C22E9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17716" y="3808635"/>
                  <a:ext cx="49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0BC2527-3ABD-A8C6-438E-2D85CA3DA4BE}"/>
                    </a:ext>
                  </a:extLst>
                </p14:cNvPr>
                <p14:cNvContentPartPr/>
                <p14:nvPr/>
              </p14:nvContentPartPr>
              <p14:xfrm>
                <a:off x="7845596" y="3695955"/>
                <a:ext cx="30240" cy="1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0BC2527-3ABD-A8C6-438E-2D85CA3DA4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36596" y="3687315"/>
                  <a:ext cx="4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64FB01-1DA2-4780-B01A-86A15E4F8BAA}"/>
                    </a:ext>
                  </a:extLst>
                </p14:cNvPr>
                <p14:cNvContentPartPr/>
                <p14:nvPr/>
              </p14:nvContentPartPr>
              <p14:xfrm>
                <a:off x="8328716" y="3518475"/>
                <a:ext cx="2097720" cy="559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64FB01-1DA2-4780-B01A-86A15E4F8B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19716" y="3509835"/>
                  <a:ext cx="21153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6C6211-39B0-E96B-F40E-5A9A24CCD30A}"/>
                    </a:ext>
                  </a:extLst>
                </p14:cNvPr>
                <p14:cNvContentPartPr/>
                <p14:nvPr/>
              </p14:nvContentPartPr>
              <p14:xfrm>
                <a:off x="9913076" y="3637275"/>
                <a:ext cx="25920" cy="14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6C6211-39B0-E96B-F40E-5A9A24CCD3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04436" y="3628275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C150302-B83B-A640-58C9-6894F9DD5843}"/>
              </a:ext>
            </a:extLst>
          </p:cNvPr>
          <p:cNvGrpSpPr/>
          <p:nvPr/>
        </p:nvGrpSpPr>
        <p:grpSpPr>
          <a:xfrm>
            <a:off x="5834636" y="4192395"/>
            <a:ext cx="2041920" cy="363960"/>
            <a:chOff x="5834636" y="4192395"/>
            <a:chExt cx="204192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DF4738-11BD-B841-DBB0-F62D96844F71}"/>
                    </a:ext>
                  </a:extLst>
                </p14:cNvPr>
                <p14:cNvContentPartPr/>
                <p14:nvPr/>
              </p14:nvContentPartPr>
              <p14:xfrm>
                <a:off x="5834636" y="4192395"/>
                <a:ext cx="2041920" cy="363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DF4738-11BD-B841-DBB0-F62D96844F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25636" y="4183395"/>
                  <a:ext cx="2059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DF2B0A-D461-45CB-AD84-B2987C5AD73D}"/>
                    </a:ext>
                  </a:extLst>
                </p14:cNvPr>
                <p14:cNvContentPartPr/>
                <p14:nvPr/>
              </p14:nvContentPartPr>
              <p14:xfrm>
                <a:off x="7378316" y="4297515"/>
                <a:ext cx="219960" cy="41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DF2B0A-D461-45CB-AD84-B2987C5AD7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69316" y="4288515"/>
                  <a:ext cx="237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DF691B-7D1E-7783-73D5-F0A4D5877FE6}"/>
                    </a:ext>
                  </a:extLst>
                </p14:cNvPr>
                <p14:cNvContentPartPr/>
                <p14:nvPr/>
              </p14:nvContentPartPr>
              <p14:xfrm>
                <a:off x="6935876" y="4260435"/>
                <a:ext cx="50400" cy="9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DF691B-7D1E-7783-73D5-F0A4D5877F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26876" y="4251435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9ED82D6-845A-60FC-A7D7-914D8CD8984E}"/>
              </a:ext>
            </a:extLst>
          </p:cNvPr>
          <p:cNvGrpSpPr/>
          <p:nvPr/>
        </p:nvGrpSpPr>
        <p:grpSpPr>
          <a:xfrm>
            <a:off x="8177876" y="4188795"/>
            <a:ext cx="2993040" cy="623520"/>
            <a:chOff x="8177876" y="4188795"/>
            <a:chExt cx="299304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B2F1971-84FD-3FCD-03F0-44D12A29D1E8}"/>
                    </a:ext>
                  </a:extLst>
                </p14:cNvPr>
                <p14:cNvContentPartPr/>
                <p14:nvPr/>
              </p14:nvContentPartPr>
              <p14:xfrm>
                <a:off x="8177876" y="4188795"/>
                <a:ext cx="792720" cy="370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B2F1971-84FD-3FCD-03F0-44D12A29D1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69236" y="4179795"/>
                  <a:ext cx="810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11ABF50-7DD4-AFF8-EA89-7F7D49D6BC27}"/>
                    </a:ext>
                  </a:extLst>
                </p14:cNvPr>
                <p14:cNvContentPartPr/>
                <p14:nvPr/>
              </p14:nvContentPartPr>
              <p14:xfrm>
                <a:off x="8645156" y="4301115"/>
                <a:ext cx="227520" cy="67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11ABF50-7DD4-AFF8-EA89-7F7D49D6BC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36156" y="4292115"/>
                  <a:ext cx="245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E70416D-D841-3452-AA3F-154D74F75721}"/>
                    </a:ext>
                  </a:extLst>
                </p14:cNvPr>
                <p14:cNvContentPartPr/>
                <p14:nvPr/>
              </p14:nvContentPartPr>
              <p14:xfrm>
                <a:off x="8563076" y="4195995"/>
                <a:ext cx="22680" cy="8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E70416D-D841-3452-AA3F-154D74F757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54076" y="4186995"/>
                  <a:ext cx="4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85DE26A-CEA9-2F09-3469-D2929E6C8045}"/>
                    </a:ext>
                  </a:extLst>
                </p14:cNvPr>
                <p14:cNvContentPartPr/>
                <p14:nvPr/>
              </p14:nvContentPartPr>
              <p14:xfrm>
                <a:off x="9207476" y="4264035"/>
                <a:ext cx="1963440" cy="548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85DE26A-CEA9-2F09-3469-D2929E6C80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98836" y="4255395"/>
                  <a:ext cx="198108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312374E-B26D-2EA9-E394-07018001D799}"/>
                    </a:ext>
                  </a:extLst>
                </p14:cNvPr>
                <p14:cNvContentPartPr/>
                <p14:nvPr/>
              </p14:nvContentPartPr>
              <p14:xfrm>
                <a:off x="10773476" y="4343955"/>
                <a:ext cx="360" cy="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312374E-B26D-2EA9-E394-07018001D7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64836" y="43349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6981378-24C5-FDB1-DFB3-F6412D7FC3DB}"/>
              </a:ext>
            </a:extLst>
          </p:cNvPr>
          <p:cNvGrpSpPr/>
          <p:nvPr/>
        </p:nvGrpSpPr>
        <p:grpSpPr>
          <a:xfrm>
            <a:off x="5772716" y="4704315"/>
            <a:ext cx="2064960" cy="515880"/>
            <a:chOff x="5772716" y="4704315"/>
            <a:chExt cx="20649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FE2527-9A5C-1D70-A530-49118D48F3CE}"/>
                    </a:ext>
                  </a:extLst>
                </p14:cNvPr>
                <p14:cNvContentPartPr/>
                <p14:nvPr/>
              </p14:nvContentPartPr>
              <p14:xfrm>
                <a:off x="5772716" y="4704315"/>
                <a:ext cx="2064960" cy="515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FE2527-9A5C-1D70-A530-49118D48F3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64076" y="4695675"/>
                  <a:ext cx="20826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E74416B-2137-FB64-0B00-EF4AF6773E04}"/>
                    </a:ext>
                  </a:extLst>
                </p14:cNvPr>
                <p14:cNvContentPartPr/>
                <p14:nvPr/>
              </p14:nvContentPartPr>
              <p14:xfrm>
                <a:off x="7114796" y="4722315"/>
                <a:ext cx="407880" cy="29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E74416B-2137-FB64-0B00-EF4AF6773E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06156" y="4713675"/>
                  <a:ext cx="42552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997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9B73-2A1F-CE01-4213-6101A02D5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809" y="1500461"/>
            <a:ext cx="4744641" cy="215579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500C7DD-661F-7812-EA8E-26F89921B15F}"/>
              </a:ext>
            </a:extLst>
          </p:cNvPr>
          <p:cNvGrpSpPr/>
          <p:nvPr/>
        </p:nvGrpSpPr>
        <p:grpSpPr>
          <a:xfrm>
            <a:off x="486423" y="548374"/>
            <a:ext cx="4187160" cy="907200"/>
            <a:chOff x="629036" y="3580395"/>
            <a:chExt cx="4187160" cy="90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D01B70-05EE-3ED5-5D21-E19716CB04F4}"/>
                    </a:ext>
                  </a:extLst>
                </p14:cNvPr>
                <p14:cNvContentPartPr/>
                <p14:nvPr/>
              </p14:nvContentPartPr>
              <p14:xfrm>
                <a:off x="702476" y="3631155"/>
                <a:ext cx="146160" cy="30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D01B70-05EE-3ED5-5D21-E19716CB04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3836" y="3622515"/>
                  <a:ext cx="163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7A753A-BCD8-167B-DA2C-70812DBB478E}"/>
                    </a:ext>
                  </a:extLst>
                </p14:cNvPr>
                <p14:cNvContentPartPr/>
                <p14:nvPr/>
              </p14:nvContentPartPr>
              <p14:xfrm>
                <a:off x="929996" y="3580395"/>
                <a:ext cx="108360" cy="151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7A753A-BCD8-167B-DA2C-70812DBB47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1356" y="3571395"/>
                  <a:ext cx="126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0E3119-236A-9E26-E192-C45BD5F240AC}"/>
                    </a:ext>
                  </a:extLst>
                </p14:cNvPr>
                <p14:cNvContentPartPr/>
                <p14:nvPr/>
              </p14:nvContentPartPr>
              <p14:xfrm>
                <a:off x="1088756" y="3666075"/>
                <a:ext cx="187920" cy="261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0E3119-236A-9E26-E192-C45BD5F240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0116" y="3657435"/>
                  <a:ext cx="205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FDBCE5-7010-46C2-7CFC-36DF815D2E3E}"/>
                    </a:ext>
                  </a:extLst>
                </p14:cNvPr>
                <p14:cNvContentPartPr/>
                <p14:nvPr/>
              </p14:nvContentPartPr>
              <p14:xfrm>
                <a:off x="629036" y="4026795"/>
                <a:ext cx="720720" cy="5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FDBCE5-7010-46C2-7CFC-36DF815D2E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036" y="4018155"/>
                  <a:ext cx="738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E9CD89-B2E2-B693-C14F-CA51FC988CB8}"/>
                    </a:ext>
                  </a:extLst>
                </p14:cNvPr>
                <p14:cNvContentPartPr/>
                <p14:nvPr/>
              </p14:nvContentPartPr>
              <p14:xfrm>
                <a:off x="763676" y="4103835"/>
                <a:ext cx="133560" cy="32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E9CD89-B2E2-B693-C14F-CA51FC988C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036" y="4094835"/>
                  <a:ext cx="151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60AFD1-25B1-7D7A-D657-4EE9B4443775}"/>
                    </a:ext>
                  </a:extLst>
                </p14:cNvPr>
                <p14:cNvContentPartPr/>
                <p14:nvPr/>
              </p14:nvContentPartPr>
              <p14:xfrm>
                <a:off x="1055636" y="4209315"/>
                <a:ext cx="135360" cy="159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60AFD1-25B1-7D7A-D657-4EE9B44437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6636" y="4200675"/>
                  <a:ext cx="15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C8F39D-97FB-B623-E579-F674F916399D}"/>
                    </a:ext>
                  </a:extLst>
                </p14:cNvPr>
                <p14:cNvContentPartPr/>
                <p14:nvPr/>
              </p14:nvContentPartPr>
              <p14:xfrm>
                <a:off x="1246436" y="4128675"/>
                <a:ext cx="156240" cy="114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C8F39D-97FB-B623-E579-F674F91639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7436" y="4119675"/>
                  <a:ext cx="17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E671E9-4924-50C1-ADBE-5D298FB55A7B}"/>
                    </a:ext>
                  </a:extLst>
                </p14:cNvPr>
                <p14:cNvContentPartPr/>
                <p14:nvPr/>
              </p14:nvContentPartPr>
              <p14:xfrm>
                <a:off x="1804076" y="3849675"/>
                <a:ext cx="5040" cy="21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E671E9-4924-50C1-ADBE-5D298FB55A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95076" y="3841035"/>
                  <a:ext cx="2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2D3108-70F1-3959-43F5-5F75E8E27E3A}"/>
                    </a:ext>
                  </a:extLst>
                </p14:cNvPr>
                <p14:cNvContentPartPr/>
                <p14:nvPr/>
              </p14:nvContentPartPr>
              <p14:xfrm>
                <a:off x="1681676" y="3958755"/>
                <a:ext cx="261360" cy="25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2D3108-70F1-3959-43F5-5F75E8E27E3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72676" y="3949755"/>
                  <a:ext cx="279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236161-49D2-9A6D-32C4-4CFE84818A82}"/>
                    </a:ext>
                  </a:extLst>
                </p14:cNvPr>
                <p14:cNvContentPartPr/>
                <p14:nvPr/>
              </p14:nvContentPartPr>
              <p14:xfrm>
                <a:off x="2165516" y="3648795"/>
                <a:ext cx="46800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236161-49D2-9A6D-32C4-4CFE84818A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56876" y="3639795"/>
                  <a:ext cx="64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DA1C33-C65F-9B92-FA54-CDF084F14C59}"/>
                    </a:ext>
                  </a:extLst>
                </p14:cNvPr>
                <p14:cNvContentPartPr/>
                <p14:nvPr/>
              </p14:nvContentPartPr>
              <p14:xfrm>
                <a:off x="2058236" y="3912315"/>
                <a:ext cx="364320" cy="50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DA1C33-C65F-9B92-FA54-CDF084F14C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49236" y="3903315"/>
                  <a:ext cx="38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21A776-C27B-9356-47CE-9D44769E9C84}"/>
                    </a:ext>
                  </a:extLst>
                </p14:cNvPr>
                <p14:cNvContentPartPr/>
                <p14:nvPr/>
              </p14:nvContentPartPr>
              <p14:xfrm>
                <a:off x="2601116" y="3586155"/>
                <a:ext cx="169920" cy="33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21A776-C27B-9356-47CE-9D44769E9C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2116" y="3577515"/>
                  <a:ext cx="187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381538-F1A9-C2BE-EE0E-CBFF2E32C96F}"/>
                    </a:ext>
                  </a:extLst>
                </p14:cNvPr>
                <p14:cNvContentPartPr/>
                <p14:nvPr/>
              </p14:nvContentPartPr>
              <p14:xfrm>
                <a:off x="2922596" y="3688035"/>
                <a:ext cx="160200" cy="232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381538-F1A9-C2BE-EE0E-CBFF2E32C9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3956" y="3679035"/>
                  <a:ext cx="177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A62623-48E0-7F01-E4CB-14EA5BA2F3F7}"/>
                    </a:ext>
                  </a:extLst>
                </p14:cNvPr>
                <p14:cNvContentPartPr/>
                <p14:nvPr/>
              </p14:nvContentPartPr>
              <p14:xfrm>
                <a:off x="2236796" y="4091595"/>
                <a:ext cx="168480" cy="173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A62623-48E0-7F01-E4CB-14EA5BA2F3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27796" y="4082595"/>
                  <a:ext cx="186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714EE7-6A38-AF1E-DD5E-C1D3203BD495}"/>
                    </a:ext>
                  </a:extLst>
                </p14:cNvPr>
                <p14:cNvContentPartPr/>
                <p14:nvPr/>
              </p14:nvContentPartPr>
              <p14:xfrm>
                <a:off x="2584196" y="4053075"/>
                <a:ext cx="441000" cy="34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714EE7-6A38-AF1E-DD5E-C1D3203BD4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5196" y="4044075"/>
                  <a:ext cx="45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795FBB2-8134-99D8-313C-0F34A859865B}"/>
                    </a:ext>
                  </a:extLst>
                </p14:cNvPr>
                <p14:cNvContentPartPr/>
                <p14:nvPr/>
              </p14:nvContentPartPr>
              <p14:xfrm>
                <a:off x="2591036" y="4213995"/>
                <a:ext cx="166320" cy="27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795FBB2-8134-99D8-313C-0F34A85986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82396" y="4205355"/>
                  <a:ext cx="183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0DC4E6-3A08-52B9-58BC-40959615017A}"/>
                    </a:ext>
                  </a:extLst>
                </p14:cNvPr>
                <p14:cNvContentPartPr/>
                <p14:nvPr/>
              </p14:nvContentPartPr>
              <p14:xfrm>
                <a:off x="2842316" y="4255035"/>
                <a:ext cx="149040" cy="15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0DC4E6-3A08-52B9-58BC-4095961501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33676" y="4246395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8F160E-9529-C0E7-C527-2BDE2C50F3F1}"/>
                    </a:ext>
                  </a:extLst>
                </p14:cNvPr>
                <p14:cNvContentPartPr/>
                <p14:nvPr/>
              </p14:nvContentPartPr>
              <p14:xfrm>
                <a:off x="4393556" y="3602715"/>
                <a:ext cx="218520" cy="276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8F160E-9529-C0E7-C527-2BDE2C50F3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84556" y="3594075"/>
                  <a:ext cx="236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C3ED2F-9E1B-5748-02FB-7899CFBCB745}"/>
                    </a:ext>
                  </a:extLst>
                </p14:cNvPr>
                <p14:cNvContentPartPr/>
                <p14:nvPr/>
              </p14:nvContentPartPr>
              <p14:xfrm>
                <a:off x="4280516" y="3925635"/>
                <a:ext cx="436680" cy="47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C3ED2F-9E1B-5748-02FB-7899CFBCB7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71516" y="3916635"/>
                  <a:ext cx="45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44DA2B-A551-EFAB-F2EE-E7E5CA8E4D7B}"/>
                    </a:ext>
                  </a:extLst>
                </p14:cNvPr>
                <p14:cNvContentPartPr/>
                <p14:nvPr/>
              </p14:nvContentPartPr>
              <p14:xfrm>
                <a:off x="4260356" y="4144515"/>
                <a:ext cx="220680" cy="267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44DA2B-A551-EFAB-F2EE-E7E5CA8E4D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51716" y="4135875"/>
                  <a:ext cx="238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47D34B-1986-4ECF-8845-82F96DC07202}"/>
                    </a:ext>
                  </a:extLst>
                </p14:cNvPr>
                <p14:cNvContentPartPr/>
                <p14:nvPr/>
              </p14:nvContentPartPr>
              <p14:xfrm>
                <a:off x="4665716" y="4188435"/>
                <a:ext cx="31320" cy="170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47D34B-1986-4ECF-8845-82F96DC072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56716" y="4179795"/>
                  <a:ext cx="48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D689C8-5F47-40C1-479D-FD3EFF0F8B4E}"/>
                    </a:ext>
                  </a:extLst>
                </p14:cNvPr>
                <p14:cNvContentPartPr/>
                <p14:nvPr/>
              </p14:nvContentPartPr>
              <p14:xfrm>
                <a:off x="4556636" y="4122195"/>
                <a:ext cx="259560" cy="9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D689C8-5F47-40C1-479D-FD3EFF0F8B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47996" y="4113195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FCF665-59AC-3BD5-C8C8-520EF36512FB}"/>
              </a:ext>
            </a:extLst>
          </p:cNvPr>
          <p:cNvGrpSpPr/>
          <p:nvPr/>
        </p:nvGrpSpPr>
        <p:grpSpPr>
          <a:xfrm>
            <a:off x="3317516" y="850125"/>
            <a:ext cx="287280" cy="248400"/>
            <a:chOff x="3317516" y="850125"/>
            <a:chExt cx="28728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3B6145-336D-56B7-BABA-4FAD5FA1CCC6}"/>
                    </a:ext>
                  </a:extLst>
                </p14:cNvPr>
                <p14:cNvContentPartPr/>
                <p14:nvPr/>
              </p14:nvContentPartPr>
              <p14:xfrm>
                <a:off x="3454676" y="850125"/>
                <a:ext cx="20520" cy="248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3B6145-336D-56B7-BABA-4FAD5FA1CC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45676" y="841125"/>
                  <a:ext cx="3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D5DDD1-A842-6029-4874-9513504C7A2D}"/>
                    </a:ext>
                  </a:extLst>
                </p14:cNvPr>
                <p14:cNvContentPartPr/>
                <p14:nvPr/>
              </p14:nvContentPartPr>
              <p14:xfrm>
                <a:off x="3317516" y="993765"/>
                <a:ext cx="287280" cy="1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D5DDD1-A842-6029-4874-9513504C7A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8516" y="984765"/>
                  <a:ext cx="304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9C9002-247D-891B-3446-3470C051DB06}"/>
              </a:ext>
            </a:extLst>
          </p:cNvPr>
          <p:cNvGrpSpPr/>
          <p:nvPr/>
        </p:nvGrpSpPr>
        <p:grpSpPr>
          <a:xfrm>
            <a:off x="4931756" y="710085"/>
            <a:ext cx="711360" cy="299520"/>
            <a:chOff x="4931756" y="710085"/>
            <a:chExt cx="71136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2C3AA1-E9A1-78AD-6783-7061A9A0CD58}"/>
                    </a:ext>
                  </a:extLst>
                </p14:cNvPr>
                <p14:cNvContentPartPr/>
                <p14:nvPr/>
              </p14:nvContentPartPr>
              <p14:xfrm>
                <a:off x="4931756" y="836805"/>
                <a:ext cx="243360" cy="3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2C3AA1-E9A1-78AD-6783-7061A9A0CD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2756" y="827805"/>
                  <a:ext cx="261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8CF7CB-F38C-22E8-711B-88C7C40B7C7E}"/>
                    </a:ext>
                  </a:extLst>
                </p14:cNvPr>
                <p14:cNvContentPartPr/>
                <p14:nvPr/>
              </p14:nvContentPartPr>
              <p14:xfrm>
                <a:off x="4963436" y="939045"/>
                <a:ext cx="240840" cy="12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8CF7CB-F38C-22E8-711B-88C7C40B7C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54796" y="930045"/>
                  <a:ext cx="258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2B578D-8D10-0622-FFD4-1ED0229360E6}"/>
                    </a:ext>
                  </a:extLst>
                </p14:cNvPr>
                <p14:cNvContentPartPr/>
                <p14:nvPr/>
              </p14:nvContentPartPr>
              <p14:xfrm>
                <a:off x="5407316" y="710085"/>
                <a:ext cx="235800" cy="299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2B578D-8D10-0622-FFD4-1ED0229360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98316" y="701085"/>
                  <a:ext cx="25344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531382-EFE6-A62B-2A7C-D4DFFE220AD9}"/>
                  </a:ext>
                </a:extLst>
              </p14:cNvPr>
              <p14:cNvContentPartPr/>
              <p14:nvPr/>
            </p14:nvContentPartPr>
            <p14:xfrm>
              <a:off x="1977236" y="602085"/>
              <a:ext cx="1055880" cy="725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531382-EFE6-A62B-2A7C-D4DFFE220A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23596" y="494445"/>
                <a:ext cx="116352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790FB7-593E-7958-81C9-D9C9144F4088}"/>
                  </a:ext>
                </a:extLst>
              </p14:cNvPr>
              <p14:cNvContentPartPr/>
              <p14:nvPr/>
            </p14:nvContentPartPr>
            <p14:xfrm>
              <a:off x="2148236" y="1030845"/>
              <a:ext cx="181800" cy="144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790FB7-593E-7958-81C9-D9C9144F40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94596" y="922845"/>
                <a:ext cx="28944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7A883D57-2356-0C8F-8EE3-166714961358}"/>
              </a:ext>
            </a:extLst>
          </p:cNvPr>
          <p:cNvGrpSpPr/>
          <p:nvPr/>
        </p:nvGrpSpPr>
        <p:grpSpPr>
          <a:xfrm>
            <a:off x="361867" y="1661453"/>
            <a:ext cx="2050920" cy="464400"/>
            <a:chOff x="361867" y="1661453"/>
            <a:chExt cx="20509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47AE67-D148-7F44-78E3-23017814803C}"/>
                    </a:ext>
                  </a:extLst>
                </p14:cNvPr>
                <p14:cNvContentPartPr/>
                <p14:nvPr/>
              </p14:nvContentPartPr>
              <p14:xfrm>
                <a:off x="361867" y="1703933"/>
                <a:ext cx="1022760" cy="421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47AE67-D148-7F44-78E3-2301781480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2867" y="1694933"/>
                  <a:ext cx="1040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197824-4740-B981-963E-520CC7B157EA}"/>
                    </a:ext>
                  </a:extLst>
                </p14:cNvPr>
                <p14:cNvContentPartPr/>
                <p14:nvPr/>
              </p14:nvContentPartPr>
              <p14:xfrm>
                <a:off x="708187" y="1835333"/>
                <a:ext cx="26640" cy="12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197824-4740-B981-963E-520CC7B157E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9187" y="1826333"/>
                  <a:ext cx="44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FCAD04-BF81-834B-857B-DD639EA7042E}"/>
                    </a:ext>
                  </a:extLst>
                </p14:cNvPr>
                <p14:cNvContentPartPr/>
                <p14:nvPr/>
              </p14:nvContentPartPr>
              <p14:xfrm>
                <a:off x="1591267" y="1661453"/>
                <a:ext cx="821520" cy="444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FCAD04-BF81-834B-857B-DD639EA704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2267" y="1652453"/>
                  <a:ext cx="8391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1FA534-E3C2-0292-BC06-51C877935005}"/>
                    </a:ext>
                  </a:extLst>
                </p14:cNvPr>
                <p14:cNvContentPartPr/>
                <p14:nvPr/>
              </p14:nvContentPartPr>
              <p14:xfrm>
                <a:off x="1663627" y="1825613"/>
                <a:ext cx="389160" cy="7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1FA534-E3C2-0292-BC06-51C8779350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4987" y="1816973"/>
                  <a:ext cx="406800" cy="88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64C6F28-DCF9-F91E-6233-972D665B61B2}"/>
              </a:ext>
            </a:extLst>
          </p:cNvPr>
          <p:cNvSpPr txBox="1"/>
          <p:nvPr/>
        </p:nvSpPr>
        <p:spPr>
          <a:xfrm>
            <a:off x="6951809" y="140420"/>
            <a:ext cx="4893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5.5 </a:t>
            </a:r>
            <a:r>
              <a:rPr lang="en-US" sz="1800" b="0" i="0" u="none" strike="noStrike" baseline="0" dirty="0">
                <a:latin typeface="RfprpmPtybvqVhtppnAdvP6975"/>
              </a:rPr>
              <a:t>Motion of a plasma slab in rectilinear and cylindrical geometry, illustrating the difference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between a cosine and a Bessel function</a:t>
            </a:r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A795455-C731-C17D-8DDA-AEF8E0CF5E59}"/>
              </a:ext>
            </a:extLst>
          </p:cNvPr>
          <p:cNvGrpSpPr/>
          <p:nvPr/>
        </p:nvGrpSpPr>
        <p:grpSpPr>
          <a:xfrm>
            <a:off x="172147" y="2226653"/>
            <a:ext cx="5869080" cy="1758600"/>
            <a:chOff x="172147" y="2226653"/>
            <a:chExt cx="5869080" cy="17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6F3324-DFB2-4A34-74B1-60151F43A4EA}"/>
                    </a:ext>
                  </a:extLst>
                </p14:cNvPr>
                <p14:cNvContentPartPr/>
                <p14:nvPr/>
              </p14:nvContentPartPr>
              <p14:xfrm>
                <a:off x="811147" y="2342933"/>
                <a:ext cx="86760" cy="334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6F3324-DFB2-4A34-74B1-60151F43A4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2507" y="2333933"/>
                  <a:ext cx="104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655603-1ADA-3A30-3075-A5046BA89AD7}"/>
                    </a:ext>
                  </a:extLst>
                </p14:cNvPr>
                <p14:cNvContentPartPr/>
                <p14:nvPr/>
              </p14:nvContentPartPr>
              <p14:xfrm>
                <a:off x="861547" y="2375333"/>
                <a:ext cx="167040" cy="43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655603-1ADA-3A30-3075-A5046BA89A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2547" y="2366333"/>
                  <a:ext cx="1846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9F6A3E-CAD0-9D01-E610-85EB5E3B940F}"/>
                    </a:ext>
                  </a:extLst>
                </p14:cNvPr>
                <p14:cNvContentPartPr/>
                <p14:nvPr/>
              </p14:nvContentPartPr>
              <p14:xfrm>
                <a:off x="1205707" y="2549933"/>
                <a:ext cx="192960" cy="177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9F6A3E-CAD0-9D01-E610-85EB5E3B94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96707" y="2540933"/>
                  <a:ext cx="21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6AADB4-5EF6-ED86-45DE-1004EA99A05F}"/>
                    </a:ext>
                  </a:extLst>
                </p14:cNvPr>
                <p14:cNvContentPartPr/>
                <p14:nvPr/>
              </p14:nvContentPartPr>
              <p14:xfrm>
                <a:off x="1548787" y="2301893"/>
                <a:ext cx="701640" cy="421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6AADB4-5EF6-ED86-45DE-1004EA99A0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39787" y="2293253"/>
                  <a:ext cx="71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72F6229-8519-2D0C-8DFC-FB0177F3ACC1}"/>
                    </a:ext>
                  </a:extLst>
                </p14:cNvPr>
                <p14:cNvContentPartPr/>
                <p14:nvPr/>
              </p14:nvContentPartPr>
              <p14:xfrm>
                <a:off x="1928587" y="2430413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2F6229-8519-2D0C-8DFC-FB0177F3AC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19947" y="2421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B45F907-EB1A-2409-EFE7-1439B9798B61}"/>
                    </a:ext>
                  </a:extLst>
                </p14:cNvPr>
                <p14:cNvContentPartPr/>
                <p14:nvPr/>
              </p14:nvContentPartPr>
              <p14:xfrm>
                <a:off x="2442307" y="2364893"/>
                <a:ext cx="279720" cy="493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B45F907-EB1A-2409-EFE7-1439B9798B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33667" y="2355893"/>
                  <a:ext cx="2973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9926F8-EED7-9CB7-60C5-0EB22A86727A}"/>
                    </a:ext>
                  </a:extLst>
                </p14:cNvPr>
                <p14:cNvContentPartPr/>
                <p14:nvPr/>
              </p14:nvContentPartPr>
              <p14:xfrm>
                <a:off x="2942707" y="2281733"/>
                <a:ext cx="1083600" cy="546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9926F8-EED7-9CB7-60C5-0EB22A86727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34067" y="2273093"/>
                  <a:ext cx="11012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B2D02F-793F-39CA-B0B9-B5DE649F7692}"/>
                    </a:ext>
                  </a:extLst>
                </p14:cNvPr>
                <p14:cNvContentPartPr/>
                <p14:nvPr/>
              </p14:nvContentPartPr>
              <p14:xfrm>
                <a:off x="4230787" y="2492693"/>
                <a:ext cx="315720" cy="124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B2D02F-793F-39CA-B0B9-B5DE649F76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22147" y="2484053"/>
                  <a:ext cx="333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E766AF-C101-0455-0E60-0A796CCB7A3E}"/>
                    </a:ext>
                  </a:extLst>
                </p14:cNvPr>
                <p14:cNvContentPartPr/>
                <p14:nvPr/>
              </p14:nvContentPartPr>
              <p14:xfrm>
                <a:off x="4330507" y="2417453"/>
                <a:ext cx="24480" cy="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E766AF-C101-0455-0E60-0A796CCB7A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21507" y="2408453"/>
                  <a:ext cx="4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04B220-4D41-EAE8-ABE4-5CB1EDAA664A}"/>
                    </a:ext>
                  </a:extLst>
                </p14:cNvPr>
                <p14:cNvContentPartPr/>
                <p14:nvPr/>
              </p14:nvContentPartPr>
              <p14:xfrm>
                <a:off x="4711747" y="2226653"/>
                <a:ext cx="1329480" cy="37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04B220-4D41-EAE8-ABE4-5CB1EDAA66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03107" y="2218013"/>
                  <a:ext cx="1347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5E24F0-EC93-E72A-E001-8C9A75D6E574}"/>
                    </a:ext>
                  </a:extLst>
                </p14:cNvPr>
                <p14:cNvContentPartPr/>
                <p14:nvPr/>
              </p14:nvContentPartPr>
              <p14:xfrm>
                <a:off x="5594827" y="2323493"/>
                <a:ext cx="238320" cy="20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5E24F0-EC93-E72A-E001-8C9A75D6E5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86187" y="2314853"/>
                  <a:ext cx="25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A8D19D-5979-1845-D27A-D93604D7D4C4}"/>
                    </a:ext>
                  </a:extLst>
                </p14:cNvPr>
                <p14:cNvContentPartPr/>
                <p14:nvPr/>
              </p14:nvContentPartPr>
              <p14:xfrm>
                <a:off x="4746307" y="2347613"/>
                <a:ext cx="294120" cy="15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A8D19D-5979-1845-D27A-D93604D7D4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37667" y="2338973"/>
                  <a:ext cx="31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3BF8EA-7232-AB70-224C-A6F2727936E5}"/>
                    </a:ext>
                  </a:extLst>
                </p14:cNvPr>
                <p14:cNvContentPartPr/>
                <p14:nvPr/>
              </p14:nvContentPartPr>
              <p14:xfrm>
                <a:off x="232627" y="2910293"/>
                <a:ext cx="720720" cy="529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3BF8EA-7232-AB70-224C-A6F2727936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3627" y="2901653"/>
                  <a:ext cx="7383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1ABE80-B646-C78B-84BF-79E7264FD9C5}"/>
                    </a:ext>
                  </a:extLst>
                </p14:cNvPr>
                <p14:cNvContentPartPr/>
                <p14:nvPr/>
              </p14:nvContentPartPr>
              <p14:xfrm>
                <a:off x="1169707" y="3092093"/>
                <a:ext cx="183240" cy="129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1ABE80-B646-C78B-84BF-79E7264FD9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1067" y="3083453"/>
                  <a:ext cx="20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3B4C94-3965-1CC5-73AD-2150429B8815}"/>
                    </a:ext>
                  </a:extLst>
                </p14:cNvPr>
                <p14:cNvContentPartPr/>
                <p14:nvPr/>
              </p14:nvContentPartPr>
              <p14:xfrm>
                <a:off x="1186987" y="3093173"/>
                <a:ext cx="218520" cy="160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3B4C94-3965-1CC5-73AD-2150429B88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8347" y="3084173"/>
                  <a:ext cx="236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274EEB-60F2-B117-A7BF-7488DA8D4B1B}"/>
                    </a:ext>
                  </a:extLst>
                </p14:cNvPr>
                <p14:cNvContentPartPr/>
                <p14:nvPr/>
              </p14:nvContentPartPr>
              <p14:xfrm>
                <a:off x="1765867" y="2887613"/>
                <a:ext cx="680040" cy="324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274EEB-60F2-B117-A7BF-7488DA8D4B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56867" y="2878973"/>
                  <a:ext cx="697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EFEC9E-5F11-84F8-1BCE-BA8223FCB907}"/>
                    </a:ext>
                  </a:extLst>
                </p14:cNvPr>
                <p14:cNvContentPartPr/>
                <p14:nvPr/>
              </p14:nvContentPartPr>
              <p14:xfrm>
                <a:off x="2070787" y="2986613"/>
                <a:ext cx="25164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EFEC9E-5F11-84F8-1BCE-BA8223FCB9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62147" y="2977973"/>
                  <a:ext cx="269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74B082-0366-DB7A-C4D3-D795ED477AE7}"/>
                    </a:ext>
                  </a:extLst>
                </p14:cNvPr>
                <p14:cNvContentPartPr/>
                <p14:nvPr/>
              </p14:nvContentPartPr>
              <p14:xfrm>
                <a:off x="2008507" y="2877893"/>
                <a:ext cx="53640" cy="18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74B082-0366-DB7A-C4D3-D795ED477A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99867" y="2868893"/>
                  <a:ext cx="71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75EFF8-47D4-E97E-97EC-AA7E55333E32}"/>
                    </a:ext>
                  </a:extLst>
                </p14:cNvPr>
                <p14:cNvContentPartPr/>
                <p14:nvPr/>
              </p14:nvContentPartPr>
              <p14:xfrm>
                <a:off x="2511787" y="2876453"/>
                <a:ext cx="472680" cy="319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75EFF8-47D4-E97E-97EC-AA7E55333E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02787" y="2867453"/>
                  <a:ext cx="490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736442-DF8D-C9AA-DA10-47C0890CCBCD}"/>
                    </a:ext>
                  </a:extLst>
                </p14:cNvPr>
                <p14:cNvContentPartPr/>
                <p14:nvPr/>
              </p14:nvContentPartPr>
              <p14:xfrm>
                <a:off x="2835067" y="2981933"/>
                <a:ext cx="250200" cy="12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736442-DF8D-C9AA-DA10-47C0890CCB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26427" y="2972933"/>
                  <a:ext cx="267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2AAF28-FD35-7DDA-48A4-D8A26DCB3FBA}"/>
                    </a:ext>
                  </a:extLst>
                </p14:cNvPr>
                <p14:cNvContentPartPr/>
                <p14:nvPr/>
              </p14:nvContentPartPr>
              <p14:xfrm>
                <a:off x="3239347" y="3024053"/>
                <a:ext cx="367920" cy="134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2AAF28-FD35-7DDA-48A4-D8A26DCB3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0707" y="3015413"/>
                  <a:ext cx="385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02CF67-6C3F-DC47-6831-8D9B13FED244}"/>
                    </a:ext>
                  </a:extLst>
                </p14:cNvPr>
                <p14:cNvContentPartPr/>
                <p14:nvPr/>
              </p14:nvContentPartPr>
              <p14:xfrm>
                <a:off x="3476947" y="2986973"/>
                <a:ext cx="186120" cy="198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02CF67-6C3F-DC47-6831-8D9B13FED2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67947" y="2978333"/>
                  <a:ext cx="203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BEC551-05EC-1609-24F2-C1909583AAB8}"/>
                    </a:ext>
                  </a:extLst>
                </p14:cNvPr>
                <p14:cNvContentPartPr/>
                <p14:nvPr/>
              </p14:nvContentPartPr>
              <p14:xfrm>
                <a:off x="3682867" y="2857373"/>
                <a:ext cx="1162440" cy="485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BEC551-05EC-1609-24F2-C1909583AA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73867" y="2848733"/>
                  <a:ext cx="1180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AD5E4D-E93A-3EBC-9883-FB2A1032AF32}"/>
                    </a:ext>
                  </a:extLst>
                </p14:cNvPr>
                <p14:cNvContentPartPr/>
                <p14:nvPr/>
              </p14:nvContentPartPr>
              <p14:xfrm>
                <a:off x="4547227" y="2832533"/>
                <a:ext cx="36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AD5E4D-E93A-3EBC-9883-FB2A1032AF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8227" y="2823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34CA7BB-FBEF-D07D-1823-0EBBF9069AC2}"/>
                    </a:ext>
                  </a:extLst>
                </p14:cNvPr>
                <p14:cNvContentPartPr/>
                <p14:nvPr/>
              </p14:nvContentPartPr>
              <p14:xfrm>
                <a:off x="172147" y="3543173"/>
                <a:ext cx="1002240" cy="442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34CA7BB-FBEF-D07D-1823-0EBBF9069A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3147" y="3534173"/>
                  <a:ext cx="10198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44B53E-BA20-C931-9B6A-97A90898E7C2}"/>
                    </a:ext>
                  </a:extLst>
                </p14:cNvPr>
                <p14:cNvContentPartPr/>
                <p14:nvPr/>
              </p14:nvContentPartPr>
              <p14:xfrm>
                <a:off x="902947" y="3586733"/>
                <a:ext cx="163080" cy="10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44B53E-BA20-C931-9B6A-97A90898E7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3947" y="3577733"/>
                  <a:ext cx="18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11D4FC-A847-77EB-A897-297A03C9DC1E}"/>
                    </a:ext>
                  </a:extLst>
                </p14:cNvPr>
                <p14:cNvContentPartPr/>
                <p14:nvPr/>
              </p14:nvContentPartPr>
              <p14:xfrm>
                <a:off x="766147" y="3561893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11D4FC-A847-77EB-A897-297A03C9DC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7147" y="3552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765433-32CD-920F-F43A-D3D991E25F9D}"/>
                    </a:ext>
                  </a:extLst>
                </p14:cNvPr>
                <p14:cNvContentPartPr/>
                <p14:nvPr/>
              </p14:nvContentPartPr>
              <p14:xfrm>
                <a:off x="1548067" y="3544253"/>
                <a:ext cx="181800" cy="27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765433-32CD-920F-F43A-D3D991E25F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39067" y="3535613"/>
                  <a:ext cx="199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1C7EF9-1CFD-E1A7-9414-F398CC79CBC6}"/>
                    </a:ext>
                  </a:extLst>
                </p14:cNvPr>
                <p14:cNvContentPartPr/>
                <p14:nvPr/>
              </p14:nvContentPartPr>
              <p14:xfrm>
                <a:off x="1897267" y="3681413"/>
                <a:ext cx="1283760" cy="211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1C7EF9-1CFD-E1A7-9414-F398CC79CBC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88267" y="3672413"/>
                  <a:ext cx="1301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31DE57-9790-E321-A6E9-F6047790C3E3}"/>
                    </a:ext>
                  </a:extLst>
                </p14:cNvPr>
                <p14:cNvContentPartPr/>
                <p14:nvPr/>
              </p14:nvContentPartPr>
              <p14:xfrm>
                <a:off x="2815627" y="3633533"/>
                <a:ext cx="52920" cy="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31DE57-9790-E321-A6E9-F6047790C3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06627" y="3624533"/>
                  <a:ext cx="7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F17901-B89D-1F6E-74D3-ADC284163618}"/>
                    </a:ext>
                  </a:extLst>
                </p14:cNvPr>
                <p14:cNvContentPartPr/>
                <p14:nvPr/>
              </p14:nvContentPartPr>
              <p14:xfrm>
                <a:off x="3376867" y="3505013"/>
                <a:ext cx="1417680" cy="313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F17901-B89D-1F6E-74D3-ADC2841636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68227" y="3496373"/>
                  <a:ext cx="1435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8C4170-B2E6-CA6D-BC0A-79EA0C60B11C}"/>
                    </a:ext>
                  </a:extLst>
                </p14:cNvPr>
                <p14:cNvContentPartPr/>
                <p14:nvPr/>
              </p14:nvContentPartPr>
              <p14:xfrm>
                <a:off x="4567027" y="3509693"/>
                <a:ext cx="387000" cy="99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8C4170-B2E6-CA6D-BC0A-79EA0C60B1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58027" y="3501053"/>
                  <a:ext cx="4046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F5F3119-DCF2-7FB1-7185-C8561E5DCB2C}"/>
              </a:ext>
            </a:extLst>
          </p:cNvPr>
          <p:cNvGrpSpPr/>
          <p:nvPr/>
        </p:nvGrpSpPr>
        <p:grpSpPr>
          <a:xfrm>
            <a:off x="362227" y="4137893"/>
            <a:ext cx="2252160" cy="534600"/>
            <a:chOff x="362227" y="4137893"/>
            <a:chExt cx="225216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3AA923-0FC4-144B-DBEC-49E5C3B74B3D}"/>
                    </a:ext>
                  </a:extLst>
                </p14:cNvPr>
                <p14:cNvContentPartPr/>
                <p14:nvPr/>
              </p14:nvContentPartPr>
              <p14:xfrm>
                <a:off x="362227" y="4262453"/>
                <a:ext cx="52560" cy="25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3AA923-0FC4-144B-DBEC-49E5C3B74B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3227" y="4253813"/>
                  <a:ext cx="70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965470-3054-3D50-E322-F83EA27F9DED}"/>
                    </a:ext>
                  </a:extLst>
                </p14:cNvPr>
                <p14:cNvContentPartPr/>
                <p14:nvPr/>
              </p14:nvContentPartPr>
              <p14:xfrm>
                <a:off x="422707" y="4252373"/>
                <a:ext cx="191880" cy="420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965470-3054-3D50-E322-F83EA27F9D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707" y="4243733"/>
                  <a:ext cx="2095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F93A08-23CA-A3FE-65CE-F632EB8B1692}"/>
                    </a:ext>
                  </a:extLst>
                </p14:cNvPr>
                <p14:cNvContentPartPr/>
                <p14:nvPr/>
              </p14:nvContentPartPr>
              <p14:xfrm>
                <a:off x="838867" y="4375493"/>
                <a:ext cx="205560" cy="122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F93A08-23CA-A3FE-65CE-F632EB8B16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9867" y="4366853"/>
                  <a:ext cx="223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543EB2-34A7-DC38-768E-993F784E4EA9}"/>
                    </a:ext>
                  </a:extLst>
                </p14:cNvPr>
                <p14:cNvContentPartPr/>
                <p14:nvPr/>
              </p14:nvContentPartPr>
              <p14:xfrm>
                <a:off x="1252147" y="4137893"/>
                <a:ext cx="832320" cy="38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543EB2-34A7-DC38-768E-993F784E4E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43507" y="4128893"/>
                  <a:ext cx="849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2AAC8B-8E75-C3F8-8156-4A81A7883B21}"/>
                    </a:ext>
                  </a:extLst>
                </p14:cNvPr>
                <p14:cNvContentPartPr/>
                <p14:nvPr/>
              </p14:nvContentPartPr>
              <p14:xfrm>
                <a:off x="2285707" y="4160933"/>
                <a:ext cx="328680" cy="453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2AAC8B-8E75-C3F8-8156-4A81A7883B2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76707" y="4151933"/>
                  <a:ext cx="34632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94CB26-3B8D-9EEF-6412-C3D029DC32CD}"/>
              </a:ext>
            </a:extLst>
          </p:cNvPr>
          <p:cNvGrpSpPr/>
          <p:nvPr/>
        </p:nvGrpSpPr>
        <p:grpSpPr>
          <a:xfrm>
            <a:off x="2787907" y="3957893"/>
            <a:ext cx="3104280" cy="494280"/>
            <a:chOff x="2787907" y="3957893"/>
            <a:chExt cx="310428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9D6D1E-0634-2E5F-E9F4-F076799B0880}"/>
                    </a:ext>
                  </a:extLst>
                </p14:cNvPr>
                <p14:cNvContentPartPr/>
                <p14:nvPr/>
              </p14:nvContentPartPr>
              <p14:xfrm>
                <a:off x="2787907" y="4031333"/>
                <a:ext cx="1328400" cy="420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9D6D1E-0634-2E5F-E9F4-F076799B08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78907" y="4022333"/>
                  <a:ext cx="1346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0B7C95-EEDF-EBB2-C54D-E9ED6D9A6910}"/>
                    </a:ext>
                  </a:extLst>
                </p14:cNvPr>
                <p14:cNvContentPartPr/>
                <p14:nvPr/>
              </p14:nvContentPartPr>
              <p14:xfrm>
                <a:off x="3987067" y="4219613"/>
                <a:ext cx="187200" cy="29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0B7C95-EEDF-EBB2-C54D-E9ED6D9A69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78067" y="4210973"/>
                  <a:ext cx="204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7FB1BD-B2A4-876E-C53F-0AD98F9F18AD}"/>
                    </a:ext>
                  </a:extLst>
                </p14:cNvPr>
                <p14:cNvContentPartPr/>
                <p14:nvPr/>
              </p14:nvContentPartPr>
              <p14:xfrm>
                <a:off x="3501427" y="4172453"/>
                <a:ext cx="212760" cy="15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7FB1BD-B2A4-876E-C53F-0AD98F9F18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92787" y="4163453"/>
                  <a:ext cx="230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C5C72D-4026-3DC8-F357-8BECAF76C9F6}"/>
                    </a:ext>
                  </a:extLst>
                </p14:cNvPr>
                <p14:cNvContentPartPr/>
                <p14:nvPr/>
              </p14:nvContentPartPr>
              <p14:xfrm>
                <a:off x="4380187" y="3957893"/>
                <a:ext cx="1512000" cy="486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C5C72D-4026-3DC8-F357-8BECAF76C9F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71547" y="3948893"/>
                  <a:ext cx="15296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26AE0E-EB96-01B8-72A8-6690104A70CE}"/>
                    </a:ext>
                  </a:extLst>
                </p14:cNvPr>
                <p14:cNvContentPartPr/>
                <p14:nvPr/>
              </p14:nvContentPartPr>
              <p14:xfrm>
                <a:off x="4919827" y="4170293"/>
                <a:ext cx="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26AE0E-EB96-01B8-72A8-6690104A70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11187" y="41612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1FB79D-1E82-1EDE-ED7D-B98E8F85A4F8}"/>
                    </a:ext>
                  </a:extLst>
                </p14:cNvPr>
                <p14:cNvContentPartPr/>
                <p14:nvPr/>
              </p14:nvContentPartPr>
              <p14:xfrm>
                <a:off x="4392787" y="4171733"/>
                <a:ext cx="518760" cy="28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1FB79D-1E82-1EDE-ED7D-B98E8F85A4F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83787" y="4162733"/>
                  <a:ext cx="5364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26AE1E2-27D6-1DAD-2550-5A8CD3C558FF}"/>
                  </a:ext>
                </a:extLst>
              </p14:cNvPr>
              <p14:cNvContentPartPr/>
              <p14:nvPr/>
            </p14:nvContentPartPr>
            <p14:xfrm>
              <a:off x="6277027" y="4181453"/>
              <a:ext cx="999720" cy="177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26AE1E2-27D6-1DAD-2550-5A8CD3C558F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68387" y="4172453"/>
                <a:ext cx="10173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F45E973-585F-7779-7CBD-4CE259F0D636}"/>
                  </a:ext>
                </a:extLst>
              </p14:cNvPr>
              <p14:cNvContentPartPr/>
              <p14:nvPr/>
            </p14:nvContentPartPr>
            <p14:xfrm>
              <a:off x="7437307" y="3940973"/>
              <a:ext cx="1635120" cy="6267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F45E973-585F-7779-7CBD-4CE259F0D63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428307" y="3931973"/>
                <a:ext cx="16527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6818814-9A63-3805-9111-56FB21947667}"/>
                  </a:ext>
                </a:extLst>
              </p14:cNvPr>
              <p14:cNvContentPartPr/>
              <p14:nvPr/>
            </p14:nvContentPartPr>
            <p14:xfrm>
              <a:off x="5506267" y="2855933"/>
              <a:ext cx="2019960" cy="5259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6818814-9A63-3805-9111-56FB2194766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97627" y="2847293"/>
                <a:ext cx="203760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AC9864C-FA73-77AE-9721-3EA97EEF1B76}"/>
              </a:ext>
            </a:extLst>
          </p:cNvPr>
          <p:cNvGrpSpPr/>
          <p:nvPr/>
        </p:nvGrpSpPr>
        <p:grpSpPr>
          <a:xfrm>
            <a:off x="9148387" y="3192533"/>
            <a:ext cx="1811160" cy="1245240"/>
            <a:chOff x="9148387" y="3192533"/>
            <a:chExt cx="1811160" cy="12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51D490-845F-45E0-4A93-D880F75C714F}"/>
                    </a:ext>
                  </a:extLst>
                </p14:cNvPr>
                <p14:cNvContentPartPr/>
                <p14:nvPr/>
              </p14:nvContentPartPr>
              <p14:xfrm>
                <a:off x="9265387" y="4034933"/>
                <a:ext cx="653040" cy="320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51D490-845F-45E0-4A93-D880F75C71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56387" y="4026293"/>
                  <a:ext cx="670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BDE975-8078-5D41-BDF8-1D1490377B0E}"/>
                    </a:ext>
                  </a:extLst>
                </p14:cNvPr>
                <p14:cNvContentPartPr/>
                <p14:nvPr/>
              </p14:nvContentPartPr>
              <p14:xfrm>
                <a:off x="9762907" y="4124573"/>
                <a:ext cx="262080" cy="1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BDE975-8078-5D41-BDF8-1D1490377B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53907" y="4115573"/>
                  <a:ext cx="279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8B89B9-F562-F28C-35D4-C9B88FE77F93}"/>
                    </a:ext>
                  </a:extLst>
                </p14:cNvPr>
                <p14:cNvContentPartPr/>
                <p14:nvPr/>
              </p14:nvContentPartPr>
              <p14:xfrm>
                <a:off x="10037947" y="4000733"/>
                <a:ext cx="921600" cy="437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8B89B9-F562-F28C-35D4-C9B88FE77F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29307" y="3992093"/>
                  <a:ext cx="9392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FF2979-5AEA-AF47-84CC-9FEE7F762C95}"/>
                    </a:ext>
                  </a:extLst>
                </p14:cNvPr>
                <p14:cNvContentPartPr/>
                <p14:nvPr/>
              </p14:nvContentPartPr>
              <p14:xfrm>
                <a:off x="9148387" y="3192533"/>
                <a:ext cx="823680" cy="695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FF2979-5AEA-AF47-84CC-9FEE7F762C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39747" y="3183893"/>
                  <a:ext cx="841320" cy="71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23D85A3-3DC6-BA54-FBA6-891AECB8E85F}"/>
                  </a:ext>
                </a:extLst>
              </p14:cNvPr>
              <p14:cNvContentPartPr/>
              <p14:nvPr/>
            </p14:nvContentPartPr>
            <p14:xfrm>
              <a:off x="4827667" y="4915493"/>
              <a:ext cx="145800" cy="1641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23D85A3-3DC6-BA54-FBA6-891AECB8E85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18667" y="4906493"/>
                <a:ext cx="1634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0C58BC3-74A1-56CF-FAEF-152708951B38}"/>
              </a:ext>
            </a:extLst>
          </p:cNvPr>
          <p:cNvGrpSpPr/>
          <p:nvPr/>
        </p:nvGrpSpPr>
        <p:grpSpPr>
          <a:xfrm>
            <a:off x="351067" y="4664933"/>
            <a:ext cx="4523760" cy="572760"/>
            <a:chOff x="351067" y="4664933"/>
            <a:chExt cx="452376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8EAF08-49FA-BA21-F489-8D962C598CBD}"/>
                    </a:ext>
                  </a:extLst>
                </p14:cNvPr>
                <p14:cNvContentPartPr/>
                <p14:nvPr/>
              </p14:nvContentPartPr>
              <p14:xfrm>
                <a:off x="351067" y="4800653"/>
                <a:ext cx="943560" cy="437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8EAF08-49FA-BA21-F489-8D962C598C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2067" y="4792013"/>
                  <a:ext cx="961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2F12E4-2095-C3F5-3745-19456D6FA0E9}"/>
                    </a:ext>
                  </a:extLst>
                </p14:cNvPr>
                <p14:cNvContentPartPr/>
                <p14:nvPr/>
              </p14:nvContentPartPr>
              <p14:xfrm>
                <a:off x="997987" y="4917653"/>
                <a:ext cx="240840" cy="32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2F12E4-2095-C3F5-3745-19456D6FA0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347" y="4909013"/>
                  <a:ext cx="25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9807CD-BCFE-89A8-0519-DF4B57E2D845}"/>
                    </a:ext>
                  </a:extLst>
                </p14:cNvPr>
                <p14:cNvContentPartPr/>
                <p14:nvPr/>
              </p14:nvContentPartPr>
              <p14:xfrm>
                <a:off x="869107" y="4766093"/>
                <a:ext cx="360" cy="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9807CD-BCFE-89A8-0519-DF4B57E2D8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0467" y="47574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CD8C82-A939-39EC-745D-18BDE89E1421}"/>
                    </a:ext>
                  </a:extLst>
                </p14:cNvPr>
                <p14:cNvContentPartPr/>
                <p14:nvPr/>
              </p14:nvContentPartPr>
              <p14:xfrm>
                <a:off x="1574707" y="4679333"/>
                <a:ext cx="1449720" cy="436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CD8C82-A939-39EC-745D-18BDE89E14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66067" y="4670333"/>
                  <a:ext cx="1467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3F57BC-B4E2-98D5-1E50-77CA4323FE95}"/>
                    </a:ext>
                  </a:extLst>
                </p14:cNvPr>
                <p14:cNvContentPartPr/>
                <p14:nvPr/>
              </p14:nvContentPartPr>
              <p14:xfrm>
                <a:off x="2995627" y="4923053"/>
                <a:ext cx="223200" cy="183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3F57BC-B4E2-98D5-1E50-77CA4323FE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86627" y="4914413"/>
                  <a:ext cx="240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AE0A00D-CB26-D924-1599-FBE26872527F}"/>
                    </a:ext>
                  </a:extLst>
                </p14:cNvPr>
                <p14:cNvContentPartPr/>
                <p14:nvPr/>
              </p14:nvContentPartPr>
              <p14:xfrm>
                <a:off x="3488467" y="4888133"/>
                <a:ext cx="521280" cy="195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AE0A00D-CB26-D924-1599-FBE2687252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79467" y="4879493"/>
                  <a:ext cx="538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E9A7CB-F15C-9AE3-4421-4CB900EE1CE6}"/>
                    </a:ext>
                  </a:extLst>
                </p14:cNvPr>
                <p14:cNvContentPartPr/>
                <p14:nvPr/>
              </p14:nvContentPartPr>
              <p14:xfrm>
                <a:off x="4382707" y="4667453"/>
                <a:ext cx="492120" cy="453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E9A7CB-F15C-9AE3-4421-4CB900EE1C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3707" y="4658453"/>
                  <a:ext cx="5097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F85069C-B5B9-00DD-5621-1E3B343709E2}"/>
                    </a:ext>
                  </a:extLst>
                </p14:cNvPr>
                <p14:cNvContentPartPr/>
                <p14:nvPr/>
              </p14:nvContentPartPr>
              <p14:xfrm>
                <a:off x="4480627" y="4664933"/>
                <a:ext cx="59760" cy="237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F85069C-B5B9-00DD-5621-1E3B343709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71627" y="4656293"/>
                  <a:ext cx="7740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768364F-8520-845E-79F1-34B671AFE4B8}"/>
                  </a:ext>
                </a:extLst>
              </p14:cNvPr>
              <p14:cNvContentPartPr/>
              <p14:nvPr/>
            </p14:nvContentPartPr>
            <p14:xfrm>
              <a:off x="5240947" y="4929893"/>
              <a:ext cx="43560" cy="67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768364F-8520-845E-79F1-34B671AFE4B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232307" y="4921253"/>
                <a:ext cx="61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15ED73F-602A-1E9A-6FBF-2FE5659ECD4C}"/>
                  </a:ext>
                </a:extLst>
              </p14:cNvPr>
              <p14:cNvContentPartPr/>
              <p14:nvPr/>
            </p14:nvContentPartPr>
            <p14:xfrm>
              <a:off x="8339467" y="5677253"/>
              <a:ext cx="360" cy="230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15ED73F-602A-1E9A-6FBF-2FE5659ECD4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30467" y="5668253"/>
                <a:ext cx="18000" cy="40680"/>
              </a:xfrm>
              <a:prstGeom prst="rect">
                <a:avLst/>
              </a:prstGeom>
            </p:spPr>
          </p:pic>
        </mc:Fallback>
      </mc:AlternateContent>
      <p:pic>
        <p:nvPicPr>
          <p:cNvPr id="133" name="Picture 132">
            <a:extLst>
              <a:ext uri="{FF2B5EF4-FFF2-40B4-BE49-F238E27FC236}">
                <a16:creationId xmlns:a16="http://schemas.microsoft.com/office/drawing/2014/main" id="{DEB593C4-2DE6-8B43-1FAC-DACF371F648F}"/>
              </a:ext>
            </a:extLst>
      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7967967" y="4567733"/>
            <a:ext cx="3891730" cy="2290267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A8C528-1538-74B3-5CB9-E55905D63B88}"/>
              </a:ext>
            </a:extLst>
          </p:cNvPr>
          <p:cNvGrpSpPr/>
          <p:nvPr/>
        </p:nvGrpSpPr>
        <p:grpSpPr>
          <a:xfrm>
            <a:off x="5891827" y="4725053"/>
            <a:ext cx="1247040" cy="469080"/>
            <a:chOff x="5891827" y="4725053"/>
            <a:chExt cx="124704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FE3D0A-DEA4-E2F2-281B-1B5EE02AD91D}"/>
                    </a:ext>
                  </a:extLst>
                </p14:cNvPr>
                <p14:cNvContentPartPr/>
                <p14:nvPr/>
              </p14:nvContentPartPr>
              <p14:xfrm>
                <a:off x="5891827" y="4765013"/>
                <a:ext cx="188640" cy="305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FE3D0A-DEA4-E2F2-281B-1B5EE02AD9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2827" y="4756013"/>
                  <a:ext cx="206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C68EEA-0960-4B70-6CB6-4D48D036A34F}"/>
                    </a:ext>
                  </a:extLst>
                </p14:cNvPr>
                <p14:cNvContentPartPr/>
                <p14:nvPr/>
              </p14:nvContentPartPr>
              <p14:xfrm>
                <a:off x="6183787" y="4943213"/>
                <a:ext cx="215640" cy="100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C68EEA-0960-4B70-6CB6-4D48D036A3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74787" y="4934213"/>
                  <a:ext cx="233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3233FF-50F2-DBA9-056A-E45D28900422}"/>
                    </a:ext>
                  </a:extLst>
                </p14:cNvPr>
                <p14:cNvContentPartPr/>
                <p14:nvPr/>
              </p14:nvContentPartPr>
              <p14:xfrm>
                <a:off x="6251107" y="4887773"/>
                <a:ext cx="158400" cy="187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3233FF-50F2-DBA9-056A-E45D289004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2467" y="4879133"/>
                  <a:ext cx="176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1979C7A-9193-CDD6-187B-EC5E1FC80CB5}"/>
                    </a:ext>
                  </a:extLst>
                </p14:cNvPr>
                <p14:cNvContentPartPr/>
                <p14:nvPr/>
              </p14:nvContentPartPr>
              <p14:xfrm>
                <a:off x="6454147" y="4725053"/>
                <a:ext cx="662040" cy="469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1979C7A-9193-CDD6-187B-EC5E1FC80CB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45147" y="4716053"/>
                  <a:ext cx="6796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7C01D5B-1CB6-0BCB-F719-6A0ACD274270}"/>
                    </a:ext>
                  </a:extLst>
                </p14:cNvPr>
                <p14:cNvContentPartPr/>
                <p14:nvPr/>
              </p14:nvContentPartPr>
              <p14:xfrm>
                <a:off x="6903427" y="4813973"/>
                <a:ext cx="235440" cy="67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7C01D5B-1CB6-0BCB-F719-6A0ACD27427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94787" y="4805333"/>
                  <a:ext cx="2530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B86977C-22E4-0D77-70F8-4BDFAD9A9B89}"/>
              </a:ext>
            </a:extLst>
          </p:cNvPr>
          <p:cNvGrpSpPr/>
          <p:nvPr/>
        </p:nvGrpSpPr>
        <p:grpSpPr>
          <a:xfrm>
            <a:off x="270067" y="5405453"/>
            <a:ext cx="2355840" cy="430200"/>
            <a:chOff x="270067" y="5405453"/>
            <a:chExt cx="235584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88B5CD-8D75-5962-6475-479A59666D1B}"/>
                    </a:ext>
                  </a:extLst>
                </p14:cNvPr>
                <p14:cNvContentPartPr/>
                <p14:nvPr/>
              </p14:nvContentPartPr>
              <p14:xfrm>
                <a:off x="270067" y="5486453"/>
                <a:ext cx="181080" cy="297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88B5CD-8D75-5962-6475-479A59666D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1427" y="5477453"/>
                  <a:ext cx="198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3278E5-8C89-A25F-CFEF-22D23E5192ED}"/>
                    </a:ext>
                  </a:extLst>
                </p14:cNvPr>
                <p14:cNvContentPartPr/>
                <p14:nvPr/>
              </p14:nvContentPartPr>
              <p14:xfrm>
                <a:off x="666067" y="5614253"/>
                <a:ext cx="91080" cy="119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3278E5-8C89-A25F-CFEF-22D23E5192E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7067" y="5605613"/>
                  <a:ext cx="10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4755B2-651F-ADBD-A738-002BE6102FD6}"/>
                    </a:ext>
                  </a:extLst>
                </p14:cNvPr>
                <p14:cNvContentPartPr/>
                <p14:nvPr/>
              </p14:nvContentPartPr>
              <p14:xfrm>
                <a:off x="557347" y="5518133"/>
                <a:ext cx="129960" cy="28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4755B2-651F-ADBD-A738-002BE6102F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8707" y="5509493"/>
                  <a:ext cx="147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233992-41C0-7C91-AC28-90D916018E58}"/>
                    </a:ext>
                  </a:extLst>
                </p14:cNvPr>
                <p14:cNvContentPartPr/>
                <p14:nvPr/>
              </p14:nvContentPartPr>
              <p14:xfrm>
                <a:off x="744187" y="5460533"/>
                <a:ext cx="153720" cy="375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233992-41C0-7C91-AC28-90D916018E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5187" y="5451533"/>
                  <a:ext cx="1713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F6882BF-278A-C123-0257-382D3157AC01}"/>
                    </a:ext>
                  </a:extLst>
                </p14:cNvPr>
                <p14:cNvContentPartPr/>
                <p14:nvPr/>
              </p14:nvContentPartPr>
              <p14:xfrm>
                <a:off x="1121107" y="5493293"/>
                <a:ext cx="419040" cy="298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F6882BF-278A-C123-0257-382D3157AC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2467" y="5484653"/>
                  <a:ext cx="436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4F47D02-55E6-1067-9093-F89B10FB2EA6}"/>
                    </a:ext>
                  </a:extLst>
                </p14:cNvPr>
                <p14:cNvContentPartPr/>
                <p14:nvPr/>
              </p14:nvContentPartPr>
              <p14:xfrm>
                <a:off x="1115347" y="5503733"/>
                <a:ext cx="296280" cy="74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4F47D02-55E6-1067-9093-F89B10FB2E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6347" y="5494733"/>
                  <a:ext cx="313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C4903B-5C8E-E1CF-18E9-1AE6773635CF}"/>
                    </a:ext>
                  </a:extLst>
                </p14:cNvPr>
                <p14:cNvContentPartPr/>
                <p14:nvPr/>
              </p14:nvContentPartPr>
              <p14:xfrm>
                <a:off x="1803667" y="5405453"/>
                <a:ext cx="370800" cy="298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C4903B-5C8E-E1CF-18E9-1AE6773635C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94667" y="5396813"/>
                  <a:ext cx="388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E60DB8-8F9E-6791-99AD-ABC02ADE1C63}"/>
                    </a:ext>
                  </a:extLst>
                </p14:cNvPr>
                <p14:cNvContentPartPr/>
                <p14:nvPr/>
              </p14:nvContentPartPr>
              <p14:xfrm>
                <a:off x="2382907" y="5601653"/>
                <a:ext cx="243000" cy="117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E60DB8-8F9E-6791-99AD-ABC02ADE1C6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74267" y="5593013"/>
                  <a:ext cx="26064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43E64EC-2DE6-766B-2A58-0C900523AD2B}"/>
                  </a:ext>
                </a:extLst>
              </p14:cNvPr>
              <p14:cNvContentPartPr/>
              <p14:nvPr/>
            </p14:nvContentPartPr>
            <p14:xfrm>
              <a:off x="2900947" y="5361893"/>
              <a:ext cx="1305720" cy="537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43E64EC-2DE6-766B-2A58-0C900523AD2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891947" y="5352893"/>
                <a:ext cx="132336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D6995F-2EA9-D66A-F8FC-3FA5A8AC2522}"/>
              </a:ext>
            </a:extLst>
          </p:cNvPr>
          <p:cNvGrpSpPr/>
          <p:nvPr/>
        </p:nvGrpSpPr>
        <p:grpSpPr>
          <a:xfrm>
            <a:off x="4476667" y="5435333"/>
            <a:ext cx="1014480" cy="293760"/>
            <a:chOff x="4476667" y="5435333"/>
            <a:chExt cx="101448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AEB970-E22E-AEFB-9293-7115681268B7}"/>
                    </a:ext>
                  </a:extLst>
                </p14:cNvPr>
                <p14:cNvContentPartPr/>
                <p14:nvPr/>
              </p14:nvContentPartPr>
              <p14:xfrm>
                <a:off x="4476667" y="5526053"/>
                <a:ext cx="1014480" cy="203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AEB970-E22E-AEFB-9293-7115681268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67667" y="5517053"/>
                  <a:ext cx="1032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D5CEBE-1F1B-378E-56B8-12F61901FAB2}"/>
                    </a:ext>
                  </a:extLst>
                </p14:cNvPr>
                <p14:cNvContentPartPr/>
                <p14:nvPr/>
              </p14:nvContentPartPr>
              <p14:xfrm>
                <a:off x="5069227" y="5435333"/>
                <a:ext cx="65520" cy="52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D5CEBE-1F1B-378E-56B8-12F61901FAB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0587" y="5426693"/>
                  <a:ext cx="83160" cy="70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2A763A93-5453-4815-306A-8417D891DDA0}"/>
              </a:ext>
            </a:extLst>
          </p:cNvPr>
          <p:cNvSpPr txBox="1"/>
          <p:nvPr/>
        </p:nvSpPr>
        <p:spPr>
          <a:xfrm>
            <a:off x="5633270" y="6071249"/>
            <a:ext cx="2287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5.6 </a:t>
            </a:r>
            <a:r>
              <a:rPr lang="en-US" sz="1800" b="0" i="0" u="none" strike="noStrike" baseline="0" dirty="0">
                <a:latin typeface="RfprpmPtybvqVhtppnAdvP6975"/>
              </a:rPr>
              <a:t>The Bessel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function of order zero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9C0BE79-64AF-19D4-C4BC-5216B3D0BD76}"/>
                  </a:ext>
                </a:extLst>
              </p14:cNvPr>
              <p14:cNvContentPartPr/>
              <p14:nvPr/>
            </p14:nvContentPartPr>
            <p14:xfrm>
              <a:off x="5847547" y="5521013"/>
              <a:ext cx="899640" cy="593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9C0BE79-64AF-19D4-C4BC-5216B3D0BD7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838907" y="5512013"/>
                <a:ext cx="917280" cy="61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8CC1099-DA88-55F7-4100-5B8579FC6455}"/>
              </a:ext>
            </a:extLst>
          </p:cNvPr>
          <p:cNvGrpSpPr/>
          <p:nvPr/>
        </p:nvGrpSpPr>
        <p:grpSpPr>
          <a:xfrm>
            <a:off x="9895387" y="4713173"/>
            <a:ext cx="1440360" cy="821880"/>
            <a:chOff x="9895387" y="4713173"/>
            <a:chExt cx="1440360" cy="8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851D47-1240-2960-A1EF-C150FBA940E8}"/>
                    </a:ext>
                  </a:extLst>
                </p14:cNvPr>
                <p14:cNvContentPartPr/>
                <p14:nvPr/>
              </p14:nvContentPartPr>
              <p14:xfrm>
                <a:off x="9895387" y="4869413"/>
                <a:ext cx="159840" cy="271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851D47-1240-2960-A1EF-C150FBA940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86387" y="4860773"/>
                  <a:ext cx="177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5B9D763-EFEB-E845-5CEB-1C47F289233A}"/>
                    </a:ext>
                  </a:extLst>
                </p14:cNvPr>
                <p14:cNvContentPartPr/>
                <p14:nvPr/>
              </p14:nvContentPartPr>
              <p14:xfrm>
                <a:off x="10243147" y="5013773"/>
                <a:ext cx="165960" cy="32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5B9D763-EFEB-E845-5CEB-1C47F289233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34147" y="5005133"/>
                  <a:ext cx="183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3E4F39B-A60F-2C27-D71A-63E2FC5EF7E9}"/>
                    </a:ext>
                  </a:extLst>
                </p14:cNvPr>
                <p14:cNvContentPartPr/>
                <p14:nvPr/>
              </p14:nvContentPartPr>
              <p14:xfrm>
                <a:off x="10243147" y="5104853"/>
                <a:ext cx="184680" cy="25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3E4F39B-A60F-2C27-D71A-63E2FC5EF7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34147" y="5095853"/>
                  <a:ext cx="20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D6C528E-0D78-6B14-5661-AB28731D7840}"/>
                    </a:ext>
                  </a:extLst>
                </p14:cNvPr>
                <p14:cNvContentPartPr/>
                <p14:nvPr/>
              </p14:nvContentPartPr>
              <p14:xfrm>
                <a:off x="10829587" y="4713173"/>
                <a:ext cx="23400" cy="190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D6C528E-0D78-6B14-5661-AB28731D784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20947" y="4704173"/>
                  <a:ext cx="4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680405F-2A2C-90F7-B562-F2CE26E726C4}"/>
                    </a:ext>
                  </a:extLst>
                </p14:cNvPr>
                <p14:cNvContentPartPr/>
                <p14:nvPr/>
              </p14:nvContentPartPr>
              <p14:xfrm>
                <a:off x="10622947" y="4978493"/>
                <a:ext cx="712800" cy="34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680405F-2A2C-90F7-B562-F2CE26E726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14307" y="4969493"/>
                  <a:ext cx="730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2376B9C-186F-0EC6-5E4A-3720618AEA51}"/>
                    </a:ext>
                  </a:extLst>
                </p14:cNvPr>
                <p14:cNvContentPartPr/>
                <p14:nvPr/>
              </p14:nvContentPartPr>
              <p14:xfrm>
                <a:off x="10576147" y="5140493"/>
                <a:ext cx="742680" cy="394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2376B9C-186F-0EC6-5E4A-3720618AEA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67507" y="5131853"/>
                  <a:ext cx="7603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13FBC64-8ED4-F35C-80AC-280D513692D0}"/>
                    </a:ext>
                  </a:extLst>
                </p14:cNvPr>
                <p14:cNvContentPartPr/>
                <p14:nvPr/>
              </p14:nvContentPartPr>
              <p14:xfrm>
                <a:off x="10865587" y="5270813"/>
                <a:ext cx="144720" cy="191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13FBC64-8ED4-F35C-80AC-280D513692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56587" y="5261813"/>
                  <a:ext cx="162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A3373A7-F9AF-A906-C76B-1AA2AD4C92B0}"/>
                    </a:ext>
                  </a:extLst>
                </p14:cNvPr>
                <p14:cNvContentPartPr/>
                <p14:nvPr/>
              </p14:nvContentPartPr>
              <p14:xfrm>
                <a:off x="11151787" y="5296733"/>
                <a:ext cx="26640" cy="159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A3373A7-F9AF-A906-C76B-1AA2AD4C92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42787" y="5288093"/>
                  <a:ext cx="44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7B5B18-6FDE-84C4-BC8B-EED70265090D}"/>
                    </a:ext>
                  </a:extLst>
                </p14:cNvPr>
                <p14:cNvContentPartPr/>
                <p14:nvPr/>
              </p14:nvContentPartPr>
              <p14:xfrm>
                <a:off x="11054227" y="5278733"/>
                <a:ext cx="208080" cy="66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7B5B18-6FDE-84C4-BC8B-EED7026509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45587" y="5270093"/>
                  <a:ext cx="22572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959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90460-34BB-11D3-C186-8757CA890E65}"/>
                  </a:ext>
                </a:extLst>
              </p14:cNvPr>
              <p14:cNvContentPartPr/>
              <p14:nvPr/>
            </p14:nvContentPartPr>
            <p14:xfrm>
              <a:off x="1612556" y="1060725"/>
              <a:ext cx="2407320" cy="95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90460-34BB-11D3-C186-8757CA890E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3916" y="1051725"/>
                <a:ext cx="242496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EAE2D3-4458-C5C6-482D-D4BCC74842C1}"/>
                  </a:ext>
                </a:extLst>
              </p14:cNvPr>
              <p14:cNvContentPartPr/>
              <p14:nvPr/>
            </p14:nvContentPartPr>
            <p14:xfrm>
              <a:off x="3811076" y="1467525"/>
              <a:ext cx="540000" cy="14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EAE2D3-4458-C5C6-482D-D4BCC74842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5076" y="1431525"/>
                <a:ext cx="6116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A35693-EF14-094D-8DCF-9B91F740E890}"/>
                  </a:ext>
                </a:extLst>
              </p14:cNvPr>
              <p14:cNvContentPartPr/>
              <p14:nvPr/>
            </p14:nvContentPartPr>
            <p14:xfrm>
              <a:off x="1316276" y="1477245"/>
              <a:ext cx="503280" cy="14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A35693-EF14-094D-8DCF-9B91F740E8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0636" y="1441245"/>
                <a:ext cx="5749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F97960-FAF9-354C-0FAC-66BE23B71089}"/>
                  </a:ext>
                </a:extLst>
              </p14:cNvPr>
              <p14:cNvContentPartPr/>
              <p14:nvPr/>
            </p14:nvContentPartPr>
            <p14:xfrm>
              <a:off x="1885436" y="1499205"/>
              <a:ext cx="1971000" cy="11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F97960-FAF9-354C-0FAC-66BE23B710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1436" y="1391565"/>
                <a:ext cx="207864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EE08A29-A49E-C9CD-95EA-D72604119C53}"/>
              </a:ext>
            </a:extLst>
          </p:cNvPr>
          <p:cNvGrpSpPr/>
          <p:nvPr/>
        </p:nvGrpSpPr>
        <p:grpSpPr>
          <a:xfrm>
            <a:off x="2223476" y="1147125"/>
            <a:ext cx="1268280" cy="794880"/>
            <a:chOff x="2223476" y="1147125"/>
            <a:chExt cx="126828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25EDA3-1B63-C5C2-91F4-0843E42E4407}"/>
                    </a:ext>
                  </a:extLst>
                </p14:cNvPr>
                <p14:cNvContentPartPr/>
                <p14:nvPr/>
              </p14:nvContentPartPr>
              <p14:xfrm>
                <a:off x="2223476" y="1147125"/>
                <a:ext cx="221400" cy="39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25EDA3-1B63-C5C2-91F4-0843E42E44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7836" y="1111485"/>
                  <a:ext cx="2930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B3BF9D-40D1-8F1E-15D2-9CC5D69649DD}"/>
                    </a:ext>
                  </a:extLst>
                </p14:cNvPr>
                <p14:cNvContentPartPr/>
                <p14:nvPr/>
              </p14:nvContentPartPr>
              <p14:xfrm>
                <a:off x="2908556" y="1606125"/>
                <a:ext cx="166320" cy="335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B3BF9D-40D1-8F1E-15D2-9CC5D69649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2556" y="1570125"/>
                  <a:ext cx="237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95544F-3160-7FD5-98B5-213436068E4B}"/>
                    </a:ext>
                  </a:extLst>
                </p14:cNvPr>
                <p14:cNvContentPartPr/>
                <p14:nvPr/>
              </p14:nvContentPartPr>
              <p14:xfrm>
                <a:off x="3285476" y="1200045"/>
                <a:ext cx="206280" cy="30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95544F-3160-7FD5-98B5-213436068E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49836" y="1164405"/>
                  <a:ext cx="27792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69961E-8E50-945C-0DE4-7EE42017C660}"/>
              </a:ext>
            </a:extLst>
          </p:cNvPr>
          <p:cNvGrpSpPr/>
          <p:nvPr/>
        </p:nvGrpSpPr>
        <p:grpSpPr>
          <a:xfrm>
            <a:off x="5556356" y="546285"/>
            <a:ext cx="2174040" cy="673920"/>
            <a:chOff x="5556356" y="546285"/>
            <a:chExt cx="21740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539310-E54F-A15D-D888-E84BC4C89167}"/>
                    </a:ext>
                  </a:extLst>
                </p14:cNvPr>
                <p14:cNvContentPartPr/>
                <p14:nvPr/>
              </p14:nvContentPartPr>
              <p14:xfrm>
                <a:off x="5556356" y="779565"/>
                <a:ext cx="333000" cy="23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539310-E54F-A15D-D888-E84BC4C891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7356" y="770565"/>
                  <a:ext cx="350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003A94-1000-A00D-042C-E9B7C970793F}"/>
                    </a:ext>
                  </a:extLst>
                </p14:cNvPr>
                <p14:cNvContentPartPr/>
                <p14:nvPr/>
              </p14:nvContentPartPr>
              <p14:xfrm>
                <a:off x="5704676" y="778845"/>
                <a:ext cx="115560" cy="3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003A94-1000-A00D-042C-E9B7C97079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95676" y="769845"/>
                  <a:ext cx="133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A9DB36-D8F2-D95E-8BBC-3BA44F5AEA66}"/>
                    </a:ext>
                  </a:extLst>
                </p14:cNvPr>
                <p14:cNvContentPartPr/>
                <p14:nvPr/>
              </p14:nvContentPartPr>
              <p14:xfrm>
                <a:off x="6112556" y="546285"/>
                <a:ext cx="1617840" cy="673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A9DB36-D8F2-D95E-8BBC-3BA44F5AEA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3916" y="537285"/>
                  <a:ext cx="1635480" cy="69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18043F-1778-FC7E-1851-5A4A510E2AD7}"/>
                  </a:ext>
                </a:extLst>
              </p14:cNvPr>
              <p14:cNvContentPartPr/>
              <p14:nvPr/>
            </p14:nvContentPartPr>
            <p14:xfrm>
              <a:off x="7949636" y="872445"/>
              <a:ext cx="369720" cy="12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18043F-1778-FC7E-1851-5A4A510E2A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0996" y="863445"/>
                <a:ext cx="387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2B09956-F0B6-4A33-0842-92CDA24E0773}"/>
                  </a:ext>
                </a:extLst>
              </p14:cNvPr>
              <p14:cNvContentPartPr/>
              <p14:nvPr/>
            </p14:nvContentPartPr>
            <p14:xfrm>
              <a:off x="8078876" y="77164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2B09956-F0B6-4A33-0842-92CDA24E077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69876" y="7630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F55E4FF-140F-D343-0DE5-CC7B7677A06C}"/>
              </a:ext>
            </a:extLst>
          </p:cNvPr>
          <p:cNvGrpSpPr/>
          <p:nvPr/>
        </p:nvGrpSpPr>
        <p:grpSpPr>
          <a:xfrm>
            <a:off x="8566676" y="647085"/>
            <a:ext cx="2535120" cy="368280"/>
            <a:chOff x="8566676" y="647085"/>
            <a:chExt cx="253512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582CCD-7437-CE0F-085A-3A701F5DBC13}"/>
                    </a:ext>
                  </a:extLst>
                </p14:cNvPr>
                <p14:cNvContentPartPr/>
                <p14:nvPr/>
              </p14:nvContentPartPr>
              <p14:xfrm>
                <a:off x="8566676" y="647085"/>
                <a:ext cx="1310040" cy="36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582CCD-7437-CE0F-085A-3A701F5D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57676" y="638085"/>
                  <a:ext cx="1327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460FC0-384D-CE6A-4F0B-AB53438E171D}"/>
                    </a:ext>
                  </a:extLst>
                </p14:cNvPr>
                <p14:cNvContentPartPr/>
                <p14:nvPr/>
              </p14:nvContentPartPr>
              <p14:xfrm>
                <a:off x="9279476" y="771645"/>
                <a:ext cx="374040" cy="1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460FC0-384D-CE6A-4F0B-AB53438E17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70836" y="763005"/>
                  <a:ext cx="39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4719D4-9E03-7038-9555-C674B9BEB26D}"/>
                    </a:ext>
                  </a:extLst>
                </p14:cNvPr>
                <p14:cNvContentPartPr/>
                <p14:nvPr/>
              </p14:nvContentPartPr>
              <p14:xfrm>
                <a:off x="10076156" y="832125"/>
                <a:ext cx="431640" cy="16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4719D4-9E03-7038-9555-C674B9BEB2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7156" y="823125"/>
                  <a:ext cx="449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FC781D-3CD3-D2EA-A90D-A16D9F660130}"/>
                    </a:ext>
                  </a:extLst>
                </p14:cNvPr>
                <p14:cNvContentPartPr/>
                <p14:nvPr/>
              </p14:nvContentPartPr>
              <p14:xfrm>
                <a:off x="10216196" y="697125"/>
                <a:ext cx="57600" cy="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FC781D-3CD3-D2EA-A90D-A16D9F6601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07196" y="688125"/>
                  <a:ext cx="75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34B063-7F7C-8FCB-FD8B-A0E5D526234A}"/>
                    </a:ext>
                  </a:extLst>
                </p14:cNvPr>
                <p14:cNvContentPartPr/>
                <p14:nvPr/>
              </p14:nvContentPartPr>
              <p14:xfrm>
                <a:off x="10830716" y="855885"/>
                <a:ext cx="271080" cy="12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34B063-7F7C-8FCB-FD8B-A0E5D52623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21716" y="847245"/>
                  <a:ext cx="2887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59821-05FD-85F2-E9A0-0EB003FFD491}"/>
                  </a:ext>
                </a:extLst>
              </p14:cNvPr>
              <p14:cNvContentPartPr/>
              <p14:nvPr/>
            </p14:nvContentPartPr>
            <p14:xfrm>
              <a:off x="5569676" y="1377525"/>
              <a:ext cx="1860120" cy="359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59821-05FD-85F2-E9A0-0EB003FFD4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0676" y="1368885"/>
                <a:ext cx="187776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FBC9EC2-066D-D932-2996-A47F0CA20B32}"/>
              </a:ext>
            </a:extLst>
          </p:cNvPr>
          <p:cNvGrpSpPr/>
          <p:nvPr/>
        </p:nvGrpSpPr>
        <p:grpSpPr>
          <a:xfrm>
            <a:off x="7788356" y="1307685"/>
            <a:ext cx="2245320" cy="572760"/>
            <a:chOff x="7788356" y="1307685"/>
            <a:chExt cx="224532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52E745-6858-903F-130E-1E041EC057A0}"/>
                    </a:ext>
                  </a:extLst>
                </p14:cNvPr>
                <p14:cNvContentPartPr/>
                <p14:nvPr/>
              </p14:nvContentPartPr>
              <p14:xfrm>
                <a:off x="7788356" y="1374645"/>
                <a:ext cx="447840" cy="50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52E745-6858-903F-130E-1E041EC057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79716" y="1365645"/>
                  <a:ext cx="465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16480B-F21E-C843-0817-C87D0EF53049}"/>
                    </a:ext>
                  </a:extLst>
                </p14:cNvPr>
                <p14:cNvContentPartPr/>
                <p14:nvPr/>
              </p14:nvContentPartPr>
              <p14:xfrm>
                <a:off x="8465876" y="1307685"/>
                <a:ext cx="138600" cy="41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16480B-F21E-C843-0817-C87D0EF530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7236" y="1299045"/>
                  <a:ext cx="156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456B52-82E2-276F-D0D1-72ADCF1FFB5E}"/>
                    </a:ext>
                  </a:extLst>
                </p14:cNvPr>
                <p14:cNvContentPartPr/>
                <p14:nvPr/>
              </p14:nvContentPartPr>
              <p14:xfrm>
                <a:off x="8636876" y="1491285"/>
                <a:ext cx="117360" cy="158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456B52-82E2-276F-D0D1-72ADCF1FFB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7876" y="1482285"/>
                  <a:ext cx="135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6B6B50-8AF3-606C-0BF9-5C8FD9DD033A}"/>
                    </a:ext>
                  </a:extLst>
                </p14:cNvPr>
                <p14:cNvContentPartPr/>
                <p14:nvPr/>
              </p14:nvContentPartPr>
              <p14:xfrm>
                <a:off x="8854316" y="1599645"/>
                <a:ext cx="3960" cy="5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6B6B50-8AF3-606C-0BF9-5C8FD9DD03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45676" y="1590645"/>
                  <a:ext cx="21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FBE9D1-1BE8-36AF-C475-BD52ED83F695}"/>
                    </a:ext>
                  </a:extLst>
                </p14:cNvPr>
                <p14:cNvContentPartPr/>
                <p14:nvPr/>
              </p14:nvContentPartPr>
              <p14:xfrm>
                <a:off x="8938196" y="1504605"/>
                <a:ext cx="84600" cy="33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FBE9D1-1BE8-36AF-C475-BD52ED83F6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29556" y="1495605"/>
                  <a:ext cx="102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284F11-632F-98E5-AA6C-D30D038D054A}"/>
                    </a:ext>
                  </a:extLst>
                </p14:cNvPr>
                <p14:cNvContentPartPr/>
                <p14:nvPr/>
              </p14:nvContentPartPr>
              <p14:xfrm>
                <a:off x="9122876" y="1654005"/>
                <a:ext cx="7560" cy="3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284F11-632F-98E5-AA6C-D30D038D05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3876" y="1645005"/>
                  <a:ext cx="2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F6D8DD-4F92-FE17-EC7A-1D6C73FB414D}"/>
                    </a:ext>
                  </a:extLst>
                </p14:cNvPr>
                <p14:cNvContentPartPr/>
                <p14:nvPr/>
              </p14:nvContentPartPr>
              <p14:xfrm>
                <a:off x="9210356" y="1349085"/>
                <a:ext cx="97920" cy="39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F6D8DD-4F92-FE17-EC7A-1D6C73FB41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01716" y="1340445"/>
                  <a:ext cx="115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860F5F-3434-1FB0-E91D-8917C0D42D38}"/>
                    </a:ext>
                  </a:extLst>
                </p14:cNvPr>
                <p14:cNvContentPartPr/>
                <p14:nvPr/>
              </p14:nvContentPartPr>
              <p14:xfrm>
                <a:off x="9552356" y="1443405"/>
                <a:ext cx="28800" cy="25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860F5F-3434-1FB0-E91D-8917C0D42D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43356" y="1434765"/>
                  <a:ext cx="46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9F69D1-5BF3-63A7-BA58-04808D1144B8}"/>
                    </a:ext>
                  </a:extLst>
                </p14:cNvPr>
                <p14:cNvContentPartPr/>
                <p14:nvPr/>
              </p14:nvContentPartPr>
              <p14:xfrm>
                <a:off x="9662876" y="1407045"/>
                <a:ext cx="56520" cy="32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9F69D1-5BF3-63A7-BA58-04808D1144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3876" y="1398405"/>
                  <a:ext cx="741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AD9DCF-6759-8F58-85D6-6DBF086CCE23}"/>
                    </a:ext>
                  </a:extLst>
                </p14:cNvPr>
                <p14:cNvContentPartPr/>
                <p14:nvPr/>
              </p14:nvContentPartPr>
              <p14:xfrm>
                <a:off x="9572516" y="1592805"/>
                <a:ext cx="11052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AD9DCF-6759-8F58-85D6-6DBF086CCE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63876" y="1584165"/>
                  <a:ext cx="12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E61ADF-CF32-42D5-775A-F2291B3CBF98}"/>
                    </a:ext>
                  </a:extLst>
                </p14:cNvPr>
                <p14:cNvContentPartPr/>
                <p14:nvPr/>
              </p14:nvContentPartPr>
              <p14:xfrm>
                <a:off x="9818396" y="1390125"/>
                <a:ext cx="215280" cy="34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E61ADF-CF32-42D5-775A-F2291B3CBF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09756" y="1381125"/>
                  <a:ext cx="23292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6E7624-F14C-86FE-37BE-2A22474A4D95}"/>
              </a:ext>
            </a:extLst>
          </p:cNvPr>
          <p:cNvGrpSpPr/>
          <p:nvPr/>
        </p:nvGrpSpPr>
        <p:grpSpPr>
          <a:xfrm>
            <a:off x="10264436" y="1315245"/>
            <a:ext cx="1537560" cy="529560"/>
            <a:chOff x="10264436" y="1315245"/>
            <a:chExt cx="15375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8B3297-5F93-7EBC-3156-FC3004B7C299}"/>
                    </a:ext>
                  </a:extLst>
                </p14:cNvPr>
                <p14:cNvContentPartPr/>
                <p14:nvPr/>
              </p14:nvContentPartPr>
              <p14:xfrm>
                <a:off x="10264436" y="1315245"/>
                <a:ext cx="1537560" cy="529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8B3297-5F93-7EBC-3156-FC3004B7C2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55796" y="1306245"/>
                  <a:ext cx="15552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552D55-0EB1-085C-CAF8-FAFBC99EAB4F}"/>
                    </a:ext>
                  </a:extLst>
                </p14:cNvPr>
                <p14:cNvContentPartPr/>
                <p14:nvPr/>
              </p14:nvContentPartPr>
              <p14:xfrm>
                <a:off x="10597076" y="1365285"/>
                <a:ext cx="92520" cy="46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552D55-0EB1-085C-CAF8-FAFBC99EAB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88076" y="1356285"/>
                  <a:ext cx="1101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848DFE-0A4E-06A7-A397-1317D6E5671E}"/>
                  </a:ext>
                </a:extLst>
              </p14:cNvPr>
              <p14:cNvContentPartPr/>
              <p14:nvPr/>
            </p14:nvContentPartPr>
            <p14:xfrm>
              <a:off x="11850236" y="1681365"/>
              <a:ext cx="42840" cy="3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848DFE-0A4E-06A7-A397-1317D6E567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841596" y="1672725"/>
                <a:ext cx="604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E24403E-287D-3394-1558-B76BF3E377DF}"/>
              </a:ext>
            </a:extLst>
          </p:cNvPr>
          <p:cNvGrpSpPr/>
          <p:nvPr/>
        </p:nvGrpSpPr>
        <p:grpSpPr>
          <a:xfrm>
            <a:off x="4818356" y="568605"/>
            <a:ext cx="196200" cy="414000"/>
            <a:chOff x="4818356" y="568605"/>
            <a:chExt cx="1962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A9993C-4A1A-6A8A-60E7-29CB534A41A5}"/>
                    </a:ext>
                  </a:extLst>
                </p14:cNvPr>
                <p14:cNvContentPartPr/>
                <p14:nvPr/>
              </p14:nvContentPartPr>
              <p14:xfrm>
                <a:off x="4818356" y="663645"/>
                <a:ext cx="1548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A9993C-4A1A-6A8A-60E7-29CB534A41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09716" y="654645"/>
                  <a:ext cx="33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04B96F-CF32-11EC-D0D1-BB8F0557487A}"/>
                    </a:ext>
                  </a:extLst>
                </p14:cNvPr>
                <p14:cNvContentPartPr/>
                <p14:nvPr/>
              </p14:nvContentPartPr>
              <p14:xfrm>
                <a:off x="4877756" y="568605"/>
                <a:ext cx="136800" cy="41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04B96F-CF32-11EC-D0D1-BB8F055748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69116" y="559605"/>
                  <a:ext cx="15444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5FF6D9-88BA-EA51-AEE0-5C5BE5E6A245}"/>
              </a:ext>
            </a:extLst>
          </p:cNvPr>
          <p:cNvGrpSpPr/>
          <p:nvPr/>
        </p:nvGrpSpPr>
        <p:grpSpPr>
          <a:xfrm>
            <a:off x="1356956" y="2712405"/>
            <a:ext cx="1433520" cy="516600"/>
            <a:chOff x="1356956" y="2712405"/>
            <a:chExt cx="14335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B2EC87-CFA8-8EB8-DA6D-B1F01119DF7D}"/>
                    </a:ext>
                  </a:extLst>
                </p14:cNvPr>
                <p14:cNvContentPartPr/>
                <p14:nvPr/>
              </p14:nvContentPartPr>
              <p14:xfrm>
                <a:off x="1356956" y="2802405"/>
                <a:ext cx="169200" cy="29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B2EC87-CFA8-8EB8-DA6D-B1F01119DF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48316" y="2793765"/>
                  <a:ext cx="186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0BF3EE-A540-C063-B2C7-3B9DD260C678}"/>
                    </a:ext>
                  </a:extLst>
                </p14:cNvPr>
                <p14:cNvContentPartPr/>
                <p14:nvPr/>
              </p14:nvContentPartPr>
              <p14:xfrm>
                <a:off x="1542716" y="2712405"/>
                <a:ext cx="185040" cy="51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0BF3EE-A540-C063-B2C7-3B9DD260C6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34076" y="2703405"/>
                  <a:ext cx="2026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32C2D9-D474-5B87-8E0B-43D03E881094}"/>
                    </a:ext>
                  </a:extLst>
                </p14:cNvPr>
                <p14:cNvContentPartPr/>
                <p14:nvPr/>
              </p14:nvContentPartPr>
              <p14:xfrm>
                <a:off x="1974356" y="2737245"/>
                <a:ext cx="135000" cy="365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32C2D9-D474-5B87-8E0B-43D03E8810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5716" y="2728605"/>
                  <a:ext cx="152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68DE54-6CDE-3FBA-E635-E30A8207C266}"/>
                    </a:ext>
                  </a:extLst>
                </p14:cNvPr>
                <p14:cNvContentPartPr/>
                <p14:nvPr/>
              </p14:nvContentPartPr>
              <p14:xfrm>
                <a:off x="2139596" y="2893125"/>
                <a:ext cx="650880" cy="20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68DE54-6CDE-3FBA-E635-E30A8207C26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0956" y="2884125"/>
                  <a:ext cx="66852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2F253D-3A17-0654-C686-A127BAF939D2}"/>
              </a:ext>
            </a:extLst>
          </p:cNvPr>
          <p:cNvGrpSpPr/>
          <p:nvPr/>
        </p:nvGrpSpPr>
        <p:grpSpPr>
          <a:xfrm>
            <a:off x="3134636" y="2677845"/>
            <a:ext cx="1260720" cy="621360"/>
            <a:chOff x="3134636" y="2677845"/>
            <a:chExt cx="12607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4C6476-563B-2598-894D-E43EE6BA3798}"/>
                    </a:ext>
                  </a:extLst>
                </p14:cNvPr>
                <p14:cNvContentPartPr/>
                <p14:nvPr/>
              </p14:nvContentPartPr>
              <p14:xfrm>
                <a:off x="3134636" y="2677845"/>
                <a:ext cx="1260720" cy="621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4C6476-563B-2598-894D-E43EE6BA37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5636" y="2669205"/>
                  <a:ext cx="127836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F23ECE-24B5-F1E8-3C38-E15653CB737B}"/>
                    </a:ext>
                  </a:extLst>
                </p14:cNvPr>
                <p14:cNvContentPartPr/>
                <p14:nvPr/>
              </p14:nvContentPartPr>
              <p14:xfrm>
                <a:off x="3552236" y="2760285"/>
                <a:ext cx="6768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F23ECE-24B5-F1E8-3C38-E15653CB73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43596" y="2751285"/>
                  <a:ext cx="853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A7AF52-5807-0621-6B00-9296A936A3C2}"/>
              </a:ext>
            </a:extLst>
          </p:cNvPr>
          <p:cNvGrpSpPr/>
          <p:nvPr/>
        </p:nvGrpSpPr>
        <p:grpSpPr>
          <a:xfrm>
            <a:off x="4792436" y="2526645"/>
            <a:ext cx="2632680" cy="491040"/>
            <a:chOff x="4792436" y="2526645"/>
            <a:chExt cx="263268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EC7CEF-6763-3575-9BE0-9CCE07CD64AA}"/>
                    </a:ext>
                  </a:extLst>
                </p14:cNvPr>
                <p14:cNvContentPartPr/>
                <p14:nvPr/>
              </p14:nvContentPartPr>
              <p14:xfrm>
                <a:off x="4792796" y="2626005"/>
                <a:ext cx="428400" cy="391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EC7CEF-6763-3575-9BE0-9CCE07CD64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83796" y="2617005"/>
                  <a:ext cx="446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D3ED59-C8E6-BF81-8BF8-1A6BCFC6BC5D}"/>
                    </a:ext>
                  </a:extLst>
                </p14:cNvPr>
                <p14:cNvContentPartPr/>
                <p14:nvPr/>
              </p14:nvContentPartPr>
              <p14:xfrm>
                <a:off x="4792436" y="2681805"/>
                <a:ext cx="332640" cy="4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D3ED59-C8E6-BF81-8BF8-1A6BCFC6BC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83436" y="2673165"/>
                  <a:ext cx="350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99D456-6AAE-8268-2D53-8F6D0A65AA63}"/>
                    </a:ext>
                  </a:extLst>
                </p14:cNvPr>
                <p14:cNvContentPartPr/>
                <p14:nvPr/>
              </p14:nvContentPartPr>
              <p14:xfrm>
                <a:off x="5564996" y="2526645"/>
                <a:ext cx="1860120" cy="48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99D456-6AAE-8268-2D53-8F6D0A65AA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55996" y="2518005"/>
                  <a:ext cx="187776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F155327-4991-188A-B8EE-D31774AB0064}"/>
                  </a:ext>
                </a:extLst>
              </p14:cNvPr>
              <p14:cNvContentPartPr/>
              <p14:nvPr/>
            </p14:nvContentPartPr>
            <p14:xfrm>
              <a:off x="7751636" y="2438805"/>
              <a:ext cx="1317600" cy="46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F155327-4991-188A-B8EE-D31774AB00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42996" y="2430165"/>
                <a:ext cx="13352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DA8F88-E1D0-E236-BE51-B9F843617D40}"/>
                  </a:ext>
                </a:extLst>
              </p14:cNvPr>
              <p14:cNvContentPartPr/>
              <p14:nvPr/>
            </p14:nvContentPartPr>
            <p14:xfrm>
              <a:off x="4092956" y="3881325"/>
              <a:ext cx="1920960" cy="450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DA8F88-E1D0-E236-BE51-B9F843617D4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83956" y="3872685"/>
                <a:ext cx="19386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7526A4A-3EF6-C044-A891-58353EBE21C8}"/>
                  </a:ext>
                </a:extLst>
              </p14:cNvPr>
              <p14:cNvContentPartPr/>
              <p14:nvPr/>
            </p14:nvContentPartPr>
            <p14:xfrm>
              <a:off x="5738516" y="387664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7526A4A-3EF6-C044-A891-58353EBE21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9516" y="3868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1851188-4E91-649C-3102-0FC7E1339F69}"/>
                  </a:ext>
                </a:extLst>
              </p14:cNvPr>
              <p14:cNvContentPartPr/>
              <p14:nvPr/>
            </p14:nvContentPartPr>
            <p14:xfrm>
              <a:off x="6411716" y="3699165"/>
              <a:ext cx="973440" cy="483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1851188-4E91-649C-3102-0FC7E1339F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402716" y="3690525"/>
                <a:ext cx="99108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BE4819D-44AA-5E00-7CBC-82673BE46969}"/>
                  </a:ext>
                </a:extLst>
              </p14:cNvPr>
              <p14:cNvContentPartPr/>
              <p14:nvPr/>
            </p14:nvContentPartPr>
            <p14:xfrm>
              <a:off x="7037396" y="3883845"/>
              <a:ext cx="192960" cy="30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BE4819D-44AA-5E00-7CBC-82673BE4696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28396" y="3875205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0599678-46C6-3544-4625-BBDC8298BB92}"/>
                  </a:ext>
                </a:extLst>
              </p14:cNvPr>
              <p14:cNvContentPartPr/>
              <p14:nvPr/>
            </p14:nvContentPartPr>
            <p14:xfrm>
              <a:off x="6817796" y="3823005"/>
              <a:ext cx="56160" cy="1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0599678-46C6-3544-4625-BBDC8298BB9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09156" y="3814365"/>
                <a:ext cx="73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D221D00-DCEF-CFE9-CED0-9196D3A4C445}"/>
                  </a:ext>
                </a:extLst>
              </p14:cNvPr>
              <p14:cNvContentPartPr/>
              <p14:nvPr/>
            </p14:nvContentPartPr>
            <p14:xfrm>
              <a:off x="7678916" y="3680085"/>
              <a:ext cx="2045520" cy="513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D221D00-DCEF-CFE9-CED0-9196D3A4C44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670276" y="3671445"/>
                <a:ext cx="206316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BEE8399-8BFB-4536-D6C6-AC162451742B}"/>
                  </a:ext>
                </a:extLst>
              </p14:cNvPr>
              <p14:cNvContentPartPr/>
              <p14:nvPr/>
            </p14:nvContentPartPr>
            <p14:xfrm>
              <a:off x="8576396" y="3858645"/>
              <a:ext cx="48672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BEE8399-8BFB-4536-D6C6-AC162451742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567396" y="3849645"/>
                <a:ext cx="5043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216CBFF-3C5C-387D-705E-7EC3933A5E6F}"/>
              </a:ext>
            </a:extLst>
          </p:cNvPr>
          <p:cNvGrpSpPr/>
          <p:nvPr/>
        </p:nvGrpSpPr>
        <p:grpSpPr>
          <a:xfrm>
            <a:off x="614996" y="86565"/>
            <a:ext cx="1530000" cy="486000"/>
            <a:chOff x="614996" y="86565"/>
            <a:chExt cx="15300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99C660-A36D-CC01-0A39-863123032104}"/>
                    </a:ext>
                  </a:extLst>
                </p14:cNvPr>
                <p14:cNvContentPartPr/>
                <p14:nvPr/>
              </p14:nvContentPartPr>
              <p14:xfrm>
                <a:off x="1588436" y="31012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99C660-A36D-CC01-0A39-86312303210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79796" y="30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A5D254-42E7-E498-25DF-241BD6C80EBA}"/>
                    </a:ext>
                  </a:extLst>
                </p14:cNvPr>
                <p14:cNvContentPartPr/>
                <p14:nvPr/>
              </p14:nvContentPartPr>
              <p14:xfrm>
                <a:off x="614996" y="158205"/>
                <a:ext cx="216360" cy="405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A5D254-42E7-E498-25DF-241BD6C80E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5996" y="149565"/>
                  <a:ext cx="2340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887305-779A-7D3D-7450-BC4C5A3DFBF1}"/>
                    </a:ext>
                  </a:extLst>
                </p14:cNvPr>
                <p14:cNvContentPartPr/>
                <p14:nvPr/>
              </p14:nvContentPartPr>
              <p14:xfrm>
                <a:off x="788876" y="86565"/>
                <a:ext cx="1356120" cy="48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887305-779A-7D3D-7450-BC4C5A3DFB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0236" y="77925"/>
                  <a:ext cx="1373760" cy="50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E1A83CF-7B57-7F02-8C33-AE8633A48ABE}"/>
                  </a:ext>
                </a:extLst>
              </p14:cNvPr>
              <p14:cNvContentPartPr/>
              <p14:nvPr/>
            </p14:nvContentPartPr>
            <p14:xfrm>
              <a:off x="2446316" y="96285"/>
              <a:ext cx="1248480" cy="617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E1A83CF-7B57-7F02-8C33-AE8633A48AB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437316" y="87645"/>
                <a:ext cx="1266120" cy="63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1F5C688-7E12-44E6-860E-5A701CE994D4}"/>
              </a:ext>
            </a:extLst>
          </p:cNvPr>
          <p:cNvGrpSpPr/>
          <p:nvPr/>
        </p:nvGrpSpPr>
        <p:grpSpPr>
          <a:xfrm>
            <a:off x="1476476" y="3856845"/>
            <a:ext cx="2454120" cy="657360"/>
            <a:chOff x="1476476" y="3856845"/>
            <a:chExt cx="245412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5B5A24-E2A2-AA81-A145-ECFD15EF74EE}"/>
                    </a:ext>
                  </a:extLst>
                </p14:cNvPr>
                <p14:cNvContentPartPr/>
                <p14:nvPr/>
              </p14:nvContentPartPr>
              <p14:xfrm>
                <a:off x="1476476" y="4040445"/>
                <a:ext cx="207360" cy="270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5B5A24-E2A2-AA81-A145-ECFD15EF74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67476" y="4031805"/>
                  <a:ext cx="225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BEA3DD4-D19A-03E0-5712-AD2D948463D3}"/>
                    </a:ext>
                  </a:extLst>
                </p14:cNvPr>
                <p14:cNvContentPartPr/>
                <p14:nvPr/>
              </p14:nvContentPartPr>
              <p14:xfrm>
                <a:off x="1637756" y="3926685"/>
                <a:ext cx="153720" cy="58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BEA3DD4-D19A-03E0-5712-AD2D948463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9116" y="3918045"/>
                  <a:ext cx="1713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2219BF-6C1F-777C-D9B1-C2820FB6E9D9}"/>
                    </a:ext>
                  </a:extLst>
                </p14:cNvPr>
                <p14:cNvContentPartPr/>
                <p14:nvPr/>
              </p14:nvContentPartPr>
              <p14:xfrm>
                <a:off x="2126276" y="4068165"/>
                <a:ext cx="77040" cy="23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2219BF-6C1F-777C-D9B1-C2820FB6E9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17276" y="4059525"/>
                  <a:ext cx="94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8796D5-39E2-4971-32F1-3B51EB872CE2}"/>
                    </a:ext>
                  </a:extLst>
                </p14:cNvPr>
                <p14:cNvContentPartPr/>
                <p14:nvPr/>
              </p14:nvContentPartPr>
              <p14:xfrm>
                <a:off x="2095676" y="4085805"/>
                <a:ext cx="271080" cy="3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8796D5-39E2-4971-32F1-3B51EB872C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86676" y="4076805"/>
                  <a:ext cx="28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42AD7C-D3DE-2126-05DE-EE7989F7C91A}"/>
                    </a:ext>
                  </a:extLst>
                </p14:cNvPr>
                <p14:cNvContentPartPr/>
                <p14:nvPr/>
              </p14:nvContentPartPr>
              <p14:xfrm>
                <a:off x="2389076" y="3945765"/>
                <a:ext cx="617400" cy="40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42AD7C-D3DE-2126-05DE-EE7989F7C9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80076" y="3936765"/>
                  <a:ext cx="635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C8B3D2-D3B9-20A5-1234-1949487B4070}"/>
                    </a:ext>
                  </a:extLst>
                </p14:cNvPr>
                <p14:cNvContentPartPr/>
                <p14:nvPr/>
              </p14:nvContentPartPr>
              <p14:xfrm>
                <a:off x="3282236" y="3856845"/>
                <a:ext cx="548280" cy="41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C8B3D2-D3B9-20A5-1234-1949487B40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73236" y="3847845"/>
                  <a:ext cx="565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870D7E5-4A3D-F599-EFD0-D7A2F22D129D}"/>
                    </a:ext>
                  </a:extLst>
                </p14:cNvPr>
                <p14:cNvContentPartPr/>
                <p14:nvPr/>
              </p14:nvContentPartPr>
              <p14:xfrm>
                <a:off x="3360716" y="3981405"/>
                <a:ext cx="331560" cy="69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870D7E5-4A3D-F599-EFD0-D7A2F22D1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52076" y="3972405"/>
                  <a:ext cx="34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4ECF78-A1EE-6194-8B09-0B3077752091}"/>
                    </a:ext>
                  </a:extLst>
                </p14:cNvPr>
                <p14:cNvContentPartPr/>
                <p14:nvPr/>
              </p14:nvContentPartPr>
              <p14:xfrm>
                <a:off x="3757796" y="4133685"/>
                <a:ext cx="172800" cy="244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4ECF78-A1EE-6194-8B09-0B307775209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48796" y="4124685"/>
                  <a:ext cx="1904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09FBA30-F557-7F17-2F41-F460E684EEC4}"/>
              </a:ext>
            </a:extLst>
          </p:cNvPr>
          <p:cNvGrpSpPr/>
          <p:nvPr/>
        </p:nvGrpSpPr>
        <p:grpSpPr>
          <a:xfrm>
            <a:off x="1381076" y="4995165"/>
            <a:ext cx="3168000" cy="525600"/>
            <a:chOff x="1381076" y="4995165"/>
            <a:chExt cx="31680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A0DFE1-63A8-6CDD-B3F8-8E015D1E16BD}"/>
                    </a:ext>
                  </a:extLst>
                </p14:cNvPr>
                <p14:cNvContentPartPr/>
                <p14:nvPr/>
              </p14:nvContentPartPr>
              <p14:xfrm>
                <a:off x="1545596" y="5183445"/>
                <a:ext cx="10440" cy="271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A0DFE1-63A8-6CDD-B3F8-8E015D1E16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36956" y="5174445"/>
                  <a:ext cx="28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7A4981-237E-9951-6CA2-5AEED3A55D48}"/>
                    </a:ext>
                  </a:extLst>
                </p14:cNvPr>
                <p14:cNvContentPartPr/>
                <p14:nvPr/>
              </p14:nvContentPartPr>
              <p14:xfrm>
                <a:off x="1381076" y="5169765"/>
                <a:ext cx="249120" cy="20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7A4981-237E-9951-6CA2-5AEED3A55D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72436" y="5160765"/>
                  <a:ext cx="266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DFB44B-C7D4-CB84-534F-E09EF42BC6F2}"/>
                    </a:ext>
                  </a:extLst>
                </p14:cNvPr>
                <p14:cNvContentPartPr/>
                <p14:nvPr/>
              </p14:nvContentPartPr>
              <p14:xfrm>
                <a:off x="1586996" y="5059245"/>
                <a:ext cx="160200" cy="461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DFB44B-C7D4-CB84-534F-E09EF42BC6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78356" y="5050605"/>
                  <a:ext cx="1778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012C22-1BD2-D234-42C6-8DDCDC43D0CF}"/>
                    </a:ext>
                  </a:extLst>
                </p14:cNvPr>
                <p14:cNvContentPartPr/>
                <p14:nvPr/>
              </p14:nvContentPartPr>
              <p14:xfrm>
                <a:off x="2067596" y="4995165"/>
                <a:ext cx="2481480" cy="44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012C22-1BD2-D234-42C6-8DDCDC43D0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58956" y="4986165"/>
                  <a:ext cx="24991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3AB010-10DA-DBBF-2820-7ABA107CD5CE}"/>
                    </a:ext>
                  </a:extLst>
                </p14:cNvPr>
                <p14:cNvContentPartPr/>
                <p14:nvPr/>
              </p14:nvContentPartPr>
              <p14:xfrm>
                <a:off x="4175036" y="5062845"/>
                <a:ext cx="4320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3AB010-10DA-DBBF-2820-7ABA107CD5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66036" y="5054205"/>
                  <a:ext cx="60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CA63BB-FBF5-C733-0A9C-1FA570E15C04}"/>
                    </a:ext>
                  </a:extLst>
                </p14:cNvPr>
                <p14:cNvContentPartPr/>
                <p14:nvPr/>
              </p14:nvContentPartPr>
              <p14:xfrm>
                <a:off x="3905036" y="5100645"/>
                <a:ext cx="271800" cy="38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CA63BB-FBF5-C733-0A9C-1FA570E15C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96036" y="5092005"/>
                  <a:ext cx="289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DBB883-DC1A-39D3-3873-EC526C416526}"/>
                    </a:ext>
                  </a:extLst>
                </p14:cNvPr>
                <p14:cNvContentPartPr/>
                <p14:nvPr/>
              </p14:nvContentPartPr>
              <p14:xfrm>
                <a:off x="3319676" y="5058525"/>
                <a:ext cx="340560" cy="51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DBB883-DC1A-39D3-3873-EC526C4165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10676" y="5049885"/>
                  <a:ext cx="3582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3A01FCD-F1A2-0184-33FB-71893669E0EE}"/>
              </a:ext>
            </a:extLst>
          </p:cNvPr>
          <p:cNvGrpSpPr/>
          <p:nvPr/>
        </p:nvGrpSpPr>
        <p:grpSpPr>
          <a:xfrm>
            <a:off x="4993316" y="4939005"/>
            <a:ext cx="2246400" cy="555840"/>
            <a:chOff x="4993316" y="4939005"/>
            <a:chExt cx="224640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559192-EB97-5C4E-B5BA-B5258187A770}"/>
                    </a:ext>
                  </a:extLst>
                </p14:cNvPr>
                <p14:cNvContentPartPr/>
                <p14:nvPr/>
              </p14:nvContentPartPr>
              <p14:xfrm>
                <a:off x="4993316" y="5151765"/>
                <a:ext cx="166680" cy="22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559192-EB97-5C4E-B5BA-B5258187A7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84316" y="5143125"/>
                  <a:ext cx="184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9D5582-C56E-11AC-DDA5-19270C778BE8}"/>
                    </a:ext>
                  </a:extLst>
                </p14:cNvPr>
                <p14:cNvContentPartPr/>
                <p14:nvPr/>
              </p14:nvContentPartPr>
              <p14:xfrm>
                <a:off x="5245316" y="5407725"/>
                <a:ext cx="78480" cy="8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9D5582-C56E-11AC-DDA5-19270C778B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36676" y="5398725"/>
                  <a:ext cx="96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728F29-6BCF-6F5E-BBEF-27F2B9277A00}"/>
                    </a:ext>
                  </a:extLst>
                </p14:cNvPr>
                <p14:cNvContentPartPr/>
                <p14:nvPr/>
              </p14:nvContentPartPr>
              <p14:xfrm>
                <a:off x="5306516" y="5297925"/>
                <a:ext cx="31680" cy="1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728F29-6BCF-6F5E-BBEF-27F2B9277A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97876" y="5289285"/>
                  <a:ext cx="4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FC3D0C-92D7-05D7-0C27-7011F1E01414}"/>
                    </a:ext>
                  </a:extLst>
                </p14:cNvPr>
                <p14:cNvContentPartPr/>
                <p14:nvPr/>
              </p14:nvContentPartPr>
              <p14:xfrm>
                <a:off x="5777396" y="5174445"/>
                <a:ext cx="19548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FC3D0C-92D7-05D7-0C27-7011F1E014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68756" y="5165445"/>
                  <a:ext cx="21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D02693-5839-29CA-8B6C-E809717F286D}"/>
                    </a:ext>
                  </a:extLst>
                </p14:cNvPr>
                <p14:cNvContentPartPr/>
                <p14:nvPr/>
              </p14:nvContentPartPr>
              <p14:xfrm>
                <a:off x="5723756" y="5270565"/>
                <a:ext cx="240840" cy="2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D02693-5839-29CA-8B6C-E809717F28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15116" y="5261565"/>
                  <a:ext cx="25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189329-D523-004E-9DBC-DD0A27EEB9BA}"/>
                    </a:ext>
                  </a:extLst>
                </p14:cNvPr>
                <p14:cNvContentPartPr/>
                <p14:nvPr/>
              </p14:nvContentPartPr>
              <p14:xfrm>
                <a:off x="6159716" y="5100645"/>
                <a:ext cx="250200" cy="224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189329-D523-004E-9DBC-DD0A27EEB9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50716" y="5092005"/>
                  <a:ext cx="267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7EE7975-FB0B-9F06-45AE-304A52AE2C5D}"/>
                    </a:ext>
                  </a:extLst>
                </p14:cNvPr>
                <p14:cNvContentPartPr/>
                <p14:nvPr/>
              </p14:nvContentPartPr>
              <p14:xfrm>
                <a:off x="6716276" y="4939005"/>
                <a:ext cx="426240" cy="382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7EE7975-FB0B-9F06-45AE-304A52AE2C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07276" y="4930365"/>
                  <a:ext cx="443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730A60-6103-0731-7EC7-EAA92E9974E3}"/>
                    </a:ext>
                  </a:extLst>
                </p14:cNvPr>
                <p14:cNvContentPartPr/>
                <p14:nvPr/>
              </p14:nvContentPartPr>
              <p14:xfrm>
                <a:off x="6889076" y="5101365"/>
                <a:ext cx="350640" cy="2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730A60-6103-0731-7EC7-EAA92E9974E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80076" y="5092725"/>
                  <a:ext cx="3682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0890899-A407-F23A-1183-B2435446963F}"/>
                  </a:ext>
                </a:extLst>
              </p14:cNvPr>
              <p14:cNvContentPartPr/>
              <p14:nvPr/>
            </p14:nvContentPartPr>
            <p14:xfrm>
              <a:off x="7624556" y="4789605"/>
              <a:ext cx="1434960" cy="521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0890899-A407-F23A-1183-B2435446963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615916" y="4780965"/>
                <a:ext cx="145260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34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BAFD9-D926-95C0-3999-7EA2A1C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4" y="309000"/>
            <a:ext cx="5013913" cy="29506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A0FB05-35E5-6242-5DBE-83C02E98224E}"/>
                  </a:ext>
                </a:extLst>
              </p14:cNvPr>
              <p14:cNvContentPartPr/>
              <p14:nvPr/>
            </p14:nvContentPartPr>
            <p14:xfrm>
              <a:off x="6392227" y="213173"/>
              <a:ext cx="2052000" cy="59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A0FB05-35E5-6242-5DBE-83C02E9822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3227" y="204533"/>
                <a:ext cx="206964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E782DD7-9D37-D295-111A-3C70D1593514}"/>
              </a:ext>
            </a:extLst>
          </p:cNvPr>
          <p:cNvGrpSpPr/>
          <p:nvPr/>
        </p:nvGrpSpPr>
        <p:grpSpPr>
          <a:xfrm>
            <a:off x="8894227" y="45053"/>
            <a:ext cx="1847160" cy="563040"/>
            <a:chOff x="8894227" y="45053"/>
            <a:chExt cx="184716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45CE50-7579-FA57-A8DD-D9CEE9A67357}"/>
                    </a:ext>
                  </a:extLst>
                </p14:cNvPr>
                <p14:cNvContentPartPr/>
                <p14:nvPr/>
              </p14:nvContentPartPr>
              <p14:xfrm>
                <a:off x="8894227" y="45053"/>
                <a:ext cx="1847160" cy="563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45CE50-7579-FA57-A8DD-D9CEE9A67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5227" y="36413"/>
                  <a:ext cx="18648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5FB99D-2268-1BD0-1747-04937D7E885F}"/>
                    </a:ext>
                  </a:extLst>
                </p14:cNvPr>
                <p14:cNvContentPartPr/>
                <p14:nvPr/>
              </p14:nvContentPartPr>
              <p14:xfrm>
                <a:off x="10454827" y="280853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5FB99D-2268-1BD0-1747-04937D7E88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45827" y="2718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A40C5A-D5D4-3E03-40C2-5F5E92EE5DBA}"/>
                    </a:ext>
                  </a:extLst>
                </p14:cNvPr>
                <p14:cNvContentPartPr/>
                <p14:nvPr/>
              </p14:nvContentPartPr>
              <p14:xfrm>
                <a:off x="10183027" y="189773"/>
                <a:ext cx="336960" cy="6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A40C5A-D5D4-3E03-40C2-5F5E92EE5D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74387" y="180773"/>
                  <a:ext cx="35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22B418-DF99-E2B0-0620-626B4D599310}"/>
                    </a:ext>
                  </a:extLst>
                </p14:cNvPr>
                <p14:cNvContentPartPr/>
                <p14:nvPr/>
              </p14:nvContentPartPr>
              <p14:xfrm>
                <a:off x="10008067" y="245573"/>
                <a:ext cx="40680" cy="1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22B418-DF99-E2B0-0620-626B4D5993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99067" y="236933"/>
                  <a:ext cx="58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6969B1-3839-D10D-A302-27FA1320C698}"/>
              </a:ext>
            </a:extLst>
          </p:cNvPr>
          <p:cNvGrpSpPr/>
          <p:nvPr/>
        </p:nvGrpSpPr>
        <p:grpSpPr>
          <a:xfrm>
            <a:off x="6851227" y="922013"/>
            <a:ext cx="2787480" cy="527040"/>
            <a:chOff x="6851227" y="922013"/>
            <a:chExt cx="278748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64B3AB-BE7B-7BE7-ADDF-9631BECD33C8}"/>
                    </a:ext>
                  </a:extLst>
                </p14:cNvPr>
                <p14:cNvContentPartPr/>
                <p14:nvPr/>
              </p14:nvContentPartPr>
              <p14:xfrm>
                <a:off x="6851227" y="1018133"/>
                <a:ext cx="136800" cy="415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64B3AB-BE7B-7BE7-ADDF-9631BECD33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42587" y="1009133"/>
                  <a:ext cx="1544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50AEB9-367A-7C9C-617F-A07CD2710945}"/>
                    </a:ext>
                  </a:extLst>
                </p14:cNvPr>
                <p14:cNvContentPartPr/>
                <p14:nvPr/>
              </p14:nvContentPartPr>
              <p14:xfrm>
                <a:off x="7080187" y="1323053"/>
                <a:ext cx="107280" cy="97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50AEB9-367A-7C9C-617F-A07CD27109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71547" y="1314053"/>
                  <a:ext cx="12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EC162B-6762-057F-2DBA-D6E77A8A6BBC}"/>
                    </a:ext>
                  </a:extLst>
                </p14:cNvPr>
                <p14:cNvContentPartPr/>
                <p14:nvPr/>
              </p14:nvContentPartPr>
              <p14:xfrm>
                <a:off x="7377907" y="922013"/>
                <a:ext cx="136440" cy="446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EC162B-6762-057F-2DBA-D6E77A8A6B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69267" y="913373"/>
                  <a:ext cx="1540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528DE2-5713-4FFD-5050-1938B3B66F91}"/>
                    </a:ext>
                  </a:extLst>
                </p14:cNvPr>
                <p14:cNvContentPartPr/>
                <p14:nvPr/>
              </p14:nvContentPartPr>
              <p14:xfrm>
                <a:off x="7677427" y="964493"/>
                <a:ext cx="192600" cy="40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528DE2-5713-4FFD-5050-1938B3B66F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68787" y="955853"/>
                  <a:ext cx="2102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5187C6-F9DE-49F7-4653-8C2F8996A1C3}"/>
                    </a:ext>
                  </a:extLst>
                </p14:cNvPr>
                <p14:cNvContentPartPr/>
                <p14:nvPr/>
              </p14:nvContentPartPr>
              <p14:xfrm>
                <a:off x="7985947" y="1188053"/>
                <a:ext cx="187560" cy="166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5187C6-F9DE-49F7-4653-8C2F8996A1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77307" y="1179053"/>
                  <a:ext cx="205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8F170A-B331-36E5-93C1-DA88561B5FB0}"/>
                    </a:ext>
                  </a:extLst>
                </p14:cNvPr>
                <p14:cNvContentPartPr/>
                <p14:nvPr/>
              </p14:nvContentPartPr>
              <p14:xfrm>
                <a:off x="8233267" y="947933"/>
                <a:ext cx="132840" cy="501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8F170A-B331-36E5-93C1-DA88561B5F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24267" y="938933"/>
                  <a:ext cx="1504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108A1C-AA88-39D5-EE9A-AD25F4B53AAD}"/>
                    </a:ext>
                  </a:extLst>
                </p14:cNvPr>
                <p14:cNvContentPartPr/>
                <p14:nvPr/>
              </p14:nvContentPartPr>
              <p14:xfrm>
                <a:off x="8827627" y="1143773"/>
                <a:ext cx="222120" cy="3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108A1C-AA88-39D5-EE9A-AD25F4B53A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18987" y="1135133"/>
                  <a:ext cx="239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2B058E-962A-107F-C21D-B720C2FD62DF}"/>
                    </a:ext>
                  </a:extLst>
                </p14:cNvPr>
                <p14:cNvContentPartPr/>
                <p14:nvPr/>
              </p14:nvContentPartPr>
              <p14:xfrm>
                <a:off x="8805667" y="1249613"/>
                <a:ext cx="275400" cy="2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2B058E-962A-107F-C21D-B720C2FD62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97027" y="1240973"/>
                  <a:ext cx="29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FDA11D-FEAA-78DD-4569-87365AF8ED5F}"/>
                    </a:ext>
                  </a:extLst>
                </p14:cNvPr>
                <p14:cNvContentPartPr/>
                <p14:nvPr/>
              </p14:nvContentPartPr>
              <p14:xfrm>
                <a:off x="9288427" y="1063133"/>
                <a:ext cx="350280" cy="327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FDA11D-FEAA-78DD-4569-87365AF8ED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79427" y="1054133"/>
                  <a:ext cx="3679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E64588-1C43-3D9D-175A-5EFA74EB26DB}"/>
                  </a:ext>
                </a:extLst>
              </p14:cNvPr>
              <p14:cNvContentPartPr/>
              <p14:nvPr/>
            </p14:nvContentPartPr>
            <p14:xfrm>
              <a:off x="7673467" y="1980053"/>
              <a:ext cx="212760" cy="479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E64588-1C43-3D9D-175A-5EFA74EB26D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64827" y="1971413"/>
                <a:ext cx="2304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7F99DD3-B713-AC8E-9FAB-D799EC1D7577}"/>
                  </a:ext>
                </a:extLst>
              </p14:cNvPr>
              <p14:cNvContentPartPr/>
              <p14:nvPr/>
            </p14:nvContentPartPr>
            <p14:xfrm>
              <a:off x="8008267" y="2208653"/>
              <a:ext cx="216000" cy="191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7F99DD3-B713-AC8E-9FAB-D799EC1D75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99267" y="2199653"/>
                <a:ext cx="233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B580B5A-D595-3B2F-5D61-2868C9D25FB3}"/>
                  </a:ext>
                </a:extLst>
              </p14:cNvPr>
              <p14:cNvContentPartPr/>
              <p14:nvPr/>
            </p14:nvContentPartPr>
            <p14:xfrm>
              <a:off x="8626387" y="2158973"/>
              <a:ext cx="197280" cy="24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B580B5A-D595-3B2F-5D61-2868C9D25FB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17387" y="2149973"/>
                <a:ext cx="214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AAF49A-07FE-A165-C938-0F5E886970F1}"/>
                  </a:ext>
                </a:extLst>
              </p14:cNvPr>
              <p14:cNvContentPartPr/>
              <p14:nvPr/>
            </p14:nvContentPartPr>
            <p14:xfrm>
              <a:off x="8554027" y="2250053"/>
              <a:ext cx="261720" cy="27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AAF49A-07FE-A165-C938-0F5E886970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45027" y="2241053"/>
                <a:ext cx="2793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15CBF56-07AC-EF55-79B6-99A34EF1F59F}"/>
              </a:ext>
            </a:extLst>
          </p:cNvPr>
          <p:cNvGrpSpPr/>
          <p:nvPr/>
        </p:nvGrpSpPr>
        <p:grpSpPr>
          <a:xfrm>
            <a:off x="9199147" y="1967093"/>
            <a:ext cx="886680" cy="418680"/>
            <a:chOff x="9199147" y="1967093"/>
            <a:chExt cx="88668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9942EA-C7FD-1102-BAC9-A049E913B50C}"/>
                    </a:ext>
                  </a:extLst>
                </p14:cNvPr>
                <p14:cNvContentPartPr/>
                <p14:nvPr/>
              </p14:nvContentPartPr>
              <p14:xfrm>
                <a:off x="9199147" y="2014613"/>
                <a:ext cx="210240" cy="371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9942EA-C7FD-1102-BAC9-A049E913B5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90507" y="2005973"/>
                  <a:ext cx="227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B3C3F7-A9BA-F19D-9D2E-71AE62F70347}"/>
                    </a:ext>
                  </a:extLst>
                </p14:cNvPr>
                <p14:cNvContentPartPr/>
                <p14:nvPr/>
              </p14:nvContentPartPr>
              <p14:xfrm>
                <a:off x="9586147" y="2317733"/>
                <a:ext cx="54000" cy="65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B3C3F7-A9BA-F19D-9D2E-71AE62F703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77147" y="2309093"/>
                  <a:ext cx="71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5BC368-BAD9-94FC-FDEC-616EC48C05B7}"/>
                    </a:ext>
                  </a:extLst>
                </p14:cNvPr>
                <p14:cNvContentPartPr/>
                <p14:nvPr/>
              </p14:nvContentPartPr>
              <p14:xfrm>
                <a:off x="9968467" y="1967093"/>
                <a:ext cx="28800" cy="383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5BC368-BAD9-94FC-FDEC-616EC48C05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59827" y="1958093"/>
                  <a:ext cx="464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814076-8ECB-06ED-B04E-76F3BA0684EE}"/>
                    </a:ext>
                  </a:extLst>
                </p14:cNvPr>
                <p14:cNvContentPartPr/>
                <p14:nvPr/>
              </p14:nvContentPartPr>
              <p14:xfrm>
                <a:off x="9852907" y="1977173"/>
                <a:ext cx="232920" cy="227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814076-8ECB-06ED-B04E-76F3BA0684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43907" y="1968533"/>
                  <a:ext cx="25056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E556506-2A82-B382-9409-06E5E2E62BBD}"/>
                  </a:ext>
                </a:extLst>
              </p14:cNvPr>
              <p14:cNvContentPartPr/>
              <p14:nvPr/>
            </p14:nvContentPartPr>
            <p14:xfrm>
              <a:off x="2392987" y="438893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E556506-2A82-B382-9409-06E5E2E62B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83987" y="4302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081B0-3DDA-01D4-C54C-BB3695FB870F}"/>
              </a:ext>
            </a:extLst>
          </p:cNvPr>
          <p:cNvGrpSpPr/>
          <p:nvPr/>
        </p:nvGrpSpPr>
        <p:grpSpPr>
          <a:xfrm>
            <a:off x="1248907" y="1176893"/>
            <a:ext cx="1031040" cy="972000"/>
            <a:chOff x="1248907" y="1176893"/>
            <a:chExt cx="1031040" cy="9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E696C0-90B9-BE51-6984-CF2B718277B1}"/>
                    </a:ext>
                  </a:extLst>
                </p14:cNvPr>
                <p14:cNvContentPartPr/>
                <p14:nvPr/>
              </p14:nvContentPartPr>
              <p14:xfrm>
                <a:off x="1285627" y="2085173"/>
                <a:ext cx="19440" cy="6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E696C0-90B9-BE51-6984-CF2B718277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76987" y="2076173"/>
                  <a:ext cx="37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FAD786-2CDA-D728-7583-C5A53EB45BE7}"/>
                    </a:ext>
                  </a:extLst>
                </p14:cNvPr>
                <p14:cNvContentPartPr/>
                <p14:nvPr/>
              </p14:nvContentPartPr>
              <p14:xfrm>
                <a:off x="1316587" y="1590533"/>
                <a:ext cx="335520" cy="403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FAD786-2CDA-D728-7583-C5A53EB45B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07947" y="1581893"/>
                  <a:ext cx="3531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AED2FB-3076-76B7-3BDF-C8D5F8FF0CB3}"/>
                    </a:ext>
                  </a:extLst>
                </p14:cNvPr>
                <p14:cNvContentPartPr/>
                <p14:nvPr/>
              </p14:nvContentPartPr>
              <p14:xfrm>
                <a:off x="1248907" y="1823453"/>
                <a:ext cx="203760" cy="182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AED2FB-3076-76B7-3BDF-C8D5F8FF0C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39907" y="1814813"/>
                  <a:ext cx="221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D3434B-46F7-A711-86FD-B8A0B59EC264}"/>
                    </a:ext>
                  </a:extLst>
                </p14:cNvPr>
                <p14:cNvContentPartPr/>
                <p14:nvPr/>
              </p14:nvContentPartPr>
              <p14:xfrm>
                <a:off x="1694587" y="1374173"/>
                <a:ext cx="191880" cy="254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D3434B-46F7-A711-86FD-B8A0B59EC2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85587" y="1365173"/>
                  <a:ext cx="209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12EEA0-3217-81EF-651D-F6E49BCA2167}"/>
                    </a:ext>
                  </a:extLst>
                </p14:cNvPr>
                <p14:cNvContentPartPr/>
                <p14:nvPr/>
              </p14:nvContentPartPr>
              <p14:xfrm>
                <a:off x="1959547" y="1493333"/>
                <a:ext cx="29880" cy="6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12EEA0-3217-81EF-651D-F6E49BCA21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50907" y="1484333"/>
                  <a:ext cx="47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59580A-47CA-8390-6961-8F2F226F3B4C}"/>
                    </a:ext>
                  </a:extLst>
                </p14:cNvPr>
                <p14:cNvContentPartPr/>
                <p14:nvPr/>
              </p14:nvContentPartPr>
              <p14:xfrm>
                <a:off x="2127307" y="1234853"/>
                <a:ext cx="66960" cy="209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59580A-47CA-8390-6961-8F2F226F3B4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18307" y="1225853"/>
                  <a:ext cx="84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D064A8-3960-7022-3B2A-DDEF873B4210}"/>
                    </a:ext>
                  </a:extLst>
                </p14:cNvPr>
                <p14:cNvContentPartPr/>
                <p14:nvPr/>
              </p14:nvContentPartPr>
              <p14:xfrm>
                <a:off x="2063947" y="1176893"/>
                <a:ext cx="216000" cy="199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D064A8-3960-7022-3B2A-DDEF873B42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54947" y="1168253"/>
                  <a:ext cx="2336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BCAC9B-7297-A69E-D0B0-38CD9FC328A4}"/>
              </a:ext>
            </a:extLst>
          </p:cNvPr>
          <p:cNvGrpSpPr/>
          <p:nvPr/>
        </p:nvGrpSpPr>
        <p:grpSpPr>
          <a:xfrm>
            <a:off x="7483387" y="3068333"/>
            <a:ext cx="761040" cy="726840"/>
            <a:chOff x="7483387" y="3068333"/>
            <a:chExt cx="76104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713EAD-E92D-CC9B-0B5F-97031A3FDB33}"/>
                    </a:ext>
                  </a:extLst>
                </p14:cNvPr>
                <p14:cNvContentPartPr/>
                <p14:nvPr/>
              </p14:nvContentPartPr>
              <p14:xfrm>
                <a:off x="7821787" y="3068333"/>
                <a:ext cx="203760" cy="125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713EAD-E92D-CC9B-0B5F-97031A3FDB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2787" y="3059693"/>
                  <a:ext cx="221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085429-C397-47F0-135D-9EA79639B966}"/>
                    </a:ext>
                  </a:extLst>
                </p14:cNvPr>
                <p14:cNvContentPartPr/>
                <p14:nvPr/>
              </p14:nvContentPartPr>
              <p14:xfrm>
                <a:off x="7605067" y="3289013"/>
                <a:ext cx="616320" cy="43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085429-C397-47F0-135D-9EA79639B9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96067" y="3280373"/>
                  <a:ext cx="633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934BF4-62BF-5F06-AC58-77BE7609A21B}"/>
                    </a:ext>
                  </a:extLst>
                </p14:cNvPr>
                <p14:cNvContentPartPr/>
                <p14:nvPr/>
              </p14:nvContentPartPr>
              <p14:xfrm>
                <a:off x="7483387" y="3443093"/>
                <a:ext cx="761040" cy="347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934BF4-62BF-5F06-AC58-77BE7609A2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74387" y="3434453"/>
                  <a:ext cx="778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30D5A4-2664-0383-907C-5C3457025708}"/>
                    </a:ext>
                  </a:extLst>
                </p14:cNvPr>
                <p14:cNvContentPartPr/>
                <p14:nvPr/>
              </p14:nvContentPartPr>
              <p14:xfrm>
                <a:off x="7829707" y="3569093"/>
                <a:ext cx="142920" cy="226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30D5A4-2664-0383-907C-5C34570257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21067" y="3560093"/>
                  <a:ext cx="160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AC95EA-1273-7283-1253-47510FC73DCF}"/>
                    </a:ext>
                  </a:extLst>
                </p14:cNvPr>
                <p14:cNvContentPartPr/>
                <p14:nvPr/>
              </p14:nvContentPartPr>
              <p14:xfrm>
                <a:off x="8066947" y="3652613"/>
                <a:ext cx="44640" cy="126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AC95EA-1273-7283-1253-47510FC73D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57947" y="3643613"/>
                  <a:ext cx="62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C39E5A-2603-FF93-51C9-C88E01699C90}"/>
                    </a:ext>
                  </a:extLst>
                </p14:cNvPr>
                <p14:cNvContentPartPr/>
                <p14:nvPr/>
              </p14:nvContentPartPr>
              <p14:xfrm>
                <a:off x="7989187" y="3579173"/>
                <a:ext cx="231120" cy="91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C39E5A-2603-FF93-51C9-C88E01699C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80547" y="3570533"/>
                  <a:ext cx="2487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F1ED92-B761-DCC2-BB30-7C984484FDC1}"/>
              </a:ext>
            </a:extLst>
          </p:cNvPr>
          <p:cNvGrpSpPr/>
          <p:nvPr/>
        </p:nvGrpSpPr>
        <p:grpSpPr>
          <a:xfrm>
            <a:off x="8782627" y="3168413"/>
            <a:ext cx="1159200" cy="350280"/>
            <a:chOff x="8782627" y="3168413"/>
            <a:chExt cx="115920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BA7F10-6712-272D-1EE3-837398C0FDA8}"/>
                    </a:ext>
                  </a:extLst>
                </p14:cNvPr>
                <p14:cNvContentPartPr/>
                <p14:nvPr/>
              </p14:nvContentPartPr>
              <p14:xfrm>
                <a:off x="8782627" y="3270653"/>
                <a:ext cx="284040" cy="4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BA7F10-6712-272D-1EE3-837398C0FD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73627" y="3262013"/>
                  <a:ext cx="301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FF3B35-4389-3342-E8F8-9E70EC6A7A0C}"/>
                    </a:ext>
                  </a:extLst>
                </p14:cNvPr>
                <p14:cNvContentPartPr/>
                <p14:nvPr/>
              </p14:nvContentPartPr>
              <p14:xfrm>
                <a:off x="8823307" y="3379733"/>
                <a:ext cx="204840" cy="77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FF3B35-4389-3342-E8F8-9E70EC6A7A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4667" y="3371093"/>
                  <a:ext cx="222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D41444-F487-4BFD-F6C6-B42EA431B433}"/>
                    </a:ext>
                  </a:extLst>
                </p14:cNvPr>
                <p14:cNvContentPartPr/>
                <p14:nvPr/>
              </p14:nvContentPartPr>
              <p14:xfrm>
                <a:off x="9289867" y="3211973"/>
                <a:ext cx="140400" cy="252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D41444-F487-4BFD-F6C6-B42EA431B4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80867" y="3203333"/>
                  <a:ext cx="158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E24882-93B4-9FA4-B305-FC7A380D954B}"/>
                    </a:ext>
                  </a:extLst>
                </p14:cNvPr>
                <p14:cNvContentPartPr/>
                <p14:nvPr/>
              </p14:nvContentPartPr>
              <p14:xfrm>
                <a:off x="9574627" y="3415373"/>
                <a:ext cx="10440" cy="52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E24882-93B4-9FA4-B305-FC7A380D954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65627" y="3406373"/>
                  <a:ext cx="2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FFEEBD-9466-A080-DA58-9C18EEF2C3EF}"/>
                    </a:ext>
                  </a:extLst>
                </p14:cNvPr>
                <p14:cNvContentPartPr/>
                <p14:nvPr/>
              </p14:nvContentPartPr>
              <p14:xfrm>
                <a:off x="9752107" y="3174533"/>
                <a:ext cx="33480" cy="344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FFEEBD-9466-A080-DA58-9C18EEF2C3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43107" y="3165533"/>
                  <a:ext cx="51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F717C4-D957-C270-1A1F-2AF75E8E8C60}"/>
                    </a:ext>
                  </a:extLst>
                </p14:cNvPr>
                <p14:cNvContentPartPr/>
                <p14:nvPr/>
              </p14:nvContentPartPr>
              <p14:xfrm>
                <a:off x="9640147" y="3168413"/>
                <a:ext cx="301680" cy="20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F717C4-D957-C270-1A1F-2AF75E8E8C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31147" y="3159773"/>
                  <a:ext cx="3193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654E8A-496B-DB86-79FD-EAD25F84AFB7}"/>
              </a:ext>
            </a:extLst>
          </p:cNvPr>
          <p:cNvGrpSpPr/>
          <p:nvPr/>
        </p:nvGrpSpPr>
        <p:grpSpPr>
          <a:xfrm>
            <a:off x="7987747" y="4493213"/>
            <a:ext cx="402120" cy="300600"/>
            <a:chOff x="7987747" y="4493213"/>
            <a:chExt cx="4021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A8D4D3-D686-228F-1F1F-4FFBC000882C}"/>
                    </a:ext>
                  </a:extLst>
                </p14:cNvPr>
                <p14:cNvContentPartPr/>
                <p14:nvPr/>
              </p14:nvContentPartPr>
              <p14:xfrm>
                <a:off x="8111587" y="4540373"/>
                <a:ext cx="54720" cy="253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A8D4D3-D686-228F-1F1F-4FFBC00088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02947" y="4531733"/>
                  <a:ext cx="72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4F50EC-C951-4514-91B0-348F349B0D95}"/>
                    </a:ext>
                  </a:extLst>
                </p14:cNvPr>
                <p14:cNvContentPartPr/>
                <p14:nvPr/>
              </p14:nvContentPartPr>
              <p14:xfrm>
                <a:off x="7987747" y="4493213"/>
                <a:ext cx="402120" cy="119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4F50EC-C951-4514-91B0-348F349B0D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79107" y="4484573"/>
                  <a:ext cx="4197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68EB4F-B5FC-6BB7-199D-84E14686BF60}"/>
              </a:ext>
            </a:extLst>
          </p:cNvPr>
          <p:cNvGrpSpPr/>
          <p:nvPr/>
        </p:nvGrpSpPr>
        <p:grpSpPr>
          <a:xfrm>
            <a:off x="8753107" y="4574213"/>
            <a:ext cx="349200" cy="127800"/>
            <a:chOff x="8753107" y="4574213"/>
            <a:chExt cx="34920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692E09-30B5-6054-1B43-4ED94EC25CC7}"/>
                    </a:ext>
                  </a:extLst>
                </p14:cNvPr>
                <p14:cNvContentPartPr/>
                <p14:nvPr/>
              </p14:nvContentPartPr>
              <p14:xfrm>
                <a:off x="8781547" y="4574213"/>
                <a:ext cx="272520" cy="15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692E09-30B5-6054-1B43-4ED94EC25C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72907" y="4565213"/>
                  <a:ext cx="29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94DEB6-55DE-2597-C620-173D10B19498}"/>
                    </a:ext>
                  </a:extLst>
                </p14:cNvPr>
                <p14:cNvContentPartPr/>
                <p14:nvPr/>
              </p14:nvContentPartPr>
              <p14:xfrm>
                <a:off x="8753107" y="4634693"/>
                <a:ext cx="349200" cy="67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94DEB6-55DE-2597-C620-173D10B194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44107" y="4625693"/>
                  <a:ext cx="3668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D05A8B9-C867-2BC6-1929-01E436FE419B}"/>
              </a:ext>
            </a:extLst>
          </p:cNvPr>
          <p:cNvGrpSpPr/>
          <p:nvPr/>
        </p:nvGrpSpPr>
        <p:grpSpPr>
          <a:xfrm>
            <a:off x="9482467" y="3966173"/>
            <a:ext cx="1386360" cy="1162080"/>
            <a:chOff x="9482467" y="3966173"/>
            <a:chExt cx="1386360" cy="11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0D5D65-5FAC-A969-E53D-C53A581EC6AF}"/>
                    </a:ext>
                  </a:extLst>
                </p14:cNvPr>
                <p14:cNvContentPartPr/>
                <p14:nvPr/>
              </p14:nvContentPartPr>
              <p14:xfrm>
                <a:off x="9766507" y="4203053"/>
                <a:ext cx="224280" cy="190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0D5D65-5FAC-A969-E53D-C53A581EC6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57507" y="4194053"/>
                  <a:ext cx="241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13F4B5-A0E7-35D3-4382-637F64C7C967}"/>
                    </a:ext>
                  </a:extLst>
                </p14:cNvPr>
                <p14:cNvContentPartPr/>
                <p14:nvPr/>
              </p14:nvContentPartPr>
              <p14:xfrm>
                <a:off x="10016707" y="3966173"/>
                <a:ext cx="189720" cy="206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13F4B5-A0E7-35D3-4382-637F64C7C9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08067" y="3957533"/>
                  <a:ext cx="207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45510C-4CCC-F084-49C0-A7524F04468C}"/>
                    </a:ext>
                  </a:extLst>
                </p14:cNvPr>
                <p14:cNvContentPartPr/>
                <p14:nvPr/>
              </p14:nvContentPartPr>
              <p14:xfrm>
                <a:off x="9482467" y="4473413"/>
                <a:ext cx="773280" cy="9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45510C-4CCC-F084-49C0-A7524F0446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73467" y="4464773"/>
                  <a:ext cx="790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6A9812-26E2-827A-8132-3BB6979C8A46}"/>
                    </a:ext>
                  </a:extLst>
                </p14:cNvPr>
                <p14:cNvContentPartPr/>
                <p14:nvPr/>
              </p14:nvContentPartPr>
              <p14:xfrm>
                <a:off x="9548707" y="4655933"/>
                <a:ext cx="193680" cy="339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6A9812-26E2-827A-8132-3BB6979C8A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40067" y="4646933"/>
                  <a:ext cx="211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BF1897-DFCC-DB8F-3E02-D2931E38C684}"/>
                    </a:ext>
                  </a:extLst>
                </p14:cNvPr>
                <p14:cNvContentPartPr/>
                <p14:nvPr/>
              </p14:nvContentPartPr>
              <p14:xfrm>
                <a:off x="9942547" y="4719653"/>
                <a:ext cx="155880" cy="235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BF1897-DFCC-DB8F-3E02-D2931E38C6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33907" y="4710653"/>
                  <a:ext cx="173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90B567B-D562-9F80-15B7-FE159E152CA5}"/>
                    </a:ext>
                  </a:extLst>
                </p14:cNvPr>
                <p14:cNvContentPartPr/>
                <p14:nvPr/>
              </p14:nvContentPartPr>
              <p14:xfrm>
                <a:off x="10236667" y="4922333"/>
                <a:ext cx="10440" cy="28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90B567B-D562-9F80-15B7-FE159E152C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28027" y="4913333"/>
                  <a:ext cx="28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3BF277-D90A-706F-D7F1-70FE2401E79D}"/>
                    </a:ext>
                  </a:extLst>
                </p14:cNvPr>
                <p14:cNvContentPartPr/>
                <p14:nvPr/>
              </p14:nvContentPartPr>
              <p14:xfrm>
                <a:off x="10417387" y="4687973"/>
                <a:ext cx="45000" cy="246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3BF277-D90A-706F-D7F1-70FE2401E7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08387" y="4678973"/>
                  <a:ext cx="62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C98806-BB8A-2FFB-2F25-41450BD6D67E}"/>
                    </a:ext>
                  </a:extLst>
                </p14:cNvPr>
                <p14:cNvContentPartPr/>
                <p14:nvPr/>
              </p14:nvContentPartPr>
              <p14:xfrm>
                <a:off x="10325587" y="4678973"/>
                <a:ext cx="231120" cy="132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C98806-BB8A-2FFB-2F25-41450BD6D6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6947" y="4670333"/>
                  <a:ext cx="24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D2B37E-23D8-4B78-35F0-CA84C2BA9D17}"/>
                    </a:ext>
                  </a:extLst>
                </p14:cNvPr>
                <p14:cNvContentPartPr/>
                <p14:nvPr/>
              </p14:nvContentPartPr>
              <p14:xfrm>
                <a:off x="10588387" y="4523093"/>
                <a:ext cx="169200" cy="144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D2B37E-23D8-4B78-35F0-CA84C2BA9D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9387" y="4514093"/>
                  <a:ext cx="18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853BA5-B010-556D-9F23-F205B609AB6A}"/>
                    </a:ext>
                  </a:extLst>
                </p14:cNvPr>
                <p14:cNvContentPartPr/>
                <p14:nvPr/>
              </p14:nvContentPartPr>
              <p14:xfrm>
                <a:off x="10213987" y="4373693"/>
                <a:ext cx="654840" cy="104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853BA5-B010-556D-9F23-F205B609AB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04987" y="4365053"/>
                  <a:ext cx="67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EB4453-26C4-615D-9068-4DB61172F795}"/>
                    </a:ext>
                  </a:extLst>
                </p14:cNvPr>
                <p14:cNvContentPartPr/>
                <p14:nvPr/>
              </p14:nvContentPartPr>
              <p14:xfrm>
                <a:off x="9796027" y="4648373"/>
                <a:ext cx="168120" cy="479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EB4453-26C4-615D-9068-4DB61172F7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87027" y="4639373"/>
                  <a:ext cx="1857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F8FDEB-0BB6-5F6E-E603-569D59CD7DDE}"/>
                    </a:ext>
                  </a:extLst>
                </p14:cNvPr>
                <p14:cNvContentPartPr/>
                <p14:nvPr/>
              </p14:nvContentPartPr>
              <p14:xfrm>
                <a:off x="10421707" y="4611653"/>
                <a:ext cx="218880" cy="404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F8FDEB-0BB6-5F6E-E603-569D59CD7D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13067" y="4602653"/>
                  <a:ext cx="23652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550A71-1789-7224-0591-6FC4F178E6BB}"/>
              </a:ext>
            </a:extLst>
          </p:cNvPr>
          <p:cNvGrpSpPr/>
          <p:nvPr/>
        </p:nvGrpSpPr>
        <p:grpSpPr>
          <a:xfrm>
            <a:off x="734467" y="3140333"/>
            <a:ext cx="2844360" cy="583200"/>
            <a:chOff x="734467" y="3140333"/>
            <a:chExt cx="284436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DD1027-D556-4EB9-BB8A-51B7B2D2A2C9}"/>
                    </a:ext>
                  </a:extLst>
                </p14:cNvPr>
                <p14:cNvContentPartPr/>
                <p14:nvPr/>
              </p14:nvContentPartPr>
              <p14:xfrm>
                <a:off x="767587" y="3364973"/>
                <a:ext cx="87120" cy="240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DD1027-D556-4EB9-BB8A-51B7B2D2A2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8947" y="3355973"/>
                  <a:ext cx="104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09E544-07F5-3745-1899-B70906345602}"/>
                    </a:ext>
                  </a:extLst>
                </p14:cNvPr>
                <p14:cNvContentPartPr/>
                <p14:nvPr/>
              </p14:nvContentPartPr>
              <p14:xfrm>
                <a:off x="734467" y="3345173"/>
                <a:ext cx="208080" cy="11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09E544-07F5-3745-1899-B7090634560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5827" y="3336173"/>
                  <a:ext cx="22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10D5CE-B8EA-9DF4-3E4F-EBF12CCF7009}"/>
                    </a:ext>
                  </a:extLst>
                </p14:cNvPr>
                <p14:cNvContentPartPr/>
                <p14:nvPr/>
              </p14:nvContentPartPr>
              <p14:xfrm>
                <a:off x="862627" y="3249413"/>
                <a:ext cx="1264680" cy="474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10D5CE-B8EA-9DF4-3E4F-EBF12CCF70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3987" y="3240413"/>
                  <a:ext cx="12823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C91B3C-4EC9-4811-4D0A-DFD4FB34B5E7}"/>
                    </a:ext>
                  </a:extLst>
                </p14:cNvPr>
                <p14:cNvContentPartPr/>
                <p14:nvPr/>
              </p14:nvContentPartPr>
              <p14:xfrm>
                <a:off x="2351227" y="3149333"/>
                <a:ext cx="808560" cy="567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C91B3C-4EC9-4811-4D0A-DFD4FB34B5E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42587" y="3140693"/>
                  <a:ext cx="8262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806269-A28C-E30E-AB5D-530F6316E70A}"/>
                    </a:ext>
                  </a:extLst>
                </p14:cNvPr>
                <p14:cNvContentPartPr/>
                <p14:nvPr/>
              </p14:nvContentPartPr>
              <p14:xfrm>
                <a:off x="3295867" y="3140333"/>
                <a:ext cx="282960" cy="573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806269-A28C-E30E-AB5D-530F6316E70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87227" y="3131333"/>
                  <a:ext cx="300600" cy="59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440CC03-5D07-9BE8-3D59-A46E68EDCAF8}"/>
              </a:ext>
            </a:extLst>
          </p:cNvPr>
          <p:cNvGrpSpPr/>
          <p:nvPr/>
        </p:nvGrpSpPr>
        <p:grpSpPr>
          <a:xfrm>
            <a:off x="3830107" y="3145733"/>
            <a:ext cx="2315880" cy="569160"/>
            <a:chOff x="3830107" y="3145733"/>
            <a:chExt cx="231588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5F0595-17B4-4DB2-D0ED-F8D1FF984013}"/>
                    </a:ext>
                  </a:extLst>
                </p14:cNvPr>
                <p14:cNvContentPartPr/>
                <p14:nvPr/>
              </p14:nvContentPartPr>
              <p14:xfrm>
                <a:off x="3830107" y="3145733"/>
                <a:ext cx="1313640" cy="56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5F0595-17B4-4DB2-D0ED-F8D1FF9840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21467" y="3137093"/>
                  <a:ext cx="13312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9F13E3-4F24-20BF-75B0-0E01C5982854}"/>
                    </a:ext>
                  </a:extLst>
                </p14:cNvPr>
                <p14:cNvContentPartPr/>
                <p14:nvPr/>
              </p14:nvContentPartPr>
              <p14:xfrm>
                <a:off x="4822627" y="3164093"/>
                <a:ext cx="27360" cy="25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9F13E3-4F24-20BF-75B0-0E01C598285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13627" y="3155453"/>
                  <a:ext cx="4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85F0535-E2DA-3F4A-3728-621774ED6577}"/>
                    </a:ext>
                  </a:extLst>
                </p14:cNvPr>
                <p14:cNvContentPartPr/>
                <p14:nvPr/>
              </p14:nvContentPartPr>
              <p14:xfrm>
                <a:off x="5501227" y="3375773"/>
                <a:ext cx="644760" cy="338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85F0535-E2DA-3F4A-3728-621774ED65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92587" y="3366773"/>
                  <a:ext cx="66240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0FE9ADC-ABE7-0366-5AEE-80BD8F7D154F}"/>
              </a:ext>
            </a:extLst>
          </p:cNvPr>
          <p:cNvGrpSpPr/>
          <p:nvPr/>
        </p:nvGrpSpPr>
        <p:grpSpPr>
          <a:xfrm>
            <a:off x="734467" y="3963653"/>
            <a:ext cx="2297520" cy="869040"/>
            <a:chOff x="734467" y="3963653"/>
            <a:chExt cx="2297520" cy="8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48F9D4-7240-1E83-AF08-E741D52CA9AB}"/>
                    </a:ext>
                  </a:extLst>
                </p14:cNvPr>
                <p14:cNvContentPartPr/>
                <p14:nvPr/>
              </p14:nvContentPartPr>
              <p14:xfrm>
                <a:off x="906547" y="4027733"/>
                <a:ext cx="41400" cy="210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48F9D4-7240-1E83-AF08-E741D52CA9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7907" y="4018733"/>
                  <a:ext cx="59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BD3D1E-98AD-CA0D-285A-432FCBA03E40}"/>
                    </a:ext>
                  </a:extLst>
                </p14:cNvPr>
                <p14:cNvContentPartPr/>
                <p14:nvPr/>
              </p14:nvContentPartPr>
              <p14:xfrm>
                <a:off x="734467" y="4312853"/>
                <a:ext cx="349920" cy="66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BD3D1E-98AD-CA0D-285A-432FCBA03E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5827" y="4304213"/>
                  <a:ext cx="36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33FB4C-F413-1EF1-C562-F49629EF4962}"/>
                    </a:ext>
                  </a:extLst>
                </p14:cNvPr>
                <p14:cNvContentPartPr/>
                <p14:nvPr/>
              </p14:nvContentPartPr>
              <p14:xfrm>
                <a:off x="881347" y="4510133"/>
                <a:ext cx="26280" cy="264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33FB4C-F413-1EF1-C562-F49629EF49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2707" y="4501133"/>
                  <a:ext cx="43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C322E6-BAFF-D2DD-7816-BA218EF9E5B5}"/>
                    </a:ext>
                  </a:extLst>
                </p14:cNvPr>
                <p14:cNvContentPartPr/>
                <p14:nvPr/>
              </p14:nvContentPartPr>
              <p14:xfrm>
                <a:off x="756427" y="4512653"/>
                <a:ext cx="294120" cy="19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C322E6-BAFF-D2DD-7816-BA218EF9E5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7787" y="4503653"/>
                  <a:ext cx="31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52B1AC-2D66-A7C9-5C1F-26545306449B}"/>
                    </a:ext>
                  </a:extLst>
                </p14:cNvPr>
                <p14:cNvContentPartPr/>
                <p14:nvPr/>
              </p14:nvContentPartPr>
              <p14:xfrm>
                <a:off x="1330987" y="3999653"/>
                <a:ext cx="172440" cy="286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52B1AC-2D66-A7C9-5C1F-2654530644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21987" y="3990653"/>
                  <a:ext cx="190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9C42D5-5739-12CB-1106-8D6217F8ED7A}"/>
                    </a:ext>
                  </a:extLst>
                </p14:cNvPr>
                <p14:cNvContentPartPr/>
                <p14:nvPr/>
              </p14:nvContentPartPr>
              <p14:xfrm>
                <a:off x="1667947" y="4024493"/>
                <a:ext cx="41760" cy="272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9C42D5-5739-12CB-1106-8D6217F8ED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59307" y="4015853"/>
                  <a:ext cx="59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82B4BE-F61C-26DD-D5D9-856FFE520FA5}"/>
                    </a:ext>
                  </a:extLst>
                </p14:cNvPr>
                <p14:cNvContentPartPr/>
                <p14:nvPr/>
              </p14:nvContentPartPr>
              <p14:xfrm>
                <a:off x="1575067" y="3963653"/>
                <a:ext cx="285840" cy="64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82B4BE-F61C-26DD-D5D9-856FFE520F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66427" y="3955013"/>
                  <a:ext cx="30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B4742E-6D40-1BB8-89D9-82A662EF3614}"/>
                    </a:ext>
                  </a:extLst>
                </p14:cNvPr>
                <p14:cNvContentPartPr/>
                <p14:nvPr/>
              </p14:nvContentPartPr>
              <p14:xfrm>
                <a:off x="1298947" y="4404653"/>
                <a:ext cx="453240" cy="49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B4742E-6D40-1BB8-89D9-82A662EF36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90307" y="4395653"/>
                  <a:ext cx="470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394B20-3E7B-226C-BF61-A8631D76B7FC}"/>
                    </a:ext>
                  </a:extLst>
                </p14:cNvPr>
                <p14:cNvContentPartPr/>
                <p14:nvPr/>
              </p14:nvContentPartPr>
              <p14:xfrm>
                <a:off x="1291747" y="4545413"/>
                <a:ext cx="148320" cy="287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394B20-3E7B-226C-BF61-A8631D76B7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83107" y="4536413"/>
                  <a:ext cx="165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768BA5-0041-233E-6C74-244533FB1BC1}"/>
                    </a:ext>
                  </a:extLst>
                </p14:cNvPr>
                <p14:cNvContentPartPr/>
                <p14:nvPr/>
              </p14:nvContentPartPr>
              <p14:xfrm>
                <a:off x="1554547" y="4548653"/>
                <a:ext cx="154800" cy="252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768BA5-0041-233E-6C74-244533FB1B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45907" y="4540013"/>
                  <a:ext cx="172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399DB9-48A2-3288-40AD-23F8D59A595D}"/>
                    </a:ext>
                  </a:extLst>
                </p14:cNvPr>
                <p14:cNvContentPartPr/>
                <p14:nvPr/>
              </p14:nvContentPartPr>
              <p14:xfrm>
                <a:off x="1460227" y="4618493"/>
                <a:ext cx="285480" cy="87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399DB9-48A2-3288-40AD-23F8D59A59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51227" y="4609853"/>
                  <a:ext cx="303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F570AE-3241-1C6E-6EDE-48971A2C91A7}"/>
                    </a:ext>
                  </a:extLst>
                </p14:cNvPr>
                <p14:cNvContentPartPr/>
                <p14:nvPr/>
              </p14:nvContentPartPr>
              <p14:xfrm>
                <a:off x="2083387" y="4394573"/>
                <a:ext cx="153000" cy="51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F570AE-3241-1C6E-6EDE-48971A2C91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74387" y="4385573"/>
                  <a:ext cx="170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E844EF-F0A4-7B36-B9FA-7E310F343A07}"/>
                    </a:ext>
                  </a:extLst>
                </p14:cNvPr>
                <p14:cNvContentPartPr/>
                <p14:nvPr/>
              </p14:nvContentPartPr>
              <p14:xfrm>
                <a:off x="2040187" y="4520213"/>
                <a:ext cx="154080" cy="19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E844EF-F0A4-7B36-B9FA-7E310F343A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31187" y="4511573"/>
                  <a:ext cx="171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762122-7A9D-F9A5-1C56-8221077883E9}"/>
                    </a:ext>
                  </a:extLst>
                </p14:cNvPr>
                <p14:cNvContentPartPr/>
                <p14:nvPr/>
              </p14:nvContentPartPr>
              <p14:xfrm>
                <a:off x="2446627" y="4382693"/>
                <a:ext cx="172800" cy="39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762122-7A9D-F9A5-1C56-8221077883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37627" y="4374053"/>
                  <a:ext cx="190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F93502-AD34-61CB-ECD9-9D3C2862CB88}"/>
                    </a:ext>
                  </a:extLst>
                </p14:cNvPr>
                <p14:cNvContentPartPr/>
                <p14:nvPr/>
              </p14:nvContentPartPr>
              <p14:xfrm>
                <a:off x="2857027" y="4144733"/>
                <a:ext cx="18720" cy="233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F93502-AD34-61CB-ECD9-9D3C2862CB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48387" y="4135733"/>
                  <a:ext cx="36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84D968-0C24-09D4-341D-6F576D393CC7}"/>
                    </a:ext>
                  </a:extLst>
                </p14:cNvPr>
                <p14:cNvContentPartPr/>
                <p14:nvPr/>
              </p14:nvContentPartPr>
              <p14:xfrm>
                <a:off x="2710147" y="4414013"/>
                <a:ext cx="321840" cy="66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84D968-0C24-09D4-341D-6F576D393C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01147" y="4405373"/>
                  <a:ext cx="339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C83F6D6-616E-2C0C-43AC-F176CCB544DB}"/>
                    </a:ext>
                  </a:extLst>
                </p14:cNvPr>
                <p14:cNvContentPartPr/>
                <p14:nvPr/>
              </p14:nvContentPartPr>
              <p14:xfrm>
                <a:off x="2853427" y="4597253"/>
                <a:ext cx="27000" cy="205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C83F6D6-616E-2C0C-43AC-F176CCB544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44787" y="4588253"/>
                  <a:ext cx="44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8C5AC5D-B75F-1DC1-81B2-481ABCCE21AA}"/>
                    </a:ext>
                  </a:extLst>
                </p14:cNvPr>
                <p14:cNvContentPartPr/>
                <p14:nvPr/>
              </p14:nvContentPartPr>
              <p14:xfrm>
                <a:off x="2751187" y="4543613"/>
                <a:ext cx="245160" cy="81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8C5AC5D-B75F-1DC1-81B2-481ABCCE21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42187" y="4534613"/>
                  <a:ext cx="26280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2C3F8FC-5B4D-0188-F7B9-AE4EE10145BD}"/>
                  </a:ext>
                </a:extLst>
              </p14:cNvPr>
              <p14:cNvContentPartPr/>
              <p14:nvPr/>
            </p14:nvContentPartPr>
            <p14:xfrm>
              <a:off x="6728467" y="4048613"/>
              <a:ext cx="231120" cy="860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2C3F8FC-5B4D-0188-F7B9-AE4EE10145B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19467" y="4039613"/>
                <a:ext cx="2487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951A9DE-AC5E-CFAC-0ABE-10C33B56324F}"/>
              </a:ext>
            </a:extLst>
          </p:cNvPr>
          <p:cNvGrpSpPr/>
          <p:nvPr/>
        </p:nvGrpSpPr>
        <p:grpSpPr>
          <a:xfrm>
            <a:off x="4060147" y="3856013"/>
            <a:ext cx="3779280" cy="932040"/>
            <a:chOff x="4060147" y="3856013"/>
            <a:chExt cx="3779280" cy="93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9A897E-E679-0034-5EC7-CC845B2E6BC7}"/>
                    </a:ext>
                  </a:extLst>
                </p14:cNvPr>
                <p14:cNvContentPartPr/>
                <p14:nvPr/>
              </p14:nvContentPartPr>
              <p14:xfrm>
                <a:off x="4060147" y="4417613"/>
                <a:ext cx="480600" cy="109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9A897E-E679-0034-5EC7-CC845B2E6BC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51507" y="4408613"/>
                  <a:ext cx="498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4A58EE-DFC4-BCC9-466E-3531790C6DC7}"/>
                    </a:ext>
                  </a:extLst>
                </p14:cNvPr>
                <p14:cNvContentPartPr/>
                <p14:nvPr/>
              </p14:nvContentPartPr>
              <p14:xfrm>
                <a:off x="4917667" y="4263893"/>
                <a:ext cx="9720" cy="390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4A58EE-DFC4-BCC9-466E-3531790C6DC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09027" y="4254893"/>
                  <a:ext cx="273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F42E8A3-0B51-EE34-750C-09291B8103B2}"/>
                    </a:ext>
                  </a:extLst>
                </p14:cNvPr>
                <p14:cNvContentPartPr/>
                <p14:nvPr/>
              </p14:nvContentPartPr>
              <p14:xfrm>
                <a:off x="4776907" y="4261373"/>
                <a:ext cx="365040" cy="32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F42E8A3-0B51-EE34-750C-09291B8103B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68267" y="4252733"/>
                  <a:ext cx="382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498503-8B83-CD86-6684-4589E2B55B1A}"/>
                    </a:ext>
                  </a:extLst>
                </p14:cNvPr>
                <p14:cNvContentPartPr/>
                <p14:nvPr/>
              </p14:nvContentPartPr>
              <p14:xfrm>
                <a:off x="5291707" y="4398893"/>
                <a:ext cx="206280" cy="33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498503-8B83-CD86-6684-4589E2B55B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83067" y="4389893"/>
                  <a:ext cx="223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B72014-8848-4FE6-3817-D99FD16B0281}"/>
                    </a:ext>
                  </a:extLst>
                </p14:cNvPr>
                <p14:cNvContentPartPr/>
                <p14:nvPr/>
              </p14:nvContentPartPr>
              <p14:xfrm>
                <a:off x="5283067" y="4506893"/>
                <a:ext cx="180720" cy="23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B72014-8848-4FE6-3817-D99FD16B02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74067" y="4498253"/>
                  <a:ext cx="198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BF04BAB-3CFE-551D-13E1-D7F6084515D2}"/>
                    </a:ext>
                  </a:extLst>
                </p14:cNvPr>
                <p14:cNvContentPartPr/>
                <p14:nvPr/>
              </p14:nvContentPartPr>
              <p14:xfrm>
                <a:off x="5661427" y="4332653"/>
                <a:ext cx="140760" cy="262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BF04BAB-3CFE-551D-13E1-D7F6084515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52787" y="4323653"/>
                  <a:ext cx="158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61538B-F16C-F905-0DD6-76DDCF2B82A6}"/>
                    </a:ext>
                  </a:extLst>
                </p14:cNvPr>
                <p14:cNvContentPartPr/>
                <p14:nvPr/>
              </p14:nvContentPartPr>
              <p14:xfrm>
                <a:off x="5901907" y="4586093"/>
                <a:ext cx="93600" cy="87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61538B-F16C-F905-0DD6-76DDCF2B82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93267" y="4577453"/>
                  <a:ext cx="111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C6210A-3F27-2F2D-5FF3-B70286E8C069}"/>
                    </a:ext>
                  </a:extLst>
                </p14:cNvPr>
                <p14:cNvContentPartPr/>
                <p14:nvPr/>
              </p14:nvContentPartPr>
              <p14:xfrm>
                <a:off x="6079027" y="4351733"/>
                <a:ext cx="223200" cy="175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C6210A-3F27-2F2D-5FF3-B70286E8C06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70027" y="4342733"/>
                  <a:ext cx="240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A3FBEE-06DD-3815-CE8D-7B2E6A8F14AF}"/>
                    </a:ext>
                  </a:extLst>
                </p14:cNvPr>
                <p14:cNvContentPartPr/>
                <p14:nvPr/>
              </p14:nvContentPartPr>
              <p14:xfrm>
                <a:off x="6257227" y="4093253"/>
                <a:ext cx="141480" cy="30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A3FBEE-06DD-3815-CE8D-7B2E6A8F14A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48227" y="4084613"/>
                  <a:ext cx="159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2F6914-944D-106C-1824-1A8E1DCB6D56}"/>
                    </a:ext>
                  </a:extLst>
                </p14:cNvPr>
                <p14:cNvContentPartPr/>
                <p14:nvPr/>
              </p14:nvContentPartPr>
              <p14:xfrm>
                <a:off x="6509587" y="3873653"/>
                <a:ext cx="122760" cy="202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2F6914-944D-106C-1824-1A8E1DCB6D5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00587" y="3865013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80961B-B171-E9AE-7E00-F35D03BA4653}"/>
                    </a:ext>
                  </a:extLst>
                </p14:cNvPr>
                <p14:cNvContentPartPr/>
                <p14:nvPr/>
              </p14:nvContentPartPr>
              <p14:xfrm>
                <a:off x="6413467" y="3935213"/>
                <a:ext cx="211680" cy="47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80961B-B171-E9AE-7E00-F35D03BA465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04827" y="3926213"/>
                  <a:ext cx="229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363B0C-3033-6620-4CBA-4B2162D56A37}"/>
                    </a:ext>
                  </a:extLst>
                </p14:cNvPr>
                <p14:cNvContentPartPr/>
                <p14:nvPr/>
              </p14:nvContentPartPr>
              <p14:xfrm>
                <a:off x="6643147" y="3856013"/>
                <a:ext cx="172800" cy="313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363B0C-3033-6620-4CBA-4B2162D56A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34507" y="3847373"/>
                  <a:ext cx="190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085759-0DCA-B6BA-2F31-2146BFE0946A}"/>
                    </a:ext>
                  </a:extLst>
                </p14:cNvPr>
                <p14:cNvContentPartPr/>
                <p14:nvPr/>
              </p14:nvContentPartPr>
              <p14:xfrm>
                <a:off x="6849427" y="4067693"/>
                <a:ext cx="6840" cy="155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085759-0DCA-B6BA-2F31-2146BFE0946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40427" y="4059053"/>
                  <a:ext cx="24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D026B84-68C5-23C3-C4DC-C7FAA9129D8E}"/>
                    </a:ext>
                  </a:extLst>
                </p14:cNvPr>
                <p14:cNvContentPartPr/>
                <p14:nvPr/>
              </p14:nvContentPartPr>
              <p14:xfrm>
                <a:off x="6927187" y="4256693"/>
                <a:ext cx="912240" cy="531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D026B84-68C5-23C3-C4DC-C7FAA9129D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18547" y="4247693"/>
                  <a:ext cx="929880" cy="54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7A5462D-453D-B5B5-D171-8992C600E6AC}"/>
                  </a:ext>
                </a:extLst>
              </p14:cNvPr>
              <p14:cNvContentPartPr/>
              <p14:nvPr/>
            </p14:nvContentPartPr>
            <p14:xfrm>
              <a:off x="319387" y="5326973"/>
              <a:ext cx="906840" cy="41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7A5462D-453D-B5B5-D171-8992C600E6A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10387" y="5318333"/>
                <a:ext cx="92448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7D0DBD3-2525-05B4-2F9F-05B556DF6DBC}"/>
              </a:ext>
            </a:extLst>
          </p:cNvPr>
          <p:cNvGrpSpPr/>
          <p:nvPr/>
        </p:nvGrpSpPr>
        <p:grpSpPr>
          <a:xfrm>
            <a:off x="1431067" y="5217173"/>
            <a:ext cx="4010400" cy="610200"/>
            <a:chOff x="1431067" y="5217173"/>
            <a:chExt cx="401040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276672-6E5F-A5E1-D973-0F5A15DAD9FC}"/>
                    </a:ext>
                  </a:extLst>
                </p14:cNvPr>
                <p14:cNvContentPartPr/>
                <p14:nvPr/>
              </p14:nvContentPartPr>
              <p14:xfrm>
                <a:off x="1431067" y="5217173"/>
                <a:ext cx="1503360" cy="567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276672-6E5F-A5E1-D973-0F5A15DAD9F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22427" y="5208173"/>
                  <a:ext cx="15210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482E4EA-7FF1-4C58-28A5-3FE5213E7BC3}"/>
                    </a:ext>
                  </a:extLst>
                </p14:cNvPr>
                <p14:cNvContentPartPr/>
                <p14:nvPr/>
              </p14:nvContentPartPr>
              <p14:xfrm>
                <a:off x="2634547" y="5471333"/>
                <a:ext cx="360" cy="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482E4EA-7FF1-4C58-28A5-3FE5213E7B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25907" y="54626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BBD4B8-9C52-5FCB-5772-79EA622CE3B6}"/>
                    </a:ext>
                  </a:extLst>
                </p14:cNvPr>
                <p14:cNvContentPartPr/>
                <p14:nvPr/>
              </p14:nvContentPartPr>
              <p14:xfrm>
                <a:off x="2143147" y="5368733"/>
                <a:ext cx="447120" cy="37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BBD4B8-9C52-5FCB-5772-79EA622CE3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34507" y="5360093"/>
                  <a:ext cx="464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7C64AC-5DB2-300F-DD24-EA5BD48836AA}"/>
                    </a:ext>
                  </a:extLst>
                </p14:cNvPr>
                <p14:cNvContentPartPr/>
                <p14:nvPr/>
              </p14:nvContentPartPr>
              <p14:xfrm>
                <a:off x="3247987" y="5369093"/>
                <a:ext cx="258120" cy="458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7C64AC-5DB2-300F-DD24-EA5BD48836A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38987" y="5360453"/>
                  <a:ext cx="2757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A4DB433-DA7B-1D00-D685-A55ED888B570}"/>
                    </a:ext>
                  </a:extLst>
                </p14:cNvPr>
                <p14:cNvContentPartPr/>
                <p14:nvPr/>
              </p14:nvContentPartPr>
              <p14:xfrm>
                <a:off x="3671347" y="5301413"/>
                <a:ext cx="510120" cy="360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A4DB433-DA7B-1D00-D685-A55ED888B57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62707" y="5292773"/>
                  <a:ext cx="5277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91B15E-0339-05A3-8817-1638603D17C8}"/>
                    </a:ext>
                  </a:extLst>
                </p14:cNvPr>
                <p14:cNvContentPartPr/>
                <p14:nvPr/>
              </p14:nvContentPartPr>
              <p14:xfrm>
                <a:off x="4436347" y="5241293"/>
                <a:ext cx="1005120" cy="384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91B15E-0339-05A3-8817-1638603D17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27707" y="5232293"/>
                  <a:ext cx="102276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C4D0D22-4575-125F-F097-8E522AA22472}"/>
                  </a:ext>
                </a:extLst>
              </p14:cNvPr>
              <p14:cNvContentPartPr/>
              <p14:nvPr/>
            </p14:nvContentPartPr>
            <p14:xfrm>
              <a:off x="5634427" y="5405093"/>
              <a:ext cx="1096560" cy="461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C4D0D22-4575-125F-F097-8E522AA2247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625787" y="5396453"/>
                <a:ext cx="11142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92ED470-5D44-8790-6292-681B3CE88D9F}"/>
              </a:ext>
            </a:extLst>
          </p:cNvPr>
          <p:cNvGrpSpPr/>
          <p:nvPr/>
        </p:nvGrpSpPr>
        <p:grpSpPr>
          <a:xfrm>
            <a:off x="7060747" y="5143013"/>
            <a:ext cx="1716840" cy="560880"/>
            <a:chOff x="7060747" y="5143013"/>
            <a:chExt cx="171684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660315D-E903-86A7-9CCE-E795868CA3FC}"/>
                    </a:ext>
                  </a:extLst>
                </p14:cNvPr>
                <p14:cNvContentPartPr/>
                <p14:nvPr/>
              </p14:nvContentPartPr>
              <p14:xfrm>
                <a:off x="7060747" y="5143013"/>
                <a:ext cx="1716840" cy="560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660315D-E903-86A7-9CCE-E795868CA3F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51747" y="5134373"/>
                  <a:ext cx="17344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91EC32-2DD4-DBE7-E9C5-7A13CA08B69C}"/>
                    </a:ext>
                  </a:extLst>
                </p14:cNvPr>
                <p14:cNvContentPartPr/>
                <p14:nvPr/>
              </p14:nvContentPartPr>
              <p14:xfrm>
                <a:off x="8312827" y="5259653"/>
                <a:ext cx="61920" cy="42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91EC32-2DD4-DBE7-E9C5-7A13CA08B6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04187" y="5251013"/>
                  <a:ext cx="7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A7505C-E898-2591-4F86-7A24A505EE99}"/>
                    </a:ext>
                  </a:extLst>
                </p14:cNvPr>
                <p14:cNvContentPartPr/>
                <p14:nvPr/>
              </p14:nvContentPartPr>
              <p14:xfrm>
                <a:off x="7741867" y="5218613"/>
                <a:ext cx="57600" cy="52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A7505C-E898-2591-4F86-7A24A505EE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32867" y="5209973"/>
                  <a:ext cx="752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FADC2F9-C2E1-F0B2-42FB-BA27296A19F8}"/>
                  </a:ext>
                </a:extLst>
              </p14:cNvPr>
              <p14:cNvContentPartPr/>
              <p14:nvPr/>
            </p14:nvContentPartPr>
            <p14:xfrm>
              <a:off x="9090427" y="5391413"/>
              <a:ext cx="1152360" cy="3283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FADC2F9-C2E1-F0B2-42FB-BA27296A19F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081787" y="5382773"/>
                <a:ext cx="11700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0674DF7-8DCB-2CCA-E0C7-F833E29270B9}"/>
                  </a:ext>
                </a:extLst>
              </p14:cNvPr>
              <p14:cNvContentPartPr/>
              <p14:nvPr/>
            </p14:nvContentPartPr>
            <p14:xfrm>
              <a:off x="319747" y="6216533"/>
              <a:ext cx="645480" cy="4482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0674DF7-8DCB-2CCA-E0C7-F833E29270B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11107" y="6207533"/>
                <a:ext cx="66312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16CC5F5-B35F-9DC2-0D84-D81B03369840}"/>
              </a:ext>
            </a:extLst>
          </p:cNvPr>
          <p:cNvGrpSpPr/>
          <p:nvPr/>
        </p:nvGrpSpPr>
        <p:grpSpPr>
          <a:xfrm>
            <a:off x="1205347" y="6059573"/>
            <a:ext cx="7546320" cy="576000"/>
            <a:chOff x="1205347" y="6059573"/>
            <a:chExt cx="754632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34A1EC-3561-7F3D-F3C2-8C913C3D31FA}"/>
                    </a:ext>
                  </a:extLst>
                </p14:cNvPr>
                <p14:cNvContentPartPr/>
                <p14:nvPr/>
              </p14:nvContentPartPr>
              <p14:xfrm>
                <a:off x="1205347" y="6079373"/>
                <a:ext cx="1119600" cy="436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34A1EC-3561-7F3D-F3C2-8C913C3D31F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96347" y="6070373"/>
                  <a:ext cx="11372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35AEA8-4360-F591-0E1A-47E42B0AD107}"/>
                    </a:ext>
                  </a:extLst>
                </p14:cNvPr>
                <p14:cNvContentPartPr/>
                <p14:nvPr/>
              </p14:nvContentPartPr>
              <p14:xfrm>
                <a:off x="1977187" y="6284933"/>
                <a:ext cx="69120" cy="4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35AEA8-4360-F591-0E1A-47E42B0AD10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968187" y="6275933"/>
                  <a:ext cx="86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534F55-8A18-CFB8-D672-3C4CB103DE2F}"/>
                    </a:ext>
                  </a:extLst>
                </p14:cNvPr>
                <p14:cNvContentPartPr/>
                <p14:nvPr/>
              </p14:nvContentPartPr>
              <p14:xfrm>
                <a:off x="1694587" y="6227693"/>
                <a:ext cx="277200" cy="19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534F55-8A18-CFB8-D672-3C4CB103DE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685587" y="6219053"/>
                  <a:ext cx="29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146258-F37C-7654-31CE-F6F686FECB5F}"/>
                    </a:ext>
                  </a:extLst>
                </p14:cNvPr>
                <p14:cNvContentPartPr/>
                <p14:nvPr/>
              </p14:nvContentPartPr>
              <p14:xfrm>
                <a:off x="1594867" y="6200693"/>
                <a:ext cx="71280" cy="3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146258-F37C-7654-31CE-F6F686FECB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85867" y="6191693"/>
                  <a:ext cx="88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7E11A8-F18A-57C4-7E46-60220A01B8A7}"/>
                    </a:ext>
                  </a:extLst>
                </p14:cNvPr>
                <p14:cNvContentPartPr/>
                <p14:nvPr/>
              </p14:nvContentPartPr>
              <p14:xfrm>
                <a:off x="1320907" y="6170453"/>
                <a:ext cx="47160" cy="14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7E11A8-F18A-57C4-7E46-60220A01B8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12267" y="6161813"/>
                  <a:ext cx="6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29EBF4-5941-D13A-3D90-9E4299567B24}"/>
                    </a:ext>
                  </a:extLst>
                </p14:cNvPr>
                <p14:cNvContentPartPr/>
                <p14:nvPr/>
              </p14:nvContentPartPr>
              <p14:xfrm>
                <a:off x="2673427" y="6271613"/>
                <a:ext cx="194040" cy="222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29EBF4-5941-D13A-3D90-9E4299567B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664427" y="6262973"/>
                  <a:ext cx="211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B82774-ED03-14CF-E152-4CA52050B1BC}"/>
                    </a:ext>
                  </a:extLst>
                </p14:cNvPr>
                <p14:cNvContentPartPr/>
                <p14:nvPr/>
              </p14:nvContentPartPr>
              <p14:xfrm>
                <a:off x="2927587" y="6498773"/>
                <a:ext cx="120600" cy="92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B82774-ED03-14CF-E152-4CA52050B1B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18947" y="6489773"/>
                  <a:ext cx="138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2E03F7-6686-6371-9209-0E092845B7C6}"/>
                    </a:ext>
                  </a:extLst>
                </p14:cNvPr>
                <p14:cNvContentPartPr/>
                <p14:nvPr/>
              </p14:nvContentPartPr>
              <p14:xfrm>
                <a:off x="3230707" y="6313733"/>
                <a:ext cx="178200" cy="167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2E03F7-6686-6371-9209-0E092845B7C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21707" y="6304733"/>
                  <a:ext cx="195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EBF8E65-5FB4-DC5B-311E-9E846929CAB6}"/>
                    </a:ext>
                  </a:extLst>
                </p14:cNvPr>
                <p14:cNvContentPartPr/>
                <p14:nvPr/>
              </p14:nvContentPartPr>
              <p14:xfrm>
                <a:off x="3131347" y="6170453"/>
                <a:ext cx="169200" cy="397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EBF8E65-5FB4-DC5B-311E-9E846929CA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22347" y="6161813"/>
                  <a:ext cx="1868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127C84F-9B6A-CEF4-365E-3F0ECED497C9}"/>
                    </a:ext>
                  </a:extLst>
                </p14:cNvPr>
                <p14:cNvContentPartPr/>
                <p14:nvPr/>
              </p14:nvContentPartPr>
              <p14:xfrm>
                <a:off x="3412867" y="6193133"/>
                <a:ext cx="171360" cy="387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127C84F-9B6A-CEF4-365E-3F0ECED497C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04227" y="6184493"/>
                  <a:ext cx="1890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CFD709F-06F0-4E5E-69D2-46403464C82F}"/>
                    </a:ext>
                  </a:extLst>
                </p14:cNvPr>
                <p14:cNvContentPartPr/>
                <p14:nvPr/>
              </p14:nvContentPartPr>
              <p14:xfrm>
                <a:off x="3901747" y="6331733"/>
                <a:ext cx="677880" cy="180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CFD709F-06F0-4E5E-69D2-46403464C8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93107" y="6323093"/>
                  <a:ext cx="695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ABC602-0360-A307-A9B2-E583057DF45A}"/>
                    </a:ext>
                  </a:extLst>
                </p14:cNvPr>
                <p14:cNvContentPartPr/>
                <p14:nvPr/>
              </p14:nvContentPartPr>
              <p14:xfrm>
                <a:off x="4694467" y="6093053"/>
                <a:ext cx="511200" cy="389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ABC602-0360-A307-A9B2-E583057DF4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85467" y="6084053"/>
                  <a:ext cx="528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8E7FF3-999E-B052-1716-19821F8FBC2D}"/>
                    </a:ext>
                  </a:extLst>
                </p14:cNvPr>
                <p14:cNvContentPartPr/>
                <p14:nvPr/>
              </p14:nvContentPartPr>
              <p14:xfrm>
                <a:off x="5396827" y="6307613"/>
                <a:ext cx="830520" cy="327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8E7FF3-999E-B052-1716-19821F8FBC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88187" y="6298973"/>
                  <a:ext cx="848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50AF45-1FA5-5147-11AA-8DCE40A150AF}"/>
                    </a:ext>
                  </a:extLst>
                </p14:cNvPr>
                <p14:cNvContentPartPr/>
                <p14:nvPr/>
              </p14:nvContentPartPr>
              <p14:xfrm>
                <a:off x="5695987" y="6155333"/>
                <a:ext cx="60480" cy="10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50AF45-1FA5-5147-11AA-8DCE40A150A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87347" y="6146333"/>
                  <a:ext cx="78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A3741A1-D39D-B83E-2446-A3E7239C0950}"/>
                    </a:ext>
                  </a:extLst>
                </p14:cNvPr>
                <p14:cNvContentPartPr/>
                <p14:nvPr/>
              </p14:nvContentPartPr>
              <p14:xfrm>
                <a:off x="6454507" y="6059573"/>
                <a:ext cx="517320" cy="548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A3741A1-D39D-B83E-2446-A3E7239C095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45867" y="6050573"/>
                  <a:ext cx="5349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EE6ED4-548F-87CF-430B-1F15A6A0F7F7}"/>
                    </a:ext>
                  </a:extLst>
                </p14:cNvPr>
                <p14:cNvContentPartPr/>
                <p14:nvPr/>
              </p14:nvContentPartPr>
              <p14:xfrm>
                <a:off x="7448107" y="6178733"/>
                <a:ext cx="360" cy="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EE6ED4-548F-87CF-430B-1F15A6A0F7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39467" y="61697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0DF8BA0-4FA0-28DA-19A5-3213325A8AAA}"/>
                    </a:ext>
                  </a:extLst>
                </p14:cNvPr>
                <p14:cNvContentPartPr/>
                <p14:nvPr/>
              </p14:nvContentPartPr>
              <p14:xfrm>
                <a:off x="7231387" y="6387173"/>
                <a:ext cx="360" cy="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0DF8BA0-4FA0-28DA-19A5-3213325A8AA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22747" y="6378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4CFD724-2E59-BEE9-396E-BAA21B1644C5}"/>
                    </a:ext>
                  </a:extLst>
                </p14:cNvPr>
                <p14:cNvContentPartPr/>
                <p14:nvPr/>
              </p14:nvContentPartPr>
              <p14:xfrm>
                <a:off x="7190707" y="6247133"/>
                <a:ext cx="1004400" cy="182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4CFD724-2E59-BEE9-396E-BAA21B1644C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82067" y="6238133"/>
                  <a:ext cx="1022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98FA024-D858-8B44-E0B3-3C5FE740F9D8}"/>
                    </a:ext>
                  </a:extLst>
                </p14:cNvPr>
                <p14:cNvContentPartPr/>
                <p14:nvPr/>
              </p14:nvContentPartPr>
              <p14:xfrm>
                <a:off x="7799827" y="6233453"/>
                <a:ext cx="116640" cy="6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98FA024-D858-8B44-E0B3-3C5FE740F9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90827" y="6224813"/>
                  <a:ext cx="134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485D78-B3F0-3C0A-57D1-20CB05FE1DD3}"/>
                    </a:ext>
                  </a:extLst>
                </p14:cNvPr>
                <p14:cNvContentPartPr/>
                <p14:nvPr/>
              </p14:nvContentPartPr>
              <p14:xfrm>
                <a:off x="8412187" y="6108893"/>
                <a:ext cx="339480" cy="496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485D78-B3F0-3C0A-57D1-20CB05FE1D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03187" y="6099893"/>
                  <a:ext cx="357120" cy="51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32FAA6A-9ED3-B13E-9F58-99D2A3C4EED1}"/>
                  </a:ext>
                </a:extLst>
              </p14:cNvPr>
              <p14:cNvContentPartPr/>
              <p14:nvPr/>
            </p14:nvContentPartPr>
            <p14:xfrm>
              <a:off x="9030667" y="5968493"/>
              <a:ext cx="982800" cy="4575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32FAA6A-9ED3-B13E-9F58-99D2A3C4EED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022027" y="5959853"/>
                <a:ext cx="1000440" cy="47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227827D-CC96-D8E7-4B94-14EA4576CEE8}"/>
              </a:ext>
            </a:extLst>
          </p:cNvPr>
          <p:cNvGrpSpPr/>
          <p:nvPr/>
        </p:nvGrpSpPr>
        <p:grpSpPr>
          <a:xfrm>
            <a:off x="10078627" y="5959133"/>
            <a:ext cx="1665720" cy="551520"/>
            <a:chOff x="10078627" y="5959133"/>
            <a:chExt cx="166572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4273D2-C026-6C6C-E0BE-7E5101499615}"/>
                    </a:ext>
                  </a:extLst>
                </p14:cNvPr>
                <p14:cNvContentPartPr/>
                <p14:nvPr/>
              </p14:nvContentPartPr>
              <p14:xfrm>
                <a:off x="10078627" y="5959133"/>
                <a:ext cx="1665720" cy="551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4273D2-C026-6C6C-E0BE-7E51014996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69627" y="5950133"/>
                  <a:ext cx="16833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86CFD1-8BF7-D3C8-A379-8BDB9C025C28}"/>
                    </a:ext>
                  </a:extLst>
                </p14:cNvPr>
                <p14:cNvContentPartPr/>
                <p14:nvPr/>
              </p14:nvContentPartPr>
              <p14:xfrm>
                <a:off x="11265907" y="6001253"/>
                <a:ext cx="45360" cy="60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86CFD1-8BF7-D3C8-A379-8BDB9C025C2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56907" y="5992253"/>
                  <a:ext cx="63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2E8CF4-7841-996C-ACAC-3AB0E14F5A57}"/>
                    </a:ext>
                  </a:extLst>
                </p14:cNvPr>
                <p14:cNvContentPartPr/>
                <p14:nvPr/>
              </p14:nvContentPartPr>
              <p14:xfrm>
                <a:off x="10770907" y="5971373"/>
                <a:ext cx="582120" cy="53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2E8CF4-7841-996C-ACAC-3AB0E14F5A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62267" y="5962373"/>
                  <a:ext cx="59976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04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AFEEA-5AF5-4570-4416-8ECA1C24A70F}"/>
                  </a:ext>
                </a:extLst>
              </p14:cNvPr>
              <p14:cNvContentPartPr/>
              <p14:nvPr/>
            </p14:nvContentPartPr>
            <p14:xfrm>
              <a:off x="584396" y="256125"/>
              <a:ext cx="135000" cy="32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AFEEA-5AF5-4570-4416-8ECA1C24A7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756" y="247485"/>
                <a:ext cx="1526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D174EA-7C17-FAB2-06F8-6953D67C2707}"/>
                  </a:ext>
                </a:extLst>
              </p14:cNvPr>
              <p14:cNvContentPartPr/>
              <p14:nvPr/>
            </p14:nvContentPartPr>
            <p14:xfrm>
              <a:off x="690236" y="250725"/>
              <a:ext cx="1067040" cy="33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D174EA-7C17-FAB2-06F8-6953D67C27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596" y="241725"/>
                <a:ext cx="108468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E8FFA7C-0FB5-96AB-BFA9-8F924A50600B}"/>
              </a:ext>
            </a:extLst>
          </p:cNvPr>
          <p:cNvGrpSpPr/>
          <p:nvPr/>
        </p:nvGrpSpPr>
        <p:grpSpPr>
          <a:xfrm>
            <a:off x="2030876" y="159645"/>
            <a:ext cx="3895560" cy="610200"/>
            <a:chOff x="2030876" y="159645"/>
            <a:chExt cx="389556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DFD201-97A9-6FCA-444E-6F12C8DCA8FF}"/>
                    </a:ext>
                  </a:extLst>
                </p14:cNvPr>
                <p14:cNvContentPartPr/>
                <p14:nvPr/>
              </p14:nvContentPartPr>
              <p14:xfrm>
                <a:off x="2030876" y="159645"/>
                <a:ext cx="1245240" cy="39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DFD201-97A9-6FCA-444E-6F12C8DCA8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236" y="150645"/>
                  <a:ext cx="1262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597FA6-4C1D-12CF-1FC7-7474E3913CD8}"/>
                    </a:ext>
                  </a:extLst>
                </p14:cNvPr>
                <p14:cNvContentPartPr/>
                <p14:nvPr/>
              </p14:nvContentPartPr>
              <p14:xfrm>
                <a:off x="2991716" y="337845"/>
                <a:ext cx="9000" cy="2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597FA6-4C1D-12CF-1FC7-7474E3913C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82716" y="329205"/>
                  <a:ext cx="2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C7AF98-669B-10B0-DBD9-CCA64F208D5C}"/>
                    </a:ext>
                  </a:extLst>
                </p14:cNvPr>
                <p14:cNvContentPartPr/>
                <p14:nvPr/>
              </p14:nvContentPartPr>
              <p14:xfrm>
                <a:off x="3645476" y="238125"/>
                <a:ext cx="1445760" cy="53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C7AF98-669B-10B0-DBD9-CCA64F208D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6476" y="229125"/>
                  <a:ext cx="1463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206E07-F6AC-7D47-BBD8-A8F57759807D}"/>
                    </a:ext>
                  </a:extLst>
                </p14:cNvPr>
                <p14:cNvContentPartPr/>
                <p14:nvPr/>
              </p14:nvContentPartPr>
              <p14:xfrm>
                <a:off x="5386076" y="240645"/>
                <a:ext cx="540360" cy="433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206E07-F6AC-7D47-BBD8-A8F5775980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77076" y="232005"/>
                  <a:ext cx="55800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C4E3A7-831E-F2AA-230D-2EB299C5B669}"/>
              </a:ext>
            </a:extLst>
          </p:cNvPr>
          <p:cNvGrpSpPr/>
          <p:nvPr/>
        </p:nvGrpSpPr>
        <p:grpSpPr>
          <a:xfrm>
            <a:off x="1152367" y="1315354"/>
            <a:ext cx="442440" cy="194400"/>
            <a:chOff x="1152367" y="1315354"/>
            <a:chExt cx="4424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A2642E-7652-0F9D-5CCF-74A08BC10A9C}"/>
                    </a:ext>
                  </a:extLst>
                </p14:cNvPr>
                <p14:cNvContentPartPr/>
                <p14:nvPr/>
              </p14:nvContentPartPr>
              <p14:xfrm>
                <a:off x="1152367" y="1315354"/>
                <a:ext cx="179280" cy="18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A2642E-7652-0F9D-5CCF-74A08BC10A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3727" y="1306354"/>
                  <a:ext cx="196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631D7B-479C-AB83-763D-79CD8667A3F0}"/>
                    </a:ext>
                  </a:extLst>
                </p14:cNvPr>
                <p14:cNvContentPartPr/>
                <p14:nvPr/>
              </p14:nvContentPartPr>
              <p14:xfrm>
                <a:off x="1465207" y="1318234"/>
                <a:ext cx="129600" cy="191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631D7B-479C-AB83-763D-79CD8667A3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6207" y="1309234"/>
                  <a:ext cx="14724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BD1EF19-F66F-8835-1C43-1F805A3589D9}"/>
                  </a:ext>
                </a:extLst>
              </p14:cNvPr>
              <p14:cNvContentPartPr/>
              <p14:nvPr/>
            </p14:nvContentPartPr>
            <p14:xfrm>
              <a:off x="1803247" y="1076674"/>
              <a:ext cx="189000" cy="70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BD1EF19-F66F-8835-1C43-1F805A3589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4247" y="1068034"/>
                <a:ext cx="20664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08E166F-7998-2C62-9C7E-418A01920C36}"/>
                  </a:ext>
                </a:extLst>
              </p14:cNvPr>
              <p14:cNvContentPartPr/>
              <p14:nvPr/>
            </p14:nvContentPartPr>
            <p14:xfrm>
              <a:off x="2073967" y="1097914"/>
              <a:ext cx="125640" cy="249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08E166F-7998-2C62-9C7E-418A01920C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5327" y="1088914"/>
                <a:ext cx="143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F9D834-BAEE-ADD5-FFF1-168C639B1B5E}"/>
                  </a:ext>
                </a:extLst>
              </p14:cNvPr>
              <p14:cNvContentPartPr/>
              <p14:nvPr/>
            </p14:nvContentPartPr>
            <p14:xfrm>
              <a:off x="2268367" y="1107994"/>
              <a:ext cx="267120" cy="171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F9D834-BAEE-ADD5-FFF1-168C639B1B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9367" y="1098994"/>
                <a:ext cx="284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775840-542B-DCF8-1AE0-8963C1DDD1C0}"/>
                  </a:ext>
                </a:extLst>
              </p14:cNvPr>
              <p14:cNvContentPartPr/>
              <p14:nvPr/>
            </p14:nvContentPartPr>
            <p14:xfrm>
              <a:off x="2031127" y="1377274"/>
              <a:ext cx="545760" cy="45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775840-542B-DCF8-1AE0-8963C1DDD1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22127" y="1368634"/>
                <a:ext cx="563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3533C5D-826A-C659-E2F4-C5F6A94CF56D}"/>
                  </a:ext>
                </a:extLst>
              </p14:cNvPr>
              <p14:cNvContentPartPr/>
              <p14:nvPr/>
            </p14:nvContentPartPr>
            <p14:xfrm>
              <a:off x="2080447" y="1479514"/>
              <a:ext cx="109440" cy="22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3533C5D-826A-C659-E2F4-C5F6A94CF5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71447" y="1470514"/>
                <a:ext cx="127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DCB41A-423F-78F9-E979-CEFFE91B38A8}"/>
                  </a:ext>
                </a:extLst>
              </p14:cNvPr>
              <p14:cNvContentPartPr/>
              <p14:nvPr/>
            </p14:nvContentPartPr>
            <p14:xfrm>
              <a:off x="2335327" y="1493554"/>
              <a:ext cx="111600" cy="232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DCB41A-423F-78F9-E979-CEFFE91B38A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26687" y="1484914"/>
                <a:ext cx="129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8239F2-6C29-73B5-7D87-A88B90838166}"/>
                  </a:ext>
                </a:extLst>
              </p14:cNvPr>
              <p14:cNvContentPartPr/>
              <p14:nvPr/>
            </p14:nvContentPartPr>
            <p14:xfrm>
              <a:off x="2294287" y="1601194"/>
              <a:ext cx="180360" cy="30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8239F2-6C29-73B5-7D87-A88B908381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85647" y="1592554"/>
                <a:ext cx="19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72072C-65C6-CCAB-1BFE-05699CE0A45A}"/>
                  </a:ext>
                </a:extLst>
              </p14:cNvPr>
              <p14:cNvContentPartPr/>
              <p14:nvPr/>
            </p14:nvContentPartPr>
            <p14:xfrm>
              <a:off x="2324527" y="1017274"/>
              <a:ext cx="194760" cy="40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72072C-65C6-CCAB-1BFE-05699CE0A4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15527" y="1008634"/>
                <a:ext cx="2124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537E3E6-3593-9255-02E7-1C8F6EB76A8F}"/>
              </a:ext>
            </a:extLst>
          </p:cNvPr>
          <p:cNvGrpSpPr/>
          <p:nvPr/>
        </p:nvGrpSpPr>
        <p:grpSpPr>
          <a:xfrm>
            <a:off x="2840047" y="1080994"/>
            <a:ext cx="2182680" cy="705960"/>
            <a:chOff x="2840047" y="1080994"/>
            <a:chExt cx="218268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F5096A-6D92-AAD9-8A30-5F409D34BD37}"/>
                    </a:ext>
                  </a:extLst>
                </p14:cNvPr>
                <p14:cNvContentPartPr/>
                <p14:nvPr/>
              </p14:nvContentPartPr>
              <p14:xfrm>
                <a:off x="2932207" y="1303114"/>
                <a:ext cx="19800" cy="16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F5096A-6D92-AAD9-8A30-5F409D34BD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3207" y="1294474"/>
                  <a:ext cx="37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D233BC-5FB7-DED1-26A6-42A90C30552A}"/>
                    </a:ext>
                  </a:extLst>
                </p14:cNvPr>
                <p14:cNvContentPartPr/>
                <p14:nvPr/>
              </p14:nvContentPartPr>
              <p14:xfrm>
                <a:off x="2840047" y="1380874"/>
                <a:ext cx="186840" cy="4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D233BC-5FB7-DED1-26A6-42A90C3055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1047" y="1372234"/>
                  <a:ext cx="204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564CA4-151F-06EE-3829-EE3BD57AA2EA}"/>
                    </a:ext>
                  </a:extLst>
                </p14:cNvPr>
                <p14:cNvContentPartPr/>
                <p14:nvPr/>
              </p14:nvContentPartPr>
              <p14:xfrm>
                <a:off x="3164407" y="1248394"/>
                <a:ext cx="29016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564CA4-151F-06EE-3829-EE3BD57AA2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55767" y="1239754"/>
                  <a:ext cx="30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7C8B0E-1C4F-D244-7C32-DCDE24C83567}"/>
                    </a:ext>
                  </a:extLst>
                </p14:cNvPr>
                <p14:cNvContentPartPr/>
                <p14:nvPr/>
              </p14:nvContentPartPr>
              <p14:xfrm>
                <a:off x="3215887" y="1186474"/>
                <a:ext cx="231120" cy="1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7C8B0E-1C4F-D244-7C32-DCDE24C835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06887" y="1177834"/>
                  <a:ext cx="248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5C9E0A-EB4C-A82D-0546-D8EDE29D2BDC}"/>
                    </a:ext>
                  </a:extLst>
                </p14:cNvPr>
                <p14:cNvContentPartPr/>
                <p14:nvPr/>
              </p14:nvContentPartPr>
              <p14:xfrm>
                <a:off x="3548887" y="1379794"/>
                <a:ext cx="63360" cy="3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5C9E0A-EB4C-A82D-0546-D8EDE29D2B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40247" y="1371154"/>
                  <a:ext cx="81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BA0A22-A2BB-7966-C4AC-C4F9D19C0BAA}"/>
                    </a:ext>
                  </a:extLst>
                </p14:cNvPr>
                <p14:cNvContentPartPr/>
                <p14:nvPr/>
              </p14:nvContentPartPr>
              <p14:xfrm>
                <a:off x="3717727" y="1231834"/>
                <a:ext cx="285480" cy="247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BA0A22-A2BB-7966-C4AC-C4F9D19C0B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9087" y="1223194"/>
                  <a:ext cx="303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EA0A0C-FBE0-768E-4410-796913774B76}"/>
                    </a:ext>
                  </a:extLst>
                </p14:cNvPr>
                <p14:cNvContentPartPr/>
                <p14:nvPr/>
              </p14:nvContentPartPr>
              <p14:xfrm>
                <a:off x="3719887" y="1160914"/>
                <a:ext cx="254880" cy="3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EA0A0C-FBE0-768E-4410-796913774B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1247" y="1152274"/>
                  <a:ext cx="272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19285B-7DB3-B3DB-BB08-4C186D871FC3}"/>
                    </a:ext>
                  </a:extLst>
                </p14:cNvPr>
                <p14:cNvContentPartPr/>
                <p14:nvPr/>
              </p14:nvContentPartPr>
              <p14:xfrm>
                <a:off x="3059287" y="1083514"/>
                <a:ext cx="182880" cy="576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19285B-7DB3-B3DB-BB08-4C186D871F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0647" y="1074514"/>
                  <a:ext cx="2005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7E5849-C85A-4D17-9E85-17428CC35EBD}"/>
                    </a:ext>
                  </a:extLst>
                </p14:cNvPr>
                <p14:cNvContentPartPr/>
                <p14:nvPr/>
              </p14:nvContentPartPr>
              <p14:xfrm>
                <a:off x="3931567" y="1080994"/>
                <a:ext cx="114120" cy="63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7E5849-C85A-4D17-9E85-17428CC35E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2567" y="1072354"/>
                  <a:ext cx="13176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FD6BCFF-AB50-21CD-809B-8A9CB1B771CE}"/>
                    </a:ext>
                  </a:extLst>
                </p14:cNvPr>
                <p14:cNvContentPartPr/>
                <p14:nvPr/>
              </p14:nvContentPartPr>
              <p14:xfrm>
                <a:off x="4176007" y="1309954"/>
                <a:ext cx="294120" cy="172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FD6BCFF-AB50-21CD-809B-8A9CB1B771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7367" y="1300954"/>
                  <a:ext cx="311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033414-51D0-0D30-562C-1EC443FAA26B}"/>
                    </a:ext>
                  </a:extLst>
                </p14:cNvPr>
                <p14:cNvContentPartPr/>
                <p14:nvPr/>
              </p14:nvContentPartPr>
              <p14:xfrm>
                <a:off x="4247287" y="1257754"/>
                <a:ext cx="182880" cy="3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033414-51D0-0D30-562C-1EC443FAA2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38647" y="1248754"/>
                  <a:ext cx="20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53AD5-EF48-3452-D218-C2AEA70103F6}"/>
                    </a:ext>
                  </a:extLst>
                </p14:cNvPr>
                <p14:cNvContentPartPr/>
                <p14:nvPr/>
              </p14:nvContentPartPr>
              <p14:xfrm>
                <a:off x="4395967" y="1083514"/>
                <a:ext cx="170640" cy="70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53AD5-EF48-3452-D218-C2AEA70103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6967" y="1074514"/>
                  <a:ext cx="18828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D86B31-C3A1-D99D-B229-40BB1DE0E0E3}"/>
                    </a:ext>
                  </a:extLst>
                </p14:cNvPr>
                <p14:cNvContentPartPr/>
                <p14:nvPr/>
              </p14:nvContentPartPr>
              <p14:xfrm>
                <a:off x="4839487" y="1377994"/>
                <a:ext cx="18324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D86B31-C3A1-D99D-B229-40BB1DE0E0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30847" y="1368994"/>
                  <a:ext cx="200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75678A-2572-CEB8-F95E-B99E3D6CBD55}"/>
                    </a:ext>
                  </a:extLst>
                </p14:cNvPr>
                <p14:cNvContentPartPr/>
                <p14:nvPr/>
              </p14:nvContentPartPr>
              <p14:xfrm>
                <a:off x="4753807" y="1486714"/>
                <a:ext cx="22680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75678A-2572-CEB8-F95E-B99E3D6CBD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45167" y="1478074"/>
                  <a:ext cx="2444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05EF90-00FE-A1BE-41DD-3F7C270AFE73}"/>
              </a:ext>
            </a:extLst>
          </p:cNvPr>
          <p:cNvGrpSpPr/>
          <p:nvPr/>
        </p:nvGrpSpPr>
        <p:grpSpPr>
          <a:xfrm>
            <a:off x="5262487" y="1167034"/>
            <a:ext cx="1128240" cy="370800"/>
            <a:chOff x="5262487" y="1167034"/>
            <a:chExt cx="11282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D2FF1F-8F40-9945-FD6B-E19ED4B23D14}"/>
                    </a:ext>
                  </a:extLst>
                </p14:cNvPr>
                <p14:cNvContentPartPr/>
                <p14:nvPr/>
              </p14:nvContentPartPr>
              <p14:xfrm>
                <a:off x="5361487" y="1269634"/>
                <a:ext cx="26280" cy="146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D2FF1F-8F40-9945-FD6B-E19ED4B23D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2487" y="1260994"/>
                  <a:ext cx="4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70181F-EBBA-31ED-EFEA-82EAA0FB4375}"/>
                    </a:ext>
                  </a:extLst>
                </p14:cNvPr>
                <p14:cNvContentPartPr/>
                <p14:nvPr/>
              </p14:nvContentPartPr>
              <p14:xfrm>
                <a:off x="5267527" y="1339114"/>
                <a:ext cx="199080" cy="2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70181F-EBBA-31ED-EFEA-82EAA0FB43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8887" y="1330474"/>
                  <a:ext cx="21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2DCA1E-50AD-D342-DF03-1D262061B536}"/>
                    </a:ext>
                  </a:extLst>
                </p14:cNvPr>
                <p14:cNvContentPartPr/>
                <p14:nvPr/>
              </p14:nvContentPartPr>
              <p14:xfrm>
                <a:off x="5262487" y="1474474"/>
                <a:ext cx="195840" cy="4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2DCA1E-50AD-D342-DF03-1D262061B5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53487" y="1465474"/>
                  <a:ext cx="213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2560D8-EFBB-313D-74F2-026D339F0C30}"/>
                    </a:ext>
                  </a:extLst>
                </p14:cNvPr>
                <p14:cNvContentPartPr/>
                <p14:nvPr/>
              </p14:nvContentPartPr>
              <p14:xfrm>
                <a:off x="5583607" y="1347034"/>
                <a:ext cx="188640" cy="171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2560D8-EFBB-313D-74F2-026D339F0C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4967" y="1338394"/>
                  <a:ext cx="206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474D49-B195-0930-F115-9E58B942EF6A}"/>
                    </a:ext>
                  </a:extLst>
                </p14:cNvPr>
                <p14:cNvContentPartPr/>
                <p14:nvPr/>
              </p14:nvContentPartPr>
              <p14:xfrm>
                <a:off x="5844967" y="1369354"/>
                <a:ext cx="11016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474D49-B195-0930-F115-9E58B942EF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36327" y="1360354"/>
                  <a:ext cx="127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ECEE52-CAA1-7DC8-B0EA-8B89F4CB893E}"/>
                    </a:ext>
                  </a:extLst>
                </p14:cNvPr>
                <p14:cNvContentPartPr/>
                <p14:nvPr/>
              </p14:nvContentPartPr>
              <p14:xfrm>
                <a:off x="6140167" y="1239394"/>
                <a:ext cx="159480" cy="26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ECEE52-CAA1-7DC8-B0EA-8B89F4CB89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31527" y="1230394"/>
                  <a:ext cx="177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976521-441A-B7CF-A8A7-53B4D60284CA}"/>
                    </a:ext>
                  </a:extLst>
                </p14:cNvPr>
                <p14:cNvContentPartPr/>
                <p14:nvPr/>
              </p14:nvContentPartPr>
              <p14:xfrm>
                <a:off x="6188767" y="1383034"/>
                <a:ext cx="116280" cy="3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976521-441A-B7CF-A8A7-53B4D60284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80127" y="1374034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6AF30A-F384-D1AD-1BA4-C0EAEC1304F8}"/>
                    </a:ext>
                  </a:extLst>
                </p14:cNvPr>
                <p14:cNvContentPartPr/>
                <p14:nvPr/>
              </p14:nvContentPartPr>
              <p14:xfrm>
                <a:off x="6189487" y="1281154"/>
                <a:ext cx="148320" cy="1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6AF30A-F384-D1AD-1BA4-C0EAEC1304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80847" y="1272154"/>
                  <a:ext cx="165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5417D7-D201-6498-369D-8EAF2DECE762}"/>
                    </a:ext>
                  </a:extLst>
                </p14:cNvPr>
                <p14:cNvContentPartPr/>
                <p14:nvPr/>
              </p14:nvContentPartPr>
              <p14:xfrm>
                <a:off x="6182287" y="1167034"/>
                <a:ext cx="208440" cy="3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5417D7-D201-6498-369D-8EAF2DECE7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73647" y="1158394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75D8C5-8978-8B7F-7BC1-B8D035303F2B}"/>
              </a:ext>
            </a:extLst>
          </p:cNvPr>
          <p:cNvGrpSpPr/>
          <p:nvPr/>
        </p:nvGrpSpPr>
        <p:grpSpPr>
          <a:xfrm>
            <a:off x="6732367" y="1214554"/>
            <a:ext cx="762120" cy="507240"/>
            <a:chOff x="6732367" y="1214554"/>
            <a:chExt cx="76212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BB9BDE-CB72-EADE-FE30-B971FF9036B4}"/>
                    </a:ext>
                  </a:extLst>
                </p14:cNvPr>
                <p14:cNvContentPartPr/>
                <p14:nvPr/>
              </p14:nvContentPartPr>
              <p14:xfrm>
                <a:off x="6732367" y="1394554"/>
                <a:ext cx="197640" cy="1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BB9BDE-CB72-EADE-FE30-B971FF9036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23367" y="1385554"/>
                  <a:ext cx="215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5BC116-AFA9-AF46-70AE-FD3C8BFE2363}"/>
                    </a:ext>
                  </a:extLst>
                </p14:cNvPr>
                <p14:cNvContentPartPr/>
                <p14:nvPr/>
              </p14:nvContentPartPr>
              <p14:xfrm>
                <a:off x="7038727" y="1302394"/>
                <a:ext cx="326160" cy="21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5BC116-AFA9-AF46-70AE-FD3C8BFE23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30087" y="1293754"/>
                  <a:ext cx="34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66FBCA-47DC-0205-6D1A-FDA1AD3C3D63}"/>
                    </a:ext>
                  </a:extLst>
                </p14:cNvPr>
                <p14:cNvContentPartPr/>
                <p14:nvPr/>
              </p14:nvContentPartPr>
              <p14:xfrm>
                <a:off x="7041247" y="1214554"/>
                <a:ext cx="263160" cy="3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66FBCA-47DC-0205-6D1A-FDA1AD3C3D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2607" y="1205914"/>
                  <a:ext cx="28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154DFC-97F4-B3D5-5E7B-4C1BA8FBC251}"/>
                    </a:ext>
                  </a:extLst>
                </p14:cNvPr>
                <p14:cNvContentPartPr/>
                <p14:nvPr/>
              </p14:nvContentPartPr>
              <p14:xfrm>
                <a:off x="7364167" y="1386274"/>
                <a:ext cx="130320" cy="335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154DFC-97F4-B3D5-5E7B-4C1BA8FBC2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55527" y="1377274"/>
                  <a:ext cx="14796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72F89AC-4B95-2BA2-9605-82EAB973BFA1}"/>
              </a:ext>
            </a:extLst>
          </p:cNvPr>
          <p:cNvGrpSpPr/>
          <p:nvPr/>
        </p:nvGrpSpPr>
        <p:grpSpPr>
          <a:xfrm>
            <a:off x="7722727" y="1178554"/>
            <a:ext cx="1583640" cy="234360"/>
            <a:chOff x="7722727" y="1178554"/>
            <a:chExt cx="15836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B13B53-B7B4-B68E-9C5E-05911261D5C6}"/>
                    </a:ext>
                  </a:extLst>
                </p14:cNvPr>
                <p14:cNvContentPartPr/>
                <p14:nvPr/>
              </p14:nvContentPartPr>
              <p14:xfrm>
                <a:off x="7722727" y="1375114"/>
                <a:ext cx="17928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B13B53-B7B4-B68E-9C5E-05911261D5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13727" y="1366474"/>
                  <a:ext cx="19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8224FB-32A0-70C4-DE38-4A661C1959C0}"/>
                    </a:ext>
                  </a:extLst>
                </p14:cNvPr>
                <p14:cNvContentPartPr/>
                <p14:nvPr/>
              </p14:nvContentPartPr>
              <p14:xfrm>
                <a:off x="8049967" y="1254514"/>
                <a:ext cx="241920" cy="149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8224FB-32A0-70C4-DE38-4A661C1959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0967" y="1245874"/>
                  <a:ext cx="259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03384B-DD52-4A27-F65D-8AB5052F2A31}"/>
                    </a:ext>
                  </a:extLst>
                </p14:cNvPr>
                <p14:cNvContentPartPr/>
                <p14:nvPr/>
              </p14:nvContentPartPr>
              <p14:xfrm>
                <a:off x="8389447" y="1253794"/>
                <a:ext cx="152280" cy="15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03384B-DD52-4A27-F65D-8AB5052F2A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80447" y="1245154"/>
                  <a:ext cx="169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D2B2A4-472B-2091-8379-6B561A82825F}"/>
                    </a:ext>
                  </a:extLst>
                </p14:cNvPr>
                <p14:cNvContentPartPr/>
                <p14:nvPr/>
              </p14:nvContentPartPr>
              <p14:xfrm>
                <a:off x="8662327" y="1212034"/>
                <a:ext cx="2293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D2B2A4-472B-2091-8379-6B561A8282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53327" y="1203034"/>
                  <a:ext cx="24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79FDF6-30EF-179A-3157-A09074AF4E94}"/>
                    </a:ext>
                  </a:extLst>
                </p14:cNvPr>
                <p14:cNvContentPartPr/>
                <p14:nvPr/>
              </p14:nvContentPartPr>
              <p14:xfrm>
                <a:off x="9048967" y="1226434"/>
                <a:ext cx="257400" cy="164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79FDF6-30EF-179A-3157-A09074AF4E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39967" y="1217794"/>
                  <a:ext cx="275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24E99AC-D83D-7B7F-4C3C-0F44FCDA22A3}"/>
                    </a:ext>
                  </a:extLst>
                </p14:cNvPr>
                <p14:cNvContentPartPr/>
                <p14:nvPr/>
              </p14:nvContentPartPr>
              <p14:xfrm>
                <a:off x="9055447" y="1178554"/>
                <a:ext cx="205560" cy="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24E99AC-D83D-7B7F-4C3C-0F44FCDA22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46807" y="1169554"/>
                  <a:ext cx="223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18AE5D7-1BA9-675A-11F2-33ECD51314FC}"/>
              </a:ext>
            </a:extLst>
          </p:cNvPr>
          <p:cNvGrpSpPr/>
          <p:nvPr/>
        </p:nvGrpSpPr>
        <p:grpSpPr>
          <a:xfrm>
            <a:off x="10021436" y="820605"/>
            <a:ext cx="1687320" cy="952200"/>
            <a:chOff x="10021436" y="820605"/>
            <a:chExt cx="16873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C62ACC-B997-F603-01A4-93C5B7454200}"/>
                    </a:ext>
                  </a:extLst>
                </p14:cNvPr>
                <p14:cNvContentPartPr/>
                <p14:nvPr/>
              </p14:nvContentPartPr>
              <p14:xfrm>
                <a:off x="10021436" y="836445"/>
                <a:ext cx="214200" cy="11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C62ACC-B997-F603-01A4-93C5B74542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2796" y="827805"/>
                  <a:ext cx="23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E98102-9DAF-45D0-CD0A-DA932E3D4AB0}"/>
                    </a:ext>
                  </a:extLst>
                </p14:cNvPr>
                <p14:cNvContentPartPr/>
                <p14:nvPr/>
              </p14:nvContentPartPr>
              <p14:xfrm>
                <a:off x="10036556" y="902325"/>
                <a:ext cx="132120" cy="24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E98102-9DAF-45D0-CD0A-DA932E3D4A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27556" y="893325"/>
                  <a:ext cx="149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ED9D6F-8516-85E9-E051-98BC6B1FC6E3}"/>
                    </a:ext>
                  </a:extLst>
                </p14:cNvPr>
                <p14:cNvContentPartPr/>
                <p14:nvPr/>
              </p14:nvContentPartPr>
              <p14:xfrm>
                <a:off x="10058516" y="997005"/>
                <a:ext cx="145080" cy="5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ED9D6F-8516-85E9-E051-98BC6B1FC6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49876" y="988005"/>
                  <a:ext cx="162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70A0C9-ED6A-3223-E490-63480570BA2A}"/>
                    </a:ext>
                  </a:extLst>
                </p14:cNvPr>
                <p14:cNvContentPartPr/>
                <p14:nvPr/>
              </p14:nvContentPartPr>
              <p14:xfrm>
                <a:off x="10152476" y="820605"/>
                <a:ext cx="698760" cy="37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70A0C9-ED6A-3223-E490-63480570BA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43476" y="811605"/>
                  <a:ext cx="716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078655-10AD-C03C-E921-DAA53BAA3356}"/>
                    </a:ext>
                  </a:extLst>
                </p14:cNvPr>
                <p14:cNvContentPartPr/>
                <p14:nvPr/>
              </p14:nvContentPartPr>
              <p14:xfrm>
                <a:off x="10647836" y="998085"/>
                <a:ext cx="9252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078655-10AD-C03C-E921-DAA53BAA335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38836" y="989085"/>
                  <a:ext cx="11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FE64B9-FEEE-E385-568F-B00A9F1F91BA}"/>
                    </a:ext>
                  </a:extLst>
                </p14:cNvPr>
                <p14:cNvContentPartPr/>
                <p14:nvPr/>
              </p14:nvContentPartPr>
              <p14:xfrm>
                <a:off x="11018996" y="968925"/>
                <a:ext cx="571320" cy="34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FE64B9-FEEE-E385-568F-B00A9F1F91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09996" y="959925"/>
                  <a:ext cx="588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7FEE9F-5D11-4F1F-A5B3-1374282A4D83}"/>
                    </a:ext>
                  </a:extLst>
                </p14:cNvPr>
                <p14:cNvContentPartPr/>
                <p14:nvPr/>
              </p14:nvContentPartPr>
              <p14:xfrm>
                <a:off x="11705516" y="1224525"/>
                <a:ext cx="3240" cy="57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7FEE9F-5D11-4F1F-A5B3-1374282A4D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96876" y="1215525"/>
                  <a:ext cx="20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7B52D5-EFF1-E004-C82B-A9A947B0835E}"/>
                    </a:ext>
                  </a:extLst>
                </p14:cNvPr>
                <p14:cNvContentPartPr/>
                <p14:nvPr/>
              </p14:nvContentPartPr>
              <p14:xfrm>
                <a:off x="10022876" y="1337925"/>
                <a:ext cx="238320" cy="434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7B52D5-EFF1-E004-C82B-A9A947B083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13876" y="1329285"/>
                  <a:ext cx="2559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03C9A5-BF3E-FA96-6818-7F882E88A455}"/>
                    </a:ext>
                  </a:extLst>
                </p14:cNvPr>
                <p14:cNvContentPartPr/>
                <p14:nvPr/>
              </p14:nvContentPartPr>
              <p14:xfrm>
                <a:off x="10385756" y="1360965"/>
                <a:ext cx="1005840" cy="32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03C9A5-BF3E-FA96-6818-7F882E88A4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76756" y="1351965"/>
                  <a:ext cx="1023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7E7EA9-CADB-C26D-9449-B845D9334E8A}"/>
                    </a:ext>
                  </a:extLst>
                </p14:cNvPr>
                <p14:cNvContentPartPr/>
                <p14:nvPr/>
              </p14:nvContentPartPr>
              <p14:xfrm>
                <a:off x="11070836" y="1519005"/>
                <a:ext cx="128160" cy="4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7E7EA9-CADB-C26D-9449-B845D9334E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61836" y="1510005"/>
                  <a:ext cx="145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7CF46B-2147-9AEF-4FCF-EEC6D90D515C}"/>
                    </a:ext>
                  </a:extLst>
                </p14:cNvPr>
                <p14:cNvContentPartPr/>
                <p14:nvPr/>
              </p14:nvContentPartPr>
              <p14:xfrm>
                <a:off x="10849436" y="1517565"/>
                <a:ext cx="426960" cy="44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7CF46B-2147-9AEF-4FCF-EEC6D90D51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40796" y="1508565"/>
                  <a:ext cx="4446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F85548D-3658-089A-A74F-4D6A31554FA0}"/>
              </a:ext>
            </a:extLst>
          </p:cNvPr>
          <p:cNvGrpSpPr/>
          <p:nvPr/>
        </p:nvGrpSpPr>
        <p:grpSpPr>
          <a:xfrm>
            <a:off x="1283156" y="2558325"/>
            <a:ext cx="362880" cy="292680"/>
            <a:chOff x="1283156" y="2558325"/>
            <a:chExt cx="3628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4714A9-CBA5-BF4A-3F3B-B099D681AE25}"/>
                    </a:ext>
                  </a:extLst>
                </p14:cNvPr>
                <p14:cNvContentPartPr/>
                <p14:nvPr/>
              </p14:nvContentPartPr>
              <p14:xfrm>
                <a:off x="1283156" y="2558325"/>
                <a:ext cx="171000" cy="250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4714A9-CBA5-BF4A-3F3B-B099D681AE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74516" y="2549685"/>
                  <a:ext cx="188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683BFB-B8A9-F7B0-A17B-284B616FE79B}"/>
                    </a:ext>
                  </a:extLst>
                </p14:cNvPr>
                <p14:cNvContentPartPr/>
                <p14:nvPr/>
              </p14:nvContentPartPr>
              <p14:xfrm>
                <a:off x="1499156" y="2681805"/>
                <a:ext cx="146880" cy="16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683BFB-B8A9-F7B0-A17B-284B616FE7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90516" y="2673165"/>
                  <a:ext cx="1645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97A8898-EBC3-3B89-158F-B257210A5B39}"/>
              </a:ext>
            </a:extLst>
          </p:cNvPr>
          <p:cNvGrpSpPr/>
          <p:nvPr/>
        </p:nvGrpSpPr>
        <p:grpSpPr>
          <a:xfrm>
            <a:off x="1208276" y="2988165"/>
            <a:ext cx="577440" cy="459720"/>
            <a:chOff x="1208276" y="2988165"/>
            <a:chExt cx="5774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333141-A94E-9C4D-BEA0-5E8167DA0292}"/>
                    </a:ext>
                  </a:extLst>
                </p14:cNvPr>
                <p14:cNvContentPartPr/>
                <p14:nvPr/>
              </p14:nvContentPartPr>
              <p14:xfrm>
                <a:off x="1208276" y="2988165"/>
                <a:ext cx="577440" cy="46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333141-A94E-9C4D-BEA0-5E8167DA02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99636" y="2979525"/>
                  <a:ext cx="595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CDBD18-A306-606B-101C-0EA4BCEDAFAB}"/>
                    </a:ext>
                  </a:extLst>
                </p14:cNvPr>
                <p14:cNvContentPartPr/>
                <p14:nvPr/>
              </p14:nvContentPartPr>
              <p14:xfrm>
                <a:off x="1237436" y="3161325"/>
                <a:ext cx="182160" cy="23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CDBD18-A306-606B-101C-0EA4BCEDAF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28796" y="3152685"/>
                  <a:ext cx="199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154715-6B52-F655-EF6A-FDE78C4C5A27}"/>
                    </a:ext>
                  </a:extLst>
                </p14:cNvPr>
                <p14:cNvContentPartPr/>
                <p14:nvPr/>
              </p14:nvContentPartPr>
              <p14:xfrm>
                <a:off x="1545236" y="3185445"/>
                <a:ext cx="149040" cy="262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154715-6B52-F655-EF6A-FDE78C4C5A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36236" y="3176445"/>
                  <a:ext cx="166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4B5E4D-7FFE-7D0B-4851-606F613BCB9B}"/>
                    </a:ext>
                  </a:extLst>
                </p14:cNvPr>
                <p14:cNvContentPartPr/>
                <p14:nvPr/>
              </p14:nvContentPartPr>
              <p14:xfrm>
                <a:off x="1494836" y="3290205"/>
                <a:ext cx="20520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4B5E4D-7FFE-7D0B-4851-606F613BCB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6196" y="3281205"/>
                  <a:ext cx="222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72678B-3ACE-6BA2-5623-D932136C259E}"/>
              </a:ext>
            </a:extLst>
          </p:cNvPr>
          <p:cNvGrpSpPr/>
          <p:nvPr/>
        </p:nvGrpSpPr>
        <p:grpSpPr>
          <a:xfrm>
            <a:off x="4290956" y="2887725"/>
            <a:ext cx="684000" cy="235800"/>
            <a:chOff x="4290956" y="2887725"/>
            <a:chExt cx="68400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FA980B9-BB74-BAE8-E6BB-4FBD8430AF49}"/>
                    </a:ext>
                  </a:extLst>
                </p14:cNvPr>
                <p14:cNvContentPartPr/>
                <p14:nvPr/>
              </p14:nvContentPartPr>
              <p14:xfrm>
                <a:off x="4333796" y="2934525"/>
                <a:ext cx="272880" cy="36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FA980B9-BB74-BAE8-E6BB-4FBD8430AF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24796" y="2925525"/>
                  <a:ext cx="29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4F3C97-CA75-085D-831B-BA8BE9AC4DEA}"/>
                    </a:ext>
                  </a:extLst>
                </p14:cNvPr>
                <p14:cNvContentPartPr/>
                <p14:nvPr/>
              </p14:nvContentPartPr>
              <p14:xfrm>
                <a:off x="4290956" y="3066285"/>
                <a:ext cx="268920" cy="3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4F3C97-CA75-085D-831B-BA8BE9AC4D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2316" y="3057285"/>
                  <a:ext cx="28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0DB466-74B4-2E9A-8419-19F8D18D0DAF}"/>
                    </a:ext>
                  </a:extLst>
                </p14:cNvPr>
                <p14:cNvContentPartPr/>
                <p14:nvPr/>
              </p14:nvContentPartPr>
              <p14:xfrm>
                <a:off x="4722596" y="2887725"/>
                <a:ext cx="252360" cy="23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0DB466-74B4-2E9A-8419-19F8D18D0D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13596" y="2879085"/>
                  <a:ext cx="2700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E05ED77-13F6-EBEF-82C4-F2CA50AD51F9}"/>
              </a:ext>
            </a:extLst>
          </p:cNvPr>
          <p:cNvGrpSpPr/>
          <p:nvPr/>
        </p:nvGrpSpPr>
        <p:grpSpPr>
          <a:xfrm>
            <a:off x="6273476" y="179085"/>
            <a:ext cx="3197880" cy="529560"/>
            <a:chOff x="6273476" y="179085"/>
            <a:chExt cx="31978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4D1B215-A1E2-C7B5-FE76-13B07ED1F9E9}"/>
                    </a:ext>
                  </a:extLst>
                </p14:cNvPr>
                <p14:cNvContentPartPr/>
                <p14:nvPr/>
              </p14:nvContentPartPr>
              <p14:xfrm>
                <a:off x="6273476" y="180525"/>
                <a:ext cx="127440" cy="37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4D1B215-A1E2-C7B5-FE76-13B07ED1F9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64836" y="171525"/>
                  <a:ext cx="145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EBE3E9-E223-15AD-F560-CEE1473A89AA}"/>
                    </a:ext>
                  </a:extLst>
                </p14:cNvPr>
                <p14:cNvContentPartPr/>
                <p14:nvPr/>
              </p14:nvContentPartPr>
              <p14:xfrm>
                <a:off x="6410996" y="179085"/>
                <a:ext cx="398160" cy="38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EBE3E9-E223-15AD-F560-CEE1473A89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02356" y="170445"/>
                  <a:ext cx="4158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9DF2C4D-FBBC-F98B-327E-387769D74237}"/>
                    </a:ext>
                  </a:extLst>
                </p14:cNvPr>
                <p14:cNvContentPartPr/>
                <p14:nvPr/>
              </p14:nvContentPartPr>
              <p14:xfrm>
                <a:off x="6998156" y="266565"/>
                <a:ext cx="728280" cy="236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9DF2C4D-FBBC-F98B-327E-387769D742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89516" y="257925"/>
                  <a:ext cx="745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181E3C-51F3-549D-A565-410E81D898A8}"/>
                    </a:ext>
                  </a:extLst>
                </p14:cNvPr>
                <p14:cNvContentPartPr/>
                <p14:nvPr/>
              </p14:nvContentPartPr>
              <p14:xfrm>
                <a:off x="7883036" y="320205"/>
                <a:ext cx="1379880" cy="36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181E3C-51F3-549D-A565-410E81D898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74036" y="311565"/>
                  <a:ext cx="1397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93FC329-416F-50C2-726C-3093A88B0068}"/>
                    </a:ext>
                  </a:extLst>
                </p14:cNvPr>
                <p14:cNvContentPartPr/>
                <p14:nvPr/>
              </p14:nvContentPartPr>
              <p14:xfrm>
                <a:off x="8972756" y="302205"/>
                <a:ext cx="34560" cy="1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93FC329-416F-50C2-726C-3093A88B00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63756" y="293565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685E0B-DE53-435B-4A18-B9ECB6D5EB8D}"/>
                    </a:ext>
                  </a:extLst>
                </p14:cNvPr>
                <p14:cNvContentPartPr/>
                <p14:nvPr/>
              </p14:nvContentPartPr>
              <p14:xfrm>
                <a:off x="9340316" y="203205"/>
                <a:ext cx="131040" cy="50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685E0B-DE53-435B-4A18-B9ECB6D5EB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31676" y="194205"/>
                  <a:ext cx="14868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2343E4-82FA-04D8-F32A-9A051F2151E3}"/>
              </a:ext>
            </a:extLst>
          </p:cNvPr>
          <p:cNvGrpSpPr/>
          <p:nvPr/>
        </p:nvGrpSpPr>
        <p:grpSpPr>
          <a:xfrm>
            <a:off x="6452396" y="2668125"/>
            <a:ext cx="1619280" cy="439200"/>
            <a:chOff x="6452396" y="2668125"/>
            <a:chExt cx="16192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4426CB-37BD-C6A2-6FAC-65D9AE0D9C44}"/>
                    </a:ext>
                  </a:extLst>
                </p14:cNvPr>
                <p14:cNvContentPartPr/>
                <p14:nvPr/>
              </p14:nvContentPartPr>
              <p14:xfrm>
                <a:off x="6452396" y="2668125"/>
                <a:ext cx="1619280" cy="43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4426CB-37BD-C6A2-6FAC-65D9AE0D9C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43396" y="2659485"/>
                  <a:ext cx="1636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600AA6-19E2-EB03-6466-FB2E8B2A0A6A}"/>
                    </a:ext>
                  </a:extLst>
                </p14:cNvPr>
                <p14:cNvContentPartPr/>
                <p14:nvPr/>
              </p14:nvContentPartPr>
              <p14:xfrm>
                <a:off x="7745876" y="2854965"/>
                <a:ext cx="254520" cy="20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600AA6-19E2-EB03-6466-FB2E8B2A0A6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36876" y="2846325"/>
                  <a:ext cx="27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20BAFC-3BB0-ED6A-6B95-69D0E14B5077}"/>
                    </a:ext>
                  </a:extLst>
                </p14:cNvPr>
                <p14:cNvContentPartPr/>
                <p14:nvPr/>
              </p14:nvContentPartPr>
              <p14:xfrm>
                <a:off x="7010756" y="2806725"/>
                <a:ext cx="51840" cy="1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20BAFC-3BB0-ED6A-6B95-69D0E14B50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02116" y="2797725"/>
                  <a:ext cx="6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5462A5-5076-3C32-E54D-63A0493D2E40}"/>
                    </a:ext>
                  </a:extLst>
                </p14:cNvPr>
                <p14:cNvContentPartPr/>
                <p14:nvPr/>
              </p14:nvContentPartPr>
              <p14:xfrm>
                <a:off x="7258436" y="2838765"/>
                <a:ext cx="31680" cy="9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5462A5-5076-3C32-E54D-63A0493D2E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49436" y="2829765"/>
                  <a:ext cx="4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C9A788-B6A8-9AEF-D866-2B8096C12610}"/>
                    </a:ext>
                  </a:extLst>
                </p14:cNvPr>
                <p14:cNvContentPartPr/>
                <p14:nvPr/>
              </p14:nvContentPartPr>
              <p14:xfrm>
                <a:off x="6978356" y="2770725"/>
                <a:ext cx="372600" cy="51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C9A788-B6A8-9AEF-D866-2B8096C1261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69356" y="2762085"/>
                  <a:ext cx="3902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4F35C0D-1721-6709-9F8D-88D832788FB6}"/>
                  </a:ext>
                </a:extLst>
              </p14:cNvPr>
              <p14:cNvContentPartPr/>
              <p14:nvPr/>
            </p14:nvContentPartPr>
            <p14:xfrm rot="10800001">
              <a:off x="2910266" y="2982905"/>
              <a:ext cx="12420" cy="28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4F35C0D-1721-6709-9F8D-88D832788FB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 rot="10800001">
                <a:off x="2901134" y="2973880"/>
                <a:ext cx="30319" cy="46569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6EA14C5-1E0F-E242-9AFB-E38A09DD2812}"/>
              </a:ext>
            </a:extLst>
          </p:cNvPr>
          <p:cNvGrpSpPr/>
          <p:nvPr/>
        </p:nvGrpSpPr>
        <p:grpSpPr>
          <a:xfrm>
            <a:off x="2215916" y="2706645"/>
            <a:ext cx="1782360" cy="559440"/>
            <a:chOff x="2215916" y="2706645"/>
            <a:chExt cx="178236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612CCC-1C69-AE84-87F3-A03493CF0220}"/>
                    </a:ext>
                  </a:extLst>
                </p14:cNvPr>
                <p14:cNvContentPartPr/>
                <p14:nvPr/>
              </p14:nvContentPartPr>
              <p14:xfrm>
                <a:off x="2278916" y="2903925"/>
                <a:ext cx="30960" cy="176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612CCC-1C69-AE84-87F3-A03493CF02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0276" y="2894925"/>
                  <a:ext cx="48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64E385-2D92-849C-17C0-70BA92F30405}"/>
                    </a:ext>
                  </a:extLst>
                </p14:cNvPr>
                <p14:cNvContentPartPr/>
                <p14:nvPr/>
              </p14:nvContentPartPr>
              <p14:xfrm>
                <a:off x="2215916" y="3011925"/>
                <a:ext cx="137880" cy="1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64E385-2D92-849C-17C0-70BA92F304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07276" y="3003285"/>
                  <a:ext cx="15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75ED42-21D1-8D26-E5B0-0369F98F5AAF}"/>
                    </a:ext>
                  </a:extLst>
                </p14:cNvPr>
                <p14:cNvContentPartPr/>
                <p14:nvPr/>
              </p14:nvContentPartPr>
              <p14:xfrm>
                <a:off x="2608316" y="2865405"/>
                <a:ext cx="308880" cy="22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75ED42-21D1-8D26-E5B0-0369F98F5A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99316" y="2856765"/>
                  <a:ext cx="326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8D866D-A1A9-4917-FF77-50728C76DCED}"/>
                    </a:ext>
                  </a:extLst>
                </p14:cNvPr>
                <p14:cNvContentPartPr/>
                <p14:nvPr/>
              </p14:nvContentPartPr>
              <p14:xfrm>
                <a:off x="2632436" y="2780445"/>
                <a:ext cx="269640" cy="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8D866D-A1A9-4917-FF77-50728C76DC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23796" y="2771805"/>
                  <a:ext cx="28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DD6AC8-A0A7-2F4A-9B57-6410B5284138}"/>
                    </a:ext>
                  </a:extLst>
                </p14:cNvPr>
                <p14:cNvContentPartPr/>
                <p14:nvPr/>
              </p14:nvContentPartPr>
              <p14:xfrm>
                <a:off x="2990996" y="2706645"/>
                <a:ext cx="155520" cy="55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DD6AC8-A0A7-2F4A-9B57-6410B52841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82356" y="2697645"/>
                  <a:ext cx="1731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9CDBCC-4E20-4579-5884-B86EB7D2D762}"/>
                    </a:ext>
                  </a:extLst>
                </p14:cNvPr>
                <p14:cNvContentPartPr/>
                <p14:nvPr/>
              </p14:nvContentPartPr>
              <p14:xfrm>
                <a:off x="3163436" y="2927685"/>
                <a:ext cx="137160" cy="17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9CDBCC-4E20-4579-5884-B86EB7D2D7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54796" y="2918685"/>
                  <a:ext cx="154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299C3E-2EC0-1535-6E52-38AD525A9D52}"/>
                    </a:ext>
                  </a:extLst>
                </p14:cNvPr>
                <p14:cNvContentPartPr/>
                <p14:nvPr/>
              </p14:nvContentPartPr>
              <p14:xfrm>
                <a:off x="3397076" y="2920125"/>
                <a:ext cx="275760" cy="15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299C3E-2EC0-1535-6E52-38AD525A9D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88436" y="2911125"/>
                  <a:ext cx="293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4A5EEA-7B6F-0541-BA22-71E5B0964424}"/>
                    </a:ext>
                  </a:extLst>
                </p14:cNvPr>
                <p14:cNvContentPartPr/>
                <p14:nvPr/>
              </p14:nvContentPartPr>
              <p14:xfrm>
                <a:off x="3437756" y="2844525"/>
                <a:ext cx="203040" cy="1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4A5EEA-7B6F-0541-BA22-71E5B09644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29116" y="2835525"/>
                  <a:ext cx="22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0138C2-BEFA-6FCB-2457-02FF91E93B2D}"/>
                    </a:ext>
                  </a:extLst>
                </p14:cNvPr>
                <p14:cNvContentPartPr/>
                <p14:nvPr/>
              </p14:nvContentPartPr>
              <p14:xfrm>
                <a:off x="3815396" y="2769645"/>
                <a:ext cx="182880" cy="496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0138C2-BEFA-6FCB-2457-02FF91E93B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06756" y="2761005"/>
                  <a:ext cx="2005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2BCD21-3CB3-C28E-A025-EE7A31D6385B}"/>
                    </a:ext>
                  </a:extLst>
                </p14:cNvPr>
                <p14:cNvContentPartPr/>
                <p14:nvPr/>
              </p14:nvContentPartPr>
              <p14:xfrm>
                <a:off x="2888756" y="2990685"/>
                <a:ext cx="55440" cy="5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2BCD21-3CB3-C28E-A025-EE7A31D638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79756" y="2982045"/>
                  <a:ext cx="730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8181B86-111C-4768-781E-CBBC367E2330}"/>
                  </a:ext>
                </a:extLst>
              </p14:cNvPr>
              <p14:cNvContentPartPr/>
              <p14:nvPr/>
            </p14:nvContentPartPr>
            <p14:xfrm>
              <a:off x="2070116" y="1103205"/>
              <a:ext cx="432360" cy="609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8181B86-111C-4768-781E-CBBC367E233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016476" y="995565"/>
                <a:ext cx="540000" cy="82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C3690BF-107D-DA60-3B12-06981B408510}"/>
              </a:ext>
            </a:extLst>
          </p:cNvPr>
          <p:cNvGrpSpPr/>
          <p:nvPr/>
        </p:nvGrpSpPr>
        <p:grpSpPr>
          <a:xfrm>
            <a:off x="2181356" y="1794765"/>
            <a:ext cx="1567800" cy="493920"/>
            <a:chOff x="2181356" y="1794765"/>
            <a:chExt cx="15678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35DA7F2-5718-0C1E-5A9A-D9A6532E46CF}"/>
                    </a:ext>
                  </a:extLst>
                </p14:cNvPr>
                <p14:cNvContentPartPr/>
                <p14:nvPr/>
              </p14:nvContentPartPr>
              <p14:xfrm>
                <a:off x="2233556" y="1853085"/>
                <a:ext cx="190080" cy="21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35DA7F2-5718-0C1E-5A9A-D9A6532E46C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4556" y="1844085"/>
                  <a:ext cx="20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A57B21-6C29-B1E6-3673-8B10CD0171D0}"/>
                    </a:ext>
                  </a:extLst>
                </p14:cNvPr>
                <p14:cNvContentPartPr/>
                <p14:nvPr/>
              </p14:nvContentPartPr>
              <p14:xfrm>
                <a:off x="2181356" y="1794765"/>
                <a:ext cx="122760" cy="17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A57B21-6C29-B1E6-3673-8B10CD0171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72716" y="1785765"/>
                  <a:ext cx="14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E32BE17-8FF2-9298-BE13-F0219FD13F4C}"/>
                    </a:ext>
                  </a:extLst>
                </p14:cNvPr>
                <p14:cNvContentPartPr/>
                <p14:nvPr/>
              </p14:nvContentPartPr>
              <p14:xfrm>
                <a:off x="2450276" y="1888725"/>
                <a:ext cx="872640" cy="33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32BE17-8FF2-9298-BE13-F0219FD13F4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41636" y="1880085"/>
                  <a:ext cx="890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006AB86-8440-0C40-DB48-CAA7E3932271}"/>
                    </a:ext>
                  </a:extLst>
                </p14:cNvPr>
                <p14:cNvContentPartPr/>
                <p14:nvPr/>
              </p14:nvContentPartPr>
              <p14:xfrm>
                <a:off x="3499316" y="1920405"/>
                <a:ext cx="249840" cy="368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006AB86-8440-0C40-DB48-CAA7E393227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90676" y="1911405"/>
                  <a:ext cx="267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E26209-A4F6-8983-1845-5A218A37BE1D}"/>
                    </a:ext>
                  </a:extLst>
                </p14:cNvPr>
                <p14:cNvContentPartPr/>
                <p14:nvPr/>
              </p14:nvContentPartPr>
              <p14:xfrm>
                <a:off x="3593636" y="2017965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E26209-A4F6-8983-1845-5A218A37BE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84996" y="200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E25A242-82B0-138A-1159-6E5ADC6B4463}"/>
              </a:ext>
            </a:extLst>
          </p:cNvPr>
          <p:cNvGrpSpPr/>
          <p:nvPr/>
        </p:nvGrpSpPr>
        <p:grpSpPr>
          <a:xfrm>
            <a:off x="4088636" y="1894485"/>
            <a:ext cx="1655640" cy="475920"/>
            <a:chOff x="4088636" y="1894485"/>
            <a:chExt cx="16556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31F967-E24D-7130-CF2C-9334BAF8CE5C}"/>
                    </a:ext>
                  </a:extLst>
                </p14:cNvPr>
                <p14:cNvContentPartPr/>
                <p14:nvPr/>
              </p14:nvContentPartPr>
              <p14:xfrm>
                <a:off x="4088636" y="2059725"/>
                <a:ext cx="236520" cy="219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31F967-E24D-7130-CF2C-9334BAF8CE5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79636" y="2050725"/>
                  <a:ext cx="254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23D3EF-C197-5D0D-F07B-F4EC134DA927}"/>
                    </a:ext>
                  </a:extLst>
                </p14:cNvPr>
                <p14:cNvContentPartPr/>
                <p14:nvPr/>
              </p14:nvContentPartPr>
              <p14:xfrm>
                <a:off x="4503716" y="2071245"/>
                <a:ext cx="250920" cy="20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23D3EF-C197-5D0D-F07B-F4EC134DA9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94716" y="2062245"/>
                  <a:ext cx="268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5B7D80-7E42-98CC-54C9-9154CF8AC98C}"/>
                    </a:ext>
                  </a:extLst>
                </p14:cNvPr>
                <p14:cNvContentPartPr/>
                <p14:nvPr/>
              </p14:nvContentPartPr>
              <p14:xfrm>
                <a:off x="4583276" y="2010765"/>
                <a:ext cx="3168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5B7D80-7E42-98CC-54C9-9154CF8AC9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74636" y="2002125"/>
                  <a:ext cx="4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BFA854D-CDDD-233B-C95F-440EFCCBD5F6}"/>
                    </a:ext>
                  </a:extLst>
                </p14:cNvPr>
                <p14:cNvContentPartPr/>
                <p14:nvPr/>
              </p14:nvContentPartPr>
              <p14:xfrm>
                <a:off x="4836716" y="1894485"/>
                <a:ext cx="907560" cy="47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BFA854D-CDDD-233B-C95F-440EFCCBD5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27716" y="1885845"/>
                  <a:ext cx="92520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3B918E4-D410-0AD4-DD10-463F6BDA2B53}"/>
              </a:ext>
            </a:extLst>
          </p:cNvPr>
          <p:cNvGrpSpPr/>
          <p:nvPr/>
        </p:nvGrpSpPr>
        <p:grpSpPr>
          <a:xfrm>
            <a:off x="6731756" y="1516845"/>
            <a:ext cx="2623680" cy="825480"/>
            <a:chOff x="6731756" y="1516845"/>
            <a:chExt cx="262368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C2101F-E115-B568-F14A-3721351FF251}"/>
                    </a:ext>
                  </a:extLst>
                </p14:cNvPr>
                <p14:cNvContentPartPr/>
                <p14:nvPr/>
              </p14:nvContentPartPr>
              <p14:xfrm>
                <a:off x="6731756" y="1863165"/>
                <a:ext cx="1013760" cy="332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C2101F-E115-B568-F14A-3721351FF2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23116" y="1854165"/>
                  <a:ext cx="1031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FE3264-16A0-036C-FD06-EBCF281EFF5E}"/>
                    </a:ext>
                  </a:extLst>
                </p14:cNvPr>
                <p14:cNvContentPartPr/>
                <p14:nvPr/>
              </p14:nvContentPartPr>
              <p14:xfrm>
                <a:off x="7606556" y="1990605"/>
                <a:ext cx="2268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FE3264-16A0-036C-FD06-EBCF281EFF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97556" y="1981605"/>
                  <a:ext cx="4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F4DE384-D053-5300-6D83-0B2307F87631}"/>
                    </a:ext>
                  </a:extLst>
                </p14:cNvPr>
                <p14:cNvContentPartPr/>
                <p14:nvPr/>
              </p14:nvContentPartPr>
              <p14:xfrm>
                <a:off x="7350236" y="1995645"/>
                <a:ext cx="36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F4DE384-D053-5300-6D83-0B2307F8763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41596" y="198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615E865-1BB1-4DF6-7769-76E19AD8A5DD}"/>
                    </a:ext>
                  </a:extLst>
                </p14:cNvPr>
                <p14:cNvContentPartPr/>
                <p14:nvPr/>
              </p14:nvContentPartPr>
              <p14:xfrm>
                <a:off x="7901036" y="1871085"/>
                <a:ext cx="1162080" cy="47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615E865-1BB1-4DF6-7769-76E19AD8A5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92396" y="1862085"/>
                  <a:ext cx="1179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C60CFC-7B0E-D96A-D7EA-E8706B67A3D6}"/>
                    </a:ext>
                  </a:extLst>
                </p14:cNvPr>
                <p14:cNvContentPartPr/>
                <p14:nvPr/>
              </p14:nvContentPartPr>
              <p14:xfrm>
                <a:off x="8699876" y="1516845"/>
                <a:ext cx="655560" cy="558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C60CFC-7B0E-D96A-D7EA-E8706B67A3D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90876" y="1508205"/>
                  <a:ext cx="67320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727642C-484E-BE57-EE11-8BD3EE3B2840}"/>
              </a:ext>
            </a:extLst>
          </p:cNvPr>
          <p:cNvGrpSpPr/>
          <p:nvPr/>
        </p:nvGrpSpPr>
        <p:grpSpPr>
          <a:xfrm>
            <a:off x="3207716" y="3251325"/>
            <a:ext cx="430560" cy="556920"/>
            <a:chOff x="3207716" y="3251325"/>
            <a:chExt cx="43056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90ED296-6A00-819D-AFD3-F07B73DABE15}"/>
                    </a:ext>
                  </a:extLst>
                </p14:cNvPr>
                <p14:cNvContentPartPr/>
                <p14:nvPr/>
              </p14:nvContentPartPr>
              <p14:xfrm>
                <a:off x="3207716" y="3251325"/>
                <a:ext cx="430560" cy="162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90ED296-6A00-819D-AFD3-F07B73DABE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99076" y="3242685"/>
                  <a:ext cx="44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A2AAFFB-2D9B-256B-300C-6512C14CF76A}"/>
                    </a:ext>
                  </a:extLst>
                </p14:cNvPr>
                <p14:cNvContentPartPr/>
                <p14:nvPr/>
              </p14:nvContentPartPr>
              <p14:xfrm>
                <a:off x="3356396" y="3527805"/>
                <a:ext cx="122040" cy="280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A2AAFFB-2D9B-256B-300C-6512C14CF7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47756" y="3519165"/>
                  <a:ext cx="13968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718C20E-824F-3369-9C08-AF4C4E8675C9}"/>
              </a:ext>
            </a:extLst>
          </p:cNvPr>
          <p:cNvGrpSpPr/>
          <p:nvPr/>
        </p:nvGrpSpPr>
        <p:grpSpPr>
          <a:xfrm>
            <a:off x="3078836" y="3889245"/>
            <a:ext cx="1026000" cy="447120"/>
            <a:chOff x="3078836" y="3889245"/>
            <a:chExt cx="102600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3EB03C-CC10-538D-95AF-CFD1CC034F94}"/>
                    </a:ext>
                  </a:extLst>
                </p14:cNvPr>
                <p14:cNvContentPartPr/>
                <p14:nvPr/>
              </p14:nvContentPartPr>
              <p14:xfrm>
                <a:off x="3078836" y="3913365"/>
                <a:ext cx="594000" cy="39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3EB03C-CC10-538D-95AF-CFD1CC034F9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69836" y="3904725"/>
                  <a:ext cx="611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BA4026-0CC0-FB40-A7ED-CCF00D724072}"/>
                    </a:ext>
                  </a:extLst>
                </p14:cNvPr>
                <p14:cNvContentPartPr/>
                <p14:nvPr/>
              </p14:nvContentPartPr>
              <p14:xfrm>
                <a:off x="3538916" y="3993645"/>
                <a:ext cx="150840" cy="174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BA4026-0CC0-FB40-A7ED-CCF00D7240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30276" y="3984645"/>
                  <a:ext cx="168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55F1D4A-9363-C5F0-E4C7-9E418494F09D}"/>
                    </a:ext>
                  </a:extLst>
                </p14:cNvPr>
                <p14:cNvContentPartPr/>
                <p14:nvPr/>
              </p14:nvContentPartPr>
              <p14:xfrm>
                <a:off x="3887036" y="3889245"/>
                <a:ext cx="205560" cy="265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55F1D4A-9363-C5F0-E4C7-9E418494F09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78036" y="3880605"/>
                  <a:ext cx="223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03FAF86-FC48-04D5-B068-59888113DA37}"/>
                    </a:ext>
                  </a:extLst>
                </p14:cNvPr>
                <p14:cNvContentPartPr/>
                <p14:nvPr/>
              </p14:nvContentPartPr>
              <p14:xfrm>
                <a:off x="4018796" y="4188405"/>
                <a:ext cx="86040" cy="147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03FAF86-FC48-04D5-B068-59888113DA3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10156" y="4179405"/>
                  <a:ext cx="10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7DA266-E7CB-DF81-4B34-F5927A4641D2}"/>
                    </a:ext>
                  </a:extLst>
                </p14:cNvPr>
                <p14:cNvContentPartPr/>
                <p14:nvPr/>
              </p14:nvContentPartPr>
              <p14:xfrm>
                <a:off x="4076396" y="4104525"/>
                <a:ext cx="2124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7DA266-E7CB-DF81-4B34-F5927A4641D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67396" y="4095885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53C553C-1995-E52C-133F-7704B48B1534}"/>
                  </a:ext>
                </a:extLst>
              </p14:cNvPr>
              <p14:cNvContentPartPr/>
              <p14:nvPr/>
            </p14:nvContentPartPr>
            <p14:xfrm>
              <a:off x="4376996" y="3884205"/>
              <a:ext cx="250920" cy="447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53C553C-1995-E52C-133F-7704B48B153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368356" y="3875565"/>
                <a:ext cx="268560" cy="46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241971-B1B2-7120-E9A0-D238B5B52F75}"/>
              </a:ext>
            </a:extLst>
          </p:cNvPr>
          <p:cNvGrpSpPr/>
          <p:nvPr/>
        </p:nvGrpSpPr>
        <p:grpSpPr>
          <a:xfrm>
            <a:off x="4930316" y="3682965"/>
            <a:ext cx="441720" cy="508680"/>
            <a:chOff x="4930316" y="3682965"/>
            <a:chExt cx="4417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058669C-E1EB-DD0D-43B2-F567E1221DE3}"/>
                    </a:ext>
                  </a:extLst>
                </p14:cNvPr>
                <p14:cNvContentPartPr/>
                <p14:nvPr/>
              </p14:nvContentPartPr>
              <p14:xfrm>
                <a:off x="4930316" y="3911205"/>
                <a:ext cx="96480" cy="28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058669C-E1EB-DD0D-43B2-F567E1221DE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21316" y="3902565"/>
                  <a:ext cx="114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C63C0F-FD91-35CC-5C4F-D74A78E471E0}"/>
                    </a:ext>
                  </a:extLst>
                </p14:cNvPr>
                <p14:cNvContentPartPr/>
                <p14:nvPr/>
              </p14:nvContentPartPr>
              <p14:xfrm>
                <a:off x="5109596" y="3737325"/>
                <a:ext cx="99360" cy="178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C63C0F-FD91-35CC-5C4F-D74A78E471E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00596" y="3728685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B77EFD7-6363-2350-C2E6-CFF3C473CDDF}"/>
                    </a:ext>
                  </a:extLst>
                </p14:cNvPr>
                <p14:cNvContentPartPr/>
                <p14:nvPr/>
              </p14:nvContentPartPr>
              <p14:xfrm>
                <a:off x="5066396" y="3811485"/>
                <a:ext cx="146520" cy="3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B77EFD7-6363-2350-C2E6-CFF3C473CDD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57756" y="3802485"/>
                  <a:ext cx="164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AE6477-8749-F0F6-F869-7BDD263541F0}"/>
                    </a:ext>
                  </a:extLst>
                </p14:cNvPr>
                <p14:cNvContentPartPr/>
                <p14:nvPr/>
              </p14:nvContentPartPr>
              <p14:xfrm>
                <a:off x="5251436" y="3682965"/>
                <a:ext cx="120600" cy="252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AE6477-8749-F0F6-F869-7BDD263541F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42436" y="3674325"/>
                  <a:ext cx="1382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11485EA-BAE0-A394-5F5F-0F38E9CE9E1B}"/>
              </a:ext>
            </a:extLst>
          </p:cNvPr>
          <p:cNvGrpSpPr/>
          <p:nvPr/>
        </p:nvGrpSpPr>
        <p:grpSpPr>
          <a:xfrm>
            <a:off x="5652836" y="3868725"/>
            <a:ext cx="1431000" cy="441360"/>
            <a:chOff x="5652836" y="3868725"/>
            <a:chExt cx="14310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634680C-1B55-B0C9-D960-5367C294189A}"/>
                    </a:ext>
                  </a:extLst>
                </p14:cNvPr>
                <p14:cNvContentPartPr/>
                <p14:nvPr/>
              </p14:nvContentPartPr>
              <p14:xfrm>
                <a:off x="5652836" y="3951525"/>
                <a:ext cx="1261800" cy="35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634680C-1B55-B0C9-D960-5367C29418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43836" y="3942525"/>
                  <a:ext cx="1279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46A27D-65A6-CD50-3E97-FC79679A2906}"/>
                    </a:ext>
                  </a:extLst>
                </p14:cNvPr>
                <p14:cNvContentPartPr/>
                <p14:nvPr/>
              </p14:nvContentPartPr>
              <p14:xfrm>
                <a:off x="6546356" y="3868725"/>
                <a:ext cx="23040" cy="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46A27D-65A6-CD50-3E97-FC79679A290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37716" y="3859725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78EB48A-E1B6-AEB8-F981-6016097381A6}"/>
                    </a:ext>
                  </a:extLst>
                </p14:cNvPr>
                <p14:cNvContentPartPr/>
                <p14:nvPr/>
              </p14:nvContentPartPr>
              <p14:xfrm>
                <a:off x="7043516" y="4151685"/>
                <a:ext cx="40320" cy="3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78EB48A-E1B6-AEB8-F981-6016097381A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34876" y="4143045"/>
                  <a:ext cx="579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18C1D64-2829-5DAB-056B-CDC1E327C5E2}"/>
              </a:ext>
            </a:extLst>
          </p:cNvPr>
          <p:cNvGrpSpPr/>
          <p:nvPr/>
        </p:nvGrpSpPr>
        <p:grpSpPr>
          <a:xfrm>
            <a:off x="3129596" y="4772325"/>
            <a:ext cx="328320" cy="333000"/>
            <a:chOff x="3129596" y="4772325"/>
            <a:chExt cx="3283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F059EA-B23D-7B93-9321-D6331714DE23}"/>
                    </a:ext>
                  </a:extLst>
                </p14:cNvPr>
                <p14:cNvContentPartPr/>
                <p14:nvPr/>
              </p14:nvContentPartPr>
              <p14:xfrm>
                <a:off x="3129596" y="4795005"/>
                <a:ext cx="26640" cy="266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F059EA-B23D-7B93-9321-D6331714DE2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20596" y="4786005"/>
                  <a:ext cx="44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E1455B-CD77-BB02-763F-5A8438DF8FEA}"/>
                    </a:ext>
                  </a:extLst>
                </p14:cNvPr>
                <p14:cNvContentPartPr/>
                <p14:nvPr/>
              </p14:nvContentPartPr>
              <p14:xfrm>
                <a:off x="3292676" y="4772325"/>
                <a:ext cx="154800" cy="333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E1455B-CD77-BB02-763F-5A8438DF8F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83676" y="4763325"/>
                  <a:ext cx="172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CA5A0B9-82D9-1C41-902D-69887C54BF62}"/>
                    </a:ext>
                  </a:extLst>
                </p14:cNvPr>
                <p14:cNvContentPartPr/>
                <p14:nvPr/>
              </p14:nvContentPartPr>
              <p14:xfrm>
                <a:off x="3264956" y="4944405"/>
                <a:ext cx="192960" cy="52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CA5A0B9-82D9-1C41-902D-69887C54BF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56316" y="4935405"/>
                  <a:ext cx="210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0A36A3B-668B-0888-9BD4-D6E57218050D}"/>
              </a:ext>
            </a:extLst>
          </p:cNvPr>
          <p:cNvGrpSpPr/>
          <p:nvPr/>
        </p:nvGrpSpPr>
        <p:grpSpPr>
          <a:xfrm>
            <a:off x="3796316" y="4730565"/>
            <a:ext cx="1400400" cy="559800"/>
            <a:chOff x="3796316" y="4730565"/>
            <a:chExt cx="140040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68CCB1-5852-F5C7-A885-ABBD95B9EF62}"/>
                    </a:ext>
                  </a:extLst>
                </p14:cNvPr>
                <p14:cNvContentPartPr/>
                <p14:nvPr/>
              </p14:nvContentPartPr>
              <p14:xfrm>
                <a:off x="3796316" y="4768725"/>
                <a:ext cx="226440" cy="366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68CCB1-5852-F5C7-A885-ABBD95B9EF6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87316" y="4760085"/>
                  <a:ext cx="2440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71BB02-5A87-2B1A-E0FE-A9232CF45E11}"/>
                    </a:ext>
                  </a:extLst>
                </p14:cNvPr>
                <p14:cNvContentPartPr/>
                <p14:nvPr/>
              </p14:nvContentPartPr>
              <p14:xfrm>
                <a:off x="3947156" y="5137005"/>
                <a:ext cx="234000" cy="138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71BB02-5A87-2B1A-E0FE-A9232CF45E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38156" y="5128005"/>
                  <a:ext cx="25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488623-D539-8249-167C-A0661D2AD4A5}"/>
                    </a:ext>
                  </a:extLst>
                </p14:cNvPr>
                <p14:cNvContentPartPr/>
                <p14:nvPr/>
              </p14:nvContentPartPr>
              <p14:xfrm>
                <a:off x="4443236" y="4918485"/>
                <a:ext cx="241560" cy="22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488623-D539-8249-167C-A0661D2AD4A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34596" y="4909485"/>
                  <a:ext cx="259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512494-A4C1-C004-6844-C15353074A57}"/>
                    </a:ext>
                  </a:extLst>
                </p14:cNvPr>
                <p14:cNvContentPartPr/>
                <p14:nvPr/>
              </p14:nvContentPartPr>
              <p14:xfrm>
                <a:off x="4443236" y="5031885"/>
                <a:ext cx="219240" cy="3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512494-A4C1-C004-6844-C15353074A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34596" y="5022885"/>
                  <a:ext cx="23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C9F466-00DC-1D3B-C303-55BBDE4E4CBD}"/>
                    </a:ext>
                  </a:extLst>
                </p14:cNvPr>
                <p14:cNvContentPartPr/>
                <p14:nvPr/>
              </p14:nvContentPartPr>
              <p14:xfrm>
                <a:off x="4484996" y="4816965"/>
                <a:ext cx="144000" cy="373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C9F466-00DC-1D3B-C303-55BBDE4E4CB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75996" y="4808325"/>
                  <a:ext cx="1616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C7BC45-D0B5-47D2-951E-565B33846E54}"/>
                    </a:ext>
                  </a:extLst>
                </p14:cNvPr>
                <p14:cNvContentPartPr/>
                <p14:nvPr/>
              </p14:nvContentPartPr>
              <p14:xfrm>
                <a:off x="4899716" y="4730565"/>
                <a:ext cx="297000" cy="42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C7BC45-D0B5-47D2-951E-565B33846E5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891076" y="4721925"/>
                  <a:ext cx="314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D742445-FD25-957F-B5B7-D073A732DC47}"/>
                    </a:ext>
                  </a:extLst>
                </p14:cNvPr>
                <p14:cNvContentPartPr/>
                <p14:nvPr/>
              </p14:nvContentPartPr>
              <p14:xfrm>
                <a:off x="5108156" y="5175525"/>
                <a:ext cx="83520" cy="11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D742445-FD25-957F-B5B7-D073A732DC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099516" y="5166525"/>
                  <a:ext cx="101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539DD2B-7E10-0567-5A94-F4EAB443A32F}"/>
                    </a:ext>
                  </a:extLst>
                </p14:cNvPr>
                <p14:cNvContentPartPr/>
                <p14:nvPr/>
              </p14:nvContentPartPr>
              <p14:xfrm>
                <a:off x="5157476" y="5074005"/>
                <a:ext cx="33840" cy="33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539DD2B-7E10-0567-5A94-F4EAB443A32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48836" y="5065005"/>
                  <a:ext cx="514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262298E-DAD3-7424-D2BB-1628B48759BA}"/>
                  </a:ext>
                </a:extLst>
              </p14:cNvPr>
              <p14:cNvContentPartPr/>
              <p14:nvPr/>
            </p14:nvContentPartPr>
            <p14:xfrm>
              <a:off x="5551316" y="5086605"/>
              <a:ext cx="120240" cy="194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262298E-DAD3-7424-D2BB-1628B48759B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542676" y="5077605"/>
                <a:ext cx="1378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8464FF1-2755-088F-260B-A404AAE3BA71}"/>
                  </a:ext>
                </a:extLst>
              </p14:cNvPr>
              <p14:cNvContentPartPr/>
              <p14:nvPr/>
            </p14:nvContentPartPr>
            <p14:xfrm>
              <a:off x="6038036" y="4587645"/>
              <a:ext cx="1046160" cy="6732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8464FF1-2755-088F-260B-A404AAE3BA7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029036" y="4578645"/>
                <a:ext cx="1063800" cy="69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7582B5C-A599-FB8C-D00E-B503440D7168}"/>
              </a:ext>
            </a:extLst>
          </p:cNvPr>
          <p:cNvGrpSpPr/>
          <p:nvPr/>
        </p:nvGrpSpPr>
        <p:grpSpPr>
          <a:xfrm>
            <a:off x="7326476" y="4633725"/>
            <a:ext cx="1878480" cy="660240"/>
            <a:chOff x="7326476" y="4633725"/>
            <a:chExt cx="187848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3A5639-28AB-2EE1-013E-8629EFFBB9D2}"/>
                    </a:ext>
                  </a:extLst>
                </p14:cNvPr>
                <p14:cNvContentPartPr/>
                <p14:nvPr/>
              </p14:nvContentPartPr>
              <p14:xfrm>
                <a:off x="7326476" y="4633725"/>
                <a:ext cx="1878480" cy="660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3A5639-28AB-2EE1-013E-8629EFFBB9D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17476" y="4624725"/>
                  <a:ext cx="18961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5D4453-8C9D-7DD3-790D-75783973C908}"/>
                    </a:ext>
                  </a:extLst>
                </p14:cNvPr>
                <p14:cNvContentPartPr/>
                <p14:nvPr/>
              </p14:nvContentPartPr>
              <p14:xfrm>
                <a:off x="8932076" y="4741005"/>
                <a:ext cx="45360" cy="21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5D4453-8C9D-7DD3-790D-75783973C9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23076" y="4732005"/>
                  <a:ext cx="63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30E223-F74E-7622-393B-15A8B0EE9C73}"/>
                    </a:ext>
                  </a:extLst>
                </p14:cNvPr>
                <p14:cNvContentPartPr/>
                <p14:nvPr/>
              </p14:nvContentPartPr>
              <p14:xfrm>
                <a:off x="8561996" y="4734885"/>
                <a:ext cx="425520" cy="3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30E223-F74E-7622-393B-15A8B0EE9C7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53356" y="4726245"/>
                  <a:ext cx="443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8792173-5FDB-2B7B-BC49-FED4DD562C50}"/>
              </a:ext>
            </a:extLst>
          </p:cNvPr>
          <p:cNvGrpSpPr/>
          <p:nvPr/>
        </p:nvGrpSpPr>
        <p:grpSpPr>
          <a:xfrm>
            <a:off x="9541196" y="4819125"/>
            <a:ext cx="1540800" cy="210960"/>
            <a:chOff x="9541196" y="4819125"/>
            <a:chExt cx="15408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A28C56-3166-F700-7CB5-99894C07E982}"/>
                    </a:ext>
                  </a:extLst>
                </p14:cNvPr>
                <p14:cNvContentPartPr/>
                <p14:nvPr/>
              </p14:nvContentPartPr>
              <p14:xfrm>
                <a:off x="9541196" y="4819125"/>
                <a:ext cx="1413720" cy="209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A28C56-3166-F700-7CB5-99894C07E9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32196" y="4810125"/>
                  <a:ext cx="1431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FC86D66-D155-C52B-18A2-9C109F6A7CC8}"/>
                    </a:ext>
                  </a:extLst>
                </p14:cNvPr>
                <p14:cNvContentPartPr/>
                <p14:nvPr/>
              </p14:nvContentPartPr>
              <p14:xfrm>
                <a:off x="11052476" y="4936125"/>
                <a:ext cx="29520" cy="9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FC86D66-D155-C52B-18A2-9C109F6A7C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43836" y="4927125"/>
                  <a:ext cx="471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27DA6CF-3231-2970-7C84-85089B0018AE}"/>
                  </a:ext>
                </a:extLst>
              </p14:cNvPr>
              <p14:cNvContentPartPr/>
              <p14:nvPr/>
            </p14:nvContentPartPr>
            <p14:xfrm>
              <a:off x="1158596" y="2554365"/>
              <a:ext cx="567720" cy="8672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27DA6CF-3231-2970-7C84-85089B0018A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04956" y="2446365"/>
                <a:ext cx="67536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F74FA40-5584-91B5-80B0-349EA33E1810}"/>
              </a:ext>
            </a:extLst>
          </p:cNvPr>
          <p:cNvGrpSpPr/>
          <p:nvPr/>
        </p:nvGrpSpPr>
        <p:grpSpPr>
          <a:xfrm>
            <a:off x="259316" y="3804285"/>
            <a:ext cx="1472040" cy="398880"/>
            <a:chOff x="259316" y="3804285"/>
            <a:chExt cx="14720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B56E203-7662-AD64-16F5-58AE4B0746A2}"/>
                    </a:ext>
                  </a:extLst>
                </p14:cNvPr>
                <p14:cNvContentPartPr/>
                <p14:nvPr/>
              </p14:nvContentPartPr>
              <p14:xfrm>
                <a:off x="284156" y="3918045"/>
                <a:ext cx="83520" cy="244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B56E203-7662-AD64-16F5-58AE4B0746A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5516" y="3909045"/>
                  <a:ext cx="101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81A2799-8BD9-3EB6-F088-EA3FEFFD96AC}"/>
                    </a:ext>
                  </a:extLst>
                </p14:cNvPr>
                <p14:cNvContentPartPr/>
                <p14:nvPr/>
              </p14:nvContentPartPr>
              <p14:xfrm>
                <a:off x="259316" y="3924165"/>
                <a:ext cx="209880" cy="28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81A2799-8BD9-3EB6-F088-EA3FEFFD96A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0676" y="3915165"/>
                  <a:ext cx="227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01CC79-B07E-3226-0AA7-C93C12A64F7B}"/>
                    </a:ext>
                  </a:extLst>
                </p14:cNvPr>
                <p14:cNvContentPartPr/>
                <p14:nvPr/>
              </p14:nvContentPartPr>
              <p14:xfrm>
                <a:off x="383516" y="3860805"/>
                <a:ext cx="355680" cy="342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01CC79-B07E-3226-0AA7-C93C12A64F7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4876" y="3852165"/>
                  <a:ext cx="373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D54FD6-9CD0-C560-C5ED-9A652043C262}"/>
                    </a:ext>
                  </a:extLst>
                </p14:cNvPr>
                <p14:cNvContentPartPr/>
                <p14:nvPr/>
              </p14:nvContentPartPr>
              <p14:xfrm>
                <a:off x="633716" y="3972405"/>
                <a:ext cx="43920" cy="1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D54FD6-9CD0-C560-C5ED-9A652043C2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5076" y="3963765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7E6F620-2A9C-2521-8E8C-46DA05E1C613}"/>
                    </a:ext>
                  </a:extLst>
                </p14:cNvPr>
                <p14:cNvContentPartPr/>
                <p14:nvPr/>
              </p14:nvContentPartPr>
              <p14:xfrm>
                <a:off x="888596" y="4057365"/>
                <a:ext cx="274320" cy="136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7E6F620-2A9C-2521-8E8C-46DA05E1C61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9596" y="4048725"/>
                  <a:ext cx="291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6936725-BB26-921A-4023-28C3FEB8772A}"/>
                    </a:ext>
                  </a:extLst>
                </p14:cNvPr>
                <p14:cNvContentPartPr/>
                <p14:nvPr/>
              </p14:nvContentPartPr>
              <p14:xfrm>
                <a:off x="960956" y="3929565"/>
                <a:ext cx="87480" cy="30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6936725-BB26-921A-4023-28C3FEB877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1956" y="3920925"/>
                  <a:ext cx="105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4BD0895-61DC-611E-B217-8EAD62941821}"/>
                    </a:ext>
                  </a:extLst>
                </p14:cNvPr>
                <p14:cNvContentPartPr/>
                <p14:nvPr/>
              </p14:nvContentPartPr>
              <p14:xfrm>
                <a:off x="1302596" y="3804285"/>
                <a:ext cx="428760" cy="36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4BD0895-61DC-611E-B217-8EAD6294182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93956" y="3795285"/>
                  <a:ext cx="446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7693BB3-35B7-4045-F8E0-970ABDF57016}"/>
                    </a:ext>
                  </a:extLst>
                </p14:cNvPr>
                <p14:cNvContentPartPr/>
                <p14:nvPr/>
              </p14:nvContentPartPr>
              <p14:xfrm>
                <a:off x="1275956" y="3922365"/>
                <a:ext cx="257040" cy="74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7693BB3-35B7-4045-F8E0-970ABDF5701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66956" y="3913725"/>
                  <a:ext cx="2746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0DF0BA4-93C5-53A9-8F2A-C1E87295F9A1}"/>
              </a:ext>
            </a:extLst>
          </p:cNvPr>
          <p:cNvGrpSpPr/>
          <p:nvPr/>
        </p:nvGrpSpPr>
        <p:grpSpPr>
          <a:xfrm>
            <a:off x="190196" y="4376685"/>
            <a:ext cx="1286640" cy="530640"/>
            <a:chOff x="190196" y="4376685"/>
            <a:chExt cx="12866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9F2E938-42B8-695B-AA4C-93AB1D8F21D1}"/>
                    </a:ext>
                  </a:extLst>
                </p14:cNvPr>
                <p14:cNvContentPartPr/>
                <p14:nvPr/>
              </p14:nvContentPartPr>
              <p14:xfrm>
                <a:off x="190196" y="4412325"/>
                <a:ext cx="551160" cy="495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9F2E938-42B8-695B-AA4C-93AB1D8F21D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1556" y="4403685"/>
                  <a:ext cx="5688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7AA1155-6AD8-13CB-A2AE-D8F797132FA6}"/>
                    </a:ext>
                  </a:extLst>
                </p14:cNvPr>
                <p14:cNvContentPartPr/>
                <p14:nvPr/>
              </p14:nvContentPartPr>
              <p14:xfrm>
                <a:off x="925316" y="4376685"/>
                <a:ext cx="551520" cy="314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7AA1155-6AD8-13CB-A2AE-D8F797132FA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6676" y="4367685"/>
                  <a:ext cx="569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E7A080D-5FC2-1A6E-F1F8-22B4DA536AA8}"/>
                    </a:ext>
                  </a:extLst>
                </p14:cNvPr>
                <p14:cNvContentPartPr/>
                <p14:nvPr/>
              </p14:nvContentPartPr>
              <p14:xfrm>
                <a:off x="1230236" y="4472445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E7A080D-5FC2-1A6E-F1F8-22B4DA536AA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21236" y="446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44AD559-AFE6-3ADA-E009-064DE8985C3B}"/>
                    </a:ext>
                  </a:extLst>
                </p14:cNvPr>
                <p14:cNvContentPartPr/>
                <p14:nvPr/>
              </p14:nvContentPartPr>
              <p14:xfrm>
                <a:off x="875276" y="4506645"/>
                <a:ext cx="284760" cy="36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44AD559-AFE6-3ADA-E009-064DE8985C3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6636" y="4497645"/>
                  <a:ext cx="302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A68BFCF-5874-65A6-63DA-B16FE2603E39}"/>
              </a:ext>
            </a:extLst>
          </p:cNvPr>
          <p:cNvGrpSpPr/>
          <p:nvPr/>
        </p:nvGrpSpPr>
        <p:grpSpPr>
          <a:xfrm>
            <a:off x="141596" y="4854765"/>
            <a:ext cx="1226880" cy="343800"/>
            <a:chOff x="141596" y="4854765"/>
            <a:chExt cx="12268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FCA50CB-63D0-72D7-50A6-02EADC87F0E9}"/>
                    </a:ext>
                  </a:extLst>
                </p14:cNvPr>
                <p14:cNvContentPartPr/>
                <p14:nvPr/>
              </p14:nvContentPartPr>
              <p14:xfrm>
                <a:off x="141596" y="4854765"/>
                <a:ext cx="1226880" cy="343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FCA50CB-63D0-72D7-50A6-02EADC87F0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2596" y="4846125"/>
                  <a:ext cx="1244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335FBA3-C264-0CB7-B89E-E9B74B093D8C}"/>
                    </a:ext>
                  </a:extLst>
                </p14:cNvPr>
                <p14:cNvContentPartPr/>
                <p14:nvPr/>
              </p14:nvContentPartPr>
              <p14:xfrm>
                <a:off x="1183796" y="4944045"/>
                <a:ext cx="27360" cy="19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335FBA3-C264-0CB7-B89E-E9B74B093D8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796" y="4935045"/>
                  <a:ext cx="4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14BADD-E2FE-C016-507F-26406AFD636A}"/>
                    </a:ext>
                  </a:extLst>
                </p14:cNvPr>
                <p14:cNvContentPartPr/>
                <p14:nvPr/>
              </p14:nvContentPartPr>
              <p14:xfrm>
                <a:off x="942236" y="4981125"/>
                <a:ext cx="204840" cy="6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14BADD-E2FE-C016-507F-26406AFD636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3236" y="4972125"/>
                  <a:ext cx="22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EA6B3B-C572-49FC-451B-AC2968927F5D}"/>
                    </a:ext>
                  </a:extLst>
                </p14:cNvPr>
                <p14:cNvContentPartPr/>
                <p14:nvPr/>
              </p14:nvContentPartPr>
              <p14:xfrm>
                <a:off x="658556" y="4972125"/>
                <a:ext cx="41040" cy="28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EA6B3B-C572-49FC-451B-AC2968927F5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9556" y="4963485"/>
                  <a:ext cx="58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BAB4F28-555C-AA13-3948-1A76CECC8447}"/>
              </a:ext>
            </a:extLst>
          </p:cNvPr>
          <p:cNvGrpSpPr/>
          <p:nvPr/>
        </p:nvGrpSpPr>
        <p:grpSpPr>
          <a:xfrm>
            <a:off x="161756" y="5293605"/>
            <a:ext cx="1131480" cy="434160"/>
            <a:chOff x="161756" y="5293605"/>
            <a:chExt cx="11314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61CBFC7-8E5F-7437-B1AC-AAFD9F4BB1F2}"/>
                    </a:ext>
                  </a:extLst>
                </p14:cNvPr>
                <p14:cNvContentPartPr/>
                <p14:nvPr/>
              </p14:nvContentPartPr>
              <p14:xfrm>
                <a:off x="161756" y="5445165"/>
                <a:ext cx="456840" cy="155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61CBFC7-8E5F-7437-B1AC-AAFD9F4BB1F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3116" y="5436165"/>
                  <a:ext cx="474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8D11AFA-946B-51AF-3D2B-981116D61D43}"/>
                    </a:ext>
                  </a:extLst>
                </p14:cNvPr>
                <p14:cNvContentPartPr/>
                <p14:nvPr/>
              </p14:nvContentPartPr>
              <p14:xfrm>
                <a:off x="767276" y="5293605"/>
                <a:ext cx="525960" cy="434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8D11AFA-946B-51AF-3D2B-981116D61D4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8276" y="5284965"/>
                  <a:ext cx="543600" cy="45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90CAB86-6516-6D8A-C15C-079DD0BDDDF0}"/>
                  </a:ext>
                </a:extLst>
              </p14:cNvPr>
              <p14:cNvContentPartPr/>
              <p14:nvPr/>
            </p14:nvContentPartPr>
            <p14:xfrm>
              <a:off x="563516" y="3328725"/>
              <a:ext cx="434160" cy="3819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90CAB86-6516-6D8A-C15C-079DD0BDDDF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54516" y="3320085"/>
                <a:ext cx="45180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3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0FA151-BA31-6E56-378A-05C9F98D91A3}"/>
                  </a:ext>
                </a:extLst>
              </p14:cNvPr>
              <p14:cNvContentPartPr/>
              <p14:nvPr/>
            </p14:nvContentPartPr>
            <p14:xfrm>
              <a:off x="1330676" y="565365"/>
              <a:ext cx="2792520" cy="96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0FA151-BA31-6E56-378A-05C9F98D9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036" y="556725"/>
                <a:ext cx="281016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391C3A-5D4B-6276-998F-4AD7B37C0840}"/>
                  </a:ext>
                </a:extLst>
              </p14:cNvPr>
              <p14:cNvContentPartPr/>
              <p14:nvPr/>
            </p14:nvContentPartPr>
            <p14:xfrm>
              <a:off x="3856796" y="938685"/>
              <a:ext cx="491400" cy="6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391C3A-5D4B-6276-998F-4AD7B37C08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1156" y="902685"/>
                <a:ext cx="563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FCA020-FB1D-BF17-6442-6BB3FA45D268}"/>
                  </a:ext>
                </a:extLst>
              </p14:cNvPr>
              <p14:cNvContentPartPr/>
              <p14:nvPr/>
            </p14:nvContentPartPr>
            <p14:xfrm>
              <a:off x="1186316" y="999885"/>
              <a:ext cx="313200" cy="4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FCA020-FB1D-BF17-6442-6BB3FA45D2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0316" y="964245"/>
                <a:ext cx="384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15E660-0052-1EA8-C5A5-7418A7AD468D}"/>
                  </a:ext>
                </a:extLst>
              </p14:cNvPr>
              <p14:cNvContentPartPr/>
              <p14:nvPr/>
            </p14:nvContentPartPr>
            <p14:xfrm>
              <a:off x="3777236" y="864525"/>
              <a:ext cx="304920" cy="21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15E660-0052-1EA8-C5A5-7418A7AD46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9596" y="828885"/>
                <a:ext cx="340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B4013-97F4-70D1-8BAC-8DEA4E4839B4}"/>
                  </a:ext>
                </a:extLst>
              </p14:cNvPr>
              <p14:cNvContentPartPr/>
              <p14:nvPr/>
            </p14:nvContentPartPr>
            <p14:xfrm>
              <a:off x="1341836" y="914925"/>
              <a:ext cx="277200" cy="20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B4013-97F4-70D1-8BAC-8DEA4E4839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4196" y="879285"/>
                <a:ext cx="312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45E63E-7E66-B69F-FFDA-68358C2102B3}"/>
                  </a:ext>
                </a:extLst>
              </p14:cNvPr>
              <p14:cNvContentPartPr/>
              <p14:nvPr/>
            </p14:nvContentPartPr>
            <p14:xfrm>
              <a:off x="1258316" y="1128045"/>
              <a:ext cx="155520" cy="42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45E63E-7E66-B69F-FFDA-68358C2102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9316" y="1119045"/>
                <a:ext cx="17316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3FDB75E-FCBF-40DE-84CB-B9DB599A4C32}"/>
              </a:ext>
            </a:extLst>
          </p:cNvPr>
          <p:cNvGrpSpPr/>
          <p:nvPr/>
        </p:nvGrpSpPr>
        <p:grpSpPr>
          <a:xfrm>
            <a:off x="365876" y="1568325"/>
            <a:ext cx="1401120" cy="952560"/>
            <a:chOff x="365876" y="1568325"/>
            <a:chExt cx="140112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4A99CF-D8C1-BFBE-C19A-636259DE9B79}"/>
                    </a:ext>
                  </a:extLst>
                </p14:cNvPr>
                <p14:cNvContentPartPr/>
                <p14:nvPr/>
              </p14:nvContentPartPr>
              <p14:xfrm>
                <a:off x="500156" y="1568325"/>
                <a:ext cx="1015200" cy="55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4A99CF-D8C1-BFBE-C19A-636259DE9B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1516" y="1559685"/>
                  <a:ext cx="10328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838F6E-C942-00F8-0AB0-135A96F682F0}"/>
                    </a:ext>
                  </a:extLst>
                </p14:cNvPr>
                <p14:cNvContentPartPr/>
                <p14:nvPr/>
              </p14:nvContentPartPr>
              <p14:xfrm>
                <a:off x="365876" y="2085645"/>
                <a:ext cx="920520" cy="35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838F6E-C942-00F8-0AB0-135A96F682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236" y="2076645"/>
                  <a:ext cx="938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AEF0F9-E3B8-FCD9-2F19-2B8661D79E03}"/>
                    </a:ext>
                  </a:extLst>
                </p14:cNvPr>
                <p14:cNvContentPartPr/>
                <p14:nvPr/>
              </p14:nvContentPartPr>
              <p14:xfrm>
                <a:off x="933236" y="2231085"/>
                <a:ext cx="180000" cy="1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AEF0F9-E3B8-FCD9-2F19-2B8661D79E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4596" y="2222085"/>
                  <a:ext cx="19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D76891-81DE-0BFF-7CD5-80BD84023CC0}"/>
                    </a:ext>
                  </a:extLst>
                </p14:cNvPr>
                <p14:cNvContentPartPr/>
                <p14:nvPr/>
              </p14:nvContentPartPr>
              <p14:xfrm>
                <a:off x="1489796" y="2125605"/>
                <a:ext cx="277200" cy="39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D76891-81DE-0BFF-7CD5-80BD84023C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0796" y="2116965"/>
                  <a:ext cx="29484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E9C4DB4-B8C3-EFEC-FF31-236B760CAAC5}"/>
                  </a:ext>
                </a:extLst>
              </p14:cNvPr>
              <p14:cNvContentPartPr/>
              <p14:nvPr/>
            </p14:nvContentPartPr>
            <p14:xfrm>
              <a:off x="251036" y="2710965"/>
              <a:ext cx="164880" cy="34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E9C4DB4-B8C3-EFEC-FF31-236B760CAA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2036" y="2701965"/>
                <a:ext cx="1825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337478-8C06-3126-9461-AB16E8983F00}"/>
                  </a:ext>
                </a:extLst>
              </p14:cNvPr>
              <p14:cNvContentPartPr/>
              <p14:nvPr/>
            </p14:nvContentPartPr>
            <p14:xfrm>
              <a:off x="457676" y="2629965"/>
              <a:ext cx="633240" cy="513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337478-8C06-3126-9461-AB16E8983F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676" y="2620965"/>
                <a:ext cx="6508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83918-000E-6869-3792-4527E35DF37B}"/>
                  </a:ext>
                </a:extLst>
              </p14:cNvPr>
              <p14:cNvContentPartPr/>
              <p14:nvPr/>
            </p14:nvContentPartPr>
            <p14:xfrm>
              <a:off x="1289636" y="2824365"/>
              <a:ext cx="1341000" cy="44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83918-000E-6869-3792-4527E35DF3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636" y="2815725"/>
                <a:ext cx="13586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AD89D4-5069-A7CE-9E4D-4D9A7FC835A3}"/>
                  </a:ext>
                </a:extLst>
              </p14:cNvPr>
              <p14:cNvContentPartPr/>
              <p14:nvPr/>
            </p14:nvContentPartPr>
            <p14:xfrm>
              <a:off x="2310236" y="2686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AD89D4-5069-A7CE-9E4D-4D9A7FC835A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01596" y="2678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9681800-986A-F264-6387-B3AE0015DD8B}"/>
              </a:ext>
            </a:extLst>
          </p:cNvPr>
          <p:cNvGrpSpPr/>
          <p:nvPr/>
        </p:nvGrpSpPr>
        <p:grpSpPr>
          <a:xfrm>
            <a:off x="5354756" y="289965"/>
            <a:ext cx="5477760" cy="699480"/>
            <a:chOff x="5354756" y="289965"/>
            <a:chExt cx="547776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6EAA53-B034-4478-2198-32284A1054BE}"/>
                    </a:ext>
                  </a:extLst>
                </p14:cNvPr>
                <p14:cNvContentPartPr/>
                <p14:nvPr/>
              </p14:nvContentPartPr>
              <p14:xfrm>
                <a:off x="5354756" y="482205"/>
                <a:ext cx="64080" cy="34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6EAA53-B034-4478-2198-32284A1054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6116" y="473565"/>
                  <a:ext cx="817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12C83B-E8C2-8A6C-9CFF-6E6B2C52312D}"/>
                    </a:ext>
                  </a:extLst>
                </p14:cNvPr>
                <p14:cNvContentPartPr/>
                <p14:nvPr/>
              </p14:nvContentPartPr>
              <p14:xfrm>
                <a:off x="5419556" y="454845"/>
                <a:ext cx="177480" cy="53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12C83B-E8C2-8A6C-9CFF-6E6B2C5231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0916" y="445845"/>
                  <a:ext cx="1951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E8C13B-18D9-0A26-9315-EBCB4D3DB891}"/>
                    </a:ext>
                  </a:extLst>
                </p14:cNvPr>
                <p14:cNvContentPartPr/>
                <p14:nvPr/>
              </p14:nvContentPartPr>
              <p14:xfrm>
                <a:off x="5950196" y="310485"/>
                <a:ext cx="1270800" cy="48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E8C13B-18D9-0A26-9315-EBCB4D3DB8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41196" y="301845"/>
                  <a:ext cx="12884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AAE844-CB6D-4023-961C-D17B5F2CE57E}"/>
                    </a:ext>
                  </a:extLst>
                </p14:cNvPr>
                <p14:cNvContentPartPr/>
                <p14:nvPr/>
              </p14:nvContentPartPr>
              <p14:xfrm>
                <a:off x="7543916" y="573645"/>
                <a:ext cx="423360" cy="24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AAE844-CB6D-4023-961C-D17B5F2CE5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34916" y="564645"/>
                  <a:ext cx="441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49CAC4-F91E-704A-D980-6083E3884A5C}"/>
                    </a:ext>
                  </a:extLst>
                </p14:cNvPr>
                <p14:cNvContentPartPr/>
                <p14:nvPr/>
              </p14:nvContentPartPr>
              <p14:xfrm>
                <a:off x="7768916" y="575085"/>
                <a:ext cx="9540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49CAC4-F91E-704A-D980-6083E3884A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276" y="566445"/>
                  <a:ext cx="11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920C58-04C4-CA99-7FFA-5E0A6D9B40C6}"/>
                    </a:ext>
                  </a:extLst>
                </p14:cNvPr>
                <p14:cNvContentPartPr/>
                <p14:nvPr/>
              </p14:nvContentPartPr>
              <p14:xfrm>
                <a:off x="8124596" y="395805"/>
                <a:ext cx="1121400" cy="47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920C58-04C4-CA99-7FFA-5E0A6D9B40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5596" y="386805"/>
                  <a:ext cx="1139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BB8C89-2065-2B37-D749-B5E7D6F2AECB}"/>
                    </a:ext>
                  </a:extLst>
                </p14:cNvPr>
                <p14:cNvContentPartPr/>
                <p14:nvPr/>
              </p14:nvContentPartPr>
              <p14:xfrm>
                <a:off x="9550196" y="289965"/>
                <a:ext cx="1282320" cy="66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BB8C89-2065-2B37-D749-B5E7D6F2AE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41196" y="280965"/>
                  <a:ext cx="1299960" cy="67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029DC3-94F7-AED4-90E4-1BFDB57F0B65}"/>
              </a:ext>
            </a:extLst>
          </p:cNvPr>
          <p:cNvGrpSpPr/>
          <p:nvPr/>
        </p:nvGrpSpPr>
        <p:grpSpPr>
          <a:xfrm>
            <a:off x="5256476" y="1024365"/>
            <a:ext cx="1025280" cy="528480"/>
            <a:chOff x="5256476" y="1024365"/>
            <a:chExt cx="102528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DF0AED-2812-F9B3-9FC8-3C472F17A0B8}"/>
                    </a:ext>
                  </a:extLst>
                </p14:cNvPr>
                <p14:cNvContentPartPr/>
                <p14:nvPr/>
              </p14:nvContentPartPr>
              <p14:xfrm>
                <a:off x="5256476" y="1024365"/>
                <a:ext cx="1025280" cy="52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DF0AED-2812-F9B3-9FC8-3C472F17A0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7836" y="1015365"/>
                  <a:ext cx="10429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09E3E8-6576-1F33-85BE-00FE410E7D36}"/>
                    </a:ext>
                  </a:extLst>
                </p14:cNvPr>
                <p14:cNvContentPartPr/>
                <p14:nvPr/>
              </p14:nvContentPartPr>
              <p14:xfrm>
                <a:off x="5369876" y="1234245"/>
                <a:ext cx="383400" cy="7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09E3E8-6576-1F33-85BE-00FE410E7D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0876" y="1225245"/>
                  <a:ext cx="4010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A3835F-C097-DCDE-19A2-0160469DAD04}"/>
              </a:ext>
            </a:extLst>
          </p:cNvPr>
          <p:cNvGrpSpPr/>
          <p:nvPr/>
        </p:nvGrpSpPr>
        <p:grpSpPr>
          <a:xfrm>
            <a:off x="6750476" y="1189965"/>
            <a:ext cx="543240" cy="555120"/>
            <a:chOff x="6750476" y="1189965"/>
            <a:chExt cx="54324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5F05CE-F2EB-A43A-DE0E-DE49C014493A}"/>
                    </a:ext>
                  </a:extLst>
                </p14:cNvPr>
                <p14:cNvContentPartPr/>
                <p14:nvPr/>
              </p14:nvContentPartPr>
              <p14:xfrm>
                <a:off x="6751556" y="1326045"/>
                <a:ext cx="156600" cy="17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5F05CE-F2EB-A43A-DE0E-DE49C01449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42916" y="1317045"/>
                  <a:ext cx="174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EBE425-4838-A68F-F139-F96F82F7DB8E}"/>
                    </a:ext>
                  </a:extLst>
                </p14:cNvPr>
                <p14:cNvContentPartPr/>
                <p14:nvPr/>
              </p14:nvContentPartPr>
              <p14:xfrm>
                <a:off x="6750476" y="1189965"/>
                <a:ext cx="303120" cy="34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EBE425-4838-A68F-F139-F96F82F7D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41476" y="1181325"/>
                  <a:ext cx="320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D80AF6-6476-3C13-F7A4-3D8B74640FCF}"/>
                    </a:ext>
                  </a:extLst>
                </p14:cNvPr>
                <p14:cNvContentPartPr/>
                <p14:nvPr/>
              </p14:nvContentPartPr>
              <p14:xfrm>
                <a:off x="7132796" y="1480485"/>
                <a:ext cx="160920" cy="26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D80AF6-6476-3C13-F7A4-3D8B74640F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24156" y="1471485"/>
                  <a:ext cx="17856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B4BFED-6F9B-A41A-EDA9-D5E46DCC3387}"/>
                  </a:ext>
                </a:extLst>
              </p14:cNvPr>
              <p14:cNvContentPartPr/>
              <p14:nvPr/>
            </p14:nvContentPartPr>
            <p14:xfrm>
              <a:off x="7649036" y="1468245"/>
              <a:ext cx="82800" cy="246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B4BFED-6F9B-A41A-EDA9-D5E46DCC338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40036" y="1459245"/>
                <a:ext cx="1004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747C9-DEFF-8251-D605-257BB6E13104}"/>
              </a:ext>
            </a:extLst>
          </p:cNvPr>
          <p:cNvGrpSpPr/>
          <p:nvPr/>
        </p:nvGrpSpPr>
        <p:grpSpPr>
          <a:xfrm>
            <a:off x="8154116" y="1104645"/>
            <a:ext cx="1367280" cy="627840"/>
            <a:chOff x="8154116" y="1104645"/>
            <a:chExt cx="13672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5336DC-8631-C55C-26F2-C7060CA238D1}"/>
                    </a:ext>
                  </a:extLst>
                </p14:cNvPr>
                <p14:cNvContentPartPr/>
                <p14:nvPr/>
              </p14:nvContentPartPr>
              <p14:xfrm>
                <a:off x="8154116" y="1104645"/>
                <a:ext cx="838080" cy="40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5336DC-8631-C55C-26F2-C7060CA238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45476" y="1096005"/>
                  <a:ext cx="855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854C3B-FDBD-F782-4DA6-25EE67A17EEA}"/>
                    </a:ext>
                  </a:extLst>
                </p14:cNvPr>
                <p14:cNvContentPartPr/>
                <p14:nvPr/>
              </p14:nvContentPartPr>
              <p14:xfrm>
                <a:off x="9254276" y="1227765"/>
                <a:ext cx="267120" cy="50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854C3B-FDBD-F782-4DA6-25EE67A17E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5276" y="1219125"/>
                  <a:ext cx="284760" cy="52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A470850-BD68-42B0-2B0C-CA600E6F01F5}"/>
                  </a:ext>
                </a:extLst>
              </p14:cNvPr>
              <p14:cNvContentPartPr/>
              <p14:nvPr/>
            </p14:nvContentPartPr>
            <p14:xfrm>
              <a:off x="9818756" y="1035885"/>
              <a:ext cx="1471680" cy="63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A470850-BD68-42B0-2B0C-CA600E6F01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09756" y="1027245"/>
                <a:ext cx="1489320" cy="65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5199DCD-9745-9FB4-F5A0-9BF71AD9781C}"/>
              </a:ext>
            </a:extLst>
          </p:cNvPr>
          <p:cNvGrpSpPr/>
          <p:nvPr/>
        </p:nvGrpSpPr>
        <p:grpSpPr>
          <a:xfrm>
            <a:off x="5243156" y="2015805"/>
            <a:ext cx="417240" cy="362520"/>
            <a:chOff x="5243156" y="2015805"/>
            <a:chExt cx="4172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5CB2C2-CEB9-81E2-6E1F-BB8D4616384D}"/>
                    </a:ext>
                  </a:extLst>
                </p14:cNvPr>
                <p14:cNvContentPartPr/>
                <p14:nvPr/>
              </p14:nvContentPartPr>
              <p14:xfrm>
                <a:off x="5243156" y="2162685"/>
                <a:ext cx="417240" cy="21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5CB2C2-CEB9-81E2-6E1F-BB8D461638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4156" y="2153685"/>
                  <a:ext cx="434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F051C0-3A6D-BC80-843A-9B4144FF0469}"/>
                    </a:ext>
                  </a:extLst>
                </p14:cNvPr>
                <p14:cNvContentPartPr/>
                <p14:nvPr/>
              </p14:nvContentPartPr>
              <p14:xfrm>
                <a:off x="5440796" y="2015805"/>
                <a:ext cx="54000" cy="1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F051C0-3A6D-BC80-843A-9B4144FF04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32156" y="2007165"/>
                  <a:ext cx="716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2A598D-60B4-E636-9473-99985E4E6ADA}"/>
              </a:ext>
            </a:extLst>
          </p:cNvPr>
          <p:cNvGrpSpPr/>
          <p:nvPr/>
        </p:nvGrpSpPr>
        <p:grpSpPr>
          <a:xfrm>
            <a:off x="6087356" y="1916805"/>
            <a:ext cx="2448720" cy="558360"/>
            <a:chOff x="6087356" y="1916805"/>
            <a:chExt cx="24487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DA0D83-991D-7715-02C4-4E127C904D1F}"/>
                    </a:ext>
                  </a:extLst>
                </p14:cNvPr>
                <p14:cNvContentPartPr/>
                <p14:nvPr/>
              </p14:nvContentPartPr>
              <p14:xfrm>
                <a:off x="6087356" y="2140725"/>
                <a:ext cx="917280" cy="33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DA0D83-991D-7715-02C4-4E127C904D1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78356" y="2131725"/>
                  <a:ext cx="934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72D43F-BA8B-5878-627B-D9A47D1D5DF2}"/>
                    </a:ext>
                  </a:extLst>
                </p14:cNvPr>
                <p14:cNvContentPartPr/>
                <p14:nvPr/>
              </p14:nvContentPartPr>
              <p14:xfrm>
                <a:off x="6845516" y="2044245"/>
                <a:ext cx="30240" cy="1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72D43F-BA8B-5878-627B-D9A47D1D5D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36516" y="2035245"/>
                  <a:ext cx="47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4BD26E-C585-7171-3947-9FAF7AD8F0F6}"/>
                    </a:ext>
                  </a:extLst>
                </p14:cNvPr>
                <p14:cNvContentPartPr/>
                <p14:nvPr/>
              </p14:nvContentPartPr>
              <p14:xfrm>
                <a:off x="7188596" y="1916805"/>
                <a:ext cx="1347480" cy="380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4BD26E-C585-7171-3947-9FAF7AD8F0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79956" y="1907805"/>
                  <a:ext cx="13651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76BD85-929B-5B62-A868-CBE5D0A818C0}"/>
                    </a:ext>
                  </a:extLst>
                </p14:cNvPr>
                <p14:cNvContentPartPr/>
                <p14:nvPr/>
              </p14:nvContentPartPr>
              <p14:xfrm>
                <a:off x="7782956" y="1976205"/>
                <a:ext cx="40032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76BD85-929B-5B62-A868-CBE5D0A818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73956" y="1967205"/>
                  <a:ext cx="41796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1C878C-DA4A-7C38-FD79-0ED620E091BC}"/>
                  </a:ext>
                </a:extLst>
              </p14:cNvPr>
              <p14:cNvContentPartPr/>
              <p14:nvPr/>
            </p14:nvContentPartPr>
            <p14:xfrm>
              <a:off x="8691236" y="2207325"/>
              <a:ext cx="38880" cy="22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1C878C-DA4A-7C38-FD79-0ED620E091B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82236" y="2198685"/>
                <a:ext cx="565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34D1F-B9A9-3573-24B5-4C68E761BCDB}"/>
              </a:ext>
            </a:extLst>
          </p:cNvPr>
          <p:cNvGrpSpPr/>
          <p:nvPr/>
        </p:nvGrpSpPr>
        <p:grpSpPr>
          <a:xfrm>
            <a:off x="4343156" y="2673885"/>
            <a:ext cx="7137000" cy="2134800"/>
            <a:chOff x="4343156" y="2673885"/>
            <a:chExt cx="7137000" cy="21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DC5E58-6C00-C132-FA83-7BCE5A5547FB}"/>
                    </a:ext>
                  </a:extLst>
                </p14:cNvPr>
                <p14:cNvContentPartPr/>
                <p14:nvPr/>
              </p14:nvContentPartPr>
              <p14:xfrm>
                <a:off x="4628276" y="2881245"/>
                <a:ext cx="807480" cy="46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DC5E58-6C00-C132-FA83-7BCE5A5547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9636" y="2872605"/>
                  <a:ext cx="8251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05A8C8-3F27-78AE-3B33-D49DDFED65E9}"/>
                    </a:ext>
                  </a:extLst>
                </p14:cNvPr>
                <p14:cNvContentPartPr/>
                <p14:nvPr/>
              </p14:nvContentPartPr>
              <p14:xfrm>
                <a:off x="5014916" y="3057645"/>
                <a:ext cx="286200" cy="2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05A8C8-3F27-78AE-3B33-D49DDFED65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06276" y="3049005"/>
                  <a:ext cx="30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0CC754-17E1-90A5-B73B-66A4A1264491}"/>
                    </a:ext>
                  </a:extLst>
                </p14:cNvPr>
                <p14:cNvContentPartPr/>
                <p14:nvPr/>
              </p14:nvContentPartPr>
              <p14:xfrm>
                <a:off x="5690636" y="3014445"/>
                <a:ext cx="325800" cy="43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0CC754-17E1-90A5-B73B-66A4A12644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81996" y="3005445"/>
                  <a:ext cx="3434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4A5326-241C-A759-645D-05959574DA38}"/>
                    </a:ext>
                  </a:extLst>
                </p14:cNvPr>
                <p14:cNvContentPartPr/>
                <p14:nvPr/>
              </p14:nvContentPartPr>
              <p14:xfrm>
                <a:off x="6337916" y="2782965"/>
                <a:ext cx="1484280" cy="673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4A5326-241C-A759-645D-05959574DA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28916" y="2774325"/>
                  <a:ext cx="1501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E48848-F7E7-F2B1-180D-13DCAEF2D9A6}"/>
                    </a:ext>
                  </a:extLst>
                </p14:cNvPr>
                <p14:cNvContentPartPr/>
                <p14:nvPr/>
              </p14:nvContentPartPr>
              <p14:xfrm>
                <a:off x="7495676" y="2945325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E48848-F7E7-F2B1-180D-13DCAEF2D9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86676" y="293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278B33-D32C-FC16-E3D8-CD363672F1E1}"/>
                    </a:ext>
                  </a:extLst>
                </p14:cNvPr>
                <p14:cNvContentPartPr/>
                <p14:nvPr/>
              </p14:nvContentPartPr>
              <p14:xfrm>
                <a:off x="6700436" y="2995365"/>
                <a:ext cx="4392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278B33-D32C-FC16-E3D8-CD363672F1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91436" y="2986365"/>
                  <a:ext cx="61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66DDF3-F58A-700C-6011-3DA5596A1C50}"/>
                    </a:ext>
                  </a:extLst>
                </p14:cNvPr>
                <p14:cNvContentPartPr/>
                <p14:nvPr/>
              </p14:nvContentPartPr>
              <p14:xfrm>
                <a:off x="8055476" y="2814645"/>
                <a:ext cx="473760" cy="47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66DDF3-F58A-700C-6011-3DA5596A1C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46836" y="2806005"/>
                  <a:ext cx="4914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D3A14C-5E90-4FDB-BCDA-06B7869C9FE3}"/>
                    </a:ext>
                  </a:extLst>
                </p14:cNvPr>
                <p14:cNvContentPartPr/>
                <p14:nvPr/>
              </p14:nvContentPartPr>
              <p14:xfrm>
                <a:off x="8810036" y="2673885"/>
                <a:ext cx="1683720" cy="47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D3A14C-5E90-4FDB-BCDA-06B7869C9F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01396" y="2665245"/>
                  <a:ext cx="17013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68EBDA-4AFA-B0B4-F1E1-682045B79A30}"/>
                    </a:ext>
                  </a:extLst>
                </p14:cNvPr>
                <p14:cNvContentPartPr/>
                <p14:nvPr/>
              </p14:nvContentPartPr>
              <p14:xfrm>
                <a:off x="9627596" y="2827245"/>
                <a:ext cx="426240" cy="3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68EBDA-4AFA-B0B4-F1E1-682045B79A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18956" y="2818245"/>
                  <a:ext cx="443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4985AE3-284E-C6C3-0E32-60B0D0F65896}"/>
                    </a:ext>
                  </a:extLst>
                </p14:cNvPr>
                <p14:cNvContentPartPr/>
                <p14:nvPr/>
              </p14:nvContentPartPr>
              <p14:xfrm>
                <a:off x="10818476" y="2789085"/>
                <a:ext cx="661680" cy="333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4985AE3-284E-C6C3-0E32-60B0D0F658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09476" y="2780085"/>
                  <a:ext cx="679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5ED34C-F91E-BF6E-6A57-4AFE24A60B70}"/>
                    </a:ext>
                  </a:extLst>
                </p14:cNvPr>
                <p14:cNvContentPartPr/>
                <p14:nvPr/>
              </p14:nvContentPartPr>
              <p14:xfrm>
                <a:off x="4373036" y="3763965"/>
                <a:ext cx="921600" cy="221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5ED34C-F91E-BF6E-6A57-4AFE24A60B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64036" y="3754965"/>
                  <a:ext cx="939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1B07F1-8B71-754F-2A88-2CF1E4C55BBC}"/>
                    </a:ext>
                  </a:extLst>
                </p14:cNvPr>
                <p14:cNvContentPartPr/>
                <p14:nvPr/>
              </p14:nvContentPartPr>
              <p14:xfrm>
                <a:off x="4615316" y="3553365"/>
                <a:ext cx="43200" cy="9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1B07F1-8B71-754F-2A88-2CF1E4C55B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06316" y="3544365"/>
                  <a:ext cx="60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62BDF6-6DF4-5E16-4341-C3E2F65D304C}"/>
                    </a:ext>
                  </a:extLst>
                </p14:cNvPr>
                <p14:cNvContentPartPr/>
                <p14:nvPr/>
              </p14:nvContentPartPr>
              <p14:xfrm>
                <a:off x="5686316" y="3579645"/>
                <a:ext cx="1258560" cy="55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62BDF6-6DF4-5E16-4341-C3E2F65D30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77676" y="3570645"/>
                  <a:ext cx="12762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59EE20-4A6A-C6F6-B388-B01215D32736}"/>
                    </a:ext>
                  </a:extLst>
                </p14:cNvPr>
                <p14:cNvContentPartPr/>
                <p14:nvPr/>
              </p14:nvContentPartPr>
              <p14:xfrm>
                <a:off x="6788276" y="3699885"/>
                <a:ext cx="21888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59EE20-4A6A-C6F6-B388-B01215D327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79276" y="3690885"/>
                  <a:ext cx="236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0D32FB-3E07-7808-A3E0-E0F12CA7DF63}"/>
                    </a:ext>
                  </a:extLst>
                </p14:cNvPr>
                <p14:cNvContentPartPr/>
                <p14:nvPr/>
              </p14:nvContentPartPr>
              <p14:xfrm>
                <a:off x="6367436" y="3574245"/>
                <a:ext cx="52560" cy="1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0D32FB-3E07-7808-A3E0-E0F12CA7DF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58436" y="3565605"/>
                  <a:ext cx="70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38B392-C3D3-2267-3180-4189CEBE40F1}"/>
                    </a:ext>
                  </a:extLst>
                </p14:cNvPr>
                <p14:cNvContentPartPr/>
                <p14:nvPr/>
              </p14:nvContentPartPr>
              <p14:xfrm>
                <a:off x="7256996" y="3521325"/>
                <a:ext cx="899640" cy="438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38B392-C3D3-2267-3180-4189CEBE40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7996" y="3512685"/>
                  <a:ext cx="917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BC67BD-EC71-0C58-A3E2-DA2BA2D69CED}"/>
                    </a:ext>
                  </a:extLst>
                </p14:cNvPr>
                <p14:cNvContentPartPr/>
                <p14:nvPr/>
              </p14:nvContentPartPr>
              <p14:xfrm>
                <a:off x="7319996" y="3689445"/>
                <a:ext cx="399240" cy="63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BC67BD-EC71-0C58-A3E2-DA2BA2D69C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10996" y="3680805"/>
                  <a:ext cx="416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946C5C-7DA8-09D9-7543-72D2A3CF1BC8}"/>
                    </a:ext>
                  </a:extLst>
                </p14:cNvPr>
                <p14:cNvContentPartPr/>
                <p14:nvPr/>
              </p14:nvContentPartPr>
              <p14:xfrm>
                <a:off x="8202716" y="3447165"/>
                <a:ext cx="1143360" cy="443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946C5C-7DA8-09D9-7543-72D2A3CF1B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94076" y="3438165"/>
                  <a:ext cx="11610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9E98FE-0BB6-D62C-6172-8BA766B1497E}"/>
                    </a:ext>
                  </a:extLst>
                </p14:cNvPr>
                <p14:cNvContentPartPr/>
                <p14:nvPr/>
              </p14:nvContentPartPr>
              <p14:xfrm>
                <a:off x="9541556" y="3399645"/>
                <a:ext cx="613080" cy="43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9E98FE-0BB6-D62C-6172-8BA766B149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32556" y="3391005"/>
                  <a:ext cx="630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CBE2B7-86F3-FD06-0CB6-9F7F35A702EC}"/>
                    </a:ext>
                  </a:extLst>
                </p14:cNvPr>
                <p14:cNvContentPartPr/>
                <p14:nvPr/>
              </p14:nvContentPartPr>
              <p14:xfrm>
                <a:off x="9666836" y="3545085"/>
                <a:ext cx="525600" cy="3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CBE2B7-86F3-FD06-0CB6-9F7F35A702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58196" y="3536445"/>
                  <a:ext cx="54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5950D0-85B9-8A80-C6D9-795BEC668279}"/>
                    </a:ext>
                  </a:extLst>
                </p14:cNvPr>
                <p14:cNvContentPartPr/>
                <p14:nvPr/>
              </p14:nvContentPartPr>
              <p14:xfrm>
                <a:off x="4343156" y="4262565"/>
                <a:ext cx="2125080" cy="436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5950D0-85B9-8A80-C6D9-795BEC6682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34516" y="4253565"/>
                  <a:ext cx="21427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E182CC-1630-6AB3-9FB8-AE2C63E7AFE1}"/>
                    </a:ext>
                  </a:extLst>
                </p14:cNvPr>
                <p14:cNvContentPartPr/>
                <p14:nvPr/>
              </p14:nvContentPartPr>
              <p14:xfrm>
                <a:off x="6251156" y="4457325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E182CC-1630-6AB3-9FB8-AE2C63E7AF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2516" y="444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E089841-9936-48AD-E165-B6C213325F39}"/>
                    </a:ext>
                  </a:extLst>
                </p14:cNvPr>
                <p14:cNvContentPartPr/>
                <p14:nvPr/>
              </p14:nvContentPartPr>
              <p14:xfrm>
                <a:off x="5644196" y="4367325"/>
                <a:ext cx="363960" cy="8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E089841-9936-48AD-E165-B6C213325F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35196" y="4358325"/>
                  <a:ext cx="38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ACED94-4F9C-4492-58DC-C32B9131DC66}"/>
                    </a:ext>
                  </a:extLst>
                </p14:cNvPr>
                <p14:cNvContentPartPr/>
                <p14:nvPr/>
              </p14:nvContentPartPr>
              <p14:xfrm>
                <a:off x="5330636" y="4290285"/>
                <a:ext cx="133920" cy="19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ACED94-4F9C-4492-58DC-C32B9131DC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21636" y="4281645"/>
                  <a:ext cx="151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ABC87B-21A1-010D-069C-B2DC38D618D0}"/>
                    </a:ext>
                  </a:extLst>
                </p14:cNvPr>
                <p14:cNvContentPartPr/>
                <p14:nvPr/>
              </p14:nvContentPartPr>
              <p14:xfrm>
                <a:off x="6781076" y="4397925"/>
                <a:ext cx="1202760" cy="41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ABC87B-21A1-010D-069C-B2DC38D618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72076" y="4388925"/>
                  <a:ext cx="12204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D38229-0BA5-59F9-E190-78B2E09EEE90}"/>
                    </a:ext>
                  </a:extLst>
                </p14:cNvPr>
                <p14:cNvContentPartPr/>
                <p14:nvPr/>
              </p14:nvContentPartPr>
              <p14:xfrm>
                <a:off x="7906796" y="4229445"/>
                <a:ext cx="48960" cy="1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D38229-0BA5-59F9-E190-78B2E09EEE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98156" y="4220445"/>
                  <a:ext cx="66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6F3070-50CB-BBC5-5288-B08C157427C7}"/>
                    </a:ext>
                  </a:extLst>
                </p14:cNvPr>
                <p14:cNvContentPartPr/>
                <p14:nvPr/>
              </p14:nvContentPartPr>
              <p14:xfrm>
                <a:off x="8253116" y="3952605"/>
                <a:ext cx="2232720" cy="655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6F3070-50CB-BBC5-5288-B08C157427C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44116" y="3943605"/>
                  <a:ext cx="22503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A8218E-23F4-3740-27E5-B160CF921C0B}"/>
                    </a:ext>
                  </a:extLst>
                </p14:cNvPr>
                <p14:cNvContentPartPr/>
                <p14:nvPr/>
              </p14:nvContentPartPr>
              <p14:xfrm>
                <a:off x="10132676" y="4140525"/>
                <a:ext cx="266040" cy="3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A8218E-23F4-3740-27E5-B160CF921C0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24036" y="4131525"/>
                  <a:ext cx="283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D150C0-E310-CE55-FE0C-0FA9B5A3F161}"/>
                    </a:ext>
                  </a:extLst>
                </p14:cNvPr>
                <p14:cNvContentPartPr/>
                <p14:nvPr/>
              </p14:nvContentPartPr>
              <p14:xfrm>
                <a:off x="10068236" y="4132245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D150C0-E310-CE55-FE0C-0FA9B5A3F1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59236" y="412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260BB1-3D6F-427E-DE1F-F6745EF67827}"/>
                    </a:ext>
                  </a:extLst>
                </p14:cNvPr>
                <p14:cNvContentPartPr/>
                <p14:nvPr/>
              </p14:nvContentPartPr>
              <p14:xfrm>
                <a:off x="8987876" y="4196325"/>
                <a:ext cx="583920" cy="3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260BB1-3D6F-427E-DE1F-F6745EF678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8876" y="4187325"/>
                  <a:ext cx="601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7D8C1D-AA58-4252-EDF3-577D0CF1A766}"/>
                    </a:ext>
                  </a:extLst>
                </p14:cNvPr>
                <p14:cNvContentPartPr/>
                <p14:nvPr/>
              </p14:nvContentPartPr>
              <p14:xfrm>
                <a:off x="10631276" y="4472085"/>
                <a:ext cx="45360" cy="3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7D8C1D-AA58-4252-EDF3-577D0CF1A7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22276" y="4463445"/>
                  <a:ext cx="630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D55B92-DD04-CE72-40BA-C0805DE188FE}"/>
                  </a:ext>
                </a:extLst>
              </p14:cNvPr>
              <p14:cNvContentPartPr/>
              <p14:nvPr/>
            </p14:nvContentPartPr>
            <p14:xfrm>
              <a:off x="3661316" y="950205"/>
              <a:ext cx="118440" cy="114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D55B92-DD04-CE72-40BA-C0805DE188F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643316" y="914205"/>
                <a:ext cx="154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BBAA3B-8806-AFCA-C039-E67CD02BD900}"/>
                  </a:ext>
                </a:extLst>
              </p14:cNvPr>
              <p14:cNvContentPartPr/>
              <p14:nvPr/>
            </p14:nvContentPartPr>
            <p14:xfrm>
              <a:off x="1696796" y="932925"/>
              <a:ext cx="1973880" cy="208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BBAA3B-8806-AFCA-C039-E67CD02BD90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43156" y="824925"/>
                <a:ext cx="208152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1C6EC4-478D-98A5-5422-B3FC787E6590}"/>
              </a:ext>
            </a:extLst>
          </p:cNvPr>
          <p:cNvGrpSpPr/>
          <p:nvPr/>
        </p:nvGrpSpPr>
        <p:grpSpPr>
          <a:xfrm>
            <a:off x="589076" y="4940445"/>
            <a:ext cx="1497240" cy="425520"/>
            <a:chOff x="589076" y="4940445"/>
            <a:chExt cx="14972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61F1FA-C41D-DB09-C35B-37366208092E}"/>
                    </a:ext>
                  </a:extLst>
                </p14:cNvPr>
                <p14:cNvContentPartPr/>
                <p14:nvPr/>
              </p14:nvContentPartPr>
              <p14:xfrm>
                <a:off x="589076" y="4940445"/>
                <a:ext cx="1497240" cy="425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61F1FA-C41D-DB09-C35B-3736620809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0076" y="4931805"/>
                  <a:ext cx="1514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930109-A317-94A0-98E3-9C5B13CD3E5D}"/>
                    </a:ext>
                  </a:extLst>
                </p14:cNvPr>
                <p14:cNvContentPartPr/>
                <p14:nvPr/>
              </p14:nvContentPartPr>
              <p14:xfrm>
                <a:off x="1268396" y="5065725"/>
                <a:ext cx="321840" cy="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930109-A317-94A0-98E3-9C5B13CD3E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59756" y="5056725"/>
                  <a:ext cx="339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F069460-0830-8A09-0701-EDDD5BC8FDF9}"/>
                  </a:ext>
                </a:extLst>
              </p14:cNvPr>
              <p14:cNvContentPartPr/>
              <p14:nvPr/>
            </p14:nvContentPartPr>
            <p14:xfrm>
              <a:off x="2344796" y="5004165"/>
              <a:ext cx="703080" cy="337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F069460-0830-8A09-0701-EDDD5BC8FDF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335796" y="4995525"/>
                <a:ext cx="72072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F9E0C00-6490-2DAC-EB99-00A9FB64C9B5}"/>
              </a:ext>
            </a:extLst>
          </p:cNvPr>
          <p:cNvGrpSpPr/>
          <p:nvPr/>
        </p:nvGrpSpPr>
        <p:grpSpPr>
          <a:xfrm>
            <a:off x="3257396" y="4874925"/>
            <a:ext cx="4266360" cy="664200"/>
            <a:chOff x="3257396" y="4874925"/>
            <a:chExt cx="426636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40A381-2401-600B-8E78-8153295B06C1}"/>
                    </a:ext>
                  </a:extLst>
                </p14:cNvPr>
                <p14:cNvContentPartPr/>
                <p14:nvPr/>
              </p14:nvContentPartPr>
              <p14:xfrm>
                <a:off x="3257396" y="4944765"/>
                <a:ext cx="967680" cy="55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40A381-2401-600B-8E78-8153295B06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48756" y="4935765"/>
                  <a:ext cx="9853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7A12AE-6BFE-B7C1-F26D-1D837957AE97}"/>
                    </a:ext>
                  </a:extLst>
                </p14:cNvPr>
                <p14:cNvContentPartPr/>
                <p14:nvPr/>
              </p14:nvContentPartPr>
              <p14:xfrm>
                <a:off x="3482036" y="5010645"/>
                <a:ext cx="11160" cy="2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7A12AE-6BFE-B7C1-F26D-1D837957AE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73396" y="5002005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161ED9-3D55-21D2-3881-FE80FD242A4C}"/>
                    </a:ext>
                  </a:extLst>
                </p14:cNvPr>
                <p14:cNvContentPartPr/>
                <p14:nvPr/>
              </p14:nvContentPartPr>
              <p14:xfrm>
                <a:off x="4526036" y="5144925"/>
                <a:ext cx="335520" cy="246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161ED9-3D55-21D2-3881-FE80FD242A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7036" y="5135925"/>
                  <a:ext cx="353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36E527-2C9E-4013-2DDC-A00B40BFACD3}"/>
                    </a:ext>
                  </a:extLst>
                </p14:cNvPr>
                <p14:cNvContentPartPr/>
                <p14:nvPr/>
              </p14:nvContentPartPr>
              <p14:xfrm>
                <a:off x="4768316" y="5367765"/>
                <a:ext cx="115200" cy="167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36E527-2C9E-4013-2DDC-A00B40BFAC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59676" y="5358765"/>
                  <a:ext cx="132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477C76-A04C-7C25-45EF-324A74BC4BD2}"/>
                    </a:ext>
                  </a:extLst>
                </p14:cNvPr>
                <p14:cNvContentPartPr/>
                <p14:nvPr/>
              </p14:nvContentPartPr>
              <p14:xfrm>
                <a:off x="4713236" y="5433645"/>
                <a:ext cx="219960" cy="38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477C76-A04C-7C25-45EF-324A74BC4B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04236" y="5424645"/>
                  <a:ext cx="237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987751-0B1F-E77D-B79C-6EEE63EC5968}"/>
                    </a:ext>
                  </a:extLst>
                </p14:cNvPr>
                <p14:cNvContentPartPr/>
                <p14:nvPr/>
              </p14:nvContentPartPr>
              <p14:xfrm>
                <a:off x="4944716" y="5327085"/>
                <a:ext cx="88560" cy="21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987751-0B1F-E77D-B79C-6EEE63EC59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35716" y="5318085"/>
                  <a:ext cx="106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D86008-890B-CCF6-49BC-259031C1381A}"/>
                    </a:ext>
                  </a:extLst>
                </p14:cNvPr>
                <p14:cNvContentPartPr/>
                <p14:nvPr/>
              </p14:nvContentPartPr>
              <p14:xfrm>
                <a:off x="5179796" y="5202165"/>
                <a:ext cx="199800" cy="1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D86008-890B-CCF6-49BC-259031C138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70796" y="5193165"/>
                  <a:ext cx="217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4414DA-5CA1-9533-C28C-802655E38ECC}"/>
                    </a:ext>
                  </a:extLst>
                </p14:cNvPr>
                <p14:cNvContentPartPr/>
                <p14:nvPr/>
              </p14:nvContentPartPr>
              <p14:xfrm>
                <a:off x="5219036" y="5290725"/>
                <a:ext cx="146160" cy="15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4414DA-5CA1-9533-C28C-802655E38E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10036" y="5281725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ED0F02-64EC-174B-A0B6-A8DBE58A894C}"/>
                    </a:ext>
                  </a:extLst>
                </p14:cNvPr>
                <p14:cNvContentPartPr/>
                <p14:nvPr/>
              </p14:nvContentPartPr>
              <p14:xfrm>
                <a:off x="5567156" y="4874925"/>
                <a:ext cx="699840" cy="613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ED0F02-64EC-174B-A0B6-A8DBE58A89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8156" y="4866285"/>
                  <a:ext cx="7174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A769E2-A6A9-11D1-E505-656634DB6E18}"/>
                    </a:ext>
                  </a:extLst>
                </p14:cNvPr>
                <p14:cNvContentPartPr/>
                <p14:nvPr/>
              </p14:nvContentPartPr>
              <p14:xfrm>
                <a:off x="5837156" y="5013525"/>
                <a:ext cx="183600" cy="218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A769E2-A6A9-11D1-E505-656634DB6E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28156" y="5004525"/>
                  <a:ext cx="201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8FC953-220F-F0AD-BE9E-B047591C54B9}"/>
                    </a:ext>
                  </a:extLst>
                </p14:cNvPr>
                <p14:cNvContentPartPr/>
                <p14:nvPr/>
              </p14:nvContentPartPr>
              <p14:xfrm>
                <a:off x="6059276" y="4996965"/>
                <a:ext cx="15480" cy="186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8FC953-220F-F0AD-BE9E-B047591C54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50276" y="4987965"/>
                  <a:ext cx="3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6907D3D-38EE-2AEE-EB72-10A243F027BD}"/>
                    </a:ext>
                  </a:extLst>
                </p14:cNvPr>
                <p14:cNvContentPartPr/>
                <p14:nvPr/>
              </p14:nvContentPartPr>
              <p14:xfrm>
                <a:off x="6069716" y="5001285"/>
                <a:ext cx="131400" cy="195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6907D3D-38EE-2AEE-EB72-10A243F027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60716" y="4992285"/>
                  <a:ext cx="149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0D65893-EDBA-730F-AEE9-3683CB279328}"/>
                    </a:ext>
                  </a:extLst>
                </p14:cNvPr>
                <p14:cNvContentPartPr/>
                <p14:nvPr/>
              </p14:nvContentPartPr>
              <p14:xfrm>
                <a:off x="6303356" y="5014245"/>
                <a:ext cx="15840" cy="16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0D65893-EDBA-730F-AEE9-3683CB2793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94716" y="5005605"/>
                  <a:ext cx="3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A3B0B5-198D-F246-AC2C-303F764A8FB8}"/>
                    </a:ext>
                  </a:extLst>
                </p14:cNvPr>
                <p14:cNvContentPartPr/>
                <p14:nvPr/>
              </p14:nvContentPartPr>
              <p14:xfrm>
                <a:off x="6207596" y="5027925"/>
                <a:ext cx="21636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A3B0B5-198D-F246-AC2C-303F764A8F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98956" y="5018925"/>
                  <a:ext cx="23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F5F426-7AE2-B682-1D82-43F769FD0B96}"/>
                    </a:ext>
                  </a:extLst>
                </p14:cNvPr>
                <p14:cNvContentPartPr/>
                <p14:nvPr/>
              </p14:nvContentPartPr>
              <p14:xfrm>
                <a:off x="6183836" y="4887525"/>
                <a:ext cx="258120" cy="9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F5F426-7AE2-B682-1D82-43F769FD0B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74836" y="4878525"/>
                  <a:ext cx="275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8B9952-3938-8FFD-C8B4-065F585666BA}"/>
                    </a:ext>
                  </a:extLst>
                </p14:cNvPr>
                <p14:cNvContentPartPr/>
                <p14:nvPr/>
              </p14:nvContentPartPr>
              <p14:xfrm>
                <a:off x="5781716" y="5241405"/>
                <a:ext cx="705600" cy="81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8B9952-3938-8FFD-C8B4-065F585666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73076" y="5232765"/>
                  <a:ext cx="72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0C1D15-ECA4-4541-D675-0B0D95A8C5DE}"/>
                    </a:ext>
                  </a:extLst>
                </p14:cNvPr>
                <p14:cNvContentPartPr/>
                <p14:nvPr/>
              </p14:nvContentPartPr>
              <p14:xfrm>
                <a:off x="6025076" y="5395125"/>
                <a:ext cx="249120" cy="128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0C1D15-ECA4-4541-D675-0B0D95A8C5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16076" y="5386125"/>
                  <a:ext cx="266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9BF148-3FDA-B84B-C6FB-0F33B5662597}"/>
                    </a:ext>
                  </a:extLst>
                </p14:cNvPr>
                <p14:cNvContentPartPr/>
                <p14:nvPr/>
              </p14:nvContentPartPr>
              <p14:xfrm>
                <a:off x="6857036" y="5098845"/>
                <a:ext cx="666720" cy="26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9BF148-3FDA-B84B-C6FB-0F33B56625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48396" y="5089845"/>
                  <a:ext cx="68436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F04D5A2-0DE4-3D26-9126-AE29996E1D72}"/>
              </a:ext>
            </a:extLst>
          </p:cNvPr>
          <p:cNvGrpSpPr/>
          <p:nvPr/>
        </p:nvGrpSpPr>
        <p:grpSpPr>
          <a:xfrm>
            <a:off x="7960436" y="4787805"/>
            <a:ext cx="1960200" cy="754560"/>
            <a:chOff x="7960436" y="4787805"/>
            <a:chExt cx="19602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D30D53-882A-B9B9-8411-A28888278671}"/>
                    </a:ext>
                  </a:extLst>
                </p14:cNvPr>
                <p14:cNvContentPartPr/>
                <p14:nvPr/>
              </p14:nvContentPartPr>
              <p14:xfrm>
                <a:off x="7960436" y="5033685"/>
                <a:ext cx="269280" cy="303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D30D53-882A-B9B9-8411-A288882786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51796" y="5024685"/>
                  <a:ext cx="286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292FA6-55DF-C150-2985-31E95B82A6D5}"/>
                    </a:ext>
                  </a:extLst>
                </p14:cNvPr>
                <p14:cNvContentPartPr/>
                <p14:nvPr/>
              </p14:nvContentPartPr>
              <p14:xfrm>
                <a:off x="8396036" y="5128005"/>
                <a:ext cx="145440" cy="35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292FA6-55DF-C150-2985-31E95B82A6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87036" y="5119365"/>
                  <a:ext cx="163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E12E23-8B53-E035-EFA0-B0F922386211}"/>
                    </a:ext>
                  </a:extLst>
                </p14:cNvPr>
                <p14:cNvContentPartPr/>
                <p14:nvPr/>
              </p14:nvContentPartPr>
              <p14:xfrm>
                <a:off x="8377676" y="5220525"/>
                <a:ext cx="190800" cy="1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E12E23-8B53-E035-EFA0-B0F9223862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69036" y="5211885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A53F6F-D2BF-F7B1-3E58-E6890E54CCA6}"/>
                    </a:ext>
                  </a:extLst>
                </p14:cNvPr>
                <p14:cNvContentPartPr/>
                <p14:nvPr/>
              </p14:nvContentPartPr>
              <p14:xfrm>
                <a:off x="8871956" y="4836765"/>
                <a:ext cx="66240" cy="28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A53F6F-D2BF-F7B1-3E58-E6890E54CC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62956" y="4827765"/>
                  <a:ext cx="83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FAE854-2E1F-6CDC-CD3E-AEDB8E3CE380}"/>
                    </a:ext>
                  </a:extLst>
                </p14:cNvPr>
                <p14:cNvContentPartPr/>
                <p14:nvPr/>
              </p14:nvContentPartPr>
              <p14:xfrm>
                <a:off x="8889956" y="4823445"/>
                <a:ext cx="203040" cy="249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FAE854-2E1F-6CDC-CD3E-AEDB8E3CE3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81316" y="4814805"/>
                  <a:ext cx="220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CA933A-57F9-C203-1B35-A0AFAB3EFDE4}"/>
                    </a:ext>
                  </a:extLst>
                </p14:cNvPr>
                <p14:cNvContentPartPr/>
                <p14:nvPr/>
              </p14:nvContentPartPr>
              <p14:xfrm>
                <a:off x="9236636" y="4787805"/>
                <a:ext cx="11520" cy="28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CA933A-57F9-C203-1B35-A0AFAB3EFD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27636" y="4779165"/>
                  <a:ext cx="29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C77C95-C6A5-9C41-16B3-7DC07463AE92}"/>
                    </a:ext>
                  </a:extLst>
                </p14:cNvPr>
                <p14:cNvContentPartPr/>
                <p14:nvPr/>
              </p14:nvContentPartPr>
              <p14:xfrm>
                <a:off x="9146636" y="4804725"/>
                <a:ext cx="263520" cy="1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C77C95-C6A5-9C41-16B3-7DC07463AE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37996" y="4796085"/>
                  <a:ext cx="28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28517CD-09B4-1DB6-D780-1252374A3138}"/>
                    </a:ext>
                  </a:extLst>
                </p14:cNvPr>
                <p14:cNvContentPartPr/>
                <p14:nvPr/>
              </p14:nvContentPartPr>
              <p14:xfrm>
                <a:off x="8803556" y="5186325"/>
                <a:ext cx="676080" cy="33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28517CD-09B4-1DB6-D780-1252374A31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94916" y="5177685"/>
                  <a:ext cx="693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AEE3900-08BC-E290-6E1D-12A28F106ABC}"/>
                    </a:ext>
                  </a:extLst>
                </p14:cNvPr>
                <p14:cNvContentPartPr/>
                <p14:nvPr/>
              </p14:nvContentPartPr>
              <p14:xfrm>
                <a:off x="8906516" y="5338605"/>
                <a:ext cx="232920" cy="157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AEE3900-08BC-E290-6E1D-12A28F106A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97876" y="5329965"/>
                  <a:ext cx="250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8F0B644-D70A-75AB-9E2C-672A2153F4B7}"/>
                    </a:ext>
                  </a:extLst>
                </p14:cNvPr>
                <p14:cNvContentPartPr/>
                <p14:nvPr/>
              </p14:nvContentPartPr>
              <p14:xfrm>
                <a:off x="9204956" y="5302245"/>
                <a:ext cx="224280" cy="24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8F0B644-D70A-75AB-9E2C-672A2153F4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95956" y="5293245"/>
                  <a:ext cx="241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D5F2956-8F08-30AF-45D0-2261F4422266}"/>
                    </a:ext>
                  </a:extLst>
                </p14:cNvPr>
                <p14:cNvContentPartPr/>
                <p14:nvPr/>
              </p14:nvContentPartPr>
              <p14:xfrm>
                <a:off x="9898316" y="5207205"/>
                <a:ext cx="22320" cy="57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D5F2956-8F08-30AF-45D0-2261F44222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89316" y="5198565"/>
                  <a:ext cx="399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F07FF41-4D32-ADF1-4071-6EA5206340E5}"/>
              </a:ext>
            </a:extLst>
          </p:cNvPr>
          <p:cNvGrpSpPr/>
          <p:nvPr/>
        </p:nvGrpSpPr>
        <p:grpSpPr>
          <a:xfrm>
            <a:off x="499436" y="5682045"/>
            <a:ext cx="2173680" cy="615240"/>
            <a:chOff x="499436" y="5682045"/>
            <a:chExt cx="21736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8FC6E6-3ADF-2612-0EA4-B378BCE1743F}"/>
                    </a:ext>
                  </a:extLst>
                </p14:cNvPr>
                <p14:cNvContentPartPr/>
                <p14:nvPr/>
              </p14:nvContentPartPr>
              <p14:xfrm>
                <a:off x="554876" y="5850165"/>
                <a:ext cx="105480" cy="26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8FC6E6-3ADF-2612-0EA4-B378BCE174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876" y="5841165"/>
                  <a:ext cx="123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0D42B08-04CA-97C7-A4B0-B3820163BA95}"/>
                    </a:ext>
                  </a:extLst>
                </p14:cNvPr>
                <p14:cNvContentPartPr/>
                <p14:nvPr/>
              </p14:nvContentPartPr>
              <p14:xfrm>
                <a:off x="499436" y="5816685"/>
                <a:ext cx="233640" cy="35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0D42B08-04CA-97C7-A4B0-B3820163BA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0796" y="5808045"/>
                  <a:ext cx="251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79DAB8-329D-CEB1-18FA-4F8DD3C6B51F}"/>
                    </a:ext>
                  </a:extLst>
                </p14:cNvPr>
                <p14:cNvContentPartPr/>
                <p14:nvPr/>
              </p14:nvContentPartPr>
              <p14:xfrm>
                <a:off x="761876" y="5707245"/>
                <a:ext cx="447480" cy="59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79DAB8-329D-CEB1-18FA-4F8DD3C6B5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2876" y="5698245"/>
                  <a:ext cx="4651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C40744-382B-6C32-1171-AD441FE0571E}"/>
                    </a:ext>
                  </a:extLst>
                </p14:cNvPr>
                <p14:cNvContentPartPr/>
                <p14:nvPr/>
              </p14:nvContentPartPr>
              <p14:xfrm>
                <a:off x="1563596" y="5682045"/>
                <a:ext cx="1109520" cy="543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C40744-382B-6C32-1171-AD441FE057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54596" y="5673045"/>
                  <a:ext cx="11271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4F9F638-8139-38D2-5176-1DEC1A8C7288}"/>
                    </a:ext>
                  </a:extLst>
                </p14:cNvPr>
                <p14:cNvContentPartPr/>
                <p14:nvPr/>
              </p14:nvContentPartPr>
              <p14:xfrm>
                <a:off x="1859156" y="5683845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4F9F638-8139-38D2-5176-1DEC1A8C72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50156" y="567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BF4AF83-8075-575D-115E-CE57089658F7}"/>
                  </a:ext>
                </a:extLst>
              </p14:cNvPr>
              <p14:cNvContentPartPr/>
              <p14:nvPr/>
            </p14:nvContentPartPr>
            <p14:xfrm>
              <a:off x="5860196" y="5757645"/>
              <a:ext cx="1302840" cy="571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BF4AF83-8075-575D-115E-CE57089658F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51196" y="5748645"/>
                <a:ext cx="1320480" cy="58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0E48829-2C5E-1C5A-0F9D-9FA089D9808C}"/>
              </a:ext>
            </a:extLst>
          </p:cNvPr>
          <p:cNvGrpSpPr/>
          <p:nvPr/>
        </p:nvGrpSpPr>
        <p:grpSpPr>
          <a:xfrm>
            <a:off x="269756" y="6283965"/>
            <a:ext cx="1096200" cy="337680"/>
            <a:chOff x="269756" y="6283965"/>
            <a:chExt cx="1096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FE8C7DC-CB71-92BE-4BDA-E5E0564AACCE}"/>
                    </a:ext>
                  </a:extLst>
                </p14:cNvPr>
                <p14:cNvContentPartPr/>
                <p14:nvPr/>
              </p14:nvContentPartPr>
              <p14:xfrm>
                <a:off x="269756" y="6283965"/>
                <a:ext cx="1096200" cy="337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FE8C7DC-CB71-92BE-4BDA-E5E0564AAC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1116" y="6274965"/>
                  <a:ext cx="1113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8BC06B-D5AF-F5D4-44B0-B3BE9964C504}"/>
                    </a:ext>
                  </a:extLst>
                </p14:cNvPr>
                <p14:cNvContentPartPr/>
                <p14:nvPr/>
              </p14:nvContentPartPr>
              <p14:xfrm>
                <a:off x="914516" y="637828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8BC06B-D5AF-F5D4-44B0-B3BE9964C5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5516" y="636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4FDF12E-956A-AC59-6240-BC77794DFD6C}"/>
              </a:ext>
            </a:extLst>
          </p:cNvPr>
          <p:cNvGrpSpPr/>
          <p:nvPr/>
        </p:nvGrpSpPr>
        <p:grpSpPr>
          <a:xfrm>
            <a:off x="1603556" y="6244725"/>
            <a:ext cx="1471680" cy="381960"/>
            <a:chOff x="1603556" y="6244725"/>
            <a:chExt cx="14716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308F658-6AD2-9246-766A-1698CB782AC4}"/>
                    </a:ext>
                  </a:extLst>
                </p14:cNvPr>
                <p14:cNvContentPartPr/>
                <p14:nvPr/>
              </p14:nvContentPartPr>
              <p14:xfrm>
                <a:off x="1603556" y="6244725"/>
                <a:ext cx="1471680" cy="381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308F658-6AD2-9246-766A-1698CB782AC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94916" y="6236085"/>
                  <a:ext cx="1489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A2DF58-B2A6-82E0-8DDA-EC252B9A1C1D}"/>
                    </a:ext>
                  </a:extLst>
                </p14:cNvPr>
                <p14:cNvContentPartPr/>
                <p14:nvPr/>
              </p14:nvContentPartPr>
              <p14:xfrm>
                <a:off x="2007116" y="6349845"/>
                <a:ext cx="318960" cy="14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A2DF58-B2A6-82E0-8DDA-EC252B9A1C1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98116" y="6341205"/>
                  <a:ext cx="3366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292A865-8EA3-B496-556B-50D3CF0E11D1}"/>
              </a:ext>
            </a:extLst>
          </p:cNvPr>
          <p:cNvGrpSpPr/>
          <p:nvPr/>
        </p:nvGrpSpPr>
        <p:grpSpPr>
          <a:xfrm>
            <a:off x="3068396" y="5674125"/>
            <a:ext cx="8987400" cy="1144080"/>
            <a:chOff x="3068396" y="5674125"/>
            <a:chExt cx="8987400" cy="11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7E906C1-5258-64B9-6390-E55E1DD4CF4B}"/>
                    </a:ext>
                  </a:extLst>
                </p14:cNvPr>
                <p14:cNvContentPartPr/>
                <p14:nvPr/>
              </p14:nvContentPartPr>
              <p14:xfrm>
                <a:off x="7355636" y="5674125"/>
                <a:ext cx="1928160" cy="68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7E906C1-5258-64B9-6390-E55E1DD4CF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46636" y="5665485"/>
                  <a:ext cx="19458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A61713-C4C1-6607-D15E-112EFBF8336A}"/>
                    </a:ext>
                  </a:extLst>
                </p14:cNvPr>
                <p14:cNvContentPartPr/>
                <p14:nvPr/>
              </p14:nvContentPartPr>
              <p14:xfrm>
                <a:off x="8977076" y="5850165"/>
                <a:ext cx="3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A61713-C4C1-6607-D15E-112EFBF833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68076" y="584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FA765A-3DA2-2AD8-34D1-D4104B54F3BC}"/>
                    </a:ext>
                  </a:extLst>
                </p14:cNvPr>
                <p14:cNvContentPartPr/>
                <p14:nvPr/>
              </p14:nvContentPartPr>
              <p14:xfrm>
                <a:off x="8566316" y="5814525"/>
                <a:ext cx="419040" cy="4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FA765A-3DA2-2AD8-34D1-D4104B54F3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7676" y="5805885"/>
                  <a:ext cx="436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2B08C47-BF8C-D2C3-45EA-E6F893019237}"/>
                    </a:ext>
                  </a:extLst>
                </p14:cNvPr>
                <p14:cNvContentPartPr/>
                <p14:nvPr/>
              </p14:nvContentPartPr>
              <p14:xfrm>
                <a:off x="9470996" y="5679165"/>
                <a:ext cx="752760" cy="424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2B08C47-BF8C-D2C3-45EA-E6F8930192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62356" y="5670525"/>
                  <a:ext cx="770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C3278A-EF0F-C101-0D7E-A8FE1B11CA6F}"/>
                    </a:ext>
                  </a:extLst>
                </p14:cNvPr>
                <p14:cNvContentPartPr/>
                <p14:nvPr/>
              </p14:nvContentPartPr>
              <p14:xfrm>
                <a:off x="9904796" y="5767365"/>
                <a:ext cx="340560" cy="30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C3278A-EF0F-C101-0D7E-A8FE1B11CA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96156" y="5758725"/>
                  <a:ext cx="35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A5D44B-6E4E-8065-5C5A-EE98091583E2}"/>
                    </a:ext>
                  </a:extLst>
                </p14:cNvPr>
                <p14:cNvContentPartPr/>
                <p14:nvPr/>
              </p14:nvContentPartPr>
              <p14:xfrm>
                <a:off x="10473236" y="5878605"/>
                <a:ext cx="378720" cy="34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A5D44B-6E4E-8065-5C5A-EE98091583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64236" y="5869605"/>
                  <a:ext cx="396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D061320-7A64-B864-2994-78F19B17F324}"/>
                    </a:ext>
                  </a:extLst>
                </p14:cNvPr>
                <p14:cNvContentPartPr/>
                <p14:nvPr/>
              </p14:nvContentPartPr>
              <p14:xfrm>
                <a:off x="11134556" y="5784645"/>
                <a:ext cx="148320" cy="245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D061320-7A64-B864-2994-78F19B17F3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25916" y="5776005"/>
                  <a:ext cx="165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C1A6791-0361-8209-F43C-363DC66BC05F}"/>
                    </a:ext>
                  </a:extLst>
                </p14:cNvPr>
                <p14:cNvContentPartPr/>
                <p14:nvPr/>
              </p14:nvContentPartPr>
              <p14:xfrm>
                <a:off x="11160116" y="5931525"/>
                <a:ext cx="158760" cy="2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C1A6791-0361-8209-F43C-363DC66BC0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51116" y="5922525"/>
                  <a:ext cx="176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16AB55-370E-21AB-4DF3-C21928065528}"/>
                    </a:ext>
                  </a:extLst>
                </p14:cNvPr>
                <p14:cNvContentPartPr/>
                <p14:nvPr/>
              </p14:nvContentPartPr>
              <p14:xfrm>
                <a:off x="11175956" y="5791125"/>
                <a:ext cx="196560" cy="3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16AB55-370E-21AB-4DF3-C219280655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67316" y="5782485"/>
                  <a:ext cx="21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8E9B7B-D6D1-B365-3740-52B1E62352E6}"/>
                    </a:ext>
                  </a:extLst>
                </p14:cNvPr>
                <p14:cNvContentPartPr/>
                <p14:nvPr/>
              </p14:nvContentPartPr>
              <p14:xfrm>
                <a:off x="11419316" y="5928645"/>
                <a:ext cx="45720" cy="1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8E9B7B-D6D1-B365-3740-52B1E62352E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10676" y="5920005"/>
                  <a:ext cx="6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2923ED-E741-1CEA-9453-53BE55628515}"/>
                    </a:ext>
                  </a:extLst>
                </p14:cNvPr>
                <p14:cNvContentPartPr/>
                <p14:nvPr/>
              </p14:nvContentPartPr>
              <p14:xfrm>
                <a:off x="11558996" y="5772045"/>
                <a:ext cx="114120" cy="288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2923ED-E741-1CEA-9453-53BE556285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50356" y="5763405"/>
                  <a:ext cx="131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9C4AB4F-42E3-728D-5F8B-0A5064FD5CAA}"/>
                    </a:ext>
                  </a:extLst>
                </p14:cNvPr>
                <p14:cNvContentPartPr/>
                <p14:nvPr/>
              </p14:nvContentPartPr>
              <p14:xfrm>
                <a:off x="11533796" y="5906325"/>
                <a:ext cx="188280" cy="1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9C4AB4F-42E3-728D-5F8B-0A5064FD5CA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24796" y="5897325"/>
                  <a:ext cx="205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FCF4516-6BA1-0D6C-866E-73B6D9B432AD}"/>
                    </a:ext>
                  </a:extLst>
                </p14:cNvPr>
                <p14:cNvContentPartPr/>
                <p14:nvPr/>
              </p14:nvContentPartPr>
              <p14:xfrm>
                <a:off x="11739716" y="5935845"/>
                <a:ext cx="5040" cy="10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FCF4516-6BA1-0D6C-866E-73B6D9B432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30716" y="5926845"/>
                  <a:ext cx="22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C3DFCF-4097-F5CD-AA9D-00F1698539A9}"/>
                    </a:ext>
                  </a:extLst>
                </p14:cNvPr>
                <p14:cNvContentPartPr/>
                <p14:nvPr/>
              </p14:nvContentPartPr>
              <p14:xfrm>
                <a:off x="11768156" y="5831085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C3DFCF-4097-F5CD-AA9D-00F1698539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59156" y="582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DD3C24-B1BC-5FA7-39EB-34DF53252FDA}"/>
                    </a:ext>
                  </a:extLst>
                </p14:cNvPr>
                <p14:cNvContentPartPr/>
                <p14:nvPr/>
              </p14:nvContentPartPr>
              <p14:xfrm>
                <a:off x="11795876" y="5958885"/>
                <a:ext cx="81720" cy="80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DD3C24-B1BC-5FA7-39EB-34DF53252F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86876" y="5949885"/>
                  <a:ext cx="99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3F2203D-DB71-E025-2D47-E40CCFA31672}"/>
                    </a:ext>
                  </a:extLst>
                </p14:cNvPr>
                <p14:cNvContentPartPr/>
                <p14:nvPr/>
              </p14:nvContentPartPr>
              <p14:xfrm>
                <a:off x="11916116" y="5781045"/>
                <a:ext cx="14400" cy="237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3F2203D-DB71-E025-2D47-E40CCFA316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07116" y="5772405"/>
                  <a:ext cx="32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4FA3AE-A4AA-41B9-F3C5-4ACD29CF992B}"/>
                    </a:ext>
                  </a:extLst>
                </p14:cNvPr>
                <p14:cNvContentPartPr/>
                <p14:nvPr/>
              </p14:nvContentPartPr>
              <p14:xfrm>
                <a:off x="11952116" y="5800125"/>
                <a:ext cx="103680" cy="28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4FA3AE-A4AA-41B9-F3C5-4ACD29CF99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943476" y="5791125"/>
                  <a:ext cx="121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A6B5C4-6108-06A2-D66E-8520E33D44DB}"/>
                    </a:ext>
                  </a:extLst>
                </p14:cNvPr>
                <p14:cNvContentPartPr/>
                <p14:nvPr/>
              </p14:nvContentPartPr>
              <p14:xfrm>
                <a:off x="3068396" y="5890485"/>
                <a:ext cx="915480" cy="36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A6B5C4-6108-06A2-D66E-8520E33D44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59756" y="5881845"/>
                  <a:ext cx="933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70C37D-7916-08A3-B967-5FD9AEB8A364}"/>
                    </a:ext>
                  </a:extLst>
                </p14:cNvPr>
                <p14:cNvContentPartPr/>
                <p14:nvPr/>
              </p14:nvContentPartPr>
              <p14:xfrm>
                <a:off x="4208876" y="5752605"/>
                <a:ext cx="882000" cy="50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70C37D-7916-08A3-B967-5FD9AEB8A3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99876" y="5743965"/>
                  <a:ext cx="8996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90FA29-248E-DE67-B842-6632E01CE3DB}"/>
                    </a:ext>
                  </a:extLst>
                </p14:cNvPr>
                <p14:cNvContentPartPr/>
                <p14:nvPr/>
              </p14:nvContentPartPr>
              <p14:xfrm>
                <a:off x="4836716" y="5904525"/>
                <a:ext cx="286200" cy="1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90FA29-248E-DE67-B842-6632E01CE3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827716" y="5895525"/>
                  <a:ext cx="30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233510-8A89-3E7E-62B1-60E9858C2A8D}"/>
                    </a:ext>
                  </a:extLst>
                </p14:cNvPr>
                <p14:cNvContentPartPr/>
                <p14:nvPr/>
              </p14:nvContentPartPr>
              <p14:xfrm>
                <a:off x="4472756" y="5857005"/>
                <a:ext cx="39960" cy="3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233510-8A89-3E7E-62B1-60E9858C2A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463756" y="5848005"/>
                  <a:ext cx="57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7B967AF-C0D0-D832-8A13-189B886B89F9}"/>
                    </a:ext>
                  </a:extLst>
                </p14:cNvPr>
                <p14:cNvContentPartPr/>
                <p14:nvPr/>
              </p14:nvContentPartPr>
              <p14:xfrm>
                <a:off x="5206796" y="6125565"/>
                <a:ext cx="38520" cy="3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7B967AF-C0D0-D832-8A13-189B886B89F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98156" y="6116565"/>
                  <a:ext cx="5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1280E55-D964-0D55-CA89-746A96FDA99A}"/>
                    </a:ext>
                  </a:extLst>
                </p14:cNvPr>
                <p14:cNvContentPartPr/>
                <p14:nvPr/>
              </p14:nvContentPartPr>
              <p14:xfrm>
                <a:off x="3302756" y="6291525"/>
                <a:ext cx="1861200" cy="367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1280E55-D964-0D55-CA89-746A96FDA9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94116" y="6282885"/>
                  <a:ext cx="1878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D9CA1EB-4F0C-4DE0-3967-F9F30FC7A45C}"/>
                    </a:ext>
                  </a:extLst>
                </p14:cNvPr>
                <p14:cNvContentPartPr/>
                <p14:nvPr/>
              </p14:nvContentPartPr>
              <p14:xfrm>
                <a:off x="4104476" y="6343365"/>
                <a:ext cx="447120" cy="49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D9CA1EB-4F0C-4DE0-3967-F9F30FC7A4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95836" y="6334725"/>
                  <a:ext cx="464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E66FE1E-9482-010B-F0A6-645CF1F44614}"/>
                    </a:ext>
                  </a:extLst>
                </p14:cNvPr>
                <p14:cNvContentPartPr/>
                <p14:nvPr/>
              </p14:nvContentPartPr>
              <p14:xfrm>
                <a:off x="5579396" y="6363885"/>
                <a:ext cx="733680" cy="286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E66FE1E-9482-010B-F0A6-645CF1F446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70396" y="6354885"/>
                  <a:ext cx="751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8417FE-B65B-FCC6-F4CA-39FCE5FC29FD}"/>
                    </a:ext>
                  </a:extLst>
                </p14:cNvPr>
                <p14:cNvContentPartPr/>
                <p14:nvPr/>
              </p14:nvContentPartPr>
              <p14:xfrm>
                <a:off x="6613316" y="6310245"/>
                <a:ext cx="1189800" cy="507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8417FE-B65B-FCC6-F4CA-39FCE5FC29F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04316" y="6301245"/>
                  <a:ext cx="12074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E488E8-9C1E-1704-8EAC-72B874E6D757}"/>
                    </a:ext>
                  </a:extLst>
                </p14:cNvPr>
                <p14:cNvContentPartPr/>
                <p14:nvPr/>
              </p14:nvContentPartPr>
              <p14:xfrm>
                <a:off x="8128916" y="6519765"/>
                <a:ext cx="515880" cy="163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E488E8-9C1E-1704-8EAC-72B874E6D7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119916" y="6510765"/>
                  <a:ext cx="533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45AFE36-819E-2C9E-C13E-23F584064031}"/>
                    </a:ext>
                  </a:extLst>
                </p14:cNvPr>
                <p14:cNvContentPartPr/>
                <p14:nvPr/>
              </p14:nvContentPartPr>
              <p14:xfrm>
                <a:off x="8877716" y="6433725"/>
                <a:ext cx="1310400" cy="259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45AFE36-819E-2C9E-C13E-23F5840640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68716" y="6424725"/>
                  <a:ext cx="1328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5D314FD-07FB-6542-AFC5-93E54EA0CB6E}"/>
                    </a:ext>
                  </a:extLst>
                </p14:cNvPr>
                <p14:cNvContentPartPr/>
                <p14:nvPr/>
              </p14:nvContentPartPr>
              <p14:xfrm>
                <a:off x="9221156" y="6271725"/>
                <a:ext cx="135720" cy="63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5D314FD-07FB-6542-AFC5-93E54EA0CB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12156" y="6262725"/>
                  <a:ext cx="153360" cy="8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020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F18AE-98A5-071E-9337-226038F1B17F}"/>
              </a:ext>
            </a:extLst>
          </p:cNvPr>
          <p:cNvGrpSpPr/>
          <p:nvPr/>
        </p:nvGrpSpPr>
        <p:grpSpPr>
          <a:xfrm>
            <a:off x="641395" y="61365"/>
            <a:ext cx="2537545" cy="534745"/>
            <a:chOff x="641395" y="61365"/>
            <a:chExt cx="2537545" cy="534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55E0555-0CAF-59A1-ECA0-C1BF4ECDD363}"/>
                    </a:ext>
                  </a:extLst>
                </p14:cNvPr>
                <p14:cNvContentPartPr/>
                <p14:nvPr/>
              </p14:nvContentPartPr>
              <p14:xfrm>
                <a:off x="641395" y="245534"/>
                <a:ext cx="148644" cy="186662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55E0555-0CAF-59A1-ECA0-C1BF4ECDD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757" y="236525"/>
                  <a:ext cx="166280" cy="204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CE60C3-0F21-0992-3A62-6D4D75559226}"/>
                    </a:ext>
                  </a:extLst>
                </p14:cNvPr>
                <p14:cNvContentPartPr/>
                <p14:nvPr/>
              </p14:nvContentPartPr>
              <p14:xfrm>
                <a:off x="670999" y="219046"/>
                <a:ext cx="162355" cy="45497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CE60C3-0F21-0992-3A62-6D4D755592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1999" y="210090"/>
                  <a:ext cx="179994" cy="63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4768F6-36C1-523E-B863-2F6691FB283B}"/>
                    </a:ext>
                  </a:extLst>
                </p14:cNvPr>
                <p14:cNvContentPartPr/>
                <p14:nvPr/>
              </p14:nvContentPartPr>
              <p14:xfrm>
                <a:off x="866387" y="302873"/>
                <a:ext cx="261452" cy="155188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4768F6-36C1-523E-B863-2F6691FB28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7384" y="293871"/>
                  <a:ext cx="279098" cy="172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4F1B5C-9C57-8158-CA6B-1D0676DB02D3}"/>
                    </a:ext>
                  </a:extLst>
                </p14:cNvPr>
                <p14:cNvContentPartPr/>
                <p14:nvPr/>
              </p14:nvContentPartPr>
              <p14:xfrm>
                <a:off x="1342235" y="122755"/>
                <a:ext cx="861949" cy="473355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4F1B5C-9C57-8158-CA6B-1D0676DB02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3598" y="114116"/>
                  <a:ext cx="879584" cy="490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07EB6C-EC3F-9A10-B494-366444D6B8F4}"/>
                    </a:ext>
                  </a:extLst>
                </p14:cNvPr>
                <p14:cNvContentPartPr/>
                <p14:nvPr/>
              </p14:nvContentPartPr>
              <p14:xfrm>
                <a:off x="1484958" y="188819"/>
                <a:ext cx="304767" cy="52976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07EB6C-EC3F-9A10-B494-366444D6B8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5963" y="180228"/>
                  <a:ext cx="322398" cy="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66202A-AAEC-A6C6-DA0E-CAD88B9E20EF}"/>
                    </a:ext>
                  </a:extLst>
                </p14:cNvPr>
                <p14:cNvContentPartPr/>
                <p14:nvPr/>
              </p14:nvContentPartPr>
              <p14:xfrm>
                <a:off x="2402376" y="61365"/>
                <a:ext cx="776564" cy="392333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66202A-AAEC-A6C6-DA0E-CAD88B9E20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3736" y="52726"/>
                  <a:ext cx="794205" cy="409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46805B-ACE3-F472-87A9-B187E9AE248A}"/>
                    </a:ext>
                  </a:extLst>
                </p14:cNvPr>
                <p14:cNvContentPartPr/>
                <p14:nvPr/>
              </p14:nvContentPartPr>
              <p14:xfrm>
                <a:off x="2974515" y="225902"/>
                <a:ext cx="178560" cy="3240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46805B-ACE3-F472-87A9-B187E9AE24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5515" y="217260"/>
                  <a:ext cx="196200" cy="50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FCFD6B-4DE9-6B3D-346A-CDE9DBE77BC9}"/>
                    </a:ext>
                  </a:extLst>
                </p14:cNvPr>
                <p14:cNvContentPartPr/>
                <p14:nvPr/>
              </p14:nvContentPartPr>
              <p14:xfrm>
                <a:off x="2623004" y="170745"/>
                <a:ext cx="370208" cy="903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FCFD6B-4DE9-6B3D-346A-CDE9DBE77B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4001" y="161708"/>
                  <a:ext cx="387854" cy="267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CDECE0-5B96-7A91-071D-54996E0BCC20}"/>
                  </a:ext>
                </a:extLst>
              </p14:cNvPr>
              <p14:cNvContentPartPr/>
              <p14:nvPr/>
            </p14:nvContentPartPr>
            <p14:xfrm>
              <a:off x="2533880" y="719824"/>
              <a:ext cx="272982" cy="33779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CDECE0-5B96-7A91-071D-54996E0BCC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24888" y="711190"/>
                <a:ext cx="290605" cy="355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4FC03EE-FD43-3355-9C1E-4261A0B39ED6}"/>
              </a:ext>
            </a:extLst>
          </p:cNvPr>
          <p:cNvGrpSpPr/>
          <p:nvPr/>
        </p:nvGrpSpPr>
        <p:grpSpPr>
          <a:xfrm>
            <a:off x="2869810" y="984080"/>
            <a:ext cx="44562" cy="177936"/>
            <a:chOff x="2869810" y="984080"/>
            <a:chExt cx="44562" cy="17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F84E60-DFA2-0A58-794C-DE322826B200}"/>
                    </a:ext>
                  </a:extLst>
                </p14:cNvPr>
                <p14:cNvContentPartPr/>
                <p14:nvPr/>
              </p14:nvContentPartPr>
              <p14:xfrm>
                <a:off x="2869810" y="1066348"/>
                <a:ext cx="44562" cy="95668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F84E60-DFA2-0A58-794C-DE322826B2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1185" y="1057357"/>
                  <a:ext cx="62171" cy="113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7CFFC6-71F4-CCAE-79A2-309B8C5B95BD}"/>
                    </a:ext>
                  </a:extLst>
                </p14:cNvPr>
                <p14:cNvContentPartPr/>
                <p14:nvPr/>
              </p14:nvContentPartPr>
              <p14:xfrm>
                <a:off x="2905335" y="984080"/>
                <a:ext cx="312" cy="312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7CFFC6-71F4-CCAE-79A2-309B8C5B95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7847" y="97628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BFEFD6-EACF-4FAE-88AB-C065D9C744D4}"/>
              </a:ext>
            </a:extLst>
          </p:cNvPr>
          <p:cNvGrpSpPr/>
          <p:nvPr/>
        </p:nvGrpSpPr>
        <p:grpSpPr>
          <a:xfrm>
            <a:off x="3329453" y="882803"/>
            <a:ext cx="211280" cy="94732"/>
            <a:chOff x="3329453" y="882803"/>
            <a:chExt cx="211280" cy="947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47C194-BB35-FE8E-3EB9-6880909957F0}"/>
                    </a:ext>
                  </a:extLst>
                </p14:cNvPr>
                <p14:cNvContentPartPr/>
                <p14:nvPr/>
              </p14:nvContentPartPr>
              <p14:xfrm>
                <a:off x="3329453" y="882803"/>
                <a:ext cx="211280" cy="529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47C194-BB35-FE8E-3EB9-6880909957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0455" y="874326"/>
                  <a:ext cx="228917" cy="2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E2EE5E-410D-BF96-6C59-2CAFEA2C48A8}"/>
                    </a:ext>
                  </a:extLst>
                </p14:cNvPr>
                <p14:cNvContentPartPr/>
                <p14:nvPr/>
              </p14:nvContentPartPr>
              <p14:xfrm>
                <a:off x="3357499" y="957280"/>
                <a:ext cx="177937" cy="20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E2EE5E-410D-BF96-6C59-2CAFEA2C48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8872" y="948238"/>
                  <a:ext cx="195551" cy="379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7F71AB-BE02-C2F3-AF10-C31FF384449C}"/>
              </a:ext>
            </a:extLst>
          </p:cNvPr>
          <p:cNvGrpSpPr/>
          <p:nvPr/>
        </p:nvGrpSpPr>
        <p:grpSpPr>
          <a:xfrm>
            <a:off x="4001000" y="668718"/>
            <a:ext cx="500778" cy="513242"/>
            <a:chOff x="4001000" y="668718"/>
            <a:chExt cx="500778" cy="5132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26D502-D8BF-3395-A063-B85C92C55500}"/>
                    </a:ext>
                  </a:extLst>
                </p14:cNvPr>
                <p14:cNvContentPartPr/>
                <p14:nvPr/>
              </p14:nvContentPartPr>
              <p14:xfrm>
                <a:off x="4001000" y="668718"/>
                <a:ext cx="262075" cy="34340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26D502-D8BF-3395-A063-B85C92C555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2360" y="659719"/>
                  <a:ext cx="279715" cy="361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163B55-7909-E22F-51F6-733EE72C0D59}"/>
                    </a:ext>
                  </a:extLst>
                </p14:cNvPr>
                <p14:cNvContentPartPr/>
                <p14:nvPr/>
              </p14:nvContentPartPr>
              <p14:xfrm>
                <a:off x="4311688" y="1057311"/>
                <a:ext cx="190090" cy="12464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163B55-7909-E22F-51F6-733EE72C0D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2688" y="1048305"/>
                  <a:ext cx="207731" cy="1423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971601-4E98-C8AE-2D68-7558414CE921}"/>
              </a:ext>
            </a:extLst>
          </p:cNvPr>
          <p:cNvGrpSpPr/>
          <p:nvPr/>
        </p:nvGrpSpPr>
        <p:grpSpPr>
          <a:xfrm>
            <a:off x="919674" y="1425650"/>
            <a:ext cx="2299776" cy="478341"/>
            <a:chOff x="919674" y="1425650"/>
            <a:chExt cx="2299776" cy="4783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CE9DB0-93E8-3D9C-708C-8DA0E07E30C3}"/>
                    </a:ext>
                  </a:extLst>
                </p14:cNvPr>
                <p14:cNvContentPartPr/>
                <p14:nvPr/>
              </p14:nvContentPartPr>
              <p14:xfrm>
                <a:off x="991971" y="1552168"/>
                <a:ext cx="5298" cy="18946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CE9DB0-93E8-3D9C-708C-8DA0E07E30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494" y="1543523"/>
                  <a:ext cx="22605" cy="207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6CB157-3637-232E-7303-E3015C14DD18}"/>
                    </a:ext>
                  </a:extLst>
                </p14:cNvPr>
                <p14:cNvContentPartPr/>
                <p14:nvPr/>
              </p14:nvContentPartPr>
              <p14:xfrm>
                <a:off x="919674" y="1653446"/>
                <a:ext cx="165160" cy="903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6CB157-3637-232E-7303-E3015C14DD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0678" y="1644770"/>
                  <a:ext cx="182791" cy="26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5C9498-3CA9-6BDE-6912-07DC9F45248C}"/>
                    </a:ext>
                  </a:extLst>
                </p14:cNvPr>
                <p14:cNvContentPartPr/>
                <p14:nvPr/>
              </p14:nvContentPartPr>
              <p14:xfrm>
                <a:off x="1057723" y="1540638"/>
                <a:ext cx="258335" cy="31380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5C9498-3CA9-6BDE-6912-07DC9F4524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088" y="1532001"/>
                  <a:ext cx="275965" cy="331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8D5B7B-05AC-D99A-832B-F62F70C635BE}"/>
                    </a:ext>
                  </a:extLst>
                </p14:cNvPr>
                <p14:cNvContentPartPr/>
                <p14:nvPr/>
              </p14:nvContentPartPr>
              <p14:xfrm>
                <a:off x="1354700" y="1801467"/>
                <a:ext cx="54222" cy="10252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8D5B7B-05AC-D99A-832B-F62F70C635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5663" y="1792833"/>
                  <a:ext cx="71935" cy="120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8DFD2A-C8AE-C4B3-2745-12D0963723FE}"/>
                    </a:ext>
                  </a:extLst>
                </p14:cNvPr>
                <p14:cNvContentPartPr/>
                <p14:nvPr/>
              </p14:nvContentPartPr>
              <p14:xfrm>
                <a:off x="1406429" y="1746309"/>
                <a:ext cx="312" cy="31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8DFD2A-C8AE-C4B3-2745-12D0963723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8629" y="1738821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01B31F-E7D4-D2BB-C082-FA104692ACDF}"/>
                    </a:ext>
                  </a:extLst>
                </p14:cNvPr>
                <p14:cNvContentPartPr/>
                <p14:nvPr/>
              </p14:nvContentPartPr>
              <p14:xfrm>
                <a:off x="1543855" y="1591433"/>
                <a:ext cx="129323" cy="152072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01B31F-E7D4-D2BB-C082-FA104692AC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5233" y="1582424"/>
                  <a:ext cx="146925" cy="169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9213AD-4AB1-869B-A650-1ABE74FFDC26}"/>
                    </a:ext>
                  </a:extLst>
                </p14:cNvPr>
                <p14:cNvContentPartPr/>
                <p14:nvPr/>
              </p14:nvContentPartPr>
              <p14:xfrm>
                <a:off x="1872928" y="1516020"/>
                <a:ext cx="102524" cy="2237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9213AD-4AB1-869B-A650-1ABE74FFDC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64294" y="1507013"/>
                  <a:ext cx="120151" cy="2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361F8E-AF94-87E9-5F16-7D0DDEF7AF2F}"/>
                    </a:ext>
                  </a:extLst>
                </p14:cNvPr>
                <p14:cNvContentPartPr/>
                <p14:nvPr/>
              </p14:nvContentPartPr>
              <p14:xfrm>
                <a:off x="1897547" y="1628828"/>
                <a:ext cx="102212" cy="3178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361F8E-AF94-87E9-5F16-7D0DDEF7AF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88549" y="1619798"/>
                  <a:ext cx="119847" cy="49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E63A5B-EBC0-A751-F3A2-9353968F1F7C}"/>
                    </a:ext>
                  </a:extLst>
                </p14:cNvPr>
                <p14:cNvContentPartPr/>
                <p14:nvPr/>
              </p14:nvContentPartPr>
              <p14:xfrm>
                <a:off x="1905649" y="1534718"/>
                <a:ext cx="125896" cy="1558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E63A5B-EBC0-A751-F3A2-9353968F1F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96656" y="1525659"/>
                  <a:ext cx="143521" cy="33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528B10-0C63-5681-23A3-EBF73B5F4BD6}"/>
                    </a:ext>
                  </a:extLst>
                </p14:cNvPr>
                <p14:cNvContentPartPr/>
                <p14:nvPr/>
              </p14:nvContentPartPr>
              <p14:xfrm>
                <a:off x="1880407" y="1425650"/>
                <a:ext cx="160174" cy="30227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528B10-0C63-5681-23A3-EBF73B5F4B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1768" y="1416654"/>
                  <a:ext cx="177811" cy="47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B7A955-359B-F265-7E67-D786E0C51730}"/>
                    </a:ext>
                  </a:extLst>
                </p14:cNvPr>
                <p14:cNvContentPartPr/>
                <p14:nvPr/>
              </p14:nvContentPartPr>
              <p14:xfrm>
                <a:off x="2201379" y="1647837"/>
                <a:ext cx="172016" cy="5298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B7A955-359B-F265-7E67-D786E0C517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92742" y="1639007"/>
                  <a:ext cx="189649" cy="2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E42834-C727-7906-628B-91AF2A0C7361}"/>
                    </a:ext>
                  </a:extLst>
                </p14:cNvPr>
                <p14:cNvContentPartPr/>
                <p14:nvPr/>
              </p14:nvContentPartPr>
              <p14:xfrm>
                <a:off x="2502406" y="1539703"/>
                <a:ext cx="175132" cy="244936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E42834-C727-7906-628B-91AF2A0C73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93397" y="1531071"/>
                  <a:ext cx="192789" cy="2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6C65C4-DBED-D0B7-85CC-5D7CB1864814}"/>
                    </a:ext>
                  </a:extLst>
                </p14:cNvPr>
                <p14:cNvContentPartPr/>
                <p14:nvPr/>
              </p14:nvContentPartPr>
              <p14:xfrm>
                <a:off x="2756067" y="1746309"/>
                <a:ext cx="69180" cy="9317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6C65C4-DBED-D0B7-85CC-5D7CB18648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47419" y="1737675"/>
                  <a:ext cx="86835" cy="11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E4664B-6556-28C4-9FF0-4F19F98B479A}"/>
                    </a:ext>
                  </a:extLst>
                </p14:cNvPr>
                <p14:cNvContentPartPr/>
                <p14:nvPr/>
              </p14:nvContentPartPr>
              <p14:xfrm>
                <a:off x="2780997" y="1663418"/>
                <a:ext cx="312" cy="31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E4664B-6556-28C4-9FF0-4F19F98B47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3509" y="165593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56DF72-0E12-9775-64EF-409A4D5C2DC5}"/>
                    </a:ext>
                  </a:extLst>
                </p14:cNvPr>
                <p14:cNvContentPartPr/>
                <p14:nvPr/>
              </p14:nvContentPartPr>
              <p14:xfrm>
                <a:off x="2910321" y="1543755"/>
                <a:ext cx="207541" cy="23745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56DF72-0E12-9775-64EF-409A4D5C2D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01673" y="1534760"/>
                  <a:ext cx="225196" cy="255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296D7B-84C9-63EF-2B5C-83C9B65088A2}"/>
                    </a:ext>
                  </a:extLst>
                </p14:cNvPr>
                <p14:cNvContentPartPr/>
                <p14:nvPr/>
              </p14:nvContentPartPr>
              <p14:xfrm>
                <a:off x="3113187" y="1672766"/>
                <a:ext cx="106263" cy="11467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296D7B-84C9-63EF-2B5C-83C9B65088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04542" y="1663779"/>
                  <a:ext cx="123913" cy="1322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5E574D-0E28-3712-0AB1-3904C618A736}"/>
              </a:ext>
            </a:extLst>
          </p:cNvPr>
          <p:cNvGrpSpPr/>
          <p:nvPr/>
        </p:nvGrpSpPr>
        <p:grpSpPr>
          <a:xfrm>
            <a:off x="3511441" y="1639111"/>
            <a:ext cx="196011" cy="87566"/>
            <a:chOff x="3511441" y="1639111"/>
            <a:chExt cx="196011" cy="875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FFEA01-821E-5FB1-9D3C-6CD177E8FFF2}"/>
                    </a:ext>
                  </a:extLst>
                </p14:cNvPr>
                <p14:cNvContentPartPr/>
                <p14:nvPr/>
              </p14:nvContentPartPr>
              <p14:xfrm>
                <a:off x="3511441" y="1639111"/>
                <a:ext cx="183234" cy="2461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FFEA01-821E-5FB1-9D3C-6CD177E8FF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02801" y="1630422"/>
                  <a:ext cx="200873" cy="42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5B4247-94E3-9ECB-986C-86D60F2D6905}"/>
                    </a:ext>
                  </a:extLst>
                </p14:cNvPr>
                <p14:cNvContentPartPr/>
                <p14:nvPr/>
              </p14:nvContentPartPr>
              <p14:xfrm>
                <a:off x="3557250" y="1715459"/>
                <a:ext cx="150202" cy="1121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5B4247-94E3-9ECB-986C-86D60F2D69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8605" y="1706412"/>
                  <a:ext cx="167852" cy="289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88A7B7-20B4-350A-22E3-1786EC7A5750}"/>
              </a:ext>
            </a:extLst>
          </p:cNvPr>
          <p:cNvGrpSpPr/>
          <p:nvPr/>
        </p:nvGrpSpPr>
        <p:grpSpPr>
          <a:xfrm>
            <a:off x="4029046" y="1410068"/>
            <a:ext cx="1384541" cy="457462"/>
            <a:chOff x="4029046" y="1410068"/>
            <a:chExt cx="1384541" cy="4574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6C7957-6EF5-D5BD-53A5-2FF6A25DF52E}"/>
                    </a:ext>
                  </a:extLst>
                </p14:cNvPr>
                <p14:cNvContentPartPr/>
                <p14:nvPr/>
              </p14:nvContentPartPr>
              <p14:xfrm>
                <a:off x="4029046" y="1678376"/>
                <a:ext cx="173262" cy="3490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6C7957-6EF5-D5BD-53A5-2FF6A25DF5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20041" y="1669740"/>
                  <a:ext cx="190912" cy="52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1B861D-A617-8C14-A7FA-EC4385226E85}"/>
                    </a:ext>
                  </a:extLst>
                </p14:cNvPr>
                <p14:cNvContentPartPr/>
                <p14:nvPr/>
              </p14:nvContentPartPr>
              <p14:xfrm>
                <a:off x="4267438" y="1574294"/>
                <a:ext cx="320037" cy="27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1B861D-A617-8C14-A7FA-EC4385226E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8438" y="1565291"/>
                  <a:ext cx="337677" cy="288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F58D82-ECFE-BCE9-CB49-398FE5462233}"/>
                    </a:ext>
                  </a:extLst>
                </p14:cNvPr>
                <p14:cNvContentPartPr/>
                <p14:nvPr/>
              </p14:nvContentPartPr>
              <p14:xfrm>
                <a:off x="4613651" y="1778718"/>
                <a:ext cx="130258" cy="88812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F58D82-ECFE-BCE9-CB49-398FE54622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04655" y="1770088"/>
                  <a:ext cx="147890" cy="106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F2E062-4AD4-893E-FFD2-FF8DC8C21F5F}"/>
                    </a:ext>
                  </a:extLst>
                </p14:cNvPr>
                <p14:cNvContentPartPr/>
                <p14:nvPr/>
              </p14:nvContentPartPr>
              <p14:xfrm>
                <a:off x="4862326" y="1564945"/>
                <a:ext cx="122468" cy="16173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F2E062-4AD4-893E-FFD2-FF8DC8C21F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53321" y="1556300"/>
                  <a:ext cx="140118" cy="179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AAFBFD-AE2D-4BB6-C0CE-CA1AD7F7EA97}"/>
                    </a:ext>
                  </a:extLst>
                </p14:cNvPr>
                <p14:cNvContentPartPr/>
                <p14:nvPr/>
              </p14:nvContentPartPr>
              <p14:xfrm>
                <a:off x="5194516" y="1481430"/>
                <a:ext cx="154253" cy="260517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AAFBFD-AE2D-4BB6-C0CE-CA1AD7F7EA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85527" y="1472434"/>
                  <a:ext cx="171872" cy="278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AD635B2-64CB-1C60-5BC5-F48A4CC8D351}"/>
                    </a:ext>
                  </a:extLst>
                </p14:cNvPr>
                <p14:cNvContentPartPr/>
                <p14:nvPr/>
              </p14:nvContentPartPr>
              <p14:xfrm>
                <a:off x="5209474" y="1587070"/>
                <a:ext cx="168588" cy="1745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AD635B2-64CB-1C60-5BC5-F48A4CC8D3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00828" y="1578523"/>
                  <a:ext cx="186239" cy="34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483D1F-FFC3-2103-4AF9-20319AB7C07F}"/>
                    </a:ext>
                  </a:extLst>
                </p14:cNvPr>
                <p14:cNvContentPartPr/>
                <p14:nvPr/>
              </p14:nvContentPartPr>
              <p14:xfrm>
                <a:off x="5210720" y="1497323"/>
                <a:ext cx="147086" cy="1682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483D1F-FFC3-2103-4AF9-20319AB7C0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02068" y="1488372"/>
                  <a:ext cx="164751" cy="34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6F52EA-099F-976F-38E6-5D7C3CEB8072}"/>
                    </a:ext>
                  </a:extLst>
                </p14:cNvPr>
                <p14:cNvContentPartPr/>
                <p14:nvPr/>
              </p14:nvContentPartPr>
              <p14:xfrm>
                <a:off x="5182051" y="1410068"/>
                <a:ext cx="231536" cy="15893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6F52EA-099F-976F-38E6-5D7C3CEB80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73049" y="1401399"/>
                  <a:ext cx="249180" cy="33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142476-0BC0-0D08-74E7-B22279B22455}"/>
              </a:ext>
            </a:extLst>
          </p:cNvPr>
          <p:cNvGrpSpPr/>
          <p:nvPr/>
        </p:nvGrpSpPr>
        <p:grpSpPr>
          <a:xfrm>
            <a:off x="5692489" y="1481742"/>
            <a:ext cx="1337485" cy="396696"/>
            <a:chOff x="5692489" y="1481742"/>
            <a:chExt cx="1337485" cy="3966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E06767-A9B2-0DED-0660-C814B18747B3}"/>
                    </a:ext>
                  </a:extLst>
                </p14:cNvPr>
                <p14:cNvContentPartPr/>
                <p14:nvPr/>
              </p14:nvContentPartPr>
              <p14:xfrm>
                <a:off x="5692489" y="1623218"/>
                <a:ext cx="210034" cy="1900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4E06767-A9B2-0DED-0660-C814B18747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83498" y="1614610"/>
                  <a:ext cx="227657" cy="3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AFEAF9-4461-6944-C988-2A2FEC45FB98}"/>
                    </a:ext>
                  </a:extLst>
                </p14:cNvPr>
                <p14:cNvContentPartPr/>
                <p14:nvPr/>
              </p14:nvContentPartPr>
              <p14:xfrm>
                <a:off x="6053660" y="1501062"/>
                <a:ext cx="192583" cy="241819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AFEAF9-4461-6944-C988-2A2FEC45FB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44661" y="1492066"/>
                  <a:ext cx="210221" cy="259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3CCD8C-FEA7-97AB-FD42-2CBB8027412A}"/>
                    </a:ext>
                  </a:extLst>
                </p14:cNvPr>
                <p14:cNvContentPartPr/>
                <p14:nvPr/>
              </p14:nvContentPartPr>
              <p14:xfrm>
                <a:off x="6262447" y="1780588"/>
                <a:ext cx="198815" cy="9785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3CCD8C-FEA7-97AB-FD42-2CBB802741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53459" y="1771594"/>
                  <a:ext cx="216432" cy="11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DA0A53-50E5-AB94-A4CB-330C211BD415}"/>
                    </a:ext>
                  </a:extLst>
                </p14:cNvPr>
                <p14:cNvContentPartPr/>
                <p14:nvPr/>
              </p14:nvContentPartPr>
              <p14:xfrm>
                <a:off x="6574693" y="1481742"/>
                <a:ext cx="264568" cy="31255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DA0A53-50E5-AB94-A4CB-330C211BD4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66054" y="1473100"/>
                  <a:ext cx="282206" cy="330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2B9BE6-49CF-EA5A-DC9F-F498F40B5442}"/>
                    </a:ext>
                  </a:extLst>
                </p14:cNvPr>
                <p14:cNvContentPartPr/>
                <p14:nvPr/>
              </p14:nvContentPartPr>
              <p14:xfrm>
                <a:off x="6913115" y="1601405"/>
                <a:ext cx="116859" cy="15300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2B9BE6-49CF-EA5A-DC9F-F498F40B54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4098" y="1592405"/>
                  <a:ext cx="134532" cy="1706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A0C883-2273-7001-FCD1-9E1AA624F485}"/>
              </a:ext>
            </a:extLst>
          </p:cNvPr>
          <p:cNvGrpSpPr/>
          <p:nvPr/>
        </p:nvGrpSpPr>
        <p:grpSpPr>
          <a:xfrm>
            <a:off x="303596" y="2114959"/>
            <a:ext cx="1837328" cy="478030"/>
            <a:chOff x="303596" y="2114959"/>
            <a:chExt cx="1837328" cy="4780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27784C-9EA5-E30E-2EAC-680D0F9FD08F}"/>
                    </a:ext>
                  </a:extLst>
                </p14:cNvPr>
                <p14:cNvContentPartPr/>
                <p14:nvPr/>
              </p14:nvContentPartPr>
              <p14:xfrm>
                <a:off x="303596" y="2191618"/>
                <a:ext cx="805545" cy="33561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27784C-9EA5-E30E-2EAC-680D0F9FD0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4593" y="2182985"/>
                  <a:ext cx="823190" cy="353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475B99-97ED-8263-F2C1-B38033D22ECD}"/>
                    </a:ext>
                  </a:extLst>
                </p14:cNvPr>
                <p14:cNvContentPartPr/>
                <p14:nvPr/>
              </p14:nvContentPartPr>
              <p14:xfrm>
                <a:off x="1240022" y="2164819"/>
                <a:ext cx="471174" cy="42817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475B99-97ED-8263-F2C1-B38033D22E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31383" y="2155816"/>
                  <a:ext cx="488812" cy="445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0DEA76-9918-359C-7137-3FA925E5A356}"/>
                    </a:ext>
                  </a:extLst>
                </p14:cNvPr>
                <p14:cNvContentPartPr/>
                <p14:nvPr/>
              </p14:nvContentPartPr>
              <p14:xfrm>
                <a:off x="1895677" y="2233999"/>
                <a:ext cx="173574" cy="27048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0DEA76-9918-359C-7137-3FA925E5A3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87034" y="2225366"/>
                  <a:ext cx="191219" cy="288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571A21-FE65-575D-CD54-5CD486A5AD8D}"/>
                    </a:ext>
                  </a:extLst>
                </p14:cNvPr>
                <p14:cNvContentPartPr/>
                <p14:nvPr/>
              </p14:nvContentPartPr>
              <p14:xfrm>
                <a:off x="1950834" y="2343690"/>
                <a:ext cx="120286" cy="4269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571A21-FE65-575D-CD54-5CD486A5AD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2191" y="2335080"/>
                  <a:ext cx="137933" cy="6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C8AB9B-F8BF-BF80-8A14-8CE824F62812}"/>
                    </a:ext>
                  </a:extLst>
                </p14:cNvPr>
                <p14:cNvContentPartPr/>
                <p14:nvPr/>
              </p14:nvContentPartPr>
              <p14:xfrm>
                <a:off x="1932137" y="2236180"/>
                <a:ext cx="181364" cy="4175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C8AB9B-F8BF-BF80-8A14-8CE824F628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23141" y="2227541"/>
                  <a:ext cx="198997" cy="59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D984FF-2502-044F-4251-D1BBF40693FD}"/>
                    </a:ext>
                  </a:extLst>
                </p14:cNvPr>
                <p14:cNvContentPartPr/>
                <p14:nvPr/>
              </p14:nvContentPartPr>
              <p14:xfrm>
                <a:off x="1901286" y="2114959"/>
                <a:ext cx="239638" cy="40511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D984FF-2502-044F-4251-D1BBF40693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2291" y="2106278"/>
                  <a:ext cx="257269" cy="582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B8A279-CAAA-B3B3-0031-0A4F49D2CAF3}"/>
              </a:ext>
            </a:extLst>
          </p:cNvPr>
          <p:cNvGrpSpPr/>
          <p:nvPr/>
        </p:nvGrpSpPr>
        <p:grpSpPr>
          <a:xfrm>
            <a:off x="1098857" y="2919569"/>
            <a:ext cx="1603612" cy="480522"/>
            <a:chOff x="1098857" y="2919569"/>
            <a:chExt cx="1603612" cy="4805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BEEBAD-6E2F-3611-DEA8-48B9AFBD7E60}"/>
                    </a:ext>
                  </a:extLst>
                </p14:cNvPr>
                <p14:cNvContentPartPr/>
                <p14:nvPr/>
              </p14:nvContentPartPr>
              <p14:xfrm>
                <a:off x="1164610" y="3061358"/>
                <a:ext cx="237145" cy="186974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BEEBAD-6E2F-3611-DEA8-48B9AFBD7E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5614" y="3052352"/>
                  <a:ext cx="254778" cy="204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11E686-4770-4408-4213-289D3A801607}"/>
                    </a:ext>
                  </a:extLst>
                </p14:cNvPr>
                <p14:cNvContentPartPr/>
                <p14:nvPr/>
              </p14:nvContentPartPr>
              <p14:xfrm>
                <a:off x="1493060" y="3219662"/>
                <a:ext cx="53599" cy="62636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11E686-4770-4408-4213-289D3A8016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4067" y="3210663"/>
                  <a:ext cx="71226" cy="8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C0285B-3342-81ED-AB1C-9C014D71979F}"/>
                    </a:ext>
                  </a:extLst>
                </p14:cNvPr>
                <p14:cNvContentPartPr/>
                <p14:nvPr/>
              </p14:nvContentPartPr>
              <p14:xfrm>
                <a:off x="1569719" y="3113399"/>
                <a:ext cx="7791" cy="19009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C0285B-3342-81ED-AB1C-9C014D7197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0866" y="3104791"/>
                  <a:ext cx="25144" cy="3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9C370F-9C6B-F3F9-319C-96711FDDEC4B}"/>
                    </a:ext>
                  </a:extLst>
                </p14:cNvPr>
                <p14:cNvContentPartPr/>
                <p14:nvPr/>
              </p14:nvContentPartPr>
              <p14:xfrm>
                <a:off x="1782869" y="3055125"/>
                <a:ext cx="33967" cy="177625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9C370F-9C6B-F3F9-319C-96711FDDEC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73835" y="3046136"/>
                  <a:ext cx="51673" cy="195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5363B9-8D63-CA82-9F65-306C6CB60B34}"/>
                    </a:ext>
                  </a:extLst>
                </p14:cNvPr>
                <p14:cNvContentPartPr/>
                <p14:nvPr/>
              </p14:nvContentPartPr>
              <p14:xfrm>
                <a:off x="1721168" y="3165128"/>
                <a:ext cx="144905" cy="1153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5363B9-8D63-CA82-9F65-306C6CB60B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12156" y="3156120"/>
                  <a:ext cx="162568" cy="29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CF0926-3C28-FB4F-3402-C3A339F3154E}"/>
                    </a:ext>
                  </a:extLst>
                </p14:cNvPr>
                <p14:cNvContentPartPr/>
                <p14:nvPr/>
              </p14:nvContentPartPr>
              <p14:xfrm>
                <a:off x="1932137" y="3031130"/>
                <a:ext cx="225927" cy="201932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CF0926-3C28-FB4F-3402-C3A339F315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23143" y="3022491"/>
                  <a:ext cx="243555" cy="219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4CD120-1222-0D5F-FFC9-063DDFD92278}"/>
                    </a:ext>
                  </a:extLst>
                </p14:cNvPr>
                <p14:cNvContentPartPr/>
                <p14:nvPr/>
              </p14:nvContentPartPr>
              <p14:xfrm>
                <a:off x="2206053" y="3209378"/>
                <a:ext cx="145528" cy="7665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4CD120-1222-0D5F-FFC9-063DDFD922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97048" y="3200380"/>
                  <a:ext cx="163179" cy="94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0E26F9-514A-A065-6C29-C3B5F21DBFBB}"/>
                    </a:ext>
                  </a:extLst>
                </p14:cNvPr>
                <p14:cNvContentPartPr/>
                <p14:nvPr/>
              </p14:nvContentPartPr>
              <p14:xfrm>
                <a:off x="1098857" y="2945122"/>
                <a:ext cx="118105" cy="379245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0E26F9-514A-A065-6C29-C3B5F21DBF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9882" y="2936486"/>
                  <a:ext cx="135695" cy="396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776B2B-E0E1-54C2-38E3-FB950B02A737}"/>
                    </a:ext>
                  </a:extLst>
                </p14:cNvPr>
                <p14:cNvContentPartPr/>
                <p14:nvPr/>
              </p14:nvContentPartPr>
              <p14:xfrm>
                <a:off x="2325093" y="2919569"/>
                <a:ext cx="136491" cy="48052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776B2B-E0E1-54C2-38E3-FB950B02A7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16450" y="2910570"/>
                  <a:ext cx="154138" cy="498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3BCEC1-EB89-5756-9FA9-4603EF2CBD7A}"/>
                    </a:ext>
                  </a:extLst>
                </p14:cNvPr>
                <p14:cNvContentPartPr/>
                <p14:nvPr/>
              </p14:nvContentPartPr>
              <p14:xfrm>
                <a:off x="2581559" y="3117138"/>
                <a:ext cx="120910" cy="151449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3BCEC1-EB89-5756-9FA9-4603EF2CBD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72923" y="3108504"/>
                  <a:ext cx="138543" cy="1690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5C07A8C-62CD-9657-665B-AAB2A325CF83}"/>
              </a:ext>
            </a:extLst>
          </p:cNvPr>
          <p:cNvGrpSpPr/>
          <p:nvPr/>
        </p:nvGrpSpPr>
        <p:grpSpPr>
          <a:xfrm>
            <a:off x="3001626" y="2932346"/>
            <a:ext cx="244624" cy="325646"/>
            <a:chOff x="3001626" y="2932346"/>
            <a:chExt cx="244624" cy="3256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70D475-5648-CAF4-72F9-07A8A60296C7}"/>
                    </a:ext>
                  </a:extLst>
                </p14:cNvPr>
                <p14:cNvContentPartPr/>
                <p14:nvPr/>
              </p14:nvContentPartPr>
              <p14:xfrm>
                <a:off x="3001626" y="3025521"/>
                <a:ext cx="153318" cy="232471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70D475-5648-CAF4-72F9-07A8A60296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92628" y="3016884"/>
                  <a:ext cx="170953" cy="250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B99678-93A8-5C43-EF02-92C802A990DE}"/>
                    </a:ext>
                  </a:extLst>
                </p14:cNvPr>
                <p14:cNvContentPartPr/>
                <p14:nvPr/>
              </p14:nvContentPartPr>
              <p14:xfrm>
                <a:off x="3047435" y="3131784"/>
                <a:ext cx="137114" cy="43004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B99678-93A8-5C43-EF02-92C802A990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38798" y="3122750"/>
                  <a:ext cx="154748" cy="60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C8FFEB-7E54-489E-B5B7-AE781D7443EE}"/>
                    </a:ext>
                  </a:extLst>
                </p14:cNvPr>
                <p14:cNvContentPartPr/>
                <p14:nvPr/>
              </p14:nvContentPartPr>
              <p14:xfrm>
                <a:off x="3035593" y="3022405"/>
                <a:ext cx="141477" cy="2181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C8FFEB-7E54-489E-B5B7-AE781D7443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26593" y="3013316"/>
                  <a:ext cx="159117" cy="39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66EBAF-39B8-15F2-1DD7-EEB54CBDABD6}"/>
                    </a:ext>
                  </a:extLst>
                </p14:cNvPr>
                <p14:cNvContentPartPr/>
                <p14:nvPr/>
              </p14:nvContentPartPr>
              <p14:xfrm>
                <a:off x="3030295" y="2932346"/>
                <a:ext cx="215955" cy="24618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66EBAF-39B8-15F2-1DD7-EEB54CBDABD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1657" y="2923295"/>
                  <a:ext cx="233591" cy="423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A57A183-3422-FB6C-3D03-2C7450B022C8}"/>
              </a:ext>
            </a:extLst>
          </p:cNvPr>
          <p:cNvGrpSpPr/>
          <p:nvPr/>
        </p:nvGrpSpPr>
        <p:grpSpPr>
          <a:xfrm>
            <a:off x="3654164" y="3104673"/>
            <a:ext cx="222499" cy="120909"/>
            <a:chOff x="3654164" y="3104673"/>
            <a:chExt cx="222499" cy="1209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794B26D-0DC8-DBA1-7C48-228AD12293BC}"/>
                    </a:ext>
                  </a:extLst>
                </p14:cNvPr>
                <p14:cNvContentPartPr/>
                <p14:nvPr/>
              </p14:nvContentPartPr>
              <p14:xfrm>
                <a:off x="3654164" y="3104673"/>
                <a:ext cx="222499" cy="31786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794B26D-0DC8-DBA1-7C48-228AD12293B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45178" y="3095643"/>
                  <a:ext cx="240112" cy="49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92452E-11EE-CA45-6AF2-80F31221058C}"/>
                    </a:ext>
                  </a:extLst>
                </p14:cNvPr>
                <p14:cNvContentPartPr/>
                <p14:nvPr/>
              </p14:nvContentPartPr>
              <p14:xfrm>
                <a:off x="3654788" y="3184448"/>
                <a:ext cx="215331" cy="41134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92452E-11EE-CA45-6AF2-80F3122105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45786" y="3175788"/>
                  <a:ext cx="232975" cy="588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9F8A4BB-7EB6-E9D3-A6FA-C48DAE481A80}"/>
                  </a:ext>
                </a:extLst>
              </p14:cNvPr>
              <p14:cNvContentPartPr/>
              <p14:nvPr/>
            </p14:nvContentPartPr>
            <p14:xfrm>
              <a:off x="4365599" y="2957275"/>
              <a:ext cx="219382" cy="242131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9F8A4BB-7EB6-E9D3-A6FA-C48DAE481A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56593" y="2948281"/>
                <a:ext cx="237033" cy="2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234AD8F-F08B-D2DD-2DE9-CE9763CAE615}"/>
                  </a:ext>
                </a:extLst>
              </p14:cNvPr>
              <p14:cNvContentPartPr/>
              <p14:nvPr/>
            </p14:nvContentPartPr>
            <p14:xfrm>
              <a:off x="4712124" y="3157337"/>
              <a:ext cx="89747" cy="79775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234AD8F-F08B-D2DD-2DE9-CE9763CAE6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03508" y="3148713"/>
                <a:ext cx="107337" cy="97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5A54E28-6CE7-D22E-B60F-76FA11AF50DD}"/>
                  </a:ext>
                </a:extLst>
              </p14:cNvPr>
              <p14:cNvContentPartPr/>
              <p14:nvPr/>
            </p14:nvContentPartPr>
            <p14:xfrm>
              <a:off x="4785667" y="3074446"/>
              <a:ext cx="312" cy="312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5A54E28-6CE7-D22E-B60F-76FA11AF50D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78179" y="3066958"/>
                <a:ext cx="15600" cy="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CAC6798-7C91-A3C8-7E2C-044EA2728B8B}"/>
                  </a:ext>
                </a:extLst>
              </p14:cNvPr>
              <p14:cNvContentPartPr/>
              <p14:nvPr/>
            </p14:nvContentPartPr>
            <p14:xfrm>
              <a:off x="4201062" y="2876877"/>
              <a:ext cx="138361" cy="472109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CAC6798-7C91-A3C8-7E2C-044EA2728B8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92078" y="2867874"/>
                <a:ext cx="155971" cy="489755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0119E57-F066-6428-AB38-346C19B7623A}"/>
              </a:ext>
            </a:extLst>
          </p:cNvPr>
          <p:cNvGrpSpPr/>
          <p:nvPr/>
        </p:nvGrpSpPr>
        <p:grpSpPr>
          <a:xfrm>
            <a:off x="4986352" y="2872826"/>
            <a:ext cx="935180" cy="407291"/>
            <a:chOff x="4986352" y="2872826"/>
            <a:chExt cx="935180" cy="4072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D6EBFE-4B6D-8DF4-EB7C-059A5125CEB8}"/>
                    </a:ext>
                  </a:extLst>
                </p14:cNvPr>
                <p14:cNvContentPartPr/>
                <p14:nvPr/>
              </p14:nvContentPartPr>
              <p14:xfrm>
                <a:off x="4986352" y="3082236"/>
                <a:ext cx="152384" cy="19009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D6EBFE-4B6D-8DF4-EB7C-059A5125CE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77706" y="3073628"/>
                  <a:ext cx="170036" cy="3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35C0FA9-E336-31AD-7BBB-B57FBC039500}"/>
                    </a:ext>
                  </a:extLst>
                </p14:cNvPr>
                <p14:cNvContentPartPr/>
                <p14:nvPr/>
              </p14:nvContentPartPr>
              <p14:xfrm>
                <a:off x="5283017" y="2956652"/>
                <a:ext cx="185104" cy="24088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35C0FA9-E336-31AD-7BBB-B57FBC0395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74031" y="2948010"/>
                  <a:ext cx="202716" cy="258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042ABE-159E-1812-2924-4ECD07F588C5}"/>
                    </a:ext>
                  </a:extLst>
                </p14:cNvPr>
                <p14:cNvContentPartPr/>
                <p14:nvPr/>
              </p14:nvContentPartPr>
              <p14:xfrm>
                <a:off x="5517045" y="3109659"/>
                <a:ext cx="207852" cy="137737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042ABE-159E-1812-2924-4ECD07F588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08414" y="3101005"/>
                  <a:ext cx="225473" cy="15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2E0590-CB72-5F5F-80F1-368CDC8DEF0D}"/>
                    </a:ext>
                  </a:extLst>
                </p14:cNvPr>
                <p14:cNvContentPartPr/>
                <p14:nvPr/>
              </p14:nvContentPartPr>
              <p14:xfrm>
                <a:off x="5762916" y="2872826"/>
                <a:ext cx="158616" cy="407291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2E0590-CB72-5F5F-80F1-368CDC8DEF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53924" y="2864191"/>
                  <a:ext cx="176240" cy="424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1332F6A-DE4A-B9F1-A6E0-FE11B0F34F91}"/>
                  </a:ext>
                </a:extLst>
              </p14:cNvPr>
              <p14:cNvContentPartPr/>
              <p14:nvPr/>
            </p14:nvContentPartPr>
            <p14:xfrm>
              <a:off x="6585912" y="1399785"/>
              <a:ext cx="303832" cy="35213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1332F6A-DE4A-B9F1-A6E0-FE11B0F34F9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577272" y="1390802"/>
                <a:ext cx="321472" cy="528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7C18313-1EA7-8871-1865-6F214ED63ADD}"/>
              </a:ext>
            </a:extLst>
          </p:cNvPr>
          <p:cNvGrpSpPr/>
          <p:nvPr/>
        </p:nvGrpSpPr>
        <p:grpSpPr>
          <a:xfrm>
            <a:off x="6051167" y="2842910"/>
            <a:ext cx="588344" cy="351822"/>
            <a:chOff x="6051167" y="2842910"/>
            <a:chExt cx="588344" cy="3518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83C029-4742-4FFD-2F1F-5BC5755001B4}"/>
                    </a:ext>
                  </a:extLst>
                </p14:cNvPr>
                <p14:cNvContentPartPr/>
                <p14:nvPr/>
              </p14:nvContentPartPr>
              <p14:xfrm>
                <a:off x="6051167" y="2927048"/>
                <a:ext cx="275475" cy="23995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83C029-4742-4FFD-2F1F-5BC5755001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42165" y="2918414"/>
                  <a:ext cx="293120" cy="257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58F808E-CA2A-F3EA-EFDA-CBCEF674F39C}"/>
                    </a:ext>
                  </a:extLst>
                </p14:cNvPr>
                <p14:cNvContentPartPr/>
                <p14:nvPr/>
              </p14:nvContentPartPr>
              <p14:xfrm>
                <a:off x="6064878" y="2842910"/>
                <a:ext cx="287316" cy="20255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58F808E-CA2A-F3EA-EFDA-CBCEF674F3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56237" y="2834026"/>
                  <a:ext cx="304958" cy="37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6D3E44-FA36-20AD-6CBC-2CC03CDAAD75}"/>
                    </a:ext>
                  </a:extLst>
                </p14:cNvPr>
                <p14:cNvContentPartPr/>
                <p14:nvPr/>
              </p14:nvContentPartPr>
              <p14:xfrm>
                <a:off x="6466872" y="3017107"/>
                <a:ext cx="172639" cy="177625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6D3E44-FA36-20AD-6CBC-2CC03CDAAD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57880" y="3008118"/>
                  <a:ext cx="190263" cy="1952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4140201-EC99-C961-DF48-2DA9E2DBDED2}"/>
              </a:ext>
            </a:extLst>
          </p:cNvPr>
          <p:cNvGrpSpPr/>
          <p:nvPr/>
        </p:nvGrpSpPr>
        <p:grpSpPr>
          <a:xfrm>
            <a:off x="3187665" y="3943873"/>
            <a:ext cx="247740" cy="275163"/>
            <a:chOff x="3187665" y="3943873"/>
            <a:chExt cx="247740" cy="2751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A9D63E-CEBA-0AC8-DB3F-41449D0DDFE9}"/>
                    </a:ext>
                  </a:extLst>
                </p14:cNvPr>
                <p14:cNvContentPartPr/>
                <p14:nvPr/>
              </p14:nvContentPartPr>
              <p14:xfrm>
                <a:off x="3187665" y="3982514"/>
                <a:ext cx="173574" cy="236522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A9D63E-CEBA-0AC8-DB3F-41449D0DDF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79040" y="3973874"/>
                  <a:ext cx="191183" cy="254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7C12E3-9115-05FB-A081-6143F3A359DA}"/>
                    </a:ext>
                  </a:extLst>
                </p14:cNvPr>
                <p14:cNvContentPartPr/>
                <p14:nvPr/>
              </p14:nvContentPartPr>
              <p14:xfrm>
                <a:off x="3246562" y="4071950"/>
                <a:ext cx="164537" cy="14335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7C12E3-9115-05FB-A081-6143F3A359D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37561" y="4063349"/>
                  <a:ext cx="182179" cy="31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043BC7-19E2-F911-E8EC-43383EBC3205}"/>
                    </a:ext>
                  </a:extLst>
                </p14:cNvPr>
                <p14:cNvContentPartPr/>
                <p14:nvPr/>
              </p14:nvContentPartPr>
              <p14:xfrm>
                <a:off x="3206362" y="3943873"/>
                <a:ext cx="229043" cy="42692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043BC7-19E2-F911-E8EC-43383EBC32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97359" y="3935263"/>
                  <a:ext cx="246689" cy="602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FC8D3D-1CCE-68C4-C1C3-3AE09E8ECA19}"/>
              </a:ext>
            </a:extLst>
          </p:cNvPr>
          <p:cNvGrpSpPr/>
          <p:nvPr/>
        </p:nvGrpSpPr>
        <p:grpSpPr>
          <a:xfrm>
            <a:off x="3704959" y="4005886"/>
            <a:ext cx="229043" cy="106886"/>
            <a:chOff x="3704959" y="4005886"/>
            <a:chExt cx="229043" cy="1068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00EF6F-FDF4-4880-45D4-8A1430221C7C}"/>
                    </a:ext>
                  </a:extLst>
                </p14:cNvPr>
                <p14:cNvContentPartPr/>
                <p14:nvPr/>
              </p14:nvContentPartPr>
              <p14:xfrm>
                <a:off x="3704959" y="4005886"/>
                <a:ext cx="207541" cy="28046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00EF6F-FDF4-4880-45D4-8A1430221C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95967" y="3996897"/>
                  <a:ext cx="225166" cy="45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123D58-8F39-BD27-2A60-B5A3C055486D}"/>
                    </a:ext>
                  </a:extLst>
                </p14:cNvPr>
                <p14:cNvContentPartPr/>
                <p14:nvPr/>
              </p14:nvContentPartPr>
              <p14:xfrm>
                <a:off x="3704959" y="4072573"/>
                <a:ext cx="229043" cy="40199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123D58-8F39-BD27-2A60-B5A3C05548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95956" y="4063959"/>
                  <a:ext cx="246689" cy="577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A0C738D-9AA8-89AF-AF82-16FBCE0CADD3}"/>
              </a:ext>
            </a:extLst>
          </p:cNvPr>
          <p:cNvGrpSpPr/>
          <p:nvPr/>
        </p:nvGrpSpPr>
        <p:grpSpPr>
          <a:xfrm>
            <a:off x="4342227" y="3658738"/>
            <a:ext cx="1485194" cy="468681"/>
            <a:chOff x="4342227" y="3658738"/>
            <a:chExt cx="1485194" cy="4686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793CCA4-C180-7D9E-14A0-66526AB2087B}"/>
                    </a:ext>
                  </a:extLst>
                </p14:cNvPr>
                <p14:cNvContentPartPr/>
                <p14:nvPr/>
              </p14:nvContentPartPr>
              <p14:xfrm>
                <a:off x="4459086" y="3683980"/>
                <a:ext cx="198504" cy="238391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793CCA4-C180-7D9E-14A0-66526AB208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50455" y="3675337"/>
                  <a:ext cx="216125" cy="25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94F92F-BD96-F211-DBAC-9AA0AF5C4E4F}"/>
                    </a:ext>
                  </a:extLst>
                </p14:cNvPr>
                <p14:cNvContentPartPr/>
                <p14:nvPr/>
              </p14:nvContentPartPr>
              <p14:xfrm>
                <a:off x="4747649" y="3887158"/>
                <a:ext cx="113431" cy="84761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94F92F-BD96-F211-DBAC-9AA0AF5C4E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39007" y="3878141"/>
                  <a:ext cx="131076" cy="102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040204-7454-E4D4-9BF1-8DCB8257CBB4}"/>
                    </a:ext>
                  </a:extLst>
                </p14:cNvPr>
                <p14:cNvContentPartPr/>
                <p14:nvPr/>
              </p14:nvContentPartPr>
              <p14:xfrm>
                <a:off x="4846745" y="3779025"/>
                <a:ext cx="49236" cy="16516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040204-7454-E4D4-9BF1-8DCB8257CB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37760" y="3770408"/>
                  <a:ext cx="66846" cy="34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866FEF0-79CA-BFCF-B7A2-DF086516C4D2}"/>
                    </a:ext>
                  </a:extLst>
                </p14:cNvPr>
                <p14:cNvContentPartPr/>
                <p14:nvPr/>
              </p14:nvContentPartPr>
              <p14:xfrm>
                <a:off x="5057713" y="3809564"/>
                <a:ext cx="157058" cy="16828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66FEF0-79CA-BFCF-B7A2-DF086516C4D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8707" y="3800971"/>
                  <a:ext cx="174709" cy="34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33FBB7-98E1-BF3C-4C71-B535EF19E40F}"/>
                    </a:ext>
                  </a:extLst>
                </p14:cNvPr>
                <p14:cNvContentPartPr/>
                <p14:nvPr/>
              </p14:nvContentPartPr>
              <p14:xfrm>
                <a:off x="5360922" y="3658738"/>
                <a:ext cx="224368" cy="28264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33FBB7-98E1-BF3C-4C71-B535EF19E4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52279" y="3649737"/>
                  <a:ext cx="242015" cy="300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2C9A4D-B77E-A81D-E2AB-C3110BB244A2}"/>
                    </a:ext>
                  </a:extLst>
                </p14:cNvPr>
                <p14:cNvContentPartPr/>
                <p14:nvPr/>
              </p14:nvContentPartPr>
              <p14:xfrm>
                <a:off x="5637955" y="3846959"/>
                <a:ext cx="114366" cy="85696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2C9A4D-B77E-A81D-E2AB-C3110BB244A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28964" y="3837957"/>
                  <a:ext cx="131988" cy="103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68F7EC-A7EF-8406-6AD9-B5E87E93F26B}"/>
                    </a:ext>
                  </a:extLst>
                </p14:cNvPr>
                <p14:cNvContentPartPr/>
                <p14:nvPr/>
              </p14:nvContentPartPr>
              <p14:xfrm>
                <a:off x="4342227" y="4047332"/>
                <a:ext cx="1485194" cy="8008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68F7EC-A7EF-8406-6AD9-B5E87E93F2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33588" y="4038674"/>
                  <a:ext cx="1502832" cy="977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871E435-F832-15FA-0EDA-66F44609684F}"/>
              </a:ext>
            </a:extLst>
          </p:cNvPr>
          <p:cNvGrpSpPr/>
          <p:nvPr/>
        </p:nvGrpSpPr>
        <p:grpSpPr>
          <a:xfrm>
            <a:off x="4386166" y="4220594"/>
            <a:ext cx="1322839" cy="262075"/>
            <a:chOff x="4386166" y="4220594"/>
            <a:chExt cx="1322839" cy="2620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97BEEC-1FEB-3AE8-9D20-36EF9B94A3D4}"/>
                    </a:ext>
                  </a:extLst>
                </p14:cNvPr>
                <p14:cNvContentPartPr/>
                <p14:nvPr/>
              </p14:nvContentPartPr>
              <p14:xfrm>
                <a:off x="4386166" y="4225580"/>
                <a:ext cx="378622" cy="257089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97BEEC-1FEB-3AE8-9D20-36EF9B94A3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77528" y="4216591"/>
                  <a:ext cx="396257" cy="274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0E03271-E4DF-5683-38A5-707977BDF504}"/>
                    </a:ext>
                  </a:extLst>
                </p14:cNvPr>
                <p14:cNvContentPartPr/>
                <p14:nvPr/>
              </p14:nvContentPartPr>
              <p14:xfrm>
                <a:off x="4832098" y="4389494"/>
                <a:ext cx="28669" cy="79152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0E03271-E4DF-5683-38A5-707977BDF5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23139" y="4380859"/>
                  <a:ext cx="46229" cy="96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483389-10A8-AF97-ACCA-A227D5794E20}"/>
                    </a:ext>
                  </a:extLst>
                </p14:cNvPr>
                <p14:cNvContentPartPr/>
                <p14:nvPr/>
              </p14:nvContentPartPr>
              <p14:xfrm>
                <a:off x="4879153" y="4325611"/>
                <a:ext cx="312" cy="312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483389-10A8-AF97-ACCA-A227D5794E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71665" y="4317811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36124E-70A1-EB46-5284-EBA196C609E6}"/>
                    </a:ext>
                  </a:extLst>
                </p14:cNvPr>
                <p14:cNvContentPartPr/>
                <p14:nvPr/>
              </p14:nvContentPartPr>
              <p14:xfrm>
                <a:off x="5111001" y="4234929"/>
                <a:ext cx="36148" cy="177937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36124E-70A1-EB46-5284-EBA196C609E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02053" y="4226284"/>
                  <a:ext cx="53685" cy="195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F3D07F-D36B-0376-F3C2-3B6CBB4DC2A0}"/>
                    </a:ext>
                  </a:extLst>
                </p14:cNvPr>
                <p14:cNvContentPartPr/>
                <p14:nvPr/>
              </p14:nvContentPartPr>
              <p14:xfrm>
                <a:off x="5053351" y="4312523"/>
                <a:ext cx="198192" cy="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F3D07F-D36B-0376-F3C2-3B6CBB4DC2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44359" y="4303469"/>
                  <a:ext cx="215817" cy="31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4C46C5C-149C-5774-1CAD-3499946F1425}"/>
                    </a:ext>
                  </a:extLst>
                </p14:cNvPr>
                <p14:cNvContentPartPr/>
                <p14:nvPr/>
              </p14:nvContentPartPr>
              <p14:xfrm>
                <a:off x="5256217" y="4220594"/>
                <a:ext cx="307260" cy="240261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4C46C5C-149C-5774-1CAD-3499946F14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47222" y="4211602"/>
                  <a:ext cx="324890" cy="257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EB8ECC-901A-BC4F-C4E2-05CC7B3FF1CD}"/>
                    </a:ext>
                  </a:extLst>
                </p14:cNvPr>
                <p14:cNvContentPartPr/>
                <p14:nvPr/>
              </p14:nvContentPartPr>
              <p14:xfrm>
                <a:off x="5604611" y="4327169"/>
                <a:ext cx="104394" cy="91929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EB8ECC-901A-BC4F-C4E2-05CC7B3FF1C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95612" y="4318551"/>
                  <a:ext cx="122033" cy="1095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EBF53ED-FCDD-F31C-0965-3750579464C6}"/>
              </a:ext>
            </a:extLst>
          </p:cNvPr>
          <p:cNvGrpSpPr/>
          <p:nvPr/>
        </p:nvGrpSpPr>
        <p:grpSpPr>
          <a:xfrm>
            <a:off x="6041818" y="3785880"/>
            <a:ext cx="759113" cy="608911"/>
            <a:chOff x="6041818" y="3785880"/>
            <a:chExt cx="759113" cy="6089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315744D-C14B-4988-C688-67E74B98B7F5}"/>
                    </a:ext>
                  </a:extLst>
                </p14:cNvPr>
                <p14:cNvContentPartPr/>
                <p14:nvPr/>
              </p14:nvContentPartPr>
              <p14:xfrm>
                <a:off x="6173011" y="3785880"/>
                <a:ext cx="200062" cy="231224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315744D-C14B-4988-C688-67E74B98B7F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64375" y="3777236"/>
                  <a:ext cx="217693" cy="248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9A1B70-CDCF-5857-86BD-07E5AA7B7955}"/>
                    </a:ext>
                  </a:extLst>
                </p14:cNvPr>
                <p14:cNvContentPartPr/>
                <p14:nvPr/>
              </p14:nvContentPartPr>
              <p14:xfrm>
                <a:off x="6456588" y="3857554"/>
                <a:ext cx="103459" cy="119975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9A1B70-CDCF-5857-86BD-07E5AA7B795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47936" y="3848907"/>
                  <a:ext cx="121123" cy="1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2BEB20-BA87-EA95-CA13-2D96F303928E}"/>
                    </a:ext>
                  </a:extLst>
                </p14:cNvPr>
                <p14:cNvContentPartPr/>
                <p14:nvPr/>
              </p14:nvContentPartPr>
              <p14:xfrm>
                <a:off x="6041818" y="4088778"/>
                <a:ext cx="759113" cy="41757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2BEB20-BA87-EA95-CA13-2D96F30392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32820" y="4080139"/>
                  <a:ext cx="776750" cy="59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C896B4-88B9-555D-C4A8-B1DD4DC2EE91}"/>
                    </a:ext>
                  </a:extLst>
                </p14:cNvPr>
                <p14:cNvContentPartPr/>
                <p14:nvPr/>
              </p14:nvContentPartPr>
              <p14:xfrm>
                <a:off x="6356246" y="4185692"/>
                <a:ext cx="192895" cy="209099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C896B4-88B9-555D-C4A8-B1DD4DC2EE9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47609" y="4177055"/>
                  <a:ext cx="210529" cy="2267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930A47-FBBE-13C3-E1BF-BB500B029CDD}"/>
                  </a:ext>
                </a:extLst>
              </p14:cNvPr>
              <p14:cNvContentPartPr/>
              <p14:nvPr/>
            </p14:nvContentPartPr>
            <p14:xfrm>
              <a:off x="6177997" y="3677124"/>
              <a:ext cx="244624" cy="3833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930A47-FBBE-13C3-E1BF-BB500B029CD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168990" y="3668446"/>
                <a:ext cx="262277" cy="56049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42E418-8EA2-4F76-0347-3521B1C660B0}"/>
              </a:ext>
            </a:extLst>
          </p:cNvPr>
          <p:cNvGrpSpPr/>
          <p:nvPr/>
        </p:nvGrpSpPr>
        <p:grpSpPr>
          <a:xfrm>
            <a:off x="277831" y="4793057"/>
            <a:ext cx="2150280" cy="463320"/>
            <a:chOff x="487556" y="5137005"/>
            <a:chExt cx="21502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86C172-AAC9-454F-E186-96061CE183BB}"/>
                    </a:ext>
                  </a:extLst>
                </p14:cNvPr>
                <p14:cNvContentPartPr/>
                <p14:nvPr/>
              </p14:nvContentPartPr>
              <p14:xfrm>
                <a:off x="487556" y="5246805"/>
                <a:ext cx="631440" cy="28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86C172-AAC9-454F-E186-96061CE183B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8556" y="5238165"/>
                  <a:ext cx="649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DD208FA-736D-00AC-7F64-E630169E93EF}"/>
                    </a:ext>
                  </a:extLst>
                </p14:cNvPr>
                <p14:cNvContentPartPr/>
                <p14:nvPr/>
              </p14:nvContentPartPr>
              <p14:xfrm>
                <a:off x="1311236" y="5222685"/>
                <a:ext cx="394560" cy="32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DD208FA-736D-00AC-7F64-E630169E93E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02596" y="5213685"/>
                  <a:ext cx="412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CAC71E0-3ED2-4038-DF69-3644694ADFF5}"/>
                    </a:ext>
                  </a:extLst>
                </p14:cNvPr>
                <p14:cNvContentPartPr/>
                <p14:nvPr/>
              </p14:nvContentPartPr>
              <p14:xfrm>
                <a:off x="1336796" y="5324205"/>
                <a:ext cx="349200" cy="28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CAC71E0-3ED2-4038-DF69-3644694ADFF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27796" y="5315205"/>
                  <a:ext cx="366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F3A6CA-1CCE-19E8-DB3E-19BCAFCDD986}"/>
                    </a:ext>
                  </a:extLst>
                </p14:cNvPr>
                <p14:cNvContentPartPr/>
                <p14:nvPr/>
              </p14:nvContentPartPr>
              <p14:xfrm>
                <a:off x="1918916" y="5137005"/>
                <a:ext cx="718920" cy="46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F3A6CA-1CCE-19E8-DB3E-19BCAFCDD9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09916" y="5128365"/>
                  <a:ext cx="736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812684-1F62-CBB0-0918-A00F0A72EA66}"/>
                    </a:ext>
                  </a:extLst>
                </p14:cNvPr>
                <p14:cNvContentPartPr/>
                <p14:nvPr/>
              </p14:nvContentPartPr>
              <p14:xfrm>
                <a:off x="2335796" y="5223405"/>
                <a:ext cx="2520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812684-1F62-CBB0-0918-A00F0A72EA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26796" y="5214405"/>
                  <a:ext cx="428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793D758-36E2-FB5F-29BF-EC210A9032E0}"/>
              </a:ext>
            </a:extLst>
          </p:cNvPr>
          <p:cNvGrpSpPr/>
          <p:nvPr/>
        </p:nvGrpSpPr>
        <p:grpSpPr>
          <a:xfrm>
            <a:off x="2648636" y="4786005"/>
            <a:ext cx="4508280" cy="495720"/>
            <a:chOff x="2648636" y="4786005"/>
            <a:chExt cx="450828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4CCABC-EB54-5437-6EE3-3FC757DD3F7A}"/>
                    </a:ext>
                  </a:extLst>
                </p14:cNvPr>
                <p14:cNvContentPartPr/>
                <p14:nvPr/>
              </p14:nvContentPartPr>
              <p14:xfrm>
                <a:off x="2648636" y="5013885"/>
                <a:ext cx="14065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4CCABC-EB54-5437-6EE3-3FC757DD3F7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39636" y="5005245"/>
                  <a:ext cx="142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78A688-A306-677F-F399-E78DCDA85685}"/>
                    </a:ext>
                  </a:extLst>
                </p14:cNvPr>
                <p14:cNvContentPartPr/>
                <p14:nvPr/>
              </p14:nvContentPartPr>
              <p14:xfrm>
                <a:off x="4200956" y="4789245"/>
                <a:ext cx="773640" cy="49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78A688-A306-677F-F399-E78DCDA856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92316" y="4780605"/>
                  <a:ext cx="7912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F935C4A-DE32-D163-EE15-9CB40D893254}"/>
                    </a:ext>
                  </a:extLst>
                </p14:cNvPr>
                <p14:cNvContentPartPr/>
                <p14:nvPr/>
              </p14:nvContentPartPr>
              <p14:xfrm>
                <a:off x="4849676" y="4986885"/>
                <a:ext cx="177480" cy="16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F935C4A-DE32-D163-EE15-9CB40D89325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40676" y="4977885"/>
                  <a:ext cx="195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28C3F7-D1EC-0B20-E004-E70443E523A6}"/>
                    </a:ext>
                  </a:extLst>
                </p14:cNvPr>
                <p14:cNvContentPartPr/>
                <p14:nvPr/>
              </p14:nvContentPartPr>
              <p14:xfrm>
                <a:off x="5229476" y="4802565"/>
                <a:ext cx="185400" cy="317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28C3F7-D1EC-0B20-E004-E70443E523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20836" y="4793925"/>
                  <a:ext cx="2030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472E88-A692-FFBF-9364-87ABC5CA0DCF}"/>
                    </a:ext>
                  </a:extLst>
                </p14:cNvPr>
                <p14:cNvContentPartPr/>
                <p14:nvPr/>
              </p14:nvContentPartPr>
              <p14:xfrm>
                <a:off x="5552756" y="4963125"/>
                <a:ext cx="167760" cy="2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472E88-A692-FFBF-9364-87ABC5CA0D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44116" y="4954485"/>
                  <a:ext cx="185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C2F572-D79D-3F7D-DD5E-0E42C895BD53}"/>
                    </a:ext>
                  </a:extLst>
                </p14:cNvPr>
                <p14:cNvContentPartPr/>
                <p14:nvPr/>
              </p14:nvContentPartPr>
              <p14:xfrm>
                <a:off x="5508476" y="5052405"/>
                <a:ext cx="20952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C2F572-D79D-3F7D-DD5E-0E42C895BD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99476" y="5043405"/>
                  <a:ext cx="227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039620-481A-3D6B-6234-0851EFBB9393}"/>
                    </a:ext>
                  </a:extLst>
                </p14:cNvPr>
                <p14:cNvContentPartPr/>
                <p14:nvPr/>
              </p14:nvContentPartPr>
              <p14:xfrm>
                <a:off x="5935796" y="4797525"/>
                <a:ext cx="192240" cy="28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039620-481A-3D6B-6234-0851EFBB93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27156" y="4788525"/>
                  <a:ext cx="2098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59E5E90-8C6E-7A78-7FAD-48B8D9F7683E}"/>
                    </a:ext>
                  </a:extLst>
                </p14:cNvPr>
                <p14:cNvContentPartPr/>
                <p14:nvPr/>
              </p14:nvContentPartPr>
              <p14:xfrm>
                <a:off x="6096356" y="5071845"/>
                <a:ext cx="180360" cy="11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59E5E90-8C6E-7A78-7FAD-48B8D9F7683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87716" y="5062845"/>
                  <a:ext cx="19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5B42D9-724B-CDD5-F28D-BCEC06EDD9C5}"/>
                    </a:ext>
                  </a:extLst>
                </p14:cNvPr>
                <p14:cNvContentPartPr/>
                <p14:nvPr/>
              </p14:nvContentPartPr>
              <p14:xfrm>
                <a:off x="6467516" y="4938285"/>
                <a:ext cx="160200" cy="5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5B42D9-724B-CDD5-F28D-BCEC06EDD9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58516" y="4929285"/>
                  <a:ext cx="177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694FEF-0286-F85B-A3BD-5899A82A83E1}"/>
                    </a:ext>
                  </a:extLst>
                </p14:cNvPr>
                <p14:cNvContentPartPr/>
                <p14:nvPr/>
              </p14:nvContentPartPr>
              <p14:xfrm>
                <a:off x="6450956" y="5012805"/>
                <a:ext cx="168840" cy="31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694FEF-0286-F85B-A3BD-5899A82A83E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41956" y="5004165"/>
                  <a:ext cx="186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415B5B-D495-A5BD-7EC3-9C53E95FB5F6}"/>
                    </a:ext>
                  </a:extLst>
                </p14:cNvPr>
                <p14:cNvContentPartPr/>
                <p14:nvPr/>
              </p14:nvContentPartPr>
              <p14:xfrm>
                <a:off x="6857036" y="4786005"/>
                <a:ext cx="270720" cy="308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415B5B-D495-A5BD-7EC3-9C53E95FB5F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48396" y="4777365"/>
                  <a:ext cx="288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019901D-D4B5-D337-512C-81FFC0870842}"/>
                    </a:ext>
                  </a:extLst>
                </p14:cNvPr>
                <p14:cNvContentPartPr/>
                <p14:nvPr/>
              </p14:nvContentPartPr>
              <p14:xfrm>
                <a:off x="7115516" y="5147805"/>
                <a:ext cx="41400" cy="7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019901D-D4B5-D337-512C-81FFC087084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06516" y="5139165"/>
                  <a:ext cx="59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56BE00-1EFB-4174-6EAA-F3D2A2643BDD}"/>
                    </a:ext>
                  </a:extLst>
                </p14:cNvPr>
                <p14:cNvContentPartPr/>
                <p14:nvPr/>
              </p14:nvContentPartPr>
              <p14:xfrm>
                <a:off x="7148636" y="503548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56BE00-1EFB-4174-6EAA-F3D2A2643BD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39996" y="502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A7E007-EB5B-F14C-424E-11D8B11BA50D}"/>
              </a:ext>
            </a:extLst>
          </p:cNvPr>
          <p:cNvGrpSpPr/>
          <p:nvPr/>
        </p:nvGrpSpPr>
        <p:grpSpPr>
          <a:xfrm>
            <a:off x="1105316" y="5472165"/>
            <a:ext cx="3126600" cy="937800"/>
            <a:chOff x="1105316" y="5472165"/>
            <a:chExt cx="312660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AA818E-9F1F-9029-1EE4-56DC784B55D3}"/>
                    </a:ext>
                  </a:extLst>
                </p14:cNvPr>
                <p14:cNvContentPartPr/>
                <p14:nvPr/>
              </p14:nvContentPartPr>
              <p14:xfrm>
                <a:off x="1105316" y="5693565"/>
                <a:ext cx="241200" cy="39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AA818E-9F1F-9029-1EE4-56DC784B55D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6316" y="5684565"/>
                  <a:ext cx="2588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5419E5-69B5-A3CE-ECF6-74B84FD959CE}"/>
                    </a:ext>
                  </a:extLst>
                </p14:cNvPr>
                <p14:cNvContentPartPr/>
                <p14:nvPr/>
              </p14:nvContentPartPr>
              <p14:xfrm>
                <a:off x="1526156" y="5873925"/>
                <a:ext cx="190440" cy="1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5419E5-69B5-A3CE-ECF6-74B84FD959C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17156" y="5864925"/>
                  <a:ext cx="20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DAFEE49-ABA9-AB00-3C33-B5EEB1FDEBAF}"/>
                    </a:ext>
                  </a:extLst>
                </p14:cNvPr>
                <p14:cNvContentPartPr/>
                <p14:nvPr/>
              </p14:nvContentPartPr>
              <p14:xfrm>
                <a:off x="1549916" y="5977605"/>
                <a:ext cx="204120" cy="19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DAFEE49-ABA9-AB00-3C33-B5EEB1FDEB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1276" y="5968965"/>
                  <a:ext cx="221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F2F0643-5E34-06A6-4BB0-2252176316B0}"/>
                    </a:ext>
                  </a:extLst>
                </p14:cNvPr>
                <p14:cNvContentPartPr/>
                <p14:nvPr/>
              </p14:nvContentPartPr>
              <p14:xfrm>
                <a:off x="1957796" y="5702205"/>
                <a:ext cx="287640" cy="221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F2F0643-5E34-06A6-4BB0-2252176316B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48796" y="5693205"/>
                  <a:ext cx="30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46A357-C6E4-50B2-E3A0-BF3389610ED2}"/>
                    </a:ext>
                  </a:extLst>
                </p14:cNvPr>
                <p14:cNvContentPartPr/>
                <p14:nvPr/>
              </p14:nvContentPartPr>
              <p14:xfrm>
                <a:off x="2360636" y="5885085"/>
                <a:ext cx="60840" cy="91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46A357-C6E4-50B2-E3A0-BF3389610ED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51636" y="5876085"/>
                  <a:ext cx="78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5B4F6C-CA1C-F7CC-43AF-3C2CCA1BB930}"/>
                    </a:ext>
                  </a:extLst>
                </p14:cNvPr>
                <p14:cNvContentPartPr/>
                <p14:nvPr/>
              </p14:nvContentPartPr>
              <p14:xfrm>
                <a:off x="2397716" y="5765205"/>
                <a:ext cx="26280" cy="1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5B4F6C-CA1C-F7CC-43AF-3C2CCA1BB9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88716" y="5756565"/>
                  <a:ext cx="4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4B8D7E8-F454-B6C4-0544-4B7706766169}"/>
                    </a:ext>
                  </a:extLst>
                </p14:cNvPr>
                <p14:cNvContentPartPr/>
                <p14:nvPr/>
              </p14:nvContentPartPr>
              <p14:xfrm>
                <a:off x="2541716" y="5473605"/>
                <a:ext cx="170280" cy="871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4B8D7E8-F454-B6C4-0544-4B770676616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32716" y="5464605"/>
                  <a:ext cx="18792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52FFF90-6EE2-F756-C84C-A7B0A117DF6D}"/>
                    </a:ext>
                  </a:extLst>
                </p14:cNvPr>
                <p14:cNvContentPartPr/>
                <p14:nvPr/>
              </p14:nvContentPartPr>
              <p14:xfrm>
                <a:off x="2838356" y="5500965"/>
                <a:ext cx="164880" cy="29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52FFF90-6EE2-F756-C84C-A7B0A117DF6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29716" y="5491965"/>
                  <a:ext cx="182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A49970-4A5B-06DA-5FF3-869766CE8885}"/>
                    </a:ext>
                  </a:extLst>
                </p14:cNvPr>
                <p14:cNvContentPartPr/>
                <p14:nvPr/>
              </p14:nvContentPartPr>
              <p14:xfrm>
                <a:off x="3090716" y="5706525"/>
                <a:ext cx="73080" cy="117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A49970-4A5B-06DA-5FF3-869766CE88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82076" y="5697525"/>
                  <a:ext cx="9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4AB66DF-C6AC-EC37-465D-2AC2CA82EB43}"/>
                    </a:ext>
                  </a:extLst>
                </p14:cNvPr>
                <p14:cNvContentPartPr/>
                <p14:nvPr/>
              </p14:nvContentPartPr>
              <p14:xfrm>
                <a:off x="3146876" y="564568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4AB66DF-C6AC-EC37-465D-2AC2CA82EB4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37876" y="5636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0A1AAFB-80C2-E053-9065-976F9B37ADB3}"/>
                    </a:ext>
                  </a:extLst>
                </p14:cNvPr>
                <p14:cNvContentPartPr/>
                <p14:nvPr/>
              </p14:nvContentPartPr>
              <p14:xfrm>
                <a:off x="3304196" y="5643885"/>
                <a:ext cx="140400" cy="35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0A1AAFB-80C2-E053-9065-976F9B37AD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95556" y="5635245"/>
                  <a:ext cx="158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449A37-488C-DD1E-8A5C-68BF3283D4C9}"/>
                    </a:ext>
                  </a:extLst>
                </p14:cNvPr>
                <p14:cNvContentPartPr/>
                <p14:nvPr/>
              </p14:nvContentPartPr>
              <p14:xfrm>
                <a:off x="3551156" y="5535165"/>
                <a:ext cx="216360" cy="28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449A37-488C-DD1E-8A5C-68BF3283D4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42156" y="5526165"/>
                  <a:ext cx="234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3D49D10-1FF6-3628-8E04-5F64875F7E20}"/>
                    </a:ext>
                  </a:extLst>
                </p14:cNvPr>
                <p14:cNvContentPartPr/>
                <p14:nvPr/>
              </p14:nvContentPartPr>
              <p14:xfrm>
                <a:off x="3800636" y="5700045"/>
                <a:ext cx="154800" cy="124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3D49D10-1FF6-3628-8E04-5F64875F7E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91636" y="5691405"/>
                  <a:ext cx="17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8D0200-1359-2E1F-1312-757CE08B47E1}"/>
                    </a:ext>
                  </a:extLst>
                </p14:cNvPr>
                <p14:cNvContentPartPr/>
                <p14:nvPr/>
              </p14:nvContentPartPr>
              <p14:xfrm>
                <a:off x="2765996" y="5948085"/>
                <a:ext cx="1199880" cy="5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8D0200-1359-2E1F-1312-757CE08B47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56996" y="5939085"/>
                  <a:ext cx="1217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76098C-8042-F1C1-C769-445BFF5B2F33}"/>
                    </a:ext>
                  </a:extLst>
                </p14:cNvPr>
                <p14:cNvContentPartPr/>
                <p14:nvPr/>
              </p14:nvContentPartPr>
              <p14:xfrm>
                <a:off x="2805236" y="6073725"/>
                <a:ext cx="286920" cy="263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76098C-8042-F1C1-C769-445BFF5B2F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96236" y="6064725"/>
                  <a:ext cx="304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D096B4-DB06-38F0-CE5A-EED26D218B8C}"/>
                    </a:ext>
                  </a:extLst>
                </p14:cNvPr>
                <p14:cNvContentPartPr/>
                <p14:nvPr/>
              </p14:nvContentPartPr>
              <p14:xfrm>
                <a:off x="3149036" y="6299805"/>
                <a:ext cx="39240" cy="86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D096B4-DB06-38F0-CE5A-EED26D218B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40036" y="6291165"/>
                  <a:ext cx="5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4CA819A-6E9D-BEA1-9262-EDA2600246E6}"/>
                    </a:ext>
                  </a:extLst>
                </p14:cNvPr>
                <p14:cNvContentPartPr/>
                <p14:nvPr/>
              </p14:nvContentPartPr>
              <p14:xfrm>
                <a:off x="3190436" y="6231765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4CA819A-6E9D-BEA1-9262-EDA2600246E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81436" y="622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60775D9-905E-40FA-96A7-1B817E08C2CF}"/>
                    </a:ext>
                  </a:extLst>
                </p14:cNvPr>
                <p14:cNvContentPartPr/>
                <p14:nvPr/>
              </p14:nvContentPartPr>
              <p14:xfrm>
                <a:off x="3398516" y="6122325"/>
                <a:ext cx="7200" cy="167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60775D9-905E-40FA-96A7-1B817E08C2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89876" y="6113325"/>
                  <a:ext cx="24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7230D06-99D3-E709-E431-3078F961E819}"/>
                    </a:ext>
                  </a:extLst>
                </p14:cNvPr>
                <p14:cNvContentPartPr/>
                <p14:nvPr/>
              </p14:nvContentPartPr>
              <p14:xfrm>
                <a:off x="3328316" y="6193605"/>
                <a:ext cx="157320" cy="1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7230D06-99D3-E709-E431-3078F961E8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19316" y="6184965"/>
                  <a:ext cx="17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E1EA05-28F2-F25F-B9E8-8F6245328F19}"/>
                    </a:ext>
                  </a:extLst>
                </p14:cNvPr>
                <p14:cNvContentPartPr/>
                <p14:nvPr/>
              </p14:nvContentPartPr>
              <p14:xfrm>
                <a:off x="3537116" y="6082725"/>
                <a:ext cx="307080" cy="259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E1EA05-28F2-F25F-B9E8-8F6245328F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28476" y="6074085"/>
                  <a:ext cx="324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B493F3-95F8-9B6F-F2EA-87075FC26C2C}"/>
                    </a:ext>
                  </a:extLst>
                </p14:cNvPr>
                <p14:cNvContentPartPr/>
                <p14:nvPr/>
              </p14:nvContentPartPr>
              <p14:xfrm>
                <a:off x="3888476" y="6223845"/>
                <a:ext cx="153000" cy="7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B493F3-95F8-9B6F-F2EA-87075FC26C2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79836" y="6214845"/>
                  <a:ext cx="17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B2245D3-A813-7A1C-5F9E-C815D177C8DB}"/>
                    </a:ext>
                  </a:extLst>
                </p14:cNvPr>
                <p14:cNvContentPartPr/>
                <p14:nvPr/>
              </p14:nvContentPartPr>
              <p14:xfrm>
                <a:off x="4003676" y="5472165"/>
                <a:ext cx="228240" cy="937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B2245D3-A813-7A1C-5F9E-C815D177C8D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95036" y="5463165"/>
                  <a:ext cx="245880" cy="9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672CDBE-D9D2-6380-17A9-72166611249B}"/>
              </a:ext>
            </a:extLst>
          </p:cNvPr>
          <p:cNvGrpSpPr/>
          <p:nvPr/>
        </p:nvGrpSpPr>
        <p:grpSpPr>
          <a:xfrm>
            <a:off x="4348916" y="5578005"/>
            <a:ext cx="437400" cy="378360"/>
            <a:chOff x="4348916" y="5578005"/>
            <a:chExt cx="4374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2A4F2C9-7159-C2B9-F917-34275201D1EA}"/>
                    </a:ext>
                  </a:extLst>
                </p14:cNvPr>
                <p14:cNvContentPartPr/>
                <p14:nvPr/>
              </p14:nvContentPartPr>
              <p14:xfrm>
                <a:off x="4348916" y="5653245"/>
                <a:ext cx="281880" cy="286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2A4F2C9-7159-C2B9-F917-34275201D1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40276" y="5644605"/>
                  <a:ext cx="299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0D56344-52D3-A133-5F3A-5F741DEC69A5}"/>
                    </a:ext>
                  </a:extLst>
                </p14:cNvPr>
                <p14:cNvContentPartPr/>
                <p14:nvPr/>
              </p14:nvContentPartPr>
              <p14:xfrm>
                <a:off x="4664636" y="5821365"/>
                <a:ext cx="121680" cy="135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0D56344-52D3-A133-5F3A-5F741DEC69A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55636" y="5812365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DCCA4A2-052E-64AA-7473-6A69E9816252}"/>
                    </a:ext>
                  </a:extLst>
                </p14:cNvPr>
                <p14:cNvContentPartPr/>
                <p14:nvPr/>
              </p14:nvContentPartPr>
              <p14:xfrm>
                <a:off x="4368716" y="5578005"/>
                <a:ext cx="289800" cy="20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DCCA4A2-052E-64AA-7473-6A69E981625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59716" y="5569365"/>
                  <a:ext cx="3074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409A2A0-9137-C373-D2A1-CED5F7A179A5}"/>
              </a:ext>
            </a:extLst>
          </p:cNvPr>
          <p:cNvGrpSpPr/>
          <p:nvPr/>
        </p:nvGrpSpPr>
        <p:grpSpPr>
          <a:xfrm>
            <a:off x="5129756" y="5565765"/>
            <a:ext cx="1348920" cy="517680"/>
            <a:chOff x="5129756" y="5565765"/>
            <a:chExt cx="134892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2B3213-ABEA-1619-593E-EAFD91ED7A4A}"/>
                    </a:ext>
                  </a:extLst>
                </p14:cNvPr>
                <p14:cNvContentPartPr/>
                <p14:nvPr/>
              </p14:nvContentPartPr>
              <p14:xfrm>
                <a:off x="5129756" y="5807685"/>
                <a:ext cx="143640" cy="12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2B3213-ABEA-1619-593E-EAFD91ED7A4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20756" y="5798685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59BA2FF-8003-31BE-0AB5-A81ACF26B874}"/>
                    </a:ext>
                  </a:extLst>
                </p14:cNvPr>
                <p14:cNvContentPartPr/>
                <p14:nvPr/>
              </p14:nvContentPartPr>
              <p14:xfrm>
                <a:off x="5475356" y="5673045"/>
                <a:ext cx="273600" cy="272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59BA2FF-8003-31BE-0AB5-A81ACF26B8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66356" y="5664045"/>
                  <a:ext cx="291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ED5324B-8D73-B549-4DA0-B6B237449DD2}"/>
                    </a:ext>
                  </a:extLst>
                </p14:cNvPr>
                <p14:cNvContentPartPr/>
                <p14:nvPr/>
              </p14:nvContentPartPr>
              <p14:xfrm>
                <a:off x="5731316" y="5949525"/>
                <a:ext cx="130320" cy="13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ED5324B-8D73-B549-4DA0-B6B237449DD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22676" y="5940525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612824C-763C-C51D-FAB1-C951B3FFB0A0}"/>
                    </a:ext>
                  </a:extLst>
                </p14:cNvPr>
                <p14:cNvContentPartPr/>
                <p14:nvPr/>
              </p14:nvContentPartPr>
              <p14:xfrm>
                <a:off x="5832836" y="5903085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612824C-763C-C51D-FAB1-C951B3FFB0A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23836" y="589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BF8115-569A-DDF3-A6DE-8F9FF6F89269}"/>
                    </a:ext>
                  </a:extLst>
                </p14:cNvPr>
                <p14:cNvContentPartPr/>
                <p14:nvPr/>
              </p14:nvContentPartPr>
              <p14:xfrm>
                <a:off x="6011756" y="5682405"/>
                <a:ext cx="289440" cy="33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BF8115-569A-DDF3-A6DE-8F9FF6F8926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03116" y="5673765"/>
                  <a:ext cx="307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A8F394F-A63D-E5D4-39D9-88D25FBD3767}"/>
                    </a:ext>
                  </a:extLst>
                </p14:cNvPr>
                <p14:cNvContentPartPr/>
                <p14:nvPr/>
              </p14:nvContentPartPr>
              <p14:xfrm>
                <a:off x="6355916" y="5884365"/>
                <a:ext cx="122760" cy="139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A8F394F-A63D-E5D4-39D9-88D25FBD376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46916" y="5875365"/>
                  <a:ext cx="14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ECB096F-14E1-4959-C86D-194CB0E4C452}"/>
                    </a:ext>
                  </a:extLst>
                </p14:cNvPr>
                <p14:cNvContentPartPr/>
                <p14:nvPr/>
              </p14:nvContentPartPr>
              <p14:xfrm>
                <a:off x="5972516" y="5565765"/>
                <a:ext cx="312120" cy="63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ECB096F-14E1-4959-C86D-194CB0E4C4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63876" y="5557125"/>
                  <a:ext cx="32976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756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A065304-AD27-32BC-3EEF-33C1A11096DE}"/>
              </a:ext>
            </a:extLst>
          </p:cNvPr>
          <p:cNvGrpSpPr/>
          <p:nvPr/>
        </p:nvGrpSpPr>
        <p:grpSpPr>
          <a:xfrm>
            <a:off x="459363" y="304547"/>
            <a:ext cx="4490142" cy="783654"/>
            <a:chOff x="1105316" y="5472165"/>
            <a:chExt cx="537336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764097-BDD3-34E6-0F30-A26310542AE6}"/>
                    </a:ext>
                  </a:extLst>
                </p14:cNvPr>
                <p14:cNvContentPartPr/>
                <p14:nvPr/>
              </p14:nvContentPartPr>
              <p14:xfrm>
                <a:off x="1105316" y="5693565"/>
                <a:ext cx="241200" cy="396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764097-BDD3-34E6-0F30-A26310542A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4548" y="5682794"/>
                  <a:ext cx="262305" cy="417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CC8A97-AEAF-3D5D-3E33-D9BF74FCCF9C}"/>
                    </a:ext>
                  </a:extLst>
                </p14:cNvPr>
                <p14:cNvContentPartPr/>
                <p14:nvPr/>
              </p14:nvContentPartPr>
              <p14:xfrm>
                <a:off x="1526156" y="5873925"/>
                <a:ext cx="190440" cy="19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CC8A97-AEAF-3D5D-3E33-D9BF74FCCF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5385" y="5863125"/>
                  <a:ext cx="211552" cy="40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E03743-06E5-D960-4360-8B4C46487AC8}"/>
                    </a:ext>
                  </a:extLst>
                </p14:cNvPr>
                <p14:cNvContentPartPr/>
                <p14:nvPr/>
              </p14:nvContentPartPr>
              <p14:xfrm>
                <a:off x="1549916" y="5977605"/>
                <a:ext cx="204120" cy="19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E03743-06E5-D960-4360-8B4C46487A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9581" y="5967275"/>
                  <a:ext cx="225221" cy="40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E17EA7-352F-AA01-379F-DB0621328317}"/>
                    </a:ext>
                  </a:extLst>
                </p14:cNvPr>
                <p14:cNvContentPartPr/>
                <p14:nvPr/>
              </p14:nvContentPartPr>
              <p14:xfrm>
                <a:off x="1957796" y="5702205"/>
                <a:ext cx="287640" cy="22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E17EA7-352F-AA01-379F-DB0621328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7031" y="5691433"/>
                  <a:ext cx="308739" cy="242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E6A26C-B3A1-B56D-28E7-CA80450DAD1E}"/>
                    </a:ext>
                  </a:extLst>
                </p14:cNvPr>
                <p14:cNvContentPartPr/>
                <p14:nvPr/>
              </p14:nvContentPartPr>
              <p14:xfrm>
                <a:off x="2360636" y="5885085"/>
                <a:ext cx="60840" cy="9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E6A26C-B3A1-B56D-28E7-CA80450DAD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9925" y="5874310"/>
                  <a:ext cx="81834" cy="112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9CCD14-7965-E90E-9937-451A1F9D4111}"/>
                    </a:ext>
                  </a:extLst>
                </p14:cNvPr>
                <p14:cNvContentPartPr/>
                <p14:nvPr/>
              </p14:nvContentPartPr>
              <p14:xfrm>
                <a:off x="2397716" y="5765205"/>
                <a:ext cx="2628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9CCD14-7965-E90E-9937-451A1F9D41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6946" y="5755014"/>
                  <a:ext cx="47390" cy="3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1B272E-DC1B-E4A1-8FA4-61970547683D}"/>
                    </a:ext>
                  </a:extLst>
                </p14:cNvPr>
                <p14:cNvContentPartPr/>
                <p14:nvPr/>
              </p14:nvContentPartPr>
              <p14:xfrm>
                <a:off x="2541716" y="5473605"/>
                <a:ext cx="170280" cy="871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1B272E-DC1B-E4A1-8FA4-6197054768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0939" y="5462835"/>
                  <a:ext cx="191403" cy="893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5C3781-98FD-179B-5DCE-FB95B746BCA4}"/>
                    </a:ext>
                  </a:extLst>
                </p14:cNvPr>
                <p14:cNvContentPartPr/>
                <p14:nvPr/>
              </p14:nvContentPartPr>
              <p14:xfrm>
                <a:off x="2838356" y="5500965"/>
                <a:ext cx="164880" cy="29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5C3781-98FD-179B-5DCE-FB95B746BC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8024" y="5490194"/>
                  <a:ext cx="185974" cy="314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CCA76E-E546-2386-740A-DEACB76E22C2}"/>
                    </a:ext>
                  </a:extLst>
                </p14:cNvPr>
                <p14:cNvContentPartPr/>
                <p14:nvPr/>
              </p14:nvContentPartPr>
              <p14:xfrm>
                <a:off x="3090716" y="5706525"/>
                <a:ext cx="73080" cy="11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CCA76E-E546-2386-740A-DEACB76E22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0399" y="5695778"/>
                  <a:ext cx="94144" cy="138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974DDD-05F6-A13D-7EF5-F18BACBDE9A9}"/>
                    </a:ext>
                  </a:extLst>
                </p14:cNvPr>
                <p14:cNvContentPartPr/>
                <p14:nvPr/>
              </p14:nvContentPartPr>
              <p14:xfrm>
                <a:off x="3146876" y="564568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974DDD-05F6-A13D-7EF5-F18BACBDE9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7876" y="5636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DF8D09-A5EA-739A-4B7D-1AD982C70C0F}"/>
                    </a:ext>
                  </a:extLst>
                </p14:cNvPr>
                <p14:cNvContentPartPr/>
                <p14:nvPr/>
              </p14:nvContentPartPr>
              <p14:xfrm>
                <a:off x="3304196" y="5643885"/>
                <a:ext cx="140400" cy="3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DF8D09-A5EA-739A-4B7D-1AD982C70C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3860" y="5633559"/>
                  <a:ext cx="161503" cy="56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910AB0-BF32-DFA6-EA21-4E1E4D278468}"/>
                    </a:ext>
                  </a:extLst>
                </p14:cNvPr>
                <p14:cNvContentPartPr/>
                <p14:nvPr/>
              </p14:nvContentPartPr>
              <p14:xfrm>
                <a:off x="3551156" y="5535165"/>
                <a:ext cx="216360" cy="28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910AB0-BF32-DFA6-EA21-4E1E4D2784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0403" y="5524390"/>
                  <a:ext cx="237437" cy="302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9BA7C0-52E7-200C-83A4-620D0D3DBDD1}"/>
                    </a:ext>
                  </a:extLst>
                </p14:cNvPr>
                <p14:cNvContentPartPr/>
                <p14:nvPr/>
              </p14:nvContentPartPr>
              <p14:xfrm>
                <a:off x="3800636" y="5700045"/>
                <a:ext cx="154800" cy="124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9BA7C0-52E7-200C-83A4-620D0D3DBD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89856" y="5689701"/>
                  <a:ext cx="175929" cy="1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18CB07-741E-255C-519B-D8BDB37C04A2}"/>
                    </a:ext>
                  </a:extLst>
                </p14:cNvPr>
                <p14:cNvContentPartPr/>
                <p14:nvPr/>
              </p14:nvContentPartPr>
              <p14:xfrm>
                <a:off x="2765996" y="5948085"/>
                <a:ext cx="1199880" cy="5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18CB07-741E-255C-519B-D8BDB37C04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55225" y="5937364"/>
                  <a:ext cx="1220991" cy="79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849ED0-ED5E-40D5-D9FD-0D951D7A1D83}"/>
                    </a:ext>
                  </a:extLst>
                </p14:cNvPr>
                <p14:cNvContentPartPr/>
                <p14:nvPr/>
              </p14:nvContentPartPr>
              <p14:xfrm>
                <a:off x="2805236" y="6073725"/>
                <a:ext cx="286920" cy="263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849ED0-ED5E-40D5-D9FD-0D951D7A1D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4466" y="6062960"/>
                  <a:ext cx="308030" cy="28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86F0FF-787B-9F5B-E99E-5314037B3195}"/>
                    </a:ext>
                  </a:extLst>
                </p14:cNvPr>
                <p14:cNvContentPartPr/>
                <p14:nvPr/>
              </p14:nvContentPartPr>
              <p14:xfrm>
                <a:off x="3149036" y="6299805"/>
                <a:ext cx="39240" cy="8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86F0FF-787B-9F5B-E99E-5314037B31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38256" y="6289489"/>
                  <a:ext cx="60369" cy="107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9FE323C-3A77-94ED-A535-EAC317A2C2A0}"/>
                    </a:ext>
                  </a:extLst>
                </p14:cNvPr>
                <p14:cNvContentPartPr/>
                <p14:nvPr/>
              </p14:nvContentPartPr>
              <p14:xfrm>
                <a:off x="3190436" y="623176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9FE323C-3A77-94ED-A535-EAC317A2C2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1436" y="622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1B0E58-DD5F-69CE-A99D-98E6FAA0233F}"/>
                    </a:ext>
                  </a:extLst>
                </p14:cNvPr>
                <p14:cNvContentPartPr/>
                <p14:nvPr/>
              </p14:nvContentPartPr>
              <p14:xfrm>
                <a:off x="3398516" y="6122325"/>
                <a:ext cx="7200" cy="16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1B0E58-DD5F-69CE-A99D-98E6FAA023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88351" y="6111539"/>
                  <a:ext cx="27953" cy="188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1210C1-40A3-E38F-70C0-497D77AC1955}"/>
                    </a:ext>
                  </a:extLst>
                </p14:cNvPr>
                <p14:cNvContentPartPr/>
                <p14:nvPr/>
              </p14:nvContentPartPr>
              <p14:xfrm>
                <a:off x="3328316" y="6193605"/>
                <a:ext cx="157320" cy="1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1210C1-40A3-E38F-70C0-497D77AC19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17541" y="6182969"/>
                  <a:ext cx="178440" cy="39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18FA89-BE14-1C81-ACF0-08EFCC8C5A54}"/>
                    </a:ext>
                  </a:extLst>
                </p14:cNvPr>
                <p14:cNvContentPartPr/>
                <p14:nvPr/>
              </p14:nvContentPartPr>
              <p14:xfrm>
                <a:off x="3537116" y="6082725"/>
                <a:ext cx="307080" cy="259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18FA89-BE14-1C81-ACF0-08EFCC8C5A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26780" y="6072377"/>
                  <a:ext cx="328184" cy="280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CC2FED-A23E-EEC9-2815-B4C6C468318F}"/>
                    </a:ext>
                  </a:extLst>
                </p14:cNvPr>
                <p14:cNvContentPartPr/>
                <p14:nvPr/>
              </p14:nvContentPartPr>
              <p14:xfrm>
                <a:off x="3888476" y="6223845"/>
                <a:ext cx="153000" cy="7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CC2FED-A23E-EEC9-2815-B4C6C46831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77732" y="6213084"/>
                  <a:ext cx="174059" cy="100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EEE3B9-890A-B264-81EB-204AAF537016}"/>
                    </a:ext>
                  </a:extLst>
                </p14:cNvPr>
                <p14:cNvContentPartPr/>
                <p14:nvPr/>
              </p14:nvContentPartPr>
              <p14:xfrm>
                <a:off x="4003676" y="5472165"/>
                <a:ext cx="228240" cy="93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EEE3B9-890A-B264-81EB-204AAF5370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92910" y="5461396"/>
                  <a:ext cx="249341" cy="95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D54DD2-D1F8-AFB3-7CC8-300309B429FD}"/>
                    </a:ext>
                  </a:extLst>
                </p14:cNvPr>
                <p14:cNvContentPartPr/>
                <p14:nvPr/>
              </p14:nvContentPartPr>
              <p14:xfrm>
                <a:off x="4348916" y="5653245"/>
                <a:ext cx="281880" cy="28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D54DD2-D1F8-AFB3-7CC8-300309B429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38572" y="5642900"/>
                  <a:ext cx="302999" cy="3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4E3CBA-3FCD-43E7-99DA-CB655158DBD6}"/>
                    </a:ext>
                  </a:extLst>
                </p14:cNvPr>
                <p14:cNvContentPartPr/>
                <p14:nvPr/>
              </p14:nvContentPartPr>
              <p14:xfrm>
                <a:off x="4664636" y="5821365"/>
                <a:ext cx="121680" cy="135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4E3CBA-3FCD-43E7-99DA-CB655158DB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53887" y="5810582"/>
                  <a:ext cx="142748" cy="156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F51A7B-8C10-F41C-3FD4-1823A1944E4E}"/>
                    </a:ext>
                  </a:extLst>
                </p14:cNvPr>
                <p14:cNvContentPartPr/>
                <p14:nvPr/>
              </p14:nvContentPartPr>
              <p14:xfrm>
                <a:off x="4368716" y="5578005"/>
                <a:ext cx="289800" cy="2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F51A7B-8C10-F41C-3FD4-1823A1944E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57951" y="5567317"/>
                  <a:ext cx="310900" cy="41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A595DA-EB80-82C0-DA6A-03589F9647EA}"/>
                    </a:ext>
                  </a:extLst>
                </p14:cNvPr>
                <p14:cNvContentPartPr/>
                <p14:nvPr/>
              </p14:nvContentPartPr>
              <p14:xfrm>
                <a:off x="5129756" y="5807685"/>
                <a:ext cx="14364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A595DA-EB80-82C0-DA6A-03589F9647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19005" y="5796756"/>
                  <a:ext cx="164713" cy="33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49A113-28E3-62BB-21D9-4D1DD6BE0717}"/>
                    </a:ext>
                  </a:extLst>
                </p14:cNvPr>
                <p14:cNvContentPartPr/>
                <p14:nvPr/>
              </p14:nvContentPartPr>
              <p14:xfrm>
                <a:off x="5475356" y="5673045"/>
                <a:ext cx="273600" cy="27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49A113-28E3-62BB-21D9-4D1DD6BE07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64584" y="5662285"/>
                  <a:ext cx="294712" cy="29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FE4756-1E71-9FC8-39C2-D3F113EA2DB3}"/>
                    </a:ext>
                  </a:extLst>
                </p14:cNvPr>
                <p14:cNvContentPartPr/>
                <p14:nvPr/>
              </p14:nvContentPartPr>
              <p14:xfrm>
                <a:off x="5731316" y="5949525"/>
                <a:ext cx="13032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FE4756-1E71-9FC8-39C2-D3F113EA2D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0994" y="5938760"/>
                  <a:ext cx="151395" cy="155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E240CB-E07A-C34A-D2C3-6EADB80F3346}"/>
                    </a:ext>
                  </a:extLst>
                </p14:cNvPr>
                <p14:cNvContentPartPr/>
                <p14:nvPr/>
              </p14:nvContentPartPr>
              <p14:xfrm>
                <a:off x="5832836" y="59030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E240CB-E07A-C34A-D2C3-6EADB80F33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3836" y="589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32B7A9-AA17-F758-F5D8-81DA395DD3FC}"/>
                    </a:ext>
                  </a:extLst>
                </p14:cNvPr>
                <p14:cNvContentPartPr/>
                <p14:nvPr/>
              </p14:nvContentPartPr>
              <p14:xfrm>
                <a:off x="6011756" y="5682405"/>
                <a:ext cx="28944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32B7A9-AA17-F758-F5D8-81DA395DD3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1419" y="5672066"/>
                  <a:ext cx="310545" cy="35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BB547A-781F-2924-4FF5-EBED86BB9435}"/>
                    </a:ext>
                  </a:extLst>
                </p14:cNvPr>
                <p14:cNvContentPartPr/>
                <p14:nvPr/>
              </p14:nvContentPartPr>
              <p14:xfrm>
                <a:off x="6355916" y="5884365"/>
                <a:ext cx="122760" cy="13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BB547A-781F-2924-4FF5-EBED86BB94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5148" y="5873615"/>
                  <a:ext cx="143866" cy="160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CDFD03-6E83-DCEA-19A0-6C53014C4CC4}"/>
                    </a:ext>
                  </a:extLst>
                </p14:cNvPr>
                <p14:cNvContentPartPr/>
                <p14:nvPr/>
              </p14:nvContentPartPr>
              <p14:xfrm>
                <a:off x="5972516" y="5565765"/>
                <a:ext cx="312120" cy="6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CDFD03-6E83-DCEA-19A0-6C53014C4C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62184" y="5555421"/>
                  <a:ext cx="333215" cy="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5DBD81-080D-834D-80CD-C2D38C9F3926}"/>
                  </a:ext>
                </a:extLst>
              </p14:cNvPr>
              <p14:cNvContentPartPr/>
              <p14:nvPr/>
            </p14:nvContentPartPr>
            <p14:xfrm>
              <a:off x="897596" y="1717725"/>
              <a:ext cx="278280" cy="2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5DBD81-080D-834D-80CD-C2D38C9F39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8956" y="1709085"/>
                <a:ext cx="295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A00D30-BE70-14CA-0E24-A5DE941D84B1}"/>
                  </a:ext>
                </a:extLst>
              </p14:cNvPr>
              <p14:cNvContentPartPr/>
              <p14:nvPr/>
            </p14:nvContentPartPr>
            <p14:xfrm>
              <a:off x="947276" y="1817085"/>
              <a:ext cx="258120" cy="27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A00D30-BE70-14CA-0E24-A5DE941D84B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8276" y="1808445"/>
                <a:ext cx="2757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009D386-0EB3-67C4-35E4-60384419E017}"/>
              </a:ext>
            </a:extLst>
          </p:cNvPr>
          <p:cNvGrpSpPr/>
          <p:nvPr/>
        </p:nvGrpSpPr>
        <p:grpSpPr>
          <a:xfrm>
            <a:off x="1645676" y="1489485"/>
            <a:ext cx="819720" cy="304200"/>
            <a:chOff x="1645676" y="1489485"/>
            <a:chExt cx="8197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EDB711-7EE5-3107-DDD7-CF04D6A70BFC}"/>
                    </a:ext>
                  </a:extLst>
                </p14:cNvPr>
                <p14:cNvContentPartPr/>
                <p14:nvPr/>
              </p14:nvContentPartPr>
              <p14:xfrm>
                <a:off x="1645676" y="1564365"/>
                <a:ext cx="258480" cy="18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EDB711-7EE5-3107-DDD7-CF04D6A70B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37036" y="1555365"/>
                  <a:ext cx="27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5F6056-CC3A-7AB3-1EB6-1FA1D26BC771}"/>
                    </a:ext>
                  </a:extLst>
                </p14:cNvPr>
                <p14:cNvContentPartPr/>
                <p14:nvPr/>
              </p14:nvContentPartPr>
              <p14:xfrm>
                <a:off x="1984076" y="1737165"/>
                <a:ext cx="38880" cy="5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5F6056-CC3A-7AB3-1EB6-1FA1D26BC7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5076" y="1728525"/>
                  <a:ext cx="5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C04148-202E-DCA1-DCF8-3BD75FAB8B0A}"/>
                    </a:ext>
                  </a:extLst>
                </p14:cNvPr>
                <p14:cNvContentPartPr/>
                <p14:nvPr/>
              </p14:nvContentPartPr>
              <p14:xfrm>
                <a:off x="2014316" y="165616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C04148-202E-DCA1-DCF8-3BD75FAB8B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05676" y="164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B8A9B0-0628-2FC0-4B07-4128645AA75C}"/>
                    </a:ext>
                  </a:extLst>
                </p14:cNvPr>
                <p14:cNvContentPartPr/>
                <p14:nvPr/>
              </p14:nvContentPartPr>
              <p14:xfrm>
                <a:off x="2160116" y="1489485"/>
                <a:ext cx="193320" cy="27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B8A9B0-0628-2FC0-4B07-4128645AA7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51116" y="1480485"/>
                  <a:ext cx="210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F10606-A98B-7570-29B6-33A9DB799911}"/>
                    </a:ext>
                  </a:extLst>
                </p14:cNvPr>
                <p14:cNvContentPartPr/>
                <p14:nvPr/>
              </p14:nvContentPartPr>
              <p14:xfrm>
                <a:off x="2438396" y="1719885"/>
                <a:ext cx="24840" cy="57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F10606-A98B-7570-29B6-33A9DB7999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29396" y="1711245"/>
                  <a:ext cx="42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DCA0C2-CF39-E3AC-5F0B-66133475020B}"/>
                    </a:ext>
                  </a:extLst>
                </p14:cNvPr>
                <p14:cNvContentPartPr/>
                <p14:nvPr/>
              </p14:nvContentPartPr>
              <p14:xfrm>
                <a:off x="2465036" y="163132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DCA0C2-CF39-E3AC-5F0B-6613347502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6036" y="1622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A4183B-09F1-D422-7A2E-FEBFEAAC86C8}"/>
              </a:ext>
            </a:extLst>
          </p:cNvPr>
          <p:cNvGrpSpPr/>
          <p:nvPr/>
        </p:nvGrpSpPr>
        <p:grpSpPr>
          <a:xfrm>
            <a:off x="2673116" y="1415685"/>
            <a:ext cx="1182960" cy="348480"/>
            <a:chOff x="2673116" y="1415685"/>
            <a:chExt cx="11829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E665FF-A9FB-B5D9-D349-6B31C4BADD95}"/>
                    </a:ext>
                  </a:extLst>
                </p14:cNvPr>
                <p14:cNvContentPartPr/>
                <p14:nvPr/>
              </p14:nvContentPartPr>
              <p14:xfrm>
                <a:off x="2673116" y="1575525"/>
                <a:ext cx="182880" cy="6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E665FF-A9FB-B5D9-D349-6B31C4BADD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64116" y="1566885"/>
                  <a:ext cx="200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E4FA22-BB52-6629-7223-41721C7F0A79}"/>
                    </a:ext>
                  </a:extLst>
                </p14:cNvPr>
                <p14:cNvContentPartPr/>
                <p14:nvPr/>
              </p14:nvContentPartPr>
              <p14:xfrm>
                <a:off x="2875436" y="1458525"/>
                <a:ext cx="306000" cy="30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E4FA22-BB52-6629-7223-41721C7F0A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6796" y="1449525"/>
                  <a:ext cx="323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1E955D-7688-AA3D-0699-9007D56B82EC}"/>
                    </a:ext>
                  </a:extLst>
                </p14:cNvPr>
                <p14:cNvContentPartPr/>
                <p14:nvPr/>
              </p14:nvContentPartPr>
              <p14:xfrm>
                <a:off x="3275396" y="1687845"/>
                <a:ext cx="21960" cy="7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1E955D-7688-AA3D-0699-9007D56B82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66396" y="1679205"/>
                  <a:ext cx="39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BED353-55FF-DCE0-22CB-3E9FA533009C}"/>
                    </a:ext>
                  </a:extLst>
                </p14:cNvPr>
                <p14:cNvContentPartPr/>
                <p14:nvPr/>
              </p14:nvContentPartPr>
              <p14:xfrm>
                <a:off x="3296276" y="1609725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BED353-55FF-DCE0-22CB-3E9FA53300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87636" y="1600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E6B244-0563-26D2-90AE-FC38828EE34A}"/>
                    </a:ext>
                  </a:extLst>
                </p14:cNvPr>
                <p14:cNvContentPartPr/>
                <p14:nvPr/>
              </p14:nvContentPartPr>
              <p14:xfrm>
                <a:off x="3396716" y="1415685"/>
                <a:ext cx="19404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E6B244-0563-26D2-90AE-FC38828EE3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88076" y="1407045"/>
                  <a:ext cx="211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2F420E-7FE1-6D59-8745-0CAADBE6091C}"/>
                    </a:ext>
                  </a:extLst>
                </p14:cNvPr>
                <p14:cNvContentPartPr/>
                <p14:nvPr/>
              </p14:nvContentPartPr>
              <p14:xfrm>
                <a:off x="3643676" y="1607205"/>
                <a:ext cx="212400" cy="11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2F420E-7FE1-6D59-8745-0CAADBE609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35036" y="1598565"/>
                  <a:ext cx="2300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7A58CE-2B63-483E-B048-B1F2CA4F364A}"/>
              </a:ext>
            </a:extLst>
          </p:cNvPr>
          <p:cNvGrpSpPr/>
          <p:nvPr/>
        </p:nvGrpSpPr>
        <p:grpSpPr>
          <a:xfrm>
            <a:off x="4033556" y="1364565"/>
            <a:ext cx="2425680" cy="378720"/>
            <a:chOff x="4033556" y="1364565"/>
            <a:chExt cx="24256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D09DED-0615-5D1E-DB45-C08145D2311F}"/>
                    </a:ext>
                  </a:extLst>
                </p14:cNvPr>
                <p14:cNvContentPartPr/>
                <p14:nvPr/>
              </p14:nvContentPartPr>
              <p14:xfrm>
                <a:off x="4033556" y="1481205"/>
                <a:ext cx="180000" cy="1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D09DED-0615-5D1E-DB45-C08145D231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4556" y="1472565"/>
                  <a:ext cx="19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BCF3E9-EB44-B0D7-B5BA-EF28943216E8}"/>
                    </a:ext>
                  </a:extLst>
                </p14:cNvPr>
                <p14:cNvContentPartPr/>
                <p14:nvPr/>
              </p14:nvContentPartPr>
              <p14:xfrm>
                <a:off x="4306076" y="1414605"/>
                <a:ext cx="311040" cy="31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BCF3E9-EB44-B0D7-B5BA-EF28943216E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97436" y="1405605"/>
                  <a:ext cx="328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CF53C2-B39D-2022-A787-6DAC572CA25D}"/>
                    </a:ext>
                  </a:extLst>
                </p14:cNvPr>
                <p14:cNvContentPartPr/>
                <p14:nvPr/>
              </p14:nvContentPartPr>
              <p14:xfrm>
                <a:off x="4673996" y="1671285"/>
                <a:ext cx="33840" cy="7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CF53C2-B39D-2022-A787-6DAC572CA2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65356" y="1662645"/>
                  <a:ext cx="51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146613-E905-D504-4208-D669BD840E70}"/>
                    </a:ext>
                  </a:extLst>
                </p14:cNvPr>
                <p14:cNvContentPartPr/>
                <p14:nvPr/>
              </p14:nvContentPartPr>
              <p14:xfrm>
                <a:off x="4714676" y="155896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146613-E905-D504-4208-D669BD840E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5676" y="154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A5A725-EA18-8960-0E30-15027A32E255}"/>
                    </a:ext>
                  </a:extLst>
                </p14:cNvPr>
                <p14:cNvContentPartPr/>
                <p14:nvPr/>
              </p14:nvContentPartPr>
              <p14:xfrm>
                <a:off x="4849676" y="1364565"/>
                <a:ext cx="16488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A5A725-EA18-8960-0E30-15027A32E2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40676" y="1355925"/>
                  <a:ext cx="182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F42B19-1E1D-0A90-1A53-AF02D4F97C4D}"/>
                    </a:ext>
                  </a:extLst>
                </p14:cNvPr>
                <p14:cNvContentPartPr/>
                <p14:nvPr/>
              </p14:nvContentPartPr>
              <p14:xfrm>
                <a:off x="5084036" y="1605405"/>
                <a:ext cx="69120" cy="10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F42B19-1E1D-0A90-1A53-AF02D4F97C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5036" y="1596405"/>
                  <a:ext cx="86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95121AE-209E-7E3C-25D8-802763A7433E}"/>
                    </a:ext>
                  </a:extLst>
                </p14:cNvPr>
                <p14:cNvContentPartPr/>
                <p14:nvPr/>
              </p14:nvContentPartPr>
              <p14:xfrm>
                <a:off x="5105636" y="1492005"/>
                <a:ext cx="2340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95121AE-209E-7E3C-25D8-802763A743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96996" y="1483365"/>
                  <a:ext cx="4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2939E0-D3A3-890C-2957-12C8ABB863EE}"/>
                    </a:ext>
                  </a:extLst>
                </p14:cNvPr>
                <p14:cNvContentPartPr/>
                <p14:nvPr/>
              </p14:nvContentPartPr>
              <p14:xfrm>
                <a:off x="5276276" y="1492365"/>
                <a:ext cx="210240" cy="2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2939E0-D3A3-890C-2957-12C8ABB863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67276" y="1483365"/>
                  <a:ext cx="22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2932F7-01B4-D095-9981-C052145BC24D}"/>
                    </a:ext>
                  </a:extLst>
                </p14:cNvPr>
                <p14:cNvContentPartPr/>
                <p14:nvPr/>
              </p14:nvContentPartPr>
              <p14:xfrm>
                <a:off x="5608556" y="1475445"/>
                <a:ext cx="235800" cy="23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2932F7-01B4-D095-9981-C052145BC2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99556" y="1466445"/>
                  <a:ext cx="25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C5AF8C-B787-9953-D5B3-564B73DBA902}"/>
                    </a:ext>
                  </a:extLst>
                </p14:cNvPr>
                <p14:cNvContentPartPr/>
                <p14:nvPr/>
              </p14:nvContentPartPr>
              <p14:xfrm>
                <a:off x="5920676" y="1647525"/>
                <a:ext cx="156960" cy="9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C5AF8C-B787-9953-D5B3-564B73DBA9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12036" y="1638885"/>
                  <a:ext cx="174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496DF7-FFF7-5EB1-EA85-5E9162281194}"/>
                    </a:ext>
                  </a:extLst>
                </p14:cNvPr>
                <p14:cNvContentPartPr/>
                <p14:nvPr/>
              </p14:nvContentPartPr>
              <p14:xfrm>
                <a:off x="6149636" y="1414965"/>
                <a:ext cx="174600" cy="28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496DF7-FFF7-5EB1-EA85-5E91622811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40636" y="1405965"/>
                  <a:ext cx="192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89EFF2-36FA-D93F-CD68-0E75285FC952}"/>
                    </a:ext>
                  </a:extLst>
                </p14:cNvPr>
                <p14:cNvContentPartPr/>
                <p14:nvPr/>
              </p14:nvContentPartPr>
              <p14:xfrm>
                <a:off x="6415316" y="1621245"/>
                <a:ext cx="37080" cy="10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89EFF2-36FA-D93F-CD68-0E75285FC9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06676" y="1612245"/>
                  <a:ext cx="54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4634B8-49BC-49A8-9C70-CB7711DB1DD2}"/>
                    </a:ext>
                  </a:extLst>
                </p14:cNvPr>
                <p14:cNvContentPartPr/>
                <p14:nvPr/>
              </p14:nvContentPartPr>
              <p14:xfrm>
                <a:off x="6458876" y="148480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4634B8-49BC-49A8-9C70-CB7711DB1D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49876" y="147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14AB2E5-00D9-9A1F-BCD4-36BC1264D428}"/>
              </a:ext>
            </a:extLst>
          </p:cNvPr>
          <p:cNvGrpSpPr/>
          <p:nvPr/>
        </p:nvGrpSpPr>
        <p:grpSpPr>
          <a:xfrm>
            <a:off x="1775636" y="1868205"/>
            <a:ext cx="4586400" cy="438120"/>
            <a:chOff x="1775636" y="1868205"/>
            <a:chExt cx="45864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17F661-8AC1-49D1-8F39-BE8791495AA9}"/>
                    </a:ext>
                  </a:extLst>
                </p14:cNvPr>
                <p14:cNvContentPartPr/>
                <p14:nvPr/>
              </p14:nvContentPartPr>
              <p14:xfrm>
                <a:off x="1775636" y="1868205"/>
                <a:ext cx="4586400" cy="68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17F661-8AC1-49D1-8F39-BE8791495A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66996" y="1859205"/>
                  <a:ext cx="4604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FA033E-0B95-FD59-539D-1B1CFAEEE098}"/>
                    </a:ext>
                  </a:extLst>
                </p14:cNvPr>
                <p14:cNvContentPartPr/>
                <p14:nvPr/>
              </p14:nvContentPartPr>
              <p14:xfrm>
                <a:off x="3329036" y="2047125"/>
                <a:ext cx="435240" cy="245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FA033E-0B95-FD59-539D-1B1CFAEEE09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20036" y="2038125"/>
                  <a:ext cx="452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657E80-159A-28D6-43BE-F04D5019F9EA}"/>
                    </a:ext>
                  </a:extLst>
                </p14:cNvPr>
                <p14:cNvContentPartPr/>
                <p14:nvPr/>
              </p14:nvContentPartPr>
              <p14:xfrm>
                <a:off x="3851756" y="2210925"/>
                <a:ext cx="18000" cy="8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657E80-159A-28D6-43BE-F04D5019F9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42756" y="2202285"/>
                  <a:ext cx="3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B2A0CD-1CCF-B233-2361-4A48D8871EA4}"/>
                    </a:ext>
                  </a:extLst>
                </p14:cNvPr>
                <p14:cNvContentPartPr/>
                <p14:nvPr/>
              </p14:nvContentPartPr>
              <p14:xfrm>
                <a:off x="3874436" y="211228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B2A0CD-1CCF-B233-2361-4A48D8871E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5796" y="210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E22BCF-E6F5-D2E6-029A-8BF33F8CD8F8}"/>
                    </a:ext>
                  </a:extLst>
                </p14:cNvPr>
                <p14:cNvContentPartPr/>
                <p14:nvPr/>
              </p14:nvContentPartPr>
              <p14:xfrm>
                <a:off x="4222916" y="2032005"/>
                <a:ext cx="12240" cy="19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E22BCF-E6F5-D2E6-029A-8BF33F8CD8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13916" y="2023005"/>
                  <a:ext cx="29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D68795-039C-6516-FC4E-70D82AF51ABD}"/>
                    </a:ext>
                  </a:extLst>
                </p14:cNvPr>
                <p14:cNvContentPartPr/>
                <p14:nvPr/>
              </p14:nvContentPartPr>
              <p14:xfrm>
                <a:off x="4156676" y="2122725"/>
                <a:ext cx="174600" cy="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D68795-039C-6516-FC4E-70D82AF51A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8036" y="2113725"/>
                  <a:ext cx="19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253E6E-8D80-B79C-DC3B-21972C7E7B67}"/>
                    </a:ext>
                  </a:extLst>
                </p14:cNvPr>
                <p14:cNvContentPartPr/>
                <p14:nvPr/>
              </p14:nvContentPartPr>
              <p14:xfrm>
                <a:off x="4417316" y="1981245"/>
                <a:ext cx="362520" cy="325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253E6E-8D80-B79C-DC3B-21972C7E7B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8316" y="1972605"/>
                  <a:ext cx="380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413EA9-5D66-69E2-EB22-CCA6FDCF921F}"/>
                    </a:ext>
                  </a:extLst>
                </p14:cNvPr>
                <p14:cNvContentPartPr/>
                <p14:nvPr/>
              </p14:nvContentPartPr>
              <p14:xfrm>
                <a:off x="4824836" y="2155485"/>
                <a:ext cx="159480" cy="10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413EA9-5D66-69E2-EB22-CCA6FDCF92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16196" y="2146485"/>
                  <a:ext cx="1771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9B4125A-64C2-6459-921F-D5409C28C102}"/>
                  </a:ext>
                </a:extLst>
              </p14:cNvPr>
              <p14:cNvContentPartPr/>
              <p14:nvPr/>
            </p14:nvContentPartPr>
            <p14:xfrm>
              <a:off x="7239356" y="1646445"/>
              <a:ext cx="1566000" cy="194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9B4125A-64C2-6459-921F-D5409C28C10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30356" y="1637805"/>
                <a:ext cx="158364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48965F6-CF5E-EAE3-C5AF-9DA8ED62844B}"/>
              </a:ext>
            </a:extLst>
          </p:cNvPr>
          <p:cNvGrpSpPr/>
          <p:nvPr/>
        </p:nvGrpSpPr>
        <p:grpSpPr>
          <a:xfrm>
            <a:off x="9157076" y="1289685"/>
            <a:ext cx="2584440" cy="523440"/>
            <a:chOff x="9157076" y="1289685"/>
            <a:chExt cx="258444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3826C0-3185-2184-18D1-08FDE6711647}"/>
                    </a:ext>
                  </a:extLst>
                </p14:cNvPr>
                <p14:cNvContentPartPr/>
                <p14:nvPr/>
              </p14:nvContentPartPr>
              <p14:xfrm>
                <a:off x="9157076" y="1371765"/>
                <a:ext cx="2584440" cy="44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3826C0-3185-2184-18D1-08FDE67116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48076" y="1362765"/>
                  <a:ext cx="2602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BAEF45-7701-BABB-3B30-DAE9316E0D83}"/>
                    </a:ext>
                  </a:extLst>
                </p14:cNvPr>
                <p14:cNvContentPartPr/>
                <p14:nvPr/>
              </p14:nvContentPartPr>
              <p14:xfrm>
                <a:off x="11271716" y="1516845"/>
                <a:ext cx="322560" cy="3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BAEF45-7701-BABB-3B30-DAE9316E0D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63076" y="1507845"/>
                  <a:ext cx="34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7F3F4C-5515-B28C-2E27-17807A4AB23A}"/>
                    </a:ext>
                  </a:extLst>
                </p14:cNvPr>
                <p14:cNvContentPartPr/>
                <p14:nvPr/>
              </p14:nvContentPartPr>
              <p14:xfrm>
                <a:off x="10441916" y="1289685"/>
                <a:ext cx="26640" cy="4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7F3F4C-5515-B28C-2E27-17807A4AB2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32916" y="1281045"/>
                  <a:ext cx="442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4DB80FC-37E1-FA92-B3D3-6A401BBAC417}"/>
                  </a:ext>
                </a:extLst>
              </p14:cNvPr>
              <p14:cNvContentPartPr/>
              <p14:nvPr/>
            </p14:nvContentPartPr>
            <p14:xfrm>
              <a:off x="1479716" y="1450965"/>
              <a:ext cx="1131840" cy="505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4DB80FC-37E1-FA92-B3D3-6A401BBAC41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70716" y="1442325"/>
                <a:ext cx="1149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7DB8D2-4907-60C7-15D1-69840E1B2A3D}"/>
                  </a:ext>
                </a:extLst>
              </p14:cNvPr>
              <p14:cNvContentPartPr/>
              <p14:nvPr/>
            </p14:nvContentPartPr>
            <p14:xfrm>
              <a:off x="4117436" y="1204365"/>
              <a:ext cx="1245960" cy="659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7DB8D2-4907-60C7-15D1-69840E1B2A3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08796" y="1195365"/>
                <a:ext cx="1263600" cy="67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C6FB00C-713C-501E-B052-F474E7E42D30}"/>
              </a:ext>
            </a:extLst>
          </p:cNvPr>
          <p:cNvGrpSpPr/>
          <p:nvPr/>
        </p:nvGrpSpPr>
        <p:grpSpPr>
          <a:xfrm>
            <a:off x="2715236" y="2967285"/>
            <a:ext cx="2993760" cy="364680"/>
            <a:chOff x="2715236" y="2967285"/>
            <a:chExt cx="29937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31605D-CA6C-EE04-3CD2-72B9BC595B29}"/>
                    </a:ext>
                  </a:extLst>
                </p14:cNvPr>
                <p14:cNvContentPartPr/>
                <p14:nvPr/>
              </p14:nvContentPartPr>
              <p14:xfrm>
                <a:off x="2715236" y="3141525"/>
                <a:ext cx="290880" cy="1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31605D-CA6C-EE04-3CD2-72B9BC595B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6236" y="3132525"/>
                  <a:ext cx="30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575410-02F6-4A2B-4E39-EEC81BBB0F2C}"/>
                    </a:ext>
                  </a:extLst>
                </p14:cNvPr>
                <p14:cNvContentPartPr/>
                <p14:nvPr/>
              </p14:nvContentPartPr>
              <p14:xfrm>
                <a:off x="3046076" y="3043245"/>
                <a:ext cx="385560" cy="25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575410-02F6-4A2B-4E39-EEC81BBB0F2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37076" y="3034245"/>
                  <a:ext cx="403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5744AD-F81B-C8E6-88AE-40C21A2313EF}"/>
                    </a:ext>
                  </a:extLst>
                </p14:cNvPr>
                <p14:cNvContentPartPr/>
                <p14:nvPr/>
              </p14:nvContentPartPr>
              <p14:xfrm>
                <a:off x="3509036" y="3239445"/>
                <a:ext cx="37080" cy="4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5744AD-F81B-C8E6-88AE-40C21A2313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0036" y="3230445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54B2B9-37AA-611D-F13C-DB8FC19DF5A1}"/>
                    </a:ext>
                  </a:extLst>
                </p14:cNvPr>
                <p14:cNvContentPartPr/>
                <p14:nvPr/>
              </p14:nvContentPartPr>
              <p14:xfrm>
                <a:off x="3556916" y="315340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54B2B9-37AA-611D-F13C-DB8FC19DF5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7916" y="3144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B9468D-D8AF-154C-1804-7B1CA40C239E}"/>
                    </a:ext>
                  </a:extLst>
                </p14:cNvPr>
                <p14:cNvContentPartPr/>
                <p14:nvPr/>
              </p14:nvContentPartPr>
              <p14:xfrm>
                <a:off x="3707396" y="2967285"/>
                <a:ext cx="206280" cy="299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B9468D-D8AF-154C-1804-7B1CA40C23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98396" y="2958645"/>
                  <a:ext cx="223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A5874F-B7B0-9B77-E791-D73E8D29BA74}"/>
                    </a:ext>
                  </a:extLst>
                </p14:cNvPr>
                <p14:cNvContentPartPr/>
                <p14:nvPr/>
              </p14:nvContentPartPr>
              <p14:xfrm>
                <a:off x="3919436" y="3199125"/>
                <a:ext cx="184320" cy="132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A5874F-B7B0-9B77-E791-D73E8D29BA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10796" y="3190485"/>
                  <a:ext cx="201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9E46F7-7C2E-74C1-1B34-185F8B759080}"/>
                    </a:ext>
                  </a:extLst>
                </p14:cNvPr>
                <p14:cNvContentPartPr/>
                <p14:nvPr/>
              </p14:nvContentPartPr>
              <p14:xfrm>
                <a:off x="4295636" y="3113445"/>
                <a:ext cx="240120" cy="14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9E46F7-7C2E-74C1-1B34-185F8B7590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86636" y="3104805"/>
                  <a:ext cx="257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778C92-2C04-2342-AD3B-2BA107CC2C6E}"/>
                    </a:ext>
                  </a:extLst>
                </p14:cNvPr>
                <p14:cNvContentPartPr/>
                <p14:nvPr/>
              </p14:nvContentPartPr>
              <p14:xfrm>
                <a:off x="4631876" y="2988165"/>
                <a:ext cx="340200" cy="29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778C92-2C04-2342-AD3B-2BA107CC2C6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23236" y="2979165"/>
                  <a:ext cx="357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CC5C746-2185-7A10-58E4-AE8C557E1338}"/>
                    </a:ext>
                  </a:extLst>
                </p14:cNvPr>
                <p14:cNvContentPartPr/>
                <p14:nvPr/>
              </p14:nvContentPartPr>
              <p14:xfrm>
                <a:off x="5011316" y="3168885"/>
                <a:ext cx="149040" cy="11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CC5C746-2185-7A10-58E4-AE8C557E13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02676" y="3160245"/>
                  <a:ext cx="166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2AEF0B-A6CA-45DE-9013-A781EB683B7F}"/>
                    </a:ext>
                  </a:extLst>
                </p14:cNvPr>
                <p14:cNvContentPartPr/>
                <p14:nvPr/>
              </p14:nvContentPartPr>
              <p14:xfrm>
                <a:off x="5285636" y="2977005"/>
                <a:ext cx="246600" cy="27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2AEF0B-A6CA-45DE-9013-A781EB683B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76636" y="2968005"/>
                  <a:ext cx="264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4AE096-811E-BDBC-9E36-6C56594BCAAB}"/>
                    </a:ext>
                  </a:extLst>
                </p14:cNvPr>
                <p14:cNvContentPartPr/>
                <p14:nvPr/>
              </p14:nvContentPartPr>
              <p14:xfrm>
                <a:off x="5640956" y="3197685"/>
                <a:ext cx="68040" cy="124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4AE096-811E-BDBC-9E36-6C56594BCA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31956" y="3189045"/>
                  <a:ext cx="8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B09750-A72D-27E9-87D3-934E86101153}"/>
                    </a:ext>
                  </a:extLst>
                </p14:cNvPr>
                <p14:cNvContentPartPr/>
                <p14:nvPr/>
              </p14:nvContentPartPr>
              <p14:xfrm>
                <a:off x="5692076" y="313612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B09750-A72D-27E9-87D3-934E861011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83076" y="3127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9627A9B-496C-9E72-0F79-793748D75D35}"/>
                  </a:ext>
                </a:extLst>
              </p14:cNvPr>
              <p14:cNvContentPartPr/>
              <p14:nvPr/>
            </p14:nvContentPartPr>
            <p14:xfrm>
              <a:off x="2844476" y="3457605"/>
              <a:ext cx="2802600" cy="37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9627A9B-496C-9E72-0F79-793748D75D3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35476" y="3448965"/>
                <a:ext cx="28202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06A51EA-C9E3-5F47-25E6-CC0A90CB1CB9}"/>
              </a:ext>
            </a:extLst>
          </p:cNvPr>
          <p:cNvGrpSpPr/>
          <p:nvPr/>
        </p:nvGrpSpPr>
        <p:grpSpPr>
          <a:xfrm>
            <a:off x="3608396" y="3647325"/>
            <a:ext cx="1564920" cy="276120"/>
            <a:chOff x="3608396" y="3647325"/>
            <a:chExt cx="15649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AEEFE6-F3AB-841B-818D-DD60B6A978C3}"/>
                    </a:ext>
                  </a:extLst>
                </p14:cNvPr>
                <p14:cNvContentPartPr/>
                <p14:nvPr/>
              </p14:nvContentPartPr>
              <p14:xfrm>
                <a:off x="3608396" y="3671805"/>
                <a:ext cx="397800" cy="199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AEEFE6-F3AB-841B-818D-DD60B6A978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99396" y="3663165"/>
                  <a:ext cx="415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89A4B0-466F-4BD8-1AB1-4316B94B6591}"/>
                    </a:ext>
                  </a:extLst>
                </p14:cNvPr>
                <p14:cNvContentPartPr/>
                <p14:nvPr/>
              </p14:nvContentPartPr>
              <p14:xfrm>
                <a:off x="4085036" y="3850005"/>
                <a:ext cx="41040" cy="7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89A4B0-466F-4BD8-1AB1-4316B94B65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76036" y="3841005"/>
                  <a:ext cx="5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CD1315-4A9F-25EE-4018-64BF16012BBC}"/>
                    </a:ext>
                  </a:extLst>
                </p14:cNvPr>
                <p14:cNvContentPartPr/>
                <p14:nvPr/>
              </p14:nvContentPartPr>
              <p14:xfrm>
                <a:off x="4150196" y="3750645"/>
                <a:ext cx="3168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CD1315-4A9F-25EE-4018-64BF16012B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41556" y="3741645"/>
                  <a:ext cx="4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267AA6-E2F1-E33A-5497-6BAED7148DD2}"/>
                    </a:ext>
                  </a:extLst>
                </p14:cNvPr>
                <p14:cNvContentPartPr/>
                <p14:nvPr/>
              </p14:nvContentPartPr>
              <p14:xfrm>
                <a:off x="4410836" y="3648405"/>
                <a:ext cx="17640" cy="22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267AA6-E2F1-E33A-5497-6BAED7148D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01836" y="3639405"/>
                  <a:ext cx="35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CC15B2C-F1E0-7FB3-68FB-B6EAE6DD6E85}"/>
                    </a:ext>
                  </a:extLst>
                </p14:cNvPr>
                <p14:cNvContentPartPr/>
                <p14:nvPr/>
              </p14:nvContentPartPr>
              <p14:xfrm>
                <a:off x="4308236" y="3761445"/>
                <a:ext cx="22644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CC15B2C-F1E0-7FB3-68FB-B6EAE6DD6E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99596" y="3752445"/>
                  <a:ext cx="244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C9D1F1-13E3-7DD5-DD7C-39B733AE1411}"/>
                    </a:ext>
                  </a:extLst>
                </p14:cNvPr>
                <p14:cNvContentPartPr/>
                <p14:nvPr/>
              </p14:nvContentPartPr>
              <p14:xfrm>
                <a:off x="4480316" y="3647325"/>
                <a:ext cx="401400" cy="26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C9D1F1-13E3-7DD5-DD7C-39B733AE14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71676" y="3638325"/>
                  <a:ext cx="419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429E70-9F7A-C187-DA80-A6EEA636EE4A}"/>
                    </a:ext>
                  </a:extLst>
                </p14:cNvPr>
                <p14:cNvContentPartPr/>
                <p14:nvPr/>
              </p14:nvContentPartPr>
              <p14:xfrm>
                <a:off x="4925636" y="3754605"/>
                <a:ext cx="247680" cy="160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429E70-9F7A-C187-DA80-A6EEA636EE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16996" y="3745605"/>
                  <a:ext cx="2653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6C4C22C-6F55-55F3-87F2-9C07BD498EBF}"/>
                  </a:ext>
                </a:extLst>
              </p14:cNvPr>
              <p14:cNvContentPartPr/>
              <p14:nvPr/>
            </p14:nvContentPartPr>
            <p14:xfrm>
              <a:off x="1156796" y="3349965"/>
              <a:ext cx="395640" cy="30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6C4C22C-6F55-55F3-87F2-9C07BD498EB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8156" y="3340965"/>
                <a:ext cx="413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61DB1C-28CD-A0A9-E905-E27E14701F18}"/>
                  </a:ext>
                </a:extLst>
              </p14:cNvPr>
              <p14:cNvContentPartPr/>
              <p14:nvPr/>
            </p14:nvContentPartPr>
            <p14:xfrm>
              <a:off x="1218356" y="3487845"/>
              <a:ext cx="408960" cy="23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61DB1C-28CD-A0A9-E905-E27E14701F1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209716" y="3479205"/>
                <a:ext cx="42660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BCFA6C2-B70A-9406-B214-430A92A821D8}"/>
              </a:ext>
            </a:extLst>
          </p:cNvPr>
          <p:cNvGrpSpPr/>
          <p:nvPr/>
        </p:nvGrpSpPr>
        <p:grpSpPr>
          <a:xfrm>
            <a:off x="6667676" y="1595325"/>
            <a:ext cx="452880" cy="437400"/>
            <a:chOff x="6667676" y="1595325"/>
            <a:chExt cx="4528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EEA2FB-2E97-72F9-0388-C68893615AF8}"/>
                    </a:ext>
                  </a:extLst>
                </p14:cNvPr>
                <p14:cNvContentPartPr/>
                <p14:nvPr/>
              </p14:nvContentPartPr>
              <p14:xfrm>
                <a:off x="6667676" y="1698645"/>
                <a:ext cx="271080" cy="29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EEA2FB-2E97-72F9-0388-C68893615A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59036" y="1689645"/>
                  <a:ext cx="288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BD16A4-1400-3E38-A658-04AAAF250597}"/>
                    </a:ext>
                  </a:extLst>
                </p14:cNvPr>
                <p14:cNvContentPartPr/>
                <p14:nvPr/>
              </p14:nvContentPartPr>
              <p14:xfrm>
                <a:off x="6704756" y="1595325"/>
                <a:ext cx="219960" cy="45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BD16A4-1400-3E38-A658-04AAAF2505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95756" y="1586325"/>
                  <a:ext cx="237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30D9BC-88AC-DC41-4FE5-4163A57B52A9}"/>
                    </a:ext>
                  </a:extLst>
                </p14:cNvPr>
                <p14:cNvContentPartPr/>
                <p14:nvPr/>
              </p14:nvContentPartPr>
              <p14:xfrm>
                <a:off x="6947756" y="1853445"/>
                <a:ext cx="172800" cy="179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30D9BC-88AC-DC41-4FE5-4163A57B52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38756" y="1844445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4FC14F2-1631-5A10-F0CD-E6587052C284}"/>
              </a:ext>
            </a:extLst>
          </p:cNvPr>
          <p:cNvGrpSpPr/>
          <p:nvPr/>
        </p:nvGrpSpPr>
        <p:grpSpPr>
          <a:xfrm>
            <a:off x="6033716" y="3287325"/>
            <a:ext cx="592920" cy="331560"/>
            <a:chOff x="6033716" y="3287325"/>
            <a:chExt cx="5929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BAD5BD-5DF5-183C-375D-7A382F8F890F}"/>
                    </a:ext>
                  </a:extLst>
                </p14:cNvPr>
                <p14:cNvContentPartPr/>
                <p14:nvPr/>
              </p14:nvContentPartPr>
              <p14:xfrm>
                <a:off x="6033716" y="3287325"/>
                <a:ext cx="324360" cy="331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BAD5BD-5DF5-183C-375D-7A382F8F89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24716" y="3278325"/>
                  <a:ext cx="342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F49C556-53FC-A40B-4270-0D709A8A845F}"/>
                    </a:ext>
                  </a:extLst>
                </p14:cNvPr>
                <p14:cNvContentPartPr/>
                <p14:nvPr/>
              </p14:nvContentPartPr>
              <p14:xfrm>
                <a:off x="6465356" y="3439965"/>
                <a:ext cx="161280" cy="135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F49C556-53FC-A40B-4270-0D709A8A84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6356" y="3430965"/>
                  <a:ext cx="17892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31433D-3C42-7330-18EF-1B41090D6F83}"/>
                  </a:ext>
                </a:extLst>
              </p14:cNvPr>
              <p14:cNvContentPartPr/>
              <p14:nvPr/>
            </p14:nvContentPartPr>
            <p14:xfrm>
              <a:off x="6120116" y="3132165"/>
              <a:ext cx="335520" cy="39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31433D-3C42-7330-18EF-1B41090D6F8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111116" y="3123165"/>
                <a:ext cx="3531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520027-71D6-20E4-4957-CA0163269C33}"/>
              </a:ext>
            </a:extLst>
          </p:cNvPr>
          <p:cNvGrpSpPr/>
          <p:nvPr/>
        </p:nvGrpSpPr>
        <p:grpSpPr>
          <a:xfrm>
            <a:off x="7598636" y="3082125"/>
            <a:ext cx="4192920" cy="421560"/>
            <a:chOff x="7598636" y="3082125"/>
            <a:chExt cx="41929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E439B8-8AC3-1135-9115-C7EAA7F17AD6}"/>
                    </a:ext>
                  </a:extLst>
                </p14:cNvPr>
                <p14:cNvContentPartPr/>
                <p14:nvPr/>
              </p14:nvContentPartPr>
              <p14:xfrm>
                <a:off x="7598636" y="3214245"/>
                <a:ext cx="983160" cy="24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E439B8-8AC3-1135-9115-C7EAA7F17AD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89636" y="3205245"/>
                  <a:ext cx="1000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148C81-F614-679A-8E2C-DA59A3C8E382}"/>
                    </a:ext>
                  </a:extLst>
                </p14:cNvPr>
                <p14:cNvContentPartPr/>
                <p14:nvPr/>
              </p14:nvContentPartPr>
              <p14:xfrm>
                <a:off x="8790596" y="3275085"/>
                <a:ext cx="429480" cy="15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148C81-F614-679A-8E2C-DA59A3C8E3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81956" y="3266085"/>
                  <a:ext cx="44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DAF5A3-A5AF-ED28-5377-CD1178FF1A93}"/>
                    </a:ext>
                  </a:extLst>
                </p14:cNvPr>
                <p14:cNvContentPartPr/>
                <p14:nvPr/>
              </p14:nvContentPartPr>
              <p14:xfrm>
                <a:off x="9503036" y="3187605"/>
                <a:ext cx="55440" cy="232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DAF5A3-A5AF-ED28-5377-CD1178FF1A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94036" y="3178605"/>
                  <a:ext cx="73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AD38969-5BCD-A799-F964-E651F99C8946}"/>
                    </a:ext>
                  </a:extLst>
                </p14:cNvPr>
                <p14:cNvContentPartPr/>
                <p14:nvPr/>
              </p14:nvContentPartPr>
              <p14:xfrm>
                <a:off x="9582956" y="3149445"/>
                <a:ext cx="212760" cy="63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AD38969-5BCD-A799-F964-E651F99C89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3956" y="3140805"/>
                  <a:ext cx="230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7EA023-4CB7-8D85-F549-EE9D52351C84}"/>
                    </a:ext>
                  </a:extLst>
                </p14:cNvPr>
                <p14:cNvContentPartPr/>
                <p14:nvPr/>
              </p14:nvContentPartPr>
              <p14:xfrm>
                <a:off x="9540116" y="3290565"/>
                <a:ext cx="200520" cy="9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7EA023-4CB7-8D85-F549-EE9D52351C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31116" y="3281925"/>
                  <a:ext cx="21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EE84FF-121D-A622-39BA-61926BC72F13}"/>
                    </a:ext>
                  </a:extLst>
                </p14:cNvPr>
                <p14:cNvContentPartPr/>
                <p14:nvPr/>
              </p14:nvContentPartPr>
              <p14:xfrm>
                <a:off x="9821636" y="3286965"/>
                <a:ext cx="22680" cy="12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EE84FF-121D-A622-39BA-61926BC72F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12636" y="3277965"/>
                  <a:ext cx="40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54BF05-6820-A408-705F-87EB4FEC4A71}"/>
                    </a:ext>
                  </a:extLst>
                </p14:cNvPr>
                <p14:cNvContentPartPr/>
                <p14:nvPr/>
              </p14:nvContentPartPr>
              <p14:xfrm>
                <a:off x="9864116" y="3205605"/>
                <a:ext cx="28080" cy="1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54BF05-6820-A408-705F-87EB4FEC4A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55476" y="3196965"/>
                  <a:ext cx="4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A8E210-1B08-27A0-8A01-05773C6AC482}"/>
                    </a:ext>
                  </a:extLst>
                </p14:cNvPr>
                <p14:cNvContentPartPr/>
                <p14:nvPr/>
              </p14:nvContentPartPr>
              <p14:xfrm>
                <a:off x="9962396" y="3082125"/>
                <a:ext cx="465840" cy="34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A8E210-1B08-27A0-8A01-05773C6AC4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53396" y="3073125"/>
                  <a:ext cx="483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FD2EF3-8776-53BE-F886-EF5D23D09B13}"/>
                    </a:ext>
                  </a:extLst>
                </p14:cNvPr>
                <p14:cNvContentPartPr/>
                <p14:nvPr/>
              </p14:nvContentPartPr>
              <p14:xfrm>
                <a:off x="10542716" y="3117765"/>
                <a:ext cx="27000" cy="12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FD2EF3-8776-53BE-F886-EF5D23D09B1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33716" y="3109125"/>
                  <a:ext cx="44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9162D77-BF41-7928-28B5-1F31B0210F4B}"/>
                    </a:ext>
                  </a:extLst>
                </p14:cNvPr>
                <p14:cNvContentPartPr/>
                <p14:nvPr/>
              </p14:nvContentPartPr>
              <p14:xfrm>
                <a:off x="10507796" y="3293805"/>
                <a:ext cx="244080" cy="209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9162D77-BF41-7928-28B5-1F31B0210F4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99156" y="3285165"/>
                  <a:ext cx="261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D4A7CC-6174-2EA8-C66D-C26C65E5F5D5}"/>
                    </a:ext>
                  </a:extLst>
                </p14:cNvPr>
                <p14:cNvContentPartPr/>
                <p14:nvPr/>
              </p14:nvContentPartPr>
              <p14:xfrm>
                <a:off x="11017916" y="3106605"/>
                <a:ext cx="773640" cy="356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D4A7CC-6174-2EA8-C66D-C26C65E5F5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08916" y="3097965"/>
                  <a:ext cx="791280" cy="37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51C3339-0A77-3E9E-BC86-735012AC362D}"/>
                  </a:ext>
                </a:extLst>
              </p14:cNvPr>
              <p14:cNvContentPartPr/>
              <p14:nvPr/>
            </p14:nvContentPartPr>
            <p14:xfrm>
              <a:off x="7636436" y="3634725"/>
              <a:ext cx="408240" cy="368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51C3339-0A77-3E9E-BC86-735012AC362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627796" y="3625725"/>
                <a:ext cx="425880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47B758E-7C85-9418-ECF7-A39EFC310395}"/>
              </a:ext>
            </a:extLst>
          </p:cNvPr>
          <p:cNvGrpSpPr/>
          <p:nvPr/>
        </p:nvGrpSpPr>
        <p:grpSpPr>
          <a:xfrm>
            <a:off x="8251316" y="3619965"/>
            <a:ext cx="2367720" cy="541800"/>
            <a:chOff x="8251316" y="3619965"/>
            <a:chExt cx="23677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DCB3C5-3507-072C-682B-0707B04B45BD}"/>
                    </a:ext>
                  </a:extLst>
                </p14:cNvPr>
                <p14:cNvContentPartPr/>
                <p14:nvPr/>
              </p14:nvContentPartPr>
              <p14:xfrm>
                <a:off x="8251316" y="3619965"/>
                <a:ext cx="1439280" cy="34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DCB3C5-3507-072C-682B-0707B04B45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42676" y="3610965"/>
                  <a:ext cx="1456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72ECD2-C2A7-C8CB-244B-D3495FEF4E34}"/>
                    </a:ext>
                  </a:extLst>
                </p14:cNvPr>
                <p14:cNvContentPartPr/>
                <p14:nvPr/>
              </p14:nvContentPartPr>
              <p14:xfrm>
                <a:off x="8960876" y="3737325"/>
                <a:ext cx="502560" cy="5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72ECD2-C2A7-C8CB-244B-D3495FEF4E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52236" y="3728685"/>
                  <a:ext cx="520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B2080F-AA2E-C15F-A543-352E1E075A0D}"/>
                    </a:ext>
                  </a:extLst>
                </p14:cNvPr>
                <p14:cNvContentPartPr/>
                <p14:nvPr/>
              </p14:nvContentPartPr>
              <p14:xfrm>
                <a:off x="9969956" y="3818325"/>
                <a:ext cx="649080" cy="34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B2080F-AA2E-C15F-A543-352E1E075A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60956" y="3809685"/>
                  <a:ext cx="66672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D01F61D-6F14-21FD-8568-EF8DDA4BEA70}"/>
              </a:ext>
            </a:extLst>
          </p:cNvPr>
          <p:cNvGrpSpPr/>
          <p:nvPr/>
        </p:nvGrpSpPr>
        <p:grpSpPr>
          <a:xfrm>
            <a:off x="10658636" y="3734805"/>
            <a:ext cx="1170000" cy="506880"/>
            <a:chOff x="10658636" y="3734805"/>
            <a:chExt cx="117000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7AB418-0355-2B3F-19A2-367933ED0C95}"/>
                    </a:ext>
                  </a:extLst>
                </p14:cNvPr>
                <p14:cNvContentPartPr/>
                <p14:nvPr/>
              </p14:nvContentPartPr>
              <p14:xfrm>
                <a:off x="10658636" y="4046565"/>
                <a:ext cx="86400" cy="19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7AB418-0355-2B3F-19A2-367933ED0C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49996" y="4037565"/>
                  <a:ext cx="104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3ACD29F-8B46-688B-F3C5-970D9F08F031}"/>
                    </a:ext>
                  </a:extLst>
                </p14:cNvPr>
                <p14:cNvContentPartPr/>
                <p14:nvPr/>
              </p14:nvContentPartPr>
              <p14:xfrm>
                <a:off x="11090276" y="3734805"/>
                <a:ext cx="583560" cy="30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3ACD29F-8B46-688B-F3C5-970D9F08F0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81636" y="3726165"/>
                  <a:ext cx="601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993707-ABF0-6763-5ABD-96C302827EA1}"/>
                    </a:ext>
                  </a:extLst>
                </p14:cNvPr>
                <p14:cNvContentPartPr/>
                <p14:nvPr/>
              </p14:nvContentPartPr>
              <p14:xfrm>
                <a:off x="11480876" y="3862245"/>
                <a:ext cx="34776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993707-ABF0-6763-5ABD-96C302827EA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71876" y="3853605"/>
                  <a:ext cx="3654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A301537-D260-1BC8-8CE8-9F7BFC15A44F}"/>
              </a:ext>
            </a:extLst>
          </p:cNvPr>
          <p:cNvGrpSpPr/>
          <p:nvPr/>
        </p:nvGrpSpPr>
        <p:grpSpPr>
          <a:xfrm>
            <a:off x="7751996" y="4259325"/>
            <a:ext cx="867600" cy="434520"/>
            <a:chOff x="7751996" y="4259325"/>
            <a:chExt cx="8676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B338EF-4612-15F7-D529-610140E2D509}"/>
                    </a:ext>
                  </a:extLst>
                </p14:cNvPr>
                <p14:cNvContentPartPr/>
                <p14:nvPr/>
              </p14:nvContentPartPr>
              <p14:xfrm>
                <a:off x="7751996" y="4259325"/>
                <a:ext cx="867600" cy="434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B338EF-4612-15F7-D529-610140E2D5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42996" y="4250685"/>
                  <a:ext cx="8852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41A134-93E1-DCD9-5FA8-361BA223266D}"/>
                    </a:ext>
                  </a:extLst>
                </p14:cNvPr>
                <p14:cNvContentPartPr/>
                <p14:nvPr/>
              </p14:nvContentPartPr>
              <p14:xfrm>
                <a:off x="8259596" y="4423125"/>
                <a:ext cx="267120" cy="68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41A134-93E1-DCD9-5FA8-361BA22326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50596" y="4414125"/>
                  <a:ext cx="284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BE6360-4DC3-D7D1-E415-E02374F7889A}"/>
                    </a:ext>
                  </a:extLst>
                </p14:cNvPr>
                <p14:cNvContentPartPr/>
                <p14:nvPr/>
              </p14:nvContentPartPr>
              <p14:xfrm>
                <a:off x="8104076" y="4288125"/>
                <a:ext cx="46080" cy="19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BE6360-4DC3-D7D1-E415-E02374F7889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95436" y="4279125"/>
                  <a:ext cx="637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970D96E-83F9-2D33-D31F-3C4B0CA58371}"/>
              </a:ext>
            </a:extLst>
          </p:cNvPr>
          <p:cNvGrpSpPr/>
          <p:nvPr/>
        </p:nvGrpSpPr>
        <p:grpSpPr>
          <a:xfrm>
            <a:off x="9062036" y="4363365"/>
            <a:ext cx="3032280" cy="950400"/>
            <a:chOff x="9062036" y="4363365"/>
            <a:chExt cx="3032280" cy="9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7FE7BA-BB0E-9C53-1B4C-CA77B16A7847}"/>
                    </a:ext>
                  </a:extLst>
                </p14:cNvPr>
                <p14:cNvContentPartPr/>
                <p14:nvPr/>
              </p14:nvContentPartPr>
              <p14:xfrm>
                <a:off x="9062036" y="4559565"/>
                <a:ext cx="330120" cy="412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7FE7BA-BB0E-9C53-1B4C-CA77B16A78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53036" y="4550565"/>
                  <a:ext cx="347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DF04F0-B14C-BED5-572B-BAFF81D32386}"/>
                    </a:ext>
                  </a:extLst>
                </p14:cNvPr>
                <p14:cNvContentPartPr/>
                <p14:nvPr/>
              </p14:nvContentPartPr>
              <p14:xfrm>
                <a:off x="9358316" y="4975725"/>
                <a:ext cx="175680" cy="135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DF04F0-B14C-BED5-572B-BAFF81D323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49676" y="4967085"/>
                  <a:ext cx="193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E531A9-0FF2-FE86-14D9-8BE7393E1655}"/>
                    </a:ext>
                  </a:extLst>
                </p14:cNvPr>
                <p14:cNvContentPartPr/>
                <p14:nvPr/>
              </p14:nvContentPartPr>
              <p14:xfrm>
                <a:off x="9645236" y="4703925"/>
                <a:ext cx="255600" cy="4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E531A9-0FF2-FE86-14D9-8BE7393E16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36236" y="4695285"/>
                  <a:ext cx="27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AD4AA3-26C3-D51C-14C1-28ED6ACB3D85}"/>
                    </a:ext>
                  </a:extLst>
                </p14:cNvPr>
                <p14:cNvContentPartPr/>
                <p14:nvPr/>
              </p14:nvContentPartPr>
              <p14:xfrm>
                <a:off x="9651716" y="4819845"/>
                <a:ext cx="249480" cy="2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AD4AA3-26C3-D51C-14C1-28ED6ACB3D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42716" y="4811205"/>
                  <a:ext cx="267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D95A2A-B43C-C7B4-6C4C-E371CEDE5AF0}"/>
                    </a:ext>
                  </a:extLst>
                </p14:cNvPr>
                <p14:cNvContentPartPr/>
                <p14:nvPr/>
              </p14:nvContentPartPr>
              <p14:xfrm>
                <a:off x="9671156" y="4914525"/>
                <a:ext cx="241200" cy="30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D95A2A-B43C-C7B4-6C4C-E371CEDE5AF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62516" y="4905885"/>
                  <a:ext cx="25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DDD6FCE-562B-28F2-8CA7-95D240302C09}"/>
                    </a:ext>
                  </a:extLst>
                </p14:cNvPr>
                <p14:cNvContentPartPr/>
                <p14:nvPr/>
              </p14:nvContentPartPr>
              <p14:xfrm>
                <a:off x="10067516" y="4497285"/>
                <a:ext cx="328680" cy="26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DDD6FCE-562B-28F2-8CA7-95D240302C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58516" y="4488285"/>
                  <a:ext cx="346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3A6FAE-7E62-4710-FDB7-4CBBC7D1A6E2}"/>
                    </a:ext>
                  </a:extLst>
                </p14:cNvPr>
                <p14:cNvContentPartPr/>
                <p14:nvPr/>
              </p14:nvContentPartPr>
              <p14:xfrm>
                <a:off x="10523996" y="4648845"/>
                <a:ext cx="24480" cy="8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3A6FAE-7E62-4710-FDB7-4CBBC7D1A6E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14996" y="4639845"/>
                  <a:ext cx="4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35FAC20-33F9-1903-D45A-24FC74D23881}"/>
                    </a:ext>
                  </a:extLst>
                </p14:cNvPr>
                <p14:cNvContentPartPr/>
                <p14:nvPr/>
              </p14:nvContentPartPr>
              <p14:xfrm>
                <a:off x="10584836" y="456388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35FAC20-33F9-1903-D45A-24FC74D238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75836" y="455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4662EE6-9FA5-D08B-92DF-7343B9C14839}"/>
                    </a:ext>
                  </a:extLst>
                </p14:cNvPr>
                <p14:cNvContentPartPr/>
                <p14:nvPr/>
              </p14:nvContentPartPr>
              <p14:xfrm>
                <a:off x="10722356" y="4430685"/>
                <a:ext cx="198360" cy="245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4662EE6-9FA5-D08B-92DF-7343B9C1483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13716" y="4422045"/>
                  <a:ext cx="216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6FE9E6C-DA4D-EE95-0F66-2BB242E6CF0A}"/>
                    </a:ext>
                  </a:extLst>
                </p14:cNvPr>
                <p14:cNvContentPartPr/>
                <p14:nvPr/>
              </p14:nvContentPartPr>
              <p14:xfrm>
                <a:off x="10923596" y="4635885"/>
                <a:ext cx="174960" cy="12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6FE9E6C-DA4D-EE95-0F66-2BB242E6CF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14596" y="4626885"/>
                  <a:ext cx="192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629D21-DD25-F526-91C9-C8539AA3F29D}"/>
                    </a:ext>
                  </a:extLst>
                </p14:cNvPr>
                <p14:cNvContentPartPr/>
                <p14:nvPr/>
              </p14:nvContentPartPr>
              <p14:xfrm>
                <a:off x="11255876" y="4453365"/>
                <a:ext cx="20520" cy="184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629D21-DD25-F526-91C9-C8539AA3F29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46876" y="4444725"/>
                  <a:ext cx="3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0F62DA3-9772-8574-6719-01CAF899C383}"/>
                    </a:ext>
                  </a:extLst>
                </p14:cNvPr>
                <p14:cNvContentPartPr/>
                <p14:nvPr/>
              </p14:nvContentPartPr>
              <p14:xfrm>
                <a:off x="11160836" y="4528245"/>
                <a:ext cx="249840" cy="2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0F62DA3-9772-8574-6719-01CAF899C3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51836" y="4519245"/>
                  <a:ext cx="267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B158BB-BB9C-7CA3-7BB1-91BA614A1151}"/>
                    </a:ext>
                  </a:extLst>
                </p14:cNvPr>
                <p14:cNvContentPartPr/>
                <p14:nvPr/>
              </p14:nvContentPartPr>
              <p14:xfrm>
                <a:off x="11311676" y="4444725"/>
                <a:ext cx="290880" cy="29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B158BB-BB9C-7CA3-7BB1-91BA614A115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02676" y="4436085"/>
                  <a:ext cx="308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BF2C57-E907-8DA0-62C4-6FFFA74D1BCC}"/>
                    </a:ext>
                  </a:extLst>
                </p14:cNvPr>
                <p14:cNvContentPartPr/>
                <p14:nvPr/>
              </p14:nvContentPartPr>
              <p14:xfrm>
                <a:off x="11596796" y="4640205"/>
                <a:ext cx="161280" cy="91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BF2C57-E907-8DA0-62C4-6FFFA74D1BC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87796" y="4631205"/>
                  <a:ext cx="178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871262-4158-3561-73D6-E83E1A50FFBF}"/>
                    </a:ext>
                  </a:extLst>
                </p14:cNvPr>
                <p14:cNvContentPartPr/>
                <p14:nvPr/>
              </p14:nvContentPartPr>
              <p14:xfrm>
                <a:off x="11830436" y="4363365"/>
                <a:ext cx="189360" cy="326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871262-4158-3561-73D6-E83E1A50FF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21796" y="4354725"/>
                  <a:ext cx="207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FE0F35-146C-B4F1-9F49-6B4E0A4808A9}"/>
                    </a:ext>
                  </a:extLst>
                </p14:cNvPr>
                <p14:cNvContentPartPr/>
                <p14:nvPr/>
              </p14:nvContentPartPr>
              <p14:xfrm>
                <a:off x="12041756" y="4684125"/>
                <a:ext cx="52560" cy="116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FE0F35-146C-B4F1-9F49-6B4E0A4808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033116" y="4675485"/>
                  <a:ext cx="70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E89D33A-C1B7-6BDB-6B46-D18FF292BBAF}"/>
                    </a:ext>
                  </a:extLst>
                </p14:cNvPr>
                <p14:cNvContentPartPr/>
                <p14:nvPr/>
              </p14:nvContentPartPr>
              <p14:xfrm>
                <a:off x="12083516" y="455524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E89D33A-C1B7-6BDB-6B46-D18FF292BB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074876" y="454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CE169E-0D95-4746-558D-231FBE99662F}"/>
                    </a:ext>
                  </a:extLst>
                </p14:cNvPr>
                <p14:cNvContentPartPr/>
                <p14:nvPr/>
              </p14:nvContentPartPr>
              <p14:xfrm>
                <a:off x="10115396" y="4876365"/>
                <a:ext cx="1907640" cy="76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CE169E-0D95-4746-558D-231FBE99662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6396" y="4867725"/>
                  <a:ext cx="192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211D7A-5E44-A4D0-3BAD-747698B3D1D7}"/>
                    </a:ext>
                  </a:extLst>
                </p14:cNvPr>
                <p14:cNvContentPartPr/>
                <p14:nvPr/>
              </p14:nvContentPartPr>
              <p14:xfrm>
                <a:off x="10376396" y="5016765"/>
                <a:ext cx="342000" cy="23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211D7A-5E44-A4D0-3BAD-747698B3D1D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67756" y="5008125"/>
                  <a:ext cx="359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507A9D3-94BA-65E4-7110-D19DAB728D42}"/>
                    </a:ext>
                  </a:extLst>
                </p14:cNvPr>
                <p14:cNvContentPartPr/>
                <p14:nvPr/>
              </p14:nvContentPartPr>
              <p14:xfrm>
                <a:off x="10783556" y="5223405"/>
                <a:ext cx="45360" cy="88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507A9D3-94BA-65E4-7110-D19DAB728D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74556" y="5214405"/>
                  <a:ext cx="63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CF9CCC-E4B5-494A-1456-C25EF461D0C1}"/>
                    </a:ext>
                  </a:extLst>
                </p14:cNvPr>
                <p14:cNvContentPartPr/>
                <p14:nvPr/>
              </p14:nvContentPartPr>
              <p14:xfrm>
                <a:off x="10829996" y="5155725"/>
                <a:ext cx="31680" cy="5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CF9CCC-E4B5-494A-1456-C25EF461D0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20996" y="5147085"/>
                  <a:ext cx="4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D56655F-25B5-069A-8DFA-F3EABD7182E8}"/>
                    </a:ext>
                  </a:extLst>
                </p14:cNvPr>
                <p14:cNvContentPartPr/>
                <p14:nvPr/>
              </p14:nvContentPartPr>
              <p14:xfrm>
                <a:off x="11079476" y="5065005"/>
                <a:ext cx="13320" cy="173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D56655F-25B5-069A-8DFA-F3EABD7182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70836" y="5056365"/>
                  <a:ext cx="30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3CA7A84-D979-0287-32F3-F7A5FF10F17D}"/>
                    </a:ext>
                  </a:extLst>
                </p14:cNvPr>
                <p14:cNvContentPartPr/>
                <p14:nvPr/>
              </p14:nvContentPartPr>
              <p14:xfrm>
                <a:off x="10996676" y="5135925"/>
                <a:ext cx="231840" cy="30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3CA7A84-D979-0287-32F3-F7A5FF10F1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88036" y="5127285"/>
                  <a:ext cx="249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0B6488-571B-633C-290C-520D11ADE73D}"/>
                    </a:ext>
                  </a:extLst>
                </p14:cNvPr>
                <p14:cNvContentPartPr/>
                <p14:nvPr/>
              </p14:nvContentPartPr>
              <p14:xfrm>
                <a:off x="11164436" y="5013165"/>
                <a:ext cx="357480" cy="30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0B6488-571B-633C-290C-520D11ADE73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55436" y="5004165"/>
                  <a:ext cx="375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7CB1C2-702F-4263-EF2F-63037B1088AD}"/>
                    </a:ext>
                  </a:extLst>
                </p14:cNvPr>
                <p14:cNvContentPartPr/>
                <p14:nvPr/>
              </p14:nvContentPartPr>
              <p14:xfrm>
                <a:off x="11548196" y="5165805"/>
                <a:ext cx="271440" cy="12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7CB1C2-702F-4263-EF2F-63037B1088A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539196" y="5156805"/>
                  <a:ext cx="28908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CEC9FDD-9B0E-359F-0B1C-5EFB15A70812}"/>
                  </a:ext>
                </a:extLst>
              </p14:cNvPr>
              <p14:cNvContentPartPr/>
              <p14:nvPr/>
            </p14:nvContentPartPr>
            <p14:xfrm>
              <a:off x="1419956" y="4612485"/>
              <a:ext cx="333360" cy="338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CEC9FDD-9B0E-359F-0B1C-5EFB15A7081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411316" y="4603485"/>
                <a:ext cx="351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6B280F4-E9BC-3C94-1C2C-0406E3885B91}"/>
                  </a:ext>
                </a:extLst>
              </p14:cNvPr>
              <p14:cNvContentPartPr/>
              <p14:nvPr/>
            </p14:nvContentPartPr>
            <p14:xfrm>
              <a:off x="1473236" y="4792845"/>
              <a:ext cx="275760" cy="15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6B280F4-E9BC-3C94-1C2C-0406E3885B9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464236" y="4784205"/>
                <a:ext cx="2934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C364995-FBCE-ACC1-CBE1-0399550E7C6A}"/>
              </a:ext>
            </a:extLst>
          </p:cNvPr>
          <p:cNvGrpSpPr/>
          <p:nvPr/>
        </p:nvGrpSpPr>
        <p:grpSpPr>
          <a:xfrm>
            <a:off x="2223116" y="4410885"/>
            <a:ext cx="2049840" cy="575640"/>
            <a:chOff x="2223116" y="4410885"/>
            <a:chExt cx="204984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450C556-AF64-C8DE-9F9E-5D429D18D4BB}"/>
                    </a:ext>
                  </a:extLst>
                </p14:cNvPr>
                <p14:cNvContentPartPr/>
                <p14:nvPr/>
              </p14:nvContentPartPr>
              <p14:xfrm>
                <a:off x="2223116" y="4708965"/>
                <a:ext cx="300240" cy="1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450C556-AF64-C8DE-9F9E-5D429D18D4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14116" y="4699965"/>
                  <a:ext cx="31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456633-9F31-DB9E-1E67-3191D6FC1A76}"/>
                    </a:ext>
                  </a:extLst>
                </p14:cNvPr>
                <p14:cNvContentPartPr/>
                <p14:nvPr/>
              </p14:nvContentPartPr>
              <p14:xfrm>
                <a:off x="2855996" y="4492965"/>
                <a:ext cx="319680" cy="422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456633-9F31-DB9E-1E67-3191D6FC1A7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46996" y="4483965"/>
                  <a:ext cx="3373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77A88C2-D515-F8E2-244B-2020CF4CF44E}"/>
                    </a:ext>
                  </a:extLst>
                </p14:cNvPr>
                <p14:cNvContentPartPr/>
                <p14:nvPr/>
              </p14:nvContentPartPr>
              <p14:xfrm>
                <a:off x="3219956" y="4844685"/>
                <a:ext cx="261360" cy="141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77A88C2-D515-F8E2-244B-2020CF4CF44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210956" y="4835685"/>
                  <a:ext cx="27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8DACCD-F28E-FA37-7F6C-1F4EB9C62156}"/>
                    </a:ext>
                  </a:extLst>
                </p14:cNvPr>
                <p14:cNvContentPartPr/>
                <p14:nvPr/>
              </p14:nvContentPartPr>
              <p14:xfrm>
                <a:off x="3620636" y="4534005"/>
                <a:ext cx="331200" cy="379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8DACCD-F28E-FA37-7F6C-1F4EB9C621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11996" y="4525365"/>
                  <a:ext cx="348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45C1E9B-4DBE-240C-DD61-2D9B36E1334B}"/>
                    </a:ext>
                  </a:extLst>
                </p14:cNvPr>
                <p14:cNvContentPartPr/>
                <p14:nvPr/>
              </p14:nvContentPartPr>
              <p14:xfrm>
                <a:off x="3667796" y="4410885"/>
                <a:ext cx="297000" cy="4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45C1E9B-4DBE-240C-DD61-2D9B36E1334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58796" y="4401885"/>
                  <a:ext cx="31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6B4EB76-FFC5-E424-87B9-ED1D0E426610}"/>
                    </a:ext>
                  </a:extLst>
                </p14:cNvPr>
                <p14:cNvContentPartPr/>
                <p14:nvPr/>
              </p14:nvContentPartPr>
              <p14:xfrm>
                <a:off x="4112396" y="4718325"/>
                <a:ext cx="160560" cy="19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6B4EB76-FFC5-E424-87B9-ED1D0E42661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03396" y="4709685"/>
                  <a:ext cx="1782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ED32C39-A6AE-3690-9637-79EA4845CA30}"/>
              </a:ext>
            </a:extLst>
          </p:cNvPr>
          <p:cNvGrpSpPr/>
          <p:nvPr/>
        </p:nvGrpSpPr>
        <p:grpSpPr>
          <a:xfrm>
            <a:off x="753056" y="5657595"/>
            <a:ext cx="3766680" cy="889560"/>
            <a:chOff x="1208276" y="2558325"/>
            <a:chExt cx="376668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E73E7D1-1BAF-3327-EE00-2B082AEFF695}"/>
                    </a:ext>
                  </a:extLst>
                </p14:cNvPr>
                <p14:cNvContentPartPr/>
                <p14:nvPr/>
              </p14:nvContentPartPr>
              <p14:xfrm>
                <a:off x="1283156" y="2558325"/>
                <a:ext cx="171000" cy="250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E73E7D1-1BAF-3327-EE00-2B082AEFF69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74516" y="2549685"/>
                  <a:ext cx="188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6F7CEA-2F80-81FB-207B-7FF91396DE93}"/>
                    </a:ext>
                  </a:extLst>
                </p14:cNvPr>
                <p14:cNvContentPartPr/>
                <p14:nvPr/>
              </p14:nvContentPartPr>
              <p14:xfrm>
                <a:off x="1499156" y="2681805"/>
                <a:ext cx="146880" cy="169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6F7CEA-2F80-81FB-207B-7FF91396DE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90516" y="2673165"/>
                  <a:ext cx="164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127B00B-0505-2590-4C55-D3E2D28E88C7}"/>
                    </a:ext>
                  </a:extLst>
                </p14:cNvPr>
                <p14:cNvContentPartPr/>
                <p14:nvPr/>
              </p14:nvContentPartPr>
              <p14:xfrm>
                <a:off x="1208276" y="2988165"/>
                <a:ext cx="577440" cy="46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127B00B-0505-2590-4C55-D3E2D28E88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99636" y="2979525"/>
                  <a:ext cx="595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A1ECA0-4850-AE70-720C-AAAD7B0C96CE}"/>
                    </a:ext>
                  </a:extLst>
                </p14:cNvPr>
                <p14:cNvContentPartPr/>
                <p14:nvPr/>
              </p14:nvContentPartPr>
              <p14:xfrm>
                <a:off x="1237436" y="3161325"/>
                <a:ext cx="182160" cy="238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A1ECA0-4850-AE70-720C-AAAD7B0C96C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228796" y="3152685"/>
                  <a:ext cx="199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A30C08-F338-0EA2-F0D7-C056CA63A8DC}"/>
                    </a:ext>
                  </a:extLst>
                </p14:cNvPr>
                <p14:cNvContentPartPr/>
                <p14:nvPr/>
              </p14:nvContentPartPr>
              <p14:xfrm>
                <a:off x="1545236" y="3185445"/>
                <a:ext cx="149040" cy="262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A30C08-F338-0EA2-F0D7-C056CA63A8D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36236" y="3176445"/>
                  <a:ext cx="166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5D99EFD-D79F-19F8-B55F-FF7539EDE906}"/>
                    </a:ext>
                  </a:extLst>
                </p14:cNvPr>
                <p14:cNvContentPartPr/>
                <p14:nvPr/>
              </p14:nvContentPartPr>
              <p14:xfrm>
                <a:off x="1494836" y="3290205"/>
                <a:ext cx="205200" cy="1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5D99EFD-D79F-19F8-B55F-FF7539EDE90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86196" y="3281205"/>
                  <a:ext cx="222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3342C1-D183-0E96-AC4C-85B47663C9EF}"/>
                    </a:ext>
                  </a:extLst>
                </p14:cNvPr>
                <p14:cNvContentPartPr/>
                <p14:nvPr/>
              </p14:nvContentPartPr>
              <p14:xfrm>
                <a:off x="4333796" y="2934525"/>
                <a:ext cx="272880" cy="36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3342C1-D183-0E96-AC4C-85B47663C9E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24796" y="2925525"/>
                  <a:ext cx="29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9F32AE-3388-AE98-65BD-16FA93ECBC65}"/>
                    </a:ext>
                  </a:extLst>
                </p14:cNvPr>
                <p14:cNvContentPartPr/>
                <p14:nvPr/>
              </p14:nvContentPartPr>
              <p14:xfrm>
                <a:off x="4290956" y="3066285"/>
                <a:ext cx="268920" cy="36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9F32AE-3388-AE98-65BD-16FA93ECBC6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82316" y="3057285"/>
                  <a:ext cx="28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02B355-AFAA-0EDE-5B56-88736C71378A}"/>
                    </a:ext>
                  </a:extLst>
                </p14:cNvPr>
                <p14:cNvContentPartPr/>
                <p14:nvPr/>
              </p14:nvContentPartPr>
              <p14:xfrm>
                <a:off x="4722596" y="2887725"/>
                <a:ext cx="252360" cy="235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02B355-AFAA-0EDE-5B56-88736C71378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13596" y="2879085"/>
                  <a:ext cx="270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BB0172D-3DC7-0E7C-82D4-AAC52C56CE96}"/>
                    </a:ext>
                  </a:extLst>
                </p14:cNvPr>
                <p14:cNvContentPartPr/>
                <p14:nvPr/>
              </p14:nvContentPartPr>
              <p14:xfrm rot="10800001">
                <a:off x="2910266" y="2982905"/>
                <a:ext cx="12420" cy="28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BB0172D-3DC7-0E7C-82D4-AAC52C56CE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 rot="10800001">
                  <a:off x="2901134" y="2973880"/>
                  <a:ext cx="30319" cy="46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3525A4-568D-F36D-59BD-C56D30EC9CAC}"/>
                    </a:ext>
                  </a:extLst>
                </p14:cNvPr>
                <p14:cNvContentPartPr/>
                <p14:nvPr/>
              </p14:nvContentPartPr>
              <p14:xfrm>
                <a:off x="2278916" y="2903925"/>
                <a:ext cx="30960" cy="176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3525A4-568D-F36D-59BD-C56D30EC9CA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70276" y="2894925"/>
                  <a:ext cx="48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6026255-6FAB-6923-E299-13F0C5A486F3}"/>
                    </a:ext>
                  </a:extLst>
                </p14:cNvPr>
                <p14:cNvContentPartPr/>
                <p14:nvPr/>
              </p14:nvContentPartPr>
              <p14:xfrm>
                <a:off x="2215916" y="3011925"/>
                <a:ext cx="137880" cy="1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6026255-6FAB-6923-E299-13F0C5A486F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07276" y="3003285"/>
                  <a:ext cx="15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96F008-D9BF-6268-1D60-43BC3E37C0AF}"/>
                    </a:ext>
                  </a:extLst>
                </p14:cNvPr>
                <p14:cNvContentPartPr/>
                <p14:nvPr/>
              </p14:nvContentPartPr>
              <p14:xfrm>
                <a:off x="2608316" y="2865405"/>
                <a:ext cx="308880" cy="227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96F008-D9BF-6268-1D60-43BC3E37C0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99316" y="2856765"/>
                  <a:ext cx="326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FA9701-FDB7-E051-A755-1E61BF0BD111}"/>
                    </a:ext>
                  </a:extLst>
                </p14:cNvPr>
                <p14:cNvContentPartPr/>
                <p14:nvPr/>
              </p14:nvContentPartPr>
              <p14:xfrm>
                <a:off x="2632436" y="2780445"/>
                <a:ext cx="269640" cy="5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FA9701-FDB7-E051-A755-1E61BF0BD11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23796" y="2771805"/>
                  <a:ext cx="28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0FB16D-58F5-F11F-CE5B-FA35D78BDFCE}"/>
                    </a:ext>
                  </a:extLst>
                </p14:cNvPr>
                <p14:cNvContentPartPr/>
                <p14:nvPr/>
              </p14:nvContentPartPr>
              <p14:xfrm>
                <a:off x="2990996" y="2706645"/>
                <a:ext cx="155520" cy="552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0FB16D-58F5-F11F-CE5B-FA35D78BDF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82356" y="2697645"/>
                  <a:ext cx="1731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780457-EE24-B919-CF3F-E9C81447BD68}"/>
                    </a:ext>
                  </a:extLst>
                </p14:cNvPr>
                <p14:cNvContentPartPr/>
                <p14:nvPr/>
              </p14:nvContentPartPr>
              <p14:xfrm>
                <a:off x="3163436" y="2927685"/>
                <a:ext cx="137160" cy="175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780457-EE24-B919-CF3F-E9C81447BD6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54796" y="2918685"/>
                  <a:ext cx="154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CEBA39-E132-6410-63BF-558D2B543971}"/>
                    </a:ext>
                  </a:extLst>
                </p14:cNvPr>
                <p14:cNvContentPartPr/>
                <p14:nvPr/>
              </p14:nvContentPartPr>
              <p14:xfrm>
                <a:off x="3397076" y="2920125"/>
                <a:ext cx="275760" cy="151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CEBA39-E132-6410-63BF-558D2B54397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88436" y="2911125"/>
                  <a:ext cx="293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18ABEA2-D224-5EB9-0442-714DA01D869F}"/>
                    </a:ext>
                  </a:extLst>
                </p14:cNvPr>
                <p14:cNvContentPartPr/>
                <p14:nvPr/>
              </p14:nvContentPartPr>
              <p14:xfrm>
                <a:off x="3437756" y="2844525"/>
                <a:ext cx="203040" cy="11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18ABEA2-D224-5EB9-0442-714DA01D869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29116" y="2835525"/>
                  <a:ext cx="22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A50C035-6A5E-27D7-9C4B-B53C941B59F0}"/>
                    </a:ext>
                  </a:extLst>
                </p14:cNvPr>
                <p14:cNvContentPartPr/>
                <p14:nvPr/>
              </p14:nvContentPartPr>
              <p14:xfrm>
                <a:off x="3815396" y="2769645"/>
                <a:ext cx="182880" cy="496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A50C035-6A5E-27D7-9C4B-B53C941B59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806756" y="2761005"/>
                  <a:ext cx="2005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515098-077E-494B-7BEB-F3020BA7940B}"/>
                    </a:ext>
                  </a:extLst>
                </p14:cNvPr>
                <p14:cNvContentPartPr/>
                <p14:nvPr/>
              </p14:nvContentPartPr>
              <p14:xfrm>
                <a:off x="2888756" y="2990685"/>
                <a:ext cx="55440" cy="5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515098-077E-494B-7BEB-F3020BA7940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79756" y="2982045"/>
                  <a:ext cx="73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DE2909B-E051-1873-3D96-DF9053A7524B}"/>
              </a:ext>
            </a:extLst>
          </p:cNvPr>
          <p:cNvGrpSpPr/>
          <p:nvPr/>
        </p:nvGrpSpPr>
        <p:grpSpPr>
          <a:xfrm>
            <a:off x="285596" y="5017845"/>
            <a:ext cx="1518120" cy="479520"/>
            <a:chOff x="285596" y="5017845"/>
            <a:chExt cx="15181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C48609D-3BF2-2245-3831-961121CF3506}"/>
                    </a:ext>
                  </a:extLst>
                </p14:cNvPr>
                <p14:cNvContentPartPr/>
                <p14:nvPr/>
              </p14:nvContentPartPr>
              <p14:xfrm>
                <a:off x="285596" y="5017845"/>
                <a:ext cx="1518120" cy="479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C48609D-3BF2-2245-3831-961121CF350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6956" y="5008845"/>
                  <a:ext cx="15357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1D9C188-6468-AB3A-2034-67259AA68CC4}"/>
                    </a:ext>
                  </a:extLst>
                </p14:cNvPr>
                <p14:cNvContentPartPr/>
                <p14:nvPr/>
              </p14:nvContentPartPr>
              <p14:xfrm>
                <a:off x="1461356" y="5202885"/>
                <a:ext cx="195480" cy="61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1D9C188-6468-AB3A-2034-67259AA68C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52716" y="5194245"/>
                  <a:ext cx="213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49DA021-F33A-D413-4CE6-A55614DB378A}"/>
                    </a:ext>
                  </a:extLst>
                </p14:cNvPr>
                <p14:cNvContentPartPr/>
                <p14:nvPr/>
              </p14:nvContentPartPr>
              <p14:xfrm>
                <a:off x="1018916" y="5139885"/>
                <a:ext cx="36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49DA021-F33A-D413-4CE6-A55614DB378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0276" y="513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9295F6F-AF34-36EE-30E8-89746DEA10DA}"/>
                    </a:ext>
                  </a:extLst>
                </p14:cNvPr>
                <p14:cNvContentPartPr/>
                <p14:nvPr/>
              </p14:nvContentPartPr>
              <p14:xfrm>
                <a:off x="733076" y="5111445"/>
                <a:ext cx="540720" cy="4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9295F6F-AF34-36EE-30E8-89746DEA10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4436" y="5102805"/>
                  <a:ext cx="5583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822204F-1CD1-0D4E-91B7-E8B510816145}"/>
              </a:ext>
            </a:extLst>
          </p:cNvPr>
          <p:cNvGrpSpPr/>
          <p:nvPr/>
        </p:nvGrpSpPr>
        <p:grpSpPr>
          <a:xfrm>
            <a:off x="4771916" y="4797885"/>
            <a:ext cx="6390000" cy="1686960"/>
            <a:chOff x="4771916" y="4797885"/>
            <a:chExt cx="6390000" cy="16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8F98CA1-4276-E9F2-F631-269969089D89}"/>
                    </a:ext>
                  </a:extLst>
                </p14:cNvPr>
                <p14:cNvContentPartPr/>
                <p14:nvPr/>
              </p14:nvContentPartPr>
              <p14:xfrm>
                <a:off x="4954796" y="5993085"/>
                <a:ext cx="521640" cy="14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8F98CA1-4276-E9F2-F631-269969089D8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46156" y="5984085"/>
                  <a:ext cx="53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C92DCF0-66CB-6C06-125F-ED174C878C59}"/>
                    </a:ext>
                  </a:extLst>
                </p14:cNvPr>
                <p14:cNvContentPartPr/>
                <p14:nvPr/>
              </p14:nvContentPartPr>
              <p14:xfrm>
                <a:off x="5815916" y="5614725"/>
                <a:ext cx="192240" cy="29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C92DCF0-66CB-6C06-125F-ED174C878C5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06916" y="5605725"/>
                  <a:ext cx="209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18FAA73-22C6-7B4E-4736-14B48BD91E9A}"/>
                    </a:ext>
                  </a:extLst>
                </p14:cNvPr>
                <p14:cNvContentPartPr/>
                <p14:nvPr/>
              </p14:nvContentPartPr>
              <p14:xfrm>
                <a:off x="6161156" y="5715885"/>
                <a:ext cx="124920" cy="181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18FAA73-22C6-7B4E-4736-14B48BD91E9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52516" y="5706885"/>
                  <a:ext cx="14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A4C3168-656D-4C87-72BB-4D54A9592DB1}"/>
                    </a:ext>
                  </a:extLst>
                </p14:cNvPr>
                <p14:cNvContentPartPr/>
                <p14:nvPr/>
              </p14:nvContentPartPr>
              <p14:xfrm>
                <a:off x="5808716" y="6009645"/>
                <a:ext cx="528120" cy="37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A4C3168-656D-4C87-72BB-4D54A9592DB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00076" y="6000645"/>
                  <a:ext cx="545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90E1DC1-398E-BCF9-629B-5F8AB7722CC7}"/>
                    </a:ext>
                  </a:extLst>
                </p14:cNvPr>
                <p14:cNvContentPartPr/>
                <p14:nvPr/>
              </p14:nvContentPartPr>
              <p14:xfrm>
                <a:off x="5806556" y="6197925"/>
                <a:ext cx="174600" cy="286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90E1DC1-398E-BCF9-629B-5F8AB7722CC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97916" y="6188925"/>
                  <a:ext cx="192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4303A2-7410-9AB0-3F1B-1E4C86DE8637}"/>
                    </a:ext>
                  </a:extLst>
                </p14:cNvPr>
                <p14:cNvContentPartPr/>
                <p14:nvPr/>
              </p14:nvContentPartPr>
              <p14:xfrm>
                <a:off x="6155036" y="6209805"/>
                <a:ext cx="157680" cy="256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4303A2-7410-9AB0-3F1B-1E4C86DE863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46036" y="6201165"/>
                  <a:ext cx="175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CC84A34-A157-E113-DD23-218DAF5589D5}"/>
                    </a:ext>
                  </a:extLst>
                </p14:cNvPr>
                <p14:cNvContentPartPr/>
                <p14:nvPr/>
              </p14:nvContentPartPr>
              <p14:xfrm>
                <a:off x="6075836" y="6278565"/>
                <a:ext cx="305280" cy="7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CC84A34-A157-E113-DD23-218DAF5589D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066836" y="6269925"/>
                  <a:ext cx="322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CF3F90-736C-2DA7-5A24-AC864E7AAF0F}"/>
                    </a:ext>
                  </a:extLst>
                </p14:cNvPr>
                <p14:cNvContentPartPr/>
                <p14:nvPr/>
              </p14:nvContentPartPr>
              <p14:xfrm>
                <a:off x="6704756" y="5986605"/>
                <a:ext cx="183600" cy="16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CF3F90-736C-2DA7-5A24-AC864E7AAF0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95756" y="5977605"/>
                  <a:ext cx="20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4946750-DE38-7B2E-5F86-DB5E923B30CA}"/>
                    </a:ext>
                  </a:extLst>
                </p14:cNvPr>
                <p14:cNvContentPartPr/>
                <p14:nvPr/>
              </p14:nvContentPartPr>
              <p14:xfrm>
                <a:off x="6713396" y="6076245"/>
                <a:ext cx="194760" cy="14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4946750-DE38-7B2E-5F86-DB5E923B30C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04756" y="6067605"/>
                  <a:ext cx="21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267C3F-F372-19E2-319B-FB36D9C67D19}"/>
                    </a:ext>
                  </a:extLst>
                </p14:cNvPr>
                <p14:cNvContentPartPr/>
                <p14:nvPr/>
              </p14:nvContentPartPr>
              <p14:xfrm>
                <a:off x="7157636" y="5977245"/>
                <a:ext cx="153720" cy="13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267C3F-F372-19E2-319B-FB36D9C67D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48996" y="5968245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181D3CB-B531-5B04-75CC-25E9C2EA9A1E}"/>
                    </a:ext>
                  </a:extLst>
                </p14:cNvPr>
                <p14:cNvContentPartPr/>
                <p14:nvPr/>
              </p14:nvContentPartPr>
              <p14:xfrm>
                <a:off x="7421876" y="5860245"/>
                <a:ext cx="265680" cy="242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181D3CB-B531-5B04-75CC-25E9C2EA9A1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12876" y="5851605"/>
                  <a:ext cx="283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4943D6-B400-8B33-4387-D136322D1708}"/>
                    </a:ext>
                  </a:extLst>
                </p14:cNvPr>
                <p14:cNvContentPartPr/>
                <p14:nvPr/>
              </p14:nvContentPartPr>
              <p14:xfrm>
                <a:off x="7427996" y="5765565"/>
                <a:ext cx="240480" cy="3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4943D6-B400-8B33-4387-D136322D170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419356" y="5756925"/>
                  <a:ext cx="258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71C3B75-3930-ADCE-7CEB-9485D7A3C942}"/>
                    </a:ext>
                  </a:extLst>
                </p14:cNvPr>
                <p14:cNvContentPartPr/>
                <p14:nvPr/>
              </p14:nvContentPartPr>
              <p14:xfrm>
                <a:off x="7721396" y="5988045"/>
                <a:ext cx="56160" cy="43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71C3B75-3930-ADCE-7CEB-9485D7A3C9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12396" y="5979045"/>
                  <a:ext cx="73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4019910-ED7E-CF47-D378-D0D7630C76E8}"/>
                    </a:ext>
                  </a:extLst>
                </p14:cNvPr>
                <p14:cNvContentPartPr/>
                <p14:nvPr/>
              </p14:nvContentPartPr>
              <p14:xfrm>
                <a:off x="7958276" y="5765205"/>
                <a:ext cx="204480" cy="292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4019910-ED7E-CF47-D378-D0D7630C76E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49636" y="5756205"/>
                  <a:ext cx="222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D440AB-7420-C41A-076E-B62A3EB1D018}"/>
                    </a:ext>
                  </a:extLst>
                </p14:cNvPr>
                <p14:cNvContentPartPr/>
                <p14:nvPr/>
              </p14:nvContentPartPr>
              <p14:xfrm>
                <a:off x="8505476" y="5952045"/>
                <a:ext cx="249840" cy="23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D440AB-7420-C41A-076E-B62A3EB1D01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96476" y="5943405"/>
                  <a:ext cx="267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B0B0EB2-5B99-B8B5-1CE0-5CCB879282B6}"/>
                    </a:ext>
                  </a:extLst>
                </p14:cNvPr>
                <p14:cNvContentPartPr/>
                <p14:nvPr/>
              </p14:nvContentPartPr>
              <p14:xfrm>
                <a:off x="8519156" y="6090285"/>
                <a:ext cx="225360" cy="12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B0B0EB2-5B99-B8B5-1CE0-5CCB879282B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10516" y="6081285"/>
                  <a:ext cx="24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F3E64E0-08E3-C4BD-8596-EA5E28EA0AA7}"/>
                    </a:ext>
                  </a:extLst>
                </p14:cNvPr>
                <p14:cNvContentPartPr/>
                <p14:nvPr/>
              </p14:nvContentPartPr>
              <p14:xfrm>
                <a:off x="9100196" y="5863845"/>
                <a:ext cx="34560" cy="249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F3E64E0-08E3-C4BD-8596-EA5E28EA0AA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091556" y="5855205"/>
                  <a:ext cx="52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199A56-F1B6-5F68-8BB6-60AF11924460}"/>
                    </a:ext>
                  </a:extLst>
                </p14:cNvPr>
                <p14:cNvContentPartPr/>
                <p14:nvPr/>
              </p14:nvContentPartPr>
              <p14:xfrm>
                <a:off x="9007316" y="6000285"/>
                <a:ext cx="275760" cy="38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199A56-F1B6-5F68-8BB6-60AF119244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98676" y="5991645"/>
                  <a:ext cx="293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48780CE-BE0D-EFB0-9FC3-70A70A81D9AB}"/>
                    </a:ext>
                  </a:extLst>
                </p14:cNvPr>
                <p14:cNvContentPartPr/>
                <p14:nvPr/>
              </p14:nvContentPartPr>
              <p14:xfrm>
                <a:off x="9418796" y="5854845"/>
                <a:ext cx="244080" cy="31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48780CE-BE0D-EFB0-9FC3-70A70A81D9A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10156" y="5846205"/>
                  <a:ext cx="2617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A072ECE-BC70-4B1F-D083-F3273D6727FA}"/>
                    </a:ext>
                  </a:extLst>
                </p14:cNvPr>
                <p14:cNvContentPartPr/>
                <p14:nvPr/>
              </p14:nvContentPartPr>
              <p14:xfrm>
                <a:off x="9693476" y="6191805"/>
                <a:ext cx="202680" cy="128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A072ECE-BC70-4B1F-D083-F3273D6727F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84836" y="6182805"/>
                  <a:ext cx="220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43720E-9CE5-465E-1587-2A449EC662E8}"/>
                    </a:ext>
                  </a:extLst>
                </p14:cNvPr>
                <p14:cNvContentPartPr/>
                <p14:nvPr/>
              </p14:nvContentPartPr>
              <p14:xfrm>
                <a:off x="9902276" y="5884365"/>
                <a:ext cx="331200" cy="285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43720E-9CE5-465E-1587-2A449EC662E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93276" y="5875365"/>
                  <a:ext cx="348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777F1EB-2E94-12ED-2A7A-2610162F8C41}"/>
                    </a:ext>
                  </a:extLst>
                </p14:cNvPr>
                <p14:cNvContentPartPr/>
                <p14:nvPr/>
              </p14:nvContentPartPr>
              <p14:xfrm>
                <a:off x="9923156" y="5764125"/>
                <a:ext cx="286200" cy="17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777F1EB-2E94-12ED-2A7A-2610162F8C4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14156" y="5755125"/>
                  <a:ext cx="30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D4E245F-1B7B-7327-F026-127D3447ACBE}"/>
                    </a:ext>
                  </a:extLst>
                </p14:cNvPr>
                <p14:cNvContentPartPr/>
                <p14:nvPr/>
              </p14:nvContentPartPr>
              <p14:xfrm>
                <a:off x="10371716" y="6032325"/>
                <a:ext cx="47160" cy="41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D4E245F-1B7B-7327-F026-127D3447ACB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62716" y="6023325"/>
                  <a:ext cx="64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910602C-2C39-7FE5-A538-AE28BA18DEA6}"/>
                    </a:ext>
                  </a:extLst>
                </p14:cNvPr>
                <p14:cNvContentPartPr/>
                <p14:nvPr/>
              </p14:nvContentPartPr>
              <p14:xfrm>
                <a:off x="10574396" y="5854125"/>
                <a:ext cx="305640" cy="302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910602C-2C39-7FE5-A538-AE28BA18DEA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65396" y="5845485"/>
                  <a:ext cx="323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A320F90-AE7D-6781-19D9-7476406054B2}"/>
                    </a:ext>
                  </a:extLst>
                </p14:cNvPr>
                <p14:cNvContentPartPr/>
                <p14:nvPr/>
              </p14:nvContentPartPr>
              <p14:xfrm>
                <a:off x="10530116" y="5732445"/>
                <a:ext cx="326880" cy="31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A320F90-AE7D-6781-19D9-7476406054B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21476" y="5723805"/>
                  <a:ext cx="344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2D7638F-4B1F-1590-E2D2-11B7CF3062BE}"/>
                    </a:ext>
                  </a:extLst>
                </p14:cNvPr>
                <p14:cNvContentPartPr/>
                <p14:nvPr/>
              </p14:nvContentPartPr>
              <p14:xfrm>
                <a:off x="10972916" y="5935125"/>
                <a:ext cx="189000" cy="185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2D7638F-4B1F-1590-E2D2-11B7CF3062B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63916" y="5926485"/>
                  <a:ext cx="20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0A38202-162C-BBD1-F626-666323887F39}"/>
                    </a:ext>
                  </a:extLst>
                </p14:cNvPr>
                <p14:cNvContentPartPr/>
                <p14:nvPr/>
              </p14:nvContentPartPr>
              <p14:xfrm>
                <a:off x="4771916" y="4797885"/>
                <a:ext cx="3438360" cy="869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0A38202-162C-BBD1-F626-666323887F3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63276" y="4788885"/>
                  <a:ext cx="3456000" cy="88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473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16B70C-B237-78C3-78AD-DBF9F90B64BB}"/>
              </a:ext>
            </a:extLst>
          </p:cNvPr>
          <p:cNvGrpSpPr/>
          <p:nvPr/>
        </p:nvGrpSpPr>
        <p:grpSpPr>
          <a:xfrm>
            <a:off x="616436" y="186285"/>
            <a:ext cx="480600" cy="708480"/>
            <a:chOff x="616436" y="186285"/>
            <a:chExt cx="48060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DA92D0-4F88-DF54-ACC8-C58848A4ABDE}"/>
                    </a:ext>
                  </a:extLst>
                </p14:cNvPr>
                <p14:cNvContentPartPr/>
                <p14:nvPr/>
              </p14:nvContentPartPr>
              <p14:xfrm>
                <a:off x="655316" y="186285"/>
                <a:ext cx="136800" cy="286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DA92D0-4F88-DF54-ACC8-C58848A4AB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676" y="177285"/>
                  <a:ext cx="154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7018A5-0829-D0AB-3D0C-D3C825EA7130}"/>
                    </a:ext>
                  </a:extLst>
                </p14:cNvPr>
                <p14:cNvContentPartPr/>
                <p14:nvPr/>
              </p14:nvContentPartPr>
              <p14:xfrm>
                <a:off x="841796" y="297165"/>
                <a:ext cx="140040" cy="14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7018A5-0829-D0AB-3D0C-D3C825EA71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156" y="288525"/>
                  <a:ext cx="157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DFFF87-9779-33AC-C23F-8C1FE7EA89F4}"/>
                    </a:ext>
                  </a:extLst>
                </p14:cNvPr>
                <p14:cNvContentPartPr/>
                <p14:nvPr/>
              </p14:nvContentPartPr>
              <p14:xfrm>
                <a:off x="616436" y="521085"/>
                <a:ext cx="473400" cy="7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DFFF87-9779-33AC-C23F-8C1FE7EA89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436" y="512445"/>
                  <a:ext cx="491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039EA1-FE73-3815-6AE6-2580E886B660}"/>
                    </a:ext>
                  </a:extLst>
                </p14:cNvPr>
                <p14:cNvContentPartPr/>
                <p14:nvPr/>
              </p14:nvContentPartPr>
              <p14:xfrm>
                <a:off x="656036" y="634845"/>
                <a:ext cx="146880" cy="25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039EA1-FE73-3815-6AE6-2580E886B6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7036" y="625845"/>
                  <a:ext cx="164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9DBF0A-6F03-B699-DD5A-B47680CB333A}"/>
                    </a:ext>
                  </a:extLst>
                </p14:cNvPr>
                <p14:cNvContentPartPr/>
                <p14:nvPr/>
              </p14:nvContentPartPr>
              <p14:xfrm>
                <a:off x="981836" y="647085"/>
                <a:ext cx="103680" cy="232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9DBF0A-6F03-B699-DD5A-B47680CB33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196" y="638085"/>
                  <a:ext cx="121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4C7E75-80BB-D07B-6D01-19990EC69206}"/>
                    </a:ext>
                  </a:extLst>
                </p14:cNvPr>
                <p14:cNvContentPartPr/>
                <p14:nvPr/>
              </p14:nvContentPartPr>
              <p14:xfrm>
                <a:off x="927476" y="759405"/>
                <a:ext cx="16956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4C7E75-80BB-D07B-6D01-19990EC692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8836" y="750405"/>
                  <a:ext cx="187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2F2405-20DF-DA85-C0E6-61588EEED3A9}"/>
              </a:ext>
            </a:extLst>
          </p:cNvPr>
          <p:cNvGrpSpPr/>
          <p:nvPr/>
        </p:nvGrpSpPr>
        <p:grpSpPr>
          <a:xfrm>
            <a:off x="1523996" y="504525"/>
            <a:ext cx="251640" cy="102960"/>
            <a:chOff x="1523996" y="504525"/>
            <a:chExt cx="25164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724F21-FBDA-FBD8-9958-7CF34A2EB309}"/>
                    </a:ext>
                  </a:extLst>
                </p14:cNvPr>
                <p14:cNvContentPartPr/>
                <p14:nvPr/>
              </p14:nvContentPartPr>
              <p14:xfrm>
                <a:off x="1523996" y="504525"/>
                <a:ext cx="214920" cy="3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724F21-FBDA-FBD8-9958-7CF34A2EB3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5356" y="495885"/>
                  <a:ext cx="23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30F6AE-C10F-24CB-D61E-8575D907E821}"/>
                    </a:ext>
                  </a:extLst>
                </p14:cNvPr>
                <p14:cNvContentPartPr/>
                <p14:nvPr/>
              </p14:nvContentPartPr>
              <p14:xfrm>
                <a:off x="1588436" y="570405"/>
                <a:ext cx="187200" cy="3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30F6AE-C10F-24CB-D61E-8575D907E8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9796" y="561405"/>
                  <a:ext cx="2048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3771AA-BD99-577A-2F32-64652F0EAEAA}"/>
              </a:ext>
            </a:extLst>
          </p:cNvPr>
          <p:cNvGrpSpPr/>
          <p:nvPr/>
        </p:nvGrpSpPr>
        <p:grpSpPr>
          <a:xfrm>
            <a:off x="2026916" y="301845"/>
            <a:ext cx="1230840" cy="459000"/>
            <a:chOff x="2026916" y="301845"/>
            <a:chExt cx="12308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0B8B25-71A2-FFC1-4A90-EFB2E68BEA2C}"/>
                    </a:ext>
                  </a:extLst>
                </p14:cNvPr>
                <p14:cNvContentPartPr/>
                <p14:nvPr/>
              </p14:nvContentPartPr>
              <p14:xfrm>
                <a:off x="2026916" y="366645"/>
                <a:ext cx="278280" cy="27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0B8B25-71A2-FFC1-4A90-EFB2E68BE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7916" y="357645"/>
                  <a:ext cx="295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04B166-3597-7C76-F8A9-BF6B06C43C3B}"/>
                    </a:ext>
                  </a:extLst>
                </p14:cNvPr>
                <p14:cNvContentPartPr/>
                <p14:nvPr/>
              </p14:nvContentPartPr>
              <p14:xfrm>
                <a:off x="2356316" y="642405"/>
                <a:ext cx="168840" cy="11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04B166-3597-7C76-F8A9-BF6B06C43C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7316" y="633765"/>
                  <a:ext cx="18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D44367-5200-9E9F-CC7A-30AA8F8808FD}"/>
                    </a:ext>
                  </a:extLst>
                </p14:cNvPr>
                <p14:cNvContentPartPr/>
                <p14:nvPr/>
              </p14:nvContentPartPr>
              <p14:xfrm>
                <a:off x="2648636" y="381045"/>
                <a:ext cx="259560" cy="27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D44367-5200-9E9F-CC7A-30AA8F8808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9996" y="372405"/>
                  <a:ext cx="277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D31DC4-E90B-8C50-8D20-9F41237520AD}"/>
                    </a:ext>
                  </a:extLst>
                </p14:cNvPr>
                <p14:cNvContentPartPr/>
                <p14:nvPr/>
              </p14:nvContentPartPr>
              <p14:xfrm>
                <a:off x="2643236" y="301845"/>
                <a:ext cx="235440" cy="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D31DC4-E90B-8C50-8D20-9F41237520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4596" y="292845"/>
                  <a:ext cx="253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12BC6B-2581-D9A1-83AF-FEB8E49A1629}"/>
                    </a:ext>
                  </a:extLst>
                </p14:cNvPr>
                <p14:cNvContentPartPr/>
                <p14:nvPr/>
              </p14:nvContentPartPr>
              <p14:xfrm>
                <a:off x="3043196" y="471765"/>
                <a:ext cx="214560" cy="16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12BC6B-2581-D9A1-83AF-FEB8E49A16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34196" y="463125"/>
                  <a:ext cx="2322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ED8AA0-888D-CAC5-F4B2-7261E5714E43}"/>
              </a:ext>
            </a:extLst>
          </p:cNvPr>
          <p:cNvGrpSpPr/>
          <p:nvPr/>
        </p:nvGrpSpPr>
        <p:grpSpPr>
          <a:xfrm>
            <a:off x="2036276" y="812685"/>
            <a:ext cx="179640" cy="602640"/>
            <a:chOff x="2036276" y="812685"/>
            <a:chExt cx="1796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AF40C3-2721-E953-C8DA-7DD92FFA4BB4}"/>
                    </a:ext>
                  </a:extLst>
                </p14:cNvPr>
                <p14:cNvContentPartPr/>
                <p14:nvPr/>
              </p14:nvContentPartPr>
              <p14:xfrm>
                <a:off x="2054276" y="943725"/>
                <a:ext cx="161640" cy="47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AF40C3-2721-E953-C8DA-7DD92FFA4B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45636" y="934725"/>
                  <a:ext cx="1792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87A9DE-E081-E006-7AE9-C861E210CBBB}"/>
                    </a:ext>
                  </a:extLst>
                </p14:cNvPr>
                <p14:cNvContentPartPr/>
                <p14:nvPr/>
              </p14:nvContentPartPr>
              <p14:xfrm>
                <a:off x="2036276" y="812685"/>
                <a:ext cx="151560" cy="19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87A9DE-E081-E006-7AE9-C861E210CB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7636" y="803685"/>
                  <a:ext cx="16920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FFA6B9-B516-6F49-0760-9D849D75B026}"/>
                  </a:ext>
                </a:extLst>
              </p14:cNvPr>
              <p14:cNvContentPartPr/>
              <p14:nvPr/>
            </p14:nvContentPartPr>
            <p14:xfrm>
              <a:off x="816596" y="1543485"/>
              <a:ext cx="753840" cy="360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FFA6B9-B516-6F49-0760-9D849D75B02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596" y="1534845"/>
                <a:ext cx="77148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850E6B6-4D33-2A70-8D78-F225FD8EE7E5}"/>
              </a:ext>
            </a:extLst>
          </p:cNvPr>
          <p:cNvGrpSpPr/>
          <p:nvPr/>
        </p:nvGrpSpPr>
        <p:grpSpPr>
          <a:xfrm>
            <a:off x="1787876" y="1429005"/>
            <a:ext cx="1356120" cy="481320"/>
            <a:chOff x="1787876" y="1429005"/>
            <a:chExt cx="13561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1750DF-38D0-4B2F-BA74-912D5C66EA21}"/>
                    </a:ext>
                  </a:extLst>
                </p14:cNvPr>
                <p14:cNvContentPartPr/>
                <p14:nvPr/>
              </p14:nvContentPartPr>
              <p14:xfrm>
                <a:off x="1787876" y="1429005"/>
                <a:ext cx="1356120" cy="48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1750DF-38D0-4B2F-BA74-912D5C66EA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79236" y="1420365"/>
                  <a:ext cx="13737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F2263D-C7C4-597D-5A19-1D114B6194DF}"/>
                    </a:ext>
                  </a:extLst>
                </p14:cNvPr>
                <p14:cNvContentPartPr/>
                <p14:nvPr/>
              </p14:nvContentPartPr>
              <p14:xfrm>
                <a:off x="2834756" y="1631325"/>
                <a:ext cx="224640" cy="2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F2263D-C7C4-597D-5A19-1D114B6194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6116" y="1622685"/>
                  <a:ext cx="242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61D0BB-3350-386B-C0B2-9B86DB42FB0B}"/>
                    </a:ext>
                  </a:extLst>
                </p14:cNvPr>
                <p14:cNvContentPartPr/>
                <p14:nvPr/>
              </p14:nvContentPartPr>
              <p14:xfrm>
                <a:off x="2357396" y="1616205"/>
                <a:ext cx="64800" cy="4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61D0BB-3350-386B-C0B2-9B86DB42FB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8756" y="1607205"/>
                  <a:ext cx="82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628BBE-8D83-A91B-E64C-D94818B0D5A5}"/>
                    </a:ext>
                  </a:extLst>
                </p14:cNvPr>
                <p14:cNvContentPartPr/>
                <p14:nvPr/>
              </p14:nvContentPartPr>
              <p14:xfrm>
                <a:off x="2093516" y="1584885"/>
                <a:ext cx="421200" cy="53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628BBE-8D83-A91B-E64C-D94818B0D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4516" y="1576245"/>
                  <a:ext cx="4388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17F42E-98A7-CACD-758F-61A6CEE0A805}"/>
              </a:ext>
            </a:extLst>
          </p:cNvPr>
          <p:cNvGrpSpPr/>
          <p:nvPr/>
        </p:nvGrpSpPr>
        <p:grpSpPr>
          <a:xfrm>
            <a:off x="3458996" y="1490565"/>
            <a:ext cx="1081080" cy="523440"/>
            <a:chOff x="3458996" y="1490565"/>
            <a:chExt cx="108108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A690E2-D3F1-E462-F49B-0EE04ABA7783}"/>
                    </a:ext>
                  </a:extLst>
                </p14:cNvPr>
                <p14:cNvContentPartPr/>
                <p14:nvPr/>
              </p14:nvContentPartPr>
              <p14:xfrm>
                <a:off x="3458996" y="1492365"/>
                <a:ext cx="279360" cy="52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A690E2-D3F1-E462-F49B-0EE04ABA77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50356" y="1483365"/>
                  <a:ext cx="2970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EDDF9E-C2BB-93D7-EDFF-238C24529403}"/>
                    </a:ext>
                  </a:extLst>
                </p14:cNvPr>
                <p14:cNvContentPartPr/>
                <p14:nvPr/>
              </p14:nvContentPartPr>
              <p14:xfrm>
                <a:off x="4005116" y="1490565"/>
                <a:ext cx="223200" cy="324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EDDF9E-C2BB-93D7-EDFF-238C245294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96476" y="1481565"/>
                  <a:ext cx="240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E38D26-99BC-1EF8-0C7A-BB3D7BA9E8C2}"/>
                    </a:ext>
                  </a:extLst>
                </p14:cNvPr>
                <p14:cNvContentPartPr/>
                <p14:nvPr/>
              </p14:nvContentPartPr>
              <p14:xfrm>
                <a:off x="4319036" y="1756245"/>
                <a:ext cx="221040" cy="10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E38D26-99BC-1EF8-0C7A-BB3D7BA9E8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0396" y="1747245"/>
                  <a:ext cx="238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74C3FC-27F8-623B-4C20-11384E3767EE}"/>
              </a:ext>
            </a:extLst>
          </p:cNvPr>
          <p:cNvGrpSpPr/>
          <p:nvPr/>
        </p:nvGrpSpPr>
        <p:grpSpPr>
          <a:xfrm>
            <a:off x="4774796" y="1143885"/>
            <a:ext cx="3290400" cy="1175400"/>
            <a:chOff x="4774796" y="1143885"/>
            <a:chExt cx="329040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FB6D9E-D844-48F5-B3E4-AD9D873C2C7A}"/>
                    </a:ext>
                  </a:extLst>
                </p14:cNvPr>
                <p14:cNvContentPartPr/>
                <p14:nvPr/>
              </p14:nvContentPartPr>
              <p14:xfrm>
                <a:off x="4774796" y="1578765"/>
                <a:ext cx="218520" cy="2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FB6D9E-D844-48F5-B3E4-AD9D873C2C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6156" y="1570125"/>
                  <a:ext cx="236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FA2C63-0801-EC06-3748-BADF76171FB7}"/>
                    </a:ext>
                  </a:extLst>
                </p14:cNvPr>
                <p14:cNvContentPartPr/>
                <p14:nvPr/>
              </p14:nvContentPartPr>
              <p14:xfrm>
                <a:off x="4803236" y="1642845"/>
                <a:ext cx="244440" cy="3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FA2C63-0801-EC06-3748-BADF76171F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94236" y="1634205"/>
                  <a:ext cx="262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2DF9AC-C30A-14B7-264F-38C2774C0622}"/>
                    </a:ext>
                  </a:extLst>
                </p14:cNvPr>
                <p14:cNvContentPartPr/>
                <p14:nvPr/>
              </p14:nvContentPartPr>
              <p14:xfrm>
                <a:off x="5302196" y="1323885"/>
                <a:ext cx="329400" cy="239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2DF9AC-C30A-14B7-264F-38C2774C06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3556" y="1315245"/>
                  <a:ext cx="347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F91106-5C87-0596-1EBA-31C6B5441094}"/>
                    </a:ext>
                  </a:extLst>
                </p14:cNvPr>
                <p14:cNvContentPartPr/>
                <p14:nvPr/>
              </p14:nvContentPartPr>
              <p14:xfrm>
                <a:off x="5754356" y="1468965"/>
                <a:ext cx="54720" cy="8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F91106-5C87-0596-1EBA-31C6B54410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5356" y="1459965"/>
                  <a:ext cx="7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7DFEE7D-DD67-E976-9004-7377154CA823}"/>
                    </a:ext>
                  </a:extLst>
                </p14:cNvPr>
                <p14:cNvContentPartPr/>
                <p14:nvPr/>
              </p14:nvContentPartPr>
              <p14:xfrm>
                <a:off x="5808716" y="141964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7DFEE7D-DD67-E976-9004-7377154CA8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00076" y="141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E4F063-3C58-8B8E-E6F7-D9EC9EAD9145}"/>
                    </a:ext>
                  </a:extLst>
                </p14:cNvPr>
                <p14:cNvContentPartPr/>
                <p14:nvPr/>
              </p14:nvContentPartPr>
              <p14:xfrm>
                <a:off x="5925356" y="1228125"/>
                <a:ext cx="264960" cy="29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E4F063-3C58-8B8E-E6F7-D9EC9EAD91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16716" y="1219485"/>
                  <a:ext cx="282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A604AB-8A3A-EFC6-F8BC-DEE220934213}"/>
                    </a:ext>
                  </a:extLst>
                </p14:cNvPr>
                <p14:cNvContentPartPr/>
                <p14:nvPr/>
              </p14:nvContentPartPr>
              <p14:xfrm>
                <a:off x="6236756" y="1466085"/>
                <a:ext cx="213840" cy="12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A604AB-8A3A-EFC6-F8BC-DEE2209342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28116" y="1457445"/>
                  <a:ext cx="23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F7843A-AE2F-3285-769D-5577F7E6F076}"/>
                    </a:ext>
                  </a:extLst>
                </p14:cNvPr>
                <p14:cNvContentPartPr/>
                <p14:nvPr/>
              </p14:nvContentPartPr>
              <p14:xfrm>
                <a:off x="6696116" y="1237485"/>
                <a:ext cx="10440" cy="22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F7843A-AE2F-3285-769D-5577F7E6F0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7116" y="1228485"/>
                  <a:ext cx="28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EDC7B7-D11A-C868-A6BA-F965A662E9C3}"/>
                    </a:ext>
                  </a:extLst>
                </p14:cNvPr>
                <p14:cNvContentPartPr/>
                <p14:nvPr/>
              </p14:nvContentPartPr>
              <p14:xfrm>
                <a:off x="6621956" y="1360965"/>
                <a:ext cx="217440" cy="2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EDC7B7-D11A-C868-A6BA-F965A662E9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13316" y="1351965"/>
                  <a:ext cx="23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DF1C06-47D0-CB56-A995-A450B594275E}"/>
                    </a:ext>
                  </a:extLst>
                </p14:cNvPr>
                <p14:cNvContentPartPr/>
                <p14:nvPr/>
              </p14:nvContentPartPr>
              <p14:xfrm>
                <a:off x="6912116" y="1180245"/>
                <a:ext cx="360000" cy="347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DF1C06-47D0-CB56-A995-A450B59427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03476" y="1171605"/>
                  <a:ext cx="377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541299-B10B-18EE-D5F1-6870740E438F}"/>
                    </a:ext>
                  </a:extLst>
                </p14:cNvPr>
                <p14:cNvContentPartPr/>
                <p14:nvPr/>
              </p14:nvContentPartPr>
              <p14:xfrm>
                <a:off x="7391636" y="1405605"/>
                <a:ext cx="171720" cy="12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541299-B10B-18EE-D5F1-6870740E43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2996" y="1396965"/>
                  <a:ext cx="189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A6A812-5684-F44D-D59A-35A2557157BA}"/>
                    </a:ext>
                  </a:extLst>
                </p14:cNvPr>
                <p14:cNvContentPartPr/>
                <p14:nvPr/>
              </p14:nvContentPartPr>
              <p14:xfrm>
                <a:off x="7690436" y="1143885"/>
                <a:ext cx="65520" cy="31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A6A812-5684-F44D-D59A-35A2557157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81796" y="1134885"/>
                  <a:ext cx="83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D4AAC3-846A-9418-DDE6-2F22AC4E7A7F}"/>
                    </a:ext>
                  </a:extLst>
                </p14:cNvPr>
                <p14:cNvContentPartPr/>
                <p14:nvPr/>
              </p14:nvContentPartPr>
              <p14:xfrm>
                <a:off x="7674596" y="1191045"/>
                <a:ext cx="231840" cy="28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D4AAC3-846A-9418-DDE6-2F22AC4E7A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65956" y="1182045"/>
                  <a:ext cx="249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54220F-AE9A-F504-CBBC-B233659F7A4D}"/>
                    </a:ext>
                  </a:extLst>
                </p14:cNvPr>
                <p14:cNvContentPartPr/>
                <p14:nvPr/>
              </p14:nvContentPartPr>
              <p14:xfrm>
                <a:off x="8012636" y="1421805"/>
                <a:ext cx="52560" cy="10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54220F-AE9A-F504-CBBC-B233659F7A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03636" y="1412805"/>
                  <a:ext cx="70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718187-6D46-5912-E718-90F8C009A6FC}"/>
                    </a:ext>
                  </a:extLst>
                </p14:cNvPr>
                <p14:cNvContentPartPr/>
                <p14:nvPr/>
              </p14:nvContentPartPr>
              <p14:xfrm>
                <a:off x="8056196" y="129832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718187-6D46-5912-E718-90F8C009A6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7556" y="128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D14594-D049-8EB2-81AB-AAAB6CEDA217}"/>
                    </a:ext>
                  </a:extLst>
                </p14:cNvPr>
                <p14:cNvContentPartPr/>
                <p14:nvPr/>
              </p14:nvContentPartPr>
              <p14:xfrm>
                <a:off x="5283476" y="1684245"/>
                <a:ext cx="2774520" cy="10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D14594-D049-8EB2-81AB-AAAB6CEDA2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74476" y="1675605"/>
                  <a:ext cx="2792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033CA8-32FE-8475-A651-21171B5B27DF}"/>
                    </a:ext>
                  </a:extLst>
                </p14:cNvPr>
                <p14:cNvContentPartPr/>
                <p14:nvPr/>
              </p14:nvContentPartPr>
              <p14:xfrm>
                <a:off x="5766596" y="1932645"/>
                <a:ext cx="458280" cy="262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033CA8-32FE-8475-A651-21171B5B27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57956" y="1923645"/>
                  <a:ext cx="475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981491-BD84-5FB8-2548-FAA9CF288D08}"/>
                    </a:ext>
                  </a:extLst>
                </p14:cNvPr>
                <p14:cNvContentPartPr/>
                <p14:nvPr/>
              </p14:nvContentPartPr>
              <p14:xfrm>
                <a:off x="6296876" y="2177805"/>
                <a:ext cx="33840" cy="14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981491-BD84-5FB8-2548-FAA9CF288D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88236" y="2168805"/>
                  <a:ext cx="51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E8BA22-C365-9757-2378-A28FDA1D2A2D}"/>
                    </a:ext>
                  </a:extLst>
                </p14:cNvPr>
                <p14:cNvContentPartPr/>
                <p14:nvPr/>
              </p14:nvContentPartPr>
              <p14:xfrm>
                <a:off x="6349796" y="205288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E8BA22-C365-9757-2378-A28FDA1D2A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1156" y="204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9E3D83-3040-1B25-2170-F32BEABBC210}"/>
                    </a:ext>
                  </a:extLst>
                </p14:cNvPr>
                <p14:cNvContentPartPr/>
                <p14:nvPr/>
              </p14:nvContentPartPr>
              <p14:xfrm>
                <a:off x="6675236" y="1929405"/>
                <a:ext cx="36360" cy="25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9E3D83-3040-1B25-2170-F32BEABBC2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66596" y="1920765"/>
                  <a:ext cx="54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A070AA-8B6E-54DB-DD7C-7B7813D62AB5}"/>
                    </a:ext>
                  </a:extLst>
                </p14:cNvPr>
                <p14:cNvContentPartPr/>
                <p14:nvPr/>
              </p14:nvContentPartPr>
              <p14:xfrm>
                <a:off x="6601796" y="2043165"/>
                <a:ext cx="2419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A070AA-8B6E-54DB-DD7C-7B7813D62A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92796" y="2034165"/>
                  <a:ext cx="259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412495-7CE4-C3A4-DAD1-5E516BB0E790}"/>
                    </a:ext>
                  </a:extLst>
                </p14:cNvPr>
                <p14:cNvContentPartPr/>
                <p14:nvPr/>
              </p14:nvContentPartPr>
              <p14:xfrm>
                <a:off x="6872876" y="1881165"/>
                <a:ext cx="343800" cy="28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412495-7CE4-C3A4-DAD1-5E516BB0E7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64236" y="1872165"/>
                  <a:ext cx="36144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22186C6-F922-0C62-8BF0-AED87FA4FA2A}"/>
                  </a:ext>
                </a:extLst>
              </p14:cNvPr>
              <p14:cNvContentPartPr/>
              <p14:nvPr/>
            </p14:nvContentPartPr>
            <p14:xfrm>
              <a:off x="7366796" y="2045325"/>
              <a:ext cx="167400" cy="130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22186C6-F922-0C62-8BF0-AED87FA4FA2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8156" y="2036325"/>
                <a:ext cx="1850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B12F5A9-037A-E2B1-9DCA-27EC5613D820}"/>
              </a:ext>
            </a:extLst>
          </p:cNvPr>
          <p:cNvGrpSpPr/>
          <p:nvPr/>
        </p:nvGrpSpPr>
        <p:grpSpPr>
          <a:xfrm>
            <a:off x="842156" y="2271765"/>
            <a:ext cx="5140440" cy="564840"/>
            <a:chOff x="842156" y="2271765"/>
            <a:chExt cx="51404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22033F-3CCF-17FF-D83A-E3C0F42796DF}"/>
                    </a:ext>
                  </a:extLst>
                </p14:cNvPr>
                <p14:cNvContentPartPr/>
                <p14:nvPr/>
              </p14:nvContentPartPr>
              <p14:xfrm>
                <a:off x="1571876" y="259864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22033F-3CCF-17FF-D83A-E3C0F42796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62876" y="2589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073286-C6A5-3E8F-41CD-8462824325A1}"/>
                    </a:ext>
                  </a:extLst>
                </p14:cNvPr>
                <p14:cNvContentPartPr/>
                <p14:nvPr/>
              </p14:nvContentPartPr>
              <p14:xfrm>
                <a:off x="842156" y="2479125"/>
                <a:ext cx="295920" cy="251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073286-C6A5-3E8F-41CD-8462824325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516" y="2470125"/>
                  <a:ext cx="313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BD37D9-B15F-11E8-F771-FE922B2EC31F}"/>
                    </a:ext>
                  </a:extLst>
                </p14:cNvPr>
                <p14:cNvContentPartPr/>
                <p14:nvPr/>
              </p14:nvContentPartPr>
              <p14:xfrm>
                <a:off x="1240676" y="2592885"/>
                <a:ext cx="227160" cy="172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BD37D9-B15F-11E8-F771-FE922B2EC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32036" y="2584245"/>
                  <a:ext cx="244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7EF530-5E7D-C38D-C5EB-1F965F92DEA2}"/>
                    </a:ext>
                  </a:extLst>
                </p14:cNvPr>
                <p14:cNvContentPartPr/>
                <p14:nvPr/>
              </p14:nvContentPartPr>
              <p14:xfrm>
                <a:off x="1819196" y="2551845"/>
                <a:ext cx="747360" cy="200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7EF530-5E7D-C38D-C5EB-1F965F92DE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10556" y="2543205"/>
                  <a:ext cx="765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96DC1C-A54A-83B8-6660-95F21E0E6AED}"/>
                    </a:ext>
                  </a:extLst>
                </p14:cNvPr>
                <p14:cNvContentPartPr/>
                <p14:nvPr/>
              </p14:nvContentPartPr>
              <p14:xfrm>
                <a:off x="2866796" y="2271765"/>
                <a:ext cx="891720" cy="51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96DC1C-A54A-83B8-6660-95F21E0E6A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58156" y="2262765"/>
                  <a:ext cx="9093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FCC871-DF30-DA0A-22EB-0913E8F43D0C}"/>
                    </a:ext>
                  </a:extLst>
                </p14:cNvPr>
                <p14:cNvContentPartPr/>
                <p14:nvPr/>
              </p14:nvContentPartPr>
              <p14:xfrm>
                <a:off x="2835476" y="2395245"/>
                <a:ext cx="451800" cy="8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FCC871-DF30-DA0A-22EB-0913E8F43D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6836" y="2386605"/>
                  <a:ext cx="469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392171-A0EF-DC14-E5A5-B46A815EF07A}"/>
                    </a:ext>
                  </a:extLst>
                </p14:cNvPr>
                <p14:cNvContentPartPr/>
                <p14:nvPr/>
              </p14:nvContentPartPr>
              <p14:xfrm>
                <a:off x="3988556" y="2454285"/>
                <a:ext cx="424440" cy="33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392171-A0EF-DC14-E5A5-B46A815EF0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79556" y="2445285"/>
                  <a:ext cx="442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7C2AA0-8ABC-5FF8-2BD9-04AC03C0F1F7}"/>
                    </a:ext>
                  </a:extLst>
                </p14:cNvPr>
                <p14:cNvContentPartPr/>
                <p14:nvPr/>
              </p14:nvContentPartPr>
              <p14:xfrm>
                <a:off x="4455836" y="2662725"/>
                <a:ext cx="189720" cy="13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7C2AA0-8ABC-5FF8-2BD9-04AC03C0F1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47196" y="2653725"/>
                  <a:ext cx="20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160A98F-9EB8-EA4C-031C-B63F1422BE45}"/>
                    </a:ext>
                  </a:extLst>
                </p14:cNvPr>
                <p14:cNvContentPartPr/>
                <p14:nvPr/>
              </p14:nvContentPartPr>
              <p14:xfrm>
                <a:off x="4858316" y="2483805"/>
                <a:ext cx="221400" cy="17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160A98F-9EB8-EA4C-031C-B63F1422BE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49676" y="2474805"/>
                  <a:ext cx="239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F338FC-FE4B-7822-9512-E6A5B9CAECF3}"/>
                    </a:ext>
                  </a:extLst>
                </p14:cNvPr>
                <p14:cNvContentPartPr/>
                <p14:nvPr/>
              </p14:nvContentPartPr>
              <p14:xfrm>
                <a:off x="5023556" y="2463645"/>
                <a:ext cx="236880" cy="229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F338FC-FE4B-7822-9512-E6A5B9CAEC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4916" y="2454645"/>
                  <a:ext cx="254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8FFC3E-3844-AB85-231B-D3E84222EA05}"/>
                    </a:ext>
                  </a:extLst>
                </p14:cNvPr>
                <p14:cNvContentPartPr/>
                <p14:nvPr/>
              </p14:nvContentPartPr>
              <p14:xfrm>
                <a:off x="5348636" y="2461845"/>
                <a:ext cx="424800" cy="321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8FFC3E-3844-AB85-231B-D3E84222EA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39996" y="2452845"/>
                  <a:ext cx="442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561E84-2C26-9D5A-8B05-78A1F8116505}"/>
                    </a:ext>
                  </a:extLst>
                </p14:cNvPr>
                <p14:cNvContentPartPr/>
                <p14:nvPr/>
              </p14:nvContentPartPr>
              <p14:xfrm>
                <a:off x="5895836" y="2722125"/>
                <a:ext cx="84600" cy="114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561E84-2C26-9D5A-8B05-78A1F81165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87196" y="2713125"/>
                  <a:ext cx="10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CD7F32-19F3-DE57-9A3E-0E1B8648D81F}"/>
                    </a:ext>
                  </a:extLst>
                </p14:cNvPr>
                <p14:cNvContentPartPr/>
                <p14:nvPr/>
              </p14:nvContentPartPr>
              <p14:xfrm>
                <a:off x="5982236" y="261160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CD7F32-19F3-DE57-9A3E-0E1B8648D8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3236" y="260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D51166-EAF7-1D45-4247-D91C1EC3250C}"/>
                  </a:ext>
                </a:extLst>
              </p14:cNvPr>
              <p14:cNvContentPartPr/>
              <p14:nvPr/>
            </p14:nvContentPartPr>
            <p14:xfrm>
              <a:off x="819476" y="3136125"/>
              <a:ext cx="1399320" cy="426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D51166-EAF7-1D45-4247-D91C1EC3250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10836" y="3127125"/>
                <a:ext cx="141696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C2E0A83-CF30-8863-CE6F-208CA6BC177B}"/>
              </a:ext>
            </a:extLst>
          </p:cNvPr>
          <p:cNvGrpSpPr/>
          <p:nvPr/>
        </p:nvGrpSpPr>
        <p:grpSpPr>
          <a:xfrm>
            <a:off x="2648996" y="3280845"/>
            <a:ext cx="2009880" cy="413640"/>
            <a:chOff x="2648996" y="3280845"/>
            <a:chExt cx="20098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CA70749-D326-7044-7717-A470F3CF36AF}"/>
                    </a:ext>
                  </a:extLst>
                </p14:cNvPr>
                <p14:cNvContentPartPr/>
                <p14:nvPr/>
              </p14:nvContentPartPr>
              <p14:xfrm>
                <a:off x="2648996" y="3280845"/>
                <a:ext cx="407520" cy="35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CA70749-D326-7044-7717-A470F3CF36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40356" y="3271845"/>
                  <a:ext cx="425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87EDA3-2476-72E7-2C12-94542C8F5006}"/>
                    </a:ext>
                  </a:extLst>
                </p14:cNvPr>
                <p14:cNvContentPartPr/>
                <p14:nvPr/>
              </p14:nvContentPartPr>
              <p14:xfrm>
                <a:off x="3088196" y="3456165"/>
                <a:ext cx="192960" cy="16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87EDA3-2476-72E7-2C12-94542C8F50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79196" y="3447165"/>
                  <a:ext cx="21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F75CFF-18E2-C259-57AF-FD2B9EA002C7}"/>
                    </a:ext>
                  </a:extLst>
                </p14:cNvPr>
                <p14:cNvContentPartPr/>
                <p14:nvPr/>
              </p14:nvContentPartPr>
              <p14:xfrm>
                <a:off x="3494996" y="3363645"/>
                <a:ext cx="25020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F75CFF-18E2-C259-57AF-FD2B9EA002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86356" y="3354645"/>
                  <a:ext cx="267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E4544B7-1BBA-83AB-2E1E-574393EF2753}"/>
                    </a:ext>
                  </a:extLst>
                </p14:cNvPr>
                <p14:cNvContentPartPr/>
                <p14:nvPr/>
              </p14:nvContentPartPr>
              <p14:xfrm>
                <a:off x="3542876" y="3448245"/>
                <a:ext cx="227160" cy="74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E4544B7-1BBA-83AB-2E1E-574393EF27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34236" y="3439605"/>
                  <a:ext cx="244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2D067C-0B3D-8E80-C3C4-386229E3BE7E}"/>
                    </a:ext>
                  </a:extLst>
                </p14:cNvPr>
                <p14:cNvContentPartPr/>
                <p14:nvPr/>
              </p14:nvContentPartPr>
              <p14:xfrm>
                <a:off x="4044356" y="3369405"/>
                <a:ext cx="590760" cy="51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2D067C-0B3D-8E80-C3C4-386229E3BE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35356" y="3360765"/>
                  <a:ext cx="608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CA7F55-A222-9BDC-E486-C73100AA6C10}"/>
                    </a:ext>
                  </a:extLst>
                </p14:cNvPr>
                <p14:cNvContentPartPr/>
                <p14:nvPr/>
              </p14:nvContentPartPr>
              <p14:xfrm>
                <a:off x="4106636" y="3535365"/>
                <a:ext cx="240120" cy="154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CA7F55-A222-9BDC-E486-C73100AA6C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97996" y="3526365"/>
                  <a:ext cx="257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2D43A8-3263-29CD-B9D8-A8514647F65A}"/>
                    </a:ext>
                  </a:extLst>
                </p14:cNvPr>
                <p14:cNvContentPartPr/>
                <p14:nvPr/>
              </p14:nvContentPartPr>
              <p14:xfrm>
                <a:off x="4415156" y="3464445"/>
                <a:ext cx="243720" cy="23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2D43A8-3263-29CD-B9D8-A8514647F6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06156" y="3455445"/>
                  <a:ext cx="26136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955A9B8-16E3-6F89-034D-3222DCD7F602}"/>
                  </a:ext>
                </a:extLst>
              </p14:cNvPr>
              <p14:cNvContentPartPr/>
              <p14:nvPr/>
            </p14:nvContentPartPr>
            <p14:xfrm>
              <a:off x="4265756" y="3090045"/>
              <a:ext cx="235440" cy="168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955A9B8-16E3-6F89-034D-3222DCD7F6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56756" y="3081045"/>
                <a:ext cx="2530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8F148C8-2A2B-7F64-15DE-E469EACBCB84}"/>
              </a:ext>
            </a:extLst>
          </p:cNvPr>
          <p:cNvGrpSpPr/>
          <p:nvPr/>
        </p:nvGrpSpPr>
        <p:grpSpPr>
          <a:xfrm>
            <a:off x="5109956" y="3096525"/>
            <a:ext cx="1420920" cy="538560"/>
            <a:chOff x="5109956" y="3096525"/>
            <a:chExt cx="14209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32415F-80B5-BDEA-5B7F-A2A82A5ADA86}"/>
                    </a:ext>
                  </a:extLst>
                </p14:cNvPr>
                <p14:cNvContentPartPr/>
                <p14:nvPr/>
              </p14:nvContentPartPr>
              <p14:xfrm>
                <a:off x="5109956" y="3282645"/>
                <a:ext cx="224640" cy="20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32415F-80B5-BDEA-5B7F-A2A82A5ADA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01316" y="3273645"/>
                  <a:ext cx="242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3D383F-EE8A-0343-4973-DF3473E10ACC}"/>
                    </a:ext>
                  </a:extLst>
                </p14:cNvPr>
                <p14:cNvContentPartPr/>
                <p14:nvPr/>
              </p14:nvContentPartPr>
              <p14:xfrm>
                <a:off x="5376356" y="3269325"/>
                <a:ext cx="185760" cy="24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3D383F-EE8A-0343-4973-DF3473E10A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67356" y="3260685"/>
                  <a:ext cx="203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1E98F8-38F0-2FFA-FA6E-2FC44E13F495}"/>
                    </a:ext>
                  </a:extLst>
                </p14:cNvPr>
                <p14:cNvContentPartPr/>
                <p14:nvPr/>
              </p14:nvContentPartPr>
              <p14:xfrm>
                <a:off x="6048836" y="3096525"/>
                <a:ext cx="251280" cy="16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1E98F8-38F0-2FFA-FA6E-2FC44E13F4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40196" y="3087525"/>
                  <a:ext cx="268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3262D0-0702-8732-605D-842A0085F6D0}"/>
                    </a:ext>
                  </a:extLst>
                </p14:cNvPr>
                <p14:cNvContentPartPr/>
                <p14:nvPr/>
              </p14:nvContentPartPr>
              <p14:xfrm>
                <a:off x="5850836" y="3292725"/>
                <a:ext cx="680040" cy="43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3262D0-0702-8732-605D-842A0085F6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41836" y="3284085"/>
                  <a:ext cx="697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7F2F04-C3CC-59E4-E361-93F293649D78}"/>
                    </a:ext>
                  </a:extLst>
                </p14:cNvPr>
                <p14:cNvContentPartPr/>
                <p14:nvPr/>
              </p14:nvContentPartPr>
              <p14:xfrm>
                <a:off x="5820956" y="3377325"/>
                <a:ext cx="373680" cy="257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7F2F04-C3CC-59E4-E361-93F293649D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12316" y="3368685"/>
                  <a:ext cx="391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3D8314-0584-FE84-8582-EA7A58D8DC29}"/>
                    </a:ext>
                  </a:extLst>
                </p14:cNvPr>
                <p14:cNvContentPartPr/>
                <p14:nvPr/>
              </p14:nvContentPartPr>
              <p14:xfrm>
                <a:off x="6266276" y="3429885"/>
                <a:ext cx="226440" cy="18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3D8314-0584-FE84-8582-EA7A58D8DC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57276" y="3420885"/>
                  <a:ext cx="2440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21015C3-2A21-0163-4655-98BF624308E5}"/>
              </a:ext>
            </a:extLst>
          </p:cNvPr>
          <p:cNvGrpSpPr/>
          <p:nvPr/>
        </p:nvGrpSpPr>
        <p:grpSpPr>
          <a:xfrm>
            <a:off x="6864956" y="3103725"/>
            <a:ext cx="860760" cy="315000"/>
            <a:chOff x="6864956" y="3103725"/>
            <a:chExt cx="860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DCB576-30D6-611D-0861-EEA7484867D3}"/>
                    </a:ext>
                  </a:extLst>
                </p14:cNvPr>
                <p14:cNvContentPartPr/>
                <p14:nvPr/>
              </p14:nvContentPartPr>
              <p14:xfrm>
                <a:off x="6907796" y="3183285"/>
                <a:ext cx="149040" cy="4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DCB576-30D6-611D-0861-EEA7484867D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99156" y="3174645"/>
                  <a:ext cx="166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103BD7A-5E33-C831-3386-D019648147EE}"/>
                    </a:ext>
                  </a:extLst>
                </p14:cNvPr>
                <p14:cNvContentPartPr/>
                <p14:nvPr/>
              </p14:nvContentPartPr>
              <p14:xfrm>
                <a:off x="6864956" y="3274365"/>
                <a:ext cx="2260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103BD7A-5E33-C831-3386-D019648147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56316" y="3265365"/>
                  <a:ext cx="243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E0BFBD-DE76-E194-CBD2-7A72A7BCC054}"/>
                    </a:ext>
                  </a:extLst>
                </p14:cNvPr>
                <p14:cNvContentPartPr/>
                <p14:nvPr/>
              </p14:nvContentPartPr>
              <p14:xfrm>
                <a:off x="7186436" y="3103725"/>
                <a:ext cx="334080" cy="27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E0BFBD-DE76-E194-CBD2-7A72A7BCC0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77796" y="3094725"/>
                  <a:ext cx="351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C214B8-0595-D4D4-19DF-088C239F53C3}"/>
                    </a:ext>
                  </a:extLst>
                </p14:cNvPr>
                <p14:cNvContentPartPr/>
                <p14:nvPr/>
              </p14:nvContentPartPr>
              <p14:xfrm>
                <a:off x="7649396" y="3334845"/>
                <a:ext cx="35640" cy="83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C214B8-0595-D4D4-19DF-088C239F53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0396" y="3325845"/>
                  <a:ext cx="53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692698-D809-D893-06B1-68718E3B4CB0}"/>
                    </a:ext>
                  </a:extLst>
                </p14:cNvPr>
                <p14:cNvContentPartPr/>
                <p14:nvPr/>
              </p14:nvContentPartPr>
              <p14:xfrm>
                <a:off x="7666676" y="3161325"/>
                <a:ext cx="59040" cy="28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692698-D809-D893-06B1-68718E3B4CB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58036" y="3152685"/>
                  <a:ext cx="76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D85788D-CD1F-E1DE-63E0-5C10B335845C}"/>
              </a:ext>
            </a:extLst>
          </p:cNvPr>
          <p:cNvGrpSpPr/>
          <p:nvPr/>
        </p:nvGrpSpPr>
        <p:grpSpPr>
          <a:xfrm>
            <a:off x="761516" y="4085805"/>
            <a:ext cx="2196000" cy="609840"/>
            <a:chOff x="761516" y="4085805"/>
            <a:chExt cx="21960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9BD174-26C8-2042-49B1-31D8E09CFF8C}"/>
                    </a:ext>
                  </a:extLst>
                </p14:cNvPr>
                <p14:cNvContentPartPr/>
                <p14:nvPr/>
              </p14:nvContentPartPr>
              <p14:xfrm>
                <a:off x="1910636" y="412936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9BD174-26C8-2042-49B1-31D8E09CFF8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01636" y="412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21EC95F-67BB-5490-E59B-266A57A70A9A}"/>
                    </a:ext>
                  </a:extLst>
                </p14:cNvPr>
                <p14:cNvContentPartPr/>
                <p14:nvPr/>
              </p14:nvContentPartPr>
              <p14:xfrm>
                <a:off x="1575476" y="412720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21EC95F-67BB-5490-E59B-266A57A70A9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66476" y="411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875329-6688-0E61-F042-A70A20379545}"/>
                    </a:ext>
                  </a:extLst>
                </p14:cNvPr>
                <p14:cNvContentPartPr/>
                <p14:nvPr/>
              </p14:nvContentPartPr>
              <p14:xfrm>
                <a:off x="761516" y="4085805"/>
                <a:ext cx="1651320" cy="54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875329-6688-0E61-F042-A70A203795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2516" y="4077165"/>
                  <a:ext cx="16689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38EB28-B66D-9BD6-F6B5-7100673FDCF9}"/>
                    </a:ext>
                  </a:extLst>
                </p14:cNvPr>
                <p14:cNvContentPartPr/>
                <p14:nvPr/>
              </p14:nvContentPartPr>
              <p14:xfrm>
                <a:off x="2682836" y="4158165"/>
                <a:ext cx="274680" cy="537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38EB28-B66D-9BD6-F6B5-7100673FDC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73836" y="4149525"/>
                  <a:ext cx="292320" cy="55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9C6CA2C-361E-F4A6-5374-7F39601E9D0D}"/>
              </a:ext>
            </a:extLst>
          </p:cNvPr>
          <p:cNvGrpSpPr/>
          <p:nvPr/>
        </p:nvGrpSpPr>
        <p:grpSpPr>
          <a:xfrm>
            <a:off x="3263156" y="3843165"/>
            <a:ext cx="4539600" cy="635040"/>
            <a:chOff x="3263156" y="3843165"/>
            <a:chExt cx="45396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A2E47B-7CFD-18E4-9E99-C682E7DAE55F}"/>
                    </a:ext>
                  </a:extLst>
                </p14:cNvPr>
                <p14:cNvContentPartPr/>
                <p14:nvPr/>
              </p14:nvContentPartPr>
              <p14:xfrm>
                <a:off x="3263156" y="4090845"/>
                <a:ext cx="1370880" cy="38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A2E47B-7CFD-18E4-9E99-C682E7DAE5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54516" y="4081845"/>
                  <a:ext cx="1388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C15969E-2805-9A90-971E-D6B2A398A96A}"/>
                    </a:ext>
                  </a:extLst>
                </p14:cNvPr>
                <p14:cNvContentPartPr/>
                <p14:nvPr/>
              </p14:nvContentPartPr>
              <p14:xfrm>
                <a:off x="4222196" y="426112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C15969E-2805-9A90-971E-D6B2A398A9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13196" y="425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17F808-DF80-532E-0A8D-138DFF8BD722}"/>
                    </a:ext>
                  </a:extLst>
                </p14:cNvPr>
                <p14:cNvContentPartPr/>
                <p14:nvPr/>
              </p14:nvContentPartPr>
              <p14:xfrm>
                <a:off x="3989996" y="4193085"/>
                <a:ext cx="37440" cy="3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17F808-DF80-532E-0A8D-138DFF8BD7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80996" y="4184445"/>
                  <a:ext cx="55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4ECDB12-4537-F730-D3B9-2D982CD44A85}"/>
                    </a:ext>
                  </a:extLst>
                </p14:cNvPr>
                <p14:cNvContentPartPr/>
                <p14:nvPr/>
              </p14:nvContentPartPr>
              <p14:xfrm>
                <a:off x="4893956" y="3956565"/>
                <a:ext cx="891000" cy="448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4ECDB12-4537-F730-D3B9-2D982CD44A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85316" y="3947565"/>
                  <a:ext cx="9086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BEC921E-E08E-1735-E9E1-D8C24A129DBA}"/>
                    </a:ext>
                  </a:extLst>
                </p14:cNvPr>
                <p14:cNvContentPartPr/>
                <p14:nvPr/>
              </p14:nvContentPartPr>
              <p14:xfrm>
                <a:off x="5411996" y="4116765"/>
                <a:ext cx="308520" cy="2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BEC921E-E08E-1735-E9E1-D8C24A129D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02996" y="4108125"/>
                  <a:ext cx="32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54B1FBA-4761-3CDD-5C92-65EA5C6163C0}"/>
                    </a:ext>
                  </a:extLst>
                </p14:cNvPr>
                <p14:cNvContentPartPr/>
                <p14:nvPr/>
              </p14:nvContentPartPr>
              <p14:xfrm>
                <a:off x="5174036" y="4045125"/>
                <a:ext cx="13608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54B1FBA-4761-3CDD-5C92-65EA5C6163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65036" y="4036125"/>
                  <a:ext cx="153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CA7664-CA8D-67C0-4E84-356610AC560A}"/>
                    </a:ext>
                  </a:extLst>
                </p14:cNvPr>
                <p14:cNvContentPartPr/>
                <p14:nvPr/>
              </p14:nvContentPartPr>
              <p14:xfrm>
                <a:off x="5996636" y="3843165"/>
                <a:ext cx="1806120" cy="51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CA7664-CA8D-67C0-4E84-356610AC560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87996" y="3834525"/>
                  <a:ext cx="18237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174EBBE-6E3E-448B-2F31-BB3B251756A5}"/>
                    </a:ext>
                  </a:extLst>
                </p14:cNvPr>
                <p14:cNvContentPartPr/>
                <p14:nvPr/>
              </p14:nvContentPartPr>
              <p14:xfrm>
                <a:off x="6786116" y="3915165"/>
                <a:ext cx="433440" cy="10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174EBBE-6E3E-448B-2F31-BB3B251756A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77116" y="3906525"/>
                  <a:ext cx="451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C173256-8E4A-9CCB-E8CD-FBB61234DB41}"/>
                  </a:ext>
                </a:extLst>
              </p14:cNvPr>
              <p14:cNvContentPartPr/>
              <p14:nvPr/>
            </p14:nvContentPartPr>
            <p14:xfrm>
              <a:off x="8150516" y="4017405"/>
              <a:ext cx="411840" cy="276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C173256-8E4A-9CCB-E8CD-FBB61234DB4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141876" y="4008405"/>
                <a:ext cx="429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AE3D7D-E28A-247C-1E2B-3BE008F93CFE}"/>
                  </a:ext>
                </a:extLst>
              </p14:cNvPr>
              <p14:cNvContentPartPr/>
              <p14:nvPr/>
            </p14:nvContentPartPr>
            <p14:xfrm>
              <a:off x="8808956" y="4025325"/>
              <a:ext cx="310320" cy="209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AE3D7D-E28A-247C-1E2B-3BE008F93CF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800316" y="4016325"/>
                <a:ext cx="3279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7DEA31B-72D3-718C-69DD-11A922343383}"/>
              </a:ext>
            </a:extLst>
          </p:cNvPr>
          <p:cNvGrpSpPr/>
          <p:nvPr/>
        </p:nvGrpSpPr>
        <p:grpSpPr>
          <a:xfrm>
            <a:off x="9322676" y="3588285"/>
            <a:ext cx="2211120" cy="805320"/>
            <a:chOff x="9322676" y="3588285"/>
            <a:chExt cx="221112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06C6DB-C8FF-491D-AFAD-4A975AEDDABB}"/>
                    </a:ext>
                  </a:extLst>
                </p14:cNvPr>
                <p14:cNvContentPartPr/>
                <p14:nvPr/>
              </p14:nvContentPartPr>
              <p14:xfrm>
                <a:off x="9322676" y="3991485"/>
                <a:ext cx="265320" cy="21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06C6DB-C8FF-491D-AFAD-4A975AEDDA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14036" y="3982845"/>
                  <a:ext cx="282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B6ED34-CF69-8361-6958-AB7906A9979F}"/>
                    </a:ext>
                  </a:extLst>
                </p14:cNvPr>
                <p14:cNvContentPartPr/>
                <p14:nvPr/>
              </p14:nvContentPartPr>
              <p14:xfrm>
                <a:off x="9551276" y="4196325"/>
                <a:ext cx="95040" cy="163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B6ED34-CF69-8361-6958-AB7906A997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42636" y="4187325"/>
                  <a:ext cx="11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E63573-F032-C657-C47D-7DE501DDF245}"/>
                    </a:ext>
                  </a:extLst>
                </p14:cNvPr>
                <p14:cNvContentPartPr/>
                <p14:nvPr/>
              </p14:nvContentPartPr>
              <p14:xfrm>
                <a:off x="9423836" y="4266885"/>
                <a:ext cx="243360" cy="70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E63573-F032-C657-C47D-7DE501DDF2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15196" y="4257885"/>
                  <a:ext cx="261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589CA8-A504-96AC-2253-9E54D4BFBC77}"/>
                    </a:ext>
                  </a:extLst>
                </p14:cNvPr>
                <p14:cNvContentPartPr/>
                <p14:nvPr/>
              </p14:nvContentPartPr>
              <p14:xfrm>
                <a:off x="9717236" y="4188765"/>
                <a:ext cx="130680" cy="20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589CA8-A504-96AC-2253-9E54D4BFBC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08596" y="4179765"/>
                  <a:ext cx="148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A1020B-3C47-0005-2E6C-BDB4E5E8AD5F}"/>
                    </a:ext>
                  </a:extLst>
                </p14:cNvPr>
                <p14:cNvContentPartPr/>
                <p14:nvPr/>
              </p14:nvContentPartPr>
              <p14:xfrm>
                <a:off x="10063916" y="4059525"/>
                <a:ext cx="216720" cy="1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A1020B-3C47-0005-2E6C-BDB4E5E8AD5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54916" y="4050525"/>
                  <a:ext cx="234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5E81724-1028-1C57-0671-10B7526B5F57}"/>
                    </a:ext>
                  </a:extLst>
                </p14:cNvPr>
                <p14:cNvContentPartPr/>
                <p14:nvPr/>
              </p14:nvContentPartPr>
              <p14:xfrm>
                <a:off x="10053476" y="4095165"/>
                <a:ext cx="242280" cy="6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5E81724-1028-1C57-0671-10B7526B5F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44836" y="4086165"/>
                  <a:ext cx="259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551124A-339F-BC01-7A44-543B148E3945}"/>
                    </a:ext>
                  </a:extLst>
                </p14:cNvPr>
                <p14:cNvContentPartPr/>
                <p14:nvPr/>
              </p14:nvContentPartPr>
              <p14:xfrm>
                <a:off x="10455596" y="3612765"/>
                <a:ext cx="873720" cy="68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551124A-339F-BC01-7A44-543B148E39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46596" y="3604125"/>
                  <a:ext cx="89136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626B71-43AE-D02C-B89F-3995B7619331}"/>
                    </a:ext>
                  </a:extLst>
                </p14:cNvPr>
                <p14:cNvContentPartPr/>
                <p14:nvPr/>
              </p14:nvContentPartPr>
              <p14:xfrm>
                <a:off x="10814876" y="3767925"/>
                <a:ext cx="170640" cy="23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626B71-43AE-D02C-B89F-3995B761933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05876" y="3759285"/>
                  <a:ext cx="188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FD5DF10-7BAB-5CAA-4FA7-E63B2897D72D}"/>
                    </a:ext>
                  </a:extLst>
                </p14:cNvPr>
                <p14:cNvContentPartPr/>
                <p14:nvPr/>
              </p14:nvContentPartPr>
              <p14:xfrm>
                <a:off x="11051036" y="3805725"/>
                <a:ext cx="47160" cy="17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FD5DF10-7BAB-5CAA-4FA7-E63B2897D72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42396" y="3796725"/>
                  <a:ext cx="64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225552-15DE-DEA8-9BF5-0E9F5BE9DEEE}"/>
                    </a:ext>
                  </a:extLst>
                </p14:cNvPr>
                <p14:cNvContentPartPr/>
                <p14:nvPr/>
              </p14:nvContentPartPr>
              <p14:xfrm>
                <a:off x="11098556" y="3803565"/>
                <a:ext cx="109080" cy="177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225552-15DE-DEA8-9BF5-0E9F5BE9DEE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89916" y="3794565"/>
                  <a:ext cx="126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6BC1C0-B5B5-8444-E409-3FEAB8A7FCCD}"/>
                    </a:ext>
                  </a:extLst>
                </p14:cNvPr>
                <p14:cNvContentPartPr/>
                <p14:nvPr/>
              </p14:nvContentPartPr>
              <p14:xfrm>
                <a:off x="11310236" y="3769365"/>
                <a:ext cx="3996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6BC1C0-B5B5-8444-E409-3FEAB8A7FCC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01236" y="3760725"/>
                  <a:ext cx="57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7C6F446-C21B-FD7C-1EF8-5988FD93F081}"/>
                    </a:ext>
                  </a:extLst>
                </p14:cNvPr>
                <p14:cNvContentPartPr/>
                <p14:nvPr/>
              </p14:nvContentPartPr>
              <p14:xfrm>
                <a:off x="11213036" y="3741645"/>
                <a:ext cx="201960" cy="51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7C6F446-C21B-FD7C-1EF8-5988FD93F08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04036" y="3732645"/>
                  <a:ext cx="219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A544FE-7BAC-ABCB-C746-084CC1A84F48}"/>
                    </a:ext>
                  </a:extLst>
                </p14:cNvPr>
                <p14:cNvContentPartPr/>
                <p14:nvPr/>
              </p14:nvContentPartPr>
              <p14:xfrm>
                <a:off x="10798676" y="4048725"/>
                <a:ext cx="658080" cy="78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A544FE-7BAC-ABCB-C746-084CC1A84F4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90036" y="4039725"/>
                  <a:ext cx="67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5D8F65-761A-EDD5-3E64-95E01FF9A749}"/>
                    </a:ext>
                  </a:extLst>
                </p14:cNvPr>
                <p14:cNvContentPartPr/>
                <p14:nvPr/>
              </p14:nvContentPartPr>
              <p14:xfrm>
                <a:off x="10998836" y="4192725"/>
                <a:ext cx="317880" cy="155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5D8F65-761A-EDD5-3E64-95E01FF9A7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90196" y="4183725"/>
                  <a:ext cx="335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085455-BC02-9E6C-4ED0-6FABDCCFBA48}"/>
                    </a:ext>
                  </a:extLst>
                </p14:cNvPr>
                <p14:cNvContentPartPr/>
                <p14:nvPr/>
              </p14:nvContentPartPr>
              <p14:xfrm>
                <a:off x="11246516" y="3588285"/>
                <a:ext cx="287280" cy="9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085455-BC02-9E6C-4ED0-6FABDCCFBA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37516" y="3579645"/>
                  <a:ext cx="3049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E22148E-98D9-934D-5688-B1C9EA751911}"/>
              </a:ext>
            </a:extLst>
          </p:cNvPr>
          <p:cNvGrpSpPr/>
          <p:nvPr/>
        </p:nvGrpSpPr>
        <p:grpSpPr>
          <a:xfrm>
            <a:off x="765116" y="5071485"/>
            <a:ext cx="1992600" cy="381240"/>
            <a:chOff x="765116" y="5071485"/>
            <a:chExt cx="19926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FF40B0-A3B9-B414-8513-B1C5D5EE4CDF}"/>
                    </a:ext>
                  </a:extLst>
                </p14:cNvPr>
                <p14:cNvContentPartPr/>
                <p14:nvPr/>
              </p14:nvContentPartPr>
              <p14:xfrm>
                <a:off x="765116" y="5134485"/>
                <a:ext cx="528840" cy="242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FF40B0-A3B9-B414-8513-B1C5D5EE4C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6116" y="5125845"/>
                  <a:ext cx="546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92C5CF-44C1-046E-3586-113FF608B472}"/>
                    </a:ext>
                  </a:extLst>
                </p14:cNvPr>
                <p14:cNvContentPartPr/>
                <p14:nvPr/>
              </p14:nvContentPartPr>
              <p14:xfrm>
                <a:off x="1565396" y="5071485"/>
                <a:ext cx="428040" cy="38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92C5CF-44C1-046E-3586-113FF608B4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56396" y="5062845"/>
                  <a:ext cx="445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B96494-9BD8-0197-52E9-87617BB226DA}"/>
                    </a:ext>
                  </a:extLst>
                </p14:cNvPr>
                <p14:cNvContentPartPr/>
                <p14:nvPr/>
              </p14:nvContentPartPr>
              <p14:xfrm>
                <a:off x="2077316" y="5289285"/>
                <a:ext cx="180720" cy="11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B96494-9BD8-0197-52E9-87617BB226D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68676" y="5280645"/>
                  <a:ext cx="19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1822CB-332D-284E-BA34-9A603F3E2E6F}"/>
                    </a:ext>
                  </a:extLst>
                </p14:cNvPr>
                <p14:cNvContentPartPr/>
                <p14:nvPr/>
              </p14:nvContentPartPr>
              <p14:xfrm>
                <a:off x="2451716" y="5075085"/>
                <a:ext cx="306000" cy="211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1822CB-332D-284E-BA34-9A603F3E2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443076" y="5066085"/>
                  <a:ext cx="3236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496EB92-D879-4337-E0D5-64B315AB40F6}"/>
              </a:ext>
            </a:extLst>
          </p:cNvPr>
          <p:cNvGrpSpPr/>
          <p:nvPr/>
        </p:nvGrpSpPr>
        <p:grpSpPr>
          <a:xfrm>
            <a:off x="2864636" y="4881765"/>
            <a:ext cx="981000" cy="680760"/>
            <a:chOff x="2864636" y="4881765"/>
            <a:chExt cx="98100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8EDEDC-4C1C-99B6-871E-A680C61B9183}"/>
                    </a:ext>
                  </a:extLst>
                </p14:cNvPr>
                <p14:cNvContentPartPr/>
                <p14:nvPr/>
              </p14:nvContentPartPr>
              <p14:xfrm>
                <a:off x="3077036" y="4881765"/>
                <a:ext cx="51840" cy="21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8EDEDC-4C1C-99B6-871E-A680C61B91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68396" y="4872765"/>
                  <a:ext cx="6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695880-C25A-BD23-0744-0B8B5D16BC9F}"/>
                    </a:ext>
                  </a:extLst>
                </p14:cNvPr>
                <p14:cNvContentPartPr/>
                <p14:nvPr/>
              </p14:nvContentPartPr>
              <p14:xfrm>
                <a:off x="2864636" y="5113605"/>
                <a:ext cx="625680" cy="58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695880-C25A-BD23-0744-0B8B5D16BC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55996" y="5104965"/>
                  <a:ext cx="64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EEE4E3-D451-AA16-3C82-6E57263FDBF0}"/>
                    </a:ext>
                  </a:extLst>
                </p14:cNvPr>
                <p14:cNvContentPartPr/>
                <p14:nvPr/>
              </p14:nvContentPartPr>
              <p14:xfrm>
                <a:off x="2946716" y="5333565"/>
                <a:ext cx="239400" cy="173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EEE4E3-D451-AA16-3C82-6E57263FDB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37716" y="5324565"/>
                  <a:ext cx="257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9B0D96-5D18-A272-93C7-35F97420BFA7}"/>
                    </a:ext>
                  </a:extLst>
                </p14:cNvPr>
                <p14:cNvContentPartPr/>
                <p14:nvPr/>
              </p14:nvContentPartPr>
              <p14:xfrm>
                <a:off x="3241196" y="5266245"/>
                <a:ext cx="214920" cy="248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9B0D96-5D18-A272-93C7-35F97420BFA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32556" y="5257245"/>
                  <a:ext cx="232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8E9913-4C6D-5774-B024-7D45ABB33515}"/>
                    </a:ext>
                  </a:extLst>
                </p14:cNvPr>
                <p14:cNvContentPartPr/>
                <p14:nvPr/>
              </p14:nvContentPartPr>
              <p14:xfrm>
                <a:off x="3398516" y="5301525"/>
                <a:ext cx="358200" cy="26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8E9913-4C6D-5774-B024-7D45ABB3351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9876" y="5292885"/>
                  <a:ext cx="375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773E73-C2BC-B119-5662-F3D9AEC41219}"/>
                    </a:ext>
                  </a:extLst>
                </p14:cNvPr>
                <p14:cNvContentPartPr/>
                <p14:nvPr/>
              </p14:nvContentPartPr>
              <p14:xfrm>
                <a:off x="3620636" y="5415285"/>
                <a:ext cx="200520" cy="10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773E73-C2BC-B119-5662-F3D9AEC412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11636" y="5406645"/>
                  <a:ext cx="218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8CFB1B-C5FC-D5EC-CB95-41FD04ECEB1C}"/>
                    </a:ext>
                  </a:extLst>
                </p14:cNvPr>
                <p14:cNvContentPartPr/>
                <p14:nvPr/>
              </p14:nvContentPartPr>
              <p14:xfrm>
                <a:off x="3476636" y="5092365"/>
                <a:ext cx="369000" cy="46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8CFB1B-C5FC-D5EC-CB95-41FD04ECEB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67996" y="5083365"/>
                  <a:ext cx="3866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7EE79A2-B4FF-4E03-9921-B7E337AA20C9}"/>
              </a:ext>
            </a:extLst>
          </p:cNvPr>
          <p:cNvGrpSpPr/>
          <p:nvPr/>
        </p:nvGrpSpPr>
        <p:grpSpPr>
          <a:xfrm>
            <a:off x="4195916" y="4751805"/>
            <a:ext cx="954000" cy="806400"/>
            <a:chOff x="4195916" y="4751805"/>
            <a:chExt cx="95400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D6BEA25-C91C-D152-4A0C-E30D6BBC1394}"/>
                    </a:ext>
                  </a:extLst>
                </p14:cNvPr>
                <p14:cNvContentPartPr/>
                <p14:nvPr/>
              </p14:nvContentPartPr>
              <p14:xfrm>
                <a:off x="4195916" y="5043765"/>
                <a:ext cx="166320" cy="37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D6BEA25-C91C-D152-4A0C-E30D6BBC139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87276" y="5034765"/>
                  <a:ext cx="183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6DFE8B-4995-0C94-D520-002A964378FD}"/>
                    </a:ext>
                  </a:extLst>
                </p14:cNvPr>
                <p14:cNvContentPartPr/>
                <p14:nvPr/>
              </p14:nvContentPartPr>
              <p14:xfrm>
                <a:off x="4200956" y="5125485"/>
                <a:ext cx="209880" cy="43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6DFE8B-4995-0C94-D520-002A964378F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92316" y="5116485"/>
                  <a:ext cx="227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363F18-EF1B-DEEF-7D87-84590C7E4574}"/>
                    </a:ext>
                  </a:extLst>
                </p14:cNvPr>
                <p14:cNvContentPartPr/>
                <p14:nvPr/>
              </p14:nvContentPartPr>
              <p14:xfrm>
                <a:off x="4856156" y="4751805"/>
                <a:ext cx="20160" cy="279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363F18-EF1B-DEEF-7D87-84590C7E457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47156" y="4742805"/>
                  <a:ext cx="37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EEC1DE-B78F-0F1B-634F-D246ECFBFD13}"/>
                    </a:ext>
                  </a:extLst>
                </p14:cNvPr>
                <p14:cNvContentPartPr/>
                <p14:nvPr/>
              </p14:nvContentPartPr>
              <p14:xfrm>
                <a:off x="4528916" y="4994445"/>
                <a:ext cx="574560" cy="12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EEC1DE-B78F-0F1B-634F-D246ECFBFD1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20276" y="4985805"/>
                  <a:ext cx="592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973F2A-5BE3-1584-D466-00C5862EF6D1}"/>
                    </a:ext>
                  </a:extLst>
                </p14:cNvPr>
                <p14:cNvContentPartPr/>
                <p14:nvPr/>
              </p14:nvContentPartPr>
              <p14:xfrm>
                <a:off x="4542596" y="5179845"/>
                <a:ext cx="559080" cy="37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973F2A-5BE3-1584-D466-00C5862EF6D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33956" y="5170845"/>
                  <a:ext cx="576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9D8A0C-7036-0E17-B794-9BC8BE2B143F}"/>
                    </a:ext>
                  </a:extLst>
                </p14:cNvPr>
                <p14:cNvContentPartPr/>
                <p14:nvPr/>
              </p14:nvContentPartPr>
              <p14:xfrm>
                <a:off x="4890356" y="5332125"/>
                <a:ext cx="259560" cy="162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9D8A0C-7036-0E17-B794-9BC8BE2B14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1356" y="5323125"/>
                  <a:ext cx="2772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38C1EF-5A44-1852-860E-8074D00B9106}"/>
              </a:ext>
            </a:extLst>
          </p:cNvPr>
          <p:cNvGrpSpPr/>
          <p:nvPr/>
        </p:nvGrpSpPr>
        <p:grpSpPr>
          <a:xfrm>
            <a:off x="6029396" y="4699605"/>
            <a:ext cx="2858040" cy="804240"/>
            <a:chOff x="6029396" y="4699605"/>
            <a:chExt cx="28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6F2D1D4-E225-7597-707D-4E03DED63304}"/>
                    </a:ext>
                  </a:extLst>
                </p14:cNvPr>
                <p14:cNvContentPartPr/>
                <p14:nvPr/>
              </p14:nvContentPartPr>
              <p14:xfrm>
                <a:off x="6029396" y="4828845"/>
                <a:ext cx="651240" cy="320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6F2D1D4-E225-7597-707D-4E03DED633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20756" y="4820205"/>
                  <a:ext cx="668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324AB9D-8E33-4C99-C309-73556521E1EB}"/>
                    </a:ext>
                  </a:extLst>
                </p14:cNvPr>
                <p14:cNvContentPartPr/>
                <p14:nvPr/>
              </p14:nvContentPartPr>
              <p14:xfrm>
                <a:off x="7029116" y="5017125"/>
                <a:ext cx="326880" cy="245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324AB9D-8E33-4C99-C309-73556521E1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20116" y="5008125"/>
                  <a:ext cx="344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E1876A-6F1B-758D-FC56-F3C76B435F66}"/>
                    </a:ext>
                  </a:extLst>
                </p14:cNvPr>
                <p14:cNvContentPartPr/>
                <p14:nvPr/>
              </p14:nvContentPartPr>
              <p14:xfrm>
                <a:off x="7435196" y="5223405"/>
                <a:ext cx="85680" cy="122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E1876A-6F1B-758D-FC56-F3C76B435F6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26556" y="5214405"/>
                  <a:ext cx="103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500277C-18CF-C809-126E-B7B11270915A}"/>
                    </a:ext>
                  </a:extLst>
                </p14:cNvPr>
                <p14:cNvContentPartPr/>
                <p14:nvPr/>
              </p14:nvContentPartPr>
              <p14:xfrm>
                <a:off x="7479476" y="5141325"/>
                <a:ext cx="57600" cy="3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500277C-18CF-C809-126E-B7B1127091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70836" y="5132325"/>
                  <a:ext cx="75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5C17645-9435-0994-EBE6-53878C90692F}"/>
                    </a:ext>
                  </a:extLst>
                </p14:cNvPr>
                <p14:cNvContentPartPr/>
                <p14:nvPr/>
              </p14:nvContentPartPr>
              <p14:xfrm>
                <a:off x="7735436" y="4958085"/>
                <a:ext cx="259560" cy="119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5C17645-9435-0994-EBE6-53878C9069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26796" y="4949085"/>
                  <a:ext cx="27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9BA74E9-4BE0-334D-7ABF-DF319CC06169}"/>
                    </a:ext>
                  </a:extLst>
                </p14:cNvPr>
                <p14:cNvContentPartPr/>
                <p14:nvPr/>
              </p14:nvContentPartPr>
              <p14:xfrm>
                <a:off x="8483876" y="4699605"/>
                <a:ext cx="10440" cy="17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9BA74E9-4BE0-334D-7ABF-DF319CC0616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74876" y="4690605"/>
                  <a:ext cx="28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1B19015-882E-C72D-2E10-CAFB16FA8454}"/>
                    </a:ext>
                  </a:extLst>
                </p14:cNvPr>
                <p14:cNvContentPartPr/>
                <p14:nvPr/>
              </p14:nvContentPartPr>
              <p14:xfrm>
                <a:off x="8183276" y="4916325"/>
                <a:ext cx="681120" cy="78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1B19015-882E-C72D-2E10-CAFB16FA845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74636" y="4907325"/>
                  <a:ext cx="698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202EA0F-BCF0-8725-E967-EA6064B63FB1}"/>
                    </a:ext>
                  </a:extLst>
                </p14:cNvPr>
                <p14:cNvContentPartPr/>
                <p14:nvPr/>
              </p14:nvContentPartPr>
              <p14:xfrm>
                <a:off x="8139716" y="5048445"/>
                <a:ext cx="747720" cy="45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202EA0F-BCF0-8725-E967-EA6064B63F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31076" y="5039445"/>
                  <a:ext cx="7653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A280322-9AA6-868F-DF09-2526F6850FB6}"/>
                    </a:ext>
                  </a:extLst>
                </p14:cNvPr>
                <p14:cNvContentPartPr/>
                <p14:nvPr/>
              </p14:nvContentPartPr>
              <p14:xfrm>
                <a:off x="8405396" y="5138445"/>
                <a:ext cx="429840" cy="328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A280322-9AA6-868F-DF09-2526F6850FB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96396" y="5129805"/>
                  <a:ext cx="44748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B21435A-EE30-BEB6-9A45-C8B09BFCABFE}"/>
              </a:ext>
            </a:extLst>
          </p:cNvPr>
          <p:cNvGrpSpPr/>
          <p:nvPr/>
        </p:nvGrpSpPr>
        <p:grpSpPr>
          <a:xfrm>
            <a:off x="3989996" y="5982285"/>
            <a:ext cx="2169000" cy="429840"/>
            <a:chOff x="3989996" y="5982285"/>
            <a:chExt cx="21690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0D06FE-4063-EF09-9E86-43D7DC77F899}"/>
                    </a:ext>
                  </a:extLst>
                </p14:cNvPr>
                <p14:cNvContentPartPr/>
                <p14:nvPr/>
              </p14:nvContentPartPr>
              <p14:xfrm>
                <a:off x="3989996" y="6077325"/>
                <a:ext cx="385560" cy="26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0D06FE-4063-EF09-9E86-43D7DC77F8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80996" y="6068325"/>
                  <a:ext cx="40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F4E6A51-E9FE-0567-B673-F8661CD3B760}"/>
                    </a:ext>
                  </a:extLst>
                </p14:cNvPr>
                <p14:cNvContentPartPr/>
                <p14:nvPr/>
              </p14:nvContentPartPr>
              <p14:xfrm>
                <a:off x="4428836" y="6279645"/>
                <a:ext cx="228600" cy="132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F4E6A51-E9FE-0567-B673-F8661CD3B7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419836" y="6270645"/>
                  <a:ext cx="246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108443-7F3D-2965-3CC7-EC71A0FCABE5}"/>
                    </a:ext>
                  </a:extLst>
                </p14:cNvPr>
                <p14:cNvContentPartPr/>
                <p14:nvPr/>
              </p14:nvContentPartPr>
              <p14:xfrm>
                <a:off x="4920956" y="6028725"/>
                <a:ext cx="225360" cy="27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108443-7F3D-2965-3CC7-EC71A0FCAB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12316" y="6019725"/>
                  <a:ext cx="243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29F9DE8-B84C-10AD-0BEB-C432B3B065B6}"/>
                    </a:ext>
                  </a:extLst>
                </p14:cNvPr>
                <p14:cNvContentPartPr/>
                <p14:nvPr/>
              </p14:nvContentPartPr>
              <p14:xfrm>
                <a:off x="5163596" y="6028005"/>
                <a:ext cx="232200" cy="352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29F9DE8-B84C-10AD-0BEB-C432B3B065B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54956" y="6019005"/>
                  <a:ext cx="2498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6CF6601-2983-E69B-89E1-859FF0197082}"/>
                    </a:ext>
                  </a:extLst>
                </p14:cNvPr>
                <p14:cNvContentPartPr/>
                <p14:nvPr/>
              </p14:nvContentPartPr>
              <p14:xfrm>
                <a:off x="5559236" y="5982285"/>
                <a:ext cx="403200" cy="32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6CF6601-2983-E69B-89E1-859FF019708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50236" y="5973645"/>
                  <a:ext cx="4208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48C58E1-1B10-54A1-99D5-E8FD7D37E737}"/>
                    </a:ext>
                  </a:extLst>
                </p14:cNvPr>
                <p14:cNvContentPartPr/>
                <p14:nvPr/>
              </p14:nvContentPartPr>
              <p14:xfrm>
                <a:off x="6070076" y="6252645"/>
                <a:ext cx="88920" cy="154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48C58E1-1B10-54A1-99D5-E8FD7D37E73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61436" y="6244005"/>
                  <a:ext cx="10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1F8619-DB11-480B-4968-5384651200BC}"/>
                    </a:ext>
                  </a:extLst>
                </p14:cNvPr>
                <p14:cNvContentPartPr/>
                <p14:nvPr/>
              </p14:nvContentPartPr>
              <p14:xfrm>
                <a:off x="6088796" y="6157605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1F8619-DB11-480B-4968-5384651200B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79796" y="614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9A53522-A432-F759-4E7B-A8B0A4C84C63}"/>
                    </a:ext>
                  </a:extLst>
                </p14:cNvPr>
                <p14:cNvContentPartPr/>
                <p14:nvPr/>
              </p14:nvContentPartPr>
              <p14:xfrm>
                <a:off x="6043436" y="6123765"/>
                <a:ext cx="66240" cy="27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9A53522-A432-F759-4E7B-A8B0A4C84C6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34436" y="6114765"/>
                  <a:ext cx="8388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259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609CA99-B5A5-148E-6BFB-A3FFB9E47A79}"/>
              </a:ext>
            </a:extLst>
          </p:cNvPr>
          <p:cNvGrpSpPr/>
          <p:nvPr/>
        </p:nvGrpSpPr>
        <p:grpSpPr>
          <a:xfrm>
            <a:off x="590797" y="212707"/>
            <a:ext cx="3148230" cy="911418"/>
            <a:chOff x="4005116" y="1143885"/>
            <a:chExt cx="406008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5B2FA1-76A1-B6FB-3C8D-DF951D88F4CB}"/>
                    </a:ext>
                  </a:extLst>
                </p14:cNvPr>
                <p14:cNvContentPartPr/>
                <p14:nvPr/>
              </p14:nvContentPartPr>
              <p14:xfrm>
                <a:off x="4005116" y="1490565"/>
                <a:ext cx="223200" cy="32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5B2FA1-76A1-B6FB-3C8D-DF951D88F4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93515" y="1478964"/>
                  <a:ext cx="245938" cy="347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EDC83C-A606-9A30-CA4B-B02C78769EB6}"/>
                    </a:ext>
                  </a:extLst>
                </p14:cNvPr>
                <p14:cNvContentPartPr/>
                <p14:nvPr/>
              </p14:nvContentPartPr>
              <p14:xfrm>
                <a:off x="4319036" y="1756245"/>
                <a:ext cx="221040" cy="104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EDC83C-A606-9A30-CA4B-B02C78769E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07891" y="1744645"/>
                  <a:ext cx="243794" cy="127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27EB9D-1316-1336-1105-5C942CBCBE7B}"/>
                    </a:ext>
                  </a:extLst>
                </p14:cNvPr>
                <p14:cNvContentPartPr/>
                <p14:nvPr/>
              </p14:nvContentPartPr>
              <p14:xfrm>
                <a:off x="4774796" y="1578765"/>
                <a:ext cx="218520" cy="2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27EB9D-1316-1336-1105-5C942CBCBE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63661" y="1567165"/>
                  <a:ext cx="241254" cy="4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B0735F-25A3-45C7-3DD1-9494BF3F23EE}"/>
                    </a:ext>
                  </a:extLst>
                </p14:cNvPr>
                <p14:cNvContentPartPr/>
                <p14:nvPr/>
              </p14:nvContentPartPr>
              <p14:xfrm>
                <a:off x="4803236" y="1642845"/>
                <a:ext cx="244440" cy="3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B0735F-25A3-45C7-3DD1-9494BF3F23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91640" y="1631256"/>
                  <a:ext cx="267168" cy="5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5EFB15-72DD-7415-52F2-05C040BE6CEC}"/>
                    </a:ext>
                  </a:extLst>
                </p14:cNvPr>
                <p14:cNvContentPartPr/>
                <p14:nvPr/>
              </p14:nvContentPartPr>
              <p14:xfrm>
                <a:off x="5302196" y="1323885"/>
                <a:ext cx="329400" cy="23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5EFB15-72DD-7415-52F2-05C040BE6C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91061" y="1312269"/>
                  <a:ext cx="352133" cy="262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61AA68-EFD7-C616-1A0F-36E7A7C6E4C7}"/>
                    </a:ext>
                  </a:extLst>
                </p14:cNvPr>
                <p14:cNvContentPartPr/>
                <p14:nvPr/>
              </p14:nvContentPartPr>
              <p14:xfrm>
                <a:off x="5754356" y="1468965"/>
                <a:ext cx="54720" cy="8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61AA68-EFD7-C616-1A0F-36E7A7C6E4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42763" y="1457326"/>
                  <a:ext cx="77443" cy="111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467DB0-A746-AE8D-4A92-5A26C45615B9}"/>
                    </a:ext>
                  </a:extLst>
                </p14:cNvPr>
                <p14:cNvContentPartPr/>
                <p14:nvPr/>
              </p14:nvContentPartPr>
              <p14:xfrm>
                <a:off x="5808716" y="141964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467DB0-A746-AE8D-4A92-5A26C45615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99716" y="141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8B2819-62FC-43E8-FA75-D624030F87C0}"/>
                    </a:ext>
                  </a:extLst>
                </p14:cNvPr>
                <p14:cNvContentPartPr/>
                <p14:nvPr/>
              </p14:nvContentPartPr>
              <p14:xfrm>
                <a:off x="5925356" y="1228125"/>
                <a:ext cx="264960" cy="29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8B2819-62FC-43E8-FA75-D624030F87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13755" y="1216974"/>
                  <a:ext cx="287697" cy="316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396395-9592-0B12-B640-C4DCC859E0DA}"/>
                    </a:ext>
                  </a:extLst>
                </p14:cNvPr>
                <p14:cNvContentPartPr/>
                <p14:nvPr/>
              </p14:nvContentPartPr>
              <p14:xfrm>
                <a:off x="6236756" y="1466085"/>
                <a:ext cx="213840" cy="12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396395-9592-0B12-B640-C4DCC859E0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5159" y="1454500"/>
                  <a:ext cx="236569" cy="150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E77640-CC9D-7941-D823-6ED3DE92A8B2}"/>
                    </a:ext>
                  </a:extLst>
                </p14:cNvPr>
                <p14:cNvContentPartPr/>
                <p14:nvPr/>
              </p14:nvContentPartPr>
              <p14:xfrm>
                <a:off x="6696116" y="1237485"/>
                <a:ext cx="10440" cy="22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E77640-CC9D-7941-D823-6ED3DE92A8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4768" y="1225890"/>
                  <a:ext cx="32682" cy="249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309DD4-EA94-CD27-A894-AE0F4E0B5DD7}"/>
                    </a:ext>
                  </a:extLst>
                </p14:cNvPr>
                <p14:cNvContentPartPr/>
                <p14:nvPr/>
              </p14:nvContentPartPr>
              <p14:xfrm>
                <a:off x="6621956" y="1360965"/>
                <a:ext cx="217440" cy="2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309DD4-EA94-CD27-A894-AE0F4E0B5D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10805" y="1349265"/>
                  <a:ext cx="240206" cy="46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931CD6-8CAC-CD85-6843-4861EA5F735E}"/>
                    </a:ext>
                  </a:extLst>
                </p14:cNvPr>
                <p14:cNvContentPartPr/>
                <p14:nvPr/>
              </p14:nvContentPartPr>
              <p14:xfrm>
                <a:off x="6912116" y="1180245"/>
                <a:ext cx="360000" cy="34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931CD6-8CAC-CD85-6843-4861EA5F73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00982" y="1168646"/>
                  <a:ext cx="382732" cy="369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266B75-5BE2-8E82-820C-702165A0BB47}"/>
                    </a:ext>
                  </a:extLst>
                </p14:cNvPr>
                <p14:cNvContentPartPr/>
                <p14:nvPr/>
              </p14:nvContentPartPr>
              <p14:xfrm>
                <a:off x="7391636" y="1405605"/>
                <a:ext cx="171720" cy="12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266B75-5BE2-8E82-820C-702165A0BB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80033" y="1394019"/>
                  <a:ext cx="194461" cy="14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1D1E2C-A838-FAE5-844F-E688AB1418F2}"/>
                    </a:ext>
                  </a:extLst>
                </p14:cNvPr>
                <p14:cNvContentPartPr/>
                <p14:nvPr/>
              </p14:nvContentPartPr>
              <p14:xfrm>
                <a:off x="7690436" y="1143885"/>
                <a:ext cx="65520" cy="31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1D1E2C-A838-FAE5-844F-E688AB141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78819" y="1132276"/>
                  <a:ext cx="88289" cy="339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B2DBE7-F345-0A21-91CA-4DE66E72BECB}"/>
                    </a:ext>
                  </a:extLst>
                </p14:cNvPr>
                <p14:cNvContentPartPr/>
                <p14:nvPr/>
              </p14:nvContentPartPr>
              <p14:xfrm>
                <a:off x="7674596" y="1191045"/>
                <a:ext cx="231840" cy="28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B2DBE7-F345-0A21-91CA-4DE66E72BE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3468" y="1179438"/>
                  <a:ext cx="254560" cy="306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40BD60-68C0-C874-FB0D-DD30E23C73C4}"/>
                    </a:ext>
                  </a:extLst>
                </p14:cNvPr>
                <p14:cNvContentPartPr/>
                <p14:nvPr/>
              </p14:nvContentPartPr>
              <p14:xfrm>
                <a:off x="8012636" y="1421805"/>
                <a:ext cx="52560" cy="10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40BD60-68C0-C874-FB0D-DD30E23C73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01008" y="1410201"/>
                  <a:ext cx="75352" cy="131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13C1AE-7C86-2D55-0FEB-50476DB629B0}"/>
                    </a:ext>
                  </a:extLst>
                </p14:cNvPr>
                <p14:cNvContentPartPr/>
                <p14:nvPr/>
              </p14:nvContentPartPr>
              <p14:xfrm>
                <a:off x="8056196" y="129832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13C1AE-7C86-2D55-0FEB-50476DB629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47556" y="128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B018E4-1921-F5AF-C61B-4485D073C6CD}"/>
                    </a:ext>
                  </a:extLst>
                </p14:cNvPr>
                <p14:cNvContentPartPr/>
                <p14:nvPr/>
              </p14:nvContentPartPr>
              <p14:xfrm>
                <a:off x="5283476" y="1684245"/>
                <a:ext cx="2774520" cy="10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B018E4-1921-F5AF-C61B-4485D073C6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71871" y="1673126"/>
                  <a:ext cx="2797266" cy="132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FCE00E-2326-E859-30C4-04BEBF534C94}"/>
                    </a:ext>
                  </a:extLst>
                </p14:cNvPr>
                <p14:cNvContentPartPr/>
                <p14:nvPr/>
              </p14:nvContentPartPr>
              <p14:xfrm>
                <a:off x="5766596" y="1932645"/>
                <a:ext cx="458280" cy="26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FCE00E-2326-E859-30C4-04BEBF534C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55000" y="1921049"/>
                  <a:ext cx="481008" cy="284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0039D6-ED8B-B778-8ADE-60EC3798111F}"/>
                    </a:ext>
                  </a:extLst>
                </p14:cNvPr>
                <p14:cNvContentPartPr/>
                <p14:nvPr/>
              </p14:nvContentPartPr>
              <p14:xfrm>
                <a:off x="6296876" y="2177805"/>
                <a:ext cx="3384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0039D6-ED8B-B778-8ADE-60EC379811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85751" y="2166208"/>
                  <a:ext cx="56555" cy="164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F1E16A-B7F5-757A-D40A-47BDB7FAA352}"/>
                    </a:ext>
                  </a:extLst>
                </p14:cNvPr>
                <p14:cNvContentPartPr/>
                <p14:nvPr/>
              </p14:nvContentPartPr>
              <p14:xfrm>
                <a:off x="6349796" y="205288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F1E16A-B7F5-757A-D40A-47BDB7FAA3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1156" y="204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299C84-25B3-C900-CFDE-BAF96565D2A3}"/>
                    </a:ext>
                  </a:extLst>
                </p14:cNvPr>
                <p14:cNvContentPartPr/>
                <p14:nvPr/>
              </p14:nvContentPartPr>
              <p14:xfrm>
                <a:off x="6675236" y="1929405"/>
                <a:ext cx="36360" cy="25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299C84-25B3-C900-CFDE-BAF96565D2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63730" y="1918266"/>
                  <a:ext cx="58912" cy="282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1C4CBD-A031-E11F-8829-44623E7F51E0}"/>
                    </a:ext>
                  </a:extLst>
                </p14:cNvPr>
                <p14:cNvContentPartPr/>
                <p14:nvPr/>
              </p14:nvContentPartPr>
              <p14:xfrm>
                <a:off x="6601796" y="2043165"/>
                <a:ext cx="24192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1C4CBD-A031-E11F-8829-44623E7F51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0188" y="2031665"/>
                  <a:ext cx="264673" cy="47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4131C7-A56E-2D26-5CE5-9CD2852FA482}"/>
                    </a:ext>
                  </a:extLst>
                </p14:cNvPr>
                <p14:cNvContentPartPr/>
                <p14:nvPr/>
              </p14:nvContentPartPr>
              <p14:xfrm>
                <a:off x="6872876" y="1881165"/>
                <a:ext cx="343800" cy="28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4131C7-A56E-2D26-5CE5-9CD2852FA4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61741" y="1869550"/>
                  <a:ext cx="366534" cy="30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C1FC83-C103-E552-B7E2-357E83EAE7D1}"/>
                    </a:ext>
                  </a:extLst>
                </p14:cNvPr>
                <p14:cNvContentPartPr/>
                <p14:nvPr/>
              </p14:nvContentPartPr>
              <p14:xfrm>
                <a:off x="7366796" y="2045325"/>
                <a:ext cx="167400" cy="13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C1FC83-C103-E552-B7E2-357E83EAE7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55636" y="2033731"/>
                  <a:ext cx="190185" cy="1530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A3DB2C2-927C-9454-2215-B8ECFB9F48E1}"/>
                  </a:ext>
                </a:extLst>
              </p14:cNvPr>
              <p14:cNvContentPartPr/>
              <p14:nvPr/>
            </p14:nvContentPartPr>
            <p14:xfrm>
              <a:off x="1221236" y="1717725"/>
              <a:ext cx="262440" cy="7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A3DB2C2-927C-9454-2215-B8ECFB9F48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12596" y="1709085"/>
                <a:ext cx="280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44537CE-FBDE-CC38-5E77-1EBD393A501D}"/>
                  </a:ext>
                </a:extLst>
              </p14:cNvPr>
              <p14:cNvContentPartPr/>
              <p14:nvPr/>
            </p14:nvContentPartPr>
            <p14:xfrm>
              <a:off x="1288916" y="1824285"/>
              <a:ext cx="24300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44537CE-FBDE-CC38-5E77-1EBD393A50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79916" y="1815645"/>
                <a:ext cx="260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9ADBA39-2139-C7BC-6EDB-109C54E20E2D}"/>
              </a:ext>
            </a:extLst>
          </p:cNvPr>
          <p:cNvGrpSpPr/>
          <p:nvPr/>
        </p:nvGrpSpPr>
        <p:grpSpPr>
          <a:xfrm>
            <a:off x="2088476" y="1341165"/>
            <a:ext cx="2479680" cy="1354680"/>
            <a:chOff x="2088476" y="1341165"/>
            <a:chExt cx="2479680" cy="13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0CF6EC-ADFC-04AF-1C74-2EA1591F82C3}"/>
                    </a:ext>
                  </a:extLst>
                </p14:cNvPr>
                <p14:cNvContentPartPr/>
                <p14:nvPr/>
              </p14:nvContentPartPr>
              <p14:xfrm>
                <a:off x="2174516" y="1506765"/>
                <a:ext cx="215640" cy="349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0CF6EC-ADFC-04AF-1C74-2EA1591F82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65876" y="1498125"/>
                  <a:ext cx="233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FA41B4-BE2C-232F-E21E-0E27A1175884}"/>
                    </a:ext>
                  </a:extLst>
                </p14:cNvPr>
                <p14:cNvContentPartPr/>
                <p14:nvPr/>
              </p14:nvContentPartPr>
              <p14:xfrm>
                <a:off x="2535236" y="1730685"/>
                <a:ext cx="73800" cy="14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FA41B4-BE2C-232F-E21E-0E27A11758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26596" y="1722045"/>
                  <a:ext cx="9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C82C82-7734-6619-7724-30A94EAB82DD}"/>
                    </a:ext>
                  </a:extLst>
                </p14:cNvPr>
                <p14:cNvContentPartPr/>
                <p14:nvPr/>
              </p14:nvContentPartPr>
              <p14:xfrm>
                <a:off x="2591756" y="1576245"/>
                <a:ext cx="36360" cy="4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C82C82-7734-6619-7724-30A94EAB82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82756" y="1567245"/>
                  <a:ext cx="54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508DE5-F930-F9F3-5E09-B6B18A373072}"/>
                    </a:ext>
                  </a:extLst>
                </p14:cNvPr>
                <p14:cNvContentPartPr/>
                <p14:nvPr/>
              </p14:nvContentPartPr>
              <p14:xfrm>
                <a:off x="2962916" y="1493445"/>
                <a:ext cx="13320" cy="25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508DE5-F930-F9F3-5E09-B6B18A373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54276" y="1484805"/>
                  <a:ext cx="30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7B3002-2B5C-02C5-824D-5ED2038E609A}"/>
                    </a:ext>
                  </a:extLst>
                </p14:cNvPr>
                <p14:cNvContentPartPr/>
                <p14:nvPr/>
              </p14:nvContentPartPr>
              <p14:xfrm>
                <a:off x="2863916" y="1642485"/>
                <a:ext cx="198000" cy="2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7B3002-2B5C-02C5-824D-5ED2038E60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4916" y="1633485"/>
                  <a:ext cx="21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CF2EEA-68EC-8C93-1E03-3B8F647B86F6}"/>
                    </a:ext>
                  </a:extLst>
                </p14:cNvPr>
                <p14:cNvContentPartPr/>
                <p14:nvPr/>
              </p14:nvContentPartPr>
              <p14:xfrm>
                <a:off x="3307076" y="1341165"/>
                <a:ext cx="297000" cy="24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CF2EEA-68EC-8C93-1E03-3B8F647B86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8436" y="1332525"/>
                  <a:ext cx="314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5F7BA8-D672-A1D3-056B-EBA23FC55BF5}"/>
                    </a:ext>
                  </a:extLst>
                </p14:cNvPr>
                <p14:cNvContentPartPr/>
                <p14:nvPr/>
              </p14:nvContentPartPr>
              <p14:xfrm>
                <a:off x="3722156" y="1499205"/>
                <a:ext cx="37080" cy="9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5F7BA8-D672-A1D3-056B-EBA23FC55B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13516" y="1490565"/>
                  <a:ext cx="54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2B384A-B574-116A-20C9-BF7886F7FB18}"/>
                    </a:ext>
                  </a:extLst>
                </p14:cNvPr>
                <p14:cNvContentPartPr/>
                <p14:nvPr/>
              </p14:nvContentPartPr>
              <p14:xfrm>
                <a:off x="3803516" y="141532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2B384A-B574-116A-20C9-BF7886F7FB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94516" y="140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3EE063-AE04-7700-3D40-22E937AF1E4E}"/>
                    </a:ext>
                  </a:extLst>
                </p14:cNvPr>
                <p14:cNvContentPartPr/>
                <p14:nvPr/>
              </p14:nvContentPartPr>
              <p14:xfrm>
                <a:off x="3358556" y="1687845"/>
                <a:ext cx="450000" cy="9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3EE063-AE04-7700-3D40-22E937AF1E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49916" y="1679205"/>
                  <a:ext cx="46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A5D9FC-0E4A-F46B-BC80-BD2EB9AB730A}"/>
                    </a:ext>
                  </a:extLst>
                </p14:cNvPr>
                <p14:cNvContentPartPr/>
                <p14:nvPr/>
              </p14:nvContentPartPr>
              <p14:xfrm>
                <a:off x="3352076" y="1767045"/>
                <a:ext cx="298800" cy="257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A5D9FC-0E4A-F46B-BC80-BD2EB9AB730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43436" y="1758405"/>
                  <a:ext cx="316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06F390-6179-DC2E-D235-D47AF85A6CCE}"/>
                    </a:ext>
                  </a:extLst>
                </p14:cNvPr>
                <p14:cNvContentPartPr/>
                <p14:nvPr/>
              </p14:nvContentPartPr>
              <p14:xfrm>
                <a:off x="3750236" y="1883325"/>
                <a:ext cx="125280" cy="10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06F390-6179-DC2E-D235-D47AF85A6C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41596" y="1874685"/>
                  <a:ext cx="142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77210B-6098-715E-5A43-3851BA920F86}"/>
                    </a:ext>
                  </a:extLst>
                </p14:cNvPr>
                <p14:cNvContentPartPr/>
                <p14:nvPr/>
              </p14:nvContentPartPr>
              <p14:xfrm>
                <a:off x="4001876" y="1451325"/>
                <a:ext cx="247680" cy="27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77210B-6098-715E-5A43-3851BA920F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92876" y="1442685"/>
                  <a:ext cx="265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3507A7-51F0-5075-9759-DE9F54B8019A}"/>
                    </a:ext>
                  </a:extLst>
                </p14:cNvPr>
                <p14:cNvContentPartPr/>
                <p14:nvPr/>
              </p14:nvContentPartPr>
              <p14:xfrm>
                <a:off x="4301036" y="1659765"/>
                <a:ext cx="230040" cy="15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3507A7-51F0-5075-9759-DE9F54B801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92036" y="1651125"/>
                  <a:ext cx="24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EF328D-17F6-2AA4-3FD6-34207DC0AA7F}"/>
                    </a:ext>
                  </a:extLst>
                </p14:cNvPr>
                <p14:cNvContentPartPr/>
                <p14:nvPr/>
              </p14:nvContentPartPr>
              <p14:xfrm>
                <a:off x="2088476" y="2073405"/>
                <a:ext cx="2479680" cy="12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EF328D-17F6-2AA4-3FD6-34207DC0AA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79476" y="2064765"/>
                  <a:ext cx="2497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4C3AD2-9E58-A022-7E7C-F5353025A731}"/>
                    </a:ext>
                  </a:extLst>
                </p14:cNvPr>
                <p14:cNvContentPartPr/>
                <p14:nvPr/>
              </p14:nvContentPartPr>
              <p14:xfrm>
                <a:off x="2525156" y="2339445"/>
                <a:ext cx="33480" cy="34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4C3AD2-9E58-A022-7E7C-F5353025A7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16156" y="2330445"/>
                  <a:ext cx="51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730CF2-3ED7-5FA9-8DED-C4749346AA86}"/>
                    </a:ext>
                  </a:extLst>
                </p14:cNvPr>
                <p14:cNvContentPartPr/>
                <p14:nvPr/>
              </p14:nvContentPartPr>
              <p14:xfrm>
                <a:off x="2908196" y="2410725"/>
                <a:ext cx="11160" cy="24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730CF2-3ED7-5FA9-8DED-C4749346AA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99196" y="2401725"/>
                  <a:ext cx="28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33FA4A-87F4-8900-10E8-730DF5714536}"/>
                    </a:ext>
                  </a:extLst>
                </p14:cNvPr>
                <p14:cNvContentPartPr/>
                <p14:nvPr/>
              </p14:nvContentPartPr>
              <p14:xfrm>
                <a:off x="2800196" y="2521605"/>
                <a:ext cx="23940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33FA4A-87F4-8900-10E8-730DF57145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1196" y="2512965"/>
                  <a:ext cx="25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E52A69-ABC2-3D55-D26A-1BF7DCCACAE0}"/>
                    </a:ext>
                  </a:extLst>
                </p14:cNvPr>
                <p14:cNvContentPartPr/>
                <p14:nvPr/>
              </p14:nvContentPartPr>
              <p14:xfrm>
                <a:off x="3209876" y="2347725"/>
                <a:ext cx="310680" cy="27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E52A69-ABC2-3D55-D26A-1BF7DCCACA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1236" y="2339085"/>
                  <a:ext cx="328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EBE1BE-ADAF-066A-7392-D3FB4452A1C6}"/>
                    </a:ext>
                  </a:extLst>
                </p14:cNvPr>
                <p14:cNvContentPartPr/>
                <p14:nvPr/>
              </p14:nvContentPartPr>
              <p14:xfrm>
                <a:off x="3635036" y="2507925"/>
                <a:ext cx="3240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EBE1BE-ADAF-066A-7392-D3FB4452A1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6036" y="2498925"/>
                  <a:ext cx="5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46C01A-8C27-A146-037C-87E697E14812}"/>
                    </a:ext>
                  </a:extLst>
                </p14:cNvPr>
                <p14:cNvContentPartPr/>
                <p14:nvPr/>
              </p14:nvContentPartPr>
              <p14:xfrm>
                <a:off x="3698396" y="2372925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46C01A-8C27-A146-037C-87E697E148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9396" y="236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E760D4-BFBD-875C-F10E-839C54F19E3B}"/>
                    </a:ext>
                  </a:extLst>
                </p14:cNvPr>
                <p14:cNvContentPartPr/>
                <p14:nvPr/>
              </p14:nvContentPartPr>
              <p14:xfrm>
                <a:off x="3747356" y="2287965"/>
                <a:ext cx="286200" cy="402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E760D4-BFBD-875C-F10E-839C54F19E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38716" y="2278965"/>
                  <a:ext cx="303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536BC6-5F4F-7A41-062F-DEB3673E95E7}"/>
                    </a:ext>
                  </a:extLst>
                </p14:cNvPr>
                <p14:cNvContentPartPr/>
                <p14:nvPr/>
              </p14:nvContentPartPr>
              <p14:xfrm>
                <a:off x="3906476" y="2331885"/>
                <a:ext cx="341640" cy="363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536BC6-5F4F-7A41-062F-DEB3673E95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97476" y="2323245"/>
                  <a:ext cx="359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EE4AB8-9184-DE7F-7A51-DF8FDD7E2FFF}"/>
                    </a:ext>
                  </a:extLst>
                </p14:cNvPr>
                <p14:cNvContentPartPr/>
                <p14:nvPr/>
              </p14:nvContentPartPr>
              <p14:xfrm>
                <a:off x="4305356" y="2541405"/>
                <a:ext cx="214920" cy="131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EE4AB8-9184-DE7F-7A51-DF8FDD7E2F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6716" y="2532765"/>
                  <a:ext cx="2325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2705D31-C1B9-6A40-EC6E-87E1D0B14482}"/>
                  </a:ext>
                </a:extLst>
              </p14:cNvPr>
              <p14:cNvContentPartPr/>
              <p14:nvPr/>
            </p14:nvContentPartPr>
            <p14:xfrm>
              <a:off x="3186836" y="2295885"/>
              <a:ext cx="1319400" cy="39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2705D31-C1B9-6A40-EC6E-87E1D0B1448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77836" y="2287245"/>
                <a:ext cx="13370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FE5DAF-3DB4-B960-5C62-56578249CB8C}"/>
                  </a:ext>
                </a:extLst>
              </p14:cNvPr>
              <p14:cNvContentPartPr/>
              <p14:nvPr/>
            </p14:nvContentPartPr>
            <p14:xfrm>
              <a:off x="6571196" y="1380765"/>
              <a:ext cx="258480" cy="362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FE5DAF-3DB4-B960-5C62-56578249CB8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62556" y="1372125"/>
                <a:ext cx="27612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1230AF48-4646-0EC5-5E74-E5487CE5D8E6}"/>
              </a:ext>
            </a:extLst>
          </p:cNvPr>
          <p:cNvGrpSpPr/>
          <p:nvPr/>
        </p:nvGrpSpPr>
        <p:grpSpPr>
          <a:xfrm>
            <a:off x="6936956" y="1508925"/>
            <a:ext cx="535680" cy="284040"/>
            <a:chOff x="6936956" y="1508925"/>
            <a:chExt cx="5356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D6A7A1-399F-2841-AB3A-374859D4CB78}"/>
                    </a:ext>
                  </a:extLst>
                </p14:cNvPr>
                <p14:cNvContentPartPr/>
                <p14:nvPr/>
              </p14:nvContentPartPr>
              <p14:xfrm>
                <a:off x="6936956" y="1693605"/>
                <a:ext cx="20844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D6A7A1-399F-2841-AB3A-374859D4CB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27956" y="1684605"/>
                  <a:ext cx="226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9C3CE7-D368-63B4-2D01-7952B18FB9B2}"/>
                    </a:ext>
                  </a:extLst>
                </p14:cNvPr>
                <p14:cNvContentPartPr/>
                <p14:nvPr/>
              </p14:nvContentPartPr>
              <p14:xfrm>
                <a:off x="7213796" y="1508925"/>
                <a:ext cx="213480" cy="36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9C3CE7-D368-63B4-2D01-7952B18FB9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5156" y="1499925"/>
                  <a:ext cx="231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8C39BD-0376-DA72-7C42-BB51DE770B5D}"/>
                    </a:ext>
                  </a:extLst>
                </p14:cNvPr>
                <p14:cNvContentPartPr/>
                <p14:nvPr/>
              </p14:nvContentPartPr>
              <p14:xfrm>
                <a:off x="7256276" y="1601805"/>
                <a:ext cx="216360" cy="1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8C39BD-0376-DA72-7C42-BB51DE770B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7276" y="1593165"/>
                  <a:ext cx="2340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6ACAF4F-971D-27BF-95EB-9424AC5A3C78}"/>
                  </a:ext>
                </a:extLst>
              </p14:cNvPr>
              <p14:cNvContentPartPr/>
              <p14:nvPr/>
            </p14:nvContentPartPr>
            <p14:xfrm>
              <a:off x="6571196" y="2370045"/>
              <a:ext cx="284400" cy="275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6ACAF4F-971D-27BF-95EB-9424AC5A3C7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62556" y="2361045"/>
                <a:ext cx="3020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A0C9FEA-DDD0-EB73-3CCF-E54B24E21E09}"/>
                  </a:ext>
                </a:extLst>
              </p14:cNvPr>
              <p14:cNvContentPartPr/>
              <p14:nvPr/>
            </p14:nvContentPartPr>
            <p14:xfrm>
              <a:off x="6949556" y="2564445"/>
              <a:ext cx="32040" cy="92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A0C9FEA-DDD0-EB73-3CCF-E54B24E21E0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40916" y="2555445"/>
                <a:ext cx="49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999BC9D-C4FE-4653-0F84-EB91BEEF9A4F}"/>
                  </a:ext>
                </a:extLst>
              </p14:cNvPr>
              <p14:cNvContentPartPr/>
              <p14:nvPr/>
            </p14:nvContentPartPr>
            <p14:xfrm>
              <a:off x="6981236" y="2460045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999BC9D-C4FE-4653-0F84-EB91BEEF9A4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72236" y="2451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4E58D67-1554-7E02-210A-E1E3F0406460}"/>
                  </a:ext>
                </a:extLst>
              </p14:cNvPr>
              <p14:cNvContentPartPr/>
              <p14:nvPr/>
            </p14:nvContentPartPr>
            <p14:xfrm>
              <a:off x="6535916" y="2764965"/>
              <a:ext cx="448200" cy="3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4E58D67-1554-7E02-210A-E1E3F040646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26916" y="2756325"/>
                <a:ext cx="465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25D1EFF-1508-820C-4101-BB79E2768E29}"/>
                  </a:ext>
                </a:extLst>
              </p14:cNvPr>
              <p14:cNvContentPartPr/>
              <p14:nvPr/>
            </p14:nvContentPartPr>
            <p14:xfrm>
              <a:off x="6474716" y="2923725"/>
              <a:ext cx="297000" cy="248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25D1EFF-1508-820C-4101-BB79E2768E2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466076" y="2914725"/>
                <a:ext cx="3146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507417F-A4C3-C61B-080D-DC6A295C4B33}"/>
                  </a:ext>
                </a:extLst>
              </p14:cNvPr>
              <p14:cNvContentPartPr/>
              <p14:nvPr/>
            </p14:nvContentPartPr>
            <p14:xfrm>
              <a:off x="6839036" y="3008685"/>
              <a:ext cx="244800" cy="149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507417F-A4C3-C61B-080D-DC6A295C4B3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30036" y="2999685"/>
                <a:ext cx="262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08807D5-EEEA-BD1C-36AF-2E36C8FAC36B}"/>
                  </a:ext>
                </a:extLst>
              </p14:cNvPr>
              <p14:cNvContentPartPr/>
              <p14:nvPr/>
            </p14:nvContentPartPr>
            <p14:xfrm>
              <a:off x="7287956" y="2758125"/>
              <a:ext cx="186120" cy="9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08807D5-EEEA-BD1C-36AF-2E36C8FAC36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79316" y="2749485"/>
                <a:ext cx="203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A02A3B1-0933-090F-3758-4551B47E9327}"/>
                  </a:ext>
                </a:extLst>
              </p14:cNvPr>
              <p14:cNvContentPartPr/>
              <p14:nvPr/>
            </p14:nvContentPartPr>
            <p14:xfrm>
              <a:off x="7305596" y="2821845"/>
              <a:ext cx="207360" cy="15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A02A3B1-0933-090F-3758-4551B47E93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96596" y="2812845"/>
                <a:ext cx="225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67CC4D8-79FE-601F-9E50-E8314CBDDFB7}"/>
                  </a:ext>
                </a:extLst>
              </p14:cNvPr>
              <p14:cNvContentPartPr/>
              <p14:nvPr/>
            </p14:nvContentPartPr>
            <p14:xfrm>
              <a:off x="7747316" y="2398845"/>
              <a:ext cx="142920" cy="153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67CC4D8-79FE-601F-9E50-E8314CBDDFB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38676" y="2390205"/>
                <a:ext cx="160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976F101-2203-976D-1BA6-3D6D098980D0}"/>
                  </a:ext>
                </a:extLst>
              </p14:cNvPr>
              <p14:cNvContentPartPr/>
              <p14:nvPr/>
            </p14:nvContentPartPr>
            <p14:xfrm>
              <a:off x="7812836" y="2273565"/>
              <a:ext cx="462960" cy="472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976F101-2203-976D-1BA6-3D6D098980D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03836" y="2264565"/>
                <a:ext cx="4806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470A44B-5FE1-303E-509F-8FC1F60BC26D}"/>
                  </a:ext>
                </a:extLst>
              </p14:cNvPr>
              <p14:cNvContentPartPr/>
              <p14:nvPr/>
            </p14:nvContentPartPr>
            <p14:xfrm>
              <a:off x="8069516" y="2497125"/>
              <a:ext cx="219240" cy="30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470A44B-5FE1-303E-509F-8FC1F60BC26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0876" y="2488125"/>
                <a:ext cx="236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A263B71-8804-8C01-2115-6DFD308FB55B}"/>
                  </a:ext>
                </a:extLst>
              </p14:cNvPr>
              <p14:cNvContentPartPr/>
              <p14:nvPr/>
            </p14:nvContentPartPr>
            <p14:xfrm>
              <a:off x="8382716" y="2497485"/>
              <a:ext cx="263520" cy="20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A263B71-8804-8C01-2115-6DFD308FB5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74076" y="2488485"/>
                <a:ext cx="281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949484E-F99C-8067-43B0-0E377FFB0E98}"/>
                  </a:ext>
                </a:extLst>
              </p14:cNvPr>
              <p14:cNvContentPartPr/>
              <p14:nvPr/>
            </p14:nvContentPartPr>
            <p14:xfrm>
              <a:off x="8688716" y="2707365"/>
              <a:ext cx="44640" cy="57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949484E-F99C-8067-43B0-0E377FFB0E9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679716" y="2698365"/>
                <a:ext cx="62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727DA4F-30DF-29BF-284C-C5C28C3C3C02}"/>
                  </a:ext>
                </a:extLst>
              </p14:cNvPr>
              <p14:cNvContentPartPr/>
              <p14:nvPr/>
            </p14:nvContentPartPr>
            <p14:xfrm>
              <a:off x="8757116" y="262312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727DA4F-30DF-29BF-284C-C5C28C3C3C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48476" y="26144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35DF3F4-495B-AFB8-73B2-38C1C57194C6}"/>
              </a:ext>
            </a:extLst>
          </p:cNvPr>
          <p:cNvGrpSpPr/>
          <p:nvPr/>
        </p:nvGrpSpPr>
        <p:grpSpPr>
          <a:xfrm>
            <a:off x="7665236" y="2908965"/>
            <a:ext cx="1154520" cy="510120"/>
            <a:chOff x="7665236" y="2908965"/>
            <a:chExt cx="115452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264AA1-46ED-0A74-6852-8567C9FA8303}"/>
                    </a:ext>
                  </a:extLst>
                </p14:cNvPr>
                <p14:cNvContentPartPr/>
                <p14:nvPr/>
              </p14:nvContentPartPr>
              <p14:xfrm>
                <a:off x="7665236" y="2908965"/>
                <a:ext cx="1154520" cy="7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264AA1-46ED-0A74-6852-8567C9FA83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56596" y="2900325"/>
                  <a:ext cx="1172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4C5D66-6BE7-3C99-2F46-76E39B938389}"/>
                    </a:ext>
                  </a:extLst>
                </p14:cNvPr>
                <p14:cNvContentPartPr/>
                <p14:nvPr/>
              </p14:nvContentPartPr>
              <p14:xfrm>
                <a:off x="7713116" y="3131445"/>
                <a:ext cx="214560" cy="10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4C5D66-6BE7-3C99-2F46-76E39B9383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04116" y="3122805"/>
                  <a:ext cx="232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240B8A-339B-79D7-C786-A1854ADAAB26}"/>
                    </a:ext>
                  </a:extLst>
                </p14:cNvPr>
                <p14:cNvContentPartPr/>
                <p14:nvPr/>
              </p14:nvContentPartPr>
              <p14:xfrm>
                <a:off x="7874396" y="3081045"/>
                <a:ext cx="367560" cy="30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240B8A-339B-79D7-C786-A1854ADAAB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65396" y="3072045"/>
                  <a:ext cx="385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F4E709-559A-D661-2B53-558C676EA327}"/>
                    </a:ext>
                  </a:extLst>
                </p14:cNvPr>
                <p14:cNvContentPartPr/>
                <p14:nvPr/>
              </p14:nvContentPartPr>
              <p14:xfrm>
                <a:off x="8177876" y="3266805"/>
                <a:ext cx="235800" cy="152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F4E709-559A-D661-2B53-558C676EA3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69236" y="3257805"/>
                  <a:ext cx="2534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F2B5E7-7E55-AD09-3B94-25CA0A64260E}"/>
              </a:ext>
            </a:extLst>
          </p:cNvPr>
          <p:cNvGrpSpPr/>
          <p:nvPr/>
        </p:nvGrpSpPr>
        <p:grpSpPr>
          <a:xfrm>
            <a:off x="8527076" y="3195525"/>
            <a:ext cx="416160" cy="273600"/>
            <a:chOff x="8527076" y="3195525"/>
            <a:chExt cx="4161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ED1C69-9E35-E495-946F-B7CDAAFA7F0A}"/>
                    </a:ext>
                  </a:extLst>
                </p14:cNvPr>
                <p14:cNvContentPartPr/>
                <p14:nvPr/>
              </p14:nvContentPartPr>
              <p14:xfrm>
                <a:off x="8527076" y="3195525"/>
                <a:ext cx="223560" cy="187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ED1C69-9E35-E495-946F-B7CDAAFA7F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18436" y="3186525"/>
                  <a:ext cx="241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E0693A-862D-CD00-5BCF-322A81C2D81F}"/>
                    </a:ext>
                  </a:extLst>
                </p14:cNvPr>
                <p14:cNvContentPartPr/>
                <p14:nvPr/>
              </p14:nvContentPartPr>
              <p14:xfrm>
                <a:off x="8707076" y="3374445"/>
                <a:ext cx="236160" cy="9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E0693A-862D-CD00-5BCF-322A81C2D8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98436" y="3365805"/>
                  <a:ext cx="2538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897B6AA-B7B7-3E14-248C-2AE9B17E811B}"/>
              </a:ext>
            </a:extLst>
          </p:cNvPr>
          <p:cNvGrpSpPr/>
          <p:nvPr/>
        </p:nvGrpSpPr>
        <p:grpSpPr>
          <a:xfrm>
            <a:off x="11014676" y="1211925"/>
            <a:ext cx="493200" cy="378360"/>
            <a:chOff x="11014676" y="1211925"/>
            <a:chExt cx="4932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7A73A7-EE1D-E099-34C5-9CC42BCB2AE5}"/>
                    </a:ext>
                  </a:extLst>
                </p14:cNvPr>
                <p14:cNvContentPartPr/>
                <p14:nvPr/>
              </p14:nvContentPartPr>
              <p14:xfrm>
                <a:off x="11014676" y="1211925"/>
                <a:ext cx="297360" cy="31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7A73A7-EE1D-E099-34C5-9CC42BCB2A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06036" y="1202925"/>
                  <a:ext cx="315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1EE831B-C53B-68B0-6418-ECD6AF53BA4A}"/>
                    </a:ext>
                  </a:extLst>
                </p14:cNvPr>
                <p14:cNvContentPartPr/>
                <p14:nvPr/>
              </p14:nvContentPartPr>
              <p14:xfrm>
                <a:off x="11412476" y="1460325"/>
                <a:ext cx="95400" cy="12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1EE831B-C53B-68B0-6418-ECD6AF53BA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3476" y="1451325"/>
                  <a:ext cx="11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E0DA3B-4F87-2260-35F0-E193AAC0AD60}"/>
                    </a:ext>
                  </a:extLst>
                </p14:cNvPr>
                <p14:cNvContentPartPr/>
                <p14:nvPr/>
              </p14:nvContentPartPr>
              <p14:xfrm>
                <a:off x="11484476" y="1301205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E0DA3B-4F87-2260-35F0-E193AAC0AD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75476" y="129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DF6B3D1-5206-97A4-EE5F-5B5B079A84A9}"/>
                  </a:ext>
                </a:extLst>
              </p14:cNvPr>
              <p14:cNvContentPartPr/>
              <p14:nvPr/>
            </p14:nvContentPartPr>
            <p14:xfrm>
              <a:off x="9841796" y="2975565"/>
              <a:ext cx="350280" cy="313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DF6B3D1-5206-97A4-EE5F-5B5B079A84A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833156" y="2966925"/>
                <a:ext cx="36792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75D351C-D0D0-6CB8-BC80-85CEC2B16C20}"/>
              </a:ext>
            </a:extLst>
          </p:cNvPr>
          <p:cNvGrpSpPr/>
          <p:nvPr/>
        </p:nvGrpSpPr>
        <p:grpSpPr>
          <a:xfrm>
            <a:off x="9392876" y="2434485"/>
            <a:ext cx="1426680" cy="435240"/>
            <a:chOff x="9392876" y="2434485"/>
            <a:chExt cx="14266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742244-DB82-BDDB-73E6-A0879C353CD5}"/>
                    </a:ext>
                  </a:extLst>
                </p14:cNvPr>
                <p14:cNvContentPartPr/>
                <p14:nvPr/>
              </p14:nvContentPartPr>
              <p14:xfrm>
                <a:off x="9425996" y="2802405"/>
                <a:ext cx="6696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742244-DB82-BDDB-73E6-A0879C353C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17356" y="2793405"/>
                  <a:ext cx="8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8D4C2C-BD64-C422-41DF-D06F2299935D}"/>
                    </a:ext>
                  </a:extLst>
                </p14:cNvPr>
                <p14:cNvContentPartPr/>
                <p14:nvPr/>
              </p14:nvContentPartPr>
              <p14:xfrm>
                <a:off x="9392876" y="2829405"/>
                <a:ext cx="256680" cy="1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8D4C2C-BD64-C422-41DF-D06F229993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83876" y="2820765"/>
                  <a:ext cx="27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6033C6-3911-B3CB-53F8-894E73184E41}"/>
                    </a:ext>
                  </a:extLst>
                </p14:cNvPr>
                <p14:cNvContentPartPr/>
                <p14:nvPr/>
              </p14:nvContentPartPr>
              <p14:xfrm>
                <a:off x="9410876" y="2715285"/>
                <a:ext cx="23976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6033C6-3911-B3CB-53F8-894E73184E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01876" y="2706285"/>
                  <a:ext cx="257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11F24F-1274-CB11-4EF0-5C07042C4F98}"/>
                    </a:ext>
                  </a:extLst>
                </p14:cNvPr>
                <p14:cNvContentPartPr/>
                <p14:nvPr/>
              </p14:nvContentPartPr>
              <p14:xfrm>
                <a:off x="9964556" y="2525565"/>
                <a:ext cx="264600" cy="135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11F24F-1274-CB11-4EF0-5C07042C4F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55556" y="2516565"/>
                  <a:ext cx="28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B87EBD-3982-742D-E26A-8FF1CD94711E}"/>
                    </a:ext>
                  </a:extLst>
                </p14:cNvPr>
                <p14:cNvContentPartPr/>
                <p14:nvPr/>
              </p14:nvContentPartPr>
              <p14:xfrm>
                <a:off x="9833156" y="2800965"/>
                <a:ext cx="473040" cy="1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B87EBD-3982-742D-E26A-8FF1CD9471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24156" y="2791965"/>
                  <a:ext cx="490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7E0D011-39E9-C757-81D8-20397FCDFC3B}"/>
                    </a:ext>
                  </a:extLst>
                </p14:cNvPr>
                <p14:cNvContentPartPr/>
                <p14:nvPr/>
              </p14:nvContentPartPr>
              <p14:xfrm>
                <a:off x="10431476" y="2434485"/>
                <a:ext cx="236880" cy="220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7E0D011-39E9-C757-81D8-20397FCDFC3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22836" y="2425845"/>
                  <a:ext cx="254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07D089-F2B3-E096-ECC9-8943E7E7F91F}"/>
                    </a:ext>
                  </a:extLst>
                </p14:cNvPr>
                <p14:cNvContentPartPr/>
                <p14:nvPr/>
              </p14:nvContentPartPr>
              <p14:xfrm>
                <a:off x="10615076" y="2652285"/>
                <a:ext cx="181080" cy="12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07D089-F2B3-E096-ECC9-8943E7E7F9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06436" y="2643285"/>
                  <a:ext cx="19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CDEB64-7068-A084-559C-4D5C7DA71C32}"/>
                    </a:ext>
                  </a:extLst>
                </p14:cNvPr>
                <p14:cNvContentPartPr/>
                <p14:nvPr/>
              </p14:nvContentPartPr>
              <p14:xfrm>
                <a:off x="10446236" y="2861085"/>
                <a:ext cx="373320" cy="8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CDEB64-7068-A084-559C-4D5C7DA71C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37236" y="2852085"/>
                  <a:ext cx="390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ABCC060-942D-E4D0-893F-FAC9BDDE752E}"/>
              </a:ext>
            </a:extLst>
          </p:cNvPr>
          <p:cNvGrpSpPr/>
          <p:nvPr/>
        </p:nvGrpSpPr>
        <p:grpSpPr>
          <a:xfrm>
            <a:off x="10494116" y="3019845"/>
            <a:ext cx="371160" cy="353160"/>
            <a:chOff x="10494116" y="3019845"/>
            <a:chExt cx="3711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7A7E6F4-2CB9-12D2-6A7C-272F860A6920}"/>
                    </a:ext>
                  </a:extLst>
                </p14:cNvPr>
                <p14:cNvContentPartPr/>
                <p14:nvPr/>
              </p14:nvContentPartPr>
              <p14:xfrm>
                <a:off x="10494116" y="3019845"/>
                <a:ext cx="291600" cy="247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7A7E6F4-2CB9-12D2-6A7C-272F860A69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85116" y="3011205"/>
                  <a:ext cx="309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5B293B3-C956-7679-7942-06AD4F21F5EA}"/>
                    </a:ext>
                  </a:extLst>
                </p14:cNvPr>
                <p14:cNvContentPartPr/>
                <p14:nvPr/>
              </p14:nvContentPartPr>
              <p14:xfrm>
                <a:off x="10784996" y="3269685"/>
                <a:ext cx="74160" cy="10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5B293B3-C956-7679-7942-06AD4F21F5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76356" y="3260685"/>
                  <a:ext cx="91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2848D60-578E-0543-2FF0-D2EDC7CD4F9D}"/>
                    </a:ext>
                  </a:extLst>
                </p14:cNvPr>
                <p14:cNvContentPartPr/>
                <p14:nvPr/>
              </p14:nvContentPartPr>
              <p14:xfrm>
                <a:off x="10864916" y="3157725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2848D60-578E-0543-2FF0-D2EDC7CD4F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55916" y="314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E29A340-8076-5062-783E-81480EED8429}"/>
              </a:ext>
            </a:extLst>
          </p:cNvPr>
          <p:cNvGrpSpPr/>
          <p:nvPr/>
        </p:nvGrpSpPr>
        <p:grpSpPr>
          <a:xfrm>
            <a:off x="1185956" y="4199565"/>
            <a:ext cx="256680" cy="129600"/>
            <a:chOff x="1185956" y="4199565"/>
            <a:chExt cx="25668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8614906-2CCC-937A-513C-714C50F066A2}"/>
                    </a:ext>
                  </a:extLst>
                </p14:cNvPr>
                <p14:cNvContentPartPr/>
                <p14:nvPr/>
              </p14:nvContentPartPr>
              <p14:xfrm>
                <a:off x="1185956" y="4199565"/>
                <a:ext cx="233280" cy="16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8614906-2CCC-937A-513C-714C50F066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6956" y="4190925"/>
                  <a:ext cx="25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D2267E-9ED4-5749-1ABF-50D6488B4F95}"/>
                    </a:ext>
                  </a:extLst>
                </p14:cNvPr>
                <p14:cNvContentPartPr/>
                <p14:nvPr/>
              </p14:nvContentPartPr>
              <p14:xfrm>
                <a:off x="1235996" y="4296405"/>
                <a:ext cx="206640" cy="3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D2267E-9ED4-5749-1ABF-50D6488B4F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26996" y="4287405"/>
                  <a:ext cx="224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568E238-6B0E-88E1-07F5-EDF5076C834C}"/>
              </a:ext>
            </a:extLst>
          </p:cNvPr>
          <p:cNvGrpSpPr/>
          <p:nvPr/>
        </p:nvGrpSpPr>
        <p:grpSpPr>
          <a:xfrm>
            <a:off x="4939676" y="3816525"/>
            <a:ext cx="977760" cy="840600"/>
            <a:chOff x="4939676" y="3816525"/>
            <a:chExt cx="97776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A6BE41-75CE-7E1A-4B14-E33ED83620D1}"/>
                    </a:ext>
                  </a:extLst>
                </p14:cNvPr>
                <p14:cNvContentPartPr/>
                <p14:nvPr/>
              </p14:nvContentPartPr>
              <p14:xfrm>
                <a:off x="4940396" y="3816525"/>
                <a:ext cx="265680" cy="243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A6BE41-75CE-7E1A-4B14-E33ED83620D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31756" y="3807525"/>
                  <a:ext cx="283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39C32C6-114A-AB28-3EE4-EF9B2BD93025}"/>
                    </a:ext>
                  </a:extLst>
                </p14:cNvPr>
                <p14:cNvContentPartPr/>
                <p14:nvPr/>
              </p14:nvContentPartPr>
              <p14:xfrm>
                <a:off x="5216876" y="4072485"/>
                <a:ext cx="69840" cy="63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39C32C6-114A-AB28-3EE4-EF9B2BD9302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07876" y="4063485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17E316-1521-FE5B-CBAA-FB37098C46A1}"/>
                    </a:ext>
                  </a:extLst>
                </p14:cNvPr>
                <p14:cNvContentPartPr/>
                <p14:nvPr/>
              </p14:nvContentPartPr>
              <p14:xfrm>
                <a:off x="5324156" y="4000485"/>
                <a:ext cx="4680" cy="1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17E316-1521-FE5B-CBAA-FB37098C46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15516" y="3991485"/>
                  <a:ext cx="2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764784B-C528-58BA-3E2D-7D77677525B9}"/>
                    </a:ext>
                  </a:extLst>
                </p14:cNvPr>
                <p14:cNvContentPartPr/>
                <p14:nvPr/>
              </p14:nvContentPartPr>
              <p14:xfrm>
                <a:off x="4939676" y="4248165"/>
                <a:ext cx="408600" cy="35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764784B-C528-58BA-3E2D-7D77677525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31036" y="4239165"/>
                  <a:ext cx="426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192B9D-B0BE-1A49-F00B-319F0A57E751}"/>
                    </a:ext>
                  </a:extLst>
                </p14:cNvPr>
                <p14:cNvContentPartPr/>
                <p14:nvPr/>
              </p14:nvContentPartPr>
              <p14:xfrm>
                <a:off x="4993316" y="4377405"/>
                <a:ext cx="292680" cy="211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192B9D-B0BE-1A49-F00B-319F0A57E7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84676" y="4368405"/>
                  <a:ext cx="310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7F4F44D-293F-137B-AA73-637BAF93D4DC}"/>
                    </a:ext>
                  </a:extLst>
                </p14:cNvPr>
                <p14:cNvContentPartPr/>
                <p14:nvPr/>
              </p14:nvContentPartPr>
              <p14:xfrm>
                <a:off x="5253956" y="4579725"/>
                <a:ext cx="197640" cy="6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7F4F44D-293F-137B-AA73-637BAF93D4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44956" y="4571085"/>
                  <a:ext cx="21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EA106B0-9661-02D2-CAA4-F855EFA28347}"/>
                    </a:ext>
                  </a:extLst>
                </p14:cNvPr>
                <p14:cNvContentPartPr/>
                <p14:nvPr/>
              </p14:nvContentPartPr>
              <p14:xfrm>
                <a:off x="5692076" y="3860445"/>
                <a:ext cx="7560" cy="242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EA106B0-9661-02D2-CAA4-F855EFA2834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83436" y="3851805"/>
                  <a:ext cx="25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2B0FEB-E0FB-107B-5679-CB5931F3BAFB}"/>
                    </a:ext>
                  </a:extLst>
                </p14:cNvPr>
                <p14:cNvContentPartPr/>
                <p14:nvPr/>
              </p14:nvContentPartPr>
              <p14:xfrm>
                <a:off x="5621876" y="3818685"/>
                <a:ext cx="184680" cy="38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2B0FEB-E0FB-107B-5679-CB5931F3BAF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12876" y="3809685"/>
                  <a:ext cx="20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9558FC-B7CC-B7BE-DCA6-B20661DB7F57}"/>
                    </a:ext>
                  </a:extLst>
                </p14:cNvPr>
                <p14:cNvContentPartPr/>
                <p14:nvPr/>
              </p14:nvContentPartPr>
              <p14:xfrm>
                <a:off x="5771276" y="4094445"/>
                <a:ext cx="146160" cy="87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9558FC-B7CC-B7BE-DCA6-B20661DB7F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62276" y="4085445"/>
                  <a:ext cx="16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D183338-EE76-10E4-9C19-27E3ACEE71C6}"/>
                    </a:ext>
                  </a:extLst>
                </p14:cNvPr>
                <p14:cNvContentPartPr/>
                <p14:nvPr/>
              </p14:nvContentPartPr>
              <p14:xfrm>
                <a:off x="5571836" y="4282725"/>
                <a:ext cx="279720" cy="1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D183338-EE76-10E4-9C19-27E3ACEE7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62836" y="4273725"/>
                  <a:ext cx="29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3DA3CAB-5B4B-1F8E-6A38-2DA628BBC03B}"/>
                    </a:ext>
                  </a:extLst>
                </p14:cNvPr>
                <p14:cNvContentPartPr/>
                <p14:nvPr/>
              </p14:nvContentPartPr>
              <p14:xfrm>
                <a:off x="5700716" y="4427805"/>
                <a:ext cx="8280" cy="174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3DA3CAB-5B4B-1F8E-6A38-2DA628BBC0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92076" y="4418805"/>
                  <a:ext cx="25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CC840E6-9A16-C730-3F31-05B1DBEAA7B8}"/>
                    </a:ext>
                  </a:extLst>
                </p14:cNvPr>
                <p14:cNvContentPartPr/>
                <p14:nvPr/>
              </p14:nvContentPartPr>
              <p14:xfrm>
                <a:off x="5578316" y="4383885"/>
                <a:ext cx="230760" cy="6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CC840E6-9A16-C730-3F31-05B1DBEAA7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69316" y="4374885"/>
                  <a:ext cx="248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94F409-CD17-CCA4-8A7C-78B6A11FCBBC}"/>
                    </a:ext>
                  </a:extLst>
                </p14:cNvPr>
                <p14:cNvContentPartPr/>
                <p14:nvPr/>
              </p14:nvContentPartPr>
              <p14:xfrm>
                <a:off x="5834276" y="4580085"/>
                <a:ext cx="52560" cy="77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94F409-CD17-CCA4-8A7C-78B6A11FCBB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25636" y="4571445"/>
                  <a:ext cx="70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5D1C1C-1E54-C423-9576-935DFD067E9A}"/>
                    </a:ext>
                  </a:extLst>
                </p14:cNvPr>
                <p14:cNvContentPartPr/>
                <p14:nvPr/>
              </p14:nvContentPartPr>
              <p14:xfrm>
                <a:off x="5891516" y="4462005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5D1C1C-1E54-C423-9576-935DFD067E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82876" y="445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C3D6B04-3F68-F9AE-3AD3-0EE581D88D41}"/>
              </a:ext>
            </a:extLst>
          </p:cNvPr>
          <p:cNvGrpSpPr/>
          <p:nvPr/>
        </p:nvGrpSpPr>
        <p:grpSpPr>
          <a:xfrm>
            <a:off x="7881596" y="1038765"/>
            <a:ext cx="2854440" cy="943560"/>
            <a:chOff x="7881596" y="1038765"/>
            <a:chExt cx="285444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AF21E8-6B1B-6357-044A-08E48DA656E7}"/>
                    </a:ext>
                  </a:extLst>
                </p14:cNvPr>
                <p14:cNvContentPartPr/>
                <p14:nvPr/>
              </p14:nvContentPartPr>
              <p14:xfrm>
                <a:off x="7900316" y="1184565"/>
                <a:ext cx="37080" cy="252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AF21E8-6B1B-6357-044A-08E48DA656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91676" y="1175565"/>
                  <a:ext cx="54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841C080-1D59-BD8F-52C6-FD4D204F0289}"/>
                    </a:ext>
                  </a:extLst>
                </p14:cNvPr>
                <p14:cNvContentPartPr/>
                <p14:nvPr/>
              </p14:nvContentPartPr>
              <p14:xfrm>
                <a:off x="7954316" y="1164765"/>
                <a:ext cx="164520" cy="26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841C080-1D59-BD8F-52C6-FD4D204F02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45316" y="1156125"/>
                  <a:ext cx="182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00EB51-AF38-1F77-859B-DD89D46B9F2F}"/>
                    </a:ext>
                  </a:extLst>
                </p14:cNvPr>
                <p14:cNvContentPartPr/>
                <p14:nvPr/>
              </p14:nvContentPartPr>
              <p14:xfrm>
                <a:off x="8299196" y="1133805"/>
                <a:ext cx="7560" cy="27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00EB51-AF38-1F77-859B-DD89D46B9F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90556" y="1124805"/>
                  <a:ext cx="25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EEC11A-A1EB-234E-72D6-9BCE25C68000}"/>
                    </a:ext>
                  </a:extLst>
                </p14:cNvPr>
                <p14:cNvContentPartPr/>
                <p14:nvPr/>
              </p14:nvContentPartPr>
              <p14:xfrm>
                <a:off x="8190476" y="1115805"/>
                <a:ext cx="303480" cy="3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EEC11A-A1EB-234E-72D6-9BCE25C680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81836" y="1106805"/>
                  <a:ext cx="32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69693E-B337-D5D8-07E0-E9C77EFAAD5D}"/>
                    </a:ext>
                  </a:extLst>
                </p14:cNvPr>
                <p14:cNvContentPartPr/>
                <p14:nvPr/>
              </p14:nvContentPartPr>
              <p14:xfrm>
                <a:off x="8358596" y="1390845"/>
                <a:ext cx="154800" cy="89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69693E-B337-D5D8-07E0-E9C77EFAAD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49956" y="1382205"/>
                  <a:ext cx="172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FC7C9E-2165-4026-667B-9B3B33C30E74}"/>
                    </a:ext>
                  </a:extLst>
                </p14:cNvPr>
                <p14:cNvContentPartPr/>
                <p14:nvPr/>
              </p14:nvContentPartPr>
              <p14:xfrm>
                <a:off x="7881596" y="1497765"/>
                <a:ext cx="639720" cy="9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FC7C9E-2165-4026-667B-9B3B33C30E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72596" y="1489125"/>
                  <a:ext cx="65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16C3FC-E342-26F7-1D27-F0131CA67C59}"/>
                    </a:ext>
                  </a:extLst>
                </p14:cNvPr>
                <p14:cNvContentPartPr/>
                <p14:nvPr/>
              </p14:nvContentPartPr>
              <p14:xfrm>
                <a:off x="7926596" y="1724565"/>
                <a:ext cx="254520" cy="14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16C3FC-E342-26F7-1D27-F0131CA67C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17596" y="1715925"/>
                  <a:ext cx="27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39894A-FFB1-F342-5C78-967DFA17E8C2}"/>
                    </a:ext>
                  </a:extLst>
                </p14:cNvPr>
                <p14:cNvContentPartPr/>
                <p14:nvPr/>
              </p14:nvContentPartPr>
              <p14:xfrm>
                <a:off x="8302436" y="1685685"/>
                <a:ext cx="227520" cy="19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39894A-FFB1-F342-5C78-967DFA17E8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93436" y="1676685"/>
                  <a:ext cx="245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D16ACB-6A09-09AF-C5D4-E3CF2B3D8F5B}"/>
                    </a:ext>
                  </a:extLst>
                </p14:cNvPr>
                <p14:cNvContentPartPr/>
                <p14:nvPr/>
              </p14:nvContentPartPr>
              <p14:xfrm>
                <a:off x="8494676" y="1874325"/>
                <a:ext cx="220320" cy="10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D16ACB-6A09-09AF-C5D4-E3CF2B3D8F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85676" y="1865325"/>
                  <a:ext cx="23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7E5C6B-594B-99CB-696A-02BC54453D1B}"/>
                    </a:ext>
                  </a:extLst>
                </p14:cNvPr>
                <p14:cNvContentPartPr/>
                <p14:nvPr/>
              </p14:nvContentPartPr>
              <p14:xfrm>
                <a:off x="9605276" y="1078365"/>
                <a:ext cx="317880" cy="25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7E5C6B-594B-99CB-696A-02BC54453D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96276" y="1069725"/>
                  <a:ext cx="335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D4C6D8-9BC1-77CB-2C70-9EB83A801317}"/>
                    </a:ext>
                  </a:extLst>
                </p14:cNvPr>
                <p14:cNvContentPartPr/>
                <p14:nvPr/>
              </p14:nvContentPartPr>
              <p14:xfrm>
                <a:off x="9955196" y="1319565"/>
                <a:ext cx="49680" cy="65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D4C6D8-9BC1-77CB-2C70-9EB83A80131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46556" y="1310565"/>
                  <a:ext cx="67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1C8404-65DB-F5D7-6CC6-2FEB0A302E68}"/>
                    </a:ext>
                  </a:extLst>
                </p14:cNvPr>
                <p14:cNvContentPartPr/>
                <p14:nvPr/>
              </p14:nvContentPartPr>
              <p14:xfrm>
                <a:off x="10025396" y="121552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1C8404-65DB-F5D7-6CC6-2FEB0A302E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16396" y="120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BEAE0F-45D9-6138-D9BA-07B80F673087}"/>
                    </a:ext>
                  </a:extLst>
                </p14:cNvPr>
                <p14:cNvContentPartPr/>
                <p14:nvPr/>
              </p14:nvContentPartPr>
              <p14:xfrm>
                <a:off x="9630116" y="1478685"/>
                <a:ext cx="385560" cy="30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BEAE0F-45D9-6138-D9BA-07B80F6730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21116" y="1470045"/>
                  <a:ext cx="403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E7C542-B0C3-B0D6-FF1D-C48A2D3F4EF8}"/>
                    </a:ext>
                  </a:extLst>
                </p14:cNvPr>
                <p14:cNvContentPartPr/>
                <p14:nvPr/>
              </p14:nvContentPartPr>
              <p14:xfrm>
                <a:off x="9673316" y="1601085"/>
                <a:ext cx="264600" cy="251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E7C542-B0C3-B0D6-FF1D-C48A2D3F4EF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664676" y="1592085"/>
                  <a:ext cx="282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F50913-815A-8B8B-2FA7-A3B46FC598F2}"/>
                    </a:ext>
                  </a:extLst>
                </p14:cNvPr>
                <p14:cNvContentPartPr/>
                <p14:nvPr/>
              </p14:nvContentPartPr>
              <p14:xfrm>
                <a:off x="9907676" y="1771365"/>
                <a:ext cx="246960" cy="132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F50913-815A-8B8B-2FA7-A3B46FC598F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99036" y="1762365"/>
                  <a:ext cx="264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E2771B-EAC0-33DA-9DE8-6AF4B0C9B74E}"/>
                    </a:ext>
                  </a:extLst>
                </p14:cNvPr>
                <p14:cNvContentPartPr/>
                <p14:nvPr/>
              </p14:nvContentPartPr>
              <p14:xfrm>
                <a:off x="10422836" y="1038765"/>
                <a:ext cx="22680" cy="277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E2771B-EAC0-33DA-9DE8-6AF4B0C9B74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14196" y="1029765"/>
                  <a:ext cx="40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373EC3-6BD7-99AB-78BC-F9AB329289D8}"/>
                    </a:ext>
                  </a:extLst>
                </p14:cNvPr>
                <p14:cNvContentPartPr/>
                <p14:nvPr/>
              </p14:nvContentPartPr>
              <p14:xfrm>
                <a:off x="10334276" y="1048845"/>
                <a:ext cx="26532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373EC3-6BD7-99AB-78BC-F9AB329289D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25636" y="1040205"/>
                  <a:ext cx="282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9B7D74-D8F9-753E-2D37-B18905CF5800}"/>
                    </a:ext>
                  </a:extLst>
                </p14:cNvPr>
                <p14:cNvContentPartPr/>
                <p14:nvPr/>
              </p14:nvContentPartPr>
              <p14:xfrm>
                <a:off x="10527236" y="1299765"/>
                <a:ext cx="202320" cy="90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9B7D74-D8F9-753E-2D37-B18905CF580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18596" y="1290765"/>
                  <a:ext cx="219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836DCA-EB6A-0DFB-BF6A-C348653D493D}"/>
                    </a:ext>
                  </a:extLst>
                </p14:cNvPr>
                <p14:cNvContentPartPr/>
                <p14:nvPr/>
              </p14:nvContentPartPr>
              <p14:xfrm>
                <a:off x="10373516" y="1474005"/>
                <a:ext cx="362520" cy="55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836DCA-EB6A-0DFB-BF6A-C348653D493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64876" y="1465005"/>
                  <a:ext cx="38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8D7124-2942-50DA-B999-629E8ECC06E4}"/>
                    </a:ext>
                  </a:extLst>
                </p14:cNvPr>
                <p14:cNvContentPartPr/>
                <p14:nvPr/>
              </p14:nvContentPartPr>
              <p14:xfrm>
                <a:off x="10489796" y="1662645"/>
                <a:ext cx="37440" cy="20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8D7124-2942-50DA-B999-629E8ECC06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80796" y="1653645"/>
                  <a:ext cx="55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D2D014-5E17-A93B-51F9-8E676BB312DE}"/>
                    </a:ext>
                  </a:extLst>
                </p14:cNvPr>
                <p14:cNvContentPartPr/>
                <p14:nvPr/>
              </p14:nvContentPartPr>
              <p14:xfrm>
                <a:off x="10359116" y="1629885"/>
                <a:ext cx="301680" cy="39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D2D014-5E17-A93B-51F9-8E676BB312D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50116" y="1621245"/>
                  <a:ext cx="31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DDB899-1F86-87DE-6AA2-BC3F43AF1CDC}"/>
                    </a:ext>
                  </a:extLst>
                </p14:cNvPr>
                <p14:cNvContentPartPr/>
                <p14:nvPr/>
              </p14:nvContentPartPr>
              <p14:xfrm>
                <a:off x="10667636" y="1853445"/>
                <a:ext cx="4752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DDB899-1F86-87DE-6AA2-BC3F43AF1C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58996" y="1844445"/>
                  <a:ext cx="6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766FD5A-F5AD-B53F-7FFD-D6964AD87096}"/>
                    </a:ext>
                  </a:extLst>
                </p14:cNvPr>
                <p14:cNvContentPartPr/>
                <p14:nvPr/>
              </p14:nvContentPartPr>
              <p14:xfrm>
                <a:off x="10697876" y="1728525"/>
                <a:ext cx="32400" cy="1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766FD5A-F5AD-B53F-7FFD-D6964AD8709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89236" y="1719885"/>
                  <a:ext cx="5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3026055-121D-5661-0895-C98D770BE527}"/>
                    </a:ext>
                  </a:extLst>
                </p14:cNvPr>
                <p14:cNvContentPartPr/>
                <p14:nvPr/>
              </p14:nvContentPartPr>
              <p14:xfrm>
                <a:off x="8777636" y="1422165"/>
                <a:ext cx="207720" cy="1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3026055-121D-5661-0895-C98D770BE52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68636" y="1413525"/>
                  <a:ext cx="22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B281DCB-4F88-8736-441D-BA9EC58D5291}"/>
                    </a:ext>
                  </a:extLst>
                </p14:cNvPr>
                <p14:cNvContentPartPr/>
                <p14:nvPr/>
              </p14:nvContentPartPr>
              <p14:xfrm>
                <a:off x="8817956" y="1508205"/>
                <a:ext cx="198000" cy="2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B281DCB-4F88-8736-441D-BA9EC58D52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09316" y="1499205"/>
                  <a:ext cx="21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F54FA2-FDA6-0871-7A8B-F5D38828AB03}"/>
                    </a:ext>
                  </a:extLst>
                </p14:cNvPr>
                <p14:cNvContentPartPr/>
                <p14:nvPr/>
              </p14:nvContentPartPr>
              <p14:xfrm>
                <a:off x="9190916" y="1630605"/>
                <a:ext cx="190800" cy="163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F54FA2-FDA6-0871-7A8B-F5D38828AB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82276" y="1621965"/>
                  <a:ext cx="20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DE3709-E653-C7E1-368A-89BFE65FFAFB}"/>
                    </a:ext>
                  </a:extLst>
                </p14:cNvPr>
                <p14:cNvContentPartPr/>
                <p14:nvPr/>
              </p14:nvContentPartPr>
              <p14:xfrm>
                <a:off x="9204956" y="1481205"/>
                <a:ext cx="331920" cy="30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DE3709-E653-C7E1-368A-89BFE65FFAF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95956" y="1472565"/>
                  <a:ext cx="3495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03517DD-31DD-E4F0-F39B-B815CB732852}"/>
                  </a:ext>
                </a:extLst>
              </p14:cNvPr>
              <p14:cNvContentPartPr/>
              <p14:nvPr/>
            </p14:nvContentPartPr>
            <p14:xfrm>
              <a:off x="9140876" y="1087365"/>
              <a:ext cx="300960" cy="2606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03517DD-31DD-E4F0-F39B-B815CB73285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132236" y="1078365"/>
                <a:ext cx="31860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A9F95B8-76FD-B47D-60D6-E6243509DEDA}"/>
              </a:ext>
            </a:extLst>
          </p:cNvPr>
          <p:cNvGrpSpPr/>
          <p:nvPr/>
        </p:nvGrpSpPr>
        <p:grpSpPr>
          <a:xfrm>
            <a:off x="1905236" y="3606285"/>
            <a:ext cx="2762280" cy="1190880"/>
            <a:chOff x="1905236" y="3606285"/>
            <a:chExt cx="2762280" cy="11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BEA0A60-8394-CC54-8D5B-172D924C6AF8}"/>
                    </a:ext>
                  </a:extLst>
                </p14:cNvPr>
                <p14:cNvContentPartPr/>
                <p14:nvPr/>
              </p14:nvContentPartPr>
              <p14:xfrm>
                <a:off x="1905236" y="4008765"/>
                <a:ext cx="295560" cy="338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BEA0A60-8394-CC54-8D5B-172D924C6A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96596" y="3999765"/>
                  <a:ext cx="313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13B364-ACC1-A6B0-F549-8CA5E0E047E5}"/>
                    </a:ext>
                  </a:extLst>
                </p14:cNvPr>
                <p14:cNvContentPartPr/>
                <p14:nvPr/>
              </p14:nvContentPartPr>
              <p14:xfrm>
                <a:off x="2320316" y="4311165"/>
                <a:ext cx="78480" cy="14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13B364-ACC1-A6B0-F549-8CA5E0E047E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11676" y="4302525"/>
                  <a:ext cx="9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3E5EE1-7DA1-8C3E-E1B6-CA2E2754ED38}"/>
                    </a:ext>
                  </a:extLst>
                </p14:cNvPr>
                <p14:cNvContentPartPr/>
                <p14:nvPr/>
              </p14:nvContentPartPr>
              <p14:xfrm>
                <a:off x="2371436" y="416536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3E5EE1-7DA1-8C3E-E1B6-CA2E2754ED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2436" y="415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080BF3-5DBA-067C-5A15-5BFF71FAA220}"/>
                    </a:ext>
                  </a:extLst>
                </p14:cNvPr>
                <p14:cNvContentPartPr/>
                <p14:nvPr/>
              </p14:nvContentPartPr>
              <p14:xfrm>
                <a:off x="2666636" y="4035765"/>
                <a:ext cx="7560" cy="263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080BF3-5DBA-067C-5A15-5BFF71FAA2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57636" y="4026765"/>
                  <a:ext cx="25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A41B66-710E-1846-75E9-2BAE274AEE10}"/>
                    </a:ext>
                  </a:extLst>
                </p14:cNvPr>
                <p14:cNvContentPartPr/>
                <p14:nvPr/>
              </p14:nvContentPartPr>
              <p14:xfrm>
                <a:off x="2570876" y="4210365"/>
                <a:ext cx="19620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A41B66-710E-1846-75E9-2BAE274AEE1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61876" y="4201725"/>
                  <a:ext cx="213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72FDD8-3DCF-C7B0-F2F5-093BFCDE5D35}"/>
                    </a:ext>
                  </a:extLst>
                </p14:cNvPr>
                <p14:cNvContentPartPr/>
                <p14:nvPr/>
              </p14:nvContentPartPr>
              <p14:xfrm>
                <a:off x="3032036" y="3940725"/>
                <a:ext cx="230040" cy="111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72FDD8-3DCF-C7B0-F2F5-093BFCDE5D3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23036" y="3932085"/>
                  <a:ext cx="247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B2468B-74B9-A662-9939-0B04080A1A9F}"/>
                    </a:ext>
                  </a:extLst>
                </p14:cNvPr>
                <p14:cNvContentPartPr/>
                <p14:nvPr/>
              </p14:nvContentPartPr>
              <p14:xfrm>
                <a:off x="2931236" y="4148085"/>
                <a:ext cx="365400" cy="1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B2468B-74B9-A662-9939-0B04080A1A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22596" y="4139445"/>
                  <a:ext cx="38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9FA05EB-D54F-1B55-10EB-8FA8CF153A2A}"/>
                    </a:ext>
                  </a:extLst>
                </p14:cNvPr>
                <p14:cNvContentPartPr/>
                <p14:nvPr/>
              </p14:nvContentPartPr>
              <p14:xfrm>
                <a:off x="2974796" y="4282725"/>
                <a:ext cx="283320" cy="315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9FA05EB-D54F-1B55-10EB-8FA8CF153A2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66156" y="4273725"/>
                  <a:ext cx="300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F7690C8-6306-058D-406F-D7D4063AAF65}"/>
                    </a:ext>
                  </a:extLst>
                </p14:cNvPr>
                <p14:cNvContentPartPr/>
                <p14:nvPr/>
              </p14:nvContentPartPr>
              <p14:xfrm>
                <a:off x="3501476" y="3885645"/>
                <a:ext cx="247680" cy="21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F7690C8-6306-058D-406F-D7D4063AAF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92836" y="3876645"/>
                  <a:ext cx="265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3CCA0C6-D4E9-B6DA-C082-1A9F5FC88CA4}"/>
                    </a:ext>
                  </a:extLst>
                </p14:cNvPr>
                <p14:cNvContentPartPr/>
                <p14:nvPr/>
              </p14:nvContentPartPr>
              <p14:xfrm>
                <a:off x="3712076" y="4091565"/>
                <a:ext cx="91800" cy="107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3CCA0C6-D4E9-B6DA-C082-1A9F5FC88C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03076" y="4082925"/>
                  <a:ext cx="10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E0BD79-0ACD-555F-765B-DB2C7494CD69}"/>
                    </a:ext>
                  </a:extLst>
                </p14:cNvPr>
                <p14:cNvContentPartPr/>
                <p14:nvPr/>
              </p14:nvContentPartPr>
              <p14:xfrm>
                <a:off x="3416156" y="4228365"/>
                <a:ext cx="390600" cy="3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E0BD79-0ACD-555F-765B-DB2C7494CD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07156" y="4219725"/>
                  <a:ext cx="40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7BB19A-14C4-0AA6-7CAD-D6AD780E8D11}"/>
                    </a:ext>
                  </a:extLst>
                </p14:cNvPr>
                <p14:cNvContentPartPr/>
                <p14:nvPr/>
              </p14:nvContentPartPr>
              <p14:xfrm>
                <a:off x="3462596" y="4328445"/>
                <a:ext cx="258480" cy="217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7BB19A-14C4-0AA6-7CAD-D6AD780E8D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53596" y="4319805"/>
                  <a:ext cx="27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EFE410-5235-A172-3F0B-24F5AE76B4D5}"/>
                    </a:ext>
                  </a:extLst>
                </p14:cNvPr>
                <p14:cNvContentPartPr/>
                <p14:nvPr/>
              </p14:nvContentPartPr>
              <p14:xfrm>
                <a:off x="3788036" y="4494045"/>
                <a:ext cx="77040" cy="86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EFE410-5235-A172-3F0B-24F5AE76B4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79396" y="4485405"/>
                  <a:ext cx="94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9130B18-4CFE-89A8-161B-CBB84242D69E}"/>
                    </a:ext>
                  </a:extLst>
                </p14:cNvPr>
                <p14:cNvContentPartPr/>
                <p14:nvPr/>
              </p14:nvContentPartPr>
              <p14:xfrm>
                <a:off x="3850676" y="4427445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9130B18-4CFE-89A8-161B-CBB84242D6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1676" y="441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8C4BFD-1812-8E4A-2936-20475E546FA2}"/>
                    </a:ext>
                  </a:extLst>
                </p14:cNvPr>
                <p14:cNvContentPartPr/>
                <p14:nvPr/>
              </p14:nvContentPartPr>
              <p14:xfrm>
                <a:off x="4266476" y="3837765"/>
                <a:ext cx="335160" cy="285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8C4BFD-1812-8E4A-2936-20475E546F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57476" y="3828765"/>
                  <a:ext cx="352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A5FFE88-1110-3AE6-3C91-F9CCB2C5E7E0}"/>
                    </a:ext>
                  </a:extLst>
                </p14:cNvPr>
                <p14:cNvContentPartPr/>
                <p14:nvPr/>
              </p14:nvContentPartPr>
              <p14:xfrm>
                <a:off x="4246316" y="4201005"/>
                <a:ext cx="367920" cy="50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A5FFE88-1110-3AE6-3C91-F9CCB2C5E7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37676" y="4192365"/>
                  <a:ext cx="38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07B4183-1499-0777-AE32-197611AE2E4A}"/>
                    </a:ext>
                  </a:extLst>
                </p14:cNvPr>
                <p14:cNvContentPartPr/>
                <p14:nvPr/>
              </p14:nvContentPartPr>
              <p14:xfrm>
                <a:off x="4327316" y="4365885"/>
                <a:ext cx="340200" cy="157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07B4183-1499-0777-AE32-197611AE2E4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18316" y="4357245"/>
                  <a:ext cx="357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F85A3E-EB92-8D47-9B0E-1963D017433D}"/>
                    </a:ext>
                  </a:extLst>
                </p14:cNvPr>
                <p14:cNvContentPartPr/>
                <p14:nvPr/>
              </p14:nvContentPartPr>
              <p14:xfrm>
                <a:off x="2835116" y="3830925"/>
                <a:ext cx="163080" cy="905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F85A3E-EB92-8D47-9B0E-1963D01743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26116" y="3822285"/>
                  <a:ext cx="180720" cy="9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887FFA0-E2E8-4EC4-ABF1-4F2275B432FC}"/>
                    </a:ext>
                  </a:extLst>
                </p14:cNvPr>
                <p14:cNvContentPartPr/>
                <p14:nvPr/>
              </p14:nvContentPartPr>
              <p14:xfrm>
                <a:off x="3890996" y="3792765"/>
                <a:ext cx="237600" cy="1004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887FFA0-E2E8-4EC4-ABF1-4F2275B432F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82356" y="3783765"/>
                  <a:ext cx="255240" cy="10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1E6B705-8FB3-1527-032E-FF8211539E0E}"/>
                    </a:ext>
                  </a:extLst>
                </p14:cNvPr>
                <p14:cNvContentPartPr/>
                <p14:nvPr/>
              </p14:nvContentPartPr>
              <p14:xfrm>
                <a:off x="4228676" y="3606285"/>
                <a:ext cx="174240" cy="1026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1E6B705-8FB3-1527-032E-FF8211539E0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20036" y="3597285"/>
                  <a:ext cx="191880" cy="10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6057EF8-7BC1-109C-154F-002B9C588FB0}"/>
              </a:ext>
            </a:extLst>
          </p:cNvPr>
          <p:cNvGrpSpPr/>
          <p:nvPr/>
        </p:nvGrpSpPr>
        <p:grpSpPr>
          <a:xfrm>
            <a:off x="6156476" y="3694125"/>
            <a:ext cx="525240" cy="1075680"/>
            <a:chOff x="6156476" y="3694125"/>
            <a:chExt cx="52524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8ACF2F-859A-7B2B-56E7-CE7E176411E1}"/>
                    </a:ext>
                  </a:extLst>
                </p14:cNvPr>
                <p14:cNvContentPartPr/>
                <p14:nvPr/>
              </p14:nvContentPartPr>
              <p14:xfrm>
                <a:off x="6156476" y="3949725"/>
                <a:ext cx="261000" cy="27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8ACF2F-859A-7B2B-56E7-CE7E176411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47476" y="3940725"/>
                  <a:ext cx="278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7BF535-1AFE-655F-9FC4-FBF1791310AC}"/>
                    </a:ext>
                  </a:extLst>
                </p14:cNvPr>
                <p14:cNvContentPartPr/>
                <p14:nvPr/>
              </p14:nvContentPartPr>
              <p14:xfrm>
                <a:off x="6495596" y="4225485"/>
                <a:ext cx="58320" cy="87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7BF535-1AFE-655F-9FC4-FBF1791310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86956" y="4216485"/>
                  <a:ext cx="75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BDBAE9-4FE2-89B1-C939-323A11C87A47}"/>
                    </a:ext>
                  </a:extLst>
                </p14:cNvPr>
                <p14:cNvContentPartPr/>
                <p14:nvPr/>
              </p14:nvContentPartPr>
              <p14:xfrm>
                <a:off x="6542396" y="4061325"/>
                <a:ext cx="28800" cy="9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BDBAE9-4FE2-89B1-C939-323A11C87A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3396" y="4052685"/>
                  <a:ext cx="4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4BBAD73-E01F-E69C-5773-C0E369AD46FA}"/>
                    </a:ext>
                  </a:extLst>
                </p14:cNvPr>
                <p14:cNvContentPartPr/>
                <p14:nvPr/>
              </p14:nvContentPartPr>
              <p14:xfrm>
                <a:off x="6478316" y="3694125"/>
                <a:ext cx="203400" cy="1075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4BBAD73-E01F-E69C-5773-C0E369AD46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69316" y="3685125"/>
                  <a:ext cx="221040" cy="10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F2FAAC7-2039-B77A-5087-B5FAD63639D9}"/>
              </a:ext>
            </a:extLst>
          </p:cNvPr>
          <p:cNvGrpSpPr/>
          <p:nvPr/>
        </p:nvGrpSpPr>
        <p:grpSpPr>
          <a:xfrm>
            <a:off x="1354796" y="5483685"/>
            <a:ext cx="240120" cy="113040"/>
            <a:chOff x="1354796" y="5483685"/>
            <a:chExt cx="24012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664D16F-B296-54F9-DADB-EDFC3C2E4826}"/>
                    </a:ext>
                  </a:extLst>
                </p14:cNvPr>
                <p14:cNvContentPartPr/>
                <p14:nvPr/>
              </p14:nvContentPartPr>
              <p14:xfrm>
                <a:off x="1370276" y="5483685"/>
                <a:ext cx="192600" cy="25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664D16F-B296-54F9-DADB-EDFC3C2E48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61276" y="5475045"/>
                  <a:ext cx="21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0481AA3-1D15-600A-3B05-F89CA94C9C33}"/>
                    </a:ext>
                  </a:extLst>
                </p14:cNvPr>
                <p14:cNvContentPartPr/>
                <p14:nvPr/>
              </p14:nvContentPartPr>
              <p14:xfrm>
                <a:off x="1354796" y="5587365"/>
                <a:ext cx="240120" cy="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0481AA3-1D15-600A-3B05-F89CA94C9C3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46156" y="5578365"/>
                  <a:ext cx="2577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2F86149-BE61-7012-24F6-DD74112D7E2B}"/>
              </a:ext>
            </a:extLst>
          </p:cNvPr>
          <p:cNvGrpSpPr/>
          <p:nvPr/>
        </p:nvGrpSpPr>
        <p:grpSpPr>
          <a:xfrm>
            <a:off x="1977236" y="5107125"/>
            <a:ext cx="2176200" cy="892440"/>
            <a:chOff x="1977236" y="5107125"/>
            <a:chExt cx="217620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FB80CE-CD78-E978-0429-B9B9D55A60DD}"/>
                    </a:ext>
                  </a:extLst>
                </p14:cNvPr>
                <p14:cNvContentPartPr/>
                <p14:nvPr/>
              </p14:nvContentPartPr>
              <p14:xfrm>
                <a:off x="1977236" y="5319165"/>
                <a:ext cx="219600" cy="352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FB80CE-CD78-E978-0429-B9B9D55A60D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68596" y="5310165"/>
                  <a:ext cx="237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1DBE825-8499-E406-EAB1-E0BD03005D02}"/>
                    </a:ext>
                  </a:extLst>
                </p14:cNvPr>
                <p14:cNvContentPartPr/>
                <p14:nvPr/>
              </p14:nvContentPartPr>
              <p14:xfrm>
                <a:off x="2367116" y="5452365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1DBE825-8499-E406-EAB1-E0BD03005D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8116" y="544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DA5F463-6F10-54D4-F382-8F95604D52B1}"/>
                    </a:ext>
                  </a:extLst>
                </p14:cNvPr>
                <p14:cNvContentPartPr/>
                <p14:nvPr/>
              </p14:nvContentPartPr>
              <p14:xfrm>
                <a:off x="2285036" y="5626605"/>
                <a:ext cx="84960" cy="128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DA5F463-6F10-54D4-F382-8F95604D52B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76396" y="5617965"/>
                  <a:ext cx="102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7080903-E9E0-1063-E6C4-21093D6FBF60}"/>
                    </a:ext>
                  </a:extLst>
                </p14:cNvPr>
                <p14:cNvContentPartPr/>
                <p14:nvPr/>
              </p14:nvContentPartPr>
              <p14:xfrm>
                <a:off x="2380076" y="5490885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7080903-E9E0-1063-E6C4-21093D6FBF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1076" y="548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71AED51-93D3-AC1F-7B57-B6680AD8573E}"/>
                    </a:ext>
                  </a:extLst>
                </p14:cNvPr>
                <p14:cNvContentPartPr/>
                <p14:nvPr/>
              </p14:nvContentPartPr>
              <p14:xfrm>
                <a:off x="2379356" y="5423565"/>
                <a:ext cx="29520" cy="60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71AED51-93D3-AC1F-7B57-B6680AD857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70356" y="5414565"/>
                  <a:ext cx="47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475A8B4-14D9-2740-FA62-DC03D34FD254}"/>
                    </a:ext>
                  </a:extLst>
                </p14:cNvPr>
                <p14:cNvContentPartPr/>
                <p14:nvPr/>
              </p14:nvContentPartPr>
              <p14:xfrm>
                <a:off x="2580956" y="5220525"/>
                <a:ext cx="120600" cy="567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475A8B4-14D9-2740-FA62-DC03D34FD25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71956" y="5211525"/>
                  <a:ext cx="1382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E89EB4F-7408-8BA8-CD21-61F77A6EADBB}"/>
                    </a:ext>
                  </a:extLst>
                </p14:cNvPr>
                <p14:cNvContentPartPr/>
                <p14:nvPr/>
              </p14:nvContentPartPr>
              <p14:xfrm>
                <a:off x="2813156" y="5323485"/>
                <a:ext cx="29160" cy="318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E89EB4F-7408-8BA8-CD21-61F77A6EADB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04156" y="5314485"/>
                  <a:ext cx="46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DDE1F20-B7C0-F0F2-CE3F-C4CA361079B5}"/>
                    </a:ext>
                  </a:extLst>
                </p14:cNvPr>
                <p14:cNvContentPartPr/>
                <p14:nvPr/>
              </p14:nvContentPartPr>
              <p14:xfrm>
                <a:off x="3128876" y="5342925"/>
                <a:ext cx="36720" cy="258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DDE1F20-B7C0-F0F2-CE3F-C4CA361079B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20236" y="5334285"/>
                  <a:ext cx="54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5E9BA13-B956-B956-05F2-2DCB7D6454E9}"/>
                    </a:ext>
                  </a:extLst>
                </p14:cNvPr>
                <p14:cNvContentPartPr/>
                <p14:nvPr/>
              </p14:nvContentPartPr>
              <p14:xfrm>
                <a:off x="3052556" y="5475765"/>
                <a:ext cx="208080" cy="29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5E9BA13-B956-B956-05F2-2DCB7D6454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43556" y="5466765"/>
                  <a:ext cx="22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BD71DF9-B2C0-A5B7-23ED-462D38F30491}"/>
                    </a:ext>
                  </a:extLst>
                </p14:cNvPr>
                <p14:cNvContentPartPr/>
                <p14:nvPr/>
              </p14:nvContentPartPr>
              <p14:xfrm>
                <a:off x="3530996" y="5166165"/>
                <a:ext cx="61560" cy="28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BD71DF9-B2C0-A5B7-23ED-462D38F304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22356" y="5157525"/>
                  <a:ext cx="79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4A3594-1394-E1EE-DAE2-3965388FB39F}"/>
                    </a:ext>
                  </a:extLst>
                </p14:cNvPr>
                <p14:cNvContentPartPr/>
                <p14:nvPr/>
              </p14:nvContentPartPr>
              <p14:xfrm>
                <a:off x="3402836" y="5158245"/>
                <a:ext cx="309240" cy="33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4A3594-1394-E1EE-DAE2-3965388FB39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394196" y="5149605"/>
                  <a:ext cx="326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8F9628A-3CF6-E650-BCE7-93492F28A2E9}"/>
                    </a:ext>
                  </a:extLst>
                </p14:cNvPr>
                <p14:cNvContentPartPr/>
                <p14:nvPr/>
              </p14:nvContentPartPr>
              <p14:xfrm>
                <a:off x="3705236" y="5383605"/>
                <a:ext cx="111600" cy="132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8F9628A-3CF6-E650-BCE7-93492F28A2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96236" y="5374605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BCCA17-42B2-DA69-535B-78F389F01D3E}"/>
                    </a:ext>
                  </a:extLst>
                </p14:cNvPr>
                <p14:cNvContentPartPr/>
                <p14:nvPr/>
              </p14:nvContentPartPr>
              <p14:xfrm>
                <a:off x="3440636" y="5569005"/>
                <a:ext cx="459720" cy="3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BCCA17-42B2-DA69-535B-78F389F01D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31996" y="5560005"/>
                  <a:ext cx="477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97B4200-9DED-0B41-32C7-0146E36733B0}"/>
                    </a:ext>
                  </a:extLst>
                </p14:cNvPr>
                <p14:cNvContentPartPr/>
                <p14:nvPr/>
              </p14:nvContentPartPr>
              <p14:xfrm>
                <a:off x="3663476" y="5677365"/>
                <a:ext cx="45720" cy="249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97B4200-9DED-0B41-32C7-0146E36733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54476" y="5668725"/>
                  <a:ext cx="63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507DC15-58CB-B52F-E697-746504D8FADA}"/>
                    </a:ext>
                  </a:extLst>
                </p14:cNvPr>
                <p14:cNvContentPartPr/>
                <p14:nvPr/>
              </p14:nvContentPartPr>
              <p14:xfrm>
                <a:off x="3560516" y="5681685"/>
                <a:ext cx="249120" cy="37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507DC15-58CB-B52F-E697-746504D8FAD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51516" y="5673045"/>
                  <a:ext cx="266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94F634A-B8F5-29F0-9931-CA47C30D57FC}"/>
                    </a:ext>
                  </a:extLst>
                </p14:cNvPr>
                <p14:cNvContentPartPr/>
                <p14:nvPr/>
              </p14:nvContentPartPr>
              <p14:xfrm>
                <a:off x="3847436" y="5882565"/>
                <a:ext cx="45000" cy="114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94F634A-B8F5-29F0-9931-CA47C30D57F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436" y="5873925"/>
                  <a:ext cx="62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3413E39-589D-C0A1-FB6D-420EC4DFDC41}"/>
                    </a:ext>
                  </a:extLst>
                </p14:cNvPr>
                <p14:cNvContentPartPr/>
                <p14:nvPr/>
              </p14:nvContentPartPr>
              <p14:xfrm>
                <a:off x="3874436" y="5793645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3413E39-589D-C0A1-FB6D-420EC4DFDC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65796" y="578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721FA42-AACD-C1EE-2A85-CC102F5F89E1}"/>
                    </a:ext>
                  </a:extLst>
                </p14:cNvPr>
                <p14:cNvContentPartPr/>
                <p14:nvPr/>
              </p14:nvContentPartPr>
              <p14:xfrm>
                <a:off x="3867956" y="5107125"/>
                <a:ext cx="285480" cy="892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721FA42-AACD-C1EE-2A85-CC102F5F89E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59316" y="5098485"/>
                  <a:ext cx="303120" cy="91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6C0079C-C837-34E6-086F-8B0DE4C157C9}"/>
              </a:ext>
            </a:extLst>
          </p:cNvPr>
          <p:cNvGrpSpPr/>
          <p:nvPr/>
        </p:nvGrpSpPr>
        <p:grpSpPr>
          <a:xfrm>
            <a:off x="6279596" y="5194605"/>
            <a:ext cx="1293840" cy="475560"/>
            <a:chOff x="6279596" y="5194605"/>
            <a:chExt cx="129384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769F2D3-E4AA-EB74-037A-BAB7DE48D708}"/>
                    </a:ext>
                  </a:extLst>
                </p14:cNvPr>
                <p14:cNvContentPartPr/>
                <p14:nvPr/>
              </p14:nvContentPartPr>
              <p14:xfrm>
                <a:off x="6398396" y="5305125"/>
                <a:ext cx="37080" cy="302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769F2D3-E4AA-EB74-037A-BAB7DE48D7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89756" y="5296485"/>
                  <a:ext cx="54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FEB445-6112-F936-EB2B-F1BC641D2400}"/>
                    </a:ext>
                  </a:extLst>
                </p14:cNvPr>
                <p14:cNvContentPartPr/>
                <p14:nvPr/>
              </p14:nvContentPartPr>
              <p14:xfrm>
                <a:off x="6279596" y="5257605"/>
                <a:ext cx="327960" cy="21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FEB445-6112-F936-EB2B-F1BC641D240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70596" y="5248605"/>
                  <a:ext cx="345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E62B012-F983-5F15-2C52-CAAF0AC47081}"/>
                    </a:ext>
                  </a:extLst>
                </p14:cNvPr>
                <p14:cNvContentPartPr/>
                <p14:nvPr/>
              </p14:nvContentPartPr>
              <p14:xfrm>
                <a:off x="6502076" y="5559645"/>
                <a:ext cx="191520" cy="110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E62B012-F983-5F15-2C52-CAAF0AC470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93076" y="5550645"/>
                  <a:ext cx="209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3C19434-96B3-A723-B3AA-3A29895D811D}"/>
                    </a:ext>
                  </a:extLst>
                </p14:cNvPr>
                <p14:cNvContentPartPr/>
                <p14:nvPr/>
              </p14:nvContentPartPr>
              <p14:xfrm>
                <a:off x="6894836" y="5380725"/>
                <a:ext cx="164880" cy="13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3C19434-96B3-A723-B3AA-3A29895D81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85836" y="5371725"/>
                  <a:ext cx="182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52684AC-BED0-F68D-D519-E16FA261988F}"/>
                    </a:ext>
                  </a:extLst>
                </p14:cNvPr>
                <p14:cNvContentPartPr/>
                <p14:nvPr/>
              </p14:nvContentPartPr>
              <p14:xfrm>
                <a:off x="6868556" y="5464605"/>
                <a:ext cx="211320" cy="28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52684AC-BED0-F68D-D519-E16FA261988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59916" y="5455605"/>
                  <a:ext cx="22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156D027-DDAF-4D7B-D93C-5CD6E7416128}"/>
                    </a:ext>
                  </a:extLst>
                </p14:cNvPr>
                <p14:cNvContentPartPr/>
                <p14:nvPr/>
              </p14:nvContentPartPr>
              <p14:xfrm>
                <a:off x="7340156" y="5252925"/>
                <a:ext cx="32040" cy="336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156D027-DDAF-4D7B-D93C-5CD6E741612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31516" y="5244285"/>
                  <a:ext cx="49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BF71644-BE05-E8A7-6E22-3689F0EDCBA5}"/>
                    </a:ext>
                  </a:extLst>
                </p14:cNvPr>
                <p14:cNvContentPartPr/>
                <p14:nvPr/>
              </p14:nvContentPartPr>
              <p14:xfrm>
                <a:off x="7229996" y="5194605"/>
                <a:ext cx="300600" cy="42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BF71644-BE05-E8A7-6E22-3689F0EDCBA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20996" y="5185605"/>
                  <a:ext cx="318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2425C4D-CE01-74C6-AE3F-DD7362B4B787}"/>
                    </a:ext>
                  </a:extLst>
                </p14:cNvPr>
                <p14:cNvContentPartPr/>
                <p14:nvPr/>
              </p14:nvContentPartPr>
              <p14:xfrm>
                <a:off x="7530956" y="5516445"/>
                <a:ext cx="42480" cy="153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2425C4D-CE01-74C6-AE3F-DD7362B4B78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21956" y="5507445"/>
                  <a:ext cx="60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B85550C-5B22-43B0-AED9-1A9B9F288FE4}"/>
                    </a:ext>
                  </a:extLst>
                </p14:cNvPr>
                <p14:cNvContentPartPr/>
                <p14:nvPr/>
              </p14:nvContentPartPr>
              <p14:xfrm>
                <a:off x="7528796" y="5364165"/>
                <a:ext cx="360" cy="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B85550C-5B22-43B0-AED9-1A9B9F288FE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20156" y="535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6A8FAAB-4394-28FB-0D3F-9EB1A57EAB3A}"/>
              </a:ext>
            </a:extLst>
          </p:cNvPr>
          <p:cNvGrpSpPr/>
          <p:nvPr/>
        </p:nvGrpSpPr>
        <p:grpSpPr>
          <a:xfrm>
            <a:off x="5567876" y="5267685"/>
            <a:ext cx="452520" cy="390960"/>
            <a:chOff x="5567876" y="5267685"/>
            <a:chExt cx="4525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683850-3AFC-4219-89A3-074B5B0CFA3F}"/>
                    </a:ext>
                  </a:extLst>
                </p14:cNvPr>
                <p14:cNvContentPartPr/>
                <p14:nvPr/>
              </p14:nvContentPartPr>
              <p14:xfrm>
                <a:off x="5635196" y="5493045"/>
                <a:ext cx="30960" cy="165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683850-3AFC-4219-89A3-074B5B0CFA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26556" y="5484405"/>
                  <a:ext cx="48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643EA93-56E2-B400-116A-0CAC517B6840}"/>
                    </a:ext>
                  </a:extLst>
                </p14:cNvPr>
                <p14:cNvContentPartPr/>
                <p14:nvPr/>
              </p14:nvContentPartPr>
              <p14:xfrm>
                <a:off x="5806196" y="5267685"/>
                <a:ext cx="193680" cy="345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643EA93-56E2-B400-116A-0CAC517B684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97196" y="5258685"/>
                  <a:ext cx="211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F1258A9-17DC-E2A4-4CCB-C1A35F64353B}"/>
                    </a:ext>
                  </a:extLst>
                </p14:cNvPr>
                <p14:cNvContentPartPr/>
                <p14:nvPr/>
              </p14:nvContentPartPr>
              <p14:xfrm>
                <a:off x="5760836" y="5484405"/>
                <a:ext cx="259560" cy="2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F1258A9-17DC-E2A4-4CCB-C1A35F6435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52196" y="5475765"/>
                  <a:ext cx="277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55BC79-01F4-EA04-B194-2EE47529B715}"/>
                    </a:ext>
                  </a:extLst>
                </p14:cNvPr>
                <p14:cNvContentPartPr/>
                <p14:nvPr/>
              </p14:nvContentPartPr>
              <p14:xfrm>
                <a:off x="5567876" y="5354805"/>
                <a:ext cx="17640" cy="29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55BC79-01F4-EA04-B194-2EE47529B7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59236" y="5346165"/>
                  <a:ext cx="352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BC93DB2-4A7E-DB7E-695C-073099A109C0}"/>
              </a:ext>
            </a:extLst>
          </p:cNvPr>
          <p:cNvGrpSpPr/>
          <p:nvPr/>
        </p:nvGrpSpPr>
        <p:grpSpPr>
          <a:xfrm>
            <a:off x="7777916" y="5183445"/>
            <a:ext cx="1060560" cy="643680"/>
            <a:chOff x="7777916" y="5183445"/>
            <a:chExt cx="10605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321EDBD-F5EA-5E32-4141-A47E3B9E4EA1}"/>
                    </a:ext>
                  </a:extLst>
                </p14:cNvPr>
                <p14:cNvContentPartPr/>
                <p14:nvPr/>
              </p14:nvContentPartPr>
              <p14:xfrm>
                <a:off x="8068076" y="5239965"/>
                <a:ext cx="161280" cy="307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321EDBD-F5EA-5E32-4141-A47E3B9E4EA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59076" y="5230965"/>
                  <a:ext cx="178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115D0E7-E1D0-6C18-5AA9-365B1BA4AC10}"/>
                    </a:ext>
                  </a:extLst>
                </p14:cNvPr>
                <p14:cNvContentPartPr/>
                <p14:nvPr/>
              </p14:nvContentPartPr>
              <p14:xfrm>
                <a:off x="8005436" y="5330685"/>
                <a:ext cx="275400" cy="51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115D0E7-E1D0-6C18-5AA9-365B1BA4AC1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96796" y="5321685"/>
                  <a:ext cx="293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178CF6-CE25-799E-1BC6-5DC31B6E747E}"/>
                    </a:ext>
                  </a:extLst>
                </p14:cNvPr>
                <p14:cNvContentPartPr/>
                <p14:nvPr/>
              </p14:nvContentPartPr>
              <p14:xfrm>
                <a:off x="8317916" y="5183445"/>
                <a:ext cx="178560" cy="361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178CF6-CE25-799E-1BC6-5DC31B6E74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08916" y="5174445"/>
                  <a:ext cx="196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52D814F-A601-6697-5F81-9C379F17B248}"/>
                    </a:ext>
                  </a:extLst>
                </p14:cNvPr>
                <p14:cNvContentPartPr/>
                <p14:nvPr/>
              </p14:nvContentPartPr>
              <p14:xfrm>
                <a:off x="8529956" y="5426085"/>
                <a:ext cx="176040" cy="16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52D814F-A601-6697-5F81-9C379F17B24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21316" y="5417445"/>
                  <a:ext cx="193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1D0AFB3-117D-E7C3-27F7-8E8A524A5C31}"/>
                    </a:ext>
                  </a:extLst>
                </p14:cNvPr>
                <p14:cNvContentPartPr/>
                <p14:nvPr/>
              </p14:nvContentPartPr>
              <p14:xfrm>
                <a:off x="8738756" y="5421405"/>
                <a:ext cx="99720" cy="165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1D0AFB3-117D-E7C3-27F7-8E8A524A5C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29756" y="5412405"/>
                  <a:ext cx="117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8C32A59-7F45-30D7-B93C-672E2048D68E}"/>
                    </a:ext>
                  </a:extLst>
                </p14:cNvPr>
                <p14:cNvContentPartPr/>
                <p14:nvPr/>
              </p14:nvContentPartPr>
              <p14:xfrm>
                <a:off x="7777916" y="5583765"/>
                <a:ext cx="102960" cy="243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8C32A59-7F45-30D7-B93C-672E2048D6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68916" y="5575125"/>
                  <a:ext cx="1206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465892A-62BE-E829-9FBC-1FF9AE5D0592}"/>
              </a:ext>
            </a:extLst>
          </p:cNvPr>
          <p:cNvGrpSpPr/>
          <p:nvPr/>
        </p:nvGrpSpPr>
        <p:grpSpPr>
          <a:xfrm>
            <a:off x="9169316" y="5092365"/>
            <a:ext cx="1994760" cy="459360"/>
            <a:chOff x="9169316" y="5092365"/>
            <a:chExt cx="199476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2237AC7-C993-8A95-A1E4-AF5A4292C1B4}"/>
                    </a:ext>
                  </a:extLst>
                </p14:cNvPr>
                <p14:cNvContentPartPr/>
                <p14:nvPr/>
              </p14:nvContentPartPr>
              <p14:xfrm>
                <a:off x="9169316" y="5134125"/>
                <a:ext cx="345240" cy="327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2237AC7-C993-8A95-A1E4-AF5A4292C1B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60676" y="5125125"/>
                  <a:ext cx="362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88A3835-6A22-6C36-E532-3BC561A62FC3}"/>
                    </a:ext>
                  </a:extLst>
                </p14:cNvPr>
                <p14:cNvContentPartPr/>
                <p14:nvPr/>
              </p14:nvContentPartPr>
              <p14:xfrm>
                <a:off x="9515996" y="5405205"/>
                <a:ext cx="345600" cy="146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88A3835-6A22-6C36-E532-3BC561A62FC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07356" y="5396565"/>
                  <a:ext cx="363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824FA6C-39E5-0AAF-873A-798CECA51815}"/>
                    </a:ext>
                  </a:extLst>
                </p14:cNvPr>
                <p14:cNvContentPartPr/>
                <p14:nvPr/>
              </p14:nvContentPartPr>
              <p14:xfrm>
                <a:off x="9947636" y="5245005"/>
                <a:ext cx="190800" cy="15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824FA6C-39E5-0AAF-873A-798CECA5181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38996" y="5236365"/>
                  <a:ext cx="20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040600-BE5E-CC53-7CD3-F78E2F4EF4B9}"/>
                    </a:ext>
                  </a:extLst>
                </p14:cNvPr>
                <p14:cNvContentPartPr/>
                <p14:nvPr/>
              </p14:nvContentPartPr>
              <p14:xfrm>
                <a:off x="9955556" y="5325645"/>
                <a:ext cx="186480" cy="1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040600-BE5E-CC53-7CD3-F78E2F4EF4B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46916" y="5316645"/>
                  <a:ext cx="20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09C3CA9-6F50-4032-D73F-65006EDF9F84}"/>
                    </a:ext>
                  </a:extLst>
                </p14:cNvPr>
                <p14:cNvContentPartPr/>
                <p14:nvPr/>
              </p14:nvContentPartPr>
              <p14:xfrm>
                <a:off x="10280276" y="5092365"/>
                <a:ext cx="298800" cy="348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09C3CA9-6F50-4032-D73F-65006EDF9F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71276" y="5083725"/>
                  <a:ext cx="316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8D7E233-AED3-505A-96D9-EB56769044F8}"/>
                    </a:ext>
                  </a:extLst>
                </p14:cNvPr>
                <p14:cNvContentPartPr/>
                <p14:nvPr/>
              </p14:nvContentPartPr>
              <p14:xfrm>
                <a:off x="10670156" y="5099205"/>
                <a:ext cx="311760" cy="312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8D7E233-AED3-505A-96D9-EB56769044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61516" y="5090205"/>
                  <a:ext cx="329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7C5AEAC-60DD-663C-B2D4-CA421FDE9FA5}"/>
                    </a:ext>
                  </a:extLst>
                </p14:cNvPr>
                <p14:cNvContentPartPr/>
                <p14:nvPr/>
              </p14:nvContentPartPr>
              <p14:xfrm>
                <a:off x="11010356" y="5382885"/>
                <a:ext cx="149760" cy="141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7C5AEAC-60DD-663C-B2D4-CA421FDE9FA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01356" y="5373885"/>
                  <a:ext cx="167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AC43853-1BC0-CD6C-5BE0-E831DAACBDF2}"/>
                    </a:ext>
                  </a:extLst>
                </p14:cNvPr>
                <p14:cNvContentPartPr/>
                <p14:nvPr/>
              </p14:nvContentPartPr>
              <p14:xfrm>
                <a:off x="11122316" y="5188845"/>
                <a:ext cx="41760" cy="27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AC43853-1BC0-CD6C-5BE0-E831DAACBDF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13676" y="5180205"/>
                  <a:ext cx="594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3C3FDD8-0FC7-AD36-680F-C7A74AF02D02}"/>
              </a:ext>
            </a:extLst>
          </p:cNvPr>
          <p:cNvGrpSpPr/>
          <p:nvPr/>
        </p:nvGrpSpPr>
        <p:grpSpPr>
          <a:xfrm>
            <a:off x="246356" y="6197925"/>
            <a:ext cx="2806560" cy="500400"/>
            <a:chOff x="246356" y="6197925"/>
            <a:chExt cx="28065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34E7A50-4D7E-6EFD-010C-D89AB3B70D60}"/>
                    </a:ext>
                  </a:extLst>
                </p14:cNvPr>
                <p14:cNvContentPartPr/>
                <p14:nvPr/>
              </p14:nvContentPartPr>
              <p14:xfrm>
                <a:off x="246356" y="6295485"/>
                <a:ext cx="156960" cy="310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34E7A50-4D7E-6EFD-010C-D89AB3B70D6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7716" y="6286845"/>
                  <a:ext cx="174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47B22A5-A3BD-A89C-2DF9-228049F68A7B}"/>
                    </a:ext>
                  </a:extLst>
                </p14:cNvPr>
                <p14:cNvContentPartPr/>
                <p14:nvPr/>
              </p14:nvContentPartPr>
              <p14:xfrm>
                <a:off x="250676" y="6445965"/>
                <a:ext cx="145080" cy="29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47B22A5-A3BD-A89C-2DF9-228049F68A7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1676" y="6436965"/>
                  <a:ext cx="162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DE899A6-A128-D461-0F8B-D60622D2041B}"/>
                    </a:ext>
                  </a:extLst>
                </p14:cNvPr>
                <p14:cNvContentPartPr/>
                <p14:nvPr/>
              </p14:nvContentPartPr>
              <p14:xfrm>
                <a:off x="452276" y="6197925"/>
                <a:ext cx="1226160" cy="500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DE899A6-A128-D461-0F8B-D60622D2041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3636" y="6188925"/>
                  <a:ext cx="12438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4C48388-4B05-CDDF-5E0B-904220372990}"/>
                    </a:ext>
                  </a:extLst>
                </p14:cNvPr>
                <p14:cNvContentPartPr/>
                <p14:nvPr/>
              </p14:nvContentPartPr>
              <p14:xfrm>
                <a:off x="990836" y="6284685"/>
                <a:ext cx="7560" cy="2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4C48388-4B05-CDDF-5E0B-90422037299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1836" y="6275685"/>
                  <a:ext cx="25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1DA4B35-ECDE-71F0-3835-E2B328E91220}"/>
                    </a:ext>
                  </a:extLst>
                </p14:cNvPr>
                <p14:cNvContentPartPr/>
                <p14:nvPr/>
              </p14:nvContentPartPr>
              <p14:xfrm>
                <a:off x="1902716" y="6331125"/>
                <a:ext cx="150120" cy="201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1DA4B35-ECDE-71F0-3835-E2B328E9122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893716" y="6322125"/>
                  <a:ext cx="167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B0479C0-0A12-5AF5-5C06-6DD907D1EA4E}"/>
                    </a:ext>
                  </a:extLst>
                </p14:cNvPr>
                <p14:cNvContentPartPr/>
                <p14:nvPr/>
              </p14:nvContentPartPr>
              <p14:xfrm>
                <a:off x="1925756" y="6429405"/>
                <a:ext cx="129240" cy="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B0479C0-0A12-5AF5-5C06-6DD907D1EA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17116" y="6420405"/>
                  <a:ext cx="146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5DD816A-D7B2-EC7F-9D0C-8214104E7D6F}"/>
                    </a:ext>
                  </a:extLst>
                </p14:cNvPr>
                <p14:cNvContentPartPr/>
                <p14:nvPr/>
              </p14:nvContentPartPr>
              <p14:xfrm>
                <a:off x="1919276" y="6318885"/>
                <a:ext cx="140760" cy="10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5DD816A-D7B2-EC7F-9D0C-8214104E7D6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10636" y="6310245"/>
                  <a:ext cx="15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7FA9481-5B08-9A8D-9661-2126F5F414C8}"/>
                    </a:ext>
                  </a:extLst>
                </p14:cNvPr>
                <p14:cNvContentPartPr/>
                <p14:nvPr/>
              </p14:nvContentPartPr>
              <p14:xfrm>
                <a:off x="1874276" y="6211245"/>
                <a:ext cx="226800" cy="27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7FA9481-5B08-9A8D-9661-2126F5F414C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65636" y="6202245"/>
                  <a:ext cx="24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611E60-4171-C647-51F5-916634E81AA6}"/>
                    </a:ext>
                  </a:extLst>
                </p14:cNvPr>
                <p14:cNvContentPartPr/>
                <p14:nvPr/>
              </p14:nvContentPartPr>
              <p14:xfrm>
                <a:off x="2157956" y="6429405"/>
                <a:ext cx="147240" cy="8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611E60-4171-C647-51F5-916634E81A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49316" y="6420405"/>
                  <a:ext cx="164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D2704B9-8AC6-D8CC-991A-ACD51AEAA8E6}"/>
                    </a:ext>
                  </a:extLst>
                </p14:cNvPr>
                <p14:cNvContentPartPr/>
                <p14:nvPr/>
              </p14:nvContentPartPr>
              <p14:xfrm>
                <a:off x="2389796" y="6207645"/>
                <a:ext cx="663120" cy="420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D2704B9-8AC6-D8CC-991A-ACD51AEAA8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81156" y="6198645"/>
                  <a:ext cx="6807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7081B68-0F6F-8391-4523-8226CAAF32F0}"/>
                    </a:ext>
                  </a:extLst>
                </p14:cNvPr>
                <p14:cNvContentPartPr/>
                <p14:nvPr/>
              </p14:nvContentPartPr>
              <p14:xfrm>
                <a:off x="2602556" y="6273885"/>
                <a:ext cx="62640" cy="21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7081B68-0F6F-8391-4523-8226CAAF32F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593916" y="6264885"/>
                  <a:ext cx="80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C383663A-E7E0-C5F1-EF74-1A57C1F49282}"/>
              </a:ext>
            </a:extLst>
          </p:cNvPr>
          <p:cNvGrpSpPr/>
          <p:nvPr/>
        </p:nvGrpSpPr>
        <p:grpSpPr>
          <a:xfrm>
            <a:off x="3282956" y="6123045"/>
            <a:ext cx="2415960" cy="416520"/>
            <a:chOff x="3282956" y="6123045"/>
            <a:chExt cx="24159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6105F43-2F7C-1A3C-E01B-BDF237045034}"/>
                    </a:ext>
                  </a:extLst>
                </p14:cNvPr>
                <p14:cNvContentPartPr/>
                <p14:nvPr/>
              </p14:nvContentPartPr>
              <p14:xfrm>
                <a:off x="3282956" y="6167685"/>
                <a:ext cx="1050480" cy="371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6105F43-2F7C-1A3C-E01B-BDF23704503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74316" y="6158685"/>
                  <a:ext cx="10681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EDED077-7A38-0048-5625-38D9563D79C3}"/>
                    </a:ext>
                  </a:extLst>
                </p14:cNvPr>
                <p14:cNvContentPartPr/>
                <p14:nvPr/>
              </p14:nvContentPartPr>
              <p14:xfrm>
                <a:off x="4529636" y="6123045"/>
                <a:ext cx="507240" cy="391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EDED077-7A38-0048-5625-38D9563D79C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20996" y="6114045"/>
                  <a:ext cx="5248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3762505-A6E1-C961-0DE6-CD9E19CA554F}"/>
                    </a:ext>
                  </a:extLst>
                </p14:cNvPr>
                <p14:cNvContentPartPr/>
                <p14:nvPr/>
              </p14:nvContentPartPr>
              <p14:xfrm>
                <a:off x="4499756" y="6252645"/>
                <a:ext cx="358920" cy="70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3762505-A6E1-C961-0DE6-CD9E19CA554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91116" y="6244005"/>
                  <a:ext cx="37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58BAF45-562C-42B5-15E9-C1E50D94D2A8}"/>
                    </a:ext>
                  </a:extLst>
                </p14:cNvPr>
                <p14:cNvContentPartPr/>
                <p14:nvPr/>
              </p14:nvContentPartPr>
              <p14:xfrm>
                <a:off x="5221916" y="6350205"/>
                <a:ext cx="477000" cy="144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58BAF45-562C-42B5-15E9-C1E50D94D2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12916" y="6341565"/>
                  <a:ext cx="494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0E295B1-EE93-33FA-2960-92A6A1618E76}"/>
                    </a:ext>
                  </a:extLst>
                </p14:cNvPr>
                <p14:cNvContentPartPr/>
                <p14:nvPr/>
              </p14:nvContentPartPr>
              <p14:xfrm>
                <a:off x="5276276" y="6159765"/>
                <a:ext cx="93960" cy="40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0E295B1-EE93-33FA-2960-92A6A1618E7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67276" y="6151125"/>
                  <a:ext cx="1116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758F6FE-C1A4-770C-7F2E-C95CEF7C2076}"/>
              </a:ext>
            </a:extLst>
          </p:cNvPr>
          <p:cNvGrpSpPr/>
          <p:nvPr/>
        </p:nvGrpSpPr>
        <p:grpSpPr>
          <a:xfrm>
            <a:off x="5956316" y="6156885"/>
            <a:ext cx="1243800" cy="540720"/>
            <a:chOff x="5956316" y="6156885"/>
            <a:chExt cx="124380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21971A1-523D-0CBF-3A22-FEA5309238FD}"/>
                    </a:ext>
                  </a:extLst>
                </p14:cNvPr>
                <p14:cNvContentPartPr/>
                <p14:nvPr/>
              </p14:nvContentPartPr>
              <p14:xfrm>
                <a:off x="5956316" y="6156885"/>
                <a:ext cx="1243800" cy="540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21971A1-523D-0CBF-3A22-FEA5309238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47676" y="6148245"/>
                  <a:ext cx="12614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D93AC7B-F0CC-01B5-F0DB-8F2A8D987FFE}"/>
                    </a:ext>
                  </a:extLst>
                </p14:cNvPr>
                <p14:cNvContentPartPr/>
                <p14:nvPr/>
              </p14:nvContentPartPr>
              <p14:xfrm>
                <a:off x="6886196" y="6270285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D93AC7B-F0CC-01B5-F0DB-8F2A8D987FF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77196" y="626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3AC006A-A81B-5427-8AC1-88984631A0F4}"/>
                    </a:ext>
                  </a:extLst>
                </p14:cNvPr>
                <p14:cNvContentPartPr/>
                <p14:nvPr/>
              </p14:nvContentPartPr>
              <p14:xfrm>
                <a:off x="6279596" y="6200445"/>
                <a:ext cx="20520" cy="23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3AC006A-A81B-5427-8AC1-88984631A0F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70596" y="6191805"/>
                  <a:ext cx="381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52F8C71-2D60-5B7C-8E65-65A45B95570E}"/>
              </a:ext>
            </a:extLst>
          </p:cNvPr>
          <p:cNvGrpSpPr/>
          <p:nvPr/>
        </p:nvGrpSpPr>
        <p:grpSpPr>
          <a:xfrm>
            <a:off x="7367876" y="6044205"/>
            <a:ext cx="1136160" cy="487080"/>
            <a:chOff x="7367876" y="6044205"/>
            <a:chExt cx="113616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90698CC-3FF1-2D74-184F-1124EB88C5DF}"/>
                    </a:ext>
                  </a:extLst>
                </p14:cNvPr>
                <p14:cNvContentPartPr/>
                <p14:nvPr/>
              </p14:nvContentPartPr>
              <p14:xfrm>
                <a:off x="7367876" y="6044205"/>
                <a:ext cx="669240" cy="487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90698CC-3FF1-2D74-184F-1124EB88C5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358876" y="6035205"/>
                  <a:ext cx="6868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86D3F05-2144-84D1-1DF4-3E5EC46242D5}"/>
                    </a:ext>
                  </a:extLst>
                </p14:cNvPr>
                <p14:cNvContentPartPr/>
                <p14:nvPr/>
              </p14:nvContentPartPr>
              <p14:xfrm>
                <a:off x="7840196" y="6193245"/>
                <a:ext cx="277560" cy="48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86D3F05-2144-84D1-1DF4-3E5EC46242D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31196" y="6184605"/>
                  <a:ext cx="295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D5F3393-5255-ACD9-5433-30141E0729B1}"/>
                    </a:ext>
                  </a:extLst>
                </p14:cNvPr>
                <p14:cNvContentPartPr/>
                <p14:nvPr/>
              </p14:nvContentPartPr>
              <p14:xfrm>
                <a:off x="8052236" y="6358845"/>
                <a:ext cx="222840" cy="105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D5F3393-5255-ACD9-5433-30141E0729B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43596" y="6349845"/>
                  <a:ext cx="240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1829DAD-CE2B-F577-E78D-B95A3D3865E2}"/>
                    </a:ext>
                  </a:extLst>
                </p14:cNvPr>
                <p14:cNvContentPartPr/>
                <p14:nvPr/>
              </p14:nvContentPartPr>
              <p14:xfrm>
                <a:off x="8484956" y="6511125"/>
                <a:ext cx="19080" cy="19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1829DAD-CE2B-F577-E78D-B95A3D3865E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476316" y="6502485"/>
                  <a:ext cx="3672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74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9FA3FA-0D2F-CFAB-BB61-E8FF38FC6028}"/>
              </a:ext>
            </a:extLst>
          </p:cNvPr>
          <p:cNvGrpSpPr/>
          <p:nvPr/>
        </p:nvGrpSpPr>
        <p:grpSpPr>
          <a:xfrm>
            <a:off x="492956" y="267645"/>
            <a:ext cx="1108440" cy="348120"/>
            <a:chOff x="492956" y="267645"/>
            <a:chExt cx="11084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424491E-F829-A87B-361E-38E17AC95DCC}"/>
                    </a:ext>
                  </a:extLst>
                </p14:cNvPr>
                <p14:cNvContentPartPr/>
                <p14:nvPr/>
              </p14:nvContentPartPr>
              <p14:xfrm>
                <a:off x="492956" y="279885"/>
                <a:ext cx="1108440" cy="335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424491E-F829-A87B-361E-38E17AC95D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4316" y="271245"/>
                  <a:ext cx="1126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58FA07-DBA8-2189-77FB-AB8BC2AEEDEF}"/>
                    </a:ext>
                  </a:extLst>
                </p14:cNvPr>
                <p14:cNvContentPartPr/>
                <p14:nvPr/>
              </p14:nvContentPartPr>
              <p14:xfrm>
                <a:off x="922436" y="26764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58FA07-DBA8-2189-77FB-AB8BC2AEED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3796" y="25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3252FB-2A9E-9274-16A0-81985E78218B}"/>
                  </a:ext>
                </a:extLst>
              </p14:cNvPr>
              <p14:cNvContentPartPr/>
              <p14:nvPr/>
            </p14:nvContentPartPr>
            <p14:xfrm>
              <a:off x="1925756" y="211845"/>
              <a:ext cx="570960" cy="39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3252FB-2A9E-9274-16A0-81985E7821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7116" y="202845"/>
                <a:ext cx="5886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CD6EA1-9814-91A1-E69D-E21389E363D6}"/>
                  </a:ext>
                </a:extLst>
              </p14:cNvPr>
              <p14:cNvContentPartPr/>
              <p14:nvPr/>
            </p14:nvContentPartPr>
            <p14:xfrm>
              <a:off x="2029436" y="356565"/>
              <a:ext cx="263880" cy="1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CD6EA1-9814-91A1-E69D-E21389E363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0796" y="347925"/>
                <a:ext cx="2815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F53106E-504A-9CB3-3656-C9FC30AB469C}"/>
              </a:ext>
            </a:extLst>
          </p:cNvPr>
          <p:cNvGrpSpPr/>
          <p:nvPr/>
        </p:nvGrpSpPr>
        <p:grpSpPr>
          <a:xfrm>
            <a:off x="2845916" y="117885"/>
            <a:ext cx="3910320" cy="584640"/>
            <a:chOff x="2845916" y="117885"/>
            <a:chExt cx="391032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983095-51E1-36B5-90E3-1B4B2615E558}"/>
                    </a:ext>
                  </a:extLst>
                </p14:cNvPr>
                <p14:cNvContentPartPr/>
                <p14:nvPr/>
              </p14:nvContentPartPr>
              <p14:xfrm>
                <a:off x="2845916" y="202845"/>
                <a:ext cx="1996920" cy="37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983095-51E1-36B5-90E3-1B4B2615E5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37276" y="193845"/>
                  <a:ext cx="2014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CC54E2-CF8C-70BB-2B35-E1E01AC3D9BB}"/>
                    </a:ext>
                  </a:extLst>
                </p14:cNvPr>
                <p14:cNvContentPartPr/>
                <p14:nvPr/>
              </p14:nvContentPartPr>
              <p14:xfrm>
                <a:off x="3788756" y="193485"/>
                <a:ext cx="46800" cy="49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CC54E2-CF8C-70BB-2B35-E1E01AC3D9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80116" y="184845"/>
                  <a:ext cx="64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C80FF6-51B4-61F6-3B49-25D22ABFA03E}"/>
                    </a:ext>
                  </a:extLst>
                </p14:cNvPr>
                <p14:cNvContentPartPr/>
                <p14:nvPr/>
              </p14:nvContentPartPr>
              <p14:xfrm>
                <a:off x="5219036" y="299325"/>
                <a:ext cx="185040" cy="3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C80FF6-51B4-61F6-3B49-25D22ABFA0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10036" y="290685"/>
                  <a:ext cx="202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5D0227-684A-08C1-4E97-F0EE78AFB1FC}"/>
                    </a:ext>
                  </a:extLst>
                </p14:cNvPr>
                <p14:cNvContentPartPr/>
                <p14:nvPr/>
              </p14:nvContentPartPr>
              <p14:xfrm>
                <a:off x="5256476" y="474645"/>
                <a:ext cx="196920" cy="2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5D0227-684A-08C1-4E97-F0EE78AFB1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7836" y="466005"/>
                  <a:ext cx="21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CA3CA7-4FD4-A1B4-7723-FFC3C029951D}"/>
                    </a:ext>
                  </a:extLst>
                </p14:cNvPr>
                <p14:cNvContentPartPr/>
                <p14:nvPr/>
              </p14:nvContentPartPr>
              <p14:xfrm>
                <a:off x="5292116" y="323445"/>
                <a:ext cx="168840" cy="3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CA3CA7-4FD4-A1B4-7723-FFC3C02995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83476" y="314445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C7333C-2912-18BD-379D-BDFB7549DA1A}"/>
                    </a:ext>
                  </a:extLst>
                </p14:cNvPr>
                <p14:cNvContentPartPr/>
                <p14:nvPr/>
              </p14:nvContentPartPr>
              <p14:xfrm>
                <a:off x="5214716" y="217605"/>
                <a:ext cx="28548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C7333C-2912-18BD-379D-BDFB7549DA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05716" y="208605"/>
                  <a:ext cx="303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1BD2DA-C912-8B35-5500-315023F5070C}"/>
                    </a:ext>
                  </a:extLst>
                </p14:cNvPr>
                <p14:cNvContentPartPr/>
                <p14:nvPr/>
              </p14:nvContentPartPr>
              <p14:xfrm>
                <a:off x="5567876" y="450525"/>
                <a:ext cx="18936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1BD2DA-C912-8B35-5500-315023F507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8876" y="441885"/>
                  <a:ext cx="207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379FD2-46FB-FA02-CF8B-45F2D317A2B7}"/>
                    </a:ext>
                  </a:extLst>
                </p14:cNvPr>
                <p14:cNvContentPartPr/>
                <p14:nvPr/>
              </p14:nvContentPartPr>
              <p14:xfrm>
                <a:off x="5816996" y="117885"/>
                <a:ext cx="939240" cy="58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379FD2-46FB-FA02-CF8B-45F2D317A2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08356" y="109245"/>
                  <a:ext cx="9568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2F13FD-EF52-A1E7-4AD8-7CE07CE1686F}"/>
                    </a:ext>
                  </a:extLst>
                </p14:cNvPr>
                <p14:cNvContentPartPr/>
                <p14:nvPr/>
              </p14:nvContentPartPr>
              <p14:xfrm>
                <a:off x="6168716" y="24856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2F13FD-EF52-A1E7-4AD8-7CE07CE168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9716" y="23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679554-0578-7467-6903-4D8C99A8A341}"/>
                  </a:ext>
                </a:extLst>
              </p14:cNvPr>
              <p14:cNvContentPartPr/>
              <p14:nvPr/>
            </p14:nvContentPartPr>
            <p14:xfrm>
              <a:off x="7066196" y="124725"/>
              <a:ext cx="783000" cy="43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679554-0578-7467-6903-4D8C99A8A34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57196" y="115725"/>
                <a:ext cx="80064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6ECC95F-BB88-EF57-3FFE-7999BFC00C91}"/>
              </a:ext>
            </a:extLst>
          </p:cNvPr>
          <p:cNvGrpSpPr/>
          <p:nvPr/>
        </p:nvGrpSpPr>
        <p:grpSpPr>
          <a:xfrm>
            <a:off x="8205956" y="79365"/>
            <a:ext cx="2413080" cy="681480"/>
            <a:chOff x="8205956" y="79365"/>
            <a:chExt cx="24130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E7D359-2D42-23FC-565C-A17355ECD88E}"/>
                    </a:ext>
                  </a:extLst>
                </p14:cNvPr>
                <p14:cNvContentPartPr/>
                <p14:nvPr/>
              </p14:nvContentPartPr>
              <p14:xfrm>
                <a:off x="8205956" y="197085"/>
                <a:ext cx="1613160" cy="563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E7D359-2D42-23FC-565C-A17355ECD8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97316" y="188445"/>
                  <a:ext cx="16308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7F3E9F-D956-C634-675E-46D94F9BC544}"/>
                    </a:ext>
                  </a:extLst>
                </p14:cNvPr>
                <p14:cNvContentPartPr/>
                <p14:nvPr/>
              </p14:nvContentPartPr>
              <p14:xfrm>
                <a:off x="9388916" y="276285"/>
                <a:ext cx="364680" cy="49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7F3E9F-D956-C634-675E-46D94F9BC5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80276" y="267285"/>
                  <a:ext cx="382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5861E7-12BA-D720-BE6E-05DB1CA3A16D}"/>
                    </a:ext>
                  </a:extLst>
                </p14:cNvPr>
                <p14:cNvContentPartPr/>
                <p14:nvPr/>
              </p14:nvContentPartPr>
              <p14:xfrm>
                <a:off x="9898316" y="79365"/>
                <a:ext cx="720720" cy="49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5861E7-12BA-D720-BE6E-05DB1CA3A1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89676" y="70725"/>
                  <a:ext cx="7383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6CD880-711C-0731-6FB0-A85BE5405728}"/>
                    </a:ext>
                  </a:extLst>
                </p14:cNvPr>
                <p14:cNvContentPartPr/>
                <p14:nvPr/>
              </p14:nvContentPartPr>
              <p14:xfrm>
                <a:off x="10115396" y="331365"/>
                <a:ext cx="314640" cy="1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6CD880-711C-0731-6FB0-A85BE54057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06396" y="322365"/>
                  <a:ext cx="3322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6BF044-5BA9-897B-1580-683B92CE23BF}"/>
                  </a:ext>
                </a:extLst>
              </p14:cNvPr>
              <p14:cNvContentPartPr/>
              <p14:nvPr/>
            </p14:nvContentPartPr>
            <p14:xfrm>
              <a:off x="458756" y="918885"/>
              <a:ext cx="1764360" cy="524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6BF044-5BA9-897B-1580-683B92CE23B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0116" y="909885"/>
                <a:ext cx="17820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C881DC-EC7B-6120-3E83-69CC219C5B61}"/>
                  </a:ext>
                </a:extLst>
              </p14:cNvPr>
              <p14:cNvContentPartPr/>
              <p14:nvPr/>
            </p14:nvContentPartPr>
            <p14:xfrm>
              <a:off x="1225556" y="1083045"/>
              <a:ext cx="370440" cy="46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C881DC-EC7B-6120-3E83-69CC219C5B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16916" y="1074045"/>
                <a:ext cx="3880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718F2A-09B8-8FD5-CD90-14C82E212319}"/>
                  </a:ext>
                </a:extLst>
              </p14:cNvPr>
              <p14:cNvContentPartPr/>
              <p14:nvPr/>
            </p14:nvContentPartPr>
            <p14:xfrm>
              <a:off x="2525156" y="940125"/>
              <a:ext cx="981720" cy="52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718F2A-09B8-8FD5-CD90-14C82E2123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16156" y="931125"/>
                <a:ext cx="999360" cy="54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27E58EC-2045-AFAA-D481-FF96AF0044F1}"/>
              </a:ext>
            </a:extLst>
          </p:cNvPr>
          <p:cNvGrpSpPr/>
          <p:nvPr/>
        </p:nvGrpSpPr>
        <p:grpSpPr>
          <a:xfrm>
            <a:off x="3827996" y="796845"/>
            <a:ext cx="4380480" cy="722160"/>
            <a:chOff x="3827996" y="796845"/>
            <a:chExt cx="438048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2377C0-FB98-4C0B-BF94-82CE73F3DB2B}"/>
                    </a:ext>
                  </a:extLst>
                </p14:cNvPr>
                <p14:cNvContentPartPr/>
                <p14:nvPr/>
              </p14:nvContentPartPr>
              <p14:xfrm>
                <a:off x="3827996" y="1068645"/>
                <a:ext cx="2016000" cy="45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2377C0-FB98-4C0B-BF94-82CE73F3DB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19356" y="1060005"/>
                  <a:ext cx="2033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E2D9E3-F588-3153-A7F1-1F231881B3FF}"/>
                    </a:ext>
                  </a:extLst>
                </p14:cNvPr>
                <p14:cNvContentPartPr/>
                <p14:nvPr/>
              </p14:nvContentPartPr>
              <p14:xfrm>
                <a:off x="5289956" y="864525"/>
                <a:ext cx="38880" cy="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E2D9E3-F588-3153-A7F1-1F231881B3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1316" y="855885"/>
                  <a:ext cx="56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C3EC85-0281-C6BD-99BD-3D7BECECD9FC}"/>
                    </a:ext>
                  </a:extLst>
                </p14:cNvPr>
                <p14:cNvContentPartPr/>
                <p14:nvPr/>
              </p14:nvContentPartPr>
              <p14:xfrm>
                <a:off x="6220196" y="796845"/>
                <a:ext cx="638280" cy="41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C3EC85-0281-C6BD-99BD-3D7BECECD9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11196" y="787845"/>
                  <a:ext cx="6559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727301-91E4-3DE1-E4FF-8F323EE612BA}"/>
                    </a:ext>
                  </a:extLst>
                </p14:cNvPr>
                <p14:cNvContentPartPr/>
                <p14:nvPr/>
              </p14:nvContentPartPr>
              <p14:xfrm>
                <a:off x="6248276" y="994485"/>
                <a:ext cx="49140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727301-91E4-3DE1-E4FF-8F323EE612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39636" y="985485"/>
                  <a:ext cx="509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52D132-3A0F-BE2A-27F6-85233AAE2C8E}"/>
                    </a:ext>
                  </a:extLst>
                </p14:cNvPr>
                <p14:cNvContentPartPr/>
                <p14:nvPr/>
              </p14:nvContentPartPr>
              <p14:xfrm>
                <a:off x="7056476" y="1120845"/>
                <a:ext cx="965160" cy="173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52D132-3A0F-BE2A-27F6-85233AAE2C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47836" y="1111845"/>
                  <a:ext cx="982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B9F259-86C2-5D4C-599A-6B5F23DA4D40}"/>
                    </a:ext>
                  </a:extLst>
                </p14:cNvPr>
                <p14:cNvContentPartPr/>
                <p14:nvPr/>
              </p14:nvContentPartPr>
              <p14:xfrm>
                <a:off x="7266716" y="990525"/>
                <a:ext cx="54360" cy="3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B9F259-86C2-5D4C-599A-6B5F23DA4D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57716" y="981525"/>
                  <a:ext cx="72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C2622E-A6C9-C4ED-B459-73AB996C897C}"/>
                    </a:ext>
                  </a:extLst>
                </p14:cNvPr>
                <p14:cNvContentPartPr/>
                <p14:nvPr/>
              </p14:nvContentPartPr>
              <p14:xfrm>
                <a:off x="8111636" y="1362405"/>
                <a:ext cx="96840" cy="6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C2622E-A6C9-C4ED-B459-73AB996C89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02636" y="1353405"/>
                  <a:ext cx="1144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89AA0B-8AB8-82DB-C278-BEBF49C3CF4D}"/>
              </a:ext>
            </a:extLst>
          </p:cNvPr>
          <p:cNvGrpSpPr/>
          <p:nvPr/>
        </p:nvGrpSpPr>
        <p:grpSpPr>
          <a:xfrm>
            <a:off x="307916" y="1662285"/>
            <a:ext cx="9216360" cy="1737000"/>
            <a:chOff x="307916" y="1662285"/>
            <a:chExt cx="9216360" cy="17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4BE86D-0D31-13D5-046F-610CD15E5290}"/>
                    </a:ext>
                  </a:extLst>
                </p14:cNvPr>
                <p14:cNvContentPartPr/>
                <p14:nvPr/>
              </p14:nvContentPartPr>
              <p14:xfrm>
                <a:off x="5717996" y="2003205"/>
                <a:ext cx="1648440" cy="492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4BE86D-0D31-13D5-046F-610CD15E52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09356" y="1994565"/>
                  <a:ext cx="16660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15DC91-30F1-A804-4DD1-B5E6F1E6622A}"/>
                    </a:ext>
                  </a:extLst>
                </p14:cNvPr>
                <p14:cNvContentPartPr/>
                <p14:nvPr/>
              </p14:nvContentPartPr>
              <p14:xfrm>
                <a:off x="6946316" y="1853445"/>
                <a:ext cx="43920" cy="1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15DC91-30F1-A804-4DD1-B5E6F1E662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37316" y="1844445"/>
                  <a:ext cx="6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86B3D8-D627-7AEE-616A-59545A059787}"/>
                    </a:ext>
                  </a:extLst>
                </p14:cNvPr>
                <p14:cNvContentPartPr/>
                <p14:nvPr/>
              </p14:nvContentPartPr>
              <p14:xfrm>
                <a:off x="7507196" y="1662285"/>
                <a:ext cx="2017080" cy="668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86B3D8-D627-7AEE-616A-59545A0597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8196" y="1653645"/>
                  <a:ext cx="203472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0B2B47-B1D7-1D9B-863D-25E0229CD331}"/>
                    </a:ext>
                  </a:extLst>
                </p14:cNvPr>
                <p14:cNvContentPartPr/>
                <p14:nvPr/>
              </p14:nvContentPartPr>
              <p14:xfrm>
                <a:off x="8682596" y="1859205"/>
                <a:ext cx="25920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0B2B47-B1D7-1D9B-863D-25E0229CD3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73596" y="1850205"/>
                  <a:ext cx="27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570FE9-2AFB-F302-39D7-5DE9DD87D190}"/>
                    </a:ext>
                  </a:extLst>
                </p14:cNvPr>
                <p14:cNvContentPartPr/>
                <p14:nvPr/>
              </p14:nvContentPartPr>
              <p14:xfrm>
                <a:off x="8302436" y="2014365"/>
                <a:ext cx="24480" cy="9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570FE9-2AFB-F302-39D7-5DE9DD87D1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3436" y="2005725"/>
                  <a:ext cx="4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087942-473B-4CDF-6183-7591C6BC1388}"/>
                    </a:ext>
                  </a:extLst>
                </p14:cNvPr>
                <p14:cNvContentPartPr/>
                <p14:nvPr/>
              </p14:nvContentPartPr>
              <p14:xfrm>
                <a:off x="7568036" y="1880805"/>
                <a:ext cx="506880" cy="4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087942-473B-4CDF-6183-7591C6BC13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59396" y="1872165"/>
                  <a:ext cx="52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60D938-C312-08B2-FFF5-DB8A8403A5A0}"/>
                    </a:ext>
                  </a:extLst>
                </p14:cNvPr>
                <p14:cNvContentPartPr/>
                <p14:nvPr/>
              </p14:nvContentPartPr>
              <p14:xfrm>
                <a:off x="515276" y="1886925"/>
                <a:ext cx="166320" cy="37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60D938-C312-08B2-FFF5-DB8A8403A5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6636" y="1877925"/>
                  <a:ext cx="183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FADC5B-9C86-344F-CDB1-40E0977D8EC9}"/>
                    </a:ext>
                  </a:extLst>
                </p14:cNvPr>
                <p14:cNvContentPartPr/>
                <p14:nvPr/>
              </p14:nvContentPartPr>
              <p14:xfrm>
                <a:off x="455876" y="1997085"/>
                <a:ext cx="249480" cy="4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FADC5B-9C86-344F-CDB1-40E0977D8E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7236" y="1988445"/>
                  <a:ext cx="26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33D35C-D580-0848-BFAA-11143E83EF1D}"/>
                    </a:ext>
                  </a:extLst>
                </p14:cNvPr>
                <p14:cNvContentPartPr/>
                <p14:nvPr/>
              </p14:nvContentPartPr>
              <p14:xfrm>
                <a:off x="806516" y="1844805"/>
                <a:ext cx="375480" cy="49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33D35C-D580-0848-BFAA-11143E83EF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516" y="1835805"/>
                  <a:ext cx="3931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D62FB9-B7A2-EE39-DF57-C721ADDA564A}"/>
                    </a:ext>
                  </a:extLst>
                </p14:cNvPr>
                <p14:cNvContentPartPr/>
                <p14:nvPr/>
              </p14:nvContentPartPr>
              <p14:xfrm>
                <a:off x="1566116" y="1744005"/>
                <a:ext cx="1671120" cy="83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D62FB9-B7A2-EE39-DF57-C721ADDA56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57116" y="1735365"/>
                  <a:ext cx="168876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69599F-1043-ACF4-ADE9-DFB14299BD40}"/>
                    </a:ext>
                  </a:extLst>
                </p14:cNvPr>
                <p14:cNvContentPartPr/>
                <p14:nvPr/>
              </p14:nvContentPartPr>
              <p14:xfrm>
                <a:off x="2969036" y="193480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69599F-1043-ACF4-ADE9-DFB14299BD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60396" y="192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63A845-DFE5-82B0-3D99-DC0FA2F3C085}"/>
                    </a:ext>
                  </a:extLst>
                </p14:cNvPr>
                <p14:cNvContentPartPr/>
                <p14:nvPr/>
              </p14:nvContentPartPr>
              <p14:xfrm>
                <a:off x="2025116" y="1899885"/>
                <a:ext cx="44640" cy="4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63A845-DFE5-82B0-3D99-DC0FA2F3C0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16476" y="1890885"/>
                  <a:ext cx="62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36B440-9B5E-E5AC-7CE1-F7A6BD7103DE}"/>
                    </a:ext>
                  </a:extLst>
                </p14:cNvPr>
                <p14:cNvContentPartPr/>
                <p14:nvPr/>
              </p14:nvContentPartPr>
              <p14:xfrm>
                <a:off x="3726116" y="1883685"/>
                <a:ext cx="352080" cy="604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36B440-9B5E-E5AC-7CE1-F7A6BD7103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17116" y="1875045"/>
                  <a:ext cx="36972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26B77E9-B159-5997-52B2-7714D9544910}"/>
                    </a:ext>
                  </a:extLst>
                </p14:cNvPr>
                <p14:cNvContentPartPr/>
                <p14:nvPr/>
              </p14:nvContentPartPr>
              <p14:xfrm>
                <a:off x="4438916" y="1742205"/>
                <a:ext cx="1028160" cy="56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26B77E9-B159-5997-52B2-7714D95449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30276" y="1733205"/>
                  <a:ext cx="10458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0FDE145-1577-4091-54E1-013E97C56B45}"/>
                    </a:ext>
                  </a:extLst>
                </p14:cNvPr>
                <p14:cNvContentPartPr/>
                <p14:nvPr/>
              </p14:nvContentPartPr>
              <p14:xfrm>
                <a:off x="4983236" y="1899885"/>
                <a:ext cx="266760" cy="4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0FDE145-1577-4091-54E1-013E97C56B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74236" y="1890885"/>
                  <a:ext cx="284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17CD9B-0C05-DEDF-1408-91BBA46DF855}"/>
                    </a:ext>
                  </a:extLst>
                </p14:cNvPr>
                <p14:cNvContentPartPr/>
                <p14:nvPr/>
              </p14:nvContentPartPr>
              <p14:xfrm>
                <a:off x="558836" y="289744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17CD9B-0C05-DEDF-1408-91BBA46DF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0196" y="288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5085D84-01D5-1573-9015-69550E12E6A1}"/>
                    </a:ext>
                  </a:extLst>
                </p14:cNvPr>
                <p14:cNvContentPartPr/>
                <p14:nvPr/>
              </p14:nvContentPartPr>
              <p14:xfrm>
                <a:off x="307916" y="3056925"/>
                <a:ext cx="485640" cy="21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5085D84-01D5-1573-9015-69550E12E6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9276" y="3048285"/>
                  <a:ext cx="503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9228BD-3F87-218D-4309-CB78C4553BD0}"/>
                    </a:ext>
                  </a:extLst>
                </p14:cNvPr>
                <p14:cNvContentPartPr/>
                <p14:nvPr/>
              </p14:nvContentPartPr>
              <p14:xfrm>
                <a:off x="1192436" y="2759565"/>
                <a:ext cx="1312920" cy="43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9228BD-3F87-218D-4309-CB78C4553B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83436" y="2750565"/>
                  <a:ext cx="1330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C1CF80A-3A7F-BC43-026D-1B8C599140E9}"/>
                    </a:ext>
                  </a:extLst>
                </p14:cNvPr>
                <p14:cNvContentPartPr/>
                <p14:nvPr/>
              </p14:nvContentPartPr>
              <p14:xfrm>
                <a:off x="2082716" y="2882685"/>
                <a:ext cx="183960" cy="2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C1CF80A-3A7F-BC43-026D-1B8C599140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73716" y="2874045"/>
                  <a:ext cx="20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62EF8B-7EB8-A3B2-D37C-CD65FA2E8C1D}"/>
                    </a:ext>
                  </a:extLst>
                </p14:cNvPr>
                <p14:cNvContentPartPr/>
                <p14:nvPr/>
              </p14:nvContentPartPr>
              <p14:xfrm>
                <a:off x="2028716" y="2880525"/>
                <a:ext cx="46800" cy="2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62EF8B-7EB8-A3B2-D37C-CD65FA2E8C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20076" y="2871885"/>
                  <a:ext cx="6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1057F4-86AE-BCD9-2BF8-35E18EE4FA9D}"/>
                    </a:ext>
                  </a:extLst>
                </p14:cNvPr>
                <p14:cNvContentPartPr/>
                <p14:nvPr/>
              </p14:nvContentPartPr>
              <p14:xfrm>
                <a:off x="1630556" y="2901045"/>
                <a:ext cx="21960" cy="38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1057F4-86AE-BCD9-2BF8-35E18EE4FA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21916" y="2892045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44DBF6-788D-623E-6E4E-EBD458219739}"/>
                    </a:ext>
                  </a:extLst>
                </p14:cNvPr>
                <p14:cNvContentPartPr/>
                <p14:nvPr/>
              </p14:nvContentPartPr>
              <p14:xfrm>
                <a:off x="2958236" y="2680725"/>
                <a:ext cx="482400" cy="71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44DBF6-788D-623E-6E4E-EBD4582197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49236" y="2671725"/>
                  <a:ext cx="5000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276ECCC-FF7A-E29B-AF59-192D305CC6BF}"/>
                    </a:ext>
                  </a:extLst>
                </p14:cNvPr>
                <p14:cNvContentPartPr/>
                <p14:nvPr/>
              </p14:nvContentPartPr>
              <p14:xfrm>
                <a:off x="3805676" y="2532765"/>
                <a:ext cx="687240" cy="537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276ECCC-FF7A-E29B-AF59-192D305CC6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96676" y="2523765"/>
                  <a:ext cx="7048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DB95E8D-2A58-E421-AA18-35C7D3039B3F}"/>
                    </a:ext>
                  </a:extLst>
                </p14:cNvPr>
                <p14:cNvContentPartPr/>
                <p14:nvPr/>
              </p14:nvContentPartPr>
              <p14:xfrm>
                <a:off x="3996476" y="2742285"/>
                <a:ext cx="329040" cy="8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DB95E8D-2A58-E421-AA18-35C7D3039B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87476" y="2733285"/>
                  <a:ext cx="346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0E55FF-ACEE-EFE8-DCAD-DA7220D0D8C5}"/>
                    </a:ext>
                  </a:extLst>
                </p14:cNvPr>
                <p14:cNvContentPartPr/>
                <p14:nvPr/>
              </p14:nvContentPartPr>
              <p14:xfrm>
                <a:off x="4881356" y="2698005"/>
                <a:ext cx="1522440" cy="43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0E55FF-ACEE-EFE8-DCAD-DA7220D0D8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72716" y="2689005"/>
                  <a:ext cx="15400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49C27D-8FD5-9559-49C0-166DE1B4E9CF}"/>
                    </a:ext>
                  </a:extLst>
                </p14:cNvPr>
                <p14:cNvContentPartPr/>
                <p14:nvPr/>
              </p14:nvContentPartPr>
              <p14:xfrm>
                <a:off x="6085196" y="2687565"/>
                <a:ext cx="37440" cy="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49C27D-8FD5-9559-49C0-166DE1B4E9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76196" y="2678925"/>
                  <a:ext cx="550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9B95294-77B8-96F1-8826-204674946F52}"/>
                  </a:ext>
                </a:extLst>
              </p14:cNvPr>
              <p14:cNvContentPartPr/>
              <p14:nvPr/>
            </p14:nvContentPartPr>
            <p14:xfrm>
              <a:off x="6509996" y="3056205"/>
              <a:ext cx="86760" cy="167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9B95294-77B8-96F1-8826-204674946F5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01356" y="3047565"/>
                <a:ext cx="1044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064A0FFF-B2FB-4DA7-5F53-EA674DCC0632}"/>
              </a:ext>
            </a:extLst>
          </p:cNvPr>
          <p:cNvGrpSpPr/>
          <p:nvPr/>
        </p:nvGrpSpPr>
        <p:grpSpPr>
          <a:xfrm>
            <a:off x="6845516" y="2640765"/>
            <a:ext cx="2394360" cy="394920"/>
            <a:chOff x="6845516" y="2640765"/>
            <a:chExt cx="23943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52FF32-BFE8-206C-ACCF-1537B1D8B6AF}"/>
                    </a:ext>
                  </a:extLst>
                </p14:cNvPr>
                <p14:cNvContentPartPr/>
                <p14:nvPr/>
              </p14:nvContentPartPr>
              <p14:xfrm>
                <a:off x="6845516" y="2640765"/>
                <a:ext cx="1265040" cy="394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52FF32-BFE8-206C-ACCF-1537B1D8B6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36516" y="2632125"/>
                  <a:ext cx="12826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C98AFAF-E6FB-545F-5699-E20DDAEDC522}"/>
                    </a:ext>
                  </a:extLst>
                </p14:cNvPr>
                <p14:cNvContentPartPr/>
                <p14:nvPr/>
              </p14:nvContentPartPr>
              <p14:xfrm>
                <a:off x="8414396" y="2850645"/>
                <a:ext cx="655920" cy="133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C98AFAF-E6FB-545F-5699-E20DDAEDC52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05396" y="2842005"/>
                  <a:ext cx="673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5977AB-9338-9998-A38B-8EC3B126C529}"/>
                    </a:ext>
                  </a:extLst>
                </p14:cNvPr>
                <p14:cNvContentPartPr/>
                <p14:nvPr/>
              </p14:nvContentPartPr>
              <p14:xfrm>
                <a:off x="9194516" y="2971245"/>
                <a:ext cx="45360" cy="3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5977AB-9338-9998-A38B-8EC3B126C52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85876" y="2962245"/>
                  <a:ext cx="6300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105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70</Words>
  <Application>Microsoft Office PowerPoint</Application>
  <PresentationFormat>Widescreen</PresentationFormat>
  <Paragraphs>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RfprpmPtybvqVhtppnAdvP6975</vt:lpstr>
      <vt:lpstr>YxdcnjHlmbqwVycbfxAdvP6960</vt:lpstr>
      <vt:lpstr>Office Theme</vt:lpstr>
      <vt:lpstr>Plasma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2026-03-14T19:39:41Z</dcterms:created>
  <dcterms:modified xsi:type="dcterms:W3CDTF">2026-03-16T18:27:39Z</dcterms:modified>
</cp:coreProperties>
</file>