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0:5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3090 59 7936,'0'0'10723,"-11"-1"-10405,-92-10 1302,94 9-1253,-1 0 0,1 0 1,-11-5-1,-5-1 152,-2 0-80,19 5-296,1 0 0,0 1 1,-1 1-1,1-1 0,-15 0 0,-17 0 378,26 1-261,0 0 0,-24 2 1,-34 2 658,49-3-389,-32 3 0,-81 3 1146,26 2-628,34-6-309,-19 1 137,-206 20 380,20 0-1256,233-20 0,26-2 0,-41 7 0,7 4 0,26-7 0,0 2 0,0 1 0,-40 17 0,39-13 0,0-2 0,-44 10 0,-19 6 0,-16 16 0,-27 9 0,78-30 0,-85 44 0,107-48 0,-19 10 0,2 3 0,0 1 0,-74 61 0,94-65 0,2 2 0,-52 59 0,73-74 0,0-1 0,1 1 0,1 0 0,0 1 0,1 0 0,0 0 0,1 1 0,1-1 0,0 1 0,-2 23 0,3-11 0,2 1 0,0 0 0,2 0 0,7 51 0,-4-65 0,0-1 0,0 0 0,2 0 0,-1 0 0,2 0 0,0-1 0,1 0 0,0 0 0,0-1 0,2 0 0,12 15 0,20 17 0,2-2 0,1-2 0,3-2 0,0-2 0,3-2 0,0-3 0,3-1 0,0-3 0,1-2 0,2-3 0,0-2 0,77 16 0,186 20 0,-251-49 0,121-4 0,-108-4 0,388-7 0,30-7 0,-106 1 0,-305 12 0,115-19 0,-157 13 0,1-2 0,-2-2 0,0-3 0,48-21 0,-64 23 0,-4 3 0,0-2 0,-1-1 0,0 0 0,26-21 0,-14 2 0,-1-1 0,47-58 0,48-84 0,-113 150 0,-1 0 0,-1-2 0,-1 0 0,-1-1 0,-2 0 0,-1 0 0,-1-1 0,6-34 0,-12 41 0,0 0 0,-2 1 0,0-1 0,-1 0 0,-1 0 0,-2 1 0,0-1 0,-1 1 0,-1-1 0,-1 1 0,-1 1 0,-11-24 0,0 8 0,-2 1 0,-1 1 0,-32-37 0,-87-86 0,37 61 0,79 77 0,-1 0 0,-1 2 0,0 1 0,-51-23 0,57 30 0,-2 2 0,1 0 0,-1 2 0,0 0 0,-43-3 0,-114 5 0,143 4 0,-3 1 425,-46 8 0,7 6-5210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3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17983,'0'0'4504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18.9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77 18087,'0'0'2090,"6"10"-1417,74 144 1116,-70-134-1497,-7-15-101,0 0 0,-1 0-1,0 0 1,0 0 0,0 0-1,-1 0 1,1 0 0,0 6-1,-1-57 4014,10-76-2624,-10 115-1394,0-1-1,1 1 1,0-1 0,0 1 0,1 0-1,4-9 1,-5 13-113,0-1 1,0 1-1,0 0 1,1-1-1,-1 1 1,1 0-1,0 1 0,0-1 1,0 0-1,0 1 1,0 0-1,1-1 1,6-2-1,14-6-73,-11 5 0,0 0 0,0 1 0,17-4 0,-26 8 0,0 0 0,1 1 0,-1-1 0,0 1 0,1 0 0,-1 0 0,0 0 0,1 1 0,-1 0 0,0-1 0,0 2 0,0-1 0,1 0 0,-1 1 0,4 2 0,-2-1 0,1 1 0,-1 1 0,0-1 0,8 9 0,-6-8 850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15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233 1 12256,'0'0'2104,"-2"11"-1676,-11 90 463,-5-1 0,-60 188 0,38-170 251,-25 129 1,58-221-813,5-20-76,0 0-1,0 0 0,1 0 1,-1 13-1,2-18-22,13-21 412,53-82 38,-1 0-241,-55 88-317,1 1 0,0-1 0,1 2 0,0 0 0,1 0 1,0 1-1,1 0 0,24-13 0,-38 24-116,1-1-1,-1 1 1,1 0 0,-1 0-1,1 0 1,-1 0 0,1 0-1,-1 0 1,1 1 0,-1-1-1,1 0 1,-1 0 0,0 0-1,1 0 1,-1 0 0,1 1-1,-1-1 1,1 0 0,-1 0-1,0 1 1,1-1 0,-1 0-1,0 1 1,1-1 0,-1 0-1,0 1 1,0-1 0,1 1-1,-1-1 1,0 0 0,0 1-1,1-1 1,-1 1 0,0-1-1,0 1 1,0-1 0,0 0-1,0 1 1,0-1 0,0 1-1,0 0 1,4 26 106,-3 13 20,-2 0-1,-8 54 1,6-76-81,-10 53 205,7-44-14,-2 33-1,7-50-163,0-4-4,0 1-1,1 0 1,0 0 0,2 10-1,-2-16-61,0 0 0,0 0 0,0 0-1,1 0 1,-1 0 0,0 0-1,1 0 1,-1 0 0,1 0-1,-1 0 1,1 0 0,0 0 0,-1 0-1,1 0 1,0 0 0,0-1-1,-1 1 1,1 0 0,0 0-1,0-1 1,0 1 0,0-1 0,0 1-1,0-1 1,0 1 0,0-1-1,0 1 1,0-1 0,1 0-1,-1 0 1,0 0 0,0 1-1,1-1 1,16-1 30,0-1 0,-1 0-1,1-1 1,-1-1 0,0-1 0,0 0-1,0-2 1,-1 1 0,0-2 0,0 0-1,-1-1 1,0-1 0,0 0-1,-1-1 1,-1 0 0,0-1 0,0-1-1,15-20 1,-25 29-18,-1 0 0,1 0 0,-1 0 0,0-1 0,0 1-1,0-1 1,0 1 0,0-7 0,-1 9-15,-1 1 0,0 0 1,1-1-1,-1 1 0,0-1 0,0 1 0,0 0 0,0-1 1,0 1-1,-1 0 0,1-1 0,0 1 0,-1-1 0,1 1 1,0 0-1,-1 0 0,0-1 0,1 1 0,-1 0 0,0 0 0,0 0 1,1 0-1,-1 0 0,0 0 0,0 0 0,0 0 0,0 0 1,-1 0-1,1 0 0,0 0 0,0 1 0,0-1 0,-3 0 0,3 0-4,0 1-1,-1 0 0,1 0 0,0 0 0,-1 0 0,1 0 0,0 0 0,0 1 0,-1-1 1,1 0-1,0 1 0,0-1 0,0 1 0,-1-1 0,1 1 0,0-1 0,0 1 0,-1 1 1,-21 17 24,15-13-8,3-1-16,-1-1 0,1 1 0,0 0 0,0 0 0,1 0 0,-1 1 0,1 0 0,0 0 1,1 0-1,-1 0 0,1 1 0,1-1 0,-1 1 0,1 0 0,0-1 0,1 1 0,-1 0 0,1 0 0,1 0 0,-1 0 0,1 1 1,1-1-1,-1 0 0,3 11 0,-2-16-3,-1 0 1,1 1 0,0-1-1,0 0 1,0 0-1,0 0 1,1 1-1,-1-1 1,0 0 0,1-1-1,-1 1 1,1 0-1,0 0 1,0-1-1,0 1 1,0-1 0,0 1-1,0-1 1,0 0-1,0 0 1,0 0-1,0 0 1,1 0 0,-1 0-1,0-1 1,1 1-1,-1-1 1,1 1-1,-1-1 1,1 0 0,-1 0-1,0 0 1,4-1-1,5 0 20,0-1-1,1 0 1,-1 0-1,0-2 0,17-6 1,-4-1 64,-1-1 0,0-1 0,0-1 0,39-34-1,32-16 528,-94 64-598,1-1 0,0 1 0,-1-1 0,1 1 0,0-1 0,-1 1 0,1-1 0,0 1 0,0 0 0,-1 0 0,1-1 1,0 1-1,0 0 0,0 0 0,-1 0 0,1-1 0,0 1 0,0 0 0,0 0 0,-1 0 0,1 1 0,0-1 0,0 0 0,0 0 0,-1 0 0,1 1 0,0-1 1,0 0-1,0 1 0,-1-1 0,1 0 0,0 1 0,-1-1 0,1 1 0,0-1 0,-1 1 0,1 0 0,-1-1 0,1 1 0,-1-1 0,1 1 0,-1 0 1,0 0-1,1-1 0,-1 1 0,0 0 0,1 0 0,-1-1 0,0 1 0,0 0 0,0 0 0,1 0 0,-1-1 0,0 1 0,0 0 0,-1 1 0,2 6 63,-1 1 0,0 0 0,-2 15-1,1-22-75,-20 126 413,21-126-392,-1 0-1,1 0 1,0 0-1,-1 0 1,1 0-1,0 0 1,0 1-1,1-1 1,-1 0-1,1 4 1,-1-6-19,0 0 0,0 0-1,1 1 1,-1-1 0,0 0 0,0 0 0,0 0 0,0 0 0,0 0 0,1 1 0,-1-1 0,0 0 0,0 0 0,0 0 0,1 0 0,-1 0 0,0 0 0,0 0 0,0 1 0,1-1-1,-1 0 1,0 0 0,0 0 0,1 0 0,-1 0 0,0 0 0,0 0 0,0 0 0,1 0 0,-1 0 0,0 0 0,0-1 0,1 1 0,11-10 64,65-86 143,-51 61-102,41-44 0,-66 78-109,0 0-1,0 0 1,0 0-1,0 0 1,0 0-1,0 0 1,1 0-1,-1 0 1,0 0-1,0 1 1,1-1-1,-1 0 1,1 1-1,-1-1 1,0 1-1,1-1 1,-1 1-1,1 0 1,2-1-1,-3 2 2,0 0 0,0 0-1,0 0 1,0 0 0,0 0 0,0 0 0,0 0-1,0 0 1,0 0 0,-1 0 0,1 0-1,0 0 1,-1 1 0,1-1 0,-1 0-1,1 0 1,-1 1 0,0-1 0,0 0-1,1 1 1,-1-1 0,0 2 0,0 0-2,4 22 46,1 1 0,1-1 0,1 0-1,17 39 1,-23-62-20,0 0-1,1 0 1,-1 0-1,1 0 1,-1 0 0,1 0-1,-1 0 1,1 0-1,0-1 1,0 1 0,0-1-1,0 1 1,0-1-1,0 0 1,1 0-1,-1 0 1,0 0 0,1 0-1,-1 0 1,0-1-1,1 1 1,-1-1 0,1 0-1,-1 0 1,1 0-1,-1 0 1,1 0 0,-1 0-1,1-1 1,-1 1-1,5-2 1,-1 0-559,0 0-1,1 0 1,-1-1-1,0 0 1,0 0-1,0-1 1,-1 1-1,1-1 1,6-7-1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18.4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5224,'0'0'10337,"2"13"-9996,8 107 344,13 110 829,1-118-317,-17-87-685,-7-24-461,0 1 0,1-1 0,-1 0 0,1 0 0,-1 0 0,0 0 0,1 0 0,0 0 0,-1 0 0,1 0 0,0 0 0,-1 0 0,1 0 0,0 0 0,2 1 0,-3-2 209,2-3-50,2-3-3004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19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42 8744,'0'0'8175,"11"8"-7776,-1-1-290,-7-4-70,1 0 0,0 0-1,0 0 1,0 0 0,1-1-1,-1 0 1,1 0 0,-1 0-1,1 0 1,-1-1 0,1 1-1,0-1 1,0 0 0,0-1-1,0 1 1,5-1 0,63-7 565,-1-3 0,72-19 0,-67 14 134,140-10 0,-191 24-439,0 0 1,0 2-1,0 1 1,30 6-1,-53-7-203,0-1 1,1 0-1,-1 0 1,0 0-1,0 0 0,0 0 1,0-1-1,4 0 1,10-1-3160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20.1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 7328,'0'0'6542,"10"10"-6150,27 35-5,-35-42-337,0 0-1,0 0 1,0 1 0,0-1 0,0 1 0,-1 0-1,0-1 1,0 1 0,0 0 0,0 0 0,0 0-1,0 6 1,0 4 98,1-2-38,10 72 1357,4 117-1,-10-153 190,-5-48-1602,0 0 0,-1 0-1,1-1 1,-1 1 0,1 0 0,0-1-1,-1 1 1,1-1 0,-1 1-1,1 0 1,-1-1 0,1 0 0,-1 1-1,0-1 1,1 1 0,-1-1-1,1 0 1,31-130 983,-26 97-804,2 1 1,1 0-1,23-54 1,-32 86-231,5-10 73,0 0 0,1 1 0,0-1 0,0 1 0,1 0 1,0 1-1,17-16 0,-3 4 99,-19 17-147,1 1 1,0-1-1,-1 1 1,1 0-1,1 1 0,-1-1 1,0 0-1,1 1 1,-1 0-1,1-1 1,0 2-1,0-1 1,0 0-1,0 1 0,0-1 1,6 0-1,-8 3-13,0-1-1,0 1 1,-1-1-1,1 1 1,0 0 0,0 0-1,-1 0 1,1 0-1,-1 0 1,1 1-1,-1-1 1,1 0-1,-1 1 1,0-1 0,0 1-1,0-1 1,1 1-1,0 3 1,17 33 156,-7-3-38,0 0 0,-2 1 0,-2 1-1,6 67 1,-13-95-81,-1 1 1,1-1-1,1 0 0,0 0 0,0 0 0,1 0 0,7 16 1,-10-24-50,0-1 1,0 0-1,1 0 1,-1 0-1,0 1 1,0-1 0,0 0-1,1 0 1,-1 0-1,0 0 1,0 0-1,1 0 1,-1 1 0,0-1-1,0 0 1,1 0-1,-1 0 1,0 0-1,0 0 1,1 0 0,-1 0-1,0 0 1,1 0-1,-1 0 1,0 0-1,0 0 1,1 0 0,-1-1-1,0 1 1,0 0-1,1 0 1,-1 0-1,0 0 1,0 0 0,1 0-1,-1-1 1,0 1-1,0 0 1,0 0-1,1 0 1,-1-1 0,0 1-1,0 0 1,0 0-1,0-1 1,0 1-1,1 0 1,-1-1 0,3-4-2844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25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 5824,'0'0'15198,"-3"10"-15031,-10 34-11,12-43-136,1 0 0,-1 1 0,1-1 0,0 0 0,-1 1 0,1-1 1,0 0-1,0 1 0,0-1 0,0 0 0,0 1 0,0-1 0,1 0 0,-1 1 0,0-1 1,1 0-1,-1 1 0,1-1 0,-1 0 0,1 0 0,-1 1 0,1-1 0,0 0 1,0 0-1,1 2 0,2 2 95,1 3-36,0-1 0,0 0 1,0 0-1,1-1 0,0 1 0,0-1 0,1-1 0,7 7 0,6 2 105,34 17 0,94 35 333,-15-9 240,-46-18 233,-18-5 157,-68-34-1136,-1 0 0,0 1 1,1-1-1,-1 0 0,0 0 0,0 0 1,1 1-1,-1-1 0,0 0 1,0 0-1,1 1 0,-1-1 0,0 0 1,0 0-1,0 1 0,1-1 0,-1 0 1,0 1-1,0-1 0,0 0 1,0 1-1,0-1 0,0 0 0,0 1 1,0-1-1,0 0 0,0 1 0,0-1 1,0 0-1,0 1 0,0-1 0,0 0 1,0 1-1,0-1 0,0 0 1,0 1-1,-1-1 0,1 0 0,0 1 1,0-1-1,0 0 0,-1 0 0,1 1 1,0-1-1,0 0 0,-1 0 1,1 1-1,0-1 0,-1 0 0,-16 8 34,-32 1 7,1 1 0,1 3 0,0 2 0,1 2 0,-57 29 0,81-33-48,1 0 0,0 2-1,1 1 1,1 0 0,0 1 0,1 1 0,1 1 0,1 0 0,-24 38-1,37-53-22,0 1 0,1 1 0,-1-1-1,-2 10 1,5-14-59,0-1 1,-1 1-1,1-1 1,0 1-1,0-1 0,0 0 1,0 1-1,0-1 0,0 1 1,-1-1-1,1 1 0,0-1 1,0 1-1,1-1 1,-1 1-1,0-1 0,0 1 1,0-1-1,0 1 0,0-1 1,0 1-1,1-1 0,-1 1 1,0-1-1,0 0 1,1 1-1,-1-1 0,0 1 1,1-1-1,-1 0 0,0 1 1,1-1-1,-1 0 0,1 0 1,-1 1-1,0-1 1,1 0-1,-1 0 0,1 1 1,-1-1-1,1 0 0,-1 0 1,1 0-1,-1 0 0,1 0 1,-1 0-1,1 0 1,-1 0-1,1 0 0,-1 0 1,1 0-1,-1 0 0,1 0 1,-1 0-1,1 0 0,-1 0 1,0-1-1,1 1 1,-1 0-1,1 0 0,-1-1 1,1 1-1,-1-1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26.4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7232,'0'0'13486,"10"11"-13095,38 39-13,-42-46-300,0 1 0,0-1 0,0 0 0,1 0 0,-1-1 0,1 0 0,0 0 0,0 0 0,0-1 0,13 2 0,4 2 119,206 42 1353,-46-13-507,-174-32-961,4 0 173,-1 0 0,1 1 0,-1 0 1,-1 1-1,1 1 0,20 12 0,-33-18-240,0 0 0,1 1 0,-1-1 0,0 1 1,0-1-1,1 0 0,-1 1 0,0-1 0,0 1 0,0-1 0,1 1 0,-1-1 0,0 1 0,0-1 0,0 1 0,0-1 1,0 1-1,0-1 0,0 1 0,0-1 0,0 1 0,0-1 0,0 1 0,-1-1 0,1 1 0,0-1 0,0 1 0,0-1 0,-1 0 1,1 1-1,0-1 0,0 1 0,-1-1 0,1 1 0,0-1 0,-1 0 0,1 1 0,-1-1 0,-17 18-10,16-16 34,-13 10-20,-1 0-1,0-1 0,-24 11 1,-28 21 30,-256 221 175,324-264-225,-15 13-49,1 0 0,1 1 0,1 1 0,0 0-1,1 0 1,-10 19 0,18-24-3590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27.9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0 6424,'0'0'10803,"-3"13"-10392,1-3-325,-1 3 31,0 0 0,0 1 0,2 0 0,-1 0 0,2 14 0,7 102 813,3 111 652,-3-1 1914,7-251-4481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28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82 7328,'0'0'6914,"10"3"-6284,6 0-368,1-1 1,-1-1 0,1 0 0,27-3 0,79-13 1047,-38 4-451,333-21 2760,-242 26-1771,-162 5-1471,-1 0 0,0-1 0,1 0 0,17-7 0,-23 3-263,-7 1-3582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30.4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0 151 8032,'0'0'10673,"10"13"-10325,31 43-40,-38-51-251,-1 0 1,1 0-1,-1 0 1,-1 1-1,1-1 1,-1 0 0,0 1-1,0-1 1,0 1-1,-1 0 1,0-1-1,0 1 1,-1-1-1,1 1 1,-3 7 0,0 10 171,2 52 697,12 124-1,-7-182-238,-4-17-679,0 0 0,0 0 1,0 0-1,0 0 0,0 0 0,0 0 0,0 0 1,1 0-1,-1 0 0,0 0 0,0 0 1,0 0-1,0 0 0,0 0 0,0 0 1,1 0-1,-1 0 0,0 0 0,0 0 0,0 0 1,0 0-1,0 0 0,0 0 0,0 0 1,1 0-1,-1 0 0,0 0 0,0 0 1,0 0-1,0 0 0,0 0 0,0-1 0,0 1 1,0 0-1,0 0 0,1 0 0,-1 0 1,0 0-1,0 0 0,0 0 0,0 0 0,0-1 1,0 1-1,0 0 0,0 0 0,0 0 1,0 0-1,0 0 0,0 0 0,0 0 1,0-1-1,0 1 0,0 0 0,9-31 342,-7 21-342,16-63 180,47-158 347,-54 201-450,1 0 0,1 0 0,2 1 0,1 1-1,26-35 1,-37 56-59,1-1-4,0 0 0,1 0 0,0 1 0,0 0 0,11-8 0,-17 14-20,1 0 0,-1 0-1,1 0 1,0 0 0,-1 0-1,1 1 1,0-1 0,-1 0-1,1 1 1,0 0 0,0-1-1,0 1 1,-1 0 0,1 0-1,0 0 1,0 0 0,0 0-1,-1 1 1,1-1 0,0 0-1,0 1 1,-1-1 0,1 1-1,0 0 1,-1-1 0,1 1-1,0 0 1,-1 0 0,1 0-1,-1 0 1,0 1 0,1-1 0,-1 0-1,0 1 1,0-1 0,2 3-1,5 6 26,-1 0 0,0 1 0,-1 0 1,0 1-1,-1-1 0,0 1 0,-1 0 0,0 0 0,0 0 0,-2 1 0,0 0 0,1 13 0,3 14 83,-1-3 211,2 51 0,-4-40 64,0 14-48,-5-47-249,0 0 0,-9 26 1,2-7-51,8-22-283,2-12-101,8-15-2442,-7 11 916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30.9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64 12664,'0'0'3049,"1"12"-2294,-2 34-70,1 44 1443,0-81-1827,1 1 0,0-1 1,1 0-1,0 1 0,0-1 0,1 0 0,5 11 0,-5-15-155,-1 0 0,1-1 0,1 1 0,-1-1 0,0 0 0,1 0 0,0 0-1,0 0 1,0 0 0,1-1 0,-1 0 0,1 0 0,7 4 0,-8-6-75,-1 0 0,0 0 0,1 0 0,-1 0 0,1-1 0,-1 1 0,1-1 0,-1 0 0,1 0 0,-1 0 0,1-1 0,-1 1 0,1-1 0,-1 0 0,0 0 0,1 0 0,-1 0 0,0-1 0,0 1 0,0-1 0,0 0 0,4-2 0,0-2 41,0 0 0,0-1 0,0 0 0,-1 0 0,0 0 0,-1-1 0,0 0 1,0 0-1,0 0 0,-1-1 0,0 0 0,-1 1 0,0-1 0,2-12 0,-1 2 68,-1 0-1,0 0 1,-2 0-1,0-1 1,-4-35-1,3 52-134,-1-1-1,1 1 0,-1 0 1,1 0-1,-1 0 0,0 0 0,0 1 1,0-1-1,-1 0 0,1 0 1,-1 1-1,1-1 0,-1 1 0,0-1 1,0 1-1,0-1 0,0 1 0,-1 0 1,-4-3-1,4 3-14,0 1 0,-1 0 0,1 0 0,0 0 0,-1 0 0,1 0 0,0 1 0,-1-1 0,1 1 0,-1 0 0,1 0 0,-1 0 0,1 1 0,0-1 0,-1 1 0,1 0 0,-6 2 0,0 0 15,1 1 0,-1 0 1,1 1-1,0 0 0,0 0 1,1 0-1,0 1 0,-1 0 1,2 1-1,-1 0 0,-9 12 1,8-8-277,1 0 1,-11 22 0,12-20-1096,1-1 1,-5 21-1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19.3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61 16783,'0'0'4474,"17"-2"-3562,7-1-683,50-5 1336,95-25-1,-149 29-792,0 0 0,0 2-1,26-2 1,-33 4-291,17 1 357,-12-1-4830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46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1 125 3312,'0'0'5321,"2"-11"-4801,10-54 619,-6 25 3011,-3 31-1746,3 15-24,5 16-1156,-3 11-882,-2 0-1,-1 0 1,-1 1-1,-2 46 1,1-10 82,3 179 2585,-18-242-2781,11-7-504,-2 0 326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47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55 6520,'0'0'12602,"10"4"-12253,33 15-5,-41-18-259,1 0-1,-1 0 1,1 0-1,0 0 1,-1-1-1,1 1 0,0-1 1,-1 0-1,1 0 1,0 0-1,-1 0 0,1 0 1,0-1-1,-1 1 1,5-2-1,9 0 215,73-5 814,-14 1-489,35 3-113,366-24 895,95-9-590,-219 59-265,-149 0-254,-175-21-315,41-1-1,-41-2-3310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49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6824,'0'0'9073,"6"15"-8704,10 28 74,-3 0-1,12 65 1,-21-86-243,21 187 1929,-19-171-1135,-6-37-280,2-8-258,24-83 375,-17 53-596,2 1 0,19-42 0,-19 55-129,1 0-1,1 0 0,1 1 1,21-24-1,-25 33-20,2 1-1,0 0 1,0 0-1,1 1 1,1 1 0,0 0-1,0 1 1,0 1-1,1 0 1,29-10 0,-43 18-69,1 0 1,0 0-1,-1 0 0,1 0 1,0 0-1,-1 0 1,1 0-1,0 1 1,-1-1-1,1 1 1,0-1-1,-1 1 1,1 0-1,-1-1 1,1 1-1,-1 0 0,1 0 1,-1 0-1,0 0 1,0 0-1,1 1 1,-1-1-1,0 0 1,0 0-1,0 1 1,1 2-1,4 4 52,-1 0-1,0 1 1,5 13-1,6 14 106,-2 0-1,-1 1 1,-2 0-1,11 68 1,-21-93-96,0 0 1,-1 1-1,-1-1 1,0 0-1,0 0 1,-1 0-1,-4 16 1,3-9-56,3-14-3996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50.1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244 0 9040,'0'0'9441,"-7"10"-8997,-19 28 399,-40 76 0,37-44-299,3 1 0,3 0 0,3 2 0,3 0 0,-10 101 0,25-155-396,2 0-1,0 0 0,0 1 1,6 25-1,-4-34-61,1 0-1,0 1 1,1-2-1,1 1 1,-1 0-1,1-1 1,1 0-1,9 13 1,-4-7 48,16 17 231,-26-31-333,1 0 0,0-1 0,0 0 0,0 1 0,0-1 0,0 0-1,0 0 1,0 0 0,1 0 0,-1-1 0,0 1 0,0 0 0,1-1-1,-1 0 1,4 1 0,1-1 10,1-1-1,-1 1 1,0-1-1,12-3 0,-2-3-3713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50.9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 11656,'0'0'3592,"5"11"-3214,14 24 301,26 74-1,-37-83 530,23 47 0,-31-73-1184,0 0-1,0 0 1,0 0-1,0 0 0,0 0 1,0 0-1,0 1 1,0-1-1,0 0 0,0 0 1,0 0-1,0 0 1,0 0-1,0 0 0,1 0 1,-1 0-1,0 0 1,0 0-1,0 1 0,0-1 1,0 0-1,0 0 1,0 0-1,0 0 0,0 0 1,1 0-1,-1 0 1,0 0-1,0 0 0,0 0 1,0 0-1,0 0 1,0 0-1,0 0 0,0 0 1,1 0-1,-1 0 1,0 0-1,0 0 0,0 0 1,0 0-1,0 0 1,0 0-1,0 0 0,1 0 1,-1 0-1,0 0 0,0 0 1,0-1-1,0 1 1,0 0-1,0 0 0,0 0 1,0 0-1,0 0 1,5-10 482,1-13-120,-2-8-60,-1 0 0,-1-35 0,0-21 368,-2 84-652,1 0 0,-1 0 0,0 0 0,1 1 0,-1-1 0,1 0 0,0 0 0,0 0 0,0 0 0,1 1 0,-1-1 0,1 1 0,-1-1-1,1 1 1,0-1 0,0 1 0,0 0 0,0 0 0,0 0 0,3-2 0,-2 4-8,0 1-1,0-1 0,-1 0 0,1 1 1,0 0-1,0 0 0,-1 0 1,1 0-1,0 0 0,-1 1 0,1-1 1,3 3-1,-1-1 34,15 8 231,-1 1 1,23 17-1,-18-10 276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51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12960,'0'0'5081,"11"5"-4565,-4-2-430,11 5 334,1-1-1,0 0 1,26 4 0,-2-1 719,-31-7-316,0 0-1,1-1 1,22 2-1,-32-5-751,-1 1-1,1-1 1,-1 0 0,0 0-1,1 0 1,-1 0 0,5-3-1,-1-2-3545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51.8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1 10152,'0'0'4817,"9"11"-4154,26 35 3,-32-40-498,1 0 0,-1 0-1,0 0 1,0 0 0,-1 0-1,0 0 1,0 1 0,0-1 0,-1 1-1,0-1 1,0 1 0,-1 13-1,1-1 266,0-12-187,-1 0 1,0-1-1,0 1 0,-1 0 0,0-1 0,0 1 0,0-1 0,-1 1 0,0-1 0,0 1 0,-1-1 0,1 0 0,-1 0 0,-1 0 1,-5 7-1,8-12-209,0 0 1,0 0-1,0 0 1,0 0 0,0 0-1,-1-1 1,1 1 0,0 0-1,0-1 1,-1 1-1,1-1 1,0 1 0,-1-1-1,1 0 1,0 0-1,-1 1 1,1-1 0,0 0-1,-1 0 1,1 0-1,-1-1 1,1 1 0,0 0-1,-1 0 1,1-1 0,0 1-1,-1-1 1,1 1-1,0-1 1,0 0 0,-1 1-1,1-1 1,0 0-1,0 0 1,-1-1 0,-1 0-52,0 0 0,0-1 1,0 0-1,1 1 1,-1-1-1,1 0 0,0 0 1,0 0-1,0-1 0,0 1 1,-2-7-1,1-9-3139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52.6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8240,'0'0'8659,"6"14"-8029,1 2-427,-3-9-104,0 1 0,-1 0-1,0-1 1,0 1 0,-1 0 0,0 1 0,-1-1 0,0 0 0,1 12 0,-3 42 1415,-12 77 1,1-14 533,12-119-1904,0 0-1,0 0 1,0 0-1,1 0 1,0 0-1,0-1 1,1 1 0,-1 0-1,1 0 1,1-1-1,-1 1 1,5 7 0,-4-9-73,0-1 0,0 1 0,0-1 1,0 0-1,1 1 0,-1-1 0,1-1 1,0 1-1,0-1 0,0 1 1,0-1-1,1 0 0,-1 0 0,0-1 1,1 0-1,6 2 0,10 1 216,-1 0 0,29 1-1,-43-5-246,30 1 456,-34-1-518,-1 0-1,0 0 1,0 0 0,0 0-1,1 0 1,-1 0-1,0-1 1,0 1 0,0 0-1,0-1 1,1 1 0,-1-1-1,0 1 1,0-1-1,0 0 1,0 1 0,0-1-1,0 0 1,0 0 0,-1 0-1,1 1 1,0-1 0,0-2-1,-1 2-183,0 0-1,0 0 1,0 0-1,0 0 1,0 0 0,-1 0-1,1 0 1,0 0-1,-1 0 1,1 1 0,-1-1-1,1 0 1,-1 0-1,-1-1 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52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12552,'0'0'4034,"10"5"-3586,12 7-44,0-2 1,1 0-1,0-2 0,32 8 0,-47-14-207,0-1-1,0 0 1,0-1-1,1 0 1,-1 0-1,0 0 1,0-1-1,9-2 1,-13 2-99,1-1 1,0 0 0,0 0 0,-1 0 0,1 0-1,-1-1 1,0 1 0,0-1 0,0 0 0,0-1 0,0 1-1,-1-1 1,1 1 0,4-7 0,3-7-108,-5 9-2821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53.3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10544,'0'0'2658,"10"10"-2128,116 129 778,-69-74-712,-32-38-244,0 2 0,-2 1 0,-1 0 0,25 49-1,-33-50 7,-2 0-1,-1 1 0,10 46 0,-18-62-184,0 1 0,-1-1 0,-1 0 0,0 1 0,-1-1 0,-1 0 0,0 1 0,-1-1 0,-7 27 0,4-30-22,0 0 1,-1 0-1,-1 0 0,0-1 0,0 0 1,-1 0-1,0-1 0,-1 0 1,0 0-1,0-1 0,-1 0 0,-15 9 1,14-11-72,0-2 0,-1 1 0,1-1 0,-1-1 0,0 0 0,0 0 0,0-1 0,-13 0 0,-20-1-2971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19.7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15376,'0'0'1622,"14"7"-707,33 15-128,-1 2 1,65 46-1,-78-44-426,-1 2-1,-2 1 0,0 1 1,-2 2-1,-2 1 0,-1 1 0,-1 1 1,31 62-1,-46-77-117,-2 0 0,0 1 0,-1 0 0,-2 0 0,0 1 0,-1-1 1,-1 1-1,-1-1 0,0 1 0,-2 0 0,-1-1 0,-1 1 0,0-1 0,-11 35 0,8-37-47,-1-1-1,0 0 1,-1 0-1,-1-1 1,0 1-1,-2-2 1,0 0 0,0 0-1,-2-1 1,0 0-1,-1-1 1,0-1-1,-1 0 1,0-1-1,-1-1 1,-24 13-1,29-18-148,-1-1-1,0-1 0,-15 3 0,5-2-3585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55.0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0 172 5416,'0'0'13663,"3"-12"-13152,9-38-39,-10 46-400,0 0 0,0 1-1,0-1 1,1 1 0,-1-1 0,1 1-1,0 0 1,0 0 0,0 0 0,0 0-1,1 0 1,-1 1 0,6-3 0,2-3 148,2-2 113,1 1-1,21-10 0,-30 16-193,0 0 1,1 1-1,-1 0 0,1 1 1,0-1-1,0 1 0,-1 0 1,1 0-1,0 1 0,8 0 1,-12 0-80,1 1 0,0 0 0,-1 0 0,1 0 0,0 0 0,-1 1 0,0-1 0,1 1 1,-1 0-1,0-1 0,0 1 0,0 0 0,0 0 0,0 0 0,0 1 0,0-1 0,-1 0 0,3 5 1,3 6 131,-1 0 1,6 18-1,-9-23-94,8 20 192,-3-2 85,2-1-1,1 0 1,22 36 0,-31-58-313,1 1-1,-1-1 1,1 0-1,0 0 1,0 0-1,0 0 1,0 0-1,1-1 1,-1 1-1,1-1 1,0 0-1,-1 0 1,1-1 0,0 1-1,0-1 1,0 0-1,0 0 1,1 0-1,-1 0 1,0-1-1,0 1 1,0-1-1,1 0 1,-1-1-1,0 1 1,0-1-1,5-1 1,1-1 113,1 0-1,-1-1 1,0 0 0,0-1-1,-1 0 1,0-1-1,1 0 1,-2 0 0,11-10-1,-17 14-160,1 1-1,-2-1 1,1 0-1,0 0 1,0 0-1,0 0 1,-1 0-1,0 0 1,1-1-1,-1 1 1,0 0-1,0-1 1,0 1-1,0-1 1,0 1-1,0-5 1,-1 7-366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56.0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6728,'0'0'13746,"13"-4"-13402,-1 1-246,58-20 453,-57 18-303,1 0-1,0 1 0,0 1 1,0 0-1,0 1 0,0 0 1,26 1-1,-35 2-149,0 0-1,1 0 1,-1 1 0,0-1-1,0 1 1,0 0 0,-1 1-1,1-1 1,0 1 0,-1 0-1,0 0 1,1 0 0,-1 1-1,0-1 1,4 6 0,1 6 108,0 0 1,-1 0 0,10 26 0,-13-28-23,0-1 1,1 1-1,1-1 0,-1 0 0,2-1 1,16 21-1,-21-30-125,1 0 1,-1 0-1,1 0 1,0 0-1,-1 0 0,1-1 1,0 1-1,0-1 1,0 0-1,0 0 1,0-1-1,0 1 0,1-1 1,-1 0-1,0 0 1,0 0-1,0-1 1,0 1-1,8-3 0,3-1 161,0 0-1,0-1 0,28-13 0,-26 9-65,-1-1 0,0-1 0,15-13 0,-3-1-4648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58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422 1 6728,'0'0'17463,"0"15"-17085,1 2-266,0-8-47,-1-1-1,0 1 0,-1 0 1,1 0-1,-2-1 1,1 1-1,-1 0 0,-6 14 1,-6 9 279,-1-1 0,-1 0 0,-2-2 1,-30 40-1,37-55-168,-1 0 0,-1-1 0,-23 21 1,30-30-122,1 0 0,-1 0 1,0 0-1,1-1 0,-2 1 1,1-2-1,0 1 0,-1-1 0,1 1 1,-1-2-1,1 1 0,-15 0 1,16-2-21,0-1 0,0 1 0,0-2 0,0 1 0,0 0 0,0-1 0,0 0 1,0 0-1,0-1 0,1 1 0,-1-1 0,1 0 0,0 0 0,0-1 0,0 1 0,0-1 0,0 0 1,1 0-1,-6-8 0,5 5 22,-1 0 1,1 0 0,0-1-1,0 1 1,1-1-1,0 0 1,1 0 0,-1-1-1,2 1 1,-1 0-1,0-15 1,2 19-17,0 1-1,0-1 1,0 0 0,0 0-1,1 1 1,0-1 0,0 0-1,2-6 1,-1 7-19,0 0-1,0 1 1,1-1 0,-1 1 0,0-1 0,1 1-1,0 0 1,-1 0 0,1 0 0,4-1-1,-3 0-8,1 0-1,0 1 1,0-1 0,0 1-1,0 1 1,0-1-1,0 1 1,0-1-1,0 2 1,1-1-1,-1 0 1,0 1-1,1 0 1,-1 0 0,7 2-1,-3 0-3,-1 0 0,1 1 0,-1 0 0,0 1 0,0 0 0,0 0 0,-1 1 0,13 9 0,123 111 77,-59-49 156,-72-66-132,0-1 0,0-1 0,1 0 0,15 6 0,-17-8 6,-8-4-75,1 0 0,-1-1 0,1 1 0,0-1-1,-1 0 1,1 1 0,6 0 0,-9-16-1026,0-1-3234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59.0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0 8336,'0'0'10441,"7"11"-9711,-2-2-573,0-2-25,-1 1 1,0 0-1,0 0 0,-1 0 1,0 0-1,0 0 1,-1 1-1,2 12 0,-1 7 371,-2 0 0,-1 0-1,-6 41 1,-20 86 1390,16-106-1275,1-6-115,4-19-42,0 1 0,-2 45 0,7-60-349,0-2 69,0 0 1,0 1 0,1-1-1,3 14 1,-3-18-125,1 0 0,-1-1 0,1 1-1,0 0 1,1-1 0,-1 0 0,0 1 0,1-1 0,0 0-1,0 0 1,0 0 0,4 3 0,3 1 32,0-1 0,0 0 0,0-1 0,1 0 0,0 0 0,0-1 0,0-1 0,0 0 0,1 0 0,14 1 0,2-2 223,1 0-1,-1-2 1,31-3-1,-54 2-241,6 0 211,0 0-1,0 0 1,0-1 0,18-6-1,-29 8-305,0-1 1,1 1-1,-1 0 0,0 0 0,1 0 0,-1-1 0,0 1 0,1 0 0,-1-1 1,0 1-1,0 0 0,0-1 0,1 1 0,-1 0 0,0-1 0,0 1 0,0 0 0,0-1 1,1 1-1,-1 0 0,0-1 0,0 1 0,0-1 0,0 1 0,0 0 0,0-1 1,0 1-1,0-1 0,0 1 0,0 0 0,-1-1 0,1 1 0,0-1 0,0 1 0,0 0 1,0-1-1,-1 1 0,-7-12-5367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59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95 11656,'0'0'5161,"12"-1"-4641,519-62 5401,-521 61-5760,8 0 492,0 0-1,-1-2 1,34-10 0,-46 11-68,-5 2-1512,0 0 872,0 1 1,0 0-1,0 0 1,0 0-1,0 0 0,0 0 1,0 0-1,0 0 1,0 0-1,0 0 1,0 0-1,0 0 1,0-1-1,0 1 0,0 0 1,0 0-1,0 0 1,1-1-983,-1 1 983,0 0-1,0 0 1,0 0-1,0 0 0,1 0 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4:05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5320,'0'0'14122,"11"9"-13923,-1-1-140,-6-6-38,0 1 0,0 0 0,0 0 0,0 0-1,-1 1 1,1-1 0,-1 1 0,0 0-1,0 0 1,0 0 0,-1 1 0,1-1-1,-1 0 1,0 1 0,1 5 0,5 21 236,-1 0 1,-2 0 0,-1 1 0,-2-1-1,0 1 1,-3 0 0,0 0 0,-3-1-1,-12 58 1,10-67-25,3-13-120,1 0 0,0 0 0,0 1-1,0 11 1,0-15 4,0 2 416,6-13-300,8-17-174,-2-1 1,0 0-1,7-30 0,15-34 55,-6 22-36,-11 26-1,22-38 1,-30 64-65,1-3 29,1 0 0,1 1 0,0 0 0,22-23 0,-26 31-33,-5 6-3,0 0 0,0-1-1,0 1 1,0 0 0,0 0 0,0 0 0,0 0-1,0 0 1,1 0 0,-1 0 0,0 0 0,1 0-1,-1 1 1,0-1 0,1 0 0,-1 1-1,1-1 1,-1 1 0,1 0 0,-1-1 0,1 1-1,-1 0 1,1 0 0,0 0 0,-1 0 0,1 0-1,-1 0 1,1 1 0,-1-1 0,1 1-1,1 0 1,2 1 3,0 0-1,0 0 1,-1 0 0,1 1-1,-1 0 1,0 0 0,0 0-1,0 0 1,0 1-1,0 0 1,-1 0 0,6 7-1,-1-2 8,-1 2 0,0-1 0,-1 1 0,0 0 0,-1 0 0,0 0 0,6 19 0,6 23 76,-11-37-59,0 0-1,-2 0 1,5 24 0,3 89 359,-4-56 60,-8-62-388,0 1-1,-1-1 1,0 0 0,-1-1-1,0 1 1,-1 0 0,-6 15-1,7-10-2291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4:08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 4720,'0'0'17667,"11"12"-17541,33 44-1,-40-50-94,0 0 0,-1 0 0,0 0 0,0 0 0,-1 1 0,0-1 0,0 1 0,0-1 0,1 12 0,3 13 122,8 38 352,-6-40-110,-6-21-243,1 0 0,-2 0 0,1 0 1,0 15 388,-1-27-411,2-11-70,-1-1 0,0 0 0,-2-1 0,0 1 0,0 0 0,-2 0 0,-3-17 0,-2-50 193,7 73-217,0 0 1,0 0 0,1 1-1,1-1 1,0 0-1,0 0 1,0 0 0,7-15-1,24 12-89,-26 11 54,0 1 1,0-1-1,-1 1 1,1 1-1,0-1 1,0 1-1,0 0 1,8 2-1,2 1 59,-1 1-1,20 7 0,-19-3 23,-14-7-39,0 1-1,-1-1 1,1 0-1,0 0 1,0 0-1,0 0 1,0 0-1,5 0 1,-8-1 54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4:09.4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7736,'0'0'12302,"11"0"-12085,112 9 721,-95-6-445,0-2 0,48-4 1,-68 3-582,5-2 656,-4-2-3470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4:10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0 6128,'0'0'10618,"6"11"-10147,17 34-2,-22-43-420,-1 0-1,1 0 1,-1 0 0,0 0-1,0 0 1,1 0 0,-1 0-1,-1 1 1,1-1-1,0 0 1,0 0 0,-1 0-1,1 0 1,-1 0 0,0 0-1,1 0 1,-1 0-1,0-1 1,0 1 0,0 0-1,-1 0 1,1-1 0,-2 3-1,-1 1 129,2-2-72,1 0 0,-1 0 0,-1 0 0,1 0 0,0 0 0,-1-1 0,1 1-1,-1-1 1,0 0 0,0 1 0,0-2 0,0 1 0,-5 2 0,5-3-56,-1 0 0,1-1 0,-1 1 0,1-1 0,-1 0 0,0 0 0,1 0 0,-1-1 0,1 1 0,-1-1 0,1 0 0,-1 0 0,-3-2 0,-18-8-80,15 5-2794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4:10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17487,'0'0'-120,"2"12"522,-2-2-189,1 2 172,1 1 1,-1-1 0,2 1-1,0-1 1,6 17-1,-7-26-218,0 0 0,1 1 1,-1-1-1,1 0 0,-1-1 0,1 1 0,0 0 0,0-1 0,1 0 0,-1 1 0,0-1 0,1 0 0,-1-1 0,1 1 0,-1-1 0,1 1 0,5 0 0,6 2 43,0-1-1,0-1 0,17 1 0,-17-2-91,1-1 0,-1 0 0,1-2 0,-1 1 1,0-2-1,1 0 0,-1-1 0,-1 0 0,1-2 0,24-11 0,-30 14-155,4-3 326,-13-1-3846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21.7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143 203 11856,'0'0'8687,"-7"16"-8028,-5 11-388,2 2 1,1-1-1,-8 49 0,-19 306 1669,31-326-1136,-21 107-1,21-148-99,1-23 153,2-33-206,-3-190 436,1 137-684,5 39 39,2 0-1,3 0 0,1 1 0,4 0 0,32-99 0,-37 134-382,1 1 1,1 0-1,0 0 1,1 1-1,1 0 1,18-23-1,-23 33-51,0 1 1,0-1-1,0 1 1,1 0-1,-1 0 1,1 1-1,1-1 0,-1 1 1,0 1-1,1-1 1,0 1-1,0 0 0,0 1 1,0-1-1,0 2 1,1-1-1,-1 1 1,15-1-1,-15 3-8,0 0 0,0 0 0,-1 1 0,1 0 0,0 0 0,-1 1 0,0-1 0,1 2 0,-1-1 0,0 1 0,-1-1 0,1 2 0,-1-1 0,1 1 0,-1-1 0,-1 1 0,1 1 0,-1-1 0,0 1 0,4 6 0,1 3 0,0 1 0,-1 0 0,-1 0 0,0 1 0,-1 0 0,4 25 0,-7-29 0,0 1 0,-2 1 0,0-1 0,0 0 0,-1 0 0,-1 0 0,-1 0 0,-3 18 0,3-25 0,0 0 0,0 0 0,-1-1 0,0 1 0,0-1 0,0 1 0,-1-1 0,0 0 0,0-1 0,0 1 0,-1-1 0,0 1 0,0-1 0,0-1 0,-1 1 0,0-1 0,-11 7 0,10-8 0,0 1 0,0-1 0,0-1 0,0 1 0,0-1 0,-1-1 0,1 1 0,-1-1 0,1 0 0,-1-1 0,1 0 0,-1 0 0,-12-3 0,10 1 0,0-1 0,1 0 0,-1-1 0,1 0 0,0-1 0,0 1 0,1-2 0,-1 1 0,-13-13 0,21 17 0,0 1 0,1-1 0,-1 1 0,0-1 0,0 0 0,0 0 0,1 1 0,-1-1 0,0 0 0,1 0 0,-1 0 0,1 0 0,-1 0 0,1 0 0,-1 0 0,1 0 0,-1 0 0,1 0 0,0 0 0,0 0 0,0 0 0,0 0 0,-1 0 0,2-2 0,-1 3 0,1-1 0,0 0 0,0 1 0,0-1 0,0 1 0,-1-1 0,1 1 0,0-1 0,0 1 0,0 0 0,0-1 0,0 1 0,0 0 0,0 0 0,0 0 0,0 0 0,1 0 0,-1 0 0,0 0 0,0 0 0,0 0 0,0 0 0,0 0 0,0 1 0,0-1 0,0 0 0,1 2 0,21 5-3935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4:11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0 131 13672,'0'0'2672,"12"-8"-2037,82-52 431,-80 52-810,1 1 1,0 0-1,0 1 0,0 1 1,1 1-1,16-4 0,-9 7 212,0 0 0,0 1-1,30 4 1,-48-4-361,-1 0-1,0-1 1,1 1-1,-1-1 1,0 0 0,0 0-1,1-1 1,-1 1-1,4-3 1,13-4-3060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4:12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0 7832,'0'0'1969,"-3"12"-1402,-96 400 4227,93-384-4272,1 0-1,1 0 0,2 1 0,1 40 1,1-64-377,0-1-1,1 1 1,0 0 0,0 0 0,0-1 0,1 1 0,-1-1 0,4 7-1,-4-9-216,0-1-1,0 1 1,1-1-1,-1 1 1,0-1 0,0 0-1,1 0 1,-1 1-1,1-1 1,-1 0-1,1 0 1,0 0-1,-1-1 1,1 1-1,0 0 1,-1-1-1,1 1 1,0-1-1,0 1 1,0-1-1,0 0 1,-1 0-1,3 0 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4:13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1 4720,'0'0'7728,"-3"10"-7090,-30 101 1182,10-35-490,-20 111 0,34-127-771,3 0 0,2 0 0,8 110 0,1-125-139,2-1 0,2 0 0,2 0 0,2-1 0,28 65 0,-25-74 43,-9-16-166,0-1 0,2 0 1,0-1-1,1 0 0,13 16 1,-22-30-303,1-1 0,0 0 1,-1 0-1,1 0 0,0-1 1,0 1-1,-1 0 1,1-1-1,0 1 0,0-1 1,0 1-1,0-1 0,0 0 1,0 0-1,0 0 0,0 0 1,0 0-1,0 0 1,0-1-1,0 1 0,-1-1 1,1 1-1,0-1 0,0 0 1,3-1-1,2 0-2184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4:13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8536,'0'0'9063,"5"13"-8648,113 218 1594,-117-229-1992,27 55 462,-2 0-1,-3 2 1,20 76-1,-35-88-259,-1 0 0,-3 1 1,-2 0-1,-1-1 0,-3 1 1,-2-1-1,-2 1 0,-14 53 0,13-72 27,-1-1 0,-2 0-1,0-1 1,-2 0 0,-1-1 0,-28 43-1,17-42 463,23-26-873,0 0 0,0 0 1,0 0-1,0 0 0,-1-1 1,1 1-1,0 0 0,0 0 0,-1-1 1,1 1-1,0-1 0,-1 1 0,1-1 1,-1 0-1,1 1 0,-1-1 0,1 0 1,0 0-1,-1 0 0,-2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4:18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 6632,'0'0'14369,"11"3"-14163,16 0-67,1 0 1,-1-1-1,0-2 0,1-1 0,29-5 0,188-22 1028,-240 28-1112,0 0 0,1 1 0,-1-1 0,0 1 0,1 0-1,-1 0 1,0 1 0,0-1 0,0 1 0,0 0 0,0 1 0,-1-1 0,1 1 0,-1 0 0,1 0 0,5 6 0,-4-6 73,-6-3-122,0 0-1,0 0 1,0 0-1,1 0 1,-1 0-1,0 1 1,0-1-1,0 0 1,0 0-1,1 0 0,-1 0 1,0 0-1,0 0 1,0 1-1,0-1 1,0 0-1,0 0 1,0 0-1,1 0 1,-1 1-1,0-1 1,0 0-1,0 0 0,0 0 1,0 0-1,0 1 1,0-1-1,0 0 1,0 0-1,0 0 1,0 1-1,0-1 1,0 0-1,0 0 0,0 0 1,0 1-1,0-1 1,0 0-1,0 0 1,-1 0-1,1 1 110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4:18.6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1 147 8336,'0'0'9938,"13"-9"-9550,0 0-281,-5 3-41,-1 1 1,1 0-1,0 0 1,0 1-1,0 0 1,1 0-1,0 1 1,17-4-1,18-3 354,88-16 826,-117 23-941,0 0 1,28-10-1,-31 8-149,1 1-1,-1 1 1,1 0 0,17-1-1,24-3-239,-35 3-2746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4:19.4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6632,'0'0'9049,"3"11"-8404,40 227 2138,-39-198-2405,9 111 1320,-6-109-924,0 1 450,-5-30-866,-1-12-318,-1 0 1,0-1 0,0 1 0,1 0-1,-1-1 1,0 1 0,0 0-1,0-1 1,0 1 0,0 0 0,0-1-1,0 1 1,0 0 0,0 0 0,0-1-1,0 1 1,0 0 0,0-1 0,-1 1-1,1 0 1,0-1 0,0 1 0,-1 0-1,1-1 1,-1 1 0,0 0 0,-5 6 463,6-2-3746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4:20.0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1 149 11656,'0'0'5961,"10"-8"-5595,33-21 2,-41 27-286,0 0 0,0 1 0,1-1 0,-1 1 0,1 0 0,-1 0 0,1 0 0,-1 0 0,1 0-1,4 0 1,2-1 121,8-3 55,-1 1 0,1 1 0,1 0-1,18 0 1,74 3 416,-17 1-181,172-20 545,-66 3-461,304-24 895,-491 39-1408,-3-1 28,-1 2 0,1-1 1,0 1-1,9 2 0,-18-2-86,0 0-1,1 0 1,-1 0 0,0 0-1,1 0 1,-1 0 0,0 0-1,1 0 1,-1 0 0,0 1-1,1-1 1,-1 0-1,0 0 1,0 0 0,1 0-1,-1 1 1,0-1 0,1 0-1,-1 0 1,0 1 0,0-1-1,0 0 1,1 0-1,-1 1 1,0-1 0,0 0-1,0 1 1,0-1 0,0 0-1,0 1 1,1-1 0,-1 0-1,0 1 1,0-1-1,0 0 1,0 1 0,0-1-1,0 0 1,0 1 0,0-1-1,-1 0 1,1 1 0,0-1-1,0 0 1,0 1-1,0-1 1,0 0 0,0 1-1,-1-1 1,1 0 0,0 0-1,0 1 1,0-1-1,-1 0 1,1 0 0,0 1-1,0-1 1,-1 0 0,1 0-1,0 0 1,-1 0 0,1 1-1,-25 21-303,16-15 181,-10 11-3271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4:22.0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451 46 7136,'0'0'10825,"11"-4"-10473,45-20 318,-43 14 166,-4 3 1592,-12 18-1357,-10 15-796,-1 0 0,-2-2 0,-34 44 0,-8 10 146,35-43-109,-44 51 0,56-74-213,-1 0 0,0-1 0,0 0 0,-2-1 0,1 0 0,-1-1 0,-15 7 0,24-14-64,0 0 1,1-1-1,-1 1 0,0-1 1,-1 0-1,1 0 0,0-1 0,0 1 1,0-1-1,0 0 0,0-1 0,-1 1 1,1-1-1,0 0 0,0 0 0,0-1 1,0 1-1,1-1 0,-1 0 1,0-1-1,1 1 0,-1-1 0,1 0 1,0 0-1,-5-4 0,5 3 2,0 0 1,0 0-1,0-1 0,0 1 0,1-1 0,-1 0 0,1 0 1,0-1-1,1 1 0,-1 0 0,1-1 0,1 0 0,-1 1 1,1-1-1,-1 0 0,2 0 0,-1 0 0,1 0 0,-1 1 1,2-1-1,-1 0 0,2-6 0,-1 7-10,1-1 1,0 1-1,1 0 0,-1 0 1,1 1-1,0-1 0,0 0 1,1 1-1,-1 0 0,1 0 1,0 0-1,0 0 0,6-4 1,2-1 11,1 0 1,0 1 0,21-10-1,-28 15-25,0 1 0,0-1 0,1 2 0,-1-1 0,0 1-1,1-1 1,-1 2 0,1-1 0,0 1 0,-1 0 0,1 0 0,11 3-1,-8-1-4,0 1 0,-1 1 0,1-1 0,-1 1 0,0 1-1,0 0 1,13 10 0,-2 1-10,0 1 1,-2 1-1,0 0 0,-1 2 1,23 34-1,-20-29 100,1 0-1,1-1 1,29 23 0,-42-38-38,-7-7-40,0 0 0,1-1 0,-1 1 0,0 0 0,0-1 0,1 1 0,-1-1 0,1 0 0,0 0 0,-1 0 0,1 0-1,0 0 1,-1-1 0,1 1 0,0-1 0,0 0 0,0 1 0,-1-1 0,1-1 0,0 1 0,0 0 0,0-1 0,3 0 0,0-2-520,0 1 0,0-1 1,0 0-1,-1-1 1,1 1-1,-1-1 0,0 0 1,5-5-1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4:23.0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1 7432,'0'0'16639,"6"12"-16268,16 40-22,-21-49-315,-1 0 1,1 1-1,-1-1 0,1 0 0,-1 0 1,0 0-1,0 1 0,-1-1 0,1 0 1,0 0-1,-1 0 0,0 0 0,0 1 1,0-1-1,-2 4 0,-2 5 82,-10 36 254,-74 265 1724,87-302-1943,0 1-1,1-1 0,0 1 1,1-1-1,1 1 0,-1-1 1,2 1-1,3 15 0,-3-23-116,-1 0-1,1 0 1,-1 0-1,1 0 1,1-1-1,-1 1 1,0-1-1,1 1 1,0-1-1,0 0 1,0 0-1,0 0 1,0 0-1,0-1 1,1 1-1,-1-1 1,1 0-1,0 0 1,0 0-1,0-1 1,0 1-1,6 1 1,7 0 26,1 1 0,-1-2-1,34 1 1,-48-3-54,28-1 87,32-4 0,19-1 88,-3 4 230,-78 2-420,-1 0 0,1 0-1,-1-1 1,1 1 0,-1 0 0,1 0 0,0 0 0,-1 0 0,1-1 0,-1 1 0,0 0 0,1-1 0,-1 1 0,1 0 0,-1-1-1,1 1 1,-1 0 0,0-1 0,1 1 0,-1-1 0,0 1 0,1-1 0,-1 1 0,0-1 0,0 1 0,0-1 0,1 1-1,-1-1 1,0 1 0,0-1 0,0 1 0,0-1 0,0 0 0,0 1 0,0-1 0,0 1 0,0-1 0,0 0 0,-2-6-4486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24.4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137 226 16879,'0'0'1379,"-8"10"-606,-11 12-393,-4 5 626,-23 36 1,40-56-833,1 1 1,1 0-1,0 0 1,0 0-1,0 1 1,1-1-1,1 1 1,-1 0-1,1 0 1,-1 15-1,3-21-98,0 0 0,1 0 0,-1 0 0,1 1-1,0-1 1,0 0 0,0 0 0,0 0 0,1-1-1,-1 1 1,1 0 0,0 0 0,0-1 0,-1 1-1,2-1 1,-1 1 0,0-1 0,0 0 0,1 0-1,-1 0 1,1 0 0,0-1 0,-1 1 0,1-1-1,5 3 1,-2-2 38,0 0 0,1 0 1,-1 0-1,0-1 0,0 0 0,1 0 0,-1-1 0,1 0 0,-1 0 0,0 0 0,13-3 0,-13 2-33,0 0-1,0-1 0,0 0 1,0 0-1,0-1 0,-1 1 1,1-1-1,-1-1 0,0 1 1,0-1-1,0 0 0,0 0 1,-1 0-1,1 0 0,-1-1 1,0 0-1,0 0 0,-1 0 1,0 0-1,0-1 0,0 1 1,0-1-1,-1 0 0,0 0 1,0 0-1,-1 0 0,1 0 1,-1 0-1,-1 0 0,1 0 1,-1-1-1,0 1 0,-1 0 1,0-8-1,-1 1 52,0 1-1,-1-1 1,-1 1-1,1 0 1,-10-18 0,11 24-44,-1 1 0,0 0 0,0 0 1,-1 0-1,1 1 0,-1-1 0,0 1 1,-1 0-1,1 0 0,0 1 0,-1-1 1,0 1-1,0 0 0,-7-3 0,12 6-87,-7-3 229,0-1 0,-1 1 0,2-1 0,-10-6 0,16 10-230,0-1 0,-1 1 0,1 0 0,0 0 0,0 0 0,0 0 0,-1-1 0,1 1 0,0 0 0,0 0 0,-1 0 0,1 0 0,0 0 0,0 0 0,0 0 0,-1 0 0,1 0 0,0 0 0,0 0 0,-1 0 0,1 0 0,0 0 0,0 0 0,-1 0 0,1 0 0,0 0 0,0 0 0,-1 0 0,1 0 0,0 0 0,0 0 0,0 1 0,-1-1 0,1 0 0,0 0 0,0 0 0,0 0 0,-1 1 0,1-1 0,0 0 0,0 0 0,0 0 0,0 1 0,0-1 0,-1 0 0,1 0 0,0 0 0,0 1 0,0-1 0,0 0 0,0 0 0,0 1 0,0-1 0,0 0 0,0 0 0,0 1 0,0-1 0,0 0 0,0 0 0,0 1 0,0-1 0,0 0 0,0 0 0,0 1 0,14 8 0,-1-1 0,1 0 0,1-1 0,-1-1 0,1 0 0,1 0 0,-1-2 0,25 5 0,-24-7 0,0 1 0,-1-2 0,1 0 0,0-1 0,0-1 0,0 0 0,0-1 0,0-1 0,24-7 0,-19 3 0,-1-1 0,-1-1 0,0-1 0,0 0 0,-1-1 0,27-22 0,-40 29 0,1-1 0,-1 0 0,-1 0 0,1 0 0,4-7 0,-21 32 0,2 0 0,0 1 0,2 0 0,0 0 0,-8 36 0,14-48 0,0 0 0,1 0 0,0 0 0,0 0 0,1 0 0,0 0 0,1 0 0,0 1 0,0-1 0,1 0 0,0-1 0,1 1 0,0 0 0,0 0 0,1-1 0,0 0 0,6 10 0,-8-16 0,-1-1 0,1 1 0,-1-1 0,1 1 0,0-1 0,0 0 0,0 0 0,0 0 0,-1 0 0,1 0 0,1 0 0,-1-1 0,0 1 0,0 0 0,0-1 0,0 0 0,0 0 0,0 1 0,1-1 0,-1 0 0,0-1 0,0 1 0,0 0 0,0-1 0,1 1 0,1-2 0,3 0 0,0 0 0,0-1 0,0 0 0,0 0 0,-1-1 0,9-6 0,0-2 0,-1 0 0,0-1 0,22-27 0,32-53 0,-32 42 0,-26 35 0,-8 13 0,-1 0 0,1 1 0,-1-1 0,1 0 0,0 0 0,0 1 0,0-1 0,1 1 0,-1 0 0,0-1 0,1 1 0,0 0 0,3-1 0,38-3 0,-40 7 0,0-1 0,0 0 0,0 0 0,0-1 0,-1 1 0,1-1 0,0 0 0,0 0 0,0 0 0,-1-1 0,1 1 0,0-1 0,-1 0 0,1 0 0,-1 0 0,0 0 0,0 0 0,0-1 0,3-3 0,-5 5 0,1 0 0,-1-1 0,1 0 0,-1 0 0,1 0 0,-1-1 0,1 1 0,-1 0 0,0 0 0,0-1 0,1-4 0,1 0 0,-2 16 0,-3 16 0,-4 22 0,-3-1 0,-22 73 0,29-112 0,-1-1 0,0 0 0,-1 0 0,1 0 0,-1-1 0,-1 1 0,1-1 0,-1 0 0,0 0 0,0-1 0,0 1 0,0-1 0,-1 0 0,0 0 0,-12 5 0,17-9 0,0 1 0,0 0 0,0-1 0,0 0 0,-1 1 0,1-1 0,0 0 0,0 0 0,0 1 0,-1-1 0,1 0 0,0 0 0,0 0 0,-1 0 0,1-1 0,0 1 0,0 0 0,0-1 0,-1 1 0,1 0 0,0-1 0,0 1 0,0-1 0,0 0 0,0 1 0,0-1 0,0 0 0,0 0 0,0 1 0,0-1 0,0 0 0,1 0 0,-1 0 0,-1-2 0,-27-49 0,29 53 0,1-1 0,-1 0 0,0 0 0,0 0 0,1 0 0,-1 0 0,0 0 0,0 0 0,1 0 0,-1 0 0,0 0 0,0 0 0,1 0 0,-1 0 0,0 0 0,0 0 0,1 0 0,-1 0 0,0 0 0,1 0 0,-1-1 0,0 1 0,0 0 0,0 0 0,1 0 0,-1 0 0,0 0 0,0-1 0,0 1 0,1 0 0,-1 0 0,0-1 0,0 1 0,0 0 0,0 0 0,1 0 0,-1-1 0,0 1 0,0 0 0,0 0 0,0-1 0,0 1 0,0 0 0,0-1 0,0 1 0,0 0 0,0 0 0,0-1 0,0 1 0,0 0 0,0 0 0,0-1 0,0 1 0,0 0 0,0 0 0,0-1 0,-1 1 0,1 0 0,0 0 0,0-1 0,0 1 0,0 0 0,0 0 0,-1 0 0,1-1 0,0 1 0,26 9 0,-19-7 0,20 7 0,95 28 0,-109-35 0,0 1 0,0-2 0,0 0 0,0 0 0,0-1 0,0-1 0,21-3 0,-26 2 0,-1-1 0,0 0 0,0 0 0,0 0 0,-1-1 0,1 0 0,-1 0 0,0 0 0,0-1 0,0 0 0,-1 0 0,0-1 0,0 1 0,0-1 0,-1 0 0,1-1 0,-2 1 0,1-1 0,3-9 0,5-12 0,-1-2 0,-2 1 0,7-40 0,-13 57 0,2-30 0,-5 34 0,1 0 0,0 0 0,1 0 0,-1 0 0,6-14 0,-6 21 0,-1 1 0,0-1 0,0 1 0,0 0 0,0-1 0,1 1 0,-1-1 0,0 1 0,0 0 0,1-1 0,-1 1 0,0 0 0,1-1 0,-1 1 0,0 0 0,1 0 0,-1-1 0,0 1 0,1 0 0,-1 0 0,1 0 0,-1 0 0,0-1 0,1 1 0,-1 0 0,1 0 0,-1 0 0,1 0 0,-1 0 0,1 0 0,12 10 0,10 29 0,-18-28 0,3 2 0,0 1 0,-1 1 0,-1-1 0,0 1 0,-1 1 0,0-1 0,-2 1 0,1-1 0,-2 1 0,0 0 0,-1 23 0,-1-31 0,-1 0 0,0 0 0,0 0 0,-1 0 0,0 0 0,-1 0 0,1-1 0,-7 12 0,7-16 0,0 1 0,-1-1 0,0 1 0,0-1 0,0 0 0,0 0 0,0 0 0,-1-1 0,1 1 0,-1-1 0,0 0 0,1 0 0,-1 0 0,0 0 0,0-1 0,0 1 0,-8 1 0,1-2 0,0 0 0,1 0 0,-1-1 0,0-1 0,0 0 0,1 0 0,-1-1 0,-15-4 0,-21-3 0,34 5 0,22 1 0,30-2 0,-34 5 0,59-9 0,98-26 0,-128 25 0,-2-1 0,57-28 0,56-41 0,-137 76 0,-1-1 0,1 0 0,-1 0 0,0-1 0,-1 1 0,1-2 0,8-9 0,-15 16 0,0-1 0,0 1 0,0 0 0,0 0 0,0 0 0,1 0 0,-1-1 0,0 1 0,0 0 0,0 0 0,0 0 0,0-1 0,0 1 0,0 0 0,0 0 0,0-1 0,0 1 0,0 0 0,0 0 0,0 0 0,0-1 0,0 1 0,0 0 0,-1 0 0,1 0 0,0-1 0,0 1 0,0 0 0,0 0 0,0 0 0,0 0 0,-1-1 0,1 1 0,0 0 0,0 0 0,0 0 0,0 0 0,-1 0 0,1 0 0,0-1 0,0 1 0,0 0 0,-1 0 0,1 0 0,0 0 0,0 0 0,0 0 0,-1 0 0,1 0 0,0 0 0,0 0 0,0 0 0,-1 0 0,1 0 0,0 0 0,0 0 0,0 0 0,-1 0 0,1 0 0,0 0 0,0 1 0,0-1 0,-1 0 0,1 0 0,0 0 0,-18 4 0,4 4 0,1-1 0,0 2 0,0 0 0,-18 16 0,27-21 0,0-1 0,0 1 0,0 0 0,1 1 0,0-1 0,-1 1 0,2-1 0,-1 1 0,0 0 0,1 0 0,0 0 0,0 1 0,1-1 0,-1 0 0,1 1 0,-1 7 0,3-11 0,-1 0 0,0 0 0,1 1 0,0-1 0,-1 0 0,1 0 0,0 0 0,0 0 0,0 0 0,1-1 0,-1 1 0,0 0 0,1 0 0,-1-1 0,1 1 0,-1-1 0,1 1 0,0-1 0,-1 0 0,1 0 0,0 1 0,0-1 0,0-1 0,0 1 0,0 0 0,4 1 0,0 0 0,0-1 0,0 1 0,0-1 0,1 0 0,-1 0 0,0-1 0,1 0 0,6 0 0,-8-1 0,0 0 0,0 0 0,0-1 0,-1 1 0,1-1 0,0 0 0,-1-1 0,1 1 0,-1-1 0,0 0 0,0 0 0,0 0 0,0 0 0,0-1 0,-1 1 0,0-1 0,0 0 0,0 0 0,0-1 0,0 1 0,-1 0 0,0-1 0,2-5 0,-2 6 0,-1 0 0,0 0 0,0 0 0,0 0 0,-1 0 0,1-1 0,-1 1 0,0 0 0,0 0 0,-1-1 0,1 1 0,-1 0 0,0 0 0,0 0 0,0 0 0,-1 0 0,0 0 0,1 0 0,-1 1 0,-1-1 0,1 0 0,0 1 0,-1 0 0,0-1 0,1 1 0,-2 0 0,-5-4 0,-4-4 0,6 5 0,-1 0 0,-1 0 0,-9-5 0,18 11 0,-1 0 0,1 0 0,0 0 0,-1 0 0,1-1 0,0 1 0,0 0 0,-1 0 0,1 0 0,0-1 0,0 1 0,0 0 0,-1 0 0,1 0 0,0-1 0,0 1 0,0 0 0,0-1 0,0 1 0,-1 0 0,1 0 0,0-1 0,0 1 0,0 0 0,0-1 0,0 1 0,0 0 0,0-1 0,0 1 0,0 0 0,0 0 0,0-1 0,8-10 0,15-7 0,-3 7 0,0 0 0,0 2 0,1 1 0,1 0 0,41-8 0,-26 9 0,1 2 0,65-1 0,-93 6 0,-1 0 0,0 1 0,1 0 0,-1 0 0,0 1 0,0 1 0,0 0 0,0 0 0,0 0 0,11 7 0,-16-7 0,0-1 0,-1 1 0,1 0 0,-1 0 0,1 0 0,-1 0 0,0 1 0,0-1 0,-1 1 0,1 0 0,-1 0 0,0 0 0,0 0 0,0 0 0,0 0 0,-1 1 0,1-1 0,-1 1 0,-1-1 0,1 1 0,0-1 0,-1 8 0,-1-4 0,0 0 0,-1 0 0,1 0 0,-2 0 0,1 0 0,-1 0 0,0-1 0,-1 1 0,-8 12 0,-1 4 0,13-24 0,0 1 0,0-1 0,0 0 0,0 1 0,0-1 0,0 0 0,-1 1 0,1-1 0,0 0 0,0 0 0,0 1 0,0-1 0,-1 0 0,1 0 0,0 1 0,0-1 0,-1 0 0,1 0 0,0 0 0,0 1 0,-1-1 0,1 0 0,0 0 0,-1 0 0,1 0 0,0 0 0,-1 0 0,1 0 0,0 1 0,-1-1 0,1 0 0,0 0 0,-1 0 0,1 0 0,0 0 0,0-1 0,-1 1 0,0 0 0,1 0 0,0-1 0,-1 1 0,1-1 0,0 1 0,-1-1 0,1 0 0,0 1 0,0-1 0,0 1 0,0-1 0,0 0 0,-1 1 0,1-1 0,0 1 0,0-1 0,0 0 0,0 1 0,1-1 0,-1 1 0,0-1 0,0 0 0,0 1 0,0-1 0,1 0 0,12-30 0,1 2 0,1 0 0,2 0 0,37-48 0,-53 75 0,0 0 0,1 0 0,-1 0 0,1 1 0,0-1 0,-1 1 0,1-1 0,0 1 0,0-1 0,0 1 0,0 0 0,0 0 0,0 0 0,0 0 0,3 0 0,-4 0 0,1 1 0,0 0 0,-1 0 0,1 0 0,-1 0 0,1 1 0,0-1 0,-1 0 0,1 1 0,-1-1 0,1 1 0,-1-1 0,1 1 0,-1 0 0,1 0 0,1 1 0,4 4 0,-1 1 0,0-1 0,0 1 0,0 1 0,-1-1 0,5 9 0,1 1 0,4 6 0,2 0 0,1-1 0,25 24 0,-39-42 0,1-1 0,0 0 0,0-1 0,0 1 0,9 2 0,13 8 0,-26-12 61,0-1-1,0 1 1,0-1 0,0 0 0,1 1-1,-1-1 1,0 0 0,0 0-1,0 0 1,0 1 0,0-1-1,0 0 1,2-1 0,7-2-4846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4:23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0 161 11448,'0'0'5865,"12"-2"-4999,575-130 4005,-473 111-3910,-110 20-1178,6 0 652,-6-2-3534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7:13.1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77 4912,'0'0'10662,"-7"-10"-10163,-19-32-1,17 31-138,6 12 365,3 2 42,0-6-285,0-1 611,-1 6 365,3 11-621,9 31-383,-2 0 1,-2 1-1,1 48 1,4 26 476,-3-13-39,-10-90-732,1-14-117,0-1-1,0 1 0,0 0 1,0-1-1,0 1 0,0 0 1,0-1-1,0 1 0,1 0 1,-1-1-1,1 1 0,-1 0 1,2 1-1,-2-3 80,1-6 200,2-6-256,1 0-1,-2 0 1,2-16-1,4-18 18,44-112 223,-39 131-218,0 2 0,2-1 0,1 2 0,1 0 0,39-41 0,-56 65-88,5-6 21,-1 1 0,1 0 1,0 0-1,0 1 0,1 0 1,11-8-1,-15 11-10,1-1-1,-1 1 1,1 0-1,-1 0 1,1 0 0,-1 0-1,1 0 1,0 0-1,-1 1 1,5-1-1,-5 1 1,0 1-1,0-1 1,0 1-1,0-1 0,0 1 1,-1 0-1,1 0 1,0 0-1,0 0 1,-1 0-1,1 0 0,-1 0 1,1 0-1,-1 1 1,1-1-1,1 3 0,8 9 30,0 1 1,-1 0-1,-1 0 0,0 1 0,-1 0 0,11 29 0,-4 3 84,10 52 0,-22-87-99,2 8-1,2 11 197,0 0 0,-2 0 1,1 44-1,-6-74-225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7:14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0 124 6632,'0'0'12279,"2"-10"-11796,0-1-272,1 0 0,1 0-1,6-15 1,-9 22-65,1 0 0,0 0 0,1 0 0,-1 1 0,0-1 1,1 1-1,0 0 0,0-1 0,0 1 0,0 0 0,1 1 0,-1-1 0,1 1 0,-1-1 0,5-1 0,-7 4-95,1-1 0,-1 1 0,0 0 1,0 0-1,0 0 0,0 0 0,1 0 0,-1 0 0,0 0 0,0 0 1,0 0-1,1 0 0,-1 1 0,0-1 0,0 1 0,0-1 0,0 1 1,0-1-1,0 1 0,0-1 0,0 1 0,0 0 0,0 0 1,0-1-1,0 1 0,0 0 0,-1 0 0,1 0 0,0 0 0,0 0 1,-1 0-1,1 0 0,-1 0 0,1 1 0,3 6 35,-1 0 1,0 0-1,3 13 1,-4-15 50,4 12 68,1-1 0,0 1 0,2-1-1,13 21 1,-18-33-151,-1 0 0,1 0 0,1-1-1,-1 1 1,0-1 0,1 0 0,0 0 0,0-1 0,0 0-1,1 0 1,-1 0 0,1 0 0,0-1 0,-1 0-1,1 0 1,0 0 0,0-1 0,0 0 0,1 0 0,-1-1-1,0 1 1,0-1 0,0-1 0,0 1 0,1-1-1,-1 0 1,0 0 0,0-1 0,0 0 0,-1 0 0,1-1-1,6-3 1,176-108 1945,-159 84-1187,-24 23-4701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7:19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316 392 5720,'0'0'7337,"-8"-10"-6766,-26-32 18,33 41-540,0-1 1,0 1-1,0 0 0,0 0 1,0 0-1,0 1 0,0-1 1,-1 0-1,1 0 0,0 1 1,-1-1-1,1 1 1,-1-1-1,1 1 0,0-1 1,-1 1-1,1 0 0,-1 0 1,1 0-1,-1 0 0,1 0 1,-1 0-1,1 0 0,-1 0 1,1 1-1,-1-1 1,1 0-1,0 1 0,-1-1 1,-1 2-1,-5 0 262,-3 0-84,1 1 0,0 0 0,0 0 0,0 1-1,0 1 1,0-1 0,1 2 0,0-1 0,0 1 0,0 0-1,1 1 1,0 0 0,1 0 0,-1 1 0,1 0 0,0 1-1,1-1 1,-6 12 0,4-7-39,1 0-1,0 1 1,1-1 0,1 1-1,0 1 1,1-1 0,1 1-1,0 0 1,1 0-1,0 0 1,1 0 0,2 21-1,-1-30-143,0-1 0,1 0 0,0 1 0,0-1 0,0 0 0,1 0 0,0 0 0,0 0-1,0 0 1,0-1 0,1 1 0,0-1 0,0 1 0,0-1 0,0 0 0,1 0 0,0 0 0,0-1-1,0 1 1,0-1 0,0 0 0,1 0 0,-1 0 0,1-1 0,0 0 0,0 0 0,0 0 0,0 0-1,0-1 1,0 1 0,0-2 0,0 1 0,1 0 0,-1-1 0,0 0 0,1 0 0,-1-1 0,0 1-1,0-1 1,8-2 0,0-2 22,1 1-1,-1-2 0,0 1 1,0-2-1,-1 0 1,18-13-1,66-60 280,-36 27-140,-53 47-163,8-6 39,0-1-1,16-19 1,-27 29-29,-1-1 0,0 0 0,0 0 0,-1-1 0,1 1 0,-1-1 0,0 1 0,0-1-1,0 0 1,-1 1 0,1-1 0,-1 0 0,0 0 0,0-6 0,-3 9 159,-2 5-75,-3 9 5,4-4-105,1-4-14,0 0 0,1 0-1,-1 0 1,1 0 0,0 1 0,0-1 0,1 0-1,-1 1 1,1-1 0,0 1 0,0-1 0,0 0-1,1 1 1,0-1 0,0 0 0,0 1-1,0-1 1,0 0 0,4 7 0,0-2 3,-1-1 0,2 0 1,-1 0-1,1 0 0,0-1 0,1 1 1,0-2-1,0 1 0,0-1 1,15 9-1,-18-12-15,1 0 0,-1-1-1,1 0 1,-1 0 0,1-1 0,0 1 0,0-1-1,0 0 1,0 0 0,0 0 0,0-1 0,0 0 0,0 0-1,0 0 1,0-1 0,0 1 0,0-1 0,-1 0 0,1-1-1,0 1 1,0-1 0,6-3 0,-8 3 3,1-1 0,0 1 1,-1-1-1,1 1 0,-1-1 1,0 0-1,0-1 0,0 1 1,-1 0-1,1-1 0,-1 1 1,0-1-1,0 0 0,0 0 1,0 0-1,0 0 0,-1 0 1,0 0-1,0 0 0,1-5 1,-2 5-4,0 1 1,0-1-1,0 1 1,0-1-1,0 1 0,-1-1 1,0 1-1,0-1 1,0 1-1,0 0 1,0-1-1,0 1 1,-1 0-1,0 0 1,1 0-1,-1 0 0,-1 0 1,1 0-1,0 0 1,-1 1-1,1-1 1,-1 1-1,0 0 1,-5-4-1,-1 1 14,-1 1-1,0 0 1,0 0-1,0 1 1,0 1-1,0-1 1,-1 2 0,1-1-1,-1 1 1,1 1-1,-14 1 1,9-2 107,12-2-42,22-8-20,0 2-90,17-10 29,74-26 1,-89 38-4,1 1 0,-1 1 0,1 1 0,0 1 1,26 0-1,-44 3 3,-1 0 0,0 1 0,1-1 0,-1 1 0,0 0 0,0 0 0,1 0 0,-1 0 0,0 1 0,0-1 0,0 1 0,0-1 0,0 1 0,-1 0 0,1 0 0,-1 1 0,1-1 0,-1 1 0,0-1 0,1 1 0,-1-1 0,-1 1 0,1 0 0,0 0 0,-1 0 0,1 0 1,-1 0-1,0 1 0,1 4 0,1 6 31,0 0 1,0 1 0,-2-1 0,0 1 0,-1 18 0,-1-10 75,-1 1 1,-1 0 0,0-1 0,-13 39-1,16-56 132,6-10-140,6-11-50,14-28 112,34-40-1,-59 81-162,1 0-1,0 0 1,-1 0-1,1 0 1,0 0-1,0 1 0,1-1 1,-1 0-1,0 1 1,0 0-1,1-1 0,-1 1 1,1 0-1,-1 0 1,1 1-1,-1-1 1,1 0-1,0 1 0,-1 0 1,1-1-1,0 1 1,-1 0-1,1 0 1,0 1-1,-1-1 0,1 0 1,0 1-1,-1 0 1,1 0-1,-1 0 1,1 0-1,-1 0 0,1 0 1,-1 0-1,0 1 1,0-1-1,0 1 0,0 0 1,0 0-1,0-1 1,0 1-1,0 1 1,1 1-1,69 100 228,-71-102-226,1-1-1,-1 1 1,0-1-1,0 1 1,1-1-1,-1 0 0,1 1 1,-1-1-1,1 0 1,-1 0-1,1 0 1,0 0-1,0 0 1,-1-1-1,1 1 0,0-1 1,0 1-1,3 0 1,-1-1 3,-1 0 0,1 0 0,-1 0 0,1-1 0,-1 1 0,0-1 0,1 0 0,-1 0 0,6-3 0,0 0 6,0-1-1,-1 0 1,1-1 0,-1 1 0,-1-2 0,10-8 0,9-13 14,-1-1 0,-2 0 0,-1-2-1,-1-1 1,30-64 0,-40 71-6,0-2 0,-2 1 0,-2-1 1,0 0-1,-2-1 0,0 0 0,-2 0 0,-1-46 0,-2 68-5,-1 0 0,1 1 0,-1-1 0,0 0 0,0 1 0,0-1-1,-1 1 1,0-1 0,0 1 0,0 0 0,-1-1 0,-5-7 0,8 13-16,0 0 1,0 0-1,-1 0 0,1-1 0,0 1 0,0 0 0,0 0 0,-1 0 0,1 0 1,0 0-1,0 0 0,0 0 0,-1 0 0,1 0 0,0 0 0,0 0 0,-1 0 1,1 0-1,0 0 0,0 0 0,0 0 0,-1 0 0,1 0 0,0 0 0,0 0 1,0 0-1,-1 0 0,1 0 0,0 0 0,0 1 0,0-1 0,0 0 0,-1 0 1,1 0-1,0 0 0,0 0 0,0 1 0,0-1 0,0 0 0,-1 0 0,1 0 1,0 0-1,0 1 0,0-1 0,0 0 0,0 0 0,0 0 0,0 1 0,0-1 0,-4 12 39,-2 24-38,2 0 0,2 1 0,1 0 0,2-1 0,9 63 0,7-23-40,-8-38 9,-6-26 19,0 0 0,1 0 0,0 0-1,1 0 1,0-1 0,1 0 0,0 0 0,10 13 0,-13-22 7,0 1 0,0-1 1,0 1-1,0-1 0,0 0 1,0 0-1,0 0 0,1-1 0,-1 1 1,1-1-1,-1 0 0,1 0 1,-1 0-1,1 0 0,0 0 1,0-1-1,5 0 0,-2 0 1,-1-1-1,0-1 1,0 1-1,0-1 0,0 0 1,0 0-1,0 0 1,-1-1-1,10-6 1,3-3 5,-1-1 1,-1-2-1,0 1 1,27-33-1,-39 43 4,-1 0-1,1-1 1,-1 1-1,0-1 1,0 1-1,-1-1 1,0 0-1,1 0 1,-2 0-1,1 0 1,0 0-1,-1-1 1,0 1-1,0-7 1,-1 12-9,0-1 0,0 1 0,0 0 0,0-1 0,0 1 0,0 0 0,0-1 0,0 1 0,0-1 0,0 1 0,0 0 0,0-1 0,0 1 0,-1 0 0,1-1 0,0 1 0,0 0 0,0-1 0,-1 1 0,1 0 0,0 0 0,0-1 0,-1 1 0,1 0 0,0 0 0,0-1 0,-1 1 0,1 0 0,0 0 0,-1 0 0,1 0 0,0 0 0,-1-1 0,1 1 0,-1 0 0,1 0 0,0 0 0,-1 0 0,1 0 0,0 0 0,-1 0 0,1 0 0,-1 0 0,1 0 0,0 0 0,-1 0 0,1 1 0,0-1 0,-1 0 0,1 0 0,0 0 0,-1 0 0,1 1 0,0-1 0,-1 0 0,1 0 0,0 1 0,0-1 0,-1 0 0,1 0 0,0 1 0,0-1 0,0 0 0,-1 1 0,1-1 0,0 0 0,0 1 0,-1 2 0,1 0 0,0 0 0,0 1 0,0-1 0,1 0 0,-1 0 0,1 0 0,-1 0 0,1 0 0,0 0 0,0 0 0,1 0 0,-1 0 0,1-1 0,-1 1 0,1 0 0,0-1 0,4 5 0,8 16 0,-5-4 0,2 5 0,15 24 0,-23-43 0,0 1 0,1-1 0,0 0 0,0-1 0,1 1 0,-1-1 0,1 0 0,0 0 0,0 0 0,6 3 0,-7-5 0,0-1 0,0 0 0,1 0 0,-1 0 0,0-1 0,0 1 0,0-1 0,1 0 0,-1-1 0,0 1 0,0-1 0,5 0 0,49-16 0,-39 9 0,1-1 0,-1-1 0,-1-1 0,29-20 0,59-61 0,-58 49 0,-36 29 0,-25 25 0,-16 21 0,3-4 0,1 2 0,1 0 0,-35 60 0,53-79 0,0 0 0,1 1 0,1 0 0,-6 20 0,9-28 0,0 1 0,1-1 0,0 1 0,-1 0 0,2-1 0,-1 1 0,0-1 0,1 1 0,0-1 0,0 1 0,0-1 0,1 0 0,0 0 0,-1 1 0,1-1 0,3 4 0,-4-6 0,0-1 0,0 0 0,0 1 0,0-1 0,0 0 0,0 0 0,0 0 0,0 0 0,0 0 0,0 0 0,1 0 0,-1 0 0,0 0 0,1 0 0,-1-1 0,1 1 0,-1 0 0,1-1 0,1 1 0,0-1 0,0 0 0,0-1 0,-1 1 0,1-1 0,0 1 0,0-1 0,-1 0 0,1 0 0,0 0 0,3-2 0,0 0 0,-1-1 0,1 0 0,0 0 0,-1 0 0,0-1 0,0 0 0,0 0 0,-1 0 0,1 0 0,-1-1 0,-1 0 0,1 0 0,4-9 0,0-4 0,-1 0 0,0-1 0,4-23 0,-7 28 0,-2 11 0,-1 1 0,0-1 0,0 0 0,0 0 0,-1 1 0,1-1 0,-1-4 0,1 14 0,0-1 0,0 1 0,0 0 0,1-1 0,0 1 0,1-1 0,-1 1 0,1-1 0,3 5 0,4 5 0,21 27 0,-30-41 0,1 0 0,-1 1 0,0-1 0,0 0 0,1 0 0,-1 0 0,1 0 0,-1 0 0,1 0 0,-1-1 0,1 1 0,-1 0 0,1-1 0,0 1 0,-1-1 0,1 0 0,0 1 0,-1-1 0,4 0 0,-2 0 0,0-1 0,0 0 0,0 1 0,0-1 0,0 0 0,0 0 0,0-1 0,0 1 0,0-1 0,2-1 0,4-4 0,-1 0 0,0 0 0,0 0 0,0-1 0,8-13 0,-1 1 0,-1-1 0,-2-1 0,0-1 0,-1 1 0,9-27 0,-19 44 0,0 1 0,0 0 0,1 1 0,-1-1 0,0 1 0,1-1 0,0 1 0,0 0 0,0 0 0,4-5 0,-6 7 0,0 1 0,1 0 0,-1 0 0,0 0 0,0 0 0,0 0 0,1 0 0,-1 0 0,0 0 0,0 0 0,1 1 0,-1-1 0,0 0 0,0 0 0,0 0 0,1 0 0,-1 0 0,0 0 0,0 0 0,0 0 0,0 1 0,1-1 0,-1 0 0,0 0 0,0 0 0,0 0 0,0 0 0,0 1 0,1-1 0,-1 0 0,0 0 0,0 0 0,0 1 0,0-1 0,0 0 0,0 0 0,0 0 0,0 1 0,0-1 0,0 0 0,3 9 0,-3-9 0,5 22 0,-1-1 0,0 1 0,-2 0 0,0 0 0,-2-1 0,-2 31 0,2-51 0,0 1 0,0 0 0,-1 0 0,1 0 0,0-1 0,-1 1 0,1 0 0,-1-1 0,1 1 0,-1 0 0,0-1 0,0 1 0,0-1 0,0 1 0,0-1 0,0 1 0,0-1 0,0 0 0,0 0 0,-1 1 0,1-1 0,-1 0 0,1 0 0,-1 0 0,1-1 0,-1 1 0,-2 1 0,1-2 0,-1 1 0,0-1 0,1 0 0,-1 0 0,1-1 0,-1 1 0,1-1 0,-1 1 0,1-1 0,0 0 0,-1 0 0,-4-3 0,-5 2 0,97-12 0,-34 14 0,-23 0 0,28-3 0,-47 2 0,0 0 0,0-1 0,0 0 0,0 0 0,0-1 0,-1 0 0,14-8 0,0-2 0,-2-2 0,0 0 0,0-1 0,-2-1 0,0 0 0,-1-2 0,0 0 0,21-35 0,-30 41 0,-1 0 0,-1 0 0,0-1 0,-1 0 0,0 1 0,-1-1 0,2-28 0,-4 11 0,-1 1 0,-6-49 0,5 73 0,0 1 0,0-1 0,-1 1 0,0 0 0,0 0 0,-5-9 0,7 13 0,0 0 0,-1 0 0,1 1 0,-1-1 0,1 0 0,-1 0 0,1 0 0,-1 0 0,0 1 0,1-1 0,-1 0 0,0 1 0,0-1 0,0 0 0,1 1 0,-1-1 0,0 1 0,0-1 0,0 1 0,0 0 0,0-1 0,0 1 0,0 0 0,0 0 0,0 0 0,0-1 0,0 1 0,0 0 0,0 0 0,0 0 0,0 1 0,0-1 0,0 0 0,0 0 0,0 0 0,0 1 0,0-1 0,1 1 0,-1-1 0,0 1 0,0-1 0,0 1 0,0-1 0,1 1 0,-2 1 0,-1 1 0,0 0 0,1 0 0,0 0 0,0 0 0,0 1 0,0-1 0,0 1 0,1-1 0,-3 8 0,-7 39 0,9-39 0,-1 6 0,2 1 0,0 0 0,1 0 0,1 0 0,0 0 0,1-1 0,1 1 0,10 29 0,-1-9 0,3 1 0,33 63 0,-31-72 0,-8-17 0,-1 2 0,6 16 0,-2-13 0,-9-17 0,-6-14 0,-14-54-121,12 46-2043,0 0 1,-11-26-1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7:20.2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69 15176,'0'0'1024,"17"-3"-529,275-40 1259,-209 37-1153,3-1 472,-69 3-148,-17 2-812,-5-1-2493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7:20.7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10448,'0'0'2210,"13"3"-1267,25 4 4,1-2-1,63 0 1,41-5 1597,-128 0-2212,0-1 1,21-3 0,-28 2-226,1 0 0,0 1 0,-1 1 1,1 0-1,0 0 0,-1 0 1,1 1-1,0 1 0,8 1 0,12 6 449,-4-2-3157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7:29.0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57 141 5824,'0'0'17063,"10"6"-16756,3 1-155,0-1-1,0 0 1,1-1-1,-1 0 1,1-1 0,15 3-1,-19-6-43,0 0 0,-1-1-1,1 0 1,0-1 0,0 0-1,-1 0 1,1-1 0,-1 0-1,1 0 1,12-7 0,-17 7-54,-1 0 0,1 0 0,-1-1 0,0 0 1,1 0-1,-1 0 0,-1 0 0,1 0 1,0-1-1,-1 0 0,0 0 0,0 0 1,0 0-1,0 0 0,-1-1 0,1 1 0,-1-1 1,0 1-1,-1-1 0,1 0 0,0-8 1,-1 10-35,-1 1 1,-1-1 0,1 0 0,0 1 0,-1-1 0,1 0 0,-1 1 0,0-1 0,0 0 0,0 1 0,0-1 0,0 1 0,-1 0 0,1-1 0,-1 1 0,0 0 0,-2-3 0,1 2 3,1 0 0,-1 1-1,0-1 1,0 1 0,0 0 0,0 0-1,0 0 1,0 0 0,-1 1 0,1-1 0,-1 1-1,-4-2 1,-4 1 23,0 0-1,-1 1 0,1 0 1,0 1-1,0 1 0,0 0 1,-1 0-1,1 1 0,0 1 1,1 0-1,-1 0 0,-14 8 1,19-8-22,1 1 0,0 0 0,1 0 0,-11 10 0,-11 8 56,21-18-49,1 0 0,0 1 0,0 0 0,0-1 0,0 1 0,1 1 0,0-1-1,0 1 1,-4 6 0,6-7-7,0-1-1,0 0 0,1 0 1,-1 1-1,1-1 0,0 1 1,0 0-1,0-1 1,1 1-1,-1 0 0,1-1 1,0 1-1,2 9 0,4 10 48,2 1-1,0-1 1,1-1-1,15 26 1,-20-43-55,0 0 1,0 0-1,1 0 1,0 0-1,0-1 1,1 1-1,0-2 1,-1 1-1,2 0 1,6 3-1,2 1 29,0-1 0,1-1 0,21 8 0,-27-12-15,0-1 0,0 0-1,0 0 1,1-1 0,-1 0 0,1 0 0,-1-2 0,1 1 0,-1-1-1,1-1 1,-1 0 0,11-3 0,141-47 30,-108 40-136,6-1-4531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7:31.0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 6424,'0'0'17214,"14"1"-16997,110-1 374,-93-3-5,54-10 0,-57 11 40,-27 2-604,-1 0 1,1 0-1,0 0 0,-1 0 0,1 0 1,0 0-1,-1 0 0,1 0 0,0 0 1,-1 1-1,1-1 0,-1 0 1,1 0-1,0 1 0,-1-1 0,1 1 1,-1-1-1,1 0 0,-1 1 0,1-1 1,-1 1-1,0-1 0,1 1 1,-1-1-1,0 1 0,1-1 0,-1 1 1,0 0-1,1-1 0,-1 1 0,0-1 1,0 1-1,0 0 0,0-1 1,1 2-1,-1-1-22,0-1 0,0 1 0,0 0 0,0 0 0,0 0 0,0-1-1,1 1 1,-1 0 0,0 0 0,1 0 0,-1-1 0,0 1 0,1 0 0,-1-1 0,1 1 0,-1 0 0,1-1 0,0 1 0,-1-1 0,1 1 0,-1-1 0,2 2 0,6 6-4275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7:32.0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5920,'0'0'15669,"1"13"-15267,0 18 53,0-1-1,-6 40 0,2-38 201,2-1 0,7 62 0,-6-90-590,0 1-1,1-1 1,-1 0 0,1 0-1,0 0 1,0 0 0,0 0-1,0 0 1,0 0-1,1 0 1,-1 0 0,1 0-1,0-1 1,0 1-1,0 0 1,0-1 0,0 0-1,4 4 1,1-3-4,-1 1 0,1-1 0,-1 0 1,1 0-1,0-1 0,0 0 0,9 1 1,21 4 133,1-2-1,-1-1 1,44-2 0,-66-6-31,-15 4-206,1-1-1,-1 1 0,1 0 0,0-1 1,-1 1-1,1 0 0,-1 0 1,1 0-1,0 0 0,-1-1 0,1 1 1,-1 0-1,1 0 0,0 0 0,-1 0 1,1 0-1,0 0 0,0 1 1,3 1-3628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7:32.5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0 132 10040,'0'0'5112,"14"-8"-4699,-1 0-292,8-4 134,0 1 0,28-11 1,-18 8 263,0 3 1,1 0-1,1 2 1,-1 2 0,1 1-1,61-4 1,-59 8 222,23 1 704,-54 2-1295,1-1 0,0 1 0,-1 0 0,1 0 0,-1 0-1,1 1 1,-1 0 0,1-1 0,6 5 0,-2 5-155,-7-6-2960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31.7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61 197 12760,'0'0'2102,"-4"-12"-946,2 5-919,-2-6 507,-1 1 0,0-1 1,0 1-1,-1 0 0,-13-19 1,18 30-565,0 0 0,0 0 0,0 0 0,0-1 0,0 1 0,1 0 0,-1 0 0,0-1 0,1 1 0,-1-1 0,1 1 0,-1 0 0,1-1 0,0 1 0,-1-1 0,1 1 0,0-1 0,0 1 1,0-1-1,0 1 0,1-1 0,-1 1 0,0 0 0,1-1 0,-1 1 0,0-1 0,1 1 0,0 0 0,0-2 0,2-1 247,1 0 1,-1 1-1,1-1 0,-1 1 1,1 0-1,0 0 0,5-2 1,-6 3-326,-1 1-27,-1 0 12,-1 0-1,1 0 1,0 0 0,0 0 0,0 1 0,1-1 0,-1 0 0,0 1 0,0-1 0,0 1 0,0-1-1,1 1 1,-1 0 0,0-1 0,0 1 0,1 0 0,-1 0 0,0 0 0,0 0 0,1 0-1,-1 0 1,0 0 0,1 0 0,-1 0 0,0 1 0,0-1 0,0 1 0,1-1 0,-1 1 0,0-1-1,0 1 1,0 0 0,0-1 0,2 2 0,15 10 555,-11-7-5256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7:33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568 1 7232,'0'0'7556,"-3"10"-6904,-3 4-464,1 0 0,-2 0 1,0-1-1,0 0 1,-2 0-1,-10 13 1,-4 2 352,-47 43 1,-136 124 1370,105-84-869,18-18 113,76-86-986,6-7-108,0 1-1,0-1 0,0 1 1,0 0-1,0 0 0,0-1 1,0 1-1,1 0 0,-1 0 1,0 0-1,1 0 0,-1 0 1,0 0-1,1 0 0,-1 0 1,0 2-1,1-1 694,2-7-3997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7:33.8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 8536,'0'0'8687,"2"12"-8076,1 43 544,-2 1-1,-10 91 1,7-127-666,1 0 0,1 0-1,1 0 1,3 24 0,-2-34 478,-4-17-445,-3-12-4052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7:34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0 187 10544,'0'0'3886,"13"-5"-3470,198-110 2941,-209 114-3225,0 0 0,0-1 0,1 1 0,-1 0-1,0 0 1,1 1 0,-1-1 0,0 1 0,1-1-1,-1 1 1,1 0 0,-1-1 0,1 1-1,-1 1 1,1-1 0,-1 0 0,1 1 0,3 0-1,0 1 214,-1 1 0,1 0 0,0 0-1,-1 1 1,8 6 0,-9-7-131,1 1 1,0-1-1,0 1 0,0-1 0,0-1 1,1 1-1,-1-1 0,12 3 1,-10-3-54,0-2 0,0 1 0,0-1 0,0 0 0,0-1 0,0 1 0,0-1 1,-1-1-1,1 1 0,9-5 0,0 0 148,-1-2-1,26-16 1,-7 3-288,-24 14-180,-1 0-1,0 0 0,9-9 0,-8 7-2859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7:40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292 626 5720,'0'0'9914,"-13"6"-9514,4-2-328,-8 3 100,0 1 0,0 1 0,-22 16 0,18-10 79,1 1 0,0 0-1,2 2 1,-27 30 0,39-39-147,-1 0 0,1 0 0,1 0 0,0 1 0,0 0 0,1 0 0,0 1 0,1-1 0,0 1 0,0-1 1,1 1-1,1 0 0,-1 15 0,2-21-51,0-1 0,1 1 0,-1-1 1,1 1-1,0-1 0,0 0 0,0 1 1,0-1-1,1 0 0,0 0 0,0 0 1,0 0-1,0 0 0,1-1 0,-1 1 0,1-1 1,0 1-1,0-1 0,1 0 0,-1 0 1,0 0-1,1-1 0,0 1 0,0-1 1,4 2-1,-3-1-5,1-1 0,-1-1 0,1 1 1,-1-1-1,1 0 0,0 0 0,-1-1 0,1 0 1,0 0-1,-1 0 0,1 0 0,0-1 0,-1 0 1,1 0-1,0-1 0,-1 0 0,0 0 0,1 0 0,5-3 1,0-2 21,0-1 1,-1 1-1,1-2 1,-1 1 0,-1-2-1,0 1 1,0-1-1,9-14 1,6-13 174,21-43 0,-44 78-237,14-28 143,-2 0-1,-1-1 1,-2 0-1,0-1 1,-3 0 0,7-60-1,-10 42 54,-2-1 0,-3 0 0,-12-87-1,10 114-105,-1 1 0,-1 0-1,-2 1 1,0-1 0,-1 1 0,-15-29-1,22 49-83,1 1-1,-1 0 1,0-1-1,0 1 1,0 0-1,0 0 1,0-1-1,0 1 1,0 0-1,-1 0 1,1 0-1,0 0 1,0 1-1,-3-2 1,3 2-6,1-1 1,-1 1 0,0 0-1,0 0 1,1 0 0,-1 0 0,0 0-1,0 0 1,1 0 0,-1 0-1,0 1 1,0-1 0,1 0 0,-1 0-1,0 1 1,1-1 0,-1 0-1,0 1 1,1-1 0,-1 1-1,0 0 1,-3 2 11,1 1 1,-1 0-1,1 1 0,0-1 0,0 0 1,1 1-1,-4 7 0,-4 13 2,0 1 0,2 1 0,1 0 0,1 0 0,1 0 0,-1 41 0,4-16 28,2 1 0,11 75 0,-4-86 26,1-1-1,2 0 0,1-1 1,3 0-1,1-1 1,40 72-1,-52-105-41,1 0 1,0 0-1,0 0 0,0-1 0,1 0 0,0 0 0,0 0 1,0 0-1,1-1 0,-1 0 0,8 4 0,-9-6-7,-1-1-1,0 0 0,1 0 1,-1 0-1,1 0 0,-1-1 1,1 1-1,0-1 0,-1 0 1,1 0-1,-1 0 1,1-1-1,-1 1 0,1-1 1,0 0-1,-1 0 0,0 0 1,1 0-1,-1-1 0,0 1 1,0-1-1,0 0 0,4-2 1,4-5 23,-1 0 0,0-1 0,0 0 0,-1 0 0,0-1 0,-1 0 0,0-1 0,-1 0 0,0 0 0,-1 0 0,0-1 0,-1 0 0,5-17 0,-1 5 18,4-16 142,-10 31 10,-2 16 16,1 16-82,-2-4-102,1 0 1,1 0 0,4 18-1,-4-28-42,0 1-1,1-1 0,0 0 1,0 0-1,1 0 0,0 0 1,0-1-1,6 8 0,-9-13-8,1 0 0,-1-1 0,1 1 0,0-1 0,-1 1 0,1-1-1,0 0 1,0 0 0,0 1 0,0-1 0,0-1 0,0 1 0,0 0-1,0-1 1,0 1 0,0-1 0,1 1 0,-1-1 0,0 0 0,0 0-1,1 0 1,-1 0 0,0 0 0,0-1 0,0 1 0,0-1 0,1 1-1,-1-1 1,0 0 0,0 0 0,3-2 0,5-2 8,-1-1 0,0 0 0,0-1 1,15-14-1,-4 0 2,-1-1 0,-1-1 0,-1-1 1,-1 0-1,-1-1 0,-1 0 0,-1-1 1,16-49-1,-5-3 28,27-148 1,-41 161 59,5-128 0,-10 139 59,-8 46-96,-1 18-11,-75 528-124,9-110 13,64-398 49,-45 274-78,46-279 76,3-18 9,0-1 1,1 0-1,0 1 1,0 7-1,2-15 4,0 1 0,0 0 0,0 0 0,-1 0 0,1-1 0,0 1 0,0 0 0,-1-1 0,1 1 0,0-1 0,0 1 0,-1-1 0,1 1 0,0-1 0,-1 1 0,1-2 0,8-8 5,-1 0 1,0-1-1,-1 0 0,-1 0 1,9-19-1,-1 2 4,16-28-15,146-282-14,-20-12 137,-136 290-85,-3-1-1,18-121 1,-15 68 1,-18 100-31,2-3 4,-1-1 0,0-23 0,-3 41-6,0 0 0,1-1 0,-1 1 0,0 0 0,0 0 0,0 0 0,0 0 0,0 0 0,0 0 0,0-1 0,0 1 0,0 0 0,0 0 0,0 0 0,0 0 0,0-1 0,0 1 0,0 0 0,0 0 0,0 0 0,0 0 0,0 0 0,0-1 0,-1 1 0,1 0 0,0 0 0,0 0 0,0 0 0,0 0 0,0 0 0,0 0 0,0-1 0,0 1 0,-1 0 0,1 0 0,0 0 0,0 0 0,0 0 0,0 0 0,0 0 0,0 0 0,-1 0 0,1 0 0,0 0 0,0 0 0,0 0 0,0 0 0,0 0 0,-1 0 0,1 0 0,0 0 0,0 0 0,0 0 0,-7 10 0,-10 35-6,3 0 0,-11 63 1,-7 100-50,15-90 35,-61 301-120,63-356 133,-1 5-21,-2 0 0,-53 128 0,61-174 32,6-13-2,0 0 0,-1-1 0,-9 15 0,2-5 3,10-14 4,-1-1 0,1 1 0,-1-1 0,0 1 0,0-1 0,-5 5 0,37-68 146,65-78-99,-10 18-39,12-18-48,13-21-32,-76 106 51,70-85 0,-92 123 26,-5 8 11,0 0 1,0-1-1,10-8 1,-11 11 46,-1 0 37,-6 13-16,-20 60 66,21-64-156,-32 96 115,30-87-92,1-1 0,0 1 0,0 0 0,2 0 0,-1 0 0,3 16 0,-1-22-28,-1 1 32,1-1 0,0 0 0,1 0 0,-1 0 0,1-1 0,4 8 0,-6-13-22,1 0-1,-1 0 1,1 0-1,0 0 1,-1 0-1,1 0 1,0 0-1,0 0 1,0-1-1,-1 1 1,1 0-1,0-1 1,0 1-1,0-1 1,0 1-1,0-1 1,0 1-1,0-1 1,2 1-1,-2-1 0,1 0-1,0 0 0,0-1 0,0 1 1,-1 0-1,1-1 0,0 1 0,0-1 1,0 1-1,-1-1 0,1 0 0,-1 0 1,1 0-1,0 0 0,2-2 0,5-4 19,1-1 0,-1 0 0,-1-1 0,0 0 0,11-15-1,31-54 78,-22 30-57,-4 7 5,13-19 76,-18 25-9,-7 11 29,-3 122 85,-6-73-225,8 33 1,-10-51-6,1-1 0,-1 1 1,2-1-1,-1 0 0,1 0 0,0 0 0,0 0 0,1 0 0,-1-1 0,10 10 0,-11-13-1,-1 0 0,1-1 0,0 0 0,0 1 0,0-1 0,0 0 0,0 0 0,1 0 0,-1 0 0,0 0 0,0 0 0,1-1 0,-1 1 0,0-1 0,1 0 0,-1 0 0,0 1 0,1-2 0,3 1 0,-2-1 0,0 0 0,0-1 0,-1 1 0,1-1 0,-1 0 0,1 0 0,-1 0 0,0 0 0,0 0 0,0-1 0,3-2 0,4-6 0,-1 0 0,0 0 0,-1-1 0,0 0 0,8-17 0,-10 14 0,0 0 0,8-32 0,-10 30 0,13-32 0,-15 44 0,1 0 0,-1-1 0,1 1 0,-1-1 0,-1 1 0,1-1 0,-1 1 0,1-8 0,-2 13 0,0 0 0,0 0 0,0 0 0,0 0 0,0-1 0,0 1 0,0 0 0,0 0 0,0 0 0,0 0 0,0-1 0,1 1 0,-1 0 0,0 0 0,0 0 0,0 0 0,0 0 0,0 0 0,0 0 0,1-1 0,-1 1 0,0 0 0,0 0 0,0 0 0,0 0 0,0 0 0,1 0 0,-1 0 0,0 0 0,0 0 0,0 0 0,0 0 0,1 0 0,-1 0 0,0 0 0,0 0 0,0 0 0,0 0 0,1 0 0,-1 0 0,0 0 0,0 0 0,0 0 0,0 0 0,1 0 0,-1 0 0,0 0 0,0 0 0,0 1 0,0-1 0,0 0 0,1 0 0,-1 0 0,0 0 0,0 0 0,0 0 0,0 1 0,0-1 0,0 0 0,0 0 0,0 0 0,1 1 0,9 9 0,-2 9 0,0 0 0,-2 0 0,0 1 0,-1 0 0,-1 0 0,3 31 0,-3-22 0,-2-19 0,-1 0 0,0-1 0,0 1 0,-1 0 0,0-1 0,-3 15 0,3-21 0,-1-1 0,0 1 0,0-1 0,0 1 0,0-1 0,-1 0 0,1 1 0,-1-1 0,1 0 0,-1 0 0,0 0 0,1 0 0,-1 0 0,0 0 0,-1-1 0,1 1 0,0 0 0,0-1 0,-1 0 0,1 0 0,0 0 0,-1 0 0,1 0 0,-1 0 0,0 0 0,1-1 0,-5 1 0,-1 0 0,1-1 0,0 0 0,0-1 0,0 1 0,0-1 0,0-1 0,0 1 0,0-1 0,-9-4 0,-14-3 0,29 9 0,0 0 0,0-1 0,0 1 0,-1 0 0,1 0 0,0 0 0,0 0 0,-1 0 0,1 0 0,0 1 0,0-1 0,0 0 0,0 1 0,-1-1 0,1 1 0,0-1 0,0 1 0,0-1 0,0 1 0,-1 1 0,1-2 0,1 0 0,0 0 0,0 0 0,0 0 0,0 1 0,0-1 0,-1 0 0,1 0 0,0 0 0,0 0 0,0 1 0,0-1 0,0 0 0,0 0 0,0 0 0,0 1 0,0-1 0,0 0 0,0 0 0,0 1 0,0-1 0,0 0 0,0 0 0,0 0 0,0 1 0,0-1 0,0 0 0,0 0 0,0 0 0,0 1 0,0-1 0,0 0 0,1 0 0,-1 1 0,13 3 0,25-1 0,72-4 0,-93-1 0,0 0 0,-1-2 0,1 1 0,-1-2 0,0 0 0,29-14 0,-26 10 0,-1-1 0,0 0 0,-1-2 0,0 0 0,-1 0 0,0-2 0,-1 0 0,14-17 0,-6 3 0,-1 0 0,30-54 0,-42 52 0,-11 33 0,-1-1 0,1 0 0,0 0 0,0 1 0,1-1 0,-1 1 0,0-1 0,1 1 0,-1 3 0,-3 10 0,-3 8 0,1 0 0,0 1 0,2-1 0,-2 36 0,5-51 0,1 1 0,1 0 0,0 0 0,0 0 0,0-1 0,2 1 0,-1-1 0,1 1 0,0-1 0,1 0 0,0 0 0,1 0 0,-1-1 0,10 12 0,-12-18 0,0 0 0,0 0 0,0 0 0,1-1 0,-1 1 0,0-1 0,1 1 0,0-1 0,-1 0 0,1 0 0,0 0 0,0 0 0,-1-1 0,1 1 0,0-1 0,0 0 0,0 0 0,0 0 0,-1 0 0,1 0 0,0 0 0,0-1 0,0 1 0,0-1 0,-1 0 0,1 0 0,3-2 0,3 0 0,0-1 0,-1 0 0,1-1 0,-1 0 0,0-1 0,14-11 0,-3-4 0,33-44 0,-6 7 0,-43 55 0,-1-1 0,1 0 0,-1 0 0,0 0 0,0 0 0,0-1 0,2-5 0,4-12 0,-12 38 0,0 1 0,0-1 0,2 1 0,0-1 0,1 23 0,1-35 0,0 1 0,0-1 0,0 0 0,1 0 0,0 0 0,0 0 0,0 1 0,0-1 0,0-1 0,1 1 0,0 0 0,0 0 0,0 0 0,0-1 0,3 4 0,-3-5 0,0 0 0,0-1 0,1 1 0,-1-1 0,0 1 0,0-1 0,1 0 0,-1 0 0,1 0 0,-1 0 0,1-1 0,0 1 0,-1-1 0,1 1 0,0-1 0,-1 0 0,1 0 0,0 0 0,-1 0 0,1-1 0,-1 1 0,1-1 0,0 1 0,2-2 0,1 0 0,0 1 0,0-1 0,0-1 0,-1 1 0,1-1 0,-1 0 0,1 0 0,-1-1 0,0 1 0,-1-1 0,1 0 0,0-1 0,-1 1 0,0-1 0,0 0 0,-1 0 0,1 0 0,-1 0 0,0-1 0,0 1 0,-1-1 0,0 0 0,0 0 0,0 0 0,-1 0 0,1 0 0,-1 0 0,-1 0 0,1 0 0,-1 0 0,0-1 0,-1 1 0,-1-7 0,1 10 0,1 0 0,-1 0 0,0 0 0,-1 0 0,1 1 0,-1-1 0,1 1 0,-1-1 0,0 1 0,1-1 0,-1 1 0,-1 0 0,1 0 0,0 0 0,0 0 0,-1 0 0,1 1 0,-1-1 0,-3-1 0,0 0 0,-1 1 0,1 0 0,0 1 0,-1-1 0,1 1 0,-1 0 0,1 1 0,-8-1 0,30 0 0,-1-1 0,0 0 0,0-2 0,27-9 0,21-4 0,-34 9 0,-18 5 0,0 0 0,0 1 0,1 0 0,20 0 0,-29 2 0,0 0 0,0 1 0,0-1 0,0 1 0,0 0 0,0 0 0,0 0 0,0 0 0,0 0 0,0 1 0,-1-1 0,1 1 0,0 0 0,-1-1 0,1 1 0,-1 1 0,0-1 0,0 0 0,0 0 0,0 1 0,0-1 0,2 5 0,1 2 0,0 1 0,-1 1 0,-1-1 0,1 1 0,-2-1 0,1 1 0,-2 0 0,1 0 0,-1 0 0,-1 0 0,0 0 0,-1 0 0,0 0 0,0 0 0,-5 15 0,4-17 0,1-9 0,1 1 0,0 0 0,-1-1 0,1 1 0,0 0 0,0-1 0,0 1 0,0 0 0,-1 0 0,1-1 0,0 1 0,0 0 0,1-1 0,-1 1 0,0 0 0,0 0 0,0-1 0,0 1 0,1 0 0,-1 1 0,1-2 0,-1 0 0,0 0 0,0 0 0,1 0 0,-1 0 0,0 0 0,0 0 0,1 0 0,-1 0 0,0 0 0,1 0 0,-1 0 0,0 0 0,0 0 0,1 0 0,-1 0 0,0 0 0,0 0 0,1 0 0,-1 0 0,0-1 0,0 1 0,1 0 0,-1 0 0,0 0 0,0 0 0,0-1 0,1 1 0,-1 0 0,0 0 0,0 0 0,0-1 0,0 1 0,1 0 0,-1 0 0,0 0 0,0-1 0,0 1 0,0 0 0,0-1 0,0 1 0,0 0 0,1-2 0,18-20 0,87-113 0,-103 130 0,0 0 0,0 0 0,0 0 0,0 1 0,0-1 0,1 1 0,0 0 0,0 0 0,0 0 0,0 1 0,0-1 0,9-3 0,-12 6 0,0 1 0,0 0 0,0 0 0,-1 0 0,1 0 0,0 0 0,0 0 0,0 0 0,0 1 0,0-1 0,0 0 0,0 0 0,0 1 0,0-1 0,-1 0 0,1 1 0,0-1 0,0 1 0,0-1 0,-1 1 0,1 0 0,1 0 0,13 17 0,-14-17 0,9 16 0,0 0 0,0 1 0,10 32 0,10 17 0,-27-61 0,1 1 0,-1 0 0,-1 0 0,1 0 0,-1 1 0,-1-1 0,1 0 0,-1 1 0,0 9 0,-3-13 0,-3-9 0,3 3 0,-29-43 0,6 7 0,-24-25-4060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7:40.7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 16280,'0'0'1279,"79"-2"-1095,-61-2-328,-6 2 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7:41.2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14568,'0'0'1848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9:03.1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1014 6824,'0'0'7737,"3"-10"-7354,0 0-234,-1 1 0,0-1 1,-1 1-1,0-1 0,0 0 1,-1 1-1,-1-16 0,-8-102 3371,8 123-3383,1 0 1,0 0-1,0 0 0,0 0 0,0 0 1,1 0-1,-1 0 0,1 0 0,0 0 1,0 0-1,1 1 0,-1-1 0,1 0 1,0 1-1,0-1 0,4-5 0,2 0 96,1 0 0,0 0 0,19-15 0,-19 17-203,-6 5 3,0 1 0,0-1 0,0 0 0,0 1 0,0 0 1,6-2-1,6-3 113,-14 6-141,-1 0-1,1 0 1,0 0-1,-1 0 1,1 0-1,-1 0 1,1 0-1,0 0 1,-1 0-1,1 0 0,-1 0 1,1 0-1,-1 0 1,1 1-1,-1-1 1,1 0-1,0 0 1,-1 1-1,1-1 1,-1 0-1,0 1 1,1-1-1,-1 0 1,1 1-1,-1-1 1,1 1-1,-1-1 0,0 1 1,1-1-1,-1 1 1,0-1-1,0 1 1,1-1-1,-1 1 1,0-1-1,0 2 1,8 21 110,-8-22-110,7 61 191,-6-44-102,1 0 1,6 31 0,-7-45-85,1 0 1,-1 1-1,1-1 0,0 0 1,0 0-1,0 0 0,0 0 1,1-1-1,0 1 0,-1-1 0,1 1 1,1-1-1,-1 0 0,0 0 1,7 4-1,-4-4-3,-1-1-1,1 0 1,0 0-1,0-1 1,-1 0-1,1 0 1,0 0 0,0-1-1,0 0 1,0 0-1,0 0 1,0-1 0,0 0-1,0 0 1,0 0-1,10-4 1,0-1 0,-1 0 0,0-1 0,0 0 0,-1-1-1,14-10 1,-18 11-4,0-1 0,-1 0 0,0 0-1,0-1 1,-1 0 0,10-13 0,-15 18 6,-1 0 0,0 1 0,0-1 0,0 0-1,-1 0 1,1 0 0,-1-1 0,0 1 0,0 0 0,-1 0 0,1-1 0,-1 1 0,0 0 0,0-1 0,0 1 0,-1 0 0,1-1 0,-1 1-1,0 0 1,0 0 0,-3-7 0,3 9 4,0 1 0,0-1 0,0 1 0,0-1 0,-1 1 0,1-1-1,0 1 1,-1 0 0,1-1 0,0 1 0,-1 0 0,0 0 0,1 0 0,-1 0 0,0 0 0,1 1-1,-1-1 1,0 0 0,0 1 0,0-1 0,1 1 0,-1 0 0,0 0 0,-2-1 0,2 1-6,-1 0-1,1 0 1,-1 1 0,1-1 0,0 0 0,-1 1 0,1 0 0,-1-1 0,1 1 0,0 0 0,0 0 0,0 0 0,-1 0 0,1 1 0,0-1 0,1 1 0,-1-1 0,-3 4 0,1 1-17,0-1 0,1 1 0,0 0 0,0 0 0,0 1 0,1-1 0,-1 1 1,2-1-1,-1 1 0,1-1 0,0 1 0,0 0 0,1 0 0,0 0 0,0 0 0,1-1 0,-1 1 0,2 0 0,-1 0 1,1-1-1,0 1 0,0-1 0,0 1 0,5 6 0,2 2-28,-5-6 12,1-2-1,-1 1 1,2 0-1,9 11 1,-13-18 22,0 1 0,-1-1 0,1 1 1,0-1-1,0 0 0,0 0 1,-1 0-1,1 0 0,1 0 1,-1 0-1,0 0 0,0-1 1,0 1-1,0-1 0,0 1 0,1-1 1,-1 0-1,0 0 0,0 0 1,0 0-1,1-1 0,-1 1 1,0 0-1,4-2 0,14-5 13,-1-1 0,0 0 0,-1-1 0,1-1 0,-2-1 0,0-1 1,0 0-1,22-22 0,-15 13 14,46-28 0,-61 43-23,1 1 0,0 0 0,0 1 0,0 0 0,0 0 0,1 1 0,-1 1 0,1 0 0,0 0 0,0 1 0,13 0 0,-21 1 14,-1 0-1,1 0 1,-1-1-1,0 1 1,1-1-1,-1 1 1,0-1-1,1 0 1,-1 0 0,0 0-1,3-1 1,-5 2-11,0-1 0,1 1 0,-1 0 0,0 0 1,0 0-1,0 0 0,1-1 0,-1 1 0,0 0 1,0 0-1,0 0 0,0-1 0,0 1 1,0 0-1,1 0 0,-1-1 0,0 1 0,0 0 1,0 0-1,0 0 0,0-1 0,0 1 0,0 0 1,0 0-1,0-1 0,0 1 0,0 0 1,0 0-1,0-1 0,0 1 0,0 0 0,-1 0 1,1-1-1,0 1 0,0 0 0,0-1 0,-17-8 67,14 8-55,1 1 0,-1-1 0,0 1 0,1-1 0,-1 1 1,0 0-1,1 0 0,-1 0 0,0 1 0,0-1 0,1 0 0,-1 1 0,1 0 0,-1 0 1,1 0-1,-5 2 0,-2 2 20,1 0 1,0 1 0,-10 8-1,-7 6 13,19-15-53,0 1 0,1-1 1,-1 1-1,1 0 0,0 0 1,1 0-1,0 1 0,0 0 1,0-1-1,1 1 1,0 1-1,0-1 0,0 0 1,1 1-1,1 0 0,-1-1 1,1 1-1,0 0 0,1 0 1,0 8-1,0-10-6,1 0 0,0 0 1,0 0-1,0 0 0,0 0 0,1-1 0,0 1 0,0-1 1,1 1-1,-1-1 0,8 10 0,-7-11 5,0-1-1,0 0 1,0 1 0,1-1-1,-1-1 1,1 1 0,0 0-1,0-1 1,0 0 0,0 0 0,0 0-1,0 0 1,1-1 0,-1 0-1,1 0 1,-1 0 0,6 0-1,-3 0 6,0-2-1,0 1 1,0-1-1,0 0 1,0-1 0,0 1-1,0-2 1,-1 1-1,1-1 1,-1 1-1,1-2 1,11-7-1,1-2 9,0-1 0,26-26 0,-24 20 12,-4 2 50,2 1 0,21-15 0,-40 32-66,1 0 0,-1 0 0,0 0 0,1 0 0,-1 0-1,1 0 1,-1 0 0,0 0 0,1 1 0,-1-1 0,0 0 0,1 0-1,-1 0 1,0 0 0,1 0 0,-1 1 0,0-1 0,1 0 0,-1 0-1,0 0 1,1 1 0,-1-1 0,0 0 0,0 1 0,0-1 0,1 0-1,-1 1 1,0-1 0,0 0 0,0 1 0,1-1 0,-1 0 0,0 1 0,0-1-1,0 0 1,0 1 0,0-1 0,0 0 0,0 1 0,6 23 19,-4-16-11,1 3-9,1 0 0,0 0-1,1-1 1,0 1-1,0-1 1,12 16 0,-14-23-7,-1 0 1,1 0-1,0 0 1,0-1 0,0 1-1,0-1 1,0 0-1,0 1 1,1-1-1,-1-1 1,1 1 0,0 0-1,-1-1 1,1 0-1,0 0 1,0 0 0,0 0-1,-1-1 1,1 1-1,0-1 1,0 0-1,0 0 1,7-2 0,-6 2 11,-1-1 1,1 0 0,0 0-1,-1-1 1,1 1 0,-1-1-1,0 0 1,7-4 0,-10 5-4,1 0 1,-1-1-1,0 1 1,0 0-1,0-1 1,0 1 0,0 0-1,0-1 1,0 1-1,0-1 1,-1 1 0,1-1-1,0 0 1,-1 1-1,0-1 1,1 0-1,-1 1 1,0-1 0,0 0-1,0 0 1,0 1-1,0-1 1,0 0 0,0 1-1,0-1 1,-1 0-1,0-2 1,0 1 13,0-1 1,0 0 0,0 0-1,-1 1 1,0-1-1,0 1 1,1-1-1,-2 1 1,1 0 0,0 0-1,-1 0 1,1 0-1,-1 0 1,0 0-1,0 1 1,0-1 0,-1 1-1,1 0 1,0 0-1,-1 0 1,1 1-1,-1-1 1,0 1 0,1 0-1,-1 0 1,0 0-1,-7-1 1,-51-4 110,62 6-129,0 0 0,0 0-1,0 0 1,0 0 0,0 0 0,1 0-1,-1 0 1,0 0 0,0-1-1,0 1 1,0 0 0,0 0 0,0 0-1,0 0 1,0 0 0,0 0-1,0 0 1,1 0 0,-1 0 0,0-1-1,0 1 1,0 0 0,0 0-1,0 0 1,0 0 0,0 0 0,0 0-1,0 0 1,0 0 0,0-1 0,0 1-1,0 0 1,0 0 0,0 0-1,0 0 1,0 0 0,0 0 0,0 0-1,0-1 1,0 1 0,0 0-1,0 0 1,0 0 0,-1 0 0,1 0-1,0 0 1,0 0 0,0 0 0,0-1-1,0 1 1,0 0 0,0 0-1,0 0 1,0 0 0,0 0 0,-1 0-1,1 0 1,0 0 0,0 0-1,0 0 1,0 0 0,0 0 0,0 0-1,0 0 1,-1 0 0,1 0-1,0 0 1,7-6-25,52-25 35,-39 18 7,0 2-1,1 1 1,0 0-1,1 2 1,0 0-1,24-4 1,-44 12-9,1 0 0,-1 0 0,0 0 0,1 1 1,-1-1-1,0 1 0,1-1 0,-1 1 1,0 0-1,1 0 0,-1 0 0,0 0 0,0 1 1,0-1-1,0 1 0,0-1 0,0 1 1,-1-1-1,4 4 0,-2-2 16,-1 1 0,1-1 0,-1 1 0,1-1 0,-1 1 0,0 0 0,0 0 0,0 0 0,-1 0 0,2 6 0,-2-6-3,-1 0 0,1 0 1,-1 0-1,1 1 1,-1-1-1,-1 0 1,1 0-1,-1 0 0,1 1 1,-1-1-1,0 0 1,-1 0-1,-2 6 1,3-6 12,0 0 0,0 1 1,0-1-1,0 0 1,0 0-1,1 0 1,0 9-1,0-7 34,-4 6 146,3-12-203,1 0-1,0 0 1,-1 1-1,1-1 1,0 0 0,0 1-1,-1-1 1,1 1 0,0-1-1,0 0 1,0 1-1,-1-1 1,1 1 0,0-1-1,0 0 1,0 1 0,0-1-1,0 1 1,0-1-1,0 1 1,0-1 0,0 1-1,0-1 1,0 0-1,0 1 1,0-1 0,1 1-1,-1-1 1,0 0 0,0 1-1,1 0 1,-1-1-9,0 0 0,0 0 0,0 0 1,-1 0-1,1 0 0,0 0 0,0 0 0,0 0 0,0 0 1,0 0-1,0 0 0,0 0 0,0 0 0,0 0 1,0 0-1,0 0 0,0 0 0,0 0 0,0 0 1,0 0-1,-1 0 0,1 0 0,0 0 0,0 0 0,0 0 1,0 0-1,0 0 0,0 0 0,0 0 0,0 0 1,0 0-1,0 0 0,0 0 0,0 0 0,0 0 0,0 0 1,0 0-1,0 0 0,0 0 0,0 0 0,0 0 1,0 0-1,0 1 0,0-1 0,0 0 0,0 0 1,0 0-1,0 0 0,0 0 0,0 0 0,0 0 0,0 0 1,0 0-1,0 0 0,0 0 0,0 0 0,0 0 1,0 0-1,0 0 0,0 1 0,0-1 0,0 0 0,0 0 1,0 0-1,0 0 0,0 0 0,0 0 0,0 0 1,-1-1 0,1 1 0,0 0 0,0 0 0,0-1 0,0 1 0,-1 0 1,1 0-1,0-1 0,0 1 0,0 0 0,0-1 0,0 1 0,0 0 0,0-1 0,0 1 0,0 0 0,0-1 0,0 1 0,0 0 0,0-1 0,0 1 0,0 0 0,0-1 0,0 1 0,0 0 0,1 0 0,-1-1 0,5-9 2,0 0 0,0 1 0,1 0 1,0 0-1,1 0 0,0 1 0,0 0 0,11-9 0,12-16 7,-21 24-11,0 0 0,0 0 0,0 1 0,1 0 0,0 0 0,15-7 0,-25 15-1,1-1 0,-1 1-1,1 0 1,0-1 0,-1 1-1,1 0 1,0 0 0,-1 0 0,1-1-1,0 1 1,-1 0 0,1 0-1,0 0 1,0 0 0,-1 0 0,1 0-1,0 0 1,-1 0 0,1 1-1,0-1 1,-1 0 0,1 0 0,0 1-1,-1-1 1,1 0 0,0 1-1,-1-1 1,2 1 0,-1 0-2,0 1 1,0-1-1,-1 1 1,1-1-1,0 0 1,0 1 0,-1 0-1,1-1 1,-1 1-1,1-1 1,-1 4-1,1 2-2,0 0-1,-1 0 1,0 0 0,-2 12-1,-1-7 11,3-8-7,-1 1-1,0-1 0,0 0 0,0 1 1,-1-1-1,1 0 0,-5 7 0,3-3 76,2-5 14,3-8-41,24-39-47,-23 38 0,1-1 0,-1 1 0,1 0 0,0 0 0,0 1 0,1-1 0,-1 1 0,1 0-1,1 0 1,-1 1 0,9-6 0,-4 2 5,-6 4-16,1 0 1,-1 1 0,1 0-1,0 0 1,0 0-1,0 0 1,0 1 0,0-1-1,0 1 1,1 1 0,5-2-1,-6 6 7,0 1 0,0 0 0,0 0 0,-1 0 0,7 8 0,-8-7 4,0 1 0,-1 0 0,1-1 0,-1 1 0,2 10 0,4 10 0,-5-19 0,-2-3-3,1 1 1,-1-1-1,1 0 1,0 0 0,1 0-1,-1-1 1,6 7 0,-7-9 1,0 0 1,0 0-1,1 0 1,-1-1-1,0 1 1,0-1 0,1 1-1,-1-1 1,1 1-1,-1-1 1,0 0-1,1 0 1,-1 0 0,1 0-1,-1 0 1,0 0-1,1 0 1,-1 0-1,1 0 1,-1-1 0,0 1-1,1 0 1,-1-1-1,0 0 1,0 1-1,1-1 1,-1 0 0,0 1-1,0-1 1,0 0-1,2-1 1,5-4 1,0 0 1,-1-1-1,1 0 0,-1-1 1,0 1-1,-1-1 0,0 0 1,8-16-1,4-8 5,12-36 1,-23 52-7,6-20 0,-2-2 0,12-60 0,-7 24 0,-10 40 30,-1 0 0,-2 0 0,-1-56 0,-2 87-30,-7-11 24,6 24-24,0 0 0,-1 1 0,-6 17 0,-5 24 0,-24 180 0,27-122-73,9-99 51,1 0 1,0-1 0,2 20-1,-1-26 12,-1 1 0,1-1 0,0 0 0,0 0 0,1 1 0,-1-1 0,1 0 0,0 0 0,0 0 0,0-1 0,5 7 0,-6-9 10,-1-1 0,1 1 0,0-1 0,0 1 0,0-1 0,-1 1 0,1-1 0,0 1 0,0-1 0,0 0 0,0 1 0,0-1 0,0 0 0,0 0 0,0 0 0,0 0 0,0 0-1,-1 0 1,1 0 0,0 0 0,0 0 0,0 0 0,0 0 0,1-1 0,1 0 0,0-1 0,0 1 0,0-1 0,0 1 0,0-1 0,0 0 0,3-3 0,-1 0 0,0-1 0,1 1 0,-2-1 0,1 0 0,-1 0 0,4-7 0,-3 2 40,-2 0-1,5-19 1,-4 14-10,-4 15-27,0 0 0,1 0 0,-1-1 0,1 1 0,-1 0 0,1 0 0,-1 0 0,1 0 0,0 0 0,0 0 0,0 0 0,-1 0 0,1 0 0,0 1 0,0-1 0,0 0 0,0 0 0,0 1 0,0-1 0,1 1 0,-1-1 0,0 1 0,0-1 0,0 1 0,0 0-1,1 0 1,-1-1 0,0 1 0,0 0 0,1 0 0,-1 0 0,0 0 0,2 1 0,6 0-23,-1 0 0,1 1-1,16 6 1,-1-1 11,-17-5 2,0-2 1,1 1-1,-1-1 0,0 0 0,0 0 0,0-1 1,0 0-1,0 0 0,7-3 0,-12 3 9,0 0-1,0 0 1,0-1-1,0 1 0,0 0 1,0-1-1,-1 0 1,1 1-1,0-1 1,-1 0-1,0 0 1,1 0-1,-1 0 1,0 0-1,0 0 1,2-4-1,-1 1 24,-1 0 0,0-1 0,1 1 0,-2 0 0,1-1 0,0-7 0,-1 13 75,0 8-85,-1 16-4,3 64 65,-1-76-64,1 0 0,0 0 0,0-1 0,1 1 0,6 13-1,-9-24-10,0-1-1,1 1 0,-1-1 0,0 1 0,0-1 0,1 0 0,-1 1 0,0-1 0,1 1 0,-1-1 0,0 0 0,1 1 0,-1-1 1,0 0-1,1 0 0,-1 1 0,1-1 0,-1 0 0,1 0 0,-1 1 0,1-1 0,-1 0 0,1 0 0,-1 0 0,1 0 0,-1 0 1,1 0-1,-1 0 0,1 0 0,-1 0 0,1 0 0,0 0 0,20-11 1,18-27-2,-35 34 1,8-9 22,1 1 0,0 0 1,0 1-1,21-13 0,-33 23-22,0 0 1,0 1 0,0-1 0,0 0-1,0 1 1,0-1 0,0 1-1,0-1 1,0 1 0,0 0-1,1-1 1,-1 1 0,0 0 0,0 0-1,0 0 1,0 0 0,1 0-1,-1 0 1,0 0 0,0 0-1,0 0 1,0 1 0,0-1-1,1 0 1,-1 1 0,0-1 0,0 1-1,0-1 1,0 1 0,0-1-1,0 1 1,0 0 0,0 0-1,1 1 1,0 2 0,0-1-1,-1 1 1,1 0 0,-1 0-1,0 0 1,0 0 0,0 0-1,0 0 1,0 5-1,-1 3 25,0 0 0,0 0 0,-2-1 0,1 1 0,-6 19 0,0 5 15,5-27 14,2-8 29,7-5-46,-6 3-33,0 0-1,1 0 0,-1-1 0,0 1 0,0-1 0,-1 1 0,1-1 0,0 0 0,0 1 0,-1-1 1,1-1-1,4-8-1,4-2-17,1 0-1,1 1 0,0 1 0,0 0 0,1 0 0,0 1 1,18-11-1,-29 21 14,0-1 1,0 1-1,-1-1 1,1 1-1,0-1 1,0 1-1,0 0 1,0-1-1,0 1 1,0 0 0,0 0-1,0 0 1,0-1-1,0 1 1,0 0-1,0 0 1,-1 1-1,1-1 1,0 0-1,0 0 1,0 0-1,0 1 1,0-1-1,0 0 1,0 1-1,0-1 1,0 1-1,-1-1 1,1 1-1,0-1 1,0 1 0,0-1-1,-1 1 1,1 0-1,0 0 1,-1-1-1,1 1 1,-1 0-1,1 0 1,0 1-1,2 5-8,1 0 0,-1 0-1,0 0 1,2 10 0,0-1 8,2 5-10,-5-15 21,0 0 0,1 1-1,0-1 1,0 0 0,0 0 0,6 7 0,-8-11-6,1 0-1,0-1 1,0 1 0,0 0 0,1-1 0,-1 1 0,0-1 0,1 0-1,-1 0 1,1 0 0,-1 0 0,1 0 0,-1 0 0,1-1 0,-1 1-1,1-1 1,0 0 0,-1 0 0,1 0 0,4 0 0,-1-1-3,0 0 1,1 0 0,-1-1 0,0 0-1,0 0 1,0-1 0,0 1-1,0-1 1,-1 0 0,1-1 0,7-5-1,6-8-18,29-29 0,-19 16-16,-19 20 37,-1 0 0,-1-1 0,14-22 0,-7 9 24,-14 20-5,-6 7 3,-10 9 19,11-7-34,-65 79 90,59-70-83,1 0 1,0 0 0,1 1 0,-10 23-1,18-36-15,-1-1-1,0 0 1,1 1-1,-1-1 0,1 1 1,-1-1-1,1 1 1,0-1-1,0 1 0,0-1 1,0 1-1,0-1 1,0 1-1,0 0 0,0-1 1,0 1-1,1-1 1,-1 1-1,1-1 0,-1 0 1,2 2-1,0-3-8,0-1 0,0 0 0,0 0 0,0 0 0,0 0 0,0 0 0,0-1 0,0 1 0,0 0 0,-1-1 0,3-1 0,0-3 12,1 1 1,-1-1-1,0 1 1,0-1-1,-1-1 0,4-8 1,8-13 16,-15 27-21,0 1-1,0 0 1,0 0-1,0-1 1,0 1-1,0 0 1,1 0-1,-1-1 1,0 1 0,0 0-1,0 0 1,0-1-1,1 1 1,-1 0-1,0 0 1,0 0-1,0-1 1,1 1 0,-1 0-1,0 0 1,0 0-1,1 0 1,-1 0-1,0 0 1,1-1-1,-1 1 1,0 0-1,0 0 1,1 0 0,-1 0-1,0 0 1,1 0-1,-1 0 1,0 0-1,1 0 1,5 9 4,-1 0-6,35 39 1,-31-35 0,0 0 0,1-1 0,1-1 0,0 0 0,0 0 0,1-1 0,22 14 0,-30-22 0,0 0 0,1-1 0,-1 0 0,0 0 0,1 0 0,-1 0 0,0-1 0,1 0 0,-1 0 0,1 0 0,-1 0 0,1-1 0,-1 1 0,0-1 0,1 0 0,-1-1 0,0 1 0,0-1 0,0 1 0,0-1 0,0-1 0,0 1 0,0-1 0,4-3 0,7-7 0,0 0 0,0-1 0,23-31 0,-20 20 4,0-1 0,-2 0-1,-1-2 1,-2 1 0,0-2 0,-2 0-1,-1 0 1,9-44 0,0-27 81,6-123-1,-24 216-78,1-22 48,-2-43 0,0 60-40,-2 1 0,1 0 1,-1 0-1,-1 1 0,0-1 0,-9-20 0,12 31-13,0-1-1,0 1 1,0-1-1,-1 1 1,1 0-1,0-1 1,0 1-1,-1-1 1,1 1-1,0-1 1,-1 1 0,1 0-1,0-1 1,-1 1-1,1 0 1,-1-1-1,1 1 1,0 0-1,-1 0 1,1-1-1,-1 1 1,1 0-1,-1 0 1,0-1 0,-6 10 3,-3 24-9,9-24 4,-11 44-41,2 1 0,3 0 0,2 0 1,3 79-1,11 21-61,-5-128 79,0 1-1,2-1 1,15 44 0,-20-68 19,0 1 0,0 1 0,0-1 0,0 0 0,0 1 1,1-1-1,0 0 0,0 0 0,0 0 0,0 0 0,0 0 1,0 0-1,1-1 0,-1 1 0,1-1 0,0 0 0,0 0 1,4 3-1,-6-5 7,1 0 1,-1 0 0,1 0 0,-1 0-1,1-1 1,0 1 0,-1 0-1,1-1 1,-1 1 0,1-1-1,-1 0 1,0 1 0,1-1-1,-1 0 1,0 0 0,2-1 0,21-18 27,12-21 27,-29 30-40,2 1 0,0 0 0,0 0 0,11-8 0,-19 17-15,0 1-1,0-1 0,0 0 0,0 0 1,0 0-1,0 1 0,0-1 1,0 0-1,0 1 0,0-1 0,1 1 1,-1-1-1,0 1 0,0 0 0,3-1 1,-3 2-3,-1 1 0,1-1 0,0 0 1,-1 1-1,1-1 0,-1 0 0,1 1 1,-1-1-1,0 0 0,1 1 0,-1-1 1,0 1-1,0-1 0,0 1 0,0-1 1,-1 1-1,1 1 0,0 24 19,1 0-1,6 27 0,-6-45-10,1 0-1,0-1 1,0 1-1,1 0 0,1-1 1,-1 0-1,1 0 1,1 0-1,-1 0 0,9 9 1,-11-15-11,1 0 0,0 0 0,-1 0 1,1-1-1,0 1 0,0-1 0,0 0 0,0 0 1,0 0-1,0 0 0,0 0 0,0-1 0,0 1 1,1-1-1,-1 0 0,0 0 0,0 0 1,0-1-1,0 1 0,0-1 0,6-1 0,7-2 5,0-1-1,28-13 0,-24 7 31,0-1 0,0-1 0,-1-1 0,-1-1 0,30-29-1,-50 56 0,0 0 0,1 1 0,0 0 0,1-1 0,1 1 0,2 13 0,-2-21-20,1 0 1,0-1-1,0 1 0,1-1 1,-1 0-1,1 1 0,4 4 1,-6-8-11,1 0 0,-1 0 0,0 0 1,0 0-1,1 0 0,-1 0 0,0 0 0,1 0 0,-1-1 1,1 1-1,-1 0 0,1-1 0,0 1 0,-1-1 1,1 0-1,-1 0 0,1 1 0,0-1 0,-1 0 1,1 0-1,0-1 0,-1 1 0,1 0 0,-1 0 1,3-1-1,1-1 1,0 0 0,-1 0-1,1 0 1,0-1 0,0 0 0,-1 1 0,0-2 0,0 1 0,0 0 0,0-1 0,0 0 0,0 0-1,4-7 1,-2 2 2,-1 0-1,-1 0 1,1 0 0,-2 0-1,1-1 1,2-14-1,-5 19 1,0 0-1,-1 0 0,0 0 0,0-1 1,0 1-1,0 0 0,-1 0 1,0 0-1,0 0 0,-1 0 0,1 0 1,-1 0-1,-2-4 0,0 1 20,0 0 0,-1 1-1,1 0 1,-1 0 0,-1 1-1,1-1 1,-8-6 0,-9 2 86,20 11-99,0-1 1,1 1 0,-1-1 0,0 0-1,0 0 1,1 1 0,-1-1-1,0-1 1,1 1 0,-3-2-1,4 2 2,6-2 5,18 0-45,1 1-1,-1 0 1,43 4-1,-60-2 21,-1 1-2,0 0-1,0 0 1,1 0-1,-1 1 1,0 0-1,-1 0 1,1 1-1,0-1 1,0 1-1,-1 0 1,0 1-1,0-1 1,0 1-1,0 0 1,0 1-1,6 7 1,-7-8 6,-1 0 0,0 0 1,0 1-1,-1-1 0,1 1 0,-1 0 0,0-1 1,0 1-1,-1 0 0,1 0 0,-1 0 0,0 1 1,0-1-1,-1 0 0,1 0 0,-1 0 1,-1 1-1,1-1 0,-1 0 0,-1 8 0,0 2 26,2-15-20,0 0 0,0 0 1,0 0-1,0 1 1,0-1-1,0 0 1,0 0-1,0 0 0,0 0 1,0 0-1,1 0 1,-1 0-1,0 0 0,0 0 1,0 0-1,0 0 1,0 0-1,0 0 0,0 0 1,1 1-1,-1-1 1,0 0-1,0 0 0,0 0 1,0 0-1,0 0 1,1 0-1,-1-1 1,0 1-1,0 0 0,0 0 1,0 0-1,0 0 1,0 0-1,0 0 0,1 0 1,-1 0-1,0 0 1,0 0-1,0 0 0,0 0 1,0 0-1,0 0 1,0-1-1,0 1 0,1 0 1,-1 0-1,0 0 1,20-22 127,-12 12-142,21-23 36,-5 5-1,38-34 1,-61 61-20,0 0 1,0 0 0,0 0-1,0 1 1,0-1 0,0 0-1,1 0 1,-1 1 0,0-1-1,1 1 1,-1-1 0,0 1-1,1-1 1,-1 1 0,0 0-1,1 0 1,-1 0 0,1 0-1,-1 0 1,0 0 0,1 0-1,-1 0 1,1 0 0,-1 1-1,0-1 1,1 1 0,-1-1-1,0 1 1,1-1 0,-1 1 0,0 0-1,2 0 1,2 4-1,-1-1 0,1 1 0,-1 0 0,0 0 1,6 11-1,-9-16-3,7 14 10,-1 1 1,0 0-1,-1 0 0,5 17 1,-4-11 95,16 33 1,-20-46-68,11 16 158,-13-23-191,0 0 1,0 0-1,-1 0 0,1 0 0,0 0 0,0 0 1,0 0-1,0-1 0,0 1 0,0 0 0,0-1 0,0 1 1,1-1-1,-1 1 0,0-1 0,0 0 0,0 1 1,0-1-1,2 0 0,-2 0-11,-1 0 0,0 0 0,0 0 0,1 0 0,-1 0 0,0 0 0,0 0-1,1 0 1,-1 0 0,0 0 0,0 0 0,1 0 0,-1 0 0,0 0 0,0 0 0,1-1 0,-1 1 0,0 0 0,0 0 0,1 0-1,-1 0 1,0-1 0,0 1 0,0 0 0,0 0 0,1 0 0,-1-1 0,0 1 0,0 0 0,0 0 0,0-1 0,0 1 0,0 0-1,0 0 1,1-1 0,-1 1 0,0 0 0,0 0 0,0-1 0,0 1 0,0 0 0,0 0 0,0-1 0,0 1 0,-1 0 0,1-1-1,0 1 1,0 0 0,-6-15-473,5 14 412,-23-52-3603,23 50 2585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9:03.4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14272,'0'0'3865,"11"2"-3624,31 7-49,-26-10 110,-14-2-1210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9:03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56 12056,'0'0'1146,"12"1"-699,76 3 1089,152-12 0,-153 2-636,-52 4 6,0 0 1,63-15 0,-95 16-767,0 1 1,0-1 0,-1 0-1,1-1 1,0 1-1,-1 0 1,1-1 0,0 1-1,-1-1 1,0 0-1,1 0 1,2-4 0,-6 3-2659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9:04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35 14776,'0'0'2551,"-60"0"-1919,54 0 0,4-4-288,2 0 8,6-4-160,8-10-8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33.1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0 115 9240,'0'0'18271,"10"-11"-17756,34-33-22,-38 40-383,-1 0 0,0 0-1,1 1 1,0 0 0,0 0-1,0 0 1,0 0 0,0 1-1,1 0 1,-1 1 0,1-1-1,12 0 1,5-2 241,-11 2-224,11-4 457,0 1 0,1 2 0,25-1 0,-49 5-563,1-1 0,-1 1 0,0-1 1,1 1-1,-1 0 0,0-1 0,0 1 0,1 0 0,-1 0 1,0 0-1,1 1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9:50.6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0 617 3312,'0'0'8856,"10"-13"-8564,10-13 52,-1-2 0,17-32 1,-3-21 543,-25 60-640,0 0 1,1 1-1,1 0 1,12-19 0,15-7 568,-37 46-811,15-14 687,-14 14-682,-1 0 1,1 0-1,-1 0 1,1 0-1,-1 1 0,1-1 1,0 0-1,-1 0 1,1 1-1,-1-1 0,1 0 1,-1 0-1,1 1 1,-1-1-1,0 1 0,1-1 1,-1 1-1,1-1 1,-1 0-1,0 1 0,1-1 1,-1 1-1,0-1 1,0 1-1,1 0 0,-1-1 1,0 1-1,0-1 1,0 1-1,0-1 0,0 1 1,0 0-1,0 0 0,5 32 198,-3-12-142,2 16 13,-3-25-15,1 1-1,0-1 1,1 1-1,0-1 1,9 22-1,-9-30-48,-1 0-1,1-1 1,0 1 0,1-1-1,-1 1 1,1-1 0,-1 0-1,1 0 1,0-1 0,0 1-1,0-1 1,7 3 0,5 2 36,32 10 0,-40-15-36,0 0 0,-1-1 0,1 0 0,0 0-1,0 0 1,0-1 0,1 0 0,-1-1 0,14-2 0,-17 1 0,-1 1 0,1-1 0,0 1 0,-1-1 0,1 0 0,-1-1 0,0 1 0,1-1 0,-1 0 0,0 0 0,-1 0 0,1-1 0,-1 1 0,1-1 0,-1 0 0,4-7 0,-3 6 10,-1 0 1,0 0-1,0-1 1,-1 1 0,1-1-1,-1 0 1,0 0-1,-1 1 1,0-1-1,0 0 1,0-1-1,0 1 1,-1 0 0,0 0-1,0 0 1,-1 0-1,0 0 1,0 0-1,0 0 1,-1 0 0,0 0-1,0 0 1,0 1-1,-4-7 1,6 12-24,-1-1 0,1 1 0,0-1 0,0 1 0,-1-1 0,1 1 0,0 0 1,-1-1-1,1 1 0,-1 0 0,1-1 0,-1 1 0,1 0 0,0-1 0,-1 1 0,1 0 1,-1 0-1,1 0 0,-1-1 0,1 1 0,-1 0 0,0 0 0,1 0 0,-1 0 0,1 0 1,-1 0-1,1 0 0,-1 0 0,1 0 0,-2 0 0,-15 12 29,13-7-38,0-1 0,0 1 0,1 0 1,0 0-1,-4 7 0,3-1-18,0 0-1,0 1 1,1-1-1,-3 20 1,6-25 10,0 0-1,0 0 1,0 0-1,1 0 1,0 0 0,0 0-1,0 0 1,1 0 0,0 0-1,0-1 1,3 7-1,-3-7 12,1-1-1,-1 1 0,1-1 0,0 1 1,0-1-1,0 0 0,1 0 0,-1-1 1,1 1-1,0-1 0,7 5 0,-8-6 15,1 0-1,-1-1 0,1 0 0,0 0 0,0 0 0,0 0 1,-1-1-1,1 1 0,0-1 0,0 0 0,0 0 1,0 0-1,0-1 0,0 1 0,-1-1 0,5-1 0,8-2 21,-5 2-2,0-1 1,-1 0-1,1-1 0,0 0 1,-1-1-1,13-7 0,78-62 158,-97 71-175,1 0 0,-1 1 0,1-1 1,-1 1-1,1 0 0,0 0 0,0 1 0,0-1 0,0 1 0,1 0 0,6 0 0,2 1 13,0 0-1,27 5 0,-8 0-18,-30-4 0,-1-1 0,1 0 1,-1 1-1,1-1 0,0 0 0,-1 0 1,1-1-1,0 1 0,-1 0 0,1-1 0,-1 0 1,1 1-1,-1-1 0,4-2 0,-5 3 0,-1-1 0,1 1 0,-1 0 0,0 0-1,1 0 1,-1-1 0,0 1 0,1 0 0,-1 0-1,0-1 1,1 1 0,-1 0 0,0-1-1,0 1 1,1 0 0,-1-1 0,0 1 0,0-1-1,0 1 1,0 0 0,1-1 0,-1 1 0,0-1-1,0 1 1,0 0 0,0-1 0,0 1 0,0-1-1,0 1 1,0-1 0,0 1 0,0 0 0,0-1-1,0 1 1,-1-1 0,1 1 0,0 0 0,0-1-1,0 1 1,0-1 0,-1 1 0,1 0-1,0-1 1,-1 1 0,1 0 0,0 0 0,0-1-1,-1 1 1,-5-8 45,5 7-47,0-1 1,0 1-1,0-1 0,-1 1 0,1 0 1,-1-1-1,1 1 0,-1 0 0,1 0 1,-1 0-1,0 0 0,1 0 0,-1 1 1,0-1-1,0 0 0,0 1 0,0 0 1,1-1-1,-1 1 0,0 0 0,0 0 1,0 0-1,0 0 0,0 0 1,0 0-1,0 1 0,0-1 0,1 0 1,-1 1-1,0 0 0,0-1 0,0 1 1,1 0-1,-1 0 0,-2 2 0,-4 2 4,0 0-1,0 1 0,0 0 0,1 0 0,-11 13 0,14-13-31,-1 0-1,1 0 1,1 0-1,-1 1 1,1-1-1,0 1 1,1 0-1,0 0 1,0 0-1,-1 8 1,2-13 17,1 1 0,0-1 0,0 0 0,1 1-1,-1-1 1,0 1 0,1-1 0,-1 0 0,1 1 0,0-1 0,0 0 0,0 0 0,0 0 0,0 0 0,0 0 0,1 0 0,-1 0 0,1 0 0,-1 0 0,4 3 0,-1-2 2,-1 0 0,1 0 0,-1 0 0,1-1 0,0 1 0,0-1 0,0 0 0,0 0 0,8 2 0,1-2 14,0 0-1,1-2 0,-1 1 0,0-2 1,0 1-1,0-2 0,0 0 0,0 0 1,21-8-1,-7 1 143,-1-1-1,0-2 1,35-21 0,-43 20-1,7-2 82,-24 20-260,1 1 0,-1 0 0,2 0 0,-1 0-1,1-1 1,3 7 0,-3-9 27,-1 0 0,0 0 0,1 0 0,0-1 0,0 1 0,0-1 0,0 0 0,0 0-1,0 0 1,0 0 0,0-1 0,1 1 0,-1-1 0,1 0 0,-1 0 0,1 0 0,0 0 0,-1-1 0,1 1 0,0-1 0,0 0 0,-1 0 0,1 0 0,0-1 0,-1 1-1,1-1 1,0 0 0,-1 0 0,1 0 0,-1-1 0,0 1 0,1-1 0,3-2 0,-5 2 10,-1 1 0,1-1 0,-1 1-1,1-1 1,-1 0 0,0 1 0,0-1 0,0 0 0,0 0-1,0 0 1,0 0 0,0 0 0,-1 0 0,1 0 0,-1 0 0,1 0-1,-1 0 1,0-1 0,0 1 0,0 0 0,0 0 0,0 0-1,0 0 1,-1 0 0,0-3 0,-1-6 76,-1 1 0,0-1 1,-7-14-1,9 23-76,1 1 0,-1 0 1,0-1-1,0 1 0,1 0 1,-1 0-1,0-1 0,0 1 1,0 0-1,0 0 0,0 0 1,-1 0-1,1 0 0,0 0 1,0 1-1,-1-1 0,1 0 1,0 1-1,-2-1 0,-26-1 67,16 2-122,12 0 30,4 1-37,-1 0 41,1 0 0,-1-1 1,1 0-1,-1 1 0,1-1 1,4 0-1,138-27 40,-143 27-24,1-1 0,0 1 0,-1 0 0,1 0 0,-1 0 0,1 1-1,-1-1 1,1 1 0,0-1 0,-1 1 0,0 0 0,1 0 0,-1 0 0,1 0 0,-1 0 0,0 1 0,0-1 0,0 1-1,0-1 1,0 1 0,0 0 0,0 0 0,0 0 0,-1 0 0,1 0 0,-1 0 0,1 0 0,1 4 0,-1-1 3,0-1 0,0 1 1,-1 0-1,1 0 1,-1 0-1,0 0 0,-1 0 1,1 0-1,-1 0 1,0 0-1,0 0 1,0 0-1,-2 8 0,-1-1 118,2 0 0,-1 0-1,1 16 1,1-27-34,11-8 134,103-77 103,-89 65-280,-20 15-32,-1 0 0,1 1 1,0-1-1,0 1 0,0 0 1,0 1-1,0-1 0,9-2 1,-13 5-15,-1 0 1,1 0-1,0 0 0,-1 0 1,1 0-1,-1 0 1,1 0-1,0 0 1,-1 0-1,1 0 1,-1 0-1,1 0 1,-1 0-1,1 1 1,0-1-1,-1 0 1,1 0-1,-1 1 0,1-1 1,-1 0-1,1 1 1,-1-1-1,1 1 1,-1-1-1,0 0 1,1 1-1,7 18-2,-4 21-61,-4-32 61,0-5-14,-1 0-1,1-1 1,1 1 0,-1 0-1,0-1 1,1 1 0,0 4-1,0-6 15,-1-1 0,0 1-1,1-1 1,-1 0 0,1 1-1,-1-1 1,1 1 0,-1-1-1,1 0 1,-1 1 0,1-1-1,-1 0 1,1 1 0,0-1-1,-1 0 1,1 0 0,-1 0-1,1 0 1,0 0 0,-1 0-1,1 1 1,0-1 0,-1-1-1,1 1 1,-1 0 0,1 0-1,0 0 1,-1 0 0,1 0-1,0 0 1,-1-1 0,1 1-1,-1 0 1,1-1 0,-1 1-1,1 0 1,-1-1 0,1 1-1,0-1 1,8-4 21,-1-1 0,0 0 0,0-1 1,0 0-1,-1 0 0,0 0 0,12-17 0,-10 12 49,1 1-1,19-18 0,-21 20-10,10-9 36,-18 17-93,1 1 0,-1-1 0,1 1 0,0-1-1,0 1 1,-1-1 0,1 1 0,0-1 0,0 1-1,-1 0 1,1-1 0,0 1 0,0 0 0,0 0-1,0 0 1,-1-1 0,1 1 0,0 0 0,0 0-1,1 0 1,0 4-9,0 0 0,0 0 0,0 0 0,-1 1 0,1-1 0,-1 0 0,0 1 0,0-1 0,0 5 0,2 10-7,-2-6-4,1 0 0,1 0 0,4 14 1,-6-24 15,-1-1 0,1 1 0,0-1 0,0 0 0,1 1 0,-1-1 0,0 0 0,1 0 0,-1 0 0,1 0 0,0 0 0,0 0 1,0 0-1,0-1 0,0 1 0,0-1 0,0 1 0,0-1 0,1 0 0,-1 0 0,0 0 0,4 1 0,-3-2 3,0 0-1,0 1 1,1-1-1,-1-1 1,0 1-1,0 0 1,1-1-1,-1 1 1,0-1-1,0 0 1,0 0-1,0-1 1,0 1-1,0 0 1,0-1-1,0 0 1,-1 0-1,1 0 1,-1 0-1,1 0 1,2-4-1,6-6 7,-2 0-1,1 0 0,9-19 0,-2 3 6,3-3 25,-1-1-1,-2-1 0,-1-1 1,-1-1-1,-3 0 1,16-64-1,-13 50 17,-11 39-22,0 0 0,-1-1 1,-1 0-1,1 1 0,0-20 0,-8 39-130,-3 12 23,-3 32-43,-1-4-14,3 0 0,-6 97 0,5 25-117,15-132 213,-5-36 37,1-1-1,0 0 0,-1 0 1,1 1-1,0-1 1,0 0-1,1 0 0,-1 0 1,0 0-1,1 0 1,-1-1-1,1 1 1,3 3-1,-4-5 7,0 0 0,0 0-1,0-1 1,0 1 0,0 0 0,0 0 0,0-1-1,0 1 1,-1 0 0,1-1 0,0 1 0,0-1-1,0 1 1,-1-1 0,1 1 0,0-1 0,0 0 0,0 0-1,15-14 72,-15 14-76,6-6 40,-1 0 1,0-1-1,0 0 0,5-9 1,-10 15-29,1 0 0,-1-1 0,0 1 0,0 0 0,0 0 0,0-1 0,0 1 0,-1-1 0,1 1 0,-1-1 0,1 1 0,-1-1 0,0 1 0,0-1 0,0 1 0,0-1 0,-1 1 0,1-1 0,-1 1 0,1-1 0,-3-3 0,3 5-12,1 1 0,-1 0 0,1-1 0,-1 1 0,0-1-1,1 1 1,-1 0 0,1-1 0,-1 1 0,1 0 0,-1-1 0,1 1-1,-1 0 1,1 0 0,-1 0 0,1-1 0,-1 1 0,1 0-1,-1 0 1,1 0 0,-1 0 0,1 0 0,0 0 0,-1 0 0,1 0-1,0 0 1,33-2 21,-10 0-15,-20 1-7,24-2-8,1-1 1,-1-2-1,1-1 0,31-12 1,-11 4 19,-38 12 14,-1 1 0,0-2 1,15-5-1,-24 8-7,0 0 1,0 0-1,0 0 0,0 0 1,0 0-1,0 0 1,0 0-1,0 0 0,-1 0 1,1 0-1,0-1 0,-1 1 1,1-2-1,7-10-3558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9:51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0 11256,'0'0'3770,"-10"10"-3331,-48 49 1313,56-59-564,4-2-496,0-1-685,0 1-1,0 0 1,-1-1 0,1 1 0,-1-1 0,0 1 0,0-1 0,0 0-1,0 1 1,0-1 0,0-4 0,0 3-1611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9:56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218 505 5520,'0'0'5938,"-11"-3"-5674,-37-9 4,44 11-227,-1 1 0,1 0 0,0 0-1,-1 1 1,1-1 0,0 1 0,0 0-1,0 0 1,0 0 0,0 1 0,0-1-1,0 1 1,0 0 0,0 0 0,-5 5-1,-1-1 71,2-2-11,1 1-1,0 0 1,0 0 0,0 1-1,1 0 1,-11 13 0,15-17-62,0 1 1,0-1-1,1 1 1,-1-1 0,0 1-1,1 0 1,0 0 0,0 0-1,0-1 1,0 1 0,0 0-1,1 0 1,-1 0 0,1 0-1,0 1 1,0-1 0,0 0-1,0 0 1,0 0 0,1 0-1,0 0 1,-1 0 0,2 3-1,-1-4-15,0 0-1,0 0 0,0 0 1,0 0-1,0-1 1,1 1-1,-1 0 0,0-1 1,1 1-1,0-1 1,-1 1-1,1-1 0,0 0 1,-1 0-1,1 0 1,0 0-1,0 0 0,0 0 1,3 1-1,-2-2 16,1 1-1,-1-1 0,1 0 1,-1 0-1,1 0 1,0 0-1,-1 0 0,1-1 1,-1 0-1,7-2 1,-1 0 43,0-1 0,0-1 0,0 1 1,0-2-1,-1 1 0,0-1 0,10-9 1,-5 1 26,0 0 1,-1-2 0,-1 1 0,-1-1 0,0-1 0,-1 1-1,0-2 1,8-26 0,2-17 245,14-74 0,-32 131-338,2-11 52,0-1 0,-1 1-1,0 0 1,-1 0-1,-1-1 1,-1 1-1,0 0 1,-6-27-1,1 1 269,6 41-333,0-1 1,0 1-1,0 0 0,0 0 0,0 0 0,0 0 0,0 0 0,0 0 0,0 0 0,0-1 0,0 1 0,-1 0 0,1 0 0,0 0 0,0 0 0,0 0 0,0 0 0,0 0 0,0 0 0,0 0 0,0 0 1,0-1-1,-1 1 0,1 0 0,0 0 0,0 0 0,0 0 0,0 0 0,0 0 0,0 0 0,-1 0 0,1 0 0,0 0 0,0 0 0,0 0 0,0 0 0,0 0 0,0 0 0,-1 0 0,1 0 1,0 0-1,0 0 0,0 1 0,0-1 0,0 0 0,0 0 0,0 0 0,0 0 0,-1 0 0,1 0 0,0 0 0,0 0 0,0 0 0,0 0 0,0 1 0,0-1 0,0 0 0,-7 8 28,-6 49-40,1 1 0,4 0 0,2 1 0,2-1 0,3 1 0,9 86-1,-6-134 25,-1-1-1,1 0 0,1 0 0,0 0 1,7 15-1,-9-22-10,0-1 1,1 1-1,-1-1 1,1 1 0,0-1-1,0 0 1,0 1-1,0-1 1,0 0-1,0 0 1,0-1-1,1 1 1,-1 0 0,1-1-1,-1 0 1,1 1-1,0-1 1,0 0-1,-1 0 1,1-1-1,0 1 1,0 0 0,5-1-1,7 0 24,0-1 0,-1-1 0,1 0 0,0-1 0,-1 0 0,0-1 0,21-9 0,2-4 79,53-32-1,-82 44-83,9-5 49,26-20 1,-39 28-42,-1-1 1,0 0-1,0 0 1,0 0 0,0-1-1,0 1 1,0-1-1,-1 1 1,0-1-1,0 0 1,0 0 0,0 0-1,2-8 1,-4 12-26,0 0-1,0 0 1,0-1 0,0 1 0,0 0 0,0 0-1,0 0 1,0 0 0,0-1 0,0 1-1,0 0 1,0 0 0,0 0 0,0-1 0,0 1-1,0 0 1,0 0 0,0 0 0,0-1 0,0 1-1,0 0 1,0 0 0,0 0 0,0 0 0,0-1-1,0 1 1,-1 0 0,1 0 0,0 0 0,0 0-1,0-1 1,0 1 0,0 0 0,-1 0 0,1 0-1,0 0 1,0 0 0,0 0 0,0 0 0,-1 0-1,1 0 1,-10 3 110,-15 15-57,21-15-39,-7 6-4,0 0-1,0 0 0,1 1 0,1 0 0,-10 13 0,16-20-8,1 0 0,0 0 0,0 1 0,0-1 0,1 1 0,-1-1 0,1 1-1,0-1 1,0 1 0,0 0 0,0 0 0,1 0 0,-1-1 0,1 1 0,0 0-1,0 0 1,1 0 0,-1 0 0,1-1 0,0 1 0,0 0 0,0 0 0,3 6-1,-2-7 0,-1 0-1,1 0 0,1-1 1,-1 1-1,0 0 0,1-1 0,-1 1 1,1-1-1,0 0 0,-1 1 1,1-1-1,0-1 0,1 1 0,-1 0 1,0-1-1,0 0 0,1 0 1,-1 0-1,1 0 0,-1 0 0,1-1 1,-1 1-1,1-1 0,-1 0 1,1 0-1,-1 0 0,6-1 0,-4-1 15,0 0 1,0 0-1,0 0 0,0-1 0,0 0 0,-1 1 0,1-2 0,-1 1 0,0 0 0,0-1 0,0 0 0,0 0 0,-1 0 0,0 0 0,0-1 1,0 1-1,0-1 0,0 0 0,2-6 0,-3 5 14,0-1 1,0 1 0,-1-1-1,1 1 1,-1-1-1,-1 1 1,1-1-1,-1 0 1,0 1 0,-1-1-1,0 0 1,0 1-1,0-1 1,-1 1-1,-2-9 1,3 13-8,0 0-1,0-1 1,-1 1 0,1 0-1,0 0 1,-1 0 0,1 0-1,-1 0 1,0 0 0,0 0-1,0 1 1,0-1 0,0 0-1,0 1 1,0 0 0,-3-2-1,-10-9 85,32 11-118,0-1 0,0-1 1,-1 0-1,18-6 0,-18 4 1,1 1 0,0 1 0,-1 0 0,19 0 0,-27 2 25,-1 1 1,1 1-1,-1-1 1,1 1-1,-1 1 1,12 3-1,-17-4-16,1 0 0,-1 0 0,0 0 0,0 1 0,0-1 0,0 1 0,0-1 0,-1 1 0,1 0 1,0 0-1,-1-1 0,1 1 0,-1 1 0,0-1 0,1 0 0,-1 0 0,0 0 0,-1 1 0,1-1 0,0 0 0,0 1 0,-1-1 0,0 1 0,1 2 0,-1 6-3,1 0 0,-2-1 0,1 1 0,-5 20 0,-2 24 227,12-56-188,-1 0 1,1-1 0,-1 1 0,0-1 0,7-4-1,10-10 85,38-35 0,-43 35-60,0 1 1,2 1-1,27-17 1,-45 30-64,0 1 0,1 0 0,-1-1 0,0 1 0,1 0 0,-1-1 0,1 1 0,-1 0 0,0 0 0,1 0 1,-1-1-1,1 1 0,-1 0 0,1 0 0,-1 0 0,1 0 0,-1 0 0,1 0 0,-1 0 0,1 0 0,-1 0 1,1 0-1,-1 0 0,0 0 0,1 0 0,-1 0 0,1 0 0,-1 0 0,1 1 0,-1-1 0,1 0 0,-1 0 1,0 1-1,1-1 0,-1 0 0,1 0 0,-1 1 0,0-1 0,1 1 0,-1-1 0,0 0 0,1 1 0,-1-1 0,0 1 1,0-1-1,0 0 0,1 1 0,-1-1 0,0 1 0,0-1 0,0 1 0,0-1 0,0 1 0,0-1 0,0 1 1,0-1-1,0 1 0,0-1 0,0 1 0,0-1 0,0 1 0,0 0 0,-7 38-42,5-31 38,-3 11-2,3-14 10,0 0 0,1 0 1,0 0-1,0 0 1,0 0-1,1 0 1,0 0-1,0 0 0,0 1 1,1 6-1,0-11-3,-1-1-1,0 0 1,1 0 0,-1 1-1,0-1 1,1 0-1,-1 0 1,1 0 0,-1 1-1,1-1 1,-1 0-1,0 0 1,1 0 0,-1 0-1,1 0 1,-1 0-1,1 0 1,-1 0-1,0 0 1,1 0 0,-1 0-1,1-1 1,-1 1-1,1 0 1,-1 0 0,0 0-1,1 0 1,-1-1-1,0 1 1,1 0 0,-1 0-1,0-1 1,1 1-1,-1 0 1,0-1 0,1 1-1,-1-1 1,17-12 49,-4-2 2,-1 0-1,15-24 1,-20 27-1,1 1-1,0 0 1,1 0 0,0 0 0,1 1-1,20-17 1,-30 27-52,0 0 1,1 1-1,-1-1 0,0 0 0,1 0 0,-1 0 1,0 0-1,0 0 0,1 0 0,-1 0 0,0 0 1,0 1-1,1-1 0,-1 0 0,0 0 1,0 0-1,1 1 0,-1-1 0,0 0 0,0 0 1,0 0-1,0 1 0,1-1 0,-1 0 0,0 0 1,0 1-1,0-1 0,0 0 0,0 1 0,0-1 1,0 0-1,0 0 0,0 1 0,0-1 0,0 0 1,0 1-1,0-1 0,0 0 0,0 0 0,0 1 1,0-1-1,0 0 0,0 1 0,0-1 0,0 19 7,0-18-7,-2 34-30,1-27 17,0-1 1,1 1-1,-1 0 0,2 0 0,-1 0 0,4 15 0,-2-16 6,-1-3 0,-1 0 0,1-1 0,0 1 1,0 0-1,1-1 0,-1 1 0,1-1 0,0 1 0,0-1 1,0 0-1,0 0 0,0 0 0,1 0 0,0 0 1,-1-1-1,1 1 0,0-1 0,0 1 0,0-1 0,5 2 1,-4-2 8,1 0 1,0 0 0,-1 0-1,1-1 1,0 1 0,0-1-1,0-1 1,0 1 0,0-1 0,0 1-1,0-1 1,0-1 0,1 1-1,-1-1 1,0 0 0,0 0-1,-1-1 1,1 1 0,0-1-1,0 0 1,-1 0 0,8-5 0,1-2 31,-1-1 0,-1 0 0,1 0 0,-2-1 1,0-1-1,13-16 0,-11 12 2,-8 12-28,0-1-1,0 1 1,-1-1-1,0 1 1,0-1 0,0 0-1,0 0 1,-1-1-1,3-8 1,1-14 19,-7 34-19,0 0 1,0 0-1,-1 0 1,0 0 0,0 0-1,0 0 1,-3 5-1,-10 30-48,13-31 33,1-1 1,0 1-1,0-1 1,1 1-1,0 0 1,1-1 0,0 1-1,0-1 1,1 1-1,4 11 1,-6-20 5,1 0 1,-1 0-1,1 0 0,0 0 1,-1 0-1,1-1 1,-1 1-1,1 0 0,0 0 1,0-1-1,0 1 1,-1 0-1,1-1 0,0 1 1,0-1-1,0 1 1,0-1-1,0 1 0,0-1 1,0 0-1,2 1 0,0-1 0,-1 0 0,1 0 0,0 0-1,0 0 1,-1 0 0,1-1-1,0 1 1,3-2 0,4-1-2,-1-1 0,0 0 1,15-9-1,53-42-51,-37 24 36,-39 30 19,0 0 0,1 0 0,-1 0-1,0 0 1,1 0 0,-1 0 0,1 0 0,-1 1 0,1-1 0,0 0 0,-1 1 0,1 0-1,0-1 1,-1 1 0,1 0 0,0 0 0,-1 0 0,1 0 0,0 0 0,3 0 0,-4 1-7,1 0 1,-1 0 0,1 1-1,-1-1 1,0 0 0,0 1 0,0-1-1,0 0 1,0 1 0,0-1 0,0 1-1,0 0 1,0-1 0,-1 1 0,1 0-1,0-1 1,-1 1 0,1 3 0,9 43-147,-10-48 151,0 1 1,0-1 0,0 1 0,0-1 0,0 1-1,0-1 1,1 1 0,-1-1 0,0 1-1,0-1 1,1 1 0,-1-1 0,0 1 0,0-1-1,1 1 1,-1-1 0,0 0 0,1 1 0,-1-1-1,1 0 1,-1 1 0,1-1 0,-1 0-1,1 1 1,-1-1 0,1 0 0,0 1 0,16-4 20,20-16 47,-32 16-55,7-5 16,-1 0-1,0-2 1,0 1 0,11-14-1,11-10 110,-12 22-65,-5 4 33,-16 7-104,0 0 0,0 0 0,0 0-1,0 0 1,0 0 0,0-1 0,0 1 0,1 0 0,-1 0 0,0 0 0,0 0 0,0 0-1,0 0 1,0 0 0,0 0 0,0 0 0,1 0 0,-1 0 0,0 0 0,0 0 0,0 0 0,0 0-1,0 0 1,0 0 0,0 0 0,1 0 0,-1 0 0,0 0 0,0 0 0,0 0 0,0 0-1,0 0 1,0 0 0,0 1 0,1-1 0,-1 0 0,0 0 0,0 0 0,0 0 0,0 0-1,0 0 1,0 0 0,0 0 0,0 0 0,0 1 0,0-1 0,0 0 0,0 0 0,0 0-1,0 0 1,1 10 20,-4 7-4,1-10-15,1 0 0,-1 1 0,1-1 1,1 1-1,-1 0 0,1-1 1,2 11-1,-2-16-5,0-1 1,1 1-1,-1 0 1,1 0 0,-1-1-1,1 1 1,0 0-1,0-1 1,0 1-1,0 0 1,0-1-1,0 1 1,0-1-1,0 0 1,1 1-1,-1-1 1,1 0-1,-1 0 1,1 0-1,-1 0 1,1 0 0,-1 0-1,1 0 1,0-1-1,0 1 1,-1-1-1,1 1 1,0-1-1,0 1 1,0-1-1,0 0 1,-1 0-1,1 0 1,0 0-1,3-1 1,20-1 2,-1-2-1,0 0 1,0-1 0,-1-2 0,42-16 0,-61 21 4,11-4 19,-1 0 1,1-1-1,-1-1 1,22-16-1,-12 10 36,-16 11-21,-16 12 17,-16 14-53,-32 42 1,41-47-15,12-13 7,0-1 1,0 1-1,1-1 0,0 1 0,-2 6 0,3-10 1,0 1-1,1-1 1,-1 1 0,1 0-1,-1 0 1,1-1-1,0 1 1,-1 0 0,1 0-1,0-1 1,0 1 0,1 0-1,-1 0 1,0 0-1,0-1 1,1 1 0,1 3-1,-2-5 6,1 1 0,0-1 0,-1 1 0,1-1-1,0 1 1,0-1 0,-1 0 0,1 1 0,0-1 0,0 0-1,0 0 1,-1 1 0,1-1 0,0 0 0,0 0 0,0 0 0,0 0-1,0 0 1,-1 0 0,1 0 0,0-1 0,0 1 0,0 0-1,0 0 1,-1-1 0,1 1 0,0 0 0,0-1 0,1 0-1,21-16 43,-14 6 15,0 1 1,13-22-1,-3 3 55,-10 11-15,-6 13 37,-2 19-118,-1-9-32,0 0 1,1 0 0,0 0 0,0 0-1,1 0 1,-1 0 0,4 8-1,-4-11 13,0-1-1,-1 1 1,1-1-1,0 0 1,0 1-1,0-1 0,0 0 1,0 1-1,0-1 1,0 0-1,0 0 0,0 0 1,0 0-1,1 0 1,-1 0-1,0-1 0,1 1 1,-1 0-1,1-1 1,-1 1-1,1-1 0,-1 1 1,1-1-1,-1 1 1,1-1-1,0 0 0,-1 0 1,1 0-1,2 0 1,7-3 8,-1 0 0,0-1 0,0 0 0,0-1 0,-1 1 0,1-2 0,-1 1 0,-1-2 0,1 1 0,-1-1 0,0 0 0,0-1 0,-1 0 0,9-11 0,7-15 20,0 0 0,25-54 0,-26 46-10,3-11 43,32-97 0,-28 69-20,-24 69-32,8-21 3,-13 32-10,1 0 1,-1 0 0,0 0 0,1 0 0,-1 0-1,0 0 1,0 0 0,0 0 0,0 0 0,0 0 0,0 0-1,0 0 1,-1 0 0,1 0 0,0 0 0,0 0-1,-1 0 1,1 0 0,-1 0 0,1 0 0,-1 0-1,1 0 1,-1 1 0,1-1 0,-1 0 0,-1-1 0,0 3-4,0 0 0,1 0 1,-1 1-1,0-1 1,0 0-1,1 1 1,-1-1-1,0 1 1,1-1-1,-2 3 1,-7 9-22,0 1 1,1 0 0,0 0 0,1 1 0,1 0 0,0 1 0,1-1 0,1 1 0,0 1 0,1-1 0,1 0 0,1 1 0,0 0 0,1 21-1,2-13-4,1 0 0,1 0 0,1 0 0,1 0-1,1-1 1,1 0 0,1 0 0,22 42 0,-28-61 23,1 0 0,0-1 0,0 1 0,0-1 0,1 0 0,-1 0 1,1 0-1,0 0 0,0-1 0,0 1 0,1-1 0,-1 0 0,1-1 0,0 1 1,0-1-1,0 0 0,0 0 0,0 0 0,0-1 0,0 0 0,1 0 1,-1 0-1,0 0 0,1-1 0,-1 0 0,11-1 0,-8-1 14,0 1-1,0-1 0,0 0 0,0-1 1,-1 0-1,1 0 0,-1-1 0,0 0 1,0 0-1,0 0 0,0-1 0,-1 0 1,0 0-1,0-1 0,0 0 0,-1 0 1,7-9-1,-2 1 29,10-14 25,-19 27-55,0 0 1,0-1 0,0 1 0,-1-1-1,1 0 1,0 1 0,-1-1 0,1 1-1,-1-1 1,0 0 0,1 1-1,-1-1 1,0 0 0,0-2 0,-1 4-8,1-1 0,0 1 0,0 0 0,-1 0 1,1 0-1,0 0 0,0-1 0,-1 1 1,1 0-1,0 0 0,-1 0 0,1 0 1,0 0-1,0 0 0,-1 0 0,1 0 0,0 0 1,-1 0-1,1 0 0,0 0 0,-1 0 1,1 0-1,0 0 0,0 0 0,-1 0 1,1 0-1,0 1 0,-1-1 0,1 0 0,0 0 1,0 0-1,-1 0 0,1 1 0,0-1 1,0 0-1,-1 0 0,1 0 0,0 1 1,0-1-1,0 0 0,0 0 0,-1 1 0,1-1 1,0 0-1,0 1 0,-12 12-12,8-7-2,0 0 0,1 0 0,0 0 0,0 0 0,0 0 0,-3 13 0,6-17 9,-1 0-1,1 0 1,0 1 0,0-1 0,-1 0-1,1 1 1,1-1 0,-1 0-1,0 0 1,1 1 0,-1-1-1,1 0 1,-1 0 0,1 0 0,0 1-1,0-1 1,0 0 0,0 0-1,1-1 1,-1 1 0,0 0-1,1 0 1,0 0 0,2 2 0,-1-2 2,0 0 0,-1 0 1,1 0-1,0 0 0,0 0 1,1-1-1,-1 1 0,0-1 1,0 0-1,1 0 1,-1 0-1,1 0 0,5 0 1,-5-1-1,1-1 0,0 1 0,-1-1 0,1 0 0,-1 0 1,0-1-1,1 1 0,-1-1 0,8-5 0,19-12 33,0-2 1,52-45-1,-51 38 15,-32 28-43,0 0-1,0 0 1,0-1-1,0 1 1,1 0-1,-1 0 1,0-1-1,0 1 1,0 0-1,1 0 1,-1 0-1,0-1 1,0 1-1,1 0 1,-1 0-1,0 0 0,0 0 1,1 0-1,-1 0 1,0-1-1,1 1 1,-1 0-1,0 0 1,0 0-1,1 0 1,-1 0-1,0 0 1,1 0-1,-1 0 1,0 0-1,1 0 1,-1 1-1,0-1 1,0 0-1,1 0 1,-1 0-1,0 0 1,1 1-1,-1 12 24,-9 17-12,0-10-26,0-1 1,-2 1-1,0-2 0,-1 1 0,0-2 0,-2 0 0,-17 18 1,23-30 10,7-5 4,0 1 0,1-1 0,-1 0 0,0 1 0,1-1 0,-1 1 0,0-1 0,1 1 0,-1-1 0,0 1 0,1-1 0,-1 1 0,1 0 0,-1-1 0,1 1 0,-1 0 0,1-1 0,0 1 0,-1 1 0,1-1 21,28-12 28,-28 11-51,221-66 62,-219 65-215,3 0 156,0-1 0,0 0 0,0-1 0,-1 1-1,6-5 1,-1-4-3405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9:56.6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0 160 12256,'0'0'1192,"109"-51"-864,-46 25-16,7-2 16,-3 4-192,-11 6-8,-12 8-72,-13 8 0,-13 2 0,-6 0 0,-6 0-72,0 0 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9:56.8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8744,'0'0'1624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9:58.6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227 398 4416,'0'0'5084,"-10"-7"-4639,-33-21 4,42 28-425,0-1 0,0 0 0,0 1 0,0-1 0,0 1 0,0-1 0,-1 1 0,1 0 0,0-1 0,0 1 0,0 0 0,0 0 0,-1 0 0,1 0 0,0 0 0,0 0 0,0 0 0,-1 0 0,1 0 0,0 1 0,0-1 0,0 0 0,0 1 0,0-1 0,0 1 0,-1-1 0,1 1 0,0 0 0,-1 1 0,-4 2 108,3-3-47,-15 9 466,0 1 1,-30 23-1,45-31-450,-1 0 0,0 0 1,1 1-1,-1-1 0,1 1 0,0 0 1,0 0-1,1 1 0,-1-1 0,1 0 1,0 1-1,0-1 0,0 1 1,1 0-1,0 0 0,0-1 0,-1 11 1,2-15-79,0 1 0,0-1 0,0 1 0,0-1 0,0 1 1,0-1-1,0 1 0,0-1 0,0 1 0,1-1 1,-1 1-1,0-1 0,0 1 0,1-1 0,-1 1 1,0-1-1,0 0 0,1 1 0,-1-1 0,0 1 1,1-1-1,-1 0 0,1 1 0,-1-1 0,0 0 0,1 1 1,-1-1-1,1 0 0,-1 0 0,2 1 0,17-3 328,-14 1-304,0-1 0,-1 0 0,0 0 0,1 0 0,-1 0 0,5-4 0,-1-2 42,-1-1 0,-1 1 0,1-1 0,-1 0 0,7-17 0,8-11 330,-19 32-3,-3 13-229,1-4-176,0 1 0,0-1 0,0 0 0,1 1 0,0-1 0,0 1 0,0-1 0,0 0 0,1 0 0,2 6 0,-2-8-6,-1 0 0,0-1 0,1 1 0,-1-1 1,1 1-1,0-1 0,0 1 0,-1-1 0,1 0 1,0 0-1,0 0 0,0 0 0,0 0 0,0 0 1,1-1-1,-1 1 0,0-1 0,0 1 0,0-1 1,0 0-1,1 0 0,-1 0 0,4 0 0,4-2 25,-1 1-1,0-2 0,1 1 0,-1-1 0,-1 0 1,1-1-1,0 0 0,-1-1 0,0 1 0,0-1 1,0-1-1,-1 0 0,1 0 0,10-13 0,4-5 96,-1-1-1,-1-1 1,16-28-1,-15 21 67,-2-1 0,-1-1 0,-2 0 0,18-60 0,-33 91-156,0 0 1,0 0-1,-1 0 0,1 0 0,-1 0 1,0 0-1,0 0 0,-1-5 0,-3 10 61,-3 7-60,-6 12-17,7-5-16,1-1-1,1 1 1,0 0 0,0 0-1,2 0 1,0 0 0,1 1 0,0-1-1,2 18 1,3 10-17,18 84 1,-20-114 22,1 0 0,0 0 1,1 0-1,1 0 0,0-1 0,0 1 0,1-1 1,9 12-1,-10-20 22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9:58.8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12456,'0'0'1960,"97"-14"-1840,-47 8 16,1 0 0,1 0 0,-4 0-56,-3 0 8,-9 4-32,-2 2 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0:01.6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0 6824,'0'0'4230,"-2"11"-3931,-61 311 1963,50-262-1907,-17 61 1080,27-104-957,3-17-464,0 0 0,0 0 0,0 0-1,0 0 1,0 0 0,0 0 0,0 1 0,0-1 0,0 0 0,0 0-1,0 0 1,0 0 0,0 0 0,1 0 0,-1 0 0,0 0 0,0 1-1,0-1 1,0 0 0,0 0 0,0 0 0,0 0 0,0 0 0,0 0-1,0 0 1,0 0 0,0 0 0,0 0 0,0 0 0,1 0 0,-1 0-1,0 0 1,0 1 0,0-1 0,0 0 0,0 0 0,0 0 0,0 0-1,0 0 1,1 0 0,-1 0 0,0 0 0,0 0 0,0 0 0,0 0-1,0 0 1,0 0 0,0 0 0,0 0 0,0-1 0,1 1 0,-1 0-1,0 0 1,0 0 0,0 0 0,17-19 1361,-5 5-1427,11-12 309,-1 2 65,35-30 0,-41 39-193,-12 11-87,0 0-1,0 0 1,0 1 0,1 0 0,-1 0-1,1 0 1,9-5 0,-13 8-38,-1 0-1,1 0 1,0 0-1,-1 0 1,1 1 0,-1-1-1,1 0 1,-1 0-1,1 0 1,-1 0 0,1 0-1,-1 1 1,1-1-1,-1 0 1,1 1-1,-1-1 1,1 0 0,-1 1-1,1-1 1,-1 0-1,0 1 1,1-1 0,-1 1-1,1-1 1,-1 1-1,0-1 1,0 0 0,1 1-1,-1 0 1,0-1-1,0 1 1,0-1-1,1 1 1,-1-1 0,0 2-1,5 23 20,-4-22-19,2 25 13,-2-19-8,0 1 0,0-1 0,0 1 0,2-1 0,-1 1 0,1-1 1,0 0-1,9 15 0,-11-22-2,1-1 0,-1 0 0,1 0 0,0 0 0,0 0 0,-1 0 0,1 0-1,0-1 1,0 1 0,0-1 0,0 1 0,0-1 0,0 0 0,0 1 0,0-1 0,0 0 0,0-1 0,0 1 0,0 0 0,-1 0 0,1-1 0,0 1 0,4-2 0,3-1 31,0 0 0,0-1 1,13-6-1,12-12 125,0-1 0,-1-2 0,42-42 0,-68 62-112,-5 5-39,-1-1 0,0 0 0,0 1 1,0-1-1,0 0 0,0 0 0,0 0 0,0 0 1,0 1-1,-1-1 0,1 0 0,0-1 0,0 1 1,-1 0-1,1 0 0,0-2 0,-7 47 218,-2 17-200,8-56-28,-1 0 0,1 0 0,1-1 0,-1 1 0,1 0 0,0-1 1,0 1-1,0 0 0,1-1 0,2 6 0,-2-7 3,0 0-1,1-1 1,-1 1 0,1 0-1,0-1 1,0 1 0,0-1-1,0 0 1,0 0 0,0 0-1,0-1 1,1 1 0,-1-1-1,1 1 1,-1-1 0,1 0-1,0-1 1,-1 1 0,1-1-1,0 1 1,4-1 0,10 0 12,-1-1 0,1 0 1,18-4-1,-12 0 15,0-2 0,0 0 0,-1-1 1,0-1-1,32-18 0,-18 6 134,-1-2 0,43-36 0,-78 58-152,0 0 0,0 0 0,0 0 1,0 0-1,0 0 0,0-1 1,0 1-1,0 0 0,0 0 0,-1-1 1,1 1-1,0-1 0,-1 1 1,1 0-1,-1-1 0,1-2 0,-18 16 114,7-5-132,1 1-1,0 0 1,0 1 0,0 0-1,1 0 1,1 1-1,-1 0 1,-9 19-1,14-22-11,-10 25-80,13-31 95,0-1-1,-1 1 1,1-1 0,0 1 0,0-1 0,0 1 0,0-1-1,0 1 1,0-1 0,0 1 0,0-1 0,0 1 0,0-1-1,0 1 1,0-1 0,0 1 0,1-1 0,-1 1-1,0-1 1,0 1 0,1-1 0,-1 1 0,0-1 0,0 1-1,1-1 1,-1 0 0,1 1 0,-1-1 0,0 0-1,1 1 1,-1-1 0,1 0 0,-1 1 0,0-1 0,1 0-1,-1 0 1,1 0 0,-1 0 0,1 1 0,-1-1-1,1 0 1,-1 0 0,1 0 0,-1 0 0,1 0 0,-1 0-1,1 0 1,-1 0 0,1 0 0,-1 0 0,1-1 0,-1 1-1,1 0 1,0 0 0,1-1 9,0 0 1,1 0-1,-1 0 1,0 0-1,0 0 0,0 0 1,0 0-1,0-1 1,0 1-1,-1-1 0,1 0 1,0 1-1,1-4 1,20-27 75,-19 25-58,14-23 171,-18 29-169,0 12-9,-2 0 0,1 0-1,-5 12 1,1-1-8,-60 250 28,54-231-5,-4 30 39,15-70-67,0 0-1,0-1 1,-1 1-1,1 0 1,0-1 0,0 1-1,-1 0 1,1-1-1,0 1 1,-1-1-1,1 1 1,0 0-1,-1-1 1,1 1-1,-1-1 1,1 1-1,-1-1 1,0 1 0,1-1-1,-1 0 1,1 1-1,-1-1 1,0 0-1,0 1 1,-1-1 6,0 0 1,1 0-1,-1 0 0,1 0 1,-1 0-1,1 0 1,-1 0-1,1 0 1,-1-1-1,1 1 0,-3-1 1,-5-4 58,0 1 0,0-1 0,-9-7-1,7 5 9,0 1-11,4 2-8,-1-1 1,1 1 0,0-1-1,0-1 1,-10-10 0,16 16-55,1-1 0,-1 0 0,0 0 1,1 0-1,-1 0 0,1 1 1,0-1-1,-1 0 0,1 0 0,0 0 1,-1 0-1,1 0 0,0 0 1,0 0-1,0 0 0,0 0 0,0 0 1,0 0-1,0 0 0,0 0 0,0 0 1,1 0-1,-1 0 0,0 0 1,1 0-1,-1 0 0,0 0 0,1 1 1,-1-1-1,1 0 0,0 0 1,-1 0-1,1 1 0,0-1 0,-1 0 1,2 0-1,3-4 9,1 1 1,-1 0-1,1 0 1,8-3-1,-6 2-3,11-4 25,0 0 1,1 1 0,37-10-1,-35 13 2,0-2-1,-1-1 0,25-12 1,-22 13 27,-23 8-60,0-1 0,1-1 0,-1 1 0,1 0 0,-1 0 0,0 0 0,1-1 0,-1 1 0,0-1 0,1 1 0,-1-1 0,0 1 0,0-1 0,1 0 0,-1 0 0,0 1 0,0-1 0,0 0 0,0 0 0,0 0 0,0 0 1,0 0-1,-1-1 0,1 1 0,1-2 0,176-365 219,-106 234-207,-43 84-15,-79 174-62,19-44 17,-17 57-215,45-129 226,0 0 0,1 0 1,0 0-1,-2 17 0,4-25 30,0 0 0,0 0 0,0 1 0,1-1 0,-1 0 0,0 0 0,0 1 0,1-1 0,-1 0 0,0 0 0,1 1 0,-1-1 0,0 0 1,0 0-1,1 0 0,-1 0 0,0 0 0,1 0 0,-1 1 0,0-1 0,1 0 0,-1 0 0,0 0 0,1 0 0,-1 0 0,0 0 0,1 0 0,-1 0 0,0 0 0,1-1 0,-1 1 0,0 0 0,1 0 0,12-3-2,30-28 49,-34 26-49,-3 2 18,0 0-1,0 0 1,0 0-1,1 1 1,12-3-1,-17 5-9,1 0 0,0 0 0,0 0 0,0 0 0,0 1 0,0-1 0,-1 1 0,1 0 0,0 0-1,-1 0 1,1 0 0,0 0 0,-1 0 0,1 1 0,-1-1 0,0 1 0,4 3 0,19 20 9,-16-15-20,0 0 1,16 12 0,-23-21-11,0 1 0,0-1 0,0 0 1,0 1-1,0-1 0,1 0 0,-1 0 1,0 0-1,1-1 0,-1 1 0,1 0 1,-1-1-1,0 0 0,1 1 0,-1-1 1,1 0-1,-1 0 0,1-1 0,2 1 1,-5-1-12,1 1 0,-1 0 1,1 0-1,-1 0 1,1 0-1,-1 0 0,1-1 1,-1 1-1,0 0 1,1 0-1,-1-1 0,1 1 1,-1 0-1,0-1 1,1 1-1,-1 0 0,0-1 1,1 1-1,-1-1 1,0 1-1,0 0 1,1-1-1,-1 1 0,0-1 1,0 1-1,0-1 1,0 1-1,0-1 0,0 1 1,0-1-1,1 1 1,-1-1-1,-1 1 0,1 0 1,0-1-1,0 1 1,0-2-1,-2-5-2827,2 7 2657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0:01.8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12456,'0'0'2112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0:02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74 7232,'0'0'9498,"-5"10"-9213,-9 21 188,-20 63 0,28-72-238,3-12-11,0-1-1,0 1 1,1-1-1,-1 20 1,23-39 397,-8-1-531,-1-1-1,0 0 1,0-1-1,14-23 1,2-2 54,-7 12-47,41-51 239,-54 69-262,1 0 0,0 1 0,1 0 0,-1 1 0,1-1 0,18-8 0,-26 14-62,1 1 0,0-1-1,-1 0 1,1 1 0,0-1 0,-1 1-1,1 0 1,0 0 0,-1-1-1,1 1 1,0 0 0,0 1 0,-1-1-1,1 0 1,0 0 0,-1 1 0,1-1-1,0 1 1,-1-1 0,1 1 0,0 0-1,-1-1 1,1 1 0,-1 0 0,0 0-1,1 0 1,-1 1 0,0-1 0,3 2-1,1 4 19,0 0-1,0 0 0,-1 1 1,7 15-1,2 2 48,-7-15-46,-1-1-1,0 0 1,-1 1 0,0 0 0,-1 0-1,0 0 1,0 0 0,-1 1 0,-1-1-1,0 1 1,0-1 0,-2 19 0,0-18-603,0-1 1,-1 0 0,0 0-1,-6 13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35.8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1077 11656,'0'0'5110,"14"-8"-4503,-8 5-540,15-10 193,0-1 0,-1-1 0,24-22-1,-27 21-61,59-58 846,-2-3 1,75-103-1,-128 149-797,-2-1 1,-2-1-1,26-66 0,23-112 693,-47 142-557,-14 51-89,6-39 0,-10 52-178,-1-1 0,1 0 0,-1 0 0,-1 0 0,1 0 0,-1 0 0,0 0 0,0 1 0,-1-1 0,-3-10 0,4 15-64,1 0 0,-1 0 0,1 0 0,-1 0-1,1 1 1,-1-1 0,1 0 0,-1 0 0,0 1 0,1-1 0,-1 0 0,0 1 0,0-1 0,0 0 0,1 1 0,-1-1-1,0 1 1,0-1 0,0 1 0,0 0 0,0 0 0,0-1 0,0 1 0,0 0 0,-1 0 0,0 0-5,0 0 0,0 1-1,0-1 1,0 1 0,0-1 0,0 1 0,0 0 0,0 0 0,1 0 0,-1 0 0,-3 2 0,-4 5 50,1 0 1,-1 0-1,-9 13 1,15-17-16,-5 9 4,0 0 0,0 1 0,1-1 0,1 2 0,1-1 0,0 1 0,-6 25 0,-2 9 141,6-26-72,2-1 0,1 1 0,1 1 0,-1 25 0,6 93 589,-2-139-727,12 116 887,-10-105-747,-1 10 227,-2-20-355,1 0 0,0 0 0,1 0 0,-1 0 0,0 0 0,1 0 0,0 0 0,0 0-1,1 0 1,-1-1 0,1 1 0,-1 0 0,1-1 0,0 1 0,1-1 0,4 7 0,-6-8-29,0-1 0,0 1 0,1 0 0,-1 0 0,1 0 0,-1-1 0,1 1 0,0-1 0,0 1 0,0-1 0,-1 0 0,1 0 0,0 0 0,0 0 0,1 0 0,-1 0 0,0 0 0,0-1 0,0 1 0,1-1 0,-1 1 0,0-1 0,0 0 0,1 0 0,-1 0 0,4-1 0,3-1 0,-1 0 0,1-1 0,-1 0 0,1 0 0,-1-1 0,0 0 0,-1-1 0,1 1 0,11-10 0,2-5 0,32-36 0,-31 30 0,-6 11 0,-14 13 0,0 0 0,0-1 0,-1 0 0,1 1 0,0-1 0,-1 0 0,1 0 0,-1 0 0,1 0 0,-1 0 0,0 0 0,0 0 0,0 0 0,0 0 0,0-1 0,-1 1 0,2-4 0,0-1 0,1 8 0,-2-1 0,-1 1 0,0 0 0,1 0 0,-1 0 0,0 0 0,0 0 0,0 0 0,0 0 0,0 0 0,0 0 0,0 0 0,0 0 0,0 0 0,0 0 0,-1 1 0,-2 12 0,0 0 0,1 1 0,0-1 0,1 1 0,1 14 0,0-24 0,1 0 0,-1-1 0,1 1 0,1 0 0,-1-1 0,0 1 0,1-1 0,4 8 0,-4-10 0,-1 1 0,1-1 0,0 0 0,0 0 0,0 0 0,0 0 0,0 0 0,0-1 0,1 1 0,-1 0 0,0-1 0,1 0 0,-1 0 0,1 0 0,0 0 0,3 1 0,-4-2 0,1 0 0,0 0 0,-1 0 0,1 0 0,-1 0 0,1-1 0,-1 1 0,1-1 0,0 0 0,-1 0 0,0 0 0,1 0 0,2-2 0,29-19 0,-22 12 0,0-1 0,-1 0 0,-1-1 0,1 0 0,8-16 0,-6 9 0,29-30 0,-36 47 0,-5 10 0,-3 17 0,-23 104 0,-58 183 0,71-277 0,4-7 0,-1-1 0,-2 0 0,-1 0 0,-1-1 0,-19 29 0,31-55 0,1 1 0,-1 0 0,1-1 0,-1 1 0,0 0 0,1-1 0,-1 1 0,0-1 0,1 1 0,-1-1 0,0 1 0,1-1 0,-1 0 0,0 1 0,0-1 0,0 0 0,0 0 0,1 1 0,-1-1 0,0 0 0,0 0 0,0 0 0,0 0 0,1 0 0,-1 0 0,0 0 0,0-1 0,0 1 0,0 0 0,0 0 0,1-1 0,-1 1 0,0 0 0,0-1 0,1 1 0,-1-1 0,0 1 0,1-1 0,-1 1 0,0-1 0,1 1 0,-1-1 0,1 0 0,-1 1 0,1-1 0,-2-1 0,-1-2 0,0 0 0,0-1 0,0 1 0,1-1 0,-1 0 0,-1-5 0,0-3 0,0-1 0,1 1 0,-2-16 0,5 24 0,-1 0 0,1-1 0,0 1 0,0 0 0,0-1 0,1 1 0,0 0 0,0 0 0,0 0 0,1-1 0,3-6 0,1 4 0,1 0 0,-1 1 0,2 0 0,-1 0 0,16-11 0,-17 13 0,32-21 0,-28 20 0,1-1 0,-2 0 0,1-1 0,-1 0 0,0-1 0,12-14 0,41-51 0,-1 1 0,-44 50 0,-1-1 0,-1 0 0,-1-1 0,-2-1 0,0 0 0,-2-1 0,10-37 0,-15 52 0,-3 10 0,-4 7 0,0 1 0,1 1 0,0-1 0,0 0 0,0 1 0,1-1 0,0 1 0,1 11 0,0 9 0,-25 210 0,3-65 0,14-109 0,-18 75 0,22-118 0,8-48 0,-2-54 0,3-37 0,-6 119 0,5-57 0,18-80 0,-15 107 0,2 2 0,1-1 0,27-51 0,61-71 0,-63 105 0,-32 42 0,0 0 0,0 0 0,0 0 0,0 1 0,1-1 0,-1 1 0,1 0 0,7-3 0,-11 6 0,0-1 0,1 1 0,-1-1 0,1 1 0,-1 0 0,1 0 0,-1-1 0,1 1 0,-1 0 0,0 0 0,1 0 0,-1 1 0,1-1 0,-1 0 0,1 1 0,-1-1 0,1 0 0,-1 1 0,0 0 0,1-1 0,-1 1 0,1 1 0,0-1 0,0 1 0,0 0 0,0 0 0,0 1 0,-1-1 0,1 0 0,-1 0 0,0 1 0,0-1 0,1 1 0,0 3 0,0 2 0,0 2 0,0-1 0,-1 0 0,0 0 0,0 1 0,-1 9 0,-1-8 0,0-1 0,-1 1 0,0 0 0,-1-1 0,0 0 0,0 1 0,-1-1 0,-1 0 0,-6 11 0,8-17 0,1 0 0,-1-1 0,1 1 0,-1-1 0,0 1 0,-1-1 0,1 0 0,-1 0 0,1 0 0,-1-1 0,0 1 0,0-1 0,0 0 0,0 0 0,0-1 0,0 1 0,-1-1 0,1 0 0,0 0 0,-1 0 0,1 0 0,-1-1 0,1 0 0,-10-1 0,9 0 0,5-1 0,10 0 0,55 3 0,-31 1 0,-1-2 0,38-4 0,-41-1 0,50-13 0,-67 14 0,0-1 0,0 0 0,0-1 0,-1-1 0,1 0 0,11-9 0,-20 13 0,-1 0 0,1 0 0,-1 0 0,0 0 0,0-1 0,-1 0 0,1 1 0,-1-1 0,0 0 0,0 0 0,0 0 0,0 0 0,-1-1 0,1 1 0,-1 0 0,0-1 0,-1 1 0,1-1 0,-1 1 0,0-1 0,0 1 0,0-1 0,0 1 0,-1-1 0,0 1 0,0-1 0,0 1 0,-1 0 0,1-1 0,-1 1 0,0 0 0,0 0 0,-1 0 0,1 1 0,-1-1 0,1 0 0,-1 1 0,-7-6 0,8 7 0,0 0 0,0 0 0,0 1 0,-1-1 0,1 1 0,-1 0 0,1-1 0,-1 1 0,1 0 0,-1 0 0,0 1 0,0-1 0,1 0 0,-1 1 0,0 0 0,0 0 0,1 0 0,-1 0 0,0 0 0,0 0 0,0 1 0,1-1 0,-1 1 0,0 0 0,1 0 0,-1 0 0,0 0 0,1 0 0,-1 1 0,-3 2 0,2-1 0,0 1 0,-1-1 0,1 1 0,1 1 0,-1-1 0,0 0 0,1 1 0,0 0 0,0 0 0,1 0 0,-1 0 0,1 0 0,0 0 0,-2 8 0,3-6 0,-1 0 0,1 0 0,1 0 0,-1 0 0,1 0 0,1 0 0,-1 0 0,1 0 0,0 0 0,1-1 0,-1 1 0,1 0 0,1-1 0,-1 1 0,1-1 0,0 1 0,5 5 0,-2-4 0,0 0 0,1 0 0,1-1 0,-1 0 0,1 0 0,0 0 0,1-1 0,-1-1 0,1 1 0,18 7 0,7 0 0,56 14 0,-16-5 0,-70-21 983,3 3-5901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0:19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1 685 4616,'0'0'10417,"9"-5"-10045,-2 2-288,-2 1-38,-1 1 0,0-2-1,0 1 1,0 0 0,0-1 0,0 0 0,0 0-1,-1 0 1,1 0 0,-1 0 0,0-1 0,0 0-1,4-5 1,90-180 2078,-81 153-1820,-1-2 0,-2 1 0,10-52 0,-17 55-161,3-7 267,-2-1-1,3-69 1,-10 110-399,0 1-1,0-1 1,0 1 0,0 0-1,1-1 1,-1 1 0,0-1-1,0 1 1,0-1 0,0 1-1,0-1 1,0 1 0,-1-1-1,1 1 1,0-1 0,0 1-1,0 0 1,0-1 0,0 1-1,-1-1 1,1 1 0,0-1-1,0 1 1,-1 0-1,1-1 1,0 1 0,-1 0-1,1-1 1,0 1 0,-1 0-1,1-1 1,0 1 0,-1 0-1,1 0 1,-1-1 0,0 2-2,0-1 1,0 1 0,1-1-1,-1 1 1,0 0-1,1-1 1,-1 1 0,0 0-1,1-1 1,-1 1 0,1 0-1,0 0 1,-1 0 0,1 0-1,-1-1 1,1 1-1,0 0 1,0 1 0,-21 63 155,10-32-95,2 1 0,-9 48-1,14-46 59,0 61-1,4-82-59,1 0-1,1 0 1,1 0-1,0 0 1,1-1 0,9 24-1,-12-36-51,0 0 0,0 1-1,0-1 1,0 0-1,1 0 1,-1 0 0,1-1-1,-1 1 1,1 0-1,-1 0 1,1-1 0,0 1-1,0-1 1,0 0-1,0 1 1,0-1 0,0 0-1,4 1 1,-3-1 7,1 0 0,-1-1 1,1 0-1,-1 1 0,1-1 1,-1 0-1,1-1 0,-1 1 1,1-1-1,-1 1 0,5-2 1,6-4 45,1 0 1,-1 0 0,0-1-1,17-13 1,-28 18-65,9-6 44,0-2 0,0 1 1,-1-1-1,16-20 0,-26 29-41,0 0-1,-1 0 0,1-1 0,0 1 1,-1-1-1,1 1 0,-1 0 0,1-1 1,-1 1-1,0-1 0,0 1 0,0-1 1,0 1-1,0-1 0,0 1 0,0-1 1,0 1-1,0-1 0,-1 1 1,1-1-1,-1 1 0,1-1 0,-1 1 1,1 0-1,-1-1 0,0 1 0,0 0 1,0-1-1,0 1 0,0 0 0,0 0 1,-1-1-1,1 1-1,0 0 0,1 0 0,-1 1 0,0-1 0,0 0 0,0 0 0,0 1 0,0-1 1,0 1-1,0-1 0,0 1 0,-1-1 0,1 1 0,0 0 0,0 0 0,0-1 0,0 1 0,-1 0 0,1 0 0,0 0 0,0 0 0,0 0 1,-1 0-1,1 1 0,0-1 0,0 0 0,0 1 0,0-1 0,0 1 0,0-1 0,0 1 0,0-1 0,0 1 0,0 0 0,0-1 0,0 1 1,0 0-1,0 0 0,0 0 0,1 0 0,-2 1 0,-3 5 4,0 0-1,0 0 1,0 1-1,1-1 1,-5 14 0,8-18-9,1 0 0,-1-1 1,1 1-1,-1 0 0,1-1 1,0 1-1,0-1 0,0 1 0,1 0 1,-1-1-1,1 1 0,-1 0 1,1-1-1,0 1 0,0-1 1,0 1-1,0-1 0,0 0 1,1 1-1,-1-1 0,1 0 1,0 0-1,2 3 0,0-1 1,0 0 1,0 0-1,0 0 0,1-1 0,0 1 0,0-1 0,-1 0 0,2 0 0,-1-1 0,0 1 1,1-1-1,-1-1 0,7 2 0,-9-2 0,0-1-1,0 0 1,0 0 0,0 0-1,1 0 1,-1-1 0,0 1-1,0-1 1,0 0 0,0 0-1,0 0 1,-1 0 0,1 0-1,0-1 1,0 1 0,-1-1-1,1 0 1,-1 0 0,1 0 0,-1 0-1,0 0 1,0 0 0,0 0-1,0-1 1,3-4 0,-3 4 12,-1 1 1,1-1-1,-1 0 1,1 0-1,-1 1 1,0-1-1,0 0 1,0 0-1,-1 0 1,1-1-1,-1 1 1,0 0-1,1 0 1,-1 0-1,-1 0 1,1 0-1,0 0 1,-1-1-1,1 1 1,-1 0-1,0 0 1,0 0-1,-1 0 1,1 1 0,0-1-1,-4-5 1,3 6-8,-1 0 0,0 0 0,1 0 1,-1 0-1,0 0 0,0 0 0,0 1 1,0-1-1,0 1 0,0 0 1,-1 0-1,-4-1 0,-10-4 49,-13 4 11,29 2-51,8 0-1,-2 0-10,131-8-81,3 0 51,-26-1 85,-1 0 222,-110 12-178,-7 5-44,-7 5 26,0-1-49,0 0 0,0 1 0,2 0 1,-14 19-1,23-28-31,0-1 0,-1 1 0,1 1 0,1-1 0,-1 0 0,1 0 0,-1 1 0,1-1 0,0 9 0,1-10 2,0 0-1,0 0 1,0-1 0,1 1 0,-1 0 0,1-1-1,0 1 1,0 0 0,0-1 0,0 1 0,0-1-1,1 1 1,-1-1 0,1 1 0,-1-1 0,1 0-1,3 3 1,-3-4 0,-1 0 1,1 0-1,-1 0 0,1 0 0,-1 0 0,1 0 0,0-1 0,0 1 1,-1-1-1,1 1 0,0-1 0,0 0 0,-1 0 0,1 0 0,0 0 1,0 0-1,0 0 0,0 0 0,-1 0 0,1-1 0,0 1 0,0-1 1,-1 1-1,1-1 0,0 0 0,-1 0 0,1 0 0,-1 0 0,3-1 1,0-1 20,-1 1 1,1 0-1,-1-1 1,0 0 0,0 0-1,0 0 1,-1 0-1,1 0 1,-1-1 0,1 1-1,-1-1 1,2-4 0,-3 3 29,0 2-5,0-1-1,1 1 1,-1 0-1,0 0 1,1-1-1,0 1 1,3-5 0,-4 8 72,-8 56 102,2-17-183,-2 50 44,3-29-35,-2 0 0,-2-1 0,-22 77-1,29-130-45,-2 0-1,1 0 0,-1 0 0,0 0 0,-7 10 0,10-15-4,-1 0 1,0 0-1,1 0 0,-1-1 1,0 1-1,1 0 1,-1 0-1,0-1 0,0 1 1,0-1-1,0 1 0,0 0 1,0-1-1,0 0 0,0 1 1,0-1-1,0 0 1,0 1-1,0-1 0,0 0 1,0 0-1,0 0 0,0 0 1,0 0-1,0 0 1,0 0-1,0 0 0,0 0 1,0-1-1,0 1 0,0 0 1,0-1-1,0 1 0,0 0 1,0-1-1,0 0 1,0 1-1,0-1 0,1 1 1,-1-1-1,0 0 0,0 0 1,-1-1-1,-4-4 13,1 0 0,-1-1 0,1 1 0,1-1 0,-1 0 0,1-1 0,0 1 0,1-1 0,-1 0 0,2 0 0,-1 0 0,1 0 0,0 0 0,1 0 0,0-1 0,0 1 0,1 0 0,0-11-1,1 10-3,1-1 0,0 0 0,0 1 0,1-1 0,0 1 0,1 0 0,0 0 0,1 0 0,-1 1 0,1-1 0,1 1 0,0 0 0,0 1 0,1-1 0,9-8 0,-11 13 0,0 0 1,0 0-1,0 1 0,0-1 1,0 1-1,0 0 0,1 1 1,-1-1-1,8 0 1,24-9-24,-36 11-3,1-1 0,0 1 0,0 0 0,0-1 0,0 1 0,0 0 1,1 0-1,-1 0 0,0 0 0,0 1 0,0-1 0,0 0 0,0 1 0,0 0 0,-1-1 0,1 1 0,3 1 0,8 5-3788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0:39.2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1 732 6824,'0'0'3688,"13"-10"-3320,-11 9-351,23-18 359,-1-1-1,27-28 1,-2-6 947,56-81 1,-85 104-872,-1 0-1,-1-2 1,-2 0-1,19-58 1,-19 51-67,-12 31-285,0-1 0,0 0 1,-1-1-1,2-12 0,-1-3 210,0-5 329,0-34 0,-34 98-161,11 0-391,2 0 0,1 2 0,2 0-1,-10 39 1,20-59-50,1 0 0,1 0 1,0 30-1,-2 8 74,3-44-70,0 0-1,1 0 0,0 0 1,0 0-1,1 0 1,1 0-1,-1 0 0,1 0 1,1-1-1,0 1 0,4 8 1,-6-13-19,1-1 0,0 1 0,0-1 0,1 1 0,-1-1 0,1 0 0,-1 0 1,1 0-1,0 0 0,0-1 0,1 1 0,-1-1 0,0 0 0,1 0 0,0 0 0,-1 0 1,1 0-1,0-1 0,0 0 0,0 0 0,0 0 0,0 0 0,0 0 0,0-1 0,0 0 1,5 0-1,-2-1 4,0 0 0,0 0 0,0-1 0,0 0 0,0 0 0,0 0 0,-1-1 0,7-4 1,49-32 161,-36 21-97,-18 12-41,1 0 0,-1 0 0,10-11-1,-17 16-35,1-1 0,-1 1-1,0-1 1,1 1-1,-1-1 1,0 1 0,0-1-1,0 0 1,0 0 0,0 1-1,-1-1 1,1 0 0,-1 0-1,1 0 1,-1 0 0,1 0-1,-1 0 1,0 0-1,0 0 1,0 0 0,0 0-1,-1 0 1,1 0 0,-1-3-1,0 5-6,1-1-1,-1 1 1,1-1-1,-1 1 1,1-1-1,-1 1 1,0 0 0,1-1-1,-1 1 1,0 0-1,0-1 1,1 1-1,-1 0 1,0 0-1,1-1 1,-1 1-1,0 0 1,0 0-1,0 0 1,1 0-1,-1 0 1,0 0-1,0 1 1,1-1-1,-1 0 1,-1 0-1,-20 8 84,15-3-72,0 0 0,0 1 1,0 0-1,1 0 0,-7 9 1,11-13-14,0 0 0,1 1 0,-1-1 1,1 0-1,0 1 0,0-1 0,0 1 1,0 0-1,0-1 0,0 1 0,1 0 0,-1-1 1,1 1-1,0 0 0,-1 0 0,1 0 1,1-1-1,-1 1 0,0 0 0,2 5 1,0-5-2,0 0 0,0-1-1,0 1 1,0-1 0,1 1 0,-1-1 0,1 0 0,0 1 0,-1-1 0,1-1 0,4 3 0,0 1 2,-4-3 0,0 0 1,0-1-1,0 1 1,0-1-1,0 1 0,0-1 1,1 0-1,-1 0 1,0-1-1,0 1 1,1-1-1,-1 1 0,1-1 1,-1 0-1,0 0 1,1-1-1,-1 1 1,0-1-1,1 1 0,-1-1 1,0 0-1,0-1 1,0 1-1,0 0 1,6-4-1,-3 1 14,0-1 1,0 0-1,0 0 1,-1 0-1,1 0 1,-1-1-1,0 0 1,-1 0-1,0 0 0,6-11 1,-9 14-12,0 0 1,0 1-1,0-1 1,0 0-1,-1 0 1,1 0-1,-1 0 1,0 1-1,0-1 1,0 0-1,0 0 1,-1 0-1,1 0 1,-1 0-1,1 1 1,-1-1-1,0 0 1,0 1-1,-2-4 1,-1-1 30,0-1 0,0 1 0,-1 0-1,-11-12 1,14 17-20,1 0 0,0 1-1,-1-1 1,1 0 0,-1 1-1,1 0 1,-1-1 0,0 1-1,1 0 1,-1 0 0,0 0-1,0 0 1,0 0 0,0 0-1,0 1 1,0-1 0,0 0-1,0 1 1,-1 0 0,1 0-1,0-1 1,0 1 0,-2 1-1,-11-2 179,17 1-101,24-1-71,-4 0-13,323-34-3,-324 32-7,-10 2 7,0 0 0,0-1-1,0 0 1,-1-1 0,1 0-1,18-8 1,-108 67 184,62-43-163,1-1 5,1 0 0,0 1-1,0 1 1,-12 16 0,26-28-28,-1 1 1,1-1-1,0 0 0,0 1 0,0-1 1,0 1-1,0-1 0,1 1 1,-1-1-1,1 1 0,0 0 1,-1-1-1,1 1 0,0 0 1,1-1-1,-1 1 0,0-1 1,1 1-1,-1 0 0,1-1 1,0 1-1,0-1 0,3 5 1,-2-2-2,1 0 0,0 0 0,1 0 0,-1 0 1,1-1-1,0 0 0,0 1 0,1-1 1,7 5-1,-10-9-3,0 1 1,0 0 0,0-1-1,0 0 1,0 0-1,0 1 1,0-1-1,0 0 1,1-1-1,-1 1 1,0 0 0,0-1-1,0 1 1,0-1-1,0 1 1,0-1-1,0 0 1,0 0-1,0 0 1,-1 0 0,1 0-1,2-2 1,2-1 17,0 0 0,-1-1 0,1 1 0,-1-1 0,7-8 0,-7 6 6,-1 0-1,0-1 1,0 0-1,0 0 1,-1 0-1,0 0 1,-1 0-1,0-1 1,2-15-1,0 2 74,-2 14-64,-2 7-15,1 0 0,-1 0 0,0 0 1,0 0-1,1 0 0,-1 0 0,0 0 1,0-1-1,0 1 0,0 0 1,0 0-1,0 0 0,-1 0 0,1 0 1,0 0-1,0 0 0,-1 0 0,1 0 1,-1 0-1,0-2 0,1 9 8,-1-1 0,0 1 0,0-1 0,0 0 0,0 0 0,-1 0 0,0 1 0,-2 4 0,-4 10 3,-1 16-4,2 1-1,-4 54 1,2-18-10,1-12 5,-9 55 39,13-98-57,-1 1 0,0-1 0,-17 35 0,21-50-2,0-1 0,0 0 0,0 1 0,-1-1 0,1 0 0,-1 0 0,0 0 0,0 0 0,1 0 0,-1 0 0,0-1 0,-1 1 0,1-1 0,0 1 0,0-1 0,-1 0 0,1 0 0,-1 0 0,1 0 0,-1 0 0,1-1 0,-1 1 0,1-1 0,-4 1 0,2-1 5,-1-1 1,1 1-1,0-1 0,0 0 0,0 0 1,0-1-1,1 1 0,-1-1 0,0 0 0,1 0 1,-1 0-1,1 0 0,-1 0 0,1-1 1,-4-3-1,-1-3 10,0 1 0,0-2 0,1 1 0,0-1 0,1 0 0,-7-12 0,10 15-7,0 1 1,0-1 0,1 0-1,0 0 1,0 0-1,1 0 1,-1-1-1,2 1 1,-1 0 0,1 0-1,1-10 1,1 10-1,0 0 0,1 0 1,0 1-1,0-1 0,0 1 0,1 0 1,0 0-1,1 1 0,-1-1 0,10-9 0,6 0 1,0 0-1,1 1 0,1 1 1,30-14-1,-18 11 200,41-14 1,-72 29-354,12-2 870,-15 3-913,1 0 0,-1 1 0,1-1 1,-1 0-1,0 1 0,1-1 0,-1 1 0,0-1 0,0 0 1,1 1-1,-1-1 0,0 1 0,0-1 0,0 1 0,0-1 0,1 1 1,-1-1-1,0 1 0,0-1 0,0 0 0,0 1 0,0-1 1,0 1-1,0-1 0,0 1 0,-1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0:40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144 1 4216,'0'0'17606,"-3"11"-17307,-41 126 1082,37-112-1121,-6 30-1,9-35-51,-1 1 0,-15 38 0,8-32 77,2 0 1,-8 30 0,12 4 459,5-60-725,1 0 0,0 0 0,-1 0 0,1 1-1,0-1 1,0 0 0,0 0 0,0 0 0,0 0 0,0 1-1,0-1 1,1 0 0,-1 0 0,0 0 0,1 0 0,-1 0-1,1 1 1,-1-1 0,1 0 0,-1 0 0,1 0-1,0 0 1,-1 0 0,1-1 0,0 1 0,0 0 0,0 0-1,0 0 1,0-1 0,0 1 0,0 0 0,0-1 0,0 1-1,0-1 1,0 1 0,0-1 0,0 0 0,2 1 0,6 1 39,1 1 1,-1-2 0,18 2 0,-13-2-29,-1 0 24,1-1-1,0-1 1,0 0 0,-1-1-1,1-1 1,16-5-1,-1 1 105,-22 6-128,-6 0-20,0 1 0,0-1 0,1 1 0,-1 0 0,0-1 0,0 1 0,1 0 0,-1 0-1,0 0 1,0 0 0,1 0 0,-1 0 0,0 1 0,0-1 0,1 0 0,-1 1 0,0-1 0,0 0 0,0 1 0,2 0-1,-3-1-9,0 1 0,0-1 0,0 0 0,0 0 0,0 0 0,0 0 0,0 0 0,1 0-1,-1 0 1,0 0 0,0 0 0,0 0 0,0 0 0,0 1 0,0-1 0,1 0 0,-1 0-1,0 0 1,0 0 0,0 0 0,0 0 0,0 0 0,0 0 0,1 0 0,-1 0-1,0 0 1,0 0 0,0 0 0,0 0 0,0 0 0,1-1 0,-1 1 0,0 0 0,0 0-1,0 0 1,0 0 0,0 0 0,0 0 0,0 0 0,1 0 0,-1 0 0,0 0 0,0-1-1,0 1 1,0 0 0,0 0 0,0 0 0,0 0 0,1-9-494,-1 9 465,0-2-275,0 0 113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0:41.5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 7528,'0'0'7550,"11"-2"-7028,47-4 37,89-14 809,-77 3-646,-40 8-149,0 2 0,1 2 0,0 0 0,0 2 0,36 1 0,-59 3-309,-1 0-1,1 1 0,-1 0 1,8 2-1,2 3-2946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0:23.7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70 3000,'0'0'13543,"6"-11"-13297,20-31-12,-20 32 672,-6 17 1770,2 26-2323,8 3 81,-5-19-244,0-1 0,-2 1 1,0-1-1,1 23 0,2-2 436,0-16-77,-6-20-154,0 0-381,0 1 1,0-1-1,1 1 1,-1-1-1,0 1 1,0-1-1,1 0 1,-1 1 0,1-1-1,1 3 1,-1-5-11,1 0 0,-1 0 0,0 1 0,1-1 0,-1 0 1,0 0-1,1 0 0,-1-1 0,0 1 0,0 0 0,0 0 1,0-1-1,0 1 0,0 0 0,-1-1 0,1 1 0,1-4 1,11-31 52,-11 28-51,10-27 94,1 1-1,34-64 1,-32 73 3,-14 24-101,-1 1 0,1-1 1,-1 1-1,1-1 0,0 1 1,-1 0-1,1-1 0,0 1 1,-1 0-1,1 0 0,0 0 1,-1-1-1,1 1 0,0 0 1,0 0-1,-1 0 0,1 0 1,0 0-1,-1 0 0,1 0 1,0 0-1,0 1 0,-1-1 1,1 0-1,0 0 1,-1 1-1,1-1 0,0 0 1,-1 1-1,1-1 0,0 0 1,-1 1-1,1-1 0,-1 1 1,1-1-1,-1 1 0,1 0 1,28 27 12,-23-22 25,-1 0-27,0-1 1,0 1 0,-1-1 0,0 2 0,0-1-1,0 0 1,0 1 0,-1-1 0,0 1 0,-1 0-1,0 0 1,0 0 0,0 1 0,-1-1 0,0 0-1,0 9 1,5 36 129,0-3 145,-6-48-309,0 0-1,1 0 1,-1 0 0,0 0 0,0 0-1,1 0 1,-1 0 0,0 0 0,1-1-1,-1 1 1,1 0 0,-1 0-1,1 0 1,-1-1 0,1 1 0,0 0-1,-1-1 1,1 1 0,0 0 0,-1-1-1,3 2 1,6 0-3515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0:25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95 4816,'0'0'15095,"8"-10"-14936,22-30-6,-28 38-96,0 0-1,0 0 0,1 0 0,-1 0 0,0 0 0,1 1 0,-1-1 1,1 1-1,-1 0 0,1-1 0,0 1 0,0 0 0,0 0 0,0 1 1,-1-1-1,1 1 0,0-1 0,0 1 0,0 0 0,0 0 0,0 0 1,0 1-1,0-1 0,0 1 0,3 0 0,-4 0-9,1 0 18,0 0 0,0 0 0,0 0 0,0 0 0,0 1 0,0 0 0,0 0 0,-1-1 1,1 1-1,3 5 0,25 26 562,-24-25-482,-5-5-98,0 0 1,0-1-1,1 0 1,0 1-1,-1-1 0,1 0 1,0 0-1,0 0 0,0 0 1,0-1-1,0 1 1,1-1-1,-1 0 0,0 0 1,1 0-1,-1 0 1,1-1-1,-1 1 0,6-1 1,-5-1-5,1 1 0,0-1 0,-1-1 0,1 1-1,0-1 1,-1 1 0,0-1 0,1 0 0,-1-1 0,0 1 0,0-1 0,0 0 0,0 0 0,3-4 0,5-4 68,1-1-1,-2-1 1,0 0 0,15-22-1,-24 34-586,0 6 467,-3 10-2088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0:27.0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 3504,'0'0'16079,"9"-4"-15804,-6 3-273,8-4 248,1 1 0,-1 0 1,1 1-1,0 0 0,0 0 0,18 0 0,-24 3-129,1 1-1,-1 0 0,-1 0 0,1 0 0,0 1 0,0 0 1,0 0-1,-1 1 0,1-1 0,-1 1 0,0 0 1,0 1-1,7 4 0,-3-1 36,0-2 0,0 0 0,1 0 0,10 4 0,-14-7-101,-1-1-1,1 1 1,0-1-1,-1-1 1,1 1-1,0-1 1,-1 0 0,1 0-1,0-1 1,0 1-1,-1-1 1,1-1 0,7-1-1,2-3 29,0-1 1,-1-1-1,18-11 0,28-15-208,-48 32-335,-8 2-2620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0:32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183 285 5416,'0'0'6652,"-12"0"-6247,-53 4 411,59-3-495,-1 0-1,1 0 1,-1 1 0,1 0 0,0 0-1,-1 1 1,1-1 0,-8 6 0,11-6-224,0 0 1,0 1-1,0-1 0,0 1 1,1-1-1,-1 1 1,1 0-1,-1 0 1,1 0-1,0 0 1,0 0-1,0 1 1,1-1-1,-1 1 1,1-1-1,-1 5 1,1-5-37,1 1 1,0 0-1,0-1 1,0 1-1,0-1 1,1 1-1,-1-1 0,1 1 1,0-1-1,0 1 1,0-1-1,1 1 1,1 3-1,27 40 404,-27-43-412,-1-1-30,1-1 1,-1 1-1,1-1 0,-1 0 0,1 0 0,0 0 0,-1 0 0,1-1 0,0 1 0,0-1 0,0 1 0,1-1 0,-1 0 0,0 0 0,0-1 0,1 1 0,-1-1 0,0 1 0,1-1 0,-1 0 0,5-1 1,8-1 45,0 0 0,-1-1 0,19-6 0,-26 6-50,22-6 102,31-16-1,2-1 167,-60 25-246,0 0 0,-1-1 0,1 1 0,-1-1 0,1 1 0,-1-1 0,0 0 0,0 0-1,4-3 1,-4 2 31,-1 2 191,-17 21-48,10-14-210,1 0 0,0 0 1,0 1-1,1-1 1,0 1-1,0 0 0,0 0 1,-3 12-1,6-16 1,0 0-1,1-1 1,-1 1-1,1 0 0,0 0 1,0 0-1,0 0 1,0 0-1,1-1 0,-1 1 1,1 0-1,-1 0 1,1 0-1,0-1 0,0 1 1,0 0-1,1-1 1,-1 1-1,1-1 0,-1 1 1,1-1-1,0 0 1,0 0-1,0 1 0,0-2 1,0 1-1,3 2 1,-3-3 4,-1 1 1,1-1 0,0 0 0,0-1-1,0 1 1,-1 0 0,1 0 0,0-1-1,0 1 1,0-1 0,0 0-1,0 0 1,0 0 0,0 0 0,0 0-1,0 0 1,0 0 0,0 0 0,0-1-1,0 1 1,0-1 0,0 1 0,0-1-1,-1 0 1,1 0 0,0 0-1,0 0 1,-1 0 0,1 0 0,-1-1-1,1 1 1,-1 0 0,1-1 0,1-2-1,-1 2 10,1-1 0,-1 1 0,0-1-1,0 0 1,-1 0 0,1 0 0,0 0-1,-1 0 1,0-1 0,0 1 0,0 0-1,0 0 1,0-1 0,-1 1 0,1-1-1,-1 1 1,0-1 0,0 1 0,-1-6-1,-14-31 289,15 39-296,-1-1 0,0 1 0,0-1 0,1 1 0,-1 0 0,0-1 0,0 1 0,0 0 0,-1-1-1,1 1 1,0 0 0,0 0 0,-1 0 0,1 0 0,0 0 0,-1 1 0,1-1 0,-1 0 0,1 0 0,-1 1 0,1-1 0,-3 1 0,3 0-11,1 0 0,0-1 0,0 1 0,0 0 0,0 0 0,-1 0 0,1 0 0,0 0 0,0 0 0,0 0 0,0 0 0,-1 0 0,1 0 0,0-1 0,0 1 0,0 0 0,0 0 0,0 0 0,0 0 0,0 0 0,-1 0 0,1-1 0,0 1 0,0 0 0,0 0 0,0 0 0,0 0 0,0-1 0,0 1 0,0 0 0,0 0 0,0 0 0,0-1 0,0 1 0,0 0 0,0 0 0,0 0 0,0 0 0,0-1 0,0 1 0,0 0 0,0 0 0,0 0 0,0 0 0,1 0 0,-1-1 0,0 1 0,0 0 0,0 0 0,0 0 0,0 0 0,0 0 0,0-1 0,1 1 0,-1 0 0,0 0 0,0 0 0,0 0 0,1 0 0,7-9 35,180-91 349,-187 99-371,1 0-1,0 0 0,-1 1 0,1-1 0,0 1 1,0-1-1,-1 1 0,1 0 0,0-1 1,0 1-1,0 0 0,-1 0 0,1 0 1,0 1-1,0-1 0,0 0 0,-1 1 1,1-1-1,0 1 0,0-1 0,-1 1 1,1 0-1,-1 0 0,1 0 0,-1 0 0,1 0 1,-1 0-1,1 0 0,-1 1 0,0-1 1,0 0-1,1 1 0,-1-1 0,0 1 1,0-1-1,-1 1 0,1 0 0,1 2 1,0 0 27,0 1 0,-1-1 1,1 0-1,-1 1 1,0-1-1,-1 1 0,1-1 1,-1 1-1,1-1 1,-1 1-1,-1 0 0,1-1 1,-1 1-1,-1 7 1,0-7 42,0 0 0,1 0 0,-1 1 0,0 9 0,2-14 174,13-6-207,-2-1-30,1-1-1,-1-1 1,0 0-1,-1-1 1,18-18 0,13-10 58,-29 26-52,-10 8-31,1 1 1,0-1 0,0 1 0,0-1 0,0 1 0,0 0 0,1 0-1,-1 0 1,1 0 0,-1 1 0,1 0 0,0-1 0,-1 1 0,6 0 0,-8 1 5,0 1 1,0-1 0,0 1-1,0 0 1,0-1 0,0 1-1,0 0 1,-1 0 0,1 0-1,0-1 1,-1 1 0,1 0-1,-1 0 1,1 0 0,-1 0 0,1 0-1,-1 0 1,1 0 0,-1 2-1,8 24 37,-8-26-38,6 22 4,-4-11-2,1 0 0,0 0 0,1 0 0,0-1-1,0 0 1,13 21 0,-16-32-1,-1 1 1,1-1-1,0 1 0,-1-1 0,1 0 1,0 0-1,0 1 0,0-1 0,-1 0 0,1 0 1,0 0-1,0 0 0,0 0 0,0 0 1,-1 0-1,1 0 0,0 0 0,0 0 0,0 0 1,-1 0-1,1-1 0,0 1 0,0 0 1,0-1-1,-1 1 0,2-1 0,25-14 91,-21 11-78,7-5 9,0-1 1,0 0-1,-1-1 0,0-1 0,11-14 1,-6 7 92,21-18 0,-37 36-110,0-1 0,0 1-1,0 0 1,1 0 0,-1 0-1,0 1 1,1-1 0,-1 0-1,0 0 1,1 1 0,-1-1-1,1 1 1,-1-1 0,1 1-1,-1 0 1,1-1 0,0 1-1,-1 0 1,1 0 0,-1 0-1,1 0 1,-1 0 0,1 1 0,0-1-1,1 1 1,0 1 0,-1-1-1,1 1 1,-1 0 0,0 0 0,0 0-1,1 0 1,-1 1 0,-1-1 0,1 1-1,0-1 1,-1 1 0,3 4 0,-2-4 1,1 1 0,-1-1 0,0 1 0,-1 0 0,1 0 0,-1 0 0,1 0 0,-1 0 0,0 0 0,-1 0 0,1 0 0,-1 0 0,1 0 0,-1 1 0,-1-1 0,1 0 1,0 0-1,-1 0 0,0 0 0,0 0 0,0 0 0,-3 6 0,4-9-4,-1 1 1,1-1-1,-1 1 0,1-1 1,-1 1-1,0-1 1,0 0-1,1 0 0,-1 1 1,0-1-1,0 0 0,0 0 1,0 0-1,-1 0 1,1 0-1,0 0 0,0 0 1,-1 0-1,1-1 1,0 1-1,-1 0 0,1-1 1,0 1-1,-1-1 0,1 1 1,-1-1-1,1 0 1,-1 0-1,1 0 0,-3 0 1,-2 0 16,1-1-1,0 0 1,0-1 0,-1 1 0,1-1 0,0 0 0,-6-4 0,6 4-3,1 1 0,-1-1 1,1 1-1,-1 0 1,-8 0-1,12 1-40,26 0-132,-13-2 142,0 0 0,-1 0 0,1-1 0,-1-1 0,15-6 0,-12 4 46,-1-1-1,1 0 0,-2-1 1,1-1-1,-1 0 0,12-12 1,-6 1 4,-1-2 1,-1 0 0,-1 0 0,-1-2 0,-2 0 0,0 0-1,10-29 1,-18 41-16,1 0 0,-1 0 0,-1-1 0,0 1 0,-1-1 0,1-17 0,3 6 4,-6 23-55,-1 4-65,-1 0 89,1 0 0,0 0-1,0 0 1,1 0 0,-1 0 0,0 6 0,1-8 1,-28 201-143,27-182 146,0 0 0,1 0 0,1 0 0,1 0 0,1 0 0,1 0 0,0 0-1,2-1 1,12 33 0,-17-51-2,-1 0-1,1 0 1,-1 0-1,1-1 1,-1 1-1,1 0 1,-1 0-1,1 0 1,0 0-1,-1 0 1,1-1-1,0 1 1,0 0-1,0-1 1,0 1-1,-1-1 1,1 1 0,0-1-1,0 1 1,0-1-1,0 1 1,0-1-1,0 0 1,0 0-1,0 1 1,1-1-1,-1 0 1,0 0-1,0 0 1,0 0-1,2-1 1,3 0-247,0-1 0,-1 0 1,1 0-1,10-6 0,-12 5-308,0 1 0,0 0 0,1 0 0,-1 1 0,0-1 0,1 1-1,6-1 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0:32.5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 9744,'0'0'2288,"13"0"-1835,173 12 2039,-130-10-1382,-1-2-1,1-2 1,79-14-1,-112 11-3435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0:49.6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 3912,'0'0'14902,"10"2"-14799,17 3 35,0 0 0,40 1 0,16-3 196,-54 0-168,1-2 0,-1-1 0,37-5 0,-14 2 30,-40 4-130,-1-1-1,21-4 1,49-2 61,-30 4 79,-41 2-164,-3-2-33,-7 2-9,0 0 0,0 0 0,0 0 0,0 0 0,0 0 0,0 1 1,0-1-1,0 0 0,0 0 0,0 0 0,0 0 0,0 0 1,0 0-1,0 1 0,0-1 0,0 0 0,0 0 0,0 0 1,0 0-1,0 0 0,0 0 0,0 0 0,0 1 0,0-1 0,0 0 1,0 0-1,0 0 0,0 0 0,0 0 0,1 0 0,-1 0 1,0 0-1,0 0 0,0 0 0,0 1 0,0-1 0,0 0 1,0 0-1,0 0 0,1 0 0,-1 0 0,0 0 0,0 0 1,0 0-1,0 0 0,0 0 0,0 0 0,1 0 0,-1 0 0,0 0 1,0 0-1,0 0 0,0 0 0,0 0 0,0 0 0,0 0 1,1 0-1,-1 0 0,0-1 0,0 1 0,0 0 0,-2 1 10,1-1 0,-1 0 0,0 0 0,0 1 1,0-1-1,1 0 0,-1-1 0,0 1 0,0 0 0,0 0 0,1-1 0,-1 1 0,-3-2 0,-6-1 31,-34 0 84,-63 4 1,61 1-43,-53-5 0,-32-1 51,100 4-124,30 1-7,1-1 0,-1 0 0,0 0 0,0 1 0,0-1 0,0 1-1,1 0 1,-1-1 0,0 1 0,1 0 0,-1 0 0,0 0 0,1 0 0,-1 0 0,1 1 0,0-1 0,-1 0 0,1 1 0,0-1-1,0 1 1,0-1 0,0 1 0,0-1 0,-1 4 0,-4 14-2871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36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0 119 16184,'0'0'2535,"91"-46"-1687,-6 24 0,38 2-96,6 4-8,0 9-56,-3 1 16,-7 4-96,-38 2 0,-8 6-288,-7 3-8,-12 9-288,-15 0 16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1:08.4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308 831 5120,'0'0'7665,"-10"2"-7274,-46 8 415,46-9-480,1 1 0,0 1-1,0-1 1,1 1 0,-1 1-1,1 0 1,-1 0 0,1 0-1,0 1 1,-8 7 0,4-2-122,0 0 1,1 1 0,0 0-1,1 1 1,-11 15 0,12-13-100,0 0 1,2 0 0,-1 1-1,2-1 1,0 2 0,1-1-1,-5 21 1,10-33-85,-1-1 1,1 1-1,0-1 1,0 1-1,-1 0 0,2-1 1,-1 1-1,0 0 1,0-1-1,1 1 0,0 0 1,-1-1-1,1 1 1,0-1-1,0 1 0,1-1 1,-1 0-1,0 1 1,1-1-1,-1 0 0,1 0 1,0 0-1,0 0 1,3 2-1,-3-3-13,0 1 1,0-1-1,0 0 0,0-1 1,0 1-1,1 0 0,-1-1 1,0 1-1,1-1 0,-1 0 1,0 1-1,1-1 0,-1 0 1,0-1-1,1 1 0,-1 0 1,0-1-1,1 1 0,-1-1 0,0 0 1,0 0-1,1 1 0,-1-2 1,0 1-1,0 0 0,0 0 1,2-3-1,10-8 7,0 0 0,-1-1 1,-1-1-1,0 0 0,-1 0 0,-1-1 1,0 0-1,-1-1 0,0 0 0,-2-1 0,8-21 1,4-22 66,22-116 0,-24 87-16,-3-1 1,3-130 0,-11 77 117,-7 155-203,-1 0 0,0 0 0,-6 17 0,0 1-12,-27 159-181,13-62 88,13-61 115,-2 78-1,11-134 13,1-1-1,0 0 0,0 1 0,1-1 1,1 0-1,-1 0 0,2 0 0,-1 0 1,1 0-1,0-1 0,1 0 0,7 10 1,-9-14 7,1 0 0,0 0 1,0 0-1,0-1 0,0 0 1,1 1-1,-1-1 0,1-1 1,0 1-1,0-1 0,0 0 0,0 0 1,0 0-1,0-1 0,1 0 1,-1 0-1,0 0 0,8 0 1,-10 0 3,0-1 0,1 0 0,-1 1 1,0-1-1,1 0 0,-1-1 0,0 1 1,1 0-1,-1-1 0,0 0 0,0 0 1,0 0-1,0 0 0,0-1 0,6-2 1,8-4 91,-8 4-69,-1 0 0,0-1 0,13-8 0,-13 6 4,0 0-1,-1 0 0,1 0 1,-1-1-1,-1 0 0,0 0 1,8-13-1,-13 19-38,2-2 34,0-1-1,-1 0 1,1 0 0,-1 0-1,0 0 1,0 0 0,0 0-1,-1 0 1,2-9 0,-3 13 122,0 28 30,0-16-181,-1 1 6,1-1-1,0 1 1,1 0-1,0-1 1,1 1-1,0-1 1,1 1-1,1-1 1,4 13-1,-7-23-11,0 0 0,-1 1 0,1-1 0,0 0-1,0 1 1,0-1 0,0 0 0,0 0 0,0 0 0,0 0-1,0 0 1,0 0 0,0 0 0,1 0 0,-1 0 0,0-1-1,1 1 1,-1 0 0,1-1 0,-1 1 0,1-1 0,-1 0-1,4 1 1,-2-1 3,0 0 0,0-1 0,0 1-1,-1-1 1,1 0 0,0 0 0,0 0 0,0 0-1,0 0 1,-1-1 0,5-2 0,3-3 9,0-1 1,-1 0-1,0 0 1,-1-1-1,10-12 1,11-23 33,-1 0 1,-3-2-1,34-82 0,-38 74 0,-3-1 0,18-86 0,7-118 177,-40 237-195,-2 12-20,2-5 28,-1-1 0,-1 1 0,0-1 0,-1 0-1,-2-20 1,-1 33-56,0 9 6,-3 8-12,-40 196-248,23-87 143,-134 620-210,136-636 340,19-96 30,1 1 0,-1 18 0,2-30-25,0 1 0,0-1 1,0 0-1,0 1 0,0-1 1,0 0-1,0 1 0,-1-1 1,1 0-1,0 0 0,0 1 1,0-1-1,0 0 0,-1 1 1,1-1-1,0 0 0,0 0 1,0 1-1,-1-1 0,1 0 1,0 0-1,0 0 0,-1 0 1,1 1-1,0-1 0,-1 0 1,1 0-1,-1 0-3,1 0 1,0 0-1,0 0 0,0 0 0,-1 0 1,1 0-1,0 0 0,0 0 0,0-1 1,0 1-1,0 0 0,-1 0 0,1 0 1,0 0-1,0 0 0,0-1 0,0 1 0,0 0 1,0 0-1,0 0 0,-1 0 0,1-1 1,0 1-1,0 0 0,0 0 0,0 0 1,0 0-1,0-1 0,0 1 0,0 0 1,0 0-1,0 0 0,0-1 0,0 1 1,0 0-1,0 0 0,0 0 0,0 0 1,0-1-1,0 1 0,1 0 0,-1 0 1,0 0-1,0 0 0,0-1 0,0 1 1,0 0-1,0 0 0,0 0 0,1 0 1,-1 0-1,0 0 0,0-1 0,0 1 1,0 0-1,1 0 0,3-11 7,0 0-1,0 0 1,3-17 0,-5 15-8,2 0 1,7-18 0,219-396-31,-124 244-35,-87 149 74,-1-1 1,-2 0 0,-2-1-1,-1-1 1,16-76 0,-25 66 54,-3 45-56,-1 0 0,0 0-1,0 0 1,-1-1-1,1 1 1,0 0 0,-1 0-1,1 0 1,-1 0-1,1 0 1,-1 0 0,0 0-1,0 0 1,0 0-1,0 0 1,0 1 0,-1-1-1,-1-2 1,2 4-7,1 0 0,-1 0 0,1 0 0,-1 0-1,0 0 1,1 0 0,-1 0 0,1 1 0,-1-1 0,1 0 0,-1 0 0,1 0 0,-1 1-1,1-1 1,-1 0 0,1 1 0,-1-1 0,1 0 0,-1 1 0,1-1 0,-1 1 0,1-1-1,0 0 1,-1 1 0,1-1 0,-1 2 0,-9 13-30,-21 43-95,-37 99 0,68-156 123,-39 113-25,-38 186 0,27-90 3,-16 42-10,56-226 67,-3 15 52,13-40-75,0-1 0,0 1 1,0 0-1,0 0 0,0-1 0,0 1 1,0 0-1,0-1 0,-1 1 1,1 0-1,0-1 0,-1 1 1,1 0-1,0-1 0,-1 1 1,1-1-1,-1 1 0,0 0 1,1-1-3,0-1 0,0 0 0,0 0 1,0 0-1,0 0 0,0 1 1,0-1-1,0 0 0,0 0 0,0 0 1,1 1-1,-1-1 0,0 0 1,0 0-1,1 1 0,-1-1 0,1 0 1,0 0-1,32-61 70,72-100 0,26-31 8,-36 30 25,-85 144 89,12-38-1,-20 50-102,-1 6 15,-3 19-39,-4 260 154,6-272-225,0 1 1,1 0-1,0 0 0,0 0 0,3 9 1,-4-15-2,1 0 0,-1 0 0,0 0 0,1 0 0,-1 0 0,1 0 1,-1 0-1,1 0 0,-1 0 0,1 0 0,-1 0 0,1 0 0,0 0 0,0-1 0,0 1 1,-1 0-1,1 0 0,0-1 0,0 1 0,0 0 0,0-1 0,0 1 0,0-1 1,0 0-1,0 1 0,0-1 0,0 0 0,1 1 0,-1-1 0,0 0 0,0 0 1,0 0-1,0 0 0,0 0 0,0 0 0,0 0 0,1-1 0,-1 1 0,0 0 0,1-1 1,6-3 11,0 0 0,-1-1 0,0 0 0,0 0 0,0 0 0,-1-1 0,12-12 0,36-52 81,-48 61-86,4-7 47,14-29 0,-17 31 13,0 0-1,1 0 1,14-18-1,-21 31-63,-1 0 0,1 0-1,0 0 1,-1 0 0,1 1-1,0-1 1,0 0 0,-1 0-1,1 1 1,0-1 0,0 0-1,0 1 1,0-1 0,2 0-1,4 15 8,-5-7-25,14 43-43,6 19-36,-20-64 89,0 0 0,0-1 0,0 1 0,1-1 0,-1 0 0,1 1 0,0-1 0,1 0 0,-1-1 0,7 7 0,-8-10 5,-1 0 1,1 0 0,0 0-1,-1-1 1,1 1 0,-1 0 0,1-1-1,-1 1 1,1-1 0,-1 1-1,1-1 1,-1 0 0,1 1 0,-1-1-1,0 0 1,1 0 0,-1 0-1,0 0 1,0 0 0,0-1 0,0 1-1,0 0 1,0 0 0,0-1-1,0 1 1,0-3 0,4-3 16,0-1 0,-1 0 1,4-11-1,52-153 351,-60 172-370,0-1 1,0 1-1,0 0 1,0-1-1,0 1 1,0-1-1,1 1 1,-1 0-1,0-1 1,0 1-1,1 0 1,-1-1-1,0 1 1,1 0-1,-1-1 1,0 1 0,1 0-1,-1 0 1,0-1-1,1 1 1,-1 0-1,0 0 1,1 0-1,-1 0 1,1-1-1,-1 1 1,0 0-1,1 0 1,-1 0-1,1 0 1,-1 0-1,1 0 1,-1 0-1,0 0 1,1 0 0,-1 0-1,1 0 1,-1 1-1,0-1 1,1 0-1,-1 0 1,1 0-1,-1 0 1,0 1-1,1-1 1,-1 0-1,0 0 1,1 1-1,-1-1 1,0 0-1,1 1 1,-1-1-1,0 0 1,0 1 0,1-1-1,-1 0 1,0 1-1,0-1 1,1 1-1,17 28 44,-15-24-39,4 6 2,0 2 0,-1-1 0,-1 1 0,0 0 0,5 23 0,-8-31 4,-1 0 1,0 1-1,-1-1 1,1 1-1,-1-1 1,0 1-1,-1-1 0,1 1 1,-1-1-1,0 0 1,0 1-1,-1-1 1,0 0-1,0 0 1,0 0-1,0 0 1,-6 7-1,8-11-1,-1-1-1,1 1 1,-1-1-1,1 1 0,-1-1 1,0 0-1,1 1 1,-1-1-1,0 0 1,1 0-1,-1 1 1,0-1-1,1 0 0,-1 0 1,0 0-1,1 0 1,-1 0-1,0 0 1,0 0-1,1 0 1,-2 0-1,-21-6 132,2 1 41,20 5-150,57 30-67,-49-28 28,0 0 1,1-1-1,-1 1 1,0-1-1,1 0 1,-1-1-1,1 0 1,-1 0-1,1-1 1,-1 0-1,1 0 1,7-3 0,-4 0-3,1 0 0,-1 0 0,0-2 0,-1 1 0,1-1 0,18-15 0,-9 4 4,0-2-1,-2 0 0,0-1 1,-1-1-1,0-1 0,13-25 1,-30 47 6,0 0 0,0 0-1,0 0 1,0-1 0,0 1 0,0 0 0,0 0 0,0 0 0,0 0 0,0-1-1,0 1 1,0 0 0,0 0 0,0 0 0,1 0 0,-1-1 0,0 1-1,0 0 1,0 0 0,0 0 0,0 0 0,0 0 0,0 0 0,1-1 0,-1 1-1,0 0 1,0 0 0,0 0 0,0 0 0,1 0 0,-1 0 0,0 0-1,0 0 1,0 0 0,0 0 0,1 0 0,-1 0 0,0 0 0,0 0 0,0 0-1,0 0 1,1 0 0,-1 0 0,0 0 0,0 0 0,0 0 0,0 0-1,1 0 1,0 12 40,-4 29-20,2-29-2,-1 13-26,2 1 1,3 31-1,-2-47 5,0 0-1,1 0 0,1 0 1,0 0-1,0 0 1,1-1-1,0 1 0,10 14 1,-14-22 3,1-1-1,0 0 1,0 0 0,0 0-1,0 1 1,0-1 0,1 0-1,-1-1 1,0 1 0,0 0-1,1 0 1,-1 0 0,1-1-1,-1 1 1,0-1 0,1 1-1,-1-1 1,1 1 0,-1-1-1,1 0 1,2 0 0,-1 0 0,1 0 0,-1-1 0,1 1 0,-1-1 1,1 0-1,-1 0 0,0-1 0,1 1 0,2-3 0,5-2 19,0-1-1,-1 0 0,0-1 1,12-12-1,-15 12 23,0 0-1,0-1 1,-1 0 0,0 0-1,5-10 1,-7 13 63,-3 11 12,0 6-86,0-6-28,0 0 0,0-1 0,-1 1 0,0 0 0,1 5 0,-2-6-2,1 0-1,1-1 1,-1 1 0,1 0 0,-1-1 0,1 1 0,1 3 0,-1-5-6,0 0 0,0 0 0,0-1 0,1 1 1,-1-1-1,0 1 0,1-1 0,-1 0 0,0 1 0,1-1 0,0 0 0,-1 0 0,1 0 1,0 0-1,0 0 0,-1-1 0,1 1 0,2 0 0,-2-1 1,0 1 0,-1-1 0,1 0 0,-1-1 0,1 1 0,0 0 0,-1 0-1,1-1 1,0 1 0,-1-1 0,1 0 0,-1 1 0,1-1 0,-1 0 0,1 0 0,-1 0 0,3-2 0,-1 1 6,1-1 0,-1 0 0,0 0 0,0-1 0,5-5 0,-5 4 4,-1-1 0,1 0 1,-1 0-1,0 0 0,-1 0 1,1 0-1,-1 0 0,0 0 1,-1 0-1,0 0 0,0-8 1,0 9 2,0-1 1,-1 1-1,0-1 1,0 1-1,0-1 0,-1 1 1,1 0-1,-1-1 1,0 1-1,-1 0 1,0 0-1,-5-8 1,6 11 9,1 1 1,-1-1 0,0 0 0,0 1-1,0-1 1,0 1 0,0 0-1,0-1 1,-3 0 0,-1-1 9,6 3-29,0 0 0,0 0 1,0 0-1,0 0 0,0 0 0,1 0 0,-1 0 0,0 0 0,0 0 1,0 0-1,0 0 0,0 0 0,0 0 0,0 0 0,0 0 0,0 0 1,0 0-1,0 0 0,0 0 0,1 0 0,-1 0 0,0 0 0,0 0 1,0 0-1,0 0 0,0 0 0,0 0 0,0 0 0,0-1 0,0 1 1,0 0-1,0 0 0,0 0 0,0 0 0,0 0 0,0 0 0,0 0 0,0 0 1,0 0-1,0 0 0,0 0 0,0 0 0,0-1 0,0 1 0,0 0 1,0 0-1,0 0 0,0 0 0,0 0 0,0 0 0,0 0 0,0 0 1,0 0-1,0 0 0,0 0 0,0 0 0,0-1 0,0 1 0,0 0 1,0 0-1,0 0 0,0 0 0,0 0 0,13-2 11,14 0-48,-20 2 30,0 1-1,0-1 0,0 1 0,0 1 0,0-1 0,0 1 0,0 1 0,-1-1 0,1 1 0,-1 0 0,1 0 0,-1 1 0,0 0 0,0 0 0,-1 1 0,1-1 0,-1 1 0,0 0 0,0 1 0,-1-1 0,0 1 0,0 0 0,0 0 0,0 0 1,-1 1-1,0-1 0,-1 1 0,1 0 0,-1-1 0,0 1 0,0 8 0,-1-8 22,0-3-5,-1 1-1,1-1 0,0 0 0,0 0 0,0-1 1,3 8-1,-2-11 3,-1-1 0,1 0 1,0 0-1,-1 0 0,0 0 1,1-1-1,-1 1 0,0 0 1,1 0-1,-1-1 0,1-1 1,6-9 17,-1-1 1,12-24-1,-15 27-12,1 0 0,0 0 1,0 0-1,1 1 0,1 0 0,7-9 0,-8 11 8,0 1 0,-1-1 0,1-1 0,4-8 0,-10 15-22,0 0 0,1 1 0,-1-1 0,0 0 0,0 1-1,1-1 1,-1 0 0,0 1 0,1-1 0,-1 1 0,1-1 0,-1 1 0,1-1 0,-1 1 0,1-1 0,-1 1 0,1 0 0,0-1 0,-1 1 0,1 0 0,-1-1 0,1 1 0,0 0-1,-1 0 1,1-1 0,0 1 0,-1 0 0,1 0 0,0 0 0,0 0 0,-1 0 0,1 0 0,0 0 0,-1 0 0,1 0 0,0 1 0,-1-1 0,1 0 0,0 0 0,-1 1 0,1-1-1,0 0 1,-1 1 0,1-1 0,-1 0 0,1 1 0,-1-1 0,1 1 0,-1-1 0,1 1 0,0 0 0,3 5 0,0-1 0,0 2 1,0-1-1,3 9 0,1 1 31,59 94 206,-60-90-196,-5-11-312,-5-6-696,2-4 700,-1 0 0,1-1 0,-1 1 0,1-1 0,0 0 0,0 1 0,0-1 0,0 0 0,0 0 0,0 1 0,0-1 0,-1-4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1:08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13464,'0'0'2136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1:09.1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43 11552,'0'0'2656,"-62"-18"-2192,58 16 16,4-2-128,10 2-8,10-4-56,16-4 7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1:14.9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242 611 6224,'0'0'6977,"-11"-1"-6585,-36-2-27,42 3-285,-1 1-1,1 0 1,0 0 0,0 0-1,-1 0 1,1 1 0,0 0-1,1 0 1,-1 0 0,0 1-1,1-1 1,-7 5-1,-5 3 241,9-5-182,-1 0-1,1 1 1,0-1 0,1 1-1,-1 1 1,1-1 0,0 1-1,1 1 1,0-1 0,0 0 0,0 1-1,1 0 1,0 0 0,1 1-1,0-1 1,0 1 0,-2 12-1,5-17-76,0 1 0,0-1 0,0 0 0,0 0 0,1 0 0,-1 0 0,1 0 0,0 0 0,1 0 0,-1 0 0,1 0 0,-1 0 0,4 4 0,-4-6-39,0 0-1,1 0 1,-1 0-1,1 0 1,-1-1-1,1 1 1,0 0-1,0-1 1,0 1-1,0-1 1,0 0 0,0 0-1,0 0 1,0 0-1,0 0 1,1 0-1,-1 0 1,0-1-1,1 1 1,-1-1-1,0 1 1,1-1 0,2 0-1,3-1 17,0 0-1,-1 0 1,1 0-1,0-1 1,-1 0-1,1-1 1,-1 0-1,0 0 1,0-1 0,0 1-1,11-9 1,-9 4 0,0 1 0,-1-2 1,0 1-1,-1-1 0,0 0 1,0 0-1,7-13 0,0-6 55,-2-1 0,0 0-1,-2 0 1,-1-1 0,4-32-1,2-11 143,-3-2-1,-4 1 0,-2-99 1,-6 145-156,1 16-3,-1 0-1,0-1 1,-1 1 0,-1 0 0,0 0 0,0 0-1,-1 0 1,-6-14 0,9 26 29,-11 18 183,3 5-232,1 1 0,1 0 0,-5 43 0,2 76 83,6-87-99,2-7-4,2 1-1,3-1 1,1 0-1,3 0 1,26 90-1,-30-125-36,1-1 0,1 0 0,0 0 0,0 0-1,1-1 1,11 14 0,-16-23 9,1 1-1,-1-1 1,1 0 0,-1-1 0,1 1-1,0 0 1,0-1 0,0 0 0,1 1-1,-1-1 1,0-1 0,1 1-1,0 0 1,-1-1 0,1 0 0,0 0-1,-1 0 1,1 0 0,0 0-1,0-1 1,0 0 0,0 0 0,0 0-1,0 0 1,0 0 0,-1-1 0,6-1-1,-3 0 13,1-1 0,-1 1 0,0-1 0,0 0 0,0-1 0,0 0 0,-1 0 0,1 0 0,-1 0 0,0-1 0,6-6 0,-2-1 36,-1-1 0,0 1 0,0-1 0,6-16 0,-12 24-10,1-1-1,-1 1 1,0 0 0,0-1-1,-1 1 1,0-1-1,0 0 1,0 1 0,0-9-1,-1 14-42,0 0 0,0 0 0,0 0 0,0 0 0,0 0-1,0 0 1,0 0 0,0 0 0,0 0 0,0 0 0,0 0 0,0 0-1,0 0 1,0 0 0,-1 0 0,1 0 0,0 0 0,0 0 0,0 0-1,0 0 1,0 0 0,0 0 0,0 0 0,0 0 0,0 0 0,0 0 0,0 0-1,0 0 1,0 0 0,0 0 0,0 0 0,-1 0 0,1 0 0,0 0-1,0 0 1,0 0 0,0 0 0,0 0 0,0 0 0,0 0 0,0 0-1,0 0 1,0 0 0,0 0 0,0 0 0,0 0 0,0 0 0,0 0-1,0 0 1,0 0 0,0 0 0,0 0 0,-6 10 80,-4 13 5,7-16-77,0 1 0,1 0-1,0 0 1,1 0 0,-1 0 0,2 1 0,-1-1 0,1 14-1,1-17-13,0 0-1,0 0 1,0 0-1,1 0 1,0 0 0,0 0-1,0 0 1,0-1-1,1 1 1,0-1-1,0 1 1,0-1-1,0 0 1,8 7-1,-4-5 0,-1 0-1,2-1 1,-1 0-1,0 0 1,11 5 0,-17-9 5,1 0 0,-1-1 1,1 1-1,0 0 1,-1-1-1,1 1 1,0-1-1,0 0 1,-1 1-1,1-1 0,0 0 1,0 0-1,-1 0 1,1 0-1,0-1 1,0 1-1,-1 0 1,1-1-1,0 1 1,-1-1-1,1 0 0,0 1 1,-1-1-1,1 0 1,-1 0-1,1 0 1,-1 0-1,0 0 1,1 0-1,-1-1 0,0 1 1,0 0-1,0-1 1,2-1-1,0-4 42,0 1 0,0-1-1,0 0 1,-1-1 0,0 1 0,0 0-1,-1-1 1,0 1 0,0-1 0,-1 1-1,0-1 1,0 1 0,-1-1-1,0 1 1,0-1 0,-1 1 0,0-1-1,0 1 1,-5-11 0,5 15-17,1 1 0,-1-1 0,0 0 1,0 1-1,0-1 0,0 1 0,-1 0 0,1-1 0,0 1 1,-1 0-1,0 1 0,0-1 0,1 0 0,-1 1 0,-4-2 1,6 2-12,0 1 1,0-1 0,0 0 0,0 0 0,0 0-1,1 0 1,-1 0 0,0 0 0,0 0-1,0 0 1,1 0 0,-2-2 0,4 1-22,0 0 1,1 1 0,-1-1-1,0 1 1,0 0-1,1 0 1,-1 0 0,4-1-1,7-4-6,8-4 4,0 1 0,1 0 1,29-7-1,-47 15 12,0 0-1,0 0 1,0 0-1,0 1 1,0-1 0,0 1-1,0 0 1,0 0 0,0 0-1,0 1 1,0 0 0,0-1-1,0 2 1,0-1 0,0 0-1,-1 1 1,1-1 0,0 1-1,-1 0 1,1 0-1,-1 0 1,0 1 0,0 0-1,0-1 1,0 1 0,0 0-1,0 0 1,-1 0 0,0 1-1,1-1 1,-1 0 0,1 5-1,4 7 25,-1 1 0,-1-1 0,0 1 0,-1 1 0,-1-1 0,1 22 0,-4-30 38,-2-1 1,1 0 0,-1 0-1,-4 14 1,5-19 44,3-6-15,3-9-11,4-4-27,0 1-1,0 0 0,2 0 0,0 1 1,15-15-1,-23 26-29,1 0 0,0 0 0,1 1 0,-1-1 0,0 1 0,1 0 0,0 0 0,0 0 0,0 1 0,0 0 0,0 0 0,11-3 0,-15 6-27,0-1 1,0 0-1,1 1 0,-1-1 0,0 1 0,0-1 0,0 1 1,0-1-1,0 1 0,0 0 0,0 0 0,0 0 0,0-1 1,0 1-1,-1 0 0,1 0 0,0 0 0,-1 0 1,1 0-1,0 0 0,-1 0 0,1 1 0,-1-1 0,0 0 1,1 0-1,-1 0 0,0 1 0,1 0 0,5 43 30,-5-34-28,1 5-2,4 54 23,-6-70-22,0 0 0,0 0-1,0 0 1,0 0 0,0 0 0,0 0-1,0 0 1,0 1 0,0-1-1,0 0 1,0 0 0,0 0-1,1 0 1,-1 0 0,0 0-1,0 0 1,0 1 0,0-1-1,0 0 1,0 0 0,0 0-1,0 0 1,0 0 0,0 0-1,0 0 1,1 0 0,-1 0-1,0 0 1,0 0 0,0 0-1,0 0 1,0 0 0,0 0-1,0 1 1,0-1 0,1 0-1,-1 0 1,0 0 0,0 0-1,0 0 1,0 0 0,0 0-1,0-1 1,1 1 0,-1 0-1,0 0 1,0 0 0,0 0-1,9-4 20,6-8-12,-4 1 5,-1 0-1,0-1 0,10-15 0,-13 16-3,0 0-1,2 1 0,-1 0 1,1 0-1,17-13 1,4-6 12,-18 16-10,-11 13-11,-1-1-1,0 1 0,0 0 0,0 0 0,1 0 0,-1-1 0,0 1 0,0 0 0,1 0 0,-1 0 0,0 0 0,0 0 0,1 0 0,-1 0 0,0 0 1,1-1-1,-1 1 0,0 0 0,0 0 0,1 0 0,-1 0 0,0 0 0,1 1 0,-1-1 0,0 0 0,0 0 0,1 0 0,-1 0 0,0 0 1,0 0-1,1 0 0,-1 0 0,0 1 0,0-1 0,1 0 0,-1 0 0,0 0 0,0 1 0,0-1 0,1 0 0,-1 0 0,0 0 0,0 1 0,0-1 1,0 0-1,1 0 0,-1 1 0,0-1 0,0 0 0,0 1 0,0-1 0,0 0 0,6 20 3,-5-16-3,3 8 0,-1 0 0,0 1 0,1 17 0,-3-19 0,1 1 0,0-1 0,1 0 0,7 20 0,-10-30 2,1 1 0,-1-1 0,1 0 0,0 1 0,0-1 0,-1 0 0,1 0 0,0 1 0,0-1 0,0 0 0,0 0 0,1 0 0,-1 0 0,0 0 0,0 0 0,0-1 0,1 1 0,-1 0 0,1-1 0,-1 1 0,0-1 0,3 1 0,-2-1 0,-1 0 1,1 0-1,0 0 1,0-1-1,-1 1 1,1-1-1,0 1 0,-1-1 1,1 0-1,-1 0 1,1 1-1,-1-1 1,1 0-1,-1 0 1,0 0-1,1-1 1,-1 1-1,0 0 1,0 0-1,1-3 0,7-8 25,-1-1-1,-1 0 1,0 0-1,-1-1 0,-1 0 1,0 0-1,-1 0 0,4-21 1,-7 55 27,2-1 1,1 1 0,6 21-1,-5-25-49,-4-11 4,1-1-1,-1 0 1,0 1 0,1-1-1,0 0 1,0 0 0,0 0-1,1 0 1,-1-1 0,5 6-1,-6-8-6,0 1 1,1-1-1,-1 1 0,0-1 0,1 0 0,-1 1 0,1-1 0,-1 0 0,1 0 0,0 0 0,-1 0 0,1 0 0,0-1 0,0 1 0,0 0 0,0-1 0,-1 0 0,1 1 0,0-1 0,0 0 0,0 0 0,0 0 0,0 0 0,0 0 0,0 0 0,0-1 0,0 1 0,0-1 0,-1 1 0,1-1 0,0 0 0,0 1 0,0-1 1,-1 0-1,1 0 0,-1-1 0,1 1 0,-1 0 0,1 0 0,-1-1 0,1 1 0,-1-1 0,2-1 0,15-17 23,-2 4 12,-2 0-1,21-30 0,-7 6-17,-28 40-19,0 0 0,0 0 0,0 0 0,0 0 0,0 0 0,0 0 0,0 1 0,0-1 0,0 0 0,0 0 0,0 0-1,0 0 1,0 0 0,0 0 0,0 0 0,0 0 0,0 0 0,0 0 0,0 0 0,0 0 0,1 0 0,-1 1 0,0-1 0,0 0 0,0 0 0,0 0 0,0 0 0,0 0 0,0 0 0,0 0-1,0 0 1,0 0 0,0 0 0,0 0 0,0 0 0,1 0 0,-1 0 0,0 0 0,0 0 0,0 0 0,0 0 0,0 0 0,0 0 0,0 0 0,0 0 0,0 0 0,0 0 0,0 0 0,1 0-1,-1 0 1,0 0 0,0 0 0,0 0 0,0 0 0,0 0 0,0 0 0,0-1 0,0 1 0,0 0 0,0 0 0,0 0 0,0 0 0,0 0 0,0 0 0,0 0 0,3 11 29,0 0-2,0-3-17,0 0 0,-1 0-1,0 0 1,0 0-1,-1 1 1,0-1-1,0 0 1,-1 0-1,0 1 1,0-1-1,-1 0 1,-4 17-1,5-25-8,0 0 0,0 0 0,0 0 0,0 0 0,0 1 0,0-1 0,0 0 0,0 0 0,0 0 0,0 0 0,0 0-1,0 0 1,0 0 0,0 1 0,0-1 0,0 0 0,0 0 0,0 0 0,0 0 0,0 0 0,0 0 0,0 0 0,0 1-1,0-1 1,0 0 0,0 0 0,0 0 0,0 0 0,0 0 0,0 0 0,0 0 0,0 0 0,0 0 0,0 1 0,0-1-1,0 0 1,1 0 0,-1 0 0,0 0 0,0 0 0,0 0 0,0 0 0,0 0 0,0 0 0,0 0 0,0 0 0,1 0 0,-1 0-1,0 0 1,0 0 0,7-4 52,7-8 1,26-37 52,-29 33-81,1 1 0,1 1 0,22-20 0,-33 32-21,1 0 0,-1 0 0,1 1 0,-1-1 0,1 1 0,0-1 1,0 1-1,0 0 0,-1 0 0,1 0 0,0 0 0,0 1 0,0-1 0,4 1 0,-5 0-6,0 0 0,-1 1 0,1-1 0,0 1 1,-1-1-1,1 1 0,0-1 0,-1 1 0,1 0 1,-1 0-1,0 0 0,1 0 0,-1 0 0,0 0 1,1 0-1,-1 1 0,0-1 0,0 0 0,0 1 1,0-1-1,0 1 0,0-1 0,-1 1 0,1-1 1,0 3-1,10 31-3,-9-28-6,0 0 1,0 1-1,0-1 1,1 0 0,0-1-1,0 1 1,1 0-1,0-1 1,5 7-1,-7-12 10,0 1 0,0-1 0,0 0 0,0 0 0,0 0 0,0 0 0,0 0 0,1-1 0,-1 1 0,0 0 0,0-1 0,1 0 0,-1 0 0,0 1 0,1-1 0,-1-1 0,0 1 0,0 0 0,1 0 0,-1-1 0,0 0 0,3 0 0,1-1 8,0 0-1,1-1 1,-1 0 0,-1 0 0,1 0 0,7-5-1,79-75 56,-85 77-54,0 0 0,-1 0 0,0-1 0,9-14 0,-37 51 25,5-8-4,1 1 1,-15 30-1,29-48-25,1 0-1,0-1 1,0 1 0,0 0-1,0 5 1,1-7-1,0 0 0,-1 0 0,1 0 1,-1 0-1,1 0 0,-1 0 1,0 0-1,0 0 0,0-1 0,0 1 1,-1 0-1,-2 3 0,4-5 1,0 0 1,0 0-1,0 0 0,1 0 0,-1 0 1,0 0-1,0 0 0,1 0 0,-1 0 0,1 0 1,-1 0-1,1 0 0,-1 0 0,2 1 1,-2-2-5,0 1 0,0-1 0,1 1 0,-1-1 0,0 0 0,1 1 0,-1-1 1,0 1-1,1-1 0,-1 0 0,1 1 0,-1-1 0,0 0 0,1 0 0,-1 1 0,1-1 1,-1 0-1,1 0 0,-1 0 0,1 1 0,-1-1 0,1 0 0,-1 0 0,1 0 0,-1 0 0,1 0 1,-1 0-1,1 0 0,-1 0 0,1 0 0,-1 0 0,1 0 0,-1-1 0,1 1 0,-1 0 1,1 0-1,-1 0 0,1-1 0,-1 1 0,1-1 0,4-3-5,-1-1 0,0 0 1,0 0-1,0 0 0,0-1 0,4-8 0,-5 8 17,0-1-1,1 1 0,0 0 0,7-6 1,-11 11-12,1 1 1,0-1-1,0 1 1,0 0-1,-1-1 1,1 1-1,0 0 1,0 0-1,0 0 1,0-1-1,0 1 1,-1 0-1,1 0 1,0 0-1,0 0 1,0 0-1,0 1 1,0-1-1,-1 0 1,1 0-1,0 0 1,0 1-1,0-1 1,0 1-1,-1-1 1,1 0 0,0 1-1,0-1 1,0 2-1,27 21-26,-18-15 27,10 9-4,-15-12-1,0-1 1,0 1 0,0-1 0,1 0-1,0 0 1,0-1 0,0 0 0,0 0-1,0 0 1,1-1 0,-1 0 0,1 0-1,9 1 1,-11-3-1,0 0 0,0 0-1,0-1 1,0 1 0,0-1 0,0 0-1,0-1 1,0 1 0,-1-1 0,1 0-1,-1 0 1,1-1 0,-1 1 0,0-1-1,1 0 1,-1 0 0,6-7 0,5-5-12,-2-1 0,0 0 0,12-19 0,-7 7 17,-2-1 0,-1-1 0,-1 0 0,-1-1 0,-2-1 0,12-55 0,-14 41 22,-2 0 1,-2-1 0,-2 1 0,-4-58-1,-1 90 7,0 0-1,-6-22 0,-1-3 35,8 35-50,0-1 1,-1 1-1,0-1 0,0 1 0,0-1 0,0 1 0,0 0 0,-5-5 0,4 3 18,-1 3-11,-2 12-17,-3 11-24,2-1-1,0 1 1,1 0-1,0 1 0,-3 29 1,-2 109-162,6-69 67,5-61 62,1-1 0,1 1 0,12 54-1,-3-25-74,-10-50 106,1-1 0,0 1 0,1-1 0,-1 0 0,1 1 0,1-1 0,-1-1 0,1 1 0,0 0 0,1-1 0,0 0 0,0 0 0,0 0 0,1-1 0,8 8 0,-9-10 24,-1 0 0,0-1-1,1 1 1,-1-1 0,1 0-1,0 0 1,-1 0 0,1-1-1,0 1 1,0-1 0,0-1 0,0 1-1,0-1 1,1 1 0,-1-1-1,0-1 1,0 1 0,0-1 0,0 0-1,0 0 1,0-1 0,0 1-1,0-1 1,6-3 0,0-2 22,-1 0 0,0 0 0,-1-1 0,0 0 0,0 0 1,0-1-1,-1 0 0,0-1 0,6-11 0,-12 18-12,-1 0-1,1-1 1,-1 1 0,0-1 0,0 1-1,-1 0 1,1-1 0,-1 0-1,1 1 1,-1-1 0,-1-4-1,2 6-4,-1 0 0,-1-1-1,1 1 1,0 0 0,0-1-1,-1 1 1,1 0 0,-1-1-1,0 1 1,0 0-1,0 0 1,0 0 0,0 0-1,0 0 1,-1 0 0,-2-3-1,4 4-3,-1 1 1,0 0-1,0-1 0,0 1 0,0 0 0,0 0 0,0 0 0,1 0 0,-1 0 0,0 0 0,0 0 0,0 0 0,0 0 0,0 0 0,0 0 0,0 1 0,1-1 0,-1 0 0,0 0 0,0 1 0,0-1 0,1 1 0,-1-1 1,0 1-1,0-1 0,1 1 0,-1 0 0,0-1 0,1 1 0,-1 0 0,1-1 0,-1 1 0,1 0 0,-1 0 0,1-1 0,-1 3 0,-2 2 1,0 0 0,0 0 0,1 1 1,-3 7-1,2-1-2,0-1 0,1 0 0,0 1-1,0 22 1,2-28-1,1 0 0,-1-1-1,1 1 1,0 0 0,1 0-1,-1-1 1,1 1 0,1-1-1,-1 0 1,1 1-1,5 8 1,3 3-9,-8-12-1,1 1 0,0-1 0,-1 0 0,1 0 0,6 4 0,-9-7 8,1-1-1,-1 0 0,1 0 0,0 0 0,-1 0 0,1-1 0,0 1 1,0 0-1,-1-1 0,1 1 0,0-1 0,0 0 0,0 1 0,0-1 1,-1 0-1,1 0 0,0 0 0,0 0 0,0-1 0,0 1 0,3-1 0,1-1 0,0-1-1,0 0 1,0 1 0,0-2-1,-1 1 1,1-1-1,-1 0 1,0 0-1,0 0 1,0-1-1,-1 1 1,5-6-1,5-10 4,23-40-1,-18 28 2,24-42 78,-38 66-21,0 10-17,1 17 5,-2 32-23,-5-37-19,1 0-1,-6 24 1,5-33-4,0 1 0,-1-1 0,1 0 0,-1 0 0,-1 0 0,1 0-1,0 0 1,-1-1 0,0 1 0,-6 6 0,8-10 5,0 0-1,0 0 1,0 0-1,0 0 1,0 0-1,0-1 1,0 1-1,0 0 1,0-1-1,0 1 1,0-1-1,-1 1 1,1-1-1,0 1 1,-1-1-1,1 0 1,0 0-1,0 1 1,-1-1-1,1 0 1,0 0-1,-1-1 1,1 1-1,0 0 1,-1 0-1,1 0 1,0-1 0,0 1-1,-1-1 1,1 1-1,0-1 1,0 0-1,0 1 1,0-1-1,-1 0 1,1 0-1,0 0 1,1 1-1,-1-1 1,0 0-1,0-1 1,0 1-1,0 0 1,1 0-1,-1 0 1,1 0-1,-1 0 1,1-1-1,-1 1 1,0-2-1,24-20 194,-16 17-200,1 0-1,0 0 1,0 1 0,0 0-1,0 1 1,1 0 0,0 0-1,15-4 1,-15 5-2,33-11-31,-27 10 12,-1-1 0,1 0 0,-1-1 0,1-1 0,16-11 0,-29 17 79,-1 0-147,0 1-1,1-1 1,-1 0-1,0 0 1,0 0-1,0 0 1,0 0-1,0 0 0,0 0 1,-1 0-1,2-2 1,-2 2 15,0 0 0,0 0-1,0 0 1,0 0 0,0 1 0,-1-1 0,1 0 0,0 0-1,-1 0 1,1 1 0,-1-1 0,1 0 0,0 1 0,-1-1-1,0 0 1,1 1 0,-1-1 0,1 0 0,-1 1 0,0-1-1,1 1 1,-1 0 0,0-1 0,-1 0 0,-10-8-3837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1:15.1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14064,'0'0'1305,"17"1"-873,123 8 282,-88-5-312,-1-3 0,100-10 0,-75 2 276,-77 7-717,1 0 0,0 0 0,0 0 0,0 0 0,0 0 0,0 0 0,0 0 0,0 0 0,0 0-1,0 0 1,0 1 0,-1-1 0,1 0 0,0 0 0,0 0 0,0 0 0,0 0 0,0 0-1,0 0 1,0 1 0,0-1 0,0 0 0,0 0 0,0 0 0,0 0 0,0 0 0,0 0 0,0 0-1,0 1 1,0-1 0,0 0 0,0 0 0,0 0 0,0 0 0,1 0 0,-1 0 0,0 0 0,0 1-1,0-1 1,0 0 0,0 0 0,0 0 0,0 0 0,0 0 0,0 0 0,0 0 0,1 0 0,-1 0-1,0 0 1,0 0 0,0 0 0,0 0 0,0 1 0,0-1 0,0 0 0,1 0 0,-1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1:15.3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11552,'0'0'1296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1:18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289 232 5224,'0'0'7894,"-10"10"-7531,-29 29-2,37-36-264,-1-1-1,1 1 1,-1-1 0,0 0-1,1 0 1,-1 0-1,0-1 1,0 1-1,-1-1 1,-4 2 0,-10 6 500,-33 22 402,39-24-815,0 0 1,0 0 0,1 1-1,0 0 1,-11 12 0,13-11 20,1 0 0,0 1 1,-10 15-1,17-22-155,-1 0 0,0 1 0,1-1-1,0 0 1,0 1 0,0-1 0,0 0 0,0 1 0,1-1 0,-1 1-1,1-1 1,0 1 0,0-1 0,1 1 0,-1-1 0,1 1 0,0 4-1,0-7-28,0 1-1,0-1 1,0 1-1,0-1 1,0 0-1,0 1 0,0-1 1,0 0-1,1 0 1,-1 0-1,0 0 1,1 0-1,-1 0 1,1 0-1,-1 0 0,1-1 1,-1 1-1,1 0 1,-1-1-1,1 1 1,0-1-1,-1 0 0,1 0 1,0 1-1,-1-1 1,1 0-1,2-1 1,4 1 44,0 0 1,0-1-1,0 0 1,12-4-1,-10 2-30,0 0-1,-1-1 0,0-1 1,0 1-1,0-1 1,0-1-1,-1 0 0,0 0 1,13-12-1,-10 5 41,0 1 1,0-2-1,-1 1 1,-1-2-1,8-15 0,-15 27-7,0-1 0,-1 1 0,1-1-1,-1 1 1,0-1 0,1 1-1,-2-1 1,1 0 0,0-5 0,-1 9-59,-1 1 0,1-1 0,0 0 0,-1 1 0,1-1 0,0 0 0,-1 0 0,1 1 0,0-1 0,-1 1 0,1-1 0,0 0 0,0 1 0,-1-1 0,1 1 0,0-1 0,0 0 0,0 1 0,0-1 1,0 1-1,-1-1 0,1 1 0,0-1 0,0 1 0,0-1 0,0 1 0,-3 18 64,0 3 7,0 45 0,3-61-70,0-1 1,0 1-1,1-1 0,0 0 1,0 1-1,0-1 0,1 0 0,-1 0 1,1 0-1,1 0 0,-1 0 1,1 0-1,0 0 0,5 6 1,-7-10-9,1 2 5,1 0 0,0-1 1,-1 1-1,1-1 0,0 0 1,0 0-1,1 0 0,3 2 1,-5-3-2,0-1 0,0 0 0,-1 0 1,1 0-1,0 0 0,0 0 0,0 0 1,-1 0-1,1-1 0,0 1 0,0 0 1,-1-1-1,1 0 0,0 1 0,-1-1 1,1 0-1,0 0 0,-1 0 0,1 0 1,-1 0-1,2-2 0,7-6 34,1 0 0,-2-1 0,1-1 1,-1 0-1,-1 0 0,0 0 0,10-22 0,1-4 113,18-53 0,-30 66-106,-1-1 0,-2 0 1,0-1-1,-1 1 1,-1-1-1,-2 0 0,-1 1 1,-5-35-1,7 43 11,-1-9 11,0 26-60,0-1 1,0 0 0,0 0-1,0 0 1,-1 0 0,1 1-1,0-1 1,0 0 0,0 0 0,-1 0-1,1 1 1,0-1 0,-1 0-1,1 0 1,-1 1 0,1-1-1,-1 0 1,1 1 0,-2-2-1,2 2 63,-2 27 288,6 63-119,34 175 0,-8-139 1,-28-120-226,0 5 55,0 1 1,1-1-1,0 0 1,1 0-1,7 13 0,-11-24-66,0 1 0,0-1-1,0 0 1,0 0 0,0 0 0,0 0-1,1 0 1,-1 1 0,0-1-1,0 0 1,0 0 0,0 0-1,0 0 1,0 0 0,1 0 0,-1 0-1,0 1 1,0-1 0,0 0-1,0 0 1,0 0 0,1 0 0,-1 0-1,0 0 1,0 0 0,0 0-1,0 0 1,1 0 0,-1 0 0,0 0-1,0 0 1,0 0 0,0 0-1,1 0 1,-1 0 0,0 0 0,0 0-1,0 0 1,0 0 0,1-1-1,3-6-23,1-11-172,1-53-532,-5 48-2467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1:18.5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92 13056,'0'0'2264,"15"8"-1903,-7-5-317,4 4 9,0-1 0,0-1-1,1 0 1,-1-1 0,1-1-1,0 0 1,1 0 0,14 0 0,-4-3 86,1-2 1,-1 0-1,39-10 1,72-28 550,-68 20-301,73-26 269,-88 27-2875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1:21.0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0 902 8432,'0'0'5770,"14"-2"-5350,4 0-283,4-1 180,43-11 0,-29 3 82,-1-1 1,65-34-1,61-47 476,-113 64-623,-19 10-79,0-2 0,-1 0 0,-2-2 0,39-41 0,-33 27 163,-2-2 0,45-74 0,-63 92-206,-1-1 0,-1 0 0,-1-1 0,-1 0-1,-1 0 1,-1-1 0,-1 0 0,2-40-1,-6 56-53,-1 0 0,-1 0 1,1 0-1,-1 0 0,-4-11 0,4 16-34,0-1 1,0 1 0,-1-1 0,1 1 0,-1-1 0,0 1-1,0 0 1,0 0 0,-1 0 0,1 0 0,-1 1 0,1-1-1,-5-3 1,6 6-30,0 0 0,0 0 0,0 0 0,0 0 0,0 0 0,0 0 0,0 0 0,0 0 0,0 0 0,0 0 0,0 1 0,1-1-1,-1 0 1,0 1 0,0-1 0,0 1 0,0-1 0,0 1 0,1-1 0,-1 1 0,0-1 0,0 1 0,0 0 0,-25 22 119,17-15-85,-12 11 4,1 0 1,0 1 0,2 1-1,0 1 1,1 1 0,2 0 0,0 1-1,-20 46 1,15-21-5,2 1-1,3 1 1,2 1 0,2 0-1,-5 61 1,15-109-42,0 6 10,0-1-1,0 1 1,1 0-1,0 0 1,0-1 0,1 1-1,1-1 1,0 1-1,3 10 1,0-6 7,-3-10-13,-1 0 0,1 0 0,0 0 1,0 0-1,0 0 0,0 0 0,3 3 0,-3-6-4,0 1 0,0 0 0,0-1 0,1 0 0,-1 1 0,0-1 0,1 0 0,-1 0 0,0 0 0,1 0 0,-1-1-1,1 1 1,0-1 0,-1 0 0,4 1 0,2-1 12,0 0-1,0-1 0,0 1 1,0-2-1,0 1 0,0-1 1,0 0-1,0-1 0,0 0 1,-1 0-1,0 0 0,1-1 1,-1 0-1,0-1 0,7-5 0,10-11 76,0 0 0,32-39 0,-35 36-6,-12 15-47,-5 5-14,0 1-1,0-1 0,-1 0 1,1 0-1,-1-1 0,0 1 0,0-1 1,0 0-1,-1 1 0,0-1 0,0 0 1,0 0-1,0-1 0,-1 1 0,0 0 1,1-8-1,-2 13-21,0 0 1,0 0-1,0 0 0,0-1 1,0 1-1,0 0 0,0 0 1,0 0-1,0 0 0,0 0 1,0 0-1,0 0 0,0 0 1,0-1-1,0 1 0,0 0 1,0 0-1,0 0 0,0 0 1,0 0-1,0 0 0,0 0 1,0 0-1,0 0 0,0-1 1,0 1-1,-1 0 0,1 0 1,0 0-1,0 0 0,0 0 1,0 0-1,0 0 0,0 0 1,0 0-1,0 0 0,0 0 1,0 0-1,-1 0 0,1 0 1,0 0-1,0 0 0,0 0 1,0 0-1,0 0 0,0 0 1,0 0-1,0 0 0,-1 0 1,1 0-1,0 0 0,0 0 1,0 0-1,-7 5 109,-7 11-23,13-15-86,-1 3 5,-1-1 0,0 1 0,1 0 0,0 0 0,0 0 0,0 0 0,1 0 0,-1 0 0,1 0 0,0 1 0,-1 7 0,2-9-6,0 0 1,0 0 0,0 0-1,1 0 1,-1 0 0,1-1-1,0 1 1,0 0 0,0 0-1,0 0 1,0 0 0,0-1-1,1 1 1,0-1 0,-1 1 0,1-1-1,0 0 1,2 3 0,-1-2-7,0-1 1,0 1 0,0-1 0,0 0 0,0 1-1,1-1 1,-1-1 0,1 1 0,-1 0 0,1-1 0,0 0-1,5 1 1,-6-1 0,-1-1 0,1 0-1,-1 0 1,1 0 0,-1 0 0,1-1 0,-1 1-1,1-1 1,-1 1 0,1-1 0,-1 0-1,0 0 1,1 0 0,-1 0 0,0-1-1,0 1 1,0-1 0,0 1 0,0-1-1,2-1 1,-2 1 9,0 1 0,-1-1 0,1 0 0,0 0 0,-1 1 0,1-1 0,-1 0 0,0 0 0,0 0-1,0-1 1,0 1 0,0 0 0,0 0 0,0-1 0,-1 1 0,1 0 0,-1-1 0,1 1 0,-1 0 0,0-1 0,0 1 0,0-1-1,0 1 1,-1 0 0,1-1 0,-1 1 0,1 0 0,-1-1 0,0 1 0,0 0 0,0 0 0,0-1 0,-3-2 0,2 1 17,0 0 1,0 0 0,-1 0 0,1 1 0,-1-1 0,0 1 0,0 0-1,0 0 1,0 0 0,-1 0 0,1 0 0,-1 1 0,0-1-1,0 1 1,0 0 0,0 0 0,-5-1 0,-8-1 134,14 5-84,11 5-110,0-3 22,0 0-1,0 0 1,0-1 0,1 0-1,-1 0 1,1-1 0,-1 0 0,13 0-1,-7 0-8,-2-1 16,0 0-1,-1-1 1,1 0 0,0-1-1,20-6 1,55-23 92,-87 31-85,1-1 10,0 1 1,-1-1-1,1 1 0,0 0 1,0-1-1,-1 1 0,1 0 0,0-1 1,0 1-1,0 0 0,-1 0 0,1 0 1,0 0-1,0 0 0,0 0 0,-1 0 1,1 0-1,0 0 0,0 0 0,0 0 1,-1 0-1,1 1 0,1-1 0,-1 2 10,-1 0 0,0-1 1,1 1-1,-1-1 0,0 1 0,0-1 0,0 1 0,0 0 0,-1-1 0,1 1 0,-1 1 0,0 5-27,-1 15 60,1 0-1,1 0 1,2 0-1,0-1 0,6 28 1,-8-48-44,1 0 0,-1 0 1,0 0-1,1 0 0,0 0 0,-1 0 1,1 0-1,0-1 0,0 1 1,0 0-1,0-1 0,1 1 0,-1 0 1,0-1-1,1 1 0,-1-1 0,2 2 1,-1-3-1,-1 1 1,0 0-1,1-1 1,-1 0 0,1 1-1,-1-1 1,0 0-1,1 0 1,-1 1-1,1-1 1,-1 0 0,1-1-1,-1 1 1,1 0-1,-1 0 1,1 0-1,-1-1 1,2 0 0,3-2 17,0 0 1,-1 0 0,0 0-1,1-1 1,-1 0 0,0 0-1,-1 0 1,1 0 0,5-8-1,5-9 71,-2 0-1,0-1 1,-2 0-1,14-38 1,-18 43-19,1 5 265,-8 12-338,1 0 1,-1 0-1,0 0 1,0 0-1,0 0 0,1 0 1,-1-1-1,0 1 1,0 0-1,0 0 0,1 0 1,-1 0-1,0 0 1,0 0-1,0 0 1,1 0-1,-1 0 0,0 0 1,0 0-1,1 0 1,-1 0-1,0 1 1,0-1-1,0 0 0,1 0 1,-1 0-1,0 0 1,0 0-1,0 0 0,0 0 1,1 1-1,-1-1 1,2 2 9,-1 1-1,0-1 1,1 0 0,-1 1 0,0-1 0,0 1 0,1 4-1,1 2-20,0-1 0,1 0 0,0 0-1,11 15 1,1 4-7,-15-26 11,-1 0 0,1 1 1,-1-1-1,1 0 1,0 0-1,0 0 0,-1 0 1,1 0-1,0 0 0,0 0 1,0 0-1,0 0 0,0-1 1,0 1-1,0 0 0,1-1 1,-1 1-1,0 0 0,0-1 1,0 0-1,1 1 0,-1-1 1,0 0-1,0 1 0,1-1 1,-1 0-1,0 0 1,1 0-1,-1 0 0,0 0 1,1-1-1,-1 1 0,0 0 1,0 0-1,1-1 0,-1 1 1,0-1-1,0 1 0,0-1 1,0 0-1,1 1 0,-1-1 1,0 0-1,1-1 0,4-3-3,0 0-1,0-1 0,-1 0 0,0 0 0,8-11 0,-8 9 20,0-1-1,0 1 0,-1-1 1,0-1-1,0 1 1,-1 0-1,-1-1 0,1 0 1,1-15-1,-3 8 20,-1 0-1,-1 0 1,0 0 0,-6-31-1,6 48-28,1 0-1,0-1 1,0 1-1,-1-1 1,1 1-1,0-1 1,0 1-1,0-1 0,0 1 1,0-1-1,0 1 1,0-1-1,0 1 1,0-1-1,0 1 1,0-1-1,0 1 1,0-1-1,0 1 1,0-1-1,0 1 1,1-1-1,-1 1 1,0-1-1,0 1 1,1 0-1,-1-1 1,0 1-1,1-1 1,-1 1-1,0 0 1,1-1-1,-1 1 1,0 0-1,1-1 1,-1 1-1,1 0 1,24 5-45,73 26-66,-53-14 60,-9-5-429,-27-9-3175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1:22.4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68 5416,'0'0'12689,"9"8"-12189,1 0-327,-1 0 1,0 1 0,0 1-1,-1-1 1,0 1-1,0 1 1,-1 0 0,-1-1-1,7 16 1,27 71 1438,-39-95-1567,1 5 229,1 1-1,-1 0 1,0 0-1,1 12 1,-1-16 239,-2-4-497,1 1-1,-1-1 0,0 0 1,0 0-1,0 0 0,0 1 1,1-1-1,-1 0 0,0 0 0,0 1 1,0-1-1,0 0 0,0 0 1,0 1-1,0-1 0,0 0 1,1 1-1,-1-1 0,0 0 1,0 0-1,0 1 0,0-1 0,0 0 1,-1 1-1,1-1 0,0 0 1,0 0-1,0 1 0,0-1 4,0 0 0,0 0 0,0 0 0,0 0 0,0 0 0,0 0 0,0 0 0,0 0 0,0 0 0,0 0 0,0-1 0,0 1-1,0 0 1,0 0 0,0 0 0,0 0 0,0 0 0,-1 0 0,1 0 0,0 0 0,0 0 0,0 0 0,0 0 0,0 0 0,0 0 0,0 0 0,0 0 0,0 0-1,0 0 1,0 0 0,0 0 0,0 0 0,0 0 0,0 0 0,0 0 0,0 0 0,0 0 0,0 0 0,0 0 0,0 0 0,-1 0 0,1 0 0,0 0 0,0 0 0,0 0-1,0 0 1,0 0 0,0 1 0,0-1 0,0 0 0,0 0 0,0 0 0,0 0 0,0 0 0,0 0 0,0 0 0,-2-8 289,-1-13-313,3 19 77,-2-15 31,1 1 0,1-1 0,3-29 0,-1 24-12,-2 17-74,0-1 1,0 1 0,1 0 0,0-1-1,0 1 1,1 0 0,0-1 0,2-5 0,32-77 183,-33 83-196,1 1 1,-1-1-1,1 1 1,-1 0-1,1 0 1,0 1-1,1-1 1,-1 1-1,1 0 1,-1 0-1,1 0 1,0 1-1,0-1 0,0 1 1,0 0-1,1 1 1,-1-1-1,7 0 1,-9 2-12,0 0-1,1 0 1,-1 1 0,0-1-1,0 1 1,0-1 0,0 1 0,0 0-1,0 0 1,0 0 0,0 1-1,0-1 1,-1 1 0,1 0 0,0-1-1,-1 1 1,1 0 0,-1 0-1,4 5 1,2 1-1,-1 1 0,0 0 0,0 1 0,5 10 0,-4-5 20,-1 1 0,-1 1 0,-1-1 1,-1 1-1,4 21 0,-2-8 53,-6-16 35,0 6-42,4-18-155,6-12-139,-1-5-3239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40.3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853 528 11048,'0'0'10117,"-13"1"-9352,-2 2-499,9-1-153,0-1 1,0 0 0,-1 0 0,1-1 0,-1 0-1,1 0 1,0-1 0,-1 1 0,1-1 0,-8-3-1,-7-1 240,0 0-1,0 1 1,0 1-1,0 1 1,-1 1-1,1 1 1,0 1-1,-1 1 1,-26 5 0,20 0 93,2 1 0,-1 2 1,-35 17-1,54-23-305,0 1 1,0-1-1,1 2 1,-1-1-1,1 1 1,0 0-1,1 0 1,0 1-1,0 0 1,0 0-1,1 0 1,0 1-1,0 0 1,-5 12-1,9-17-113,0 0-1,0 1 0,0-1 0,0 0 1,1 1-1,0-1 0,0 0 1,0 1-1,0-1 0,0 0 0,1 1 1,-1-1-1,1 0 0,0 1 1,2 4-1,-1-2 43,1-1 0,0 0 0,1 1 0,-1-1 0,1-1 0,0 1 0,0 0 0,6 4 0,1 0 46,0-1 0,1 0 0,0 0 0,0-1 0,1 0 0,25 8 0,-37-14-116,18 6 0,1-1 0,0-1 0,0 0 0,37 2 0,-49-10 0,-8 3 0,0 0 0,0-1 0,0 1 0,0 0 0,0 0 0,0-1 0,0 1 0,0 0 0,-1 0 0,1 0 0,0-1 0,0 1 0,0 0 0,0 0 0,0 0 0,-1 0 0,1-1 0,0 1 0,0 0 0,0 0 0,-1 0 0,1 0 0,0 0 0,0 0 0,-1 0 0,1-1 0,0 1 0,0 0 0,-1 0 0,1 0 0,0 0 0,0 0 0,0 0 0,-1 0 0,1 0 0,0 0 0,0 1 0,-1-1 0,1 0 0,-17-1 0,0 1 0,0 1 0,1 1 0,-1 0 0,-27 8 0,15-2 0,1 2 0,-36 18 0,34-13 0,1 2 0,1 2 0,0 0 0,2 2 0,0 1 0,1 1 0,-42 51 0,62-67 0,0 0 0,0 0 0,1 0 0,0 0 0,0 1 0,1-1 0,0 1 0,-2 9 0,4-14 0,1 0 0,-1 0 0,1 0 0,0 0 0,0 1 0,0-1 0,0 0 0,1 0 0,-1 0 0,1 0 0,0 0 0,0 0 0,0-1 0,0 1 0,0 0 0,1 0 0,-1-1 0,1 1 0,0-1 0,0 1 0,0-1 0,0 0 0,0 0 0,0 0 0,4 3 0,3 1 0,1 0 0,0 0 0,0-1 0,0 0 0,1-1 0,0 0 0,0 0 0,0-1 0,0-1 0,1 0 0,-1-1 0,1 0 0,-1 0 0,1-1 0,-1-1 0,20-3 0,13-4 0,-2-3 0,83-30 0,-118 38 0,70-28 0,-2-3 0,-1-3 0,-2-4 0,104-77 0,1-2 0,-170 115 0,26-20 0,-32 25 0,0-1 0,0 0 0,0 0 0,0 0 0,0 0 0,0 0 0,0 0 0,0 0 0,0 0 0,0 0 0,-1-1 0,1 1 0,-1 0 0,1 0 0,-1-1 0,1 1 0,-1 0 0,1-1 0,-1 1 0,0 0 0,0-1 0,0-1 0,-20 16 0,-5 6 0,-2 1 0,2 0 0,0 1 0,1 2 0,2 0 0,-21 28 0,31-36 0,1 1 0,1 1 0,1 0 0,0 0 0,-10 32 0,18-48 0,1 0 0,-1 1 0,1-1 0,0 0 0,0 1 0,-1-1 0,1 0 0,0 1 0,0-1 0,0 1 0,0-1 0,1 0 0,-1 1 0,0-1 0,1 0 0,-1 1 0,1-1 0,0 2 0,0-2 0,0 0 0,-1-1 0,1 1 0,0 0 0,0-1 0,0 1 0,0 0 0,0-1 0,0 0 0,0 1 0,0-1 0,0 1 0,0-1 0,0 0 0,0 0 0,0 0 0,0 0 0,2 0 0,3 0 0,-1-1 0,1 1 0,-1-1 0,1-1 0,-1 1 0,0-1 0,1 0 0,6-4 0,17-12 0,0 0 0,-2-2 0,-1-1 0,0-1 0,-1-1 0,-2-1 0,0-1 0,-2-2 0,-1 0 0,21-36 0,-37 52 0,-16 24 0,-246 480 0,203-377 0,-103 153 0,153-262 0,4-5 0,-1 0 0,1-1 0,0 1 0,0 0 0,0 0 0,0 0 0,1 0 0,-1 0 0,0 3 0,9-14 0,24-36 0,44-46 0,-23 29 0,190-194 0,-139 153 0,122-118 0,-208 202 0,29-41 0,-31 39 0,-14 19 0,5-8 0,-6 10 0,-1 0 0,0 0 0,0-1 0,0 1 0,0 0 0,0 0 0,0 0 0,1 0 0,-1 0 0,0 0 0,0 0 0,0-1 0,0 1 0,0 0 0,0 0 0,0 0 0,0 0 0,0 0 0,1 0 0,-1-1 0,0 1 0,0 0 0,0 0 0,0 0 0,0 0 0,0-1 0,0 1 0,0 0 0,0 0 0,0 0 0,0 0 0,0 0 0,0-1 0,0 1 0,0 0 0,-1 0 0,1 0 0,0 0 0,0-1 0,0 1 0,0 0 0,0 0 0,0 0 0,0 0 0,0 0 0,0 0 0,-1 0 0,1-1 0,0 1 0,-4 4 0,1-1 0,0 1 0,0-1 0,0 1 0,0 0 0,-3 7 0,2-6 0,-6 13 0,0 0 0,1 0 0,1 1 0,-12 38 0,10-13 0,-8 55 0,18-98 0,0 0 0,0 0 0,0 0 0,-1 0 0,1 0 0,0 0 0,0 0 0,0 0 0,1 0 0,-1 0 0,0 0 0,0 0 0,0 0 0,1 0 0,-1 0 0,1 0 0,-1-1 0,0 1 0,1 0 0,0 0 0,-1 0 0,1 0 0,-1-1 0,1 1 0,0 0 0,0-1 0,-1 1 0,1 0 0,0-1 0,0 1 0,0-1 0,0 1 0,0-1 0,-1 1 0,1-1 0,0 0 0,0 0 0,0 1 0,0-1 0,0 0 0,0 0 0,2 0 0,1 0 0,0-1 0,0 1 0,0-1 0,-1 1 0,1-1 0,0 0 0,0-1 0,-1 1 0,1-1 0,4-2 0,4-4 0,0-1 0,-1 0 0,0 0 0,-1-1 0,0 0 0,0-1 0,7-12 0,52-89 0,-50 78 0,46-63 0,-13 33 0,-52 64 0,0-1 0,0 1 0,0 0 0,0 0 0,0 0 0,0 0 0,0-1 0,1 1 0,-1 0 0,0 0 0,0 0 0,0 0 0,0 0 0,0 0 0,0-1 0,0 1 0,0 0 0,0 0 0,0 0 0,1 0 0,-1 0 0,0 0 0,0 0 0,0-1 0,0 1 0,0 0 0,1 0 0,-1 0 0,0 0 0,0 0 0,0 0 0,0 0 0,0 0 0,1 0 0,-1 0 0,0 0 0,0 0 0,0 0 0,0 0 0,1 0 0,-1 0 0,0 0 0,0 0 0,0 0 0,0 0 0,0 0 0,1 0 0,-1 1 0,0-1 0,0 0 0,0 0 0,0 0 0,0 0 0,0 0 0,1 0 0,-1 0 0,0 0 0,0 1 0,0-1 0,0 0 0,0 0 0,0 0 0,0 0 0,0 0 0,0 1 0,1 11 0,-2 3 0,1 1 0,0-1 0,1 0 0,1 0 0,0 0 0,8 28 0,-7-35 0,0 0 0,1-1 0,-1 1 0,2-1 0,-1 1 0,1-2 0,0 1 0,0 0 0,1-1 0,0 0 0,0 0 0,0-1 0,1 1 0,8 4 0,-8-7 0,0 1 0,-1-2 0,1 1 0,0-1 0,0 0 0,1 0 0,-1-1 0,0 0 0,1 0 0,-1-1 0,0 0 0,1 0 0,-1 0 0,0-1 0,1-1 0,-1 1 0,0-1 0,11-4 0,2-2 0,0-1 0,-1 0 0,0-1 0,0-2 0,18-14 0,21-22 0,-3-2 0,74-85 0,-121 127 0,-6 6 0,0 0 0,0 0 0,0-1 0,0 1 0,0 0 0,-1-1 0,1 1 0,-1-1 0,2-3 0,-3 6 0,0-1 0,0 1 0,0 0 0,-1 0 0,1-1 0,0 1 0,0 0 0,0-1 0,-1 1 0,1 0 0,0 0 0,-1-1 0,1 1 0,0 0 0,0 0 0,-1 0 0,1 0 0,0-1 0,-1 1 0,1 0 0,0 0 0,-1 0 0,1 0 0,-1 0 0,1 0 0,0 0 0,-1 0 0,1 0 0,0 0 0,-1 0 0,1 0 0,0 0 0,-1 0 0,1 0 0,0 0 0,-1 1 0,1-1 0,-1 0 0,-18 4 0,-1 5 0,0 0 0,1 0 0,0 2 0,1 0 0,0 2 0,-29 26 0,20-14 0,1 2 0,1 1 0,-26 38 0,41-53 0,1 0 0,1 1 0,0 0 0,1 0 0,-6 18 0,12-29 0,0-1 0,1 1 0,-1-1 0,0 1 0,1-1 0,-1 1 0,1-1 0,0 1 0,0 0 0,0-1 0,0 1 0,1-1 0,-1 1 0,1 0 0,-1-1 0,1 1 0,0-1 0,0 1 0,0-1 0,0 0 0,0 1 0,1-1 0,-1 0 0,1 0 0,0 0 0,-1 0 0,1 0 0,0 0 0,0-1 0,0 1 0,0-1 0,0 1 0,1-1 0,-1 0 0,0 1 0,1-1 0,-1 0 0,1-1 0,-1 1 0,5 0 0,-3 0 0,0 0 0,0-1 0,0 0 0,0 0 0,0 0 0,0 0 0,-1-1 0,1 1 0,0-1 0,0 0 0,0-1 0,0 1 0,-1 0 0,1-1 0,5-3 0,5-3 0,-1-1 0,18-15 0,-28 22 0,7-7 0,0-1 0,0 0 0,-1 0 0,-1-1 0,0 1 0,0-2 0,-1 1 0,0-1 0,8-20 0,-9 15 0,-1-1 0,0 1 0,-1-1 0,0 0 0,-2 0 0,1-32 0,-3 50 0,0-1 0,0 1 0,0-1 0,0 1 0,1 0 0,-1-1 0,0 1 0,0-1 0,0 1 0,0 0 0,0-1 0,0 1 0,0 0 0,-1-1 0,1 1 0,0-1 0,0 1 0,0 0 0,0-1 0,0 1 0,-1 0 0,1-1 0,0 1 0,0 0 0,0-1 0,-1 1 0,1 0 0,0 0 0,-1-1 0,1 1 0,0 0 0,0 0 0,-1-1 0,1 1 0,-1 0 0,1 0 0,-9 28 0,4-8 0,0 0 0,2-1 0,0 1 0,2 1 0,0 27 0,2-41 0,-1 0 0,1 0 0,0 0 0,1 0 0,-1-1 0,2 1 0,-1 0 0,0-1 0,1 0 0,1 1 0,-1-1 0,1 0 0,0-1 0,0 1 0,0-1 0,1 0 0,0 0 0,0 0 0,10 7 0,-10-10 0,0 0 0,0 0 0,-1 0 0,1 0 0,1-1 0,-1 0 0,0 0 0,0-1 0,0 1 0,0-1 0,1 0 0,-1-1 0,0 1 0,0-1 0,0 0 0,9-3 0,1 0 0,-1-1 0,0-1 0,0 0 0,20-13 0,-14 6 0,0-2 0,-1-1 0,0 0 0,-2-1 0,0-1 0,20-27 0,-7 3 0,-2-1 0,23-49 0,-26 38 0,-2-1 0,-3-1 0,-2-1 0,-3 0 0,-2-1 0,-3-1 0,-2 0 0,-1-87 0,-9 64 0,1 73 0,0 0 0,-1 0 0,0 0 0,-1 0 0,0 1 0,-6-14 0,8 21 0,1 0 0,0 0 0,-1 0 0,1 0 0,-1 0 0,1 0 0,-1 0 0,0 0 0,1 0 0,-1 1 0,0-1 0,0 0 0,0 1 0,1-1 0,-1 0 0,0 1 0,0-1 0,0 1 0,0-1 0,0 1 0,0 0 0,0-1 0,0 1 0,0 0 0,0 0 0,0 0 0,0-1 0,-1 1 0,1 0 0,0 1 0,0-1 0,0 0 0,0 0 0,0 0 0,0 1 0,0-1 0,0 0 0,0 1 0,0-1 0,0 1 0,0-1 0,-1 2 0,-4 2 0,0 1 0,1 0 0,-1 0 0,1 1 0,-5 6 0,-5 9 0,1 1 0,1 0 0,1 0 0,1 1 0,1 0 0,1 1 0,-12 49 0,8-11 0,3 0 0,-2 67 0,10-80 0,2 0 0,1 0 0,18 95 0,-14-118 0,1 0 0,2 0 0,1-1 0,1 0 0,1 0 0,1-1 0,1 0 0,27 36 0,-38-57 0,0-1 0,0 1 0,0-1 0,1 1 0,-1-1 0,1 0 0,0 0 0,-1 0 0,1-1 0,0 1 0,0-1 0,0 1 0,1-1 0,-1 0 0,0 0 0,0 0 0,5 0 0,-3-1 0,-1 0 0,1 0 0,0-1 0,0 0 0,-1 0 0,1 0 0,0 0 0,-1-1 0,1 1 0,7-5 0,3-3 0,-1-1 0,0 0 0,-1-1 0,0 0 0,18-22 0,-10 8 0,-2-2 0,-1 1 0,0-2 0,18-42 0,-33 58 0,-8 24 0,-13 61 0,11-47 0,-8 47 0,15-66 0,-1 1 0,1-1 0,0 0 0,0 0 0,1 1 0,0-1 0,0 0 0,1 0 0,0 0 0,0 0 0,4 8 0,-5-12 0,1 0 0,0-1 0,0 1 0,0-1 0,1 0 0,-1 0 0,0 1 0,1-1 0,-1-1 0,1 1 0,0 0 0,0-1 0,0 1 0,0-1 0,0 0 0,0 0 0,0 0 0,0 0 0,0-1 0,0 1 0,0-1 0,1 0 0,-1 0 0,0 0 0,0 0 0,7-2 0,5 0 0,1-1 0,0-1 0,27-11 0,-23 7 0,-1-1 0,-1-2 0,1 1 0,31-27 0,59-61 0,-90 80 0,0-2 0,-2 0 0,0-2 0,21-34 0,-36 54 0,-1 1 0,-1 0 0,1 0 0,-1 1 0,1-1 0,-1 0 0,1 0 0,-1 0 0,0 0 0,1 0 0,-1 0 0,0 0 0,0 0 0,0 0 0,0 1 0,1-1 0,-1 0 0,-1-2 0,1 3 0,0 0 0,0 0 0,0 0 0,-1 0 0,1-1 0,0 1 0,0 0 0,-1 0 0,1 0 0,0 0 0,-1 0 0,1 0 0,0 0 0,0 0 0,-1 0 0,1 0 0,0 0 0,0 0 0,-1 0 0,1 0 0,0 0 0,-1 0 0,1 0 0,0 0 0,0 0 0,-1 0 0,1 1 0,0-1 0,0 0 0,0 0 0,-1 0 0,1 0 0,0 1 0,0-1 0,0 0 0,-1 0 0,1 0 0,0 1 0,0-1 0,0 0 0,0 0 0,-1 1 0,1-1 0,-26 24 0,1 1 0,-25 32 0,44-49 0,1 0 0,1 0 0,-1 1 0,1 0 0,1-1 0,-1 2 0,2-1 0,-4 18 0,5-21 0,0-1 0,0 1 0,1 0 0,0-1 0,0 1 0,0 0 0,1 0 0,0-1 0,0 1 0,0-1 0,1 1 0,0-1 0,0 1 0,0-1 0,5 8 0,-4-10 0,-1 0 0,1 0 0,0 0 0,0 0 0,0-1 0,0 1 0,0-1 0,0 0 0,1 0 0,-1 0 0,1 0 0,0 0 0,-1-1 0,1 0 0,0 0 0,0 0 0,0 0 0,0 0 0,0-1 0,-1 0 0,1 0 0,0 0 0,0 0 0,0-1 0,0 1 0,0-1 0,0 0 0,0 0 0,0-1 0,-1 1 0,7-4 0,-4 2 0,-1 0 0,0 0 0,1 0 0,-1-1 0,0 0 0,-1 0 0,1 0 0,-1-1 0,0 1 0,0-1 0,0 0 0,0 0 0,-1-1 0,0 1 0,0-1 0,-1 1 0,1-1 0,-1 0 0,2-10 0,-3 7 0,-1-1 0,0 1 0,0-1 0,-1 1 0,0-1 0,0 1 0,-1-1 0,0 1 0,-1 0 0,0 0 0,-1 0 0,0 1 0,0-1 0,-8-10 0,9 14 0,0 1 0,0 0 0,0 0 0,-1 0 0,1 1 0,-1-1 0,0 1 0,0 0 0,-1 0 0,1 0 0,-1 0 0,1 1 0,-1 0 0,0 0 0,0 0 0,0 0 0,0 1 0,0 0 0,0 0 0,0 0 0,0 1 0,0 0 0,-1 0 0,1 0 0,0 1 0,0-1 0,-6 3 0,-3 1 0,14-4 0,0 0 0,0 0 0,0 0 0,0 0 0,0 0 0,0 1 0,0-1 0,0 0 0,0 0 0,0 0 0,0 0 0,-1 0 0,1 0 0,0 0 0,0 0 0,0 0 0,0 0 0,0 0 0,0 0 0,0 0 0,0 0 0,0 0 0,0 0 0,0 1 0,0-1 0,0 0 0,0 0 0,0 0 0,0 0 0,0 0 0,0 0 0,0 0 0,0 0 0,0 0 0,0 0 0,0 0 0,0 0 0,0 1 0,0-1 0,0 0 0,0 0 0,0 0 0,0 0 0,0 0 0,0 0 0,0 0 0,0 0 0,0 0 0,0 0 0,0 0 0,1 0 0,-1 0 0,0 0 0,0 0 0,0 0 0,0 1 0,0-1 0,0 0 0,0 0 0,0 0 0,0 0 0,0 0 0,0 0 0,25 0 0,0-3 0,131-24 0,-107 13 0,-20 4 0,32-5 0,-53 14 0,0-1 0,-1 2 0,1-1 0,0 1 0,0 0 0,-1 1 0,1 0 0,0 0 0,9 3 0,-15-4 0,0 1 0,0 0 0,0 0 0,0 0 0,0 0 0,0 0 0,0 0 0,-1 1 0,1-1 0,-1 1 0,1-1 0,-1 1 0,1-1 0,-1 1 0,0 0 0,0 0 0,0 0 0,1 2 0,0 0 0,-1 0 0,0 0 0,0 0 0,-1 0 0,1 0 0,-1 1 0,0-1 0,0 7 0,-2 2 0,-1 0 0,1 0 0,-2 0 0,-9 22 0,1-6 0,-2 1 0,-19 30 0,34-59 0,7-3 0,9-6 0,13-14 0,0-1 0,-1-1 0,34-38 0,28-26 0,-75 75 0,-1 0 0,1 1 0,1 0 0,0 1 0,1 1 0,0 1 0,29-11 0,-45 20 0,0 0 0,-1 0 0,1 0 0,0 0 0,-1 1 0,1-1 0,0 0 0,-1 1 0,1-1 0,0 1 0,-1-1 0,1 1 0,-1 0 0,1-1 0,-1 1 0,0 0 0,1 0 0,-1 0 0,2 2 0,23 25 0,0 11 0,29 55 0,-28-47 0,11 1 0,-37-46 79,2 6 802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1:29.3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0 612 6016,'0'0'5417,"11"2"-5154,-4 0-207,-4 0-32,0-1 1,1 0-1,-1-1 0,0 1 0,1 0 1,-1-1-1,0 0 0,1 0 0,-1 0 1,1 0-1,-1 0 0,0-1 0,1 1 1,-1-1-1,0 0 0,0 0 0,1 0 0,-1-1 1,4-2-1,29-19 419,-1-2 0,-2-2 0,35-33 0,-47 38-214,-1 0 0,-1-2 0,-2 0 0,0 0 0,18-37 1,-25 43-82,-1-1 1,-1 0 0,-1-1 0,-1 0-1,0 0 1,3-26 0,-7 26-3,-1 12-41,0 0 1,0 0 0,0-1 0,-1 1 0,-1 0 0,-2-15-1,2 16 14,-8-22 672,9 28-770,0 1 0,-1-1 0,1 1-1,0-1 1,-1 1 0,1-1 0,0 1 0,-1 0 0,1-1 0,-1 1 0,1-1 0,-1 1 0,1 0-1,-1 0 1,1-1 0,-1 1 0,0 0 0,1 0 0,-1-1 0,1 1 0,-1 0 0,1 0 0,-1 0-1,0 0 1,1 0 0,-1 0 0,1 0 0,-1 0 0,0 0 0,1 0 0,-1 0 0,1 1-1,-1-1 1,0 0 0,1 0 0,-1 1 0,1-1 0,-1 0 0,1 1 0,-1-1 0,1 0 0,-1 1-1,1-1 1,-1 1 0,1 0 0,-10 6 33,2 1 0,-1 1 1,1 0-1,1 0 0,-1 0 0,2 1 0,-1 0 1,1 1-1,1-1 0,0 1 0,0 0 0,-5 20 1,1 8 41,2 0 1,-4 59-1,5-35-31,5-36-25,0 0 0,2 0 0,1-1 0,1 1 0,2 0 0,0-1 0,2 0 0,15 40 0,-19-60-11,-1-1 1,2 0-1,-1 0 0,0 0 1,1 0-1,8 7 1,0 1 65,-11-12-82,1 1 0,0-1 0,0 0 0,0 0 0,0 0 0,0 0 0,0 0 0,0 0 0,0 0 0,0-1 0,0 1 0,0-1 0,1 1 0,-1-1 0,0 0 0,4 0 0,37-5 119,-30 2-99,-1 0-1,0-1 0,1 0 0,-2-1 0,1-1 0,0 0 1,-1 0-1,0-1 0,19-16 0,-6 0 157,-1 0 0,35-46 1,-39 36 206,-18 31-354,-1 0-1,1 0 1,0 0 0,-1 0 0,1 0-1,-1-1 1,1 1 0,-1 0 0,0 0 0,0 0-1,0 0 1,0-1 0,-1 1 0,0-4-1,1 6-33,0 0-1,-1-1 1,1 1 0,0 0-1,0-1 1,-1 1 0,1 0-1,0 0 1,-1 0-1,1-1 1,-1 1 0,1 0-1,0 0 1,-1 0-1,1 0 1,0 0 0,-1-1-1,1 1 1,-1 0-1,1 0 1,0 0 0,-1 0-1,1 0 1,-1 0-1,1 1 1,0-1 0,-1 0-1,1 0 1,-1 0-1,1 0 1,0 0 0,-1 0-1,1 1 1,0-1 0,-1 0-1,1 0 1,0 1-1,-1-1 1,-13 11 62,4 0-35,0-2 7,0 1 1,1 0 0,-12 18-1,18-23-40,1-1 0,-1 1 0,1 0 0,1 0 0,-1 0 0,1 0 0,-1 0 0,2 0-1,-1 0 1,0 0 0,1 1 0,0-1 0,1 6 0,-1-6-9,1 1 0,1 0 0,-1-1-1,1 1 1,0-1 0,0 1 0,0-1 0,1 0 0,-1 0 0,1 0-1,1 0 1,-1-1 0,1 1 0,0-1 0,0 0 0,0 0 0,0 0-1,8 4 1,-9-5 12,1-1-1,0 0 1,-1-1-1,1 1 1,0 0-1,0-1 1,0 0-1,1 0 1,-1 0-1,0-1 1,0 0-1,0 1 1,0-1-1,1-1 0,-1 1 1,0 0-1,0-1 1,0 0-1,0 0 1,0 0-1,0-1 1,0 1-1,0-1 1,0 0-1,-1 0 1,6-4-1,-3 1 18,0-1 0,0 0-1,-1 0 1,1 0-1,-1-1 1,-1 0 0,1 0-1,-1 0 1,0 0 0,-1-1-1,0 1 1,4-16 0,-5 18 6,0-1 1,-1 0-1,0 0 1,0 0-1,-1 0 1,1 0-1,-1 0 1,0 0-1,-1 0 0,0 1 1,0-1-1,0 0 1,0 0-1,-1 0 1,0 1-1,0-1 1,-1 1-1,-4-8 1,4 10-10,0 0 0,0 0-1,0 0 1,-1 1 0,1-1 0,-1 1 0,0 0 0,0 0-1,0 0 1,0 0 0,0 1 0,0 0 0,0 0 0,-1 0-1,1 0 1,0 1 0,-1-1 0,1 1 0,0 0 0,-1 0 0,1 1-1,0-1 1,-1 1 0,1 0 0,0 0 0,0 1 0,0-1-1,0 1 1,0 0 0,-5 3 0,9-5-20,-1 0 1,1 0 0,-1 1-1,1-1 1,-1 0-1,1 0 1,-1 1 0,1-1-1,-1 0 1,1 1-1,-1-1 1,1 0 0,0 1-1,-1-1 1,1 1-1,0-1 1,-1 1-1,1-1 1,0 1 0,-1-1-1,1 1 1,0-1-1,0 1 1,0-1 0,0 1-1,-1-1 1,1 1-1,0-1 1,0 1-1,0-1 1,0 1 0,0 0-1,0-1 1,0 1-1,1-1 1,-1 1 0,0-1-1,0 1 1,0-1-1,0 1 1,1-1 0,-1 1-1,0-1 1,1 1-1,-1-1 1,0 1-1,1-1 1,-1 0 0,0 1-1,1-1 1,-1 0-1,1 1 1,-1-1 0,1 0-1,-1 1 1,1-1-1,-1 0 1,1 0-1,-1 0 1,1 1 0,0-1-1,36 13-42,-21-9 33,1-1 1,-1-1 0,1 0 0,0-1 0,24-2-1,-7-2-3,55-14 0,-62 11 8,-15 4 9,0-1-1,0 0 1,19-8 0,4-2 30,-27 11-17,0 0 0,0-1 0,-1 0-1,14-8 1,-94 97 283,67-77-293,-1 0-1,2 0 0,-1 1 1,1-1-1,0 1 0,1 0 1,0 1-1,1-1 0,0 1 1,1-1-1,0 1 1,0 0-1,1 0 0,1 0 1,0 0-1,0-1 0,1 1 1,1 0-1,0 0 0,0 0 1,5 13-1,-7-23-6,0-1 1,0 1-1,1-1 0,-1 1 0,0-1 1,0 1-1,0-1 0,0 1 0,1-1 0,-1 0 1,0 1-1,1-1 0,-1 1 0,0-1 1,1 0-1,-1 1 0,0-1 0,1 0 1,-1 1-1,1-1 0,-1 0 0,0 1 0,1-1 1,-1 0-1,1 0 0,-1 0 0,1 1 1,-1-1-1,1 0 0,-1 0 0,1 0 0,-1 0 1,1 0-1,0 0 0,1-1 7,-1 1-1,0-1 1,0 0 0,1 0-1,-1 0 1,0 0 0,0 1 0,0-2-1,0 1 1,0 0 0,2-2-1,19-34 154,-17 22-94,0 0-1,4-24 1,-6 24 75,10-30 0,-5 30 196,-7 25-126,0 12-183,1 27 8,-1 0-1,-10 79 1,2-43-29,6-62-6,-10 98-45,8-104 33,0 0-1,-2-1 1,0 1-1,-1-1 1,-8 16 0,9-19-1,3-8 13,0-1 1,0 0-1,0 1 1,-1-1-1,-3 5 1,5-8 0,0 0 1,0-1 0,0 1-1,0 0 1,0 0 0,0-1 0,0 1-1,0-1 1,0 1 0,0-1 0,0 1-1,0-1 1,0 0 0,0 1-1,0-1 1,0 0 0,-1 0 0,1 0-1,0 0 1,0 0 0,0 0 0,0 0-1,-1 0 1,1-1 0,0 1-1,-2-1 1,-2-1 20,0-1 0,0 1 0,0-1 0,0 0 0,0-1 0,1 1 1,-1-1-1,1 0 0,0 0 0,0 0 0,1 0 0,-1-1 0,1 0 0,0 0 0,0 0 0,0 0 0,1 0 0,-3-10 0,2 9 7,1-1-1,0 0 1,1 0-1,0 0 1,0-1-1,1 1 1,-1 0 0,1 0-1,1 0 1,0 0-1,0 0 1,0-1-1,1 1 1,4-12-1,-4 14-9,2-5 14,1 0 1,-1 0-1,1 1 1,1-1-1,0 1 1,0 1-1,1-1 0,15-14 1,-9 12-15,-4 2-9,1 1 0,-1 0 1,2 0-1,-1 2 0,1-1 1,0 1-1,12-5 0,-12 8-8,-1 0 0,1 0 0,0 1 0,12-1 0,-18 2-2,-1 1-1,1 0 1,0 0 0,0 0-1,-1 1 1,1 0 0,0 0-1,-1 0 1,1 0 0,-1 1-1,9 3 1,-12-4-12,0 0-1,0-1 1,0 1-1,0-1 1,0 1-1,0-1 1,0 1-1,0-1 1,0 0-1,0 1 1,0-1-1,1 0 1,-1 0-1,0 0 1,0 0-1,0 0 1,0 0-1,1 0 1,-1 0-1,0 0 1,0-1-1,2 0 1,-1-1-50,1 1 1,0-2-1,-1 1 0,0 0 1,1 0-1,-1-1 1,2-2-1,2-3-37,13-15-3623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1:30.4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92 5320,'0'0'10752,"0"13"-10314,0 3-353,6 178 1965,-5-185-1901,0 0 1,0 0 0,-1 0-1,-1-1 1,1 1 0,-2 0-1,1 0 1,-4 9-1,5-17-49,0 0 0,0 0-1,0 1 1,0-1-1,1 0 1,-1 0 0,0 0-1,0 0 1,1 0 0,-1 0-1,1 0 1,-1 0-1,1 1 1,19-86 496,16-61 56,-27 116-375,2 0 1,26-52-1,3 29 239,-39 53-502,1 0 0,-1-1 0,0 1 0,0 0 0,0 0 0,0 0 0,0 0 0,0 0 0,-1 0 0,1 0 0,0 0 0,0 0 1,-1 1-1,1 1 0,7 27 40,-1 1 1,-2 1-1,1 51 1,-4-64-16,-4 55 161,0-20 71,2-44-467,1 11 725,8-8-3904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1:33.1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1 4512,'0'0'14161,"-6"10"-14091,-18 29 2,24-39-65,0 0-1,0 0 0,0 1 0,0-1 0,0 0 0,0 0 1,0 1-1,0-1 0,0 0 0,-1 1 0,1-1 0,0 0 1,0 1-1,0-1 0,1 0 0,-1 0 0,0 1 0,0-1 1,0 0-1,0 1 0,0-1 0,0 0 0,0 0 0,0 1 1,1-1-1,-1 0 0,0 0 0,0 1 0,0-1 0,0 0 1,1 0-1,-1 0 0,0 1 0,0-1 0,1 0 0,-1 0 0,0 0 1,0 0-1,1 0 0,-1 0 0,0 1 0,1-1 0,-1 0 1,0 0-1,0 0 0,1 0 0,-1 0 0,0 0 0,1 0 1,-1 0-1,0 0 0,0 0 0,1 0 0,19 0 119,-18-1-85,158-10 478,-2 0-287,-132 13-189,-21-1-22,0-1-1,0 1 0,0-1 0,0 0 0,0-1 1,0 1-1,6-2 0,-9 1-2,1 1 0,-1 0-1,0 0 1,1 0 0,-1 0 0,1 0-1,-1 0 1,1 1 0,-1-1 0,4 2-1,11 1 211,-5-9 58,-11 6-270,-1-1-1,0 1 1,1 0-1,-1-1 1,1 1-1,-1 0 1,0 0-1,1-1 1,-1 1-1,1 0 1,-1 0 0,1 0-1,-1 0 1,0-1-1,1 1 1,-1 0-1,1 0 1,-1 0-1,1 0 1,-1 0-1,1 0 1,-1 0-1,1 0 1,-1 0-1,1 0 1,-1 1 0,1-1-1,-1 0 1,1 0-1,0 0 1,-1 1-5,0-1 0,0 0 1,1 0-1,-1 0 0,0 0 1,1 0-1,-1 0 0,0-1 1,0 1-1,1 0 0,-1 0 1,0 0-1,1 0 0,-1 0 1,0 0-1,0 0 1,1-1-1,-1 1 0,0 0 1,0 0-1,0 0 0,1 0 1,-1-1-1,0 1 0,0 0 1,0 0-1,1-1 0,-1 1 1,0 0-1,0 0 0,0-1 1,0 1-1,0 0 0,0-1 1,0 1-1,0 0 0,0 0 1,0-1-1,0 1 0,0 0 1,0-1-1,0 1 0,0 0 1,0 0-1,0-1 0,0 1 1,0-1-1,1-14-2773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1:33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6424,'0'0'9446,"10"9"-9171,1-1-182,-1 0 0,14 8-1,-21-14-66,0-1-1,-1-1 1,1 1-1,0 0 0,0-1 1,0 1-1,0-1 0,0 0 1,0 0-1,0 0 1,0 0-1,0-1 0,0 1 1,-1-1-1,1 1 0,5-3 1,5-1 72,29-1 323,77-2 1,-26 3-49,39-6 392,-125 9-657,1 0-1,-1 0 1,0-1 0,10-3-1,0-2-2461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1:34.9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0 4912,'0'0'8232,"-7"10"-7814,-2 2-273,4-6-11,0 0 0,0 1 1,1 0-1,-5 10 782,30-17 2903,1 0-3812,8-2 341,60-10 0,-56 6 62,38-2 0,-43 5-65,-21 2-153,-1 0 1,1 0-1,-1 1 0,1-1 0,-1 2 0,13 1 1,-18-1-89,0 0-1,1-1 1,-1 1 0,0-1 0,0 1 0,0-1 0,0 0 0,0 0-1,5 0 1,2-6-3170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1:35.6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7528,'0'0'5682,"4"14"-5259,1 1-306,1 2 62,-1 0 0,0 0-1,3 34 1,10 204 2493,-19-224-2152,0-26-391,1-1-1,0 1 1,0-1 0,0 0 0,0 1 0,1-1 0,1 7-1,0 0 326,3 0 743,-4-12-1178,0 1 0,0 0 0,-1-1 0,1 1 0,0-1 0,0 1 0,0-1-1,-1 0 1,1 1 0,0-1 0,-1 0 0,1 0 0,0 1 0,-1-1 0,1 0-1,0-1 1,15-16-2793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1:36.2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7024,'0'0'6850,"14"3"-6470,25 5 47,0-2 0,75 1-1,-104-7-363,28-2 335,64 5 0,-58 1 79,0-2 0,0-2 1,82-10-1,-92 8 1048,-33 2-1183,-4 0-2788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1:37.0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7528,'0'0'7297,"2"10"-6837,27 192 1638,-12-15 93,-18-163-1698,1 10 565,2-27-281,-2-15-428,-3-26-317,-5-34-324,5 43-2413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1:37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1 217 8744,'0'0'7078,"11"0"-6611,-10 0-456,10 0 162,-1 0 1,1 0-1,-1-2 0,1 1 0,-1-1 1,1-1-1,17-7 0,2-6 577,-26 13-595,0 0 0,1 0 0,-1 1 0,1 0 1,-1 0-1,1 0 0,0 0 0,0 0 0,0 1 1,0 0-1,0 0 0,0 1 0,0-1 0,1 1 1,-1 0-1,6 1 0,51 17 790,-47-13-763,0 0-1,0-1 1,0-1 0,20 2-1,-9-4 35,-18 1-115,0-2 1,1 1-1,-1-1 0,1 0 1,-1-1-1,0 0 1,1-1-1,-1 1 0,0-1 1,0-1-1,8-3 0,0-1 125,-7 3 11,1 0 1,-1-1-1,15-11 0,-20 14-175,-1-1-1,0 0 1,0-1-1,0 1 1,-1 0 0,1-1-1,-1 1 1,0-1 0,0 0-1,0 0 1,0 0 0,1-7-1,1-6-64,-1 0 0,1-21-1,-2 12-3322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1:40.9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 3208,'0'0'19718,"4"10"-19491,0 0-176,-1-3-8,0 1 0,-1-1 0,0 1 0,0 0 0,0 0 0,-1-1 1,0 16-1,-22 237 853,3-91-396,15-42-38,3-126-439,0 0 0,-1 1 0,1-1-1,0 1 1,0-1 0,1 1 0,-1-1-1,0 0 1,0 1 0,1-1 0,-1 1-1,1-1 1,-1 0 0,1 0 0,-1 1-1,1-1 1,0 0 0,0 0 0,0 0-1,0 1 1,0-1 0,0 0 0,0 0 0,0-1-1,0 1 1,2 1 0,0-1 27,1 0 0,0 0 0,-1-1 0,1 0 0,0 1-1,-1-1 1,1-1 0,5 0 0,6 0-8,15 0 80,-9 1 35,0-1 1,0-1-1,32-8 0,-33 7 5,-17 3-144,0 0-1,-1 0 1,1-1-1,-1 1 0,1-1 1,0 0-1,-1 1 1,1-1-1,-1 0 0,4-3 1,5-1 72,-10 5-110,0 0 1,0 0-1,0-1 0,-1 1 0,1 0 0,0-1 0,0 1 1,-1-1-1,1 1 0,0 0 0,0-1 0,-1 0 0,1 1 1,-1-1-1,1 1 0,-1-1 0,2-1 0,2-4-347,0 1-3666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1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11048,'0'0'4281,"11"-1"-3348,65-9 427,-65 8-1122,0-1 0,0 0 0,0 0 0,-1-1 1,0-1-1,11-6 0,-11 5-12,-1 0 1,-1-1-1,1 0 1,-1 0-1,0-1 0,0 0 1,-1-1-1,0 1 1,-1-1-1,0-1 1,0 1-1,7-19 1,-20 57 908,-4 35 0,-1 8-912,-23 108 426,8-9-139,17-98-340,-32 242 457,33-206-405,4-35 72,5-61-102,4-18 13,6-21 7,-1-5-64,-1-1 1,7-61-1,-5-70 207,-7 95-184,49-537 1655,-46 569-1670,1-1 0,20-58 0,-21 79-75,0 0 0,2 0 0,0 0 0,0 1 0,2 1 0,0-1 0,23-25 0,-30 37-54,1-1 0,0 1 0,0 0 0,0 0-1,0 1 1,0-1 0,0 1 0,1 0-1,-1 0 1,1 0 0,0 0 0,-1 1 0,1 0-1,0 0 1,9 0 0,-7 1-5,0 0 1,0 1-1,0 0 0,-1 1 1,1-1-1,0 1 0,-1 0 1,1 1-1,-1 0 0,8 4 1,0 2 12,0 1 0,-1 0 0,-1 1 0,1 0 0,-2 1 0,0 0 0,0 1 0,13 21 0,-15-19-32,-1 0 0,-1 0 0,0 1 0,-1 0 0,-1 0 0,0 1-1,-1-1 1,-1 1 0,-1 0 0,0 0 0,-1 0 0,-1 0 0,-3 26 0,2-33-2,-1 0-1,0 0 0,-1 0 1,1-1-1,-2 1 0,1-1 1,-2 0-1,1 0 0,-1 0 1,0 0-1,-1-1 0,0 0 0,0 0 1,-1-1-1,0 1 0,0-1 1,-1-1-1,0 0 0,0 0 1,0 0-1,-1-1 0,0 0 1,-17 6-1,-6-1 0,0-2 0,-1-1 0,0-1 0,0-2 0,-66 0 0,119-8 723,-11 2-5461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40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24519,'0'0'3432,"70"6"-2712,-46-4-176,-9 2 16,-9-2-616,-8-2 0,-9 4-256,-15-2 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1:41.6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7136,'0'0'10614,"12"7"-10243,39 22-10,-47-27-286,1 1-1,0-1 1,0-1 0,1 1 0,-1-1-1,0 0 1,0 0 0,1 0-1,-1-1 1,0 0 0,1 0-1,5-1 1,17 1 343,27 3 831,103-6 0,-121 2-739,-31 1-424,0 0 0,0 0 0,0 0 0,0-1 0,0 1 0,0-1 1,0-1-1,0 1 0,-1-1 0,1 0 0,0-1 0,-1 1 0,1-1 0,-1 0 0,7-6 1,1-2-3071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1:50.1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126 1 4816,'0'0'6024,"-1"15"-5866,-24 198 324,6-67-191,-16 93 179,18-148 27,-9 176 1,25-241-374,0-21-62,1 0 1,-1 1-1,1-1 1,0 0-1,1 0 1,-1 0 0,1 0-1,0 0 1,0 0-1,3 6 1,-3-11-29,1-1-1,0 0 1,0 0 0,-1 0 0,1 0 0,-1 0 0,1 0 0,-1 0 0,1-1 0,-1 1 0,0 0 0,3-4 0,25-38 212,-19 28-153,0 0-1,1 0 1,1 1 0,18-18-1,-29 32-81,0-1 0,0 0 0,0 0 0,0 1 0,0-1 0,0 0 0,0 1 0,0-1 0,0 1 0,0-1 0,0 1 0,1 0 0,-1-1 0,0 1 0,0 0 0,1 0 0,-1 0 0,0 0 0,0 0 0,0 0 0,1 0 0,0 1 0,0-1 0,0 1-1,0 0 1,0 0 0,-1 0 0,1 1-1,-1-1 1,1 0 0,-1 0-1,1 1 1,-1-1 0,0 1 0,2 2-1,3 6 14,-1-1 0,0 1-1,-1 0 1,3 11-1,-6-19-17,6 19 28,-1 1-1,-1 0 1,-1 0-1,0 0 0,-2 0 1,-1 0-1,0 1 1,-2-1-1,-1 0 1,-5 31-1,-51 144 215,14-59-83,38-99-90,5-32-33,1-1-1,-1 1 1,-1-1-1,1 1 1,-1-1-1,0 1 1,0-1-1,-5 8 0,2-7 299,5-8-336,0 1-1,0 0 0,0 0 1,0 0-1,0 0 1,0 0-1,0 0 0,0 0 1,0 0-1,0 0 0,0-1 1,0 1-1,0 0 1,0 0-1,0 0 0,0 0 1,0 0-1,0 0 0,0 0 1,0-1-1,0 1 1,0 0-1,0 0 0,0 0 1,0 0-1,0 0 0,0 0 1,0 0-1,0 0 1,0 0-1,0-1 0,0 1 1,-1 0-1,1 0 0,0 0 1,0 0-1,0 0 0,0 0 1,0 0-1,0 0 1,0 0-1,0 0 0,0 0 1,0 0-1,-1 0 0,1 0 1,0 0-1,0 0 1,0 0-1,0 0 0,0 0 1,0 0-1,0 0 0,-1 0 1,1 0-1,0 0 1,0 0-1,0 0 0,0 0 1,0 0-1,0 0 0,0 0 1,0 0-1,0 0 1,-1 0-1,1 0 0,0 0 1,0 0-1,0 0 0,0 0 69,-3-15 355,3 10-409,1 0-1,-1 1 1,1-1-1,-1 0 1,-1 0-1,1 0 1,-1 1-1,0-1 1,-1-5-1,-4-26 41,0-106 44,6 86-72,-3-42 53,2 95-68,1-1-1,-1 1 1,1-1-1,1 1 1,-1-1-1,0 1 1,1-1-1,-1 1 1,1-1 0,3-5-1,-6 23-60,1 0-1,2 18 1,0-9 6,10 112-92,-3-71 19,-3-5-64,-5-57 170,0 1 0,1-1-1,-1 1 1,1-1 0,0 1 0,0-1 0,0 0 0,2 4 0,2 5 24,-4-11-9,-1 1 0,1-1-1,0 0 1,-1 0 0,1 0-1,0 1 1,-1-1 0,1 0-1,0 0 1,0 0 0,-1 0-1,1 0 1,0 0 0,0-1 0,-1 1-1,1 0 1,0 0 0,0 0-1,-1-1 1,1 1 0,1-1-1,20-7 11,-20 7-6,6-3 6,-1 0 1,0 0-1,1-1 0,6-6 1,-9 7-3,1-1 0,0 1 0,0 1 1,0-1-1,0 1 0,11-4 0,7-6 49,-22 12-60,0-1-1,0 0 1,1 1-1,-1 0 0,1-1 1,-1 1-1,1 0 0,-1 1 1,1-1-1,4 0 0,-7 1-1,1 0-1,-1 0 0,1 0 1,-1 0-1,1 0 0,-1-1 1,1 1-1,-1 0 1,1 0-1,-1 0 0,1 0 1,-1-1-1,1 1 0,-1 0 1,1 0-1,-1-1 0,1 1 1,-1 0-1,0-1 0,1 1 1,-1 0-1,1-1 0,-1 1 1,0-1-1,0 1 0,1-1 1,-1 1-1,0-1 0,0 1 1,1-1-1,-1 1 0,0-1 1,0 1-1,0-1 0,0 1 1,0-1-1,0 1 0,0-1 1,0 1-1,0-1 1,0 1-1,0-1 0,0 1 1,0-1-1,0 1 0,-1-1 1,1 1-1,0-1 0,0 1 1,-1-2-1,0 0 10,0 0 0,0-1 0,0 1 0,0 0 0,-1 0 0,1-1 0,-1 1 0,1 0 0,-4-2 0,-5-4 17,0 1-1,0 1 0,-1 0 0,0 0 1,-14-4-1,23 9-20,0 0-1,0 1 1,0-1 0,0 0 0,0 0 0,0 0 0,1 0 0,-1 0-1,0 0 1,1 0 0,-1-1 0,1 1 0,-1-1 0,1 1 0,0-1-1,0 1 1,-1-1 0,1 0 0,0 1 0,1-1 0,-1 0 0,0 0-1,0 0 1,1 0 0,-1 0 0,1 0 0,0 0 0,-1 0 0,1 0-1,0 0 1,0 0 0,0 0 0,1 0 0,-1 0 0,0 0-1,1-2 1,3-8 1,0 1-1,1-1 0,0 1 0,1 1 0,7-12 1,-7 13-15,75-126-2499,-72 121-9453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6:02:07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2127 17 3408,'0'0'4084,"-11"0"-3919,-32-1 3,-2-5 589,-22 0 385,49 5-922,10 0-87,0 0 0,0 0-1,1 1 1,-16 2 0,-2 1 194,0-1 1,-43-3 0,40 0-34,-45 4-1,-14 3 322,-16 3 48,78-6-461,-1-2 0,-41-3 1,7 0 82,-4-1-43,39 2-136,0 0-1,0 2 1,-29 3 0,28 1-22,0 2 0,-39 15 0,21-10-32,32-10-32,1 1-1,-19 8 1,12-5 24,16-5-34,-1 0 0,1-1 0,-1 1 0,1 0 0,0 0 0,0 0 0,0 0 0,0 1 0,-1-1 0,2 1 0,-1-1 0,0 1 1,0-1-1,0 1 0,1 0 0,-1 0 0,-2 4 0,-1 5 15,3-8-21,0 0-1,0 0 0,1 0 0,0 0 1,0 1-1,-2 4 0,3-6 0,0-1-1,0 1 1,0-1 0,0 0-1,1 1 1,-1-1-1,0 1 1,0-1 0,1 1-1,-1-1 1,1 0-1,0 1 1,-1-1-1,1 0 1,0 0 0,0 0-1,0 1 1,0-1-1,0 0 1,1 1 0,6 4 15,0 0 1,1 0 0,0-1-1,0 0 1,0 0 0,1-1-1,-1-1 1,20 5 0,18 9 11,58 16-2,-71-22-41,-27-10 10,-1 1 1,1 0 0,-1 0-1,1 0 1,7 5-1,1 1 13,30 12 0,-31-15-3,-1 1 0,26 14 1,-31-14 16,-1 0 0,1 1 0,-2 0 1,11 13-1,-17-19-18,1-1 0,-1 1-1,0-1 1,0 0 0,0 1 0,1-1 0,-1 1 0,0-1 0,0 1-1,0 0 1,0-1 0,0 1 0,0-1 0,0 1 0,0-1 0,0 1-1,0-1 1,-1 1 0,1-1 0,0 1 0,0-1 0,0 1 0,-1-1-1,1 0 1,0 1 0,0-1 0,-1 1 0,1-1 0,0 1 0,-1-1 0,1 0-1,-1 1 1,1-1 0,0 0 0,-1 1 0,1-1 0,-1 0 0,1 0-1,-1 0 1,1 1 0,-1-1 0,1 0 0,-1 0 0,1 0 0,-1 0-1,1 0 1,-1 0 0,1 0 0,-1 0 0,-34 6 155,27-6-125,-77 7 160,31-5-100,24-1-14,-32-3-1,4 0-2,-206 17 287,169-7-318,93-8-48,-216 21 103,140-13-22,-104-4 1,174-4-60,-73-10-6,29 10 10,37-6 87,28-4-48,1 1 1,-1 0-1,21-9 0,122-60 162,-143 72-174,1 2 0,-1-1 0,27-3 0,-9-4-29,-10 2 1,-4 3 22,-13 5-39,1-1 1,-1 2 0,0-1-1,1 0 1,-1 1-1,7-1 1,-13 3-8,-1 0 0,1 0 0,-1 0 0,1 0 0,0 0 0,0 1 0,0-1 1,-3 3-1,-18 11 2,-123 40 67,55-28-9,58-24-48,26 0 22,7-3-33,0 0-1,0 0 1,0 0-1,0 0 1,0-1 0,0 1-1,0 0 1,0 0-1,0 0 1,0-1-1,0 1 1,0 0 0,0 0-1,0 0 1,0-1-1,0 1 1,0 0-1,0 0 1,0 0 0,-1 0-1,1-1 1,0 1-1,0 0 1,0 0-1,0 0 1,0 0 0,0 0-1,-1 0 1,1-1-1,0 1 1,0 0-1,0 0 1,-1 0 0,1 0-1,0 0 1,0 0-1,0 0 1,0 0-1,-1 0 1,1 0-1,0 0 1,0 0 0,0 0-1,-1 0 1,1 0-1,0 0 1,0 0-1,0 0 1,-1 0 0,1 0-1,0 0 1,0 0-1,0 0 1,0 1-1,-1-1 1,1 0 0,0 0-1,0 0 1,0 0-1,0 0 1,-1 1-1,3-3 8,0 1-1,-1 0 1,1 0-1,0 0 1,0 0-1,0 0 1,0 0-1,0 1 1,0-1-1,0 1 1,0-1-1,3 1 1,-2-1 7,-1 0-11,1 1 0,-1 0 0,1 0 1,0 0-1,-1 0 0,1 0 0,-1 0 0,1 1 0,0-1 0,-1 1 0,1 0 0,-1-1 1,0 1-1,1 1 0,-1-1 0,3 2 0,4 3-20,0 0-1,13 13 1,1 1-18,-13-12 29,0 1-1,0 1 1,9 12-1,0 0 11,33 40-29,-29-33 41,-19-23 7,1 0 1,-1 0-1,1-1 1,0 0-1,9 8 1,-12-12-4,1-1 1,-1 1-1,0-1 0,1 1 0,-1-1 1,1 0-1,-1 0 0,0 0 1,1 0-1,-1 0 0,3-1 0,-4 1-18,0 0 0,0 0 0,-1 0-1,1 0 1,0 0 0,0-1 0,0 1-1,-1 0 1,1 0 0,0 0-1,-1-1 1,1 1 0,0 0 0,0-1-1,-1 1 1,1-1 0,0 1 0,-1-1-1,1 1 1,-1-1 0,1 1-1,-1-1 1,1 1 0,-1-1 0,1 0-1,-1 1 1,0-1 0,1 0 0,-1 1-1,0-1 1,1 0 0,-1 0-1,0 1 1,0-1 0,0 0 0,0-1-1,-7-19 54,-2 1 0,0 0-1,-1 0 1,-19-27-1,17 29 12,0-1-1,1-1 0,1 0 0,-10-32 0,19 47-47,0-1 0,0 1-1,1-1 1,0-10 0,0 6 21,1 10-39,-1 0-1,1 0 0,0-1 1,-1 1-1,1 0 1,0 0-1,-1 0 1,1 0-1,0 0 1,-1 0-1,1 0 1,-1 0-1,1 1 1,0-1-1,-1 0 1,1 0-1,1 1 1,1 2 1,0 0-1,0 0 1,-1 0 0,1 0 0,-1 1 0,1-1 0,-1 1 0,3 6 0,13 35-433,-11-27-1820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40.8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1 157 19495,'0'0'0,"60"0"536,43-10 16,74-8 104,55 0 8,40-4 320,-38 4 16,-49 0-184,-38 6 8,-36 12-152,4-10 0,2-9-152,-28 7 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7:3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8432,'0'0'9553,"-6"14"-9231,-5 10-101,2 0 0,0 0-1,-6 33 1,-27 115 1623,41-167-1717,0 0 1,0 0-1,0 0 1,1 0-1,0 9 1,0-8 16,0-6-131,0 0 1,0 1-1,0-1 0,0 0 0,0 0 0,0 0 0,0 0 0,0 0 0,0 1 1,1-1-1,-1 0 0,0 0 0,0 0 0,0 0 0,0 0 0,0 0 0,1 0 1,-1 1-1,0-1 0,0 0 0,0 0 0,0 0 0,0 0 0,1 0 0,-1 0 1,0 0-1,0 0 0,0 0 0,1 0 0,-1 0 0,0 0 0,0 0 0,0 0 1,0 0-1,1 0 0,-1 0 0,0 0 0,0 0 0,0-1 0,0 1 0,1 0 1,-1 0-1,14-5 274,13-10-15,-24 13-247,10-6 114,1 1 0,17-8 0,-28 13-104,1 1 1,0-1-1,1 1 0,-1 0 0,0 1 0,0-1 0,0 1 0,1 0 0,-1 0 0,0 0 0,0 0 0,1 1 1,5 1-1,-2 0 0,0 1 0,0 1 0,0 0 0,0 0 0,0 0 0,-1 1 0,0 0 0,0 0 0,0 1 0,-1 0 0,1 0 0,-2 1 0,1 0 0,-1 0 0,0 0 0,0 0 0,-1 1 0,0 0 0,5 11 0,-6-11 5,0 0 0,0 0 1,-1 1-1,0 0 0,0-1 0,-1 1 1,0 0-1,-1 0 0,0 0 1,-1 9-1,1-14-15,-1 0 1,0-1-1,1 1 0,-2-1 1,1 1-1,0-1 1,-1 0-1,1 1 0,-1-1 1,0 0-1,0 0 0,0 0 1,-1 0-1,1-1 0,-1 1 1,0-1-1,1 1 0,-1-1 1,0 0-1,0 0 0,0 0 1,-1-1-1,1 1 0,0-1 1,-1 1-1,-5 0 1,-3 0 41,-1-1 0,0 0 1,1-1-1,-1-1 1,0 0-1,1 0 1,-19-5-1,-5 0 78,15 2-53,11 1-14,-1 1 0,-19 0 0,28 1-68,0 1-1,0 0 1,0 1-1,0-1 0,0 0 1,0 0-1,1 1 0,-1-1 1,0 1-1,0 0 1,0-1-1,0 1 0,1 0 1,-1 0-1,0 0 1,1 1-1,-1-1 0,1 0 1,-1 0-1,1 1 0,-2 1 1,3-3-10,0 0 0,0 0 0,0 0 0,1 0 0,-1 0 0,0 0 0,0 0 0,0 0 0,0 0 0,0 0 1,0 0-1,0 0 0,0 0 0,0 0 0,0 0 0,0 0 0,1 0 0,-1 0 0,0 0 0,0 0 0,0 0 0,0 0 0,0 0 0,0 0 0,0 0 0,0 0 0,0 0 1,0 0-1,0 0 0,0 0 0,1 0 0,-1 0 0,0 0 0,0 1 0,0-1 0,0 0 0,0 0 0,0 0 0,0 0 0,0 0 0,0 0 0,0 0 0,0 0 1,0 0-1,0 0 0,0 0 0,0 1 0,0-1 0,0 0 0,0 0 0,0 0 0,0 0 0,0 0 0,0 0 0,0 0 0,0 0 0,0 0 0,0 1 0,6-4-3660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7:3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10752,'0'0'6231,"5"-10"-5880,18-32 25,-21 39-294,-1 1 0,1 0 0,-1 0 0,1-1 0,0 1-1,0 0 1,-1 0 0,2 1 0,-1-1 0,0 0 0,0 1 0,0-1 0,1 1-1,-1 0 1,1 0 0,-1 0 0,1 0 0,-1 0 0,1 0 0,0 1 0,-1-1-1,6 1 1,0 0 135,0 1 0,0 0-1,-1 1 1,1 0 0,-1 0-1,8 3 1,7 2 11,134 50 1351,-102-36-815,-51-20-707,0-1 0,0 1 1,0-1-1,1 1 1,-1-1-1,0 0 0,0 0 1,1 0-1,-1-1 0,0 1 1,0-1-1,0 0 1,6-2-1,9-5-3022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7:4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99 112 12160,'0'0'4977,"-10"-5"-4603,-31-15 18,39 20-334,1-1-1,-1 1 0,1 0 0,0 0 1,-1 0-1,1-1 0,-1 1 0,1 1 1,-1-1-1,1 0 0,-1 0 0,1 1 1,0-1-1,-1 0 0,1 1 0,-1 0 1,1-1-1,0 1 0,0 0 0,-1-1 1,1 1-1,0 0 0,0 0 0,0 0 1,0 0-1,0 0 0,0 0 0,0 1 0,0-1 1,-1 2-1,-2 2 407,2 0 549,7-6-376,10-7-84,21-30 141,-34 36-649,0 0 0,0-1 0,0 1 0,0-1 0,-1 1 0,0-1 0,1 0 0,-1 1 0,0-1 0,0 0 0,0 0 0,-1 0 0,1 0 0,0-6 0,-1 8-24,0 0 0,-1 0 0,1 0 0,0 0 0,-1 0 0,1 0-1,-1 0 1,1 0 0,-1 0 0,1 1 0,-1-1 0,0 0 0,1 0 0,-1 0 0,0 1 0,0-1 0,0 0 0,1 1 0,-1-1 0,0 1 0,0-1 0,0 1-1,0-1 1,0 1 0,0 0 0,0-1 0,0 1 0,0 0 0,0 0 0,0 0 0,0 0 0,0 0 0,-1 0 0,1 0 0,0 0 0,0 0 0,0 0-1,0 0 1,0 1 0,0-1 0,0 0 0,0 1 0,0-1 0,0 1 0,1 0 0,-1-1 0,0 1 0,0-1 0,0 1 0,0 0 0,1 0 0,-1-1-1,0 1 1,1 0 0,-1 0 0,0 2 0,0-3 3,0 1 0,1 0 0,-1 0 0,0 0 1,1 0-1,-1 0 0,1 0 0,-1 1 0,1-1 0,0 0 0,-1 0 0,1 0 0,0 0 0,0 0 0,0 1 0,0-1 0,0 0 0,0 0 0,0 0 0,0 1 0,1 1 1,-1-3-146,1 1 1,-1 0-1,1-1 1,-1 1-1,1-1 1,0 1-1,-1-1 1,1 0-1,0 1 1,0-1 0,-1 0-1,1 1 1,0-1-1,0 0 1,-1 0-1,1 0 1,0 0-1,0 0 1,-1 0-1,1 0 1,0 0 0,0 0-1,0 0 1,-1 0-1,1 0 1,0 0-1,0-1 1,0 1-1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7:4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12960,'0'0'5631,"-3"12"-5224,-7 37 26,10-47-356,-1 0 0,1 0 0,0 0-1,-1 0 1,0 0 0,1-1-1,-1 1 1,0 0 0,0 0-1,0 0 1,0-1 0,-1 1-1,1-1 1,-3 3 0,4-4-42,0 0 0,-1 0 1,1 0-1,-1 0 0,1 0 0,-1 0 1,1 0-1,0-1 0,-1 1 0,1 0 1,-1 0-1,1 0 0,0-1 0,-1 1 1,1 0-1,0-1 0,-1 1 0,1 0 0,0-1 1,-1 1-1,1 0 0,0-1 0,0 1 1,0-1-1,-1 1 0,1 0 0,0-1 1,0 1-1,0-1 0,0 1 0,0-1 1,0 1-1,0 0 0,0-1 0,0 1 1,0-1-1,0 1 0,0-1 0,0 1 1,0-1-1,0 0 0,-1-9 339,0 4-127,1 0 0,-1 0 0,1 0 0,1-1 0,0-5 0,2 9 466,1 8 99,7 4-281,-8-8-503,0-1 0,1 1 0,-1-1 0,0 0-1,1 0 1,-1 0 0,0 0 0,0-1 0,1 1 0,-1-1 0,6-1 0,5-6-3343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7:4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13056,'0'0'5942,"1"15"-5491,-1-8-401,2 21 227,-2 1-1,-3 36 1,3-64-277,-19 220 1794,19-186-1348,1-1 0,2 0 0,1 0 0,13 52 0,-7-58 368,-1-4-3848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7:4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8336,'0'0'10730,"9"-11"-10397,70-81 986,-75 88-1171,1 0-1,-1-1 1,1 2 0,-1-1-1,1 1 1,0-1 0,0 1-1,1 1 1,-1-1 0,1 1-1,-1 0 1,1 0 0,0 0-1,0 1 1,9-1 0,-1 1 108,-10 1-180,-1 0 1,1 0-1,-1 0 1,1 0-1,-1 1 1,1-1-1,-1 1 1,0 0-1,6 2 1,-6-2-43,0 1 0,0-1 1,0 1-1,0-1 0,0 1 0,-1 0 1,1 0-1,0 0 0,-1 0 0,0 0 1,0 1-1,1-1 0,-2 1 0,1 0 1,0-1-1,0 1 0,-1 0 0,1 0 1,-1 0-1,0 0 0,1 4 0,1 1 19,0 1 0,-1 0 0,0 1 0,0-1 0,-1 0 0,0 0 0,-1 1 0,0-1 0,0 1 0,-1-1 0,0 0 1,-1 0-1,0 1 0,0-1 0,-1 0 0,-7 15 0,5-13 25,-1 0 0,0 0 1,-1-1-1,0 0 0,0 0 1,-1-1-1,0 0 0,-1 0 1,0-1-1,-1 0 0,0 0 1,-15 8-1,17-12-11,-3 2 326,9-4-113,5-3 28,9-3-253,0 1 0,0 1-1,0 0 1,1 0 0,-1 1 0,24 2 0,-32-1-38,1 0 1,-1 0-1,1 1 1,-1 0-1,1 0 1,-1 0-1,0 1 1,1-1-1,-1 1 1,0 0-1,0 0 1,0 1 0,0-1-1,0 1 1,-1 0-1,1 0 1,-1 0-1,0 0 1,0 0-1,0 1 1,4 6-1,-3-2 30,-1-1-1,0 1 0,-1 0 0,1 0 0,-2 0 0,1 0 0,0 16 0,-2-19-3,0-1 0,0 1 1,0-1-1,-1 1 0,0 0 0,0-1 0,0 1 0,0-1 0,-1 0 0,0 1 1,0-1-1,0 0 0,0 0 0,-1 0 0,-5 7 0,2-5 25,0-1 0,0 0 0,0 0 0,0 0 0,-1-1 0,0 1 0,0-2 0,0 1-1,0-1 1,-1 0 0,1 0 0,-1-1 0,0 0 0,0-1 0,0 0 0,1 0 0,-1 0 0,-13-1 0,-39-4 681,32 2-1257,-1 2-3407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7:5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470 671 9536,'0'0'8298,"-11"-9"-7983,4 2-253,-7-6 149,-1 1 1,0 0-1,-28-16 1,33 23-49,0 1 1,0 0-1,0 1 1,-1 0 0,0 0-1,1 1 1,-1 1-1,-20-1 1,23 2-51,0 0 1,1 1-1,-1 0 1,1 1-1,-1 0 1,1 0-1,-1 0 1,1 1-1,0 0 1,0 0-1,1 1 1,-1 0-1,-7 6 1,2 0-3,0 0 0,0 1 1,1 1-1,1 0 0,0 0 0,1 1 0,0 0 0,1 0 1,0 1-1,1 0 0,1 1 0,0 0 0,1 0 0,0 0 1,2 0-1,0 1 0,0-1 0,1 1 0,1 0 0,2 18 1,-1-15-39,2 0 0,0 0 0,1-1 0,1 1 0,9 26 0,-10-37-39,0 1 0,1-1 0,0 0 0,1 0 0,0 0 0,0 0 0,1-1 0,0 0 0,0 0 0,1-1 0,-1 0 0,1 0 0,10 6 0,-7-5 10,1-1 0,0-1 0,0 0 0,1 0-1,-1-1 1,1-1 0,0 0 0,0 0 0,0-1-1,0-1 1,13 0 0,-10-1-10,0-2-1,1 0 0,-1 0 1,0-2-1,-1 1 1,1-2-1,-1 0 0,21-11 1,-2 0 70,-1-2-1,-1-1 1,0-1 0,-2-2 0,0-1 0,49-52 0,-38 33 501,-39 40-501,-2 2-95,1 1 1,-1-1 0,1 0-1,-1 0 1,1 0 0,-1 0-1,1 0 1,-1 0 0,1 0 0,-1 1-1,1-1 1,-1 0 0,1 0-1,0 1 1,-1-1 0,1 0-1,-1 1 1,1-1 0,0 0-1,-1 1 1,1-1 0,0 1-1,0-1 1,-1 0 0,1 1-1,0-1 1,0 1 0,-1-1-1,1 1 1,0-1 0,0 1-1,0 0 1,-1 2 16,-21 30 88,12-19-68,1 1 1,0 0 0,1 1 0,-7 19-1,13-31-36,1 0 1,0 1-1,0-1 0,0 1 0,0 0 0,1-1 0,0 1 0,0-1 1,0 1-1,0 0 0,1-1 0,0 1 0,0-1 0,0 1 0,1-1 0,-1 0 1,1 0-1,0 1 0,0-1 0,5 7 0,-1-3 10,1-1 0,-1 0-1,1 0 1,0-1 0,13 10-1,-17-14-4,1 1-1,-1-1 1,1 0 0,0 0-1,0-1 1,-1 1 0,1-1-1,0 0 1,1 0-1,-1 0 1,0 0 0,0-1-1,0 0 1,0 1 0,5-2-1,-7 0 4,1 1 0,-1-1 0,1 0 0,-1-1 1,1 1-1,-1 0 0,0-1 0,1 1 0,-1-1 0,0 0 0,0 0 0,0 0 0,0 0 0,-1 0 0,1 0 0,0 0 1,-1-1-1,0 1 0,1 0 0,-1-1 0,0 1 0,0-1 0,-1 0 0,1 1 0,0-1 0,-1 0 0,1-3 1,0-4 33,0 0 0,-1 1 0,0-1 0,0 0 0,-1 0 0,-2-10 0,0 10 7,0-1 1,0 1 0,-1 0 0,0 0-1,-1 0 1,0 1 0,0-1-1,-1 1 1,-1 1 0,1-1-1,-1 1 1,-10-9 0,16 16-45,-1 0-1,0 0 1,0 0 0,0 0 0,-1 0 0,1 1 0,0-1 0,0 1-1,0-1 1,-1 1 0,1 0 0,0 0 0,0 0 0,-1 0 0,1 0-1,0 0 1,0 1 0,0-1 0,-1 1 0,1-1 0,-4 3-1,1-1 18,0 1-1,-1 0 0,1 0 1,0 0-1,1 1 0,-1-1 1,-4 6-1,9-9-30,0 0 0,0 0-1,0 1 1,0-1 0,0 0 0,0 0 0,0 1-1,0-1 1,0 0 0,0 0 0,0 1 0,0-1-1,0 0 1,0 0 0,0 1 0,0-1 0,0 0-1,0 0 1,0 1 0,0-1 0,1 0-1,-1 0 1,0 0 0,0 1 0,0-1 0,0 0-1,0 0 1,1 0 0,-1 0 0,0 1 0,0-1-1,0 0 1,1 0 0,-1 0 0,0 0 0,0 0-1,1 0 1,-1 0 0,0 0 0,0 1-1,1-1 1,-1 0 0,0 0 0,1 0 0,11 3 4,-4-2-3,1-2 0,-1 1-1,0-2 1,1 1-1,-1-1 1,0 0-1,0 0 1,14-7 0,-12 5-2,47-14 49,108-21-1,-161 38-37,0 1 0,0-1 0,0 1 0,1 0 0,-1 0-1,0 0 1,0 1 0,0-1 0,1 1 0,-1 0 0,0 0-1,0 1 1,0-1 0,0 1 0,-1 0 0,1 0 0,0 0-1,5 4 1,-5-2 19,-1 0 0,0 0 0,1 0 0,-1 0 0,0 0 0,-1 1 0,1-1 0,-1 1 0,0 0-1,0 0 1,-1 0 0,1 0 0,-1 0 0,1 8 0,-1-1 72,-1 0 1,0 0-1,-1-1 0,0 1 1,-1 0-1,0 0 0,-5 12 1,7-24-103,0 1 1,0-1-1,0 0 0,-1 0 1,1 0-1,0 0 1,0 0-1,0 0 1,0 1-1,0-1 1,0 0-1,0 0 1,0 0-1,0 0 0,0 1 1,0-1-1,-1 0 1,1 0-1,0 0 1,0 0-1,0 1 1,0-1-1,0 0 0,0 0 1,0 0-1,1 0 1,-1 1-1,0-1 1,0 0-1,0 0 1,0 0-1,0 0 1,0 1-1,0-1 0,0 0 1,0 0-1,0 0 1,0 0-1,1 0 1,-1 1-1,0-1 1,0 0-1,0 0 1,0 0-1,0 0 0,1 0 1,-1 0-1,0 0 1,0 0-1,0 0 1,0 0-1,1 1 1,-1-1-1,0 0 0,0 0 1,0 0-1,0 0 1,1 0-1,8-9-5,15-30 5,-15 23 0,0 1 0,2 0 0,12-15 0,-4 9 0,-10 10 0,1 0 0,0 1 0,0-1 0,1 2 0,1 0 0,-1 0 0,19-9 0,-28 17 0,-1 1 0,0-1 0,1 1 0,-1-1 0,1 1 0,-1 0 0,0 0 0,1 0 0,-1 0 0,1 0 0,-1 0 0,1 0 0,-1 0 0,0 0 0,1 1 0,-1-1 0,1 1 0,-1-1 0,2 2 0,0 0 0,0-1 0,-1 1 0,1 1 0,-1-1 0,0 0 0,0 0 0,0 1 0,3 4 0,2 4 0,-1 0 0,0 1 0,5 16 0,-10-24 0,4 10 0,3 7 0,13 26 0,-19-42 0,1 0 0,0 0 0,1 0 0,-1 0 0,1-1 0,0 0 0,0 1 0,1-1 0,-1-1 0,6 4 0,-9-6 0,1 0 0,0 0 0,0 0 0,-1 0 0,1-1 0,0 1 0,0-1 0,0 1 0,0-1 0,0 0 0,0 0 0,0 1 0,0-2 0,0 1 0,0 0 0,0 0 0,0-1 0,0 1 0,-1-1 0,1 1 0,0-1 0,0 0 0,0 0 0,-1 1 0,1-1 0,0-1 0,2-1 0,3-3 0,0-1 0,-1 1 0,1-1 0,7-12 0,-5 6 0,6-7 0,-2-1 0,-1-1 0,0 0 0,9-28 0,-10 24 0,1 0 0,25-39 0,-36 63 0,-1 1 0,1-1 0,0 1 0,0 0 0,0-1 0,1 1 0,-1 0 0,0 0 0,0 0 0,1 0 0,-1 0 0,0 0 0,1 0 0,-1 0 0,1 0 0,0 1 0,-1-1 0,1 1 0,-1-1 0,1 1 0,2-1 0,-3 2 0,1-1 0,0 0 0,-1 1 0,1-1 0,-1 1 0,1 0 0,-1-1 0,1 1 0,-1 0 0,1 0 0,-1 0 0,0 0 0,0 0 0,1 0 0,-1 1 0,0-1 0,1 2 0,4 5 0,-1 0 0,0 1 0,-1 0 0,0 0 0,5 16 0,-4-10 0,-1 0 0,-1-1 0,0 1 0,-1 0 0,0 23 0,-2-34 0,0 1 0,0-1 0,-1 0 0,0 1 0,1-1 0,-1 0 0,-1 0 0,1 0 0,0 0 0,-1 0 0,0 0 0,0 0 0,0 0 0,-1-1 0,1 1 0,-1-1 0,0 1 0,0-1 0,0 0 0,0 0 0,-1-1 0,1 1 0,-7 3 0,5-4 0,0-1 0,1 0 0,-1 0 0,1-1 0,-1 1 0,0-1 0,0 0 0,1-1 0,-10-1 0,-8 1 0,20 2 0,5 2 0,6 1 0,2-2 0,1 0 0,-1-1 0,1 0 0,-1-1 0,1 0 0,-1-1 0,1-1 0,-1 1 0,1-2 0,15-5 0,-11 3 0,-1-1 0,1-1 0,-1 0 0,0-2 0,-1 1 0,22-18 0,-14 5 0,0 0 0,-2-1 0,0-2 0,-1 0 0,-2-1 0,-1 0 0,0-2 0,-2 1 0,-1-2 0,11-34 0,6-35 0,31-170 0,-39 154 0,30-110 0,-53 215 0,-4 16 0,-10 69 0,-7 98 0,11-77 0,-8 123 0,19-178 0,1-1 0,1 1 0,11 49 0,-8-66 0,1-1 0,2 0 0,0 0 0,1 0 0,2-1 0,26 44 0,-36-67 0,-1 0 0,1 0 0,-1 0 0,1 0 0,0 0 0,-1 0 0,1 0 0,0 0 0,0 0 0,0-1 0,0 1 0,0 0 0,0 0 0,0-1 0,0 1 0,0-1 0,0 1 0,0-1 0,0 1 0,0-1 0,0 0 0,1 1 0,-1-1 0,0 0 0,0 0 0,0 0 0,0 0 0,1 0 0,-1 0 0,0 0 0,0-1 0,0 1 0,1 0 0,-1-1 0,0 1 0,0-1 0,0 1 0,0-1 0,0 1 0,0-1 0,0 0 0,0 1 0,0-1 0,0 0 0,0 0 0,1-1 0,4-6 0,1 0 0,-2 0 0,1 0 0,6-14 0,-7 14 0,23-49 0,-17 33 0,25-41 0,-32 59 0,0 0 0,0 1 0,1 0 0,0 0 0,0 0 0,0 1 0,0-1 0,1 1 0,-1 0 0,1 1 0,12-6 0,-15 8 0,-1 0 0,1 1 0,-1-1 0,1 1 0,-1 0 0,1 0 0,0 0 0,-1 0 0,1 0 0,-1 1 0,1-1 0,-1 1 0,1-1 0,-1 1 0,1 0 0,2 1 0,39 25 0,-18-10 0,14 12 0,-21-13 0,-24-20 0,1 1 0,-1 0 0,1 0 0,-1 1 0,0-1 0,0 1 0,0 0 0,0 1 0,0-1 0,0 1 0,0 0 0,-1 0 0,1 1 0,0-1 0,-1 1 0,1 0 0,-1 1 0,1-1 0,0 1 0,0 0 0,-10 3 0,10-1 0,0-1 0,0 0 0,0 1 0,1 0 0,-1 0 0,1 1 0,0-1 0,0 1 0,0 0 0,1 0 0,-1 0 0,1 0 0,0 1 0,0-1 0,0 1 0,-3 8 0,3-6 0,1 1 0,-1-1 0,1 1 0,1 0 0,0 0 0,0 0 0,0 0 0,1 0 0,0 0 0,3 15 0,-3-20 0,1 0 0,0 0 0,0 0 0,0-1 0,1 1 0,-1 0 0,1-1 0,-1 1 0,1-1 0,0 1 0,0-1 0,0 0 0,0 0 0,1 0 0,-1 0 0,0 0 0,1 0 0,-1-1 0,1 1 0,0-1 0,0 0 0,-1 0 0,1 0 0,0 0 0,0 0 0,0 0 0,0-1 0,0 0 0,0 1 0,0-1 0,0 0 0,0 0 0,0-1 0,0 1 0,0-1 0,0 0 0,0 1 0,0-1 0,0 0 0,-1-1 0,1 1 0,0 0 0,-1-1 0,5-3 0,3-5 0,0 0 0,-1 0 0,-1-1 0,0 0 0,-1 0 0,0-1 0,10-23 0,0 2 0,-13 25 0,6-8 0,-10 16 0,1 0 0,-1 0 0,1 0 0,-1 0 0,1 0 0,-1 0 0,0 0 0,1 0 0,-1 0 0,1 0 0,-1 0 0,1 0 0,-1 1 0,0-1 0,1 0 0,-1 0 0,1 0 0,-1 1 0,0-1 0,1 0 0,-1 0 0,0 1 0,1-1 0,-1 0 0,0 1 0,0-1 0,1 0 0,-1 1 0,0-1 0,0 0 0,0 1 0,1-1 0,-1 1 0,0-1 0,0 0 0,0 1 0,0-1 0,0 1 0,0 0 0,21 44 0,-14-25 0,2-1 0,13 21 0,-19-35 0,1 0 0,-1 0 0,1-1 0,0 1 0,0-1 0,0 0 0,1 0 0,-1-1 0,1 1 0,0-1 0,0 0 0,8 3 0,-10-5 0,0 0 0,0 0 0,0-1 0,0 1 0,0-1 0,0 0 0,0 0 0,0 0 0,0 0 0,0-1 0,0 1 0,0-1 0,0 1 0,0-1 0,0 0 0,0-1 0,0 1 0,-1 0 0,1-1 0,0 1 0,-1-1 0,5-4 0,5-4 0,-1-1 0,0 0 0,13-19 0,-3 4 0,-3 6 0,-11 11 0,0 1 0,0 0 0,1 0 0,0 1 0,0 0 0,1 0 0,10-5 0,-18 11 0,0 1 0,0 0 0,0-1 0,0 1 0,0 0 0,0 0 0,0-1 0,1 1 0,-1 0 0,0 0 0,0 0 0,0 1 0,0-1 0,0 0 0,0 0 0,0 0 0,0 1 0,1-1 0,-1 1 0,0-1 0,0 1 0,-1-1 0,1 1 0,0 0 0,0-1 0,0 1 0,0 0 0,0 0 0,-1-1 0,1 1 0,0 0 0,-1 0 0,1 0 0,0 0 0,-1 0 0,0 0 0,1 0 0,-1 0 0,1 1 0,2 6 0,-1 0 0,0-1 0,0 1 0,0 8 0,-1-13 0,3 30 0,-3-19 0,0-1 0,1 0 0,5 14 0,-7-26 0,0-1 0,0 1 0,0-1 0,0 1 0,1-1 0,-1 0 0,0 1 0,0-1 0,0 1 0,1-1 0,-1 0 0,0 1 0,0-1 0,1 0 0,-1 1 0,0-1 0,1 0 0,-1 1 0,0-1 0,1 0 0,-1 0 0,1 1 0,-1-1 0,0 0 0,1 0 0,-1 0 0,1 0 0,-1 0 0,1 1 0,-1-1 0,1 0 0,0 0 0,13-9 0,13-25 0,-25 31 0,100-130 0,-70 93 0,-30 37 0,1-1 0,0 1 0,-1 1 0,1-1 0,0 0 0,1 1 0,4-4 0,-7 6 0,0-1 0,0 1 0,0 0 0,0-1 0,0 1 0,0 0 0,-1 0 0,1-1 0,0 1 0,0 0 0,0 0 0,0 0 0,0 0 0,0 1 0,0-1 0,0 0 0,0 0 0,0 1 0,0-1 0,0 0 0,0 1 0,0-1 0,-1 1 0,1-1 0,0 1 0,0-1 0,-1 1 0,1 0 0,0-1 0,0 1 0,-1 0 0,1-1 0,-1 1 0,1 0 0,-1 0 0,1 1 0,7 12 0,-1 1 0,-1 0 0,0 1 0,6 30 0,4 8 0,-16-53 0,3 8 0,0 0 0,0 0 0,1-1 0,1 1 0,6 9 0,-10-17 0,0 1 0,0-1 0,0 0 0,1 1 0,-1-1 0,1 0 0,-1 0 0,1 1 0,-1-1 0,1 0 0,-1-1 0,1 1 0,0 0 0,0 0 0,-1-1 0,1 1 0,0-1 0,0 1 0,0-1 0,-1 0 0,1 0 0,0 0 0,0 0 0,0 0 0,0 0 0,0-1 0,-1 1 0,1 0 0,0-1 0,0 0 0,0 1 0,-1-1 0,3-1 0,4-3 0,-1 0 0,0 0 0,0 0 0,-1-1 0,0 0 0,0-1 0,0 1 0,7-11 0,37-64 0,-31 43 0,-1 0 0,-2-1 0,-2-1 0,14-59 0,18-170 0,-18 85 0,-25 162 0,2-10 0,-3 27 0,-1 17 0,62 562 0,-56-534 0,1-2 0,2 1 0,2-1 0,1-1 0,33 64 0,-44-97 55,0-1-1,1 0 1,-1 1 0,1-1-1,0 0 1,0 0 0,0-1-1,0 1 1,0-1-1,1 1 1,-1-1 0,1 0-1,0 0 1,-1-1 0,1 1-1,0-1 1,8 2 0,-6-2-465,0 0 0,0-1 0,0 0 0,0 0 0,1 0 1,-1-1-1,0 1 0,0-2 0,0 1 0,0-1 0,5-2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7:5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18391,'0'0'1802,"12"1"-1125,42 7 187,118 10 1501,-114-18-1444,62-10-1,19-1 634,-111 9-879,0 0 1,33-10-1,-56 12-434,0 0-316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1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1288 11760,'0'0'5465,"11"-9"-5021,-8 7-421,16-12 132,-1-1 0,0 0 0,20-24-1,56-84 860,109-188-1,-99 145-325,-70 109-354,-1 0 0,-4-3-1,-2 0 1,-2-2 0,23-93 0,-44 144-205,-1 0 1,-1-1-1,0 1 1,-1 0-1,0-1 0,-1 1 1,0-1-1,-3-19 1,3 30-109,0 0-1,0 0 1,0 0-1,-1 0 1,1 0-1,0 0 1,-1 0 0,1 1-1,-1-1 1,1 0-1,-1 0 1,1 0 0,-1 0-1,0 1 1,0-1-1,1 0 1,-1 1-1,0-1 1,0 0 0,0 1-1,1-1 1,-1 1-1,0-1 1,0 1 0,0 0-1,0-1 1,0 1-1,0 0 1,0 0-1,0 0 1,0 0 0,0-1-1,0 1 1,0 1-1,0-1 1,0 0 0,0 0-1,0 0 1,0 0-1,0 1 1,0-1-1,0 0 1,0 1 0,0-1-1,-1 1 1,-3 2 40,0 0-1,-1 1 1,1-1 0,1 1-1,-1 0 1,-5 6 0,-5 6 53,1 2 0,1 0 0,-16 28 0,-28 63 183,35-58-161,2 0 0,-18 66 0,-11 111 295,40-171-234,-2 75-1,10-107-96,2 1 0,1-1 0,1 1 0,0-1 0,11 35 0,-13-57-72,0 1-1,0-1 1,1 1-1,-1-1 1,1 0 0,0 1-1,0-1 1,0 0-1,0 0 1,1-1-1,4 6 1,-5-7 4,1 1 1,-1 0-1,1-1 1,0 0-1,0 0 1,0 0-1,0 0 0,0 0 1,0-1-1,0 1 1,0-1-1,0 0 1,0 1-1,5-2 0,9-1 60,0 0 0,0-1 0,0-1 0,0-1 0,0 0-1,-1-1 1,0-1 0,0-1 0,-1 0 0,23-16-1,14-14 304,71-68-1,-80 68-186,-11 6 88,52-67 0,-52 58-16,-31 41-272,-1 0 0,1-1-1,-1 1 1,1 0 0,-1-1 0,0 1-1,1 0 1,-1-1 0,0 1 0,1-1 0,-1 1-1,0-1 1,0 1 0,1 0 0,-1-1-1,0 1 1,0-1 0,0 1 0,0-1-1,1 0 1,-1 1 0,0-1 0,0 1 0,0-1-1,0 1 1,0-1 0,-1 1 0,1-1-1,0 1 1,0-1 0,0 1 0,0-1-1,0 1 1,-1-1 0,1 1 0,0-1 0,0 1-1,-1 0 1,1-1 0,0 1 0,-1-1-1,1 1 1,0 0 0,-1-1 0,0 1 0,0-1 2,0 1 1,-1-1-1,1 1 1,-1 0 0,1 0-1,0 0 1,-1 0 0,1 0-1,0 0 1,-1 0 0,1 0-1,-1 0 1,1 0 0,0 1-1,-1-1 1,-1 2 0,-7 3 13,1 1 1,0 0 0,0 0 0,0 1-1,1 1 1,-11 10 0,-6 7 43,-3 0-37,2 2 0,-45 58 0,59-68-26,1 0 0,1 0 0,0 1-1,1 1 1,2-1 0,0 1 0,-6 25 0,11-35-5,1 1 0,0 0 0,0 0 0,1-1 0,0 1 0,3 13 0,-3-19 0,1 0 0,0 0 0,0 1 0,0-1 0,0 0 0,1 0 0,0 0 0,0-1 0,0 1 0,0 0 0,0-1 0,1 1 0,0-1 0,0 0 0,0 1 0,5 3 0,-6-6 0,-1 0 0,0-1 0,0 1 0,1-1 0,-1 1 0,1-1 0,-1 0 0,0 0 0,1 1 0,-1-1 0,1 0 0,-1 0 0,1 0 0,-1 0 0,1-1 0,-1 1 0,0 0 0,1-1 0,-1 1 0,1 0 0,-1-1 0,0 0 0,0 1 0,1-1 0,0-1 0,3-1 0,-1 0 0,1-1 0,-1 1 0,0-1 0,4-5 0,3-5 0,-1 0 0,-1-1 0,0-1 0,0 1 0,-2-1 0,7-19 0,-2 0 0,12-69 0,-22 94 0,-1 0 0,0-1 0,0 1 0,-1 0 0,-2-13 0,2 23 0,0 0 0,0 1 0,0-1 0,0 0 0,0 0 0,0 0 0,0 0 0,0 0 0,0 0 0,0 0 0,-1 0 0,1 0 0,0 0 0,0 0 0,0 0 0,0 0 0,0 0 0,0 0 0,0 0 0,0 0 0,0 0 0,0 0 0,-1 0 0,1 0 0,0 0 0,0 0 0,0 0 0,0 0 0,0 0 0,0 0 0,0 0 0,0 0 0,0 0 0,0 0 0,0 0 0,-1-1 0,1 1 0,0 0 0,0 0 0,0 0 0,0 0 0,0 0 0,0 0 0,0 0 0,0 0 0,0 0 0,0 0 0,0 0 0,0 0 0,0-1 0,0 1 0,0 0 0,0 0 0,0 0 0,0 0 0,0 0 0,0 0 0,0 0 0,0 0 0,0 0 0,0 0 0,0-1 0,0 1 0,0 0 0,0 0 0,0 0 0,0 0 0,0 0 0,-4 9 0,-3 16 0,4 3 0,1 1 0,1 0 0,7 58 0,-4-70 0,1-1 0,1 1 0,1 0 0,0-1 0,1 0 0,1 0 0,1-1 0,9 16 0,-15-27 0,0-1 0,0 0 0,1 0 0,-1 0 0,1-1 0,0 1 0,-1-1 0,1 1 0,0-1 0,0 0 0,1 0 0,-1 0 0,0 0 0,1-1 0,-1 0 0,1 1 0,-1-1 0,1 0 0,0-1 0,-1 1 0,1-1 0,0 1 0,0-1 0,-1 0 0,1-1 0,0 1 0,0-1 0,-1 1 0,1-1 0,0 0 0,-1 0 0,5-3 0,5-2 0,0 0 0,-1-1 0,0-1 0,0 0 0,-1-1 0,0 0 0,12-13 0,-1-1 0,-2-2 0,-1 0 0,31-53 0,-13 19 0,-23 34 0,-1 0 0,13-37 0,-15 33 0,25-45 0,-35 74 0,-1-1 0,0 1 0,0-1 0,0 1 0,0-1 0,1 1 0,-1-1 0,0 1 0,1-1 0,-1 1 0,0-1 0,1 1 0,-1-1 0,0 1 0,1 0 0,-1-1 0,1 1 0,-1 0 0,1-1 0,-1 1 0,1 0 0,-1 0 0,1-1 0,-1 1 0,1 0 0,-1 0 0,1 0 0,-1 0 0,1 0 0,0 0 0,-1 0 0,1 0 0,-1 0 0,1 0 0,-1 0 0,1 0 0,-1 0 0,1 0 0,0 0 0,-1 1 0,1-1 0,-1 0 0,1 0 0,-1 1 0,1-1 0,-1 0 0,0 1 0,1-1 0,-1 0 0,1 1 0,-1-1 0,0 1 0,1-1 0,-1 1 0,0-1 0,1 1 0,-1 0 0,4 5 0,-1 0 0,0 0 0,4 13 0,-5-12 0,3 7 0,-1 0 0,-1 0 0,0 1 0,-1-1 0,0 27 0,-7 76 0,4-112 0,-1 18 0,0-1 0,-11 36 0,12-51 0,-2 0 0,1 0 0,-1 0 0,0-1 0,0 1 0,-1-1 0,0 1 0,0-1 0,-1-1 0,1 1 0,-1 0 0,-6 4 0,8-8 0,1-1 0,0 1 0,-1-1 0,1 0 0,-1 0 0,0 0 0,1 0 0,-1 0 0,0 0 0,0-1 0,1 1 0,-1-1 0,0 0 0,0 0 0,0 0 0,0 0 0,1 0 0,-1-1 0,0 1 0,0-1 0,-3-1 0,2 0 0,-1 0 0,1 0 0,0 0 0,0 0 0,0-1 0,1 1 0,-1-1 0,0 0 0,1 0 0,0-1 0,0 1 0,-4-6 0,4 5 0,1 0 0,11 0 0,8 2 0,33 0 0,-38 2 0,0 0 0,-1 0 0,1-1 0,0-1 0,-1 0 0,1-1 0,10-4 0,-5-1 0,0-1 0,0 0 0,-1-1 0,0-1 0,-1-1 0,20-20 0,-13 9 0,-1-1 0,0-1 0,16-28 0,-32 45 0,1 0 0,0 1 0,7-8 0,-11 13 0,0 0 0,0 0 0,0 1 0,0-1 0,0 1 0,1-1 0,-1 1 0,0 0 0,1 0 0,-1 0 0,1 0 0,-1 0 0,1 0 0,0 1 0,3-1 0,-5 1 0,1 1 0,-1 0 0,1-1 0,-1 1 0,1 0 0,-1 0 0,0 0 0,0 0 0,1 0 0,-1 0 0,0 0 0,0 0 0,0 0 0,0 0 0,0 1 0,0-1 0,0 1 0,-1-1 0,1 0 0,0 1 0,-1-1 0,1 1 0,-1-1 0,1 3 0,9 40 0,-6 16 0,-4-40 0,5 30 0,-5-49 0,0 0 0,1 1 0,-1-1 0,0 0 0,1 0 0,-1 1 0,1-1 0,-1 0 0,1 0 0,-1 0 0,1 1 0,0-1 0,0 0 0,1 1 0,-1-1 0,-1-1 0,1 0 0,-1 0 0,1 1 0,-1-1 0,1 0 0,-1 0 0,1 0 0,-1 0 0,1 0 0,0 0 0,-1 0 0,1 0 0,-1 0 0,1 0 0,-1 0 0,1 0 0,-1 0 0,1 0 0,-1 0 0,1-1 0,-1 1 0,1 0 0,0-1 0,3-2 0,1 0 0,-1-1 0,0 1 0,0-1 0,5-7 0,-5 7 0,138-145 0,-139 145 0,0 1 0,1 0 0,-1 0 0,1 0 0,0 0 0,0 1 0,4-3 0,-7 4 0,0 1 0,-1 0 0,1-1 0,0 1 0,-1 0 0,1 0 0,0-1 0,0 1 0,-1 0 0,1 0 0,0 0 0,0 0 0,0 0 0,-1 0 0,1 0 0,0 0 0,0 1 0,-1-1 0,1 0 0,0 0 0,-1 1 0,1-1 0,0 0 0,0 1 0,-1-1 0,1 1 0,-1-1 0,1 0 0,0 1 0,-1 0 0,1-1 0,-1 1 0,1-1 0,-1 1 0,0 0 0,1-1 0,-1 1 0,1 0 0,-1-1 0,0 1 0,0 0 0,1 0 0,-1-1 0,0 1 0,0 0 0,0 0 0,0-1 0,0 1 0,0 0 0,0 1 0,0 6 0,0-1 0,0 1 0,0 0 0,-3 10 0,2-10 0,0 0 0,0 0 0,1-1 0,0 1 0,1 10 0,-1-18 0,0 0 0,0 1 0,0-1 0,0 1 0,0-1 0,0 1 0,0-1 0,0 0 0,0 1 0,1-1 0,-1 1 0,0-1 0,0 0 0,0 1 0,1-1 0,-1 0 0,0 1 0,0-1 0,1 0 0,-1 0 0,0 1 0,1-1 0,-1 0 0,0 0 0,1 1 0,-1-1 0,0 0 0,1 0 0,-1 0 0,1 0 0,-1 1 0,0-1 0,1 0 0,-1 0 0,1 0 0,-1 0 0,1 0 0,18-10 0,15-22 0,-10 4 0,-1 1 0,1 1 0,30-26 0,-53 51 0,0 0 0,0 0 0,0 1 0,0-1 0,0 0 0,0 0 0,0 1 0,0-1 0,0 1 0,0-1 0,0 1 0,0-1 0,1 1 0,-1 0 0,0 0 0,0-1 0,0 1 0,1 0 0,-1 0 0,0 0 0,0 0 0,1 1 0,-1-1 0,0 0 0,0 0 0,0 1 0,1-1 0,-1 1 0,0-1 0,0 1 0,0-1 0,0 1 0,0 0 0,0-1 0,0 1 0,0 0 0,0 0 0,0 0 0,-1 0 0,1 0 0,0 0 0,0 0 0,-1 0 0,1 0 0,-1 0 0,1 2 0,4 6 0,-2 1 0,1 0 0,-1 0 0,2 15 0,-3-17 0,1 3 0,0 0 0,1-1 0,1 1 0,0-1 0,10 17 0,-14-26 0,0 0 0,1 0 0,-1 0 0,0 0 0,0 0 0,1-1 0,-1 1 0,0 0 0,1-1 0,-1 1 0,1-1 0,-1 1 0,1-1 0,-1 0 0,1 0 0,-1 1 0,1-1 0,-1 0 0,1 0 0,-1-1 0,1 1 0,2-1 0,35-9 0,-3-7 0,-1-2 0,46-32 0,-23 13 0,97-68 0,-112 75 0,-35 27 0,-12 12 0,-12 13 0,-6 2 0,2 1 0,1 1 0,1 1 0,2 1 0,0 0 0,-19 46 0,32-64 0,0 0 0,1 0 0,0 0 0,0 0 0,0 13 0,1-19 0,1 0 0,0 0 0,0 0 0,0 1 0,1-1 0,-1 0 0,1 0 0,-1 0 0,1 0 0,0 0 0,0 0 0,0-1 0,1 1 0,-1 0 0,1 0 0,0-1 0,-1 1 0,1-1 0,3 3 0,-4-4 0,1 0 0,-1 0 0,1 0 0,0-1 0,-1 1 0,1-1 0,0 1 0,-1-1 0,1 1 0,0-1 0,0 0 0,-1 0 0,1 0 0,0 0 0,0 0 0,0 0 0,-1-1 0,1 1 0,0 0 0,-1-1 0,1 0 0,0 1 0,-1-1 0,1 0 0,-1 0 0,1 0 0,-1 0 0,3-2 0,2-1 0,0-1 0,-1 0 0,1 0 0,-2-1 0,9-10 0,0-5 0,-1 0 0,-2-1 0,10-25 0,6-14 0,-25 58 0,0 0 0,1 0 0,-1 0 0,1 0 0,0 0 0,0 1 0,0-1 0,4-3 0,-6 6 0,0 0 0,1 0 0,-1 0 0,0-1 0,1 1 0,-1 0 0,0 0 0,1 0 0,-1 0 0,0 0 0,1 0 0,-1 0 0,0 0 0,1 0 0,-1 0 0,0 0 0,1 0 0,-1 0 0,1 0 0,-1 0 0,0 0 0,1 0 0,-1 0 0,0 1 0,1-1 0,-1 0 0,0 0 0,0 0 0,1 1 0,10 17 0,-7-8 0,0 0 0,1-1 0,1 1 0,0-1 0,0-1 0,0 1 0,1-1 0,0 0 0,16 12 0,-12-11 0,1 0 0,0 0 0,1-2 0,0 1 0,0-2 0,25 10 0,-28-14 142,1 1-1,0-1 1,-1-1 0,1 0-1,15-1 1,-17 0-1338,0-1 0,-1 0 0,16-4-1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7:5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13168,'0'0'4702,"14"-3"-3762,160-31 551,2 8 0,230-5 0,-291 29-829,181-14 1234,-235 7-4710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7:5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1226 10448,'0'0'6847,"11"-8"-6205,-7 6-575,7-6 88,0 1 0,0-1 0,-1-1-1,0 0 1,13-16 0,8-15 343,-2-1 1,-2-1 0,39-81-1,42-85 1717,-100 181-1235,-7 26-894,-1-1 0,0 1 1,0 0-1,1-1 0,-1 1 0,0 0 1,0-1-1,0 1 0,0-1 0,0 1 1,-1 0-1,1-1 0,0 1 0,-1 0 1,0-2-1,-12 29 914,7-11-908,1 0-1,0 0 1,1 1 0,1-1 0,0 1-1,1 0 1,1 0 0,0 0 0,2 18-1,1-13 5,1 0-1,0 0 1,2 0 0,0 0-1,1 0 1,12 25-1,-15-41-56,0 0 0,0 0 0,0 0-1,0 0 1,1-1 0,-1 0-1,1 1 1,0-2 0,1 1-1,-1 0 1,1-1 0,0 0 0,-1 0-1,1 0 1,1 0 0,-1-1-1,0 0 1,1 0 0,-1-1-1,1 1 1,-1-1 0,1 0 0,-1-1-1,1 1 1,0-1 0,0 0-1,-1-1 1,1 1 0,0-1-1,-1 0 1,1 0 0,-1-1 0,1 0-1,-1 0 1,0 0 0,0-1-1,9-5 1,0-1 42,-1-1-1,-1 0 1,0-1-1,0 0 0,-1 0 1,10-15-1,51-81 390,-28 38-108,-40 64-289,-3 3-30,1 0 0,0 0 1,-1 0-1,0 0 1,1 0-1,-1-1 0,0 1 1,0 0-1,0-1 0,0 1 1,0 0-1,-1-1 0,1 1 1,-1-1-1,1-3 0,-2 6-36,1 0-1,0 0 0,0 0 0,0 0 0,0 0 0,0 0 1,0 0-1,-1-1 0,1 1 0,0 0 0,0 0 1,0 0-1,0 0 0,0 0 0,-1 0 0,1 0 1,0 0-1,0 0 0,0 0 0,0 0 0,0 0 0,-1 0 1,1 0-1,0 0 0,0 0 0,0 0 0,0 0 1,-1 0-1,1 0 0,0 0 0,0 0 0,0 1 0,0-1 1,0 0-1,-1 0 0,1 0 0,0 0 0,0 0 1,0 0-1,0 0 0,0 0 0,0 1 0,0-1 1,0 0-1,0 0 0,-1 0 0,1 0 0,0 0 0,0 1 1,0-1-1,0 0 0,-8 10 83,7-8-61,-6 10 14,-1 1 0,1 0 0,1 0 0,0 0 0,1 1 0,1 0 0,-5 26 0,7-34-28,1 1 0,0 0 0,1 0 0,-1 0-1,1 0 1,1 0 0,-1 0 0,1 0 0,1 0 0,-1-1 0,1 1 0,0 0 0,0-1 0,1 1-1,0-1 1,0 0 0,1 0 0,7 10 0,-10-14-14,1 0 0,0 0 0,0 0 0,0-1 0,0 1 0,0 0 0,0-1 0,0 1 0,0-1 0,1 0 0,-1 0 0,1 0 0,-1 0 0,1 0 0,-1-1 0,1 1 0,-1-1 0,1 1 0,0-1 0,-1 0 0,1 0 0,0 0 0,-1-1 0,1 1 0,-1 0 0,1-1 0,0 0 0,-1 0 0,1 1 0,-1-2 0,0 1 0,1 0 0,-1 0 0,0-1 0,3-2 0,0 0 0,-1 1 0,0-1 0,0-1 0,0 1 0,-1-1 0,1 1 0,-1-1 0,-1 0 0,1 0 0,0-1 0,-1 1 0,0 0 0,-1-1 0,1 1 0,1-10 0,-3 4 0,1-1 0,-1 0 0,-1 0 0,0 1 0,-1-1 0,0 0 0,-1 1 0,-4-13 0,5 20 0,1 0 0,-1 1 0,0-1 0,0 1 0,0-1 0,-1 1 0,1 0 0,-1 0 0,0 0 0,0 0 0,-5-4 0,6 5 0,-1 1 0,1 0 0,-1 0 0,1 0 0,-1 0 0,0 0 0,1 1 0,-1-1 0,0 1 0,0-1 0,1 1 0,-1 0 0,0 0 0,0 0 0,1 1 0,-1-1 0,0 1 0,-5 1 0,-7 4 0,11-4 0,12-4 0,84-25 0,82-20 0,-146 42 0,-8 0 0,37-3 0,-52 7 0,0 1 0,-1 0 0,1 0 0,0 1 0,-1-1 0,1 1 0,0 0 0,-1 0 0,1 1 0,-1-1 0,0 1 0,0 0 0,7 4 0,-8-3 0,0-1 0,-1 1 0,1 0 0,-1 0 0,0 1 0,0-1 0,0 0 0,0 1 0,-1-1 0,1 1 0,-1-1 0,0 1 0,2 6 0,4 51 0,-7-61 0,1 20 0,-2-1 0,0 1 0,-2-1 0,0 1 0,-1-1 0,-1 0 0,0-1 0,-2 1 0,-10 21 0,58-108 0,-23 30 0,3 2 0,35-50 0,-52 82 0,-2 0 0,1 0 0,0 0 0,0 1 0,1 0 0,5-5 0,-9 8 0,1-1 0,-1 1 0,1 0 0,0-1 0,-1 1 0,1 0 0,0 0 0,-1 0 0,1-1 0,0 1 0,-1 0 0,1 0 0,0 0 0,-1 0 0,1 0 0,0 0 0,-1 1 0,1-1 0,0 0 0,-1 0 0,1 0 0,0 1 0,-1-1 0,1 0 0,0 0 0,-1 1 0,1-1 0,-1 1 0,1-1 0,-1 0 0,1 1 0,-1-1 0,1 1 0,-1-1 0,0 1 0,1 0 0,-1-1 0,1 1 0,-1-1 0,0 1 0,0 0 0,1 0 0,7 17 0,0 1 0,-1 0 0,-1 0 0,5 24 0,-6-22 0,0-1 0,2 0 0,14 32 0,-20-50 0,0 0 0,0 1 0,0-1 0,1 0 0,-1 0 0,1 0 0,-1 0 0,1 0 0,0 0 0,0-1 0,0 1 0,0-1 0,0 1 0,0-1 0,0 0 0,0 0 0,1 1 0,-1-2 0,0 1 0,1 0 0,-1 0 0,1-1 0,-1 1 0,1-1 0,-1 0 0,1 0 0,-1 0 0,1 0 0,-1 0 0,1-1 0,-1 1 0,1-1 0,-1 1 0,1-1 0,-1 0 0,0 0 0,1 0 0,-1 0 0,4-3 0,4-3 0,1 0 0,-2 0 0,1-1 0,-1-1 0,0 1 0,-1-1 0,8-11 0,114-156 0,-106 139 0,-18 26 0,0 1 0,1 1 0,0-1 0,0 1 0,15-14 0,-18 20 0,-3 2 0,0-1 0,0 1 0,1 0 0,-1 1 0,0-1 0,0 0 0,1 0 0,-1 0 0,0 1 0,1-1 0,2 0 0,-3 1 0,0 0 0,0 1 0,0-1 0,0 0 0,0 1 0,0-1 0,0 1 0,0 0 0,0-1 0,0 1 0,0-1 0,-1 1 0,1 0 0,0 0 0,-1 0 0,1-1 0,0 1 0,-1 0 0,1 0 0,0 2 0,8 13 0,-1 0 0,-1 0 0,-1 1 0,0 0 0,-1 1 0,5 32 0,-5-24 0,1 0 0,11 27 0,-14-45 0,-2-3 0,1 0 0,0-1 0,0 0 0,1 1 0,-1-1 0,6 7 0,-7-10 0,0 0 0,0 0 0,0 0 0,0-1 0,0 1 0,1 0 0,-1-1 0,0 1 0,0-1 0,1 1 0,-1-1 0,0 1 0,0-1 0,1 0 0,-1 0 0,0 0 0,1 0 0,-1 0 0,1 0 0,-1 0 0,0 0 0,1 0 0,-1-1 0,0 1 0,0-1 0,1 1 0,-1-1 0,0 1 0,0-1 0,2 0 0,5-5 0,0 0 0,-1 0 0,1-1 0,-1 0 0,-1 0 0,1 0 0,-1-1 0,8-13 0,1-1 0,-5 10 0,62-80 0,-58 74 0,-11 14 0,-1 0 0,1 1 0,0-1 0,0 1 0,0-1 0,0 1 0,1 0 0,-1 0 0,1 0 0,0 1 0,0-1 0,0 1 0,6-2 0,-10 3 0,1 1 0,0 0 0,-1 0 0,1 1 0,0-1 0,0 0 0,-1 0 0,1 0 0,0 0 0,-1 1 0,1-1 0,-1 0 0,1 0 0,0 1 0,-1-1 0,1 0 0,-1 1 0,1-1 0,-1 1 0,1-1 0,-1 1 0,1-1 0,-1 1 0,1-1 0,-1 1 0,0 0 0,1-1 0,-1 1 0,0-1 0,0 1 0,1 0 0,-1-1 0,0 1 0,0 0 0,0-1 0,0 1 0,0 1 0,3 29 0,-3-26 0,-1 32 0,-1-1 0,-2 1 0,-2-1 0,-1 0 0,-14 44 0,20-79 0,0 0 0,1 1 0,0-1 0,-1 1 0,1-1 0,0 1 0,0-1 0,0 1 0,0-1 0,0 1 0,0-1 0,0 1 0,1 1 0,-1-2 0,0-1 0,0 0 0,1 1 0,-1-1 0,0 0 0,1 1 0,-1-1 0,0 0 0,1 0 0,-1 1 0,0-1 0,1 0 0,-1 0 0,0 0 0,1 1 0,-1-1 0,1 0 0,-1 0 0,0 0 0,1 0 0,-1 0 0,1 0 0,-1 0 0,0 0 0,1 0 0,-1 0 0,1 0 0,-1 0 0,1 0 0,5-2 0,-1 0 0,0 0 0,1-1 0,-1 1 0,6-5 0,-1 1 0,1 0 0,0 0 0,0 1 0,21-8 0,-27 12 0,0-1 0,0 2 0,0-1 0,0 0 0,0 1 0,0 0 0,1 0 0,-1 1 0,9 1 0,-11-1 0,0-1 0,0 1 0,0 0 0,0 0 0,0 0 0,0 0 0,0 1 0,0-1 0,0 1 0,-1 0 0,1-1 0,-1 1 0,1 0 0,-1 1 0,0-1 0,0 0 0,0 1 0,0-1 0,0 1 0,0-1 0,-1 1 0,1 0 0,-1 0 0,0 0 0,0 0 0,0 0 0,0 0 0,-1 0 0,1 0 0,-1 0 0,1 0 0,-2 6 0,1 5 0,-2 0 0,0-1 0,0 1 0,-1-1 0,-1 1 0,-1-1 0,1 0 0,-2-1 0,-11 20 0,0-3 0,-2-2 0,-38 45 0,52-66 0,0-1 0,0 1 0,-1-1 0,0-1 0,0 1 0,0-1 0,0 0 0,0 0 0,-1-1 0,0 0 0,0 0 0,0-1 0,0 1 0,0-2 0,0 1 0,0-1 0,-1 0 0,1 0 0,-1-1 0,1 0 0,0-1 0,-13-1 0,19 1 0,-1 1 0,1-1 0,0 1 0,0-1 0,0 1 0,0-1 0,0 0 0,0 0 0,0 0 0,0 1 0,1-1 0,-1 0 0,0 0 0,0 0 0,1 0 0,-1 0 0,0-1 0,1 1 0,-1 0 0,1 0 0,0 0 0,-1 0 0,1-1 0,0 1 0,0 0 0,0 0 0,0-1 0,0 1 0,0 0 0,0 0 0,0-1 0,0 1 0,0 0 0,1 0 0,-1 0 0,1-2 0,1-4 0,0 1 0,0-1 0,1 1 0,0 0 0,4-8 0,14-16 0,1 0 0,1 2 0,50-48 0,93-64 0,-130 111 0,165-136 0,-108 100 0,-35 26 0,-42 28 0,-4 2 0,1 0 0,0 1 0,0 0 0,16-6 0,-18 8 0,3 0 0,-13 9 0,-6 8 0,-19 30 0,-8 15 0,-40 91 0,67-134 0,1 0 0,0 1 0,-2 14 0,5-25 0,1-1 0,-1 1 0,1-1 0,0 1 0,0 0 0,0 0 0,0-1 0,0 1 0,0 0 0,1-1 0,-1 1 0,1-1 0,0 1 0,0-1 0,0 1 0,0-1 0,0 1 0,0-1 0,1 0 0,-1 1 0,1-1 0,0 0 0,2 2 0,-3-3 0,1-1 0,-1 0 0,1 1 0,0-1 0,-1 0 0,1 0 0,0 0 0,-1 0 0,1 0 0,0 0 0,-1 0 0,1 0 0,0-1 0,-1 1 0,1-1 0,-1 1 0,1-1 0,-1 0 0,1 0 0,-1 1 0,1-1 0,-1 0 0,2-2 0,4-1 0,-1-2 0,1 1 0,7-9 0,-1-2 0,-1-1 0,-1 0 0,-1 0 0,0-1 0,-2-1 0,12-34 0,16-33 0,-36 86 0,0 0 0,0 0 0,0 0 0,0 0 0,1 0 0,-1 0 0,0 0 0,0 0 0,0 0 0,0 1 0,0-1 0,0 0 0,0 0 0,0 0 0,0 0 0,0 0 0,0 0 0,0 0 0,0 0 0,0 0 0,0 0 0,0 0 0,0 0 0,0 0 0,0 0 0,0 0 0,0 0 0,0 0 0,0 0 0,1 0 0,-1 0 0,0 0 0,0 0 0,0 0 0,0 0 0,0 0 0,0 0 0,0 0 0,0 0 0,0 0 0,0 0 0,0 0 0,0 0 0,0 0 0,0 0 0,0 0 0,0 0 0,1 0 0,-1 0 0,0 0 0,0 0 0,0 0 0,0 0 0,0 0 0,0 0 0,0 0 0,0 0 0,0 0 0,0-1 0,0 1 0,0 0 0,0 0 0,0 0 0,0 0 0,0 0 0,2 10 0,1 22 0,-1-8 0,-1-15 0,1 0 0,0 0 0,1 0 0,0 0 0,0 0 0,1-1 0,0 1 0,0-1 0,7 9 0,-8-13 0,0-1 0,0 1 0,0-1 0,0 0 0,0-1 0,0 1 0,1 0 0,-1-1 0,1 0 0,0 0 0,0 0 0,0 0 0,0 0 0,0-1 0,0 0 0,0 0 0,0 0 0,1 0 0,-1-1 0,0 0 0,8 0 0,-1-1 0,-1-1 0,0-1 0,1 1 0,-1-2 0,-1 1 0,1-1 0,0-1 0,-1 0 0,0 0 0,0-1 0,-1 0 0,0-1 0,14-12 0,5-10 0,-1-1 0,28-42 0,-51 69 0,23-37 0,-1-1 0,-2-2 0,-2 0 0,-2-1 0,24-83 0,39-244 0,-71 312 0,-10 39 0,-2 14 0,-2 12 0,-13 57 0,2 0 0,3 1 0,-5 116 0,16-85 0,22 176 0,-9-202 0,-11-64 0,-1 0 0,1 0 0,0 0 0,0 0 0,0 0 0,1 0 0,-1-1 0,1 1 0,0-1 0,7 7 0,-9-10 0,0-1 0,0 1 0,1-1 0,-1 1 0,0-1 0,1 1 0,-1-1 0,0 0 0,1 1 0,-1-1 0,1 0 0,-1 0 0,1 0 0,-1 0 0,0 0 0,1-1 0,-1 1 0,1 0 0,-1-1 0,0 1 0,1-1 0,-1 1 0,0-1 0,0 0 0,1 1 0,1-2 0,35-27 0,-30 21 0,75-71 0,-32 28 0,-33 31 0,-14 15 0,-1 1 0,2-1 0,-1 1 0,0 0 0,1 1 0,5-4 0,-10 6 0,1 1 0,-1 0 0,1 0 0,-1 0 0,1 0 0,-1-1 0,1 1 0,-1 0 0,1 0 0,-1 0 0,1 0 0,-1 0 0,1 0 0,-1 0 0,1 1 0,-1-1 0,0 0 0,1 0 0,-1 0 0,1 0 0,-1 1 0,1-1 0,-1 0 0,1 0 0,-1 1 0,0-1 0,1 0 0,-1 1 0,0-1 0,1 0 0,-1 1 0,0-1 0,1 1 0,-1-1 0,0 1 0,0-1 0,0 0 0,1 1 0,-1-1 0,0 1 0,0-1 0,0 1 0,0-1 0,0 1 0,0-1 0,0 1 0,0-1 0,0 1 0,4 35 0,-3-22 0,1 3 0,0 0 0,2 0 0,0 0 0,1 0 0,10 23 0,-14-37 0,1 1 0,-1-1 0,1 0 0,0 0 0,0-1 0,0 1 0,0 0 0,0 0 0,1-1 0,-1 0 0,1 1 0,-1-1 0,1 0 0,0 0 0,0-1 0,0 1 0,0 0 0,0-1 0,1 0 0,-1 0 0,0 0 0,1 0 0,-1 0 0,1-1 0,-1 1 0,0-1 0,1 0 0,-1 0 0,1-1 0,-1 1 0,1-1 0,-1 1 0,0-1 0,1 0 0,3-2 0,13-5 0,0 0 0,-1-2 0,0 0 0,19-14 0,69-57 0,-20 13 0,-80 64 0,-7 4 0,0 0 0,0 0 0,0-1 0,0 1 0,1 0 0,-1 0 0,0 0 0,0 0 0,0 0 0,0 0 0,0 0 0,1 1 0,-1-1 0,0 0 0,0 0 0,0 0 0,0 0 0,0 0 0,0 0 0,1 0 0,-1 0 0,0 0 0,0 0 0,0 0 0,0 0 0,0 0 0,0 1 0,0-1 0,0 0 0,1 0 0,-1 0 0,0 0 0,0 0 0,0 0 0,0 1 0,0-1 0,0 0 0,0 0 0,0 0 0,0 0 0,0 0 0,0 1 0,0-1 0,0 0 0,0 0 0,0 0 0,0 0 0,0 0 0,0 0 0,0 1 0,0-1 0,0 0 0,0 0 0,0 0 0,0 0 0,0 0 0,0 1 0,-1-1 0,1 0 0,0 0 0,0 0 0,0 0 0,0 0 0,-4 11 0,4-11 0,-4 12 0,0 1 0,1 0 0,0 0 0,0 0 0,0 24 0,3-32 0,0 0 0,0 0 0,0 1 0,1-1 0,0 0 0,0 0 0,0 0 0,0 0 0,1 0 0,0 0 0,0 0 0,0 0 0,1-1 0,0 1 0,-1-1 0,2 0 0,4 6 0,-7-9 0,1 0 0,-1 0 0,1 0 0,-1-1 0,1 1 0,-1-1 0,1 1 0,0-1 0,-1 1 0,1-1 0,-1 0 0,1 0 0,0 0 0,-1 0 0,1 0 0,0 0 0,-1 0 0,1-1 0,0 1 0,-1-1 0,1 1 0,-1-1 0,1 1 0,-1-1 0,1 0 0,-1 0 0,0 0 0,1 0 0,-1 0 0,0 0 0,2-2 0,6-4 0,-1 0 0,-1-1 0,9-12 0,-12 15 0,0-1 0,-1 0 0,0 0 0,0 0 0,0 0 0,-1 0 0,0 0 0,0-1 0,-1 1 0,0-1 0,0 1 0,0-1 0,-1 0 0,0 1 0,-1-10 0,0 10 0,0 0 0,0 0 0,0 1 0,0-1 0,-1 0 0,0 1 0,0-1 0,-1 1 0,0 0 0,0 0 0,0 0 0,0 0 0,-1 1 0,1-1 0,-1 1 0,0 0 0,-10-7 0,8 7 0,-7-7 0,13 10 0,0 0 0,0 1 0,0-1 0,0 0 0,0 1 0,0-1 0,0 0 0,1 1 0,-1-1 0,0 1 0,0-1 0,1 0 0,-1 1 0,0-1 0,1 1 0,-1-1 0,1 1 0,-1-1 0,1 1 0,-1-1 0,1 1 0,-1 0 0,1-1 0,-1 1 0,1 0 0,-1-1 0,1 1 0,1-1 0,11-7 0,1 1 0,0 0 0,1 0 0,-1 1 0,1 1 0,1 1 0,25-5 0,-8 5 0,1 1 0,50 3 0,-77 0 0,1 0 0,-1 1 0,0 0 0,0 1 0,0-1 0,0 1 0,0 1 0,-1-1 0,1 1 0,8 5 0,-12-6 0,0 1 0,1-1 0,-2 1 0,1-1 0,0 1 0,-1 0 0,1 0 0,-1 0 0,0 0 0,0 1 0,0-1 0,0 1 0,-1-1 0,1 1 0,-1-1 0,0 1 0,0 0 0,0 0 0,-1 0 0,1 5 0,-1 1 0,-1 0 0,0 0 0,0 0 0,-3 10 0,-2 15 0,6-35 0,-1 0 0,1 0 0,0 1 0,0-1 0,0 0 0,0 0 0,0 0 0,0 1 0,0-1 0,0 0 0,0 0 0,0 0 0,0 1 0,0-1 0,0 0 0,0 0 0,0 0 0,0 1 0,0-1 0,1 0 0,-1 0 0,0 0 0,0 1 0,0-1 0,0 0 0,0 0 0,0 0 0,1 0 0,-1 1 0,0-1 0,0 0 0,0 0 0,0 0 0,1 0 0,-1 0 0,0 0 0,0 1 0,0-1 0,1 0 0,-1 0 0,0 0 0,1 0 0,11-5 0,16-15 0,-24 16 0,7-5 0,-1-1 0,0-1 0,8-11 0,-10 12 0,1-1 0,1 1 0,12-11 0,-21 20 0,0 0 0,0 1 0,0-1 0,0 0 0,0 0 0,0 1 0,0-1 0,0 1 0,0-1 0,1 1 0,-1 0 0,0-1 0,0 1 0,1 0 0,-1 0 0,0 0 0,0-1 0,0 1 0,1 1 0,-1-1 0,0 0 0,0 0 0,1 0 0,-1 1 0,0-1 0,0 1 0,0-1 0,1 1 0,-1-1 0,0 1 0,0-1 0,0 1 0,0 0 0,0 0 0,0 0 0,-1 0 0,1-1 0,1 3 0,3 4 0,-1 0 0,1 0 0,-2 0 0,7 16 0,-4-7 0,8 12 0,0-1 0,2-1 0,21 27 0,-14-30 984,-23-22-1148,1 0 0,0-1 0,-1 1 0,1 0 0,0-1 0,0 1 0,-1-1 0,1 1 0,0-1 0,0 1 0,0-1 0,0 1 0,0-1 0,0 0 1,-1 0-1,1 1 0,0-1 0,0 0 0,0 0 0,0 0 0,0 0 0,0 0 0,0 0 0,0 0 0,0-1 0,0 1 0,0 0 0,0 0 0,1-1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7:5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18791,'0'0'3608,"77"-22"-3584,-51 14 0,-2 2-176,-8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7:5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15376,'0'0'593,"13"-2"68,448-95 3906,-161 27-2457,-112 33 250,-177 36-1980,-22 3-131,-2 2-3514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7:5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18695,'0'0'10992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7:5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16384,'0'0'2775,"51"-64"-2047,-5 25 0,6 7-376,7 4 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8:0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106 855 9944,'0'0'7681,"11"-15"-7225,40-52 31,74-104 1008,-94 122-903,-3-2 0,-1-2 0,-3 0 0,-3-1 0,-2-1 0,24-114 0,-40 152-73,0 0 0,-1 0-1,-1-1 1,-1-25 0,0 43-501,-1 0 0,1 0 1,0 0-1,0 0 0,0 1 1,0-1-1,0 0 0,0 0 1,0 0-1,0 0 0,0 0 1,0 0-1,-1 1 0,1-1 1,0 0-1,0 0 0,0 0 1,0 0-1,0 0 0,0 0 1,-1 0-1,1 0 0,0 0 1,0 0-1,0 0 0,0 0 1,0 0-1,-1 0 0,1 0 1,0 0-1,0 0 0,0 0 1,0 0-1,-1 0 0,1 0 1,0 0-1,0 0 0,0 0 1,0 0-1,0 0 1,-1 0-1,1 0 0,0 0 1,0 0-1,0 0 0,0 0 1,0-1-1,0 1 0,-1 0 1,1 0-1,0 0 0,0 0 1,0 0-1,0 0 0,0-1 1,0 1-1,0 0 0,0 0 1,0 0-1,0 0 0,0 0 1,0-1-1,0 1 0,0 0 1,0 0-1,-11 15 403,9-11-319,-18 31 323,2 1 0,-16 42 0,-23 84 157,-99 390 746,61-197-528,80-302-711,-3 12-14,-27 65 1,41-119-76,4-8 0,-1-1 0,0 0 0,1 0 0,-1 1 0,0-1 0,0 0 0,0 0 0,0 0 0,-1 0 0,-1 3 0,13-51 0,9-8 0,2 1 0,3 1 0,31-50 0,102-141 0,-121 193 0,3 0 0,74-73 0,29-13 0,-75 69 0,-47 55 0,-15 13 0,-5 10 0,-6 9 0,0 0 0,-1 0 0,-14 25 0,0 1 0,-6 15 0,4 2 0,-25 101 0,47-162 0,1 1 0,0-1 0,0 1 0,-1-1 0,1 1 0,1-1 0,-1 1 0,0-1 0,1 1 0,-1-1 0,1 1 0,0-1 0,0 0 0,1 4 0,-1-5 0,-1 0 0,1-1 0,0 1 0,0 0 0,0 0 0,-1-1 0,1 1 0,0 0 0,0-1 0,0 1 0,0-1 0,0 1 0,0-1 0,0 0 0,0 1 0,0-1 0,1 0 0,-1 0 0,0 1 0,0-1 0,0 0 0,0 0 0,0 0 0,0-1 0,0 1 0,0 0 0,1 0 0,-1-1 0,0 1 0,0 0 0,0-1 0,0 1 0,0-1 0,1 0 0,9-5 0,-1 0 0,0-1 0,-1 0 0,0 0 0,0-1 0,0-1 0,-1 1 0,14-19 0,3-10 0,22-41 0,-11 16 0,1 6 0,-16 26 0,21-42 0,-51 93 0,1 1 0,-9 43 0,9-36 0,5-17 0,-27 120 0,27-114 0,1 1 0,1-1 0,0 1 0,1-1 0,4 23 0,-3-37 0,-1 0 0,1 0 0,0 0 0,0 0 0,1-1 0,-1 1 0,1 0 0,2 3 0,-3-6 0,0 0 0,-1 0 0,1 0 0,0 0 0,0-1 0,0 1 0,0 0 0,0-1 0,0 1 0,-1 0 0,2-1 0,-1 1 0,0-1 0,0 0 0,0 1 0,0-1 0,0 0 0,0 0 0,0 0 0,0 1 0,1-1 0,-1 0 0,0-1 0,0 1 0,0 0 0,0 0 0,0 0 0,0-1 0,0 1 0,0 0 0,0-1 0,2 0 0,8-6 0,-2 0 0,1 0 0,-1 0 0,0-1 0,0-1 0,-1 0 0,0 0 0,12-18 0,73-120 0,5-6 0,-98 152 0,0 1 0,0-1 0,0 1 0,1 0 0,-1 0 0,0-1 0,0 1 0,1 0 0,-1-1 0,0 1 0,0 0 0,1 0 0,-1-1 0,0 1 0,1 0 0,-1 0 0,0 0 0,1-1 0,-1 1 0,0 0 0,1 0 0,-1 0 0,0 0 0,1 0 0,-1 0 0,1 0 0,-1 0 0,3 9 0,-5 24 0,1-26 0,-11 254 0,12-258 0,0 3 0,-1 0 0,2 0 0,-1 0 0,1 0 0,0 0 0,0-1 0,3 8 0,-4-13 0,0 1 0,1-1 0,-1 0 0,0 0 0,1 1 0,-1-1 0,0 0 0,1 0 0,-1 0 0,1 1 0,-1-1 0,0 0 0,1 0 0,-1 0 0,1 0 0,-1 0 0,1 0 0,-1 0 0,0 0 0,1 0 0,-1 0 0,1 0 0,-1 0 0,1 0 0,-1 0 0,0 0 0,1 0 0,-1-1 0,1 1 0,-1 0 0,0 0 0,1-1 0,14-7 0,-3-1 0,-1-1 0,0 0 0,0 0 0,14-21 0,34-53 0,-30 40 0,-14 23 0,-5 4 0,1 1 0,1 0 0,1 1 0,0 0 0,1 1 0,18-16 0,-31 30 0,-1 0 0,0 0 0,0 0 0,1-1 0,-1 1 0,1 0 0,-1 0 0,0 0 0,1 0 0,-1 0 0,0 0 0,1 0 0,-1 0 0,0 0 0,1 0 0,-1 0 0,1 0 0,-1 0 0,0 0 0,1 0 0,-1 0 0,0 0 0,1 0 0,-1 0 0,0 1 0,1-1 0,-1 0 0,0 0 0,1 0 0,-1 1 0,0-1 0,1 0 0,-1 0 0,0 1 0,0-1 0,0 0 0,1 1 0,-1-1 0,0 0 0,0 1 0,0-1 0,0 0 0,1 1 0,-1-1 0,0 1 0,5 19 0,-3 11 0,-2 1 0,0-1 0,-2 0 0,-12 58 0,1 1 0,13-68 0,0-22 0,0 1 0,0-1 0,0 0 0,0 0 0,0 1 0,0-1 0,0 0 0,1 0 0,-1 0 0,0 0 0,0 1 0,0-1 0,0 0 0,0 0 0,0 0 0,1 1 0,-1-1 0,0 0 0,0 0 0,0 0 0,1 0 0,-1 0 0,0 0 0,0 0 0,0 1 0,1-1 0,-1 0 0,0 0 0,0 0 0,0 0 0,1 0 0,-1 0 0,0 0 0,0 0 0,0 0 0,1 0 0,-1 0 0,0 0 0,1 0 0,2-2 0,0-1 0,0 1 0,1 0 0,-2-1 0,1 0 0,4-5 0,-5 6 0,30-30 0,30-35 0,-28 33 0,-3 28 0,-24 1 0,-1 0 0,1 0 0,-1-1 0,0 0 0,0 0 0,-1-1 0,1 1 0,7-15 0,18-20 0,-12 24 0,2 1 0,-1 0 0,2 2 0,38-20 0,-55 31 0,22-7 0,-52 32 0,4-6 0,0 1 0,0 1 0,2 0 0,-25 31 0,38-41 0,0 0 0,1 0 0,0 1 0,1 0 0,0 0 0,-6 16 0,9-19 0,0 0 0,0 0 0,0 0 0,1 0 0,-1 0 0,1 0 0,1 0 0,-1-1 0,1 1 0,0 0 0,1 0 0,2 7 0,-2-8 0,0 0 0,1-1 0,-1 1 0,1-1 0,0 1 0,1-1 0,-1 0 0,1 0 0,0 0 0,0-1 0,0 0 0,0 1 0,0-1 0,1-1 0,0 1 0,-1-1 0,1 1 0,10 2 0,-4-2 0,0 0 0,1-1 0,-1 0 0,1-1 0,0 0 0,-1-1 0,19-1 0,-9-3 0,-1-1 0,1 0 0,-1-2 0,0 0 0,-1-1 0,26-15 0,-32 15 0,-1 0 0,20-17 0,-8 6 0,-19 16 0,-4 2 0,0 0 0,1 0 0,-1 1 0,0-1 0,0 0 0,0 0 0,0 0 0,0 0 0,0 0 0,0-1 0,0 1 0,0 0 0,1-2 0,16-15 0,-5 2 0,0 0 0,-2-1 0,0 0 0,12-27 0,27-80 0,-39 95 0,-10 27 0,70-194 0,-53 136 0,16-85 0,-22 82 0,-4 28 0,-2 0 0,2-51 0,-8 85 0,0 1 0,1-1 0,-1 1 0,0-1 0,0 1 0,0-1 0,0 1 0,0-1 0,0 1 0,0-1 0,0 1 0,0-1 0,0 1 0,0-1 0,0 1 0,-1-1 0,1 1 0,0-1 0,0 1 0,0 0 0,-1-1 0,1 1 0,0-1 0,0 1 0,-1 0 0,1-1 0,-1 1 0,1-1 0,0 1 0,-1 0 0,1 0 0,-1-1 0,0 1 0,0 0 0,0 1 0,0-1 0,0 1 0,0-1 0,0 1 0,1 0 0,-1 0 0,0-1 0,0 1 0,0 0 0,1 0 0,-1 0 0,-1 1 0,-21 39 0,6-6 0,2 2 0,1 0 0,2 1 0,-12 65 0,14-40 0,3 1 0,2 73 0,4-108 0,3-1 0,0 1 0,1-1 0,2 0 0,1 0 0,1 0 0,22 51 0,-28-77 0,0 0 0,0 0 0,0 0 0,0 0 0,0 0 0,1 0 0,-1-1 0,1 1 0,-1-1 0,1 1 0,0-1 0,-1 1 0,1-1 0,0 0 0,0 0 0,0 0 0,0 0 0,0 0 0,3 0 0,-2 0 0,1-1 0,-1 0 0,0 0 0,0 0 0,0 0 0,0-1 0,0 1 0,0-1 0,-1 0 0,1 0 0,0 0 0,4-2 0,5-5 0,0 1 0,0-1 0,-1-1 0,18-18 0,101-112 0,-127 135 0,0 0 0,1 0 0,0 0 0,0 1 0,0 0 0,0-1 0,0 1 0,7-3 0,-10 9 0,-1 0 0,1 0 0,-1-1 0,0 1 0,0 0 0,0 0 0,-1 0 0,1 0 0,-2 5 0,1-4 0,-2 23 0,-5 46 0,7-67 0,1 0 0,1 0 0,-1-1 0,1 1 0,0 0 0,0 0 0,1 0 0,-1-1 0,5 10 0,-5-14 0,0 1 0,0-1 0,0 0 0,0 1 0,1-1 0,-1 0 0,0 0 0,1 0 0,-1 0 0,1 0 0,-1 0 0,1 0 0,-1 0 0,1-1 0,-1 1 0,1 0 0,0-1 0,-1 0 0,1 1 0,0-1 0,0 0 0,-1 0 0,1 0 0,0 0 0,0 0 0,-1 0 0,1 0 0,0-1 0,0 1 0,2-2 0,6-1 0,-1-1 0,1 0 0,16-10 0,157-96 0,-167 98 0,-14 9 0,1 1 0,0 0 0,-1-1 0,1 1 0,0 1 0,0-1 0,1 0 0,-1 1 0,0-1 0,0 1 0,6-1 0,-14 23 0,-5 16 0,2-10 0,-4 32 0,11-52 0,0 1 0,1-1 0,0 0 0,0 0 0,0 1 0,1-1 0,0 0 0,1 0 0,3 12 0,-4-17 0,-1-1 0,1 1 0,0 0 0,0 0 0,1 0 0,-1-1 0,0 1 0,0 0 0,1-1 0,-1 1 0,1-1 0,-1 0 0,1 1 0,0-1 0,0 0 0,-1 0 0,1 0 0,0 0 0,0-1 0,0 1 0,0 0 0,0-1 0,0 1 0,0-1 0,0 0 0,0 0 0,3 0 0,-2 0 0,0 0 0,0-1 0,0 1 0,1-1 0,-1 0 0,0 0 0,0 0 0,0 0 0,0-1 0,-1 1 0,1-1 0,0 1 0,-1-1 0,1 0 0,-1 0 0,5-5 0,-3 2 0,0 1 0,0-1 0,0 0 0,-1 0 0,0-1 0,0 1 0,0-1 0,-1 1 0,0-1 0,0 0 0,0 0 0,-1 0 0,0 0 0,0 0 0,0 0 0,-1 0 0,0-1 0,0 1 0,0 0 0,-1 0 0,0 0 0,0 0 0,-1 0 0,0 0 0,0 0 0,0 0 0,-1 1 0,1-1 0,-1 1 0,-1 0 0,1 0 0,-1 0 0,0 0 0,0 0 0,0 1 0,-8-7 0,12 11 0,-1 0 0,1 0 0,0-1 0,0 1 0,-1 0 0,1 0 0,0-1 0,0 1 0,0 0 0,-1-1 0,1 1 0,0 0 0,0-1 0,0 1 0,0-1 0,0 1 0,0 0 0,0-1 0,0 1 0,0 0 0,0-1 0,0 1 0,0 0 0,0-1 0,0 1 0,0-1 0,0 1 0,0 0 0,0-1 0,0 1 0,1 0 0,-1-1 0,0 1 0,0 0 0,0 0 0,1-1 0,-1 1 0,0 0 0,0 0 0,1-1 0,-1 1 0,0 0 0,1 0 0,-1-1 0,0 1 0,1 0 0,-1 0 0,0 0 0,1 0 0,-1 0 0,0 0 0,1-1 0,-1 1 0,1 0 0,28-10 0,-20 7 0,18-5 0,-1 0 0,1 2 0,1 1 0,-1 2 0,48-1 0,-50 3 0,-8 1 0,-1 0 0,0 0 0,0 2 0,27 5 0,-39-6 0,1 0 0,-1 1 0,0 0 0,0 0 0,0 0 0,0 0 0,0 1 0,0-1 0,0 1 0,-1 0 0,1 0 0,-1 1 0,0-1 0,0 1 0,0-1 0,-1 1 0,1 0 0,-1 0 0,0 0 0,0 0 0,2 6 0,-1 2 0,0 1 0,-1 1 0,-1-1 0,0 0 0,0 0 0,-1 1 0,-1-1 0,0 0 0,-5 19 0,6-30 0,-1 0 0,1 1 0,0-1 0,0 0 0,0 1 0,0-1 0,0 0 0,1 0 0,-1 1 0,1-1 0,0 2 0,-1-4 0,0 1 0,0-1 0,0 0 0,1 0 0,-1 1 0,0-1 0,0 0 0,0 0 0,1 0 0,-1 0 0,0 1 0,0-1 0,0 0 0,1 0 0,-1 0 0,0 0 0,0 0 0,1 0 0,-1 0 0,0 1 0,0-1 0,1 0 0,-1 0 0,0 0 0,0 0 0,1 0 0,-1 0 0,0 0 0,0 0 0,1 0 0,-1-1 0,14-10 0,30-49 0,-30 38 0,2 1 0,21-22 0,-16 18 0,-17 19 0,1 0 0,-1 1 0,1 0 0,0 0 0,6-5 0,-10 9 0,1 1 0,-1-1 0,0 1 0,1-1 0,-1 1 0,0-1 0,1 1 0,-1-1 0,1 1 0,-1 0 0,0 0 0,1 0 0,-1 0 0,1 0 0,-1 0 0,1 0 0,-1 1 0,0-1 0,1 0 0,-1 1 0,0-1 0,1 1 0,-1-1 0,0 1 0,1 0 0,-1 0 0,0 0 0,0-1 0,0 1 0,2 2 0,4 4 0,-1 0 0,0 0 0,9 16 0,-1-4 0,2-1 0,0 0 0,1-1 0,37 28 0,-48-41 0,-1 0 0,1-1 0,-1 0 0,1 0 0,0 0 0,0-1 0,0 0 0,1 0 0,-1-1 0,0 1 0,1-1 0,-1-1 0,1 1 0,-1-1 0,1 0 0,-1-1 0,1 1 0,-1-1 0,11-3 0,-3-4 850,-7 2-5635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8:0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53 11352,'0'0'10097,"-10"-4"-9296,-31-10 10,39 13-708,1 1 0,-1-1-1,1 1 1,-1 0 0,1 0 0,-1-1 0,0 1 0,1 0 0,-1 0 0,1 1 0,-1-1 0,1 0 0,-1 0 0,-2 2 0,-5-1 2518,8-9 727,4 2-1163,13-8-1335,-6 6-5637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8:0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13264,'0'0'6838,"17"-5"-5971,245-66 1226,127-9 195,-349 75-1889,-1-3-1,0-1 1,75-28 0,-59 11-3458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8:22.4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658 0 8136,'0'0'11926,"-8"11"-11522,3-3-345,-146 189 1546,86-124-1052,-110 140 1269,168-200-1425,10-7-56,21-8 49,-18 1-377,93-18 391,-46 8-147,1 2 0,87-4 1,-140 13-252,0 0 0,0 0 0,1 0 0,-1 0 0,0 0 0,0 0 1,0 1-1,0-1 0,0 0 0,0 1 0,1-1 0,-1 1 0,0-1 0,0 1 0,1 0 1,-2 0-4,1-1 0,-1 1 1,0-1-1,1 1 0,-1-1 1,0 1-1,1-1 0,-1 1 1,0 0-1,0-1 1,0 1-1,0 0 0,0-1 1,1 1-1,-1-1 0,0 1 1,0 0-1,0-1 0,-1 1 1,1 1-1,-1 3 9,-1 0 0,0 0-1,0-1 1,-1 1 0,-5 8 0,-21 30 82,-2 0 1,-2-2 0,-51 49 0,-128 102 372,131-123-264,67-56-164,0 0 23,0-1 0,0 0 0,-1-1 0,-1 0 0,0-1 0,-28 12 0,32-20-72,10-7-93,13-14-164,-5 10 214,12-23-3647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2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96 8536,'0'0'6522,"0"-11"-6076,-1-33-9,2 42-360,-1 1 0,0-1 1,-1 0-1,1 1 0,0-1 0,0 1 0,-1-1 1,1 0-1,-1 1 0,1-1 0,-1 1 1,0-1-1,1 1 0,-1-1 0,0 1 1,0 0-1,0 0 0,0-1 0,0 1 0,-1 0 1,1 0-1,0 0 0,0 0 0,-1 0 1,1 0-1,-1 0 0,1 1 0,-1-1 0,1 0 1,-1 1-1,1-1 0,-1 1 0,1 0 1,-1-1-1,0 1 0,1 0 0,-1 0 1,1 0-1,-4 1 0,-2-1 108,-1 1 0,1 1 0,-1-1 0,1 1 0,0 1 0,-8 3 0,3-1 8,1 0 1,1 1 0,-1 0 0,1 1-1,0 0 1,0 0 0,1 1 0,0 1 0,1-1-1,-13 17 1,18-20-117,0 1 0,-1-1 0,2 1 0,-1 0 0,1-1 0,0 2 0,0-1 0,0 0 0,1 0 0,0 0 0,0 1 0,1-1 0,0 0 0,0 1 0,0-1 0,1 0 0,0 1 0,0-1 0,0 0 0,1 0 0,0 0 0,3 7 0,-1-5-7,0 0-1,1 0 0,0 0 1,0-1-1,0 0 0,1 0 1,0 0-1,1-1 0,-1 0 1,1 0-1,0-1 0,1 1 1,-1-1-1,1-1 0,0 0 1,0 0-1,1-1 0,-1 1 1,1-2-1,10 3 0,-2-2 45,0-1 0,0 0 0,0-1 0,1-1 0,-1 0 0,0-2 0,0 0 0,0-1 0,30-9 0,30-16 373,-2-3 0,0-4 0,104-66 0,-115 64-91,78-52 1171,-142 89-1524,1-1 0,0 1 1,-1-1-1,1 1 1,0-1-1,-1 0 0,1 1 1,0-1-1,-1 0 0,1 0 1,-1 1-1,0-1 0,1 0 1,-1 0-1,0 0 0,1 0 1,-1-1-1,-3-1 630,-8 5-386,-10 7-261,1 1 0,1 0-1,0 1 1,0 1 0,1 1 0,1 1 0,0 0 0,1 1 0,0 1 0,-25 34 0,38-46-26,1-1 0,0 1 0,0-1 0,1 1 0,-1 0 0,1 0 0,0 0 0,0 0 0,0 0 0,1 0 0,-1 0 0,1 0 0,0 0 0,0 0 0,1 8 0,0-10 0,-1 0 0,1 1 0,0-1 0,0 0 0,0 0 0,0 0 0,1 0 0,-1 0 0,0 0 0,1 0 0,0 0 0,-1 0 0,1-1 0,0 1 0,0-1 0,0 1 0,0-1 0,0 0 0,0 0 0,0 0 0,0 0 0,0 0 0,1 0 0,-1 0 0,0-1 0,1 1 0,3-1 0,0 1 0,0-1 0,0 0 0,1 0 0,-1-1 0,0 0 0,0 0 0,0 0 0,0-1 0,0 1 0,-1-2 0,1 1 0,-1 0 0,1-1 0,-1 0 0,0-1 0,0 1 0,0-1 0,0 0 0,-1 0 0,1 0 0,5-9 0,-1 2 0,0-1 0,-1-1 0,-1 1 0,0-1 0,-1-1 0,0 1 0,7-28 0,-12 37 0,0 0 0,0 0 0,-1 1 0,1-1 0,-1 0 0,0 0 0,0 0 0,0 0 0,-1-5 0,-2 7 0,-1 7 0,0 9 0,2-3 0,1 1 0,1-1 0,0 0 0,1 0 0,3 21 0,1-8 0,13 39 0,-15-56 0,0 1 0,1-1 0,-1 0 0,2-1 0,-1 1 0,1-1 0,0 0 0,0 0 0,0 0 0,1-1 0,8 7 0,-11-10 0,0 0 0,0 0 0,0 0 0,1 0 0,-1 0 0,1 0 0,-1-1 0,1 0 0,0 0 0,-1 0 0,1 0 0,0 0 0,0-1 0,0 0 0,0 0 0,0 0 0,0 0 0,-1 0 0,1-1 0,0 0 0,0 0 0,0 0 0,-1 0 0,6-3 0,1-1 0,0-2 0,0 1 0,-1-1 0,0-1 0,12-13 0,37-48 0,-21 22 0,-7 11 0,-15 17 0,0 0 0,2 1 0,0 1 0,0 1 0,30-21 0,-47 36 0,1 1 0,0-1 0,0 0 0,0 1 0,0-1 0,-1 1 0,1-1 0,0 1 0,0-1 0,0 1 0,0 0 0,0 0 0,0-1 0,0 1 0,0 0 0,0 0 0,0 0 0,0 0 0,0 0 0,0 0 0,0 0 0,0 1 0,0-1 0,0 0 0,0 0 0,0 1 0,2 0 0,-2 0 0,0 1 0,0-1 0,-1 0 0,1 1 0,0-1 0,0 1 0,-1-1 0,1 1 0,-1 0 0,0-1 0,1 1 0,-1-1 0,0 1 0,0 0 0,0 2 0,-1 11 0,0-1 0,-7 29 0,6-36 0,-6 28 0,-19 55 0,23-73 0,4-17 0,0 0 0,1 0 0,-1 0 0,0 1 0,0-1 0,0 0 0,0 0 0,0 0 0,0 0 0,0 0 0,1 1 0,-1-1 0,0 0 0,0 0 0,0 0 0,0 0 0,1 0 0,-1 0 0,0 0 0,0 0 0,0 0 0,0 0 0,1 0 0,-1 0 0,0 0 0,0 0 0,0 0 0,0 0 0,1 0 0,-1 0 0,0 0 0,0 0 0,0 0 0,1 0 0,-1 0 0,0 0 0,0 0 0,0 0 0,0 0 0,1 0 0,-1 0 0,0-1 0,25-18 0,16-20 0,1 3 0,69-46 0,-108 80 0,-1 0 0,1 0 0,0 1 0,0-1 0,0 1 0,1 0 0,-1 0 0,0 0 0,0 0 0,1 0 0,-1 1 0,0-1 0,1 1 0,3 0 0,-5 1 0,0-1 0,0 1 0,1 0 0,-2 0 0,1 0 0,0 0 0,0 0 0,0 1 0,0-1 0,-1 0 0,1 1 0,0-1 0,-1 1 0,0 0 0,1 0 0,-1-1 0,0 1 0,0 0 0,0 0 0,0 0 0,0 0 0,1 3 0,3 13 0,8 29 0,-11-32 0,2-1 0,0 1 0,1-1 0,10 22 0,-13-32 0,0-1 0,0 1 0,1-1 0,-1 0 0,1 0 0,0 0 0,0 0 0,0 0 0,0-1 0,0 1 0,1-1 0,-1 0 0,1 0 0,0 0 0,-1 0 0,1-1 0,0 0 0,0 1 0,0-2 0,0 1 0,6 0 0,-1 0 0,0 0 0,1-1 0,-1-1 0,0 1 0,0-2 0,0 1 0,0-1 0,0-1 0,0 1 0,15-8 0,-12 3 0,1 0 0,-1-1 0,0-1 0,-1 0 0,0 0 0,12-13 0,7-11-3935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8:23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511 5 10248,'0'0'9361,"-11"2"-8984,-8 3-204,0 0-1,0 1 1,1 0-1,0 2 1,0 0-1,-18 12 1,-79 65 851,50-34-63,39-30-453,19-14-245,-1 0 0,-1-1 0,1 0 0,-1-1 1,-15 8-1,6-1 317,0-1-137,17-10-411,-1-1 0,1 1 0,0 0 0,0-1 0,0 1 0,0 0 0,0 0 1,0-1-1,0 1 0,0 0 0,0 0 0,1 0 0,-1 0 0,0 0 0,1 1 1,-1-1-1,0 1 0,-10 27 138,2-7-89,1 2 33,8-23-111,0-1-1,0 1 1,0-1 0,0 1-1,0-1 1,0 1-1,0-1 1,0 1-1,0-1 1,0 0-1,0 1 1,0-1 0,0 1-1,1-1 1,-1 1-1,0-1 1,0 1-1,0-1 1,1 0-1,-1 1 1,0-1 0,0 0-1,1 1 1,-1-1-1,0 0 1,1 1-1,-1-1 1,0 0-1,1 0 1,-1 1-1,1-1 1,-1 0 0,1 0-1,-1 0 1,0 1-1,1-1 1,-1 0-1,1 0 1,-1 0-1,1 0 1,-1 0 0,1 0-1,-1 0 1,0 0-1,1 0 1,-1 0-1,1 0 1,-1 0-1,1-1 1,-1 1 0,1 0-1,-1 0 1,0 0-1,1 0 1,-1-1-1,1 1 1,16-7 25,0 0 0,0-2 0,0 0 0,-1 0-1,19-16 1,73-68 86,-52 43-45,7-2 143,103-66-1,-156 112-203,3-2 478,-20 20-129,3-7-313,-7 8 29,0 0 0,1 1 0,1 0 0,0 1 0,-8 17 0,13-18-35,0 1 0,1-1-1,0 1 1,1-1 0,1 1 0,0 0-1,3 22 1,-2-14 53,-3 42 0,2-62-73,1 0-1,-1 0 0,0 0 1,0 0-1,0 0 1,0 0-1,0 0 0,-1 0 1,1-1-1,-1 1 0,1-1 1,-1 1-1,0-1 0,0 0 1,0 1-1,-1-1 1,1 0-1,0 0 0,-1-1 1,0 1-1,1 0 0,-1-1 1,0 0-1,0 0 0,1 1 1,-1-2-1,0 1 0,0 0 1,-4 0-1,-8 1 57,0-1-1,0-1 1,-1 0-1,-25-4 1,16 1 53,19 3-210,-110-6 999,102 6-1678,0 1 0,0 1 0,0 0 0,0 1 0,-24 8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8:27.3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1149 10448,'0'0'6170,"10"4"-5707,-4-2-383,-2 0-35,0 0 0,1-1 0,-1 1 0,0-1 0,1 0 0,-1 0 0,1-1 0,-1 1 0,1-1 0,-1 0 0,1 0 0,-1-1 0,1 1 0,-1-1 0,7-1 0,1-3 70,-1 0-1,1-1 1,-1 0 0,0-1 0,-1 0 0,0-1 0,0 0-1,0-1 1,-1 0 0,12-14 0,-5 0 176,0 0 1,-2 0-1,20-43 1,10-21 666,-22 46-8,30-83-1,-39 82-529,-1 3 450,30-67 0,-42 105-851,0 0 0,1 1 0,-1-1 0,0 1 0,0-1 0,1 1 0,-1-1 0,0 1 0,1 0 0,-1-1 0,0 1 0,1-1 0,-1 1 0,1 0 0,-1-1 0,0 1-1,1 0 1,-1-1 0,1 1 0,-1 0 0,1 0 0,0-1 0,-1 1 0,1 0 0,-1 0 0,1 0 0,-1 0 0,1 0 0,1 0 0,-1 0-7,0 1 1,0-1-1,0 1 1,0 0 0,0-1-1,0 1 1,0 0-1,0 0 1,0-1-1,0 1 1,0 0-1,0 0 1,0 2-1,24 41-37,-21-37 81,8 20-35,-1 1 1,-2 0-1,0 0 1,-2 1-1,7 57 1,-10-37 19,-2 0 0,-8 89 0,3-115-1,0-1 0,-11 37 0,12-52-19,0 0-1,-1 0 1,0 0 0,0-1 0,-1 1-1,1-1 1,-2 0 0,1 0-1,0 0 1,-1 0 0,0-1-1,-7 6 1,9-9 0,-1 0 0,0-1 0,1 1 0,-1 0 0,0-1-1,0 0 1,0 0 0,1 0 0,-1 0 0,0-1 0,0 0 0,-1 0-1,1 0 1,0 0 0,0 0 0,0-1 0,0 0 0,1 0 0,-1 0 0,0 0-1,0 0 1,0-1 0,-6-3 0,-1-1 38,0-1 0,1 0 0,0 0 0,0-1 0,0 0 0,-11-14-1,17 18-25,1 0 0,0 0-1,-1 0 1,2 0-1,-1-1 1,1 0-1,-1 1 1,-1-7 0,4 10-27,-1-1 1,1 1 0,0-1 0,0 1 0,0 0-1,0-1 1,0 1 0,0 0 0,0-1-1,0 1 1,1 0 0,-1-1 0,0 1 0,1 0-1,-1-1 1,1 1 0,0 0 0,-1 0-1,1 0 1,0 0 0,0-1 0,-1 1 0,1 0-1,0 0 1,0 1 0,0-1 0,0 0-1,1 0 1,-1 0 0,0 1 0,0-1 0,0 0-1,1 1 1,-1-1 0,0 1 0,3-1-1,21-6-3,51-9-1,-56 13-25,0 0-1,0-2 1,-1 0 0,35-15-1,139-79-145,-157 79 151,-1-1 0,47-36 0,-58 39 25,75-65 50,-60 48-16,-34 31-19,-1 1 1,0-1-1,0 0 1,0-1-1,0 1 0,0 0 1,-1-1-1,0 0 1,0 0-1,-1 0 1,4-8-1,-7 5 170,-5 12-78,-8 16-9,2-1-79,2 0 1,0 1 0,1 0-1,1 1 1,1 0 0,1 0-1,0 0 1,2 1 0,-2 23-1,6-35-22,-2 10 7,0 0 0,2 0-1,1 0 1,0 0 0,8 35-1,-8-52-13,-1-1 1,1 1-1,0-1 0,0 1 0,0-1 0,1 0 0,-1 1 0,1-1 0,-1 0 0,1 0 0,0 0 0,-1 0 0,1-1 0,0 1 0,0 0 0,0-1 0,4 3 0,-4-4 4,0 1 0,-1-1 0,1 1 0,0-1 0,0 0 0,0 1 0,0-1 0,0 0 0,-1 0 0,1-1 0,0 1 0,0 0 0,0-1 0,0 1 0,0-1 0,-1 1 0,1-1 0,0 0 0,-1 0 0,1 0 0,0 0 0,-1 0 0,3-2 0,14-14 40,0 0 0,-2-2 0,0 1 0,13-22 0,2-2 55,-15 20-7,0 1 0,-1-2-1,-1 0 1,-1 0 0,-2-1-1,0-1 1,12-42 0,-17 51-6,-5 12-43,1 0 1,-1 1 0,0-1 0,0 0 0,0 0 0,0-5 0,-1 9 16,-1 0-48,1 1-1,-1-1 1,1 1-1,-1 0 1,0-1-1,1 1 1,-1 0-1,1-1 1,-1 1-1,1 0 1,0 0-1,-1-1 1,1 1-1,0 0 1,0 0-1,-1 0 0,1-1 1,0 1-1,0 0 1,0 0-1,0 0 1,0 1-1,0 0 5,-4 18-9,2 1 0,1 0-1,0 0 1,1-1-1,2 1 1,0 0-1,1 0 1,1-1-1,0 1 1,2-1-1,1-1 1,0 1 0,2-1-1,11 21 1,-19-38-2,0-1 0,0 1 0,-1-1 0,1 0 1,0 1-1,1-1 0,-1 0 0,0 0 0,0 1 0,1-1 1,-1 0-1,0 0 0,1 0 0,-1-1 0,1 1 0,-1 0 1,1-1-1,-1 1 0,1 0 0,0-1 0,-1 0 0,1 1 1,0-1-1,-1 0 0,1 0 0,0 0 0,1 0 0,2-2 9,1 1 0,-1-1-1,0 0 1,0 0-1,-1 0 1,1-1-1,5-4 1,11-8 49,-1-2 0,0 0-1,-2-1 1,0-1 0,17-24 0,-14 18 21,-4 4 0,-4 6 67,21-23 0,3 16 199,-37 22-343,0 0 0,-1 0-1,1 0 1,0 0 0,0 0 0,0 0 0,0 0-1,0 1 1,0-1 0,0 0 0,0 0 0,0 0 0,0 0-1,0 0 1,0 0 0,0 0 0,0 0 0,0 0-1,0 0 1,0 0 0,0 0 0,0 0 0,-1 1-1,1-1 1,0 0 0,0 0 0,0 0 0,0 0-1,0 0 1,0 0 0,0 0 0,0 0 0,1 0-1,-1 0 1,0 1 0,0-1 0,0 0 0,0 0-1,0 0 1,0 0 0,0 0 0,0 0 0,0 0 0,0 0-1,0 0 1,0 0 0,0 0 0,0 0 0,0 0-1,0 0 1,0 1 0,0-1 0,0 0 0,1 0-1,-1 0 1,0 0 0,0 0 0,0 0 0,0 0-1,0 0 1,0 0 0,0 0 0,0 0 0,0 0-1,-6 13 90,-10 14-53,12-21-34,-1 0-1,1 0 1,0 0-1,1 1 1,0-1-1,0 1 1,0 0-1,1 0 1,-1 0-1,2 0 1,-1 1-1,1-1 1,0 9 0,1-4 7,1 1 0,0 0 0,1-1 0,0 1 0,1-1 0,7 21 0,-9-30-10,0 0 0,1 0 0,-1 0 0,1 0 0,0 0 0,0 0 0,0-1 0,0 1 0,0 0 0,0-1-1,1 0 1,-1 0 0,1 1 0,0-2 0,0 1 0,0 0 0,0 0 0,0-1 0,0 0 0,0 1 0,0-1 0,0 0-1,1-1 1,-1 1 0,0-1 0,1 1 0,5-1 0,-1 0 2,1-1-1,-1 0 1,0 0-1,0-1 1,0 0-1,0-1 1,0 1 0,0-1-1,-1-1 1,9-4-1,9-8 2,0-1 0,-1-2-1,-1 0 1,-1-1-1,36-43 1,-31 29 3,-2-1 1,-2-1-1,30-60 1,-21 22 1,-3-2-1,-3-1 1,29-148 0,-51 206-11,1-5 0,0 0 0,-2 0 0,-1 0 0,-1-26 0,-5 34 0,4 16 0,0 0 0,-1 0 0,1 0 0,0 0 0,-1 0 0,1 0 0,0 0 0,0 0 0,-1 0 0,1 0 0,0 0 0,0 0 0,-1 0 0,1 1 0,0-1 0,0 0 0,-1 0 0,1 0 0,0 0 0,0 1 0,0-1 0,0 0 0,-1 0 0,1 1 0,0-1 0,0 0 0,0 0 0,0 0 0,0 1 0,0-1 0,-1 1 0,-12 32 0,-5 34 0,-19 138 0,27-136 0,-16 133 0,-11 67 0,32-231 0,7-28 0,3-9 0,1-7 0,-2 0 0,0 1 0,0-1 0,-1 0 0,0 0 0,0 0 0,4-11 0,-4 7 0,1 1 0,1 0 0,5-10 0,-9 17 0,1 0 0,-1 0 0,1 1 0,-1-1 0,1 0 0,-1 1 0,1-1 0,0 1 0,0 0 0,0-1 0,0 1 0,0 0 0,0 0 0,0 0 0,0 1 0,0-1 0,0 0 0,4 0 0,-4 1 0,0 0 0,0 1 0,1-1 0,-1 0 0,0 1 0,0-1 0,0 1 0,0 0 0,0-1 0,0 1 0,0 0 0,0 0 0,0 1 0,0-1 0,0 0 0,-1 1 0,3 1 0,26 31 0,-23-25 0,39 53 0,-32-41 0,2 0 0,0-1 0,1-1 0,21 18 0,-36-35 30,0-1 0,0 1-1,0-1 1,1 1 0,-1-1 0,0 0 0,1 0-1,-1 0 1,1-1 0,0 1 0,-1 0 0,1-1 0,-1 0-1,1 0 1,0 1 0,-1-1 0,1-1 0,0 1-1,-1 0 1,1-1 0,0 1 0,-1-1 0,1 0-1,-1 0 1,1 0 0,-1 0 0,0-1 0,1 1-1,-1 0 1,0-1 0,0 0 0,4-3 0,3-4-1014,0 0 0,0 0 1,-1-1-1,12-20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8:30.5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0 587 10952,'0'0'7897,"10"-11"-7512,-2 2-295,2-2 28,0 0 0,-1-1 1,-1 0-1,1-1 1,6-14-1,8-21 406,3 1-1,1 2 1,35-43 0,-4 6 323,-37 51-295,1 0 0,34-36 1,-54 65-452,0 0 1,1 0-1,-1 0 1,0 0-1,1 1 1,-1-1-1,6-2 0,-8 4-78,1 0-1,-1 0 0,1 0 0,-1 0 1,1 0-1,-1 0 0,1 0 0,0 0 0,-1 0 1,1 0-1,-1 0 0,1 0 0,-1 1 0,1-1 1,-1 0-1,1 0 0,-1 0 0,1 1 1,-1-1-1,0 0 0,1 1 0,-1-1 0,1 0 1,-1 1-1,0-1 0,1 1 0,-1-1 0,0 1 1,1-1-1,-1 1 0,0-1 0,0 1 1,1-1-1,-1 1 0,0-1 0,0 1 0,0-1 1,0 1-1,0-1 0,0 1 0,0-1 0,0 1 1,0-1-1,0 1 0,0-1 0,0 2 1,2 53 346,-2-1 1,-2 1-1,-14 79 1,10-100-237,4-20-11,-1 0 0,1 0 0,1 0 0,2 26 0,2-37 78,2-7-95,5-11 0,18-50 136,-15 32-85,30-51-1,-19 46-4,2 2 0,1 0-1,48-49 1,-71 82-123,0-1 0,0 1 0,0 0 0,1 0-1,-1 0 1,1 0 0,6-2 0,-10 5-22,0-1 1,0 1-1,0 0 0,1-1 0,-1 1 1,0 0-1,0 0 0,0 0 1,1 0-1,-1 0 0,0 0 0,0 0 1,0 0-1,0 0 0,1 1 1,-1-1-1,0 0 0,0 1 0,0-1 1,0 1-1,0 0 0,0-1 1,0 1-1,0 0 0,0-1 0,0 1 1,0 0-1,0 0 0,0 0 1,-1 0-1,1 0 0,0 0 0,-1 0 1,1 0-1,-1 0 0,1 0 1,-1 0-1,1 2 0,1 3 9,0 1-1,0 0 1,-1 0 0,0 0 0,0 0-1,-1 0 1,0 9 0,-8 56 58,4-37-32,-2 18 88,-14 59 1,20-99-64,7-15 19,13-18 16,47-64 99,-26 32 160,89-89 1,-130 141-357,1-1 0,0 0 0,-1 1 0,1-1 0,0 1 0,-1-1 0,1 1 0,0-1 0,-1 1-1,1 0 1,0-1 0,0 1 0,0 0 0,-1-1 0,1 1 0,0 0 0,0 0 0,0 0 0,0 0 0,0 0 0,0 0 1,0 0 0,-1 1 0,1-1 0,-1 0 0,1 1 0,-1-1 0,0 1 0,1-1 0,-1 0 0,1 1 0,-1-1 0,0 1 0,1-1 0,-1 1 0,0-1 0,0 1 0,1 0 0,-1-1 0,0 1 0,0-1 0,0 2 0,1 4 27,0 0-1,0 0 0,-1 0 0,-1 7 1,1-10-30,-2 47-2,-1 52 0,3-89 0,1-1 0,1 1 0,0-1 0,1 1 0,7 20 0,-10-32 0,0 0 0,1 0 0,-1 0 0,1 0 0,-1 0 0,1 0 0,-1 0 0,1 0 0,0 0 0,-1 0 0,1-1 0,0 1 0,0 0 0,-1-1 0,1 1 0,0 0 0,0-1 0,0 1 0,0-1 0,0 1 0,0-1 0,0 1 0,0-1 0,0 0 0,0 0 0,0 1 0,0-1 0,0 0 0,0 0 0,1 0 0,-1 0 0,0 0 0,0-1 0,0 1 0,0 0 0,0 0 0,0-1 0,0 1 0,0 0 0,0-1 0,1 0 0,6-4 0,0 1 0,-1-1 0,1-1 0,8-8 0,0 1 0,138-94 0,13-10 0,-137 94 0,19-13 0,60-58 0,-173 150 0,35-33 0,1 2 0,-40 45 0,57-57 0,2 0 0,-13 23 0,19-30 0,0 1 0,0 0 0,1 0 0,0 0 0,0 0 0,0 0 0,1 0 0,0 9 0,1-12 0,-1 4 0,1 0 0,0-1 0,1 1 0,0 0 0,1 8 0,-2-15 0,1 0 0,-1 0 0,0 0 0,1 1 0,-1-1 0,1 0 0,-1 0 0,1 0 0,0 0 0,-1 0 0,1 0 0,0 0 0,0-1 0,-1 1 0,1 0 0,0 0 0,0-1 0,0 1 0,0 0 0,0-1 0,0 1 0,0-1 0,0 1 0,1-1 0,-1 1 0,0-1 0,0 0 0,0 0 0,0 0 0,1 1 0,-1-1 0,0 0 0,0-1 0,0 1 0,0 0 0,1 0 0,-1 0 0,0-1 0,0 1 0,2-1 0,5-2 0,0-1 0,0 1 0,-1-1 0,1-1 0,-1 0 0,0 0 0,-1 0 0,1 0 0,-1-1 0,9-11 0,4-6 0,25-44 0,-32 48 0,-6 11 0,-1 0 0,0 0 0,0-1 0,-1 1 0,0-1 0,-1 0 0,1 0 0,-2-1 0,3-16 0,-5 26 0,0 0 0,0 0 0,0 0 0,0 0 0,0 1 0,0-1 0,0 0 0,0 0 0,0 0 0,0 0 0,0 0 0,0 0 0,0 0 0,0 0 0,0 0 0,0 0 0,-1 1 0,1-1 0,0 0 0,0 0 0,0 0 0,0 0 0,0 0 0,0 0 0,0 0 0,0 0 0,0 0 0,-1 0 0,1 0 0,0 0 0,0 0 0,0 0 0,0 0 0,0 0 0,0 0 0,0 0 0,0 0 0,-1 0 0,1 0 0,0 0 0,0 0 0,0 0 0,0 0 0,0 0 0,0 0 0,0 0 0,0 0 0,-1-1 0,1 1 0,0 0 0,0 0 0,0 0 0,0 0 0,0 0 0,0 0 0,0 0 0,0 0 0,0 0 0,0 0 0,0-1 0,0 1 0,0 0 0,0 0 0,0 0 0,0 0 0,0 0 0,-5 6 0,4-3 0,0 1 0,1-1 0,-1 1 0,1 0 0,0-1 0,0 1 0,0-1 0,0 1 0,1-1 0,0 1 0,-1-1 0,1 1 0,1-1 0,-1 0 0,0 1 0,4 4 0,-4-5 0,0-1 0,0 0 0,1 0 0,-1 0 0,1 0 0,-1 0 0,1-1 0,0 1 0,-1 0 0,1-1 0,0 1 0,0-1 0,0 1 0,0-1 0,1 0 0,-1 0 0,0 0 0,0 0 0,1-1 0,-1 1 0,1-1 0,-1 1 0,0-1 0,1 0 0,2 0 0,3-1 0,0-1 0,0-1 0,0 1 0,-1-1 0,0-1 0,1 0 0,-1 0 0,0 0 0,-1 0 0,12-11 0,5-7 0,28-32 0,-36 36 0,-12 13 0,1 0 0,-1 0 0,1 1 0,1 0 0,6-7 0,-10 11 0,-1 0 0,1 0 0,-1 0 0,0 0 0,1 0 0,-1 0 0,0 0 0,1 0 0,-1 0 0,1 0 0,-1 0 0,0 0 0,1 0 0,-1 0 0,0 0 0,1 0 0,-1 1 0,1-1 0,-1 0 0,0 0 0,1 0 0,-1 1 0,0-1 0,0 0 0,1 0 0,-1 1 0,0-1 0,0 0 0,1 1 0,-1-1 0,0 0 0,0 1 0,0-1 0,1 0 0,-1 1 0,0-1 0,0 0 0,0 1 0,0-1 0,0 0 0,0 1 0,0-1 0,0 1 0,0-1 0,0 0 0,0 1 0,0 0 0,4 27 0,-4-21 0,4 31 0,-3-24 0,0-1 0,1 1 0,1-1 0,0 0 0,0 0 0,2 0 0,6 15 0,-11-27 0,1-1 0,-1 1 0,0 0 0,1-1 0,-1 1 0,1 0 0,0-1 0,-1 1 0,1 0 0,-1-1 0,1 1 0,0-1 0,0 0 0,-1 1 0,1-1 0,0 1 0,0-1 0,-1 0 0,1 0 0,0 1 0,0-1 0,0 0 0,-1 0 0,1 0 0,1 0 0,0 0 0,1-1 0,-1 1 0,0-1 0,0 1 0,1-1 0,-1 0 0,0 0 0,0 0 0,2-2 0,5-3 0,0 0 0,15-15 0,-24 21 0,93-105 0,-92 103 0,0 1 0,0 0 0,-1 0 0,1 0 0,0 1 0,0-1 0,0 0 0,0 0 0,0 0 0,0 1 0,0-1 0,0 0 0,0 1 0,0-1 0,2 0 0,-3 2 0,1-1 0,-1 0 0,0 0 0,1 0 0,-1 0 0,0 1 0,1-1 0,-1 0 0,0 0 0,0 1 0,1-1 0,-1 0 0,0 0 0,0 1 0,0-1 0,1 0 0,-1 1 0,0-1 0,0 0 0,0 1 0,0-1 0,0 0 0,1 1 0,-1-1 0,0 1 0,0-1 0,0 0 0,0 1 0,0-1 0,0 0 0,0 1 0,-1 8 0,1-1 0,-1 1 0,-3 11 0,-67 297 0,49-239 0,-3-2 0,-37 79 0,51-132 0,-1-1 0,-15 22 0,23-37 0,-1-1 0,0 0 0,-1 0 0,1 0 0,-1 0 0,0-1 0,-1 0 0,1 0 0,-1-1 0,-8 5 0,14-8 0,0-1 0,-1 1 0,1 0 0,0-1 0,0 0 0,0 1 0,0-1 0,0 1 0,-1-1 0,1 0 0,0 0 0,0 0 0,0 0 0,-1 0 0,1 0 0,0 0 0,0 0 0,-1 0 0,1-1 0,0 1 0,0-1 0,0 1 0,0 0 0,0-1 0,0 0 0,0 1 0,-1-1 0,2 0 0,-1 1 0,0-1 0,0 0 0,0 0 0,0 0 0,0 0 0,1 0 0,-1 0 0,0 0 0,1 0 0,-1 0 0,1 0 0,-1 0 0,1 0 0,0-1 0,-1 1 0,1 0 0,0-3 0,-1-2 0,0 0 0,1-1 0,-1 1 0,2-1 0,-1 1 0,1 0 0,2-9 0,2-3 0,1 1 0,1 0 0,0 1 0,1-1 0,1 2 0,1-1 0,12-16 0,91-94 0,-99 111 0,18-19 0,2 2 0,1 2 0,1 0 0,53-30 0,-81 55 44,7-4 419,34-15 1,-45 22-814,1 0-1,-1 1 1,0 0 0,0 0-1,1 0 1,-1 0-1,0 1 1,1 0-1,-1 0 1,1 0 0,-1 0-1,0 1 1,8 1-1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8:33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0 897 9848,'0'0'7729,"11"-7"-7379,-4 3-310,18-11 268,-1 0 1,-1-2 0,0 0-1,28-29 1,-37 29-17,0-2 0,-1 0 1,17-33-1,23-67 728,-24 51-457,-2 5 217,-2-1-1,23-95 1,-45 142-589,-1 0 0,0 0 0,-1 0 0,-1-1 0,0 1 0,-1 0 0,-1 0 0,-6-25 1,7 41-175,1 1 1,0-1 0,0 0 0,0 0 0,-1 0-1,1 1 1,0-1 0,-1 0 0,1 0 0,-1 1 0,1-1-1,-1 0 1,1 1 0,-1-1 0,0 1 0,1-1-1,-1 1 1,0-1 0,1 1 0,-1-1 0,0 1-1,0-1 1,1 1 0,-1 0 0,0-1 0,0 1 0,0 0-1,1 0 1,-1 0 0,0 0 0,0 0 0,0 0-1,0 0 1,1 0 0,-1 0 0,0 0 0,0 0 0,0 0-1,-1 1 1,-1 0 6,1 0 0,-1 0 0,1 0 0,-1 1 0,1-1 1,-1 1-1,1-1 0,0 1 0,0 0 0,0 0 0,-3 3 0,-7 11 27,1 1 1,0 1-1,1 0 1,1 0-1,1 1 0,-10 37 1,-21 124 126,36-160-163,-10 60 141,3 1-1,2 118 1,10-172 30,7 35 0,-8-54-86,-1-7-91,0-1 0,0 0 0,0 1 1,0-1-1,0 0 0,0 1 0,0-1 1,1 1-1,-1-1 0,0 0 0,0 1 1,0-1-1,0 0 0,1 1 0,-1-1 1,0 0-1,0 1 0,0-1 0,1 0 0,-1 0 1,0 1-1,1-1 0,-1 0 0,0 0 1,1 1-1,-1-1 0,0 0 0,1 0 1,-1 0-1,0 0 0,1 0 0,-1 0 0,1 1 1,13-8 257,9-18 25,-15 13-211,147-208 1614,-154 218-1672,0 1 0,-1 0 0,1 0 0,0 0-1,-1 0 1,1 1 0,0-1 0,0 0 0,0 0 0,0 0 0,0 1-1,0-1 1,0 0 0,0 1 0,0-1 0,1 1 0,-1 0 0,0-1 0,0 1-1,0 0 1,0-1 0,1 1 0,-1 0 0,0 0 0,0 0 0,1 0-1,-1 0 1,1 1 0,2 0 21,-1 1 0,0 0 0,1 0 0,-1 0 0,0 0 0,0 0 0,4 5 0,13 9 36,-5-7-51,0-1 1,0 0-1,21 8 0,-30-15-23,0 1 0,0-1 0,0 1 0,0-2 0,0 1 0,0-1 0,0 0 0,0 0 0,0 0 0,0-1 0,0 0 0,0 0 0,6-3 0,-3 1-6,-1-1 0,1 0 0,0-1 0,-1 0 0,0 0 0,0-1 0,-1 0 0,0 0 0,0-1 0,0 0 0,-1 0 0,1-1 0,-2 1 0,1-1 0,-1-1 0,-1 1 0,1-1 0,-2 0 0,1 0 0,-1 0 0,0 0 0,-1 0 0,2-15 0,-4 20 0,0 0 0,-1 0 0,1-1 0,-1 1 0,0 0 0,0 0 0,-2-4 0,2 7 0,1 0 0,0 0 0,0 0 0,-1 1 0,1-1 0,0 0 0,-1 0 0,1 1 0,0-1 0,-1 0 0,0 0 0,1 1 0,-1-1 0,1 1 0,-1-1 0,0 0 0,1 1 0,-1-1 0,0 1 0,1 0 0,-1-1 0,0 1 0,0-1 0,0 1 0,1 0 0,-1 0 0,0 0 0,0-1 0,0 1 0,0 0 0,1 0 0,-1 0 0,0 0 0,0 0 0,0 0 0,0 1 0,0-1 0,1 0 0,-1 0 0,0 1 0,0-1 0,0 0 0,0 1 0,-7 5 0,1 0 0,0 0 0,0 1 0,0 0 0,1 0 0,0 0 0,0 1 0,1 0 0,0 0 0,1 0 0,0 1 0,0-1 0,0 1 0,1 0 0,1 0 0,-2 11 0,1-11 0,2 0 0,-1 0 0,1 1 0,1-1 0,0 1 0,0-1 0,1 0 0,0 1 0,0-1 0,1 0 0,0 0 0,1 0 0,0 0 0,1 0 0,0 0 0,7 12 0,-4-12 0,0-1 0,0 1 0,1-1 0,0-1 0,0 1 0,1-2 0,0 1 0,0-1 0,1 0 0,-1-1 0,18 7 0,-12-7 0,-1-1 0,1 0 0,0-2 0,1 1 0,-1-2 0,0 0 0,26-2 0,-10-2 0,-1-2 0,0-1 0,0-1 0,-1-2 0,1-1 0,-2-1 0,52-28 0,-68 32 285,0-1-1,15-13 1,-4-2-5092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8:38.0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1067 9944,'0'0'7550,"13"-7"-7155,1 0-280,-8 4-64,0 0 1,0-1 0,0 1 0,0-1-1,0 0 1,-1-1 0,0 1 0,0-1-1,0 0 1,-1 0 0,8-11 0,75-137 2189,-83 146-1790,-5 8-22,-7 12 12,-191 481 1584,119-285-1139,52-126-122,25-74-254,8-23-247,0 1-177,30-86 258,117-318 598,-141 391-887,72-172 348,-56 142-191,49-76-1,-60 107-143,-6 9 2,0 0 1,1 1 0,1 0 0,16-15 0,-28 30-69,0-1 1,0 1-1,1 0 0,-1 0 1,0 0-1,1-1 1,-1 1-1,0 0 0,0 0 1,1 0-1,-1 0 1,0-1-1,1 1 1,-1 0-1,0 0 0,1 0 1,-1 0-1,0 0 1,1 0-1,-1 0 0,0 0 1,1 0-1,-1 0 1,0 0-1,1 0 0,-1 0 1,0 0-1,0 0 1,1 1-1,-1-1 0,0 0 1,1 0-1,-1 0 1,0 0-1,0 1 1,1-1-1,-1 0 0,0 0 1,0 0-1,1 1 1,-1-1-1,0 0 0,0 0 1,0 1-1,1-1 1,-1 0-1,0 1 0,0-1 1,0 0-1,0 1 1,0-1-1,5 19 58,-5-18-60,2 12 30,-1 0-1,-1 1 1,0-1-1,-4 25 1,-15 54 61,17-81-81,-10 37 59,-2 0-1,-3-1 1,-1-1 0,-48 87-1,64-129-52,0-1 1,0 1-1,0-1 1,0 0-1,0 0 1,-1 0-1,1 0 0,-1 0 1,0 0-1,0-1 1,0 1-1,0-1 0,0 0 1,-1 0-1,-5 3 1,9-5-12,-1 0 0,1 0 1,0 0-1,0 0 0,0 0 1,0 0-1,-1 0 0,1-1 1,0 1-1,0 0 0,0 0 0,0 0 1,0 0-1,-1 0 0,1 0 1,0 0-1,0 0 0,0-1 1,0 1-1,0 0 0,0 0 1,-1 0-1,1 0 0,0 0 1,0-1-1,0 1 0,0 0 0,0 0 1,0 0-1,0 0 0,0-1 1,0 1-1,0 0 0,0 0 1,0 0-1,0 0 0,0-1 1,0 1-1,0 0 0,0 0 0,0 0 1,0 0-1,0-1 0,0 1 1,0 0-1,0 0 0,0 0 1,1 0-1,-1-1 0,4-9 68,3 2-33,0 1 0,1-1-1,0 1 1,1 1 0,12-8-1,3-3 17,228-151 357,-205 138-321,-1-1 0,-2-2 0,-2-3 0,45-46 0,-73 67-29,17-25 0,-27 34-35,0-1 1,0 1-1,0-1 1,-1 0-1,0 0 0,-1 0 1,3-9-1,-5 13-6,0 0 0,0 0 0,0 1 1,0-1-1,0 0 0,-1 0 0,-1-5 0,2 7-12,0 0 0,0 1 0,0-1-1,0 1 1,-1-1 0,1 0 0,0 1 0,0-1 0,-1 0 0,1 1 0,0-1 0,-1 1 0,1-1 0,-1 1 0,1-1 0,-1 1 0,1-1 0,-1 1-1,1-1 1,-1 1 0,1 0 0,-1-1 0,1 1 0,-1 0 0,0-1 0,1 1 0,-1 0 0,0 0 0,1 0 0,-1 0 0,0 0 0,1-1 0,-1 1 0,0 0-1,1 0 1,-2 1 0,1-1-9,0 1-1,1-1 0,-1 1 1,0-1-1,0 1 1,1-1-1,-1 1 0,1 0 1,-1-1-1,1 1 0,-1 0 1,1 0-1,-1-1 0,1 1 1,-1 0-1,1 0 0,0 0 1,0-1-1,-1 1 1,1 0-1,0 0 0,0 1 1,-2 23-3,2-23 2,7 197 0,-1-36 0,-6-159 0,1 0 0,-1 0 0,1-1 0,-1 1 0,1 0 0,1-1 0,-1 1 0,0-1 0,1 1 0,0-1 0,-1 0 0,1 0 0,1 1 0,3 4 0,-4-7 0,0 1 0,0-1 0,0 0 0,0 0 0,0 0 0,1 0 0,-1 0 0,0 0 0,0-1 0,1 1 0,-1-1 0,0 0 0,1 1 0,-1-1 0,1 0 0,-1 0 0,0-1 0,1 1 0,-1 0 0,0-1 0,1 1 0,-1-1 0,0 0 0,4-2 0,24-11 0,0-2 0,-2 0 0,0-2 0,37-31 0,46-31 0,-62 58 0,-49 25 0,0-1 0,-1 1 0,1 0 0,-1-1 0,1 1 0,-1-1 0,0 1 0,0-1 0,-2 4 0,-11 21 0,-11 34 0,22-51 0,0 1 0,0-1 0,1 1 0,0 0 0,1 0 0,1 21 0,-1-31 0,1 1 0,1 0 0,-1 0 0,0 0 0,0 0 0,1 0 0,-1-1 0,1 1 0,-1 0 0,1 0 0,0-1 0,0 1 0,0 0 0,0-1 0,0 1 0,0-1 0,0 1 0,0-1 0,1 0 0,-1 1 0,0-1 0,1 0 0,-1 0 0,1 0 0,0 0 0,-1 0 0,1 0 0,0-1 0,-1 1 0,1-1 0,0 1 0,0-1 0,0 1 0,0-1 0,-1 0 0,5 0 0,-3 0 0,1-1 0,0 1 0,0-1 0,0 0 0,-1 0 0,1 0 0,-1 0 0,1-1 0,-1 0 0,1 1 0,-1-1 0,0 0 0,0-1 0,0 1 0,0-1 0,0 1 0,3-5 0,-1 0 0,0-1 0,0 1 0,-1-1 0,-1 0 0,1 0 0,-1 0 0,-1-1 0,1 1 0,-1-1 0,-1 1 0,0-1 0,0 0 0,0 0 0,-1 1 0,-1-1 0,0 0 0,0 0 0,0 1 0,-1-1 0,-5-14 0,5 20 0,0-1 0,0 1 0,-1 0 0,1 0 0,-1 0 0,1 0 0,-1 1 0,0-1 0,0 1 0,-1-1 0,1 1 0,0 0 0,-1 0 0,1 1 0,-1-1 0,0 1 0,-4-2 0,-14-6 0,32 13 0,0 0 0,19 5 0,2-4 0,-1-2 0,1-1 0,37-2 0,94-15 0,-160 14 0,59-6 0,0-3 0,66-21 0,-87 25 0,-39 8 0,-5 2 0,-5 5 0,-17 13 0,-13 11 0,-41 44 0,71-66 0,0-1 0,0 1 0,1 1 0,1-1 0,0 1 0,0 1 0,1-1 0,1 1 0,-5 19 0,9-31 0,0 0 0,1 1 0,-1-1 0,1 1 0,0-1 0,-1 1 0,1-1 0,0 1 0,0-1 0,0 1 0,0-1 0,0 1 0,1-1 0,-1 1 0,0-1 0,1 1 0,-1-1 0,1 0 0,-1 1 0,1-1 0,0 0 0,-1 1 0,1-1 0,0 0 0,0 0 0,0 1 0,0-1 0,0 0 0,0 0 0,0 0 0,0 0 0,1-1 0,-1 1 0,0 0 0,1 0 0,-1-1 0,0 1 0,1-1 0,-1 1 0,1-1 0,-1 0 0,3 1 0,3-1 0,-1 1 0,1-2 0,-1 1 0,1-1 0,-1 0 0,0 0 0,1-1 0,9-3 0,-6 1 0,0-1 0,-1 0 0,0 0 0,0-1 0,0-1 0,-1 1 0,0-1 0,0-1 0,7-9 0,9-11 0,24-42 0,-38 54 0,14-23 0,-2-2 0,-1 0 0,-3-1 0,-1-1 0,11-46 0,-6 1 0,17-142 0,-35 199 0,-1 1 0,-1-1 0,-2 0 0,-1 0 0,-7-49 0,8 79 0,-1 0 0,1 0 0,0 0 0,0 0 0,0 1 0,-1-1 0,1 0 0,-1 0 0,1 0 0,-1 0 0,1 1 0,-1-1 0,1 0 0,-1 0 0,0 1 0,1-1 0,-2-1 0,1 2 0,1 0 0,-1 0 0,1 0 0,-1 0 0,1 0 0,-1 0 0,1 0 0,-1 0 0,1 0 0,-1 0 0,1 0 0,-1 0 0,1 0 0,-1 0 0,1 0 0,-1 1 0,1-1 0,-1 0 0,1 0 0,-1 1 0,1-1 0,0 0 0,-1 1 0,-2 2 0,0 0 0,1 0 0,0 0 0,-1 0 0,1 0 0,1 0 0,-4 6 0,-1 7 0,1 1 0,0 0 0,1 0 0,1 0 0,-2 26 0,3 90 0,2-123 0,4 73 0,4 1 0,4-1 0,33 125 0,-45-207 0,15 47 0,-13-44 0,-1-1 0,1 1 0,0-1 0,0 0 0,0 1 0,0-1 0,0 0 0,1 0 0,0 0 0,5 4 0,-7-6 0,1-1 0,-1 0 0,0 0 0,1 1 0,-1-1 0,1 0 0,-1 0 0,0 0 0,1 0 0,-1-1 0,1 1 0,-1 0 0,0-1 0,1 1 0,-1 0 0,0-1 0,0 0 0,1 1 0,-1-1 0,0 0 0,0 0 0,0 1 0,0-1 0,0 0 0,0 0 0,0 0 0,0 0 0,1-2 0,27-33 0,-18 16 0,0 0 0,10-31 0,-13 32 0,-1 1 0,2 0 0,21-33 0,-30 51 0,0-1 0,0 1 0,1 0 0,-1 0 0,0 0 0,0 0 0,0 0 0,0 0 0,0 0 0,0 0 0,0 0 0,0 0 0,0 0 0,0 0 0,0 0 0,0 0 0,1 0 0,-1 0 0,0 0 0,0 0 0,0 0 0,0 0 0,0 0 0,0 0 0,0 0 0,0 0 0,0 0 0,0 0 0,0 0 0,1 0 0,-1 0 0,0 0 0,0 0 0,0 0 0,0 0 0,0 0 0,0 0 0,0 0 0,0 1 0,0-1 0,0 0 0,0 0 0,0 0 0,0 0 0,0 0 0,0 0 0,0 0 0,0 0 0,0 0 0,0 0 0,0 0 0,1 0 0,-1 1 0,0-1 0,0 0 0,0 0 0,0 0 0,0 0 0,0 0 0,-1 0 0,1 0 0,0 0 0,0 0 0,0 1 0,2 10 0,-1 13 0,5 87 0,-4-95 0,0-1 0,2 0 0,0 1 0,0-1 0,9 17 0,-11-28 0,0 0 0,0 0 0,1 1 0,-1-1 0,1-1 0,0 1 0,0 0 0,1-1 0,5 5 0,-7-6 0,0-1 0,1 0 0,-1 1 0,1-1 0,-1 0 0,1-1 0,-1 1 0,1 0 0,0-1 0,-1 1 0,1-1 0,0 0 0,-1 0 0,1 0 0,0 0 0,-1-1 0,1 1 0,0-1 0,3 0 0,6-4 0,0 0 0,0 0 0,0-1 0,-1-1 0,1 0 0,-2 0 0,20-18 0,-4 1 0,40-49 0,-55 63 0,-9 9 0,-1 0 0,0 0 0,1 0 0,-1 0 0,0 0 0,0-1 0,0 1 0,0 0 0,0-1 0,0 1 0,1-4 0,-28 42 0,20-26 0,2 1 0,-1-1 0,1 1 0,1-1 0,0 1 0,1 0 0,0 0 0,1 0 0,0 1 0,1-1 0,2 16 0,-2-25 0,0 0 0,1 0 0,-1 0 0,1 0 0,0 0 0,0 0 0,0-1 0,0 1 0,0 0 0,1-1 0,-1 1 0,1-1 0,0 1 0,-1-1 0,1 0 0,0 0 0,0 0 0,1 0 0,-1 0 0,0 0 0,1 0 0,-1-1 0,1 1 0,0-1 0,-1 0 0,1 0 0,0 0 0,0 0 0,0 0 0,0-1 0,0 1 0,-1-1 0,5 0 0,2 1 0,1-1 0,0 0 0,-1 0 0,1-1 0,-1-1 0,1 1 0,-1-1 0,0-1 0,11-4 0,19-11 0,-1-2 0,-1-1 0,-1-2 0,-1-2 0,-2-1 0,0-2 0,37-40 0,-14 12 0,-66 67 0,2 1 0,-1 0 0,2 0 0,-1 1 0,2 0 0,0 0 0,0 1 0,-6 27 0,10-34 0,1 0 0,0 0 0,1 0 0,0 0 0,0 1 0,0-1 0,1 0 0,0 0 0,1 0 0,-1-1 0,1 1 0,4 8 0,-5-12 0,1 0 0,0 0 0,0 0 0,0 0 0,0 0 0,0 0 0,1-1 0,-1 1 0,1-1 0,-1 0 0,1 0 0,0 0 0,0 0 0,0 0 0,0 0 0,1-1 0,-1 0 0,0 1 0,1-1 0,-1 0 0,0-1 0,1 1 0,-1-1 0,1 1 0,0-1 0,5-1 0,3 0 0,0 0 0,0-1 0,0-1 0,-1 0 0,1-1 0,16-7 0,65-38 0,-81 41 0,12-5 0,-1-2 0,-1-1 0,0-1 0,34-35 0,-53 48 0,0 0 0,0 0 0,0 0 0,-1 0 0,0-1 0,1 1 0,-2-1 0,1 0 0,1-5 0,-3 9 0,1 0 0,-1 0 0,0 0 0,0 0 0,0 0 0,0-1 0,0 1 0,0 0 0,0 0 0,0 0 0,-1 0 0,1 0 0,0 0 0,-1 0 0,1 0 0,-1 0 0,1 0 0,-1 0 0,0-1 0,0 2 0,0-1 0,0 0 0,0 1 0,0-1 0,0 0 0,-1 1 0,1 0 0,0-1 0,0 1 0,-1 0 0,1-1 0,0 1 0,0 0 0,-1 0 0,1 0 0,0 0 0,0 0 0,-1 1 0,1-1 0,-2 1 0,-5 1 0,0 1 0,0 0 0,0 1 0,0 0 0,1 0 0,-1 0 0,1 1 0,0 0 0,1 1 0,-1 0 0,1 0 0,0 0 0,1 0 0,-1 1 0,1 0 0,1 0 0,-1 1 0,-4 11 0,8-16 0,0 0 0,0-1 0,0 1 0,1 0 0,-1 0 0,1-1 0,0 1 0,-1 0 0,1 0 0,1 0 0,-1 0 0,0 0 0,1-1 0,-1 1 0,1 0 0,0 0 0,0-1 0,0 1 0,0 0 0,1-1 0,-1 1 0,1-1 0,-1 0 0,1 1 0,0-1 0,0 0 0,0 0 0,0 0 0,0 0 0,0-1 0,1 1 0,4 2 0,1 1 0,0-1 0,1-1 0,-1 0 0,1 0 0,-1 0 0,1-1 0,0-1 0,0 1 0,13-1 0,0-1 0,1-2 0,0 0 0,0-2 0,-1 0 0,1-2 0,-1 0 0,0-1 0,-1-2 0,0 0 0,34-20 0,85-63 0,-127 84 0,-14 13 0,-17 17 0,-7 4 0,-24 34 0,43-52 0,0 1 0,1-1 0,0 1 0,0 0 0,1 1 0,0-1 0,1 1 0,0 0 0,-2 11 0,5-19 0,-1 0 0,1 0 0,0 1 0,0-1 0,0 0 0,0 0 0,0 0 0,1 0 0,-1 0 0,1 1 0,-1-1 0,1 0 0,1 3 0,-1-4 0,0 0 0,0 0 0,0 0 0,0 0 0,0-1 0,0 1 0,0 0 0,0-1 0,0 1 0,0-1 0,0 0 0,0 1 0,0-1 0,1 0 0,-1 1 0,0-1 0,0 0 0,0 0 0,1 0 0,-1 0 0,0 0 0,0 0 0,0 0 0,1-1 0,1 0 0,8-2 0,1 0 0,-1-1 0,0-1 0,0 0 0,-1 0 0,0-1 0,0-1 0,0 0 0,0 0 0,-1 0 0,-1-1 0,1-1 0,12-16 0,-1-1 0,-2 0 0,-2-1 0,0 0 0,12-31 0,-5 2 0,-2-1 0,-2-2 0,-3 0 0,-3 0 0,-2-1 0,3-80 0,-13 138 0,-1-56 0,0 53 0,0 0 0,-1 0 0,0 0 0,0 0 0,0 1 0,-1-1 0,1 0 0,-5-7 0,6 11 0,-1 0 0,1 0 0,-1 1 0,0-1 0,1 0 0,-1 0 0,0 0 0,0 1 0,1-1 0,-1 0 0,0 1 0,0-1 0,0 1 0,0-1 0,0 1 0,1-1 0,-1 1 0,0 0 0,0-1 0,0 1 0,0 0 0,0 0 0,0 0 0,-1 0 0,1 0 0,0 0 0,0 0 0,0 0 0,0 0 0,0 0 0,0 1 0,0-1 0,0 0 0,0 1 0,0-1 0,-1 1 0,-2 2 0,0-1 0,0 1 0,0 0 0,0 0 0,1 1 0,-5 4 0,-7 10 0,2 1 0,0 0 0,1 1 0,1 0 0,1 1 0,1 0 0,0 0 0,2 1 0,1 0 0,0 1 0,2-1 0,-3 33 0,4-15 0,3 1 0,1-1 0,1 1 0,3-1 0,1 0 0,14 48 0,-3-19 850,-9-29-5635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8:38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0 11552,'0'0'9065,"-2"14"-8579,-13 171 1780,11-139-988,1-28-4032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8:41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206 0 10152,'0'0'10971,"-5"16"-10535,-62 211 895,37-82-558,-51 321 1795,71-384-2094,4-45-116,2 1 0,2 1 1,2 41-1,6-27 722,-6-53-1073,0 0 0,0 0 0,0 0 0,0 0 0,0 0 0,0 0 0,0 0 1,0 0-1,0 0 0,0 0 0,0 0 0,0 0 0,1 0 0,-1 0 0,0 0 0,0 0 0,0 0 1,0 0-1,0 0 0,0 0 0,0 0 0,0 0 0,0 0 0,0 0 0,0 0 0,0 0 0,0 0 1,1 0-1,-1 0 0,0 0 0,0 0 0,0 0 0,0 0 0,0 0 0,0 0 0,0 0 0,0 1 0,0-1 1,0 0-1,0 0 0,0 0 0,0 0 0,0 0 0,0 0 0,0 0 0,0 0 0,0 0 0,0 0 1,0 0-1,0 0 0,0 0 0,0 0 0,0 1 0,0-1 0,0 0 0,0 0 0,0 0 0,0 0 1,0 0-1,0 0 0,0 0 0,0 0 0,0 0 0,0 0 0,0 0 0,0 0 0,5-7 300,5-11-9,17-42 317,46-74 0,-61 114-512,2 0 0,1 2-1,0-1 1,1 2 0,1 0-1,1 1 1,23-16 0,-28 23-53,1 1 0,0 0-1,0 0 1,21-6 0,-31 12-43,-1 1 0,1-1 0,0 1 0,0 0 0,0 1 0,0-1 0,0 1 0,0-1 0,-1 1 0,1 0 0,0 1 0,0-1 0,0 1 0,0 0-1,0 0 1,0 0 0,0 0 0,-1 1 0,1-1 0,-1 1 0,1 0 0,6 5 0,-8-5-7,0 1 0,0-1 0,-1 1 0,1 0 0,0 0 0,-1 0 0,0 0 0,0 0 0,0 0 0,0 0 0,0 0 0,-1 1 0,1-1 0,-1 0 0,0 0 0,0 1 0,0-1 0,0 0 0,-1 0 0,1 1 0,-1-1 0,0 0 0,0 0 0,-2 4 0,-3 9 0,0 0 0,-2 0 0,-9 16 0,16-32 0,-10 18 0,-2-1 0,0 0 0,-1-1 0,-1-1 0,0 0 0,-1-1 0,0 0 0,-1-1 0,-1-1 0,0-1 0,-26 12 0,34-19 0,-1-1 0,1 0 0,-1 0 0,0-1 0,0 0 0,0-1 0,0 0 0,-18-1 0,59-13 0,47-16 0,216-92 0,-252 100 0,38-20 0,80-54 0,-144 84 0,26-23 0,-37 28 0,-10 19 0,-8 33 0,9-34 0,1 0 0,1 1 0,0 0 0,0 0 0,1 0 0,0 25 0,2-36 0,0-1 0,0 1 0,1-1 0,-1 1 0,0-1 0,1 1 0,-1-1 0,1 1 0,0-1 0,-1 0 0,1 1 0,0-1 0,0 0 0,0 0 0,0 0 0,0 1 0,0-1 0,0 0 0,0 0 0,0 0 0,1 0 0,-1-1 0,0 1 0,1 0 0,-1-1 0,0 1 0,1 0 0,-1-1 0,1 0 0,-1 1 0,1-1 0,-1 0 0,1 0 0,-1 0 0,1 0 0,-1 0 0,1 0 0,-1 0 0,1 0 0,-1-1 0,2 0 0,6 0 0,-1-1 0,0 0 0,-1-1 0,1 0 0,0 0 0,9-6 0,12-10 0,29-26 0,1 0 0,-56 43 0,0 0 0,0 1 0,0-1 0,0 0 0,0 1 0,0 0 0,0 0 0,0 0 0,7-1 0,-9 2 0,-1 0 0,1 0 0,0 0 0,-1 0 0,1 0 0,0 0 0,-1 0 0,1 0 0,-1 0 0,1 1 0,0-1 0,-1 0 0,1 1 0,-1-1 0,1 0 0,-1 1 0,1-1 0,-1 1 0,1-1 0,-1 0 0,1 1 0,0 1 0,0-1 0,-1 0 0,1 1 0,-1-1 0,1 1 0,-1-1 0,0 1 0,1-1 0,-1 1 0,0-1 0,0 0 0,0 1 0,0 1 0,-3 25 0,0 0 0,-2 0 0,-8 30 0,-33 84 0,13-43 0,19-53 0,-2 0 0,-1-2 0,-3 0 0,-2-1 0,-1-1 0,-42 57 0,64-98 0,0 1 0,-1 0 0,1-1 0,0 1 0,-1-1 0,1 1 0,-1-1 0,0 0 0,1 0 0,-1 0 0,0 1 0,0-2 0,0 1 0,1 0 0,-1 0 0,0-1 0,0 1 0,0-1 0,-3 1 0,3-1 0,1 0 0,-1-1 0,0 1 0,0-1 0,1 1 0,-1-1 0,0 1 0,0-1 0,1 0 0,-1 0 0,1 0 0,-1 0 0,1 0 0,-1 0 0,1-1 0,0 1 0,-2-2 0,-1-2 0,0-1 0,1 1 0,0-1 0,0 1 0,0-1 0,0 0 0,1 0 0,0 0 0,1 0 0,-1-1 0,0-6 0,2 2 0,0-1 0,1 1 0,0-1 0,1 1 0,1 0 0,-1 0 0,2 0 0,-1 0 0,2 0 0,-1 1 0,1-1 0,1 1 0,0 0 0,0 1 0,1 0 0,14-16 0,-4 8 0,0 1 0,0 1 0,2 0 0,0 1 0,0 1 0,1 1 0,27-12 0,11 1 0,1 2 0,0 3 0,2 3 0,0 2 0,82-6 0,-121 16-3935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8:43.6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198 46 9944,'0'0'9245,"-2"22"-8848,-37 347 1210,19-203-237,-53 211 1,59-321-962,-15 56 743,9-35 959,38-127-1234,2 0 0,43-76 1,-45 95-657,2 1 0,1 1 0,1 1 0,51-50 0,-68 74-154,0-1-1,1 1 1,0 0-1,0 1 1,0-1 0,12-4-1,-16 7-54,-1 1-1,0-1 1,1 1 0,-1-1-1,0 1 1,1 0-1,-1-1 1,1 1 0,-1 0-1,0 0 1,1 0-1,-1 0 1,1 0 0,-1 1-1,1-1 1,-1 0-1,0 1 1,1-1 0,-1 1-1,0-1 1,1 1-1,-1 0 1,0-1 0,0 1-1,0 0 1,1 0-1,-1 0 1,0 0 0,0 0-1,0 0 1,-1 0-1,1 0 1,0 0 0,0 1-1,-1-1 1,1 0-1,0 1 1,0 1 0,2 8 23,0 0 0,-1 0 1,0 0-1,-1 0 0,0 0 1,-2 18-1,-10 70 122,5-56-80,1-8-63,-4 41-8,8-67-7,1 0 1,0 0-1,1 0 1,0 0-1,0 0 1,3 10-1,-3-18 1,-1 1 0,1-1 0,0 1 0,-1-1 0,1 1 0,0-1 0,0 0 0,0 1 0,0-1 0,0 0 0,0 0 0,0 0 0,0 0 0,0 0 0,1 0 0,-1 0 0,0 0 0,1 0 0,-1 0 0,3 0 0,-1 0 0,0 0 0,0-1 0,0 0 0,0 1 0,0-1 0,1 0 0,-1 0 0,0 0 0,6-2 0,3-1 0,0-1 0,0 0 0,-1-1 0,14-6 0,33-23 0,-2-3 0,53-44 0,-77 56 0,13-12 0,21-14 0,-87 107 0,18-44 0,1 0 0,0 1 0,0-1 0,1 0 0,1 1 0,1 19 0,0-24 0,0 0 0,1 0 0,0 0 0,0 0 0,0-1 0,1 1 0,0-1 0,1 1 0,0-1 0,0 0 0,5 7 0,-6-12 0,-1 1 0,1 0 0,-1-1 0,1 0 0,0 0 0,0 1 0,0-2 0,0 1 0,0 0 0,0-1 0,1 1 0,-1-1 0,0 0 0,1 0 0,-1 0 0,1-1 0,-1 1 0,1-1 0,-1 0 0,1 0 0,0 0 0,-1 0 0,1-1 0,-1 1 0,1-1 0,-1 0 0,1 0 0,-1 0 0,0-1 0,1 1 0,-1-1 0,0 1 0,0-1 0,0 0 0,0-1 0,-1 1 0,1 0 0,0-1 0,-1 0 0,0 1 0,0-1 0,3-4 0,1-4 0,0 0 0,-1 1 0,-1-1 0,0-1 0,0 1 0,-1-1 0,-1 0 0,0 1 0,1-19 0,-3 22 0,0 0 0,-1 1 0,0-1 0,0 0 0,-1 1 0,0-1 0,0 1 0,0-1 0,-1 1 0,-1 0 0,1 0 0,-1 0 0,0 1 0,0-1 0,-10-9 0,12 13 0,-1 0 0,0 0 0,1 0 0,-1 0 0,-1 0 0,1 1 0,0 0 0,0-1 0,-1 1 0,0 1 0,1-1 0,-1 0 0,-4 0 0,8 2 0,0 0 0,0 0 0,-1 0 0,1 0 0,0 0 0,0 0 0,0 0 0,-1 0 0,1 0 0,0 0 0,0 0 0,0 1 0,0-1 0,-1 0 0,1 0 0,0 0 0,0 0 0,0 0 0,0 1 0,0-1 0,0 0 0,-1 0 0,1 0 0,0 0 0,0 1 0,0-1 0,0 0 0,0 0 0,0 0 0,0 1 0,0-1 0,0 0 0,0 0 0,0 0 0,0 1 0,0-1 0,0 0 0,0 0 0,0 0 0,0 1 0,0-1 0,0 0 0,0 0 0,0 0 0,0 1 0,1-1 0,-1 0 0,0 0 0,0 0 0,0 0 0,0 0 0,0 1 0,0-1 0,1 0 0,-1 0 0,0 0 0,0 0 0,0 0 0,1 1 0,9 10 0,-3-8 0,-1 0 0,1 0 0,0-1 0,0 0 0,0 0 0,0 0 0,1-1 0,-1 0 0,0-1 0,1 0 0,12-1 0,-9 0 0,-1 0 0,0-1 0,0 0 0,0-1 0,0 0 0,0-1 0,17-9 0,23-14 0,-27 16 0,-2-1 0,41-30 0,-47 30 0,19-16 0,-1-1 0,-1-1 0,-1-2 0,33-44 0,-39 38 0,-1 0 0,-2-2 0,-2 0 0,-2-1 0,-1-1 0,-2-1 0,-2 0 0,8-48 0,-17 64 0,3-9 0,-2-1 0,0-39 0,-4 75 0,-1-1 0,0 1 0,0-1 0,0 1 0,-1-1 0,1 1 0,0-1 0,0 1 0,-1-1 0,1 1 0,-1 0 0,1-1 0,-2-1 0,2 3 0,0 0 0,-1 0 0,1 0 0,0 0 0,-1 0 0,1-1 0,0 1 0,-1 0 0,1 0 0,0 0 0,-1 0 0,1 0 0,0 0 0,0 0 0,-1 0 0,1 1 0,0-1 0,-1 0 0,1 0 0,0 0 0,-1 0 0,1 0 0,0 0 0,0 1 0,-1-1 0,1 0 0,0 0 0,0 0 0,-1 1 0,1-1 0,0 0 0,0 0 0,0 1 0,-1-1 0,1 1 0,-4 4 0,1-1 0,0 2 0,0-1 0,0 0 0,-2 8 0,-15 46 0,3 1 0,3 1 0,-9 83 0,15-61 0,4 1 0,7 84 0,7-66 0,44 183 0,-44-252 0,-7-25 0,0 0 0,-1 1 0,0 0 0,2 15 0,-16-72-677,10 42-2633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8:43.9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81 17887,'0'0'1816,"13"4"-1138,16 3-325,0-2 1,52 5 0,356-32 1045,-295 10-715,-89 8-116,53-13 0,-85 13-1046,-1-1 1,0-2 0,0 0-1,0-1 1,23-13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8:48.1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1174 10040,'0'0'7358,"-5"10"-6957,-17 36 5,22-45-382,-1 0 1,1 1-1,0-1 1,0 0-1,0 0 1,-1 0-1,1 1 0,0-1 1,0 0-1,1 0 1,-1 1-1,0-1 1,0 0-1,0 0 1,1 0-1,-1 1 1,1-1-1,-1 0 0,1 0 1,-1 0-1,1 0 1,0 0-1,0 0 1,-1 0-1,2 1 1,2 1 59,-1-1 0,0 1 1,0-1-1,1 0 1,6 2-1,-3 0 48,0-1-7,0 1-1,1-1 0,-1 0 0,1-1 0,0 0 0,0 0 0,0 0 0,0-1 0,0 0 1,12-1-1,-15-1-46,0 1 1,0-1-1,-1 0 1,1 0-1,0-1 0,-1 1 1,1-1-1,-1 0 1,0-1-1,0 1 1,0-1-1,0 1 1,0-1-1,0 0 1,-1-1-1,1 1 1,-1 0-1,0-1 1,4-6-1,-4 4 15,1 0 1,-1 0-1,-1-1 0,0 1 0,1-1 1,-2 0-1,1 0 0,-1 0 1,0 0-1,-1 0 0,0 0 0,0 0 1,0 0-1,-1 0 0,0 0 1,0 0-1,-1 1 0,1-1 0,-2 0 1,1 1-1,-1-1 0,0 1 1,0 0-1,-1-1 0,0 2 0,0-1 1,0 0-1,-1 1 0,1 0 1,-1 0-1,-6-4 0,9 7-57,0 1 1,-1-1-1,1 1 0,0 0 0,0 0 1,-1 0-1,1 0 0,-1 0 1,1 1-1,-1-1 0,1 1 0,-1 0 1,1-1-1,-1 1 0,1 0 0,-1 1 1,1-1-1,-1 0 0,1 1 0,-1-1 1,1 1-1,-1 0 0,1 0 0,0 0 1,-1 0-1,1 0 0,0 0 0,0 1 1,0-1-1,0 1 0,0 0 0,-2 2 1,-1 1 12,0 1 1,1-1 0,0 1 0,0 0-1,0 1 1,1-1 0,0 0 0,0 1 0,1 0-1,-2 8 1,2-6-9,0 0 1,1 1-1,0-1 0,1 0 1,0 1-1,0-1 0,1 0 0,0 1 1,1-1-1,0 0 0,0 0 1,1 0-1,0 0 0,1 0 1,0-1-1,0 1 0,1-1 0,0 0 1,0-1-1,1 1 0,0-1 1,0 0-1,1 0 0,0-1 0,0 0 1,0 0-1,1-1 0,0 0 1,0 0-1,0-1 0,15 6 0,-7-4 55,1-1-1,0-1 0,0 0 0,0-1 0,0-1 0,0-1 0,1 0 0,-1-1 0,0-1 0,1-1 0,-1 0 0,0-2 1,0 0-1,0 0 0,-1-2 0,0 0 0,0 0 0,18-12 0,6-8 108,0-2 0,-2-2 0,48-48 0,90-117 465,-146 157-584,-1 0 0,-2-2 0,-3-1 0,0-1 0,-3-1 0,-2-1 0,-1-1 0,-3 0 0,-1-1 0,-3-1 0,7-55 0,-17 92-84,10-56 0,-4-1 0,-2-103 0,-5 161 0,-1 0 0,0 0 0,-1 1 0,-3-10 0,5 17 0,0 0 0,0-1 0,-1 1 0,1 0 0,-1 0 0,1 0 0,-1 0 0,1 0 0,-1 0 0,1 0 0,-1 0 0,0 0 0,0 0 0,1 0 0,-1 1 0,0-1 0,0 0 0,0 0 0,0 1 0,0-1 0,0 1 0,0-1 0,0 1 0,0-1 0,0 1 0,0 0 0,-1-1 0,1 1 0,0 0 0,0 0 0,0 0 0,0 0 0,0 0 0,-1 0 0,1 0 0,0 0 0,0 0 0,0 1 0,-2-1 0,-2 3 0,0 0 0,-1 0 0,1 0 0,0 0 0,1 1 0,-1 0 0,1 0 0,0 0 0,-1 1 0,2-1 0,-5 7 0,-5 9 0,-15 30 0,3 3 0,2 0 0,-30 112 0,-5 120 0,47-220 0,4 1 0,0 116 0,8-155 0,2 1 0,0-1 0,2 0 0,1 0 0,1 0 0,1-1 0,1 0 0,2-1 0,17 31 0,-26-51 0,1-1 0,0 0 0,0 0 0,0 0 0,1 0 0,-1 0 0,1-1 0,0 1 0,0-1 0,0 0 0,1 0 0,-1-1 0,1 0 0,-1 1 0,1-1 0,0-1 0,0 1 0,0-1 0,0 0 0,0 0 0,0 0 0,0 0 0,0-1 0,0 0 0,0 0 0,1-1 0,-1 0 0,0 1 0,0-1 0,7-3 0,5-2 0,0 0 0,-1-2 0,0 1 0,0-2 0,-1 0 0,0-1 0,20-18 0,-11 8 0,-7 7 0,0 0 0,-2-1 0,0-1 0,0-1 0,-1 0 0,11-19 0,12-13 0,-36 47 0,-1 0 0,1 1 0,-1-1 0,1 0 0,0 1 0,-1-1 0,1 0 0,0 1 0,-1-1 0,1 1 0,0-1 0,0 1 0,0-1 0,-1 1 0,1 0 0,0-1 0,1 1 0,12-9 0,5-14 0,-8 10 0,-1-1 0,10-15 0,-18 25 0,0 0 0,0-1 0,0 1 0,-1 0 0,1 0 0,-1-1 0,0 1 0,0-1 0,-1 1 0,1-1 0,-1 0 0,-1-7 0,1 11 0,0 0 0,0 0 0,-1 0 0,1-1 0,-1 1 0,1 0 0,-1 0 0,1 0 0,-1 0 0,0 0 0,0 0 0,1 0 0,-1 0 0,0 0 0,0 0 0,0 1 0,0-1 0,0 0 0,0 0 0,0 1 0,0-1 0,0 1 0,0-1 0,-1 1 0,1-1 0,0 1 0,0 0 0,0 0 0,-1 0 0,1-1 0,0 1 0,0 0 0,-1 0 0,1 1 0,0-1 0,0 0 0,-3 1 0,-2 0 0,0 0 0,1 0 0,-1 1 0,0 0 0,0 0 0,-6 4 0,0 2 0,0 0 0,1 0 0,0 1 0,0 1 0,1 0 0,0 0 0,1 1 0,0 0 0,-14 24 0,19-28 0,0-1 0,1 1 0,0 0 0,0 0 0,0 0 0,1 0 0,0 0 0,1 0 0,0 1 0,0-1 0,0 1 0,1-1 0,0 1 0,0-1 0,1 0 0,0 1 0,0-1 0,1 1 0,0-1 0,5 11 0,-5-14 0,1 0 0,-1 0 0,1-1 0,0 1 0,0-1 0,1 0 0,-1 0 0,0 0 0,1 0 0,0-1 0,0 1 0,0-1 0,0 0 0,0 0 0,0-1 0,0 1 0,1-1 0,-1 0 0,1 0 0,-1 0 0,8 0 0,3 0 0,0-1 0,-1-1 0,1 0 0,-1-1 0,23-5 0,62-23 0,164-73 0,-127 47 0,-136 55 0,1 1 0,-1 0 0,1-1 0,0 1 0,-1 0 0,1 0 0,-1-1 0,1 1 0,0 0 0,-1 0 0,1 0 0,0 0 0,-1 0 0,1 0 0,0 0 0,-1 0 0,1 0 0,0 0 0,-1 0 0,2 1 0,-4 9 0,-19 18 0,20-27 0,-10 12 0,-3 2 0,1 0 0,0 1 0,1 1 0,1 0 0,0 1 0,-8 21 0,19-38 0,-1 0 0,1 1 0,-1-1 0,1 0 0,-1 1 0,1-1 0,0 1 0,0-1 0,0 0 0,0 1 0,0-1 0,0 1 0,0-1 0,0 1 0,1-1 0,-1 0 0,1 1 0,-1-1 0,1 1 0,-1-1 0,1 0 0,0 0 0,-1 1 0,1-1 0,0 0 0,0 0 0,0 0 0,0 0 0,0 0 0,0 0 0,0 0 0,1 0 0,-1 0 0,0-1 0,0 1 0,1 0 0,-1-1 0,2 1 0,2 1 0,0-1 0,1 1 0,-1-1 0,0 0 0,1-1 0,-1 1 0,1-1 0,9-1 0,0-1 0,-1-1 0,1-1 0,-1-1 0,0 0 0,0 0 0,-1-1 0,22-14 0,82-63 0,-113 80 0,193-165 0,-167 138 0,-2 0 0,-2-2 0,0-1 0,25-46 0,-17 13 0,-3-2 0,-3-2 0,-3 0 0,28-134 0,-52 202 0,27-150 0,-26 133 0,0 0 0,-1 0 0,-2-1 0,0 1 0,-6-36 0,7 54 0,0 0 0,0 0 0,-1 0 0,1 0 0,0 0 0,0 0 0,-1 0 0,1 0 0,0 0 0,-1 1 0,1-1 0,-1 0 0,0 0 0,1 0 0,-1 1 0,1-1 0,-1 0 0,0 1 0,0-1 0,1 0 0,-1 1 0,0-1 0,0 1 0,0-1 0,0 1 0,0 0 0,1-1 0,-1 1 0,-2 0 0,1 0 0,0 0 0,0 0 0,0 1 0,0-1 0,0 1 0,0 0 0,0 0 0,0 0 0,0 0 0,0 0 0,0 0 0,-3 3 0,-5 4 0,0 1 0,1 0 0,-13 17 0,4 0 0,1 0 0,2 2 0,0-1 0,-10 31 0,-35 122 0,39-100 0,-18 135 0,34-162 0,2 0 0,2-1 0,10 89 0,-6-126 0,0 0 0,0 0 0,2 0 0,0-1 0,0 0 0,15 27 0,-17-38 0,-1 0 0,1 0 0,0 0 0,-1 0 0,2 0 0,-1 0 0,0-1 0,0 0 0,1 1 0,-1-1 0,1 0 0,0-1 0,-1 1 0,1-1 0,0 0 0,0 0 0,0 0 0,0 0 0,0 0 0,0-1 0,1 0 0,-1 0 0,0 0 0,0 0 0,4-2 0,5 0 0,0 0 0,-1-1 0,1-1 0,-1 0 0,0 0 0,20-12 0,-13 6 0,0 0 0,-1 0 0,0-1 0,20-18 0,-36 28 0,0-2 0,1 1 0,0-1 0,-1 1 0,1 0 0,0 0 0,0 0 0,1 0 0,5-1 0,-9 6 0,1 0 0,-1 0 0,1 1 0,-1-1 0,0 0 0,0 0 0,-2 7 0,2-1 0,0 7 0,0 0 0,2 1 0,0-1 0,0 0 0,2 0 0,0 0 0,12 29 0,-14-40 0,0 0 0,1-1 0,0 1 0,0-1 0,0 1 0,0-1 0,1 0 0,-1 0 0,1-1 0,0 1 0,1-1 0,-1 0 0,0 0 0,1 0 0,0-1 0,-1 1 0,1-1 0,0 0 0,0 0 0,0-1 0,0 0 0,1 0 0,-1 0 0,0 0 0,1-1 0,-1 0 0,0 0 0,7-1 0,7-2 0,0-1 0,-1 0 0,0-2 0,0 0 0,0-1 0,19-10 0,99-63 0,-125 73 0,80-52 0,-80 50 0,-6 5 0,-9 8 0,-6 6 0,-1 1 0,0 0 0,0 1 0,1 0 0,-13 21 0,21-31 0,1 1 0,-1 0 0,1 0 0,0 0 0,0 0 0,0 0 0,0 0 0,0 0 0,0 0 0,1 0 0,0 0 0,-1 1 0,1-1 0,1 0 0,-1 0 0,0 0 0,1 1 0,-1-1 0,1 0 0,0 0 0,0 0 0,0 0 0,1 0 0,-1 0 0,1-1 0,-1 1 0,1 0 0,0-1 0,2 3 0,-1-2 0,0-1 0,0 1 0,1-1 0,-1 0 0,0 0 0,1 0 0,-1-1 0,1 1 0,-1-1 0,1 0 0,0 0 0,0 0 0,0-1 0,-1 1 0,1-1 0,0 0 0,0 0 0,0 0 0,0 0 0,0-1 0,0 1 0,-1-1 0,1 0 0,0-1 0,5-1 0,-3 1 0,-1-1 0,1 1 0,-1-1 0,1 0 0,-1 0 0,0-1 0,0 0 0,0 0 0,0 0 0,-1 0 0,0-1 0,0 1 0,0-1 0,0 0 0,3-8 0,-3 3 0,0 0 0,-1-1 0,0 1 0,-1-1 0,0 1 0,0-17 0,-2 20 0,0 0 0,0 0 0,-1-1 0,0 1 0,0 0 0,-1 0 0,0 0 0,0 0 0,-1 1 0,-5-12 0,6 15 0,0 0 0,-1 0 0,1 1 0,-1-1 0,0 0 0,0 1 0,0 0 0,0 0 0,0 0 0,0 0 0,-1 0 0,1 1 0,-1 0 0,1-1 0,-1 1 0,0 0 0,1 1 0,-1-1 0,0 1 0,1-1 0,-1 1 0,0 0 0,0 1 0,1-1 0,-1 1 0,0-1 0,1 1 0,-1 0 0,0 1 0,1-1 0,-7 4 0,10-5 0,-1 0 0,1 0 0,0 1 0,0-1 0,-1 0 0,1 0 0,0 1 0,0-1 0,0 0 0,-1 1 0,1-1 0,0 0 0,0 0 0,0 1 0,0-1 0,0 0 0,0 1 0,0-1 0,-1 0 0,1 1 0,0-1 0,0 0 0,0 1 0,0-1 0,1 0 0,-1 1 0,0-1 0,0 0 0,0 1 0,0-1 0,0 0 0,0 1 0,0-1 0,1 0 0,-1 0 0,0 1 0,0-1 0,0 0 0,1 0 0,-1 1 0,0-1 0,0 0 0,1 0 0,-1 1 0,0-1 0,0 0 0,1 0 0,-1 0 0,0 0 0,1 0 0,0 1 0,17 10 0,-2-7 0,-1 0 0,1-1 0,-1-1 0,1 0 0,0-2 0,18 0 0,-18 0 0,1 0 0,-1 1 0,1 0 0,-1 2 0,32 8 0,-46-10 0,0 0 0,0 0 0,0 0 0,0 0 0,0 0 0,0 1 0,-1-1 0,1 1 0,0 0 0,-1-1 0,0 1 0,1 0 0,-1 0 0,0 0 0,0 0 0,0 0 0,0 0 0,0 0 0,0 0 0,-1 1 0,1-1 0,-1 0 0,1 0 0,-1 1 0,0-1 0,0 3 0,0 6 0,0-1 0,-1 1 0,-1 0 0,-2 10 0,-3 26 0,8-47 0,0 0 0,-1 0 0,1 0 0,-1 0 0,1 0 0,0 0 0,-1 0 0,1 0 0,-1-1 0,1 1 0,0 0 0,-1 0 0,1 0 0,-1-1 0,1 1 0,-1 0 0,1-1 0,-1 1 0,1 0 0,-1-1 0,1 1 0,-1-1 0,0 1 0,1-1 0,17-12 0,156-144 0,-129 117 0,-40 36 0,1 0 0,-1 0 0,0 1 0,1 0 0,0 0 0,0 0 0,9-2 0,-13 5 0,-1 0 0,1 0 0,0 1 0,-1-1 0,1 0 0,-1 1 0,1-1 0,-1 1 0,1-1 0,-1 1 0,1 0 0,-1 0 0,1 0 0,-1 0 0,0 0 0,0 0 0,1 0 0,-1 0 0,0 0 0,0 1 0,1 1 0,19 31 0,-19-30 0,8 17 0,0-1 0,22 35 0,-28-51 0,-1 1 0,1 0 0,0-1 0,0 0 0,0 0 0,1 0 0,-1 0 0,1-1 0,0 0 0,0 0 0,0 0 0,1 0 0,-1-1 0,1 0 0,-1 0 0,8 1 0,-9-3 0,0 0 0,1 0 0,-1-1 0,1 1 0,-1-1 0,0 0 0,1 0 0,-1-1 0,0 1 0,0-1 0,0 0 0,0 0 0,0 0 0,5-5 0,6-3 0,-2-2 0,17-15 0,-6-1 0,0 0 0,30-50 0,0 0 0,-41 64 0,-13 14 0,0 0 0,0 0 0,0 0 0,0 0 0,0 0 0,1 0 0,-1 0 0,0 0 0,0 0 0,0-1 0,0 1 0,0 0 0,1 0 0,-1 0 0,0 0 0,0 0 0,0 0 0,0 0 0,1 0 0,-1 0 0,0 0 0,0 0 0,0 0 0,0 0 0,1 0 0,-1 0 0,0 1 0,0-1 0,0 0 0,0 0 0,0 0 0,1 0 0,-1 0 0,0 0 0,0 0 0,0 0 0,0 0 0,0 1 0,0-1 0,0 0 0,1 0 0,-1 0 0,0 0 0,0 0 0,0 1 0,0 2 0,1 0 0,-1 1 0,0-1 0,0 1 0,-1-1 0,1 0 0,-2 6 0,-17 69 0,-4-2 0,-58 134 0,54-160 0,27-50 0,0 0 0,0 0 0,0 0 0,0 0 0,-1 1 0,1-1 0,0 0 0,0 0 0,0 0 0,0 0 0,0 0 0,0 0 0,0 1 0,0-1 0,0 0 0,0 0 0,0 0 0,-1 0 0,1 0 0,0 0 0,0 0 0,0 0 0,0 0 0,0 1 0,0-1 0,-1 0 0,1 0 0,0 0 0,0 0 0,0 0 0,0 0 0,0 0 0,-1 0 0,1 0 0,0 0 0,0 0 0,0 0 0,0 0 0,0 0 0,-1 0 0,1 0 0,0 0 0,0 0 0,0-1 0,0 1 0,0 0 0,-5-8 0,1-11 0,4 15 0,1 0 0,-1 1 0,1-1 0,0 1 0,0-1 0,0 1 0,1 0 0,-1-1 0,1 1 0,0 0 0,0 0 0,0 0 0,0 0 0,0 1 0,1-1 0,-1 0 0,1 1 0,0 0 0,0-1 0,0 1 0,0 1 0,0-1 0,0 0 0,0 1 0,5-2 0,8-1 0,-1 2 0,1 0 0,0 1 0,0 0 0,0 2 0,21 2 0,-5 0 0,-18-2 0,0 0 0,22 6 0,-29-8 850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2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0 717 8840,'0'0'7289,"15"-4"-6797,-8 2-411,3 0 24,0-1 0,0-1 0,-1 1 0,1-1 1,-1-1-1,0 0 0,0 0 0,-1 0 0,9-8 0,5-8 316,-2-1 1,0 0-1,-1-2 1,-2 0-1,0-1 1,-2 0-1,-1-2 1,19-46-1,-17 28 170,-2-1 1,-1 0-1,-3-1 0,7-81 0,-18 75 39,-1 19 448,-8 48-222,-14 35-590,2 2 0,2 0-1,3 1 1,-14 64 0,25-88-188,-55 283 705,48-108 275,13-202-1043,0 0 0,0-1 0,0 1 0,0 0 0,0-1 0,0 1 0,0 0 0,0-1 0,0 1 0,0 0 0,1-1 0,-1 1 0,0-1 0,0 1 0,1 0 0,-1-1 0,0 1 0,1-1 0,-1 1 1,0-1-1,1 1 0,-1-1 0,1 1 0,-1-1 0,1 1 0,0-1 0,0 0-1,0 0 1,-1 0 0,1 0 0,0 0 0,0 0-1,-1 0 1,1 0 0,0-1 0,-1 1 0,1 0 0,0 0-1,-1-1 1,1 1 0,0-1 0,-1 1 0,1 0-1,0-2 1,29-28 315,-28 28-310,15-22 175,0-1-1,-1 0 1,-2-1-1,12-29 0,-3 8 196,-22 44-384,0 1-1,0 0 1,0 0 0,1 0 0,-1 0 0,1 0 0,-1 0 0,1 0 0,0 0-1,2-2 1,-3 4-6,-1 0 0,1 0 0,-1-1 0,0 1 0,1 0 0,-1 0 0,1 0 0,-1 0 0,1 0 0,-1 0 0,0 0 0,1 0 0,-1 0 0,1 0 0,-1 0 0,0 0 0,1 0 0,-1 0 0,1 1 0,-1-1 0,0 0 0,1 0 0,0 1 0,10 13-3,-10-11 3,46 82 0,-41-76 0,0 0 0,1 0 0,0-1 0,0 0 0,1 0 0,-1 0 0,11 6 0,-15-12 0,-1-1 0,1 0 0,-1 1 0,1-1 0,0 0 0,0 0 0,0-1 0,-1 1 0,1 0 0,0-1 0,0 0 0,0 0 0,0 0 0,0 0 0,3 0 0,-1-1 0,1-1 0,-1 1 0,0-1 0,1 0 0,-1 0 0,0-1 0,6-3 0,6-6 0,-2 0 0,1 0 0,17-21 0,-29 30 0,3-4 0,0-1 0,0 0 0,0 0 0,-1 0 0,0-1 0,-1 0 0,0 0 0,0-1 0,-1 1 0,0-1 0,-1 0 0,3-13 0,-6 23 0,1-1 0,-1 0 0,0 1 0,0-1 0,0 0 0,0 0 0,0 1 0,0-1 0,0 0 0,0 1 0,0-1 0,0 0 0,-1 0 0,1 1 0,0-1 0,0 0 0,-1 1 0,1-1 0,0 1 0,-1-1 0,1 0 0,0 1 0,-1-1 0,1 1 0,-1-1 0,1 1 0,-1-1 0,0 1 0,1-1 0,-1 1 0,1 0 0,-1-1 0,0 1 0,1 0 0,-1-1 0,0 1 0,1 0 0,-1 0 0,0 0 0,1 0 0,-1 0 0,0-1 0,0 1 0,1 0 0,-1 1 0,0-1 0,0 0 0,1 0 0,-1 0 0,0 0 0,-1 1 0,-2 0 0,-1 0 0,0 1 0,0-1 0,1 1 0,-1 0 0,-4 4 0,3-2 0,0 1 0,1 0 0,0 0 0,0 0 0,0 1 0,1 0 0,0 0 0,0 0 0,0 0 0,1 1 0,0-1 0,0 1 0,0 0 0,1 0 0,-2 11 0,2-9 0,0 1 0,1 0 0,0 0 0,1 0 0,0 1 0,1-1 0,0 0 0,0 0 0,1-1 0,0 1 0,4 10 0,0-6 0,1 0 0,0-1 0,0 0 0,1 0 0,1-1 0,0 0 0,1-1 0,0 0 0,1 0 0,17 13 0,-18-17 0,1 0 0,0 0 0,0-1 0,0 0 0,1-1 0,0 0 0,0-1 0,0 0 0,0-1 0,0 0 0,1-1 0,24 1 0,-21-4 0,0 0 0,1-1 0,-1-1 0,0 0 0,0-1 0,-1-1 0,1 0 0,-1-2 0,0 1 0,-1-2 0,1 0 0,-1 0 0,-1-2 0,0 1 0,0-2 0,-1 0 0,0 0 0,-1-1 0,12-17 0,36-50 850,-27 32-5635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8:48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97 12960,'0'0'1720,"66"-6"-1024,19-4-96,30 0-1,20 2 145,24-2 16,24 8 16,-7-2 8,-37 2-40,-16-2 8,-13 2-160,-3-4 16,-4-6-136,-20-9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8:54.9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0 570 10344,'0'0'3584,"13"1"-2868,41 0-48,-48-1-504,1-1 1,0 0 0,0 0 0,-1 0 0,1-1 0,-1 0 0,1-1 0,-1 1 0,0-1 0,0 0 0,10-7-1,-2-1 275,0-1 0,21-23-1,-26 26-277,13-16 246,-1-1 0,-1 0 0,18-32 0,43-91 688,-46 81-543,-19 37 319,23-61-1,-48 125-587,2 1-1,1 0 1,1 0-1,3 1 1,0-1-1,6 62 1,-2-81-259,0 0 1,1 0 0,0 0 0,1 0-1,1-1 1,1 1 0,0-1-1,9 15 1,-14-26-10,1 0-1,0-1 0,0 0 1,0 1-1,0-1 1,1 0-1,-1 0 1,1 0-1,-1 0 1,1-1-1,0 1 0,-1 0 1,1-1-1,0 0 1,0 0-1,0 0 1,4 1-1,-2-2 15,0 1-1,1-1 1,-1 0-1,0 0 1,1-1-1,-1 0 1,0 0 0,0 0-1,8-2 1,2-3 60,-1-1 0,1 0 1,-1-1-1,0 0 0,21-18 1,-8 1 146,0-1 1,-2-1 0,36-51-1,-20 26 281,-41 51-487,1 0-1,-1 0 0,1 0 0,0 1 0,0-1 0,-1 0 0,1 0 0,0 1 0,0-1 0,0 1 0,0-1 0,0 0 0,0 1 0,1-1 0,-1 1-18,-1 1 0,0-1 0,1 0 0,-1 1 0,1-1 0,-1 0 0,0 1 0,1-1 0,-1 1 0,0-1 0,1 1 0,-1-1 0,0 1 0,0-1 0,1 1 0,-1-1 0,0 1 0,0 0 0,0-1 0,0 1 0,0-1 0,0 1 0,0-1 0,0 1 0,0 0 0,0-1 0,0 1 0,0-1 0,0 1-1,0 0 1,-4 69 250,2-39-119,2 34-1,5-47-43,-5-18-94,0 1 0,0-1-1,1 0 1,-1 1 0,0-1-1,1 0 1,-1 0 0,0 1-1,1-1 1,-1 0 0,1 0-1,-1 0 1,0 1 0,1-1-1,-1 0 1,1 0 0,-1 0-1,0 0 1,1 0 0,-1 0-1,1 0 1,-1 0 0,1 0-1,0 0 1,2-1 8,0 0-1,0-1 1,0 1-1,0-1 1,0 0-1,0 1 1,-1-1-1,4-3 1,32-29 91,61-69 1,-61 60-15,48-41 0,-85 83-86,3-2 7,0-1 1,-1 1-1,2 0 1,-1 1-1,0-1 1,7-3-1,-10 6-6,0 0 0,0 0 1,1 0-1,-1-1 0,0 1 0,0 0 0,0 0 0,0 0 0,0 1 1,1-1-1,-1 0 0,0 0 0,0 1 0,0-1 0,0 0 1,0 1-1,0-1 0,0 1 0,0 0 0,0-1 0,0 1 1,0 0-1,0-1 0,-1 1 0,1 0 0,0 0 0,0 0 1,-1 0-1,1 0 0,0 0 0,-1 0 0,1 1 0,7 14 49,-1-1 0,-1 1-1,-1 0 1,0 0-1,-1 1 1,3 19 0,5 21 128,-7-29-96,-4-21-74,0 0 1,0 0 0,1 0-1,0 0 1,0 0 0,1 0-1,-1-1 1,1 1 0,1-1-1,6 10 1,-10-16-22,0 0 0,0 1 0,0-1 0,0 0 0,0 0 0,0 0 0,1 1 0,-1-1 0,0 0 0,0 0 0,0 0 0,0 0 0,0 1 0,0-1 0,1 0 0,-1 0 0,0 0 0,0 0 0,0 0 0,1 1 0,-1-1 0,0 0 0,0 0 0,0 0 0,0 0 0,1 0 0,-1 0 0,0 0 0,0 0 0,1 0 0,-1 0 0,0 0 0,0 0 0,0 0 0,1 0 0,-1 0 0,0 0 0,0 0 0,0 0 0,1 0 0,-1 0 0,0 0 0,0-1 0,0 1 0,1 0 0,-1 0 0,0 0 0,0 0 0,0 0 0,0-1 0,0 1 0,1 0 0,-1 0 0,0 0 0,0 0 0,0-1 0,0 1 0,1-6-4098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8:55.1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110 111 16879,'0'0'1856,"-83"-52"-1224,65 34-104,10 1 16,8 11-328,8 0 8,14 0-160,8 0 8,21 6-72,3 6 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8:57.2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1538 9648,'0'0'4425,"11"-5"-3950,22-10-118,-1-1 0,-1-2 1,40-30-1,-33 15-58,-1 0 0,-1-3 0,-2-1 0,-2-1 0,-2-2 0,-1-1 0,28-53 0,-31 46-82,90-153 727,-110 191-889,90-158 1058,-80 121-393,-20 49-255,-5 8-339,-1 7-33,0 1 1,1 0 0,-8 27 0,-17 62 98,32-100-177,-15 52 121,2 1 0,3 0-1,-7 100 1,18-152-117,1-1 0,1 1-1,0-1 1,0 0 0,0 1 0,1-1-1,0 0 1,0 0 0,5 11 0,-6-16-11,0-1 1,1 1 0,-1 0-1,0 0 1,1 0 0,-1-1-1,1 1 1,0-1 0,0 1-1,-1-1 1,1 1-1,0-1 1,0 0 0,0 0-1,0 0 1,1 0 0,-1-1-1,0 1 1,0 0-1,0-1 1,1 0 0,-1 1-1,0-1 1,0 0 0,1 0-1,-1 0 1,0-1 0,0 1-1,1 0 1,-1-1-1,0 0 1,0 1 0,0-1-1,1 0 1,1-1 0,10-6 21,-1 1 1,0-2 0,0 0 0,0-1 0,-1 0 0,-1 0-1,19-22 1,-24 25-20,56-66 211,99-152 0,-85 113-35,-27 37 7,61-127 1,19-88 213,-110 246-332,-16 37-58,5-11 73,0-1 0,-1 0 0,-1 0 0,-1-1 0,4-22 0,-9 42-83,0 0 0,0-1 0,0 1 0,0 0 0,0 0 0,1-1 0,-1 1 1,0 0-1,0-1 0,0 1 0,0 0 0,0-1 0,0 1 0,0 0 0,0-1 0,0 1 0,0 0 0,0-1 1,0 1-1,0 0 0,0 0 0,-1-1 0,1 1 0,0 0 0,0-1 0,0 1 0,0 0 0,-1 0 0,1-1 0,0 1 1,0 0-1,0 0 0,-1-1 0,1 1 0,0 0 0,0 0 0,-1 0 0,1-1 0,-10 11 177,-10 21-37,-78 240 240,81-219-332,14-43-47,-90 322 425,65-211-98,-45 118 1,51-157-172,18-62-82,-1 1 0,0-1 0,-1-1-1,-2 1 1,-10 20 0,17-37-62,1-1-1,-1 0 0,0 0 1,0 0-1,1 0 1,-1 0-1,0 0 0,0 0 1,0 0-1,0 0 0,0 0 1,0 0-1,0 0 0,0-1 1,-1 1-1,1 0 0,0-1 1,0 1-1,-1-1 0,1 0 1,0 1-1,-3-1 0,3 0-3,1 0 0,-1-1-1,1 1 1,0 0-1,-1-1 1,1 1 0,-1-1-1,1 1 1,0-1 0,-1 1-1,1-1 1,0 1-1,-1-1 1,1 1 0,0-1-1,0 1 1,-1-1-1,1 1 1,0-1 0,0 1-1,0-1 1,0 0-1,0 1 1,0-1 0,0 1-1,0-1 1,0 1-1,0-1 1,0 0 0,1 0-1,1-20 132,4 1-105,1 0 1,0 1-1,2 1 1,0-1-1,1 1 1,12-17-1,82-97 172,-43 59-39,-59 69-167,1 0 1,1 0-1,-1 1 1,0-1-1,1 1 1,0 0-1,4-3 1,-7 5-8,-1 1 0,0 0 0,1 0 0,-1 0 0,1 0 0,-1-1 1,1 1-1,-1 0 0,1 0 0,-1 0 0,1 0 0,-1 0 0,1 0 0,-1 0 0,1 0 0,-1 0 0,1 0 0,-1 1 0,1-1 1,-1 0-1,1 0 0,-1 0 0,0 1 0,1-1 0,-1 0 0,1 0 0,0 1 0,0 1 1,0-1 0,0 1-1,0-1 1,0 1 0,0 0-1,-1 0 1,1-1 0,-1 1-1,1 0 1,-1 0 0,1 3-1,2 20 12,-1 0 0,-2 30 0,1 22 19,1-50-16,-1-12-6,0 0 0,0 0 0,2 1 0,4 14 0,-6-26-9,1 1 0,-1-1 0,1 0 1,0 0-1,1 0 0,-1 0 0,1-1 0,0 1 1,-1-1-1,2 1 0,-1-1 0,0 0 0,1 0 0,-1 0 1,1-1-1,0 1 0,0-1 0,5 3 0,-1-2 5,-1-1-1,0 0 1,1 0-1,0 0 0,-1-1 1,1 0-1,0 0 1,0-1-1,-1 0 0,1-1 1,0 0-1,0 0 1,9-3-1,-7 1 7,0 0 0,0-1 0,0 0 0,-1-1 0,0 0 0,0-1 0,0 0 0,-1 0 0,12-11 0,-12 10 10,-1-1 0,0-1 0,0 0 0,0 0 0,-1 0 0,-1 0 0,1-1 1,7-20-1,-11 22 1,1 0 1,-1 0 0,-1 0 0,0 0 0,0 0-1,0-1 1,-1 1 0,0 0 0,-1-1-1,0 1 1,0 0 0,-3-11 0,3 16-14,0 0 1,0 0-1,0 0 0,0 0 1,-1 0-1,1 0 1,-1 1-1,0-1 1,0 0-1,1 1 0,-2 0 1,1-1-1,0 1 1,0 0-1,-1 0 1,1 0-1,-1 0 1,0 1-1,1-1 0,-1 1 1,0 0-1,0-1 1,0 1-1,-6-1 1,6 2-5,-1 0 0,0 0 0,0 0 0,0 1 0,1-1 0,-1 1 0,0 0 0,0 0 0,1 0 0,-1 0 0,1 1 0,-1-1 0,1 1 0,0 0 0,0 0 0,-1 0 0,1 1 0,1-1 0,-1 1 0,-3 4 0,0-2-9,1 1 1,1 1-1,-1-1 1,1 0-1,0 1 0,1 0 1,-1 0-1,1 0 1,1 0-1,-1 1 0,1-1 1,1 1-1,-1-1 1,0 14-1,2-15-5,1-1 1,-1 1-1,1-1 0,0 1 0,1-1 0,-1 1 1,1-1-1,0 0 0,0 1 0,1-1 0,-1 0 1,1-1-1,0 1 0,1 0 0,-1-1 0,1 0 1,0 1-1,0-2 0,0 1 0,8 5 0,3 1-11,0-1 0,0-1-1,0 0 1,1-1 0,0-1-1,1 0 1,0-1 0,-1-1-1,1-1 1,1 0-1,-1-1 1,0-1 0,1-1-1,-1 0 1,0-1 0,25-5-1,-37 5 9,-1 0 0,0-1 0,1 1 0,-1-1 0,0 1 0,0-1 0,7-5-1,-9 6-180,-1 0 0,0 1-1,0-1 1,0 0 0,0 0-1,-1 0 1,1 0-1,0 0 1,0 0 0,0 0-1,-1-1 1,1 1 0,-1 0-1,1 0 1,-1 0 0,1-1-1,-1 1 1,0 0-1,0 0 1,1-1 0,-1 1-1,0 0 1,0-1 0,0 1-1,0 0 1,-1-3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8:57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0 159 14064,'0'0'1416,"61"7"-896,5-3 95,15-8-7,14-5-112,7-3 8,9-4-24,10-2 8,0-6-176,-2 0 8,-4-4-64,-17-7-8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04.4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1353 10040,'0'0'7489,"11"-3"-7151,-3 1-265,0-1-1,0 0 0,0-1 0,-1 1 0,1-1 0,-1-1 0,0 1 1,0-1-1,9-8 0,24-27 520,-2 0 1,-1-3 0,48-73-1,143-310 2232,-204 373-2575,-4 0 0,-1-1 0,-3-1 0,-2-1 0,-3 0 0,-2-1 0,2-79 0,-10 125-183,-1 1 0,0 0-1,-1 0 1,0 0 0,0 0 0,-1 0-1,0 0 1,-1 0 0,-6-15 0,9 25-65,0 0 1,0 0 0,0 0 0,0-1 0,0 1-1,0 0 1,0 0 0,0 0 0,0 0 0,0 0 0,-1-1-1,1 1 1,0 0 0,0 0 0,0 0 0,0 0 0,0 0-1,0 0 1,-1 0 0,1 0 0,0 0 0,0 0-1,0 0 1,0-1 0,0 1 0,-1 0 0,1 0 0,0 0-1,0 0 1,0 0 0,0 0 0,0 0 0,-1 0 0,1 0-1,0 0 1,0 0 0,0 1 0,0-1 0,0 0-1,-1 0 1,1 0 0,0 0 0,0 0 0,0 0 0,0 0-1,0 0 1,0 0 0,-1 0 0,1 0 0,0 1 0,0-1-1,0 0 1,0 0 0,0 0 0,0 0 0,0 0 0,0 0-1,0 1 1,0-1 0,-1 0 0,1 0 0,0 0-1,0 0 1,0 1 0,0-1 0,0 0 0,0 0 0,-4 17 15,2-9-14,-113 419-247,97-332 153,4 0-1,-3 155 0,16-229 101,2 1 1,0-1-1,1 1 1,2-1-1,0 0 1,1 0-1,15 39 1,-18-56 2,-1-1 0,1 0 0,0 0-1,0 0 1,0 0 0,1 0 0,-1 0 0,1 0 0,0-1 0,-1 1 0,1-1 0,0 0 0,0 0 0,0 0-1,1 0 1,3 1 0,-4-2 1,0 0 0,-1-1 1,1 1-1,0-1 0,0 0 0,0 0 0,0 0 0,0 0 0,-1 0 0,1-1 0,0 1 0,0-1 1,0 0-1,-1 0 0,1 0 0,0 0 0,-1 0 0,1 0 0,-1-1 0,1 1 0,3-5 1,25-22 88,-2-1 0,0-2 0,-3-1 0,26-39 0,54-63 371,-103 131-445,0 0-1,-1 1 1,1-1-1,0 1 1,0 0-1,1 0 1,-1 0-1,0 1 1,1-1-1,-1 1 1,1 0-1,-1 0 1,6-1-1,-7 1-18,1 1-1,-1 0 1,0 0-1,1 0 1,-1 0-1,0 1 1,1-1-1,-1 1 1,0-1 0,1 1-1,-1 0 1,0 0-1,0 0 1,1 0-1,-1 0 1,0 0-1,0 1 1,-1-1 0,1 1-1,0-1 1,0 1-1,1 2 1,22 27 26,-11-13-14,0-1 0,24 22 0,-27-28 77,-14-12 208,-22-16-6,21 13-268,-2 0-1,1 0 0,0 1 0,-1 0 0,0 0 0,1 0 0,-1 0 0,0 1 0,-1 0 0,-6-1 0,7 3-10,1-1 0,0 2-1,0-1 1,-1 0 0,1 1 0,0 0-1,0 0 1,0 1 0,0 0 0,0 0-1,0 0 1,0 0 0,-6 4-1,-5 4 4,0 0-1,1 1 1,1 1 0,-1 0-1,2 1 1,0 1-1,-17 21 1,24-27-29,1-1 1,0 1 0,1-1 0,0 1-1,0 0 1,1 1 0,0-1 0,0 1-1,1 0 1,0-1 0,0 1 0,1 0 0,1 0-1,-1 0 1,1 0 0,1 0 0,2 16-1,-2-22 0,-1 0 0,1 1 0,0-1 0,1 0 0,-1 0 0,0 0 0,1 0 0,0 0 0,0 0 0,0-1 0,0 1 0,0-1-1,0 1 1,1-1 0,-1 0 0,1 0 0,-1 0 0,1 0 0,0 0 0,5 2 0,-5-3 8,0 0-1,0-1 1,0 1 0,0-1-1,0 0 1,0 0 0,0 0 0,0 0-1,0 0 1,0-1 0,-1 1-1,1-1 1,0 0 0,0 0 0,0 0-1,0 0 1,-1 0 0,1 0-1,0-1 1,-1 0 0,0 1 0,1-1-1,3-3 1,2-4 30,0 0-1,0 0 1,-1 0-1,0-1 1,-1 0-1,0 0 1,9-20-1,23-81 351,-35 100-330,12-45 423,-9 80-494,1-1 0,2 0 0,0 0 1,20 35-1,-26-52 17,1 0 0,0 0 0,0 0 0,0-1 0,1 1 1,0-1-1,7 6 0,-10-10 5,1 0 0,-1 1 0,0-1 0,1 0 0,-1 0 0,0 0 0,1-1-1,-1 1 1,1-1 0,-1 1 0,1-1 0,0 0 0,-1 0 0,1 0 0,-1 0 0,1 0 0,-1-1 0,1 1 0,0-1 0,-1 0 0,0 0 0,5-2 0,4-3 18,-2 0-1,1-1 1,-1-1 0,0 0 0,0 0 0,-1 0 0,0-1 0,12-18 0,-1 3 26,3-6 40,0-2 0,27-53 0,-46 79-76,7-5 18,-6 18-26,-2 21-26,-3-18 28,-3 26 1,2 59 0,2-85-9,1-1 0,0 1 0,0-1 0,1 0 0,0 1 0,1-1-1,0 0 1,1-1 0,0 1 0,0-1 0,9 14 0,-12-21 3,0 0 0,0 1 0,0-1 0,0 0 0,1-1 0,-1 1 0,0 0 0,0 0 0,1 0 0,-1-1 0,0 1-1,1-1 1,-1 1 0,1-1 0,-1 0 0,1 1 0,-1-1 0,1 0 0,-1 0 0,1 0 0,-1 0 0,1 0 0,-1 0 0,1-1 0,-1 1 0,3-1 0,3-2 6,1 1 0,-1-1 0,13-8 1,-12 6 2,15-10 7,-1-1 0,-1-1-1,0-1 1,34-39 0,-34 35-12,18-21 52,-1-1 0,-2-2 0,-2-2 0,-3-1 0,-1-2 0,-3 0 0,39-105 0,-48 93 60,12-76 0,-29 134-105,0-1-1,0 1 1,0-1 0,-1 1 0,1-1 0,-1 0 0,-1 1 0,1-1 0,-1 1-1,-1-7 1,1 12-11,1-1 0,0 1 0,0-1 0,0 1 0,-1 0 0,1-1 0,0 1 0,-1-1 0,1 1 0,0 0 0,-1 0 0,1-1 0,0 1 0,-1 0 0,1-1 0,-1 1 0,1 0 0,0 0 0,-1 0 0,1 0 0,-1-1 0,1 1 0,-1 0 0,1 0 0,0 0 0,-1 0 0,1 0 0,-1 0 0,1 0 0,-1 0 0,1 0-1,-1 0 1,1 0 0,-1 1 0,1-1 0,0 0 0,-1 0 0,1 0 0,-1 1 0,1-1 0,0 0 0,-1 0 0,1 1 0,-1-1 0,1 0 0,0 1 0,-1-1 0,-17 18 12,0 6-34,2 0 0,1 1-1,1 1 1,1 0-1,1 1 1,1 1-1,1-1 1,2 2 0,-8 48-1,9-25-27,2 1 0,2 0 1,3 1-1,10 79 0,-5-83-63,9 59 189,-11-93-300,1 0-1,0 0 1,1 0-1,11 22 1,-13-33-3917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04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423 680 17383,'0'0'656,"-70"-95"0,-97-141 80,34 43 8,90 116-160,37 51 0,2 14-312,8-2-8,4 8-112,4 0 8,6 0-136,1 0 8,-9 4-88,-4 2-8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04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0 192 13168,'0'0'2544,"67"-4"-1673,-1 2 1,17-8-192,24-2 16,4 0-120,5-6 8,5 0-88,-2-3 8,-6 1-144,8-2 8,-6 4-224,-16-16 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06.7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315 447 9744,'0'0'5622,"-12"3"-5092,-68 18 177,69-17-565,1 0 1,-1 1-1,1 0 0,0 0 1,0 1-1,-15 13 0,6-2 214,0 1 0,2 1 0,0 1 0,1 1-1,-20 33 1,34-49-234,0 0 1,0 1-1,1-1 0,-1 0 1,1 1-1,0-1 0,1 1 1,-1-1-1,1 1 0,0 5 1,0-9-84,0-1 0,1 1 0,-1-1 0,0 1 1,0-1-1,1 1 0,-1-1 0,1 1 0,-1-1 0,1 1 1,-1-1-1,1 0 0,0 1 0,0-1 0,0 0 0,0 0 1,0 1-1,0-1 0,0 0 0,0 0 0,0 0 0,0 0 1,1-1-1,-1 1 0,0 0 0,1 0 0,-1-1 0,0 1 1,1-1-1,-1 1 0,1-1 0,-1 0 0,1 1 0,-1-1 1,1 0-1,-1 0 0,1 0 0,-1 0 0,1 0 0,-1-1 1,3 1-1,4-3 42,1 1 1,0-1 0,-1-1 0,0 0 0,1 0 0,-1 0-1,-1-1 1,1 0 0,-1-1 0,0 0 0,0 0-1,-1 0 1,1-1 0,9-15 0,-12 18-41,0-2-1,-1 1 1,1 0 0,-1-1-1,0 0 1,-1 0 0,1 0 0,-1 0-1,-1 0 1,1 0 0,-1 0 0,0-1-1,0 1 1,-1 0 0,0-1-1,0 1 1,0 0 0,-1-1 0,0 1-1,0 0 1,-1-1 0,-2-5 0,3 9 0,-1 1 1,1 0 0,-1 0 0,0 0 0,1 0 0,-1 0-1,0 0 1,-1 0 0,1 0 0,0 1 0,0-1 0,-1 1-1,1 0 1,-1 0 0,1 0 0,-1 0 0,1 0 0,-1 0-1,0 1 1,1-1 0,-1 1 0,0 0 0,-4 0 0,6 0-37,1 0 1,0 0 0,-1 0 0,1 0-1,-1 0 1,1 0 0,-1 0 0,1 0-1,-1 0 1,1 0 0,-1 0 0,1 0 0,-1 0-1,1 1 1,0-1 0,-1 0 0,1 0-1,-1 0 1,1 1 0,0-1 0,-1 0-1,1 1 1,-1-1 0,1 0 0,0 1-1,0-1 1,-1 1 0,1-1 0,0 0 0,0 1-1,-1-1 1,1 1 0,0-1 0,0 1-1,0-1 1,0 1 0,0-1 0,0 1-1,0 0-1,0 0 0,0 0-1,0-1 1,1 1-1,-1 0 1,0-1-1,1 1 1,-1 0 0,1-1-1,-1 1 1,1-1-1,-1 1 1,1 0-1,-1-1 1,1 1 0,-1-1-1,1 0 1,0 1-1,-1-1 1,1 1-1,0-1 1,-1 0 0,1 0-1,0 1 1,0-1-1,0 0 1,8 2 15,0-1 0,0-1 0,0 1 0,0-1 0,0-1 0,0 0 0,-1 0 0,1-1 0,0 0 0,10-4 0,4-2 81,-1-1 0,36-20 0,-47 22-34,1-1 0,-1-1 0,0 0 1,0 0-1,-1-1 0,-1-1 0,0 1 0,0-2 0,-1 1 0,0-1 0,-1 0 0,0-1 0,-1 1 1,-1-1-1,0-1 0,5-23 0,0-8 328,-3 1-1,-2-1 1,-1-86 0,-5 140-358,1 1 1,-2 0-1,-3 15 0,-1 0-17,-91 501 42,72-403-98,-6-2-1,-63 161 1,90-272 33,-27 58-23,28-62 23,-1 0 0,0 0 0,0 0 0,0 0 0,-1-1-1,0 0 1,-10 9 0,14-13 5,1-1 0,-1 1 0,1-1 0,-1 0 0,0 1-1,1-1 1,-1 0 0,1 1 0,-1-1 0,0 0 0,1 0 0,-1 0 0,0 1 0,1-1 0,-1 0 0,0 0-1,0 0 1,1 0 0,-1 0 0,0 0 0,1 0 0,-1-1 0,0 1 0,1 0 0,-1 0 0,-1-1-1,1 0 6,0 0-1,0 1 0,1-1 0,-1 0 0,0 0 0,0 0 0,0 0 0,1-1 0,-1 1 0,1 0 0,-1 0 0,1 0 0,-1-2 1,-1-2 13,1-1 1,0 1-1,1 0 1,-1-1-1,1 1 1,0-7-1,2 1 15,1 0 0,0-1 0,1 1-1,0 0 1,1 1 0,0-1 0,0 1 0,1 0 0,1 0-1,0 1 1,0 0 0,15-14 0,2-1 65,2 1-1,0 1 1,32-20 0,-36 28-60,1 0 0,0 1 0,1 1 0,0 1 0,1 1 0,0 1 0,1 2 0,0 0 0,0 2 0,0 1 0,44-2 0,-45 6-4040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08.5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1201 10544,'0'0'7914,"13"-13"-7533,19-19-99,-2-2 0,-1-1-1,25-42 1,5-39 338,-15 24-149,-32 71-357,15-29 241,-2 0 0,-2-2-1,21-69 1,-34 89-178,-6 17-12,1 1 0,-2-1 0,0 0-1,1-22 1,-18 58 250,-47 124-22,-59 211 1,113-331-324,0 0 0,2 1 0,1-1 0,0 1 0,2 0 0,3 52 0,-1-76-60,0-1 0,0 0 1,1 0-1,-1 1 0,0-1 0,1 0 0,-1 0 0,0 1 0,1-1 0,0 0 0,-1 0 0,1 0 0,0 0 1,1 2-1,-2-3-3,1 1 1,-1-1 0,1 0 0,0 1 0,-1-1 0,1 0-1,-1 0 1,1 0 0,0 1 0,-1-1 0,1 0-1,0 0 1,-1 0 0,1 0 0,0 0 0,-1 0-1,1 0 1,0 0 0,-1 0 0,2-1 0,2 0 13,-1-1 0,1 1 0,-1-1 1,1 0-1,-1 0 0,0-1 0,0 1 1,4-4-1,37-38 203,56-72 1,-53 58-95,37-44 299,129-206 0,-178 248-264,-3-1-1,-3-2 1,-3-1 0,-2 0-1,20-91 1,-39 117 178,-9 41-300,0 1 1,0 0 0,0 1-1,0-1 1,1 0 0,-4 8-1,-24 47 63,-37 99 0,-11 74 62,21-57 11,-54 177 378,107-335-481,2-3 118,-1 0 0,-11 22 1,50-86 841,-14 16-856,1 2 0,2 0 1,45-45-1,-66 74-156,-1 0 0,2 0 0,-1 0 0,0 1-1,0 0 1,1-1 0,-1 1 0,5-1 0,-7 2-20,0 1 0,0 0 0,0 0 0,0 0 0,0 0 0,0 0 0,0 0 0,0 0 0,1 0 0,-1 0 0,0 0 0,0 0 0,0 1 0,0-1 0,0 0 0,0 1 0,0-1 0,-1 1 1,1-1-1,0 1 0,0-1 0,0 1 0,0 0 0,0 0 0,-1-1 0,1 1 0,0 0 0,-1 0 0,1 0 0,-1 0 0,1-1 0,-1 1 0,1 0 0,-1 0 0,1 0 0,-1 2 0,8 19-4,-1 0 0,7 43 0,-11-47 0,0 0 0,1 0 0,1-1 0,1 1 0,1-1 0,9 19 0,-14-33 0,-1-1 0,1 1 0,0-1 0,0 0 0,0 0 0,0 1 0,0-1 0,0-1 0,1 1 0,-1 0 0,0 0 0,1-1 0,0 1 0,-1-1 0,1 0 0,0 0 0,0 0 0,-1 0 0,1-1 0,0 1 0,0-1 0,0 1 0,0-1 0,0 0 0,0 0 0,0 0 0,0-1 0,0 1 0,0-1 0,5-1 0,1-2 0,0 0 0,0 0 0,0 0 0,-1-1 0,0-1 0,0 1 0,0-1 0,7-8 0,-4 3 0,-1-1 0,-1 0 0,0 0 0,0-1 0,-2 0 0,1-1 0,-2 0 0,0 0 0,0 0 0,-2 0 0,1-1 0,-2 0 0,0 0 0,-1 0 0,1-18 0,-3 31 0,0 0 0,0-1 0,1 1 0,-1 0 0,-1-1 0,1 1 0,0-1 0,-1 1 0,1 0 0,-1-1 0,1 1 0,-1 0 0,0 0 0,0 0 0,0-1 0,-1 1 0,1 0 0,0 0 0,-1 1 0,1-1 0,-1 0 0,1 0 0,-4-1 0,4 2 0,-1 1 0,1-1 0,-1 1 0,0-1 0,1 1 0,-1 0 0,0 0 0,0 0 0,1 0 0,-1 0 0,0 0 0,1 0 0,-1 1 0,0-1 0,1 0 0,-1 1 0,0 0 0,1-1 0,-1 1 0,1 0 0,-1 0 0,1 0 0,0 0 0,-1 0 0,1 0 0,0 0 0,-1 0 0,1 1 0,0-1 0,0 0 0,-1 3 0,-2 0 0,0 1 0,1 0 0,0-1 0,0 2 0,0-1 0,0 0 0,1 0 0,0 1 0,0-1 0,0 1 0,1 0 0,0-1 0,0 1 0,0 0 0,1 0 0,0 0 0,0 0 0,0 0 0,1-1 0,0 1 0,0 0 0,0 0 0,1-1 0,0 1 0,0-1 0,0 1 0,1-1 0,0 0 0,0 0 0,0 0 0,0 0 0,1 0 0,0-1 0,0 0 0,0 0 0,1 0 0,8 6 0,-3-4-3,0 0 0,1 0-1,0-1 1,0 0 0,1-1 0,-1 0 0,1-1 0,0 0-1,0-1 1,0 0 0,0-1 0,0 0 0,0-1-1,0-1 1,0 0 0,1 0 0,19-6 0,-31 7-22,-1 0 0,0 0 0,1 0 0,-1 0 1,1 0-1,-1 0 0,0 0 0,1 0 0,-1 0 1,0 0-1,1-1 0,-1 1 0,0 0 0,1 0 1,-1 0-1,0-1 0,1 1 0,-1 0 0,0 0 1,0-1-1,1 1 0,-1 0 0,0 0 0,0-1 0,1 1 1,-1 0-1,0-1 0,0 1 0,0 0 0,0-1 1,1 1-1,-1 0 0,0-1 0,0 0 0,-4-5-4422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3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1041 3912,'0'0'2970,"-6"12"-2428,-26 56 319,31-67-815,1 0 0,-1 0 0,1 0 0,-1-1 0,1 1 0,0 0 0,-1 0-1,1 0 1,0 0 0,0 0 0,-1 0 0,1 0 0,0 0 0,0 0 0,0 0 0,0 0 0,0 0 0,1 0 0,-1 0-1,1 2 1,-1-3-1,1 0 0,-1 1 0,1-1 0,-1 1 0,1-1 0,0 1 0,-1-1 0,1 0-1,-1 0 1,1 1 0,0-1 0,-1 0 0,1 0 0,0 0 0,0 0 0,-1 1 0,1-1 0,0 0 0,-1 0-1,1-1 1,1 1 0,4-1 131,-1 0-1,1 0 1,0-1-1,-1 0 1,9-3-1,2-4 52,-1-1 0,1 0 0,-2-1-1,1-1 1,-2 0 0,21-23 0,-10 7 192,-1-1 0,25-44 1,30-80 870,-19 35 101,-59 117-1374,0 0-1,0 1 1,0-1 0,0 1 0,0-1 0,1 1 0,-1-1-1,0 1 1,0 0 0,1-1 0,-1 1 0,0-1 0,1 1-1,-1-1 1,0 1 0,1 0 0,-1-1 0,1 1 0,-1 0-1,1-1 1,-1 1 0,0 0 0,1 0 0,-1 0 0,1-1-1,-1 1 1,1 0 0,0 0 0,-1 0 0,1 0 0,-1 0-1,1 0 1,-1 0 0,1 0 0,-1 0 0,1 0 0,-1 0-1,1 0 1,-1 0 0,1 0 0,-1 1 0,1-1 0,-1 0-1,1 0 1,-1 1 0,1-1 0,-1 0 0,1 0 0,-1 1-1,0-1 1,1 1 0,-1-1 0,0 0 0,1 1 0,-1-1-1,0 1 1,1-1 0,-1 1 0,0-1 0,0 1 0,0-1-1,1 1 1,-1 0 0,3 5 42,-1 0-1,1 0 0,-1 0 1,2 9-1,6 49 207,-2 1 0,-3-1-1,-3 1 1,-12 120 0,10-179-222,-1 0 0,1 0 0,-2 0 0,1 0 0,-1 0-1,0-1 1,0 1 0,0-1 0,-1 1 0,0-1 0,0 0 0,0 0 0,0 0 0,-1 0 0,0-1-1,-9 9 1,12-13-27,0 1-1,0-1 1,0 1-1,-1-1 0,1 1 1,0-1-1,0 1 1,-1-1-1,1 0 1,0 0-1,0 0 0,-1 0 1,1 0-1,0 0 1,-1 0-1,1 0 0,0 0 1,0-1-1,-1 1 1,1-1-1,0 1 1,0-1-1,0 1 0,-1-1 1,1 1-1,0-1 1,0 0-1,0 0 0,-1-1 1,-29-29 259,27 27-235,-10-13 195,0 0 1,1-1 0,1-1 0,-19-38-1,26 50 479,11 18-353,6 1-296,0-1 0,1 0 1,0-1-1,0 0 0,1-1 0,0-1 0,1 0 1,0-1-1,0-1 0,18 6 0,-21-9-35,0 0 0,0 0 0,0-1 0,0-1 0,1 0 0,-1 0 0,0-1 0,1-1 0,-1 0 0,0-1 0,0 0 0,0-1 0,0 0 0,16-7 0,-1-4 12,-1-1 1,0-1 0,-2-1-1,0-2 1,0 0-1,-2-1 1,-1-1 0,0-2-1,-2 0 1,0-1 0,18-31-1,11-28 102,-4-2 0,39-106 1,-55 126-60,-4-1 1,-2-1 0,-3-1 0,9-71 0,-26 132-74,-1 0 0,0 0 0,-1 0 1,0 0-1,0 0 0,0 0 0,-1-1 0,0 1 0,0 0 1,-1 0-1,0 0 0,0 1 0,0-1 0,-4-7 1,5 14-10,1 0 1,0-1-1,0 1 1,-1-1 0,1 1-1,0 0 1,-1-1-1,1 1 1,0 0 0,-1 0-1,1-1 1,0 1-1,-1 0 1,1 0 0,-1-1-1,1 1 1,0 0-1,-1 0 1,1 0 0,-1 0-1,1 0 1,-1 0-1,1-1 1,-1 1 0,1 0-1,-1 0 1,1 0-1,0 1 1,-1-1 0,1 0-1,-1 0 1,0 0-1,-14 13 51,-8 24-10,22-34-35,-19 38 34,3 0 1,1 2 0,2 0-1,1 1 1,-9 71-1,12-33 35,3 0 0,6 99 0,12-44 30,-9-121-82,1 0-1,1 0 1,0 0 0,2 0-1,-1-1 1,11 19 0,-14-30-19,1 0 0,-1 0 1,1 0-1,0 0 0,0-1 1,0 0-1,0 1 0,1-1 1,-1 0-1,1-1 0,0 1 1,0 0-1,0-1 1,0 0-1,0 0 0,0 0 1,1-1-1,-1 0 0,0 1 1,1-1-1,-1-1 0,1 1 1,0-1-1,-1 0 0,1 0 1,5 0-1,12-5 15,1-1 0,-1-1 1,-1 0-1,1-2 0,-1-1 0,-1 0 0,0-2 0,0 0 0,-2-1 0,1-1 0,25-25 0,-38 33-2,-1 0-1,0 0 0,0 0 0,-1-1 0,1 0 0,-1 0 0,-1 0 0,0 0 1,0-1-1,4-12 0,-6 18-11,-1-1 0,1 1 1,-1-1-1,0 1 1,1 0-1,-1-1 0,0 1 1,0-1-1,0 1 0,-1-1 1,1 1-1,-1 0 1,1-1-1,-1 1 0,0 0 1,0-1-1,0 1 0,0 0 1,0 0-1,0 0 1,-1 0-1,1 0 0,-1 0 1,0 0-1,1 0 0,-1 1 1,0-1-1,0 0 1,0 1-1,0 0 0,0-1 1,0 1-1,0 0 0,-1 0 1,1 0-1,-4 0 0,1 0 2,0 0 0,-1 1 0,1-1 0,0 1-1,0 0 1,0 1 0,0-1 0,0 1 0,0 0-1,0 1 1,0-1 0,0 1 0,0 0 0,1 0-1,-7 4 1,-5 3 25,0 1 1,-25 22-1,36-28-30,1 0-1,-1 0 1,1 0-1,0 1 1,1 0-1,-1 0 1,1 0-1,0 0 1,0 0-1,0 0 1,1 1-1,0-1 1,0 1-1,1 0 1,-1 0-1,1 0 1,0-1-1,1 1 0,-1 0 1,1 0-1,0 0 1,1 0-1,-1 0 1,1 0-1,1 0 1,-1 0-1,1-1 1,0 1-1,0 0 1,1-1-1,-1 0 1,1 1-1,0-1 1,1 0-1,-1-1 1,1 1-1,0 0 1,0-1-1,0 0 1,1 0-1,0-1 1,0 1-1,0-1 1,0 0-1,11 5 1,-6-4 3,1 0 0,0-1 0,0 0 0,0-1 0,0 0 0,1-1 0,-1 0 0,12-1 0,-4-1 9,0-1-1,-1-1 1,1 0-1,21-8 1,8-6 33,-2-2 0,73-42 0,145-71 126,-255 129-157,0-1 0,0 1 0,0 1 0,16-3 0,-23 4-13,0 1 0,-1 0 0,1-1 1,0 1-1,0 0 0,-1 0 0,1 0 0,0 0 1,0 1-1,0-1 0,-1 0 0,1 1 1,0-1-1,-1 1 0,1 0 0,0-1 1,-1 1-1,1 0 0,-1 0 0,1 0 1,-1 0-1,1 0 0,-1 1 0,0-1 1,1 0-1,-1 1 0,0-1 0,0 1 1,0-1-1,1 4 0,-2-5-3,0 1 0,0 0 0,0 0 0,0 0-1,0 0 1,0 0 0,0-1 0,-1 1 0,1 0 0,0 0 0,0 0 0,-1-1-1,1 1 1,-1 0 0,1 0 0,-1-1 0,1 1 0,-1 0 0,1-1 0,-1 1 0,1-1-1,-1 1 1,0-1 0,0 1 0,1-1 0,-1 1 0,0-1 0,0 1 0,-1-1-1,-24 11 41,26-10-43,-20 4 22,1-1-1,-27 3 1,27-5 6,0 1 0,-28 9 0,41-10-21,0 1 0,0-1 0,0 1 0,1 0 0,-1 1 0,1-1 0,-1 1 0,1 0 0,1 0 0,-1 1-1,-6 7 1,6-6 3,1 0 1,0 0-1,0 0 0,0 0 0,1 1 0,0-1 0,0 1 0,-3 12 0,6-16-6,-1 0 1,1 0 0,0 0-1,0 0 1,0 0-1,0 0 1,1 0-1,-1 0 1,1-1 0,0 1-1,-1 0 1,1 0-1,0 0 1,1-1-1,-1 1 1,1 0-1,-1-1 1,1 1 0,0-1-1,-1 0 1,1 1-1,0-1 1,5 3-1,-4-3-1,0 0 0,0 0-1,0-1 1,0 0-1,1 1 1,-1-1 0,0 0-1,1-1 1,-1 1-1,1 0 1,-1-1 0,0 0-1,1 0 1,-1 0-1,1 0 1,-1-1 0,1 1-1,-1-1 1,1 0 0,-1 0-1,0 0 1,0 0-1,7-4 1,4-2 2,0-1-1,-1 0 1,24-18 0,-31 20 4,1-1 0,-1 1 1,0-1-1,-1 0 0,7-10 0,19-24 86,-32 44-86,0 0 0,1 1 0,-1-1 0,1 0 0,-1 0 0,1 0 0,0 1 0,0-1 0,0 0 0,1 0 0,-1 1 0,1-1 0,1 5 0,0-2-8,-1-1-1,1 1 1,0-1 0,0 1 0,0-1 0,1 0-1,-1 0 1,1 0 0,6 7 0,-5-9-1,0 1 1,1-1-1,0 1 0,0-1 1,0-1-1,0 1 1,0-1-1,1 0 1,-1 0-1,1 0 0,-1-1 1,1 0-1,0 0 1,-1 0-1,1-1 1,0 0-1,0 0 0,-1 0 1,9-2-1,6-1 5,0-2 1,1 0-1,-2-2 0,22-8 0,9-9 21,-1-2 0,-2-3-1,80-60 1,-29 12 109,-119 89-123,0 0 0,1 2 0,1 0 0,-32 31 0,20-13 24,-45 59 1,72-86-27,0 0 0,1 1 0,-1-1 0,1 1 0,1 0 0,-1 0 1,1 0-1,-3 10 0,5-14-9,0-1 1,0 1 0,0-1-1,0 1 1,0 0 0,0-1-1,0 1 1,0 0 0,0-1 0,1 1-1,-1-1 1,1 1 0,-1-1-1,1 1 1,0-1 0,-1 1-1,1-1 1,0 0 0,0 1-1,0-1 1,0 0 0,0 0-1,0 0 1,1 1 0,-1-1 0,0 0-1,1-1 1,-1 1 0,0 0-1,1 0 1,-1-1 0,1 1-1,-1 0 1,1-1 0,-1 0-1,1 1 1,2-1 0,1 1-1,1-1 0,-1 0 0,1 0 0,0 0-1,-1-1 1,1 0 0,-1 0 0,0 0 0,1-1 0,-1 0 0,0 0 0,0 0 0,0-1 0,0 1 0,8-7 0,8-6 3,-2 0 0,20-19 0,-37 32-3,21-22 12,0 0 0,-1-2 0,-2-1 0,-1 0 0,20-37 0,-5-3 18,31-87 1,-49 111-3,-1-1 1,10-59-1,-21 80-9,-1-1 1,-1 0 0,-1 1-1,-1-1 1,-1 0-1,-6-32 1,7 55-20,0-1 1,0 1-1,-1-1 0,1 1 0,0-1 1,-1 1-1,0 0 0,1-1 0,-1 1 1,0 0-1,0-1 0,1 1 0,-1 0 1,0 0-1,0 0 0,-2-2 1,2 3-2,0-1 1,0 1 0,0 0-1,1-1 1,-1 1 0,0 0-1,0 0 1,0 0 0,0 0 0,0 0-1,0 0 1,0 0 0,0 0-1,0 0 1,1 0 0,-1 0-1,0 0 1,0 1 0,0-1 0,-1 1-1,-2 1 1,0 1 1,-1-1-1,1 1 0,1 0 0,-1 1 0,0-1 0,1 1 1,-5 5-1,-6 10-1,2-1 1,1 2-1,0-1 1,2 2-1,0-1 1,1 1-1,1 1 0,1-1 1,1 1-1,1 0 1,-2 23-1,3-4 1,2 0 0,2-1-1,1 1 1,3 0-1,10 46 1,11 11-1,-21-85 0,0-1 0,0 0 0,1 0 0,1 0 0,12 17 0,-17-27 1,0 0-1,0 1 1,0-1 0,0 0 0,0 0-1,0 0 1,1-1 0,-1 1-1,1 0 1,-1-1 0,1 0 0,0 1-1,-1-1 1,1 0 0,0 0-1,0-1 1,0 1 0,0-1-1,3 1 1,-1-1 2,-1-1-1,0 0 1,1 1 0,-1-1-1,0-1 1,0 1 0,0-1-1,0 1 1,0-1-1,0 0 1,6-5 0,4-5 7,1 0 0,-2-2 1,0 1-1,20-27 0,-20 20 11,14-25-1,-18 28 32,1 1 1,23-30 0,-32 45-49,-1 1 0,0-1 0,0 1-1,1-1 1,-1 1 0,0 0 0,1-1 0,-1 1 0,1 0 0,-1-1-1,1 1 1,-1 0 0,0-1 0,1 1 0,-1 0 0,1 0 0,-1-1 0,1 1-1,0 0 1,-1 0 0,1 0 0,-1 0 0,1 0 0,-1 0 0,1 0-1,-1 0 1,2 0 0,-2 0-1,1 1 0,-1-1 0,0 1 0,1 0 0,-1-1 1,1 1-1,-1 0 0,0-1 0,0 1 0,1 0 0,-1 0 0,0-1 0,0 1 0,0 0 0,0 0 0,0-1 0,0 2 0,-4 47 33,2-35-20,0 12-1,-3 77 4,5-93-12,1 0 1,0 0 0,1 0 0,0-1 0,0 1-1,1-1 1,0 1 0,6 10 0,-9-18-7,1-1 1,0 0-1,-1 0 1,1 1-1,0-1 1,0 0 0,0 0-1,0 0 1,0 0-1,0 0 1,0 0-1,1-1 1,-1 1-1,0 0 1,0 0 0,1-1-1,-1 1 1,0-1-1,1 1 1,-1-1-1,0 0 1,1 1-1,-1-1 1,1 0 0,-1 0-1,1 0 1,-1 0-1,1 0 1,-1-1-1,0 1 1,1 0-1,-1-1 1,1 1 0,-1 0-1,0-1 1,3-1-1,3-2 8,0 0 1,1 0-1,-2-1 0,13-11 1,175-166 103,-179 165-104,-12 13 1,0 0 0,0 0 0,1 0 0,0 1 0,4-4 0,-8 7-9,0 0 0,0-1 0,0 1-1,1 0 1,-1 0 0,0 0-1,0 0 1,1-1 0,-1 1 0,0 0-1,0 0 1,1 0 0,-1 0 0,0 0-1,0 0 1,1 0 0,-1 0 0,0 0-1,0 0 1,1 0 0,-1 0-1,0 0 1,0 0 0,1 0 0,-1 0-1,0 0 1,1 0 0,-1 0 0,0 0-1,0 0 1,0 1 0,1-1 0,-1 0-1,3 10 16,-7 16-5,-7 11 2,-22 47 0,14-39-4,-102 216 84,76-170-51,28-54-4,-1-2 0,-2-1 0,-2 0 1,-1-1-1,-34 37 0,57-69-33,-1 0 0,0 0 0,0 0 0,0-1 1,0 1-1,0 0 0,0 0 0,0 0 0,0-1 0,0 1 0,-1-1 0,1 1 0,0-1 1,0 1-1,-1-1 0,1 0 0,-2 1 0,3-1-2,-1-1 1,1 1-1,-1 0 0,1 0 0,-1-1 1,1 1-1,-1 0 0,1 0 1,-1-1-1,1 1 0,-1-1 0,1 1 1,0-1-1,-1 1 0,1 0 0,0-1 1,-1 1-1,1-1 0,0 1 1,0-1-1,-1 1 0,1-1 0,0 0 1,0 1-1,0-1 0,0 0 1,-1-4 3,1 0 0,-1 0 0,1-1 1,1 1-1,-1 0 0,1 0 0,1-6 1,4-8-8,0 1 0,2-1 0,0 1 0,1 0 0,0 1 1,2 0-1,0 1 0,1 0 0,0 1 0,27-26 0,-10 15 0,1 1 0,1 2 0,1 1 0,53-28 0,-14 19 10,-52 24-23,1-2 0,-1 0-1,19-13 1,-37 22-12,0 0 0,-1-1-1,1 1 1,0 0 0,-1-1-1,1 1 1,-1 0 0,1-1-1,-1 1 1,1-1-1,-1 1 1,1-1 0,-1 0-1,0 1 1,1-1 0,-1 1-1,0-1 1,1 0 0,-1 1-1,0-1 1,0 0 0,1 1-1,-1-1 1,0 0 0,0 1-1,0-1 1,0 0-1,0 1 1,0-1 0,0 0-1,0 0 1,0 1 0,-1-1-1,1 0 1,0 0 0,-6-6-3993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08.7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1 172 16072,'0'0'575,"68"-18"-335,-1 2 8,18 2 176,17-3 0,9-1 8,0 0 8,-2 2-16,-8 4 8,-3 2-112,-11 4 8,-4-2-128,-19-10 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11.4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381 399 10152,'0'0'3968,"-6"12"-3376,-1 5-416,3-7-72,0-1 0,-1 0 1,0 0-1,-1-1 0,-10 14 0,8-13 4,-1 0 0,0 0 1,0-1-1,-1-1 0,0 1 1,0-2-1,0 1 0,-1-1 1,0-1-1,-1 0 0,1 0 1,-1-1-1,0-1 0,1 0 1,-2-1-1,1 0 0,0-1 1,0 0-1,-1-1 0,-18-1 0,28 0-73,-1 1-1,0 0 1,1-1-1,-1 0 1,1 0-1,-1 0 1,1 0-1,-1-1 0,1 0 1,0 1-1,-1-1 1,1 0-1,0 0 1,0-1-1,1 1 1,-1-1-1,0 1 0,1-1 1,0 0-1,-3-4 1,3 3 0,0 0 0,1 0 0,-1 0 0,1 0 0,0 0 0,0-1 0,0 1 0,1-1 0,-1 1 0,1-1 0,0 1 0,1 0 0,-1-1 0,1 1 0,0-1 0,2-6 0,4-9 49,1 0-1,1 0 1,1 1-1,0 0 1,1 1-1,1 0 1,1 1-1,1 1 1,15-16-1,-6 10 62,0 1-1,1 1 0,2 1 1,-1 1-1,45-23 0,-67 39-110,1 0-1,-1 1 0,1-1 0,0 1 1,0 0-1,-1 0 0,1 0 0,0 0 0,0 1 1,0-1-1,0 1 0,0 0 0,0 1 1,0-1-1,8 2 0,-9-1 0,0 1 0,0 0 0,0-1 0,0 1 0,0 0 0,-1 0 0,1 0 0,-1 1 0,1-1 0,-1 1 0,0-1 0,0 1 0,0 0 0,0 0 0,-1 0 0,1 0 0,-1 0 0,1 0 0,0 5 0,4 13 66,-1-1-1,-1 1 0,-1 0 0,-1 0 0,-1 0 0,0 0 1,-5 39-1,-5 4 196,-22 77 1,5-37 354,-4-1 0,-5-1 0,-52 105 0,86-206-607,0 0 0,1 1 0,-1-1 0,0 0 0,0 0 0,1 0 0,-1 0 0,0 0 0,0 0 0,0 0 0,0 0 0,-1 0 0,1 0 0,0 0 0,-2 0 0,2-1-29,1 0 1,0 0 0,0 0-1,-1 0 1,1 0 0,0 0-1,0 0 1,-1 0 0,1 0-1,0 0 1,-1 0 0,1 0-1,0 0 1,0 0 0,-1 0-1,1 0 1,0 0 0,0-1-1,-1 1 1,1 0 0,0 0-1,0 0 1,0 0 0,-1-1-1,1 1 1,0 0-1,0 0 1,-1-1 0,-2-15 210,4-4-62,1 1 0,1-1 1,9-36-1,24-56 229,-18 68-186,1 0 1,43-70 0,64-72 248,-110 163-405,-11 16-31,92-122 248,-80 109-177,1 1 0,1 0 0,0 2 0,27-18 0,-44 33-72,0 1 1,0-1-1,0 1 1,0 0-1,1 0 0,-1 0 1,0 0-1,1 0 1,-1 1-1,4-1 0,-5 1-11,-1 0-1,1 0 0,0 0 1,-1 0-1,1 0 1,0 1-1,-1-1 0,1 0 1,0 1-1,-1-1 0,1 0 1,0 1-1,-1-1 0,1 1 1,-1-1-1,1 1 0,-1-1 1,1 1-1,-1 0 0,1-1 1,-1 1-1,0-1 0,1 1 1,-1 0-1,0-1 1,1 1-1,-1 0 0,0 0 1,0-1-1,0 1 0,0 0 1,0-1-1,0 1 0,0 0 1,0 0-1,0-1 0,0 3 1,0 19 28,-2 1 0,0-1 0,-1 1 0,-7 22-1,2-11-10,-24 101-9,-96 248 1,79-273-36,112-263 203,56-127 50,2 39 29,-81 164-147,91-148 332,-121 210-409,11-14 94,-21 28-130,0 1 1,0 0 0,0 0 0,0 0 0,0 0 0,0-1 0,0 1 0,1 0 0,-1 0-1,0 0 1,0 0 0,0 0 0,0-1 0,1 1 0,-1 0 0,0 0 0,0 0 0,0 0-1,0 0 1,1 0 0,-1 0 0,0 0 0,0 0 0,0 0 0,1 0 0,-1 0 0,0 0-1,0 0 1,0 0 0,1 0 0,-1 0 0,0 0 0,0 0 0,0 0 0,1 0 0,-1 0-1,0 0 1,0 0 0,1 0 0,-2 18 25,-64 275-229,-27 152-189,78-322 312,14-105 53,0 0 1,1 0-1,1 0 1,8 32-1,-9-48 25,-1 0 0,0-1 0,1 1 0,0 0 0,-1-1 0,1 1 0,0-1 0,0 1 0,0-1 1,0 1-1,0-1 0,0 0 0,0 1 0,0-1 0,0 0 0,1 0 0,-1 0 0,1 0 0,-1 0 0,1 0 0,1 1 0,0-2 2,-1 1-1,0-1 1,1 0 0,-1 0-1,1 0 1,-1 0 0,1 0-1,-1 0 1,1-1 0,-1 1-1,1-1 1,-1 1 0,3-2-1,6-3 11,0 0-1,-1-1 0,0 0 1,19-16-1,103-97 180,-83 73-112,83-82 75,-79 79 6,69-85 0,-269 329-84,121-155-61,1 1 0,2 1 0,-23 58-1,38-80 41,-7 37 0,13-51-37,1-1 0,1 1 0,-1 0 0,1 0 1,0 0-1,0 0 0,0 0 0,1 0 0,0 0 0,0-1 1,3 7-1,-4-11-16,1 0 1,-1-1-1,0 1 0,1 0 1,0 0-1,-1-1 1,1 1-1,-1 0 0,1-1 1,0 1-1,-1-1 1,1 1-1,0-1 1,0 1-1,-1-1 0,1 0 1,0 1-1,0-1 1,0 0-1,0 1 1,-1-1-1,1 0 0,0 0 1,0 0-1,0 0 1,0 0-1,0 0 1,0 0-1,-1 0 0,1 0 1,0 0-1,0-1 1,0 1-1,0 0 1,0-1-1,-1 1 0,1 0 1,0-1-1,0 1 1,-1-1-1,1 1 0,0-1 1,1-1-1,3-1 4,0-1-1,0 0 1,-1-1-1,9-9 1,8-16-5,-1-2 0,-2 0 0,16-38 0,-30 61 0,9-21 0,-1-2 0,-1 1 0,-1-1 0,8-55 0,-17 81 0,0 2 0,-1-1 0,1 1 0,-1-1 0,1 1 0,-2-1 0,1 1 0,0-1 0,-1 1 0,-1-6 0,2 9 0,0 1 0,0 0 0,0 0 0,0 0 0,-1-1 0,1 1 0,0 0 0,0 0 0,0 0 0,0-1 0,-1 1 0,1 0 0,0 0 0,0 0 0,0 0 0,0 0 0,-1 0 0,1 0 0,0-1 0,0 1 0,-1 0 0,1 0 0,0 0 0,0 0 0,0 0 0,-1 0 0,1 0 0,0 0 0,0 0 0,-1 0 0,1 0 0,0 0 0,0 0 0,-1 0 0,1 1 0,0-1 0,0 0 0,0 0 0,-1 0 0,1 0 0,0 0 0,0 0 0,0 1 0,0-1 0,-1 0 0,1 0 0,0 0 0,0 0 0,0 1 0,0-1 0,0 0 0,-1 0 0,1 1 0,-8 11 0,3-3 0,0 2 0,1-1 0,1 0 0,0 1 0,0-1 0,1 1 0,0 0 0,0 21 0,2-5 0,0-1 0,9 44 0,-8-61 0,1 1 0,0-1 0,1 0 0,0 0 0,1 0 0,0 0 0,0-1 0,6 9 0,-7-14 0,-1 0 0,0 0 0,0 0 0,1 0 0,0-1 0,-1 1 0,1-1 0,0 0 0,0 0 0,1 0 0,-1 0 0,0-1 0,1 1 0,-1-1 0,1 0 0,-1 1 0,1-2 0,-1 1 0,1 0 0,0-1 0,-1 0 0,1 0 0,7 0 0,-3-2 0,0 1 0,0-2 0,-1 1 0,1-1 0,-1 0 0,1 0 0,-1-1 0,0 0 0,9-7 0,8-8 0,25-26 0,-16 15 0,-21 18 0,0-1 0,12-17 0,-16 19 0,1 0 0,1 1 0,-1 0 0,12-9 0,-20 18 0,0 0 0,0 1 0,0-1 0,0 0 0,0 1 0,0-1 0,0 1 0,0 0 0,0-1 0,0 1 0,0 0 0,1 0 0,-1 0 0,0-1 0,0 1 0,0 0 0,0 1 0,0-1 0,0 0 0,1 0 0,-1 0 0,0 1 0,0-1 0,0 0 0,0 1 0,0-1 0,0 1 0,0-1 0,0 1 0,0 0 0,0-1 0,-1 1 0,1 0 0,0 0 0,0 0 0,0 1 0,4 4 0,-1 0 0,1 0 0,-2 1 0,6 9 0,-4-4 0,9 12 0,1 0 0,1-1 0,22 24 0,-27-36 0,0 0 0,0 0 0,1-1 0,1 0 0,0-2 0,0 1 0,17 7 0,-18-10 0,0-1 0,0-1 0,0 0 0,1 0 0,-1-2 0,1 1 0,0-2 0,0 1 0,0-2 0,0 0 0,0 0 0,0-1 0,18-4 0,-29 4 50,0 1 0,0-1-1,0 1 1,0-1 0,0 0 0,0 0-1,0 0 1,0 0 0,0 0 0,-1 0-1,1-1 1,0 1 0,-1-1 0,1 1-1,-1-1 1,0 1 0,1-1 0,1-3-1,-1 0-386,0 0-1,0 0 0,-1 0 1,1-1-1,0-7 0,0-1-2628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11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714 1 16479,'0'0'3480,"-14"5"-3198,-31 19-55,1 2 0,-59 45 0,23-4 401,-130 146 0,181-183-480,-46 56 450,-28 28 1325,92-106-1301,12-13 199,10-13-4204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14.8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354 907 10248,'0'0'6175,"-12"1"-5709,6-1-399,-2 0 21,-1 1 0,1 0 0,-1 0-1,1 1 1,-1 0 0,1 0 0,0 1 0,0 0-1,-9 5 1,-5 6 209,1 1 0,0 2-1,1 0 1,1 1 0,1 1 0,0 1-1,1 0 1,-24 40 0,34-48-104,-1 0 0,2 1 0,0-1 0,-5 17 0,9-25-107,0 1 1,1 0 0,0 0-1,0-1 1,0 1 0,1 0-1,0 0 1,-1 0 0,2 0 0,-1 0-1,1 0 1,-1 0 0,1-1-1,1 1 1,2 7 0,-3-10-45,0-1 0,0 1 0,1 0 0,-1-1 0,1 1 1,0-1-1,-1 1 0,1-1 0,0 0 0,0 0 0,0 0 0,0 0 1,0 0-1,0 0 0,0 0 0,0-1 0,0 1 0,0-1 1,0 1-1,0-1 0,1 0 0,-1 0 0,0 0 0,0 0 0,0 0 1,1 0-1,-1-1 0,0 1 0,4-2 0,5-1 76,-1 0 0,1-1 0,-1-1 0,16-7 0,-9 1 19,0 0-1,-1-1 0,0-1 1,15-15-1,53-63 428,-30 30-226,35-42 320,-61 68-366,-22 28-300,9-9 577,-12 18-232,-4 10-185,-3 14-55,0 0-1,2 0 1,2 43-1,0-61-76,1 1-1,0-1 1,0 1 0,1-1-1,0 1 1,1-1-1,0 0 1,0 0-1,1 0 1,0 0-1,0-1 1,1 1-1,0-1 1,0 0-1,7 7 1,-10-13-7,0 1 0,0-1 0,0 1 0,0-1 0,0 0 1,0 1-1,1-1 0,-1 0 0,0-1 0,1 1 0,-1 0 0,0-1 1,1 1-1,-1-1 0,1 0 0,-1 1 0,4-2 0,-1 1 11,0-1 0,0 0 0,-1 0 0,1-1 0,0 1 0,0-1 0,-1 0 0,6-3 0,3-4 61,-1 1 1,0-2-1,0 1 0,17-20 0,-16 14 41,0 0 0,-1-1 0,-1 0-1,-1-1 1,-1 0 0,0-1 0,-1 0-1,-1 0 1,8-30 0,-14 45-69,0 0 1,-1 1-1,0-1 1,1 0-1,-1 0 1,0 0-1,0 0 1,-1 0-1,1 1 1,0-1-1,-1 0 1,0 0-1,-2-4 1,0 4 155,2 9-179,3 10-97,2-10 43,0-1 0,0 0 0,0 0 0,1 0 1,-1-1-1,1 1 0,0-1 0,1 0 0,-1-1 0,1 1 0,6 2 0,-3-1 7,1-1 0,0 0-1,0 0 1,0-1 0,21 3-1,-22-6 30,0 0-1,0 0 0,0-1 0,0 0 0,0 0 1,-1-1-1,1-1 0,0 1 0,-1-1 1,1-1-1,-1 0 0,0 0 0,0 0 0,12-10 1,-13 9 11,-1 0-1,1 0 1,-2-1 0,1 0 0,0 0 0,-1 0 0,0 0 0,-1-1 0,1 0 0,-2 0-1,1 0 1,0-1 0,-1 1 0,-1-1 0,1 0 0,1-11 0,-4 18-24,0 0 0,1 0 1,-1-1-1,0 1 1,0 0-1,0 0 0,0-1 1,0 1-1,0 0 0,-1 0 1,1-1-1,0 1 1,-1 0-1,1 0 0,-1-1 1,1 1-1,-1 0 0,1 0 1,-1 0-1,-1-1 1,1 1 0,1 1 0,-1-1 0,0 1 1,0 0-1,0-1 0,0 1 1,0 0-1,0 0 0,0-1 1,0 1-1,0 0 0,0 0 1,0 0-1,0 0 0,1 0 1,-1 0-1,0 1 0,0-1 1,0 0-1,-1 1 0,-4 1 10,1 1 0,-1-1 0,1 1 0,0 0 0,0 0 0,0 1 0,-5 5 0,-2 3-14,0 1 0,1 0 0,1 1 0,0 0 0,1 0 0,1 1 0,0 0 0,-7 20 0,11-25 0,1 0 0,0 0 0,1 1 0,0-1 0,0 0 0,1 1 0,1-1 0,-1 1 0,2-1 0,0 1 0,0-1 0,0 1 0,2-1 0,5 18 0,-7-24 0,1 0 0,0 0 0,0 0 0,0 0 0,0-1 0,1 1 0,0 0 0,0-1 0,0 0 0,0 0 0,0 0 0,0 0 0,1 0 0,0-1 0,-1 1 0,1-1 0,0 0 0,0 0 0,8 2 0,-6-3 0,0 0 0,1 0 0,-1 0 0,0-1 0,0 0 0,1-1 0,-1 1 0,0-1 0,1 0 0,-1-1 0,0 0 0,0 0 0,10-4 0,4-4 0,-1-1 0,0 0 0,28-24 0,51-50 0,-65 55 0,11-12 0,-2-3 0,-1-1 0,-3-2 0,-2-1 0,-2-2 0,-2-2 0,-3-1 0,-2-1 0,-2-1 0,20-70 0,-31 85 0,17-60 0,-28 87 0,0 0 0,-1 0 0,-1 0 0,0 0 0,-1-15 0,0 29 0,1-1 0,-1 1 0,0-1 0,0 1 0,0 0 0,0-1 0,0 1 0,0-1 0,-1 1 0,1 0 0,0-1 0,0 1 0,0-1 0,0 1 0,0 0 0,-1-1 0,1 1 0,0 0 0,0-1 0,0 1 0,-1 0 0,1-1 0,0 1 0,-1 0 0,1-1 0,0 1 0,-1 0 0,1 0 0,0 0 0,-1-1 0,1 1 0,0 0 0,-1 0 0,1 0 0,-1 0 0,1 0 0,0 0 0,-1-1 0,1 1 0,-1 0 0,1 0 0,0 0 0,-1 0 0,1 1 0,-1-1 0,1 0 0,0 0 0,-1 0 0,-18 11 0,8 0 0,1 0 0,-1 1 0,2 0 0,-1 0 0,-7 15 0,-36 73 0,39-73 0,12-23 0,-119 260 0,109-232 0,1 1 0,2 0 0,2 0 0,1 1 0,1 0 0,0 52 0,5-75 0,1 0 0,0 0 0,0-1 0,1 1 0,1 0 0,0-1 0,0 1 0,1-1 0,6 11 0,-9-18 0,1 0 0,0 0 0,0 0 0,1 0 0,-1 0 0,0-1 0,1 1 0,0-1 0,-1 0 0,1 1 0,0-1 0,0 0 0,1-1 0,-1 1 0,0-1 0,1 1 0,-1-1 0,0 0 0,1 0 0,0 0 0,-1-1 0,1 1 0,-1-1 0,1 0 0,0 0 0,-1 0 0,1-1 0,-1 1 0,1-1 0,5-1 0,5-4 0,0 1 0,0-2 0,-1 0 0,0-1 0,0 0 0,0-1 0,11-10 0,-3 3 0,9-9 0,-1-1 0,-1-1 0,-1-1 0,41-58 0,-19 14 0,41-83 0,29-79 0,-95 181 0,-2-2 0,20-83 0,-40 130-14,0-1 1,-1 0-1,0 1 0,0-16 1,-1 23 10,0 0 0,0 0 0,0 0 0,0 0 0,0 0 0,0 0 0,0 0 0,-1 1 0,1-1 0,0 0 0,-1 0 0,1 0 0,0 0 0,-1 0 0,1 0 0,-1 0 0,1 1 0,-1-1 0,0 0 0,1 0 0,-1 1 0,0-1 0,1 0 0,-1 1 0,0-1 0,0 1 0,0-1 0,0 1 0,1-1-1,-1 1 1,0-1 0,0 1 0,0 0 0,0 0 0,0-1 0,0 1 0,0 0 0,0 0 0,0 0 0,0 0 0,0 0 0,0 0 0,0 1 0,0-1 0,0 0 0,0 0 0,0 1 0,0-1 0,0 0 0,1 1 0,-1-1 0,0 1 0,-1 1 0,-4 1-37,0 0 1,0 1-1,1 0 0,-1 0 0,1 0 0,0 1 0,-5 6 0,-31 42-201,26-31 157,-21 30-117,2 1-1,3 2 0,-27 65 1,19-22-155,-29 109 1,55-160 219,3 0 1,-5 54-1,12-73 75,2 1 1,1-1 0,1 1-1,9 51 1,-10-77 66,1 1 1,0 0-1,0-1 1,0 0 0,1 1-1,-1-1 1,1 0-1,0 0 1,-1 1-1,1-1 1,1-1 0,2 5-1,-3-6 5,0 1 0,0-1-1,0 0 1,0 0 0,-1 0 0,2 0-1,-1 0 1,0-1 0,0 1-1,0-1 1,0 1 0,0-1 0,0 0-1,1 1 1,-1-1 0,0 0 0,0-1-1,0 1 1,1 0 0,2-2-1,5 0 44,0-2 1,0 1-1,-1-1 0,1 0 0,-1-1 0,0 0 0,16-13 0,53-53 414,-14 11 45,3-4 601,-72 101-851,-4 3-263,-3 49 0,11-72 0,1 0 0,0 0 0,1 0 0,1-1 0,7 30 0,-9-43 0,1-1 0,0 1 0,-1-1 0,1 1 0,1-1 0,-1 0 0,0 1 0,1-1 0,-1 0 0,1 0 0,-1 0 0,1 0 0,0 0 0,0 0 0,0-1 0,0 1 0,0-1 0,0 1 0,1-1 0,-1 0 0,0 1 0,1-1 0,-1-1 0,1 1 0,-1 0 0,1-1 0,-1 1 0,1-1 0,0 0 0,-1 1 0,1-1 0,0 0 0,-1-1 0,1 1 0,-1-1 0,5 0 0,4-2 0,0 0 0,0-1 0,-1 0 0,0-1 0,1 0 0,-2-1 0,13-8 0,7-10 0,-1-1 0,33-37 0,-17 16 0,-37 39 0,1-1 0,-1 0 0,2 1 0,-1 0 0,0 0 0,16-8 0,-21 14 0,0-1 0,0 1 0,-1-1 0,1 0 0,0 0 0,0 0 0,-1-1 0,1 1 0,1-3 0,-20 16 0,-100 111 0,98-103 0,-26 37 0,38-47 0,0 0 0,1 0 0,0 0 0,1 0 0,0 1 0,0-1 0,-2 14 0,5-23 0,1 1 0,0-1 0,0 1 0,0-1 0,-1 1 0,1-1 0,0 1 0,0 0 0,0-1 0,0 1 0,0-1 0,0 1 0,0-1 0,0 1 0,0-1 0,0 1 0,0 0 0,0-1 0,0 1 0,1-1 0,-1 1 0,0-1 0,0 1 0,1-1 0,-1 1 0,0-1 0,1 1 0,-1-1 0,0 0 0,1 1 0,-1-1 0,1 1 0,-1-1 0,0 0 0,1 1 0,-1-1 0,1 0 0,-1 0 0,1 1 0,-1-1 0,1 0 0,0 0 0,-1 0 0,1 0 0,-1 0 0,1 1 0,-1-1 0,1 0 0,-1 0 0,1-1 0,1 1 0,0 0 0,1-1 0,-1 0 0,0 0 0,1 0 0,-1 0 0,0 0 0,1 0 0,-1-1 0,0 1 0,3-3 0,17-21 0,0 0 0,-2 0 0,-1-2 0,-1-1 0,-2 0 0,20-45 0,-34 68 0,0 0 0,1 0 0,0 1 0,0-1 0,5-5 0,-11 44 0,1-18 0,1 0 0,1 0 0,2 23 0,-1-30 0,0 0 0,0 0 0,2 0 0,-1 0 0,1 0 0,0 0 0,6 11 0,-8-19 0,0 0 0,1 0 0,-1 1 0,0-1 0,0 0 0,1 0 0,-1-1 0,1 1 0,-1 0 0,1 0 0,-1-1 0,1 1 0,-1-1 0,1 1 0,-1-1 0,1 1 0,0-1 0,-1 0 0,1 0 0,0 0 0,-1 0 0,1 0 0,0 0 0,-1-1 0,1 1 0,0-1 0,-1 1 0,1-1 0,2 0 0,3-2 0,0 0 0,0 0 0,0 0 0,0-1 0,7-5 0,15-15 0,-1-2 0,42-47 0,17-17 0,-72 74 0,-13 13 0,1 0 0,-1 0 0,1 0 0,0 0 0,-1 0 0,1 1 0,1 0 0,-1-1 0,6-2 0,-8 5 0,-1 0 0,0 0 0,1 1 0,-1-1 0,1 0 0,-1 0 0,0 0 0,1 1 0,-1-1 0,0 0 0,1 1 0,-1-1 0,0 0 0,0 1 0,1-1 0,-1 0 0,0 1 0,0-1 0,1 0 0,-1 1 0,0-1 0,0 1 0,0-1 0,0 0 0,0 1 0,0-1 0,0 1 0,0-1 0,0 1 0,0-1 0,0 0 0,0 1 0,0-1 0,0 1 0,0-1 0,0 1 0,-3 20 0,3-19 0,-16 62 0,12-51 0,0 0 0,1 0 0,0 1 0,1-1 0,0 1 0,1-1 0,1 1 0,2 23 0,-2-37 0,0 1 0,1-1 0,-1 1 0,0-1 0,0 1 0,1-1 0,-1 1 0,0-1 0,1 0 0,-1 1 0,1-1 0,-1 1 0,1-1 0,-1 0 0,0 1 0,1-1 0,-1 0 0,1 0 0,-1 1 0,1-1 0,0 0 0,-1 0 0,1 0 0,-1 0 0,1 0 0,-1 1 0,1-1 0,-1 0 0,1 0 0,0 0 0,-1-1 0,1 1 0,-1 0 0,1 0 0,-1 0 0,1 0 0,-1 0 0,1-1 0,-1 1 0,1 0 0,-1 0 0,1-1 0,-1 1 0,1 0 0,-1-1 0,1 0 0,26-17 0,30-35 0,-44 39 0,1 0 0,0 1 0,1 1 0,17-12 0,-30 24 0,-1-1 0,0 0 0,0 1 0,1-1 0,-1 1 0,1-1 0,-1 1 0,0 0 0,1 0 0,-1-1 0,0 1 0,1 0 0,-1 0 0,1 0 0,-1 1 0,1-1 0,-1 0 0,0 0 0,1 1 0,-1-1 0,0 1 0,2 0 0,1 1 0,-1 0 0,-1 0 0,1 1 0,0-1 0,0 1 0,-1-1 0,0 1 0,4 5 0,1 3 0,0 1 0,-1-1 0,8 25 0,-7-12 0,-2 0 0,0 0 0,-2 0 0,0 32 0,0-11 0,-2-36-3973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15.0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 18895,'0'0'3520,"-34"64"-3320,40-52-104,10-4-8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26.7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392 961 11048,'0'0'1334,"-10"1"-483,-22 5 65,1 0 0,0 3 1,1 0-1,-57 27 0,72-28-569,0 0-1,1 1 1,1 1-1,-1 1 1,2 0-1,-19 19 1,25-22-199,0 0 1,0 0-1,1 0 1,0 1-1,0 0 1,1 0-1,0 0 1,1 1-1,0-1 1,0 1-1,1 0 1,-1 13-1,2-19-80,1 1 1,0-1-1,0 1 0,0-1 1,1 1-1,-1 0 0,1-1 1,0 1-1,0-1 0,1 0 1,-1 1-1,1-1 0,0 0 1,0 0-1,0 0 0,1 0 1,-1 0-1,1-1 0,0 1 1,0-1-1,1 1 0,-1-1 1,1 0-1,-1-1 0,1 1 1,0-1-1,0 1 0,0-1 1,0 0-1,0 0 0,1-1 1,3 2-1,-1-2-9,1 1 0,-1-1 1,0 0-1,0 0 0,0-1 0,0 0 1,1-1-1,-1 1 0,0-1 0,0-1 1,0 1-1,0-1 0,0 0 0,0-1 1,-1 0-1,1 0 0,-1 0 0,0-1 1,11-8-1,4-8 108,0-1 0,-1-1 0,-2 0 0,0-2 0,-2 0 0,0-1 0,-2 0 0,-1-1 1,14-39-1,-9 13 100,-2-1 0,-3-1 0,-2 0 0,4-57 0,-11 56 72,-3-1 0,-11-91-1,9 137-283,1 4-8,0 0 1,-1 0-1,1 0 1,-1 0-1,-1 1 1,1-1-1,-1 0 1,0 1-1,-1-1 0,1 1 1,-6-10-1,7 15-41,0-1-1,1 1 1,-1-1-1,1 1 1,-1 0-1,0-1 1,1 1-1,-1 0 1,0 0-1,1-1 1,-1 1-1,0 0 1,0 0-1,1 0 1,-1 0-1,0 0 1,1 0-1,-1 0 1,0 0-1,1 0 1,-1 0-1,0 1 1,0-1-1,1 0 0,-1 0 1,0 1-1,1-1 1,-1 0-1,1 1 1,-1-1-1,0 1 1,1-1-1,-1 1 1,1-1-1,-1 1 1,1-1-1,0 1 1,-1-1-1,0 2 1,-1 1-7,0 0 1,-1 0 0,1 0 0,0 0-1,1 0 1,-3 6 0,-9 31-46,3 1 1,1 0 0,-6 77 0,11-52-36,11 114 0,-1-130 21,20 74 0,-17-89 60,-7-26 11,1 0 1,0 0-1,0-1 0,1 1 0,0-1 0,7 11 1,-10-17-2,0 0 1,1 0 0,-1 0 0,1 0-1,0 0 1,0 0 0,0 0-1,0-1 1,0 1 0,0-1 0,0 1-1,0-1 1,1 0 0,-1 0-1,0 0 1,1 0 0,-1 0 0,1 0-1,-1-1 1,1 1 0,-1-1-1,1 0 1,0 0 0,-1 0 0,1 0-1,-1 0 1,4-1 0,11-5 57,-1-1 0,0-1 0,-1 0 0,0-1 1,0-1-1,16-14 0,-15 11 16,-2-1 0,1-1-1,-2 0 1,0-1 0,11-19 0,50-91 697,-62 104-540,-6 13-95,-6 16 8,-1 6-87,2 10-67,1-1 0,1 0 0,1 0 0,1 0 0,15 39 0,-18-57 0,0 0 0,0 0 0,0 0 0,0 0 0,1 0 0,0 0 0,0 0 0,0-1 0,0 1 0,0-1 0,1 0 0,0 0 0,-1-1 0,1 1 0,0-1 0,0 1 0,0-1 0,8 2 0,-6-2 0,0-1 0,0 0 0,0 0 0,0 0 0,1-1 0,-1 0 0,0 0 0,0-1 0,0 0 0,0 0 0,0 0 0,0-1 0,0 0 0,5-2 0,0-2 0,-1 1 0,0-1 0,0-1 0,-1 0 0,0 0 0,0-1 0,-1 0 0,10-12 0,57-79 0,-62 79 0,78-132 0,-91 152 0,0 0 0,0 1 0,0-1 0,0 0 0,0 0 0,0 0 0,0 0 0,0 0 0,0 1 0,0-1 0,0 0 0,0 0 0,0 0 0,1 0 0,-1 0 0,0 1 0,0-1 0,0 0 0,0 0 0,0 0 0,0 0 0,0 0 0,0 0 0,1 0 0,-1 1 0,0-1 0,0 0 0,0 0 0,0 0 0,0 0 0,1 0 0,-1 0 0,0 0 0,0 0 0,0 0 0,0 0 0,0 0 0,1 0 0,-1 0 0,0 0 0,0 0 0,0 0 0,0 0 0,1 0 0,-1 0 0,0 0 0,0 0 0,0 0 0,0 0 0,0 0 0,1 0 0,-1 0 0,0-1 0,0 1 0,0 0 0,0 0 0,0 0 0,0 16 0,-4 48 0,2-21 0,-9 44 0,9-75 0,-1 1 0,0-1 0,-1-1 0,0 1 0,-1 0 0,0-1 0,-1 0 0,-9 13 0,11-19 0,1-1 0,-1 0 0,0 1 0,-9 6 0,11-10 0,1 0 0,-1 0 0,1 0 0,-1 0 0,0 0 0,1 0 0,-1-1 0,0 1 0,0 0 0,1-1 0,-1 0 0,0 1 0,0-1 0,0 0 0,0 0 0,0 0 0,1 0 0,-1 0 0,-3-1 0,5 1 0,-1 0 0,1 0 0,-1 0 0,0 0 0,1 0 0,-1 0 0,1 0 0,-1-1 0,1 1 0,-1 0 0,1 0 0,-1 0 0,1-1 0,-1 1 0,1 0 0,-1-1 0,1 1 0,-1-1 0,1 1 0,0 0 0,-1-1 0,1 1 0,0-1 0,-1 1 0,1-1 0,0 1 0,-1-1 0,1 1 0,0-2 0,0 1 0,1 1 0,0-1 0,-1 0 0,1 1 0,0-1 0,0 1 0,0-1 0,-1 1 0,1-1 0,0 1 0,0-1 0,0 1 0,0 0 0,2-1 0,39-7 0,-16 5 0,1-2 0,-1 0 0,0-2 0,0-1 0,-1-1 0,0-1 0,-1-1 0,0-1 0,-1-2 0,0 0 0,34-28 0,-21 9 0,-2-1 0,-1-2 0,-2-1 0,-1-1 0,-2-1 0,-2-2 0,-1-1 0,-3-1 0,-1-1 0,27-84 0,-36 90 0,-5 21 0,-1 0 0,-1-1 0,-1 1 0,0-1 0,-1 0 0,0-30 0,-3 47 0,1 0 0,-1 0 0,0 0 0,0 0 0,0 0 0,0 0 0,-1 0 0,1 1 0,0-1 0,0 0 0,0 0 0,-1 0 0,1 0 0,-1 0 0,1 0 0,0 0 0,-1 0 0,0 1 0,1-1 0,-1 0 0,1 0 0,-1 1 0,0-1 0,0 0 0,1 1 0,-1-1 0,0 1 0,0-1 0,0 1 0,0-1 0,1 1 0,-1 0 0,0-1 0,0 1 0,0 0 0,0 0 0,0 0 0,0-1 0,-1 1 0,0 1 0,-1-1 0,1 1 0,0 0 0,0 0 0,0-1 0,0 1 0,0 1 0,0-1 0,0 0 0,0 0 0,0 1 0,1-1 0,-1 1 0,0 0 0,1-1 0,-2 3 0,-9 14 0,1 0 0,1 1 0,0 1 0,2-1 0,0 1 0,1 1 0,1-1 0,1 1 0,1 0 0,-1 25 0,1-2 0,3 1 0,2-1 0,11 83 0,-11-120 0,22 111 0,-20-106 0,0-1 0,1 1 0,1-1 0,0-1 0,0 1 0,1-1 0,13 19 0,-16-26 0,-1-1 0,1 1 0,0 0 0,0-1 0,0 0 0,0 1 0,0-1 0,1-1 0,-1 1 0,1 0 0,-1-1 0,1 0 0,-1 0 0,1 0 0,0 0 0,0 0 0,0-1 0,-1 0 0,1 1 0,0-1 0,0-1 0,0 1 0,-1-1 0,7-1 0,-4 1 0,-1-1 0,0 0 0,0-1 0,0 1 0,0-1 0,-1 0 0,1 0 0,-1 0 0,1 0 0,-1-1 0,0 0 0,-1 0 0,1 0 0,-1 0 0,1-1 0,3-7 0,0-1 0,23-50 0,-28 57 0,0 0 0,0 0 0,0 0 0,-1-1 0,0 1 0,-1-1 0,1 1 0,-2-11 0,-12-14 0,11 25 0,3 6 0,6 6 0,-3-2 0,-1 0 0,1 0 0,-1 1 0,0 0 0,0 0 0,0-1 0,-1 2 0,0-1 0,2 6 0,5 9 0,-5-11 0,1-1 0,0 0 0,0-1 0,0 1 0,1-1 0,1 0 0,-1 0 0,1-1 0,0 0 0,0 0 0,10 5 0,-12-8 0,-1-1 0,1 0 0,-1 0 0,1 0 0,0-1 0,0 1 0,0-1 0,0 0 0,0-1 0,0 1 0,0-1 0,0 0 0,0 0 0,0-1 0,1 1 0,-1-1 0,-1 0 0,1-1 0,0 1 0,0-1 0,0 0 0,4-3 0,8-5 0,-1-1 0,0 0 0,-1-2 0,25-24 0,-1 0 0,-39 37 0,5-5 0,0 1 0,0 0 0,1 0 0,9-6 0,-14 11 0,0-1 0,-1 0 0,1 0 0,0 1 0,0-1 0,-1 0 0,1 1 0,0-1 0,-1 1 0,1-1 0,-1 0 0,1 1 0,-1 0 0,1-1 0,-1 1 0,1-1 0,-1 1 0,1 0 0,-1-1 0,0 1 0,1 0 0,-1-1 0,0 2 0,12 23 0,-9-19 0,1 2 0,-1-1 0,1 0 0,1-1 0,-1 1 0,8 8 0,-9-13 0,-1 0 0,0 0 0,1 0 0,-1-1 0,1 1 0,0 0 0,0-1 0,-1 0 0,1 0 0,0 0 0,0 0 0,0 0 0,0 0 0,0-1 0,0 1 0,6-1 0,-1-1 0,0 1 0,-1-2 0,1 1 0,0-1 0,0 0 0,-1-1 0,1 0 0,-1 0 0,0 0 0,0-1 0,0 0 0,0-1 0,-1 1 0,0-1 0,8-8 0,2-3 0,-1-1 0,-1 0 0,0-1 0,13-25 0,-9 10 0,-1 0 0,-2-1 0,-2-1 0,-1-1 0,-1 0 0,-2 0 0,-2-1 0,4-48 0,-11 80 0,1 0 0,0 0 0,-1-1 0,0 1 0,-1 0 0,1 0 0,-1 0 0,0 0 0,0 0 0,-3-9 0,4 13 0,-1 1 0,1 0 0,0 0 0,0 0 0,0 0 0,0 0 0,-1-1 0,1 1 0,0 0 0,0 0 0,-1 0 0,1 0 0,0 0 0,0 0 0,-1 0 0,1 0 0,0 0 0,0 0 0,-1 0 0,1 0 0,0 0 0,0 0 0,-1 0 0,1 0 0,0 0 0,0 0 0,0 0 0,-1 0 0,1 0 0,0 0 0,0 0 0,-1 0 0,1 1 0,0-1 0,0 0 0,0 0 0,-1 0 0,1 0 0,0 1 0,0-1 0,0 0 0,0 0 0,-1 0 0,1 1 0,0-1 0,0 0 0,0 0 0,0 1 0,0-1 0,0 0 0,0 0 0,0 1 0,0-1 0,-8 17 0,1 2 0,1 2 0,1-1 0,0 1 0,2-1 0,0 1 0,1 39 0,4-10 0,15 88 0,-16-130 0,1 5 0,0 1 0,1-1 0,0 1 0,1-1 0,1 0 0,0 0 0,9 15 0,-14-28 0,0 0 0,1 1 0,-1-1 0,0 1 0,1-1 0,-1 0 0,1 1 0,-1-1 0,0 0 0,1 0 0,-1 1 0,1-1 0,-1 0 0,1 0 0,-1 0 0,0 0 0,1 1 0,-1-1 0,1 0 0,-1 0 0,1 0 0,-1 0 0,1 0 0,-1 0 0,1 0 0,-1 0 0,1 0 0,-1-1 0,1 1 0,-1 0 0,1 0 0,-1 0 0,1 0 0,-1-1 0,0 1 0,1 0 0,-1 0 0,1-1 0,-1 1 0,0 0 0,1-1 0,-1 1 0,0-1 0,1 1 0,-1 0 0,0-1 0,0 1 0,1-1 0,-1 1 0,0-1 0,0 0 0,15-25 0,-15 24 0,3-3 0,-1 0 0,0-1 0,-1 1 0,0-1 0,0 0 0,0 0 0,0 1 0,-1-1 0,0-7 0,-2-4 0,-7-30 0,1 1 0,8 46 0,0-1 0,0 0 0,0 0 0,0 0 0,0 0 0,0 0 0,0 1 0,0-1 0,0 0 0,1 0 0,-1 0 0,0 1 0,1-1 0,-1 0 0,0 0 0,1 1 0,-1-1 0,1 0 0,-1 1 0,1-1 0,0 0 0,-1 1 0,1-1 0,0 1 0,-1-1 0,1 1 0,0-1 0,-1 1 0,1 0 0,0-1 0,0 1 0,0 0 0,-1 0 0,1-1 0,0 1 0,0 0 0,0 0 0,0 0 0,-1 0 0,1 0 0,1 0 0,7 0 0,-1 1 0,0-1 0,13 4 0,-6-2 0,51 4 0,-30-4 0,0 2 0,0 1 0,53 15 0,-88-19 0,1-1 0,0 1 0,-1-1 0,1 1 0,0 0 0,-1 0 0,1-1 0,-1 1 0,1 0 0,-1 1 0,0-1 0,1 0 0,-1 0 0,0 0 0,0 1 0,0-1 0,0 1 0,0-1 0,0 1 0,0-1 0,0 1 0,-1 0 0,1-1 0,-1 1 0,1 0 0,-1 1 0,1 3 0,-2 0 0,1 0 0,-1 0 0,0 0 0,0 0 0,-2 7 0,1-8 0,1-1 0,-1 1 0,1-1 0,1 1 0,-1 0 0,1-1 0,-1 1 0,1 0 0,1-1 0,-1 1 0,2 8 0,-1-13 0,-1 1 0,1-1 0,-1 1 0,1-1 0,-1 1 0,1-1 0,-1 1 0,1-1 0,-1 1 0,1-1 0,0 0 0,-1 1 0,1-1 0,0 0 0,-1 1 0,1-1 0,0 0 0,-1 0 0,1 0 0,0 0 0,0 0 0,-1 0 0,1 0 0,0 0 0,0 0 0,-1 0 0,1 0 0,1-1 0,24-5 0,-20 4 0,7-3 0,1-1 0,-1-1 0,0 0 0,-1 0 0,1-1 0,-1-1 0,17-16 0,-27 23 0,0 1 0,-1-1 0,1 1 0,0-1 0,0 1 0,0 0 0,0 0 0,0 0 0,1 0 0,-1 0 0,0 1 0,0-1 0,4 0 0,-5 1 0,-1 0 0,1 0 0,-1 0 0,1 1 0,-1-1 0,1 0 0,-1 0 0,1 0 0,-1 1 0,1-1 0,-1 0 0,1 0 0,-1 1 0,1-1 0,-1 0 0,1 1 0,-1-1 0,0 1 0,1-1 0,-1 0 0,1 2 0,-1-1 0,1 0 0,0 1 0,-1 0 0,1-1 0,-1 1 0,0-1 0,1 1 0,-1 0 0,0-1 0,0 3 0,-1 20 0,2 40 0,-1-60 0,1 0 0,0 1 0,0-1 0,0 0 0,0 0 0,0 0 0,1 0 0,0 0 0,0 0 0,0 0 0,5 6 0,-6-9 0,1 1 0,0-1 0,0 0 0,0 0 0,0 0 0,0 0 0,0 0 0,0-1 0,0 1 0,0-1 0,0 1 0,1-1 0,-1 0 0,0 0 0,0 0 0,0 0 0,1 0 0,-1 0 0,0 0 0,0-1 0,0 1 0,0-1 0,0 0 0,0 1 0,0-1 0,0 0 0,2-2 0,10-3 0,-1-2 0,21-14 0,-28 18 0,24-16 0,-1-2 0,-1-1 0,48-50 0,-54 47 0,-13 16 0,0 1 0,-1-1 0,-1-1 0,1 1 0,-2-1 0,6-13 0,7-23 0,13-57 0,-5 13 0,-17 61 0,13-37 0,-2-1 0,15-99 0,-35 163 0,0 0 0,-1 0 0,0 0 0,0-1 0,0 1 0,0 0 0,-2-6 0,2 10 0,0 0 0,0 0 0,0 0 0,0 0 0,0 0 0,-1 0 0,1 0 0,0 0 0,0 0 0,0 0 0,0 0 0,-1 0 0,1 0 0,0 0 0,0 0 0,0 0 0,0 0 0,0 0 0,-1 0 0,1 0 0,0 0 0,0 1 0,0-1 0,0 0 0,0 0 0,-1 0 0,1 0 0,0 0 0,0 0 0,0 0 0,0 0 0,0 1 0,0-1 0,0 0 0,0 0 0,-1 0 0,1 0 0,0 0 0,0 1 0,0-1 0,0 0 0,0 0 0,0 0 0,0 0 0,0 1 0,0-1 0,0 0 0,0 0 0,0 0 0,0 0 0,0 1 0,-5 13 0,3-9 0,-15 40 0,1 2 0,3 0 0,-12 75 0,19-78 0,2 0 0,2 0 0,2 0 0,2-1 0,2 1 0,2 0 0,18 66 0,-21-95 0,2-2 0,0 1 0,1 0 0,11 19 0,-17-33 0,0 1 0,0-1 0,0 0 0,0 0 0,0 0 0,1 0 0,-1 1 0,0-1 0,0 0 0,0 0 0,0 0 0,1 0 0,-1 0 0,0 1 0,0-1 0,1 0 0,-1 0 0,0 0 0,0 0 0,0 0 0,1 0 0,-1 0 0,0 0 0,0 0 0,1 0 0,-1 0 0,0 0 0,0 0 0,0 0 0,1 0 0,-1 0 0,0 0 0,0 0 0,1 0 0,-1-1 0,0 1 0,0 0 0,0 0 0,1 0 0,-1 0 0,0 0 0,0-1 0,0 1 0,0 0 0,1 0 0,-1 0 0,0 0 0,0-1 0,0 1 0,0 0 0,0 0 0,0 0 0,0-1 0,1 1 0,-1 0 0,0 0 0,0-1 0,0 1 0,0 0 0,0-1 0,4-15 0,-4-5 0,0 1 0,-1 0 0,-1-1 0,-1 1 0,-1 0 0,-12-35 0,13 45 0,0 1 0,-1-1 0,-1 1 0,1 0 0,-1 0 0,-1 1 0,0 0 0,0 0 0,-1 0 0,1 1 0,-2-1 0,1 2 0,-1-1 0,0 1 0,-15-9 0,-7 3-2706,-59-18 0,32 13 608,56 17 2072,1 0 0,0 0 0,0 0 1,0 0-1,-1 0 0,1 0 0,0 0 1,0 0-1,0 0 0,-1 0 0,1 0 1,0 0-1,0 0 0,0 0 0,-1 0 1,1 0-1,0 0 0,0-1 0,0 1 1,-1 0-1,1 0 0,0 0 0,0 0 1,0 0-1,0-1 0,0 1 0,-1 0 1,1 0-1,0 0 0,0-1 0,0 1 1,0 0-1,0 0 0,0 0 0,0-1 1,0 1-1,0 0 0,0 0 0,0 0 1,0-1-1,0 1 0,0 0 0,0 0 1,0-1-1,0 1 0,0 0 0,0 0 1,0 0-1,0-1 0,0 1 0,0 0 1,0 0-1,1-1 0,13-7-160,25-4 577,-14 7-77,1 2-1,-1 1 0,0 1 1,1 1-1,-1 1 0,38 6 1,-23 1 435,1 1 0,-1 3 1,46 18-1,-77-26-558,-1 0-1,1 0 1,0 1 0,-1 0 0,0 0-1,0 1 1,-1 0 0,1 1 0,8 10-1,-11-11-76,-1 0 1,0 0-1,-1 0 0,1 0 0,-1 1 0,0 0 0,-1-1 0,0 1 0,0 0 1,0 0-1,-1 0 0,0 1 0,0 9 0,-2 20-114,-8 59 0,-1 24 0,0-157-817,-10-96-3705,20 129 4477,-1 1-1,1-1 0,0 0 0,0 1 0,0-1 0,0 1 0,1-1 0,1-3 1,-2 6 51,0 0 1,1 0 0,0 1 0,-1-1 0,1 0 0,-1 0 0,1 1-1,0-1 1,0 0 0,-1 1 0,1-1 0,0 1 0,0-1 0,0 1-1,0-1 1,-1 1 0,1 0 0,0-1 0,0 1 0,0 0 0,0 0-1,0 0 1,0 0 0,0 0 0,0 0 0,0 0 0,0 0 0,0 0-1,0 0 1,0 0 0,0 0 0,1 1 0,17 3-159,1 1 0,-1 0 0,-1 2 0,1 0 0,-1 1 0,0 1 0,22 14 0,-38-21 108,1 0 1,-1 0-1,0 0 1,0 0-1,0 0 1,-1 1-1,1-1 1,0 0-1,-1 1 1,0 0-1,2 3 1,10 36-45,-6-20 145,-7-21-55,3 9 164,0 0-1,1-1 1,1 1-1,8 14 1,-11-21-110,-1-1 0,1 0 0,0 0 0,0 0 0,0 0 0,0-1 0,0 1 0,0-1 0,0 1 0,1-1 0,-1 1 0,0-1 0,1 0 0,-1 0 0,1 0 0,-1-1 0,1 1 0,0-1 0,-1 1 0,1-1 0,0 0 0,-1 0 0,5 0 0,1-1 148,0 0 1,0-1-1,0 0 0,0 0 1,0-1-1,-1 0 0,1 0 1,-1 0-1,0-1 0,0 0 0,0-1 1,7-6-1,-11 8-113,0 0 1,0 0-1,0 1 0,-1-2 0,0 1 1,1 0-1,-1-1 0,0 1 0,0-1 1,-1 1-1,1-1 0,-1 0 0,0 0 1,0 1-1,0-1 0,-1 0 0,1 0 1,-1 0-1,0 0 0,0 0 0,0 0 1,0 0-1,-1 0 0,0 0 1,0 0-1,-2-6 0,3 9-91,-1 0 0,1 0 0,-1 0 0,0 0 0,1 0 0,-1 0 0,0 0 0,0 0 0,1 0 0,-1 0 0,0 0 0,0 0 0,0 1 0,0-1 0,0 0 0,0 1 0,0-1 0,0 1 0,-1-1 0,1 1 0,0-1 0,0 1 0,0 0 0,0 0 0,-1-1 0,1 1 0,0 0 0,0 0 0,-2 1 0,-1-1 0,1 0 0,-1 1 0,0 0 0,1 0 0,-1 0 0,1 0 0,0 1 0,-7 3 0,10-5 0,0 0 0,0 0 1,0 0-1,0 0 0,0 0 0,-1 0 0,1 0 1,0 0-1,0 0 0,0 0 0,0 0 0,0 0 1,0 1-1,0-1 0,0 0 0,0 0 0,0 0 1,0 0-1,0 0 0,0 0 0,-1 0 0,1 0 1,0 1-1,0-1 0,0 0 0,0 0 0,0 0 1,0 0-1,0 0 0,0 0 0,0 0 0,0 1 1,0-1-1,0 0 0,0 0 0,1 0 0,-1 0 0,0 0 1,0 0-1,0 0 0,0 0 0,0 1 0,0-1 1,0 0-1,0 0 0,0 0 0,0 0 0,0 0 1,0 0-1,0 0 0,1 0 0,-1 0 0,0 0 1,0 0-1,0 0 0,0 1 0,0-1 0,0 0 1,0 0-1,1 0 0,11 4 12,18 0-132,99-14-5745,-115 8 5062,3 1-243,0-1-1,1 2 1,28 3 0,-41-3 1125,-1 1 1,0 0 0,0 0 0,1 1 0,-1-1 0,0 1 0,0 0 0,0 0 0,-1 0-1,1 0 1,0 1 0,-1-1 0,0 1 0,1 0 0,-1 0 0,0 0 0,-1 1 0,1-1-1,4 7 1,-7-8 40,1-1-1,-1 1 0,1-1 1,0 1-1,0-1 0,0 1 1,0-1-1,0 0 0,0 0 0,0 0 1,1 1-1,-1-1 0,0 0 1,0 0-1,1-1 0,-1 1 1,1 0-1,-1 0 0,1-1 1,-1 1-1,1-1 0,-1 1 1,1-1-1,0 0 0,-1 1 1,3-1-1,0-1 50,0 0 1,0 0 0,0-1-1,-1 1 1,1-1-1,0 0 1,-1 0-1,1 0 1,4-4-1,47-40 1266,-45 35-956,1 1 0,1 1-1,-1 0 1,1 0 0,23-10 0,-34 18-474,0 0-1,1 1 0,-1 0 1,0-1-1,1 1 0,-1 0 1,1-1-1,-1 1 0,1 0 1,-1 0-1,0 0 0,1 1 1,-1-1-1,1 0 0,-1 0 1,1 1-1,-1-1 0,0 1 1,1-1-1,-1 1 1,0 0-1,0-1 0,1 1 1,-1 0-1,0 0 0,0 0 1,0 0-1,0 0 0,0 0 1,0 0-1,0 0 0,0 0 1,0 1-1,-1-1 0,2 2 1,2 5-10,0 1 0,-1 0 0,0 1 1,3 11-1,-2-5-1,0-4 170,-1 0 0,0 1 0,-1 0 0,0 0 0,-1 22 0,-1-29-515,-1 0-1,0 0 1,0 0-1,0 0 1,-1 0-1,0-1 1,0 1 0,0 0-1,-1-1 1,0 1-1,0-1 1,0 0 0,-5 6-1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27.3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99 14776,'0'0'3895,"-40"-69"-3095,38 61-296,4 2 24,10 0-184,12-4 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27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0 164 15976,'0'0'1519,"115"-14"-567,-28 6 0,22-4-200,2-5 0,2-3-360,-1-6 16,-5 6-184,-10 4 8,-14 2-104,-7-2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30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14672,'0'0'16675,"11"5"-16892,-1-1 86,0-1 0,0 0 0,0-1 0,1 0 0,12 0 0,8-3-3643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31.1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1 12360,'0'0'4102,"8"15"-3319,-8-14-773,5 6 97,-1 1 0,-1 0-1,0 0 1,0 0 0,0 0 0,-1 0-1,0 1 1,0-1 0,-1 1 0,0-1 0,-1 1-1,0 0 1,0-1 0,-4 18 0,-18 69 924,5-26 280,-14 115 0,26-127-26,-21 97-1,17-98-539,8-43-314,0 0 0,-1 0 0,-7 21 0,9-34-421,0 0-1,0 0 0,-1 0 1,1 0-1,0 0 0,0 0 1,0 0-1,0 0 0,0 0 0,0 0 1,0 0-1,0 0 0,0 0 1,0 0-1,0 0 0,0 0 0,0 0 1,-1 0-1,1 0 0,0 0 1,0 0-1,0 0 0,0 0 1,0 0-1,0 0 0,0 0 0,0 0 1,0 0-1,0 0 0,0 1 1,0-1-1,0 0 0,0 0 0,-1 0 1,1 0-1,0 0 0,0 0 1,0 0-1,0 0 0,0 0 0,0 0 1,0 0-1,0 0 0,0-13 146,2-17-2876,-2 29 1533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3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19199,'0'0'3328,"62"2"-2776,11 2 0,31 2-472,46 0 0,27 0-152,-2 0 0,-28 0-80,-12-4 0,0-4-8,-4-4 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31.4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63 15880,'0'0'1791,"15"-1"-1144,543-45 4660,-540 45-5106,22-4 1142,-38 5-1624,-1-1-1,1 1 1,0-1 0,-1 0 0,1 1-1,0-1 1,-1 0 0,1 0 0,-1 0 0,2-1-1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31.9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239 1 14968,'0'0'1170,"-4"18"-531,-48 246 1347,-26 44-385,6-30 36,41-112 584,30-166-2197,1 1 0,0-1 0,0 0 0,0 1-1,0-1 1,0 0 0,0 1 0,0-1 0,0 0 0,0 1 0,0-1 0,0 1 0,0-1 0,0 0 0,0 1 0,0-1-1,0 0 1,0 1 0,0-1 0,0 0 0,0 1 0,0-1 0,1 0 0,-1 1 0,0-1 0,0 0 0,0 0-1,1 1 1,-1-1 0,0 0 0,0 0 0,1 1 0,-1-1 0,0 0 0,1 0 0,-1 0 0,0 1 0,1-1-1,-1 0 1,1 0 19,0 0 0,0-1 0,0 1-1,0 0 1,0-1 0,0 1-1,0 0 1,0-1 0,0 1 0,0-1-1,0 0 1,0 1 0,1-2 0,25-25 350,0-1 1,-2-1-1,30-48 0,-22 33-112,-12 15-96,59-74 463,-66 88-459,0 0 1,0 2-1,1 0 1,25-16-1,-39 28-162,0 0 0,1 0-1,-1 0 1,1 0 0,-1 0 0,1 1-1,-1-1 1,1 1 0,-1-1 0,1 1 0,0 0-1,-1-1 1,1 1 0,-1 0 0,4 0-1,-4 0-11,0 1-1,-1-1 1,1 0-1,0 1 0,-1-1 1,1 1-1,0-1 1,-1 1-1,1-1 1,-1 1-1,1-1 0,0 1 1,-1 0-1,0-1 1,1 1-1,-1 0 1,1-1-1,-1 1 0,0 0 1,1-1-1,-1 1 1,0 1-1,1 5 32,0-1 1,-1 0-1,0 0 0,0 1 1,0-1-1,-2 8 0,-8 37 236,-19 60 0,-9 39 491,36-141-996,0 19 1179,7-22-2019,8-10-2908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32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1 196 16783,'0'0'1635,"10"1"-1128,10 0-231,1 0 0,0-2 0,-1 0 0,1-1 1,-1-1-1,0-1 0,31-10 0,-44 12-190,11-5 380,-1 0-1,32-19 0,-45 24-333,0-1-1,-1 1 1,1-1-1,-1 0 1,0 0-1,1 0 0,-1 0 1,-1-1-1,1 1 1,-1-1-1,1 0 1,-1 1-1,0-1 1,0 0-1,-1 0 1,1-1-1,-1 1 0,2-6 1,-3 7-59,0 1 0,-1-1-1,1 1 1,0-1 0,-1 1 0,0 0 0,1-1 0,-1 1-1,0 0 1,0 0 0,0-1 0,-1 1 0,1 0 0,0 0-1,-1 0 1,1 1 0,-1-1 0,0 0 0,-3-3 0,3 4-35,0 0 1,1-1 0,-1 1 0,0 0 0,0 0 0,0 0 0,0 0 0,0 0-1,0 0 1,0 1 0,0-1 0,0 1 0,0-1 0,0 1 0,0 0-1,-1 0 1,1 0 0,0 0 0,0 0 0,0 0 0,0 1 0,-4 0 0,-2 3 56,0 0 1,0 0-1,0 1 1,1 0-1,-1 1 1,1-1-1,1 1 1,-1 1 0,1-1-1,0 1 1,-7 10-1,11-13-42,-1-1 0,1 1-1,0 0 1,0 1-1,1-1 1,-1 0 0,1 0-1,0 1 1,0-1 0,1 1-1,-1-1 1,1 1-1,0-1 1,0 1 0,0-1-1,1 1 1,-1-1 0,1 1-1,0-1 1,1 0 0,-1 1-1,1-1 1,0 0-1,3 7 1,0-5 70,0 0 1,0-1-1,0 1 0,0-1 1,1 0-1,0 0 0,0-1 0,0 0 1,1 0-1,-1 0 0,1-1 1,0 0-1,0 0 0,0-1 1,0 0-1,0 0 0,1 0 0,14 0 1,-16-1-92,-1-1 1,0 0 0,1 0-1,-1-1 1,1 1-1,-1-1 1,0-1 0,1 1-1,-1-1 1,0 1 0,0-1-1,0-1 1,0 1-1,6-5 1,64-60 743,-31 24-5829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32.6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0 18391,'-7'12'2184,"-33"106"206,24-73-1572,-15 61 1,30-105-787,1 0 0,0 0 0,-1-1 0,1 1 0,0 0 0,0 0 0,-1 0 0,1 0 0,0-1 1,0 1-1,0 0 0,0 0 0,0 0 0,0 0 0,1 0 0,-1-1 0,0 1 0,0 0 0,0 0 0,1 0 0,-1-1 0,1 1 0,-1 0 0,0 0 0,1-1 0,-1 1 1,2 0-1,-1-1 12,1 0 0,0 0 0,-1 0 0,1 0 1,-1 0-1,1-1 0,0 1 0,-1-1 1,1 1-1,-1-1 0,1 1 0,-1-1 1,1 0-1,-1 0 0,3-2 0,19-12 330,-1-2-1,35-33 0,20-15 374,-67 57-534,1 1 0,-1 1 0,1 0 0,0 0 0,23-7 0,-32 13-168,-1-1 0,1 1 0,-1 0 0,1 0 0,0-1-1,-1 1 1,1 0 0,0 1 0,0-1 0,-1 0 0,1 0 0,-1 1-1,1-1 1,0 1 0,-1-1 0,1 1 0,-1 0 0,1-1-1,-1 1 1,1 0 0,-1 0 0,0 0 0,1 0 0,-1 0-1,0 1 1,0-1 0,0 0 0,0 0 0,0 1 0,0-1-1,1 3 1,3 5 305,-1 0 0,-1 0 0,0 1-1,3 12 1,0-2-127,6 21 203,9 65 0,-9-13-5223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36.4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538 141 9440,'0'0'8081,"-4"-10"-7580,2 3-442,1 1 151,0 1 0,-1-1 0,0 0 0,-1 1-1,1-1 1,-1 1 0,0 0 0,0 0 0,0 0 0,-1 0 0,-6-6-1,6 8-9,0 0-1,0 0 0,-1 0 0,1 0 0,-1 1 0,0 0 1,0 0-1,0 0 0,0 0 0,0 1 0,0 0 1,-1 0-1,1 1 0,0-1 0,0 1 0,-1 0 0,-8 2 1,-4 1 116,-1 1 1,1 1-1,0 1 1,0 0 0,0 2-1,-22 12 1,27-12-159,1-1 1,1 2-1,-1-1 1,1 2-1,1-1 1,0 2-1,0-1 1,1 1-1,-9 14 1,-3 9 194,2 1 1,1 0-1,1 1 1,3 1-1,1 0 1,-14 63-1,26-90-262,0 0-1,0 0 1,1 1-1,0-1 1,1 0-1,0 0 1,0 0-1,1 0 0,1 0 1,-1 0-1,2-1 1,-1 1-1,8 12 1,-5-11-30,1-1-1,0-1 1,0 1 0,1-1 0,0 0 0,0-1 0,1 0 0,1 0 0,-1-1 0,1 0 0,12 6 0,0-2-46,-1-2 0,1-1 1,1 0-1,-1-2 0,1 0 0,0-2 1,1 0-1,-1-2 0,1-1 0,-1 0 1,1-2-1,39-6 0,-29 1-3,-1-1-1,1-2 1,-1-1-1,-1-1 0,0-2 1,-1-2-1,0 0 1,30-21-1,-41 22-11,-1 0 0,-1-2 0,0 0 0,0-1 0,14-19 0,-24 26 0,-1 0 0,0 0 0,0-1 0,-1 0 0,0 0 0,-1-1 0,-1 1 0,0-1 0,0 0 0,-1 0 0,2-16 0,-3 13 0,-1 0 0,-1 0 0,0 0 0,-1 0 0,-1 0 0,0 1 0,-1-1 0,0 1 0,-1-1 0,-1 1 0,0 0 0,-1 1 0,-1-1 0,0 1 0,-1 0 0,0 1 0,0 0 0,-2 0 0,-17-17 0,11 14 0,0 1 0,-1 1 0,0 0 0,-1 1 0,0 1 0,-1 1 0,-32-13 0,35 18 0,1 0 0,-1 1 0,0 1 0,0 0 0,-1 1 0,1 1 0,0 0 0,-1 2 0,1-1 0,-25 6 0,31-4 0,1 1 0,0-1 0,0 2 0,0-1 0,0 1 0,1 1 0,-1-1 0,-12 11 0,18-13 0,0 0 0,1 0 0,0 0 0,-1 1 0,1-1 0,0 1 0,0-1 0,0 1 0,0 0 0,1-1 0,-1 1 0,1 0 0,0 0 0,0 0 0,0 1 0,0-1 0,0 0 0,1 0 0,-1 0 0,1 1 0,0-1 0,0 0 0,0 0 0,0 1 0,1-1 0,-1 0 0,1 0 0,0 0 0,1 4 0,22 38 861,-8-22-5709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36.8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14368,'0'0'4870,"11"11"-4138,-3-5-601,5 6 114,1 1 0,-2 0 1,0 1-1,17 24 0,-4 8 312,-2 2-1,-2 0 1,-2 1-1,-2 1 0,11 54 1,-25-88-305,2 0 0,0 0 0,0-1 0,2 0 0,9 18 1,-14-30-189,-1 0 1,1 0-1,0-1 1,0 1 0,1 0-1,-1-1 1,0 0 0,1 1-1,0-1 1,-1 0 0,1 0-1,0-1 1,0 1 0,0 0-1,0-1 1,0 0-1,0 0 1,1 0 0,-1 0-1,0 0 1,1-1 0,-1 1-1,0-1 1,1 0 0,-1 0-1,1 0 1,-1 0 0,0-1-1,1 0 1,-1 1-1,6-3 1,16-8-3450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39.1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887 0 9536,'0'0'9983,"-10"3"-9623,-67 16 1075,63-18-769,-1 0 0,-25-2 0,8 1 260,-22-5 36,40 3-732,0 1 0,1 0 0,-26 2 1,18 1 9,0 1 1,0 0 0,1 2 0,0 1 0,-34 13 0,47-14-122,0 0 1,0 1 0,1 0-1,0 0 1,0 1 0,-8 11-1,4-7 29,10-10-132,-1 0 0,1 0 1,-1 0-1,1 0 0,-1 0 0,1 0 0,0 0 0,-1 0 0,1 0 1,0 0-1,0 0 0,0 1 0,0-1 0,0 0 0,0 0 0,0 0 1,0 0-1,0 0 0,1 0 0,-1 0 0,1 2 0,13 24 265,-8-15-220,-2-6-11,1 0 0,-1-1-1,1 0 1,0 0-1,0 0 1,0 0 0,0-1-1,1 0 1,9 5-1,12 11 198,-3-4 11,-18-12-122,1 1 0,-1-1-1,9 10 1,-13-12-92,-1 0 0,1-1 0,-1 1 0,0 1 0,1-1 0,-1 0 0,0 0 0,0 0 0,-1 1 0,1-1 0,0 0-1,-1 1 1,1-1 0,-1 0 0,0 5 0,0-3 21,0 1 1,0 0-1,-1-1 1,0 1-1,0-1 1,0 1-1,0-1 0,-1 0 1,0 1-1,0-1 1,0 0-1,-3 4 1,0-1-8,0-2 0,0 1 0,0 0 0,-1-1 0,0 0 0,-11 7 0,-3-1-57,1-1 1,-2 0-1,1-1 0,-1-2 0,-39 10 0,45-14-1,1-1 0,-1-1 0,0 0 0,1-1 0,-1 0 0,0-1 0,1-1 0,-1-1 0,1 0 0,-21-7 0,28 8 0,1 0 0,-1-1 0,1 0 0,0 0 0,0 0 0,0-1 0,1 0 0,-1 0 0,1-1 0,0 1 0,0-1 0,0 0 0,1 0 0,0-1 0,0 0 0,0 1 0,1-1 0,0 0 0,0-1 0,0 1 0,1 0 0,0-1 0,0 0 0,-1-8 0,3 12 0,0 1 0,0 0 0,0-1 0,0 1 0,0 0 0,1-1 0,-1 1 0,1 0 0,0-1 0,0 1 0,0 0 0,0 0 0,0 0 0,0 0 0,2-3 0,1 0 0,-1 1 0,1 0 0,0 1 0,0-1 0,1 1 0,6-5 0,2 1 0,0 0 0,1 1 0,-1 0 0,19-4 0,-4 3 0,0 0 0,0 2 0,0 1 0,43 0 0,-55 7 0,0 0 0,0 0 0,0 1 0,-1 1 0,26 12 0,-23-10 0,-7-1 0,1 1 0,-1-1 0,0 2 0,-1-1 0,0 2 0,0-1 0,-1 1 0,16 20 0,0 3 0,-14-18 0,0 1 0,1-1 0,1-1 0,0 0 0,1-1 0,23 17 0,-11-14 0,1-1 0,1-1 0,43 14 0,-68-26 47,0 0 1,0-1-1,0 1 1,-1-1-1,1 0 1,0 0-1,0 0 1,0 0-1,0 0 0,0-1 1,-1 1-1,1-1 1,0 0-1,0 0 1,-1 0-1,1 0 0,2-2 1,-2 1-649,0 0 0,0 0 0,0 0 0,0 0 0,-1-1 1,1 1-1,2-5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40.8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9944,'0'0'18175,"7"11"-17808,-4-6-316,6 11 208,-1 0 1,-1 0-1,10 29 1,-5 10 677,-2 0-1,4 100 0,-13-111-811,-1 0 0,-12 80 0,11-87-125,11-102 0,-1 4 0,25-147 0,-28 189 0,1 0 0,1 0 0,1 1 0,1 0 0,0 1 0,1 0 0,1 1 0,19-21 0,-28 35 0,-1-1 0,1 1 0,-1 0 0,1 0 0,0 0 0,0 1 0,0-1 0,0 1 0,0-1 0,0 1 0,0 0 0,0 0 0,0 0 0,1 1 0,-1-1 0,0 1 0,1 0 0,-1 0 0,0 0 0,1 0 0,-1 0 0,0 1 0,1 0 0,-1-1 0,0 1 0,0 1 0,0-1 0,0 0 0,5 3 0,2 4 0,0-1 0,-1 1 0,1 1 0,-2 0 0,1 0 0,7 12 0,-2 2 0,-1 0 0,-1 1 0,-1 0 0,-2 1 0,9 31 0,-6-8 0,10 93 0,-22-119 984,0-22-1138,-1 1 0,1-1 1,0 1-1,0-1 0,0 0 0,0 1 1,-1-1-1,1 1 0,0-1 1,0 1-1,-1-1 0,1 0 1,0 1-1,-1-1 0,1 0 1,-1 1-1,1-1 0,0 0 0,-1 1 1,1-1-1,-1 0 0,1 0 1,-1 0-1,1 1 0,-1-1 1,1 0-1,0 0 0,-1 0 1,1 0-1,-1 0 0,0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47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1 913 10752,'0'0'7582,"0"10"-7317,0 37 1,0-44-222,0 0 0,1 0 0,-1 0 0,1 0 0,0-1 0,0 1 0,0 0 0,0 0 0,1-1 0,-1 1 0,1 0 0,-1-1 0,1 1 0,0-1 0,0 0 0,0 0 0,0 0 0,1 0 0,-1 0 0,0 0 0,1 0 0,-1-1 0,1 1 0,4 1 0,-2-1 61,1 0 0,0-1 0,-1 1 0,1-1 0,0 0 0,0-1 0,0 1 1,0-1-1,-1-1 0,9 0 0,-6-1 9,0 0-1,-1 0 1,1-1 0,-1 0 0,0 0 0,0-1 0,0 0-1,0 0 1,-1-1 0,0 0 0,0 0 0,0 0 0,0-1 0,-1 1-1,7-10 1,-9 10-28,1-1 1,0 1-1,-1-1 0,0 1 0,0-1 0,-1 0 0,0 0 0,0-1 0,0 1 0,-1 0 1,0 0-1,0-1 0,0 1 0,-1-1 0,0 1 0,0-1 0,-1 1 0,0-1 0,-1-6 1,1 10-54,0 1 0,1-1 1,-1 1-1,0-1 0,0 1 1,0 0-1,-1 0 1,1 0-1,0-1 0,-1 1 1,1 0-1,-1 0 1,0 1-1,0-1 0,0 0 1,0 1-1,0-1 0,0 1 1,0-1-1,0 1 1,-1 0-1,1 0 0,0 0 1,-1 0-1,1 1 1,-1-1-1,1 1 0,-1-1 1,1 1-1,-1 0 0,-4 0 1,1 1 7,-1 0 1,1 0-1,0 1 0,0 0 1,0 0-1,0 1 1,0 0-1,0 0 1,1 0-1,-1 0 0,-6 7 1,2-2 5,1 0 0,0 1 0,0 0 0,1 1 1,0 0-1,1 0 0,0 0 0,0 1 0,1 0 0,-9 24 0,13-27-26,0-1 1,0 1-1,0 1 0,1-1 0,0 0 0,1 0 0,0 0 0,0 1 0,0-1 1,1 0-1,1 0 0,-1 0 0,1 0 0,1 0 0,-1 0 0,1-1 0,8 14 1,-8-14 3,2-1 1,-1 1-1,1-1 1,0 0 0,0-1-1,1 1 1,0-1 0,0 0-1,0 0 1,0-1 0,1 1-1,0-1 1,0-1 0,0 0-1,0 0 1,0 0 0,1-1-1,-1 0 1,1 0 0,0-1-1,-1 0 1,1 0 0,10-1-1,-2 0 26,-1-2-1,0 0 0,1-1 0,-1 0 0,0-1 1,-1-1-1,1-1 0,-1 0 0,0 0 0,25-17 0,-8 1 43,0-2-1,-2-1 0,0-2 0,-2 0 0,41-55 1,-21 16 157,66-124 0,-86 135-154,-4 0 0,-1-2 1,-3-1-1,-3 0 0,-2-2 1,-3 1-1,-3-1 0,1-63 0,-9 74-17,-1 46-72,1 0 0,0 0 0,-1 0-1,0 0 1,0 0 0,0 0 0,0 0 0,0 1 0,-1-1 0,1 0 0,-1 0 0,-3-4-1,5 7-5,-1 0 0,1-1 0,0 1 0,-1 0 0,1-1 0,-1 1 0,1 0 0,-1 0 0,1-1 0,0 1 0,-1 0 0,1 0 0,-1 0 0,1 0 0,-1 0 0,1 0 0,-1-1 0,1 1 0,-1 0 0,1 0 0,-1 1 0,1-1 0,-1 0 0,1 0 0,-1 0 0,1 0 0,-1 0 0,1 0 0,-1 1 0,1-1 0,-1 0 0,1 0 0,0 1-1,-1-1 1,1 0 0,-1 1 0,1-1 0,0 0 0,-1 1 0,1-1 0,-1 1 0,-12 22-30,9-16 17,-15 30-69,1 2-1,-16 55 0,-16 84-82,20-66 91,18-64 76,2 1 1,2 0 0,-2 53-1,9-90 11,1 0 0,1 1 0,0-1 0,0 0 0,1 0-1,1 0 1,0-1 0,1 1 0,7 17 0,-7-21 8,0-1 0,1 0 0,-1 0 0,1-1 0,1 1 0,-1-1 0,1 0 0,0-1 0,0 1 0,1-1 0,-1 0 1,1-1-1,0 0 0,14 6 0,-10-6 14,0 0 1,0-1 0,0 0 0,0-1-1,0 0 1,1-1 0,-1 0 0,0-1-1,1 0 1,-1-1 0,0 0 0,1-1-1,-1 0 1,0-1 0,0 0-1,0-1 1,-1 0 0,1-1 0,9-5-1,16-10 131,-2 0 1,43-35-1,-72 51-141,-1 0 1,1 0 0,-1 0 0,0-1-1,-1 0 1,1 0 0,4-8-1,-7 11-8,0 0 0,0 0-1,0 0 1,0-1-1,0 1 1,0 0-1,-1 0 1,1-1-1,-1 1 1,0-1 0,1 1-1,-1 0 1,0-1-1,-1 1 1,1-1-1,0 1 1,-1 0-1,1-1 1,-1 1 0,0 0-1,-1-4 1,1 5-3,-1-1 1,1 1 0,0 0 0,-1-1-1,0 1 1,1 0 0,-1 0 0,0 0-1,1 0 1,-1 1 0,0-1 0,0 0-1,0 1 1,0-1 0,0 1 0,0 0-1,1-1 1,-1 1 0,0 0 0,0 0-1,-3 1 1,-41 6 150,38-5-165,0 2 0,1-1 1,-1 1-1,1 0 1,-1 0-1,1 1 1,1 0-1,-1 0 0,1 1 1,0 0-1,0 0 1,0 0-1,1 1 0,0 0 1,1 0-1,-1 0 1,-2 8-1,5-10-1,1 0 0,-1 0 0,1 0 0,1 0 0,-1 0 0,1 0 0,0 0 0,0 0 0,0 0 0,1 0 0,-1 0 0,1 0 0,1 0 0,-1-1 0,1 1 0,0 0 0,0-1 0,0 1 0,0-1 0,1 1 0,0-1 0,3 5 0,0-3 0,0 0 0,0 0 0,0-1 0,1 1 0,-1-1 0,1-1 0,0 1 0,1-1 0,-1-1 0,1 1 0,0-1 0,10 3 0,-6-4 0,1 0 0,-1-1 0,1 0 0,-1-1 0,1 0 0,-1-1 0,0-1 0,1 0 0,-1 0 0,18-7 0,13-6 0,62-31 0,-61 25 0,17-8 0,91-58 0,-170 113 0,10-19 0,-6 6 0,1 1 0,1 0 0,0 0 0,-15 26 0,12-16 0,-17 35 0,30-54 0,0 0 0,1 0 0,-1 0 0,1 0 0,0 0 0,0 1 0,0-1 0,1 0 0,0 0 0,0 7 0,1-11 0,-1 1 0,0-1 0,0 1 0,1-1 0,-1 0 0,1 1 0,-1-1 0,1 0 0,0 1 0,-1-1 0,1 0 0,0 0 0,0 0 0,0 0 0,0 0 0,0 0 0,0 0 0,0 0 0,0 0 0,2 1 0,-1-1 0,1 0 0,0 0 0,-1 0 0,1 0 0,0-1 0,-1 1 0,1-1 0,0 0 0,0 0 0,2 0 0,5-1 0,0 0 0,1-1 0,-1 0 0,15-5 0,-9 0 0,0 0 0,-1-1 0,0-1 0,-1 0 0,1-1 0,-2 0 0,0-2 0,0 1 0,-1-1 0,11-15 0,4-6 0,-1-2 0,37-70 0,-22 20 0,-4-1 0,-4-3 0,35-142 0,-25 23 0,-41 200 0,0 1 0,-1-1 0,1 1 0,-1-1 0,-1-14 0,0 22 0,0 0 0,0 0 0,0 0 0,0-1 0,0 1 0,0 0 0,0 0 0,0 0 0,0 0 0,0 0 0,0 0 0,0 0 0,0 0 0,0 0 0,0 0 0,0 0 0,0 0 0,-1 0 0,1 0 0,0 0 0,0-1 0,0 1 0,0 0 0,0 0 0,0 0 0,0 0 0,0 0 0,0 0 0,0 0 0,0 0 0,-1 0 0,1 0 0,0 0 0,0 0 0,0 0 0,0 0 0,0 0 0,0 0 0,0 0 0,0 0 0,0 0 0,0 0 0,0 0 0,-1 0 0,1 1 0,0-1 0,0 0 0,0 0 0,0 0 0,0 0 0,0 0 0,0 0 0,0 0 0,0 0 0,0 0 0,0 0 0,0 0 0,0 0 0,0 0 0,0 0 0,0 0 0,0 1 0,0-1 0,0 0 0,0 0 0,0 0 0,-8 10 0,-5 13 0,-22 73 0,4 2 0,-23 129 0,41-153 0,4 1 0,3-1 0,7 140 0,0-205 0,-1 2 0,1 0 0,0 0 0,1 0 0,6 19 0,-7-28 0,-1 0 0,1-1 0,0 1 0,0 0 0,-1 0 0,1-1 0,0 1 0,1-1 0,-1 1 0,0-1 0,0 0 0,1 1 0,-1-1 0,1 0 0,-1 0 0,1 0 0,-1 0 0,1 0 0,0 0 0,-1 0 0,1-1 0,0 1 0,0 0 0,0-1 0,0 0 0,-1 1 0,1-1 0,0 0 0,0 0 0,0 0 0,0 0 0,0 0 0,0-1 0,2 0 0,3-1 0,0-1 0,0 0 0,0 0 0,0 0 0,0-1 0,-1 0 0,0 0 0,0-1 0,9-9 0,3-4 0,24-30 0,-14 11 0,-2-2 0,37-72 0,-57 99 0,-4 10 0,-1 0 0,0 0 0,1 0 0,-1 0 0,0-1 0,0 1 0,-1 0 0,1-1 0,0 1 0,-1-1 0,1-3 0,-16 79 0,12-49 0,1 42 0,2-60 0,0 1 0,0-1 0,1 0 0,0 1 0,1-1 0,-1 0 0,1 0 0,0 0 0,1 0 0,0 0 0,6 10 0,-7-13 0,1-1 0,-1 1 0,1-1 0,-1 0 0,1 0 0,0 0 0,-1 0 0,1 0 0,0-1 0,1 1 0,-1-1 0,0 0 0,0 0 0,0 0 0,1 0 0,-1-1 0,0 1 0,1-1 0,-1 0 0,0 0 0,1 0 0,-1 0 0,1-1 0,-1 0 0,0 1 0,0-1 0,6-2 0,1-1 0,0 0 0,0-1 0,0 0 0,-1-1 0,0 0 0,0 0 0,10-10 0,-8 5 0,-1 0 0,13-18 0,13-15 0,-39 49 0,-1 0 0,1 0 0,0 0 0,0 0 0,1 1 0,-1-1 0,1 1 0,0-1 0,1 1 0,-1 0 0,0 8 0,1-3 0,-1 0 0,2 1 0,0-1 0,0 0 0,4 21 0,-3-29 0,-1 0 0,1-1 0,0 1 0,0 0 0,0-1 0,1 1 0,-1-1 0,0 1 0,1-1 0,0 0 0,-1 0 0,1 0 0,0 1 0,0-2 0,0 1 0,1 0 0,-1 0 0,0-1 0,4 3 0,-4-4 0,0 1 0,0-1 0,-1 1 0,1-1 0,0 1 0,0-1 0,0 0 0,0 0 0,0 0 0,0 0 0,0-1 0,-1 1 0,1 0 0,0-1 0,0 1 0,0-1 0,0 0 0,-1 1 0,1-1 0,0 0 0,-1 0 0,1 0 0,-1 0 0,1-1 0,-1 1 0,1 0 0,-1-1 0,0 1 0,2-3 0,2-3 0,-1 0 0,-1 0 0,1 0 0,-1 0 0,0 0 0,-1 0 0,0-1 0,2-9 0,-2 4 0,0 1 0,0-1 0,-2 0 0,0-16 0,-1 20 0,0-5 0,-1-1 0,-4-18 0,6 31 0,-1-1 0,1 1 0,-1-1 0,0 1 0,0 0 0,0-1 0,0 1 0,0 0 0,-1 0 0,1 0 0,-1 0 0,1 0 0,-1 0 0,0 0 0,0 0 0,1 1 0,-1-1 0,-1 0 0,1 1 0,-3-2 0,-1 1 0,-1-1 0,21 1 0,31-3 0,-27 2 0,1 1 0,-1 0 0,0 2 0,26 2 0,-39-2 0,0 1 0,0 0 0,-1 1 0,1-1 0,0 1 0,-1 0 0,1 0 0,-1 0 0,0 0 0,0 1 0,0 0 0,0 0 0,0 0 0,0 0 0,-1 1 0,0-1 0,1 1 0,-1 0 0,-1 0 0,1 0 0,2 6 0,0 1 0,0 0 0,-2 1 0,1-1 0,-1 1 0,1 15 0,3 9 0,-7-35 0,0 0 0,0-1 0,0 1 0,0-1 0,0 1 0,0-1 0,1 1 0,-1-1 0,0 1 0,0-1 0,0 1 0,1-1 0,-1 1 0,0-1 0,0 1 0,1-1 0,-1 1 0,1-1 0,-1 0 0,0 1 0,1-1 0,-1 0 0,1 1 0,-1-1 0,1 0 0,-1 0 0,1 1 0,-1-1 0,1 0 0,-1 0 0,1 0 0,-1 0 0,1 1 0,-1-1 0,1 0 0,-1 0 0,1 0 0,-1 0 0,1 0 0,0-1 0,-1 1 0,1 0 0,-1 0 0,1 0 0,-1 0 0,1 0 0,-1-1 0,1 1 0,-1 0 0,1-1 0,-1 1 0,1-1 0,28-25 0,-19 16 0,12-11 0,-18 16 0,0 1 0,1-1 0,0 0 0,0 1 0,0 0 0,0 0 0,0 1 0,1 0 0,0 0 0,0 0 0,6-2 0,-10 5 0,-1 0 0,1 0 0,0 0 0,-1 0 0,1 1 0,0-1 0,-1 1 0,1-1 0,0 1 0,-1-1 0,1 1 0,-1 0 0,0 0 0,1 0 0,2 2 0,20 19 0,-21-19 0,12 15 0,0 1 0,-2 1 0,0 0 0,-1 0 0,-1 1 0,-1 1 0,11 35 0,-20-56 0,-1 0 0,1 1 0,-1-1 0,1 0 0,-1 0 0,0 1 0,0-1 0,0 0 0,0 0 0,0 0 0,0 1 0,0-1 0,0 0 0,0 0 0,0 1 0,-1-1 0,1 0 0,0 0 0,-1 0 0,1 1 0,-1-1 0,0 0 0,1 0 0,-1 0 0,-1 2 0,1-3 0,0 0 0,0 1 0,1-1 0,-1 0 0,0 0 0,0 1 0,0-1 0,0 0 0,0 0 0,1 0 0,-1 0 0,0 0 0,0 0 0,0-1 0,0 1 0,1 0 0,-1 0 0,0-1 0,0 1 0,0 0 0,1-1 0,-1 1 0,0-1 0,0 1 0,1-1 0,-1 1 0,1-1 0,-1 1 0,0-1 0,1 0 0,-1 1 0,1-1 0,-1 0 0,1 0 0,0 1 0,-1-1 0,0-1 0,-7-13 11,0-1 0,-11-28 1,11 23-4093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47.8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16783,'0'0'2488,"63"28"-2488,-41-26 0,-8 4-80,-4-2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3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1228 11856,'0'0'1938,"10"6"-1888,30 19 52,-38-24-91,0-1-1,0 1 1,0-1-1,0 0 1,0 1-1,0-1 1,0 0-1,0 0 1,0 0-1,0 0 1,0-1-1,0 1 1,0 0-1,0-1 1,0 0-1,0 1 1,0-1-1,0 0 1,0 0-1,-1 0 1,1 0-1,2-2 1,3-1 33,5-4 37,0 0 1,-1 0 0,0-1-1,0-1 1,-1 0 0,14-17-1,50-74 574,-61 82-519,25-42 836,45-97 1,-77 144-815,57-94 1915,-63 107-2027,1 1-1,-1-1 1,1 0-1,-1 0 1,1 0 0,0 0-1,0 0 1,-1 1-1,1-1 1,0 0-1,0 1 1,0-1 0,0 1-1,1-2 1,-2 2-24,1 0 0,-1 0 0,0 0 1,1 0-1,-1 0 0,0 0 0,1 0 0,-1 1 0,0-1 1,1 0-1,-1 0 0,0 0 0,1 0 0,-1 0 0,0 1 1,1-1-1,-1 0 0,0 0 0,1 0 0,-1 1 0,0-1 1,0 0-1,1 0 0,-1 1 0,0-1 0,0 0 1,0 1-1,1-1 0,0 4 64,1 1 0,0-1 0,-1 1 0,0-1 0,1 8 0,7 40 141,-2 0 0,-3 1 1,-2-1-1,-2 1 0,-10 70 1,8-109-155,-1-1 0,-1 1 0,-6 17 0,9-28-48,0 0 0,0 0 0,0 0 0,-1-1 1,1 1-1,-1 0 0,0-1 0,0 1 0,0-1 0,0 1 0,0-1 1,0 0-1,-1 0 0,1 0 0,-1 0 0,0 0 0,1-1 0,-1 1 1,0-1-1,0 0 0,-4 1 0,5-1-8,-1-1 1,1-1-1,0 1 1,-1 0-1,1-1 1,-1 1-1,1-1 1,-1 0-1,1 1 1,0-1-1,0 0 1,-1-1-1,1 1 1,0 0-1,-2-2 1,-31-28 139,28 24-126,-6-6 49,1-1 1,-20-26-1,27 32-35,0 0 1,0-1-1,1 0 0,0 1 1,0-2-1,1 1 1,-3-11-1,6 19-40,0 1 1,-1 0-1,1-1 0,0 0 1,0 1-1,0-1 0,0 1 1,0-1-1,0 1 0,0-1 1,0 1-1,0-1 1,0 1-1,0-1 0,0 1 1,0-1-1,0 1 0,0-1 1,1 1-1,-1-1 0,0 1 1,0-1-1,1 1 0,-1-1 1,0 1-1,1-1 1,-1 1-1,0 0 0,1-1 1,-1 1-1,0 0 0,1-1 1,-1 1-1,1 0 0,-1-1 1,1 1-1,-1 0 0,1 0 1,-1 0-1,1 0 1,-1-1-1,1 1 0,-1 0 1,1 0-1,-1 0 0,1 0 1,-1 0-1,1 0 0,0 0 1,-1 0-1,1 1 0,32 9 138,-25-7-127,38 16 68,-23-9-47,1-1 1,-1-1 0,30 5 0,-45-11-29,0-1 0,0-1 1,0 1-1,0-1 0,-1-1 1,1 1-1,0-1 0,0-1 1,-1 0-1,1 0 0,-1 0 1,1-1-1,-1 0 1,11-6-1,0-3 14,-1 0-1,0-1 1,-1-1-1,-1-1 1,18-21 0,61-89 70,-41 45 1,-3-3 1,63-142-1,-100 192-53,-1 0 0,-2-1 0,8-44 0,-15 54 12,0-1-1,-1 0 0,-1 1 0,-2-1 0,-5-37 0,6 59-41,-1 1 0,1-1-1,-1 0 1,0 1 0,0-1 0,0 1-1,0-1 1,0 1 0,-1 0 0,-1-3-1,2 5-6,1-1-1,-1 1 1,1-1-1,-1 1 1,1-1-1,-1 1 1,1 0-1,-1-1 0,0 1 1,1 0-1,-1-1 1,0 1-1,1 0 1,-1 0-1,0 0 1,1 0-1,-1 0 1,0 0-1,0 0 0,1 0 1,-1 0-1,0 0 1,1 0-1,-1 0 1,0 0-1,1 1 1,-1-1-1,0 0 0,1 0 1,-1 1-1,0-1 1,1 1-1,-1-1 1,1 0-1,-1 1 1,1-1-1,-1 1 1,1-1-1,-1 1 0,1-1 1,0 1-1,-1 0 1,-9 10 12,2 1 0,-1 0 0,2 0 1,-1 1-1,-6 17 0,-24 71 55,22-45-43,2 1 0,3 0 0,-6 86 0,15-106-10,2 0-1,1-1 1,2 1 0,2-1-1,1 1 1,19 57 0,-22-85-14,0-1 0,0 0 0,1 0-1,0 0 1,0 0 0,1-1 0,10 12 0,-13-17 0,0 1-1,1-1 1,0 0-1,-1 0 1,1 0-1,0 0 1,0 0 0,0 0-1,0-1 1,0 0-1,1 1 1,-1-1-1,0 0 1,1-1 0,-1 1-1,1-1 1,-1 1-1,0-1 1,1 0-1,-1 0 1,1 0 0,4-2-1,4-1 11,0 0 1,-1-1-1,1-1 0,-1 0 1,11-6-1,53-36 38,-60 37-38,72-56 66,-60 44-28,0 1 0,47-26 0,-72 46-47,1 0 0,0 0 0,0 0 0,0 0-1,0 0 1,-1 1 0,1-1 0,0 1 0,0 0 0,0 0 0,0 0-1,0 0 1,0 0 0,5 2 0,2 1 17,-1 0 0,1 1 1,8 4-1,5 2 17,-20-8-32,1 0-1,0 0 0,-1 0 0,1 0 0,-1 1 0,3 2 0,-5-4-5,-1-1 1,1 0-1,0 1 0,-1-1 1,1 1-1,-1-1 0,1 1 0,-1-1 1,0 1-1,1-1 0,-1 1 0,0-1 1,1 1-1,-1 0 0,0-1 1,1 1-1,-1 0 0,0-1 0,0 1 1,0 0-1,0-1 0,0 1 0,0 0 1,0-1-1,0 1 0,0 0 1,0-1-1,0 1 0,0 0 0,0-1 1,0 1-1,-1 0 0,1-1 0,0 1 1,-1 0-1,1-1 0,0 1 1,-1-1-1,1 1 0,0-1 0,-1 1 1,1-1-1,-2 1 0,-12 9 22,-1-1-1,0-1 1,-1 0-1,-24 8 1,-20 10 56,34-13-36,1 2-1,-33 24 0,45-29-9,1 1 0,0 0 0,1 1 0,0 0 0,-18 25 0,28-34-26,-1 0-1,1-1 0,-1 1 1,1 0-1,0 0 1,0 0-1,0 0 0,1 0 1,-1 0-1,1 0 0,-1 1 1,1-1-1,0 0 0,1 6 1,-1-7-4,1-1 1,-1 1-1,1-1 1,-1 1-1,1-1 1,0 0 0,0 1-1,-1-1 1,1 0-1,0 1 1,0-1-1,0 0 1,1 0-1,-1 0 1,0 0 0,0 0-1,1 0 1,-1 0-1,0 0 1,1-1-1,-1 1 1,1-1-1,-1 1 1,1-1-1,-1 1 1,1-1 0,-1 0-1,1 1 1,0-1-1,2 0 1,3 0 4,0-1 0,0 1 0,-1-1 0,1-1 1,0 1-1,-1-1 0,1 0 0,-1 0 0,1-1 0,-1 0 1,0 0-1,0-1 0,0 1 0,9-10 0,5-4 38,-1-2-1,26-32 1,-12 11 1,-12 14-20,-18 21-21,1 0 1,0 0-1,0 0 0,0 1 0,1-1 0,0 1 1,0 0-1,5-4 0,-9 8-4,0 0 0,-1 0-1,1-1 1,0 1 0,-1 0-1,1 0 1,0 0 0,-1 0 0,1 0-1,0 0 1,-1 1 0,1-1 0,0 0-1,-1 0 1,1 0 0,-1 0-1,1 1 1,0-1 0,-1 0 0,1 1-1,-1-1 1,1 0 0,-1 1 0,1-1-1,-1 1 1,1-1 0,-1 1 0,1-1-1,-1 1 1,0-1 0,1 1-1,-1-1 1,0 1 0,1 0 0,-1-1-1,0 1 1,0-1 0,0 2 0,10 31 19,-8-25-14,1 6 0,2 1 0,0-1 0,0 0 0,1 0 1,8 12-1,-12-23-5,0 1 0,0-1-1,0 0 1,0-1 0,1 1 0,-1 0 0,1-1 0,-1 1 0,1-1 0,0 0 0,0 0 0,0 0 0,0 0 0,0 0 0,1-1 0,-1 1-1,1-1 1,-1 0 0,1 0 0,-1 0 0,1-1 0,-1 1 0,1-1 0,0 0 0,-1 0 0,7-1 0,0-1 4,0-1 0,0-1 0,0 0 0,-1 0 0,0-1 0,0 0 0,0-1 0,0 0 1,8-7-1,3-4 4,-1-1-1,24-29 1,-9 2 18,-1 0 0,-3-3 0,-2 0 0,-2-2-1,27-71 1,-22 33 33,-3-1 0,22-129 0,-42 177-42,-3 17-5,-1 0 1,0-1-1,-2 1 0,-1-25 0,-3 39 6,-1 8 11,-6 18-3,-2 14-17,2 1 1,1 1-1,1-1 0,-3 51 0,3 133 57,7-162-49,3 1 0,17 97 0,-15-129-13,0 0 0,2-1 0,0 0 0,1 0 0,1-1 0,1 0 0,1-1 0,1 0 0,24 30 0,-33-45-2,1 0 0,0 0 0,0-1 0,0 1 0,0-1 0,1 0-1,0 0 1,-1 0 0,1-1 0,0 1 0,0-1 0,0 0-1,0-1 1,1 1 0,7 0 0,-7-2 0,0 0 1,0 0-1,0-1 0,0 0 0,-1 0 1,1 0-1,0-1 0,0 1 0,-1-1 1,1-1-1,-1 1 0,0-1 0,0 0 1,6-5-1,1-1 13,0-1 1,-1 0-1,0-1 1,-1 0-1,0-1 1,-1 0 0,12-21-1,-11 15 21,-1 0 0,-1 0 1,0 0-1,-1-1 0,5-26 0,-11 40-21,0 0-1,0 0 1,-1 1-1,0-1 1,0 0 0,0 0-1,0 0 1,-2-6-1,2 10-11,-1 0 0,1 0 0,0 0 0,-1 0 0,1 0 0,-1 0 0,0-1 0,1 1 0,-1 1 0,0-1 0,0 0 0,0 0 0,1 0 0,-1 0-1,0 0 1,0 1 0,0-1 0,0 0 0,0 1 0,-1-1 0,1 1 0,0-1 0,0 1 0,0 0 0,0 0 0,-1-1 0,1 1 0,0 0 0,0 0 0,0 0-1,-1 0 1,1 0 0,0 0 0,0 0 0,0 1 0,-2 0 0,-3 0 1,1 1-1,0-1 1,0 2 0,0-1-1,0 0 1,0 1-1,0 0 1,1 0 0,0 1-1,-1-1 1,1 1 0,0 0-1,1 0 1,-1 0-1,1 0 1,-1 1 0,1-1-1,1 1 1,-1 0 0,1 0-1,0 0 1,0 0 0,0 0-1,1 1 1,-1-1-1,1 1 1,1-1 0,-1 1-1,1-1 1,0 1 0,0-1-1,1 1 1,-1-1-1,1 0 1,2 8 0,1-4 0,0 1 1,0-1 0,1 0 0,0 0-1,1-1 1,0 0 0,0 0-1,1 0 1,0 0 0,0-1-1,1 0 1,0-1 0,0 0 0,0 0-1,1-1 1,10 5 0,-9-5 6,0 0 0,0-1 0,0 0-1,1-1 1,0-1 0,0 1 0,0-1 0,0-1 0,0 0 0,0-1 0,0 0 0,0-1 0,0 0 0,21-5 0,-29 5-18,0 0 0,0-1 1,1 1-1,-1-1 0,0 0 1,-1 0-1,1 0 0,0 0 1,0-1-1,-1 1 1,1-1-1,-1 1 0,0-1 1,0 0-1,0 0 0,0 0 1,-1 0-1,2-4 0,3-18-4188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48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36 13360,'0'0'2312,"78"-14"-1568,-17 6 7,17 6-175,9 2 0,10 2-104,-2 2 16,-3-4-128,-5-4 0,2-4-168,-11 2 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50.5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341 1 8936,'0'0'10994,"-13"1"-10389,-11 2-190,0 0 0,-40 13 0,50-12-229,0 1 0,0 0 0,1 1 0,0 1 0,0 0 0,1 1 1,-13 9-1,13-7 32,1 0 0,1 1 0,0 0 0,0 0 0,1 1 0,-13 23 0,20-32-165,0 1 1,1-1 0,-1 1-1,1-1 1,-1 1-1,1 0 1,0 0 0,1-1-1,-1 1 1,1 0 0,-1 0-1,1 0 1,0 0 0,1 0-1,-1 0 1,1-1 0,-1 1-1,1 0 1,0 0 0,1-1-1,-1 1 1,1 0 0,-1-1-1,1 1 1,0-1 0,1 0-1,-1 0 1,0 0 0,1 0-1,5 5 1,2-1 30,-1 0 0,1-1 1,1 0-1,-1-1 0,1 0 0,0-1 0,0 0 1,0-1-1,0 0 0,1-1 0,0 0 1,-1-1-1,1 0 0,0-1 0,17-1 0,-3-1 54,-1-1-1,1-2 0,-1 0 0,0-2 0,-1 0 1,28-13-1,-18 5 54,-1-2 1,0-1-1,-2-2 0,0-1 1,-1-1-1,43-41 1,-59 44 178,-12 16 14,-9 13-132,1-1-178,-1 1-1,1 0 0,1 1 0,0-1 1,1 1-1,-5 15 0,8-22-58,0 1-1,1 0 1,-1-1 0,1 1-1,0 0 1,0-1-1,1 1 1,-1 0 0,1-1-1,0 1 1,0 0 0,1-1-1,-1 1 1,1-1 0,0 0-1,0 0 1,1 0-1,4 8 1,-2-7 5,0 0 1,0 0-1,0 0 0,1-1 1,0 0-1,0 0 0,0 0 0,0 0 1,0-1-1,1 0 0,-1-1 1,1 0-1,0 0 0,0 0 0,0 0 1,0-1-1,0 0 0,0-1 1,0 0-1,0 0 0,0 0 1,0-1-1,0 0 0,0-1 0,0 1 1,0-1-1,0 0 0,-1-1 1,1 0-1,-1 0 0,1 0 1,-1-1-1,0 0 0,-1 0 0,10-9 1,-13 11-17,0-1 1,-1 1-1,1-1 1,-1 0 0,0 0-1,1 0 1,-1 0-1,-1 0 1,1 0-1,0 0 1,-1 0 0,1 0-1,-1 0 1,0 0-1,0 0 1,0 0-1,-1-1 1,1 1 0,-1 0-1,1 0 1,-2-4-1,0 1-1,0 0-1,-1 0 1,1 1-1,-1-1 1,0 0-1,-1 1 1,1 0-1,-1 0 1,-8-8-1,5 7-2,0 1 0,0 0 0,-1 1 0,0-1 0,0 2 0,0-1 0,0 1 0,0 0 0,-1 1 0,1 0 0,-16-2 0,8 1 0,14 0 0,7-3 0,9-4 0,32-10 0,0 2 0,2 3 0,78-17 0,-99 28 0,-1 0 0,1 2 0,0 0 0,0 2 0,0 1 0,52 9 0,-75-9 0,0 0 0,0 0 0,0 0 0,0 0 0,0 1 0,-1-1 0,1 1 0,0 0 0,-1 0 0,1 1 0,-1-1 0,0 1 0,0-1 0,0 1 0,0 0 0,0 0 0,3 6 0,-3-4 0,0 1 0,-1 0 0,0 0 0,0 0 0,0 0 0,-1 0 0,1 0 0,-2 0 0,1 1 0,-1 10 0,0-6 0,-1-1 0,-1 1 0,0-1 0,0 1 0,-1-1 0,-5 12 0,1-3 0,4-8 0,3-9 0,0-1 0,0 1 0,-1-1 0,1 1 0,-1-1 0,1 1 0,-1-1 0,0 1 0,1-1 0,-1 1 0,0-1 0,0 0 0,0 1 0,-1 0 0,9-19 0,16-14 0,-6 6 0,1 1 0,1 0 0,1 2 0,41-37 0,-58 57 0,0-1 0,0 1 0,0 0 0,1 0 0,-1 0 0,0 0 0,7-1 0,-10 3 0,1 0 0,0 0 0,0 0 0,0 0 0,0 0 0,0 0 0,0 0 0,0 0 0,0 1 0,0-1 0,0 0 0,0 1 0,0-1 0,0 1 0,-1-1 0,1 1 0,0-1 0,0 1 0,-1 0 0,1-1 0,0 1 0,-1 0 0,1 0 0,0-1 0,-1 1 0,1 0 0,-1 0 0,0 0 0,1 0 0,-1 0 0,1 0 0,-1 1 0,18 55 0,-15-45 0,0 0 0,0-1 0,2 1 0,-1-1 0,11 17 0,-13-25 0,0 0 0,0-1 0,0 1 0,1 0 0,-1-1 0,1 0 0,0 0 0,-1 0 0,1 0 0,0 0 0,0 0 0,1-1 0,-1 0 0,0 1 0,0-1 0,1 0 0,-1-1 0,1 1 0,-1 0 0,1-1 0,-1 0 0,1 0 0,-1 0 0,4-1 0,6 0 0,-1-1 0,-1-1 0,1 0 0,0-1 0,-1 0 0,13-7 0,64-37 0,-78 42 0,29-19 0,-14 8 0,1 2 0,0 1 0,29-11 0,-39 19 0,0 1 0,1 0 0,28-4 0,-9 3 0,-48 9 0,0 0 0,0 1 0,-13 5 0,6-1 0,0 0 0,0 1 0,1 1 0,0 1 0,-21 17 0,38-28 0,0 1 0,0 0 0,0 0 0,1-1 0,-1 1 0,0 0 0,0 0 0,1 0 0,-1 0 0,0 0 0,1 0 0,-1 0 0,1 0 0,-1 0 0,1 1 0,0-1 0,-1 0 0,1 0 0,0 0 0,0 0 0,0 1 0,0-1 0,0 0 0,0 0 0,1 3 0,-1-3 0,1 1 0,0 0 0,1 0 0,-1 0 0,0-1 0,0 1 0,1 0 0,-1-1 0,1 0 0,0 1 0,-1-1 0,1 0 0,2 2 0,4 1 0,0 0 0,0-1 0,0 1 0,0-2 0,0 1 0,10 1 0,10-2 0,-1-1 0,1-1 0,32-4 0,-6 0 0,-52 4 0,29-2 0,55 4 0,-85-2 24,0 0-1,1 0 1,-1 0-1,0 1 1,0-1 0,1 0-1,-1 1 1,0-1-1,0 1 1,0-1 0,1 1-1,-1-1 1,1 2-1,-1-1-6,-1-1 0,0 0-1,0 1 1,0-1 0,0 0-1,0 1 1,0-1 0,1 0-1,-1 1 1,0-1 0,0 0-1,0 1 1,0-1 0,0 0 0,-1 1-1,1-1 1,0 0 0,0 1-1,0-1 1,0 0 0,0 0-1,0 1 1,0-1 0,-1 0-1,1 1 1,0-1 0,0 0-1,0 0 1,-1 1 0,1-1-1,-1 1 1,-3 3-230,-1 0 0,0-1-1,0 1 1,-8 3 0,-1 2-3572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51.0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 14872,'0'0'3601,"11"0"-3021,22 1 1308,36 7 1,-62-8-1603,-1 0-1,1-1 1,0 0-1,0 0 1,-1 0-1,1-1 1,-1 0 0,0-1-1,1 1 1,9-7-1,1 1 189,19-13 455,-12 5 112,-19 14-1224,4-3 3753,-9 1-3423,-5 1-3410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9:52.6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1349 12456,'0'0'5741,"12"2"-4979,3 0-380,0 0-1,0-2 0,0 1 1,0-2-1,28-4 0,-22 0 69,1-2-1,-2 0 1,1-2-1,-1 0 0,0-1 1,-1-1-1,30-22 1,-14 5 359,-1-1 1,54-60-1,-75 75-606,-1-1-1,-1 0 0,-1 0 1,0-1-1,-1-1 0,0 0 1,-1 0-1,-2 0 0,1-1 1,-2 0-1,0 0 0,-2-1 1,1 1-1,-2-1 0,-1 1 1,-1-33-1,-9-65 432,-5-117 780,13 229-1414,2-131 0,0 124 0,1 0 0,1 0 0,0 1 0,7-15 0,0-2 0,-8 19 0,0-1 0,-1 1 0,0-1 0,-1 1 0,0-11 0,1 17 0,-1 0 0,-1 0 0,1-1 0,0 1 0,0 0 0,-1 0 0,0-1 0,1 1 0,-1 0 0,0 0 0,0 0 0,0 0 0,0 0 0,0 0 0,-3-3 0,3 5 0,0 0 0,0 0 0,0 0 0,1 0 0,-1 0 0,0 0 0,0 1 0,0-1 0,0 0 0,0 0 0,0 1 0,1-1 0,-1 1 0,0-1 0,0 1 0,1-1 0,-1 1 0,0-1 0,1 1 0,-1 0 0,0-1 0,1 1 0,-1 0 0,1-1 0,-1 1 0,1 0 0,-1 1 0,-3 3 0,-15 17 0,1 0 0,1 2 0,1 0 0,2 1 0,-15 31 0,0 0 0,23-47 0,5-8 0,1 0 0,-1 0 0,0 0 0,0 1 0,0-1 0,1 0 0,-1 0 0,1 1 0,-1-1 0,1 1 0,0-1 0,-1 3 0,7-8 0,1-8 0,7-21 0,12-45 0,-18 49 0,2 1 0,24-51 0,-16 35 0,-16 36 0,1 1 0,-1-1 0,2 1 0,-1 0 0,1 0 0,0 0 0,8-10 0,-11 16 0,0 0 0,-1 0 0,1 0 0,0 1 0,0-1 0,0 0 0,0 1 0,0-1 0,0 0 0,1 1 0,-1 0 0,0-1 0,0 1 0,0 0 0,0-1 0,1 1 0,-1 0 0,0 0 0,0 0 0,0 0 0,1 0 0,1 1 0,24 12 0,-18-8 0,14 11 0,-1 2 0,0 0 0,-1 1 0,-1 1 0,28 38 0,-42-51 0,0 0 0,-1 0 0,0 0 0,0 1 0,-1 0 0,4 8 0,-7-13 0,0-1 0,-1 0 0,1 0 0,-1 0 0,1 1 0,-1-1 0,0 0 0,0 0 0,0 1 0,0-1 0,-1 0 0,1 0 0,-1 1 0,1-1 0,-1 0 0,0 0 0,1 0 0,-1 0 0,0 0 0,-1 0 0,1 0 0,0 0 0,0 0 0,-1 0 0,1-1 0,-1 1 0,0 0 0,-3 2 0,-2 1 0,-1 0 0,0-1 0,1 0 0,-2 0 0,1-1 0,0 0 0,-1 0 0,1-1 0,-1 0 0,-11 1 0,-14 0 0,-44-2 0,55-1 0,3 0 283,1-2 1,-35-6-1,-4-8-5068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0:24.1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0 523 9944,'0'0'8430,"11"1"-8183,-10-1-242,6 1 53,0 0 0,0 0 0,0-1-1,0 0 1,0 0 0,0-1 0,0 0 0,0 0 0,0-1 0,0 0-1,0 0 1,8-4 0,-4-1 90,0 0 1,0-1-1,-1 0 0,0-1 1,0 0-1,-1-1 0,0 0 1,12-18-1,-2-3 335,30-61 0,1-23 797,-43 96-931,-1 0 0,-1 0 0,0 0-1,2-26 1,-7 42-280,0-1 0,0 1-1,-1-1 1,1 0-1,-1 1 1,1-1 0,-1 1-1,0-1 1,-1 1 0,1-1-1,-3-4 1,4 7-49,-1 1 1,1-1 0,-1 0-1,1 1 1,-1-1-1,1 1 1,-1-1-1,0 0 1,1 1 0,-1 0-1,0-1 1,1 1-1,-1-1 1,0 1-1,0 0 1,1-1 0,-1 1-1,0 0 1,0 0-1,-1-1 1,0 1-12,1 1 0,0-1 0,-1 0 0,1 1 0,0-1 0,0 1 0,-1-1 0,1 1 0,0 0 0,0 0 0,0-1 0,0 1 0,0 0 0,0 0 0,0 0 0,0 0 0,-1 1 0,-3 5 17,0 0 0,0 0 0,1 0 1,0 1-1,1-1 0,0 1 0,0 0 0,-2 10 1,-12 66 83,17-83-107,-3 25 45,1 37 0,1-15 17,5 131 290,1-95-72,-4-67-231,1 14 202,-2 0 0,-7 61 0,4-75-131,0-1 1,-2 0-1,-8 20 0,10-28-70,-1 0 1,0 0-1,0-1 0,-1 1 0,0-1 1,0 0-1,-1-1 0,-6 7 0,9-11-7,1-1 0,-1 1 0,1-1 0,-1 1 1,1-1-1,-1 0 0,0 0 0,0 0 0,0 0 0,0 0 0,0-1 0,0 0 0,0 1 0,0-1 0,0 0 0,0 0 0,0-1 0,0 1 1,0 0-1,0-1 0,1 0 0,-1 0 0,0 0 0,0 0 0,0 0 0,1-1 0,-1 1 0,1-1 0,-1 1 0,1-1 0,-1 0 1,1 0-1,-2-3 0,3 4-20,-1-1 0,1 1 0,0-1 0,0 1 0,0-1 0,1 1 0,-1-1 0,0 0 0,1 1 0,-1-1 0,1 0 0,-1 0 0,1 0 0,0 1 0,0-1 0,0 0 1,0 0-1,0 0 0,0 1 0,0-1 0,1 0 0,-1 0 0,0 0 0,1 1 0,0-1 0,-1 0 0,2-2 0,4-7 17,-1 0 1,1 1-1,1-1 0,0 1 1,0 0-1,1 1 0,0 0 1,1 0-1,16-13 0,-8 9-4,0 1-1,1 0 1,1 1-1,35-15 0,-50 24-41,1 1-1,-1-1 1,1 1-1,-1 0 1,1 0-1,0 1 1,-1-1-1,1 1 1,0 0-1,-1 0 1,1 0-1,0 1 1,-1 0-1,1 0 1,-1 0-1,1 0 1,-1 1-1,1-1 1,-1 1-1,0 1 1,0-1-1,0 0 1,4 4-1,5 5-19,-1 1 0,-1 0 0,0 0-1,-1 1 1,10 16 0,0-2-27,-13-19 53,0 1 0,0-1 1,1-1-1,1 0 0,-1 0 0,1-1 0,0 1 1,1-2-1,-1 0 0,1 0 0,0-1 0,1 0 1,-1 0-1,17 3 0,-14-7 44,0-1 1,-1 1-1,1-2 0,-1 0 1,15-4-1,8-1 16,-29 6-43,1-1-1,-1 1 1,0-1 0,0 0 0,0-1 0,-1 1 0,1-1-1,0 0 1,-1-1 0,0 1 0,0-1 0,6-5 0,-9 6-5,1 0 0,-1 0 0,0 0 0,1 0 0,-1 0 1,-1 0-1,1 0 0,0-1 0,-1 1 0,0-1 1,0 1-1,0-1 0,0 0 0,0 1 0,-1-1 1,0 0-1,0 0 0,0 1 0,0-1 0,0 0 0,-2-5 1,1 5-12,0 0 1,0 0 0,0 1-1,-1-1 1,1 0 0,-1 1-1,0-1 1,0 1 0,-4-6-1,5 8-3,0 0 0,0 0 0,0 1-1,0-1 1,0 0 0,0 0-1,-1 0 1,1 1 0,0-1 0,0 0-1,-1 1 1,1 0 0,0-1 0,0 1-1,-1 0 1,1-1 0,-1 1-1,1 0 1,0 0 0,-1 0 0,1 0-1,-1 0 1,1 0 0,0 1 0,-1-1-1,1 0 1,0 1 0,-1-1 0,1 1-1,-2 1 1,1-1-1,0 0 0,1 0 0,-1 0 0,0 1 0,1-1 0,-1 1 0,1 0 0,-1-1 0,1 1 0,0 0 0,-1 0 0,1 0 0,0 0 0,0 0 0,1 0 0,-1 0 0,0 0 0,1 0 0,-1 0 0,1 0 0,0 0 0,-1 0 0,1 1 0,0-1 0,1 0 0,-1 0 0,1 3 0,0 4 0,1 1 0,0-1 0,1 0 0,7 17 0,-7-19 0,0-1 0,1 1 0,0-1 0,1 0 0,-1 0 0,1 0 0,0-1 0,1 0 0,-1 0 0,1 0 0,0 0 0,11 5 0,-12-7 0,0 0 0,1-1 0,-1 1 0,1-1 0,-1-1 0,1 1 0,0-1 0,-1 0 0,1 0 0,0-1 0,0 0 0,0 0 0,0 0 0,-1 0 0,1-1 0,0 0 0,7-3 0,3-2 0,0-2 0,0 0 0,-1 0 0,0-2 0,0 0 0,-1-1 0,0 0 0,-1-1 0,0 0 0,-1-1 0,-1-1 0,18-26 0,-11 12 0,-1-2 0,-1 0 0,-2 0 0,-1-1 0,16-61 0,8-106 0,-37 197 0,3-49 0,-2 46 0,-2 0 0,1-1 0,0 1 0,-1 0 0,0 0 0,0 0 0,0 0 0,-1 0 0,-1-5 0,2 8 0,1 0 0,0 1 0,-1-1 0,1 1 0,0-1 0,-1 1 0,1 0 0,-1-1 0,1 1 0,-1-1 0,1 1 0,-1 0 0,1-1 0,-1 1 0,1 0 0,-1 0 0,0 0 0,1-1 0,-1 1 0,1 0 0,-1 0 0,0 0 0,1 0 0,-1 0 0,1 0 0,-1 0 0,0 0 0,1 0 0,-1 0 0,0 0 0,1 0 0,-1 1 0,1-1 0,-1 0 0,1 0 0,-1 1 0,0 0 0,-1 0 0,0 0 0,0 0 0,1 0 0,-1 1 0,1-1 0,-1 1 0,1-1 0,-1 1 0,1 0 0,-2 3 0,-4 10 0,1 0 0,1 0 0,0 1 0,1 0 0,1 0 0,0 0 0,1 1 0,1-1 0,0 0 0,2 1 0,0-1 0,3 18 0,0-6 0,2-1 0,1 1 0,2-1 0,0-1 0,2 1 0,16 29 0,-10-22 0,-10-19 0,17 28 0,-21-39 0,0 0 0,0 0 0,0-1 0,0 0 0,1 1 0,-1-1 0,1 0 0,0-1 0,0 1 0,0-1 0,6 3 0,-6-3 0,-1-1 0,0 0 0,0 0 0,1-1 0,-1 1 0,0-1 0,1 1 0,4-1 0,-7 0 0,0 0 0,1-1 0,-1 1 0,0 0 0,0 0 0,0-1 0,0 1 0,1-1 0,-1 1 0,0-1 0,0 0 0,0 1 0,0-1 0,0 0 0,0 0 0,-1 0 0,1 1 0,0-1 0,0 0 0,0 0 0,-1 0 0,1 0 0,-1 0 0,1-1 0,-1 1 0,1 0 0,0-2 0,3-16 844,-2 9-5689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0:24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17887,'0'0'4055,"16"3"-3830,199 19 826,-6-21 987,-126-4-4475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0:25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625 106 8840,'0'0'10957,"-10"-5"-10548,-4-2-275,-8-4 628,-31-12-1,26 16 57,0 1 0,0 1 0,-56-1 0,67 6-572,0 0-1,0 2 1,0 0 0,0 0-1,1 2 1,-1 0 0,1 1-1,-29 12 1,33-10-132,0 0 1,0 0 0,1 1-1,0 0 1,0 1 0,0 0-1,2 1 1,-1 0 0,1 0-1,0 0 1,-6 14 0,9-16-63,-10 20 320,-22 56 0,34-74-312,0 1 1,0 0 0,1-1-1,0 1 1,1 0 0,1 0-1,0 0 1,0 0 0,2 14-1,2 0 53,1-1-1,2 1 0,0-1 0,1-1 0,1 0 1,2 0-1,0 0 0,19 27 0,-21-37-7,1-1 0,0 0 0,1 0 0,0-1 0,0-1 0,2 0 0,-1 0 0,1-1 0,0-1 0,1 0 1,0-1-1,0-1 0,1 0 0,22 6 0,-10-6-100,1-1 0,0-1 0,0-2 0,0-1 0,1-1 1,-1-1-1,0-2 0,0 0 0,0-2 0,-1-2 0,35-11 0,-21 3-6,0-2-1,-2-2 0,0-2 0,-1-1 1,-1-2-1,53-43 0,-79 57 2,0 0 0,0 0 0,-2-1 0,1-1 0,13-21 0,-18 26 0,-1-1 0,0 0 0,-1 0 0,0-1 0,0 1 0,-1-1 0,0 1 0,-1-1 0,1 0 0,-2 0 0,1-9 0,-2-2 0,-1 1 0,0-1 0,-2 0 0,0 1 0,-1 0 0,-1 0 0,-1 0 0,-13-25 0,13 30 0,-1 1 0,-1-1 0,0 2 0,-1-1 0,0 1 0,-1 1 0,-1 0 0,0 1 0,0 0 0,-1 0 0,-14-8 0,4 6 0,0 1 0,0 1 0,-1 1 0,-27-8 0,35 13 0,0 1 0,-1 1 0,1 0 0,-1 1 0,1 0 0,-1 1 0,-23 4 0,38-4 0,-1 1 0,0-1 0,0 1 0,1-1 0,-1 1 0,1 0 0,-1 0 0,0 0 0,1 0 0,0 0 0,-1 1 0,1-1 0,0 1 0,0 0 0,0-1 0,0 1 0,0 0 0,0 0 0,0 0 0,0 1 0,1-1 0,-1 0 0,1 1 0,0-1 0,0 0 0,0 1 0,0 0 0,0-1 0,0 1 0,1 0 0,-1-1 0,1 1 0,0 0 0,0-1 0,0 1 0,0 0 0,0 0 0,1-1 0,-1 1 0,2 4 0,5 15-3935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0:26.5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 11656,'0'0'10919,"10"-4"-10356,-2 1-463,33-11 484,-38 13-467,1 0 0,0 0 0,-1 1 0,1 0 0,-1 0 0,1 0 0,0 0 0,-1 0 0,1 1 0,0-1 0,5 3 0,-3 0 54,0 0 1,0 0 0,0 1-1,-1 0 1,1 0-1,-1 0 1,0 1 0,5 6-1,35 46 679,-18-20-294,-17-24-365,8 11 251,1-1-1,2-1 0,0 0 0,44 33 1,-61-52-419,11 8 281,1-1 1,1 0 0,27 12-1,-38-20-245,-1 0 0,1 0 0,0-1 0,0 0 0,0 0 0,0 0 0,0-1 0,0 0 0,1 0 0,-1 0 0,0-1 0,0 0 0,0 0 0,0 0 0,9-5 0,3-3-51,0-1 0,23-16 0,-19 11-3997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0:27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98 10040,'0'0'15982,"10"-9"-15613,1-1-253,0 1 0,1 1 0,0 0 0,0 0 0,1 1 0,0 1 0,0 0 0,0 1 0,1 0 0,0 1 0,15-3 0,84 2 1157,-108 5-1207,1 1 0,-1 1 0,1-1-1,-1 1 1,0 0 0,1 0 0,-1 0-1,0 1 1,-1-1 0,1 1-1,7 6 1,-6-4 51,1-1 0,-1 0 0,1-1 0,12 6 0,-17-9-81,0 0 1,0 0-1,-1-1 1,1 1-1,0 0 1,-1-1-1,1 1 1,-1-1-1,1 0 1,0 1-1,-1-1 1,1 0-1,-1 0 1,0 0-1,1 0 1,-1 0-1,0 0 1,0 0-1,1-1 1,0 0-1,22-28 1183,-23 23-781,-1 5-1255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0:28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 11656,'0'0'11255,"13"-5"-10720,-1-1-368,-6 3-94,-1 0 1,1 0-1,0 1 1,0 0-1,0 0 1,0 1 0,0 0-1,0 0 1,1 0-1,-1 1 1,8 0-1,75 8 1212,64 1 297,-114-9-1521,-26 0-3323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3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19495,'0'0'1696,"10"-2"-806,418-37 1595,-111 16-2836,-300 21 312,-9 0-9,-1 1 1,0 1-1,0-1 0,1 1 0,-1 1 1,8 0-1,-15-1 41,0 0 0,1 0 0,-1 0 0,0 0 0,0 0 0,0 0 0,0 0 0,0 0 0,0 0 0,1 0 0,-1 0 0,0 0 0,0 0 0,0 0 0,0 0 0,0 0 0,0 0 0,1 0 0,-1 0 0,0 0-1,0 0 1,0 0 0,0 0 0,0 0 0,0 0 0,1 0 0,-1 1 0,0-1 0,0 0 0,0 0 0,0 0 0,0 0 0,0 0 0,0 0 0,0 0 0,0 0 0,0 1 0,0-1 0,0 0 0,1 0 0,-1 0 0,0 0 0,0 0 0,0 0 0,0 1 0,0-1 0,0 0 0,0 0 0,0 0 0,0 0 0,0 0 0,0 1 0,0-1 0,-1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0:29.7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9744,'0'0'22467,"11"8"-22080,40 24-243,-48-31-143,0 1 0,0-1 0,0 0 1,0-1-1,0 1 0,0 0 0,0-1 0,0 1 1,0-1-1,0 0 0,0 0 0,0 0 1,0-1-1,0 1 0,5-2 0,6 0-3,66-4 2,1 3 0,0 5 0,122 16 0,-41 8 0,-146-25 0,0-1 0,0 0 0,20-4 0,-29 3 0,36-7 0,-43 8 0,1 0 0,-1 0 0,0 0 0,1 0 0,-1 0 0,0 0 0,1 0 0,-1 0 0,0 0 0,1 0 0,-1 0 0,0 0 0,0-1 0,1 1 0,-1 0 0,0 0 0,0 0 0,1-1 0,-1 1 0,0 0 0,0 0 0,0-1 0,1 1 0,-1 0 0,0 0 0,0-1 0,5-3 0,-7 6 0,0-1 0,0 0 0,0 1 0,0-1 0,1 1 0,-1 0 0,1 0 0,-3 3 0,-3 3 0,-30 35 0,-13 15 0,-101 92 0,-263 140 0,344-238 0,36-26 0,32-24 0,1-1 0,-1 1 0,1 0 0,-1-1 0,1 1 0,0 0 0,0 0 0,0 0 0,0 0 0,0 0 0,0 0 0,1 0 0,-1 0 0,1 1 0,-1-1 0,1 0 0,0 0 0,0 3 0,-2 8 0,-2-2 0,3-8 0,1-1 0,-1 0 0,0 0 0,1 1 0,-1-1 0,1 0 0,-1 1 0,1-1 0,0 0 0,0 1 0,0-1 0,1 5 0,2-7 0,-1 1 0,0 0 0,0-1 0,1 0 0,-1 1 0,0-1 0,1 0 0,-1 0 0,0-1 0,1 1 0,-1 0 0,5-2 0,-5 2 0,102-7 0,-15 2 0,143-11 0,-164 12 0,-27 3 0,-5-1 0,50-7 0,-47 6 948,-16 2-1663,-1-3-3453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0:30.7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0 118 10344,'0'0'12518,"3"15"-11981,-2-10-498,6 26 439,-1 0 0,1 49-1,-7-59-159,1-3 266,-1 1 1,-1 0-1,-1-1 1,-5 25-1,6-37 722,7-14-673,8-18-184,43-113 488,-38 87-359,47-89 0,-60 131-532,-4 4-30,2 0 0,-1 1 0,1-1 0,-1 1 0,8-8 0,-10 13-16,-1-1 1,1 0-1,0 1 1,0-1-1,0 1 1,-1-1 0,1 1-1,0-1 1,0 1-1,0-1 1,0 1-1,0 0 1,0 0 0,0 0-1,0-1 1,0 1-1,0 0 1,0 0-1,0 0 1,0 0-1,0 1 1,0-1 0,0 0-1,0 0 1,0 0-1,0 1 1,-1-1-1,1 1 1,0-1 0,0 1-1,0-1 1,0 1-1,0-1 1,-1 1-1,1 0 1,0-1 0,-1 1-1,1 0 1,0-1-1,-1 1 1,1 0-1,-1 0 1,1 0-1,0 1 1,8 14-1,0 1 0,-2 0 0,1 1 0,-2 0 0,-1 0 0,6 32 0,3 5 0,19 78 688,-15-61-5312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0:32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10544,'0'0'12543,"8"13"-12108,-1-2-334,-1 0 2,0 0 0,0 0 1,-1 0-1,0 0 0,-1 1 1,4 19-1,44 355 2101,-39-260-1664,-9-94-334,1 0 1,2-1-1,12 37 1,-14-53-105,1 0 1,1 0 0,0 0-1,1-1 1,1 0-1,0-1 1,1 1 0,13 12-1,-16-20-54,0 0 0,0-1 0,0 0-1,1 0 1,0-1 0,0 0 0,0 0 0,1-1-1,-1 0 1,1 0 0,0-1 0,-1 0 0,13 0-1,12 1 123,1-2-1,40-4 1,-45 1-60,4 1 128,1-1 1,-1-1-1,0-3 1,53-14-1,-55 6 426,-31 14-664,1 0 0,-1 0 0,0 0 0,0 0 0,0 0 0,1 0 0,-1 0 0,0-1 0,0 1 0,0 0 0,0 0 0,1 0 0,-1 0 0,0-1 0,0 1 0,0 0 0,0 0 0,0 0 0,0-1-1,0 1 1,0 0 0,0 0 0,1 0 0,-1-1 0,0 1 0,0 0 0,0 0 0,0 0 0,0-1 0,0 1 0,0 0 0,0 0 0,-1-1 0,1 1 0,0 0 0,0 0 0,0 0 0,0-1 0,0 1 0,0 0 0,0 0 0,0 0 0,0 0 0,-1-1 0,1 1 0,0 0 0,0 0 0,0 0 0,0 0 0,-1-1 0,-8-9-312,-5-3-3874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0:32.8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26 11952,'0'0'7378,"-7"14"-6790,-53 105 493,41-75-593,4-10 540,-36 61 0,45-81-342,5-10-117,4-10 146,32-63 43,61-129 946,-91 187-1515,13-28 431,-17 37-524,1-1 1,-1 1 0,1 0-1,-1 0 1,1 0-1,0 0 1,0 0-1,0 0 1,0 1-1,0-1 1,0 1 0,4-3-1,-5 4-62,0 0-1,-1 0 0,1 0 1,0 0-1,0 0 1,0 0-1,0 1 1,0-1-1,-1 0 1,1 0-1,0 1 1,0-1-1,0 1 1,-1-1-1,1 1 0,0-1 1,-1 1-1,1-1 1,1 2-1,16 16 274,-10-11-152,19 19 110,-1 0-1,-1 2 1,-2 1 0,-1 0 0,24 43 0,-44-69-265,0 0 0,0 0 0,-1 0 0,1 1 0,-1-1 0,0 0 0,0 1 0,-1-1 0,1 1 0,0-1 0,-1 1 0,0-1 0,0 1 0,-1 5 0,0-6 0,0 0 0,0-1 0,0 1 0,0-1 0,-1 1 0,1-1 0,-1 1 0,0-1 0,0 0 0,1 0 0,-1 0 0,-1 0 0,1 0 0,0-1 0,0 1 0,-1 0 0,1-1 0,-4 2 0,-1 0 0,1 0 0,-1-1 0,0 0 0,0 0 0,0 0 0,-1-1 0,-12 1 0,-54-5 0,37 1 0,-17-6 0,54 6 971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0:34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186 1 9848,'0'0'10857,"-7"12"-10292,2-2-442,-1 1 8,0-1 0,-1 0 0,0-1 0,0 0 0,-1 0 0,-10 9 0,5-6 220,1-1 0,1 1 0,-1 1-1,2 0 1,-14 21 0,-6 30 1351,27-61-1647,3-4 412,2-5-3997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0:34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1 14872,'0'0'5271,"-8"11"-4500,-19 21-258,-36 45 833,54-65-964,1 1-1,0 0 1,0 0-1,-7 21 1,12-27-181,2 0 0,-1 0 1,1 0-1,0 1 0,0-1 1,1 1-1,0-1 0,2 14 1,3 9-3421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0:40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1297 10344,'0'0'7879,"13"-3"-7421,2 2-299,-7 1-70,-1-1 0,1 0 0,-1-1 0,0 1 0,0-1 0,0-1 0,0 1 0,12-8 0,0 0 233,-1-1 1,-1-1-1,0-1 1,0 0-1,-2-1 1,1-1-1,22-29 1,-1-2 427,-7 11 317,-3-1 1,0-1-1,23-46 1,-35 57-374,-12 21-515,1-1 0,-1 1-1,0-1 1,0 0 0,3-11 0,7-18 439,-10 29-492,-1 0-1,1 0 1,-1-1 0,0 1 0,1-10-1,0 3 74,1-10 676,-5 22-466,-6 12-194,-2 6-146,0 0 0,1 1 1,1 1-1,1-1 0,1 1 1,0 0-1,1 0 0,-1 24 1,5-39-67,0 0 1,1 1-1,-1-1 1,1 1-1,0-1 1,0 0-1,0 0 0,1 1 1,-1-1-1,1 0 1,3 6-1,-3-9-2,-1 1 0,0 0-1,1-1 1,0 1-1,-1-1 1,1 1 0,0-1-1,-1 0 1,1 0-1,0 0 1,0 0 0,0 0-1,0 0 1,0 0-1,0-1 1,0 1 0,0-1-1,0 1 1,1-1-1,-1 0 1,0 0 0,0 0-1,0 0 1,0 0-1,4-1 1,16-4-1,-1 0 0,0-2 0,29-12 0,60-34 0,-110 53 0,113-69 0,-122 88 0,5-9 0,0-1 0,0 0 0,0 0 0,1 1 0,0 0 0,1-1 0,-2 15 0,3-21 0,1 0 0,0 0 0,0 0 0,1 0 0,-1-1 0,0 1 0,1 0 0,0 0 0,0 0 0,0 0 0,0-1 0,0 1 0,0 0 0,1-1 0,-1 1 0,1-1 0,0 1 0,0-1 0,0 0 0,0 0 0,0 0 0,0 0 0,0 0 0,1 0 0,-1-1 0,5 3 0,0 0 0,0-1 0,0 0 0,1 0 0,-1 0 0,12 2 0,-16-5 0,1 1 0,-1-1 0,1 0 0,-1 0 0,1 0 0,-1-1 0,1 1 0,-1-1 0,1 0 0,-1 0 0,1 0 0,-1 0 0,0 0 0,0-1 0,4-2 0,-1 1 0,1-2 0,-1 1 0,0-1 0,0 0 0,0 0 0,7-9 0,-11 12 0,0-1 0,-1 0 0,0 1 0,1-1 0,-1 0 0,0 0 0,0 1 0,-1-1 0,1 0 0,0 0 0,-1 0 0,0 0 0,0 0 0,0 0 0,0 0 0,0 0 0,-1 0 0,1 0 0,-1 0 0,-1-4 0,1 3 0,-1 0 0,1 1 0,-1-1 0,0 0 0,0 1 0,-1-1 0,1 1 0,-1 0 0,0-1 0,1 1 0,-1 1 0,-1-1 0,1 0 0,-7-4 0,4 4 0,-1-1 0,0 1 0,1 1 0,-1-1 0,0 1 0,0 0 0,-13-1 0,11-2 0,15 5 0,-1 0 0,0 0 0,1-1 0,-1 0 0,0 0 0,7-2 0,-5 2 0,100-26 0,-66 16 0,1 1 0,63-6 0,-101 16 0,1-1 0,-1 1 0,0 0 0,1 1 0,-1-1 0,1 1 0,-1 0 0,0 0 0,0 0 0,1 0 0,-1 1 0,4 2 0,-6-3 0,0 1 0,1 0 0,-1 0 0,-1 0 0,1 0 0,0 0 0,0 0 0,-1 0 0,1 1 0,-1-1 0,0 0 0,0 1 0,0-1 0,0 1 0,0 0 0,0-1 0,-1 1 0,1 0 0,-1-1 0,0 5 0,0 2 0,0 1 0,-1 0 0,0 0 0,-1 0 0,0-1 0,-5 16 0,-4 15 0,9-33 0,1-1 0,-2 0 0,1 0 0,-1 0 0,0 0 0,0 0 0,0-1 0,-6 8 0,3-1 0,13-12 0,16-12 0,34-25 0,-30 19 0,0 1 0,2 1 0,38-16 0,-61 30 0,0 0 0,0 1 0,0-1 0,0 1 0,10 0 0,-14 1 0,0 0 0,0 0 0,0 0 0,0 0 0,0 0 0,0 1 0,0-1 0,0 1 0,0-1 0,-1 1 0,1 0 0,0-1 0,0 1 0,-1 0 0,1 0 0,0 0 0,-1 1 0,1-1 0,-1 0 0,1 0 0,1 3 0,4 10 0,0 0 0,7 23 0,-10-25 0,1 0 0,0-1 0,0 1 0,14 20 0,-17-31 0,-1 0 0,0 0 0,1 0 0,-1 0 0,0 0 0,1-1 0,-1 1 0,1 0 0,-1-1 0,1 1 0,0-1 0,-1 0 0,1 1 0,-1-1 0,1 0 0,0 0 0,-1 0 0,1 0 0,0 0 0,-1 0 0,1-1 0,-1 1 0,3-1 0,36-13 0,-29 8 0,0 0 0,0-1 0,-1 0 0,0 0 0,0-1 0,9-11 0,3-5 0,21-31 0,3-2 0,-40 50 0,-3-1 0,-4 46 0,3 1 0,9 61 0,-10-96 0,0-1 0,-1 1 0,1 0 0,1 0 0,-1-1 0,1 1 0,-1-1 0,1 0 0,0 1 0,4 5 0,-4-8 0,-1 0 0,1 0 0,-1-1 0,1 1 0,0 0 0,-1 0 0,1-1 0,0 1 0,-1-1 0,1 0 0,0 1 0,0-1 0,0 0 0,-1 0 0,1 0 0,0 0 0,0 0 0,0-1 0,-1 1 0,1 0 0,0-1 0,0 1 0,-1-1 0,3-1 0,9-3 0,0-1 0,20-11 0,13-7 0,-37 19 0,0 0 0,-1 0 0,11-8 0,10-6 0,-27 18 0,-1 0 0,1 0 0,0 0 0,-1 1 0,1-1 0,0 1 0,-1-1 0,1 1 0,0 0 0,0 0 0,-1 0 0,4 0 0,-5 0 0,1 0 0,0 0 0,-1 0 0,1 0 0,-1 1 0,1-1 0,-1 0 0,1 0 0,-1 1 0,1-1 0,-1 1 0,1-1 0,-1 0 0,1 1 0,-1-1 0,1 1 0,-1-1 0,0 1 0,1-1 0,-1 1 0,0-1 0,1 1 0,-1-1 0,0 1 0,0-1 0,0 1 0,1 0 0,-1-1 0,0 1 0,0-1 0,0 1 0,0 0 0,0-1 0,0 1 0,0 0 0,0-1 0,-1 2 0,-2 14 0,-1 0 0,-1 0 0,0 0 0,-1-1 0,-1 1 0,-13 21 0,-9 22 0,21-44 0,7-13 0,-1 0 0,1 1 0,-1 0 0,1-1 0,0 1 0,0 0 0,0-1 0,0 1 0,0 0 0,0 5 0,3-8 0,0 0 0,0-1 0,0 1 0,0 0 0,-1-1 0,1 1 0,0-1 0,0 1 0,0-1 0,-1 0 0,1 0 0,1-1 0,27-16 0,-18 10 0,1 1 0,0 0 0,26-10 0,-36 16 0,0 0 0,0 0 0,0 1 0,0-1 0,0 1 0,0-1 0,1 1 0,-1 0 0,0 0 0,0 1 0,0-1 0,0 1 0,0-1 0,1 1 0,-1 0 0,0 0 0,0 0 0,-1 1 0,1-1 0,0 1 0,0-1 0,-1 1 0,4 3 0,-2-1 0,0 0 0,0 0 0,0 1 0,-1-1 0,0 1 0,0 0 0,0 0 0,-1 0 0,1 0 0,-1 1 0,-1-1 0,1 1 0,-1-1 0,0 1 0,0-1 0,0 1 0,-1 0 0,0-1 0,-1 11 0,0-8 0,0 1 0,-1-1 0,-1 0 0,1 0 0,-1 0 0,-1 0 0,1-1 0,-1 1 0,-1-1 0,1 0 0,-1 0 0,-11 11 0,4-5 0,-1-1 0,1-1 0,-2 0 0,0-1 0,0 0 0,-27 13 0,32-20 0,0 1 0,0-1 0,0 0 0,0-1 0,0 0 0,-1 0 0,1-1 0,0-1 0,-1 1 0,1-1 0,-1-1 0,1 0 0,-16-3 0,25 4 0,-1 0 0,1 0 0,0-1 0,-1 1 0,1 0 0,0 0 0,-1 0 0,1 0 0,0 0 0,-1 0 0,1 0 0,0 0 0,-1-1 0,1 1 0,0 0 0,0 0 0,-1-1 0,1 1 0,0 0 0,0 0 0,-1-1 0,1 1 0,0 0 0,0 0 0,0-1 0,-1 1 0,1 0 0,0-1 0,0 1 0,0 0 0,0-1 0,0 1 0,0 0 0,0-1 0,0 1 0,0 0 0,0-1 0,0 1 0,0 0 0,0-1 0,0 1 0,0 0 0,0-1 0,0 1 0,0 0 0,0-1 0,1 1 0,-1 0 0,0-1 0,0 1 0,0 0 0,1-1 0,-1 1 0,0 0 0,0 0 0,1-1 0,-1 1 0,0 0 0,0 0 0,1 0 0,-1 0 0,0-1 0,1 1 0,21-16 0,-18 14 0,136-82 0,-113 66 0,-2-1 0,0-1 0,30-31 0,180-230 0,-184 216 0,-39 49 0,-6 8 0,-1 0 0,2 1 0,-1-1 0,1 1 0,10-7 0,-15 12 0,1 0 0,0 1 0,-1-1 0,1 1 0,0 0 0,0 0 0,0 0 0,0 0 0,0 1 0,1-1 0,-1 1 0,0 0 0,0 0 0,0 0 0,0 0 0,0 0 0,1 1 0,-1-1 0,0 1 0,5 2 0,59 26 0,-18-7 0,-37-16 0,-1 0 0,17 12 0,-33-22 0,4 3 0,-1-1 0,0 1 0,0 0 0,0 0 0,0 0 0,-1 0 0,1 0 0,-4-1 0,-4-1 0,0 1 0,-1 1 0,1 0 0,0 0 0,0 1 0,-1 0 0,-15 2 0,23-1 0,-1 0 0,1-1 0,-1 1 0,1 0 0,-1 1 0,1-1 0,0 1 0,0-1 0,-1 1 0,1 0 0,0 0 0,1 1 0,-1-1 0,0 1 0,1-1 0,-1 1 0,1 0 0,0-1 0,0 1 0,0 1 0,0-1 0,1 0 0,-1 0 0,1 1 0,-2 4 0,2-2 0,-1 1 0,1 0 0,0 0 0,1 0 0,0 14 0,0-19 0,0 1 0,1 0 0,-1 0 0,1 0 0,0-1 0,0 1 0,0 0 0,0-1 0,0 1 0,0-1 0,1 1 0,-1-1 0,1 0 0,0 1 0,0-1 0,0 0 0,2 2 0,-2-3 0,0 0 0,0 0 0,0-1 0,0 1 0,0-1 0,1 1 0,-1-1 0,0 0 0,0 0 0,0 0 0,0 0 0,0 0 0,0 0 0,1 0 0,-1-1 0,0 1 0,0-1 0,0 0 0,0 0 0,0 1 0,2-3 0,5-1 0,-1-1 0,0 1 0,12-11 0,-13 9 0,0-1 0,12-16 0,-14 17 0,0 0 0,1 0 0,-1 0 0,13-9 0,-16 15 0,-1 1 0,0-1 0,1 1 0,-1 0 0,0 0 0,0 0 0,1 0 0,-1 0 0,0 0 0,0 0 0,0 0 0,0 0 0,-1 0 0,1 1 0,0-1 0,0 0 0,0 3 0,4 3 0,0-2 0,1 0 0,0-1 0,0 0 0,0 0 0,0-1 0,1 1 0,11 3 0,3 3 0,-16-8 0,0 0 0,0 0 0,1 0 0,-1 0 0,1-1 0,-1 0 0,1 0 0,-1-1 0,1 1 0,-1-1 0,1 0 0,-1-1 0,1 1 0,-1-1 0,11-3 0,-3-1 0,0 0 0,0-1 0,0-1 0,22-15 0,-27 19 0,-8 3 0,0 0 0,1 0 0,-1 0 0,0 0 0,1 0 0,-1-1 0,0 1 0,1 0 0,-1 0 0,0 0 0,1 0 0,-1-1 0,0 1 0,1 0 0,-1 0 0,0-1 0,0 1 0,1 0 0,-1-1 0,0 1 0,0 0 0,0-1 0,0 1 0,1 0 0,-1-1 0,0 1 0,0 0 0,0-1 0,0 1 0,0-1 0,0 1 0,0 0 0,0-1 0,0 1 0,0 0 0,0-1 0,0 1 0,0 0 0,0-1 0,0 1 0,0-1 0,-1 1 0,2-3 0,1 0 0,-1 1 0,0-1 0,1 1 0,-1-1 0,1 1 0,0 0 0,3-4 0,15-20 0,1-15 0,-1-1 0,-2-1 0,-2-1 0,-2-1 0,9-47 0,20-206 0,-40 244 0,-1 0 0,-3 0 0,-13-86 0,14 140 0,0 0 0,0-1 0,0 1 0,0-1 0,0 1 0,0-1 0,0 1 0,0 0 0,0-1 0,-1 1 0,1-1 0,0 1 0,0 0 0,0-1 0,0 1 0,-1-1 0,1 1 0,0 0 0,0-1 0,-1 1 0,1 0 0,0-1 0,-1 1 0,1 0 0,0 0 0,-1-1 0,1 1 0,0 0 0,-1 0 0,1 0 0,-1-1 0,0 1 0,-9 9 0,-8 24 0,12-16 0,0 1 0,1 0 0,1 1 0,-3 23 0,0 76 0,5-84 0,-5 96 0,-2 114 0,9-192 0,3-1 0,16 87 0,-18-133 0,0-1 0,1 1 0,-1-1 0,0 0 0,1 1 0,0-1 0,0 0 0,1 0 0,4 6 0,-6-9 0,0 0 0,0 0 0,0 0 0,1 0 0,-1 0 0,0 0 0,1-1 0,-1 1 0,0 0 0,1-1 0,-1 1 0,1-1 0,-1 0 0,1 1 0,-1-1 0,1 0 0,-1 0 0,1 0 0,0 0 0,-1 0 0,1 0 0,-1-1 0,1 1 0,-1 0 0,1-1 0,-1 0 0,0 1 0,1-1 0,-1 1 0,1-1 0,1-2 0,11-6 0,-1-1 0,0-1 0,-1 0 0,0-1 0,-1 0 0,0-1 0,12-19 0,-5 9 0,22-23 0,-40 46 0,0 0 0,1 0 0,-1 0 0,0 0 0,0 0 0,1 0 0,-1 0 0,0 0 0,1 0 0,-1 0 0,0 0 0,0 1 0,1-1 0,-1 0 0,0 0 0,0 0 0,1 0 0,-1 1 0,0-1 0,0 0 0,0 0 0,1 1 0,-1-1 0,0 0 0,0 0 0,0 1 0,0-1 0,0 0 0,1 0 0,-1 1 0,0-1 0,0 0 0,0 1 0,0-1 0,0 0 0,0 0 0,0 1 0,0-1 0,0 1 0,5 16 0,-5-15 0,4 12 0,0 0 0,1 0 0,1 0 0,0-1 0,10 16 0,-13-25 0,-1-1 0,1 0 0,0 1 0,0-1 0,0 0 0,0-1 0,1 1 0,-1 0 0,1-1 0,-1 0 0,1 0 0,0 0 0,0 0 0,0-1 0,0 1 0,0-1 0,0 0 0,1 0 0,-1-1 0,0 1 0,0-1 0,7 0 0,1-1 0,0-1 0,0 0 0,0-1 0,-1 0 0,0 0 0,1-1 0,17-10 0,-5 1 0,-2-1 0,29-22 0,-29 16 0,14-8 0,-33 25 0,-9 13 0,-6 23 0,9-26 0,0 0 0,0 0 0,0 1 0,1-1 0,0 1 0,1-1 0,0 1 0,0 0 0,0 0 0,1-1 0,0 1 0,2 11 0,-1-16 0,-1 0 0,1-1 0,0 1 0,0-1 0,0 1 0,0-1 0,0 1 0,0-1 0,1 0 0,-1 1 0,1-1 0,-1 0 0,1 0 0,0 0 0,0 0 0,0 0 0,0-1 0,0 1 0,1-1 0,-1 1 0,0-1 0,1 0 0,-1 0 0,1 0 0,-1 0 0,4 1 0,-2-2 0,-1 0 0,1 1 0,-1-1 0,1-1 0,-1 1 0,1 0 0,-1-1 0,1 0 0,-1 0 0,0 0 0,1 0 0,-1 0 0,0-1 0,0 0 0,0 1 0,0-1 0,0 0 0,0 0 0,-1-1 0,4-2 0,-3 2 0,0 0 0,-1-1 0,1 1 0,-1-1 0,0 0 0,0 1 0,0-1 0,0 0 0,-1 0 0,0 0 0,0 0 0,0 0 0,0-1 0,0 1 0,-1 0 0,0-9 0,0 7 0,-1 0 0,0 0 0,0 1 0,0-1 0,-1 0 0,0 0 0,0 1 0,0-1 0,-1 1 0,0 0 0,-6-9 0,2 9 0,1 1 0,13-3 0,32-13 0,-15 7 0,0 1 0,26-9 0,-41 19 0,-1-1 0,1 1 0,0 1 0,-1-1 0,1 1 0,0 1 0,0 0 0,0 0 0,-1 1 0,13 2 0,-19-3 0,0 1 0,0 0 0,0 0 0,1 0 0,-1 0 0,0 0 0,-1 1 0,1-1 0,0 0 0,0 1 0,-1-1 0,1 1 0,0 0 0,-1 0 0,0-1 0,1 1 0,-1 0 0,0 0 0,0 0 0,1 3 0,2 6 0,0 1 0,3 21 0,1 1 0,-6-22 0,2 6 0,-3-17 0,-1-1 0,0 1 0,1-1 0,-1 0 0,0 1 0,1-1 0,-1 0 0,1 1 0,-1-1 0,1 0 0,-1 1 0,1-1 0,-1 0 0,1 0 0,-1 0 0,1 1 0,-1-1 0,1 0 0,-1 0 0,1 0 0,-1 0 0,1 0 0,-1 0 0,1 0 0,-1 0 0,1 0 0,-1 0 0,1 0 0,-1-1 0,1 1 0,-1 0 0,1 0 0,0-1 0,5-1 0,1-1 0,-1-1 0,0 1 0,0-1 0,-1 0 0,1 0 0,6-7 0,35-39 0,-35 36 0,0 0 0,0 1 0,1 0 0,1 1 0,0 1 0,21-14 0,-33 24 0,-1 1 0,1-1 0,-1 1 0,1-1 0,-1 1 0,1 0 0,-1 0 0,1 0 0,-1 0 0,1 0 0,-1 0 0,1 1 0,0-1 0,-1 0 0,1 1 0,-1-1 0,0 1 0,1-1 0,-1 1 0,1 0 0,-1 0 0,0 0 0,1-1 0,-1 1 0,0 1 0,0-1 0,0 0 0,1 1 0,5 6 0,0 0 0,11 17 0,-14-19 0,12 17 0,0 2 0,1-2 0,31 34 0,-48-53 492,-7-4 0,-7-3-5411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0:40.6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57 18895,'0'0'5360,"56"-46"-5264,-56 40 8,-2 2-192,-10 4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0:40.8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0 200 15176,'0'0'1966,"21"-4"-1131,276-59 1291,-101 20-1254,156-28 1427,-266 54-1010,-79 16-1099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0:41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9 17687,'0'0'2152,"-67"-7"-1328,61 7 8,4 0 232,8 0-768,2-2 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3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14672,'0'0'2775,"74"58"-2239,-9-41 8,27-11-312,29-4 0,26 2-136,17-4 16,9-6-96,-12-4 8,-38-3-40,-20-3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0:41.5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0 117 15880,'0'0'2639,"46"-66"-2543,7 15 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0:46.0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250 1092 11952,'0'0'8673,"12"-15"-8059,-2 3-475,5-7 135,-1-1 0,-1 0 0,20-40 0,-8-3 450,-2-1 0,-3 0 0,-3-2 0,14-115 0,-8-273 3510,-20 434-3659,-3 17-461,1 1 0,0 0-1,-1 0 1,0 0 0,0-1 0,1 1 0,-1 0-1,0 0 1,-1 0 0,1-1 0,0 1 0,-1 0 0,0-2-1,0 4-98,1 1 0,-1-1-1,1 1 1,-1 0-1,0-1 1,1 1-1,0 0 1,-1-1 0,1 1-1,-1 0 1,1 0-1,0-1 1,0 1 0,-1 0-1,1 0 1,0 0-1,0 1 1,-33 193-15,24-129 0,-94 498 0,65-412 0,-96 243 0,117-358 0,-42 64 0,35-62 0,-20 43 0,44-81 0,-1 0 0,1 0 0,-1 0 0,0 0 0,1 0 0,-1 0 0,0 0 0,1 0 0,-1 0 0,0-1 0,0 1 0,0 0 0,0 0 0,0-1 0,0 1 0,0-1 0,0 1 0,-1 0 0,2-1 0,0 0 0,0 0 0,-1 0 0,1 0 0,0 0 0,0 0 0,0 0 0,0 0 0,0 0 0,-1 0 0,1 0 0,0 0 0,0 0 0,0 0 0,0 0 0,0 0 0,0 0 0,-1 0 0,1 0 0,0 0 0,0 0 0,0 0 0,0 0 0,0 0 0,0 0 0,-1 0 0,1-1 0,0 1 0,0 0 0,0 0 0,0 0 0,0 0 0,0 0 0,0 0 0,0 0 0,0-1 0,0 1 0,-1 0 0,1 0 0,0 0 0,0 0 0,0 0 0,0 0 0,0-1 0,0 1 0,0 0 0,0 0 0,0 0 0,0 0 0,0 0 0,0-1 0,0 1 0,0 0 0,0 0 0,2-7 0,6-14 0,1 1 0,1-1 0,1 2 0,1 0 0,27-34 0,-8 10 0,28-37 0,4 3 0,118-115 0,-33 39 0,-95 96 0,25-37 0,-34 40 0,-14 10 0,-82 143 0,33-66 0,2 1 0,-15 40 0,24-52 0,-13 41 0,20-59 0,0 0 0,1 0 0,-1 1 0,1-1 0,0 0 0,0 0 0,0 1 0,0-1 0,1 0 0,0 0 0,0 0 0,1 5 0,-1-7 0,0-1 0,0 0 0,0 0 0,0 1 0,0-1 0,0 0 0,0 0 0,0 0 0,0 0 0,0 0 0,0-1 0,1 1 0,-1 0 0,0 0 0,1-1 0,-1 1 0,1-1 0,-1 1 0,1-1 0,-1 0 0,1 0 0,-1 1 0,1-1 0,-1 0 0,1 0 0,-1 0 0,1-1 0,-1 1 0,0 0 0,1 0 0,-1-1 0,3 0 0,4-2 0,0 0 0,0 0 0,0-1 0,11-6 0,1-4 0,0 0 0,-1-2 0,0 0 0,-1-1 0,21-27 0,68-105 0,-94 125 0,-9 14 0,-8 22 0,-2 2 0,0 0 0,1 1 0,1 0 0,0-1 0,2 1 0,-1 0 0,2 1 0,0-1 0,1 19 0,0-32 0,0 0 0,0 0 0,0 0 0,0 0 0,1-1 0,-1 1 0,0 0 0,1 0 0,-1 0 0,1 0 0,0-1 0,0 1 0,0 0 0,0-1 0,0 1 0,0-1 0,0 1 0,0-1 0,0 1 0,1-1 0,-1 0 0,1 1 0,-1-1 0,1 0 0,-1 0 0,1 0 0,0 0 0,-1-1 0,1 1 0,0 0 0,0-1 0,0 1 0,0-1 0,-1 0 0,1 1 0,0-1 0,0 0 0,0 0 0,0 0 0,0-1 0,0 1 0,0 0 0,-1-1 0,1 1 0,2-2 0,4 0 0,1-1 0,-2 0 0,1 0 0,0-1 0,-1 0 0,1 0 0,-1-1 0,12-11 0,105-109 0,-123 124 0,0 0 0,-1 0 0,1 0 0,0 0 0,0 0 0,0 0 0,0 0 0,0 1 0,0-1 0,0 0 0,0 0 0,1 1 0,-1-1 0,0 1 0,0-1 0,1 1 0,-1 0 0,0-1 0,0 1 0,1 0 0,-1 0 0,2 0 0,-1 0 0,-1 1 0,0 0 0,0-1 0,0 1 0,0 0 0,0 0 0,0-1 0,0 1 0,0 0 0,-1 0 0,1 0 0,0 0 0,0 0 0,-1 0 0,1 0 0,0 0 0,-1 1 0,1 1 0,2 7 0,0 0 0,-1 0 0,0 0 0,1 12 0,-3-21 0,1 19 0,-2 32 0,0-33 0,3 39 0,-2-58 0,0 0 0,0 1 0,0-1 0,0 0 0,0 0 0,0 1 0,0-1 0,0 0 0,0 0 0,0 1 0,0-1 0,0 0 0,0 0 0,0 1 0,1-1 0,-1 0 0,0 0 0,0 1 0,0-1 0,0 0 0,1 0 0,-1 0 0,0 0 0,0 1 0,1-1 0,-1 0 0,0 0 0,0 0 0,1 0 0,-1 0 0,0 0 0,0 0 0,1 1 0,-1-1 0,0 0 0,0 0 0,1 0 0,-1 0 0,0 0 0,1 0 0,-1 0 0,0 0 0,1-1 0,15-8 0,13-18 0,-28 26 0,175-178 0,-174 176 0,1 1 0,0-1 0,-1 1 0,1 0 0,0 0 0,0 0 0,6-2 0,-8 3 0,0 1 0,0 0 0,-1-1 0,1 1 0,0 0 0,-1 0 0,1 0 0,0 0 0,0 0 0,-1 0 0,1 0 0,0 0 0,0 0 0,-1 0 0,1 0 0,0 0 0,-1 1 0,1-1 0,0 0 0,-1 0 0,1 1 0,0-1 0,-1 0 0,1 1 0,0-1 0,-1 1 0,1-1 0,-1 1 0,1-1 0,-1 1 0,1-1 0,-1 1 0,0 0 0,1-1 0,-1 1 0,1 0 0,-1-1 0,0 1 0,0 0 0,1-1 0,-1 1 0,0 0 0,0 0 0,3 15 0,-1 0 0,1 16 0,-3-20 0,1 0 0,0 0 0,1 0 0,0-1 0,7 21 0,-8-30 0,0-1 0,0 1 0,0-1 0,0 1 0,0-1 0,0 1 0,1-1 0,-1 0 0,0 0 0,1 0 0,-1 0 0,1 0 0,-1 0 0,1 0 0,-1 0 0,1 0 0,0-1 0,-1 1 0,1-1 0,0 1 0,0-1 0,-1 0 0,1 0 0,0 0 0,0 0 0,-1 0 0,1 0 0,0 0 0,0 0 0,1-1 0,7-1 0,0-1 0,0 0 0,18-8 0,-21 8 0,17-7 0,-1-1 0,0-1 0,33-24 0,-45 29 0,-1 0 0,2 1 0,-1 0 0,1 0 0,0 2 0,0-1 0,0 1 0,0 1 0,15-2 0,10 1 0,67 0 0,-93 4 0,-31 12 0,8-9 0,-1 1 0,1 1 0,0 0 0,0 1 0,0 0 0,1 1 0,0 0 0,0 0 0,1 2 0,-17 15 0,26-23 0,0 0 0,0 1 0,0-1 0,0 0 0,0 0 0,0 1 0,0-1 0,1 0 0,-1 1 0,0-1 0,1 0 0,-1 1 0,1-1 0,0 1 0,-1-1 0,1 1 0,0-1 0,0 1 0,0-1 0,0 1 0,0-1 0,0 1 0,1-1 0,-1 1 0,0-1 0,1 1 0,-1-1 0,1 1 0,0-1 0,-1 0 0,1 1 0,0-1 0,0 0 0,0 0 0,0 1 0,0-1 0,0 0 0,0 0 0,0 0 0,0 0 0,3 1 0,0 1 0,1 0 0,0 0 0,0 0 0,1-1 0,-1 1 0,0-1 0,1-1 0,-1 1 0,1-1 0,6 1 0,1-2 0,1 0 0,-1-1 0,0-1 0,1 0 0,-1-1 0,0 0 0,-1-1 0,1 0 0,0-1 0,-1-1 0,16-9 0,3-4 0,-2-1 0,0-1 0,27-26 0,53-65 0,-98 101 0,6-9 0,-1-1 0,0 0 0,19-37 0,29-74 0,-42 80 0,-3-2 0,20-82 0,-37 130 0,-1 0 0,0 0 0,0 0 0,0 0 0,-1 0 0,0 0 0,-1 0 0,1 0 0,-1-1 0,0 1 0,-1 1 0,1-1 0,-1 0 0,0 0 0,-5-8 0,7 14 0,0 0 0,-1-1 0,1 1 0,0 0 0,-1 0 0,1 0 0,0 0 0,0 0 0,-1 0 0,1 0 0,0 0 0,-1 0 0,1 0 0,0 0 0,0 0 0,-1 0 0,1 0 0,0 1 0,-1-1 0,1 0 0,0 0 0,0 0 0,-1 0 0,1 0 0,0 1 0,0-1 0,0 0 0,-1 0 0,1 0 0,0 1 0,0-1 0,0 0 0,-1 0 0,1 1 0,0-1 0,0 0 0,0 0 0,0 1 0,-10 14 0,8-12 0,-14 25 0,0 1 0,2 0 0,2 2 0,0-1 0,2 1 0,-9 46 0,6 1 0,-5 118 0,18-179 0,0 1 0,1-1 0,1 1 0,0-1 0,1 0 0,1 0 0,1 0 0,1 0 0,8 18 0,-12-31 0,0 1 0,1 0 0,0-1 0,0 1 0,1-1 0,-1 0 0,1 0 0,0-1 0,0 1 0,5 3 0,-6-5 0,-1-1 0,0 0 0,1 0 0,-1 0 0,0 0 0,1 0 0,-1-1 0,1 1 0,-1-1 0,1 1 0,0-1 0,-1 0 0,1 0 0,-1 0 0,1 0 0,0-1 0,-1 1 0,1-1 0,-1 0 0,1 1 0,-1-1 0,4-2 0,20-11 0,-1-1 0,-1 0 0,43-38 0,-51 36 0,13-9 0,-29 26 0,0 0 0,0 0 0,0 0 0,1 0 0,-1 0 0,0 0 0,0 0 0,0 0 0,1 0 0,-1 0 0,0 0 0,0 0 0,0 0 0,1 0 0,-1 0 0,0 0 0,0 0 0,0 0 0,0 0 0,1 1 0,-1-1 0,0 0 0,0 0 0,0 0 0,0 0 0,0 0 0,0 1 0,1-1 0,-1 0 0,0 0 0,0 0 0,0 0 0,0 1 0,0-1 0,0 0 0,0 0 0,0 0 0,0 1 0,0-1 0,0 0 0,0 0 0,0 0 0,0 1 0,0-1 0,0 0 0,1 11 0,0 13 0,0 0 0,2 0 0,1-1 0,11 39 0,-15-60 0,0-1 0,1 0 0,-1 0 0,1 0 0,0 1 0,-1-1 0,1 0 0,0 0 0,0 0 0,0 0 0,0 0 0,0 0 0,0 0 0,0 0 0,0-1 0,0 1 0,0 0 0,0-1 0,0 1 0,1-1 0,-1 1 0,0-1 0,0 1 0,1-1 0,-1 0 0,0 0 0,1 1 0,-1-1 0,0 0 0,1 0 0,-1 0 0,2-1 0,4 0 0,0 0 0,0-1 0,0 0 0,11-5 0,-14 5 0,17-7 0,0-1 0,-1-1 0,30-21 0,52-48 0,-101 79 0,15-12 0,-9 6 0,1 0 0,1 0 0,16-9 0,-36 45 0,-2-4 0,8-16 0,1-1 0,0 1 0,0 0 0,0 0 0,1 1 0,0-1 0,1 1 0,0-1 0,0 11 0,2-18 0,0 0 0,0 0 0,1 0 0,-1-1 0,1 1 0,-1 0 0,1 0 0,0-1 0,-1 1 0,1 0 0,0-1 0,0 1 0,0-1 0,0 1 0,1-1 0,-1 0 0,0 1 0,0-1 0,1 0 0,-1 0 0,1 0 0,-1 0 0,1 0 0,0 0 0,-1 0 0,1-1 0,0 1 0,-1-1 0,1 1 0,0-1 0,0 1 0,0-1 0,-1 0 0,4 0 0,6 1 0,0-1 0,0 0 0,0-1 0,12-2 0,-23 3 0,5-1 0,0-1 0,0 1 0,-1-1 0,1 0 0,0 0 0,-1 0 0,1 0 0,-1-1 0,0 0 0,1 0 0,-1 0 0,-1-1 0,1 1 0,-1-1 0,1 0 0,-1 0 0,0 0 0,0 0 0,-1-1 0,1 1 0,-1-1 0,0 1 0,0-1 0,0 0 0,-1 0 0,0 0 0,0 0 0,0 0 0,-1 0 0,1 0 0,-1 0 0,0 0 0,-1 0 0,1 0 0,-1 0 0,0 0 0,0 0 0,-1 0 0,0 0 0,0 0 0,0 0 0,0 1 0,0-1 0,-1 1 0,0 0 0,0 0 0,0 0 0,-7-7 0,-27-27 0,62 30 0,26-8 0,102-16 0,-150 31 0,1 1 0,0-1 0,0 1 0,-1 0 0,1 0 0,0 0 0,0 1 0,-1-1 0,1 1 0,0 0 0,-1 0 0,1 0 0,0 0 0,-1 1 0,0-1 0,1 1 0,-1 0 0,0 0 0,0 0 0,0 1 0,0-1 0,0 1 0,-1-1 0,1 1 0,-1 0 0,1 0 0,-1 0 0,0 1 0,0-1 0,-1 0 0,1 1 0,-1-1 0,0 1 0,1-1 0,0 8 0,1 11 0,-1 0 0,0 0 0,-2 26 0,-1-18 0,1-30 0,0 1 0,0-1 0,0 0 0,0 0 0,0 1 0,0-1 0,0 0 0,0 1 0,0-1 0,0 0 0,0 0 0,0 1 0,0-1 0,0 0 0,0 0 0,0 1 0,0-1 0,1 0 0,-1 0 0,0 1 0,0-1 0,0 0 0,0 0 0,1 1 0,-1-1 0,0 0 0,0 0 0,0 0 0,1 1 0,-1-1 0,0 0 0,0 0 0,1 0 0,-1 0 0,0 0 0,0 0 0,1 1 0,10-7 0,8-13 0,18-25 0,-6 6 0,1 2 0,40-34 0,-68 68 0,-1 0 0,0 0 0,0 0 0,1 1 0,-1 0 0,1-1 0,-1 1 0,1 1 0,-1-1 0,1 0 0,-1 1 0,1 0 0,0 0 0,0 0 0,-1 0 0,1 1 0,-1-1 0,1 1 0,0 0 0,-1 0 0,1 0 0,5 3 0,4 2 0,-1 0 0,0 0 0,-1 1 0,21 17 0,-21-15 0,-1 1 0,-1 1 0,12 17 0,-3-5 0,-9-8 850,-5-6-5635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0:46.2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83 21207,'0'0'3880,"66"-2"-3688,-23-8-8,3-13-96,3 3 8,-3 4-304,-10 4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0:47.4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91 10152,'0'0'5377,"16"-1"-5009,331-20 879,21 0 258,-20-24-2751,-333 42-11173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0:51.8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11952,'0'0'5606,"13"12"-4622,40 42-40,-47-47-701,-1 0-1,0 0 1,0 0 0,-1 0-1,0 1 1,0-1 0,5 15-1,8 16 1021,-5-19-401,-9-15-630,0 0 0,0 0 0,0 0-1,-1 1 1,0-1 0,0 0 0,0 1 0,0 0-1,-1-1 1,0 1 0,1 9 0,-2-13-300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0:52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14464,'0'0'2729,"12"4"-1889,36 15 1,-44-17-741,-1 0-1,0 0 1,1 0 0,-1 0-1,0 0 1,0 1 0,0 0-1,-1-1 1,1 1-1,-1 0 1,1 0 0,-1 1-1,0-1 1,0 0 0,2 5-1,-1 1 126,0 1 0,0 0 0,-1-1 1,1 12-1,-2-14-72,5 77 1114,-6-63-736,1-1-1,0 1 1,9 36 0,-1-36-743,-7-18-2123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1:24.9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99 8032,'0'0'13986,"5"15"-13642,75 250 936,-13-86-345,-25-72-289,39 96 1098,-68-178-1331,-9-19-204,-1 0-1,0 0 0,0 1 0,0-1 1,2 11-1,-5-17-91,1 1 0,-1 0 0,0 0 0,1 0 0,-1-1 1,1 1-1,-1 0 0,1-1 0,-1 1 0,1 0 0,-1-1 0,1 1 0,0-1 1,-1 1-1,1-1 0,0 1 0,-1-1 0,1 0 0,1 1 0,-3-5 13,1 0-1,0-1 0,0 1 1,1 0-1,-1-1 0,1 1 1,0 0-1,0 0 0,3-8 1,0-2 51,4-16-110,5-28 50,37-97-1,9 16-120,139-240 0,-195 374 0,15-23 0,31-39 0,-42 57 0,-5 8 0,-1 0 0,0 1 0,0-1 0,1 0 0,-1 1 0,1-1 0,-1 1 0,5-3 0,-6 4 0,0 0 0,0 1 0,0-1 0,0 1 0,0-1 0,0 0 0,0 1 0,0-1 0,0 1 0,0-1 0,0 1 0,0-1 0,0 0 0,-1 1 0,1-1 0,0 1 0,0-1 0,0 0 0,-1 1 0,1-1 0,0 0 0,0 1 0,-1-1 0,1 0 0,0 1 0,0-1 0,-1 0 0,1 0 0,0 1 0,-1-1 0,1 0 0,-1 0 0,1 0 0,-1 1 0,-16 6 0,-1-1 0,1-1 0,-37 6 0,-59 1 0,25-4 0,52-4 0,0-1 0,0-2 0,0-2 0,0-1 0,0-2 0,1-2 0,-53-14 0,76 16 0,-28-11 0,33 13 850,0 2-5635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1:26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8136,'0'0'17385,"11"1"-17019,38 4-11,-44-3-282,0-1 1,0 1-1,1 0 1,-1 0-1,-1 0 0,1 1 1,0 0-1,0 0 1,-1 0-1,0 0 0,0 1 1,0-1-1,0 1 1,0 0-1,-1 1 0,1-1 1,-1 0-1,-1 1 1,1 0-1,0 0 1,-1 0-1,0 0 0,0 0 1,-1 0-1,1 0 1,-1 1-1,0-1 0,-1 0 1,1 1-1,-1-1 1,-1 7-1,0-3 5,0 0-1,-1 0 1,0-1 0,-1 1-1,0-1 1,0 0 0,-1 1-1,0-2 1,0 1-1,-1 0 1,-6 7 0,-10 12 596,-39 36 0,55-58-553,5-5-113,-5 7 593,12-4 34,1-1-519,2 0-54,1 0-1,0-1 0,1 0 0,13-1 0,25 3 40,-39-3-101,0 0 0,0 0 0,0-1 0,21-5 0,-3 0 769,-17 2-5525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1:27.7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9944,'0'0'17975,"0"10"-17636,24 170 1694,-12-34-801,-6-84-40,-5-61-1189,0-1 0,0 1 0,0-1 1,1 0-1,-1 1 0,0-1 0,0 0 0,0 0 0,0 0 1,1 0-1,-1 0 0,0 0 0,2 0 0,-3 0-3,2-1 0,-1 1 0,0 0 0,1-1 0,-1 1 0,0-1 0,0 0 0,1 1 0,-1-1 0,0 0 0,0 0 0,0 0 0,0 0 0,0 0 0,0 0 0,0 0 0,-1 0 0,1 0 0,0 0 0,0 0 0,0-2 0,12-26 0,-13 28 0,60-128 0,-55 118 0,1-1 0,0 1 0,0 1 0,1-1 0,1 1 0,13-15 0,-7 10 0,1 1 0,0 1 0,24-16 0,-36 27 0,1 0 0,0 0 0,-1 1 0,1-1 0,0 1 0,0 0 0,0 0 0,-1 1 0,1-1 0,0 1 0,0-1 0,0 1 0,0 0 0,0 1 0,0-1 0,0 1 0,0 0 0,0 0 0,0 0 0,0 0 0,0 1 0,-1-1 0,1 1 0,-1 0 0,1 0 0,-1 1 0,0-1 0,0 1 0,4 3 0,-1 2 0,0 0 0,-1 1 0,1 0 0,-2 0 0,1 0 0,-1 1 0,-1-1 0,0 1 0,4 18 0,-3-2 0,-1 1 0,-1 40 0,-2-60 0,0 0 0,-1 0 0,0 0 0,-1 0 0,0 0 0,0 0 0,-5 13 0,-2-2 0,-17 24 0,22-36 0,-4 7 0,0 2 0,0-1 0,2 1 0,-9 27 0,12-16 927,2-11-4872,1-14 2967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1:29.8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7936,'0'0'19430,"10"5"-19213,4 1-99,0-1-1,0 0 1,0-1 0,25 4-1,132 7 1146,-136-12-1009,-1-3-1,0 0 1,0-2 0,49-10 0,-77 11-230,21-1 489,-1 1-1,29 2 1,-1 1-19,-53-3-469,-1 1 0,0 0 0,0-1 0,1 1 0,-1 0 0,0-1 0,0 1 0,0-1 0,1 1 0,-1 0 1,0-1-1,0 1 0,0-1 0,0 1 0,0-1 0,0 1 0,0 0 0,0-1 0,0 1 0,0-1 0,0 1 0,0-1 0,0 1 0,0 0 0,-1-2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03.30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6 10152,'0'0'10706,"14"0"-10309,179-4 814,-118 3-248,137 16 1,-26 1 756,-135-16-965,-33 0-3550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4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1038 9440,'0'0'3772,"8"-12"-3574,127-181 662,-129 185-818,137-204 899,-117 168-629,-1-2 1,34-91-1,13-106 856,-68 224-942,-1 0 0,-1 0 0,-1-1 0,0 1 0,-3-21 0,2 40-212,0 0 0,0 0-1,0-1 1,0 1 0,0 0 0,0 0-1,0-1 1,0 1 0,0 0 0,0 0-1,0 0 1,0-1 0,0 1 0,0 0-1,0 0 1,-1-1 0,1 1 0,0 0-1,0 0 1,0 0 0,0-1 0,0 1 0,-1 0-1,1 0 1,0 0 0,0 0 0,0-1-1,0 1 1,-1 0 0,1 0 0,0 0-1,0 0 1,-1 0 0,1 0 0,0 0-1,0 0 1,0 0 0,-1-1 0,-9 8 273,-11 21-71,18-22-156,-28 40 148,3 2-1,1 1 1,-27 73-1,-44 165 194,95-279-391,-28 109 279,-22 149 0,50-247-210,1 1 1,1 0-1,0 0 1,4 31-1,-3-50-74,0-1-1,0 1 1,0-1 0,0 0-1,0 1 1,0-1 0,0 1-1,0-1 1,0 0 0,0 1-1,1-1 1,-1 1 0,0-1-1,0 0 1,0 1-1,1-1 1,-1 0 0,0 1-1,0-1 1,1 0 0,-1 0-1,0 1 1,1-1 0,-1 0-1,0 0 1,1 1 0,-1-1-1,0 0 1,1 0 0,-1 0-1,1 0 1,-1 1 0,0-1-1,1 0 1,-1 0 0,1 0-1,-1 0 1,1 0 0,-1 0-1,0 0 1,1 0 0,-1 0-1,1-1 1,-1 1 0,0 0-1,1 0 1,-1 0-1,0 0 1,1 0 0,-1-1-1,1 1 1,-1 0 0,0 0-1,0-1 1,1 1 0,0-1-1,20-18 87,-20 18-86,14-17 42,0-1-1,-2-1 1,0 0-1,13-29 1,-5 9 39,61-114 410,-67 124 217,-15 29-626,2 2-60,0 1 0,-1 0 0,1-1 0,-1 1 0,1 0 0,-1 0 0,0 0 0,0 0 0,2 4 0,5 7 23,0-3-18,0 0-1,0 0 1,1-1-1,1-1 1,-1 1-1,1-2 1,1 1 0,-1-1-1,19 8 1,-22-12-13,-1-1 0,1 1 1,0-1-1,1-1 0,-1 1 0,0-1 0,0-1 1,1 1-1,-1-1 0,0 0 0,1-1 1,-1 0-1,0 0 0,0 0 0,1-1 1,-1 0-1,0-1 0,6-3 0,5-3 41,-1-2 0,-1 0 0,0-1-1,-1 0 1,0-2 0,-1 0 0,21-25-1,-14 16 22,-7 9 22,-14 14-100,0 0 0,1 0 0,-1 0-1,0 0 1,0 0 0,0-1 0,0 1-1,0 0 1,0 0 0,0 0 0,0 0-1,0 0 1,0 0 0,1 0 0,-1 0-1,0 0 1,0 0 0,0 0 0,0 0-1,0 0 1,0 0 0,0 0 0,0 0-1,1 0 1,-1 0 0,0 0-1,0 0 1,0 0 0,0 0 0,0 0-1,0 0 1,0 0 0,1 0 0,-1 0-1,0 0 1,0 0 0,0 0 0,0 0-1,0 0 1,0 0 0,0 0 0,0 0-1,1 0 1,-1 0 0,0 0 0,0 0-1,0 1 1,0-1 0,0 0-1,0 0 1,0 0 0,0 0 0,-6 26 223,-1-6-244,7-17 22,-40 151 161,36-132-127,1-1-1,1 1 0,1 0 0,1 0 0,3 29 0,-3-50-34,0 0 0,0-1 0,0 1 0,1-1 0,-1 1 0,0-1-1,0 0 1,1 1 0,-1-1 0,0 1 0,0-1 0,1 1 0,-1-1 0,0 0-1,1 1 1,-1-1 0,1 1 0,-1-1 0,1 0 0,-1 0 0,0 1 0,1-1 0,-1 0-1,1 0 1,-1 0 0,1 1 0,-1-1 0,1 0 0,-1 0 0,1 0 0,0 0 0,-1 0-1,1 0 1,-1 0 0,1 0 0,-1 0 0,1 0 0,-1 0 0,1-1 0,-1 1 0,1 0-1,23-10 58,-23 10-58,15-10 24,-1 0 1,0-1-1,0-1 1,-1 0-1,24-28 1,-15 16 3,117-124 118,-114 119-102,12-10 83,-38 39-126,0-1 0,1 1 0,-1 0 0,0-1 0,1 1 0,-1 0-1,0-1 1,1 1 0,-1 0 0,0 0 0,1-1 0,-1 1 0,1 0 0,-1 0 0,0 0 0,1 0 0,-1-1 0,1 1 0,-1 0 0,1 0 0,-1 0 0,0 0 0,1 0 0,-1 0-1,1 0 1,-1 0 0,1 0 0,-1 1 0,0-1 0,1 0 0,-1 0 0,1 0 0,0 1 3,-1 0 0,1 1 0,-1-1 0,0 0 0,1 0 0,-1 0 0,0 0 0,0 0 0,0 0 0,0 1 0,0-1 0,0 0 0,0 0 0,-1 2 0,-11 66 83,-3-2 0,-40 112 0,49-163-78,-124 323 146,97-269-82,-3-1-1,-73 105 0,106-170-69,-1 2 5,0 1 1,0-1 0,-1 0 0,0 0-1,0-1 1,-1 0 0,1 0 0,-1 0-1,0 0 1,0-1 0,-10 5-1,15-9-6,0 1-1,0-1 0,0 0 0,0 0 0,0 0 0,1 0 0,-1 0 0,0 0 0,0 0 0,0 0 1,0-1-1,0 1 0,0 0 0,0 0 0,0-1 0,0 1 0,0-1 0,1 1 0,-1-1 0,0 1 0,0-1 1,1 1-1,-1-1 0,0 0 0,0 1 0,1-1 0,-1 0 0,1 1 0,-1-1 0,1 0 0,-1 0 0,0-2 1,-11-33 64,7 13-36,1 0-1,2 0 0,0-1 1,2 1-1,0 0 0,2-1 1,0 1-1,1 0 0,2 0 1,0 0-1,10-24 0,-9 30-10,1 0 0,1 1 0,0 0-1,1 0 1,1 0 0,0 1 0,1 1-1,1 0 1,0 0 0,1 1-1,0 1 1,1 0 0,1 1 0,-1 1-1,19-10 1,-12 10 6,-1 2 0,2 0 1,-1 1-1,1 1 0,-1 2 0,41-5 0,137 6 154,-113 4-104,-36-2-32,-30-1-16,-1 2-1,1 0 1,-1 1-1,1 1 1,21 5-1,-18 4-190,-17-6-3381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1:30.6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 10448,'0'0'10918,"10"0"-10533,51 4 683,68-15 1138,-90 6-1749,128-5 1035,-129 9-1148,-3-1-65,-22 1-79,1 0 1,0 1 0,0 1 0,22 3-1,-15-1 115,-14-2-188,-1 1 1,1-1-1,0 1 0,12 4 0,10 3 359,-24-8-393,-1-1 0,0 1 0,0 0 0,0 1 1,0-1-1,-1 1 0,8 4 0,-1-2 512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1:31.9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 8840,'0'0'16754,"12"-2"-16550,-3 1-192,41-8 545,73-3 1,-68 13-5,103 16 0,-94-11 528,-64-6-1071,1-1 0,0 1 0,-1-1 0,1 1 0,0-1 0,-1 1 0,1-1-1,-1 1 1,1-1 0,-1 0 0,1 1 0,-1-1 0,0 0 0,1 0-1,-1 1 1,0-1 0,1-1 0,2-6-3630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1:34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35 8136,'0'0'18306,"10"-2"-17965,27-7 20,-9 2 562,0 1 0,52-5 1,95 20 765,-116-5-1204,-34-3-319,-1-2-1,1 0 1,27-6-1,-41 5-156,-8 2-9,1 0 0,0-1 0,-1 2 0,1-1 0,0 0 0,0 1 0,-1 0 0,7 1 0,-1 1 0,8-5 0,-16 2 0,-1-1 0,1 1 0,0 0 0,0-1 0,0 1 0,0 0 0,0 0 0,0 0 0,-1 0 0,1 0 0,0 0 0,0 0 0,0 0 0,0 0 0,0 0 0,0 0 0,0 1 0,0-1 0,-1 0 0,1 1 0,0-1 0,0 1 0,0-1 0,0 1 0,7 3 0,-8-4 0,1 1 0,-1-1 0,0 0 0,1 0 0,-1 0 0,0 0 0,0 0 0,1 1 0,-1-1 0,0 0 0,0 0 0,0 0 0,1 1 0,-1-1 0,0 0 0,0 0 0,0 1 0,0-1 0,1 0 0,-1 1 0,0-1 0,0 0 0,0 0 0,0 1 0,0-1 0,0 0 0,0 1 0,0-1 0,0 0 0,0 0 0,0 1 0,0-1 0,0 0 0,0 1 0,0-1 0,0 0 0,0 1 0,0-1 0,0 0 0,-1 0 0,1 1 0,0 3 0,-1 0 0,0 0 0,1 0 0,-2 0 0,1 0 0,0 0 0,-1 0 0,1-1 0,-1 1 0,-3 4 0,-26 34 0,23-33 0,-26 31 0,-42 36 0,65-66 0,0-1 0,-1-1 0,-13 7 0,-26 21 0,2 3 0,-2-2 0,-89 48 0,128-78 0,1 1 0,0 0 0,1 1 0,-15 15 0,5-11 0,18-12 0,0 0 0,1 0 0,-1-1 0,0 2 0,1-1 0,-1 0 0,1 0 0,-1 0 0,1 1 0,-1-1 0,1 1 0,0-1 0,0 1 0,0-1 0,0 1 0,-1 2 0,-8 12 0,8-14 0,1 0 0,-1 0 0,1 0 0,-1 0 0,1 0 0,0 1 0,0-1 0,0 0 0,-1 5 0,2-5 0,0 0 0,-1 0 0,1-1 0,-1 1 0,1 0 0,-1-1 0,0 1 0,1-1 0,-1 1 0,0-1 0,0 1 0,0-1 0,-2 2 0,2-1 0,-1 0 0,1 0 0,0 0 0,0 0 0,0 0 0,0 0 0,0 0 0,0 0 0,0 0 0,1 0 0,-1 1 0,1-1 0,-1 0 0,1 3 0,1-6 0,0 0 0,0 0 0,0 1 0,0-1 0,0 1 0,0-1 0,0 0 0,0 1 0,1 0 0,-1-1 0,0 1 0,0 0 0,1-1 0,-1 1 0,0 0 0,0 0 0,1 0 0,0 1 0,2-2 0,111-17 0,31-4 0,95-14 0,-233 35 0,1-1 0,-1 1 0,1 1 0,-1 0 0,1 0 0,-1 0 0,12 3 0,-4-3 0,-16-1 0,1 1 0,-1 0 0,1 0 0,0 0 0,-1 0 0,1 0 0,-1 0 0,1 0 0,0 0 0,-1 0 0,1 0 0,0 0 0,-1 0 0,1 0 0,-1 0 0,1 0 0,-1 1 0,1-1 0,0 0 0,-1 0 0,1 1 0,-1-1 0,1 0 0,0 2 0,2-1 0,-3-7 0,-4-5 0,1 6-3981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1:35.0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 8336,'0'0'14065,"9"-3"-13635,3-1-316,11-4 167,1 2 0,0 0 0,28-3 0,7 9 392,64 6 1,-1 1 168,201 16 1908,-311-21-2436,1 1-1,16 5 1,11 3 916,-29-9-815,-11-2-397,0 0 1,0 0 0,0 0 0,0 0 0,0 0 0,0 0-1,0-1 1,0 1 0,0 0 0,0 0 0,0 0-1,0 0 1,0 0 0,0 0 0,0-1 0,0 1 0,0 0-1,0 0 1,0 0 0,0 0 0,0 0 0,0 0 0,0 0-1,1-1 1,-1 1 0,0 0 0,0 0 0,0 0-1,0 0 1,0 0 0,0 0 0,0 0 0,0 0 0,0 0-1,1-1 1,-1 1 0,0 0 0,0 0 0,0 0-1,0 0 1,0 0 0,0 0 0,1 0 0,-1 0 0,0 0-1,0 0 1,0 0 0,0 0 0,1 0 0,-4-7-314,-3-13-980,4 14-2219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1:36.3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 9944,'0'0'8857,"6"11"-8349,4 13-193,0 1 1,-2 0 0,-1 0 0,4 28-1,51 378 3020,-45-274-1368,-15-131-1502,1-16-12,-5-9 632,1-1-1022,1-8 452,-17-205 559,-1 18-778,16 153-239,-3 0-1,-12-47 0,14 71-23,1 8 2,0 0 0,1 0 1,0 0-1,1-1 0,0 1 1,3-18-1,-2 21 41,1 1 1,0 0-1,0 0 0,0 0 0,1 0 1,0 0-1,0 1 0,0-1 1,1 1-1,0 0 0,8-9 0,-8 10-28,0 0 0,1 0 0,-1 1-1,1 0 1,0 0 0,0 0 0,0 0-1,0 1 1,0-1 0,1 2-1,-1-1 1,0 0 0,9 0 0,-4 1 25,-1 1 0,0 0 1,0 0-1,0 1 0,0 1 0,0-1 1,16 6-1,-4 0-73,-1 1 0,0 1 0,-1 0 0,0 2 0,0 0 0,-1 1 0,-1 1 0,0 0 0,-1 2 0,0 0 0,-1 0 0,-1 1 0,0 1 0,-2 1 0,0 0 0,0 0 0,14 35 0,-9-15 0,13 45 0,-26-68 0,0-1 0,-1 0 0,-1 1 0,0-1 0,-1 1 0,-2 25 0,0-32 0,-1-1 0,0 1 0,0-1 0,-1 0 0,0 1 0,0-1 0,-1 0 0,0-1 0,0 1 0,-7 8 0,1-3 0,0 0 0,-1-1 0,0-1 0,-18 13 0,12-12 0,0-2 0,-1 0 0,0-2 0,0 0 0,-1 0 0,-25 4 0,-19 7 0,-120 35 0,170-48 0,-1 0 0,2 2 0,-1-1 0,1 2 0,0 0 0,-11 9 0,15-6 0,7-11 0,1 1 0,0-1 0,0 0 0,0 0 0,0 0 0,0 1 0,0-1 0,0 0 0,0 0 0,0 0 0,0 1 0,0-1 0,0 0 0,0 0 0,0 0 0,0 1 0,0-1 0,0 0 0,0 0 0,0 1 0,0-1 0,0 0 0,0 0 0,0 0 0,1 0 0,-1 1 0,0-1 0,0 0 0,0 0 0,0 0 0,0 0 0,1 1 0,-1-1 0,0 0 0,0 0 0,0 0 0,0 0 0,1 0 0,-1 0 0,0 0 0,0 0 0,0 1 0,1-1 0,-1 0 0,0 0 0,0 0 0,0 0 0,1 0 0,-1 0 0,0 0 0,0 0 0,1 0 0,-1 0 0,0 0 0,0-1 0,0 1 0,1 0 0,-1 0 0,0 0 0,0 0 0,0 0 0,0 0 0,1 0 0,-1 0 0,0-1 0,0 1 0,9-3 145,0 0 0,-1 0 0,1-1 0,-1 0 0,0 0-1,11-8 1,18-15-2528,-28 19-321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1:38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 10040,'0'0'6224,"3"-10"-5558,7-31-19,-10 40-516,0-1 0,0 1 0,1 0 0,-1 0 0,0 0 0,1 0 0,-1 0 0,1 0-1,-1 0 1,1 0 0,-1 0 0,1 0 0,0 1 0,0-1 0,-1 0 0,1 0 0,1 0 0,-1 1-56,-1-1 0,1 1-1,-1 0 1,1 0 0,-1 0 0,0 0 0,1 1-1,-1-1 1,1 0 0,-1 0 0,1 0-1,-1 0 1,0 0 0,1 0 0,-1 1-1,1-1 1,-1 0 0,0 0 0,1 1-1,-1-1 1,1 0 0,-1 1 0,0-1 0,0 0-1,1 1 1,-1 0 0,2 1 204,0 1-1,0 0 1,0 0 0,-1 0 0,1 1 0,-1-1-1,1 4 1,-1 6 251,0 0-1,-1 0 0,0 0 0,-2 16 1,-1 19 288,9 183 2302,-2-150-1292,-4-80-1827,0-1 0,0 0 0,0 0 0,0 0 0,0 0 0,0 0 0,0 0 0,0 0 0,0 0 1,0 0-1,0 0 0,0 0 0,0 0 0,0 0 0,0 1 0,0-1 0,0 0 0,0 0 0,0 0 0,0 0 0,0 0 0,0 0 0,0 0 0,0 0 0,0 0 0,1 0 0,-1 0 0,0 0 0,0 0 0,0 0 0,0 0 0,0 0 0,0 0 0,0 0 0,0 0 0,0 0 0,0 0 0,0 0 0,0 0 0,0 0 0,1 0 0,-1 0 0,0 0 0,0 0 0,0 0 0,0 0 0,0 0 0,0 0 0,0 0 0,0 0 0,0 0 0,0 0 0,0 0 0,0 0 0,0 0 0,0 0 0,0 0 0,1-1 0,-1 1 0,0 0 0,0 0 0,0 0 0,0 0 0,0 0 0,0 0 0,0 0 0,7-8 51,7-11-9,-1-4-43,-1 0 0,-1-1 0,-1 0 0,-2-1 0,0 0 0,4-30 0,-4 22 0,-3 18 0,1 1 0,0 0 0,1 0 0,1 1 0,0 0 0,14-17 0,-17 22 0,1 1 0,0 0 0,0 0 0,11-9 0,-15 14 0,0 1 0,0 0 0,0 0 0,-1-1 0,1 1 0,0 0 0,0 0 0,0 1 0,1-1 0,-1 0 0,0 1 0,0-1 0,0 1 0,1 0 0,-1-1 0,0 1 0,0 0 0,0 1 0,1-1 0,-1 0 0,0 1 0,0-1 0,0 1 0,4 1 0,0 1 0,-1 1 0,1 0 0,-1 0 0,0 0 0,0 0 0,-1 1 0,1 0 0,-1 0 0,0 0 0,5 10 0,-3-4 0,0 0 0,0 1 0,-2 0 0,6 19 0,0 5 0,5 48 0,-13-70 0,-1-1 0,-1 1 0,0 0 0,-3 20 0,2-13 0,2-18 0,-1 0 0,0 1 0,0-1 0,0 0 0,0 0 0,-1 0 0,1 1 0,-1-1 0,0 0 0,1 0 0,-2 0 0,1 0 0,-2 3 0,3-5 27,-1-1 0,1 1 0,-1-1 0,1 1 0,-1-1 0,1 0 0,-1 1 0,1-1 0,-1 0 0,1 1 0,-1-1 0,0 0 0,1 0 0,-1 0 0,0 1 0,1-1 0,-1 0-1,0 0 1,1 0 0,-1 0 0,1 0 0,-1 0 0,0 0 0,1 0 0,-1-1 0,0 1 0,1 0 0,-1 0 0,1 0 0,-1-1 0,0 1 0,1 0 0,-1-1 0,1 1 0,-2-1 0,-12-17-3190,12 16 1390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2:15.2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410 63 10344,'0'0'7593,"1"-10"-6915,2-2-458,1-28 714,-4 39-429,-2 7 380,-5 17-471,-1 0 0,-19 39 0,8-21-149,-265 496 2234,270-513-2320,-24 44 263,35-61-317,0 0 0,0 0-1,1 1 1,0-1 0,0 1 0,1-1 0,-1 14 0,3-23-85,0 0 1,-1 0 0,1 0 0,1 0 0,-1 0 0,0 1 0,0-1 0,1 0 0,2-2 0,5-6-12,76-108-401,-58 77-3029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2:15.6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1 241 12864,'0'0'6002,"11"-4"-5503,-4 1-412,1 0-1,0 1 1,0-1 0,-1 2 0,1-1 0,0 1 0,0 1 0,1-1 0,-1 1-1,0 1 1,0-1 0,8 3 0,34 5 520,1-2 0,0-2 0,0-2 0,0-3-1,55-7 1,-89 5-443,-1-1 0,1 0 0,-1-2 0,0 0 0,0 0 0,0-2 0,-1 0 0,0-1 0,-1 0 0,0-1 0,0 0 0,-1-1 0,-1-1 0,0 0 0,20-26 0,13-22-520,-29 41-2738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2:18.0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370 49 9040,'0'0'6044,"6"-9"-5671,20-29 0,-23 36 531,-3 10-614,-3 11-73,-144 479 2332,19-195-1311,91-224-924,8-22-58,13-26 106,-14 38-1,24-58-187,5-11-148,0 1 1,1-1 0,-1 1 0,1-1-1,-1 1 1,1-1 0,-1 1-1,1 0 1,-1-1 0,1 1-1,0-1 1,-1 1 0,1 0-1,0 0 1,-1-1 0,1 1-1,0 0 1,0 0 0,0-1-1,0 1 1,0 0 0,0 0-1,0-1 1,0 1 0,0 0 0,0 0-1,0-1 1,0 1 0,1 0-1,-1 0 1,0-1 0,1 2-1,0-2 7,0-1 0,0 0 0,0 1-1,-1-1 1,1 0 0,0 1 0,0-1 0,-1 0-1,1 0 1,0 0 0,-1 0 0,1 0 0,-1 1-1,1-1 1,0-2 0,0 0 22,39-61 583,2 1 1,88-99-1,-100 127-314,-15 17-16,0 0 1,2 1-1,35-29 0,-41 36-68,0 0 272,-7 11-171,-3 8 53,-3 28 56,-6 35 0,0-6-138,7-51-235,-2 11 127,2 43 0,2-62-161,-1 1 0,2 0 1,-1-1-1,1 1 0,0-1 1,0 1-1,1-1 0,0 0 0,0 0 1,5 7-1,-7-13-32,-1 0 0,1 0-1,0 0 1,0 0 0,-1 0 0,1-1-1,0 1 1,0 0 0,0 0 0,0-1-1,0 1 1,0-1 0,0 1 0,0-1-1,0 1 1,0-1 0,0 0 0,0 1 0,0-1-1,1 0 1,-1 0 0,0 0 0,0 0-1,0 0 1,0 0 0,0 0 0,1 0-1,-1 0 1,0-1 0,0 1 0,0 0-1,0-1 1,0 1 0,0-1 0,0 1 0,2-2-1,2-2 9,0 1 0,0-1-1,0 0 1,-1-1 0,6-5 0,13-20 42,-1 0 0,-2-1 0,-1-1 0,-2-1 0,-1 0 1,12-37-1,-26 64-36,-1 1 3,1 1 1,0-1-1,0 0 0,0 0 1,0 1-1,1 0 1,0-1-1,0 1 1,6-7-1,-8 11-24,-1 0 1,0 0-1,0 0 0,0 0 1,1 0-1,-1 0 0,0 0 1,0 0-1,1 0 0,-1 0 1,0 0-1,0 0 0,0 0 1,1 0-1,-1 0 0,0 0 1,0 0-1,0 0 0,1 0 1,-1 0-1,0 1 0,0-1 1,0 0-1,0 0 0,1 0 1,-1 0-1,0 0 0,0 1 1,0-1-1,0 0 0,0 0 1,0 0-1,1 0 0,-1 1 0,0-1 1,0 0-1,0 0 0,0 0 1,0 1-1,0-1 0,0 0 1,2 12 13,-1-9 6,39 164 158,-29-124-164,-9-35-18,2 9 0,1-1 0,11 27 0,-14-40 0,-1 1 0,1-1 0,0 0 0,0 1 0,1-1 0,-1 0 0,0 0 0,1 0 0,0-1 0,0 1 0,0-1 0,0 1 0,0-1 0,0 0 0,1 0 0,-1-1 0,7 3 0,-8-3 0,-1-1 0,1 0 0,0 0 0,-1 0 0,1-1 0,0 1 0,-1 0 0,1-1 0,-1 1 0,1-1 0,-1 1 0,1-1 0,-1 0 0,1 0 0,-1 0 0,1 1 0,-1-1 0,0-1 0,2 0 0,25-28 0,-23 24 0,18-25 0,-1-1 0,-1-2 0,-2 0 0,17-43 0,-4 11 0,-20 47 0,-6 20 0,0 10 0,-2-1 0,0 1 0,-1 0 0,-1 0 0,0 0 0,-1 0 0,0 0 0,0 12 0,-2 2 0,-1-1 0,-6 27 0,8-45 0,-1-1 0,-1 1 0,1-1 0,-1 0 0,0 0 0,0 0 0,0 0 0,-1 0 0,0 0 0,0-1 0,0 1 0,0-1 0,-1 0 0,0 0 0,0 0 0,0 0 0,0-1 0,0 1 0,-6 2 0,7-6 0,0 1 0,0-1 0,-1 0 0,1 1 0,0-2 0,0 1 0,0 0 0,0-1 0,0 1 0,-5-2 0,-9-7 0,16 8 0,1 1 0,-1 0 0,1-1 0,0 1 0,-1 0 0,1-1 0,0 1 0,0-1 0,-1 1 0,1-1 0,0 1 0,0 0 0,0-1 0,-1 1 0,1-1 0,0 1 0,0-1 0,0 1 0,0-1 0,0 1 0,0-1 0,0 0 0,0 1 0,0-1 0,0 1 0,0-1 0,0 1 0,1-1 0,0 0 0,-1 0 0,1 1 0,0-1 0,0 0 0,-1 1 0,1-1 0,0 1 0,0-1 0,0 1 0,0-1 0,0 1 0,0 0 0,0-1 0,0 1 0,0 0 0,0 0 0,1-1 0,26-2 0,-17 2 0,8-1 0,0 1 0,1 0 0,-1 2 0,22 2 0,-35-2 74,1-1-1,0 0 1,0 0 0,-1-1-1,1 0 1,0 0-1,-1 0 1,1-1 0,-1 0-1,0-1 1,8-3 0,-7 3-1069,0-1 0,0 0 0,-1-1 0,10-8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2:18.2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 0 17687,'0'0'2464,"-63"12"-2088,57-4 8,2-2-440,14 2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4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414 754 14672,'0'0'2197,"-11"-7"-4292,-36-23 2047,43 28 51,1 0-1,-1 1 1,0-1-1,0 1 1,0 0-1,0 0 1,0 1-1,0-1 1,0 1-1,0 0 1,0 0-1,0 0 1,-6 1-1,-1 1 10,-8-1 45,-1 1-1,2 1 1,-38 11 0,48-11-8,-1 1 0,1-1 0,0 1 0,0 1 0,0 0 0,0 0 0,1 0 0,0 1 0,0 0 0,-11 13 1,9-8 61,0 1 0,0 1 0,1 0 0,1 0 1,0 0-1,-10 29 0,15-34-51,0 0 0,0-1 0,1 1-1,0 0 1,0 0 0,1 0 0,0 0 0,1 0 0,-1 0-1,2 0 1,-1 0 0,1-1 0,0 1 0,6 14-1,-3-13 8,-1 0-1,1 0 0,0-1 0,1 0 0,0 0 0,0 0 0,1-1 0,0 0 0,14 11 0,-14-13-28,0-1 0,0 0 0,0 0 0,1-1 0,-1 0 0,1 0 0,0 0 0,0-1 0,0-1 0,0 1 0,0-1 0,10-1 0,7 0 32,-1-2 0,0-1-1,0-1 1,0 0 0,0-2-1,-1-1 1,0-1 0,0-1 0,27-15-1,-6-1 113,-3-1 0,0-2-1,58-52 1,-85 69-54,-2-1 0,0 0 0,0-1-1,-1 0 1,-1-1 0,0-1 0,-1 1 0,11-24 0,-20 38-124,0 0 1,0 0-1,0 0 1,0 0 0,0 0-1,0 0 1,0 0-1,0 0 1,0 0-1,0 0 1,0 0-1,0 0 1,0 0 0,0 0-1,-1 0 1,1 0-1,0 0 1,0 0-1,0 0 1,0 0 0,0 0-1,0 0 1,0 0-1,0 0 1,0 0-1,0 0 1,0 0-1,0 0 1,0 0 0,0 0-1,0 0 1,-1 0-1,1 0 1,0 0-1,0 0 1,0 0 0,0 0-1,0 0 1,0 0-1,0 0 1,0 0-1,0 0 1,0 0-1,0 0 1,0 0 0,0-1-1,0 1 1,0 0-1,0 0 1,0 0-1,0 0 1,0 0-1,0 0 1,0 0 0,0 0-1,0 0 1,0 0-1,0 0 1,0 0-1,0 0 1,0 0 0,0-1-1,0 1 1,0 0-1,0 0 1,0 0-1,0 0 1,0 0 0,-9 5 137,-8 7-9,6 2-62,-1 1-1,2 0 0,0 0 1,1 1-1,0 0 1,1 1-1,1-1 0,-8 30 1,13-37-33,1 0 0,-1 0 1,1 0-1,1 1 0,0-1 1,0 0-1,1 0 0,0 0 1,1 0-1,3 14 0,-4-20-21,0 1 0,0-1 0,1 0 0,-1 0 0,1 1 0,-1-1 0,1 0 0,0 0 0,0 0 0,1-1 0,-1 1 0,0 0 1,1-1-1,0 1 0,-1-1 0,1 0 0,0 0 0,0 0 0,1-1 0,-1 1 0,0-1 0,0 1 0,1-1 0,-1 0 0,1 0 0,-1-1 0,1 1 0,-1-1 0,7 0 0,-4 0 1,0-1 1,-1-1-1,1 1 1,-1-1-1,0 0 1,1 0-1,-1 0 1,0-1-1,0 0 1,0 0-1,-1 0 1,1-1-1,6-5 1,-1-1 11,0 0 0,-1-1 0,0 0 0,10-17 0,-10 12 4,0 1 0,10-25 1,-17 34-25,0 0 0,-1 1 0,1-1 0,-1 0 1,0 0-1,-1 0 0,1 0 0,-1 0 1,0 0-1,-1 0 0,-1-6 0,0 0 12,-1-1 0,0 2-1,-1-1 1,0 0-1,-8-13 1,10 21-14,0 1 1,0-1-1,-1 1 0,0 0 1,1 0-1,-1 0 0,0 0 1,0 1-1,-1-1 0,1 1 0,0 0 1,-1 0-1,0 0 0,1 0 1,-1 0-1,0 1 0,0 0 1,0 0-1,-5-1 0,4 1 14,1 0-1,0 1 0,-1 0 0,1-1 1,0 2-1,-1-1 0,1 0 1,0 1-1,-1 0 0,1 0 0,0 0 1,0 1-1,0-1 0,0 1 1,0 0-1,0 0 0,1 0 1,-1 1-1,0-1 0,1 1 0,0 0 1,0 0-1,0 0 0,0 0 1,0 1-1,1-1 0,-1 1 0,1 0 1,0-1-1,0 1 0,0 0 1,1 0-1,-3 8 0,4-11-15,0-1-1,-1 1 1,1 0-1,0-1 1,0 1-1,0-1 1,0 1-1,0-1 1,0 1-1,0 0 1,0-1-1,0 1 0,0-1 1,0 1-1,0-1 1,0 1-1,1 0 1,-1-1-1,0 1 1,0-1-1,1 1 1,-1-1-1,0 1 1,1-1-1,-1 1 1,0-1-1,1 0 1,-1 1-1,1-1 1,-1 0-1,1 1 1,-1-1-1,1 0 1,-1 1-1,1-1 0,-1 0 1,1 0-1,-1 1 1,1-1-1,-1 0 1,1 0-1,-1 0 1,1 0-1,0 0 1,-1 0-1,2 0 1,28-3 107,12-10-8,72-33 1,12-4-4,-99 41-74,17-6 26,66-12 0,-98 25-37,0 0 0,1 1-1,-1 0 1,1 1 0,-1 1 0,1 0-1,-1 0 1,1 1 0,-1 1-1,16 5 1,-26-7-8,1 0-1,0 1 1,-1-1 0,1 1-1,-1-1 1,0 1-1,1 0 1,-1 0 0,0 0-1,0 0 1,0 0-1,0 1 1,-1-1 0,1 1-1,2 3 1,-2 0 3,0-1 0,-1 0 0,1 0 0,-1 0 0,0 1 0,0-1-1,-1 0 1,0 6 0,0 2 17,-1-1 0,-1 0 0,0 0 0,0 0 0,-1 0 0,-9 21 0,-3-2 151,-23 36 0,37-67-175,1 1-1,0-1 1,0 0-1,0 0 0,0 1 1,0-1-1,0 0 1,0 0-1,0 1 1,0-1-1,0 0 1,-1 0-1,1 0 1,0 1-1,0-1 1,0 0-1,0 0 0,-1 0 1,1 0-1,0 1 1,0-1-1,-1 0 1,1 0-1,0 0 1,0 0-1,0 0 1,-1 0-1,1 0 0,0 0 1,0 0-1,-1 0 1,1 0-1,0 0 1,0 0-1,-1 0 1,1 0-1,0 0 1,-1 0-1,3-12 110,16-23 15,40-57 0,-46 75-97,1 2 0,0 0 0,1 0 1,0 2-1,24-18 0,-36 29-26,0 0 0,0 1 0,0-1 0,1 1 0,-1-1 0,0 1 0,1 0 0,-1 0 0,1 0 0,-1 0 0,1 1 0,-1-1 0,1 0 0,0 1 1,-1 0-1,1 0 0,0 0 0,-1 0 0,1 0 0,0 0 0,-1 1 0,1 0 0,-1-1 0,1 1 0,-1 0 0,1 0 0,-1 0 0,1 0 0,-1 1 0,0-1 0,0 1 0,0-1 0,0 1 0,0 0 0,0 0 1,0 0-1,0 0 0,-1 0 0,1 0 0,-1 0 0,1 0 0,1 5 0,13 25 51,24 67 0,-34-82-49,-5-15-6,0 0-1,-1 0 0,1 0 1,0 0-1,0 0 1,0 0-1,0 0 0,0-1 1,1 1-1,-1 0 0,0-1 1,1 1-1,-1-1 0,1 1 1,0-1-1,-1 0 0,1 0 1,0 0-1,0 0 0,0 0 1,3 1-1,-2-1 2,0-1 0,0 0 0,0 0 0,0 0 0,0-1 0,0 1-1,-1-1 1,1 1 0,0-1 0,0 0 0,-1 0 0,1 0 0,0 0 0,2-2 0,5-4 7,1 0 0,-2-1 1,1 0-1,-1 0 0,0-1 1,9-10-1,43-61 81,50-56 144,-89 107-143,-20 24-55,1 0 1,1 0-1,-1 1 1,8-8-1,-11 11-33,1 1-1,-1 0 0,0 0 1,1-1-1,-1 1 0,0 0 1,1 0-1,-1 0 1,0 0-1,0-1 0,1 1 1,-1 0-1,1 0 0,-1 0 1,0 0-1,1 0 1,-1 0-1,0 0 0,1 0 1,-1 0-1,0 0 1,1 0-1,-1 0 0,0 0 1,1 0-1,-1 0 0,1 1 1,-1-1-1,0 0 1,0 0-1,1 0 0,-1 0 1,0 1-1,1-1 1,-1 0-1,0 0 0,0 1 1,1-1-1,-1 0 0,0 0 1,0 1-1,1-1 1,-1 0-1,0 1 0,0-1 1,0 0-1,0 1 1,0-1-1,0 0 0,1 1 1,-1-1-1,0 0 0,0 1 1,0-1-1,0 1 1,4 26 55,-4-23-51,4 53 68,-3 1 0,-2-1 0,-12 72 0,13-124-66,0 0-1,-1-1 0,0 1 0,0-1 1,0 0-1,-1 1 0,1-1 0,-1 0 1,0 0-1,0 0 0,-1 0 0,-3 5 0,5-8-4,0-1 0,0 1 0,-1-1 0,1 0 0,0 1 0,0-1 0,0 0 0,-1 0 0,1 0 0,0 0 0,0 0 0,-1 0 0,1 0 0,0 0 0,0-1 0,-1 1 0,1 0 0,0-1 0,0 1 0,0-1 0,0 1 0,-1-1 0,1 0 0,0 1 0,0-1 0,0 0 0,0 0 0,0-1 0,-29-26 70,29 27-71,-5-6 24,1 0-1,-1 0 1,2-1-1,-6-10 1,-2-5 30,14 22 13,8 2-28,25 8-12,26 5 12,-48-13-35,0-1 0,0-1 0,-1 0 0,1 0 0,0-1 0,-1-1 0,1 0 1,-1-1-1,0 0 0,13-8 0,9-6 22,-1-1 0,34-27 0,-37 22-5,44-45-1,-55 51-18,4-8 1,0 0 0,-1-2 1,-2 0-1,-1-1 0,23-47 0,-11 8 30,35-108 0,-31 45 0,-12 38 17,-23 91-50,1 1 0,-1-1 0,0 0-1,1 1 1,-1-1 0,0 0 0,0 1 0,0-1 0,0 0 0,0 0 0,0 1 0,-1-1 0,1 0 0,-1-2 0,0 4-4,1 0 1,0-1 0,0 1-1,0 0 1,0 0 0,0 0-1,-1 0 1,1-1 0,0 1 0,0 0-1,0 0 1,-1 0 0,1 0-1,0 0 1,0 0 0,-1 0-1,1 0 1,0-1 0,0 1-1,-1 0 1,1 0 0,0 0-1,0 0 1,0 0 0,-1 0-1,1 1 1,0-1 0,0 0-1,-1 0 1,1 0 0,0 0-1,0 0 1,-1 0 0,1 0-1,-13 13 16,2 3-10,2 1-1,-1 0 0,2 1 0,0 0 0,2 0 0,0 0 0,0 1 1,-4 32-1,5-8 17,1 0 0,4 80 1,2-89-5,1 0 0,1-1 0,2 0 1,2 0-1,22 63 0,-28-92-15,0 0 0,0-1 0,0 1 1,0-1-1,1 1 0,-1-1 0,1 0 0,0 0 0,0 0 0,0 0 1,0-1-1,0 1 0,1-1 0,-1 0 0,8 4 0,-5-4 4,-1-1 0,1 1-1,1-1 1,-1 0 0,0 0-1,0 0 1,0-1 0,0 0 0,11-2-1,3-2 9,0 0 0,0-2 1,0 0-1,0-1 0,23-13 0,109-57 134,-140 70-136,-10 6-8,0-1 0,0 1 0,0 0-1,1 0 1,-1 0 0,0 0 0,1 0 0,-1 0 0,1 1-1,-1-1 1,4 1 0,-6 0-3,1 0 0,-1 0 0,1 0 0,-1 0 0,0 0 0,1 0 0,-1 0 0,1 0 0,-1 0 0,0-1 0,1 1 0,-1 0 0,1 0 0,-1 0 0,0 0 0,1-1 0,-1 1 0,0 0 0,1 0 0,-1-1 0,0 1 0,1 0 0,-1 0 0,0-1 0,1 1 0,-1-1-1,-1 1 0,1 0 0,0 0 0,0 0 0,-1-1 0,1 1 0,0 0 0,0 0 0,-1 0 0,1 0 0,0 0 0,-1 0 0,1 0 0,0 0 0,0 0 0,-1 0 0,1-1 0,0 2 0,-1-1 0,1 0 0,0 0 0,0 0 0,-1 0 0,1 0 0,0 0 0,-1 0 0,1 0 0,0 0 0,0 0 0,-1 0 0,1 1 0,0-1 0,0 0 0,-1 0 0,1 0 0,0 1 0,-93 29 97,77-23-64,1 1 0,-24 16 0,34-21-22,1 1-1,-1 0 0,1 0 1,0 0-1,0 0 0,0 1 1,1-1-1,0 1 0,0 0 1,0 0-1,-4 11 0,6-14-8,0 0 0,1 1-1,0-1 1,-1 1 0,1-1-1,0 0 1,0 1-1,0-1 1,0 1 0,1-1-1,-1 0 1,1 1 0,0-1-1,-1 0 1,1 1 0,0-1-1,0 0 1,0 0-1,1 0 1,-1 0 0,0 0-1,1 0 1,-1 0 0,1 0-1,0-1 1,0 1 0,-1-1-1,1 1 1,0-1-1,0 0 1,1 1 0,-1-1-1,0 0 1,0 0 0,0-1-1,1 1 1,-1 0 0,1-1-1,-1 1 1,0-1-1,1 0 1,-1 0 0,1 0-1,1 0 1,6-3 8,0 0 0,-1-1 0,1 0 0,-1 0 0,0-1 0,0 0 0,-1-1 0,0 1 0,10-10 0,7-8 42,30-38 0,-4 5-12,-62 134 69,11-75-109,-1 0 1,1 0-1,0 0 1,0 0-1,0 0 0,1 0 1,-1 0-1,1-1 1,-1 1-1,1 0 1,0 0-1,0 0 1,0 0-1,0-1 1,1 1-1,-1-1 1,1 1-1,0-1 0,0 1 1,0-1-1,0 0 1,0 0-1,0 0 1,0 0-1,1 0 1,-1-1-1,1 1 1,-1-1-1,1 1 1,0-1-1,-1 0 0,5 1 1,1 0 1,0 0 0,0-1 0,0 0 0,0-1 0,0 1 0,0-1 0,0-1 0,0 0 0,0 0 0,16-4 0,20-11 44,0-2 0,70-40 0,-94 48-28,-9 3 0,1 1 1,0 1-1,1 0 1,15-4-1,-27 8-17,0 1 1,0 0-1,-1 0 0,1 0 0,0 0 0,0 0 0,0 1 0,-1-1 0,1 0 1,0 0-1,0 0 0,-1 1 0,1-1 0,0 0 0,0 1 0,-1-1 0,1 1 1,0-1-1,-1 1 0,1-1 0,-1 1 0,1-1 0,0 1 0,-1-1 0,1 1 1,-1 0-1,0-1 0,1 1 0,-1 0 0,0 0 0,1-1 0,-1 1 0,0 0 1,0 0-1,1-1 0,-1 1 0,0 0 0,0 0 0,0 0 0,0-1 0,0 1 1,0 0-1,0 0 0,-1 1 0,-4 42 30,3-38-16,-7 29 51,7-28-48,0-1 0,0 0 0,1 1 1,-1 0-1,2-1 0,-1 1 0,1-1 0,0 11 0,0-17-17,0 0 0,1 1 0,-1-1 0,0 0 0,0 0 0,0 0 0,0 1 0,0-1 0,1 0 0,-1 0 0,0 0 0,0 1 0,0-1 0,1 0 0,-1 0 0,0 0 0,0 0 0,1 0 0,-1 0 0,0 0 0,0 1 1,1-1-1,-1 0 0,0 0 0,0 0 0,1 0 0,-1 0 0,0 0 0,0 0 0,1 0 0,-1 0 0,0 0 0,0-1 0,1 1 0,-1 0 0,0 0 0,0 0 0,1 0 0,-1 0 0,0 0 0,0 0 0,1-1 0,9-5 26,128-105 65,-137 109-93,1 1 0,0-1 0,0 1 0,-1-1 0,1 1 0,0 0 0,0 0 0,0 0 0,0 0 0,4 0 0,-5 0 0,0 1 0,0 0 0,0 0 0,0 0 0,0 0 0,0 0 0,0 0 0,0 1 0,0-1 0,0 0 0,0 0 0,-1 1 0,1-1 0,0 1 0,0-1 0,0 0 0,1 2 0,1 1 0,1 1 0,-1-1 0,0 1 0,0 0 0,0 0 0,-1 0 0,4 9 0,-3-8 0,-1-1 0,1 1 0,0 0 0,0-1 0,0 1 0,0-1 0,6 5 0,-6-7 0,1 0 0,-1 0 0,1 0 0,0-1 0,-1 1 0,1-1 0,0 0 0,0 0 0,0 0 0,0-1 0,0 1 0,0-1 0,0 0 0,0 0 0,0 0 0,0-1 0,1 0 0,4-1 0,7-2 0,0-2 0,-1 0 0,17-8 0,-19 7 0,6-2 0,-2-2 0,1 0 0,-2-1 0,1 0 0,-2-2 0,0 0 0,0 0 0,-1-2 0,-1 1 0,-1-2 0,19-32 0,1-10 0,-3-1 0,26-80 0,-39 94 0,-2 0 0,-1-1 0,8-74 0,-20 121 0,-1-1 0,0 1 0,0-1 0,0 0 0,0 1 0,0-1 0,0 0 0,0 1 0,0-1 0,0 0 0,0 1 0,0-1 0,0 0 0,0 1 0,0-1 0,-1 1 0,1-1 0,0 0 0,0 1 0,-1-1 0,1 1 0,0-1 0,-1 0 0,0 1 0,1 0 0,-1 0 0,1 0 0,-1 0 0,1 1 0,-1-1 0,1 0 0,-1 0 0,1 0 0,-1 1 0,1-1 0,-1 0 0,1 0 0,-1 1 0,1-1 0,-1 0 0,1 1 0,0-1 0,-1 0 0,0 2 0,-20 26 0,8 1 0,0 1 0,2 0 0,1 1 0,2 0 0,-9 56 0,10-19 0,0 115 0,8-132 0,3-1 0,1 0 0,21 88 0,-25-133 0,1-1 0,-1 0 0,0 0 0,1 0 0,0 0 0,0-1 0,0 1 0,1 0 0,-1-1 0,1 0 0,-1 1 0,6 3 0,-8-7 29,0 0-1,1 0 1,-1 0 0,1 0 0,-1 0-1,1 0 1,-1 0 0,0 0-1,1 0 1,-1 0 0,1 0 0,-1 0-1,1 0 1,-1 0 0,0 0-1,1 0 1,-1 0 0,1-1 0,-1 1-1,0 0 1,1 0 0,-1-1-1,1 1 1,-1 0 0,0 0 0,0-1-1,1 1 1,-1 0 0,0-1-1,1 1 1,-1 0 0,0-1 0,4-7-3550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2:19.8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0 479 11048,'0'0'5863,"11"-7"-5215,2-1-435,-4 3-32,1-1 0,-1 0 0,-1-1 0,1 0 0,8-9 0,-6 4 128,0-1-1,-2 1 1,1-2-1,11-23 1,26-63 975,-44 92-1176,7-18 366,6-28 1,-10 31 184,18-41 1,-15 31 198,-4 13 221,-8 31-671,1 1 1,0-1 0,1 1-1,0 14 1,2 61-203,0-63 29,-1-4-86,1 0 0,5 22 0,-4-35-53,-1 0 0,1 0 0,1 0 0,-1 0 0,1-1 0,0 1-1,1-1 1,0 0 0,7 9 0,-11-14-70,1 0 0,0 0-1,0-1 1,0 1-1,0 0 1,0-1-1,0 1 1,0-1 0,0 1-1,0-1 1,0 1-1,0-1 1,0 0-1,0 0 1,0 1 0,1-1-1,-1 0 1,0 0-1,0 0 1,0 0 0,0 0-1,0-1 1,1 1-1,-1 0 1,0 0-1,0-1 1,0 1 0,0-1-1,0 1 1,0-1-1,0 1 1,1-2-1,5-2 75,0-1 1,-1 0-1,10-9 0,-6 5 25,11-12 53,-1-1 1,0 0-1,25-39 1,-31 40-67,0 2 1,1 0-1,1 0 1,1 1-1,0 1 1,24-17-1,13 7-112,-53 27 0,0-1 0,0 1 0,0 0 0,0-1 0,-1 1 0,1 0 0,0 0 0,0 0 0,0-1 0,0 1 0,0 0 0,0 0 0,0 0 0,-1 0 0,1 0 0,0 1 0,0-1 0,0 0 0,0 0 0,0 1 0,0-1 0,-1 0 0,1 1 0,1 0 0,0 1 0,0-1 0,0 1 0,0 0 0,0 0 0,0 0 0,-1 0 0,1 0 0,1 4 0,2 4 0,-1 0 0,0 0 0,3 11 0,-5-13 0,0-1 0,-1 1 0,0 0 0,0 0 0,-1 0 0,0-1 0,-2 16 0,1-20 0,1 0 0,-1 0 0,1 0 0,-1-1 0,0 1 0,0 0 0,0-1 0,-1 1 0,1 0 0,-1-1 0,1 0 0,-1 1 0,0-1 0,0 0 0,0 0 0,0 0 0,0 0 0,0 0 0,0 0 0,-1-1 0,1 1 0,-1-1 0,1 1 0,-5 0 0,-6 2 0,0-2 0,0 1 0,0-2 0,0 0 0,0 0 0,-1-1 0,1-1 0,-16-3 0,13 2 0,15 2 0,3 1 0,27 3 0,218 21 0,-230-23 605,4-1-916,-5-4-3988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2:20.0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 17183,'0'0'2560,"97"-2"-2856,2 10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2:21.5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1304 10656,'0'0'3264,"11"-8"-2450,29-26 43,-1-1-1,35-43 0,213-281 2896,-274 340-3591,121-188 1223,-120 181-1120,-1 0 0,-1-1 0,-2 0 0,-1-1 1,-1 0-1,6-42 0,-11 59-31,-2 3 48,-1 8-267,0 0 0,0 0-1,0 0 1,0 0 0,0 0 0,0 0-1,0 0 1,0 0 0,0 0 0,0 0-1,0 0 1,0 0 0,0 0 0,0 0-1,0 1 1,0-1 0,0 0 0,0 0-1,0 0 1,0 0 0,0 0 0,0 0-1,-1 0 1,1 0 0,0 0 0,0 0 0,0 0-1,0 0 1,0 0 0,0 0 0,0 0-1,0 0 1,0 0 0,0 0 0,0 0-1,0 0 1,0 0 0,-1 0 0,1 0-1,0 0 1,0 0 0,0 0 0,0 0-1,0 0 1,0 0 0,0 0 0,0 0 0,0 0-1,0 0 1,0-1 0,0 1 0,0 0-1,0 0 1,0 0 0,0 0 0,0 0-1,0 0 1,-1 0 0,1 0 0,0 0-1,0 0 1,0 0 0,0 0 0,0 0-1,0-1 1,-6 9 76,0-1 0,0 1 0,0 0 1,1 1-1,0-1 0,1 1 0,0 0 0,-4 13 0,-2 4 26,-43 107 420,-45 181 1,91-284-399,-7 45 0,13-62-69,0-1 0,1 0 0,0 1 0,1-1 1,0 0-1,5 19 0,-6-29-51,1 0 1,-1 0-1,0-1 0,1 1 0,0 0 0,-1-1 0,1 1 1,0 0-1,0-1 0,-1 1 0,1-1 0,0 1 1,1-1-1,-1 0 0,0 1 0,0-1 0,1 0 1,-1 0-1,0 0 0,1 0 0,-1 0 0,1 0 1,0 0-1,-1 0 0,1-1 0,0 1 0,-1-1 0,1 1 1,0-1-1,3 1 0,-1-2 5,1 0 0,-1 0 0,0 0 0,1 0 0,-1-1 0,0 0 0,0 0 0,0 0 0,0 0 0,0-1 0,6-5 0,22-18 42,-2-1-1,-1-2 1,-1 0 0,24-36 0,91-142 251,-82 105 45,-5-3-1,73-189 0,-114 252 135,-3-1-1,13-68 0,-25 97-428,-6 17-43,-12 27-28,-9 31 5,-35 116 0,-2 76 0,-1 0 0,-44 67 0,89-265 0,10-28 0,-23 50 0,52-132 0,-6 13 0,1 2 0,31-74 0,-40 104 0,0-1 0,1 1 0,0 0 0,1 1 0,0 0 0,0 0 0,1 0 0,9-7 0,-16 15 0,0 0 0,0 0 0,0 0 0,0 1 0,0-1 0,0 0 0,0 1 0,0-1 0,0 1 0,0-1 0,0 1 0,0-1 0,0 1 0,1 0 0,-1 0 0,0 0 0,0-1 0,0 1 0,1 0 0,-1 0 0,0 1 0,0-1 0,0 0 0,0 0 0,1 0 0,-1 1 0,0-1 0,0 1 0,0-1 0,0 1 0,0-1 0,0 1 0,0 0 0,0-1 0,0 1 0,0 0 0,0 0 0,0 0 0,-1 0 0,2 1 0,2 5 0,0 0 0,0 0 0,0 0 0,-1 0 0,2 9 0,1 0 0,54 129 0,-59-143 0,0 0 0,0 1 0,0-2 0,0 1 0,0 0 0,1 0 0,-1 0 0,1 0 0,-1-1 0,1 1 0,0-1 0,0 1 0,-1-1 0,1 0 0,0 0 0,0 1 0,0-1 0,0-1 0,1 1 0,-1 0 0,0 0 0,0-1 0,0 1 0,1-1 0,-1 0 0,0 0 0,1 0 0,-1 0 0,0 0 0,0 0 0,1-1 0,-1 1 0,3-2 0,1 1 0,-1-1 0,0 0 0,0-1 0,0 1 0,0-1 0,0 0 0,-1 0 0,1 0 0,-1-1 0,0 0 0,0 1 0,7-10 0,-4 3 0,0-2 0,0 1 0,-1-1 0,0 0 0,-1 0 0,5-20 0,-8 24 0,0-1 0,-1 1 0,1-1 0,-2 1 0,1-1 0,-1 0 0,-1 1 0,0-1 0,0 0 0,0 1 0,-4-9 0,5 15 0,-1 1 0,1 0 0,0 0 0,-1 0 0,0 0 0,1 0 0,-1 0 0,1 1 0,-1-1 0,0 0 0,0 0 0,0 0 0,1 1 0,-1-1 0,0 0 0,0 1 0,0-1 0,0 1 0,0-1 0,0 1 0,0-1 0,0 1 0,0 0 0,0-1 0,-1 1 0,1 0 0,0 0 0,0 0 0,0 0 0,-1 0 0,0 0 0,0 0 0,0 1 0,1-1 0,-1 0 0,0 1 0,1 0 0,-1-1 0,1 1 0,-1 0 0,1 0 0,-1 0 0,1-1 0,-1 2 0,1-1 0,0 0 0,-1 0 0,1 0 0,-1 2 0,-2 5 0,0-1 0,1 1 0,0 0 0,0 0 0,1 0 0,0 0 0,1 1 0,-1-1 0,2 0 0,-1 1 0,1-1 0,0 1 0,1-1 0,0 0 0,0 1 0,1-1 0,0 0 0,1 0 0,-1 0 0,2 0 0,-1 0 0,8 11 0,-5-11 0,0-1 0,1 0 0,-1 0 0,2 0 0,-1-1 0,1 0 0,0-1 0,0 1 0,0-2 0,1 1 0,0-1 0,0 0 0,0-1 0,0 0 0,1-1 0,-1 0 0,1 0 0,-1-1 0,1 0 0,0 0 0,0-1 0,10-2 0,-17 1 61,0 1 1,0-1-1,0 0 1,0-1-1,0 1 1,-1 0-1,1-1 1,0 1-1,-1-1 1,0 0-1,1 0 1,-1 0-1,0 0 1,0 0-1,3-4 1,-1 0-1046,-1 0 0,1 1 1,-1-2-1,5-12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2:21.8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39 15776,'0'0'4135,"93"4"-3535,-15-8 8,17 1-88,4-3 0,-9 6-184,1-4 0,-4-4-208,11-10 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2:24.7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0 729 11048,'0'0'6581,"11"-4"-5827,-3 1-609,2-1 42,0 0 1,0 0-1,0-1 0,-1-1 1,0 0-1,10-7 0,9-12 455,-1-1-1,-1-2 1,-1-1-1,28-43 1,-23 26 169,-2-2 0,30-72 1,-43 78 8,-2-1 0,14-72 1,-18 70 213,-1 4 905,-1 75-444,-2 30-1408,-3 1 0,-3-1 1,-18 128-1,15-169-87,-1 1 0,-16 45 0,18-62 0,0 1 0,0-1 0,-1 0 0,0 0 0,-1 0 0,1 0 0,-1-1 0,0 0 0,-1 0 0,0 0 0,0-1 0,-9 7 0,13-11 0,0 1 0,0-1 0,0 0 0,0 1 0,0-1 0,-1-1 0,1 1 0,0 0 0,0 0 0,-1-1 0,1 1 0,-1-1 0,1 0 0,0 0 0,-1 0 0,1 0 0,-1 0 0,1 0 0,0-1 0,-1 1 0,1-1 0,0 0 0,-1 1 0,1-1 0,0 0 0,0 0 0,0-1 0,-3-1 0,-1-3 0,0 0 0,0 0 0,0-1 0,1 0 0,0 0 0,-6-11 0,4 7 0,5 6 0,0-1 0,0 1 0,0 0 0,0-1 0,1 1 0,0-1 0,0 1 0,1-1 0,-1 0 0,1 1 0,0-1 0,1 0 0,0 1 0,-1-1 0,2 0 0,2-10 0,-3 15 0,0 0 0,-1 0 0,1-1 0,0 1 0,0 0 0,0 0 0,0 0 0,0 0 0,0 0 0,0 0 0,0 0 0,0 0 0,1 0 0,-1 1 0,0-1 0,1 0 0,-1 1 0,0-1 0,1 1 0,-1 0 0,0-1 0,1 1 0,-1 0 0,1 0 0,-1 0 0,1 0 0,1 0 0,5 0 0,1 1 0,-1 0 0,12 4 0,-19-5 0,53 13 0,-10-1 0,0-2 0,52 4 0,-88-14 0,0 0 0,0 0 0,0-1 0,0 0 0,0 0 0,0-1 0,-1 0 0,1 0 0,-1-1 0,1 0 0,-1 0 0,0-1 0,12-7 0,-2-3 0,0 0 0,-2-1 0,25-29 0,11-19 0,-32 37 0,2 1 0,23-22 0,-41 44 0,-1 1 0,1 1 0,-1-1 0,1 0 0,0 1 0,0-1 0,-1 1 0,1 0 0,0 0 0,0 0 0,0 0 0,1 0 0,-1 1 0,0-1 0,0 1 0,0 0 0,0 0 0,0 0 0,1 1 0,-1-1 0,0 1 0,5 1 0,4 2 0,-1 1 0,1 0 0,-1 1 0,14 9 0,-6-4 0,-15-9 0,4 2 0,1 0 0,-1 1 0,-1 0 0,1 1 0,-1-1 0,1 2 0,-2-1 0,1 1 0,6 8 0,-11-13 0,-2-2 0,0 1 0,1-1 0,-1 0 0,1 1 0,-1-1 0,0 1 0,0-1 0,1 0 0,-1 1 0,0-1 0,0 1 0,1-1 0,-1 1 0,0-1 0,0 1 0,0-1 0,0 1 0,0-1 0,0 1 0,1-1 0,-1 1 0,-1-1 0,1 2 0,-29-24 0,-13-12 0,27 22 0,0 0 0,-1 1 0,-19-10 0,31 18 0,0 1 0,0 1 0,-1-1 0,1 0 0,0 1 0,-1 0 0,1 0 0,-1 0 0,0 1 0,1 0 0,-1 0 0,0 0 0,1 0 0,-1 1 0,1-1 0,-1 1 0,-8 3 0,6-1 0,1 0 0,-1 0 0,1 0 0,0 1 0,0 0 0,0 0 0,0 0 0,1 1 0,0 0 0,0 0 0,0 0 0,-4 8 0,4-6 0,1 0 0,1 1 0,-1 0 0,1 0 0,1 0 0,0 0 0,0 0 0,0 1 0,1-1 0,0 11 0,0-4 0,2 1 0,0-1 0,0 0 0,2 0 0,3 16 0,-3-21 0,0 0 0,1 0 0,0 0 0,0 0 0,1 0 0,0-1 0,13 18 0,-16-26 0,-1 1 0,1 0 0,0 0 0,0 0 0,-1-1 0,1 1 0,0-1 0,0 0 0,0 1 0,1-1 0,-1 0 0,0 0 0,0 0 0,1-1 0,-1 1 0,0 0 0,1-1 0,-1 0 0,0 1 0,1-1 0,-1 0 0,1 0 0,-1 0 0,1-1 0,-1 1 0,0-1 0,1 1 0,-1-1 0,0 0 0,1 0 0,-1 0 0,0 0 0,0 0 0,0 0 0,0-1 0,4-2 0,1-2 0,0-1 0,0 0 0,-1 0 0,0 0 0,0 0 0,-1-1 0,0 0 0,6-12 0,-2 3 0,-1-2 0,0 1 0,-1-1 0,-2 0 0,0 0 0,0 0 0,2-39 0,12 104 0,-19-45 0,38 84 0,-32-74 0,0-1 0,0 0 0,2 0 0,-1 0 0,15 13 0,-19-20 0,0-1 0,-1 1 0,1-1 0,0 0 0,1 0 0,-1-1 0,0 1 0,1-1 0,-1 1 0,0-1 0,1 0 0,-1 0 0,1-1 0,0 1 0,-1-1 0,1 1 0,0-1 0,-1 0 0,1-1 0,0 1 0,-1-1 0,1 0 0,-1 1 0,1-1 0,-1-1 0,1 1 0,-1-1 0,0 1 0,1-1 0,-1 0 0,0 0 0,0 0 0,-1 0 0,1-1 0,0 1 0,3-6 0,16-20 0,-1-1 0,18-35 0,12-19 0,-13 25 0,-24 35 0,1 1 0,1 0 0,0 1 0,38-36 0,-53 57 0,-1 0 0,1 0 0,-1 0 0,0 0 0,1 0 0,-1 0 0,1 0 0,-1 0 0,0 0 0,1 0 0,-1 0 0,1 1 0,-1-1 0,0 0 0,1 0 0,-1 0 0,0 1 0,1-1 0,-1 0 0,0 1 0,0-1 0,1 0 0,-1 0 0,0 1 0,0-1 0,1 1 0,-1-1 0,0 0 0,0 1 0,0-1 0,0 0 0,1 1 0,-1-1 0,0 1 0,0-1 0,0 0 0,0 1 0,0-1 0,0 1 0,5 23 0,-3-8 0,-1 1 0,0-1 0,-2 1 0,0-1 0,-3 17 0,-22 82 0,15-74 0,-8 57 0,14-89 0,10-16 0,-1 1 0,-1-1 0,1 0 0,-1-1 0,3-10 0,4-10 0,6-7 0,2 1 0,1 1 0,1 0 0,2 1 0,31-34 0,-53 66 0,1 0 0,-1-1 0,0 1 0,0 0 0,0 0 0,1-1 0,-1 1 0,0 0 0,0 0 0,1 0 0,-1 0 0,0-1 0,0 1 0,1 0 0,-1 0 0,0 0 0,1 0 0,-1 0 0,0 0 0,1 0 0,-1 0 0,0 0 0,0 0 0,1 0 0,-1 0 0,0 0 0,1 0 0,-1 0 0,0 0 0,1 0 0,-1 0 0,0 0 0,1 1 0,7 9 0,2 21 0,-8-10 0,-1 0 0,-1 1 0,-2 24 0,-1 12 0,2-45 0,0 2 0,5-14 0,3-10 0,9-14 0,16-33 0,-23 38 0,1 0 0,1 1 0,0 0 0,22-24 0,-33 41 0,1-1 0,0 0 0,0 1 0,-1-1 0,1 1 0,0-1 0,0 1 0,0-1 0,-1 1 0,1-1 0,0 1 0,0 0 0,0 0 0,0-1 0,0 1 0,0 0 0,0 0 0,0 0 0,0 0 0,0 0 0,0 0 0,0 0 0,0 1 0,-1-1 0,1 0 0,0 0 0,0 1 0,0-1 0,0 0 0,0 1 0,0-1 0,-1 1 0,1-1 0,0 1 0,0 0 0,-1-1 0,1 1 0,0 0 0,-1-1 0,1 1 0,-1 0 0,2 1 0,2 4 0,0 1 0,0-1 0,0 1 0,2 7 0,-5-13 0,62 126 0,-59-121 0,0 0 0,0 0 0,0-1 0,0 0 0,1 0 0,0 0 0,0 0 0,0 0 0,1-1 0,-1 0 0,1-1 0,0 1 0,0-1 0,1 0 0,9 3 0,-10-4 0,-1-1 0,1 0 0,0-1 0,-1 1 0,1-1 0,0 0 0,-1 0 0,1-1 0,0 0 0,-1 0 0,1 0 0,-1-1 0,1 1 0,-1-1 0,0-1 0,0 1 0,0-1 0,0 0 0,6-5 0,-3 2 0,-1 0 0,1 0 0,-2-1 0,1-1 0,-1 1 0,0-1 0,-1 0 0,1 0 0,-2 0 0,1-1 0,-1 0 0,0 0 0,-1 0 0,0 0 0,-1-1 0,0 1 0,0-1 0,-1 1 0,0-1 0,-1-16 0,0 24 0,0 1 0,0-1 0,0 1 0,0-1 0,-1 1 0,1-1 0,0 0 0,-1 1 0,1 0 0,-1-1 0,0 1 0,1-1 0,-1 1 0,0 0 0,0-1 0,0 1 0,0 0 0,0 0 0,0 0 0,0-1 0,0 1 0,-1 0 0,1 1 0,0-1 0,-1 0 0,1 0 0,0 1 0,-1-1 0,1 0 0,-1 1 0,-2-1 0,1 1 0,0-1 0,0 1 0,0 1 0,-1-1 0,1 0 0,0 1 0,0-1 0,0 1 0,0 0 0,0 0 0,0 0 0,1 1 0,-1-1 0,0 1 0,-3 2 0,-2 1 0,1 1 0,0 0 0,0 1 0,1-1 0,-1 2 0,2-1 0,-1 0 0,1 1 0,0 0 0,0 0 0,1 1 0,-5 16 0,7-20 0,1 1 0,-1 0 0,1-1 0,1 1 0,-1 0 0,1 0 0,0 0 0,1 0 0,-1-1 0,1 1 0,0 0 0,1 0 0,-1-1 0,1 1 0,0-1 0,1 1 0,-1-1 0,1 0 0,0 0 0,0 0 0,8 9 0,-4-7 0,1 0 0,-1-1 0,1 0 0,0 0 0,1 0 0,-1-1 0,1 0 0,0-1 0,0 0 0,1 0 0,-1-1 0,1 0 0,0-1 0,0 0 0,0-1 0,0 0 0,0 0 0,0-1 0,0 0 0,0-1 0,0 0 0,0-1 0,-1 0 0,1 0 0,13-6 0,17-8 283,0-2 1,56-34-1,0-11-5068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2:28.8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78 1299 9344,'0'0'10817,"17"2"-10331,-4 0-365,-6 0-56,1-1 1,0 0 0,0 0 0,0-1 0,0 0 0,-1 0-1,1-1 1,0 0 0,0 0 0,0-1 0,-1 0 0,10-3-1,-9 0 140,1 0 0,-1 0 0,0-1-1,-1 0 1,1 0 0,-1-1 0,-1 0-1,1 0 1,-1-1 0,0 1 0,-1-1-1,0-1 1,6-13 0,-10 21-149,-1 0 0,0 0 0,1 0-1,-1-1 1,0 1 0,0 0 0,0 0 0,0 0 0,0-1 0,0 1 0,0 0 0,0 0-1,-1 0 1,1-1 0,0 1 0,-1 0 0,1 0 0,-1 0 0,1 0 0,-1 0 0,0-1-1,-1 0 27,0 0-1,0 0 1,0 0-1,0 0 1,0 1-1,0-1 1,0 1-1,-1 0 1,-3-2-1,-2 0 64,0 0 1,-1 0-1,0 1 0,0 0 1,-9 0-1,9 1-55,-1 1-1,1 0 1,-1 0 0,1 1 0,-1 0-1,1 1 1,0 0 0,0 0 0,-1 1-1,2 0 1,-1 1 0,0 0 0,1 0-1,0 1 1,0 0 0,0 1 0,0-1-1,-10 12 1,14-14-47,-2 3 99,0 0-1,0 0 0,0 0 1,1 1-1,-7 10 1,11-14-99,0-1 0,0 0 0,0 0 1,0 1-1,1-1 0,-1 1 0,1-1 0,-1 0 0,1 1 1,0-1-1,0 1 0,0-1 0,1 1 0,-1-1 0,0 1 1,1-1-1,0 0 0,-1 1 0,1-1 0,0 0 1,0 1-1,0-1 0,2 2 0,2 3-10,-1 0 1,1-1-1,0 0 1,1 0-1,-1-1 1,1 1-1,0-1 0,1 0 1,-1-1-1,8 5 1,-2-4 62,0 1 1,0-1 0,0-1 0,1 0-1,21 3 1,-11-4 13,0-1 1,0-1-1,0 0 0,0-2 0,0-1 1,35-8-1,-24 1-110,-1-1 0,-1-1 0,0-2 0,42-24 0,113-80 0,-182 114 0,4-3 0,0 0 0,0-1 0,-1 0 0,0 0 0,0-1 0,0 0 0,10-14 0,-18 22 0,0 0 0,0-1 0,0 1 0,1 0 0,-1 0 0,0 0 0,0-1 0,0 1 0,0 0 0,1 0 0,-1-1 0,0 1 0,0 0 0,0-1 0,0 1 0,0 0 0,0 0 0,0-1 0,0 1 0,0 0 0,0-1 0,0 1 0,0 0 0,0 0 0,0-1 0,0 1 0,0 0 0,0 0 0,0-1 0,-1 1 0,1 0 0,0-1 0,0 1 0,0 0 0,0 0 0,-1 0 0,1-1 0,0 1 0,0 0 0,0 0 0,-1 0 0,1-1 0,0 1 0,0 0 0,-1 0 0,1 0 0,0 0 0,0 0 0,-1 0 0,1 0 0,0-1 0,-1 1 0,1 0 0,0 0 0,-1 0 0,0 0 0,-1 0 0,0 0 0,1 0 0,-1 1 0,1-1 0,-1 0 0,0 1 0,1-1 0,-1 0 0,-1 2 0,-29 17 0,0 1 0,2 1 0,-44 41 0,44-35 0,-38 45 0,58-60 0,1-1 0,1 2 0,0-1 0,0 1 0,1 0 0,1 0 0,-6 20 0,11-32 0,1 0 0,-1 0 0,1 0 0,0 0 0,0 0 0,0 0 0,-1 0 0,1 1 0,0-1 0,0 0 0,0 0 0,1 0 0,-1 0 0,0 0 0,0 0 0,1 2 0,-1-3 0,1 0 0,-1 1 0,1-1 0,-1 0 0,0 0 0,1 1 0,-1-1 0,0 0 0,1 0 0,-1 0 0,1 0 0,-1 1 0,1-1 0,-1 0 0,0 0 0,1 0 0,-1 0 0,1 0 0,-1 0 0,1 0 0,-1 0 0,0 0 0,1-1 0,-1 1 0,1 0 0,-1 0 0,1 0 0,5-3 0,-1 0 0,1 1 0,-1-2 0,7-4 0,7-9 0,-1 0 0,-1-1 0,0 0 0,-1-1 0,23-39 0,24-29 0,-24 38 0,-45 60 0,0 1 0,-6 23 0,-4 6 0,-145 287 0,131-269 0,-13 18 0,-4-2 0,-88 110 0,130-180 0,-3 9 0,31-38 0,138-173 0,-13 13 0,-97 125 0,18-20 0,135-122 0,-175 177 0,1 1 0,-2-2 0,34-37 0,41-54 0,-118 139 0,-13 27 0,-6 13 0,-89 152 0,122-214 0,1 0 0,-1 0 0,0 0 0,1 0 0,-1 0 0,1 0 0,0 1 0,-1-1 0,1 0 0,0 0 0,-1 0 0,1 1 0,0-1 0,0 0 0,0 0 0,0 1 0,0-1 0,0 0 0,1 2 0,7-1 0,6-10 0,18-20 0,-2-1 0,0-2 0,46-66 0,12-11 0,-65 84 0,-15 16 0,0 0 0,0 0 0,9-16 0,-17 24 0,0 0 0,0 1 0,1-1 0,-1 0 0,0 0 0,0 0 0,0 0 0,0 0 0,0 0 0,0 0 0,0 0 0,0 0 0,0 0 0,0 0 0,0 0 0,0 0 0,0 0 0,0 0 0,1 0 0,-1 0 0,0 0 0,0 0 0,0 0 0,0 0 0,0 0 0,0 0 0,0 0 0,0 0 0,0 0 0,0 0 0,1 0 0,-1 0 0,0 0 0,0 0 0,0 0 0,0 0 0,0 0 0,0 0 0,0 0 0,0 0 0,0 0 0,0 0 0,0 0 0,0 0 0,0 0 0,0 0 0,1 0 0,-1 0 0,0-1 0,0 1 0,0 0 0,0 0 0,0 0 0,0 0 0,0 0 0,0 0 0,0 0 0,0 0 0,0 0 0,0 0 0,0 0 0,0-1 0,0 1 0,0 0 0,0 0 0,0 0 0,0 0 0,0 10 0,-4 17 0,4-25 0,-8 42 0,4-33 0,2 1 0,0 0 0,0 0 0,1 0 0,1 0 0,0 0 0,0 0 0,4 18 0,-4-29 0,0 0 0,1 0 0,-1 0 0,0 0 0,1 0 0,-1 0 0,1 0 0,-1 0 0,1-1 0,-1 1 0,1 0 0,0 0 0,-1-1 0,1 1 0,0 0 0,0-1 0,-1 1 0,1 0 0,0-1 0,0 1 0,0-1 0,0 0 0,0 1 0,0-1 0,0 0 0,0 1 0,-1-1 0,1 0 0,0 0 0,0 0 0,0 0 0,0 0 0,0 0 0,0 0 0,0 0 0,0 0 0,0-1 0,2 1 0,4-2 0,1-1 0,-1 0 0,1 0 0,6-4 0,-1 1 0,34-15 0,56-33 0,-7 4 0,-64 35 0,44-27 0,-61 32 0,42-26 0,-51 33 0,0 0 0,0 0 0,1 1 0,-1 0 0,1 0 0,0 0 0,9 0 0,9-5 0,-22 7 0,-11 6 0,1-1 0,-55 40 0,-2 0 0,-69 65 0,117-96 0,0 1 0,2 1 0,-1 0 0,2 0 0,0 2 0,-17 31 0,29-48 0,1 0 0,-1 0 0,1 0 0,-1 0 0,1 0 0,-1 0 0,1 0 0,0 0 0,-1 0 0,1 0 0,0 0 0,0 0 0,0 0 0,0 0 0,0 0 0,0 0 0,0 0 0,0 1 0,0-1 0,1 0 0,0 1 0,-1-1 0,1-1 0,-1 1 0,1-1 0,0 0 0,0 0 0,-1 1 0,1-1 0,0 0 0,-1 0 0,1 0 0,0 1 0,0-1 0,-1 0 0,1 0 0,0 0 0,0-1 0,-1 1 0,1 0 0,0 0 0,0 0 0,-1 0 0,2-1 0,5-2 0,0 1 0,-1-1 0,1-1 0,-1 1 0,8-6 0,23-23 0,41-44 0,-42 39 0,-12 10 0,0 0 0,-3-2 0,25-41 0,-47 76 0,0-1 0,0 0 0,0 1 0,0-1 0,1 11 0,-1 4 0,-1 10 0,2 44 0,1-63 0,0 0 0,1-1 0,0 1 0,0 0 0,1-1 0,1 0 0,8 18 0,-10-24 0,0-1 0,0 0 0,1 0 0,-1-1 0,0 1 0,1 0 0,0-1 0,0 1 0,0-1 0,0 0 0,0 0 0,0 0 0,0-1 0,1 1 0,-1-1 0,1 0 0,-1 0 0,1 0 0,-1 0 0,1 0 0,0-1 0,-1 0 0,8 0 0,-2 0 0,-1-1 0,1 0 0,-1-1 0,1 0 0,-1 0 0,0-1 0,0 0 0,0 0 0,8-5 0,2-4 0,-2 0 0,1-1 0,-2 0 0,0-2 0,15-17 0,-8 9 0,22-26 0,-3-3 0,-1-1 0,-3-1 0,-3-3 0,-2 0 0,42-105 0,-33 50 0,-5-2 0,38-209 0,-72 311 0,2-4 0,-1 0 0,0-1 0,-2 1 0,0-1 0,-1 1 0,0 0 0,-4-18 0,4 34 0,0 0 0,0-1 0,0 1 0,0 0 0,0 0 0,0-1 0,0 1 0,0 0 0,0 0 0,0-1 0,0 1 0,0 0 0,0 0 0,0-1 0,0 1 0,-1 0 0,1 0 0,0-1 0,0 1 0,0 0 0,0 0 0,-1 0 0,1 0 0,0-1 0,0 1 0,-1 0 0,1 0 0,0 0 0,0 0 0,0 0 0,-1-1 0,1 1 0,0 0 0,0 0 0,-1 0 0,1 0 0,0 0 0,-1 0 0,1 0 0,0 0 0,0 0 0,-1 0 0,1 0 0,0 0 0,0 0 0,-1 0 0,1 1 0,0-1 0,0 0 0,-1 0 0,1 0 0,0 0 0,0 0 0,-1 0 0,1 1 0,0-1 0,0 0 0,0 0 0,-1 0 0,1 1 0,0-1 0,-14 18 0,13-16 0,-17 28 0,2 2 0,1 0 0,-16 46 0,-24 110 0,42-140 0,-30 102 0,-77 339 0,119-487 0,-4 26 0,-2 55 0,7-82 0,0 0 0,0-1 0,0 1 0,0 0 0,0-1 0,0 1 0,0-1 0,0 1 0,0 0 0,0-1 0,0 1 0,0 0 0,0-1 0,1 1 0,-1-1 0,0 1 0,0-1 0,1 1 0,-1-1 0,1 1 0,-1-1 0,0 1 0,1-1 0,-1 1 0,1-1 0,-1 1 0,1-1 0,-1 0 0,1 1 0,-1-1 0,1 0 0,-1 0 0,1 1 0,0-1 0,-1 0 0,1 0 0,0 0 0,-1 0 0,1 0 0,-1 1 0,1-1 0,0 0 0,-1-1 0,1 1 0,0 0 0,-1 0 0,1 0 0,-1 0 0,1 0 0,0-1 0,-1 1 0,1 0 0,0-1 0,4-1 0,0-1 0,1 0 0,-2 0 0,8-5 0,13-14 0,-1 0 0,-1-2 0,27-36 0,7-8 0,-54 65 0,-2 1 0,1 0 0,-1 0 0,1 0 0,0 0 0,0 1 0,0-1 0,0 0 0,0 1 0,0 0 0,0-1 0,0 1 0,1 0 0,-1 0 0,4-1 0,-5 3 0,0-1 0,0 1 0,-1 0 0,1 0 0,0-1 0,-1 1 0,1 0 0,-1 0 0,1 0 0,-1 0 0,1 0 0,-1 0 0,0 0 0,1 0 0,-1-1 0,0 1 0,0 0 0,0 0 0,0 1 0,0-1 0,0 0 0,0 1 0,1 3 0,10 83 0,-8-50 0,1-2 0,3 1 0,1 0 0,12 34 0,-19-69 0,0 1 0,0-1 0,0 0 0,1-1 0,-1 1 0,1 0 0,-1 0 0,1 0 0,-1-1 0,1 1 0,0-1 0,0 0 0,0 1 0,0-1 0,0 0 0,0 0 0,0 0 0,0 0 0,0 0 0,0-1 0,1 1 0,-1-1 0,0 1 0,1-1 0,-1 0 0,0 0 0,0 0 0,1 0 0,3-1 0,0 0 0,0 0 0,1 0 0,-1-1 0,0 0 0,0 0 0,0-1 0,0 1 0,-1-1 0,10-7 0,61-56 0,-37 30 0,-25 23 0,0-1 0,-1-1 0,-1 0 0,0 0 0,-1-2 0,-1 1 0,13-27 0,-21 33 0,-4 7 0,1 3 0,0 0 0,0 1 0,0-1 0,0 1 0,1-1 0,-1 1 0,0-1 0,0 1 0,1-1 0,-1 1 0,0-1 0,1 1 0,-1 0 0,0-1 0,0 2 0,-85 134 0,71-110 0,13-21 0,-1 0 0,1 0 0,1 0 0,-1 0 0,1 0 0,0 0 0,-1 10 0,2-13 0,-1-1 0,1 1 0,0-1 0,0 1 0,0 0 0,0-1 0,1 1 0,-1 0 0,0-1 0,1 1 0,-1-1 0,1 1 0,-1-1 0,1 1 0,0-1 0,-1 1 0,1-1 0,0 0 0,0 1 0,0-1 0,0 0 0,1 0 0,-1 0 0,0 0 0,0 0 0,1 0 0,-1 0 0,0 0 0,1 0 0,2 0 0,-3 0 0,1-1 0,-1 0 0,1 0 0,-1 0 0,1-1 0,-1 1 0,1 0 0,-1-1 0,1 1 0,-1 0 0,1-1 0,-1 0 0,1 1 0,-1-1 0,0 0 0,0 0 0,1 0 0,-1 0 0,2-1 0,23-25 0,-20 20 0,4-4 0,6-6 0,-1 0 0,22-34 0,-33 45 0,-1 1 0,-1 0 0,1 0 0,-1-1 0,0 0 0,0 1 0,0-1 0,-1 0 0,0 0 0,0 0 0,-1 0 0,0 0 0,0 0 0,0 0 0,-2-10 0,1 14 0,1 0 0,-1 1 0,1-1 0,-1 1 0,0 0 0,0-1 0,0 1 0,0-1 0,0 1 0,0 0 0,0 0 0,0 0 0,-1 0 0,1 0 0,0 0 0,-1 0 0,1 0 0,0 0 0,-1 1 0,1-1 0,-1 0 0,0 1 0,-1-1 0,1 0 0,0 1 0,0-1 0,0 0 0,0 0 0,0 0 0,1 0 0,-1 0 0,0 0 0,1 0 0,-1 0 0,1-1 0,-3-2 0,4 4 0,0 0 0,0 0 0,-1-1 0,1 1 0,0 0 0,0 0 0,0-1 0,0 1 0,0 0 0,0 0 0,0-1 0,0 1 0,0 0 0,0 0 0,0-1 0,0 1 0,0 0 0,0 0 0,0-1 0,0 1 0,0 0 0,1 0 0,-1-1 0,0 1 0,0 0 0,0 0 0,0-1 0,0 1 0,1 0 0,-1 0 0,0 0 0,0 0 0,0-1 0,0 1 0,1 0 0,-1 0 0,0 0 0,0 0 0,1 0 0,-1 0 0,0-1 0,1 1 0,13-5 0,-8 3 0,33-14 0,-14 4 0,0 2 0,30-7 0,-49 15 0,1 0 0,0 1 0,0 0 0,-1 0 0,1 1 0,0 0 0,0 0 0,0 1 0,0 0 0,-1 0 0,1 0 0,0 1 0,9 4 0,-14-5 0,0 0 0,-1 0 0,1 1 0,-1-1 0,1 1 0,-1 0 0,1-1 0,-1 1 0,0 0 0,0-1 0,0 1 0,0 0 0,0 0 0,0 0 0,-1 0 0,1 0 0,-1 0 0,1 0 0,-1 0 0,0 4 0,1 44 0,-1-50 0,-6 43 0,0 16 0,6-58 0,0-1 0,0 0 0,0 0 0,0 0 0,0 0 0,0 1 0,0-1 0,0 0 0,0 0 0,0 0 0,0 0 0,0 1 0,0-1 0,0 0 0,0 0 0,0 0 0,0 0 0,0 1 0,0-1 0,0 0 0,0 0 0,0 0 0,0 0 0,0 0 0,0 1 0,1-1 0,-1 0 0,0 0 0,0 0 0,0 0 0,0 0 0,0 0 0,0 1 0,0-1 0,1 0 0,-1 0 0,0 0 0,0 0 0,0 0 0,0 0 0,1 0 0,-1 0 0,0 0 0,0 0 0,0 0 0,0 0 0,1 0 0,-1 0 0,0 0 0,0 0 0,0 0 0,0 0 0,0 0 0,1 0 0,-1 0 0,0 0 0,0 0 0,12-11 0,9-18 0,-5 2 0,-2 4 0,19-26 0,-29 44 0,1 0 0,-1 0 0,1 0 0,0 0 0,0 1 0,0 0 0,1 0 0,-1 0 0,1 1 0,8-4 0,-12 7 0,-1 0 0,0 0 0,1 0 0,-1 0 0,1 0 0,-1 0 0,1 0 0,-1 0 0,0 1 0,1-1 0,-1 0 0,0 1 0,1-1 0,-1 1 0,0 0 0,0-1 0,1 1 0,-1 0 0,0 0 0,0 0 0,0 0 0,0 0 0,0 0 0,0 0 0,0 0 0,0 0 0,-1 0 0,1 1 0,0 0 0,6 9 0,-1 0 0,6 17 0,-5-13 0,-7-15 0,11 22 0,0 1 0,-1 0 0,-2 1 0,11 44 0,-19-64 0,0 1 0,0-1 0,0 0 0,-1 1 0,0-1 0,1 0 0,-2 1 0,1-1 0,0 0 0,-1 0 0,0 0 0,0 0 0,0 0 0,0-1 0,-1 1 0,1-1 0,-5 6 0,4-7 58,0 0 0,1 0 0,-1 0-1,0 0 1,0-1 0,0 1 0,0-1 0,-1 0 0,1 0 0,0 0-1,-1 0 1,1 0 0,0-1 0,-1 1 0,1-1 0,-7 0 0,2-1-878,0 0 0,0-1 1,0 0-1,1 0 0,-11-4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2:28.9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19495,'0'0'3744,"65"12"-3528,-47-16-128,-6 2 8,-2-2-176,-4 2 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2:29.2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73 16479,'0'0'2488,"120"24"-1640,-29-18 16,14-8-136,6-4 0,2-4-72,-9 2 8,-5-4-192,-8-4 16,-2-6-216,-9-4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2:31.6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192 270 8336,'0'0'5648,"1"-10"-5280,3-32-15,1 27 730,-4 12-140,-6 3-398,5 0-544,0 0 521,-3 0-283,-1 1 0,1-1 0,0 1 0,0 0 0,0 0 0,0 0 0,0 1 0,0-1 0,0 1 0,0-1 0,1 1 0,-6 4 0,-30 31 358,25-23-99,0-1-120,0 1 0,1 0 1,1 0-1,-16 27 0,23-33-207,0 1-1,0-1 1,1 1 0,0 0-1,1 0 1,0-1-1,0 2 1,1-1-1,0 0 1,0 0 0,2 11-1,-1-18-122,0-1-1,0 1 1,1 0 0,-1-1-1,1 1 1,-1 0 0,1-1-1,0 1 1,-1-1 0,1 1-1,0-1 1,0 1-1,0-1 1,0 0 0,1 1-1,-1-1 1,0 0 0,0 0-1,1 0 1,-1 0 0,1 0-1,-1 0 1,1 0 0,-1-1-1,1 1 1,-1 0-1,1-1 1,0 0 0,-1 1-1,1-1 1,0 0 0,-1 0-1,1 1 1,0-1 0,2-1-1,4 1 43,-1 0 0,0-1 1,0 0-1,0-1 0,-1 1 0,1-1 0,9-4 0,-3-1 16,0 0-1,-1-1 0,1-1 1,-2 0-1,14-11 1,51-59 529,-58 59-430,44-57 1069,-62 77-1264,0 0 0,0 0 0,0 0 0,0 0 0,0 0 0,0 0 0,0-1 0,0 1 0,1 0 0,-1 0 0,0 0 0,0 0 0,0 0 0,0 0 0,0 0 0,0 0 0,0 0 0,1 0 0,-1 0 0,0 0 0,0 0 0,0 0 0,0 0 0,0 0 0,0 0 0,0 0 0,1 0 0,-1 1 0,0-1 0,0 0 0,0 0 0,0 0 0,0 0 0,0 0 0,0 0 0,0 0 0,0 0 0,1 0 0,-1 0 0,0 0 0,0 1 0,0-1 0,0 0 0,0 0 0,0 0 0,0 0 0,0 0 0,0 0 0,0 0 0,0 1 0,0-1 0,0 0 0,0 0 0,0 0 0,0 0 0,0 0 0,0 0 0,0 0 0,0 1 0,0-1 0,0 0 0,0 0 0,1 16 264,-4 22-56,3-37-183,-1 12 2,-1 14 105,1 31-1,1-50-123,0-1 0,1 1-1,1 0 1,-1-1 0,1 1 0,0-1-1,1 1 1,6 12 0,-7-18-18,-1-1 0,1 1 0,-1-1 0,1 0 0,0 0 0,-1 0 0,1 0 0,0 0 0,0 0 0,0-1 0,0 1 0,-1-1 0,1 1 0,0-1 0,0 0 0,0 1 0,0-1 0,0 0 0,0 0 0,0-1 0,4 1 0,2-1 0,1-1 0,0 1 0,14-6 0,-12 3 0,-1-1 0,1-1 0,-1 0 0,0-1 0,-1 1 0,0-2 0,0 1 0,0-2 0,13-15 0,-10 8 0,0-1 0,0 0 0,-2 0 0,16-34 0,-24 47 0,0 0 0,0-1 0,-1 1 0,1-1 0,-1 1 0,0-1 0,0 1 0,-1-1 0,1 0 0,-1 1 0,0-1 0,-1 0 0,1 1 0,-1-1 0,1 0 0,-3-6 0,1 2 0,2 9 0,0 0 0,0-1 0,0 1 0,0-1 0,0 1 0,0 0 0,0-1 0,0 1 0,0-1 0,0 1 0,0 0 0,0-1 0,0 1 0,0 0 0,0-1 0,-1 1 0,1 0 0,0-1 0,0 1 0,0-1 0,-1 1 0,1 0 0,0 0 0,0-1 0,-1 1 0,1 0 0,0 0 0,-1-1 0,1 1 0,0 0 0,-1 0 0,1 0 0,0-1 0,-1 1 0,1 0 0,-1 0 0,1 0 0,-1 0 0,1 0 0,-1 0 0,0-1 0,1 1 0,-1 0 0,1 0 0,-1 0 0,1-1 0,0 1 0,-1 0 0,1 0 0,-1-1 0,1 1 0,-1 0 0,1-1 0,0 1 0,-1-1 0,1 1 0,0 0 0,-1-1 0,1 1 0,0-1 0,0 1 0,-1-1 0,1 1 0,0-1 0,0 0 0,0 0 0,1 1 0,0-1 0,0 0 0,0 1 0,0-1 0,0 0 0,0 1 0,0-1 0,0 1 0,0 0 0,0-1 0,0 1 0,0 0 0,0 0 0,0-1 0,1 1 0,5-1 0,15-9 0,-16 7 0,0 0 0,-1 1 0,1 0 0,0 0 0,1 0 0,-1 1 0,0 0 0,10-1 0,29 2 0,-40-1 0,2 2 0,-4 0 0,1-1 0,0 1 0,-1 0 0,1-1 0,0 0 0,-1 0 0,1 0 0,6-2 0,2 1 0,-1 1 0,0-2 0,0 1 0,0-2 0,-1 1 0,1-1 0,18-9 0,18-5 0,-37 15 0,-1 0 0,0-1 0,0-1 0,0 1 0,-1-2 0,1 1 0,-1-1 0,0 0 0,-1-1 0,1 1 0,9-11 0,-16 15 0,0 0 0,0 0 0,-1 0 0,1 0 0,0 0 0,-1 0 0,1 0 0,-1 0 0,0 0 0,1-1 0,-1 1 0,0 0 0,1 0 0,-1 0 0,0-1 0,0 1 0,0 0 0,0 0 0,0 0 0,0-1 0,-1 1 0,1 0 0,0 0 0,-1 0 0,1 0 0,-1 0 0,1 0 0,-1-1 0,1 1 0,-1 0 0,0 0 0,1 0 0,-1 1 0,-1-3 0,0 1 0,0 1 0,0-1 0,-1 0 0,1 1 0,0-1 0,-1 1 0,1 0 0,0 0 0,-1 0 0,0 0 0,1 0 0,-1 0 0,0 1 0,-4-1 0,-3 1 0,0 0 0,1 1 0,-1 1 0,0 0 0,0 0 0,1 1 0,0 0 0,-1 1 0,1 0 0,0 0 0,1 1 0,-1 0 0,1 0 0,-13 12 0,17-14 0,-1 1 0,1 0 0,0 0 0,0 0 0,1 1 0,-1 0 0,1-1 0,0 1 0,0 0 0,1 1 0,-1-1 0,1 0 0,0 1 0,1-1 0,-1 1 0,1-1 0,0 1 0,0 0 0,1 0 0,0-1 0,0 1 0,0 0 0,1 0 0,0-1 0,0 1 0,3 9 0,-1-9 0,0 1 0,1 0 0,0-1 0,1 1 0,-1-1 0,1 0 0,0-1 0,0 1 0,1-1 0,0 0 0,11 8 0,-4-5 0,-1-1 0,2 0 0,-1 0 0,1-1 0,14 4 0,-22-8 0,1 0 0,0-1 0,0 0 0,0 0 0,0 0 0,0-1 0,-1 0 0,1-1 0,0 1 0,0-1 0,0-1 0,0 1 0,0-1 0,-1 0 0,1-1 0,-1 1 0,0-1 0,0-1 0,0 1 0,0-1 0,0 0 0,-1 0 0,1-1 0,4-5 0,71-96 666,-44 55-5267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2:33.6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397 891 14272,'0'0'4123,"-12"-9"-3317,-41-26-12,50 34-732,1 0-1,-1 0 1,0 0-1,0 0 1,0 0-1,0 0 1,1 1-1,-1-1 1,0 1-1,0 0 1,0 0-1,0 0 1,0 0-1,0 1 1,0-1-1,0 1 0,0 0 1,1 0-1,-1 0 1,0 0-1,0 0 1,-2 2-1,-2 0 85,-7 4 125,0-1-1,0 2 0,1 0 0,0 0 0,1 2 1,-13 10-1,19-13-105,-1-1 0,1 1 0,0 0 0,1 1 0,-1 0 0,1 0 0,1 0 0,0 0 0,0 1 0,0-1 0,-2 13 0,6-19-92,-1 0-1,1 0 1,0 0-1,0 1 1,0-1-1,0 0 1,0 0 0,0 1-1,1-1 1,-1 0-1,1 0 1,-1 0-1,1 0 1,0 0-1,0 0 1,0 0-1,0 0 1,0 0 0,0 0-1,1 0 1,-1-1-1,1 1 1,-1 0-1,1-1 1,0 1-1,-1-1 1,1 0-1,0 0 1,0 1 0,0-1-1,0 0 1,3 0-1,1 2 40,1-1-1,0 1 1,0-2-1,0 1 1,0-1-1,0 0 1,0 0-1,0-1 1,7-1-1,-6 0-14,1 0 0,-1-1-1,0 0 1,0-1-1,-1 1 1,1-2-1,0 1 1,-1-1-1,0 0 1,0-1 0,12-9-1,3-5 205,-2-2 1,20-24-1,-34 39-260,1-4 47,1 0 0,-1 0 0,-1-1 0,0 0 0,0 0 0,-1-1 0,6-22 0,-3 3 382,6-60 0,-14 89-465,1 1 1,-1 0-1,0 0 0,0-1 0,0 1 0,-1 0 0,1-1 1,0 1-1,0 0 0,-1 0 0,1-1 0,0 1 0,-1 0 1,-1-2-1,-3 2-5,-2 10-3,-12 44 3,3 0 0,1 2 0,-10 83 0,-8 37 0,24-142 0,-1 0 0,-1-1 0,-20 38 0,4-19 0,-40 59 0,51-88 0,0-1 0,-2-1 0,0 0 0,-40 32 0,55-50 0,0 0 0,0 0 0,-1 0 0,1 0 0,-1-1 0,1 1 0,-1-1 0,1 0 0,-1 0 0,-5 0 0,8-1 0,0 0 0,0 0 0,1 0 0,-1 0 0,0 0 0,0 0 0,0 0 0,1 0 0,-1 0 0,0-1 0,0 1 0,0 0 0,1-1 0,-1 1 0,0 0 0,1-1 0,-1 1 0,0-1 0,1 1 0,-2-2 0,2 1 0,-1 0 0,1 0 0,-1 0 0,1 0 0,0 0 0,-1-1 0,1 1 0,0 0 0,0 0 0,0 0 0,0 0 0,0-1 0,0 1 0,0 0 0,0 0 0,1 0 0,-1 0 0,1-2 0,4-15 0,1 0 0,1 1 0,0 0 0,1 0 0,1 1 0,1 0 0,0 1 0,1 0 0,0 0 0,1 1 0,1 1 0,26-22 0,83-59 0,178-103 0,-246 163 0,-12 8 0,80-54 0,-108 69 0,0 0 0,-1-1 0,-1-1 0,0 0 0,-1 0 0,12-19 0,-23 32 0,1 0 0,-1 0 0,0 0 0,0-1 0,0 1 0,0 0 0,1 0 0,-1-1 0,0 1 0,0 0 0,0-1 0,0 1 0,0 0 0,0 0 0,0-1 0,0 1 0,0 0 0,0-1 0,0 1 0,0 0 0,0-1 0,0 1 0,0 0 0,0 0 0,0-1 0,0 1 0,0 0 0,0-1 0,-1 1 0,1 0 0,0 0 0,0-1 0,0 1 0,0 0 0,-1 0 0,1-1 0,0 1 0,0 0 0,0 0 0,-1 0 0,1 0 0,0-1 0,-1 1 0,1 0 0,0 0 0,0 0 0,-1 0 0,1 0 0,0 0 0,-1 0 0,1 0 0,0-1 0,0 1 0,-1 0 0,1 0 0,0 0 0,-1 1 0,1-1 0,0 0 0,-1 0 0,1 0 0,0 0 0,0 0 0,-1 0 0,-23 6 0,9 1 0,1 1 0,-16 10 0,24-14 0,0 0 0,1 0 0,0 1 0,0 0 0,0 0 0,1 0 0,-9 12 0,13-17 0,-1 1 0,1 0 0,0 0 0,-1-1 0,1 1 0,0 0 0,-1 0 0,1 0 0,0 0 0,0-1 0,0 1 0,0 0 0,0 0 0,0 0 0,0 0 0,0 0 0,0-1 0,0 1 0,0 0 0,0 0 0,1 0 0,-1 0 0,0-1 0,1 1 0,-1 0 0,1 0 0,0 1 0,1-1 0,-1 0 0,0 0 0,1 1 0,-1-1 0,1 0 0,-1-1 0,1 1 0,0 0 0,-1 0 0,4 0 0,3 1 0,0 0 0,-1-1 0,1 0 0,15-1 0,-18 0 0,-1 0 0,1-1 0,0 0 0,0 0 0,-1-1 0,1 1 0,-1-1 0,1 0 0,-1 0 0,0 0 0,0-1 0,0 1 0,0-1 0,5-5 0,-6 6 0,-1-1 0,0 1 0,0-1 0,0 1 0,-1-1 0,1 0 0,0 0 0,-1 0 0,0 0 0,0 0 0,0 0 0,0 0 0,0 0 0,-1-1 0,1 1 0,-1 0 0,0 0 0,0-1 0,0 1 0,0 0 0,-1 0 0,0-4 0,0 2 0,0 0 0,-1 0 0,0 0 0,0 1 0,0-1 0,0 1 0,-1-1 0,1 1 0,-1 0 0,0 0 0,-1 0 0,1 1 0,-1-1 0,1 1 0,-1-1 0,0 1 0,0 0 0,-8-3 0,1-2 0,-15-8 0,25 16 0,0-1 0,1 1 0,-1 0 0,0-1 0,0 1 0,1 0 0,-1 0 0,0 0 0,0 0 0,0 0 0,1 0 0,-1 0 0,0 0 0,0 0 0,1 0 0,-1 0 0,0 0 0,0 1 0,1-1 0,-1 0 0,0 0 0,0 1 0,1-1 0,-1 1 0,0-1 0,1 0 0,-1 1 0,1-1 0,-1 1 0,1 0 0,-1-1 0,0 2 0,1-2 0,0 0 0,0 1 0,0-1 0,0 0 0,0 1 0,0-1 0,0 0 0,0 1 0,0-1 0,0 0 0,0 1 0,0-1 0,0 0 0,0 1 0,0-1 0,0 0 0,0 1 0,1-1 0,-1 0 0,0 1 0,0-1 0,0 0 0,1 0 0,-1 1 0,0-1 0,0 0 0,1 0 0,-1 1 0,0-1 0,1 0 0,-1 0 0,0 0 0,1 1 0,12 6 0,-11-6 0,8 3 0,2 0 0,-1 0 0,0-1 0,1 0 0,0-1 0,22 1 0,-6-2 0,49-5 0,-59 1 0,-1-1 0,0 0 0,0-1 0,-1-1 0,1 0 0,-1-1 0,-1-1 0,26-17 0,-17 8 0,0-1 0,-1-1 0,-2-1 0,27-30 0,-33 30 0,0-1 0,-2 0 0,0 0 0,-1-1 0,-2-1 0,0 0 0,6-25 0,4-22 0,11-77 0,-26 116 0,-1 1 0,-1 0 0,-2-1 0,-1 1 0,-4-40 0,4 70 0,0 0 0,0 0 0,0-1 0,0 1 0,0 0 0,0 0 0,0 0 0,0-1 0,0 1 0,0 0 0,0 0 0,0-1 0,0 1 0,0 0 0,0 0 0,0 0 0,0-1 0,0 1 0,0 0 0,0 0 0,0 0 0,-1-1 0,1 1 0,0 0 0,0 0 0,0 0 0,0 0 0,0-1 0,-1 1 0,1 0 0,0 0 0,0 0 0,0 0 0,0 0 0,-1 0 0,1-1 0,0 1 0,0 0 0,0 0 0,-1 0 0,1 0 0,0 0 0,0 0 0,0 0 0,-1 0 0,1 0 0,0 0 0,0 0 0,-1 0 0,1 0 0,0 0 0,0 0 0,0 0 0,-1 0 0,1 1 0,0-1 0,-8 10 0,4 0 0,0 0 0,0 0 0,1 0 0,-2 16 0,1-7 0,-9 47 0,-6 130 0,17 76 0,18 88 0,-15-355 0,-1-3 0,1 0 0,-1 0 0,1 1 0,-1-1 0,0 0 0,0 1 0,0-1 0,0 0 0,-1 0 0,1 1 0,0-1 0,-2 4 0,1-6 0,1 0 0,-1 0 0,1 0 0,-1 0 0,1 0 0,0 0 0,-1-1 0,1 1 0,-1 0 0,1 0 0,-1 0 0,1 0 0,-1-1 0,1 1 0,-1 0 0,1 0 0,0-1 0,-1 1 0,1 0 0,-1-1 0,1 1 0,0 0 0,0-1 0,-1 1 0,1 0 0,-1-2 0,0 1 0,-8-11-3935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4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20399,'0'0'3888,"73"12"-3144,-19 0 16,13 2-488,1-5 8,1 1-224,-5-2 8,-9-2-112,-17-2 0,-8 2-48,-16-4 8,-4 2-56,-8-4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2:33.8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40 19999,'0'0'464,"103"0"16,-16-4 56,13 4 8,-3 4-136,-8-4 0,-11-4-248,1-4 0,-6-6-152,-5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2:40.7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 1004 10448,'0'0'8615,"10"-10"-8191,109-136 786,-69 71-165,-3-3 0,54-119 1,-80 145-446,-3-1 0,12-58 0,17-49 832,-17 50-9,-23 99-796,-4 11-161,-4 5-184,-24 101 243,-10 41-250,-57 193 149,-142 237 121,211-535-443,-49 67-1,30-49 32,37-53-108,2-3 6,0 0-1,1 0 1,-1 1 0,1-1 0,0 1 0,0 0 0,0 0 0,-1 6 0,32-41 405,187-187-387,-93 89-46,115-102-3,-221 207 0,-15 20 0,0 0 0,0 0 0,0 0 0,1 0 0,-1 1 0,1-1 0,-1 1 0,1-1 0,5-2 0,-32 53 0,7-14 0,-21 48 0,34-72 0,0 0 0,1 0 0,1 0 0,0 1 0,0-1 0,0 15 0,2-23 0,1 0 0,-1 0 0,0 0 0,1 0 0,0 0 0,-1 0 0,1 0 0,0 0 0,0 0 0,0 0 0,0-1 0,0 1 0,1 0 0,-1-1 0,0 1 0,1-1 0,-1 1 0,1-1 0,0 0 0,-1 1 0,1-1 0,0 0 0,0 0 0,2 0 0,-1 1 0,0 0 0,1-1 0,-1 0 0,1 0 0,-1 0 0,1 0 0,0-1 0,-1 0 0,1 1 0,0-1 0,-1 0 0,7-2 0,-5 1 0,1 0 0,-1-1 0,0 0 0,1-1 0,-1 1 0,0-1 0,-1 0 0,1 0 0,0 0 0,-1-1 0,0 1 0,0-1 0,0 0 0,0-1 0,0 1 0,-1 0 0,0-1 0,0 0 0,0 0 0,-1 0 0,1 0 0,-1 0 0,0-1 0,-1 1 0,1-1 0,-1 1 0,0-1 0,-1 1 0,1-1 0,-1 0 0,0 1 0,-1-1 0,1 0 0,-1 1 0,0-1 0,-3-7 0,-4-12 0,4 16 0,1 0 0,0 0 0,1 0 0,0-1 0,-1-11 0,4 18 0,-1 0 0,1 1 0,0-1 0,0 1 0,0 0 0,0-1 0,0 1 0,0 0 0,1 0 0,-1 0 0,1-1 0,2-2 0,25-24 0,-26 27 0,5-4 0,0-1 0,1 1 0,0 0 0,0 1 0,0 0 0,1 1 0,-1 0 0,1 0 0,0 1 0,1 0 0,14-2 0,-19 4 0,0 0 0,0 1 0,0 0 0,0 0 0,0 0 0,0 1 0,-1-1 0,1 1 0,0 1 0,0-1 0,-1 1 0,1 0 0,-1 1 0,1-1 0,-1 1 0,0 0 0,0 0 0,0 0 0,-1 1 0,1 0 0,7 9 0,-2 0 0,-1 0 0,0 1 0,-1 1 0,-1-1 0,0 1 0,-1 1 0,7 24 0,-2 9 0,5 58 0,-15-86 0,-1-18 0,0 0 0,0 0 0,0 1 0,0-1 0,0 0 0,1 0 0,0 0 0,-1 1 0,1-1 0,0 0 0,1 0 0,-1 0 0,3 5 0,-3-8 0,-1 0 0,1 1 0,-1-1 0,1 0 0,-1 0 0,1 1 0,-1-1 0,1 0 0,-1 0 0,1 0 0,-1 1 0,1-1 0,-1 0 0,1 0 0,-1 0 0,1 0 0,-1 0 0,1 0 0,-1 0 0,1 0 0,-1-1 0,1 1 0,-1 0 0,1 0 0,0-1 0,17-9 0,103-96 850,-59 42-5635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2:42.1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474 193 11352,'0'0'9095,"-3"-10"-8669,1 4-369,0-4 164,0 0 0,-1 0 1,-1 1-1,1-1 0,-2 1 0,-8-15 0,5 16 8,-1 0-1,0 0 1,0 1-1,-1 0 1,0 1 0,0 0-1,0 1 1,-1 0-1,0 0 1,-12-3 0,10 4 129,5 1-171,-1 0-1,0 0 0,0 0 0,-1 1 0,1 1 1,0 0-1,-1 0 0,1 1 0,-1 0 0,1 0 1,-13 3-1,17-2-100,-11 4 261,-1 0 0,-17 9 0,29-11-253,-1 0-1,1 0 1,0 0-1,0 1 0,0 0 1,1 0-1,-1 0 0,1 1 1,-6 8-1,0 0 58,5-8-59,1 1 1,-1 1 0,1-1-1,0 0 1,1 1 0,-1 0-1,1 0 1,1 0 0,-1 0-1,1 0 1,0 1 0,1-1-1,-1 10 1,3-7-27,0-1 1,0 1-1,1-1 0,0 1 0,1-1 1,0 1-1,1-1 0,-1 0 1,2-1-1,-1 1 0,1-1 0,1 1 1,0-2-1,0 1 0,0-1 1,1 0-1,0 0 0,0 0 0,1-1 1,16 10-1,120 52 180,-100-49-220,5-1-26,-35-13 0,0 0 0,0 1 0,16 9 0,-7-1 0,32 13 0,-50-25 0,0 1 0,0 0 0,0 1 0,-1-1 0,1 1 0,-1 0 0,0 0 0,0 1 0,5 7 0,25 44 0,-31-51 0,-1 0 0,-1 0 0,1 1 0,-1-1 0,0 1 0,0 0 0,0-1 0,-1 1 0,0-1 0,0 1 0,-1 0 0,1-1 0,-1 1 0,0 0 0,-1-1 0,1 0 0,-5 11 0,0-3 0,0-1 0,0 0 0,-1 0 0,-1 0 0,-18 21 0,17-24 0,-2 0 0,1-1 0,-1 0 0,0 0 0,0-1 0,-1-1 0,0 0 0,0 0 0,-1-1 0,0-1 0,1 0 0,-26 4 0,29-8 0,0 1 0,0-1 0,0-1 0,0 0 0,1 0 0,-1-1 0,0 0 0,1 0 0,-1-1 0,-10-5 0,-9-2 0,2 1 0,1-1 0,0-1 0,0-1 0,-30-21 0,51 31 83,1-1 0,-1 1 0,1-1 0,0 0 0,0 0 0,0-1 0,0 1 0,1-1 0,-1 1 0,1-1 0,-3-6 0,4 8-309,0 0-1,0 0 1,1 0 0,-1-1-1,1 1 1,0 0-1,-1 0 1,1 0-1,0 0 1,0-1 0,1 1-1,-1 0 1,0 0-1,1 0 1,-1 0-1,1-1 1,0 1-1,-1 0 1,1 0 0,0 0-1,2-2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2:47.0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427 729 8432,'0'0'7225,"-10"0"-6934,-5 1-174,-34-2 384,38-2-162,11 3-285,-1 0 0,0-1 0,0 1 0,0 0 1,0 0-1,0 0 0,0 0 0,0 0 0,0 0 1,0 0-1,0 0 0,0 0 0,0 0 0,0 0 1,0 1-1,-2 0 0,2-1 13,-1 1-1,0-1 1,0 0 0,0 0 0,0 0-1,0 0 1,1 0 0,-1 0-1,0 0 1,0 0 0,0-1-1,0 1 1,-1-1 0,0 0 5,1 0 0,0 1 0,0-1 0,-1 1 0,1 0 0,-1 0 0,1 0-1,0 0 1,-4 0 0,-60 6 1564,56-3-1451,1 0 0,-1 1-1,0 0 1,1 0-1,0 1 1,0 0 0,-9 7-1,-4 4 222,-26 26 1,43-36-314,0 0 0,0 0-1,1 0 1,-1 1 0,1 0 0,1-1 0,0 1 0,0 0 0,0 1 0,1-1 0,-1 0 0,2 1 0,-2 11 0,4-14-45,-1 0 0,1 0 0,1 0 1,-1 0-1,1 0 0,0-1 0,0 1 0,0 0 0,1-1 0,3 6 1,-1-2 5,1 0 1,0-1 0,0 0 0,11 9 0,-12-11-28,0-1 0,0-1 0,0 1 0,1-1 0,-1 0 0,1 0 0,0-1 0,-1 1 0,1-1 0,0-1 0,0 1 0,1-1 0,-1 0 0,0 0 0,0-1 0,1 0 0,-1 0 0,0 0 0,0-1 0,1 0 0,-1 0 0,0 0 0,0-1 0,0 0 0,0 0 0,0-1 0,-1 0 0,1 0 0,-1 0 0,0 0 0,0-1 0,0 0 0,0 0 0,5-6 0,-5 5 15,1-2 1,-1 1-1,1 0 0,-2-1 0,1 0 0,-1 0 1,0-1-1,-1 1 0,0-1 0,0 0 0,0 1 1,-1-1-1,0 0 0,-1-1 0,0 1 0,0 0 1,0 0-1,-1-1 0,-2-12 0,1 13 32,0 0 0,-1 0 0,0 0 0,-5-14-1,6 21-48,1 0 1,0 0-1,-1 0 0,1 0 0,-1 0 0,1 0 0,-1 0 0,0 0 0,1 0 0,-1 0 0,0 0 1,0 1-1,0-1 0,1 0 0,-1 0 0,0 1 0,0-1 0,0 1 0,0-1 0,0 1 1,0-1-1,-1 1 0,1-1 0,0 1 0,0 0 0,0 0 0,0-1 0,0 1 0,0 0 0,-1 0 1,1 0-1,0 1 0,0-1 0,0 0 0,0 0 0,0 0 0,-1 1 0,1-1 0,0 1 0,0-1 1,0 1-1,0-1 0,0 1 0,0 0 0,-1 0 0,0 1 2,0 0 0,1 0 0,-1 1 0,0-1 0,1 0 0,-1 0-1,1 1 1,0-1 0,0 1 0,0 0 0,0-1 0,0 1 0,1 0 0,-1-1 0,1 1 0,0 0 0,-1-1-1,1 1 1,0 0 0,1 0 0,-1 3 0,1 2 36,0 0-1,1 0 1,0 1 0,0-1-1,6 14 1,-6-18-35,-1-1-1,1 1 1,0-1-1,1 1 1,-1-1-1,0 0 1,1 0-1,0 0 1,0 0-1,0 0 1,0-1-1,0 0 1,0 1-1,1-1 1,-1 0-1,1-1 1,0 1-1,-1 0 1,1-1-1,5 1 1,-3-1-1,1 0 0,-1-1 0,0 0 0,0-1 0,0 1 0,0-1 0,0 0 0,0 0 0,0-1 0,0 0 0,-1 0 0,11-6 0,6-5 119,-1-1 0,-1-1 0,-1 0 0,0-2-1,32-37 1,4-3 378,-42 44-357,-1 0 0,15-23 0,-3 3-28,-22 30-139,5-5 0,0 0 0,-1-1 0,0 0 0,0-1 0,-1 1 0,5-13 0,44-180 0,-35 123 0,-13 46 0,-1 1 0,-2-1 0,0-52 0,-6 67 0,-1 18 0,-2 15 0,-31 100 0,-29 105 0,21-39 0,-68 237 0,108-401 0,-16 49 0,-37 80 0,55-140 0,0 1 0,0-1 0,1 1 0,0 0 0,0-1 0,0 1 0,0 10 0,4-18 0,5-7 0,6-13 0,111-169 0,-14 25 0,-77 109 0,123-184 0,-140 219 0,211-264 0,-205 259 0,-2 0 0,-1-2 0,-1-1 0,-1 0 0,-2-1 0,-1 0 0,16-52 0,-29 75 0,1-1 0,-2 1 0,1-1 0,-1 1 0,0-1 0,-1-10 0,-1-11 0,2 29 0,0 0 0,0 0 0,0 1 0,0-1 0,0 0 0,-1 0 0,1 0 0,0 0 0,0 0 0,0 0 0,0 0 0,0 0 0,0 0 0,0 0 0,-1 0 0,1 0 0,0 0 0,0 0 0,0 0 0,0 0 0,0 0 0,0 0 0,0 0 0,-1 0 0,1 0 0,0 0 0,0 0 0,0 0 0,0 0 0,0 0 0,0-1 0,0 1 0,0 0 0,-1 0 0,1 0 0,0 0 0,0 0 0,0 0 0,0 0 0,0 0 0,0 0 0,0-1 0,0 1 0,0 0 0,0 0 0,0 0 0,0 0 0,0 0 0,0 0 0,0 0 0,0-1 0,0 1 0,0 0 0,0 0 0,0 0 0,0 0 0,0 0 0,0-1 0,-7 12 0,-30 62 0,4 1 0,-25 82 0,24-59 0,12-35 0,-18 82 0,38-134 0,-6 25 0,1-1 0,2 1 0,2 0 0,1 62 0,2-72 0,0-21 0,0 1 0,0-1 0,0 1 0,1-1 0,0 0 0,1 6 0,-1-8 0,-1-1 0,1 1 0,0-1 0,0 0 0,0 1 0,0-1 0,0 0 0,0 0 0,0 0 0,0 1 0,0-1 0,1-1 0,-1 1 0,0 0 0,1 0 0,-1 0 0,0-1 0,1 1 0,-1 0 0,1-1 0,2 1 0,4 0 0,-1 0 0,0 0 0,1-1 0,-1 0 0,0 0 0,1-1 0,-1 0 0,14-4 0,58-21 0,-63 19 0,10-3 0,-1-1 0,0-2 0,-1 0 0,28-21 0,-37 23 0,0-1 0,-1-1 0,-1 0 0,0-1 0,0 0 0,20-32 0,-31 41 0,0 1 0,0-1 0,-1 0 0,1 1 0,-1-1 0,0 0 0,0 0 0,-1 0 0,0 0 0,0 0 0,0 0 0,0 0 0,-1 0 0,1 0 0,-1 0 0,-1 0 0,1 0 0,-1 1 0,0-1 0,0 0 0,-3-4 0,4 8 0,0-1 0,-1 1 0,1 0 0,-1 0 0,1 0 0,-1 0 0,0 0 0,1 0 0,-1 0 0,0 0 0,0 1 0,1-1 0,-1 1 0,0-1 0,0 1 0,0 0 0,0 0 0,0-1 0,-2 2 0,1-1 0,0 0 0,0 0 0,0 1 0,0 0 0,0-1 0,0 1 0,0 0 0,0 0 0,0 1 0,0-1 0,-2 2 0,-1 2 0,1-1 0,0 1 0,0 0 0,0 0 0,0 1 0,1 0 0,0-1 0,0 2 0,0-1 0,1 0 0,0 1 0,0-1 0,1 1 0,0 0 0,0 0 0,1-1 0,-1 1 0,1 11 0,0-8 0,2 0 0,-1 0 0,1 0 0,1 0 0,0 0 0,0 0 0,1 0 0,0-1 0,1 1 0,0-1 0,0 0 0,10 14 0,-13-20 0,1 0 0,0 0 0,0-1 0,0 1 0,1-1 0,-1 1 0,0-1 0,1 0 0,0 0 0,-1 0 0,1 0 0,0 0 0,0-1 0,0 1 0,0-1 0,0 0 0,1 0 0,-1 0 0,0 0 0,1-1 0,-1 1 0,0-1 0,1 0 0,-1 0 0,0 0 0,1 0 0,-1-1 0,0 1 0,1-1 0,-1 0 0,0 0 0,0 0 0,0 0 0,0-1 0,6-3 0,7-5 0,0-1 0,0 0 0,-1-1 0,26-28 0,-35 34 0,22-24 0,-15 15 0,1 1 0,24-19 0,-36 32 0,0 0 0,0 0 0,1 0 0,-1 0 0,0 1 0,1-1 0,-1 1 0,0-1 0,1 1 0,-1 0 0,1 0 0,-1 0 0,1 0 0,-1 1 0,0-1 0,1 0 0,-1 1 0,0 0 0,1 0 0,-1-1 0,0 1 0,0 1 0,0-1 0,1 0 0,-1 0 0,2 3 0,4 2 0,0 0 0,-1 1 0,0 0 0,0 0 0,7 10 0,21 31 0,-16-21 0,0-1 0,43 44 0,-53-62 0,0-1 0,0-1 0,1 1 0,0-2 0,0 1 0,0-1 0,14 4 0,-24-9 0,1 0 0,-1-1 0,0 1 0,1 0 0,-1 0 0,1 0 0,-1 0 0,0 0 0,1-1 0,-1 1 0,1 0 0,-1 0 0,0-1 0,1 1 0,-1 0 0,0-1 0,1 1 0,-1 0 0,0-1 0,0 1 0,1 0 0,-1-1 0,0 1 0,0-1 0,0 1 0,1 0 0,-1-1 0,0 1 0,0-1 0,0 1 0,0-1 0,0 1 0,0-1 0,0 1 0,0 0 0,0-1 0,2-19 0,-7-51 977,1 22-5975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2:47.5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96 9040,'0'0'6446,"15"6"-5858,-13-5-566,20 8 223,1-1 0,0-1 0,0-1 0,24 3 0,2-5 134,0-2 0,0-2 0,0-2-1,0-3 1,-1-1 0,1-3 0,-1-1 0,-1-3 0,0-2 0,81-37 0,-61 16-2874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2:55.6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1087 9744,'0'0'8757,"11"-4"-8417,18-7 35,39-22 0,-58 28-234,0-1-1,0-1 1,-1 1 0,0-1 0,0-1 0,0 0-1,-1 0 1,11-14 0,3-12 314,-9 16-145,-1 1-1,-1-2 1,-1 0-1,0 0 0,-2-1 1,9-26-1,-17 45-267,0 0 0,1 1-1,-1-1 1,0 0 0,0 0 0,0 0-1,0 0 1,0 1 0,0-1 0,0 0-1,0 0 1,0 0 0,0 0-1,0 0 1,0 1 0,-1-1 0,1 0-1,-1-1 1,1 2-19,-1-1 0,1 1-1,-1 0 1,1 0 0,0 0 0,-1 0-1,1 0 1,-1 0 0,1 0-1,0 0 1,-1 0 0,1 0 0,-1 0-1,1 0 1,0 1 0,-1-1 0,1 0-1,-1 0 1,1 0 0,0 1 0,-1-1-1,1 0 1,0 0 0,-1 1-1,0-1 1,-24 26 372,16-14-342,0 1-1,1 1 1,0-1 0,1 1-1,1 1 1,0-1 0,1 1-1,1 0 1,0 0 0,1 1-1,-2 24 1,5-35-26,0 1 0,0 0 0,1-1 0,0 1 0,0-1 1,0 1-1,1-1 0,-1 1 0,1-1 0,1 0 0,-1 0 0,1 0 0,0 0 1,4 5-1,-4-7 3,-1 0 0,1 0 0,1-1 0,-1 1 0,0-1 0,1 0 0,-1 0 0,1 0 0,0 0 0,-1-1 0,1 1 0,0-1 0,0 0 0,0 0 0,0 0 0,0-1 0,0 0 0,0 1 0,6-2 0,-3 1 40,0-1 1,0-1 0,0 1 0,0-1 0,0 0 0,-1-1 0,1 1 0,-1-1 0,0-1 0,0 1 0,0-1 0,0 0 0,0-1 0,-1 1 0,8-9 0,5-8 220,-1 0 1,26-42-1,-2 4 83,-40 57-361,7-10 132,1 1 0,1 0 1,0 0-1,1 1 0,18-15 0,-29 25-136,0 0-1,1-1 0,-1 1 0,0 0 0,0 0 1,1 0-1,-1 0 0,0 0 0,0 0 0,1 0 1,-1 0-1,0 0 0,1 0 0,-1 0 1,0 0-1,0 0 0,1 0 0,-1 0 0,0 0 1,0 0-1,1 0 0,-1 0 0,0 0 0,0 1 1,1-1-1,-1 0 0,0 0 0,0 0 0,1 0 1,-1 0-1,0 1 0,0-1 0,0 0 0,1 0 1,-1 1-1,7 13 157,-1 14 1,-4-2 18,-2-1 1,0 1-1,-2-1 1,-6 33-1,5-39 102,3-19-283,0 0 0,0 0 0,0 0-1,0 0 1,0 1 0,-1-1 0,1 0 0,0 0 0,0 0 0,0 0-1,0 1 1,0-1 0,0 0 0,0 0 0,0 0 0,0 0-1,0 1 1,0-1 0,1 0 0,-1 0 0,0 0 0,0 0 0,0 1-1,0-1 1,0 0 0,0 0 0,0 0 0,0 0 0,0 0 0,0 1-1,1-1 1,-1 0 0,0 0 0,0 0 0,0 0 0,0 0-1,0 0 1,1 0 0,-1 0 0,0 0 0,0 1 0,0-1 0,0 0-1,1 0 1,-1 0 0,0 0 0,0 0 0,0 0 0,0 0-1,1 0 1,-1 0 0,0 0 0,0 0 0,0 0 0,1 0 0,-1-1-1,0 1 1,0 0 0,0 0 0,0 0 0,0 0 0,1 0 0,16-12 251,17-22 72,-1-5-326,3 2 0,0 1 0,3 1 0,53-36 0,-92 71 0,1 0 0,-1 0 0,0-1 0,1 1 0,-1 0 0,1 0 0,-1 0 0,0 0 0,1-1 0,-1 1 0,1 0 0,-1 0 0,1 0 0,-1 0 0,0 0 0,1 0 0,-1 0 0,1 0 0,-1 0 0,1 1 0,-1-1 0,0 0 0,1 0 0,-1 0 0,1 0 0,-1 1 0,0-1 0,1 0 0,-1 0 0,0 1 0,1-1 0,-1 0 0,0 0 0,1 1 0,-1-1 0,0 0 0,1 1 0,-1-1 0,0 1 0,0-1 0,0 0 0,1 1 0,-1-1 0,0 1 0,0-1 0,0 1 0,0-1 0,0 0 0,0 1 0,0 0 0,3 25 0,-7 26 0,1-21 0,2 59 0,1-89 0,0 0 0,1 0 0,-1 0 0,0 0 0,0 1 0,1-1 0,-1 0 0,0 0 0,1 0 0,-1 0 0,1 0 0,0 0 0,-1 0 0,1 0 0,0 0 0,0 0 0,-1 0 0,1-1 0,0 1 0,0 0 0,0-1 0,2 2 0,-1-1 0,0 0 0,0-1 0,0 1 0,1-1 0,-1 1 0,0-1 0,0 0 0,1 0 0,-1 0 0,5 0 0,1-2 0,-1 1 0,1-1 0,-1-1 0,1 1 0,12-7 0,-9 2 0,0-1 0,0 1 0,0-2 0,-1 1 0,10-12 0,42-54 0,-45 52 0,-2 6 0,-18 28 0,1 0 0,1 1 0,0-1 0,1 0 0,0 0 0,1 1 0,0-1 0,1 0 0,1 0 0,0 0 0,0 0 0,9 20 0,-11-30 0,0 1 0,1-1 0,-1 0 0,1 0 0,-1 1 0,1-1 0,0 0 0,0 0 0,0-1 0,0 1 0,0 0 0,0-1 0,0 1 0,0-1 0,1 0 0,-1 1 0,1-1 0,4 1 0,-3-1 0,0-1 0,0 1 0,0-1 0,0 0 0,0-1 0,0 1 0,0-1 0,0 1 0,0-1 0,0-1 0,5-1 0,3-2 0,-1-1 0,0 0 0,-1-1 0,1 0 0,-1-1 0,18-17 0,-9 2 0,0-2 0,-1 1 0,19-36 0,-6 9 0,6-10 0,-3 0 0,-2-2 0,-4-2 0,-2-1 0,-3 0 0,27-135 0,-38 112 0,-12 79 0,0-1 0,0 1 0,-1-1 0,0 1 0,-1 0 0,-4-15 0,6 25 0,0 0 0,0-1 0,-1 1 0,1 0 0,0 0 0,0 0 0,0-1 0,0 1 0,-1 0 0,1 0 0,0 0 0,0 0 0,0 0 0,-1 0 0,1-1 0,0 1 0,0 0 0,0 0 0,-1 0 0,1 0 0,0 0 0,0 0 0,-1 0 0,1 0 0,0 0 0,0 0 0,-1 0 0,1 0 0,0 0 0,0 0 0,0 0 0,-1 0 0,1 0 0,0 0 0,0 1 0,-1-1 0,1 0 0,0 0 0,0 0 0,0 0 0,-1 0 0,1 1 0,-10 6 0,10-7 0,-7 7 0,0 0 0,0 0 0,1 0 0,0 1 0,1 0 0,-10 17 0,-20 56 0,31-72 0,-64 192 0,32-91 0,28-84 0,2 0 0,1 1 0,2-1 0,0 1 0,1 0 0,4 38 0,0-43 0,1 0 0,2 0 0,0 0 0,13 34 0,-15-47 0,-1-4 0,0 0 0,0-1 0,1 1 0,-1 0 0,1-1 0,0 0 0,1 1 0,-1-1 0,1 0 0,-1-1 0,1 1 0,0-1 0,1 0 0,-1 0 0,1 0 0,4 2 0,-5-3 0,0 0 0,0 0 0,0-1 0,0 0 0,0 0 0,0 0 0,0-1 0,1 1 0,-1-1 0,0 0 0,0 0 0,1 0 0,-1-1 0,0 1 0,0-1 0,0 0 0,0 0 0,0-1 0,0 1 0,6-4 0,4-3 0,-1-1 0,0-1 0,-1 0 0,0 0 0,13-15 0,45-64 0,-65 83 0,-3 3 0,13-17 0,-9 14 0,-5 7 0,-5 13 0,1 0 0,1 1 0,0-1 0,1 22 0,-1 12 0,1-38 0,0 0 0,1 0 0,1 0 0,-1 0 0,4 16 0,-3-23 0,-1-1 0,1 1 0,0 0 0,0-1 0,0 1 0,0-1 0,0 1 0,1-1 0,-1 0 0,1 0 0,-1 1 0,1-1 0,0 0 0,0 0 0,0 0 0,0-1 0,0 1 0,0 0 0,1-1 0,-1 0 0,0 1 0,1-1 0,-1 0 0,1 0 0,0 0 0,3 0 0,5 0 0,-1 0 0,0-1 0,1-1 0,-1 1 0,1-2 0,-1 1 0,0-2 0,0 1 0,0-1 0,15-7 0,11-7 0,48-31 0,-53 30 0,180-104 0,-187 111 0,-20 9 0,0 1 0,0-1 0,1 0 0,-1 0 0,-1-1 0,1 1 0,0-1 0,4-4 0,-28 15 0,-11 9 0,1 2 0,1 1 0,0 1 0,2 2 0,1 1 0,0 0 0,2 2 0,-31 43 0,53-67 0,1 1 0,-1 0 0,1-1 0,0 1 0,0 0 0,0 0 0,0 0 0,-1 6 0,2-8 0,0-1 0,0 1 0,0 0 0,0-1 0,0 1 0,0 0 0,1-1 0,-1 1 0,0 0 0,0-1 0,0 1 0,1 0 0,-1-1 0,0 1 0,1-1 0,-1 1 0,1-1 0,-1 1 0,1-1 0,-1 1 0,1-1 0,-1 1 0,1-1 0,-1 1 0,1-1 0,-1 0 0,1 1 0,0-1 0,-1 0 0,1 0 0,0 1 0,-1-1 0,1 0 0,0 0 0,-1 0 0,1 0 0,0 0 0,-1 0 0,1 0 0,0 0 0,-1 0 0,1 0 0,0 0 0,-1-1 0,1 1 0,0 0 0,0-1 0,22-4 0,0-1 0,0-1 0,-1-1 0,0-2 0,24-12 0,-20 7 0,39-28 0,-65 43 0,0 0 0,1 0 0,-1-1 0,0 1 0,1 0 0,-1 0 0,0 0 0,0 0 0,1 0 0,-1 0 0,0 0 0,1 0 0,-1 0 0,0 0 0,1 0 0,-1 0 0,0 0 0,0 1 0,1-1 0,-1 0 0,0 0 0,1 0 0,-1 0 0,0 0 0,0 1 0,1-1 0,-1 0 0,0 0 0,0 0 0,0 1 0,1-1 0,-1 0 0,0 0 0,0 1 0,0-1 0,0 0 0,0 0 0,1 1 0,-1-1 0,0 0 0,0 1 0,8 18 0,-5-10 0,6 9 0,2 8 0,2 0 0,20 29 0,-31-52 0,0-1 0,1 0 0,-1 0 0,0 0 0,0 0 0,1 0 0,0 0 0,-1-1 0,1 1 0,0-1 0,-1 0 0,1 0 0,0 0 0,0 0 0,0 0 0,0-1 0,0 1 0,0-1 0,0 0 0,0 0 0,0 0 0,0 0 0,0 0 0,0-1 0,0 1 0,3-2 0,1 0 0,-1 0 0,0 0 0,0-1 0,0 1 0,0-1 0,0-1 0,0 1 0,-1-1 0,0 0 0,1-1 0,4-4 0,8-13 0,-2 0 0,0-1 0,-1-1 0,16-34 0,37-109 0,-42 89 0,21-108 0,-37 131 0,-2 1 0,0-112 0,-8 161 0,0-1 0,0 1 0,0-1 0,-1 1 0,0-1 0,0 1 0,0-1 0,-3-6 0,4 12 0,0-1 0,0 1 0,0 0 0,0 0 0,0 0 0,-1 0 0,1 0 0,0 0 0,0-1 0,0 1 0,0 0 0,0 0 0,0 0 0,0 0 0,0 0 0,-1 0 0,1 0 0,0 0 0,0 0 0,0-1 0,0 1 0,0 0 0,-1 0 0,1 0 0,0 0 0,0 0 0,0 0 0,0 0 0,0 0 0,-1 0 0,1 0 0,0 0 0,0 0 0,0 0 0,0 0 0,0 0 0,-1 0 0,1 0 0,0 1 0,0-1 0,0 0 0,0 0 0,0 0 0,-1 0 0,1 0 0,0 0 0,0 0 0,0 0 0,0 0 0,0 1 0,0-1 0,0 0 0,0 0 0,0 0 0,-1 0 0,1 0 0,0 1 0,0-1 0,0 0 0,0 0 0,-6 12 0,-5 23 0,1 0 0,2 1 0,1 0 0,2 1 0,2 0 0,0 48 0,15 88 0,-6-117 0,-3 1 0,-4 60 0,0-95 193,-7 51 533,7-68-1131,0 0 1,0 0-1,-1-1 1,1 1-1,-1 0 1,0 0 0,-1-1-1,1 1 1,-1-1-1,0 0 1,-3 5-1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2:55.8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16 20207,'0'0'2464,"60"0"-1976,-13-4-8,1-2-352,-10 0 8,-13 8-152,-7 2-8,-6-4-104,-4-4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2:56.1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15176,'0'0'1607,"115"20"-1023,-24-18 128,20-2 0,12-2-128,2 2 8,-19 0 24,-15 2 0,-12 8-184,-19 2 8,-20 0-144,-13 0 8,-15-6-152,-12 4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2:56.3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14672,'0'0'2767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2:56.6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14872,'0'0'4135,"75"0"-3671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4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16280,'0'0'1447,"68"2"-695,9-2 8,34 4-248,6 2 16,10 2-376,-4 0 8,4-8-168,6-4 0,-6-6-104,-25 4 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3:01.4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1263 9440,'0'0'6169,"11"-11"-5504,-2 1-581,21-20 667,-2-1 0,33-47 0,-35 37 49,-2-2-1,-2-1 1,-1 0 0,-3-2-1,25-93 1,-31 78-123,-9 41-79,0 0 0,2 0 0,0 1-1,14-32 1,-19 51-572,0 1 0,0-1 0,0 0-1,0 0 1,0 0 0,0 0 0,0 0 0,0 0-1,0 1 1,1-1 0,-1 0 0,0 0-1,0 0 1,0 0 0,0 0 0,0 0 0,0 0-1,0 0 1,1 0 0,-1 1 0,0-1 0,0 0-1,0 0 1,0 0 0,0 0 0,0 0 0,1 0-1,-1 0 1,0 0 0,0 0 0,0 0 0,0 0-1,0 0 1,1 0 0,-1 0 0,0 0-1,0 0 1,0 0 0,0 0 0,0 0 0,1 0-1,-1-1 1,0 1 0,0 0 0,0 0 0,0 0-1,0 0 1,0 0 0,0 0 0,1 0 0,-1 0-1,0-1 1,0 1 0,0 0 0,0 0 0,0 0-1,0 0 1,0 0 0,0 0 0,0-1-1,0 1 1,2 14 355,1 87 502,0-58-520,-3 1 1,-1 0-1,-10 67 0,7-90-277,-5 28 342,-3-1-1,-25 72 0,36-118-427,0 0 0,1 0 0,-1 0 0,-1 0 0,1 0 0,0 0 0,0-1 0,-1 1 0,1 0 0,-1-1 0,1 1 0,-1-1 0,0 1 0,-3 1 0,4-3 0,0 1 0,-1-1 0,1 1 0,0-1 0,-1 0 0,1 0 0,-1 0 0,1 1 0,0-2 0,-1 1 0,1 0 0,-1 0 0,1 0 0,0 0 0,-1-1 0,1 1 0,-2-2 0,-2 0 0,0-1 0,0-1 0,1 1 0,-1-1 0,1 1 0,0-1 0,0 0 0,1-1 0,-6-7 0,-5-7 0,-20-30 0,31 45 0,1 0 0,0-1 0,0 1 0,0-1 0,1 1 0,-1-1 0,1 0 0,0 1 0,0-9 0,1 10 0,0 0 0,1 0 0,0 0 0,-1 0 0,1 0 0,0 1 0,0-1 0,1 0 0,-1 1 0,0-1 0,1 0 0,0 1 0,0 0 0,-1-1 0,1 1 0,1 0 0,-1 0 0,0 0 0,0 0 0,1 0 0,-1 1 0,1-1 0,0 1 0,-1 0 0,5-2 0,3-1 0,0 0 0,1 1 0,0 0 0,0 1 0,16-2 0,8 1 0,169-23 0,-181 21 0,1-1 0,-2-1 0,1-1 0,-1-1 0,0-1 0,32-19 0,-44 22 0,-1-1 0,1 1 0,-2-1 0,1-1 0,-1 0 0,0 0 0,-1-1 0,0 1 0,-1-2 0,0 1 0,0-1 0,5-14 0,-10 21 0,0 0 0,0 0 0,-1 0 0,1 0 0,-1 0 0,0 0 0,0 0 0,0 0 0,0 0 0,-1 0 0,0 0 0,0 0 0,0 0 0,0 0 0,-3-4 0,3 5 0,0 1 0,0 0 0,0 0 0,0 0 0,-1 1 0,1-1 0,-1 0 0,0 0 0,1 1 0,-1-1 0,0 1 0,0 0 0,0-1 0,0 1 0,0 0 0,0 0 0,0 0 0,0 0 0,0 1 0,-1-1 0,1 1 0,0-1 0,-1 1 0,1 0 0,0-1 0,-1 1 0,-2 1 0,0-1 0,1 1 0,-1 0 0,1 0 0,0 1 0,0-1 0,0 1 0,-1 0 0,2 0 0,-1 0 0,0 0 0,0 1 0,1-1 0,-6 6 0,4-3 0,1 0 0,-1 1 0,1 0 0,0 0 0,0 0 0,1 0 0,-5 13 0,3-5 0,1 0 0,0 1 0,1 0 0,1-1 0,0 1 0,1 0 0,1 24 0,1-28 0,1 0 0,-1 0 0,2 0 0,0 0 0,0 0 0,1-1 0,0 0 0,1 0 0,0 0 0,10 15 0,-12-22 0,-1 1 0,1 0 0,0-1 0,0 0 0,1 1 0,-1-1 0,1-1 0,-1 1 0,1 0 0,0-1 0,0 0 0,0 0 0,1 0 0,-1 0 0,0-1 0,1 0 0,-1 0 0,1 0 0,-1 0 0,1-1 0,-1 1 0,1-1 0,-1 0 0,1-1 0,0 1 0,-1-1 0,1 0 0,4-1 0,6-5 0,0 1 0,0-2 0,-1 0 0,0 0 0,-1-2 0,0 0 0,20-18 0,35-26 0,-65 52 0,-1 0 0,0 0 0,1 1 0,0-1 0,-1 1 0,1 0 0,0-1 0,4 0 0,-6 2 0,-1 0 0,1 0 0,0 0 0,-1 0 0,1 1 0,-1-1 0,1 0 0,0 0 0,-1 1 0,1-1 0,0 0 0,-1 1 0,1-1 0,-1 0 0,1 1 0,-1-1 0,1 1 0,-1-1 0,1 1 0,-1-1 0,0 1 0,1-1 0,-1 1 0,0-1 0,1 1 0,-1 0 0,0-1 0,0 1 0,1 0 0,-1-1 0,0 1 0,0 0 0,0-1 0,0 1 0,0 0 0,0-1 0,0 1 0,0 0 0,0 1 0,1 19 0,-1 0 0,-1 0 0,-5 28 0,-16 65 0,22-113 0,-19 82 0,-4 0 0,-34 84 0,44-134 0,9-19 0,-1 0 0,-1-1 0,0 1 0,-1-1 0,-1 0 0,0-1 0,-10 13 0,18-25 0,0 0 0,0 0 0,0 0 0,0 0 0,0 1 0,-1-1 0,1 0 0,0 0 0,0 0 0,0 0 0,0 0 0,0 0 0,0 0 0,0 0 0,-1 0 0,1 0 0,0 0 0,0 0 0,0 0 0,0 0 0,0 0 0,0 0 0,-1 0 0,1 0 0,0 0 0,0 0 0,0 0 0,0 0 0,0 0 0,0 0 0,-1 0 0,1 0 0,0 0 0,0 0 0,0 0 0,0 0 0,0-1 0,0 1 0,0 0 0,0 0 0,-1 0 0,1 0 0,0 0 0,0 0 0,0-1 0,-3-7 0,0-12 0,7-31 0,3 1 0,2 0 0,2 0 0,21-61 0,2 21 0,58-113 0,-69 159 0,2 1 0,46-61 0,-54 84 0,0 0 0,1 1 0,1 1 0,0 0 0,2 2 0,34-22 0,-53 36 0,1 1 0,-1-1 0,1 1 0,-1 0 0,1 0 0,-1 0 0,1 0 0,0 0 0,0 0 0,-1 1 0,1 0 0,3-1 0,-4 2 0,-1-1 0,1 1 0,-1-1 0,0 1 0,1 0 0,-1 0 0,0-1 0,0 1 0,0 0 0,0 0 0,0 0 0,0 1 0,0-1 0,0 0 0,0 0 0,0 0 0,0 1 0,-1-1 0,1 0 0,0 1 0,-1-1 0,1 0 0,-1 1 0,0-1 0,1 3 0,2 9 0,1 1 0,-2-1 0,0 1 0,0 0 0,-2-1 0,1 1 0,-2 0 0,0 0 0,-1 0 0,-3 15 0,3-21 0,0 0 0,-1 0 0,0 0 0,0-1 0,-1 0 0,0 0 0,0 0 0,-1 0 0,0 0 0,0-1 0,0 0 0,-1 0 0,0 0 0,0-1 0,0 0 0,-1 0 0,0 0 0,-13 6 0,8-5 0,-1-1 0,0 0 0,0-1 0,0 0 0,0-1 0,-1 0 0,-26 1 0,17-1 0,-2 0 0,37-9 0,22 1 0,52-1 0,19-2 0,107-29 0,-171 27 0,0-2 0,-1-1 0,44-22 0,-27 4 0,-51 27 0,-1 0 0,1 0 0,-1 0 0,0-1 0,0 1 0,-1-1 0,7-9 0,-10 13 0,-1 1 0,0 0 0,0-1 0,0 1 0,0 0 0,0 0 0,0-1 0,0 1 0,0 0 0,0-1 0,0 1 0,0-1 0,0 1 0,0 0 0,0-1 0,0 1 0,0 0 0,0 0 0,0-1 0,0 1 0,0 0 0,-1-1 0,1 1 0,0 0 0,0-1 0,0 1 0,0 0 0,-1 0 0,1-1 0,0 1 0,0 0 0,-1 0 0,1-1 0,0 1 0,-1 0 0,1 0 0,0 0 0,0 0 0,-1 0 0,1-1 0,0 1 0,-1 0 0,1 0 0,0 0 0,-1 0 0,1 0 0,0 0 0,-1 0 0,1 0 0,0 0 0,-1 0 0,1 0 0,0 0 0,-1 1 0,-20 0 0,-3 8 0,1 1 0,0 1 0,1 0 0,0 2 0,-36 27 0,49-33 0,0 1 0,1 0 0,0 0 0,0 0 0,1 1 0,0 0 0,0 1 0,1 0 0,0 0 0,1 0 0,0 0 0,1 1 0,0 0 0,0 0 0,-1 11 0,5-19 0,-1-1 0,1 0 0,0 1 0,0-1 0,0 0 0,0 1 0,1-1 0,-1 1 0,1-1 0,-1 0 0,1 0 0,0 1 0,0-1 0,0 0 0,0 0 0,0 0 0,1 0 0,-1 0 0,0 0 0,1 0 0,0-1 0,-1 1 0,1 0 0,0-1 0,0 1 0,0-1 0,0 0 0,3 2 0,-1-1 0,-1-1 0,0 0 0,0 0 0,1 0 0,-1-1 0,1 1 0,-1-1 0,1 0 0,-1 0 0,1 0 0,-1 0 0,1 0 0,-1-1 0,1 0 0,-1 1 0,0-1 0,1-1 0,-1 1 0,3-2 0,7-6 0,-2 0 0,1 0 0,-1-2 0,-1 1 0,0-1 0,0-1 0,15-24 0,-10 15 0,-3 3 0,-1-2 0,16-34 0,0-3 0,-34 170 0,7-98 0,1-1 0,0 0 0,6 22 0,-6-30 0,1 0 0,0 1 0,0-1 0,1 0 0,0 0 0,0 0 0,0-1 0,1 1 0,0-1 0,5 6 0,-7-9 0,0-1 0,-1 0 0,1 0 0,0 1 0,0-1 0,1 0 0,-1-1 0,0 1 0,0 0 0,0-1 0,1 1 0,-1-1 0,0 0 0,0 0 0,1 1 0,-1-2 0,0 1 0,1 0 0,-1 0 0,0-1 0,0 1 0,3-2 0,5-1 0,0 0 0,0-1 0,13-8 0,3-4 0,-1-2 0,-1-1 0,0-1 0,-2-1 0,0 0 0,20-28 0,-32 37 0,0-1 0,-1 1 0,-1-2 0,0 0 0,-1 0 0,0 0 0,8-28 0,-14 40 0,-1 1 0,1-1 0,-1 0 0,0 0 0,1 1 0,-1-1 0,0 0 0,0 0 0,0 0 0,0 1 0,-1-1 0,1 0 0,0 0 0,-1 0 0,1 1 0,-1-1 0,0 0 0,1 1 0,-2-3 0,1 4 0,1-1 0,-1 1 0,1-1 0,0 1 0,-1-1 0,1 1 0,0-1 0,0 1 0,-1-1 0,1 1 0,0-1 0,0 1 0,0-1 0,0 1 0,0-1 0,-1 0 0,1 1 0,0-1 0,0 1 0,1-1 0,-1 0 0,0 1 0,0-1 0,0 0 0,1 1 0,-1 0 0,0-1 0,1 1 0,-1 0 0,1 0 0,-1 0 0,1 0 0,-1 0 0,0 0 0,1-1 0,-1 1 0,1 0 0,-1 0 0,1 0 0,-1 1 0,1-1 0,-1 0 0,0 0 0,1 0 0,-1 0 0,1 0 0,-1 0 0,0 1 0,1-1 0,-1 0 0,1 0 0,-1 1 0,0-1 0,1 0 0,-1 0 0,0 1 0,1-1 0,-1 0 0,0 1 0,7 4 0,0 0 0,-1 0 0,0 1 0,0 0 0,-1 0 0,0 0 0,0 0 0,0 1 0,0 0 0,-1 0 0,-1 0 0,7 16 0,0 7 0,-1-1 0,2-1 0,1 0 0,22 39 0,-23-47 0,-8-15 0,0 1 0,0-1 0,1 1 0,8 9 0,-10-14 0,-1 0 0,1 1 0,-1-1 0,1 0 0,0 0 0,0 0 0,0 0 0,0 0 0,-1 0 0,1-1 0,0 1 0,0-1 0,0 1 0,1-1 0,-1 0 0,0 0 0,0 0 0,0 0 0,4-1 0,7-1 0,0-1 0,0-1 0,-1 0 0,1-1 0,-1 0 0,18-11 0,67-48 0,-69 44 0,10-6 0,-2-2 0,36-35 0,-63 52 0,2 1 0,-1 1 0,1 0 0,0 0 0,1 1 0,0 1 0,1 0 0,22-9 0,-35 15 0,1 1 0,0 0 0,0 0 0,0-1 0,0 1 0,0-1 0,-1 1 0,1-1 0,0 1 0,0-1 0,-1 1 0,1-1 0,0 0 0,-1 1 0,1-1 0,-1 0 0,1 0 0,-1 1 0,1-2 0,-1 2 0,0 0 0,0 0 0,0 0 0,0 0 0,0 0 0,0 0 0,-1 0 0,1 0 0,0 0 0,0 0 0,0 0 0,0 0 0,0 0 0,0 0 0,0 0 0,0 0 0,0 0 0,0 0 0,-1 0 0,1 0 0,0-1 0,0 1 0,0 0 0,0 0 0,0 0 0,0 0 0,0 0 0,0 0 0,0 0 0,0 0 0,0 0 0,0 0 0,0 0 0,0 0 0,-1 0 0,1-1 0,0 1 0,0 0 0,0 0 0,0 0 0,0 0 0,0 0 0,0 0 0,0 0 0,-4 4 0,0 1 0,0 0 0,-1-1 0,0 0 0,-10 7 0,-9 8 0,-4 5 0,2 0 0,2 2 0,0 1 0,1 1 0,-30 51 0,41-58 0,3-6 0,1-1 0,1 2 0,0-1 0,-4 18 0,10-32 0,1 1 0,-1-1 0,1 1 0,0-1 0,0 1 0,0-1 0,0 1 0,0-1 0,0 1 0,0-1 0,0 1 0,0-1 0,1 1 0,-1-1 0,1 1 0,-1-1 0,1 1 0,-1-1 0,1 0 0,0 1 0,0-1 0,0 0 0,-1 0 0,1 0 0,1 1 0,-1-1 0,0 0 0,0 0 0,2 1 0,-1-1 0,0-1 0,-1 1 0,1 0 0,0-1 0,0 1 0,1-1 0,-1 0 0,0 1 0,0-1 0,0 0 0,0 0 0,0 0 0,0-1 0,0 1 0,0 0 0,0-1 0,0 0 0,0 1 0,0-1 0,3-2 0,4-2 0,0-1 0,0-1 0,-1 0 0,0 0 0,-1 0 0,1-1 0,-1 0 0,-1 0 0,9-15 0,4-9 0,19-43 0,-31 54 0,-6 18 0,-1 0 0,1 1 0,0-1 0,0 1 0,0-1 0,0 1 0,0-1 0,1 1 0,1-2 0,-3 9 0,0 1 0,0 0 0,0 0 0,1-1 0,2 9 0,-1-1 0,1 1 0,0-1 0,1 0 0,1 0 0,0 0 0,1-1 0,0 1 0,1-2 0,0 1 0,1-1 0,0 0 0,0 0 0,19 16 0,-20-21 0,-1-1 0,2 0 0,-1 0 0,1 0 0,-1-1 0,1 0 0,10 3 0,-14-6 0,1 0 0,1 0 0,-1 0 0,0-1 0,0 0 0,0 0 0,0 0 0,0 0 0,0-1 0,0 0 0,0 0 0,0 0 0,10-4 0,0-3 0,1 0 0,-1-1 0,0-1 0,-1 0 0,0 0 0,-1-2 0,0 0 0,13-16 0,86-118 0,-103 134 0,11-18 0,-2-1 0,-1-1 0,-1 0 0,-2-1 0,-1-1 0,-2 0 0,-1 0 0,8-54 0,-8 16 0,-2-1 0,-4 0 0,-3 0 0,-9-83 0,7 146 0,1 5 0,0 1 0,-1-1 0,0 1 0,1-1 0,-1 1 0,-1 0 0,1 0 0,-4-9 0,5 13 0,0 0 0,0 0 0,-1 0 0,1 0 0,0 0 0,0 0 0,0 0 0,0-1 0,0 1 0,0 0 0,0 0 0,-1 0 0,1 0 0,0 0 0,0 0 0,0 0 0,0 0 0,0 0 0,-1 0 0,1 0 0,0 0 0,0 0 0,0 0 0,0 0 0,0 0 0,-1 0 0,1 0 0,0 0 0,0 0 0,0 0 0,0 0 0,0 0 0,0 0 0,-1 0 0,1 0 0,0 0 0,0 1 0,0-1 0,0 0 0,0 0 0,0 0 0,0 0 0,-1 0 0,-4 9 0,-3 10 0,-4 21 0,3 0 0,0 1 0,-3 67 0,6 128 0,6-223 0,14 373 0,-7-252 0,-6-121 0,3 38 0,-3-48 0,-1 0 0,1 0 0,0 0 0,0 0 0,0 0 0,0-1 0,1 1 0,-1 0 0,1 0 0,-1-1 0,1 1 0,0-1 0,3 3 0,-5-5 0,1 1 0,0-1 0,-1 1 0,1-1 0,0 0 0,0 1 0,0-1 0,-1 0 0,1 0 0,0 0 0,0 0 0,0 0 0,0 0 0,-1 0 0,1 0 0,0 0 0,0 0 0,0 0 0,0 0 0,-1-1 0,1 1 0,0 0 0,0 0 0,-1-1 0,1 1 0,0-1 0,0 1 0,-1-1 0,1 1 0,0-1 0,0 0 0,22-24 0,-19 21 0,41-55 0,64-109 0,-91 128 0,-18 40 0,0 1 0,0-1 0,0 0 0,0 0 0,0 0 0,0 0 0,0 0 0,0 0 0,0 0 0,0 0 0,0 1 0,1-1 0,-1 0 0,0 0 0,0 0 0,0 0 0,0 0 0,0 0 0,0 0 0,0 0 0,0 0 0,0 0 0,0 0 0,0 1 0,0-1 0,1 0 0,-1 0 0,0 0 0,0 0 0,0 0 0,0 0 0,0 0 0,0 0 0,0 0 0,0 0 0,0 0 0,1 0 0,-1 0 0,0 0 0,0 0 0,0 0 0,0 0 0,0 0 0,0 0 0,0 0 0,0 0 0,1 0 0,-1 0 0,0 0 0,0 0 0,0-1 0,0 1 0,0 0 0,0 0 0,0 0 0,0 0 0,0 0 0,0 0 0,0 0 0,1 0 0,-1 0 0,0 0 0,0 0 0,0-1 0,0 1 0,0 0 0,1 12 0,-5 15 0,1-1 0,1 1 0,2 0 0,0 0 0,2-1 0,6 38 0,-7-62 0,-1 0 0,1 0 0,-1 0 0,1 0 0,0 0 0,-1 0 0,1 0 0,0 0 0,0 0 0,0-1 0,1 1 0,-1 0 0,0-1 0,1 1 0,-1-1 0,1 1 0,0-1 0,-1 0 0,4 2 0,-3-2 0,1 0 0,0-1 0,0 1 0,0-1 0,-1 0 0,1 1 0,0-1 0,0-1 0,0 1 0,0 0 0,-1-1 0,1 1 0,0-1 0,3-1 0,6-2 0,-1-1 0,0 0 0,-1-1 0,1 0 0,-1 0 0,0-1 0,16-15 0,-10 7 0,-2 0 0,0-1 0,20-29 0,-31 41 0,-1 1 0,-3 5 0,-7 14 0,-14 33 0,10-23 0,-9 28 0,18-45 0,1-1 0,0 1 0,1 0 0,-1 0 0,2 0 0,-1 0 0,2 14 0,-1-21 0,0 0 0,1 0 0,-1 0 0,0 0 0,1 0 0,-1-1 0,1 1 0,0 0 0,-1 0 0,1-1 0,0 1 0,0 0 0,0-1 0,0 1 0,1-1 0,-1 1 0,0-1 0,1 0 0,-1 1 0,1-1 0,-1 0 0,1 0 0,0 0 0,-1 0 0,1 0 0,0-1 0,-1 1 0,1 0 0,0-1 0,0 1 0,2-1 0,-1 0 0,0 0 0,0 0 0,0 0 0,0 0 0,0-1 0,0 0 0,0 1 0,0-1 0,-1 0 0,1 0 0,0-1 0,-1 1 0,1 0 0,-1-1 0,1 0 0,-1 1 0,1-1 0,-1 0 0,3-5 0,3-1 0,-2-2 0,1 1 0,-2-1 0,1 0 0,-1 0 0,0 0 0,-1-1 0,-1 1 0,1-1 0,-2 0 0,1 0 0,-2-1 0,1 1 0,-2 0 0,1-1 0,-2 1 0,1 0 0,-2-1 0,1 1 0,-2 0 0,1 0 0,-1 0 0,-1 0 0,-8-16 0,9 22 0,0-1 0,-1 1 0,0 0 0,0 0 0,-6-4 0,9 7 0,0 1 0,0 0 0,0 0 0,0 0 0,0 0 0,0 0 0,0 1 0,-1-1 0,1 0 0,0 0 0,0 1 0,-1-1 0,1 1 0,-1-1 0,1 1 0,-1-1 0,1 1 0,-1 0 0,1 0 0,0 0 0,-1 0 0,1 0 0,-1 0 0,1 0 0,-1 1 0,-2 0 0,4-1 0,0 0 0,0 0 0,0 0 0,-1 0 0,1 0 0,0 1 0,0-1 0,0 0 0,0 0 0,0 0 0,0 0 0,0 1 0,-1-1 0,1 0 0,0 0 0,0 0 0,0 1 0,0-1 0,0 0 0,0 0 0,0 0 0,0 1 0,0-1 0,0 0 0,0 0 0,0 0 0,0 1 0,0-1 0,0 0 0,0 0 0,0 0 0,1 1 0,-1-1 0,0 0 0,0 0 0,0 0 0,0 0 0,0 1 0,0-1 0,1 0 0,-1 0 0,0 0 0,0 0 0,0 0 0,0 1 0,1-1 0,-1 0 0,0 0 0,8 5 0,0-3 0,0-1 0,0 0 0,0 0 0,0 0 0,9-2 0,17 2 0,35 3 0,-45-4 0,-1 1 0,1 1 0,-1 1 0,1 1 0,28 9 0,-45-9 0,0 0 0,0 0 0,-1 1 0,0 0 0,0 0 0,0 1 0,-1-1 0,9 13 0,8 6 0,-21-24 0,0 1 0,0-1 0,0 1 0,0-1 0,0 0 0,1 0 0,-1 1 0,0-1 0,0 0 0,0 0 0,0 0 0,1 0 0,-1-1 0,0 1 0,0 0 0,0 0 0,0-1 0,0 1 0,0-1 0,1 1 0,-1-1 0,0 1 0,0-1 0,0 0 0,1 0 0,26-19 0,-9 2 0,31-34 0,5-5 0,-53 55 0,0 0 0,0 0 0,0 0 0,1 0 0,-1 1 0,0-1 0,1 1 0,0 0 0,-1-1 0,1 1 0,0 0 0,-1 1 0,1-1 0,0 0 0,0 1 0,0 0 0,3-1 0,-3 2 0,0 0 0,0-1 0,0 1 0,0 0 0,0 1 0,0-1 0,0 0 0,-1 1 0,1 0 0,0 0 0,-1-1 0,1 1 0,-1 1 0,0-1 0,3 3 0,33 42 0,51 83 0,-54-77 0,-33-50 0,0 1 0,0 0 0,-1 0 0,1-1 0,-1 1 0,0 0 0,0 0 0,0 0 0,0 0 0,-1 1 0,1-1 0,-1 0 0,0 0 0,-1 0 0,1 0 0,-2 6 0,0-3 0,0 0 0,0 0 0,-1 0 0,0 0 0,0-1 0,0 1 0,-9 10 0,12-16 37,-1 1 0,0-1 0,0 0 0,0 0 0,0 0 0,0 0 0,0 0 0,0 0 0,-1 0 0,1 0-1,0-1 1,0 1 0,-1 0 0,1-1 0,0 1 0,-1-1 0,1 1 0,-1-1 0,1 0 0,0 0 0,-1 1 0,-1-1 0,-15-7-4822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3:01.6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61 19495,'0'0'4184,"72"-27"-3864,-15 15-112,1 0 8,-7 6-120,-15 2 16,-20 8-216,-10-2 16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3:01.8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0 263 15376,'0'0'1567,"125"-63"-1047,2 25 72,63-14 0,44-5-64,-35 27 0,-48 22-56,-22 2 8,-20-2-168,6 12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3:05.2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268 576 7632,'0'0'7944,"-14"5"-7552,-2 0-274,-3 1 50,1 1 1,0 0-1,-19 12 0,18-9 35,-3 3 334,-29 20-1,46-30-408,0 1 0,1 0-1,-1 0 1,1 1 0,0-1-1,0 1 1,0 0 0,0 0-1,1 1 1,0-1 0,-3 7-1,6-11-92,-1 1 0,1-1 0,-1 0 0,1 1 0,0-1-1,0 1 1,-1-1 0,1 1 0,0-1 0,0 1 0,0-1 0,1 1-1,-1-1 1,0 0 0,1 1 0,-1-1 0,0 1 0,1-1-1,0 0 1,-1 1 0,1-1 0,0 0 0,0 0 0,-1 1 0,1-1-1,0 0 1,0 0 0,0 0 0,1 0 0,-1 0 0,0 0-1,0 0 1,0-1 0,1 1 0,-1 0 0,0-1 0,1 1 0,-1-1-1,1 1 1,-1-1 0,3 1 0,4 0 84,0 1-1,0-1 1,0-1 0,1 1 0,-1-1-1,9-1 1,-8-1-6,0 1 0,0-1 0,0 0 1,0-1-1,0 0 0,0-1 0,-1 0 0,0 0 0,0-1 0,0 0 1,0 0-1,-1-1 0,0 0 0,0 0 0,0 0 0,-1-1 0,0 0 1,0-1-1,-1 1 0,0-1 0,0 0 0,-1 0 0,0-1 1,0 1-1,-1-1 0,0 0 0,-1 0 0,3-15 0,-4 17-52,0-2 119,-1 0 1,0 1-1,-1-18 1,1 24-135,-1 0 1,1 0-1,-1 1 0,1-1 1,-1 0-1,1 0 1,-1 1-1,0-1 0,0 0 1,0 1-1,0-1 1,0 1-1,0-1 0,0 1 1,-1-1-1,1 1 1,0 0-1,-1 0 0,1 0 1,-1 0-1,0 0 1,1 0-1,-1 0 0,-2 0 1,3 0-16,-1 1 1,0 0-1,0 0 1,0 0-1,1 0 0,-1 0 1,0 0-1,0 1 1,1-1-1,-1 1 1,0-1-1,1 1 0,-1-1 1,0 1-1,1 0 1,-1 0-1,1 0 1,-1 0-1,-1 2 0,-24 23 294,26-24-309,0-1 0,0 0-1,0 1 1,0-1 0,0 0-1,1 1 1,-1-1 0,0 1 0,1-1-1,-1 1 1,1-1 0,-1 1 0,1 0-1,0-1 1,0 1 0,0 0-1,0-1 1,0 1 0,0-1 0,0 1-1,0 0 1,1-1 0,-1 1-1,1-1 1,-1 1 0,1-1 0,-1 1-1,1-1 1,0 1 0,0-1-1,0 1 1,0-1 0,0 0 0,0 0-1,0 1 1,0-1 0,1 0 0,-1 0-1,0 0 1,1 0 0,1 0-1,3 3 36,0-1-1,1 1 0,-1-2 1,1 1-1,0-1 0,-1 0 1,1 0-1,11 0 0,-8-1 8,1-1-1,-1-1 0,1 0 0,-1 0 0,0-1 1,0-1-1,0 1 0,0-2 0,0 1 0,0-1 1,-1-1-1,0 0 0,0 0 0,0-1 0,0 0 1,-1 0-1,0-1 0,8-8 0,12-16 234,0-1 0,-3-1 0,26-42-1,-32 47-125,5-12 218,27-60 1,-12 21-27,-12 23-286,5-10-74,-31 65 3,0-1 0,-1 1 0,1-1 0,0 1 0,0-1 0,0 1 0,0 0 0,1 0 0,-1-1 0,0 1 0,1 0 0,-1 0 0,3-1 0,-4 2 0,0 0 0,1 0 0,-1 0 0,1 0 0,-1 0 0,0 0 0,1 1 0,-1-1 0,0 0 0,1 0 0,-1 0 0,0 1 0,1-1 0,-1 0 0,0 0 0,0 1 0,1-1 0,-1 0 0,0 1 0,0-1 0,1 0 0,-1 1 0,0-1 0,0 0 0,0 1 0,0-1 0,0 0 0,1 1 0,-1-1 0,0 0 0,0 1 0,0-1 0,0 1 0,0 0 0,1 7 0,-1 0 0,0 0 0,0 1 0,-2 11 0,-70 305 0,69-314 0,-49 160 0,-141 310 0,188-470 0,-70 144 0,58-126 0,0 1 0,-44 51 0,52-73 0,5-10 0,4-20 0,4 3 0,0-1 0,2 1 0,0 0 0,1 0 0,17-31 0,59-88 0,-79 131 0,33-44 0,1 1 0,3 2 0,1 2 0,3 2 0,1 2 0,2 2 0,2 2 0,2 3 0,85-45 0,-111 66 0,1 1 0,35-10 0,-50 19 0,0 1 0,0 1 0,0 0 0,0 0 0,1 1 0,-1 1 0,0 0 0,14 2 0,10 5-3935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3:09.5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1 884 9744,'0'0'7487,"10"-12"-7088,2 0-271,0-1 55,-1 0 1,0 0-1,17-30 0,2-16 557,-22 41-1,1 0-1,1 0 1,0 1-1,2 0 1,21-25-1,-33 43-668,1-1 0,-1 1 0,1 0 0,-1-1 0,0 1 0,1 0 0,-1 0 0,1-1 0,-1 1 0,0 0-1,0 0 1,0-1 0,1 1 0,-1 0 0,0 0 0,0 0 0,0-1 0,0 1 0,0 0 0,0 0 0,-1 1 0,2 29 336,-12 137 853,8-144-1022,1 1 1,1-1-1,1 1 1,1 0-1,1-1 1,1 0-1,9 34 1,-10-51-129,0-1 1,1 0-1,0 0 1,0-1-1,0 1 1,0 0-1,1-1 1,0 0-1,0 0 1,0 0-1,1 0 1,7 5-1,-9-8-49,0 0-1,0 0 1,-1-1 0,1 0-1,0 1 1,0-1-1,0 0 1,0 0-1,1-1 1,-1 1 0,0-1-1,0 1 1,0-1-1,1 0 1,-1 0-1,0 0 1,0-1 0,0 1-1,0-1 1,1 0-1,-1 0 1,0 0-1,0 0 1,0 0 0,-1-1-1,6-2 1,0-2 6,0-1-1,0 0 1,0 0 0,-1 0 0,0-1 0,-1 0-1,11-16 1,34-70 355,-43 78-407,0 2-14,-1-1 0,0-1 0,-2 1 0,1-1 0,-2 0 0,0 0 0,-1 0 0,1-21 0,-4-8 0,-11-81 0,11 126 0,0-1 0,0 0 0,-1 1 0,1-1 0,0 0 0,0 1 0,0-1 0,0 0 0,0 1 0,0-1 0,0 0 0,0 1 0,0-1 0,0 0 0,0 1 0,1-1 0,-1 0 0,0 1 0,0-1 0,1 0 0,-1 1 0,0-1 0,1 1 0,-1-1 0,1 1 0,-1-1 0,1 1 0,-1-1 0,2 0 0,0 0 0,0 1 0,1 0 0,-1 0 0,0 0 0,1 0 0,-1 0 0,0 0 0,4 2 0,-4-2 0,122 20 0,92 13 0,-153-27 0,91-1 0,-145-6 0,-1 1 0,1-2 0,-1 1 0,1-1 0,10-4 0,-40 23 0,-15 2 0,1 1 0,1 2 0,1 2 0,-56 51 0,43-31 0,12-13 0,-31 39 0,63-69 0,1 0 0,0 0 0,0 0 0,0 0 0,0 0 0,1 1 0,-1-1 0,0 0 0,0 1 0,1-1 0,-1 1 0,1-1 0,-1 1 0,1-1 0,0 1 0,0-1 0,-1 1 0,1-1 0,0 1 0,0-1 0,0 1 0,1-1 0,-1 1 0,0-1 0,1 1 0,-1 1 0,2-2 0,-1 0 0,0 0 0,0 0 0,0-1 0,1 1 0,-1 0 0,0 0 0,1-1 0,-1 1 0,1-1 0,-1 1 0,1-1 0,-1 0 0,1 0 0,-1 1 0,1-1 0,-1 0 0,1 0 0,-1 0 0,1-1 0,-1 1 0,1 0 0,-1 0 0,1-1 0,-1 1 0,0-1 0,2 0 0,13-5 0,0-1 0,0 0 0,-1-1 0,0-1 0,0 0 0,-1-1 0,19-17 0,5-8 0,40-49 0,-58 60 0,24-41 0,-1 2 0,-37 121 0,-4-24 0,-1-3 0,2 0 0,7 36 0,-8-60 0,-1 1 0,2-1 0,-1 1 0,1-1 0,0 0 0,1 1 0,-1-2 0,1 1 0,1 0 0,-1-1 0,1 0 0,0 0 0,1 0 0,6 4 0,-9-8 0,0 0 0,0-1 0,0 0 0,0 0 0,0 0 0,0 0 0,1-1 0,-1 1 0,0-1 0,1 0 0,-1 0 0,0 0 0,1 0 0,-1 0 0,0-1 0,1 0 0,-1 0 0,5-1 0,1-1 0,0-1 0,-1 1 0,1-1 0,-1 0 0,10-8 0,-7 3 0,-1 0 0,0-1 0,-1 0 0,0-1 0,-1 0 0,0 0 0,0-1 0,-1 0 0,7-17 0,-3 3 0,-1-1 0,-1-1 0,8-41 0,-16 60 0,0-1 0,-1 1 0,-1-19 0,0 0 0,5 26 0,-1 1 0,1-1 0,-1 1 0,1 0 0,-1 0 0,1 0 0,0 0 0,0 1 0,6-1 0,1 2 0,0 0 0,-1 1 0,1 0 0,-1 0 0,0 2 0,0-1 0,0 1 0,0 0 0,0 1 0,-1 0 0,0 1 0,0 0 0,0 0 0,-1 1 0,0 0 0,0 0 0,-1 1 0,0 0 0,0 0 0,-1 1 0,0 0 0,6 12 0,32 74 0,-26-54 0,-17-38 0,1 0 0,-1 1 0,1-1 0,-1 0 0,1 0 0,0 0 0,0-1 0,1 1 0,-1 0 0,1-1 0,-1 0 0,1 1 0,0-1 0,0 0 0,-1 0 0,2-1 0,-1 1 0,0-1 0,4 2 0,-3-2 0,0-1 0,0 0 0,0 0 0,0 0 0,0 0 0,1-1 0,-1 1 0,0-1 0,0 0 0,0 0 0,-1-1 0,1 1 0,0-1 0,0 0 0,-1 0 0,5-3 0,6-5 0,0 0 0,-1-1 0,-1-1 0,0 0 0,21-26 0,46-77 0,-71 102 0,-6 10 0,8-10 0,-8 13 0,-1 9 0,-3 18 0,1-1 0,1 1 0,1-1 0,2 1 0,1-1 0,1 0 0,13 41 0,-17-63 0,0-1 0,0 0 0,0 1 0,1-1 0,0 0 0,-1 0 0,1 0 0,1 0 0,-1 0 0,0-1 0,0 1 0,1-1 0,0 1 0,-1-1 0,1 0 0,4 2 0,-3-2 0,0-1 0,0 0 0,-1 0 0,2 0 0,-1 0 0,0-1 0,0 0 0,0 1 0,0-1 0,0-1 0,0 1 0,0-1 0,7-1 0,28-8 0,-1-1 0,0-2 0,-1-1 0,-1-2 0,0-1 0,-1-3 0,-1 0 0,-1-2 0,-1-2 0,44-41 0,-27 25 0,-35 29 0,0 0 0,21-22 0,-31 26 0,-10 8 0,-12 11 0,-5 4 0,1 1 0,0 2 0,1 0 0,1 1 0,1 0 0,1 2 0,1 0 0,1 2 0,-17 30 0,28-44 0,3-6 0,-1 0 0,1 0 0,1 1 0,-1-1 0,0 0 0,0 6 0,2-9 0,0-1 0,0 1 0,0 0 0,0 0 0,0-1 0,0 1 0,0 0 0,1 0 0,-1-1 0,0 1 0,0 0 0,1-1 0,-1 1 0,0 0 0,1-1 0,-1 1 0,1-1 0,-1 1 0,1 0 0,-1-1 0,1 1 0,-1-1 0,1 1 0,0-1 0,-1 0 0,1 1 0,0-1 0,-1 0 0,1 1 0,0-1 0,-1 0 0,1 0 0,0 1 0,0-1 0,-1 0 0,1 0 0,0 0 0,0 0 0,-1 0 0,1 0 0,0 0 0,0-1 0,1 1 0,4-1 0,0 1 0,0-1 0,0-1 0,0 1 0,0-1 0,0 0 0,0 0 0,-1-1 0,1 1 0,-1-1 0,0-1 0,7-4 0,4-5 0,0-1 0,17-19 0,-21 20 0,0 1 0,-1-1 0,0 0 0,0 0 0,11-21 0,-22 34 0,0 0 0,0 1 0,0-1 0,0 0 0,0 0 0,0 0 0,0 0 0,0 0 0,0 0 0,0 1 0,0-1 0,0 0 0,0 0 0,0 0 0,0 0 0,0 0 0,0 0 0,1 1 0,-1-1 0,0 0 0,0 0 0,0 0 0,0 0 0,0 0 0,0 0 0,0 0 0,0 0 0,1 0 0,-1 1 0,0-1 0,0 0 0,0 0 0,0 0 0,0 0 0,1 0 0,-1 0 0,0 0 0,0 0 0,0 0 0,0 0 0,0 0 0,1 0 0,-1 0 0,0 0 0,0 0 0,0 0 0,0 0 0,0 0 0,0-1 0,1 1 0,-1 0 0,0 0 0,0 0 0,0 0 0,0 0 0,0 0 0,0 0 0,0 0 0,1-1 0,1 18 0,-1-14 0,2 22 0,0-5 0,8 35 0,-10-51 0,1 1 0,0 0 0,0 0 0,0-1 0,0 1 0,1-1 0,-1 1 0,1-1 0,0 0 0,1 0 0,-1-1 0,5 5 0,-5-7 0,0 0 0,0 0 0,0 0 0,0-1 0,0 1 0,0-1 0,0 0 0,0 0 0,0 0 0,0 0 0,4-1 0,-1 1 0,1-1 0,-1 0 0,0 0 0,0-1 0,0 0 0,0 0 0,0 0 0,0-1 0,0 0 0,-1 0 0,1-1 0,-1 1 0,0-1 0,8-8 0,3-4 0,-1 0 0,21-30 0,-16 17 0,-2-1 0,-1-1 0,-1-1 0,19-55 0,-14 21 0,17-97 0,-24 95 0,5-107 0,-18 165 0,-1 7 0,1 0 0,-1-1 0,0 1 0,0 0 0,0 0 0,0 0 0,0-1 0,-1 1 0,0 0 0,1 0 0,-1 0 0,0 0 0,-2-3 0,3 6 0,0 0 0,-1-1 0,1 1 0,0 0 0,0 0 0,0 0 0,-1 0 0,1 0 0,0 0 0,0 0 0,-1 0 0,1 0 0,0 0 0,0 0 0,0 1 0,-1-1 0,1 0 0,0 0 0,0 0 0,0 0 0,-1 0 0,1 0 0,0 0 0,0 0 0,0 1 0,0-1 0,-1 0 0,1 0 0,0 0 0,0 0 0,0 1 0,0-1 0,0 0 0,0 0 0,0 0 0,-1 1 0,1-1 0,0 0 0,0 0 0,0 1 0,-6 10 0,5-8 0,-20 44 0,2 2 0,2 0 0,2 0 0,2 1 0,2 1 0,3 0 0,-4 91 0,4-41 0,4-62 0,1 1 0,3 45 0,0-82 0,0 3 0,1-1 0,-1 0 0,1 0 0,0 0 0,0 0 0,0 0 0,1 0 0,3 8 0,-4-13 0,0 1 0,-1-1 0,1 1 0,0-1 0,0 1 0,0-1 0,-1 0 0,1 1 0,0-1 0,0 0 0,0 0 0,0 0 0,-1 1 0,1-1 0,0 0 0,0 0 0,0 0 0,0 0 0,0 0 0,0-1 0,0 1 0,-1 0 0,1 0 0,0-1 0,0 1 0,1-1 0,23-12 0,-16 6 0,-1-1 0,1 0 0,-2 0 0,1-1 0,-1 0 0,0 0 0,-1-1 0,8-16 0,-4 5 0,-1-1 0,0 0 0,6-27 0,-15 48 0,0 1 0,0-1 0,0 1 0,0-1 0,0 1 0,0-1 0,0 1 0,0 0 0,0-1 0,0 1 0,1-1 0,-1 1 0,0-1 0,0 1 0,1 0 0,-1-1 0,0 1 0,0 0 0,1-1 0,-1 1 0,0 0 0,1-1 0,-1 1 0,1 0 0,-1 0 0,0-1 0,1 1 0,-1 0 0,1 0 0,-1 0 0,1 0 0,-1 0 0,1-1 0,0 2 0,0-1 0,0 1 0,0-1 0,0 1 0,0-1 0,0 1 0,0 0 0,-1-1 0,1 1 0,0 0 0,0 0 0,-1 0 0,2 1 0,21 37 0,-21-35 0,1 1 0,0-1 0,0 1 0,0-1 0,1 0 0,0 0 0,0-1 0,0 1 0,0-1 0,0 0 0,1 0 0,-1 0 0,1-1 0,0 1 0,0-1 0,0 0 0,0-1 0,6 2 0,-5-1 0,0-1 0,1 0 0,-1 0 0,1-1 0,-1 0 0,0 0 0,1 0 0,-1-1 0,1 0 0,-1 0 0,0 0 0,1-1 0,10-5 0,-5 0 0,1-1 0,-1 0 0,0-1 0,-1 0 0,0-1 0,18-21 0,-5 1 0,29-46 0,-35 43 0,-2 0 0,-1-1 0,-1-1 0,-2 0 0,-1-1 0,-2 0 0,-2-1 0,5-57 0,-10 70 0,-2 0 0,0-1 0,-1 1 0,-1-1 0,-10-43 0,12 67 0,-1 0 0,1-1 0,0 1 0,-1 0 0,1 0 0,0 0 0,-1-1 0,0 1 0,1 0 0,-1 0 0,0 0 0,1 0 0,-1 0 0,0 0 0,0 0 0,0 1 0,0-1 0,0 0 0,0 0 0,0 1 0,-1-2 0,1 2 0,0 0 0,0 1 0,0-1 0,0 0 0,1 0 0,-1 0 0,0 1 0,0-1 0,0 0 0,1 1 0,-1-1 0,0 1 0,0-1 0,1 1 0,-1-1 0,0 1 0,1 0 0,-1-1 0,0 1 0,1 0 0,-1 0 0,1 0 0,-7 9 0,1 0 0,1 1 0,-6 15 0,8-19 0,-9 24 0,2 1 0,0 0 0,3 0 0,-8 67 0,12-43 0,1-1 0,9 71 0,-4-96 0,1 0 0,2 0 0,1-1 0,1 1 0,2-2 0,17 38 0,-22-57 0,1 0 0,0 0 0,1 0 0,0-1 0,0 1 0,0-2 0,1 1 0,1-1 0,-1 0 0,1-1 0,0 0 0,0-1 0,1 1 0,0-2 0,15 6 0,-20-9 0,0 0 0,-1-1 0,1 0 0,0 0 0,0 0 0,-1-1 0,1 1 0,-1-1 0,1 0 0,0-1 0,-1 1 0,0-1 0,5-2 0,4-2 0,0-1 0,23-15 0,-24 11 0,0 1 0,-1-1 0,0-1 0,-1 0 0,-1-1 0,0 0 0,0 0 0,-1-1 0,-1 0 0,0 0 0,-1-1 0,4-15 0,-5 2 0,-5 28 0,0-1 0,0 1 0,1-1 0,-1 0 0,0 1 0,0-1 0,0 0 0,0 1 0,0-1 0,0 0 0,0 1 0,-1-1 0,1 1 0,0-1 0,0 0 0,0 1 0,-1-1 0,1 1 0,0-1 0,0 0 0,-1 1 0,1-1 0,-1 1 0,1-1 0,0 1 0,-1-1 0,1 1 0,-1 0 0,1-1 0,-1 1 0,0-1 0,1 1 0,-1 0 0,1 0 0,-1-1 0,0 1 0,-1 0 0,1 1 0,0 0 0,0-1 0,0 1 0,0 0 0,0-1 0,0 1 0,0 0 0,0 0 0,0 0 0,0 0 0,0 0 0,1 0 0,-2 2 0,-2 3 0,-3 2 0,1 1 0,0 1 0,1-1 0,0 1 0,0 0 0,1 0 0,0 0 0,1 1 0,0-1 0,-2 21 0,4-27 0,0 1 0,1-1 0,0 1 0,0 0 0,0-1 0,1 1 0,0 0 0,0-1 0,0 1 0,0-1 0,0 0 0,1 1 0,0-1 0,0 0 0,0 0 0,1 0 0,-1 0 0,1 0 0,0-1 0,0 1 0,0-1 0,0 0 0,1 0 0,-1 0 0,1 0 0,0-1 0,0 1 0,7 2 0,-7-3 0,0-1 0,0 1 0,1-1 0,-1 0 0,0 0 0,1-1 0,-1 1 0,1-1 0,-1 0 0,1 0 0,-1-1 0,1 1 0,5-3 0,-2 1 0,0-1 0,-1 0 0,1 0 0,-1-1 0,1 0 0,11-9 0,-5 2 0,0-1 0,0-1 0,-1 0 0,-1-1 0,19-27 0,42-79 0,-73 120 0,0 0 0,0 0 0,0 1 0,0-1 0,0 0 0,0 0 0,0 0 0,0 0 0,0 0 0,0 0 0,0 0 0,0 0 0,0 0 0,0 0 0,0 0 0,1 0 0,-1 0 0,0 0 0,0 0 0,0 0 0,0 0 0,0 0 0,0 0 0,0 0 0,0 0 0,0 1 0,0-1 0,0 0 0,0 0 0,0 0 0,1 0 0,-1 0 0,0 0 0,0-1 0,0 1 0,0 0 0,0 0 0,0 0 0,0 0 0,0 0 0,0 0 0,0 0 0,0 0 0,0 0 0,0 0 0,0 0 0,1 0 0,-1 0 0,0 0 0,0 0 0,0 0 0,0 0 0,0 0 0,0 0 0,0 0 0,0-1 0,0 14 0,-4 16 0,-2-8 0,0 0 0,-2 0 0,0 0 0,-2-1 0,0 0 0,-13 19 0,26-38 0,1 0 0,-1 0 0,1-1 0,0 1 0,0-1 0,-1 0 0,1 0 0,5-1 0,2 1 0,96 8 0,-107-8 0,1 0 0,-1 0 0,1 0 0,-1 0 0,1 0 0,-1 0 0,0 0 0,1 0 0,-1 0 0,1 1 0,-1-1 0,1 0 0,-1 0 0,0 0 0,1 1 0,-1-1 0,1 0 0,-1 0 0,0 1 0,1-1 0,-1 0 0,0 1 0,0-1 0,1 1 0,-1-1 0,0 0 0,0 1 0,1-1 0,-1 1 0,0-1 0,0 0 0,0 1 0,0-1 0,0 1 0,0-1 0,0 1 0,0-1 0,0 1 0,0-1 0,0 1 0,0-1 0,0 0 0,0 1 0,0-1 0,0 1 0,-1 0 0,1 0 0,-1 1 0,0-1 0,1 1 0,-1-1 0,0 0 0,0 0 0,0 1 0,0-1 0,0 0 0,0 0 0,-1 0 0,1 0 0,0 0 0,-1 0 0,-1 1 0,-26 6-3935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3:09.7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65 18895,'0'0'2248,"93"-65"-2144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3:12.2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0 106 9536,'0'0'7783,"9"-10"-7341,26-31 11,-34 40-405,-1 0 0,1 0 0,-1 1 0,1-1 0,0 0 0,-1 1 0,1-1 0,0 0 0,0 1 0,-1-1 0,1 1 0,0-1 0,0 1 0,0-1 0,0 1 0,0 0 0,0-1 0,0 1 0,-1 0 0,1 0 0,0 0 0,0-1 0,0 1 0,0 0 0,0 0 0,0 1 0,0-1 0,0 0 0,0 0 0,0 0 0,0 1 0,0-1-1,1 1 1,1 1 36,-1 0 0,1 0 0,-1 0-1,0 0 1,0 0 0,0 1 0,3 3-1,-2-1 97,10 13 131,-2 0 1,0 1-1,8 20 0,-2-3 23,111 271 2257,-102-236-2065,3-5 273,38 67-1,-3-9 772,-61-118-1373,9 25 1632,4-48 346,0-26-2175,8-25 0,62-117 0,-54 132 0,3 2 0,47-56 0,94-82 0,-98 114 0,-76 73 0,-1 1 0,0 0 0,0-1 0,0 1 0,0-1 0,0 1 0,0-1 0,0 1 0,0-1 0,-1 0 0,1 1 0,-1-1 0,1 0 0,-1 0 0,0 1 0,1-1 0,-1 0 0,0 0 0,0 0 0,0 0 0,-1 1 0,1-1 0,0 0 0,-1 0 0,1 1 0,-1-1 0,0 0 0,1 1 0,-1-1 0,0 0 0,0 1 0,0-1 0,0 1 0,0 0 0,-2-2 0,-1-2 0,0 1 0,0 0 0,-1 0 0,1 0 0,-1 1 0,0-1 0,0 1 0,0 0 0,-10-3 0,-6-1 0,-42-6 0,23 5 0,-15-1 0,-1 3 0,-81 0 0,76 5 0,-2-1 0,-84 10 0,121-5 0,0 1 0,0 2 0,0 0 0,1 2 0,-47 20 0,-19 15 0,82-35 0,16-5 0,23-5 0,39-12 850,-32 6-5635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3:12.9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81 12864,'0'0'8849,"3"-10"-8324,-1 3-403,-2 5-86,0 0-1,1-1 0,-1 1 0,1 0 0,0-1 0,0 1 0,0 0 1,0 0-1,0 0 0,0 0 0,0 0 0,1 0 0,-1 0 0,1 0 0,-1 0 1,1 1-1,0-1 0,0 1 0,-1-1 0,1 1 0,0 0 0,0-1 1,1 1-1,-1 0 0,3-1 0,12-2 276,-3 1 1,-1 0 1,1 1-1,15-1 1,-24 3-191,0 0-1,0 0 1,0 1 0,0 0 0,-1 0 0,1 0 0,0 0 0,0 1 0,-1 0 0,1 0-1,-1 0 1,7 4 0,-7-3 68,1 0-1,-1 1 1,0-1-1,0 1 1,0 0-1,0 0 1,-1 0-1,4 4 1,-6-4-104,1-1 0,0 0 1,-1 1-1,0-1 0,0 0 1,0 1-1,-1-1 1,1 1-1,-1 0 0,1-1 1,-1 1-1,0-1 0,-1 5 1,-1 4 70,0-1 0,-1 0 0,0 0 0,-1 0 1,0 0-1,-1-1 0,0 0 0,0 0 0,-1 0 0,-1 0 0,-8 9 1,-8 8 354,-1-1 1,-36 29 0,28-30-512,32-25-1,-1 0 0,1 0 0,0 0 0,0 0 0,0 0 0,-1 0 0,1 0 0,0 0 0,0 0 0,0 1 0,0-1 0,-1 0 0,1 0 0,0 0 0,0 0 0,0 0 0,0 0 0,0 1 0,0-1 0,-1 0 0,1 0 0,0 0 0,0 0 0,0 1 0,0-1 0,0 0 0,0 0 0,0 0 0,0 0 0,0 1 0,0-1 0,0 0 0,0 0 0,0 0 0,0 1 0,0-1 0,0 0 0,0 0 0,0 0 0,0 1 0,0-1 0,0 0 0,0 0 0,0 0 0,0 0 0,1 1 0,-1-1 0,0 0 0,0 0 0,0 0 0,0 0 0,0 0 0,0 0 0,1 1 0,-1-1 0,0 0 0,0 0 0,0 0 0,0 0 0,1 0 0,9 4 0,-10-4 0,80 19 0,-23-7 0,0 3 0,83 34 0,-106-34-3947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3:15.8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34 10448,'0'0'11434,"11"-5"-10874,-4 2-460,-1 0-11,1 0 0,0 1 1,0-1-1,0 1 0,0 1 0,1-1 0,-1 1 1,0 1-1,1-1 0,7 1 0,71 12 927,-61-8-593,-1 0 0,2-2 0,-1-1 0,35-2 0,85-11 3358,-125 10-3044,31-9 0,-34 7-4635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3:16.5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10752,'0'0'7527,"6"10"-6859,-3-6-596,3 6 145,0 1 1,-1-1 0,0 1 0,0 1 0,5 22 0,8 122 1987,-9-63-777,-7-62-483,-4 56 0,0-20 3637,9-62-3393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5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1241 9440,'0'0'4222,"13"-6"-3836,1-1-286,-1 0 0,0-1 0,0 0 0,-1-1 0,0-1 0,-1 0 0,12-12 0,-12 9 7,237-276 1867,-200 234-1552,8-10 605,-56 64-301,-3 5-260,-13 12-80,-19 26-189,5 2 29,3 2 0,1 1 0,-34 87 0,56-124-189,1 0 0,1 0 1,0 0-1,0 0 1,0 12-1,2-18-19,0 1 1,0-1-1,0 1 1,1-1-1,-1 0 1,1 1-1,0-1 1,1 0-1,-1 1 1,1-1-1,0 0 0,0 0 1,4 6-1,-4-8-8,0 0-1,0 0 0,0-1 0,0 1 1,1 0-1,-1-1 0,0 0 0,1 1 1,-1-1-1,1 0 0,0 0 0,-1-1 1,1 1-1,-1 0 0,1-1 0,0 0 0,0 1 1,4-1-1,6-1 29,-1 0 1,23-4-1,-11-1 3,-1 0 0,0-2 0,-1 0 1,24-13-1,86-53 162,-89 49-120,285-178 848,-319 194-663,-18 10-146,-22 10-15,21-5-78,0-1 0,1 1 0,-1 1 0,1 0 1,0 0-1,1 1 0,0 0 0,0 0 0,-9 13 0,8-7 29,-1 1-1,2-1 1,0 2-1,1-1 0,-10 28 1,16-38-34,0 0-1,1 1 1,-1-1 0,1 1-1,0-1 1,0 0 0,0 1 0,1-1-1,0 1 1,0-1 0,1 0-1,-1 0 1,1 0 0,0 0-1,0 0 1,1 0 0,0 0 0,-1-1-1,1 1 1,7 6 0,-7-7-4,0-1-1,0 0 1,0 0 0,1 0 0,-1 0 0,1 0-1,0-1 1,-1 1 0,1-1 0,0 0 0,1 0 0,-1-1-1,0 1 1,0-1 0,1 0 0,-1 0 0,1-1 0,-1 1-1,1-1 1,-1 0 0,1 0 0,-1 0 0,1-1 0,-1 0-1,7-1 1,-7 0-7,0 1-1,-1-1 1,1-1-1,0 1 0,-1 0 1,1-1-1,-1 0 1,0 0-1,1 0 1,-1 0-1,-1 0 0,1-1 1,0 1-1,-1-1 1,0 0-1,0 1 1,3-9-1,-2 5 1,-1-1-1,1 0 1,-1 0-1,-1 0 1,0 0 0,0-1-1,-1 1 1,0-12 0,-1 10 2,0 0 0,-1 0 0,-1 0 0,1 1 0,-1-1 0,-1 0 0,0 1 1,0 0-1,-1 0 0,0 0 0,-13-15 0,8 12 31,-1 1 0,-1 0 0,1 0 1,-2 1-1,1 1 0,-1 0 0,-15-6 0,10 1 202,18 13-169,3-2 73,6 0-123,0 1 0,0 0 1,0 0-1,0 1 0,14 0 1,3-1-5,28-3 34,0 3 0,0 2 0,0 2 0,0 2 0,63 14-1,-109-16-43,0 0 0,-1 0 0,1 1 0,-1-1 0,1 2-1,-1-1 1,0 1 0,0 0 0,0 1 0,-1-1-1,7 7 1,-10-8-5,0 1 1,0 0-1,0 0 0,0 0 0,-1 0 1,0 0-1,1 0 0,-2 1 0,1-1 1,0 1-1,-1 0 0,0-1 0,0 1 1,0 0-1,-1 0 0,0-1 0,0 1 1,0 0-1,-1 7 0,-2 5 23,-2-1 0,1 0 0,-2 0-1,0 0 1,-1 0 0,-17 26 0,2-1 124,44-71 62,49-54 0,-55 66-185,3-4 20,1 1 0,1 0 0,29-21 0,-49 41-49,0 0 0,0 0 0,1 0 0,-1 1 0,0-1 0,0 0 0,1 1 0,-1-1 0,1 0 0,-1 1 0,0 0 0,1-1 0,-1 1 0,1 0 0,-1 0 0,1 0 0,-1 0 0,1 0 0,-1 0 0,1 0 0,1 1 0,-2-1-1,0 1-1,0 0 0,0 0 0,0 0 0,0 0 1,0 0-1,0 0 0,0 0 0,-1 0 0,1 0 0,0 0 1,-1 0-1,1 1 0,-1-1 0,1 0 0,-1 0 0,1 1 1,-1 1-1,2 9 9,-1 1 1,0-1 0,-1 0-1,-2 14 1,1-11 10,0 6-12,0-6 17,0 1 0,3 25-1,-2-38-21,1-1 0,-1 1 0,0 0 0,1 0 0,0-1 0,0 1 0,0-1 0,0 1 0,0-1 0,0 1 0,0-1 0,1 1 1,0-1-1,-1 0 0,1 0 0,0 0 0,0 0 0,0 0 0,0 0 0,0-1 0,3 3 0,-2-3-1,0-1 1,0 1 0,0 0-1,0-1 1,0 0-1,0 1 1,0-1 0,0-1-1,0 1 1,0 0-1,0-1 1,0 1 0,0-1-1,4-1 1,41-19 40,-40 17-32,43-24 80,-1-1 0,-1-4 1,72-61-1,-62 38 218,-59 55-309,0 1 0,0 0 1,1 0-1,-1 0 0,0 0 0,0 0 0,0-1 0,1 1 0,-1 0 1,0 0-1,0 0 0,1 0 0,-1 0 0,0 0 0,0 0 1,1 0-1,-1 0 0,0 0 0,0 0 0,1 0 0,-1 0 0,0 0 1,0 0-1,1 0 0,-1 0 0,0 0 0,0 0 0,0 0 1,1 0-1,-1 0 0,0 1 0,0-1 0,1 0 0,-1 0 0,0 0 1,0 0-1,0 1 0,0-1 0,1 0 0,-1 0 0,0 0 1,0 1-1,0-1 0,0 0 0,0 0 0,0 0 0,0 1 0,1-1 1,-1 0-1,0 0 0,0 1 0,0-1 0,0 0 0,0 0 1,0 1-1,0-1 0,0 0 0,0 0 0,0 1 0,0 19 42,0-16-31,-1 33 63,2 41 33,-1-70-89,1 0-1,0 0 1,1-1 0,0 1 0,0 0 0,1-1 0,4 11-1,-5-16-14,-1 0 0,0 0 0,0-1-1,0 1 1,1 0 0,-1-1-1,1 1 1,-1-1 0,1 0-1,0 1 1,0-1 0,-1 0 0,1 0-1,0 0 1,0 0 0,0-1-1,0 1 1,0 0 0,0-1-1,0 1 1,0-1 0,1 0 0,-1 0-1,0 0 1,0 0 0,0 0-1,0 0 1,0-1 0,0 1-1,3-1 1,5-2 16,1-1-1,-1 0 1,0 0-1,14-9 1,-18 10-13,103-69 116,-20 12-13,-40 35-37,-49 25-74,0 0 0,0-1 1,1 1-1,-1 0 0,0 0 1,1 0-1,-1 0 1,0 0-1,1-1 0,-1 1 1,0 0-1,1 0 0,-1 0 1,0 0-1,1 0 0,-1 0 1,0 0-1,1 0 0,-1 0 1,0 0-1,1 0 1,-1 1-1,0-1 0,1 0 1,-1 0-1,0 0 0,1 0 1,-1 0-1,0 1 0,0-1 1,1 0-1,-2 11 27,-13 14-2,-195 259 276,206-281-292,3-1-9,-14 19 137,14-13-41,13-7-36,91-34 122,-91 31-166,0 0 0,0 0-1,0 1 1,0 1 0,0 0 0,0 1 0,0 1 0,17 3-1,-26-4-11,1 0 0,-1 0 0,0 1 0,0 0 0,0-1 1,0 1-1,0 1 0,0-1 0,-1 1 0,1-1 0,-1 1 0,1 0 0,-1 0 0,0 0 0,0 1 0,-1-1 0,1 1 0,-1 0 0,1-1 0,-1 1 0,0 0 0,-1 0 0,1 1 0,-1-1 0,0 0 0,0 0 0,1 9 0,-2-3 3,0 1 0,-1-1 0,0 0 0,-1 0 0,0 0 0,-1 0 0,0-1 1,0 1-1,-1-1 0,0 1 0,-1-1 0,0-1 0,-12 16 0,-1 1 13,-2-1 0,-1-1 0,-30 26 0,26-29 2,-29 21-1,43-34-17,0 0 1,-1 0 0,1-1 0,-2-1-1,-16 6 1,27-11-6,0 1 0,0 0 0,0-1 0,0 1 0,0-1 0,0 0 0,0 1 0,0-1 0,0 0 0,0 0 0,0 0 0,0-1 0,0 1 0,0-1 0,0 1 0,0-1 0,0 1 0,0-1 0,0 0 0,0 0 0,0 0 0,1 0 0,-1 0 0,0 0 0,1-1 0,-1 1 0,1-1 0,-1 1 0,1-1 0,-1-1 0,0 0 0,1 0 0,0-1 0,0 1 0,0-1 0,1 1 0,-1-1 0,1 1 0,0-1 0,0 1 0,0-1 0,0 1 0,1-1 0,-1 1 0,1-1 0,0 1 0,0 0 0,2-5 0,3-6 0,1-1 0,1 1 0,0 0 0,1 1 0,1 0 0,0 0 0,1 1 0,16-15 0,15-10 0,50-34 0,373-212 0,-293 185 0,-88 52 0,50-31 0,-113 66 0,-16 9 0,-1-1 0,0 1 0,0 0 0,0-1 0,0 0 0,4-4 0,-8 7 0,0 0 0,0 0 0,1 0 0,-1 0 0,0 0 0,0 0 0,0-1 0,0 1 0,0 0 0,0 0 0,0 0 0,0 0 0,0 0 0,0 0 0,0 0 0,0 0 0,0 0 0,0 0 0,0 0 0,1-1 0,-1 1 0,0 0 0,0 0 0,0 0 0,0 0 0,0 0 0,0 0 0,0 0 0,0 0 0,0-1 0,0 1 0,0 0 0,0 0 0,0 0 0,-1 0 0,1 0 0,0 0 0,0 0 0,0 0 0,0 0 0,0-1 0,0 1 0,0 0 0,0 0 0,0 0 0,0 0 0,0 0 0,0 0 0,0 0 0,0 0 0,0 0 0,-1 0 0,1 0 0,0 0 0,0 0 0,-9 0 0,-10 5 0,-5 6 0,1 1 0,1 1 0,0 1 0,0 1 0,-19 18 0,4 0 0,-56 66 0,89-95 0,1 1 0,-1-1 0,0 1 0,1-1 0,0 1 0,0 0 0,1 0 0,-1 1 0,1-1 0,-2 9 0,4-14 0,0 1 0,0-1 0,0 0 0,0 1 0,0-1 0,0 1 0,0-1 0,0 0 0,0 1 0,0-1 0,0 1 0,0-1 0,0 0 0,0 1 0,0-1 0,1 0 0,-1 1 0,0-1 0,0 0 0,1 1 0,-1-1 0,0 0 0,0 1 0,1-1 0,-1 0 0,0 0 0,1 1 0,-1-1 0,0 0 0,1 0 0,-1 1 0,0-1 0,1 0 0,-1 0 0,0 0 0,1 0 0,-1 0 0,1 0 0,-1 0 0,0 0 0,1 0 0,-1 0 0,1 0 0,0 0 0,17-6 0,17-14 0,-1-3 0,39-32 0,38-26 0,-110 81 0,0-1 0,0 0 0,-1 1 0,1-1 0,0 1 0,0-1 0,0 1 0,0-1 0,0 1 0,0-1 0,0 1 0,0 0 0,1 0 0,-1 0 0,0 0 0,0 0 0,0 0 0,0 0 0,0 0 0,0 0 0,0 0 0,0 0 0,0 1 0,0-1 0,0 0 0,0 1 0,0-1 0,0 1 0,0-1 0,0 1 0,1 0 0,0 2 0,0-1 0,0 1 0,-1 0 0,1-1 0,-1 1 0,0 0 0,0 0 0,0 0 0,0 0 0,0 5 0,2 8 0,0 0 0,2 0 0,0 0 0,0-1 0,10 19 0,-12-29 0,0 0 0,0 0 0,0-1 0,0 0 0,1 1 0,0-1 0,0 0 0,0-1 0,0 1 0,0-1 0,1 0 0,0 0 0,-1 0 0,1-1 0,0 1 0,0-1 0,1 0 0,-1-1 0,11 3 0,-6-4 0,0 1 0,0-2 0,0 1 0,0-1 0,0-1 0,0 0 0,0 0 0,-1-1 0,1 0 0,-1-1 0,1 0 0,-1 0 0,-1-1 0,1 0 0,15-12 0,7-8 0,-2-2 0,44-48 0,-31 26 0,-2-2 0,-3-2 0,-2-1 0,41-84 0,84-248 0,-117 256 0,-39 112 0,0-1 0,-1 0 0,0 0 0,-2 0 0,0-22 0,-1 38 0,-1 0 0,1 0 0,0 0 0,-1 0 0,0 0 0,1 0 0,-1 0 0,0 0 0,-1 0 0,1 1 0,0-1 0,-4-3 0,4 5 0,0 0 0,0 0 0,0 0 0,0 1 0,0-1 0,0 0 0,0 1 0,-1-1 0,1 1 0,0-1 0,0 1 0,-1 0 0,1 0 0,0-1 0,0 1 0,-1 0 0,1 0 0,0 0 0,-1 0 0,1 1 0,0-1 0,-1 0 0,1 1 0,0-1 0,0 0 0,-1 1 0,1-1 0,0 1 0,0 0 0,-2 1 0,-6 3 0,0 1 0,0 1 0,0 0 0,1 0 0,0 0 0,1 1 0,0 0 0,-11 17 0,-1 3 0,-22 48 0,8-3 0,4 2 0,2 1 0,5 0 0,-25 147 0,45-213 0,-16 155 0,17-147 0,1 1 0,1 0 0,0-1 0,2 1 0,0-1 0,9 31 0,-11-47 0,0 1 0,0-1 0,0 1 0,0-1 0,0 0 0,1 1 0,-1-1 0,1 0 0,-1 0 0,1 0 0,0 0 0,0 0 0,0 0 0,0-1 0,0 1 0,0-1 0,0 1 0,1-1 0,-1 0 0,1 0 0,-1 0 0,0 0 0,1 0 0,0 0 0,-1-1 0,1 1 0,-1-1 0,1 0 0,0 0 0,-1 0 0,1 0 0,0 0 0,-1-1 0,1 1 0,-1-1 0,5-1 0,7-3 0,1 0 0,-1-2 0,0 1 0,24-18 0,-37 24 0,81-54 0,53-31 0,-133 84 0,0-1 0,1 1 0,-1 0 0,0 0 0,1 0 0,-1 0 0,1 0 0,0 0 0,-1 1 0,6-1 0,-7 1 0,-1 0 0,0 0 0,1 0 0,-1 0 0,1 1 0,-1-1 0,1 0 0,-1 0 0,0 0 0,1 1 0,-1-1 0,1 0 0,-1 0 0,0 1 0,1-1 0,-1 0 0,0 1 0,1-1 0,-1 1 0,0-1 0,0 0 0,0 1 0,1 0 0,0 20 0,-13 39 0,-3 12 0,14-64 0,1 0 0,-1-1 0,2 1 0,-1 0 0,1-1 0,0 1 0,2 9 0,-2-15 0,0 1 0,0-1 0,0 0 0,0 0 0,0 1 0,0-1 0,1 0 0,-1 0 0,1 0 0,-1 0 0,1-1 0,0 1 0,-1 0 0,1-1 0,0 1 0,0-1 0,4 2 0,-2-1 0,-1-1 0,1 0 0,0 0 0,0 0 0,-1 0 0,1-1 0,0 1 0,0-1 0,0 0 0,5-1 0,1 0 0,1-1 0,-1-1 0,1 0 0,-1 0 0,0-1 0,0 0 0,13-8 0,12-12 0,-2-1 0,0-1 0,48-54 0,-72 71 0,-8 9 0,4-5 0,0 0 0,0 0 0,0-1 0,-1 0 0,1 0 0,5-10 0,-31 33 0,10-4 0,0 0 0,0 1 0,1 0 0,-10 20 0,16-26 0,1-1 0,-1 1 0,1 0 0,1 0 0,0 0 0,0 0 0,0 1 0,1-1 0,0 1 0,1 15 0,0-21 0,0 0 0,1 0 0,-1 0 0,1 0 0,0 0 0,0 0 0,0 0 0,0 0 0,0-1 0,1 1 0,-1 0 0,1-1 0,0 1 0,0-1 0,0 0 0,3 4 0,-3-5 0,0 0 0,0 0 0,0 0 0,0 0 0,0-1 0,0 1 0,0 0 0,0-1 0,0 0 0,0 1 0,0-1 0,0 0 0,0 0 0,0 0 0,0-1 0,0 1 0,0 0 0,0-1 0,0 1 0,0-1 0,0 0 0,0 1 0,0-1 0,3-2 0,4-2 0,-1-1 0,0 0 0,0 0 0,-1 0 0,1-1 0,-1 0 0,-1-1 0,1 1 0,-1-1 0,-1-1 0,1 1 0,6-16 0,-8 14 0,1 0 0,-2 0 0,0-1 0,0 1 0,0-1 0,-2 0 0,1 0 0,-1 0 0,-1 0 0,0 0 0,-2-15 0,1 23 0,1-1 0,-1 0 0,0 1 0,0-1 0,0 1 0,0-1 0,-1 1 0,1 0 0,-1 0 0,0 0 0,0 0 0,0 0 0,-1 0 0,1 0 0,0 0 0,-1 1 0,0-1 0,0 1 0,0 0 0,0 0 0,0 0 0,0 0 0,0 1 0,-1-1 0,1 1 0,-1 0 0,1 0 0,-7-1 0,-3-2 0,17 6 0,25 3 0,19-4 0,68-8 0,-42 1 0,-20 1 0,33-1 0,-77 6 0,1 1 0,0-1 0,0 2 0,-1 0 0,19 5 0,-26-6 0,-1 0 0,1 0 0,-1 0 0,1 0 0,-1 1 0,0-1 0,0 1 0,0 0 0,1-1 0,-1 1 0,-1 0 0,1 0 0,0 0 0,0 1 0,-1-1 0,3 5 0,-2-3 0,-1 0 0,0 0 0,0 1 0,0-1 0,0 1 0,0-1 0,-1 1 0,0-1 0,0 7 0,-3 7 0,0 1 0,-1-1 0,-13 34 0,13-38 0,2-8 0,1-3 0,0-1 0,0 1 0,0 0 0,0-1 0,1 1 0,-1 0 0,1 0 0,0-1 0,0 4 0,0-5 0,0-1 0,1 0 0,-1 0 0,0 1 0,0-1 0,1 0 0,-1 0 0,0 0 0,0 1 0,1-1 0,-1 0 0,0 0 0,1 0 0,-1 0 0,0 0 0,1 0 0,-1 0 0,0 1 0,0-1 0,1 0 0,-1 0 0,0 0 0,1 0 0,-1 0 0,0 0 0,1-1 0,-1 1 0,0 0 0,1 0 0,-1 0 0,0 0 0,1 0 0,-1 0 0,0-1 0,0 1 0,1 0 0,-1 0 0,0 0 0,0-1 0,1 1 0,-1 0 0,0-1 0,18-10 0,-16 10 0,101-82 0,-67 53 0,1 0 0,48-27 0,-84 56 0,1 0 0,0 0 0,0 0 0,-1 0 0,1 0 0,0 1 0,0-1 0,0 1 0,0 0 0,0-1 0,0 1 0,0 0 0,0 0 0,0 0 0,0 0 0,0 1 0,0-1 0,0 0 0,-1 1 0,1-1 0,0 1 0,0 0 0,0 0 0,0 0 0,-1 0 0,1 0 0,0 0 0,-1 0 0,1 0 0,-1 1 0,1-1 0,-1 0 0,0 1 0,2 1 0,4 7 0,-1 0 0,0 1 0,-1-1 0,8 20 0,-3-6 0,3 1 0,13 34 0,-25-57 47,-1 0 0,1 0 0,-1 0-1,1 0 1,-1 0 0,0-1 0,0 1 0,0 0 0,0 0-1,-1 0 1,1 0 0,0 0 0,-1 0 0,1 0 0,-1-1-1,0 1 1,0 0 0,1 0 0,-1-1 0,-2 4 0,0-2-662,1 0 0,-1 0 0,0-1 1,0 1-1,0 0 0,0-1 0,-7 4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3:16.9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0 260 13056,'0'0'2110,"11"-5"-1531,49-22 7,1 2-1,2 2 1,89-19-1,293-21 1351,-349 52-1478,681-45 3486,-743 54-3730,6-1 97,-16 1 88,30 2 1,-42 3-79,-12 5-126,-16 8-110,-27 15-313,23-16-3013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3:18.0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29 135 11952,'0'0'4408,"11"16"-3742,-3-6-543,2 4 35,0 0 0,0 1 1,-2 0-1,0 0 0,-1 1 0,6 17 1,-1 4 366,-2 1 0,-1 1 1,-2 0-1,-1 0 0,0 70 1,-7-101-333,0 0 0,-1 0 0,1 0 1,-4 8-1,-4 19 1239,10-35-1403,-1 1 1,0-1-1,0 0 0,0 1 0,0-1 0,0 0 1,0 1-1,0-1 0,-1 0 0,1 0 0,0 1 1,0-1-1,0 0 0,0 1 0,0-1 0,0 0 1,-1 0-1,1 1 0,0-1 0,0 0 0,0 0 1,0 1-1,-1-1 0,1 0 0,0 0 0,0 0 0,-1 1 1,1-1-1,0 0 0,-1 0 0,-6-6 593,-6-19-75,-6-31-109,2-1 1,3-1 0,2 0-1,-7-100 1,16 135-194,-1 0 1,-9-30-1,6 28 183,-5-29 0,12 51-349,0-1 0,0 1 1,0-1-1,0 1 0,0 0 0,1-1 1,0 1-1,-1-1 0,1 1 0,0 0 1,1 0-1,-1-1 0,1 1 0,-1 0 1,3-3-1,-3 4-18,1 1 1,-1-1 0,1 0 0,0 1-1,-1-1 1,1 1 0,0-1 0,0 1-1,0 0 1,0 0 0,0 0-1,0 0 1,1 0 0,-1 0 0,0 0-1,0 1 1,1-1 0,-1 1-1,0 0 1,1 0 0,-1 0 0,0 0-1,5 0 1,58 13 53,-1 3-1,73 28 1,-129-41-115,10 4 0,0 0 0,0 1 0,-1 1 0,0 1 0,0 0 0,-1 1 0,-1 1 0,0 1 0,0 0 0,-1 0 0,23 31 0,-28-31 0,0 1 0,0 0 0,-2 1 0,0 0 0,0 0 0,-2 0 0,1 1 0,-2-1 0,0 1 0,-1 1 0,-1-1 0,-1 0 0,0 1 0,-2 24 0,0-30 0,-1-1 0,-1 0 0,1 1 0,-2-1 0,1 0 0,-2 0 0,1-1 0,-1 1 0,-1-1 0,1 0 0,-1-1 0,-1 1 0,0-1 0,0 0 0,-1-1 0,0 0 0,0 0 0,0 0 0,-18 9 0,7-6 0,1 0 0,-2-1 0,1-1 0,-1-1 0,0-1 0,0 0 0,-1-2 0,0 0 0,-21 0 0,21-3 0,1-1 0,0-1 0,0-1 0,0-1 0,0 0 0,0-2 0,1 0 0,-35-15 0,47 17 0,2 0 0,-1 0 0,0-1 0,0 1 0,1-1 0,0-1 0,-8-7 0,13 12 24,0 0-1,-1-1 1,1 1-1,0 0 1,0-1-1,0 1 1,0 0-1,-1 0 1,1-1-1,0 1 1,0 0-1,0-1 1,0 1-1,0 0 1,0-1-1,0 1 1,0 0-1,0-1 1,0 1-1,0-1 1,0 1-1,0 0 1,0-1-1,0 1 1,0 0-1,0-1 1,0 1 0,0 0-1,1 0 1,-1-1-1,0 1 1,0 0-1,0-1 1,1 1-1,-1 0 1,0 0-1,0-1 1,1 1-1,-1 0 1,1-1-1,10-3-3106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3:18.6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10544,'0'0'10313,"10"11"-9680,-4-6-536,-1-1-25,0 0-1,-1 0 0,0 1 0,0-1 0,0 1 0,0 0 1,-1 0-1,0 0 0,0 1 0,0-1 0,-1 1 0,0 0 0,0-1 1,0 1-1,1 12 0,-1 212 3582,-2-217-3152,0-10-261,0-1 0,0 0 0,0 1 0,0-1 0,0 0 0,0 1 0,-1-1 0,1 0 0,-1 1 0,0-1 0,1 0 0,-1 1 0,-2 1 390,0-11-638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3:19.5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0 252 11448,'0'0'5759,"9"-10"-4981,-2 2-622,4-6 195,2 0-1,0 1 1,20-16-1,22-16 790,-30 22-362,2 2 0,0 1-1,42-24 1,-66 43-665,-1-1 0,1 1 0,-1 0 1,1 0-1,-1 0 0,1 0 0,0 0 0,0 1 0,-1-1 1,1 1-1,0 0 0,0 0 0,0 0 0,0 0 0,-1 0 1,7 2-1,-6-1 51,0 1 0,0 0 0,0 0 0,0 0 0,-1 0 0,1 1 1,0-1-1,-1 1 0,0 0 0,0 0 0,0-1 0,3 7 0,16 32 1022,-19-35-1062,0 0-1,1-1 1,-1 0 0,1 1-1,0-1 1,0 0-1,1-1 1,0 1 0,-1-1-1,2 1 1,7 6-1,-7-7-8,1-1-1,-1 1 1,1-1-1,-1-1 0,1 1 1,0-1-1,0 0 1,0 0-1,0 0 0,7 0 1,-9-2-50,1 0 0,0 0 1,-1-1-1,1 1 0,-1-1 1,1 0-1,-1-1 1,1 1-1,-1-1 0,0 0 1,1 0-1,-1 0 0,0 0 1,6-5-1,0-1-65,0 0 0,0-1 0,-1 0 0,0 0 0,0-1 0,11-18 0,-15 22 59,1-1 0,-1 1 0,12-10 1,-6 6-4297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3:25.7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713 115 9344,'0'0'8417,"-10"1"-8067,-32 0-2,40-1-303,0 0-1,0 0 0,0-1 1,0 1-1,0-1 0,0 1 1,0-1-1,0 0 0,0 0 0,1 0 1,-1 0-1,0 0 0,0 0 1,1 0-1,-1 0 0,1-1 1,-1 1-1,1-1 0,0 1 0,-1-1 1,1 0-1,-2-3 0,-10-10 884,10 12-743,-1 0 1,1-1-1,-1 0 0,1 0 1,0 1-1,1-2 0,-1 1 1,1 0-1,-4-9 0,-6-10 714,11 23-854,0-1 0,0 0 1,0 1-1,0-1 0,0 1 0,0-1 1,0 1-1,0-1 0,-1 1 0,1 0 1,0-1-1,0 1 0,0 0 0,-1 0 1,1 0-1,0 0 0,0 0 0,0 0 1,-2 1-1,-24 5 421,11 2-277,1 1-1,0 0 1,1 1 0,0 1 0,0 0 0,1 1 0,-19 23 0,-24 21 376,48-49-488,-1 0 10,0 0 1,1 1-1,0 0 1,0 1 0,1 0-1,0 0 1,0 0 0,1 1-1,-8 17 1,6-6 137,2-6-49,0 1-1,1 0 0,-3 20 0,7-30-133,0-1 0,1 1 0,0 0-1,0-1 1,0 1 0,1-1 0,0 1 0,0-1 0,1 0-1,-1 1 1,1-1 0,0 0 0,5 10 0,-4-12-22,0 1 1,0-1-1,0 0 1,0 0-1,1 0 1,-1 0-1,1 0 1,0-1-1,0 1 1,0-1-1,0 0 1,0 0-1,0-1 1,1 1-1,-1-1 1,5 1-1,11 2 61,0-1 0,24 0 0,-39-2-68,135 3 241,-130-3-225,0 1 0,0 0 0,0 0 0,-1 1 0,1 1 0,-1-1 0,0 2 0,0-1 0,16 11 0,-18-10-5,-1-1-3,0 1 1,0-1 0,-1 1-1,0 1 1,0-1-1,0 1 1,-1 0 0,0 0-1,0 0 1,-1 1-1,1-1 1,3 12 0,-4-11 3,0 1 0,-1-1 1,0 1-1,0 0 0,-1 0 1,0-1-1,0 1 1,-1 0-1,0 0 0,-1 0 1,-1 11-1,1-16 0,-1 1 0,1-1-1,-1 0 1,0 1 0,0-1-1,0 0 1,0 0 0,0-1 0,-1 1-1,1 0 1,-1-1 0,-5 4-1,-39 23 188,32-22-149,0-1-1,0 0 0,0-1 0,-1-1 0,1 0 1,-1-1-1,0-1 0,0-1 0,-31 0 0,-2-5 294,-93-21 0,126 22-311,-11-3-41,0 1 0,0 2 0,0 0 0,-53 4 0,73-1-4,-14 2 0,20-2 0,1 0 0,-1 1 0,0-1 0,0-1 0,1 1 0,-1 0 0,0 0 0,1 0 0,-1 0 0,0 0 0,0-1 0,1 1 0,-1 0 0,1-1 0,-1 1 0,0 0 0,1-1 0,-1 1 0,1-1 0,-1 1 0,0-2 0,1 2 24,0 0 1,0-1-1,0 1 0,0-1 0,1 1 1,-1 0-1,0-1 0,0 1 1,0-1-1,1 1 0,-1 0 1,0-1-1,1 1 0,-1 0 0,0-1 1,0 1-1,1 0 0,-1 0 1,1-1-1,-1 1 0,0 0 1,1 0-1,-1 0 0,1 0 0,-1-1 1,0 1-1,1 0 0,-1 0 1,1 0-1,6-2-5109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3:27.0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49 9848,'0'0'9414,"11"-1"-9043,125-19 2013,-60 9-1467,79-2 1,-147 12-880,148-1 1566,-152 2-1610,0 0 1,0 1-1,0 0 0,0 0 1,-1 0-1,6 3 1,0-1-3277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3:27.6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98 10656,'0'0'4522,"12"-5"-3860,-9 4-615,36-17 490,0 3 1,46-12-1,55 5 565,-94 16-736,-14 4 26,0 1-1,1 1 0,-1 3 0,58 10 0,7 0 832,-45-3-271,-33-5-3503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3:38.6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571 294 8744,'0'0'9547,"-10"-10"-9237,-3-5-67,0 0 1,1-1-1,1 0 1,-15-28-1,21 31 28,-1 0 0,-1 1 1,0 0-1,-1 0 0,0 0 0,-1 1 0,0 0 1,-1 1-1,-18-16 0,13 14 75,9 7-152,1 1 1,-1-1-1,0 1 1,-1 1-1,-12-7 1,16 9-148,0 1 0,1-1 0,-1 1 0,0-1 0,0 1 1,0 0-1,0 0 0,1 0 0,-1 1 0,0-1 0,0 1 1,0-1-1,1 1 0,-1 0 0,0 0 0,1 0 0,-1 1 1,1-1-1,-5 3 0,-12 9 194,1 0 1,0 1-1,1 1 0,-20 22 1,15-14-34,12-13-94,0 1 0,1 0 0,-8 12 0,6-7 38,1 0 1,0 1-1,2 0 0,0 0 1,1 1-1,0 0 1,-5 27-1,7-17 18,1-9 10,1 0-1,1 0 0,1 0 1,1 32-1,1-46-130,-1-1 0,2 1 0,-1 0 0,0 0 0,1 0 0,0 0 0,0-1 0,0 1 0,1-1 0,5 8 0,1-2 144,0-1-1,18 15 1,-12-11-30,-6-6-73,-1 1 60,0-1 0,0 0-1,1-1 1,0 0 0,0 0 0,1-1-1,11 5 1,12 3 212,22 8 169,-23-11-479,0 2-1,40 20 1,-60-26-52,0 2 0,-1-1 0,0 2 0,15 14 0,3 3 0,-13-12 0,-1 1 0,0 0 0,-1 1 0,-1 1 0,16 25 0,-28-40 0,1 1 0,-1 0 0,1-1 0,-1 1 0,0 0 0,0-1 0,0 1 0,0 0 0,0 0 0,-1 0 0,1 0 0,-1 0 0,0 0 0,0 0 0,0 0 0,0 0 0,0 0 0,-1 0 0,1 0 0,-1 0 0,0 0 0,0 0 0,-3 5 0,2-5 0,0 0 0,-1 1 0,0-1 0,0 0 0,0 0 0,0-1 0,0 1 0,-1-1 0,1 1 0,-1-1 0,1 0 0,-1 0 0,0-1 0,0 1 0,0-1 0,-7 2 0,-3 0 0,-1-1 0,0-1 0,1 0 0,-1-1 0,-20-2 0,-73-16 0,63 10 0,-177-46 0,216 52 324,-12-3-120,9-4-4667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4:25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158 443 7936,'0'0'11090,"-10"11"-10755,8-8-308,-5 4 35,0 1 0,1-1 0,0 1 0,0 1 0,1-1 0,0 1 0,1 0 0,0 0 1,-5 14-1,-8 60 811,-12 142 0,23-158-451,3-45-30,0 0 1,-9 28-1,6-39 81,3-13 10,0-23 85,3 16-624,-4-87 465,9-101 0,0 65-16,-2 100-221,0 1 1,16-59 0,-16 77-98,0 5-15,0-1 1,0 1-1,1 0 1,0 0-1,0 0 1,1 0-1,9-11 1,-12 18-49,-1 0-1,0 0 1,1 0 0,-1 0 0,1 0 0,-1 0 0,1 0-1,-1 1 1,1-1 0,0 1 0,-1-1 0,1 1 0,0-1-1,-1 1 1,1 0 0,0 0 0,-1 0 0,1 0-1,0 0 1,-1 0 0,1 1 0,0-1 0,-1 1 0,1-1-1,0 1 1,-1-1 0,1 1 0,2 1 0,7 4 16,-1 0-1,0 0 1,10 9 0,-8-7-1,7 6 16,0 0-1,0 1 0,30 34 1,-38-36-11,-2-1 0,0 2 0,0-1 0,-1 1 0,-1 0 0,10 29-1,-8-14 42,-1 0-1,-1 0 0,-2 0 1,-1 0-1,0 59 0,-4-67-16,-2 0-1,0 0 0,-1 0 0,-2-1 1,0 1-1,-1-1 0,0 0 1,-2-1-1,-12 22 0,17-35-24,-1 0-1,0 0 1,0-1-1,-1 1 1,0-1-1,0 0 1,0-1 0,0 1-1,-1-1 1,0 0-1,0 0 1,0-1-1,0 0 1,0 0 0,-1 0-1,-11 2 1,6-2 69,-1 0-1,0-2 1,0 1 0,0-2 0,0 0 0,0 0 0,-24-5 0,35 5-67,0 0 1,0 0 0,0 0-1,0 0 1,0-1 0,1 1-1,-1-1 1,0 1 0,0-1-1,0 0 1,0 1 0,1-1-1,-1 0 1,0 0 0,1 0-1,-1-1 1,1 1 0,-1 0-1,1-1 1,0 1-1,-1 0 1,1-1 0,0 0-1,0 1 1,0-1 0,0 0-1,0 1 1,0-4 0,-1 3 4,1-1 0,0 0 0,0 1 0,0-1 0,0 0 0,1 0 0,-1 0 0,1 0 0,-1 0 0,1 1 0,0-1 0,0 0 0,0 0 0,1 0 0,0-3 0,2-1-18,6-5-24,-9 12 1,1-1 0,-1 1 0,0-1 0,1 1 0,-1-1 0,0 1 0,0-1 0,0 0 0,1 1 0,-1-1 0,0 1 0,0-1 0,0 0 0,0 1 0,0-1 0,0 0 0,0 1 0,-1-2 0,1 2 2,0 0-1,0 0 1,0-1 0,0 1 0,0 0-1,0-1 1,0 1 0,0 0 0,0 0 0,0-1-1,0 1 1,0 0 0,0 0 0,0-1-1,0 1 1,0 0 0,0-1 0,0 1-1,0 0 1,0 0 0,0-1 0,0 1 0,0 0-1,1 0 1,-1-1 0,0 1 0,0 0-1,0 0 1,0-1 0,1 1 0,-1 0-1,0 0 1,0 0 0,0 0 0,1-1 0,-1 1-1,0 0 1,0 0 0,1 0 0,-1 0-1,0 0 1,1 0 0,-1 0 0,0 0-1,0 0 1,1 0 0,-1 0-7,25-1-232,19-2 208,0-2 0,0-2 0,-1-1 0,-1-3 0,82-31 0,-72 20 21,-26 13 10,-2-2 0,1 0-1,26-18 1,-43 23-2,3-1 11,-1 0 0,0-1 0,12-11-1,-19 15 0,0 0 1,0 0-1,0 0 0,-1 0 0,1 0 0,-1 0 0,0-1 0,0 1 0,-1-1 0,1 1 0,1-10 0,-3 11 6,1-1-1,-1 1 0,1 0 0,-1 0 0,0 0 0,0 0 1,0 0-1,-1 0 0,1-1 0,-1 1 0,0 0 0,0 0 1,0 0-1,0 1 0,0-1 0,-1 0 0,1 0 0,-1 0 1,1 1-1,-1-1 0,0 1 0,0 0 0,-1-1 0,1 1 1,0 0-1,-1 0 0,1 0 0,-1 1 0,0-1 0,1 1 1,-6-3-1,5 3-1,-1 0 1,1 1-1,0-1 1,-1 0-1,1 1 1,-1 0-1,1 0 1,0 0 0,-1 0-1,1 1 1,-1-1-1,1 1 1,0 0-1,-1 0 1,1 0-1,-4 2 1,2 0-4,1 0 0,-1 0 0,1 0 0,-1 1 0,1-1 0,0 1 0,1 0 0,-1 0 0,-5 8 0,5-6-15,0 0-1,1-1 0,0 2 1,0-1-1,1 0 0,-1 1 0,1-1 1,1 1-1,-1-1 0,1 1 0,0 0 1,1 0-1,-1 0 0,1-1 0,1 1 1,1 12-1,21 46-119,-21-59 107,1 0 0,0 0 0,0 0 0,1 0-1,0-1 1,0 1 0,0-1 0,6 5 0,-6-7 23,-1-1 0,1 1 0,-1-1 0,1 0 0,0-1-1,0 1 1,0-1 0,0 1 0,0-1 0,0-1 0,0 1 0,0 0 0,0-1 0,0 0-1,0 0 1,1 0 0,-1 0 0,0-1 0,0 0 0,0 0 0,0 0 0,0 0 0,0 0 0,0-1-1,0 0 1,-1 0 0,1 0 0,-1 0 0,1-1 0,-1 1 0,0-1 0,0 0 0,0 0-1,4-5 1,41-65 229,-4 5-14,-28 44-103,-12 18-76,0 0 1,0 0-1,0 0 0,1 1 1,-1-1-1,1 1 0,1 0 1,-1 1-1,1-1 0,8-4 1,-14 9-40,1-1 0,0 1 0,0 0 0,0 0 0,0 0 0,-1-1 0,1 1 0,0 0 0,0 0 0,0 0 0,0 0 0,-1 1 0,1-1 0,0 0 0,0 0 0,0 0 0,-1 1 0,1-1 0,0 0 0,0 1 0,-1-1 1,1 1-1,0-1 0,0 1 0,-1-1 0,1 1 0,-1-1 0,1 1 0,-1 0 0,1-1 0,-1 1 0,1 0 0,-1-1 0,1 1 0,-1 0 0,0 0 0,1 0 0,-1-1 0,0 1 0,0 0 0,1 1 0,7 39 0,-7-39 0,1 26 0,-3 52 0,0-28 0,1-52 0,0 1 0,0-1 0,0 0 0,0 0 0,0 0 0,0 1 0,0-1 0,0 0 0,0 0 0,0 0 0,0 1 0,0-1 0,0 0 0,0 0 0,0 1 0,0-1 0,0 0 0,0 0 0,0 0 0,0 0 0,0 1 0,0-1 0,0 0 0,1 0 0,-1 0 0,0 0 0,0 1 0,0-1 0,0 0 0,0 0 0,1 0 0,-1 0 0,0 0 0,0 0 0,0 1 0,0-1 0,1 0 0,-1 0 0,0 0 0,0 0 0,0 0 0,1 0 0,-1 0 0,0 0 0,0 0 0,1 0 0,10-8 0,12-18 0,-22 26 0,30-43 0,-17 23 0,32-35 0,-15 29 0,-31 26 0,0-1 0,0 1 0,1 0 0,-1 0 0,0 0 0,1 0 0,-1 0 0,0 0 0,0 0 0,1 0 0,-1 0 0,0 0 0,1 0 0,-1 0 0,0 0 0,1 1 0,-1-1 0,0 0 0,0 0 0,1 0 0,-1 0 0,0 0 0,0 1 0,1-1 0,-1 0 0,0 0 0,0 0 0,0 1 0,1-1 0,-1 0 0,0 0 0,0 1 0,0-1 0,0 0 0,0 0 0,1 1 0,-1-1 0,0 0 0,0 1 0,0 0 0,6 14 0,-5-1 0,1 0 0,1-1 0,0 1 0,1-1 0,1 1 0,0-1 0,0 0 0,2-1 0,-1 0 0,13 17 0,-16-25 0,1 1 0,0-1 0,0 0 0,1 0 0,-1 0 0,1-1 0,-1 1 0,1-1 0,1 0 0,9 4 0,-12-6 0,0-1 0,0 1 0,0-1 0,0 1 0,1-1 0,-1 0 0,0 0 0,0 0 0,0-1 0,0 1 0,0-1 0,0 0 0,0 0 0,0 0 0,0 0 0,0 0 0,0-1 0,-1 1 0,1-1 0,0 0 0,-1 0 0,5-3 0,1-4 0,-1 0 0,1-1 0,-2 0 0,1 0 0,-1 0 0,-1-1 0,0 0 0,5-14 0,7-15 0,-12 28 0,-1 0 0,0 0 0,-1 0 0,0 0 0,-1-1 0,0 1 0,0-24 0,-2 36 0,0 0 0,0 0 0,0 0 0,0 0 0,0 0 0,0 0 0,0 1 0,1-1 0,-1 0 0,0 0 0,0 0 0,0 0 0,0 0 0,0 0 0,0 0 0,1 0 0,-1 0 0,0 0 0,0 0 0,0 0 0,0 0 0,0 0 0,1 0 0,-1 0 0,0 0 0,0 0 0,0 0 0,0 0 0,0 0 0,0 0 0,1 0 0,-1-1 0,0 1 0,0 0 0,0 0 0,0 0 0,0 0 0,0 0 0,0 0 0,1 0 0,-1 0 0,0-1 0,0 1 0,0 0 0,0 0 0,0 0 0,0 0 0,0 0 0,0 0 0,0-1 0,0 1 0,0 0 0,0 0 0,0 0 0,0 0 0,0 0 0,0-1 0,0 1 0,0 0 0,0 0 0,0 0 0,7 9 0,-7-8 0,17 27 0,-1 1 0,-2 1 0,-1 0 0,-1 1 0,-1 1 0,8 44 0,-14-31 0,-5-42 0,0 0 0,0 0 0,-1 0 0,1 0 0,-1 0 0,0 0 0,0 0 0,0 0 0,0 0 0,0 0 0,0-1 0,-1 1 0,-1 3 0,2-6 0,0 0 0,0 1 0,0-1 0,0 0 0,0 1 0,0-1 0,0 0 0,0 0 0,0 0 0,0 0 0,0 0 0,0 0 0,0 0 0,0 0 0,0 0 0,0 0 0,0-1 0,0 1 0,-2-1 0,-22-9 0,-33-28 0,4 2 0,38 23 0,44 15 0,43 17 0,-50-12 0,40 7 0,-55-14 0,-1 0 0,1-1 0,0 1 0,-1-1 0,1 0 0,-1-1 0,1 1 0,-1-1 0,0 0 0,10-6 0,-7 4 0,0 0 0,-1-1 0,0 0 0,0 0 0,0-1 0,7-8 0,-9 8 0,-1-1 0,0 0 0,0 0 0,0-1 0,-1 1 0,0-1 0,2-10 0,-3 9 0,1 1 0,0-1 0,1 1 0,0 0 0,5-10 0,-4 11 0,1 1 0,-4 22 0,0 8 0,1 0 0,1 0 0,1 0 0,11 29 0,-14-47 0,0 0 0,0 0 0,1-1 0,0 0 0,0 1 0,0-1 0,0 0 0,6 6 0,-8-10 0,0-1 0,0 1 0,0-1 0,1 1 0,-1-1 0,0 1 0,0-1 0,0 1 0,0-1 0,0 0 0,1 0 0,-1 0 0,0 0 0,0 0 0,0 0 0,1 0 0,-1 0 0,0 0 0,0 0 0,0-1 0,1 1 0,-1 0 0,0-1 0,0 1 0,1-1 0,27-18 0,-18 10 0,-1-2 0,-1 1 0,1-1 0,14-25 0,26-56 0,-40 73 0,8-21 0,-1 0 0,22-81 0,5-89 0,-38 162 0,-2-1 0,-2 1 0,-2-1 0,-12-84 0,2 99 0,3 10 0,0 69 0,3 42 0,8 95 0,-8-83 0,2-68 0,2 49 0,0 1 0,-1-55 0,2 35 0,3 5 0,-3-38 0,1 1 0,9 45 0,-9-65 0,1-1 0,0 1 0,5 11 0,-7-18 0,0 0 0,0 1 0,1-1 0,-1 0 0,1 0 0,0 0 0,0 0 0,0-1 0,0 1 0,0 0 0,0-1 0,0 1 0,0-1 0,1 0 0,2 2 0,-1-2 0,-1-1 0,0 1 0,0-1 0,1 0 0,-1 0 0,0 0 0,1-1 0,-1 1 0,0-1 0,1 1 0,-1-1 0,0 0 0,0 0 0,0-1 0,0 1 0,0-1 0,0 1 0,0-1 0,0 0 0,-1 0 0,5-4 0,5-5 0,0-1 0,20-25 0,-18 18 0,-1 0 0,18-36 0,-28 55 0,2 6 0,1 11 0,-6 18 0,-8 57 0,2-36 0,9-27 0,-1-18 0,-2-11 0,1 0 0,-1 0 0,0 0 0,1 0 0,-1 0 0,0 0 0,1 0 0,-1 0 0,1 0 0,-1 0 0,0 0 0,1 0 0,-1-1 0,0 1 0,0 0 0,1 0 0,-1 0 0,0 0 0,1-1 0,-1 1 0,0 0 0,0 0 0,1-1 0,-1 1 0,0 0 0,0-1 0,0 1 0,1 0 0,-1 0 0,0-1 0,0 1 0,0 0 0,0-2 0,11-12 0,3-10 0,-1 3 0,0 0 0,17-18 0,-26 34 0,-1 1 0,2 0 0,-1-1 0,0 2 0,1-1 0,0 0 0,0 1 0,0 0 0,0 0 0,1 0 0,-1 1 0,1 0 0,10-3 0,-14 5 0,0 0 0,-1 1 0,1-1 0,0 0 0,0 1 0,0 0 0,0-1 0,0 1 0,-1 0 0,1 0 0,0 0 0,-1 0 0,1 0 0,0 0 0,-1 0 0,0 1 0,1-1 0,-1 0 0,3 4 0,-2-2 0,0-1 0,0 1 0,0 0 0,0 0 0,0 0 0,-1 0 0,1 0 0,-1 1 0,0-1 0,1 7 0,-2-2 0,0 1 0,-1 0 0,0 0 0,-1 0 0,0-1 0,0 1 0,-1-1 0,0 0 0,-8 16 0,-4 5 0,-25 34 0,26-43 0,-1 0 0,-1-1 0,-1-1 0,0-1 0,-1 0 0,-27 18 0,34-27 0,0-1 0,-1 0 0,0-1 0,0 0 0,0-1 0,-1-1 0,1 0 0,-1 0 0,0-1 0,-1-1 0,1 0 0,0-1 0,-18 0 0,29-1 0,0 0 0,0-1 0,0 1 0,0 0 0,0-1 0,0 1 0,0-1 0,1 1 0,-1-1 0,0 0 0,0 0 0,0 0 0,1 0 0,-1 0 0,0 0 0,1-1 0,-1 1 0,-2-3 0,4 3 0,-1-1 0,1 1 0,-1 0 0,1-1 0,0 1 0,-1 0 0,1-1 0,0 1 0,0 0 0,0-1 0,0 1 0,0-1 0,0 1 0,0 0 0,1-1 0,-1 1 0,0 0 0,1-1 0,-1 1 0,1 0 0,-1-1 0,1 1 0,0 0 0,0 0 0,-1 0 0,1 0 0,2-2 0,5-6 0,0 0 0,1 1 0,0 0 0,0 1 0,0 0 0,19-10 0,68-29 0,-71 35 0,-19 9 0,22-11 0,0 1 0,0 1 0,59-12 0,-58 15 0,-23 6 0,1 0 0,0 1 0,-1-1 0,1 1 0,0 0 0,10 1 0,-16 0 0,1 0 0,0 1 0,0-1 0,-1 1 0,1-1 0,0 1 0,-1 0 0,1 0 0,0 0 0,-1 0 0,1 0 0,-1 0 0,0 0 0,1 0 0,-1 0 0,0 1 0,0-1 0,0 0 0,1 1 0,-1-1 0,-1 1 0,1 0 0,0-1 0,0 1 0,-1 0 0,1-1 0,-1 1 0,1 0 0,-1 3 0,1-2 85,-1-1 0,0 1 0,0 0 0,0 0 0,0-1 0,0 1 0,-1 0 0,1 0 0,-2 3 0,-5 10-4870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4:25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17791,'0'0'2352,"12"-1"-1481,282-20 1317,91 1-71,-379 20-2064,6 0 155,1 1 1,-1 0-1,18 4 0,-28-4-175,0-1 0,0 1 0,0 0 0,0 0 0,0-1 0,0 1 0,0 1 0,0-1 0,0 0 0,-1 0 0,3 3 0,-3-3-27,0 0-1,-1 0 0,1 0 0,-1 0 0,1 0 1,-1 0-1,0 0 0,1 0 0,-1 0 0,0 0 1,0 0-1,0 0 0,0 0 0,0 1 0,0-1 1,0 0-1,0 0 0,0 0 0,0 0 0,-1 0 0,1 0 1,0 0-1,-1 0 0,0 1 0,-11 14-229,4-10-2704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5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22511,'0'0'3960,"63"2"-3296,-31 4 0,4 4-576,-8-4 8,-10-3-248,-6 1 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4:26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16687,'0'0'2384,"69"60"-2592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4:27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1 521 10544,'0'0'4873,"9"-10"-3978,3-4-389,2 0 0,-1 1 1,2 0-1,25-17 0,-27 21-203,0-1-1,-1 0 0,0 0 0,0-1 0,-1-1 0,-1 0 0,15-22 0,-7 7 320,-2-1-1,23-54 1,-35 72-383,-1 0 0,0-1 1,0 1-1,-1 0 1,0-1-1,0 1 0,-2-1 1,1-11-1,-8 3 1096,2 17-670,-1 12-449,-2 15-77,1-1 0,1 1-1,1 0 1,-2 35 0,7-52-103,-1 1 0,1 0-1,1-1 1,0 1 0,0-1 0,0 1 0,1-1 0,0 0-1,1 0 1,0 0 0,0 0 0,1 0 0,0-1 0,0 1-1,1-1 1,0 0 0,6 6 0,-10-11-19,1-1 1,0 0-1,0 0 1,-1 0 0,1 0-1,0 0 1,0-1-1,0 1 1,0 0-1,0-1 1,0 0-1,0 1 1,0-1 0,0 0-1,0 0 1,1 0-1,-1 0 1,0 0-1,0-1 1,0 1-1,0-1 1,0 1-1,3-2 1,5-2 57,-1 0-1,1-1 1,9-6 0,-18 11-71,13-10 92,0 0 1,-1-1 0,0 0-1,0-1 1,-1 0 0,19-26 0,51-91 675,-51 76-356,-21 31-182,6-11 147,-15 32-350,0 0 0,-1 0 1,1 0-1,0 0 1,0 0-1,-1 0 1,1 0-1,0 0 0,0 0 1,0 0-1,0 1 1,0-1-1,0 0 1,1 1-1,-1-1 1,0 1-1,0-1 0,0 1 1,1-1-1,1 1 1,-1 1-28,0 0 0,0 0 0,-1 0 0,1 1 0,0-1 0,0 0 0,-1 1 0,1-1 0,-1 1 0,0 0 1,1 0-1,-1-1 0,0 1 0,2 3 0,-2-2-4,4 6 0,0 0 0,-1 1 0,0 0 0,0 0 0,-1 0 0,-1 0 0,1 0 0,-2 0 0,1 12 0,-1 1 0,-1 0 0,-1 1 0,-4 23 0,4-43 0,1-1 0,-1 1 0,1-1 0,-1 0 0,0 1 0,-1-1 0,1 0 0,0 0 0,-1 0 0,0 0 0,0 0 0,0 0 0,0 0 0,0-1 0,0 1 0,-1-1 0,1 1 0,-1-1 0,0 0 0,1 0 0,-1 0 0,0-1 0,0 1 0,0-1 0,-1 1 0,1-1 0,0 0 0,-1 0 0,1 0 0,0-1 0,-1 1 0,1-1 0,-1 0 0,1 0 0,0 0 0,-1 0 0,1-1 0,-1 1 0,1-1 0,0 0 0,-1 0 0,1 0 0,-3-2 0,-1 0 0,1-1 0,0 1 0,0-1 0,0 0 0,-7-7 0,11 10 0,1-1 0,-1 1 0,1 0 0,0-1 0,-1 1 0,1-1 0,0 0 0,0 1 0,0-1 0,0 0 0,0 1 0,0-1 0,0 0 0,1 0 0,-1 0 0,1 0 0,-1 0 0,1 0 0,0 0 0,0 0 0,0 0 0,0 0 0,0-3 0,2 3 0,-1 1 0,1-1 0,0 1 0,-1 0 0,1 0 0,0 0 0,0 0 0,-1 0 0,1 0 0,0 0 0,0 1 0,0-1 0,4 0 0,12-3 0,1 1 0,0 0 0,-1 1 0,1 2 0,0-1 0,25 4 0,-1 3 0,70 19 0,-109-24 0,9 2 0,1 1 0,19 9 0,-30-12 0,0 1 0,0-1 0,0 1 0,0 0 0,-1 0 0,1 0 0,0 0 0,-1 1 0,0-1 0,1 1 0,-1 0 0,0-1 0,0 1 0,-1 0 0,4 6 0,-3-4 109,-1 1 0,1-1-1,-1 0 1,0 0 0,-1 1 0,0-1 0,0 7 0,0-9-722,0 1 0,-1-1 1,1 0-1,-1 1 0,0-1 1,0 0-1,-2 4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4:28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18487,'0'0'2824,"89"24"-2784,-25-6 16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4:29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48 9536,'0'0'8139,"-9"-9"-7676,3 2-353,2 3-67,0 1 0,0-1 0,0 0 0,0 1 0,-5-3 0,7 5-13,0 0 0,0 0 0,0 0 0,0 0 0,0 0-1,0 1 1,0-1 0,0 1 0,-1 0 0,1 0 0,0-1 0,0 1-1,0 1 1,0-1 0,-1 0 0,1 0 0,0 1 0,0-1 0,-3 2-1,-8 4 179,0 0 0,1 1-1,0 0 1,0 1-1,0 1 1,1 0-1,0 0 1,-12 15-1,16-18-93,2 1 0,-1 0 0,1 0 0,0 0-1,0 1 1,1 0 0,0 0 0,1 0-1,0 0 1,0 0 0,0 1 0,1 0-1,1-1 1,-2 15 0,3-21-77,0 0 1,0 1-1,0-1 1,0 0-1,1 0 0,-1 1 1,1-1-1,0 0 1,-1 0-1,1 0 0,0 0 1,0 0-1,0 0 0,0 0 1,1 0-1,-1 0 1,1 0-1,-1-1 0,1 1 1,-1 0-1,1-1 1,0 1-1,0-1 0,0 0 1,0 0-1,0 0 1,0 0-1,0 0 0,0 0 1,0 0-1,0-1 1,0 1-1,1-1 0,-1 1 1,0-1-1,0 0 1,1 0-1,-1 0 0,0 0 1,1-1-1,-1 1 0,3-1 1,3-2 35,0-1 0,0 1 1,-1-1-1,1 0 0,-1-1 0,0 0 1,0 0-1,-1-1 0,1 0 0,6-8 1,4-6 159,-1 0 0,16-26 0,-8-1 178,-20 37-202,1 1 0,0 0 0,0 0 0,1 0 0,12-15 1,-18 24-182,1 0 1,-1 0 0,0 0 0,1-1-1,-1 1 1,1 0 0,-1 0 0,1 0-1,-1 0 1,0 0 0,1 0 0,-1 0-1,1 0 1,-1 0 0,0 0 0,1 1 0,-1-1-1,1 0 1,-1 0 0,0 0 0,1 0-1,-1 1 1,1-1 0,-1 0 0,0 0-1,1 1 1,-1-1 0,0 0 0,0 1-1,1-1 1,-1 0 0,0 1 0,0-1 0,1 0-1,-1 1 1,13 17 100,-12-15-46,16 24 102,-2-2 14,24 30 1,-33-47-121,1-1 0,-1-1 0,1 1 0,0-1 1,1 0-1,-1-1 0,1 0 0,12 7 0,-17-11-35,0 0-1,0-1 1,1 1-1,-1-1 0,0 1 1,0-1-1,0 0 0,0 0 1,1 0-1,-1 0 0,0-1 1,0 0-1,0 1 1,6-3-1,-8 2-396,1 1 0,0-1 0,-1 0 1,0 0-1,1 0 0,-1 0 0,0 0 0,1 0 1,-1 0-1,1-2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4:32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325 242 9440,'0'0'6897,"-2"-10"-6517,-6-33-10,7 38-255,-2 0-1,1 0 1,-1 0-1,1 1 0,-1-1 1,0 1-1,-1 0 0,1 0 1,-1 0-1,0 0 1,0 1-1,0-1 0,0 1 1,-1 0-1,1 0 0,-8-3 1,4 2 143,6 2-183,-1 2 0,0-1 0,1 0 0,-1 0 0,0 1 0,0-1 0,1 1 0,-1 0 0,0 0 0,0 0-1,0 0 1,1 1 0,-1-1 0,0 1 0,-3 1 0,-42 15 830,38-12-735,1 0-1,-1 0 1,1 1-1,-1 1 1,2-1-1,-1 1 1,1 1-1,0 0 1,0 0-1,1 0 1,0 1-1,1 0 1,0 0 0,0 1-1,1 0 1,0 0-1,1 0 1,-5 16-1,8-20-109,0 0 0,1 0-1,-1 0 1,1 0 0,0 0 0,1 0-1,-1 0 1,1 0 0,0 0-1,1-1 1,-1 1 0,1 0 0,1 0-1,-1-1 1,1 1 0,0-1-1,0 0 1,0 0 0,7 8 0,-6-8-14,1 0 0,0 0-1,-1-1 1,2 0 0,-1 0 0,0 0 0,1 0 0,0-1 0,0 0 0,0 0 0,0 0 0,0-1 0,0 0 0,1 0 0,-1-1 0,1 1 0,11-1 0,1-2 21,-1 0 1,0-2-1,0 0 1,0-1 0,0-1-1,-1-1 1,0 0 0,0-1-1,0-1 1,20-13-1,-5 0 81,-2 0 0,0-2 0,-2-2-1,28-30 1,-52 53-89,-2-1 1,1 0-1,0 0 0,0 0 0,-1-1 1,0 1-1,0-1 0,0 1 0,0-1 0,0 0 1,-1 1-1,1-1 0,0-6 0,-35 48 792,26-28-819,0 0 0,1 0 0,0 1 0,1 0 0,0 0 0,-5 15-1,9-22-26,0 0-1,0 0 1,1 0-1,-1 0 0,1-1 1,0 1-1,0 0 0,0 0 1,1 0-1,0 0 0,-1 0 1,1 0-1,0-1 0,1 1 1,-1 0-1,1-1 1,-1 1-1,1-1 0,0 0 1,1 1-1,-1-1 0,0 0 1,6 5-1,-2-2-2,0-1 0,0 1 0,0-1 1,1-1-1,0 1 0,0-1 0,0 0 0,0-1 0,11 4 0,-15-6 4,1-1 0,0 1 0,0-1 0,0 0 0,0 0 0,0 0 0,0 0 0,0-1 0,0 1 0,0-1 0,0 0 0,0 0 0,0-1 0,-1 1 0,1-1 0,-1 0 0,1 0 0,-1 0 0,1 0 0,-1-1 0,4-3 0,-3 2 16,0-1-1,0 0 0,0 0 0,0 0 1,-1 0-1,1-1 0,-2 0 0,1 1 1,0-1-1,-1 0 0,0 0 0,-1 0 1,1-1-1,-1 1 0,0 0 0,-1-1 0,0 1 1,0 0-1,0-1 0,0 1 0,-3-10 1,1 4 28,-1 0 1,0 0 0,0 0 0,-1 1-1,-1-1 1,0 1 0,-1 0 0,0 1-1,0-1 1,-10-11 0,12 18-10,0 1 0,0 0 0,-1 0 0,1 0 0,-1 0 0,1 0 0,-1 1 1,0 0-1,0 0 0,0 0 0,0 1 0,0-1 0,0 1 0,-1 1 0,1-1 0,0 1 1,-7 0-1,12 0-35,-1 0 0,1 0 1,-1 0-1,1 0 1,-1 0-1,1 0 0,-1 0 1,1 0-1,-1 0 0,1 0 1,-1 0-1,1 1 0,-1-1 1,1 0-1,-1 0 1,1 1-1,0-1 0,-1 0 1,1 1-1,-1-1 0,1 0 1,0 1-1,-1-1 0,1 0 1,0 1-1,-1-1 1,1 1-1,0-1 0,0 1 1,0-1-1,-1 1 0,1-1 1,0 1-1,0-1 0,0 1 1,0-1-1,0 1 1,0-1-1,0 1 0,0-1 1,0 1-1,0-1 0,0 1 1,0-1-1,0 1 0,0-1 1,0 1-1,1-1 1,-1 1-1,0-1 0,0 0 1,1 1-1,-1-1 0,0 1 1,1 0-1,16 25 74,-7-16-72,0-1 1,1 0-1,-1-1 1,2 0-1,-1 0 1,1-1-1,0-1 1,0 0 0,1-1-1,20 6 1,-13-5-6,0-2 0,0 0 0,1-1 0,-1-1 0,1-1 1,28-3-1,-32 0 0,0 0 0,0-2 0,0 0 0,-1-1 1,0-1-1,0 0 0,0-1 0,-1-1 0,19-12 1,-28 15 0,-1 0 1,1 0-1,-1 0 1,0-1-1,0 0 0,-1 0 1,0 0-1,0 0 1,0-1-1,3-10 1,2-8 26,11-43 0,-4 9-13,-16 59-18,0 0 0,0-1 0,0 1 0,0 0 0,0-1 0,0 1 0,0 0 0,0-1 0,0 1 0,0 0 0,0-1 0,0 1 0,1 0 0,-1 0 0,0-1 0,0 1 0,0 0 0,0 0 0,1-1 0,-1 1 0,0 0 0,0 0 0,0 0 0,1-1 0,-1 1 0,0 0 0,0 0 0,1 0 0,-1 0 0,0-1 0,1 1 0,-1 0 0,0 0 0,0 0 0,1 0 0,-1 0 0,0 0 0,1 0 0,-1 0 0,0 0 0,1 0 0,-1 0 0,0 0 0,1 0 0,-1 0 0,0 0 0,0 0 0,1 0 0,-1 1 0,0-1 0,0 0 0,1 0 0,-1 0 0,0 0 0,0 1 0,1-1 0,-1 0 0,0 0 0,0 0 0,1 1 0,-1-1 0,0 0 0,0 1 0,13 21 0,-11-17 0,11 20 0,-2 0 0,-1 0 0,8 32 0,-14-42 0,-1 0 0,0 1 0,-1-1 0,-1 1 0,-1 0 0,0-1 0,-2 19 0,1-31 0,1 0 0,-1 0 0,0 0 0,0 1 0,0-1 0,0 0 0,0 0 0,0 0 0,-1-1 0,0 1 0,0 0 0,1-1 0,-1 1 0,-1-1 0,1 1 0,0-1 0,-1 0 0,1 0 0,-1 0 0,1 0 0,-1 0 0,0-1 0,0 1 0,-6 1 0,5-2 0,0 0 0,-1-1 0,1 1 0,0-1 0,-1 0 0,1 0 0,-1 0 0,1-1 0,0 1 0,-1-1 0,1 0 0,0-1 0,0 1 0,0-1 0,0 0 0,0 0 0,0 0 0,-4-3 0,-26-16 0,22 15 0,1-1 0,-1-1 0,-17-15 0,23 17 0,6 6 0,13 6 0,24 5 0,139 37 0,-157-44 0,1-1 0,-1-2 0,1 0 0,-1-1 0,1 0 0,-1-2 0,27-5 0,-37 4 0,0 0 0,0 0 0,0-1 0,0 0 0,-1-1 0,0 0 0,1 0 0,11-11 0,-8 5 0,0 0 0,-1-1 0,-1 0 0,13-19 0,-11 9 0,-7 11 0,-5 11 0,0 0 0,0 0 0,0 0 0,0 0 0,0 0 0,0 0 0,0 0 0,1 0 0,-1 0 0,0 0 0,0 0 0,0 0 0,0 0 0,0 0 0,0 0 0,0 0 0,0 0 0,0 0 0,0 0 0,0 0 0,0 0 0,-4 18 0,1 0 0,1 0 0,0 0 0,1 0 0,1 1 0,4 32 0,-3-43 0,1 1 0,-1-1 0,2 0 0,-1 0 0,1 0 0,0 0 0,0 0 0,1 0 0,0-1 0,1 0 0,0 0 0,0 0 0,0-1 0,1 1 0,0-1 0,13 10 0,-17-15 0,0 0 0,0 0 0,0 0 0,0-1 0,0 1 0,1-1 0,-1 0 0,0 0 0,0 0 0,0 0 0,1 0 0,-1 0 0,0 0 0,0-1 0,0 1 0,0-1 0,0 1 0,1-1 0,-1 0 0,0 0 0,0 0 0,-1 0 0,1 0 0,0-1 0,0 1 0,1-2 0,8-6 0,0 0 0,16-19 0,-25 25 0,19-22 0,-2-1 0,28-48 0,2-5 0,-19 50 0,-28 30 0,-1 1 0,1 0 0,0 0 0,-1 0 0,0 0 0,1 0 0,-1 1 0,0-1 0,0 0 0,1 3 0,2 8 0,-1-1 0,0 1 0,0 0 0,-1 0 0,0 25 0,1 3 0,2-24 0,-5-17 0,0 1 0,0-1 0,0 0 0,0 0 0,0 1 0,0-1 0,0 0 0,0 0 0,1 1 0,-1-1 0,0 0 0,0 0 0,0 0 0,1 1 0,-1-1 0,0 0 0,0 0 0,0 0 0,1 0 0,-1 0 0,0 1 0,0-1 0,1 0 0,-1 0 0,0 0 0,0 0 0,1 0 0,-1 0 0,0 0 0,1 0 0,-1 0 0,0 0 0,0 0 0,1 0 0,-1 0 0,0 0 0,0 0 0,1 0 0,-1 0 0,0 0 0,0 0 0,1-1 0,-1 1 0,0 0 0,0 0 0,1 0 0,-1 0 0,0-1 0,0 1 0,0 0 0,1 0 0,-1 0 0,0-1 0,9-9 0,-1 0 0,0-1 0,7-13 0,16-20 0,-22 33 0,0 0 0,1 1 0,0 0 0,1 1 0,0 0 0,0 1 0,1 0 0,17-9 0,-28 17 0,1 0 0,0-1 0,0 1 0,0 0 0,0 0 0,0 1 0,0-1 0,-1 0 0,1 1 0,0-1 0,0 1 0,0-1 0,-1 1 0,1 0 0,0 0 0,-1 0 0,1 0 0,0 0 0,-1 0 0,0 0 0,1 1 0,-1-1 0,0 0 0,1 1 0,0 1 0,3 2 0,-1 1 0,0 0 0,0 0 0,0 0 0,3 8 0,2 9 0,-8-17 0,1 0 0,0 0 0,0 0 0,1-1 0,0 1 0,0-1 0,0 1 0,6 6 0,-7-10 0,1-1 0,-1 0 0,0 1 0,0-1 0,1 0 0,-1 0 0,0-1 0,1 1 0,-1 0 0,1-1 0,-1 0 0,1 1 0,-1-1 0,1 0 0,-1 0 0,1 0 0,-1-1 0,1 1 0,-1-1 0,1 1 0,-1-1 0,0 0 0,4-1 0,-1 0 0,-1 0 0,1-1 0,0 0 0,-1 1 0,1-2 0,-1 1 0,0 0 0,0-1 0,6-7 0,-5 5 0,-1 1 0,0-1 0,0-1 0,0 1 0,-1-1 0,0 1 0,-1-1 0,1 0 0,-1 0 0,0 0 0,-1 0 0,0 0 0,0 0 0,-1-1 0,1 1 0,-2 0 0,1 0 0,-1-1 0,0 1 0,0 0 0,-1 0 0,0 0 0,0 0 0,-1 0 0,0 1 0,-7-12 0,10 16 0,-1 0 0,0 1 0,0-1 0,0 1 0,-1-1 0,1 1 0,0 0 0,0-1 0,-1 1 0,1 0 0,-1 0 0,1 0 0,-1 0 0,1 0 0,-1 1 0,-2-2 0,3 2 0,0 0 0,0 0 0,-1-1 0,1 1 0,0 1 0,0-1 0,0 0 0,0 0 0,-1 0 0,1 1 0,0-1 0,0 0 0,0 1 0,0-1 0,0 1 0,0-1 0,0 1 0,0 0 0,-1 0 0,0 1 0,-1 1 0,1-1 0,0 0 0,0 1 0,1-1 0,-1 1 0,0 0 0,1-1 0,0 1 0,0 0 0,0 0 0,0 0 0,0 0 0,0 0 0,1 0 0,-1 6 0,1 1 0,1-1 0,0 0 0,1 0 0,0 0 0,1 1 0,-1-2 0,2 1 0,-1 0 0,1-1 0,1 1 0,-1-1 0,1 0 0,10 11 0,-6-9 0,0 0 0,1 0 0,0-1 0,0-1 0,1 0 0,0 0 0,0-1 0,22 10 0,80 35 0,-112-51 0,1-1 0,0 1 0,-1-1 0,1 1 0,-1-1 0,1 0 0,0 0 0,-1 0 0,1 1 0,0-2 0,-1 1 0,1 0 0,0 0 0,-1 0 0,1-1 0,0 1 0,-1-1 0,1 1 0,-1-1 0,1 0 0,-1 1 0,1-1 0,-1 0 0,0 0 0,1 0 0,-1 0 0,0 0 0,0-1 0,0 1 0,0 0 0,2-3 0,-7 0 906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4:32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17383,'0'0'2808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4:33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0 11448,'0'0'5633,"-13"11"-4989,-78 75 340,74-69-771,2 1-1,0 0 0,1 2 1,-13 24-1,10-9 69,1 1 0,2 1 0,2 1 0,1 0-1,2 0 1,2 1 0,1 0 0,3 0 0,0 1-1,3-1 1,1 0 0,2 1 0,2-1-1,10 41 1,-10-61-119,19 74 787,-20-80-747,1-1-1,0-1 0,1 1 0,0-1 1,11 15-1,-11-17 94,5 3 933,-10-12-1204,-1 0 1,1 0-1,0 0 1,0 0-1,-1 0 1,1-1-1,0 1 1,-1 0 0,1 0-1,0-1 1,-1 1-1,1 0 1,0-1-1,-1 1 1,1-1-1,-1 1 1,1-1-1,-1 1 1,1-1 0,-1 1-1,1-1 1,-1 1-1,1-2 1,15-20-156,-9 9-3238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4:35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1023 15376,'0'0'1993,"15"-11"-1387,14-9-262,0-2 0,-2 0 0,-1-2-1,26-30 1,-22 11 43,-1-3-1,-3 0 1,-2-1 0,26-73-1,-46 111-300,-2 3 4,0-1 0,0 1 1,1 0-1,0 0 0,0 0 1,0 1-1,1-1 0,0 1 0,0 0 1,1 0-1,-1 0 0,1 0 0,6-4 1,-10 9-62,-1 0 1,1-1 0,0 1 0,0 0 0,0 0-1,0 0 1,-1 0 0,1 0 0,0 0 0,0 0-1,0 0 1,0 1 0,-1-1 0,1 0 0,0 0-1,0 1 1,-1-1 0,1 0 0,0 1 0,0-1-1,-1 1 1,1-1 0,0 1 0,-1-1 0,1 1-1,-1-1 1,1 1 0,-1 0 0,1-1 0,-1 1-1,1 0 1,0 1 0,17 29 206,-16-27-171,10 24 111,-2 2 1,0-1 0,-2 1 0,-2 0 0,6 59 0,-10-70-53,-1-1 1,-1 1-1,-3 19 0,2-28-39,0-1 0,-1 0 0,0 1 0,-1-1-1,0 0 1,-1 0 0,-7 15 0,10-23-59,0 1 0,0-1 1,0 1-1,-1-1 0,1 1 1,0-1-1,-1 0 0,1 0 0,0 1 1,-1-1-1,0 0 0,1 0 0,-1 0 1,0-1-1,1 1 0,-1 0 1,0-1-1,0 1 0,1-1 0,-1 1 1,-2-1-1,0 0 27,1 0-1,0-1 1,-1 1-1,1-1 1,0 1 0,0-1-1,-1 0 1,1-1-1,0 1 1,0 0 0,-4-3-1,2 1 67,0-1 0,0 0-1,0 0 1,0 0 0,0 0 0,1-1-1,-1 0 1,1 1 0,1-2 0,-1 1 0,1 0-1,-5-10 1,8 14-91,0 1-1,-1-1 0,1 0 1,0 1-1,0-1 1,-1 0-1,1 1 0,0-1 1,0 0-1,0 0 1,0 1-1,0-1 0,0 0 1,0 0-1,0 1 1,0-1-1,0 0 0,0 1 1,1-1-1,-1-1 1,15-1 338,-5 3-327,198-14 365,-197 12-389,-1 0 0,0 0 0,0-1-1,0-1 1,0 1 0,0-2-1,-1 1 1,1-1 0,-1-1 0,-1 1-1,1-2 1,11-9 0,-1-3 18,-1 0 0,0-1 0,26-38 0,-30 35 3,-1 0-1,-1 0 0,-2-2 1,0 1-1,-1-1 0,-2 0 0,7-38 1,-5 4 109,-3 1 1,-1-73-1,-6 105-22,-5-43 1,4 59-78,0 0 1,0 0-1,-1 0 1,0 0-1,-1 0 1,-1 1-1,-5-10 1,10 18-41,0 1 0,0-1 0,-1 1 0,1-1 1,0 1-1,-1-1 0,1 1 0,0-1 0,-1 1 1,1 0-1,-1-1 0,1 1 0,-1-1 0,1 1 0,-1 0 1,1 0-1,-1-1 0,1 1 0,-1 0 0,0 0 1,1 0-1,-1 0 0,1-1 0,-1 1 0,0 0 1,1 0-1,-1 0 0,1 0 0,-1 0 0,0 0 0,1 1 1,-1-1-1,1 0 0,-1 0 0,1 0 0,-1 1 1,1-1-1,-1 0 0,1 0 0,-1 1 0,1-1 0,-1 0 1,1 1-1,-1-1 0,1 1 0,-1 0 0,-18 25 93,10-6-87,1 0-1,0 1 1,2 0 0,0 0-1,-4 31 1,5-4-50,0 71 1,5-86-6,1-1 0,2 0 1,1 0-1,2 0 0,1 0 1,1-1-1,2 0 0,1-1 1,1 0-1,2-1 0,33 53 1,-44-77 40,0-1 0,1 0 0,-1-1 0,1 1 0,-1-1 0,1 1 0,0-1 0,1 0 0,-1 0 0,0-1 0,1 1 0,0-1 0,-1 0 0,1-1 0,5 2 0,-2-1 2,-1-1 0,1 0 0,-1-1 1,1 0-1,-1 0 0,1 0 0,0-1 0,-1 0 1,11-4-1,-4 1 21,0-1 0,0-1 0,0 0 0,0-1 0,-1-1 1,0 0-1,-1 0 0,0-2 0,18-17 0,76-76 387,-103 97-408,-9 6 0,-14 10 0,1 1 0,1 2 0,1 0 0,0 2 0,1-1 0,1 2 0,0 0 0,1 1 0,1 0 0,-20 35 0,30-46 0,0-1 0,0 1 0,1 0 0,0 0 0,0 0 0,1 0 0,-1 1 0,1-1 0,1 0 0,-1 0 0,1 7 0,0-11 0,1 0 0,-1 0 0,0 0 0,1 0 0,0 0 0,-1 0 0,1-1 0,0 1 0,0 0 0,0 0 0,0-1 0,0 1 0,0-1 0,0 1 0,1-1 0,-1 1 0,1-1 0,-1 0 0,1 0 0,-1 1 0,1-1 0,0 0 0,-1-1 0,1 1 0,0 0 0,0 0 0,0-1 0,0 1 0,-1-1 0,1 0 0,0 1 0,0-1 0,0 0 0,0 0 0,0 0 0,0 0 0,3-1 0,-1 0 0,0 1 0,0-1 0,0 0 0,0-1 0,0 1 0,0-1 0,-1 1 0,1-1 0,-1 0 0,1-1 0,-1 1 0,1-1 0,-1 1 0,0-1 0,0 0 0,4-5 0,4-7 0,0-1 0,12-23 0,-6 11 0,9-11 0,-17 59 0,-6-10 0,-1 0 0,2 0 0,-1-1 0,2 1 0,4 8 0,-6-14 0,-1 0 0,1 0 0,0 0 0,0-1 0,1 1 0,-1-1 0,1 0 0,-1 0 0,1 0 0,0-1 0,0 1 0,1-1 0,5 3 0,-8-5 0,1 1 0,-1-1 0,1 0 0,-1 0 0,1 1 0,-1-2 0,1 1 0,-1 0 0,1 0 0,-1-1 0,1 1 0,-1-1 0,1 0 0,-1 0 0,0 0 0,0 0 0,1 0 0,-1-1 0,0 1 0,2-3 0,5-2 0,-1-1 0,0 0 0,10-12 0,3-6 0,-1 0 0,-2-2 0,0 0 0,-2-1 0,-1-1 0,-2 0 0,15-42 0,23-100 0,-42 132 0,-1 0 0,3-58 0,-9 66 0,0 22 0,-1-1 0,0 1 0,-1 0 0,0-1 0,-1 1 0,0 0 0,0 0 0,-1 0 0,0-1 0,-4-9 0,6 19 0,0-1 0,0 0 0,-1 1 0,1-1 0,0 1 0,-1-1 0,1 0 0,-1 1 0,1-1 0,-1 1 0,1-1 0,-1 1 0,1-1 0,-1 1 0,0-1 0,1 1 0,-1 0 0,1-1 0,-1 1 0,0 0 0,1 0 0,-1-1 0,0 1 0,0 0 0,1 0 0,-1 0 0,0 0 0,1 0 0,-1 0 0,0 0 0,0 0 0,1 0 0,-1 0 0,0 0 0,1 1 0,-1-1 0,0 0 0,0 0 0,1 1 0,-1-1 0,1 0 0,-1 1 0,0-1 0,1 1 0,-1-1 0,1 1 0,-2 0 0,-2 3 0,0 0 0,1 0 0,-1 0 0,1 1 0,-5 7 0,-1 5 0,1 0 0,0 1 0,1 0 0,2 0 0,-7 29 0,-9 100 0,20-139 0,-4 34 0,2 0 0,2 0 0,1 1 0,3-1 0,14 80 0,5-40 0,-22-81 0,0 0 0,0-1 0,1 1 0,-1-1 0,0 1 0,0 0 0,1-1 0,-1 1 0,0-1 0,1 1 0,-1-1 0,0 1 0,1-1 0,-1 1 0,1-1 0,-1 1 0,1-1 0,-1 0 0,1 1 0,-1-1 0,1 0 0,-1 1 0,1-1 0,0 0 0,-1 0 0,1 1 0,-1-1 0,1 0 0,1 0 0,-1 0 0,0-1 0,1 1 0,-1 0 0,1-1 0,-1 1 0,0-1 0,1 0 0,-1 1 0,0-1 0,0 0 0,0 0 0,2-1 0,3-4 0,0 0 0,0 0 0,6-10 0,-4 5 0,-1-2 0,0 1 0,0-1 0,-1 0 0,-1 0 0,0-1 0,-1 0 0,-1 1 0,0-2 0,2-22 0,1-20 0,21 75 0,-19-12 0,1-1 0,0 0 0,0-1 0,0 0 0,1-1 0,-1 0 0,1 0 0,10 1 0,30-3 0,-29 0 756,-5-2-5496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4:36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14464,'0'0'2033,"14"12"-1244,51 47 384,79 95-1,-106-105-712,-2 3-1,-3 1 1,-1 1-1,-4 1 0,-1 2 1,22 72-1,-41-103-120,-2 1 0,-1 0 0,-1 0 0,-1 1 0,-1-1 0,-5 55-1,1-63-98,0 1-1,-2-1 1,-1 0-1,0 0 1,-1 0-1,-1-1 1,-1 0-1,-1-1 1,0 1-1,-18 24 1,-82 90 1220,101-124-1449,0 0 0,0-1 0,-16 11 0,6-7-3395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4:41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135 264 8840,'0'0'5737,"4"-10"-5200,12-31 1,-16 41-495,1-1 1,-1 1 0,0 0 0,0-1-1,0 1 1,0-1 0,0 1 0,0-1 0,0 1-1,0-1 1,0 1 0,0-1 0,0 1-1,0-1 1,0 1 0,0-1 0,0 1 0,0-1-1,-1 1 1,1-1 0,0 1 0,0-1-1,-1 1 1,1 0 0,0-1 0,-1 1 0,1-1-1,0 1 1,-1 0 0,1-1 0,0 1-1,-1 0 1,1 0 0,-1-1 0,1 1 0,-1 0-1,1 0 1,-1 0 0,1-1 0,-1 1-1,1 0 1,0 0 0,-1 0 0,1 0 0,-1 0-1,1 0 1,-1 0 0,1 0 0,-1 0 0,1 0-1,-2 0 1,-22 4 766,16-2-625,1 2 0,0-1 0,0 1-1,0 0 1,1 0 0,-1 1 0,1 0 0,0 0 0,0 0-1,1 1 1,0 0 0,0 0 0,0 0 0,0 1 0,1-1-1,0 1 1,1 0 0,-4 10 0,5-13-107,1 0 0,0-1 0,1 1 0,-1 0 0,0 0 0,1-1 0,0 1 0,0 0 1,0 0-1,0-1 0,1 1 0,0 0 0,-1 0 0,1-1 0,1 1 0,-1-1 0,0 1 0,1-1 0,0 1 0,0-1 0,3 5 0,-2-4-28,0-1 0,0 1 0,0-1 0,1 0 0,-1 0-1,1 0 1,0 0 0,0 0 0,0-1 0,0 0 0,0 0-1,0 0 1,1 0 0,-1-1 0,1 0 0,-1 0 0,6 1 0,2-1 15,0-1 1,1 0 0,-1 0-1,1-2 1,-1 1 0,0-1-1,0-1 1,0-1 0,0 1-1,-1-2 1,1 1 0,-1-2-1,0 0 1,0 0 0,-1 0-1,0-2 1,0 1 0,11-12 0,-18 16-30,0 0 0,-1-1 0,1 1 1,-1-1-1,0 0 0,1 0 1,-2 0-1,1 0 0,0 0 1,-1 0-1,0 0 0,0-1 1,0 1-1,0 0 0,-1-1 1,0 1-1,0-1 0,0-5 1,-1 6-5,0 1 0,0-1 0,0 1-1,0 0 1,-1 0 0,1 0 0,-1-1 0,0 1 0,0 1 0,0-1 0,0 0 0,0 0 0,-1 1 0,1 0 0,-1-1 0,0 1 0,1 0 0,-1 0 0,0 0 0,0 1 0,-1-1 0,1 1 0,-5-2 0,4 1 1,-1 1 1,1 0 0,-1 0-1,1 1 1,-1-1 0,1 1-1,-1 0 1,1 0-1,-1 0 1,1 1 0,-1-1-1,1 1 1,-1 0 0,1 1-1,-8 3 1,6-2 9,0 0 1,0 1 0,0 0-1,0 0 1,1 1 0,0-1-1,0 1 1,0 0 0,-7 10-1,12-14-38,0-1-1,0 0 0,0 0 1,0 0-1,0 0 0,0 1 1,0-1-1,0 0 0,0 0 0,0 0 1,0 1-1,-1-1 0,1 0 1,0 0-1,0 0 0,0 0 0,0 1 1,0-1-1,0 0 0,1 0 1,-1 0-1,0 1 0,0-1 1,0 0-1,0 0 0,0 0 0,0 0 1,0 1-1,0-1 0,0 0 1,0 0-1,1 0 0,-1 0 0,0 1 1,0-1-1,0 0 0,0 0 1,0 0-1,1 0 0,-1 0 1,0 0-1,0 0 0,0 0 0,0 0 1,1 1-1,14 2 63,20-3-14,-20-3-31,1-1 0,-1 0 1,0-1-1,0-1 0,-1 0 1,1-1-1,25-17 0,2-6 144,42-40 1,-48 39 93,58-39 1,-91 68-270,1-1 80,0 1 0,0-1 0,0 1 0,0 0 0,1 0 0,6-1 0,-10 3-50,0-1 1,0 1-1,0 0 0,0 1 1,0-1-1,0 0 1,0 0-1,0 0 0,0 0 1,0 1-1,-1-1 1,1 1-1,0-1 0,0 0 1,0 1-1,0-1 1,-1 1-1,1 0 0,0-1 1,-1 1-1,1 0 1,0-1-1,-1 1 0,1 0 1,-1 0-1,1-1 1,-1 1-1,1 0 0,-1 0 1,0 0-1,1 0 1,-1 0-1,0 0 0,0-1 1,1 1-1,-1 0 1,0 0-1,0 2 0,13 124 847,2 4-220,-14-124-644,1 1 1,0 0-1,1 0 0,0-1 0,0 1 0,1-1 1,6 10-1,-8-14-5,0 0 1,0-1 0,0 1-1,1 0 1,-1-1 0,1 0-1,0 1 1,0-1 0,-1 0-1,1-1 1,0 1 0,1 0-1,-1-1 1,0 0 0,0 0-1,1 0 1,-1 0 0,1 0-1,4 0 1,32-2 0,1-1 0,72-14 0,-80 11 0,-4-2-4008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5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17983,'0'0'2616,"80"0"-1680,-3-4-208,22 2-8,12-4-328,3 0-8,1 2-144,-18 4 8,-16 0-72,-21-2 16,-18-2-104,-13 2 0,-15-2-64,-18 2 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4:42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83 11448,'0'0'8343,"-13"-3"-7825,5 1-429,3 0-27,-1 0 0,0 1 0,0 0 0,0 0 0,0 0-1,0 1 1,0 0 0,0 0 0,0 1 0,-1-1 0,2 1 0,-1 1-1,0-1 1,-8 4 0,-2 4 166,0 0 1,1 1-1,0 1 0,1 0 0,0 1 1,1 0-1,0 1 0,1 1 1,0 0-1,1 0 0,1 1 0,1 1 1,-12 24-1,20-37-157,-1-1 0,1 1 0,1 0 0,-1-1 0,0 1 0,1 0 0,-1 0 0,1-1 0,0 1 0,0 0-1,0 0 1,0 0 0,0-1 0,1 1 0,-1 0 0,2 3 0,0-4-20,-1 0 0,0 0 0,1 0 0,-1 0-1,1 0 1,0-1 0,-1 1 0,1-1 0,0 1-1,0-1 1,0 0 0,0 1 0,0-1 0,1 0 0,-1-1-1,0 1 1,0 0 0,4 0 0,-1 0 11,-1 0 0,0 0 0,1-1 1,-1 0-1,1 0 0,-1 0 0,1 0 1,-1-1-1,0 0 0,1 0 0,7-2 0,-4-1 21,0 1-1,0-1 0,-1-1 0,0 1 0,12-10 0,1-4 172,-1-1 0,30-39 0,-35 39-1,-1-1 0,-1-1-1,-2 0 1,1 0 0,-2-1-1,11-42 1,-8 28 411,-16 66-256,1 0 0,2 0-1,4 41 1,-1-56-408,1 0 0,0 0 0,1 0 0,1-1 0,1 1 0,12 24 0,-16-36 43,0 0 0,1 0 0,-1-1 0,1 1-1,-1 0 1,1-1 0,0 0 0,0 1 0,0-1 0,0 0 0,0-1 0,0 1 0,1 0-1,-1-1 1,1 0 0,-1 0 0,1 0 0,3 0 0,9 1-206,-1 0 0,0-2 0,18 0 1,18 0-3970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4:45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1 372 10344,'0'0'3237,"4"-10"-2458,36-90 1678,-35 90-1660,-4 14-66,-3 22 134,2-21-846,-10 183 1690,-4 39 330,10-191-1151,2 0 0,4 68 0,-4-91 8,2-9 32,0-10 358,24-323 1135,-16 167-1379,-5 131-970,1 0 1,2 1 0,0-1 0,12-29-1,-12 41-46,2 0 0,0 0 0,2 1 0,-1 0 0,2 1 0,25-31 0,-31 42-26,0 2 0,0-1 0,0 0 0,0 1 0,1 0 0,0 0 0,0 1 0,0-1 0,0 1 0,0 0 0,1 1 0,0 0 0,-1 0 0,1 0 0,0 1 0,0 0 0,0 0 0,0 1 0,0 0 0,-1 0 0,1 1 0,0-1 0,0 2 0,0-1 0,0 1 0,-1 0 0,10 4 0,-1-1 0,-1 1 0,1 0 0,-1 2 0,0-1 0,14 12 0,-23-15 0,-1-1 0,0 0 0,0 1 0,0 0 0,-1 0 0,1 0 0,-1 1 0,0-1 0,0 1 0,-1-1 0,1 1 0,-1 0 0,0 0 0,0 0 0,-1 0 0,0 1 0,0-1 0,0 0 0,0 9 0,-1-4 0,-2 1 0,1 0 0,-1-1 0,-1 1 0,0-1 0,0 0 0,-1 0 0,0 0 0,-1-1 0,0 1 0,-1-1 0,0 0 0,0-1 0,-1 1 0,-9 8 0,-12 10 0,-1 0 0,-55 37 0,34-35 0,39-23 0,0 0 0,-17 12 0,31-14 0,11-1 0,29 4 0,-11-2 0,3 0 0,-20-3 0,1 1 0,-1 0 0,0 0 0,0 2 0,0 0 0,24 12 0,-28-11 0,0 1 0,0 1 0,0-1 0,-1 2 0,0-1 0,15 18 0,-22-21 0,0-1 0,0 1 0,0 0 0,-1-1 0,0 1 0,0 0 0,0 0 0,0 1 0,-1-1 0,0 0 0,0 0 0,0 1 0,-1-1 0,1 1 0,-1-1 0,-1 0 0,1 1 0,-1-1 0,-1 7 0,-1-1 0,-1-1 0,0 1 0,0-1 0,-1 0 0,0 0 0,-1-1 0,0 0 0,0 0 0,-1 0 0,0-1 0,-1 0 0,0 0 0,0-1 0,-1 0 0,1 0 0,-1-1 0,-1 0 0,-11 5 0,-18 7 0,-1-1 0,0-3 0,-57 13 0,69-20 0,-71 18 0,95-24 0,4-1 0,-1 0 0,1 1 0,0-1 0,-1 0 0,1 1 0,-1-1 0,1 0 0,0 0 0,-1 0 0,1 0 0,-1 1 0,1-1 0,-1 0 0,1 0 0,-1 0 0,1 0 0,-1 0 0,1 0 0,-1 0 0,1 0 0,0 0 0,-1 0 0,1 0 0,-1 0 0,1-1 0,-1 1 0,1 0 0,-1 0 0,1 0 0,0-1 0,-1 1 0,1 0 0,-1 0 0,1-1 0,0 1 0,-1 0 0,1-1 0,0 1 0,-1-1 0,1 1 0,2-1 0,-1 0 0,1 0 0,0 0 0,-1 0 0,1 0 0,0 1 0,0-1 0,0 1 0,0-1 0,0 1 0,0 0 0,3 0 0,-3 0 0,129-20 0,72-7 0,-154 20 0,1-2 0,80-26 0,-58 14 0,-47 13 0,0-1 0,-1-1 0,0-1 0,-1-2 0,0 0 0,-1-1 0,-1-1 0,0-1 0,-1-1 0,19-20 0,-36 34 0,0-1 0,0 0 0,0 1 0,-1-1 0,0 0 0,1-1 0,-1 1 0,0 0 0,-1-1 0,1 1 0,-1-1 0,0 1 0,0-1 0,0 1 0,-1-1 0,0 0 0,0 0 0,0 1 0,0-1 0,-1 0 0,0 1 0,0-1 0,0 1 0,0-1 0,-1 1 0,1-1 0,-1 1 0,0 0 0,-1 0 0,1 0 0,-1 0 0,0 0 0,-6-6 0,6 7 0,0 0 0,0 1 0,0-1 0,0 1 0,0 0 0,-1 0 0,1 0 0,-1 0 0,1 1 0,-1 0 0,1-1 0,-1 1 0,0 1 0,0-1 0,0 0 0,0 1 0,1 0 0,-1 0 0,0 0 0,0 0 0,0 1 0,0-1 0,0 1 0,1 0 0,-1 0 0,0 1 0,1-1 0,-1 1 0,-4 2 0,1 0 0,-1 1 0,0 0 0,1 0 0,0 1 0,0 0 0,1 0 0,0 1 0,0-1 0,0 1 0,1 1 0,-9 14 0,10-12 0,1-1 0,0 0 0,0 0 0,1 1 0,0 0 0,1-1 0,0 1 0,0 0 0,1 0 0,1-1 0,0 1 0,0 0 0,1-1 0,0 1 0,6 18 0,-4-18 0,0 1 0,1-1 0,0 0 0,0 0 0,1-1 0,0 0 0,1 0 0,0 0 0,0-1 0,1 0 0,0 0 0,1-1 0,16 12 0,-11-11 0,0-1 0,0 0 0,1-1 0,-1-1 0,1 0 0,1-1 0,-1-1 0,1 0 0,-1-1 0,23 0 0,-24-3 0,-1 1 0,0-2 0,0 0 0,0-1 0,0 0 0,0-1 0,-1 0 0,1-1 0,-1 0 0,0-1 0,-1-1 0,20-13 0,-18 10 0,-1-1 0,0 0 0,-1-1 0,-1 0 0,1 0 0,-2-1 0,12-20 0,-9 9 0,0 0 0,-2 0 0,12-45 0,0-38 0,-12 49 0,-10 57 0,0 1 0,0 0 0,0 0 0,0 0 0,0 0 0,0 0 0,0-1 0,0 1 0,0 0 0,0 0 0,0 0 0,0 0 0,0-1 0,0 1 0,0 0 0,0 0 0,0 0 0,0 0 0,1 0 0,-1-1 0,0 1 0,0 0 0,0 0 0,0 0 0,0 0 0,0 0 0,0 0 0,0 0 0,1-1 0,-1 1 0,0 0 0,0 0 0,0 0 0,0 0 0,0 0 0,0 0 0,1 0 0,-1 0 0,0 0 0,0 0 0,0 0 0,0 0 0,1 0 0,-1 0 0,0 0 0,0 0 0,0 0 0,0 0 0,0 0 0,1 0 0,-1 0 0,7 10 0,7 26 0,-10-27 0,7 21 0,-2 0 0,-1 0 0,-1 1 0,-2-1 0,2 38 0,-5-48 0,-2 0 0,0 0 0,-2 0 0,0-1 0,-1 1 0,-1 0 0,-1-1 0,-1 0 0,-10 24 0,14-38 0,-1-1 0,1 0 0,-1 1 0,0-1 0,0 0 0,-1-1 0,1 1 0,-1-1 0,0 1 0,0-1 0,0 0 0,0 0 0,0-1 0,-7 4 0,8-5 0,0 0 0,0 0 0,0 0 0,0-1 0,0 1 0,0-1 0,0 1 0,0-1 0,-1 0 0,1 0 0,0-1 0,0 1 0,0-1 0,0 1 0,0-1 0,0 0 0,0 0 0,0 0 0,0-1 0,0 1 0,1-1 0,-1 1 0,-4-5 0,1 1 0,0 1 0,1 0 0,0 0 0,0-1 0,0 1 0,0-1 0,1 0 0,0-1 0,0 1 0,0-1 0,1 0 0,-4-8 0,7 13 0,0 0 0,0 0 0,0 0 0,0 0 0,0 0 0,0 0 0,1 0 0,-1 0 0,0 0 0,0 0 0,1 0 0,-1 0 0,1 0 0,-1 0 0,1 0 0,-1 0 0,1 0 0,0 1 0,-1-1 0,1 0 0,0 0 0,0 1 0,-1-1 0,3-1 0,22-11 0,-3 9 0,1 0 0,-1 2 0,1 0 0,0 2 0,-1 0 0,24 4 0,-12-1 0,57-4 0,-72 0 0,-1-2 0,25-6 0,-36 7 0,-1 0 0,1-1 0,-1 0 0,1 0 0,-1 0 0,0-1 0,-1 0 0,1-1 0,6-5 0,-2 0 0,-1-1 0,-1 0 0,1-1 0,-2 0 0,1 0 0,-2 0 0,0-1 0,0 0 0,5-20 0,-1-3 0,-2 0 0,5-52 0,-13 87 0,0 1 0,0 0 0,-1 0 0,1-1 0,0 1 0,0 0 0,0-1 0,0 1 0,0 0 0,0 0 0,0-1 0,0 1 0,0 0 0,1-1 0,-1 1 0,0 0 0,0 0 0,0-1 0,0 1 0,0 0 0,0 0 0,1-1 0,-1 1 0,0 0 0,0 0 0,0-1 0,1 1 0,-1 0 0,0 0 0,0 0 0,0 0 0,1-1 0,-1 1 0,0 0 0,1 0 0,-1 0 0,0 0 0,0 0 0,1 0 0,-1 0 0,0 0 0,1 0 0,-1 0 0,0 0 0,0 0 0,1 0 0,-1 0 0,1 0 0,13 14 0,-9-7 0,-1 1 0,0-1 0,6 15 0,-5-1 0,-1 0 0,-2-1 0,0 1 0,-1 0 0,-2 24 0,1-40 0,-1 1 0,0-1 0,0 0 0,0 1 0,0-1 0,-1 0 0,0 1 0,0-1 0,0 0 0,-1-1 0,0 1 0,1 0 0,-5 4 0,4-6 0,0 0 0,0-1 0,0 1 0,0-1 0,0 0 0,0 0 0,-1 0 0,1 0 0,-1-1 0,1 1 0,-1-1 0,0 0 0,1 0 0,-1 0 0,0-1 0,0 1 0,0-1 0,1 0 0,-8-1 0,1 1 0,0-1 0,0 0 0,-1 0 0,1-2 0,0 1 0,0-1 0,0 0 0,1-1 0,-1 0 0,1-1 0,0 0 0,0 0 0,1-1 0,-1 0 0,1-1 0,-9-10 0,14 14 0,2 1 0,-1 1 0,1 0 0,0-1 0,-1 1 0,1 0 0,-1 0 0,1 0 0,-1 0 0,0 0 0,-2-1 0,7 0 0,6 2 0,69 26 0,48 12 0,-85-27 0,-21-6 0,31 5 0,-45-9 0,1-1 0,-1 0 0,1 0 0,-1 0 0,1-1 0,-1 0 0,0 0 0,13-5 0,-10 4 0,0-1 0,0-1 0,0 0 0,-1 0 0,0-1 0,0 0 0,0 0 0,0-1 0,-1 1 0,0-2 0,0 1 0,7-10 0,-6 5 0,0-1 0,0 0 0,-2-1 0,10-23 0,-14 29 0,0 0 0,0 0 0,-1 0 0,0 0 0,0 0 0,0 0 0,-1 0 0,-1 0 0,1 0 0,-1 0 0,-2-10 0,3 16 0,-1 1 0,1-1 0,0 0 0,-1 0 0,1 0 0,-1 0 0,1 0 0,-1 1 0,1-1 0,-1 0 0,0 0 0,1 1 0,-1-1 0,0 0 0,0 1 0,0-1 0,1 1 0,-1-1 0,0 1 0,0-1 0,0 1 0,0 0 0,0-1 0,0 1 0,0 0 0,0 0 0,0 0 0,0 0 0,0 0 0,0 0 0,0 0 0,0 0 0,1 0 0,-1 0 0,-2 1 0,0-1 0,0 1 0,0 0 0,0 0 0,0 0 0,0 0 0,0 1 0,1-1 0,-1 1 0,0 0 0,-2 2 0,-1 2 0,1 0 0,0 0 0,0 1 0,0 0 0,1 0 0,0 0 0,0 0 0,1 1 0,0 0 0,0-1 0,1 1 0,0 0 0,0 0 0,1 0 0,0 1 0,1-1 0,-1 0 0,2 0 0,-1 1 0,1-1 0,2 8 0,-2-8 0,1 0 0,1 0 0,-1 0 0,1 0 0,1 0 0,-1-1 0,1 1 0,1-1 0,-1 0 0,1 0 0,0-1 0,1 1 0,-1-1 0,1 0 0,1-1 0,-1 0 0,1 0 0,0 0 0,0 0 0,14 5 0,-12-6 0,0-2 0,0 1 0,0-1 0,0 0 0,0-1 0,1 0 0,-1 0 0,1-1 0,-1 0 0,0-1 0,1 0 0,-1 0 0,0-1 0,0-1 0,0 1 0,10-5 0,-7 1 0,0 0 0,0-1 0,0 0 0,-1-1 0,0 0 0,-1 0 0,0-2 0,0 1 0,-1-1 0,15-21 0,2-9 0,-2-2 0,-1-1 0,-3-1 0,-1-1 0,22-81 0,-32 90 0,-1 0 0,-3 0 0,3-50 0,-8 64 0,0 1 0,-1-1 0,-1 1 0,-2 0 0,0-1 0,-1 1 0,-8-20 0,11 34 0,-1 0 0,-1 0 0,1 1 0,-1 0 0,0-1 0,-7-7 0,10 13 0,0 0 0,0-1 0,0 1 0,-1 0 0,1 0 0,0 0 0,-1 0 0,1 0 0,0 0 0,-1 1 0,1-1 0,-1 0 0,1 1 0,-1-1 0,0 1 0,1 0 0,-1-1 0,1 1 0,-1 0 0,0 0 0,1 0 0,-1 0 0,0 0 0,1 1 0,-1-1 0,1 0 0,-1 1 0,0-1 0,1 1 0,-1-1 0,1 1 0,0 0 0,-1 0 0,-1 1 0,-6 5 0,1 1 0,0 0 0,0 0 0,1 1 0,0 0 0,1 0 0,0 0 0,0 1 0,1 0 0,0 0 0,1 1 0,-5 18 0,1 1 0,1 0 0,1 1 0,-2 42 0,7-43 0,2 1 0,1 0 0,1-1 0,2 0 0,12 45 0,-2-24 0,3 0 0,30 60 0,-43-100 0,53 100 0,-47-92 0,1-1 0,1 0 0,26 28 0,-27-34 212,-1 0 1,-1 1-1,14 23 1,2 16-4998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4:46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431 0 9344,'0'0'8454,"-16"16"-8050,-4 4-281,-155 158 1113,151-150-1010,1 2 1,1 0 0,2 2-1,1 0 1,1 1 0,2 0-1,1 2 1,2 0 0,1 0-1,2 1 1,2 1 0,1-1-1,2 1 1,-1 59 0,5-63 47,2-1 1,1 0 0,1 1-1,2-1 1,2-1 0,15 49-1,-17-70-131,0 1-1,0-1 0,1 0 1,1 0-1,0 0 0,0-1 1,1 0-1,0-1 1,0 1-1,1-2 0,0 1 1,1-1-1,-1-1 0,1 0 1,1 0-1,-1-1 0,1 0 1,0 0-1,0-2 1,0 1-1,1-1 0,-1-1 1,1 0-1,-1-1 0,1 0 1,15-1-1,-25 0-147,1-1-1,0 1 1,0-1-1,0 0 0,-1 0 1,1 0-1,4-2 1,1-2-3389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4:50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231 601 10248,'0'0'8425,"-13"-2"-7993,6 1-357,0-1 17,0 1 0,-1 0 0,1 0 0,0 1 0,-1 0 0,1 0 0,0 1 0,-1 0 0,1 0 1,0 1-1,0-1 0,-12 6 0,4 0 144,4-2 187,1 0 0,1 1 0,-11 7 0,16-10-294,1-1 1,0 1 0,0 0-1,0 1 1,1-1-1,-1 0 1,1 1 0,0-1-1,0 1 1,0 0 0,0 0-1,-1 5 1,1-1 1,1 1 1,0-1-1,0 1 1,1 0-1,0-1 1,1 1-1,-1-1 1,2 1-1,-1-1 1,1 1-1,1-1 1,-1 0-1,1 0 1,1 0-1,0 0 1,0 0-1,0-1 0,1 0 1,0 0-1,0 0 1,1 0-1,6 5 1,-8-9-87,1 0 1,-1 0-1,0-1 1,1 0-1,0 0 1,-1 0-1,1 0 1,0-1-1,0 0 1,0 0-1,0 0 1,0-1-1,0 1 1,0-1-1,0 0 1,0-1-1,0 1 1,6-2-1,7-2 64,0 0 1,0-2-1,25-10 0,-25 8-19,0-1 0,-1 0 0,-1-2 0,1 0-1,-2 0 1,15-15 0,6-10 334,32-40-1,-68 75-400,1 1 0,-1 0 0,0 0 0,0-1 0,0 1 0,0 0 0,1 0 0,-1 0 0,0 0 0,0-1 0,1 1 0,-1 0 0,0 0 0,0 0 0,0 0 0,1 0 1,-1 0-1,0-1 0,1 1 0,-1 0 0,0 0 0,0 0 0,1 0 0,-1 0 0,0 0 0,0 0 0,1 0 0,-1 0 0,0 0 0,1 0 0,-1 1 0,0-1 0,0 0 0,1 0 0,-1 0 0,0 0 0,0 0 0,1 0 0,-1 1 0,0-1 0,9 14 330,2 30-298,-9-36 42,7 43 37,-7-34-67,2 1 1,7 27-1,-10-44-58,-1 0-1,0 0 0,1 0 0,-1 0 1,1 0-1,-1 0 0,1 0 0,-1 0 1,1 0-1,-1-1 0,1 1 0,0 0 1,0 0-1,-1-1 0,1 1 0,0 0 1,0-1-1,0 1 0,0-1 0,0 1 1,0-1-1,0 0 0,-1 1 0,3-1 1,-1 0 1,-1 0 1,1 0 0,0 0-1,0 0 1,-1-1 0,1 1-1,0-1 1,-1 1 0,1-1-1,0 0 1,-1 0 0,1 1-1,1-2 1,5-4 49,0-1 0,-1 1 0,13-15 0,-20 20-50,16-18 107,-2 0 0,13-23 1,-13 18-6,21-25 1,-35 49-113,0-1 0,0 1 0,1 0 0,-1-1 0,0 1 0,0 0 0,0 0 0,0-1 0,0 1 0,1 0 0,-1-1 0,0 1 0,0 0 0,1 0 0,-1 0 0,0-1 0,0 1 0,1 0 0,-1 0 0,0 0 0,0-1 0,1 1 0,-1 0 0,0 0 0,1 0 0,-1 0 0,0 0 0,1 0 0,-1 0 0,0 0 0,1 0 0,-1 0 0,0 0 0,1 0 0,-1 0 0,0 0 0,1 0 0,-1 0 0,0 0 0,1 0 0,-1 0 0,0 1 0,0-1 0,1 0 0,-1 0 0,0 0 0,0 0 0,1 1 0,-1-1 0,0 0 0,0 0 0,1 1 0,-1-1 0,5 20 0,-3 4 0,-2 0 0,0 0 0,-5 34 0,-18 73 0,18-105 0,-50 200 0,44-193 0,-2 0 0,0-1 0,-3-1 0,-32 52 0,43-77 0,0 1 0,0 0 0,-1-1 0,1 0 0,-1-1 0,-13 10 0,17-14 0,1 0 0,-1 0 0,0 0 0,0 0 0,0 0 0,0 0 0,0 0 0,0-1 0,0 1 0,0-1 0,0 0 0,0 1 0,0-1 0,0 0 0,0 0 0,0 0 0,-1-1 0,1 1 0,0 0 0,0-1 0,0 1 0,0-1 0,0 0 0,0 0 0,0 0 0,1 0 0,-1 0 0,0 0 0,0 0 0,1-1 0,-1 1 0,-1-2 0,-5-7 0,0-1 0,1 0 0,0 0 0,0 0 0,1-1 0,1 0 0,0-1 0,1 1 0,0-1 0,1 1 0,0-1 0,1 0 0,1 0 0,0 0 0,1-22 0,1 26 0,1 0 0,0 1 0,0-1 0,1 1 0,0 0 0,0 0 0,1 0 0,0 0 0,0 0 0,1 1 0,0 0 0,0 0 0,1 0 0,0 0 0,0 1 0,10-8 0,8-3 0,0 1 0,1 1 0,41-19 0,-23 13 0,19-8 0,-40 21 0,-1-2 0,0-1 0,37-25 0,-38 20 0,-1 0 0,-1-1 0,24-30 0,-32 35 0,5-6 0,-1-1 0,19-33 0,10-26 0,-16 30 0,27-68 0,-23 30 0,37-165 0,-64 231 0,2-30 0,-6 45 0,0-1 0,0 1 0,0 0 0,-1-1 0,1 1 0,-1-1 0,-1 1 0,1 0 0,-1 0 0,-4-10 0,5 14 0,1 1 0,-1-1 0,1 0 0,-1 1 0,1-1 0,-1 0 0,1 1 0,-1-1 0,0 1 0,1-1 0,-1 1 0,0-1 0,0 1 0,1 0 0,-1-1 0,0 1 0,0 0 0,0 0 0,1 0 0,-1-1 0,0 1 0,0 0 0,0 0 0,0 0 0,1 0 0,-1 0 0,0 1 0,0-1 0,0 0 0,0 0 0,1 0 0,-1 1 0,0-1 0,0 0 0,1 1 0,-1-1 0,0 1 0,0-1 0,1 1 0,-1-1 0,1 1 0,-1 0 0,0-1 0,0 2 0,-5 4 0,0 0 0,1 0 0,-7 10 0,10-13 0,-12 18 0,1 1 0,1 1 0,1 0 0,1 0 0,1 1 0,2 0 0,0 1 0,-5 31 0,1 29 0,-1 96 0,11-145 0,1 0 0,1-1 0,3 0 0,0 0 0,2 0 0,14 43 0,-18-72 0,0 0 0,0 0 0,0-1 0,1 1 0,0 0 0,0-1 0,0 0 0,5 6 0,-6-10 0,-1 1 0,1-1 0,-1 0 0,1 0 0,0-1 0,0 1 0,-1 0 0,1-1 0,0 1 0,0-1 0,0 1 0,-1-1 0,1 0 0,0 0 0,0 0 0,0 0 0,0 0 0,0 0 0,-1 0 0,1-1 0,0 1 0,0-1 0,0 1 0,-1-1 0,1 0 0,0 0 0,1-1 0,4-1 0,-1 0 0,0-1 0,0 0 0,-1-1 0,9-7 0,-1-3 0,0-1 0,-1-1 0,10-17 0,9-13 0,-20 22 0,-10 21 0,0 1 0,0 0 0,1 0 0,-1 0 0,1 0 0,0 0 0,-1 0 0,5-4 0,-9 37 0,-8 95 0,11-111 0,0 0 0,1 1 0,1-1 0,0 0 0,1 0 0,10 27 0,-12-38 0,0-1 0,0 1 0,0 0 0,1-1 0,-1 1 0,1-1 0,0 1 0,0-1 0,-1 0 0,2 0 0,-1 0 0,0 0 0,0 0 0,1 0 0,-1-1 0,1 1 0,-1-1 0,1 0 0,0 1 0,-1-1 0,1 0 0,0-1 0,0 1 0,5 0 0,-4-1 0,1 0 0,-1 0 0,0-1 0,0 0 0,0 0 0,0 0 0,0 0 0,0-1 0,0 0 0,0 1 0,0-1 0,-1-1 0,1 1 0,-1 0 0,1-1 0,-1 0 0,4-3 0,7-12 0,0 1 0,-1-2 0,0 0 0,-2 0 0,17-39 0,15-25 0,-21 58 0,-14 17 0,-8 7 0,1 1 0,-1 0 0,0 0 0,0 0 0,1 0 0,-1 0 0,0 0 0,0 0 0,1 0 0,-1 0 0,0 0 0,0 0 0,1 0 0,-1 0 0,0 0 0,0 0 0,1 0 0,-1 0 0,0 0 0,0 0 0,0 0 0,1 0 0,-1 1 0,0-1 0,0 0 0,0 0 0,1 0 0,-1 0 0,0 0 0,0 1 0,0-1 0,1 0 0,-1 0 0,0 0 0,0 1 0,0-1 0,0 0 0,0 0 0,0 0 0,0 1 0,1-1 0,-1 0 0,0 0 0,0 1 0,0-1 0,0 0 0,0 0 0,0 1 0,0-1 0,0 1 0,3 14 0,0 18 0,-1-1 0,-2 1 0,-5 43 0,1-33 0,3-18 0,7-30 0,3-6 0,18-33 0,-12 17 0,2 0 0,1 1 0,32-35 0,-50 60 0,1 1 0,-1-1 0,1 1 0,-1-1 0,1 0 0,-1 1 0,1-1 0,0 1 0,-1-1 0,1 1 0,0 0 0,-1-1 0,1 1 0,0 0 0,-1-1 0,1 1 0,0 0 0,1 0 0,-2 0 0,1 1 0,-1 0 0,1-1 0,0 1 0,-1 0 0,1 0 0,-1 0 0,0-1 0,1 1 0,-1 0 0,0 0 0,1 0 0,-1 0 0,0 0 0,0 0 0,0 0 0,0 1 0,2 16 0,0-1 0,-2 25 0,-1-31 0,1 1 0,0 0 0,1-1 0,0 1 0,1 0 0,0-1 0,1 0 0,6 18 0,-8-28 0,-1 0 0,1-1 0,-1 1 0,1 0 0,0-1 0,-1 1 0,1 0 0,0-1 0,-1 1 0,1-1 0,0 1 0,0-1 0,0 1 0,-1-1 0,1 0 0,0 1 0,0-1 0,0 0 0,0 0 0,0 1 0,0-1 0,0 0 0,0 0 0,-1 0 0,1 0 0,0 0 0,0-1 0,0 1 0,0 0 0,1 0 0,28-12 0,-29 12 0,35-20 0,-1 0 0,-1-2 0,58-50 0,84-95 0,-166 157 0,-10 10 0,0 0 0,0 0 0,0 0 0,0 0 0,0 0 0,0 0 0,-1 0 0,1 0 0,0 0 0,0 0 0,0 0 0,0 0 0,0 0 0,0 0 0,0 0 0,0-1 0,0 1 0,0 0 0,0 0 0,0 0 0,0 0 0,0 0 0,0 0 0,0 0 0,0 0 0,0 0 0,0 0 0,0 0 0,0 0 0,0-1 0,0 1 0,0 0 0,0 0 0,-8 6 0,-29 34 0,-35 49 0,32-37 0,33-44 0,-4 6 0,-17 26 0,26-36 0,0 0 0,0-1 0,1 1 0,-1 0 0,1 0 0,-1 0 0,1 0 0,1 0 0,-1 0 0,0 1 0,1-1 0,0 0 0,0 5 0,0-8 0,1 0 0,-1 0 0,0 0 0,1 0 0,-1 1 0,0-1 0,1 0 0,-1 0 0,1 0 0,0 0 0,-1 0 0,1-1 0,0 1 0,0 0 0,-1 0 0,1 0 0,0-1 0,0 1 0,0 0 0,0-1 0,0 1 0,0 0 0,0-1 0,0 0 0,0 1 0,0-1 0,0 0 0,0 1 0,1-1 0,-1 0 0,0 0 0,0 0 0,0 0 0,0 0 0,0 0 0,1 0 0,-1 0 0,0-1 0,0 1 0,0 0 0,0-1 0,1 0 0,7-1 0,-1-1 0,1-1 0,15-8 0,-12 5 0,0-1 0,-1 0 0,1-1 0,-1-1 0,-1 1 0,0-2 0,-1 1 0,11-15 0,-8 6 0,-1 1 0,0-1 0,-2-1 0,13-37 0,-9 10 0,-2 0 0,-2-1 0,-2 0 0,1-56 0,-7-33 0,-3 114 0,0 0 0,-2 0 0,-11-42 0,9 45 0,-7-24 0,12 41 0,0 0 0,-1 0 0,1 0 0,-1 0 0,1 1 0,-1-1 0,0 1 0,0-1 0,0 1 0,0 0 0,-3-3 0,4 6 0,1-1 0,-1 0 0,0 1 0,1-1 0,-1 1 0,1-1 0,-1 1 0,1-1 0,-1 1 0,1 0 0,-1-1 0,1 1 0,0 0 0,-1-1 0,1 1 0,0 0 0,0-1 0,-1 1 0,1 0 0,0 0 0,0-1 0,0 1 0,0 0 0,0 1 0,0-1 0,-9 41 0,3 0 0,1 1 0,2 49 0,15 129 0,15-75 0,-13-80 0,-10-47 0,1 0 0,9 23 0,-10-34 0,-1 0 0,1-1 0,0 1 0,0-1 0,1 0 0,0-1 0,0 1 0,8 6 0,-10-11 0,0 0 0,0 0 0,0 0 0,0-1 0,0 1 0,1-1 0,-1 0 0,0 0 0,1 0 0,-1-1 0,1 1 0,-1-1 0,1 0 0,-1 0 0,1 0 0,6-1 0,5-1 0,0-1 0,21-7 0,-25 6 0,0-1 0,0-1 0,0 0 0,0 0 0,-1-1 0,0 0 0,0-1 0,-1 0 0,0-1 0,0 0 0,-1 0 0,0-1 0,-1 0 0,8-14 0,-12 18 0,0 0 0,0 0 0,0-1 0,-1 1 0,0-1 0,0 0 0,-1 0 0,0 0 0,0 0 0,-1 0 0,1 0 0,-2 0 0,1 0 0,-2-8 0,2 14 0,-1 0 0,1 0 0,-1 0 0,1 0 0,-1 0 0,1 0 0,-1 1 0,1-1 0,-1 0 0,1 0 0,-1 1 0,0-1 0,0 0 0,1 1 0,-1-1 0,0 1 0,0-1 0,0 1 0,0-1 0,0 1 0,1-1 0,-1 1 0,0 0 0,0 0 0,0-1 0,0 1 0,0 0 0,0 0 0,0 0 0,0 0 0,0 0 0,0 0 0,0 1 0,-2-1 0,0 1 0,-1 0 0,1 0 0,-1 0 0,1 0 0,0 1 0,-1-1 0,1 1 0,-5 4 0,3-1 0,0 0 0,0 0 0,1 1 0,-1 0 0,1 0 0,0 0 0,1 0 0,0 1 0,0-1 0,0 1 0,0 0 0,1 0 0,1 0 0,-1 0 0,1 0 0,0 1 0,1-1 0,-1 0 0,2 0 0,-1 1 0,1-1 0,0 0 0,0 0 0,1 0 0,0 0 0,0 0 0,1 0 0,0 0 0,0-1 0,0 1 0,7 8 0,-8-13 0,0 0 0,0 0 0,1-1 0,-1 1 0,1 0 0,-1-1 0,1 0 0,0 1 0,-1-1 0,1 0 0,0 0 0,0-1 0,0 1 0,0-1 0,0 1 0,0-1 0,0 0 0,0 0 0,0 0 0,-1 0 0,1-1 0,5 0 0,3-2 0,-1 1 0,1-2 0,-1 1 0,18-10 0,-9 2 0,-1-1 0,-1-1 0,0 0 0,24-27 0,-21 21 0,1 1 0,22-16 0,-42 33 0,1 0 0,-1 0 0,0 1 0,0-1 0,1 0 0,-1 1 0,0 0 0,1-1 0,-1 1 0,1 0 0,-1-1 0,0 1 0,1 0 0,-1 0 0,1 0 0,-1 0 0,1 0 0,-1 1 0,0-1 0,1 0 0,-1 1 0,1-1 0,-1 1 0,0-1 0,0 1 0,1 0 0,-1-1 0,0 1 0,1 1 0,4 3 0,-1 0 0,0 0 0,0 1 0,7 10 0,3 4 0,37 45 0,-40-48 0,0 0 0,1-1 0,1-1 0,0 0 0,1-1 0,27 19 0,-38-31 0,1 1 0,0-1 0,-1 0 0,1 0 0,0-1 0,0 0 0,0 0 0,0 0 0,0 0 0,0-1 0,9 0 0,-13 0 0,-1 0 0,0 1 0,0-1 0,0 0 0,0 0 0,0 0 0,0 0 0,0 0 0,1 0 0,-1 0 0,0 0 0,0 0 0,0 0 0,0 0 0,0 0 0,0 0 0,0 0 0,0 0 0,1 0 0,-1 0 0,0 0 0,0 0 0,0 0 0,0-1 0,0 1 0,0 0 0,0 0 0,0 0 0,1 0 0,-1 0 0,0 0 0,0 0 0,0 0 0,0 0 0,0 0 0,0 0 0,0-1 0,0 1 0,0 0 0,0 0 0,0 0 0,0 0 0,0 0 0,0 0 0,0 0 0,0 0 0,0-1 0,0 1 0,0 0 0,0 0 0,0 0 0,0 0 0,-5-6 0,-13-5 0,-27-20 977,22 13-3406,16 13-54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4:50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18295,'0'0'4120,"75"-40"-3792,-51 44 16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4:51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11952,'0'0'2678,"12"2"-1728,4 2-610,0 0 0,0 1-1,-1 0 1,1 2 0,21 11 0,35 29 607,-3 3-1,-1 2 1,-3 4-1,112 123 0,-158-156-684,0 1 0,-1 1-1,-2 1 1,0 0-1,-2 2 1,-1-1 0,10 32-1,-16-35 22,0 1-1,-2 0 1,-1 0-1,-1 0 1,-1 0 0,-2 1-1,0-1 1,-7 48-1,3-51-37,-1-1 0,-1-1 0,0 1-1,-2-1 1,0 0 0,-1-1 0,-2 0 0,1 0 0,-24 29-1,10-20 132,0-1 0,-2-2 0,-1 0 0,-57 40 0,23-24-3964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5:45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125 195 10544,'0'0'2592,"-1"10"-2007,-11 144 890,-15 128 408,-8-48-201,25-200-1231,8-29-287,0 0 0,0 0 0,0 1 0,1-1 0,0 0 0,0 7-1,-1-8 674,-3-9-349,-3-14-19,0-61 94,3 0 0,6-93 0,0 121-366,-1-26 114,4 1-1,4 0 0,18-85 1,-23 149-225,1 0 0,0 0 0,1 1 0,0 0-1,1-1 1,13-18 0,-16 27-60,-1 1-1,1-1 0,0 1 0,0 0 1,0 0-1,0 0 0,1 0 1,-1 1-1,1 0 0,0-1 0,0 1 1,0 0-1,0 1 0,0-1 0,0 1 1,0 0-1,0 0 0,1 0 0,-1 0 1,0 1-1,1 0 0,-1 0 0,0 0 1,7 1-1,7 3 31,0 0-1,1 1 1,-2 1 0,1 1 0,-1 1 0,0 0-1,-1 1 1,19 13 0,-22-13-26,0 1-1,0 0 1,-2 1-1,1 0 1,-1 1-1,-1 0 1,0 1-1,-1 0 1,15 29-1,-19-30-5,-1 0-1,-1 0 1,0 1 0,0-1-1,-2 1 1,1 0-1,-2 0 1,0 0 0,0-1-1,-1 1 1,-1 0 0,0 0-1,-4 14 1,5-25-16,0 1-1,0 0 1,0-1 0,0 1 0,-1-1-1,1 0 1,-1 1 0,0-1 0,1 0-1,-1 0 1,0 0 0,0 0 0,0-1-1,-1 1 1,-2 2 0,0-2 13,0 1 0,0-1 1,-1 0-1,1 0 0,-1 0 1,-10 1-1,-4-1 56,1-1-1,0-1 1,-25-3 0,10-1 167,-1-2 0,-57-18 0,85 21-195,3 2-295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5:48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1301 11856,'0'0'3192,"11"-13"-2526,22-26 57,70-61 1,-68 71-453,-5 5-17,0-1-1,31-37 1,-20 12 115,-2-3 1,55-99-1,43-123 609,-137 275-976,21-48 248,-2 0 0,14-56 1,-25 73-72,-2 0 0,-1-1 0,-1 1 0,-1-49 0,-3 73-112,0 0-1,-1 0 1,0 0 0,0 0-1,-5-12 1,6 18-54,0 0 1,-1 0 0,1-1 0,-1 1 0,1 0 0,-1 0 0,1 1 0,-1-1 0,0 0-1,0 0 1,1 0 0,-1 0 0,0 0 0,0 1 0,0-1 0,0 0 0,0 1-1,0-1 1,0 1 0,0-1 0,0 1 0,0 0 0,0-1 0,0 1 0,0 0 0,0-1-1,0 1 1,0 0 0,-1 0 0,1 0 0,0 0 0,0 0 0,0 1 0,0-1-1,0 0 1,0 0 0,0 1 0,0-1 0,0 0 0,-1 1 0,2 0 0,-1-1 0,0 1-1,-2 0 1,-9 7 40,0 1-1,0 0 1,1 0 0,0 1-1,1 1 1,0 0-1,1 0 1,0 1-1,-11 19 1,4-4 20,1 2-1,2 0 1,-13 40 0,9-10 61,3 0 0,2 2 0,3-1-1,3 1 1,2 103 0,4-153-65,2 0-1,0-1 1,0 1 0,1-1-1,0 1 1,0-1 0,1 0-1,1 0 1,0-1-1,0 1 1,1-1 0,0 0-1,10 11 1,-13-18-43,-1 0 1,1 1-1,0-1 1,0 0 0,0-1-1,0 1 1,0-1-1,1 1 1,-1-1-1,0 0 1,1 0-1,-1 0 1,1 0-1,-1-1 1,1 0-1,-1 1 1,1-1-1,0-1 1,-1 1 0,1 0-1,-1-1 1,1 0-1,3-1 1,11-3 85,0 0 1,32-15-1,31-21 321,90-61 0,-93 53-37,-64 40-237,1 1 0,0 0 0,0 1 0,1 0 0,25-7 0,-20 5 60,-17 6-16,-15 7-53,-12 7-103,0 0 0,1 1 0,0 2-1,1 0 1,0 1 0,-27 26 0,36-28-37,-14 12 20,2 1 0,-28 37 0,46-54-26,0 0-1,1 1 1,0-1 0,0 1-1,1 0 1,0 0-1,1 1 1,0-1-1,1 1 1,0-1 0,1 1-1,-1 11 1,2-18-2,1 1 0,-1-1 0,1 0 0,0 0 1,0 0-1,0 1 0,1-1 0,-1 0 0,1 0 1,0-1-1,0 1 0,1 0 0,-1-1 0,1 1 0,-1-1 1,1 0-1,0 0 0,0 0 0,1 0 0,-1 0 0,1-1 1,-1 0-1,1 1 0,0-1 0,0 0 0,0-1 0,0 1 1,8 1-1,-6-1 10,0-1-1,0 0 1,0 0 0,0 0 0,1-1 0,-1 0-1,0 0 1,0 0 0,1-1 0,-1 0 0,0 0-1,0-1 1,0 0 0,0 0 0,0 0 0,0 0-1,-1-1 1,1 0 0,6-5 0,-3-1 29,-1 1 1,0-1-1,0-1 0,-1 1 1,-1-1-1,1-1 0,8-21 1,28-82 276,-42 111-312,8-28 203,-2 0-1,0-1 1,-2 0-1,1-64 1,-12 120 313,6 0-495,1 0 0,1 0 0,2 0 0,0 0 0,2 0 0,0-1 1,2 0-1,0 0 0,2-1 0,18 33 0,-26-53-28,0 1 0,0 0 0,0 0 0,0-1 0,0 1 0,1-1 0,-1 0 0,1 0 0,-1 0 0,1 0 0,0 0 0,0 0 0,0-1 0,0 1 0,0-1 0,0 0 0,0 0 0,6 1 0,-5-2 0,0 0 0,0 0 0,0-1 0,0 1 0,0-1 0,0 0 0,0 0 0,-1 0 0,1-1 0,0 1 0,-1-1 0,1 0 0,4-4 0,4-2 0,-2-1 0,1-1 0,-1 1 0,-1-2 0,0 0 0,0 0 0,11-20 0,131-256 0,-151 286 0,1 0 0,-1 0 0,1 0 0,-1 0 0,1 0 0,0 0 0,0 0 0,-1 0 0,1 0 0,0 0 0,0 1 0,0-1 0,0 0 0,0 0 0,0 1 0,0-1 0,0 1 0,0-1 0,0 1 0,1-1 0,1 0 0,-2 2 0,0-1 0,0 0 0,0 0 0,1 1 0,-1-1 0,0 1 0,0-1 0,0 1 0,0-1 0,0 1 0,-1 0 0,1-1 0,0 1 0,0 0 0,0 0 0,0 0 0,-1 0 0,2 1 0,3 7 0,0 0 0,0 0 0,-1 0 0,3 11 0,-5-14 0,9 24 0,-1 2 0,-1-1 0,7 62 0,-16-89 0,1 0 0,-1 0 0,0 0 0,0 0 0,-1 0 0,1 0 0,-1 0 0,0 0 0,0 0 0,0 0 0,-1-1 0,1 1 0,-1 0 0,0-1 0,0 1 0,-5 6 0,5-8 0,-1 0 0,1 0 0,0 0 0,-1-1 0,1 1 0,-1-1 0,0 1 0,1-1 0,-1 0 0,0 0 0,0 0 0,0-1 0,0 1 0,0 0 0,0-1 0,0 0 0,0 0 0,0 0 0,0 0 0,0 0 0,0-1 0,0 1 0,-3-2 0,-16-4 0,13 4 0,0-1 0,0 1 0,0 1 0,-12-1 0,21 2 0,0 0 0,-1 0 0,1 0 0,0 0 0,-1 0 0,1 0 0,0 0 0,0 0 0,-1 0 0,1 0 0,0 1 0,-1-1 0,1 0 0,0 0 0,-1 0 0,1 0 0,0 0 0,0 1 0,-1-1 0,1 0 0,0 0 0,0 0 0,0 1 0,-1-1 0,1 0 0,0 1 0,0-1 0,0 0 0,0 0 0,-1 1 0,1-1 0,0 0 0,0 1 0,0-1 0,0 0 0,3 15 0,13 10 0,-9-20 0,0-1 0,0 0 0,0 0 0,1 0 0,0-1 0,-1 0 0,1-1 0,0 1 0,0-2 0,1 1 0,-1-1 0,0 0 0,0-1 0,1 0 0,-1 0 0,0-1 0,0 0 0,1 0 0,-1-1 0,0 0 0,0 0 0,0-1 0,-1 0 0,1-1 0,10-6 0,6-9 0,0-1 0,-2-1 0,0-1 0,35-47 0,-14 17 0,-23 26 0,-16 19 0,0 1 0,1 0 0,0 0 0,0 0 0,0 1 0,1 0 0,10-8 0,-15 12 0,0 1 0,0 0 0,0 0 0,0 0 0,0 0 0,0-1 0,0 1 0,0 0 0,-1 0 0,1 1 0,0-1 0,0 0 0,0 0 0,0 0 0,0 1 0,0-1 0,0 0 0,-1 1 0,1-1 0,0 1 0,0-1 0,0 1 0,-1-1 0,1 1 0,0-1 0,-1 1 0,1 0 0,0 0 0,-1-1 0,1 1 0,-1 0 0,1 0 0,-1-1 0,0 1 0,1 0 0,-1 0 0,1 1 0,12 35 0,-8-12 0,-1-1 0,-1 1 0,-2 0 0,-1 29 0,-1-24 0,1-28 0,0-1 0,0 1 0,1 0 0,-1 0 0,0 0 0,1-1 0,-1 1 0,1 0 0,-1 0 0,1-1 0,0 1 0,1 2 0,-1-3 0,-1-1 0,1 0 0,-1 1 0,1-1 0,-1 0 0,1 1 0,0-1 0,-1 0 0,1 0 0,-1 0 0,1 0 0,0 1 0,-1-1 0,1 0 0,0 0 0,-1 0 0,1 0 0,0-1 0,-1 1 0,1 0 0,-1 0 0,1 0 0,0 0 0,-1-1 0,1 1 0,-1 0 0,1 0 0,-1-1 0,1 1 0,-1-1 0,1 1 0,-1 0 0,1-1 0,-1 1 0,1-1 0,-1 1 0,1-1 0,-1 1 0,1-2 0,69-81 0,-5 5 0,-52 64 0,-11 10 0,2 0 0,-1 0 0,0 0 0,1 0 0,0 1 0,0 0 0,0 0 0,0 0 0,0 0 0,1 1 0,-1-1 0,6-1 0,-9 4 0,0 0 0,0 0 0,0 1 0,0-1 0,1 0 0,-1 0 0,0 1 0,0-1 0,0 0 0,0 1 0,0-1 0,0 1 0,0 0 0,0-1 0,0 1 0,0 0 0,0-1 0,0 1 0,0 0 0,-1 0 0,1 0 0,0 0 0,-1 0 0,1 0 0,0 0 0,-1 0 0,1 0 0,-1 0 0,0 0 0,1 2 0,12 41 0,-11-36 0,-1 5 0,-1-11 0,0 0 0,0 1 0,0-1 0,0 0 0,0 0 0,1 1 0,-1-1 0,1 0 0,-1 0 0,1 0 0,0 1 0,0-1 0,0 0 0,2 2 0,-1-4 0,0-1 0,0 0 0,0 1 0,0-1 0,-1 0 0,1 0 0,0-1 0,0 1 0,-1 0 0,1 0 0,-1-1 0,1 1 0,-1-1 0,2-2 0,3-2 0,122-121 0,-127 126 0,0 0 0,0 0 0,0 0 0,0 0 0,0 0 0,1 0 0,-1 0 0,0 0 0,0 1 0,1-1 0,-1 0 0,0 1 0,1-1 0,-1 1 0,0 0 0,1-1 0,-1 1 0,1 0 0,-1 0 0,1 0 0,-1 0 0,0 0 0,4 1 0,-3-1 0,0 1 0,0 1 0,0-1 0,0 0 0,0 0 0,0 1 0,-1-1 0,1 1 0,0 0 0,-1-1 0,1 1 0,-1 0 0,2 3 0,3 6 0,0 0 0,-1 0 0,0 1 0,4 13 0,-8-19 0,2 5 0,1-1 0,0 1 0,8 14 0,-10-23 0,-1 0 0,0 1 0,1-1 0,0 0 0,-1 0 0,1 0 0,0 0 0,0-1 0,0 1 0,0 0 0,0-1 0,0 0 0,1 1 0,-1-1 0,0 0 0,1 0 0,-1 0 0,1 0 0,-1-1 0,1 1 0,2 0 0,8-2 0,-1 1 0,1-2 0,-1 1 0,0-2 0,1 1 0,-1-2 0,0 0 0,0 0 0,-1-1 0,14-8 0,16-10 0,50-40 0,-74 51 0,3-2 0,0-1 0,0-1 0,-1 0 0,-1-2 0,-1 0 0,22-30 0,-36 40 0,-6 5 0,-12 9 0,3 4 0,1 1 0,0-1 0,0 2 0,1 0 0,-16 23 0,12-12 0,1 0 0,-16 38 0,25-53 0,1 1 0,0-1 0,1 1 0,0-1 0,1 1 0,-2 14 0,3-21 0,0 1 0,0 0 0,0-1 0,1 1 0,-1-1 0,1 1 0,-1 0 0,1-1 0,0 0 0,0 1 0,0-1 0,0 1 0,1-1 0,-1 0 0,1 0 0,-1 0 0,1 0 0,0 0 0,-1 0 0,1 0 0,0 0 0,0-1 0,1 1 0,-1-1 0,0 0 0,3 2 0,-3-2 0,0-1 0,0 1 0,0-1 0,0 1 0,1-1 0,-1 0 0,0 0 0,0 0 0,0 0 0,1 0 0,-1-1 0,0 1 0,0-1 0,0 1 0,0-1 0,0 0 0,0 1 0,0-1 0,0 0 0,0-1 0,0 1 0,0 0 0,0 0 0,-1-1 0,4-2 0,3-5 0,-1 1 0,1-1 0,8-15 0,-13 21 0,60-110 0,-33 55 0,-30 57 0,0 1 0,0 0 0,0-1 0,0 1 0,0 0 0,1 0 0,-1-1 0,0 1 0,0 0 0,0-1 0,0 1 0,1 0 0,-1 0 0,0-1 0,0 1 0,1 0 0,-1 0 0,0 0 0,0-1 0,1 1 0,-1 0 0,0 0 0,0 0 0,1 0 0,-1 0 0,0 0 0,1-1 0,-1 1 0,0 0 0,1 0 0,-1 0 0,0 0 0,1 0 0,-1 0 0,6 12 0,2 31 0,-6-27 0,0-8 0,0 1 0,1-1 0,0 0 0,1 0 0,-1 0 0,1-1 0,1 1 0,-1-1 0,1 0 0,1 0 0,-1 0 0,1-1 0,1 0 0,-1 0 0,1-1 0,0 1 0,0-2 0,0 1 0,1-1 0,-1 0 0,1 0 0,0-1 0,0 0 0,1-1 0,-1 1 0,1-2 0,-1 1 0,1-1 0,-1 0 0,1-1 0,0 0 0,-1-1 0,15-2 0,-10 1 121,1-1 1,-1-1-1,0 0 1,0-1-1,0 0 0,20-12 1,-21 10-1318,0-1 0,-1-1 0,12-10-1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09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391 690 10344,'0'0'7847,"-13"9"-7612,-3 4-170,-174 138 795,146-110-632,16-16 65,1 1 0,-32 39 0,57-63-246,1 1 0,-1-1 1,1 0-1,0 0 0,0 1 0,0-1 0,0 0 0,0 1 1,0-1-1,1 1 0,-1 3 0,1-5-30,0 0-1,0 0 1,0 0 0,1 0-1,-1 0 1,0 0 0,0 0-1,1 0 1,-1-1 0,0 1-1,1 0 1,-1 0 0,1 0-1,-1-1 1,1 1 0,0 0-1,-1-1 1,1 1 0,0 0-1,-1-1 1,1 1 0,0-1-1,0 1 1,0-1 0,-1 1-1,1-1 1,0 0 0,0 1-1,0-1 1,0 0 0,0 0-1,0 0 1,0 0 0,1 0-1,10 2 61,-1-1 0,0-1-1,1 0 1,-1-1 0,0 0 0,0-1-1,0 0 1,21-7 0,-16 3 17,-1-1 0,-1 0 1,1-1-1,-1 0 0,18-16 1,6-8 135,-3-3 0,0 0 1,30-43-1,-61 72-204,48-60 352,-4-2-1,55-102 0,-93 149-286,0 0-1,-2 0 0,-1-1 1,0 0-1,-2 0 0,0-1 1,-1 1-1,-2-1 0,0 0 1,-2 0-1,0 0 1,-4-24-1,3 39-26,0 1 1,-1 0-1,0 0 0,-4-9 0,5 15-51,1 0 0,0-1 0,-1 1-1,1 0 1,-1 0 0,1 1-1,-1-1 1,1 0 0,-1 0 0,0 0-1,1 0 1,-1 0 0,0 1-1,0-1 1,0 0 0,1 1 0,-1-1-1,0 0 1,0 1 0,0-1-1,0 1 1,0 0 0,0-1 0,0 1-1,0 0 1,0-1 0,-1 1-1,1 0 1,0 0 0,0 0 0,0 0-1,0 0 1,0 0 0,0 0-1,0 1 1,0-1 0,0 0-1,-2 1 1,-3 3 9,0 0 0,0 0 0,0 0 0,0 1 0,1 0 0,-1 0 1,1 0-1,-5 8 0,-3 5 26,-16 29 1,18-27-42,2 1 1,0 0-1,1 0 0,1 1 0,1 0 0,2 0 0,-3 25 1,2 17-22,3 77 1,3-125 4,0 0 1,1-1-1,1 1 1,0-1-1,1 1 1,0-1-1,2 0 1,12 27-1,-14-35 12,1 1 0,-1-1 0,1 0 1,0-1-1,1 1 0,0-1 0,0 0 0,0 0 0,1-1 1,-1 0-1,1 0 0,1 0 0,-1-1 0,1 0 0,-1-1 1,1 0-1,16 5 0,-16-7 10,0 0 1,1 0-1,-1-1 0,0 0 1,1-1-1,-1 1 0,0-2 1,1 1-1,-1-1 1,12-4-1,-4-1 26,0 1 0,-1-2-1,0 0 1,16-12 0,-13 7 57,-1-1 0,0-1 0,29-32 0,-37 36-18,0-1-1,0-1 1,-1 0 0,0 0 0,-1 0-1,9-25 1,-14 29-7,0 1 0,0-1 0,-1 1 0,0-15 0,-1 21-51,1-1 0,-1 1 0,0 0-1,-1-1 1,1 1 0,0 0-1,0 0 1,-1-1 0,0 1-1,1 0 1,-1 0 0,0 0-1,0 0 1,0 0 0,0 0-1,-1 0 1,1 0 0,0 0-1,-1 0 1,1 1 0,-1-1-1,-2-1 1,3 2-6,-1 1 0,1-1 0,-1 1 0,0 0 0,1 0-1,-1-1 1,0 1 0,1 0 0,-1 1 0,0-1 0,1 0 0,-1 0 0,1 1 0,-1-1-1,0 1 1,1-1 0,-3 2 0,-26 16 108,16-7-88,0 0 0,0 1 0,1 1 1,1 0-1,0 1 0,1 1 0,1-1 0,-11 20 0,16-25-21,1 0 0,-1 1 0,2-1-1,-1 1 1,1 0 0,1 0 0,0 0 0,0 0-1,1 1 1,0-1 0,1 0 0,0 1 0,0-1-1,1 0 1,5 20 0,-4-24-9,0-1 0,0 1 1,1 0-1,0-1 0,0 1 0,1-1 0,-1 0 0,1 0 0,0 0 0,1-1 1,-1 0-1,1 1 0,0-1 0,0-1 0,0 1 0,0-1 0,0 0 1,1 0-1,0-1 0,0 1 0,-1-1 0,1 0 0,0-1 0,1 0 1,-1 0-1,0 0 0,0-1 0,0 1 0,1-1 0,-1-1 0,0 1 1,0-1-1,0 0 0,0-1 0,0 0 0,0 0 0,7-3 0,6-5 6,0-1-1,0-1 0,-1-1 0,25-23 0,62-69 97,-9 8 41,-82 84-127,1-1 17,0 1-1,1 0 1,0 1-1,28-16 1,-43 27-32,0 1 0,-1-1-1,1 1 1,0 0 0,0-1 0,0 1 0,-1 0 0,1 0 0,0-1 0,0 1 0,0 0 0,0 0 0,0 0 0,-1 0 0,1 0 0,0 0-1,0 0 1,0 0 0,0 1 0,0-1 0,-1 0 0,1 0 0,0 1 0,0-1 0,0 1 0,-1-1 0,2 1 0,-1 1-1,0-1 1,0 0 0,0 1-1,-1-1 1,1 0 0,-1 1-1,1-1 1,-1 1 0,1-1-1,-1 1 1,0 0-1,0-1 1,1 4 0,-2 5 7,1 0 0,-1 0 0,-5 17 1,-26 76 79,19-67-18,-10 48 0,22-70 38,6-11-19,15-16-14,48-50 132,7-8-12,-49 50-130,-17 12-1,1 1 0,0 0 0,1 0 0,0 2 1,18-10-1,-28 15-64,1 1 0,-1 0 0,1 0 1,-1-1-1,1 1 0,-1 0 0,1 0 0,-1 0 1,1 0-1,-1 0 0,1 1 0,-1-1 1,1 0-1,-1 1 0,1-1 0,-1 1 0,0 0 1,1-1-1,-1 1 0,0 0 0,0 0 0,1 0 1,-1 0-1,0 0 0,0 0 0,0 0 1,0 0-1,0 0 0,0 0 0,1 3 0,3 4 21,0 0 0,0 1 0,5 14 0,-7-16-22,8 24-3,-9-24 0,1 1 0,-1-2 0,1 1 0,0 0 0,0 0 0,1-1 0,0 0 0,0 1 0,9 8 0,-12-15 0,0 1 0,0 0 0,0 0 0,0-1 0,0 1 0,0-1 0,0 1 0,0-1 0,0 1 0,1-1 0,-1 0 0,0 1 0,0-1 0,1 0 0,-1 0 0,0 0 0,0 0 0,1 0 0,-1 0 0,2-1 0,0 0 0,0 0 0,0 0 0,0-1 0,0 1 0,0-1 0,0 1 0,4-5 0,3-2 0,0-1 0,16-20 0,-25 27 0,99-129 0,-52 66 0,-42 55 0,-6 9 0,1 0 0,-1 0 0,0 0 0,1-1 0,-1 1 0,1 0 0,0 0 0,-1 0 0,1 0 0,0 0 0,0 1 0,0-1 0,-1 0 0,1 0 0,0 0 0,0 1 0,0-1 0,0 1 0,0-1 0,0 0 0,1 1 0,-1 0 0,0-1 0,0 1 0,0 0 0,0-1 0,1 1 0,-1 0 0,2 0 0,-2 2 0,1 1 0,-1-1 0,0 0 0,0 1 0,0-1 0,0 0 0,0 1 0,-1 0 0,1-1 0,-1 1 0,1-1 0,-1 4 0,1-1 0,4 26 0,3 6 0,-2 0 0,-2 0 0,-1 59 0,-4-85 0,0 0 0,-1 0 0,0-1 0,-1 1 0,0-1 0,-5 12 0,6-21 0,1 1 0,0-1 0,0 0 0,0 0 0,-1 0 0,1 1 0,0-1 0,-1-1 0,1 1 0,-1 0 0,1 0 0,-1 0 0,1-1 0,-1 1 0,0-1 0,1 1 0,-1-1 0,0 0 0,0 0 0,1 0 0,-4 0 0,-35-3 0,24 0 0,1 1 0,-29 1 0,44 1 0,0 0 0,0 0 0,1 0 0,-1 0 0,0 0 0,0 0 0,0 0 0,0 0 0,0 0 0,0 0 0,0 0 0,0 0 0,0 0 0,0 0 0,0 0 0,0 1 0,0-1 0,0 0 0,0 0 0,0 0 0,0 0 0,0 0 0,0 0 0,0 0 0,0 0 0,0 0 0,0 0 0,0 0 0,0 0 0,-1 0 0,1 0 0,0 0 0,0 0 0,0 0 0,0 1 0,0-1 0,0 0 0,0 0 0,0 0 0,0 0 0,0 0 0,0 0 0,0 0 0,0 0 0,0 0 0,0 0 0,0 0 0,0 0 0,0 0 0,0 0 0,-1 0 0,1 0 0,0 0 0,0 0 0,0 0 0,0 0 0,0 0 0,0 0 0,0 0 0,0 0 0,8 5 0,13 3 0,-7-5 0,1-2 0,0 1 0,-1-2 0,1 0 0,0-1 0,-1 0 0,1-1 0,-1 0 0,1-2 0,-1 0 0,0 0 0,20-10 0,9-8 0,-1-1 0,57-43 0,-98 65 0,16-11 0,0-2 0,0 0 0,-1 0 0,25-33 0,-40 47 0,-1-1 0,0 1 0,0 0 0,0-1 0,0 1 0,1 0 0,-1-1 0,0 1 0,0-1 0,1 1 0,-1 0 0,0 0 0,0-1 0,1 1 0,-1 0 0,0-1 0,1 1 0,-1 0 0,1 0 0,-1 0 0,0 0 0,1-1 0,-1 1 0,1 0 0,-1 0 0,0 0 0,2 0 0,-3 11 0,-1 1 0,2 0 0,0 0 0,0-1 0,1 1 0,0-1 0,1 1 0,0-1 0,1 0 0,0 0 0,10 20 0,-12-28 0,1 0 0,0-1 0,0 0 0,0 1 0,1-1 0,-1 0 0,0 0 0,1 0 0,0 0 0,-1-1 0,1 1 0,0-1 0,0 1 0,0-1 0,0 0 0,0 0 0,0 0 0,0-1 0,0 1 0,0-1 0,0 0 0,0 0 0,0 0 0,1 0 0,-1 0 0,0 0 0,0-1 0,0 0 0,0 0 0,0 0 0,0 0 0,0 0 0,5-3 0,-1-1 0,0 0 0,0 0 0,0 0 0,-1-1 0,0 0 0,0 0 0,9-13 0,32-56 0,-35 54 0,21-38 0,-3-1 0,-3-1 0,-3-1 0,18-70 0,-31 86 0,-2 0 0,-3 0 0,-1 0 0,-3-85 0,-2 123 0,0 0 0,-1 0 0,0 0 0,-1 0 0,1 0 0,-5-11 0,6 19 0,0 0 0,0 0 0,-1-1 0,1 1 0,0 0 0,0 0 0,0 0 0,0 0 0,0 0 0,0 0 0,0-1 0,0 1 0,0 0 0,0 0 0,-1 0 0,1 0 0,0 0 0,0 0 0,0 0 0,0 0 0,0 0 0,0-1 0,-1 1 0,1 0 0,0 0 0,0 0 0,0 0 0,0 0 0,0 0 0,-1 0 0,1 0 0,0 0 0,0 0 0,0 0 0,0 0 0,-1 0 0,1 0 0,0 0 0,0 0 0,0 0 0,0 1 0,0-1 0,0 0 0,-1 0 0,1 0 0,0 0 0,0 0 0,-7 9 0,-2 13 0,-3 22 0,2 1 0,2 0 0,-4 60 0,7-57 0,-1 236 0,9-223 0,18 98 0,-21-155 0,1 0 0,0 0 0,1 0 0,-1 0 0,0-1 0,1 1 0,0 0 0,0-1 0,0 0 0,1 1 0,-1-1 0,4 3 0,-5-4 0,1-1 0,-1 0 0,1 1 0,0-1 0,0 0 0,0 0 0,0 0 0,0 0 0,0 0 0,0-1 0,0 1 0,0-1 0,0 1 0,1-1 0,-1 0 0,0 0 0,0 0 0,0 0 0,0 0 0,1 0 0,-1 0 0,0-1 0,2 0 0,9-3 0,0-1 0,-1-1 0,1 0 0,-2 0 0,1-1 0,13-11 0,63-58 0,-68 57 0,-19 18 0,0 0 0,0 0 0,1 0 0,-1 0 0,0 0 0,0 1 0,1-1 0,-1 0 0,0 1 0,1-1 0,-1 0 0,1 1 0,-1 0 0,1-1 0,-1 1 0,1 0 0,-1 0 0,1 0 0,-1 0 0,1 0 0,1 0 0,-1 1 0,-1 0 0,0-1 0,0 1 0,0 0 0,1-1 0,-1 1 0,0 0 0,0 0 0,0 0 0,-1 0 0,1 0 0,0 0 0,0 0 0,0 0 0,-1 0 0,1 1 0,0-1 0,-1 0 0,0 0 0,1 1 0,-1-1 0,1 0 0,-1 1 0,0 1 0,3 63 0,-3-50 0,1 1 0,4 31 0,-5-47 0,0-1 0,0 1 0,0 0 0,1-1 0,-1 1 0,0 0 0,0-1 0,0 1 0,1-1 0,-1 1 0,0 0 0,1-1 0,-1 1 0,0-1 0,1 1 0,-1-1 0,1 1 0,-1-1 0,1 1 0,-1-1 0,1 0 0,-1 1 0,1-1 0,-1 0 0,1 1 0,-1-1 0,1 0 0,0 0 0,-1 0 0,2 1 0,-1-1 0,1-1 0,-1 1 0,1 0 0,-1-1 0,1 1 0,-1-1 0,0 1 0,1-1 0,-1 0 0,0 0 0,1 1 0,1-3 0,5-5 0,1 1 0,11-17 0,-17 21 0,99-125 0,-100 126 0,-1 1 0,1-1 0,0 0 0,0 1 0,0-1 0,-1 1 0,2-1 0,2-1 0,-4 3 0,-1 0 0,1 0 0,-1 0 0,1 0 0,-1 0 0,1 0 0,-1 0 0,1 0 0,-1 0 0,1 0 0,-1 0 0,1 0 0,-1 0 0,0 0 0,1 0 0,-1 0 0,1 0 0,-1 1 0,1-1 0,-1 0 0,1 0 0,-1 1 0,0-1 0,1 0 0,-1 1 0,1-1 0,-1 0 0,0 1 0,1-1 0,-1 0 0,0 1 0,0-1 0,1 1 0,-1-1 0,0 1 0,0-1 0,0 1 0,1-1 0,-1 1 0,0-1 0,0 1 0,0-1 0,0 1 0,0-1 0,0 1 0,0-1 0,0 1 0,0-1 0,-1 1 0,1 12 0,0-1 0,-1 0 0,-1 1 0,0-1 0,-1 0 0,-5 16 0,2-4 0,-74 236 0,60-209 0,-1-1 0,-3-1 0,-31 47 0,52-91 0,-1 0 0,1-1 0,-1 1 0,0-1 0,0 0 0,0 0 0,-1 0 0,-6 5 0,10-9 0,1 0 0,0 0 0,0 1 0,-1-1 0,1 0 0,0 0 0,-1 0 0,1 0 0,-1 0 0,1 1 0,0-1 0,-1 0 0,1 0 0,0 0 0,-1 0 0,1 0 0,0 0 0,-1 0 0,1 0 0,-1 0 0,1 0 0,0-1 0,-1 1 0,1 0 0,0 0 0,-1 0 0,1 0 0,0 0 0,-1-1 0,1 1 0,0 0 0,-1-1 0,-4-12 0,4-19 0,3 24 0,-1-1 0,2 1 0,-1 0 0,1 0 0,0 1 0,1-1 0,8-12 0,1-1 0,24-26 0,-17 27 0,1 1 0,0 0 0,2 2 0,32-20 0,-10 6 0,-16 13 0,0 1 0,32-13 0,31-16 0,-91 45 37,-1 1 0,1 0 0,0-1 0,-1 1 0,1-1 0,0 1 0,-1-1 0,1 1 0,0-1 0,-1 0-1,1 1 1,-1-1 0,0 0 0,1 1 0,-1-1 0,1 0 0,-1 0 0,0 1 0,1-1 0,-1 0 0,0 0 0,0-1 0,-3-9-4822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09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15176,'0'0'3449,"12"1"-2891,14 1-302,287 20 1707,-198-15-1337,80 1-1788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5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16687,'0'0'5152,"10"64"-4984,-10-54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10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14464,'0'0'3871,"92"-41"-3711,-35 29 16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16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10152,'0'0'4064,"-2"10"-3276,0 3-390,0 1 1,1-1 0,0 1 0,1 0 0,0 0 0,3 16-1,54 339 4738,-53-347-4088,1 33-1,-4-48-301,2-11-184,3-15-41,1-16-19,2-36-1,6-33 139,-3 54-275,3 0-1,3 2 1,1 0 0,29-52 0,-46 97-299,0-1 0,0 1 0,1 0 1,-1-1-1,1 1 0,0 0 0,0 0 1,5-4-1,-7 7-44,0-1 0,-1 1 0,1 0 0,0-1 0,-1 1 0,1 0 0,0-1 0,0 1 0,0 0 0,-1 0 0,1 0 0,0 0 0,0-1 0,0 1 0,0 1 0,-1-1 0,1 0 0,0 0 0,1 0 0,-1 1-8,0-1 0,0 1 0,0 0 1,0 0-1,0-1 0,-1 1 0,1 0 0,0 0 0,0 0 1,-1 0-1,1 0 0,0 0 0,-1 0 0,1 0 0,-1 0 1,1 0-1,-1 0 0,1 2 0,7 29 116,-2 1 0,0 0 0,-2 0-1,-1 48 1,7 59 252,-6-104-341,-4-29-35,1 1 1,-1-1 0,2 0-1,-1 0 1,1 1 0,3 10-1,-3-16-5,-1 0-1,0 0 1,1 0-1,-1-1 1,1 1 0,-1 0-1,1 0 1,0-1-1,0 1 1,0-1-1,0 0 1,0 1-1,0-1 1,0 0-1,0 0 1,1 0 0,-1-1-1,0 1 1,1 0-1,-1-1 1,0 1-1,1-1 1,-1 0-1,4 0 1,13 0-4068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17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 9144,'0'0'7819,"-6"15"-7232,-20 52-60,-54 152 1250,66-165-1341,3 0-1,3 0 1,1 1 0,3 0 0,3 0-1,2 0 1,2 0 0,11 58-1,-8-86-54,1 0 0,13 34 0,-14-47-112,0 0 0,1-1 1,0 1-1,1-1 0,18 21 1,-22-30-181,-1-1 0,1-1 0,-1 1 0,1 0 0,0-1 0,0 0 1,0 0-1,0 0 0,0-1 0,1 1 0,-1-1 0,0 0 0,1 0 0,-1 0 0,1-1 0,-1 0 1,1 1-1,-1-2 0,1 1 0,8-2 0,-9 1-434,-1 0 1,1 0-1,-1 0 0,0 0 0,1 0 1,-1-1-1,0 0 0,0 0 1,4-2-1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17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13464,'0'0'4250,"4"16"-3661,28 115 459,-18-75-333,13 50 463,-16-44 2827,-25-154-2541,6 45-862,2 1-1,2-1 1,2-60-1,7 85 88,-5 22-654,1-1 0,-1 0 0,1 1-1,0-1 1,-1 0 0,1 1 0,-1-1 0,1 1 0,0-1 0,-1 1 0,1 0 0,0-1 0,0 1-1,-1 0 1,1-1 0,0 1 0,0 0 0,0 0 0,-1 0 0,1-1 0,0 1 0,0 0 0,0 0-1,0 1 1,6-1 59,0 1 0,0 0-1,-1 0 1,1 1 0,0-1-1,-1 2 1,11 4 0,45 27 331,-28-14-133,-14-8 61,31 21-1,-26-10-5557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18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15680,'0'0'2559,"12"3"-1972,164 22 964,-123-19-1070,-34-5-78,-1 0 0,38-4 0,-19-1-3109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18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13560,'0'0'1574,"14"12"-971,34 31 80,-2 2 1,64 81-1,-86-91-180,-2 2-1,-1 1 0,-2 1 0,26 75 0,-35-80-13,-1 0 0,-2 1 0,-1 0-1,-2 0 1,-1 0 0,-3 47-1,-1-69-259,-1 1-1,0 0 1,-1-1-1,-1 0 1,0 0-1,-1 0 1,0 0-1,-1 0 1,0-1-1,-1 0 1,-11 14-1,12-17-79,-2 0-1,1-1 0,-1 0 0,-1 0 0,1 0 1,-1-1-1,-1-1 0,1 0 0,-1 0 1,0 0-1,0-2 0,-1 1 0,-21 5 0,5-6-3553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20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1 405 9240,'0'0'8982,"12"5"-8395,-8-4-527,0 1-16,-1 0 0,1-1 0,-1 0 0,1 0 0,0 0 0,-1 0 0,1 0 0,0-1 0,0 0 0,0 1 0,-1-2 0,1 1 1,0 0-1,0-1 0,-1 1 0,1-1 0,0 0 0,-1-1 0,1 1 0,-1 0 0,1-1 0,-1 0 0,6-3 0,49-43 1178,-1-2 0,79-90-1,-103 106-469,-22 24 8,-1 0 1,18-24 0,-26 31 65,-4 5-402,-4 8-25,-19 43 223,10-22-275,-21 59 0,34-81-300,0-1 1,0 1 0,0-1 0,1 1-1,0 0 1,1-1 0,0 1-1,0 0 1,1 0 0,0-1-1,1 1 1,3 10 0,-4-16-28,0 0 0,0 0 1,0 0-1,1 0 0,-1 0 0,1-1 1,0 1-1,0-1 0,0 1 0,0-1 1,0 0-1,1 1 0,-1-1 1,1 0-1,-1-1 0,1 1 0,3 1 1,-2-1 8,0-1 0,1 0 0,-1 0 0,0 0 0,1 0 0,-1-1 0,1 1 0,-1-1 0,1 0 0,8-2 0,0 0 40,0-2 0,0 1 0,-1-2 0,1 0 0,-1 0 0,0-1 0,12-8 0,-3-1 22,0 0 1,-1-2 0,0 0-1,18-23 1,64-85 551,-30 34-431,-63 81-212,1-1 0,0 2 0,12-10 0,-19 16 0,0 1 0,0 0 0,0-1 0,1 1 0,-1 1 0,1-1 0,-1 1 0,1-1 0,0 1 0,0 0 0,0 0 0,-1 0 0,1 1 0,0 0 0,7 0 0,-10 0 0,0 0 0,0 1 0,0-1 0,-1 1 0,1 0 0,0-1 0,0 1 0,0 0 0,0-1 0,-1 1 0,1 0 0,0 0 0,-1 0 0,1-1 0,0 1 0,-1 0 0,1 0 0,-1 0 0,1 0 0,-1 2 0,8 26 0,-7-25 0,4 22 0,0 1 0,0 44 0,-5-60 0,0 1 0,0-1 0,-2 1 0,1-1 0,-1 0 0,-1 0 0,0 1 0,-9 19 0,10-27 0,0-1 0,0-1 0,0 1 0,0 0 0,-1 0 0,1-1 0,-1 0 0,1 1 0,-1-1 0,0 0 0,0 0 0,0 0 0,0-1 0,0 1 0,0-1 0,-1 0 0,1 0 0,0 0 0,-1 0 0,1 0 0,-1-1 0,1 1 0,-5-1 0,2 0 0,0-1 0,0 1 0,0-1 0,0 0 0,0-1 0,0 1 0,0-1 0,1 0 0,-1-1 0,1 1 0,-1-1 0,-7-6 0,13 9 0,0 0 0,0 0 0,0 0 0,0 0 0,1 0 0,-1 0 0,0 0 0,0 0 0,0 0 0,0 0 0,1 0 0,-1 0 0,0-1 0,0 1 0,0 0 0,0 0 0,0 0 0,0 0 0,1 0 0,-1 0 0,0 0 0,0 0 0,0-1 0,0 1 0,0 0 0,0 0 0,0 0 0,0 0 0,1 0 0,-1-1 0,0 1 0,0 0 0,0 0 0,0 0 0,0 0 0,0-1 0,0 1 0,0 0 0,0 0 0,0 0 0,0 0 0,0-1 0,0 1 0,0 0 0,0 0 0,0 0 0,-1 0 0,1-1 0,0 1 0,0 0 0,0 0 0,0 0 0,0 0 0,0 0 0,0-1 0,0 1 0,-1 0 0,18 2 0,27 13 0,0-2 0,0-2 0,60 6 0,-87-16 0,33-4 0,-1 0 0,-41 1 865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20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16384,'0'0'2111,"109"-16"-2039,-41 14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26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1005 9848,'0'0'6001,"-11"8"-5562,-3 4-287,6-5 11,0 0 0,0-1 0,-17 10-1,25-16-102,0 0-1,-1 0 0,1 0 0,0 1 0,0-1 0,0 0 0,0 0 0,-1 0 0,1 0 1,0 0-1,0 0 0,0 1 0,0-1 0,-1 0 0,1 0 0,0 0 0,0 0 0,0 0 1,-1 0-1,1 0 0,0 0 0,0 0 0,-1 0 0,1 0 0,0 0 0,0 0 0,0 0 1,-1 0-1,1 0 0,0 0 0,0 0 0,0 0 0,-1 0 0,1-1 0,0 1 0,0 0 1,0 0-1,-1 0 0,4-10 853,15-20-737,-13 23 139,32-48 725,46-51 0,6-9 403,-79 100-1164,2 1 0,0 0 1,18-16-1,-26 26-135,1 0 0,-1 0 1,1 1-1,0-1 0,0 1 1,1 0-1,-1 1 0,0-1 1,1 1-1,0 0 0,0 1 1,-1-1-1,1 1 0,8 0 0,-12 1-101,0 0 0,0 1 0,0 0-1,0-1 1,0 1 0,0 0 0,-1 0 0,1 0-1,0 0 1,-1 0 0,1 0 0,0 1-1,-1-1 1,1 0 0,-1 1 0,0-1-1,1 1 1,-1 0 0,0-1 0,0 1-1,0 0 1,0 0 0,-1 0 0,1-1-1,0 1 1,-1 0 0,1 4 0,2 4 63,-1 0 0,0 0 1,0 21-1,-2-4 85,-1 0 1,-1 0-1,-11 46 0,-30 74 585,31-110-491,7-18 54,7-15 110,13-23 328,2-4-753,23-30 85,-21 27-83,1 1 0,26-25 0,119-99-25,-146 131 0,27-19 0,-38 32 0,0 0 0,0 0 0,0 1 0,0 0 0,1 0 0,17-4 0,-25 7 0,0 1 0,1 0 0,-1 0 0,0 0 0,0 0 0,0 0 0,0 0 0,0 0 0,0 1 0,0-1 0,0 0 0,0 0 0,0 1 0,0-1 0,0 1 0,0-1 0,0 1 0,0 0 0,0-1 0,0 1 0,0 0 0,-1-1 0,1 1 0,0 0 0,0 0 0,-1 0 0,1 0 0,-1-1 0,1 1 0,-1 0 0,1 0 0,-1 0 0,1 0 0,-1 3 0,2 2 0,0 1 0,-1 0 0,0 0 0,0 8 0,-1 11 0,-2 0 0,-1-1 0,-1 0 0,-1 1 0,-1-1 0,-11 26 0,9-24 0,6-22 0,1 0 0,9-14 0,46-55 0,79-97 0,-129 155 0,27-30 0,-29 34 0,0 0 0,0 0 0,1 0 0,-1 1 0,1-1 0,-1 0 0,1 1 0,-1 0 0,1 0 0,0 0 0,0 0 0,5-1 0,-7 2 0,-1 0 0,1 0 0,0 0 0,0 0 0,-1 0 0,1 0 0,0 0 0,-1 0 0,1 1 0,0-1 0,-1 0 0,1 1 0,0-1 0,-1 0 0,1 1 0,-1-1 0,1 1 0,0-1 0,-1 1 0,1-1 0,-1 1 0,0-1 0,1 1 0,-1 0 0,1-1 0,-1 1 0,0-1 0,1 1 0,-1 0 0,0-1 0,0 1 0,0 0 0,1 0 0,-1-1 0,0 2 0,0 31 0,0-30 0,-14 102 0,8-71 0,-3 67 0,8-87 0,1-8 0,0-1 0,0 1 0,0-1 0,1 1 0,-1-1 0,3 7 0,-2-10 0,-1-1 0,1 0 0,0 1 0,0-1 0,0 1 0,-1-1 0,1 0 0,1 0 0,-1 0 0,0 1 0,0-1 0,0 0 0,1 0 0,-1-1 0,0 1 0,1 0 0,-1 0 0,1-1 0,-1 1 0,1-1 0,-1 1 0,1-1 0,-1 1 0,1-1 0,2 0 0,7 1 0,0-1 0,-1-1 0,1 0 0,-1 0 0,1-1 0,16-5 0,63-25 0,-67 23 0,317-149 0,-314 143 0,0-1 0,-1-1 0,-1-2 0,0 0 0,-2-1 0,27-31 0,-48 51 0,-1-1 0,1 1 0,-1 0 0,1-1 0,-1 1 0,1 0 0,-1-1 0,0 1 0,1-1 0,-1 1 0,1-1 0,-1 1 0,0-1 0,1 1 0,-1-1 0,0 1 0,0-1 0,1 0 0,-1 1 0,0-1 0,0 1 0,0-1 0,0 0 0,0 1 0,0-1 0,0 1 0,0-1 0,0 0 0,0 1 0,0-1 0,0 1 0,-1-1 0,1 0 0,-1 0 0,-1 1 0,1 0 0,-1 0 0,1 0 0,0 0 0,-1 0 0,1 0 0,-1 0 0,1 1 0,-1-1 0,1 0 0,0 1 0,-1-1 0,1 1 0,0 0 0,-2 0 0,-29 16 0,2 2 0,0 1 0,-45 38 0,47-36 0,3-1 0,0 0 0,-40 47 0,57-59 0,1 0 0,1 0 0,-1 1 0,1-1 0,1 1 0,0 1 0,1-1 0,-1 1 0,2 0 0,0 0 0,-3 19 0,5-28 0,1 1 0,0-1 0,0 0 0,0 1 0,1-1 0,-1 0 0,0 1 0,1-1 0,-1 0 0,1 0 0,0 0 0,0 1 0,0-1 0,0 0 0,0 0 0,0 0 0,1 0 0,-1-1 0,0 1 0,1 0 0,0-1 0,-1 1 0,1-1 0,0 1 0,0-1 0,0 0 0,0 1 0,0-1 0,0 0 0,0-1 0,0 1 0,1 0 0,-1 0 0,0-1 0,4 1 0,1 0 0,-1-1 0,1 1 0,0-1 0,-1-1 0,1 1 0,0-1 0,-1 0 0,1-1 0,-1 0 0,1 0 0,7-3 0,1-3 0,-1 0 0,0-1 0,0-1 0,-1 0 0,0-1 0,0 0 0,-2-1 0,1 0 0,15-23 0,3-10 0,39-82 0,-29 50 0,-33 67 0,-6 21 0,-9 25 0,7-32 0,-5 22 0,2 0 0,0 1 0,0 45 0,5-58 0,0-1 0,0 1 0,1-1 0,1 1 0,0-1 0,1 0 0,0 0 0,1 0 0,8 15 0,-12-26 0,0 0 0,0-1 0,1 1 0,-1 0 0,0 0 0,1-1 0,-1 1 0,1-1 0,0 1 0,-1-1 0,1 0 0,0 1 0,0-1 0,0 0 0,0 0 0,0 0 0,0-1 0,4 2 0,-3-2 0,1 1 0,-1-1 0,1 0 0,-1 0 0,0-1 0,1 1 0,-1-1 0,0 0 0,1 0 0,-1 0 0,3-1 0,8-5 0,-1 0 0,0-1 0,-1 0 0,17-15 0,-2 0 0,-2-1 0,0-1 0,22-30 0,57-91 0,-103 146 0,-2 8 0,-7 24 0,-6 24 0,13-44 0,0 0 0,1 1 0,1-1 0,0 0 0,0 0 0,1-1 0,1 1 0,0 0 0,0-1 0,1 1 0,9 16 0,-11-24 0,0 1 0,1-1 0,-1 0 0,1 0 0,0 0 0,0-1 0,1 1 0,-1-1 0,1 0 0,0 1 0,-1-2 0,1 1 0,1 0 0,-1-1 0,0 0 0,1 0 0,-1 0 0,1 0 0,-1-1 0,1 0 0,0 0 0,0 0 0,-1 0 0,1-1 0,0 0 0,0 0 0,0 0 0,0 0 0,0-1 0,8-2 0,-3-1 0,0 0 0,0 0 0,0-1 0,-1 0 0,0 0 0,0-1 0,-1-1 0,1 1 0,-1-1 0,13-16 0,5-7 0,32-50 0,-57 78 0,84-124 0,-84 124 0,0 0 0,0 0 0,0 0 0,1 1 0,-1-1 0,0 0 0,1 1 0,-1-1 0,1 1 0,-1-1 0,1 1 0,0 0 0,-1 0 0,4-2 0,-5 3 0,0 0 0,1 0 0,-1 0 0,0 0 0,0 1 0,1-1 0,-1 0 0,0 0 0,1 0 0,-1 0 0,0 0 0,0 1 0,1-1 0,-1 0 0,0 0 0,0 0 0,0 1 0,1-1 0,-1 0 0,0 0 0,0 1 0,0-1 0,0 0 0,0 0 0,1 1 0,-1-1 0,0 0 0,0 1 0,0-1 0,0 0 0,0 0 0,0 1 0,0-1 0,0 0 0,0 1 0,0-1 0,0 1 0,0 14 0,0-13 0,-3 25 0,-2 0 0,-12 46 0,9-46 0,2 1 0,-5 39 0,13-49 0,-2-18 0,0 0 0,0 0 0,0 1 0,1-1 0,-1 0 0,0 1 0,0-1 0,0 0 0,1 0 0,-1 1 0,0-1 0,0 0 0,1 0 0,-1 0 0,0 0 0,1 1 0,-1-1 0,0 0 0,1 0 0,-1 0 0,0 0 0,1 0 0,-1 0 0,0 0 0,1 0 0,-1 0 0,1 0 0,1 0 0,1-1 0,-1 0 0,1 0 0,-1 0 0,0 0 0,1-1 0,-1 1 0,0-1 0,4-3 0,90-82 0,11-9 0,-99 89 0,-6 5 0,1-1 0,0 1 0,0-1 0,0 1 0,0 0 0,0 0 0,0 0 0,1 0 0,-1 1 0,1 0 0,-1-1 0,1 1 0,0 0 0,-1 1 0,6-1 0,-8 2 0,0 0 0,-1 0 0,1 0 0,-1 0 0,0 0 0,1 0 0,-1 1 0,0-1 0,0 0 0,0 0 0,0 0 0,0 1 0,0-1 0,0 0 0,0 0 0,0 1 0,0-1 0,-1 0 0,1 0 0,-1 2 0,0 6 0,-1 10 0,-2 1 0,-8 32 0,5-28 0,-4 31 0,10-47 0,1-1 0,0 1 0,0 0 0,0 0 0,1-1 0,0 1 0,0-1 0,3 10 0,-2-13 0,-1-1 0,0 0 0,1 1 0,0-1 0,-1 0 0,1 0 0,0-1 0,1 1 0,-1 0 0,0-1 0,1 1 0,0-1 0,-1 1 0,1-1 0,0 0 0,0-1 0,0 1 0,0 0 0,1-1 0,-1 1 0,4 0 0,5 0 0,0 1 0,0-2 0,0 1 0,22-2 0,75-6 0,-104 5 0,-1 0 0,1-1 0,-1 0 0,0 1 0,1-2 0,-1 1 0,0 0 0,0-1 0,0 0 0,-1 1 0,1-2 0,0 1 0,4-6 0,0 2 0,24-25 0,-2 0 0,-1-2 0,32-48 0,63-121 0,-98 158 0,-6 9 0,-3-1 0,-1-1 0,-1 0 0,-2-1 0,-2 0 0,-2-1 0,-1 0 0,-2-1 0,-2 0 0,-2-59 0,-2 94 0,0 0 0,-1 0 0,1 0 0,-2 0 0,1 0 0,0 0 0,-1 0 0,-5-10 0,7 15 0,-1 0 0,0 0 0,0 0 0,0 0 0,0 0 0,0 0 0,1 0 0,-2 0 0,1 0 0,0 0 0,0 1 0,0-1 0,0 0 0,0 1 0,-1-1 0,1 1 0,-3-1 0,2 0 0,0 1 0,0 0 0,0 1 0,-1-1 0,1 0 0,0 1 0,0-1 0,0 1 0,0-1 0,0 1 0,0 0 0,0 0 0,0 0 0,-3 2 0,-2 2 0,0 0 0,1 0 0,-1 1 0,1 0 0,0 1 0,1-1 0,-1 1 0,1 0 0,1 0 0,-1 1 0,1-1 0,-3 9 0,-5 16 0,-15 56 0,21-67 0,-7 32 0,2 2 0,2-1 0,2 1 0,3 0 0,2 1 0,6 55 0,-2-92 0,1 0 0,1 1 0,0-2 0,2 1 0,0 0 0,1-1 0,13 25 0,-18-40 0,0 0 0,0 0 0,0 0 0,0 0 0,0-1 0,0 1 0,1-1 0,0 0 0,-1 1 0,1-1 0,0 0 0,0-1 0,0 1 0,0 0 0,4 0 0,-2 0 0,1-1 0,0 1 0,-1-1 0,1-1 0,0 1 0,-1-1 0,1 0 0,8-1 0,4-3 0,-1 0 0,1 0 0,-1-2 0,31-14 0,-8-1 0,0-1 0,-2-2 0,-1-2 0,-1-2 0,-1-1 0,41-44 0,-25 29 0,-38 34 0,-1-1 0,0 0 0,12-14 0,-8 10 0,-10 11 0,-12 9 0,-7 8 0,1 0 0,0 1 0,1 1 0,-13 22 0,-33 68 0,56-102 0,-4 7 0,1-1 0,1 1 0,0-1 0,-4 20 0,7-26 0,-1-1 0,1 0 0,-1 1 0,1-1 0,0 1 0,0-1 0,0 1 0,0-1 0,1 1 0,-1-1 0,1 1 0,-1-1 0,1 1 0,0-1 0,0 0 0,0 1 0,0-1 0,0 0 0,0 0 0,1 0 0,-1 0 0,1 0 0,0 0 0,-1 0 0,4 1 0,-3-2 0,0 0 0,0-1 0,0 1 0,1-1 0,-1 1 0,0-1 0,0 0 0,1 0 0,-1 0 0,0-1 0,0 1 0,1 0 0,-1-1 0,0 1 0,0-1 0,0 0 0,0 0 0,0 0 0,0 0 0,0 0 0,3-2 0,1-1 0,-1 0 0,1 0 0,-1 0 0,1-1 0,7-9 0,1-7 0,0 0 0,-2 0 0,18-45 0,-3 6 0,-30 68 0,1 0 0,-1 0 0,1 0 0,1 0 0,0 1 0,0-1 0,0 0 0,2 17 0,0-13 0,0 0 0,1-1 0,0 1 0,1-1 0,0 1 0,7 14 0,-9-23 0,1 0 0,0 0 0,0 0 0,0 0 0,0 0 0,0 0 0,1-1 0,-1 1 0,1-1 0,-1 1 0,1-1 0,0 0 0,0 0 0,0-1 0,5 3 0,-3-2 0,0 0 0,1-1 0,-1 0 0,0 0 0,0-1 0,0 1 0,1-1 0,-1 0 0,8-2 0,2 0 0,-1-1 0,0-1 0,0-1 0,-1 0 0,1 0 0,20-13 0,-11 3 0,-1-1 0,-1-1 0,-1-1 0,29-32 0,-17 17 0,-9 4 0,-20 24 0,1 0 0,0 0 0,-1 0 0,2 0 0,-1 1 0,0-1 0,7-3 0,-17 63 0,5-45 0,-3 25 0,2 42 0,2-67 0,1 0 0,0 1 0,0-1 0,1 0 0,1 0 0,0 0 0,0 0 0,9 16 0,-11-24 0,0 0 0,0 0 0,0 0 0,1 0 0,-1 0 0,1 0 0,0-1 0,-1 1 0,1-1 0,0 1 0,0-1 0,0 0 0,0 1 0,0-1 0,0 0 0,0 0 0,0 0 0,1-1 0,-1 1 0,0 0 0,0-1 0,1 0 0,-1 1 0,0-1 0,1 0 0,-1 0 0,0-1 0,1 1 0,-1 0 0,0-1 0,1 1 0,-1-1 0,0 0 0,0 0 0,1 0 0,-1 0 0,2-1 0,9-5 0,-1-1 0,0 0 0,-1-1 0,18-16 0,-28 24 0,26-26 0,-2-2 0,0-1 0,21-34 0,12-15 0,-21 33 0,-38 46 0,1 0 0,0 0 0,0 0 0,0 1 0,0-1 0,0 0 0,0 0 0,0 0 0,0 0 0,0 1 0,0-1 0,0 0 0,1 0 0,-1 0 0,0 0 0,0 1 0,0-1 0,0 0 0,0 0 0,0 0 0,0 0 0,0 1 0,0-1 0,1 0 0,-1 0 0,0 0 0,0 0 0,0 0 0,0 0 0,0 0 0,1 1 0,-1-1 0,0 0 0,0 0 0,0 0 0,0 0 0,1 0 0,-1 0 0,0 0 0,0 0 0,0 0 0,1 0 0,-1 0 0,0 0 0,0 0 0,0 0 0,0 0 0,1 0 0,-1 0 0,0 0 0,0 0 0,0 0 0,0-1 0,1 1 0,-1 0 0,0 0 0,0 0 0,0 0 0,0 0 0,0 0 0,1 0 0,-1-1 0,0 1 0,-2 19 0,1-16 0,-25 198 0,26-201 0,0 1 0,0-1 0,0 0 0,0 1 0,-1-1 0,1 1 0,0-1 0,0 0 0,0 1 0,0-1 0,0 1 0,0-1 0,0 1 0,0-1 0,0 0 0,0 1 0,0-1 0,1 1 0,-1-1 0,0 0 0,0 1 0,0-1 0,0 0 0,1 1 0,-1-1 0,0 0 0,0 1 0,1-1 0,-1 0 0,0 1 0,0-1 0,1 0 0,-1 0 0,0 1 0,1-1 0,-1 0 0,1 0 0,-1 0 0,1 1 0,0-1 0,1 0 0,-1-1 0,1 1 0,0 0 0,-1-1 0,1 1 0,-1-1 0,0 1 0,1-1 0,2-1 0,31-22 0,63-65 0,-57 51 0,-40 36 0,1 1 0,-1-1 0,1 1 0,0 0 0,0 0 0,0 0 0,0 0 0,-1 0 0,5-1 0,-5 2 0,-1-1 0,1 1 0,0 0 0,0 0 0,-1 0 0,1 0 0,0 0 0,0 0 0,0 0 0,-1 1 0,1-1 0,0 0 0,0 0 0,-1 1 0,1-1 0,0 0 0,0 1 0,0 0 0,2 1 0,-1 1 0,0 0 0,0-1 0,0 1 0,-1 0 0,1 0 0,-1 0 0,1 0 0,-1 0 0,2 6 0,6 31 0,-7-29 0,1 0 0,0 0 0,0-1 0,9 19 0,-10-26 0,0 0 0,0 0 0,0 0 0,0-1 0,0 1 0,0-1 0,1 0 0,-1 0 0,1 0 0,0 0 0,-1 0 0,1 0 0,0-1 0,0 1 0,0-1 0,0 0 0,1 0 0,-1 0 0,0 0 0,6 0 0,3 0 0,-1-1 0,1 0 0,-1-1 0,0 0 0,1-1 0,-1 0 0,0 0 0,0-2 0,0 1 0,-1-1 0,1-1 0,-1 0 0,15-10 0,-11 6 0,-1 0 0,-1-1 0,0 0 0,0-1 0,-1-1 0,-1 0 0,0 0 0,0-1 0,8-16 0,-15 24 0,17-36 0,-19 40 0,-1-1 0,1 1 0,-1-1 0,1 0 0,-1 1 0,0-1 0,0 1 0,0-1 0,0 0 0,0 1 0,0-1 0,0 0 0,0 1 0,-1-1 0,1 1 0,0-1 0,-1 0 0,0 1 0,1-1 0,-1 1 0,0-1 0,0 1 0,-1-2 0,1 2 0,1 1 0,-1-1 0,1 1 0,-1-1 0,0 1 0,0 0 0,1-1 0,-1 1 0,0 0 0,1 0 0,-1 0 0,0-1 0,0 1 0,1 0 0,-1 0 0,0 0 0,0 0 0,0 0 0,1 0 0,-1 1 0,0-1 0,0 0 0,1 0 0,-1 0 0,0 1 0,1-1 0,-1 0 0,0 1 0,0-1 0,1 1 0,-1-1 0,1 1 0,-2 0 0,-17 19 0,14-14 0,0 1 0,1 0 0,-1 0 0,2 1 0,-1-1 0,1 1 0,0 0 0,0-1 0,1 1 0,-1 10 0,2-15 0,1 0 0,0 0 0,0 1 0,0-1 0,1 0 0,-1 0 0,1 0 0,0 1 0,-1-1 0,1 0 0,1 0 0,-1 0 0,0 0 0,1-1 0,0 1 0,-1 0 0,1-1 0,0 1 0,0-1 0,1 1 0,-1-1 0,0 0 0,1 0 0,0 0 0,-1 0 0,1 0 0,0-1 0,0 0 0,3 2 0,7 2 0,0-1 0,0 0 0,0-2 0,0 1 0,1-1 0,-1-1 0,1 0 0,0-1 0,20-3 0,16-3 0,56-16 0,-102 21 0,36-8 0,168-42 0,-164 36 0,-44 15 0,0 0 0,0 0 0,0-1 0,1 1 0,-1 0 0,0 0 0,0 0 0,0 0 0,0 0 0,0 0 0,1 0 0,-1 0 0,0 0 0,0 0 0,0 0 0,0 0 0,0 0 0,1 0 0,-1 0 0,0 0 0,0 0 0,0 0 0,0 0 0,0 0 0,1 1 0,-1-1 0,0 0 0,0 0 0,0 0 0,0 0 0,0 0 0,0 0 0,0 0 0,1 0 0,-1 0 0,0 1 0,0-1 0,0 0 0,0 0 0,0 0 0,0 0 0,0 0 0,0 0 0,0 1 0,0-1 0,0 0 0,0 0 0,0 0 0,0 0 0,0 0 0,0 1 0,-4 10 0,-11 9 0,-6 3 0,2 1 0,-23 35 0,37-51 0,0 0 0,1 0 0,0 1 0,0-1 0,1 1 0,0 0 0,1 0 0,0 0 0,0 1 0,1-1 0,0 0 0,0 12 0,1-19 0,0 1 0,1-1 0,-1 0 0,0 1 0,1-1 0,-1 0 0,1 1 0,0-1 0,0 0 0,0 0 0,0 0 0,0 0 0,0 0 0,0 0 0,1 0 0,-1 0 0,1 0 0,0 0 0,-1-1 0,1 1 0,0-1 0,0 1 0,0-1 0,0 0 0,0 0 0,0 0 0,0 0 0,0 0 0,1 0 0,-1-1 0,0 1 0,1-1 0,2 1 0,0-1 0,1 0 0,-1 0 0,0-1 0,0 0 0,0 0 0,0 0 0,0-1 0,0 1 0,0-1 0,0 0 0,-1-1 0,1 1 0,7-6 0,1-3 0,0-1 0,0-1 0,-2 1 0,1-2 0,16-25 0,39-80 0,-24 29 0,-5-3 0,-3-1 0,-4-2 0,-5-1 0,22-155 0,-45 235 0,-1 0 0,-1-1 0,-1-28 0,0 45 0,0-1 0,-1 1 0,1 0 0,0-1 0,0 1 0,-1 0 0,1-1 0,0 1 0,-1 0 0,0-1 0,1 1 0,-1 0 0,0 0 0,1 0 0,-1 0 0,0 0 0,0-1 0,0 1 0,-1-1 0,1 2 0,0 0 0,0-1 0,0 1 0,0 0 0,0 0 0,0 0 0,0 0 0,0 0 0,0 0 0,0 0 0,0 0 0,0 0 0,0 0 0,0 0 0,0 1 0,0-1 0,1 0 0,-1 1 0,0-1 0,-2 2 0,-2 1 0,1 1 0,-1-1 0,0 1 0,1 1 0,0-1 0,0 1 0,-6 8 0,-6 13 0,2 1 0,1 0 0,1 0 0,-8 31 0,-28 120 0,46-170 0,-42 267 0,35-194 0,-3-2 0,-32 112 0,40-181 213,0-1 1,0 1-1,-8 11 1,-6 4-5021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26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17887,'0'0'2600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5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15576,'0'0'4287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26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13464,'0'0'3151,"125"19"-2415,-28-11 0,22 0-152,6 4 0,-8 0-144,-6-4 8,-21-2-48,-17-2 8,-23-4-104,-15-4 8,-17 2-248,-16-2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27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 14064,'0'0'400,"95"-35"8,32-7-128,50-4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30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357 681 9848,'0'0'7311,"-13"0"-6775,-1 0-363,1 1-1,-1 0 1,1 1-1,0 0 1,0 1-1,0 1 1,0 0-1,0 1 1,1 0-1,-21 13 1,17-7 42,2 0 0,-1 1 0,2 1-1,-1 0 1,2 1 0,0 0 0,0 1 0,2 0 0,0 1 0,0 0 0,2 1 0,0 0 0,1 0 0,-8 29 0,14-41-131,0 0 1,0 1 0,1-1 0,-1 0 0,1 1-1,1-1 1,-1 0 0,1 1 0,-1-1 0,2 0-1,-1 0 1,0 0 0,1 0 0,0 0 0,0 0-1,4 5 1,-3-6-22,0 0-1,0 0 1,0-1-1,1 1 1,0-1-1,0 0 1,-1 0-1,2 0 1,-1-1-1,0 0 1,0 1-1,1-1 1,-1-1-1,1 1 1,0-1-1,-1 0 1,9 1-1,-3-1 12,0 0 0,0-1-1,0 0 1,0-1 0,-1 0 0,1-1-1,0 0 1,14-5 0,9-5 155,33-18 0,-57 26-189,180-96 797,-150 76-524,-1-2-1,56-51 0,-68 54-124,-11 10 61,-2 0 0,21-24 0,-24 27 29,-1 2 92,-10 6-75,-4 3 108,-1 1-346,1 1 0,1-1-1,-1 1 1,0 0-1,1 0 1,-1 1 0,1-1-1,-5 6 1,-30 36 184,33-38-191,1 1 0,-1 0 0,1 1 0,1-1 1,-1 1-1,2 0 0,-6 16 0,8-22-33,1 1 1,-1-1-1,1 1 0,-1-1 1,1 1-1,0-1 1,1 1-1,-1-1 0,0 1 1,1-1-1,0 1 1,0-1-1,0 0 1,0 1-1,1-1 0,-1 0 1,1 0-1,0 0 1,0 0-1,0 0 0,0 0 1,0-1-1,0 1 1,5 3-1,-3-2-2,1-1-1,-1 1 1,1-1 0,0 0-1,0 0 1,0 0 0,0-1-1,1 0 1,-1 0 0,1 0-1,-1-1 1,1 1 0,0-2-1,-1 1 1,1 0 0,0-1-1,0 0 1,-1-1 0,1 1-1,0-1 1,0 0 0,-1 0-1,1-1 1,-1 0 0,1 0-1,-1 0 1,0 0 0,0-1-1,0 0 1,0 0 0,0 0-1,-1-1 1,1 0 0,-1 0-1,0 0 1,0 0 0,-1-1-1,7-8 1,-6 7-15,0-1 0,0 0 0,-1 0 0,1 0 0,-2-1 0,1 1 0,-1-1 0,0 1 0,1-11 0,-3 15 0,1 0 0,-1 0 0,0 0 0,0-1 0,0 1 0,-1 0 0,1 0 0,-1 0 0,0 0 0,0 0 0,0 0 0,0 0 0,0 0 0,-1 0 0,1 0 0,-1 1 0,0-1 0,0 1 0,0-1 0,0 1 0,0 0 0,0-1 0,-1 1 0,1 0 0,-4-2 0,-4-1 0,1 0 0,-1 0 0,0 1 0,0 0 0,0 1 0,-1 0 0,1 0 0,-1 1 0,-20-1 0,22 2 0,13-2 0,10-2 0,55-8 0,-25 4 0,1 2 0,0 2 0,51 0 0,-90 6 0,-1-1 0,0 1 0,0 0 0,1 0 0,-1 1 0,0-1 0,0 1 0,-1 0 0,1 1 0,0-1 0,-1 1 0,1 0 0,-1 0 0,0 0 0,0 1 0,0-1 0,0 1 0,-1 0 0,7 8 0,-6-4 0,0-1 0,0 0 0,0 1 0,-1 0 0,0 0 0,0 0 0,-1 0 0,0 1 0,-1-1 0,0 1 0,0 12 0,-1-19 0,0 0 0,0 0 0,0-1 0,1 1 0,-1 0 0,0-1 0,1 1 0,-1 0 0,1-1 0,1 4 0,-2-5 0,1 1 0,-1-1 0,0 1 0,1-1 0,-1 1 0,1-1 0,-1 0 0,1 1 0,-1-1 0,1 0 0,0 1 0,-1-1 0,1 0 0,-1 1 0,1-1 0,0 0 0,-1 0 0,1 0 0,0 0 0,0 0 0,3 0 0,0 0 0,0-1 0,0 0 0,0 0 0,0-1 0,0 1 0,6-3 0,21-12 0,0-1 0,-1-1 0,36-31 0,11-5 0,-73 51 0,2-1 0,-1 1 0,0 0 0,0 0 0,1 0 0,7-2 0,-12 5 0,0 0 0,0-1 0,0 1 0,0 0 0,0 0 0,0 0 0,0 0 0,0 0 0,0 0 0,0 0 0,0 0 0,0 0 0,0 1 0,0-1 0,0 0 0,0 1 0,0-1 0,0 0 0,0 1 0,-1-1 0,1 1 0,0 0 0,0-1 0,0 1 0,-1 0 0,1-1 0,0 1 0,0 0 0,-1 0 0,1 0 0,-1-1 0,1 1 0,-1 0 0,1 0 0,-1 0 0,0 0 0,1 2 0,6 21 0,4 32 0,-7-33 0,1-1 0,8 25 0,-10-40 0,-1 0 0,1 0 0,1 0 0,-1-1 0,1 0 0,0 1 0,0-1 0,1 0 0,8 8 0,-10-12 0,0 0 0,0 0 0,0-1 0,0 1 0,0-1 0,0 1 0,1-1 0,-1 0 0,0 0 0,1-1 0,-1 1 0,0-1 0,1 1 0,-1-1 0,1 0 0,-1-1 0,0 1 0,1 0 0,-1-1 0,1 0 0,-1 0 0,0 0 0,4-2 0,5-2 0,0 0 0,-1-1 0,1 0 0,-1-1 0,0 0 0,12-12 0,56-59 0,-20 18 0,-32 34 0,40-52 0,-66 76 0,0 1 0,0-1 0,1 1 0,-1-1 0,0 1 0,1 0 0,-1-1 0,1 1 0,-1 0 0,1 0 0,-1 0 0,1 0 0,0 1 0,2-2 0,-3 3 0,-1-1 0,0 1 0,1 0 0,-1-1 0,0 1 0,0 0 0,1 0 0,-1-1 0,0 1 0,0 0 0,0 0 0,0 0 0,0-1 0,0 1 0,0 0 0,0 0 0,0-1 0,-1 1 0,1 0 0,0 0 0,-1 1 0,1-1 0,-6 29 0,-28 137 0,29-149 0,1-1 0,-1-1 0,0 1 0,-9 16 0,13-30 0,-1 1 0,0 0 0,-1-1 0,1 1 0,0-1 0,-1 0 0,0 0 0,0 0 0,0 0 0,0-1 0,0 1 0,-1-1 0,1 1 0,-1-1 0,1 0 0,-1-1 0,0 1 0,-4 1 0,6-3 0,0 0 0,-1 0 0,1 0 0,0-1 0,0 1 0,0 0 0,0-1 0,0 0 0,-1 1 0,1-1 0,0 0 0,0 0 0,-2-2 0,-14-4 0,18 7 0,0 0 0,-1 0 0,1 0 0,0 0 0,0 0 0,0 0 0,0 0 0,-1 0 0,1 0 0,0 0 0,0 0 0,0 0 0,0 0 0,-1 0 0,1 0 0,0 0 0,0 0 0,0-1 0,0 1 0,0 0 0,-1 0 0,1 0 0,0 0 0,0 0 0,0 0 0,0 0 0,0-1 0,0 1 0,0 0 0,-1 0 0,1 0 0,0 0 0,0-1 0,0 1 0,0 0 0,0 0 0,0 0 0,0 0 0,0-1 0,0 1 0,0 0 0,0 0 0,0 0 0,0 0 0,0-1 0,0 1 0,0 0 0,0 0 0,0 0 0,0 0 0,0-1 0,0 1 0,1 0 0,-1 0 0,0 0 0,0 0 0,0 0 0,0-1 0,0 1 0,0 0 0,0 0 0,1 0 0,-1 0 0,0 0 0,12-7 0,21 1 0,48-2 0,-54 6 0,1-1 0,0-1 0,29-8 0,-33 4 0,0-2 0,0 0 0,-2-2 0,1 0 0,34-27 0,-12 4 0,59-61 0,-86 76 0,0 0 0,-2-2 0,0 0 0,13-26 0,43-100 0,5-61 0,-65 168 0,-3 0 0,-1-1 0,3-52 0,-12 67 0,-3 20 0,3 7 0,1 0 0,-1 1 0,0-1 0,1 0 0,-1 1 0,1-1 0,-1 1 0,1-1 0,-1 1 0,1-1 0,-1 1 0,1-1 0,-1 1 0,1 0 0,0-1 0,-1 1 0,1 0 0,-1 0 0,-15 32 0,1 0 0,2 1 0,-14 52 0,-13 111 0,21-26 0,17-146 0,2 0 0,1 0 0,1-1 0,10 46 0,-11-66 0,0 0 0,1 1 0,-1-2 0,1 1 0,0 0 0,0 0 0,0 0 0,1-1 0,-1 1 0,1-1 0,0 0 0,0 0 0,0 0 0,1 0 0,-1 0 0,0-1 0,1 0 0,0 1 0,0-1 0,-1-1 0,1 1 0,0 0 0,0-1 0,1 0 0,-1 0 0,0 0 0,0-1 0,1 1 0,6-1 0,10 0 0,-1-2 0,0 0 0,0-1 0,36-10 0,245-72 0,-277 75 0,-21 8 0,0 0 0,0 1 0,0-1 0,0 1 0,1 0 0,-1 0 0,1 0 0,3 0 0,-11 3 0,-1 1 0,0-1 0,1 1 0,-1 0 0,1 0 0,-6 7 0,-1-2 0,-3 3 0,-64 53 0,71-58 0,0 1 0,1 0 0,0 1 0,0-1 0,0 1 0,1 0 0,1 1 0,-5 9 0,8-17 0,0 0 0,1 1 0,-1 0 0,1-1 0,-1 1 0,1-1 0,0 1 0,-1 0 0,1-1 0,0 1 0,0 0 0,0-1 0,0 1 0,0-1 0,1 1 0,-1 0 0,0-1 0,1 1 0,0-1 0,-1 1 0,1 0 0,0-1 0,-1 0 0,1 1 0,0-1 0,0 1 0,0-1 0,0 0 0,1 0 0,-1 0 0,0 0 0,0 0 0,1 0 0,-1 0 0,0 0 0,1 0 0,1 0 0,1 1 0,0-1 0,0 0 0,0 0 0,0 0 0,0-1 0,0 0 0,0 0 0,0 0 0,0 0 0,0 0 0,0-1 0,0 1 0,0-1 0,6-2 0,1-2 0,0 0 0,0-1 0,0 0 0,-1-1 0,1 0 0,13-12 0,-5 0 0,33-40 0,-52 59 0,22-25 0,-21 23 0,0 1 0,0 0 0,0 0 0,0 0 0,1 0 0,-1 0 0,0 0 0,0 1 0,1-1 0,-1 0 0,0 1 0,1-1 0,-1 0 0,0 1 0,1 0 0,-1-1 0,1 1 0,2 0 0,-3 2 0,0 1 0,1 0 0,-1-1 0,-1 1 0,1 0 0,0 0 0,-1 0 0,1 4 0,0 1 0,1 1 0,-1-4 0,0 0 0,0-1 0,0 1 0,0 0 0,1-1 0,0 1 0,3 5 0,-4-9 0,0 1 0,1-1 0,-1 1 0,1-1 0,-1 0 0,1 0 0,-1 0 0,1 0 0,0 0 0,-1 0 0,1 0 0,0 0 0,0-1 0,0 1 0,0-1 0,-1 1 0,1-1 0,0 0 0,0 0 0,0 0 0,0 0 0,0 0 0,3-1 0,24-3 0,0-2 0,0 0 0,0-3 0,51-21 0,-40 14 0,65-17 0,-84 28 0,-16 3 0,0 1 0,0-1 0,0 1 0,0 0 0,0 1 0,9-1 0,-12 1 0,-1 1 0,1-1 0,-1 1 0,1-1 0,-1 1 0,1-1 0,-1 1 0,0 0 0,1 0 0,-1-1 0,0 1 0,0 0 0,0 0 0,0 0 0,1 1 0,-1-1 0,-1 0 0,1 0 0,0 1 0,0-1 0,0 0 0,-1 1 0,1-1 0,-1 0 0,1 1 0,-1-1 0,1 3 0,6 40 0,-7-37 0,0-1 0,1 1 0,0-1 0,0 1 0,1-1 0,0 0 0,0 0 0,5 11 0,-6-16 0,0-1 0,-1 1 0,1 0 0,0 0 0,0 0 0,0-1 0,0 1 0,1 0 0,-1-1 0,0 1 0,0-1 0,0 0 0,0 1 0,1-1 0,-1 0 0,0 0 0,0 1 0,1-1 0,-1 0 0,0 0 0,0 0 0,1-1 0,-1 1 0,0 0 0,0 0 0,0-1 0,1 1 0,-1-1 0,0 1 0,0-1 0,0 1 0,0-1 0,1-1 0,7-2 0,0-2 0,15-11 0,-19 13 0,21-18 0,13-11 0,-37 31 0,1 0 0,0 1 0,0-1 0,0 1 0,0-1 0,0 1 0,0 0 0,0 0 0,1 0 0,-1 1 0,5-1 0,-7 1 0,0 0 0,0 0 0,0 0 0,0 0 0,0 1 0,-1-1 0,1 0 0,0 1 0,0-1 0,0 0 0,-1 1 0,1-1 0,0 1 0,-1 0 0,1-1 0,0 1 0,-1-1 0,1 1 0,0 0 0,-1 0 0,1 1 0,10 21 0,1 1 0,-10-22 0,0 0 0,0 1 0,1-1 0,-1 0 0,1 0 0,-1 0 0,1 0 0,0-1 0,0 1 0,0-1 0,0 0 0,0 0 0,0 0 0,0 0 0,0 0 0,0-1 0,0 1 0,0-1 0,6 0 0,-2-1 0,1 0 0,-1-1 0,0 0 0,1 0 0,-1-1 0,0 0 0,8-5 0,6-4 0,0-1 0,-2 0 0,1-2 0,-2 0 0,0-1 0,-1-1 0,0 0 0,-2-2 0,0 0 0,-1 0 0,14-26 0,-7 4 0,-1 0 0,-3-1 0,-1-1 0,20-87 0,-26 93 0,-7 29 0,0-1 0,-1 0 0,0 0 0,0 0 0,-1 0 0,0 0 0,-1-10 0,0 19 0,0-1 0,1 1 0,-1 0 0,0-1 0,0 1 0,0 0 0,0-1 0,0 1 0,0-1 0,-1 1 0,1 0 0,0-1 0,0 1 0,0-1 0,0 1 0,0 0 0,-1-1 0,1 1 0,0 0 0,0-1 0,0 1 0,-1 0 0,1 0 0,0-1 0,-1 1 0,1 0 0,0 0 0,0-1 0,-1 1 0,1 0 0,0 0 0,-1 0 0,1-1 0,-1 1 0,0 0 0,-10 10 0,-6 24 0,-1 17 0,2 1 0,-12 77 0,22-92 0,2 1 0,2-1 0,1 1 0,6 53 0,2-53 0,2 0 0,1 0 0,23 54 0,-28-70 0,-4-14 0,-3-12 0,-2-12-3935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30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24223,'0'0'4808,"97"-16"-3984,-22 10-472,13 0-8,-11 6-160,-7 0-8,-15-2-56,-13-2 0,-16 4-184,-10 0 8,-8 0-96,-8 4 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31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19495,'0'0'1744,"91"-8"-808,-9 2 8,31-6-328,20 0-8,14 2-448,4 0 8,-12 4-208,-10-2 0,-12 2-144,-8-6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33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0 338 7232,'0'0'7685,"3"10"-7416,10 29 1,-13-39-255,0 1 0,0-1-1,1 1 1,-1-1 0,0 0 0,0 1 0,1-1 0,-1 1 0,0-1 0,1 0 0,-1 1 0,0-1 0,1 0 0,-1 1 0,1-1 0,-1 0 0,0 0 0,1 1 0,-1-1 0,1 0 0,-1 0 0,1 0 0,-1 0 0,1 1 0,-1-1 0,1 0 0,-1 0 0,1 0 0,-1 0 0,1 0 0,-1 0 0,1 0 0,-1-1 0,1 1 0,-1 0 0,1 0 0,-1 0 0,1 0 0,-1-1 0,0 1 0,1 0 0,-1 0 0,1-1 0,-1 1 0,0 0 0,1-1 0,-1 1 0,2-2 75,19-8 117,0-2 0,-1 0 1,-1-2-1,0 0 0,21-22 0,40-28 187,23-12 67,42-28 265,-82 63 275,-57 35-449,-12 13-179,-57 117 182,54-110-492,2 1 1,0 0-1,1 0 1,-5 16-1,10-27-40,0 0-1,0 1 1,0-1 0,0 0 0,1 1-1,0-1 1,-1 1 0,2-1 0,-1 0-1,0 1 1,1-1 0,0 0 0,0 1-1,0-1 1,1 0 0,0 0 0,-1 0-1,1 0 1,5 7 0,-5-9-11,1 1 0,0-1 0,0 0 1,0 0-1,1 0 0,-1 0 0,0 0 0,1 0 0,-1-1 1,1 0-1,-1 0 0,1 0 0,0 0 0,0 0 0,-1-1 0,1 0 1,0 0-1,0 0 0,-1 0 0,5-1 0,10-1 35,-1-1-1,31-9 1,-45 11-42,15-5 28,1-1 0,-1-1 0,-1 0 0,0-1 0,0-1-1,0-1 1,21-19 0,8-11 113,42-49 0,-60 60-68,21-14 154,-64 98 7,-10 24-176,-13 46 77,36-104-89,-2 4 92,4-24-141,0 0-1,0 1 0,0-1 0,0 0 1,0 0-1,0 0 0,0 0 1,0 0-1,0 0 0,0 0 0,0 0 1,0 1-1,0-1 0,0 0 1,0 0-1,0 0 0,0 0 0,0 0 1,0 0-1,0 0 0,0 0 1,1 0-1,-1 1 0,0-1 0,0 0 1,0 0-1,0 0 0,0 0 1,0 0-1,0 0 0,0 0 1,0 0-1,0 0 0,0 0 0,1 0 1,-1 0-1,0 0 0,0 0 1,0 0-1,0 0 0,0 0 0,0 0 1,0 0-1,0 0 0,1 0 1,-1 0-1,0 0 0,0 0 0,0 0 1,0 0-1,0 0 0,0 0 1,0 0-1,0 0 0,1 0 0,-1 0 1,0 0-1,0 0 0,0 0 1,0 0-1,0 0 0,0-1 0,9-2 37,14-16 25,-1 0-1,29-34 1,-34 34-30,22-24 36,36-35 34,-64 68-55,0 0-1,1 1 1,0 1-1,0 0 1,18-8 0,-29 15-36,1 1 1,0-1-1,0 1 1,-1 0 0,1-1-1,0 1 1,0 0 0,0 0-1,-1 0 1,1 0 0,0 0-1,0 1 1,0-1 0,-1 0-1,1 1 1,0 0 0,0-1-1,-1 1 1,1 0 0,0 0-1,-1 0 1,1 0-1,-1 0 1,0 0 0,1 0-1,-1 0 1,0 1 0,1-1-1,-1 1 1,0-1 0,2 4-1,4 6 25,-1 0-1,0 0 1,7 20-1,-4-10 18,3 4 30,1-2 1,0 1 0,22 26-1,-29-43-47,1 0-1,-1 0 1,1-1-1,0 0 0,1 0 1,-1-1-1,1 0 0,0-1 1,1 1-1,-1-1 0,1-1 1,-1 0-1,10 2 1,-15 0-2131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33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17287,'0'0'4360,"66"-18"-4272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39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1282 6424,'0'0'6345,"16"-5"-5886,-3 0-358,-3 3-37,0-1 0,0-1-1,0 0 1,-1 0 0,0-1-1,0 0 1,0-1 0,0 0 0,7-7-1,7-12 212,0-1-1,-2-2 1,-2 0-1,29-52 1,-8 12 164,6-18 211,-7 10 145,-11 38-28,-28 37-756,0 1 0,1 0-1,-1 0 1,0 0 0,0-1-1,1 1 1,-1 0 0,0 0 0,0 0-1,1 0 1,-1 0 0,0 0-1,1 0 1,-1 0 0,0 0-1,1-1 1,-1 1 0,0 0 0,1 1-1,-1-1 1,0 0 0,0 0-1,1 0 1,-1 0 0,0 0 0,1 0-1,-1 0 1,0 0 0,0 0-1,1 1 1,-1-1 0,0 0 0,1 0-1,-1 0 1,0 1 0,0-1-1,0 0 1,1 0 0,-1 1 0,10 12 207,13 32 114,33 93 1,-47-113-235,-2 1 0,-2-1 0,0 2 0,-1-1 0,0 43 0,-5-58-49,0 1 0,-1 0 0,0 0 0,-1-1 1,0 1-1,-1-1 0,0 0 0,-1 0 0,0 0 0,-10 15 0,13-24-34,1-1 0,-1 1 0,0 0 0,1-1 0,-1 1 1,0-1-1,0 1 0,0-1 0,0 0 0,0 0 0,0 0 0,0 0 0,-1 0 0,1 0 0,0-1 0,0 1 1,-1-1-1,1 0 0,0 1 0,-1-1 0,1 0 0,0 0 0,-1-1 0,1 1 0,0 0 0,-1-1 0,1 1 1,0-1-1,0 0 0,-4-2 0,-4-1 22,1 0 0,1-1 0,-1 0 0,1 0 1,-13-12-1,12 9 29,0 0 0,1 0 1,1-1-1,-1 0 1,1 0-1,1-1 0,0 0 1,-7-15-1,13 25-59,0-1 0,0 0 0,-1 1 1,1-1-1,0 1 0,0-1 0,0 1 0,0-1 0,0 1 0,0-1 0,1 0 1,-1 1-1,0-1 0,0 1 0,0-1 0,0 1 0,1-1 0,-1 1 1,0-1-1,1 1 0,-1-1 0,0 1 0,1 0 0,-1-1 0,0 1 0,1-1 1,-1 1-1,1 0 0,-1-1 0,1 1 0,-1 0 0,1 0 0,-1-1 1,1 1-1,-1 0 0,1 0 0,-1 0 0,1 0 0,-1-1 0,1 1 0,-1 0 1,1 0-1,0 0 0,34-1 92,-23 1-55,45-2 61,0-2-1,61-13 1,-95 11-68,0 0 0,0-1-1,0-1 1,-1-1 0,0-1 0,-1-1 0,37-25-1,11-21 81,-2-2-1,-2-3 0,73-92 1,-106 114-66,-2-3 1,-1 0 0,-3-2 0,33-75 0,57-203 343,-112 309-360,8-30 72,-11 42-94,-1 0 1,0 0-1,0 0 0,0 0 1,0-1-1,0 1 0,0 0 0,0 0 1,-1 0-1,1 0 0,-1 0 1,1 0-1,-1 0 0,0 0 1,0 0-1,-2-3 0,3 4-9,-1 1 0,1 0-1,-1-1 1,1 1 0,-1 0-1,1 0 1,-1 0 0,0-1-1,1 1 1,-1 0 0,1 0 0,-1 0-1,0 0 1,1 0 0,-1 0-1,1 0 1,-1 0 0,0 0-1,1 1 1,-1-1 0,1 0-1,-1 0 1,0 0 0,1 1-1,-1-1 1,1 0 0,-1 1 0,1-1-1,-1 0 1,0 1 0,-17 14 57,-1 8-30,0 1 1,1 0-1,2 2 0,0 0 0,2 1 0,1 0 0,-19 56 1,11-9 18,-24 145 0,38-166-36,-1 85 1,9-109-11,0 1 0,2 0 1,2-1-1,9 37 0,-12-60 1,0 0-1,0 0 1,0-1-1,1 1 1,0 0-1,0-1 1,0 0-1,1 0 1,-1 0-1,1 0 1,1-1-1,-1 1 1,0-1-1,1 0 1,0 0-1,0-1 1,0 1-1,8 3 1,-6-5 2,1 1-1,-1-1 1,0 0-1,1-1 1,-1 0 0,1 0-1,-1 0 1,1-1 0,-1-1-1,1 1 1,-1-1 0,1 0-1,-1-1 1,10-2 0,9-4 28,-1-1 1,26-13-1,-40 17-14,0-2 0,0 0 0,0 0 0,-1-1 0,-1 0 0,14-13 0,-12 8-1,-4 7 6,0-1 0,-1 0 0,0-1-1,-1 1 1,0-1 0,5-10 0,-9 16-18,0-1 0,0 1 1,-1-1-1,1 1 0,-1-1 1,0 1-1,1 0 0,-1-1 0,0 1 1,-1-1-1,1 1 0,0-1 1,-1 1-1,1-1 0,-1 1 0,0 0 1,0-1-1,0 1 0,0 0 1,0 0-1,0 0 0,-1-1 0,1 1 1,-1 1-1,0-1 0,1 0 1,-1 0-1,-3-2 0,2 2 3,-1-1 0,1 0 0,-1 1-1,1 0 1,-1 0 0,0 0 0,0 1 0,0-1-1,0 1 1,0 0 0,0 0 0,0 0-1,0 0 1,-1 1 0,1 0 0,0 0 0,0 0-1,-1 0 1,1 1 0,0 0 0,-7 1 0,7 0-3,-1-1 0,0 1 0,1 0 1,0 0-1,-1 1 0,1-1 1,0 1-1,0 0 0,0 0 0,1 0 1,-1 0-1,1 1 0,0 0 0,0-1 1,0 1-1,0 0 0,0 1 1,-3 8-1,5-9-3,-1 1 0,1 0 0,0 0 0,0 0 0,1 0 1,0 0-1,0-1 0,0 1 0,0 0 0,1 0 0,-1 0 0,1 0 0,1 0 0,-1 0 1,1-1-1,0 1 0,0-1 0,0 1 0,5 7 0,-2-5 3,-1-1-1,1 0 1,1 0-1,-1 0 1,1 0 0,0-1-1,0 0 1,1 0-1,0-1 1,0 0 0,12 6-1,-10-7-1,1 0-1,0-1 0,0 0 1,1 0-1,-1-1 1,0 0-1,0-1 0,1 0 1,-1-1-1,20-4 1,8-3 7,58-22 1,-52 15-6,141-53 65,-37 13 26,-125 47-82,-5 3 22,-1-1-1,0 0 0,-1-2 1,27-15-1,-35 18 1,-9 7 13,-15 10-4,-6 2-17,0 2 0,0 0-1,2 2 1,0 0 0,1 1 0,1 1 0,-23 33 0,38-48-26,0 0 1,1 0-1,0 0 1,0 1-1,0-1 1,1 0-1,-1 1 1,1-1-1,1 1 1,-1 8 0,1-11-3,0-1 0,0 0 0,0 0 0,0 0 0,1 0 0,-1 0 0,1 0 0,-1 1 0,1-1 0,0-1 0,0 1 0,0 0 0,0 0 0,0 0 0,1 0 0,-1-1 0,0 1 0,1 0 0,-1-1 0,1 1 0,0-1 0,-1 0 0,1 0 0,0 1 0,0-1 0,0 0 0,0-1 0,0 1 0,0 0 0,2 0 0,2 0 1,0 0 1,-1 0-1,1 0 0,0-1 0,0 0 0,0-1 0,0 1 1,-1-1-1,1 0 0,0 0 0,0-1 0,-1 0 0,1 0 1,-1 0-1,0-1 0,0 1 0,1-1 0,4-4 0,7-7 22,0-1-1,0 0 0,20-25 1,-12 12 13,-11 10-1,-11 14-26,-1 0-1,1 0 1,0 1 0,0-1 0,1 1-1,-1-1 1,1 1 0,0 0-1,-1 0 1,9-4 0,-11 8-9,-1-1-1,1 0 1,-1 1 0,1-1-1,-1 1 1,1-1 0,-1 1-1,1-1 1,-1 1 0,1-1 0,-1 1-1,1 0 1,-1-1 0,0 1-1,0-1 1,1 1 0,-1 0-1,0-1 1,0 1 0,0 0 0,1 0-1,-1-1 1,0 1 0,0 0-1,0-1 1,0 2 0,0 1 2,0-1-4,3 13 20,0 1-1,1-1 1,7 19 0,-9-30-17,0 0 1,0 0-1,0 0 0,0 0 0,1 0 1,-1-1-1,1 1 0,0-1 0,1 1 1,-1-1-1,0 0 0,1 0 0,0-1 1,-1 1-1,1-1 0,6 3 0,1-1 0,1-1 0,-1 0 0,1-1-1,-1 0 1,1-1 0,0 0-1,-1-1 1,1 0 0,0-1-1,0 0 1,-1-1 0,1 0-1,16-6 1,14-7 20,-1-1 1,49-27-1,-46 21-5,55-33 151,-99 55-169,0 0 0,0 0 0,0 0 0,0 0 0,0 0 0,0 0 0,0 0 1,1 0-1,-1 0 0,0 0 0,0 0 0,0 0 0,0 0 0,0 0 0,0 0 0,0 0 0,0 0 0,1 0 1,-1 0-1,0-1 0,0 1 0,0 0 0,0 0 0,0 0 0,0 0 0,0 0 0,0 0 0,0 0 0,0 0 0,1 0 1,-1 0-1,0 0 0,0-1 0,0 1 0,0 0 0,0 0 0,0 0 0,0 0 0,0 0 0,0 0 0,0 0 1,0 0-1,0-1 0,0 1 0,0 0 0,0 0 0,0 0 0,0 0 0,0 0 0,0 0 0,0 0 0,0-1 1,0 1-1,0 0 0,0 0 0,-1 0 0,1 0 0,0 0 0,0 0 0,0 0 0,0 0 0,0 0 0,-8 2 29,-58 49 44,47-38-50,1 1 0,-27 25 1,40-33-21,-1 0 0,1 0 1,0 0-1,0 1 1,1 0-1,-1 0 0,2 0 1,-1 0-1,1 0 0,0 1 1,-2 8-1,4-13 0,1 1 0,0-1-1,-1 0 1,1 0 0,0 0-1,1 0 1,-1 0 0,0 1 0,1-1-1,0 0 1,0 0 0,0 0-1,0 0 1,0 0 0,0-1 0,1 1-1,0 0 1,-1 0 0,1-1-1,0 1 1,0-1 0,0 0 0,1 0-1,-1 1 1,0-1 0,1-1-1,0 1 1,3 2 0,-2-2-2,1 0-1,-1-1 1,0 1-1,0-1 1,0 0 0,1 0-1,-1 0 1,1-1-1,-1 1 1,1-1-1,-1 0 1,0-1 0,1 1-1,-1-1 1,1 0-1,-1 0 1,0 0 0,0 0-1,1-1 1,3-2-1,3-2 7,-1-1-1,0-1 0,-1 1 0,0-1 0,0-1 0,0 0 0,-1 0 0,13-20 0,2-9 16,22-45 0,-38 68-21,19-42 24,-2 0-1,-4-2 1,-1 0-1,11-66 1,-14 30 28,8-185 0,-24 269-47,1 1 1,-1 1 0,0-1 0,0 0-1,-1 0 1,0 1 0,-1-1 0,-3-11 0,4 20-6,1 1-1,0-1 1,-1 1 0,1-1 0,0 1-1,-1 0 1,1-1 0,0 1 0,-1-1-1,1 1 1,-1 0 0,1-1 0,-1 1-1,1 0 1,0-1 0,-1 1 0,0 0-1,1 0 1,-1 0 0,1-1 0,-1 1-1,1 0 1,-1 0 0,1 0 0,-1 0-1,1 0 1,-1 0 0,0 0 0,1 0-1,-1 0 1,1 0 0,-1 0 0,1 1-1,-1-1 1,0 0 0,-18 12 21,10-4-16,1 2 0,0-1-1,1 1 1,0 0-1,0 1 1,1 0 0,-7 15-1,-26 84 11,28-74-16,2 1 0,2-1 0,1 1 0,2 1 1,2-1-1,1 0 0,1 1 0,3-1 0,1 0 0,2 1 0,1-2 1,2 1-1,1-1 0,17 38 0,-23-65 4,0-1-1,0 0 1,1 0-1,-1 0 1,2 0-1,6 8 1,-10-14-3,1 0-1,-1-1 1,0 1 0,0 0-1,1-1 1,-1 1 0,1-1 0,-1 0-1,1 1 1,0-1 0,-1 0 0,1-1-1,0 1 1,0-1 0,-1 1 0,1-1-1,0 0 1,0 0 0,0 0-1,0 0 1,0 0 0,-1-1 0,6-1-1,7-3 8,-1-2 0,0 0 0,-1 0 0,1-1 0,-2-1-1,1 0 1,-1-1 0,12-12 0,23-18 39,12-3 40,-59 43-86,0 0-1,0 0 1,0-1-1,1 1 0,-1 0 1,0 0-1,0 0 1,0 0-1,0 0 0,1 0 1,-1 0-1,0 0 0,0 0 1,0 0-1,1 0 1,-1 0-1,0 0 0,0 0 1,0 0-1,1 0 1,-1 0-1,0 0 0,0 0 1,0 0-1,1 0 0,-1 0 1,0 0-1,0 0 1,0 0-1,0 0 0,1 0 1,-1 0-1,0 1 1,0-1-1,0 0 0,0 0 1,1 0-1,1 10 21,-5 15-11,3-22-7,-11 59 43,6-40-27,0-1-1,2 1 0,1 1 0,1 30 1,1-50-16,0-1 1,1 1 0,-1 0-1,1-1 1,-1 1 0,1-1-1,0 1 1,0-1 0,0 1-1,3 4 1,-3-7-3,-1 1 0,1 0 0,0-1 0,0 1 0,0 0 0,0-1-1,0 1 1,0-1 0,0 0 0,0 1 0,-1-1 0,2 0 0,-1 0 0,0 1 0,0-1 0,0 0 0,0 0 0,0 0-1,0 0 1,0 0 0,0 0 0,0-1 0,0 1 0,0 0 0,0 0 0,0-1 0,0 1 0,0-1 0,0 1-1,1-2 1,12-5 18,0-1-1,0 0 0,-1-1 0,20-17 0,44-50 63,-40 38-18,-28 27-30,-7 8-23,-1 1-1,1 0 1,0 0-1,-1 0 1,1 0-1,0 0 1,0 0-1,1 0 0,-1 1 1,0-1-1,4-1 1,-5 3-9,-1 0 1,0 0-1,1 0 0,-1 0 1,0 0-1,1 0 1,-1 0-1,0 1 1,1-1-1,-1 0 0,0 0 1,0 0-1,1 1 1,-1-1-1,0 0 1,1 0-1,-1 0 0,0 1 1,0-1-1,0 0 1,1 1-1,-1-1 1,0 0-1,0 1 0,0-1 1,0 0-1,1 1 1,-1-1-1,0 0 1,0 1-1,0-1 0,0 0 1,0 1-1,1 13 42,-2 4-10,0-1-1,-1 0 1,-9 33-1,-23 53 8,22-69-26,-16 47 27,-3-2 1,-5-2 0,-2-1-1,-4-1 1,-3-3 0,-58 72-1,102-143-37,-1 1 0,1 0 0,0-1 0,-1 1 0,1-1 0,-1 1 0,0-1 0,0 0 0,1 0 0,-1 0 0,0 0 0,0 0 0,0 0 0,0-1 0,-4 2-1,6-2-2,-1 0 0,0 0 0,1 0 0,-1 0-1,1 0 1,-1 0 0,1-1 0,-1 1-1,0 0 1,1 0 0,-1 0 0,1-1 0,-1 1-1,1 0 1,-1-1 0,1 1 0,-1 0-1,1-1 1,0 1 0,-1-1 0,0 0-1,1 0 1,-1-1 0,0 1 0,0-1 0,1 1 0,-1-1-1,1 1 1,0-1 0,-1 0 0,1 1 0,0-1 0,0-1-1,0-5 5,1-1-1,0 1 1,1 0 0,-1 0-1,1 0 1,1 1-1,0-1 1,0 0-1,0 1 1,1 0-1,7-11 1,7-8 23,34-37 0,-48 58-28,55-59 20,4 2-1,105-82 1,-161 140-334,31-29 634,-37 31-820,1 0 0,0 0 0,-1 0 0,1-1 0,-1 1 1,0 0-1,0 0 0,2-6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39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17983,'0'0'1136,"80"10"-504,-1-4 8,32-4-128,16-2 0,12 0-368,2 4 0,-2-2-128,-6-2 0,-22-2-24,-9-2 8,-15 2-32,-10 2-8,-15 0-56,-10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40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11552,'0'0'2397,"7"12"-2258,46 95 387,-49-97-451,-2-5 19,0 1 1,1-1 0,-1 0-1,1-1 1,0 1 0,5 6-1,-7-10-75,-1 0 0,1 0-1,0-1 1,0 1-1,0 0 1,0-1-1,0 1 1,0-1 0,0 1-1,1-1 1,-1 0-1,0 1 1,0-1-1,0 0 1,0 0-1,0 0 1,1 0 0,-1 0-1,0 0 1,0 0-1,0 0 1,0 0-1,1 0 1,-1-1 0,0 1-1,0 0 1,0-1-1,0 1 1,0-1-1,0 0 1,0 1-1,0-1 1,0 0 0,0 1-1,0-1 1,0 0-1,1-1 1,9-10-1931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5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335 177 8640,'0'0'7498,"-13"-4"-7173,3 0-247,6 2-42,-1 0-1,0 0 0,0 0 0,0 1 1,0 0-1,-1 0 0,1 0 1,0 1-1,0-1 0,-1 1 1,1 1-1,0-1 0,0 1 1,-1 0-1,-6 2 0,-5 3 91,1 1-1,1 1 0,-1 0 1,1 1-1,1 0 1,0 2-1,-20 17 1,26-21-53,1 1 1,-1 0-1,1 0 1,1 1-1,-1-1 1,2 2 0,-1-1-1,1 0 1,1 1-1,-1 0 1,2 0-1,0 1 1,-3 13-1,5-21-39,1 0-1,-1 0 0,1 0 1,0 0-1,0 0 0,0 0 1,1 0-1,-1 0 0,1 0 1,0 0-1,0 0 0,0 0 1,0 0-1,0 0 0,0 0 1,1-1-1,-1 1 1,1-1-1,3 4 0,-2-3 8,0 0 0,0-1-1,0 0 1,1 0 0,-1 0-1,1 0 1,0 0 0,0 0-1,-1-1 1,1 0 0,0 0-1,8 1 1,0-1 45,-1 0 0,0-1-1,1 0 1,-1-1 0,1-1 0,-1 0-1,0 0 1,0-1 0,17-7 0,-14 4 19,-1-1-1,0 0 1,-1-2 0,0 1 0,0-1 0,-1-1 0,0 0 0,-1-1 0,12-14 0,-14 15 13,-1-1 0,0 1 0,-1-1 0,0 0 0,0-1 0,-2 1 1,1-1-1,-1 0 0,-1 0 0,0-1 0,1-14 0,-4 24-56,0 0 0,1 0 0,-1 1 0,0-1 0,-1 0 0,1 0 0,0 1 0,-1-1 0,1 0 1,-1 1-1,-2-5 0,2 6-17,1 0 0,-1 0 0,0 0 0,-1 0 0,1 0 0,0 0 0,0 1 0,0-1 0,0 0 0,0 1 0,-1-1 0,1 1 0,0-1 0,-1 1 0,1 0 0,0 0 0,-1-1 1,1 1-1,0 0 0,-1 0 0,1 0 0,0 0 0,-1 1 0,-1-1 0,-1 1 30,0 0-1,0 1 1,0-1-1,0 1 1,0 0 0,0 0-1,1 0 1,-1 1 0,1-1-1,-1 1 1,1 0 0,0 0-1,-5 6 1,6-8-34,1 1 0,-1 0-1,1 0 1,0 0 0,0 0 0,0 1 0,0-1 0,0 0-1,0 0 1,0 1 0,1-1 0,-1 3 0,1-4-18,0 1-1,0-1 1,0 0 0,1 1 0,-1-1 0,0 0 0,1 1-1,-1-1 1,0 0 0,1 1 0,0-1 0,-1 0 0,1 0 0,0 0-1,0 1 1,0-1 0,-1 0 0,1 0 0,0 0 0,0 0-1,1-1 1,0 2 0,1 0 6,1 0 1,-1 0-1,1-1 0,0 1 0,0-1 0,-1 0 0,1 0 1,0-1-1,0 1 0,0-1 0,0 0 0,0 0 1,0 0-1,0 0 0,-1-1 0,6 0 0,6-3 53,0 0 0,-1 0 0,15-8 0,37-19 272,71-46 0,37-18 262,-174 94-615,17-6 98,0 0-1,18-5 1,-31 10-64,1 1-1,-1 0 0,0 0 1,1 1-1,-1 0 1,1-1-1,-1 1 1,1 1-1,-1-1 0,0 1 1,1-1-1,-1 1 1,0 1-1,6 1 0,-7-2-7,-1 1-1,0-1 0,0 1 0,0 0 0,0 0 1,-1 0-1,1 0 0,0 0 0,-1 0 0,1 0 1,-1 0-1,0 0 0,0 1 0,0-1 0,0 1 0,0-1 1,0 4-1,2 5 70,-1 0 0,0 19-1,-1-26-70,1 70 314,-3-47-159,2-1 0,1 1-1,0-1 1,14 51 0,-14-71-175,1 0 1,1 1 0,-1-1 0,1-1 0,0 1-1,0 0 1,1-1 0,-1 0 0,1 0 0,0 0-1,1-1 1,-1 0 0,1 0 0,0 0 0,0-1-1,0 1 1,0-2 0,1 1 0,-1-1 0,12 3-1,-4-1-2,1-1 0,-1-1-1,1 0 1,0-1-1,-1-1 1,1 0 0,0-1-1,24-5 1,-18 1 320,1-2 0,22-10 0,6-5-3232,-39 17 890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43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1295 8240,'0'0'4361,"12"1"-3392,-8-1-882,5 1 62,0 0 0,0-1 0,0 0 0,0-1 0,0 0 0,0 0 0,-1-1-1,1 0 1,11-4 0,-5-1 31,1-1 0,-2-1-1,1 0 1,-1 0 0,-1-2 0,16-13-1,68-81 564,-19 18-132,-43 52-122,-1-2-1,53-77 0,-75 98 160,-14 33-45,-2 2-587,-47 197 523,15-67-295,34-143-231,-4 30 104,-3-1 1,-1-1 0,-1 1-1,-32 63 1,43-97-111,0-1-1,0 1 1,-1 0-1,1-1 1,0 1-1,0-1 1,-1 1 0,1-1-1,0 1 1,-1-1-1,1 1 1,-1-1 0,1 1-1,-1-1 1,1 0-1,-1 1 1,1-1-1,-1 0 1,1 1 0,-1-1-1,1 0 1,-1 1-1,1-1 1,-1 0-1,0 0 1,1 0 0,-1 0-1,0 0 1,1 0-1,-1 0 1,1 0-1,-1 0 1,0 0 0,1 0-1,-1 0 1,0 0-1,1 0 1,-1 0 0,1-1-1,-1 1 1,1 0-1,-1 0 1,0-1-1,1 1 1,-1 0 0,1-1-1,0 1 1,-1-1-1,1 1 1,-1-1-1,1 1 1,-1-1 0,1 1-1,-1-2 1,-2-3 34,-1-1 0,1 0 0,0 1 0,-2-8 0,4 12-35,-6-15 46,1 2 35,0 0-1,1 0 1,1-1-1,-5-21 1,9 33-62,-1-1 1,1 1-1,0-1 1,0 1-1,0-1 1,0 1-1,1-1 1,0 1-1,-1-1 1,1 1 0,0-1-1,1 1 1,-1 0-1,1-1 1,-1 1-1,1 0 1,0 0-1,0 0 1,0 1-1,0-1 1,1 0-1,-1 1 1,1-1-1,5-3 1,5-2 31,0 1-1,1 0 1,0 0 0,24-7-1,64-12 99,-28 8-58,134-48 108,-175 53-164,0-2-1,-1-1 0,-1-1 0,32-23 0,-25 11-10,-1-2 0,-1-1-1,-2-1 1,-1-2 0,-2-2 0,-1-1-1,-2-1 1,-2-1 0,-2-1 0,-1-1-1,-2-2 1,15-46 0,-12 19 49,-3-2-1,19-118 1,-40 184-68,1 1 1,-1-1-1,0 0 1,0 0-1,-1 0 0,0 0 1,0 0-1,-1 1 1,0-1-1,0 0 0,-3-6 1,4 11-6,0 0 0,0 0 0,0 1 0,0-1 1,-1 1-1,1-1 0,0 1 0,-1-1 0,1 1 0,-1 0 1,1 0-1,-1 0 0,0-1 0,1 2 0,-1-1 0,0 0 1,-2-1-1,2 2-2,-1 0 0,1 0 0,-1 0 1,1 0-1,-1 0 0,1 0 0,-1 1 1,1-1-1,-1 1 0,1 0 0,-1-1 1,1 1-1,0 0 0,0 0 0,-1 1 1,-3 2-1,-10 7 8,1 2 0,0 0-1,1 0 1,1 1 0,0 1 0,1 0 0,0 1 0,1 0 0,-12 26 0,-5 14 17,-32 96 0,38-85-19,3 0-1,3 2 1,2 0-1,4 0 1,-2 86 0,12-122-7,1 1-1,7 42 1,-6-65-1,0 1-1,1-1 0,1 0 0,-1 0 0,2 0 0,0 0 0,0-1 0,0 1 0,15 17 1,-17-25 1,0 1 0,0-2 0,0 1 1,0 0-1,0 0 0,1-1 0,0 0 1,-1 0-1,1 0 0,0 0 0,0 0 1,0-1-1,0 0 0,5 1 0,-3-1 1,1 0 1,0-1-1,-1 0 0,1 0 0,-1-1 0,1 0 0,-1 0 0,9-3 0,8-4 12,-1-1 0,0-1 0,39-26 0,-46 28-5,23-15 3,37-21 62,-1-3 0,105-88 0,-142 101-18,55-47 134,-88 79-163,11-10 23,-14 12-48,-1-1 0,0 1-1,1 0 1,-1 0 0,0-1 0,1 1-1,-1 0 1,0 0 0,1-1 0,-1 1-1,0 0 1,0-1 0,1 1 0,-1 0-1,0-1 1,0 1 0,0-1 0,0 1-1,1 0 1,-1-1 0,0 1 0,0-1-1,0 1 1,0 0 0,0-1 0,0 1-1,0-1 1,0 1 0,0 0 0,0-1-1,0 1 1,-1-1 0,0 0 1,0 1 1,1 0-1,-1-1 0,0 1 1,0 0-1,0 0 1,0 0-1,0 0 0,0 0 1,0 0-1,0 0 1,0 0-1,1 0 0,-1 0 1,0 1-1,0-1 1,0 0-1,0 1 0,0-1 1,-1 1-1,-21 11 26,20-10-23,-46 28 53,2 1 1,1 3 0,2 2-1,-47 47 1,78-69-33,0 0-1,1 1 1,-12 18 0,21-28-21,0 0 0,0 1 0,1-1 0,-1 0 1,1 1-1,0-1 0,1 1 0,-1 0 0,1 0 0,1 0 1,-1-1-1,1 1 0,0 0 0,0 8 0,1-13-5,-1 0-1,0 1 0,1-1 1,-1 0-1,0 0 0,1 1 1,0-1-1,-1 0 0,1 0 1,0 0-1,-1 0 0,1 0 1,0 0-1,0 0 0,0 0 1,0 0-1,0-1 0,0 1 1,0 0-1,0 0 0,0-1 1,0 1-1,1-1 0,-1 1 1,0-1-1,0 0 0,0 1 1,1-1-1,-1 0 0,0 0 1,1 0-1,-1 0 1,0 0-1,2 0 0,2 0 4,0-1-1,0 0 0,0 0 1,-1 0-1,1 0 1,0-1-1,-1 0 0,5-2 1,14-9 22,-2-1 0,0-1 0,0-1 0,31-32 0,62-84 164,-100 111-159,-12 17-18,0 0 0,0 0 0,1 0 0,0 1 0,0-1 0,0 0-1,0 1 1,0 0 0,0 0 0,7-4 0,-10 7-13,1 0 0,-1 0 0,0 1 0,0-1 0,1 0 0,-1 1 0,0-1 0,0 0 0,0 1 0,0-1 0,1 0 0,-1 1 0,0-1 0,0 0-1,0 1 1,0-1 0,0 0 0,0 1 0,0-1 0,0 1 0,0-1 0,0 0 0,0 1 0,0-1 0,0 0 0,0 1 0,0-1 0,-1 0 0,1 1 0,0 0 0,-3 19 33,2-15-26,0 1 1,0 0-1,1 1 1,-1-1-1,2 0 1,-1 0-1,0 1 1,1-1-1,0 0 0,1 0 1,3 9-1,-4-12-4,0 0-1,1 0 0,0-1 1,-1 1-1,1-1 0,0 1 1,0-1-1,0 0 0,1 0 1,-1 0-1,1 0 0,-1 0 1,1-1-1,-1 1 0,1-1 1,0 1-1,0-1 0,0 0 1,-1 0-1,1 0 0,0-1 0,0 1 1,0-1-1,5 1 0,2-1 5,0-1 0,1 0 0,-1 0 0,1-1-1,-1 0 1,0 0 0,0-1 0,10-5 0,0-1 9,0 0 1,34-23-1,-24 10 7,-2-1 0,0-1 0,-1-2-1,-2 0 1,0-2 0,-2-1 0,29-49 0,-13 13 34,-4-2 1,45-118-1,-66 146-14,0 0 0,-3 0-1,-1-1 1,7-76-1,-16 115-39,-1-1-1,0 1 0,0-1 1,0 0-1,0 1 1,0-1-1,-1 0 1,1 1-1,0-1 0,-1 1 1,1-1-1,-2-2 1,2 4-4,-1-1 0,1 1 0,0 0 1,-1 0-1,1 0 0,0-1 0,-1 1 1,1 0-1,0 0 0,-1 0 0,1 0 1,0 0-1,-1 0 0,1-1 0,0 1 0,-1 0 1,1 0-1,0 0 0,-1 0 0,1 0 1,-1 0-1,1 1 0,0-1 0,-1 0 0,1 0 1,0 0-1,-1 0 0,1 0 0,0 0 1,-1 1-1,1-1 0,0 0 0,-1 1 1,-3 1 2,1 1 1,0 1 0,-1-1 0,1 0 0,0 1 0,0 0 0,-3 5 0,-3 8 13,0 0 0,1 1 0,-10 32 0,-9 58 19,15-46-26,3 0 0,3 1 0,3-1 0,3 1 0,12 108-1,-10-157-1,0 0-1,1 0 0,0 0 0,1 0 0,1-1 0,0 1 1,14 23-1,-17-33-5,1 0 0,0 0 1,0 0-1,0 0 0,0 0 0,1-1 1,-1 0-1,1 0 0,0 0 0,0 0 1,0 0-1,0-1 0,1 0 0,-1 1 1,0-2-1,1 1 0,0-1 0,-1 1 1,1-1-1,0 0 0,0-1 1,0 1-1,-1-1 0,1 0 0,0 0 1,6-2-1,10-2 14,-1-1 1,0-1 0,1-1 0,-2-1-1,1-1 1,-1 0 0,-1-1-1,0-2 1,0 0 0,-1 0-1,0-2 1,-2 0 0,1-1-1,21-27 1,-34 38-6,-1 0-1,1 1 1,-1-1 0,0 0-1,0 0 1,0 0-1,-1-1 1,0 1 0,2-8-1,-3 11-7,0 0 0,0 0 0,0 0 0,0 0 0,0 1-1,0-1 1,0 0 0,0 0 0,0 0 0,0 0 0,-1 1-1,1-1 1,0 0 0,0 0 0,-1 0 0,1 1 0,-1-1 0,1 0-1,-1 1 1,1-1 0,-2-1 0,1 2-2,0-1 0,0 1 0,0 0 1,-1-1-1,1 1 0,0 0 0,0 0 0,-1-1 0,1 1 0,0 0 1,0 0-1,-1 1 0,1-1 0,0 0 0,0 0 0,-1 1 1,1-1-1,0 0 0,-2 2 0,-3 0 7,0 0-1,1 0 1,0 1 0,-1 0-1,1 0 1,0 1 0,0-1-1,0 1 1,1 0 0,0 0-1,-1 0 1,1 1 0,1 0-1,-7 9 1,8-10-6,0 0-1,1-1 1,0 1 0,0 0-1,0 0 1,0 0 0,0 0 0,1 0-1,0 0 1,0 0 0,0 0-1,0 0 1,0 0 0,1 0-1,0 0 1,0 0 0,0 0 0,0 0-1,1 0 1,-1-1 0,1 1-1,0 0 1,3 2 0,1 4 7,2-1-1,-1 0 1,1-1 0,1 0 0,-1 0 0,1-1 0,1 0-1,-1 0 1,1-1 0,0-1 0,19 8 0,-6-4 19,1 0 0,1-2 0,-1-1 1,33 4-1,-50-9-19,-4 0-6,0-1 0,1 1 0,-1-1 0,1 0-1,-1 1 1,1-1 0,-1-1 0,0 1 0,1-1-1,-1 1 1,1-1 0,-1 0 0,6-2 0,-9 2-8,0 1 0,1 0-1,-1-1 1,0 1 0,0 0 0,0-1 0,0 1 0,1 0 0,-1-1 0,0 1 0,0-1-1,0 1 1,0 0 0,0-1 0,0 1 0,0 0 0,0-1 0,0 1 0,0-1 0,0 1-1,0 0 1,0-1 0,0 1 0,-1-1 0,1 1 0,0 0 0,0-1 0,0 1 0,-1 0-1,1-1 1,0 1 0,0 0 0,-1-1 0,1 1 0,0 0 0,0 0 0,-1-1 0,1 1-1,-1 0 1,-16-16-147,14 14 123,-40-33-320,21 16-3433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43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18487,'0'0'1544,"11"-6"-736,8-4-520,1 2 0,0 0 0,0 1-1,25-5 1,37-2-110,-1 3 0,2 4 0,-1 4 0,1 3 0,116 15 0,-188-13-191,-5-2-11,-1 0 0,1 1 0,-1 0 0,1 0 0,-1 1 0,1 0 0,-1 0 0,7 4 0,-11-6-32,-1 0 0,0 1 0,0-1 0,0 1 0,0-1 0,0 0 0,0 1 0,0-1 0,0 1 0,0-1 0,0 0 0,0 1 0,0-1 0,0 1 0,0-1 0,0 1 0,0-1 0,0 0 0,0 1 0,0-1 0,-1 1 0,1-1 1,0 0-1,0 1 0,-1-1 0,1 0 0,0 1 0,0-1 0,-1 0 0,1 0 0,0 1 0,-1-1 0,1 0 0,0 0 0,-1 1 0,1-1 0,-1 0 0,0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43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14776,'0'0'1280,"135"43"-569,-14-31 9,32-16-168,4 4 8,1 4-368,-5-2 8,-8-2-152,-16-12 0,-18-13-88,-21 5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46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0 840 9536,'0'0'3656,"12"-7"-3458,175-113 964,-166 104-962,-1-1 0,-1-1 1,-1 0-1,0-1 0,26-39 1,61-114 803,-103 169-985,20-38 353,-2 0 1,-1-1 0,-3-1-1,-1-1 1,-2 0-1,8-54 1,-20 96-330,-1 0 1,0 0-1,0 0 1,0 0-1,0 0 1,0 0-1,-1-1 1,1 1-1,0 0 1,-1 0-1,0 0 1,1 0-1,-1 0 0,0 0 1,0 0-1,0 1 1,-2-4-1,2 5-25,0 0 0,0 0 1,0 1-1,0-1 0,0 0 0,0 0 0,0 0 0,0 1 0,0-1 0,1 0 0,-1 1 0,0-1 0,0 1 0,0-1 0,0 1 0,1-1 0,-1 1 0,0 0 0,0 0 0,0 0-1,-11 8 44,1 1 0,0 1 0,1 0 0,-15 21 0,-31 53 69,47-69-99,-31 53 72,-34 85 0,-18 77 43,61-152-75,22-54-37,0 0 0,2 1 0,1 0-1,0 0 1,2 0 0,2 1 0,0 42 0,2-68-29,0 0 0,0 1 0,0-1 0,0 0 0,0 0 0,0 1 0,0-1 0,1 0 0,-1 0 0,0 0 0,1 0 0,-1 0 0,1 1 0,-1-1 0,1 0 0,0 0 0,-1 0 0,1 0 0,0-1 0,0 1 0,0 0 0,0 0 0,0 0 0,0-1 0,1 2 0,-1-2 1,1 0 0,0 1 0,-1-1-1,1 0 1,-1 0 0,1 0 0,0-1 0,-1 1 0,1 0 0,-1-1-1,1 1 1,0-1 0,-1 1 0,1-1 0,-1 1 0,2-2-1,5-3 21,1-1 0,-1 0 0,0 0 0,12-12-1,0-4 41,-1 0 1,-1-2-1,-1 0 0,-1 0 0,-1-2 0,22-50 0,-5 19 431,-30 51-298,-2 6-191,0 0 1,0 0 0,0 0-1,0 0 1,0 0 0,0 0-1,0 0 1,1 0 0,-1 0-1,0 1 1,0-1 0,0 0-1,0 0 1,0 0 0,0 0-1,0 0 1,0 0 0,0 0-1,1 0 1,-1 0-1,0 0 1,0 0 0,0 0-1,0 0 1,0 0 0,0 0-1,0 0 1,0 0 0,0 0-1,1 0 1,-1 0 0,0 0-1,0 0 1,0 0 0,0 0-1,0-1 1,0 1 0,0 0-1,0 0 1,0 0 0,0 0-1,1 0 1,-1 0 0,0 0-1,0 0 1,0 0 0,0 0-1,0 0 1,0 0 0,0-1-1,0 1 1,0 0 0,0 0-1,0 0 1,0 0 0,8 7 43,-1-1-25,0-1-1,1-1 0,0 1 0,0-1 0,1 0 1,-1-1-1,1 0 0,0 0 0,-1-1 1,17 2-1,-8-2 4,0-1 0,1 0 1,-1-1-1,32-4 0,-34 1 1,0-1-1,1 0 0,-2-1 0,1 0 1,25-14-1,-31 14-10,-1-1-1,1 1 1,-1-1 0,0-1-1,-1 1 1,1-1 0,-2-1 0,1 1-1,10-17 1,1 1 87,-12 20-23,-9 17-50,-30 56 45,-7 22-3,36-81-53,0 1 0,1 0 0,0 0 0,1 1 0,-1 23 1,3-36-22,0 1 1,0 0-1,0 0 1,0-1 0,0 1-1,0 0 1,1-1 0,-1 1-1,0 0 1,0-1-1,1 1 1,-1 0 0,0-1-1,0 1 1,1 0 0,-1-1-1,1 1 1,-1-1-1,1 1 1,-1-1 0,1 1-1,-1-1 1,1 1 0,-1-1-1,1 0 1,-1 1-1,1-1 1,0 0 0,-1 1-1,1-1 1,0 0 0,-1 0-1,1 0 1,0 1 0,-1-1-1,1 0 1,0 0-1,0 0 1,-1 0 0,1 0-1,0 0 1,-1-1 0,1 1-1,0 0 1,1 0-1,4-2 12,0 0 0,0 0 0,-1 0 0,9-5 0,18-12 37,0-1-1,-2-2 0,54-49 1,18-14 86,-102 84-131,1 1 0,0-1 0,-1 1 1,1-1-1,-1 1 0,1-1 0,0 1 0,-1 0 0,1-1 1,0 1-1,0 0 0,-1 0 0,1-1 0,0 1 0,0 0 1,-1 0-1,1 0 0,0 0 0,0 0 0,1 0 0,-2 0-2,0 1-1,1-1 0,-1 1 0,0-1 0,1 0 0,-1 1 0,0-1 0,0 1 0,1-1 0,-1 1 1,0-1-1,0 1 0,0-1 0,0 1 0,0-1 0,0 1 0,0-1 0,0 1 0,0-1 0,0 1 1,0-1-1,0 1 0,0 0 0,-11 40 55,9-33-48,-29 83 90,-44 87 0,-54 82 20,99-202-68,-3-2 0,-2-1 1,-3-1-1,-57 63 0,90-112-37,0 0 0,0 0 0,-1-1 0,-6 5-1,11-8-12,0-1 0,1 1 0,-1-1 0,0 0 0,1 1 0,-1-1 0,0 0 0,1 1 0,-1-1 0,0 0 0,0 1 0,1-1 0,-1 0 0,0 0 0,0 0 0,1 0 0,-1 0 0,0 0 0,0 0 0,0 0 0,1 0 0,-1-1 0,0 1 0,0 0 0,1 0 0,-1-1 0,0 1 0,0 0 0,1-1-1,-1 1 1,0 0 0,1-1 0,-1 1 0,1-1 0,-1 0 0,1 1 0,-1-1 0,1 1 0,-1-1 0,1 0 0,-1 1 0,1-1 0,0 0 0,-1 0 0,1 1 0,0-1 0,0 0 0,-1-1 0,0-5 11,0-1 1,0 1-1,0-1 0,1 1 1,0-1-1,1 1 1,-1-1-1,1 1 1,3-8-1,2-8 23,14-36 1,-10 34-14,1 1 0,1 0 0,1 1 0,2 0 0,0 1 1,1 1-1,1 0 0,1 1 0,1 1 0,0 1 1,1 0-1,1 2 0,1 0 0,1 2 0,0 0 0,0 1 1,49-17-1,-36 18 16,0 1 1,1 2-1,0 2 1,0 1 0,51-1-1,-79 8 8,0 0 0,1 1 0,-1 0 0,15 5 0,15 3-4015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47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1 294 15272,'0'0'1807,"14"0"-1521,-4 0-246,0 0-17,-1 0 0,1-1 0,-1 0 0,0 0 0,0-1 0,1 0 0,-1-1-1,14-6 1,-3 0 8,0-1-1,-1-1 0,0-1 1,-1-1-1,24-20 1,-37 27-18,1 0 1,-1 1-1,-1-1 1,1-1-1,-1 1 1,0-1 0,0 0-1,4-10 1,-7 13-3,1-1 0,-1 0 0,0 0-1,-1 1 1,1-1 0,-1 0 0,0 0 0,0 0 0,0 0 0,-1 1 0,1-1 0,-1 0 0,-1 0 0,-2-7-1,4 10-3,-1-1-1,0 1 1,0-1-1,-1 1 0,1 0 1,0-1-1,-1 1 0,1 0 1,-1 0-1,0 0 0,0 0 1,0 0-1,0 1 1,0-1-1,0 1 0,-4-3 1,4 3-1,0 1 1,0-1 0,0 1-1,-1-1 1,1 1 0,0 0-1,0 0 1,0 0 0,-1 0-1,1 0 1,0 0 0,0 1-1,0-1 1,-1 1 0,-3 1 0,-1 2 10,0 0 1,0 0 0,0 0-1,1 1 1,-1 0 0,1 1-1,0-1 1,1 1 0,-8 9-1,5-3 15,0-1-1,1 1 1,0 1 0,1-1-1,0 1 1,1 0-1,1 1 1,-4 16-1,6-22-2,1-1 0,-1 0-1,2 1 1,-1-1 0,1 0 0,1 1-1,-1-1 1,1 1 0,0-1 0,1 0-1,0 0 1,0 0 0,0 0 0,1 0 0,0 0-1,1 0 1,5 7 0,-8-12-17,0 0 0,1-1 0,-1 1 0,1-1 0,0 0 0,-1 0 0,1 1 0,0-1 0,0 0 0,0 0 0,0-1 0,0 1 0,0 0 0,0-1 0,0 1 0,0-1 0,0 0 0,0 1 1,0-1-1,0 0 0,0 0 0,0 0 0,0-1 0,4 0 0,4-1 35,0-1 0,0-1 0,17-8 0,-23 10-34,79-41 229,88-61-1,-92 53 78,94-46-1,-169 96-290,0-1 0,0 0 0,-1 1 0,1-1 0,0 1 0,0 0 0,5 0 0,-8 1-19,0 0 0,0 0 0,0 0 1,0 1-1,0-1 0,0 0 0,0 1 1,0-1-1,0 0 0,-1 1 0,1-1 1,0 1-1,0-1 0,0 1 0,0 0 0,-1-1 1,1 1-1,0 0 0,-1-1 0,1 1 1,0 0-1,-1 0 0,1 0 0,-1 0 0,0 0 1,1-1-1,-1 1 0,1 0 0,-1 0 1,0 0-1,0 0 0,0 2 0,4 14 78,-2 1-1,-1-1 1,0 1-1,-3 28 0,1-24 8,1-1-1,3 36 0,-1-43-35,1 1-1,0-1 0,1 1 0,0-1 0,2-1 1,11 25-1,-15-34-35,1 0 0,0-1 0,-1 1 0,1 0 0,1-1 0,-1 0 0,0 1 1,1-2-1,0 1 0,0 0 0,0-1 0,0 1 0,0-1 0,0 0 0,0-1 0,1 1 0,-1-1 0,1 1 0,-1-1 0,1-1 1,0 1-1,-1-1 0,1 0 0,0 0 0,5 0 0,9-2 69,0-1 0,0 0 1,21-7-1,-33 8-67,0-1-1,0 0 1,0 0 0,0 0-1,-1-1 1,1 0 0,-1 0-1,0-1 1,0 1 0,10-11-1,2-4 8,-11 13-3015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47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783 0 15576,'0'0'1481,"-16"14"-696,-145 100 672,88-64-925,-32 24-193,3 5-1,4 5 0,-124 135 1,217-211-121,15-14-1274,-7 4-645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50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1271 13864,'0'0'2241,"14"1"-1835,-6-1-347,4 0-14,-1 1 0,1-2 0,-1 0 0,1 0-1,0-1 1,-1 0 0,20-7 0,-7-2-42,-1-1 0,0 0 0,31-24 0,59-54-91,-83 65 74,39-36 13,-3-3-1,112-138 0,78-170 247,-228 326-148,-1-1-1,-3 0 0,31-87 1,-51 125-45,-1-1 0,-1 1 0,1-1 1,-2 0-1,1 1 0,-1-17 0,-1 26-45,0-1 1,0 0-1,-1 0 0,1 1 0,0-1 1,0 0-1,-1 1 0,1-1 0,0 0 1,-1 1-1,1-1 0,-1 1 1,1-1-1,0 1 0,-1-1 0,1 1 1,-1-1-1,0 1 0,1-1 0,-1 1 1,1-1-1,-1 1 0,0 0 0,1-1 1,-1 1-1,0 0 0,1 0 1,-1 0-1,0-1 0,0 1 0,1 0 1,-1 0-1,0 0 0,1 0 0,-1 0 1,0 0-1,0 0 0,1 1 0,-1-1 1,0 0-1,1 0 0,-1 0 0,-1 1 1,-2 0 13,0 1 0,0-1 0,-1 1 1,1 0-1,0 0 0,-4 3 0,-8 8 19,0 2-1,1 0 0,0 1 1,1 0-1,1 1 1,-13 23-1,13-22-14,-22 36 43,3 1-1,2 1 1,2 2-1,-37 116 1,45-105-11,3 1 0,3 1 0,3 0 0,-2 84 0,13-121-8,1 0 0,5 35-1,-4-53-15,1 0 0,1 0 0,1 0 0,0 0 0,1-1 0,11 20 0,-15-32-20,0 1 0,0-1-1,0 0 1,1 1 0,0-1-1,0 0 1,0-1 0,0 1-1,0-1 1,0 1 0,1-1-1,-1 0 1,1 0 0,0 0-1,-1-1 1,5 2 0,-1-1 6,-1-1 1,1 0-1,0 0 1,-1-1-1,1 0 1,0 0-1,-1 0 1,1-1-1,7-2 1,1 0 11,-1-2 1,0 1 0,0-2 0,0 0 0,-1-1 0,0 0 0,0-1 0,15-12 0,-9 4 31,-1-1 0,0 0 0,-1-2 0,-1 0 0,-1-1 1,-1 0-1,-1-1 0,-1-1 0,0 0 0,14-40 0,-24 52-15,0 0 0,0 0 1,-1 1-1,0-11 0,0 17-27,-1 0 1,0 0 0,0 0 0,-1 0-1,1 0 1,-1 0 0,1 0 0,-1 0 0,0 0-1,0 0 1,0 0 0,0 1 0,-1-1-1,1 0 1,-1 1 0,0-1 0,-2-2-1,3 4-8,-1 1 0,0-1 0,1 0 0,-1 1 0,0-1 0,0 1 0,1-1-1,-1 1 1,0 0 0,0 0 0,0 0 0,1 0 0,-1 0 0,0 0 0,0 0 0,0 1 0,1-1-1,-1 0 1,0 1 0,-2 1 0,-38 18 116,37-17-105,-5 3 3,0 1-1,1 0 1,0 1 0,0 0-1,1 0 1,0 0-1,1 1 1,0 1-1,0-1 1,1 1 0,0 0-1,0 0 1,1 1-1,1 0 1,0 0-1,0 0 1,-3 23-1,6-25-4,0-1 0,0 1-1,1 0 1,0 0 0,0 0-1,1 0 1,1 0 0,-1-1-1,1 1 1,6 14 0,-5-17-4,0 0 0,0 0 1,1 0-1,0 0 1,0 0-1,0-1 0,1 0 1,0 0-1,0 0 0,0 0 1,1-1-1,-1 0 1,1 0-1,11 5 0,-12-6-4,0-1 0,1 0 0,0-1 0,-1 1 0,1-1 0,0 0 0,0-1 0,0 1 0,0-1 0,0 0 0,-1-1 0,1 1 0,0-1 0,0-1 0,0 1 0,-1-1 0,1 0 0,-1 0 0,1 0 0,5-4 0,10-6 34,-1-1 0,-1-1 0,29-25 0,-38 30-30,18-17 74,-2-2 0,30-39-1,-19 23 109,-35 42-182,-1 0-1,1 0 1,-1 0 0,0 0-1,1 0 1,-1 0 0,0 0-1,0 0 1,-1 0 0,1 0-1,0 0 1,-1-1 0,1 1-1,-1 0 1,0-1 0,0 1 0,0 0-1,0-1 1,0 1 0,0 0-1,-1 0 1,0-4 0,-1-3 72,2 9-84,0 0 0,0 0 0,0-1 1,0 1-1,0 0 0,0 0 0,0-1 0,0 1 1,0 0-1,0 0 0,0-1 0,0 1 0,0 0 1,0 0-1,0-1 0,0 1 0,0 0 0,-1 0 1,1-1-1,0 1 0,0 0 0,0 0 0,0 0 1,-1-1-1,1 1 0,0 0 0,0 0 0,0 0 1,-1 0-1,1-1 0,0 1 0,0 0 0,-1 0 1,1 0-1,0 0 0,0 0 0,-1 0 0,1 0 1,0 0-1,0 0 0,-1 0 0,1 0 2,-1 0 0,1 0 0,0 0 0,-1 0 0,1 0 0,0 1 0,-1-1 0,1 0 0,0 0 0,0 0 0,-1 1 0,1-1 0,0 0 0,0 0 0,-1 1 0,1-1 0,0 0 0,0 0 0,0 1 0,0-1 0,-1 0 0,1 1 0,0-1 0,0 0 0,0 0 0,0 1 0,0-1 0,0 0 0,0 1 0,0-1 0,0 0 0,0 1 0,0-1 0,0 0 0,0 1 0,0-1 0,0 0 0,0 1 0,0-1 0,0 0 0,1 1 0,-1-1 0,0 0 0,0 1 0,0-1 0,0 0 0,1 0 0,-1 1 0,0-1 0,0 0 0,1 1 0,11 16 152,-4-12-127,0 1-1,0-1 0,0-1 1,1 1-1,-1-2 0,1 1 0,0-1 1,16 3-1,82 10 138,-27-6 57,-70-8-178,0-1 0,1 0 1,-1-1-1,0 0 0,1-1 0,-1 1 0,0-2 0,0 0 0,0 0 0,0-1 0,10-4 1,7-5 117,-1-1 1,38-25 0,-45 26-102,7-4 79,1 2 0,1 0 0,30-10 0,-57 23-140,0 1 0,0-1 1,0 1-1,0 0 0,0-1 0,0 1 1,0 0-1,0-1 0,1 1 0,-1 0 1,0 0-1,0 0 0,0 0 0,0 0 0,0 0 1,0 1-1,1-1 0,-1 0 0,0 1 1,0-1-1,0 0 0,0 1 0,0-1 1,0 1-1,0 0 0,0-1 0,0 1 1,0 0-1,-1-1 0,1 1 0,0 0 1,0 0-1,-1 0 0,1 0 0,0 0 1,-1 0-1,1 0 0,-1 0 0,1 0 1,-1 0-1,0 0 0,1 0 0,-1 0 1,0 0-1,0 0 0,1 3 0,-1 5 24,0 0 1,0 0-1,-1 0 0,-3 16 0,3-15 1,-3 17 162,-10 39 0,13-66-188,1 0-1,0 1 0,0-1 1,-1 0-1,1 1 1,0-1-1,0 0 0,0 1 1,-1-1-1,1 1 0,0-1 1,0 0-1,0 1 0,0-1 1,0 1-1,0-1 0,0 0 1,0 1-1,0-1 0,0 1 1,0-1-1,0 0 0,0 1 1,0-1-1,0 1 0,1-1 1,-1 0-1,0 1 0,0-1 1,0 0-1,1 1 0,-1-1 1,0 0-1,0 1 0,1-1 1,-1 0-1,0 1 1,1-1-1,-1 0 0,0 0 1,1 1-1,-1-1 0,0 0 1,1 0-1,-1 0 0,1 0 1,-1 0-1,0 1 0,1-1 1,-1 0-1,1 0 0,-1 0 1,0 0-1,1 0 0,-1 0 1,1 0-1,-1 0 0,0 0 1,1-1-1,-1 1 0,1 0 1,-1 0-1,0 0 0,1 0 1,0-1-1,30-14 114,-28 13-108,23-15 64,28-24 0,-31 23-7,41-25 1,-57 39-46,0 0 1,0 1-1,0 0 1,1 0-1,-1 1 1,1-1-1,0 2 0,-1-1 1,1 1-1,15 0 1,-22 1-20,-1 1 1,1-1 0,0 1 0,0 0-1,0-1 1,-1 1 0,1-1-1,0 1 1,-1 0 0,1 0-1,0-1 1,-1 1 0,1 0-1,-1 0 1,1 0 0,-1 0-1,0 0 1,1 0 0,-1 0-1,0 0 1,0 0 0,1 0-1,-1-1 1,0 1 0,0 0 0,0 0-1,0 0 1,0 0 0,-1 2-1,-2 30 46,3-32-46,-2 6 13,1-1 1,1 1-1,-1 0 0,1 0 0,1 10 0,0-16-11,-1 1 1,0 0 0,1 0 0,-1-1-1,1 1 1,0 0 0,-1-1 0,1 1-1,0-1 1,0 1 0,0-1 0,0 1 0,0-1-1,0 0 1,1 0 0,-1 1 0,0-1-1,1 0 1,-1 0 0,1 0 0,-1 0-1,1-1 1,-1 1 0,1 0 0,0 0-1,2 0 1,7 1 12,1-1-1,0 0 1,-1 0 0,1-2 0,0 1-1,-1-1 1,1-1 0,21-5-1,89-34 87,-116 39-97,82-39 90,1 0 48,-89 41-142,0 0 0,0 0 0,0 0 0,0 0 0,0 0 0,0 0 0,0 0 0,0 0 0,0 0 0,0 0 0,0 0 0,0 1 0,0-1 0,0 0 0,0 0 0,0 0 0,0 0 0,0 0 0,0 0 0,0 0 0,0 0 0,0 0 0,0 0 0,0 0 0,0 0 0,0 0 0,0 0 0,0 1 0,0-1 0,0 0 0,0 0 0,0 0 1,0 0-1,0 0 0,0 0 0,0 0 0,0 0 0,0 0 0,1 0 0,-1 0 0,0 0 0,0 0 0,0 0 0,0 0 0,0 0 0,-10 11 45,-17 12-1,1-2 34,-37 39-1,63-59-77,-1-1-1,1 0 1,0 1-1,-1-1 1,1 0-1,0 1 1,-1-1-1,1 1 1,0-1-1,0 1 1,-1-1-1,1 1 1,0-1-1,0 1 1,0-1-1,0 1 1,0-1-1,0 1 1,0-1-1,-1 1 1,2-1-1,-1 1 1,8 3 23,15-9-6,-8-3-17,0-1 0,-1 0 0,-1-1 0,14-13 0,-12 10 1,1 1-1,25-16 0,-41 28-1,1-1 0,0 1 0,0 0 0,-1-1 0,1 1 0,0 0 0,0-1 0,0 1 0,0 0 0,-1 0-1,1 0 1,0 0 0,0 0 0,0 0 0,0 0 0,0 0 0,-1 0 0,1 1 0,0-1 0,0 0 0,0 0 0,0 1 0,-1-1 0,1 0 0,0 1 0,0-1 0,-1 1 0,1-1 0,0 1-1,-1-1 1,1 1 0,-1 0 0,2 0 0,1 4 11,0 0 0,0 0 1,0 0-1,3 8 0,9 15 22,-11-24-31,0-1 0,1 1 1,-1-1-1,1 0 0,-1-1 1,1 1-1,0-1 0,0 0 1,0 0-1,0 0 0,0-1 0,0 1 1,1-1-1,-1-1 0,0 1 1,1-1-1,-1 0 0,7-1 1,6 0 6,-1-1 0,0-2 1,0 1-1,22-9 0,-22 6-5,-1-1 0,0 0 0,0-1 1,0-1-1,-1-1 0,0 0 0,-1-1 0,15-14 0,-12 7 3,0 0 1,-1-2 0,-1 0-1,-1 0 1,14-27 0,-1-9 10,-3-1 0,-2-1 0,25-112 0,-39 141-15,1-9 3,9-60-1,-18 96-6,0 1 0,1-1 0,-1 1 0,0-1 0,0 0 0,0 1 0,0-1 0,-1 1 0,1-1 0,0 0 0,-1 1 0,1-1 0,-1 1 0,1-1 0,-3-2 0,3 4 0,-1 0 0,1-1 0,-1 1 0,1 0 0,-1 0 0,1-1 0,-1 1 0,1 0 0,-1 0 0,1 0 0,-1 0 0,0 0 0,1-1 0,-1 1 0,1 0 0,-1 0 0,1 1 0,-1-1 0,0 0 0,1 0 0,-1 0 0,1 0 0,-1 0 0,1 1 0,-1-1 0,1 0 0,-2 1 0,-3 2 0,-1 1 0,1 0 0,0 0 0,0 1 0,0-1 0,-4 7 0,-8 10 3,0 1-1,2 1 1,1 0 0,0 1-1,2 1 1,1 0 0,1 1-1,-11 42 1,11-24 5,2 0 0,1 1 1,3 0-1,1 0 0,3 0 0,1 0 0,14 81 0,-14-122-192,4 41 507,-5-42-715,0 0-1,0 0 0,0 0 0,-1 0 0,1 0 0,-1-1 0,0 1 0,0 0 0,0 0 0,0-1 0,-3 6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50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17983,'0'0'1280,"103"-12"-520,-18 6 16,26-2-192,16-6 0,14 2-424,10-1 0,-4 1-184,-6 4-8,-10 4-112,-20 4 0,-12-2-88,-17-8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54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38 203 5824,'0'0'6217,"10"3"-5910,-8-2-294,4 1 30,0 0 0,0-1-1,0 0 1,0 0 0,0 0 0,0 0-1,0-1 1,0 0 0,1-1 0,-1 1-1,0-1 1,6-2 0,1-1 80,-1-1 0,0 0 0,0-1 0,0 0 1,-1-1-1,0 0 0,17-14 0,-24 17-42,0-1 0,0 1 0,0 0 0,0-1 0,-1 0 0,0 0 0,0 0 0,4-9 0,-6 11-18,0-1 0,0 1 0,0-1 0,0 0 0,-1 1 0,0-1-1,0 0 1,0 1 0,0-1 0,0 0 0,-1 1 0,1-1-1,-1 0 1,-2-5 0,2 6-29,0 1 0,0 0 0,0 0-1,0 0 1,0 0 0,-1 0 0,1 0 0,0 0-1,-1 1 1,0-1 0,1 0 0,-1 1 0,0-1-1,0 1 1,0 0 0,0 0 0,0 0 0,-2-2-1,0 2 7,1 0-1,-1 0 0,0 1 1,0-1-1,1 1 0,-1 0 0,0 0 1,0 0-1,0 0 0,-4 2 1,-2 0 15,1 0 0,-1 1 0,1 1 1,0-1-1,0 1 0,1 1 1,-1 0-1,-7 6 0,6-3-1,0 1 0,0 0 0,1 1-1,0 0 1,1 0 0,0 1 0,1 0 0,0 0-1,1 1 1,-8 19 0,10-21-9,1-1 1,0 0-1,1 1 1,0-1-1,1 1 1,0 0-1,0-1 0,1 1 1,0 0-1,1 0 1,0-1-1,0 1 0,1-1 1,1 1-1,3 9 1,-5-15-22,1 0-1,0-1 1,0 1 0,1-1 0,-1 1-1,1-1 1,0 0 0,0 0 0,0 0 0,0 0-1,0 0 1,1-1 0,-1 1 0,1-1 0,-1 0-1,1 0 1,0 0 0,0-1 0,0 1 0,0-1-1,0 0 1,0 0 0,0-1 0,1 1-1,-1-1 1,0 0 0,7 0 0,4-1 25,0-1 0,-1 0 1,1-1-1,-1-1 0,1 0 0,20-10 0,101-58 300,-90 45-228,103-75 410,-72 47-100,-61 40-268,11-6 110,-26 20-242,1 0 0,-1 0 0,0 0 0,0 1 0,1-1 0,-1 1 1,0-1-1,1 1 0,-1 0 0,1-1 0,-1 1 0,1 0 0,-1 0 0,0 0 1,1 0-1,-1 0 0,1 0 0,1 1 0,-2 1-3,-1 0 0,1 0 0,-1 0 0,1 0 0,-1 0-1,0 1 1,0-1 0,0 0 0,0 0 0,0 0 0,-1 0 0,1 0 0,-1 3 0,0-2 8,-2 14 44,0-1 1,-1 1 0,-1-1 0,0 0 0,-2 0 0,1 0-1,-18 27 1,19-36-21,3-5-20,0 1 0,1 0 0,-1 0 0,0 0 0,1 0 0,0 0 0,0 0 0,0 0 0,0 0 0,0 1 0,0 3 0,3-7-9,0-1-1,-1 1 0,1-1 1,0 0-1,0 1 0,-1-1 1,1 0-1,0 0 0,-1 0 1,1 0-1,2-3 0,70-49 182,143-93 251,-202 137-430,-8 5 2,0 0 1,0 0 0,0 0 0,1 1-1,8-2 1,-14 4-28,-1 1 0,1-1 0,-1 1 0,1 0 0,0 0 0,-1 0 0,1 0 0,-1 0 0,1 0 0,-1 1 0,1-1 0,-1 0 0,1 1 0,-1-1 0,0 1 0,1 0 0,-1-1 0,0 1 0,1 0 0,-1 0 0,0 0 0,0 0 0,1 0 0,-1 0 0,0 0 0,0 0 0,0 0 0,-1 0 0,1 1 0,0-1 0,0 0 0,-1 1 0,2 1 0,1 8 19,1 0 1,-2 0 0,0 1 0,0-1-1,-1 1 1,0-1 0,-1 1-1,0-1 1,-1 1 0,-2 13 0,1-8 43,0 0 0,2 1 1,2 25-1,-2-42-59,0 1-1,1 0 0,-1 0 1,0 0-1,1-1 0,0 1 1,-1 0-1,1-1 0,0 1 1,0-1-1,0 1 1,0-1-1,0 1 0,0-1 1,1 1-1,-1-1 0,0 0 1,1 0-1,2 2 0,-1-2 1,0 1 0,-1-1 0,1 0 0,0-1 0,0 1 0,0 0-1,1-1 1,-1 0 0,0 0 0,5 0 0,6-1 16,-1-2 0,1 0 1,-1 0-1,14-6 0,-25 8-23,26-9 48,0-1-1,-1-1 0,-1-2 1,0-1-1,0-1 0,-2-1 1,0-1-1,-1-1 0,-1-1 1,24-28-1,-40 40-24,-1 0 1,0 0-1,0 0 0,3-11 1,-6 16-17,-1 0 0,0 0 1,0 0-1,0 0 0,0 0 0,-1 0 1,1 0-1,-1 0 0,0 0 1,1 0-1,-2 0 0,1 0 1,0 0-1,-1 0 0,1-1 1,-2-2-1,2 5-7,-1 1 0,1-1 0,-1 1 1,1 0-1,-1-1 0,1 1 0,-1-1 1,1 1-1,-1 0 0,1-1 0,-1 1 0,0 0 1,1 0-1,-1 0 0,1-1 0,-1 1 0,0 0 1,1 0-1,-1 0 0,0 0 0,1 0 1,-1 0-1,0 0 0,1 0 0,-1 0 0,1 0 1,-1 1-1,-1-1 0,-18 8 38,11-2-23,0 1 0,0 0-1,0 0 1,1 1-1,0 0 1,0 1-1,1 0 1,0 0-1,1 0 1,0 1 0,-7 14-1,10-17-6,0-1 0,0 1 0,1-1-1,0 1 1,0 0 0,0 0 0,1 0 0,0 0 0,1 1 0,-1-1-1,1 0 1,1 0 0,-1 0 0,1 0 0,0 0 0,1 0-1,0 0 1,5 13 0,-4-16 0,-1 0 0,1 0-1,1 0 1,-1 0 0,0-1-1,1 1 1,0-1 0,0 0-1,0 0 1,0 0 0,0-1 0,1 1-1,-1-1 1,1 0 0,0 0-1,8 1 1,-1 0 1,-1 0-1,1-2 1,0 1-1,0-2 1,20 0-1,-16-2 5,0-1 0,0 0-1,0-1 1,29-11-1,56-32 66,-14 5 58,-57 26-39,-25 13-53,1 0 0,0-1 1,0 2-1,0-1 0,10-2 1,-15 5-45,-1 0-1,1 0 1,-1 0 0,1 1 0,0-1-1,-1 0 1,0 0 0,1 1 0,-1-1 0,1 0-1,-1 1 1,1-1 0,-1 0 0,1 1-1,-1-1 1,0 0 0,1 1 0,-1-1 0,0 1-1,0-1 1,1 1 0,-1-1 0,0 1 0,0-1-1,0 1 1,1-1 0,-1 1 0,0 0-1,0-1 1,0 1 0,5 24 68,-5-19-37,2 1-21,-1 0 0,1 0 0,0-1-1,0 1 1,0-1 0,1 1 0,0-1-1,1 0 1,5 8 0,-6-11-8,0 1-1,0-1 1,0 0-1,1 0 1,-1-1-1,1 1 1,0-1-1,0 0 1,0 0-1,0 0 1,0 0-1,0-1 1,0 1-1,1-1 1,-1 0-1,7 0 1,11 1 10,1-1 0,0-2 0,-1 0 1,1-1-1,-1-2 0,0 0 0,1-1 0,25-10 0,-4-2 14,-1-2 0,79-46-1,-108 57-16,1-1 10,0 0 0,0-1 1,-1-1-1,19-17 0,-32 27-19,-1 1 0,1-1 0,-1 1 0,1-1 0,-1 1 0,1-1 0,-1 0-1,0 1 1,1-1 0,-1 0 0,0 1 0,0-1 0,1 0 0,-1 1 0,0-1 0,0 0 0,0 1 0,0-2 0,0 1-3,0 1 1,0 0-1,0 0 1,-1-1-1,1 1 1,0 0 0,0 0-1,-1-1 1,1 1-1,0 0 1,-1 0-1,1 0 1,0-1 0,0 1-1,-1 0 1,1 0-1,0 0 1,-1 0-1,1 0 1,0 0-1,-1 0 1,1 0 0,-1 0-1,1 0 1,-1 0-1,-27 6 50,6 4-28,0 1 1,1 1-1,0 1 1,0 0-1,2 2 0,-22 20 1,38-32-22,0-1 1,1 1-1,0 0 0,-1 0 1,1 0-1,0 1 1,0-1-1,1 0 1,-1 1-1,1-1 1,-2 5-1,3-7-3,0 1 1,0-1 0,-1 1-1,1-1 1,0 1-1,0-1 1,0 1-1,1-1 1,-1 1-1,0-1 1,0 0-1,1 1 1,-1-1 0,1 1-1,0-1 1,-1 0-1,1 1 1,0-1-1,-1 0 1,1 0-1,0 0 1,0 0-1,0 0 1,0 0 0,0 0-1,1 0 1,-1 0-1,0 0 1,0 0-1,1-1 1,0 2-1,7 2 8,-1-1 0,0 0 0,1 0 1,-1-1-1,1 0 0,0-1 0,0 0 0,0 0 0,-1 0 0,1-2 0,0 1 0,0-1 0,0 0 0,0-1 0,-1 1 0,1-2 0,0 0 0,15-7 0,-14 5 6,0 0 1,0-1-1,0-1 0,-1 0 1,0 0-1,-1-1 1,1 0-1,-2 0 0,1 0 1,-1-1-1,0-1 0,-1 1 1,0-1-1,6-14 0,-2 5 28,-8 16-33,0-1 0,0 1 0,0 0 0,-1-1 0,1 0 0,-1 1 0,0-1 0,0 0 0,0 0 0,0 1 0,-1-1 0,0-6 0,0 9-8,0 1 1,0 0-1,0 0 1,0-1-1,0 1 1,0 0-1,-1 0 0,1 0 1,0 0-1,0-1 1,0 1-1,0 0 1,-1 0-1,1 0 0,0 0 1,0-1-1,0 1 1,-1 0-1,1 0 1,0 0-1,0 0 0,0 0 1,-1 0-1,1 0 1,0 0-1,0 0 0,-1 0 1,1 0-1,0 0 1,0 0-1,-1 0 1,1 0-1,0 0 0,0 0 1,-1 0-1,1 0 1,0 0-1,0 0 1,0 0-1,-1 1 0,1-1 1,0 0-1,0 0 1,0 0-1,-1 0 1,1 0-1,0 1 0,0-1 1,0 0-1,0 0 1,0 0-1,-1 1 1,1-1-1,0 0 0,0 0 1,0 1-1,-13 12 22,12-11-20,-12 15 10,1 0 0,1 1 0,1 1 0,-14 38 0,14-35-8,-48 128 15,-12 28-10,40-112-7,-63 125-7,77-164 9,0-2 1,-1 0-1,-2 0 1,-40 40-1,56-62 4,-1 1-1,-1-1 1,1 0-1,0 0 1,-8 4-1,12-7-6,-1 0 0,0 1-1,1-1 1,-1 0 0,0 1 0,0-1-1,1 0 1,-1 0 0,0 0 0,0 0-1,1 0 1,-1 0 0,0 0 0,0 0-1,1 0 1,-1 0 0,0 0 0,0 0-1,1 0 1,-1 0 0,0-1 0,1 1-1,-1 0 1,0-1 0,1 1 0,-1 0 0,0-1-1,1 1 1,-1-1 0,1 1 0,-1-1-1,1 1 1,-1-1 0,1 0 0,-1 1-1,1-1 1,-1 1 0,1-1 0,0 0-1,-1 0 1,1 1 0,0-1 0,0 0-1,0 1 1,-1-1 0,1-1 0,-1-7 4,0 0 1,1 0-1,0 1 1,0-1-1,1 0 1,0 0 0,1 0-1,0 1 1,0-1-1,1 1 1,0 0-1,0-1 1,7-11-1,-1 4-2,0 1 0,1 0 0,1 0 0,0 1 0,24-23-1,19-7 19,1 2-1,111-62 0,1-1 27,-139 86-39,16-11 0,-1-1 1,-1-3-1,42-44 1,-60 52-10,19-21 0,-1-1 0,53-81 0,-92 124 0,-2 3 5,0-1 0,0 0 0,1 1 0,0-1 0,-1 1 0,1 0 0,0-1 0,0 1 0,0 0 0,0 0 1,1 0-1,-1 0 0,5-2 0,-10 19 21,-7 11-14,2-1-1,1 2 0,-6 46 1,12-65-12,0 0-1,1 0 1,0 1 0,2 14 0,-1-22 1,-1 1 1,0-1-1,0 1 1,1-1-1,-1 1 0,1-1 1,-1 0-1,1 1 1,0-1-1,-1 0 0,1 1 1,0-1-1,0 0 0,0 0 1,0 0-1,0 1 1,0-1-1,0 0 0,0-1 1,1 1-1,-1 0 1,0 0-1,1 0 0,-1-1 1,0 1-1,1-1 1,-1 1-1,1-1 0,-1 0 1,1 1-1,-1-1 1,1 0-1,-1 0 0,1 0 1,2 0-1,4-2 7,0 1-1,-1-2 1,1 1-1,0-1 1,-1 0-1,13-8 1,42-28 47,-59 37-51,90-72 127,-32 24 87,-50 45-137,-9 11-4,-11 21-8,-19 28 14,-60 87 1,30-50-32,-26 48-2,-53 87 22,96-165-37,-75 85 0,106-135-23,5-6-2,0 0 0,0 0 0,0-1 0,-1 0 0,0 0 0,0 0 0,0 0 0,0-1 0,-1 0 0,-7 3 0,13-7-9,0 1 0,0-1-1,0 0 1,0 0 0,0 0-1,0 0 1,0 0 0,-1 0-1,1 0 1,0 0-1,0 0 1,0 0 0,0-1-1,0 1 1,0 0 0,0-1-1,0 1 1,0-1 0,0 1-1,0-1 1,0 1 0,0-1-1,0 0 1,1 1 0,-1-1-1,0 0 1,0 0 0,1 0-1,-1 0 1,0 1-1,1-1 1,-1 0 0,1 0-1,-1 0 1,1 0 0,0 0-1,-1 0 1,1-1 0,0 1-1,0 0 1,0-2 0,-2-4 0,2 0 0,-1-1 0,1 1 1,0-1-1,1-7 0,2-5-1,1 0 0,1-1 0,0 1 0,2 1 0,0-1 0,1 1 0,2 1 0,-1 0 0,2 0 0,0 1 0,2 0 0,-1 1 0,2 0 0,0 1 0,1 0 0,1 2 0,0 0 0,0 0 0,37-19 0,8 3 0,2 2 0,130-36 0,-174 58 176,1 2 0,-1 0-1,0 1 1,32 2 0,-31 1-1825,-1 1-1,24 6 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6:58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1 497 17383,'0'0'2504,"13"-3"-3505,-7 1 996,6 0 7,0-1 0,-1-1 1,1 0-1,-1-1 0,0 0 0,17-11 1,2-6 108,-1-1 0,-1-1 0,-1-1 1,-2-1-1,0-2 0,-2 0 0,-1-2 0,-1 0 1,27-54-1,-47 80-91,6-10 156,-1-1-1,2 1 1,0 0 0,1 0-1,0 1 1,1 0-1,15-15 1,-25 28-160,1-1-1,-1 1 1,0 0 0,1-1 0,-1 1-1,0 0 1,1 0 0,-1-1-1,1 1 1,-1 0 0,0 0 0,1 0-1,-1 0 1,1 0 0,-1-1 0,0 1-1,1 0 1,-1 0 0,1 0-1,-1 0 1,1 0 0,-1 0 0,1 0-1,-1 0 1,0 1 0,1-1-1,-1 0 1,1 0 0,-1 0 0,0 0-1,1 1 1,0-1 0,7 15 237,0 24-51,-8-36-177,2 25 70,-1 0 0,-1 0 0,-2 1 0,-1-1 0,-1 0 0,-12 45 0,-8 3 123,-34 79 0,47-131-147,0 1 0,-24 35 0,27-49-32,-1 1 0,0-1 0,0 0 0,-1-1-1,-1 0 1,-16 12 0,25-21-25,1 0 0,-1 0 0,1 0 0,-1 0 0,1 0-1,-1 0 1,0-1 0,0 1 0,1 0 0,-1-1 0,0 0 0,0 1-1,0-1 1,0 0 0,1 0 0,-1 0 0,0 0 0,0 0 0,0 0-1,0-1 1,-2 0 0,1 0-2,1 0 1,0-1-1,0 1 0,-1-1 0,1 1 0,1-1 1,-1 0-1,0 0 0,0 0 0,1 0 1,-1 0-1,1-1 0,-2-2 0,-3-7 24,1 0-1,1 0 1,0 0-1,-4-23 1,5 16 41,-3-37 1,6 51-54,0 0 1,0 0-1,1 0 0,-1 0 1,1 0-1,0 0 0,0 0 1,1 0-1,-1 0 0,1 1 1,0-1-1,1 1 0,2-6 1,-3 9-16,-1-1 1,1 1 0,0-1 0,0 1-1,0 0 1,0-1 0,0 1 0,0 0 0,0 0-1,0 1 1,0-1 0,0 0 0,0 1-1,1-1 1,-1 1 0,0 0 0,3-1-1,41 4 81,-43-3-83,133 22 170,40 4 6,-148-24-145,0-1 0,0-1 0,-1-2 0,43-7 0,-5-5 73,121-44 0,-151 44-57,-1-1-1,0-2 1,-2-1-1,60-45 1,-82 55-22,-1 0 0,0-1 0,11-12 0,-18 18-21,0 0 1,-1 1 0,1-1 0,0 0 0,-1 0-1,0 0 1,1 0 0,0-4 0,-2 5-6,0 1 0,0 0 1,0 0-1,0-1 1,0 1-1,0 0 1,0-1-1,0 1 1,0 0-1,-1 0 1,1-1-1,0 1 0,-1 0 1,1 0-1,-1 0 1,1 0-1,-1 0 1,0-1-1,0 1 1,1 0-1,-3-1 1,2 1 0,0 0 1,-1 0 0,1 0 0,-1 0-1,1 0 1,-1 0 0,1 1 0,-1-1 0,0 1-1,1-1 1,-1 1 0,0 0 0,1-1 0,-1 1-1,0 0 1,0 0 0,1 0 0,-1 0 0,0 0-1,1 1 1,-4 0 0,-37 15 94,37-14-89,-20 11 30,1 0 1,0 1-1,1 2 0,-34 28 0,55-42-38,0-1 0,0 1 0,0 0 1,0 0-1,1 0 0,-1 1 0,0-1 0,1 0 0,0 1 0,-1-1 0,1 0 0,0 1 1,0 0-1,1-1 0,-1 1 0,0 0 0,1-1 0,0 1 0,-1 0 0,1-1 0,0 1 1,1 0-1,-1 0 0,0-1 0,1 4 0,1-3 1,-1 1 0,1-1-1,0 0 1,0 0 0,0 0 0,0 0 0,1 0-1,-1 0 1,1-1 0,-1 1 0,1-1-1,0 0 1,0 1 0,0-1 0,0-1-1,1 1 1,-1 0 0,4 0 0,2 2 3,1-1 0,-1-1 1,1 0-1,-1 0 0,1-1 0,0 0 1,-1-1-1,1 0 0,0 0 0,-1-1 1,1-1-1,0 1 0,-1-2 0,1 1 1,-1-1-1,0-1 0,0 1 0,0-1 1,14-10-1,-15 9 5,-1 0 1,1-1-1,-1 0 0,0-1 0,0 1 1,-1-1-1,0 0 0,0-1 1,-1 0-1,0 0 0,0 0 1,-1 0-1,0-1 0,-1 1 0,0-1 1,0 0-1,0 0 0,-1-1 1,-1 1-1,1-14 0,-1 14 4,-1 0-1,-1 0 1,0 0-1,0 0 0,-1 0 1,0 0-1,0 0 1,-1 1-1,-1-1 1,1 1-1,-1 0 1,0 0-1,-7-10 1,7 14-3,0-1 0,0 1 0,0 0 0,-1 0 0,0 0 0,1 0 1,-1 1-1,0 0 0,-1 0 0,1 0 0,0 1 0,-1 0 1,0 0-1,1 0 0,-1 1 0,0-1 0,0 1 0,0 1 0,0-1 1,-10 1-1,9 1-1,0 1-1,0-1 1,1 1 0,-1 0-1,1 0 1,-1 1 0,1 0 0,0 0-1,0 0 1,0 1 0,1 0-1,-1 0 1,-7 8 0,12-11-11,0 0 1,1 0-1,-1 0 0,0 0 1,0 0-1,1 0 1,-1 0-1,1 0 0,-1 1 1,1-1-1,-1 0 1,1 0-1,0 1 0,-1-1 1,1 0-1,0 0 1,0 1-1,0-1 0,0 0 1,0 1-1,1-1 1,-1 1-1,1 1 1,0-1-1,0 1 1,0-1-1,0 0 1,1 0-1,-1 0 1,1 0-1,-1 0 1,1 0-1,3 3 1,1 0 4,1 0 0,0 0 1,0 0-1,1-1 0,9 4 0,-7-4 3,-1-2-1,1 1 1,0-1-1,0 0 1,0-1-1,0 0 1,13-1-1,68-9 67,-89 9-75,31-6 27,-1-2 0,0-1 1,43-19-1,-38 14 50,66-17 0,-98 30-73,-1 0 3,1 0 0,0 0 0,-1 1 1,1 0-1,8 0 0,-12 0-8,0 0 1,0 0-1,0 0 0,0 1 1,0-1-1,0 0 0,-1 1 1,1-1-1,0 1 0,0-1 1,0 1-1,-1-1 0,1 1 1,0 0-1,0-1 0,-1 1 1,1 0-1,-1 0 0,1-1 1,-1 1-1,1 0 0,-1 0 1,1 0-1,-1 0 0,0-1 1,1 1-1,-1 0 0,0 0 1,0 0-1,1 0 0,-1 0 1,0 0-1,0 2 0,-1 26 36,-1 0 0,-1 0 0,-1 0 0,-2-1 0,-14 46 0,17-49 39,3-25-73,-1 1-1,1-1 1,0 1 0,0-1 0,0 1-1,0-1 1,0 0 0,0 1 0,1-1-1,-1 1 1,0-1 0,0 1 0,0-1-1,0 1 1,0-1 0,1 0-1,-1 1 1,0-1 0,0 0 0,1 1-1,-1-1 1,0 0 0,1 1 0,-1-1-1,0 0 1,1 1 0,-1-1 0,0 0-1,1 0 1,-1 1 0,1-1 0,-1 0-1,1 0 1,-1 0 0,0 0 0,1 0-1,-1 1 1,1-1 0,-1 0 0,1 0-1,-1 0 1,1 0 0,-1 0 0,0-1-1,1 1 1,-1 0 0,1 0 0,-1 0-1,1 0 1,10-5 15,-1 0 0,0 0 0,-1 0 0,1-1-1,-1-1 1,11-9 0,47-49 56,-28 23-28,-19 18 15,2 1-1,1 1 0,32-25 1,-54 46-55,0 1 1,-1-1-1,1 0 1,1 1-1,-1-1 1,0 1 0,0-1-1,0 1 1,0 0-1,0-1 1,0 1-1,0 0 1,1 0-1,1 0 1,-3 0-3,1 0 1,-1 0-1,1 0 0,-1 0 1,1 1-1,-1-1 0,1 0 1,-1 1-1,1-1 0,-1 0 0,1 1 1,-1-1-1,1 0 0,-1 1 1,0-1-1,1 1 0,-1-1 1,0 1-1,1-1 0,-1 1 1,0 0-1,2 3 15,-1 0-1,0 1 1,0-1-1,-1 0 1,1 1 0,-1 4-1,1-2-8,0 12 35,0 11 16,1-1 0,2 0 0,0 0 0,2 0 0,13 34 0,-19-61-56,1 0 1,0 0-1,0 0 1,1 0 0,-1-1-1,0 1 1,0 0-1,1-1 1,-1 1 0,1-1-1,0 0 1,-1 1-1,1-1 1,0 0 0,0 0-1,0 0 1,0 0-1,0 0 1,0-1 0,0 1-1,0-1 1,0 1-1,0-1 1,0 0 0,0 1-1,0-1 1,0 0-1,0 0 1,0-1 0,4 0-1,1 0 9,-1 0 0,0-1 0,0 0 0,0 0 0,0 0 0,0-1 1,-1 0-1,11-7 0,-4 0 14,0 0 0,-2-1 0,1 0 0,-1 0 0,-1-1 0,9-13 0,-2-2 67,24-54-1,-27 54-34,-10 22-30,0-1 0,0-1 0,0 1 0,-1 0 0,1 0 0,-2-1-1,1 0 1,1-11 0,-3 17-21,0 0 0,1 0 0,-1 0 0,1 0 0,-1 0 0,1 0 0,-1 0 0,1 0 0,-1 0 0,1 1 1,0-1-1,0 0 0,-1 0 0,1 1 0,0-1 0,0 0 0,0 1 0,0-1 0,0 1 0,0-1 0,0 1 0,0 0 0,0-1 0,0 1 0,0 0 0,2-1 0,27-3 42,3 5-21,-2 1-1,1 2 1,49 12 0,-72-14-18,1 1 0,-1 0 1,0 0-1,13 7 0,-21-9-10,1 0 0,0 0 0,-1 0-1,1 0 1,0 0 0,-1 0-1,0 1 1,1-1 0,-1 0 0,0 1-1,1-1 1,-1 1 0,0-1-1,0 1 1,0 0 0,0-1 0,-1 1-1,1 0 1,0 0 0,-1 0 0,1 0-1,-1-1 1,0 1 0,1 0-1,-1 0 1,0 0 0,0 0 0,0 0-1,-1 3 1,-1 0-2,-4 21 0,-5 37 0,10-57 0,1 0 0,0 1 0,0-1 0,0 0 0,0 1 0,1-1 0,0 0 0,1 1 0,-1-1 0,1 0 0,5 11 0,-4-14 0,-1 1 0,1-1 0,0 0 0,0 0 0,0 0 0,0-1 0,1 1 0,-1-1 0,0 0 0,1 1 0,0-2 0,0 1 0,-1 0 0,1-1 0,0 0 0,0 0 0,1 0 0,-1 0 0,0 0 0,0-1 0,0 0 0,0 0 0,8-1 0,6-1 0,0 0 0,0-2 0,0 0 0,18-7 0,-3-1 0,0-1 0,-1-2 0,-1-2 0,0 0 0,47-37 0,-48 31 0,1-1 0,43-24 0,-45 35 0,-58 56 0,15-25 0,-3 5 0,-21 34 0,34-49 0,0-1 0,1 0 0,-1 1 0,2 0 0,-1 0 0,1 0 0,0 0 0,1 0 0,-1 13 0,2-18 0,0-1 0,1 0 0,-1 0 0,0 1 0,1-1 0,-1 0 0,1 0 0,0 0 0,0 0 0,0 0 0,0 0 0,0 0 0,0 0 0,1 0 0,-1 0 0,3 2 0,0-1 0,-1 0 0,1 0 0,0 0 0,0-1 0,0 1 0,1-1 0,5 2 0,3 1 0,1-1 0,-1-1 0,1 0 0,20 1 0,-5-4 0,1 0 0,-1-2 0,0-1 0,0-2 0,0-1 0,-1-1 0,0-1 0,0-1 0,-1-2 0,0 0 0,-1-2 0,0-2 0,-1 0 0,0-1 0,-2-1 0,0-2 0,-1 0 0,24-27 0,-39 38 0,0 0 0,-1-1 0,0 0 0,0 0 0,-1 0 0,0 0 0,0-1 0,-1 0 0,-1 0 0,4-12 0,-7 21 0,0 0 0,0 1 0,0-1 0,0 0 0,1 0 0,-1 1 0,0-1 0,0 0 0,-1 0 0,1 1 0,0-1 0,0 0 0,0 0 0,0 1 0,-1-1 0,1 0 0,0 0 0,-1 1 0,1-1 0,0 0 0,-1 1 0,1-1 0,-1 1 0,1-1 0,-1 1 0,0-2 0,0 2 0,-1-1 0,1 1 0,0-1 0,0 1 0,-1 0 0,1 0 0,0-1 0,-1 1 0,1 0 0,0 0 0,-1 0 0,1 0 0,-3 1 0,-2 1 0,-1 0 0,0 0 0,1 0 0,-12 6 0,7 0 0,-1-1 0,1 1 0,1 1 0,0 0 0,0 1 0,0 0 0,1 0 0,1 1 0,-14 21 0,19-26 0,0 1 0,0-1 0,0 1 0,1 0 0,-1 0 0,2 0 0,-1 0 0,1 0 0,0 8 0,1-10 0,0 0 0,0 0 0,1 0 0,0 0 0,0-1 0,0 1 0,1 0 0,-1-1 0,1 1 0,0-1 0,1 1 0,-1-1 0,1 0 0,4 6 0,-2-5 0,1 0 0,-1 0 0,1 0 0,0-1 0,0 0 0,1 0 0,-1-1 0,1 0 0,0 0 0,0 0 0,0-1 0,0 0 0,14 2 0,1-1 0,1-1 0,0 0 0,29-4 0,-35 2 0,-1-1 0,0-1 0,1-1 0,-1-1 0,0 0 0,0-1 0,0 0 0,-1-1 0,0-1 0,0-1 0,-1 0 0,0-1 0,0 0 0,-1-1 0,0-1 0,19-20 0,-3-6-3975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04.47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9744,'0'0'7721,"9"11"-7347,31 34 34,-38-41-279,1-1-1,1 0 0,-1 0 0,0 0 0,1 0 1,-1-1-1,1 1 0,8 3 0,4 3 440,-12-7-455,0 0-1,1 0 1,-1 0 0,1 0 0,0-1 0,-1 0 0,1 0 0,0 0 0,0-1-1,-1 1 1,1-1 0,5-1 0,13 0 293,28-7 0,-20 4-117,-11 3-81,0 1 0,1 0 0,-1 2-1,25 5 1,29 2 343,-55-8-413,110 3 755,-106-5-706,-1 0-1,1-2 0,38-10 0,-9-1-211,70-21 555,-51 11-3975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5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17983,'0'0'5418,"9"0"-5160,3 0-215,0-1 1,0 0-1,0-1 0,-1 0 0,1-1 0,0 0 0,-1-1 0,15-7 0,-1-4 76,0-1-1,-1-1 1,-1-1-1,-1-1 1,-1 0 0,0-2-1,-2-1 1,0 0-1,-2-2 1,22-36-1,-12 23 572,-27 36-525,-2 6 162,-6 18-198,1-1 0,1 1 1,1 0-1,1 1 0,1-1 0,1 1 1,2 34-1,0-53-103,0-1 0,1 1 0,0-1 0,0 0 0,0 0 0,0 1 0,1-1 0,0 0 0,-1 0 0,2 0 0,-1-1 0,0 1 0,1 0 0,-1-1 0,1 0 0,0 1 0,0-1 0,1 0 0,-1-1 0,1 1 0,-1 0 0,1-1 0,0 0 0,0 0 0,0 0 0,7 2 0,-3-2 15,-1-1-1,1 0 0,0 0 0,0 0 0,0-1 1,0 0-1,0-1 0,0 0 0,0 0 1,0-1-1,0 1 0,-1-2 0,14-5 0,1-2 67,-1-2 0,-1 0-1,0-1 1,22-19 0,70-71 441,-59 52-222,-30 29-149,-16 14-66,-1 1-1,2 0 0,-1 1 1,1-1-1,0 1 1,0 1-1,1 0 1,17-8-1,-26 13-101,0 0-1,1 0 1,-1 0 0,0 0 0,0 0-1,1 0 1,-1 0 0,0 0 0,0 0-1,1 0 1,-1 0 0,0 0-1,0 0 1,1 0 0,-1 0 0,0 1-1,0-1 1,0 0 0,1 0 0,-1 0-1,0 0 1,0 1 0,0-1-1,1 0 1,-1 0 0,0 0 0,0 1-1,0-1 1,0 0 0,0 0 0,0 1-1,0-1 1,1 0 0,-1 0-1,0 1 1,0-1 0,0 0 0,0 0-1,0 1 1,0-1 0,0 0-1,0 0 1,0 1 0,-1 16 131,1-12-91,-3 22 75,-1-1 0,-1 1-1,-11 34 1,7-28 16,-8 46 0,19-65-140,-2-14 0,0 1 0,0-1 0,0 0 0,0 0 0,1 0 0,-1 0 0,0 0 0,0 0 0,1 0 0,-1 1 0,0-1 0,0 0 0,0 0 0,1 0 0,-1 0 0,0 0 0,0 0 0,1 0 0,-1 0 0,0 0 0,0 0 0,0 0 0,1 0 0,-1 0 0,0-1 0,0 1 0,1 0 0,-1 0 0,0 0 0,0 0 0,0 0 0,1-1 0,20-18 0,-13 11 0,35-33 0,-21 19 0,0 1 0,1 1 0,42-28 0,-63 47 0,1-1 0,-1 1 0,1 0 0,0 0 0,-1 0 0,1 0 0,0 1 0,0-1 0,0 1 0,-1 0 0,1 0 0,0 0 0,0 0 0,0 0 0,0 0 0,-1 1 0,1-1 0,0 1 0,0 0 0,-1 0 0,1 0 0,0 0 0,-1 1 0,1-1 0,-1 1 0,0-1 0,1 1 0,-1 0 0,4 4 0,4 5 0,0 1 0,0 0 0,-1 0 0,10 20 0,-5-9 0,1-2 0,0 0 0,2-1 0,0 0 0,21 17 0,-37-36 0,1 1 0,0-1 0,-1 0 0,1 0 0,0 0 0,0 0 0,0 0 0,0 0 0,0 0 0,0-1 0,0 1 0,3 0 0,-3-1 850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7:02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1252 7632,'0'0'5022,"10"1"-4719,-3 0-260,-1 0-19,-1 0 0,1-1 0,-1 1 0,1-1 0,-1 0 0,1-1 0,-1 1 0,1-1 1,-1 0-1,0-1 0,1 1 0,5-4 0,14-7 69,-2-1-1,0-1 1,0-1-1,32-30 1,74-82 322,-92 88-292,26-28 155,-3-3 1,-3-3-1,-4-2 0,-2-2 0,54-114 1,-103 186-263,128-295 1178,-129 296-1147,6-19 123,-6 23-148,-1-1 0,0 0 0,0 0 0,1 0 0,-1 0 0,0 1 1,0-1-1,0 0 0,0 0 0,0 0 0,0 0 0,0 1 0,0-1 0,0 0 0,-1 0 0,1 0 0,0 0 0,0 1 1,-1-1-1,1 0 0,-1 0 0,0 1-11,0 0 0,0 1 0,1-1 0,-1 1 0,0-1-1,1 1 1,-1-1 0,0 1 0,1 0 0,-1-1 0,1 1 0,-1 0 0,1-1 0,-1 1 0,1 0 0,0 0 0,-1-1 0,1 1 0,0 0 0,-1 1 0,-1 3 28,-33 64 150,4 1 1,-35 115-1,37-77 22,-18 129 1,40-190-94,-2 68 1,8-102-81,2 0-1,-1 1 1,2-1 0,0 0 0,0 1-1,2-1 1,-1 0 0,2-1 0,10 23-1,-15-34-27,1 1 0,1 0-1,-1-1 1,0 1 0,0-1-1,1 1 1,-1-1-1,0 0 1,1 1 0,0-1-1,-1 0 1,1 0 0,0 0-1,-1 0 1,1 0 0,0-1-1,0 1 1,0-1-1,0 1 1,-1-1 0,1 1-1,0-1 1,0 0 0,0 0-1,0 0 1,0 0 0,0 0-1,0-1 1,0 1-1,0-1 1,0 1 0,0-1-1,-1 1 1,1-1 0,2-1-1,6-3 25,0-1-1,0 0 1,-1 0-1,15-14 1,37-38 179,101-125 0,-157 178-207,34-46 81,-1-2-1,31-61 1,53-121 161,-111 212-225,23-44 59,70-161 425,-103 226-494,0-1 15,0 1 0,0-1 0,0 1 0,0-1 0,-1 0 0,1 1-1,-1-1 1,0 0 0,1 1 0,-1-1 0,-1-4 0,1 7-20,-1 0 0,0 0 0,1 0-1,-1 0 1,1 0 0,-1 0 0,0 0 0,1 1 0,-1-1-1,1 0 1,-1 0 0,1 0 0,-1 1 0,1-1 0,-1 0 0,1 1-1,-1-1 1,1 1 0,0-1 0,-1 0 0,1 1 0,-1-1-1,1 1 1,0-1 0,-1 2 0,-21 25 57,2 1 1,1 0-1,1 2 1,-16 36-1,28-53-48,-134 316 282,77-167-153,34-89-87,-40 89 168,60-147-153,6-11 16,10-12-17,12-16-34,63-71 92,-71 85-103,0 0 1,1 0-1,0 1 1,0 1-1,1 0 1,17-9-1,-29 17-21,0-1-1,1 0 1,-1 1-1,0-1 0,0 1 1,1-1-1,-1 1 1,0 0-1,1 0 0,-1-1 1,1 1-1,-1 0 1,0 0-1,1 0 1,-1 1-1,0-1 0,1 0 1,-1 0-1,0 1 1,1-1-1,-1 1 0,0-1 1,0 1-1,1-1 1,-1 1-1,0 0 0,0 0 1,0 0-1,0 0 1,0-1-1,0 1 1,0 1-1,0-1 0,0 0 1,-1 0-1,1 0 1,0 0-1,-1 0 0,1 1 1,0-1-1,-1 2 1,3 5 20,-1 1 0,0 0 1,0 0-1,0 18 0,-1-22-17,1 22 37,-1-2 16,1 1-1,1-1 1,1 0 0,11 35-1,-14-58-54,0 0-1,0 1 1,-1-1 0,2 0-1,-1 0 1,0 0-1,0 0 1,1 0-1,-1 0 1,1 0 0,-1 0-1,1 0 1,0-1-1,0 1 1,0-1-1,0 1 1,0-1 0,0 0-1,0 0 1,0 0-1,1 0 1,-1 0-1,0 0 1,1-1 0,-1 1-1,0-1 1,1 1-1,-1-1 1,1 0-1,-1 0 1,0 0 0,1 0-1,-1-1 1,1 1-1,4-2 1,5-2 18,0-1 1,-1 0-1,1 0 0,-1-1 1,15-11-1,-26 17-25,41-26 99,-2-2-1,0-1 1,-3-2-1,62-65 1,-87 81 7,-15 18 15,-19 21-1,-6 9-26,2 1-1,1 1 0,2 1 1,-20 41-1,43-75-84,0 0 1,0 0-1,0 0 0,1 0 0,-1 0 0,1 0 0,-1 0 1,1 0-1,0 0 0,-1 0 0,1 0 0,0 0 1,0 0-1,1 0 0,-1 0 0,0 0 0,1 2 0,0-4-5,-1 1-1,0-1 0,1 1 0,-1-1 0,0 1 1,1-1-1,-1 1 0,0-1 0,1 0 0,-1 1 1,1-1-1,-1 1 0,1-1 0,-1 0 0,1 0 1,-1 1-1,1-1 0,-1 0 0,1 0 0,-1 0 0,1 0 1,-1 1-1,2-1 0,-1 0 0,1 0 0,-1-1 1,1 1-1,0 0 0,-1-1 0,1 1 1,-1-1-1,1 1 0,-1-1 0,1 0 0,-1 1 1,2-2-1,33-24 131,56-49 1,-82 66-122,6-7-1,11-9 46,-26 23-54,1 1 1,0 0-1,-1-1 1,1 1-1,0 0 1,0 0-1,0 0 1,0 1-1,0-1 0,0 0 1,0 1-1,4-1 1,-4 2 0,0 0 1,0 0-1,0 0 1,0 0-1,0 0 1,-1 1 0,1-1-1,0 1 1,-1-1-1,1 1 1,-1 0-1,1 0 1,-1-1-1,0 1 1,1 0-1,0 4 1,11 12 24,-8-14-18,0 0-1,-1-1 1,1 1-1,1-1 0,-1 0 1,6 2-1,-8-4-7,0 0-1,0 0 1,0-1 0,0 0-1,0 1 1,-1-1 0,1 0-1,0 0 1,0-1-1,0 1 1,0-1 0,0 1-1,0-1 1,5-2-1,6-3 13,-1-1 0,0 0 0,0-1-1,0 0 1,-1-1 0,13-12 0,-1-2 28,37-46 0,-40 40-12,-1 0 0,-2-2-1,-1 0 1,22-56 0,33-137 117,-71 221-148,34-149 156,-33 133-101,-2 19-56,0 0 0,0 0 0,0 0 0,0 0 0,0 0 0,0-1 0,0 1 0,0 0 0,-1 0 0,1 0 0,0 0 0,0 0 0,0 0 1,0 0-1,0 0 0,0 0 0,0 0 0,0 0 0,-1 0 0,1 0 0,0 0 0,0 0 0,0 0 0,0 0 0,0 0 0,0 0 0,0 0 0,-1 0 1,1 0-1,0 0 0,0 0 0,0 0 0,0 0 0,0 0 0,0 0 0,0 0 0,0 0 0,0 1 0,-1-1 0,1 0 0,0 0 0,0 0 0,0 0 0,0 0 1,0 0-1,0 0 0,0 0 0,0 0 0,0 1 0,0-1 0,0 0 0,0 0 0,0 0 0,0 0 0,0 0 0,0 0 0,0 0 0,0 0 0,0 1 1,0-1-1,0 0 0,0 0 0,0 0 0,-16 34 71,3 4-41,2 1-1,1 0 1,2 1-1,2 0 1,-2 59 0,7-18 34,17 141-1,-8-162 2,4 0-1,28 88 0,-37-139-251,-7-24-90,-19-42-2414,22 53 1395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7:02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17791,'0'0'3312,"57"-6"-2704,-21 2 16,9 4-424,7 0 16,2 4-192,-3-2 0,-3-4-88,-8-2 0,-7-2-16,-9 0 8,-12 6-32,-6 2-8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7:02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14568,'0'0'1360,"64"8"-625,-5-2 17,22-6-216,7 0 8,7-2-328,0-2 0,-3-2-208,-1-2 16,2-8-96,-17 1 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7:05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1 11256,'0'0'2745,"-6"18"-2700,-63 238 270,-63 303 1228,109-463-1104,-23 85 1395,39-167-1052,5-25-220,5-29-156,4 0-258,1 0-1,3 1 0,0 0 1,3 1-1,1 0 0,2 1 1,1 1-1,2 0 0,28-37 1,-22 41-6,34-35 1,-49 56-94,2 0 0,0 0 0,0 1 0,1 1-1,26-14 1,-37 22-37,-1 0-1,1-1 1,0 1-1,0 0 1,-1 1-1,1-1 1,0 0-1,0 1 1,0 0-1,0 0 1,0 0-1,0 0 1,0 0-1,-1 0 0,7 2 1,-7-1-5,0 0 1,1 0 0,-1 0-1,0 1 1,0-1-1,0 1 1,-1-1-1,1 1 1,0 0-1,-1-1 1,1 1 0,-1 0-1,1 0 1,-1 0-1,2 4 1,0 1 6,0 1 0,-1-1 0,0 1 0,0 0 0,-1 0 1,0 0-1,0 0 0,-1 0 0,0 0 0,-1 9 0,-2-1 7,0 0 0,-1 0-1,-1-1 1,0 1 0,-1-1 0,0 0-1,-1-1 1,-1 0 0,-1 0 0,0 0-1,-15 16 1,-7 5 89,-3-1-1,-58 47 1,77-72 84,32-14 52,242-43-16,-225 43-183,-1-2 0,0-2 0,-1-1 0,0-1-1,-1-2 1,0-1 0,39-25 0,-60 32-18,-1 0 0,1-1 0,-1 0 0,-1 0-1,1-1 1,-2 0 0,1-1 0,7-13 0,-12 19-14,0-1 1,-1 1-1,0 0 0,0-1 0,0 1 1,0-1-1,-1 0 0,1 1 0,-1-1 1,-1 0-1,1 0 0,-1 0 0,0 0 0,0 0 1,0 0-1,0 1 0,-1-1 0,0 0 1,0 0-1,0 0 0,-1 1 0,-3-8 1,5 11-12,-1 0 1,1 0-1,-1 0 1,0 0-1,1 1 1,-1-1-1,0 0 1,1 1-1,-1-1 1,0 0-1,0 1 1,0-1-1,1 1 1,-1-1-1,0 1 1,0-1-1,0 1 1,0 0-1,0 0 1,0-1-1,0 1 1,0 0-1,-2 0 1,1 0 1,0 0 0,-1 1 0,1-1 0,0 1 1,0 0-1,0 0 0,-1 0 0,1 0 1,0 0-1,-2 1 0,-3 3 13,0 1 0,0-1 0,1 1-1,-9 10 1,5-4 2,1 1 0,0 1 0,1 0 0,0 0 0,1 0 0,1 1 0,0 0 0,1 0 0,1 0 0,-5 26 0,8-33-12,0 0 0,0 0 0,1 0-1,0 0 1,1 0 0,-1 0-1,2 0 1,-1 0 0,1 0 0,0 0-1,0 0 1,1-1 0,0 1 0,1-1-1,0 0 1,0 0 0,0 0 0,1 0-1,0-1 1,0 0 0,1 0-1,11 10 1,-13-13-3,1 0-1,-1-1 0,1 1 1,0-1-1,0 0 0,0 0 1,0 0-1,0-1 0,0 1 0,1-1 1,-1-1-1,6 1 0,-1-1 7,0 0-1,1-1 0,-1 0 0,0-1 0,17-5 0,3-3 19,-1-2-1,54-30 0,58-45 64,-120 71-59,0 0 0,-2-2 0,0 0 0,21-26 0,-36 40-24,-1-1 0,0 1 0,-1-1 0,1 0 1,-1 0-1,0 1 0,0-2 0,0 1 0,-1 0 0,2-9 0,-3 12-4,1 0-1,-1 0 0,0 1 0,0-1 0,-1 0 0,1 0 0,0 0 0,0 0 0,-1 0 0,0 0 1,1 0-1,-1 0 0,0 1 0,0-1 0,0 0 0,0 0 0,0 1 0,0-1 0,0 1 0,0-1 0,-1 1 1,1 0-1,-1-1 0,1 1 0,-1 0 0,0 0 0,1 0 0,-1 0 0,0 0 0,1 0 0,-4 0 1,3 0 0,-1 1 0,0 0 1,0-1-1,0 1 1,0 0-1,0 1 0,0-1 1,0 0-1,0 1 1,1 0-1,-1 0 0,0-1 1,0 2-1,1-1 1,-1 0-1,0 0 1,1 1-1,0 0 0,-4 2 1,-2 2 7,1 0 1,-1 1 0,1 0-1,-9 11 1,12-13-9,0 1 0,0-1 1,0 1-1,0 0 0,1 0 1,0 1-1,1-1 0,-1 1 1,1-1-1,1 1 0,-1 0 1,1-1-1,0 1 0,0 0 1,1 0-1,0 0 0,1 0 1,-1 0-1,1 0 0,0 0 1,1-1-1,0 1 0,0 0 0,0-1 1,1 1-1,0-1 0,0 0 1,0 0-1,1 0 0,0 0 1,0-1-1,1 0 0,0 0 1,0 0-1,0 0 0,0-1 1,11 8-1,-9-8 0,0 0 1,0 0-1,1-1 1,0 0-1,-1 0 1,1-1-1,0 0 1,0 0-1,0 0 1,12-1-1,-8-1 6,-1 0-1,1-2 0,-1 1 1,0-1-1,1-1 0,20-7 1,-4-1 28,-1-1 0,0-2 0,0 0 0,-1-1 0,-1-2 0,26-22 0,-35 25 14,1 1 0,0 1 1,38-20-1,-55 32-53,0 0 1,1 0-1,-1 0 1,1 0 0,-1-1-1,0 1 1,1 0-1,-1 0 1,1 0-1,-1 0 1,1 0-1,-1 0 1,0 0-1,1 0 1,-1 0 0,1 0-1,-1 0 1,0 0-1,1 0 1,-1 0-1,1 1 1,-1-1-1,0 0 1,1 0-1,-1 0 1,1 0-1,-1 1 1,0-1 0,1 0-1,-1 1 1,0-1-1,1 0 1,-1 0-1,0 1 1,0-1-1,1 1 1,-1-1-1,0 0 1,0 1 0,0-1-1,0 0 1,1 1-1,-1-1 1,0 1-1,0-1 1,0 1-1,0 0 1,1 23 31,-1-23-32,-26 178 107,16-119-86,-48 201 102,23-118-32,8-46 116,44-193 29,18-90-107,-19 125-79,2 0-1,3 2 1,2 0 0,3 1-1,3 2 1,2 1 0,48-65-1,-73 112-42,0 1-1,0 0 1,1 0-1,1 1 0,-1-1 1,1 2-1,0-1 1,12-6-1,-18 11-3,0 0 1,0 0-1,1 0 0,-1 0 0,0 0 0,1 1 1,-1-1-1,1 1 0,-1-1 0,1 1 1,-1 0-1,1 0 0,-1 0 0,1 0 0,-1 1 1,1-1-1,-1 0 0,1 1 0,-1 0 0,1 0 1,-1 0-1,0 0 0,1 0 0,-1 0 1,0 1-1,0-1 0,0 0 0,0 1 0,0 0 1,0 0-1,-1-1 0,1 1 0,-1 0 1,1 0-1,-1 1 0,3 3 0,-2 0 3,0 0 1,0-1-1,0 1 0,-1 0 0,0 0 1,0 0-1,0 1 0,-1-1 0,0 0 1,0 0-1,0 0 0,-1 0 0,0 0 1,0 0-1,-1 0 0,0 0 0,0 0 1,-4 9-1,-1-1 13,0-1 1,0 0-1,-1 0 0,-1 0 0,0-1 1,-16 16-1,13-16 4,1-2 0,-1 1-1,-1-2 1,0 0 0,0 0-1,-1-1 1,0-1 0,-19 8-1,18-13 34,18-7-4,21-11-5,14-1 3,62-21 1,-63 26 0,72-35 1,-83 33-29,-2 0 1,0-2 0,-1-1-1,0 0 1,-2-2 0,0-1-1,30-36 1,-32 29 40,-1-1 1,20-41-1,-15 24 50,-22 44-112,-1 1 1,0-1-1,0 1 1,0-1 0,1 1-1,-1-1 1,0 1-1,1-1 1,-1 1-1,0-1 1,1 1 0,-1-1-1,1 1 1,-1 0-1,1-1 1,-1 1-1,1-1 1,-1 1 0,1 0-1,-1 0 1,1-1-1,2 11 38,-5 25-10,2-32-28,-7 103 73,-3 27 16,7-107-67,-2-1 0,0 0 0,-10 28 0,13-48-16,0 1 1,-1-1-1,1 0 1,-1 0-1,-4 6 0,6-10-6,1-1 0,0 1 0,-1 0 0,0-1 0,1 1-1,-1-1 1,1 1 0,-1-1 0,0 1 0,1-1 0,-1 1 0,0-1-1,1 0 1,-1 1 0,0-1 0,0 0 0,1 0 0,-1 0 0,0 1 0,0-1-1,0 0 1,1 0 0,-1 0 0,0 0 0,0 0 0,0 0 0,1-1-1,-1 1 1,0 0 0,0 0 0,0 0 0,1-1 0,-1 1 0,0 0-1,1-1 1,-1 1 0,0-1 0,1 1 0,-1-1 0,0 1 0,1-1-1,-1 0 1,1 1 0,-1-1 0,1 1 0,-1-2 0,-4-5 25,0 0 0,0 0 0,1 0 0,0-1 0,1 1 1,-4-13-1,5 16-12,1 0 0,-1-1 0,1 1 1,1 0-1,-1-1 0,1 1 0,-1-1 0,1 1 1,0-1-1,1 1 0,-1 0 0,1-1 0,0 1 1,2-5-1,-2 7-9,0 0 1,0 0 0,1 0-1,-1 1 1,1-1 0,0 0-1,-1 1 1,1-1-1,0 1 1,0 0 0,0-1-1,0 1 1,0 0 0,0 0-1,0 0 1,0 0-1,1 1 1,-1-1 0,0 1-1,0-1 1,1 1 0,-1 0-1,0 0 1,5 0-1,4 1 15,1-1 0,-1 2 0,17 4 0,214 38 149,-236-43-179,1 1 0,0 0-1,0 1 1,-1 0 0,1 0 0,-1 0-1,0 1 1,0 0 0,5 5 0,11 11-4095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7:09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1150 17183,'0'0'2178,"13"3"-2996,22 7 808,-1 1 138,0-2 0,44 5 0,-72-13-72,-1-1 0,1 0 1,0 0-1,0 0 0,0-1 0,0 0 1,0-1-1,0 1 0,0-1 1,-1 0-1,1 0 0,5-4 1,-7 4-18,0-1 1,-1 1 0,1-1-1,-1 0 1,0 0 0,0 0 0,0-1-1,-1 1 1,1-1 0,-1 1-1,1-1 1,-1 0 0,0 0 0,-1 0-1,1 0 1,-1 0 0,2-6-1,0-6 55,0-1 0,-1 1 0,0-1 0,-2 0 0,0 0 0,-1 1 0,0-1 0,-7-30 0,7 44-71,1 1 1,-1 0 0,0 0-1,1-1 1,-1 1 0,0 0 0,0 0-1,0 0 1,-1 0 0,1 0-1,0 0 1,-1 0 0,1 1-1,-1-1 1,0 0 0,1 1-1,-1 0 1,-4-3 0,4 3-4,0 1 0,0 0 1,0 0-1,0 0 0,1 0 0,-1 0 1,0 0-1,0 0 0,0 1 1,0-1-1,0 0 0,0 1 0,0 0 1,0-1-1,1 1 0,-1 0 0,0 0 1,1 0-1,-1 0 0,0 1 0,-1 1 1,-5 3 23,1 1-1,-1 0 1,2 0 0,-1 1 0,1 0 0,0 0 0,0 1 0,1-1 0,0 1 0,1 0 0,0 1 0,1-1 0,-1 1-1,-2 16 1,4-18-10,1 1-1,0 0 1,0-1-1,1 1 1,0 0-1,1-1 1,0 1-1,0-1 1,0 1-1,1-1 1,1 1-1,0-1 1,0 0-1,0 0 1,1 0-1,0-1 0,7 10 1,-7-10-4,1-1-1,1-1 1,-1 1-1,1-1 1,0 0 0,0 0-1,1-1 1,-1 0-1,1 0 1,0 0-1,0-1 1,1 0 0,-1 0-1,12 2 1,-8-3 0,1-1 1,-1 0 0,0-1 0,0 0-1,0 0 1,1-2 0,-1 1-1,0-1 1,18-6 0,6-5 23,-1 0 1,-1-2-1,-1-2 1,37-24-1,-14 3 53,70-62-1,-85 63-45,-2-3 0,-1-1 0,46-68 0,77-147 166,-136 215-187,7-12 57,32-76 0,-54 108-66,-2 0 1,0-1 0,-2 0-1,0 0 1,-1-1 0,1-42 0,-5 60-23,0-1 1,0 1 0,-1 0 0,0 0 0,0 0 0,0 0 0,0 1 0,-4-9 0,4 11-6,0 1 1,0-1-1,0 1 0,0 0 1,0-1-1,0 1 0,0 0 1,-1 0-1,1 0 1,0 0-1,-1 0 0,1 0 1,-1 0-1,1 0 0,-1 0 1,1 1-1,-1-1 0,0 0 1,1 1-1,-1 0 1,0-1-1,1 1 0,-1 0 1,0 0-1,1 0 0,-1 0 1,0 0-1,-3 1 1,-1 1 3,0 0 1,0 0-1,0 0 1,0 1-1,1 0 1,-1 0-1,1 0 1,0 1-1,0 0 1,0 0-1,0 0 1,1 0-1,-6 8 1,-9 10 25,-23 39 1,41-59-33,-24 40 34,2 0-1,2 2 1,2 1-1,2 0 0,2 1 1,2 1-1,2 0 1,2 1-1,2 0 1,2 0-1,4 98 1,2-121-7,2 1 0,1-1 0,0 0 1,13 37-1,-13-50-11,1 1 0,0-1-1,1 0 1,1-1 0,-1 0 0,2 0 0,0 0 0,0-1 0,0 0-1,16 14 1,-19-21-9,0 0 0,0 0 0,0-1 0,0 1 1,1-1-1,-1 0 0,1 0 0,-1-1 0,1 0 0,0 0 0,-1 0 0,1-1 0,0 0 0,0 0 0,-1 0 0,1 0 0,0-1 0,0 0 0,9-3 1,8-3 16,0-1 1,-1-1 0,27-15-1,-31 15-5,-1-1 0,0 0-1,-1-1 1,0-1 0,-1 0 0,0-1-1,-1-1 1,19-23 0,-17 17 5,-7 10 10,0-1-1,-1 0 1,9-17 0,-15 26-26,-1 0 0,0 0 1,0 0-1,0 0 0,0 0 1,-1-1-1,1 1 1,-1 0-1,1-1 0,-1 1 1,0 0-1,0-1 1,0 1-1,0 0 0,0-1 1,0 1-1,-1 0 0,1-1 1,-1 1-1,1 0 1,-1 0-1,0 0 0,0-1 1,0 1-1,-3-3 0,3 3-1,-1 1-1,0-1 0,0 1 1,0 0-1,0 0 0,0 0 0,0 0 1,0 0-1,0 0 0,0 1 0,0-1 1,-1 1-1,1-1 0,0 1 0,0 0 1,-1 0-1,1 0 0,-3 0 0,-3 1 12,0 0 0,0 0 0,0 0 0,-8 4-1,0 2 10,0 1 0,0 1 0,1 0 0,0 1-1,1 1 1,-22 21 0,30-27-16,1-1-5,0 1 0,1-1 0,-1 1 0,1 0 0,0 0-1,1 1 1,-1-1 0,1 1 0,0-1 0,0 1 0,1 0 0,-3 10 0,4-12-4,0 0 0,1 0 1,0 0-1,0 0 0,0 0 1,0 0-1,1 0 1,-1 0-1,1 0 0,0 0 1,0 0-1,1 0 0,-1 0 1,1-1-1,-1 1 1,1 0-1,1-1 0,-1 0 1,0 1-1,1-1 0,3 4 1,2 1 4,0 0 0,1-1-1,0 0 1,0 0 0,0-1 0,1 0 0,0-1 0,0 0 0,1 0 0,18 5-1,-16-7 8,1-1 0,0 0 0,0-1 0,0 0-1,0-1 1,0 0 0,23-5 0,-8 0 28,-1-2 0,52-20 0,49-29 72,-114 49-104,84-40 72,118-51 181,-214 97-255,0 0 0,-1-1 0,1 1 0,0 0 0,-1-1 0,0 1 0,1-1 0,-1 0 0,3-3 0,-18 18 90,-28 22 0,-12 12-41,41-36-51,-1 1 14,1 1 0,-17 22 0,27-33-17,0 1 0,0 0-1,1-1 1,-1 1 0,0 0 0,1 0 0,0 0-1,0 0 1,0 0 0,0 0 0,0 0 0,1 0-1,-1 0 1,1 0 0,0 0 0,0 1 0,0-1 0,1 0-1,-1 0 1,1 0 0,0 4 0,0-5-1,0-1 0,0 1 0,0-1 0,0 1 0,0-1-1,1 1 1,-1-1 0,0 0 0,1 0 0,-1 0 0,1 0 0,-1 0 0,1 0 0,0 0 0,-1 0 0,1 0 0,0-1 0,0 1 0,-1-1 0,1 1 0,2-1 0,5 1 5,0 0 1,0 0-1,10-2 1,-8 0-3,5 0 3,0-1 0,0-1 0,0 0 0,0-1 0,0-1 0,-1-1 1,0 0-1,0-1 0,26-15 0,-15 5 8,-1-2 1,0 0-1,-2-1 1,27-30-1,-23 18 14,-1 0 0,-2-1-1,25-47 1,46-117 65,15-132 56,-107 320-150,12-42 33,-3 0-1,8-65 1,-20 112-31,1 0 0,-1 0 1,0-1-1,0 1 0,-1 0 1,1 0-1,-1-1 0,-2-5 1,3 10-6,0 0 1,0-1-1,0 1 1,0 0 0,0 0-1,0-1 1,0 1-1,0 0 1,0 0 0,-1 0-1,1-1 1,0 1-1,0 0 1,0 0 0,0 0-1,0 0 1,-1-1-1,1 1 1,0 0-1,0 0 1,0 0 0,-1 0-1,1 0 1,0 0-1,0 0 1,0-1 0,-1 1-1,1 0 1,0 0-1,0 0 1,0 0-1,-1 0 1,1 0 0,0 0-1,0 0 1,-1 0-1,1 0 1,-8 8 16,-3 17 12,10-23-25,-23 61 12,3 0 0,2 2 1,4 0-1,-9 73 0,16-47 6,3-1-1,10 139 0,-4-214-19,1 19 22,8 35 1,-9-60-20,2 1 0,-1-1 1,1 0-1,1 0 0,0 0 0,0 0 0,0-1 0,10 13 0,-12-19-3,0 0 0,0 0 0,0 0 0,1-1 0,-1 1 0,0-1-1,1 1 1,-1-1 0,1 0 0,0 0 0,-1 0 0,1 0 0,0-1 0,-1 1-1,1-1 1,0 0 0,0 1 0,0-1 0,-1 0 0,1-1 0,5 0-1,3-1 11,0 0-1,0-1 1,21-8-1,-21 6 1,0-1-1,0 0 1,0 0-1,-1-1 1,0-1 0,-1 0-1,1 0 1,8-11-1,0-1 59,-2-1 0,24-40-1,-34 47 7,-5 11-50,0-1 0,0 1 0,1 0 0,-1-1 0,1 1 0,2-4 1,-3 7-25,-1-1 1,0 1 0,1 0 0,-1 0 0,0-1-1,1 1 1,-1 0 0,0 0 0,1-1 0,-1 1 0,0 0-1,1 0 1,-1 0 0,1 0 0,-1 0 0,0-1-1,1 1 1,-1 0 0,1 0 0,-1 0 0,0 0-1,1 0 1,0 1 0,12 9 15,-8-2-9,1 0-1,-1 1 1,-1 0-1,0 0 1,0 0 0,0 0-1,2 14 1,0 4 20,2 37 1,-6-36-24,-1-19-3,0 0-1,1 0 1,0 0 0,1 0 0,0 0 0,5 11-1,-7-17-1,1 0 0,-1 0-1,1-1 1,0 1-1,0-1 1,0 1 0,0-1-1,0 0 1,1 0-1,-1 0 1,1 0-1,-1 0 1,1 0 0,0-1-1,0 0 1,-1 1-1,1-1 1,0 0 0,0 0-1,0 0 1,0-1-1,4 1 1,7-1 3,0 0 0,1-1-1,-1 0 1,0-1 0,-1-1 0,1-1 0,0 1-1,-1-2 1,0 0 0,0-1 0,18-10 0,7-7 13,-1-2 0,45-39 0,-60 42 4,-18 17-8,-1 1-1,1 0 1,1 0 0,-1 0 0,0 0-1,1 1 1,9-6 0,-18 11-6,0 1 0,0-1 1,0 1-1,0-1 0,1 1 0,-1 0 0,1 0 0,0 0 1,0 1-1,0-1 0,0 1 0,1 0 0,-1 0 0,1 0 1,0 0-1,0 0 0,1 0 0,-3 9 0,3-10-4,0 0-1,0 1 0,0-1 1,0 1-1,1-1 0,0 1 1,-1-1-1,1 1 0,0-1 1,1 1-1,-1 0 0,1-1 1,0 1-1,-1-1 0,2 0 1,-1 1-1,0-1 0,1 0 1,-1 0-1,1 1 0,0-1 1,0-1-1,0 1 0,4 4 1,-4-5-1,1 0-1,-1 0 1,0 0 0,1-1 0,0 1 0,-1-1 0,1 0 0,0 1 0,0-1 0,-1 0 0,1-1-1,0 1 1,0 0 0,0-1 0,0 0 0,0 0 0,0 0 0,0 0 0,0 0 0,0 0 0,0-1-1,0 1 1,0-1 0,0 0 0,0 0 0,0 0 0,0-1 0,-1 1 0,5-3 0,-3 1 2,0 0 0,-1-1 0,1 1 0,-1-1 0,0 0 0,0 0 0,0 0 0,-1 0 1,1 0-1,-1 0 0,0-1 0,0 1 0,-1-1 0,1 1 0,-1-1 0,0 0 0,1-8 0,-2 4 5,1 0-1,-1 1 1,0-1-1,-1 1 0,0-1 1,-1 0-1,1 1 1,-2 0-1,1-1 0,-1 1 1,0 0-1,-1 0 1,0 1-1,0-1 0,-1 1 1,0 0-1,0 0 1,0 0-1,-8-6 0,-29-22 106,42 35-113,0-1 1,0 1-1,-1 0 1,1 0-1,0 0 1,0-1 0,0 1-1,0 0 1,0 0-1,0-1 1,0 1-1,0 0 1,0 0-1,0-1 1,0 1 0,0 0-1,0 0 1,0-1-1,0 1 1,1 0-1,-1 0 1,0 0-1,0-1 1,0 1-1,0 0 1,0 0 0,0 0-1,1-1 1,-1 1-1,0 0 1,0 0-1,0 0 1,1 0-1,-1-1 1,0 1 0,0 0-1,0 0 1,1 0-1,-1 0 1,0 0-1,0 0 1,0 0-1,1 0 1,-1 0 0,0 0-1,0 0 1,1 0-1,-1 0 1,0 0-1,0 0 1,1 0-1,-1 0 1,0 0 0,0 0-1,1 0 1,18-2 19,32 4-8,1 3 0,-1 1 0,-1 3 0,92 28 0,-136-35-12,0 0-1,-1 0 1,1 0 0,-1 1-1,0 0 1,0 0 0,0 1-1,0-1 1,0 1 0,-1 0-1,7 7 1,-8-7 0,-1 0-1,1 0 1,-1 0-1,0 0 1,0 0-1,-1 0 1,1 0-1,-1 1 1,0-1-1,0 1 1,-1-1-1,1 1 1,-1-1-1,0 1 1,-1 8-1,-5 18 0,5-26 0,-1 0 0,1 0 0,0 0 0,0 0 0,1 1 0,0-1 0,0 0 0,0 0 0,1 8 0,14-22 0,2-7 0,-1-1 0,-1-1 0,23-36 0,20-24 0,-44 61 0,-9 11 0,-1 0 0,1 1 0,0 0 0,0 0 0,1 0 0,8-6 0,-13 10 0,-1 1 0,0 0 0,1 0 0,-1 0 0,0-1 0,1 1 0,-1 0 0,1 0 0,-1 0 0,1 0 0,-1 0 0,0 0 0,1 0 0,-1 0 0,1 0 0,-1 0 0,0 0 0,1 0 0,-1 0 0,1 0 0,-1 0 0,1 0 0,-1 0 0,0 1 0,1-1 0,-1 0 0,0 0 0,1 0 0,-1 1 0,1-1 0,6 15 0,-4 26 0,-3-33 0,1 2 0,1 15 0,7 40 0,-8-59 0,1 0 0,-1 0 0,1 0 0,0-1 0,1 1 0,-1-1 0,1 1 0,0-1 0,1 0 0,-1 0 0,1 0 0,7 6 0,-9-9 0,0-1 0,1 1 0,0-1 0,-1 0 0,1 1 0,0-1 0,-1 0 0,1-1 0,0 1 0,0 0 0,0-1 0,0 0 0,0 1 0,0-1 0,0 0 0,0-1 0,0 1 0,0 0 0,-1-1 0,1 0 0,0 1 0,0-1 0,0-1 0,-1 1 0,1 0 0,4-3 0,3-2 0,-1 0 0,1-1 0,-2 0 0,1-1 0,13-14 0,2-8 0,0-1 0,35-64 0,26-74 0,-72 139 0,-9 19 0,1 0 0,9-15 0,-11 41 0,-10 54 0,-3-1 0,-35 124 0,38-167 0,3-7 0,-1-1 0,0 0 0,-1 1 0,-1-2 0,-12 21 0,19-36 0,0-1 0,0 1 0,-1-1 0,1 1 0,0-1 0,0 1 0,-1-1 0,1 1 0,0-1 0,-1 0 0,1 1 0,-1-1 0,1 0 0,0 1 0,-1-1 0,1 0 0,-1 1 0,1-1 0,-1 0 0,1 0 0,-1 0 0,1 0 0,-1 1 0,1-1 0,-1 0 0,1 0 0,-1 0 0,1 0 0,-1 0 0,0 0 0,0 0 0,0-1 0,0 0 0,0 1 0,0-1 0,1 0 0,-1 0 0,0 0 0,1 0 0,-1 1 0,0-1 0,1 0 0,-1 0 0,1 0 0,-1 0 0,1-2 0,-2-2 0,1 1 0,-1-1 0,1 0 0,1 0 0,-1 0 0,1-7 0,0 10 0,0-1 0,0 1 0,1-1 0,-1 1 0,1 0 0,-1-1 0,1 1 0,0 0 0,0-1 0,0 1 0,0 0 0,1 0 0,-1 0 0,1 0 0,-1 0 0,1 0 0,-1 0 0,5-2 0,-3 2 0,0 1 0,1 0 0,-1 0 0,1 0 0,-1 0 0,1 0 0,-1 1 0,1-1 0,0 1 0,-1 0 0,1 0 0,5 1 0,81 9 0,65 2 0,-103-12 0,100-13 0,-151 13 39,0 0-1,1-1 1,-1 1-1,0 0 1,1-1 0,-1 1-1,0-1 1,0 1-1,1-1 1,-1 0 0,0 0-1,2-1 1,-3 2-16,0-1-1,0 1 1,1 0 0,-1-1 0,0 1 0,1-1-1,-1 1 1,0-1 0,0 1 0,0-1 0,0 1 0,0-1-1,1 1 1,-1-1 0,0 1 0,0-1 0,0 1-1,0-1 1,0 1 0,-1-1 0,1 0 0,-1-2-525,0 1 0,0 0 0,0-1 0,-1 1 1,1 0-1,-1 0 0,1 0 0,-1 0 0,-2-2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7:09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1 148 20807,'0'0'3520,"88"-12"-2968,-1-1 16,40-3-480,46 2 0,45-12-200,-5 6-8,-29 8-88,-27 0 8,-24-2-80,-12 6 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7:12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48 10248,'0'0'3662,"-5"22"-3364,-74 273 742,-5-10 185,-16 61 604,96-330-1708,-37 123 1258,31-122-914,6-10-55,9-13 231,13-18-375,-1-1-1,16-34 1,0 1-51,-8 17-77,62-96 330,-68 111-310,1 0 0,1 2 0,24-23 1,-36 38-95,-5 5-9,0 0-1,0 0 1,1 1 0,-1-1-1,9-4 1,-12 8-47,0-1 0,0 1 0,0 0 0,-1-1 0,1 1 0,0 0 0,0 0 0,0 0 0,0 0 0,0 0 0,0 0 0,0 0 0,0 0 0,0 0 0,0 0 0,-1 0 0,1 1 0,0-1 0,0 0 0,0 1 0,0-1 0,0 1 0,-1-1 0,1 1 0,0-1 1,0 1-1,-1-1 0,1 1 0,0 0 0,-1-1 0,1 1 0,-1 0 0,1 0 0,-1-1 0,1 1 0,-1 0 0,1 0 0,-1 0 0,0 0 0,1 1 0,1 7 23,0 0 0,0 0 0,0 0 0,-1 1-1,-1-1 1,0 0 0,0 0 0,-2 14 0,0-6 3,-1 16 66,-11 46 0,8-56-11,2 1-1,0-1 1,2 1-1,0 42 1,3-65-81,-1 0 0,0 0 0,0 0 0,0 0 1,0 0-1,1 0 0,-1 0 0,0 0 0,1 0 0,-1 0 1,1-1-1,-1 1 0,1 0 0,0 0 0,-1 0 1,1 0-1,0-1 0,-1 1 0,1 0 0,0-1 1,0 1-1,1 0 0,0 0 2,0 0 1,0-1-1,0 1 1,0-1-1,1 1 1,-1-1-1,0 0 1,0 0-1,0 0 1,3 0-1,7-2 19,-1 0-1,0 0 1,14-6-1,-17 5-11,34-13 56,0-2 0,-1-2 0,40-27 0,-57 34-30,5-6 56,-1-1 1,39-36 0,-10 7 182,-55 48-255,-1 0-1,1-1 0,-1 1 1,1 0-1,0 0 0,0 0 1,-1 0-1,1 0 0,0 0 1,0 1-1,0-1 0,3 0 1,-11 18 302,-6 4-233,-6 6 26,2 2-1,-16 39 1,29-60-94,0 0 0,0 1 0,1 0 0,0-1-1,1 1 1,0 0 0,0 0 0,1 0 0,0 0 0,0-1 0,1 1 0,0 0 0,4 13 0,-4-20-15,0 1 0,0-1-1,0 1 1,0-1 0,0 1-1,1-1 1,-1 0 0,1 0-1,0 0 1,0 0 0,0 0-1,0 0 1,0 0 0,0 0 0,0-1-1,0 1 1,1-1 0,-1 0-1,0 0 1,1 0 0,0 0-1,-1 0 1,1 0 0,-1-1-1,1 1 1,0-1 0,4 1-1,-4-1 4,1 0-1,0-1 1,0 1-1,0-1 1,0 0-1,-1 0 0,1 0 1,0 0-1,-1-1 1,1 1-1,-1-1 1,1 0-1,-1 0 1,0 0-1,0-1 0,0 1 1,0-1-1,0 0 1,2-2-1,1-4 10,0-1 0,0 1 0,-1-1 0,-1 0 0,1 0 0,-2-1 0,1 1 0,-2-1 1,1 0-1,1-16 0,-3 13 8,0 0 0,-1 0 1,-1 1-1,0-1 1,0 0-1,-2 0 0,0 1 1,-4-14-1,6 24-7,-1-1 0,1 1 0,-1 0 0,0 0 0,0 0 0,-4-4 0,6 6-17,-1 1 0,1-1 0,-1 0-1,1 1 1,-1-1 0,0 0 0,1 1 0,-1-1 0,0 1 0,0-1 0,1 1 0,-1 0 0,0-1 0,0 1-1,0 0 1,0 0 0,0-1 0,1 1 0,-1 0 0,0 0 0,0 0 0,0 0 0,0 0 0,0 0-1,0 0 1,0 0 0,1 1 0,-3-1 0,3 3 11,1-1 0,-1 0 0,0 1 0,1-1 0,-1 0-1,1 0 1,0 1 0,0-1 0,0 0 0,2 4 0,-2-5-7,2 4 0,-1-1-1,1 1 0,1-1 1,-1 1-1,1-1 1,-1 0-1,1 0 1,1-1-1,-1 1 1,0-1-1,1 0 0,0 0 1,-1 0-1,1-1 1,0 0-1,0 0 1,8 2-1,-2-1 1,0 0 0,0-1 0,0-1 0,0 0 0,0-1 0,1 0 0,17-2 0,-15-1 0,0 0 1,0-1-1,0 0 1,-1-1-1,1-1 1,-1 0-1,18-12 0,7-7 30,36-33 0,-39 27 10,-1-2-1,-2-1 0,-1-2 0,-2-1 0,-1-1 1,-2-1-1,-2-2 0,-2 0 0,-2-2 0,-1 0 1,-2-1-1,12-52 0,-9-7 102,-18 91-115,-1 0-1,-1 0 1,0-1-1,-1 1 1,0 0-1,-4-19 1,5 30-34,0 0 0,0 0 0,-1 0 0,1 1 0,0-1 0,0 0 0,-1 0 0,1 0 1,-1 1-1,1-1 0,0 0 0,-1 0 0,1 1 0,-1-1 0,0 0 0,1 1 0,-1-1 0,0 0 0,1 1 0,-1-1 0,0 1 0,0 0 0,1-1 0,-1 1 0,0-1 0,0 1 0,0 0 1,-1-1-1,0 1 1,1 1 1,-1-1 0,0 0-1,0 1 1,1-1 0,-1 1 0,1 0-1,-1-1 1,0 1 0,1 0-1,-1 0 1,1 0 0,-2 2-1,-4 3 14,0 0-1,1 1 1,0-1-1,-8 14 0,-2 7 11,1 1 0,2 0 0,1 1 0,1 0-1,1 1 1,2 0 0,1 1 0,1 0 0,-2 58 0,7-40 17,3 0 0,1 0 1,3 0-1,2-1 1,23 77-1,-27-110-32,1 0 0,1 0 0,0-1 1,1 0-1,0 0 0,13 18 0,-16-27-11,1 0 1,-1 0-1,1 0 0,0 0 1,0-1-1,1 0 0,-1 0 1,1 0-1,0-1 0,0 0 1,0 0-1,0 0 0,1-1 1,-1 0-1,1 0 0,-1-1 1,9 1-1,-9-1 141,1-1-1,-1-1 1,0 1-1,0-1 1,9-2 0,-12 2-700,-1 0 0,1 1 1,-1-1-1,0 0 1,1 0-1,-1 0 0,0-1 1,4-2-1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7:12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20807,'0'0'962,"11"1"16,508 21 3096,-369-16-3854,197 16-23,-340-22-196,-1 0 3,0-1-1,0 2 0,-1-1 1,1 1-1,0 0 0,0 0 1,-1 0-1,1 1 0,7 3 0,-12-4-89,-1 1-1,1-1 1,-1 0-1,0 0 0,0 1 1,0-1-1,1 0 0,-1 0 1,0 1-1,-1-1 0,1 0 1,0 1-1,0-1 0,0 0 1,-1 0-1,1 1 0,-1-1 1,1 0-1,-2 2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7:12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71 16479,'0'0'3780,"-15"9"-3870,-22 15 171,-66 31 0,96-52-21,4-3-1,0 1 0,1 0 0,-1 0 0,0 1 0,0-1 0,1 1 0,-1-1 0,1 1 0,-1 0 0,1 0 0,-2 2 0,4-4-27,0 1 0,1-1 0,-1 0 0,0 0 0,1 1 0,-1-1-1,0 0 1,1 0 0,-1 0 0,0 0 0,1 0 0,-1 0 0,1 0-1,-1 0 1,0 0 0,1 0 0,-1 0 0,1 0 0,-1 0 0,0 0-1,1 0 1,-1 0 0,1 0 0,-1 0 0,0 0 0,1-1 0,-1 1-1,0 0 1,1 0 0,-1 0 0,1-1 0,15-5 272,-11 3-213,0 0-1,0 0 0,-1 0 0,1 0 1,-1-1-1,0 0 0,1 0 1,-2 0-1,1 0 0,0 0 0,-1-1 1,4-6-1,-5 6-36,-1 1 0,1-1-1,-1 1 1,0-1 0,0 0 0,0 1 0,0-1-1,-1 0 1,0 0 0,0 1 0,-1-1 0,1 0 0,-1 0-1,0 1 1,-2-8 0,-10-26-2962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7:3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5920,'0'0'5482,"-2"14"-5099,-28 237 1425,21-196-1359,4-23 450,-4 57 1,9-89-868,0 1 1,0-1-1,1 1 1,-1-1 0,0 0-1,0 1 1,0-1-1,0 0 1,0 1-1,0-1 1,0 1-1,1-1 1,-1 0-1,0 1 1,0-1 0,1 0-1,-1 1 1,0-1-1,0 0 1,1 0-1,-1 1 1,0-1-1,1 0 1,-1 0-1,0 1 1,1-1 0,-1 0-1,0 0 1,1 0-1,-1 0 1,0 0-1,1 0 1,-1 1-1,1-1 1,0 0-1,20-3 454,24-16-213,-43 19-229,38-20 183,-4 2 14,46-15-1,-72 29-179,1 1 1,0 0-1,0 1 0,0 0 1,1 1-1,-1 0 1,0 0-1,0 2 0,13 1 1,-18-1-20,0 0 1,0 0-1,0 1 1,0 0 0,0 1-1,0-1 1,-1 1-1,1 0 1,-1 0-1,0 1 1,0 0-1,0 0 1,-1 0-1,1 0 1,4 6 0,-4-3 0,-1 0 0,0 0 1,0 1-1,0-1 0,-1 1 1,0 0-1,0 0 0,-1 0 1,0 0-1,2 12 1,-3-8-2,0 0 1,-1-1 0,0 1 0,-1 0-1,-1-1 1,1 1 0,-2-1 0,1 0 0,-2 1-1,1-1 1,-2-1 0,1 1 0,-1-1 0,-1 1-1,0-1 1,-12 14 0,2-6 34,-1-1 0,-1 0 0,-1-2 0,0 0 0,-1-1 0,0-1 0,-1 0 0,-1-2 0,0-1 0,-40 13 0,-53 5 513,115-28-588,0 1-1,0-1 1,0 0-1,-1 0 1,1 0 0,0 0-1,0 0 1,0 1-1,-1-1 1,1 0-1,0 0 1,0 0-1,0 0 1,-1 0-1,1 0 1,0 0-1,0 0 1,-1 0 0,1 0-1,0 0 1,0 0-1,0 0 1,-1 0-1,1 0 1,0 0-1,0 0 1,-1 0-1,1 0 1,0 0-1,0 0 1,0-1 0,-1 1-1,1 0 1,0 0-1,0 0 1,0 0-1,0 0 1,-1-1-1,1 1 1,0 0-1,0 0 1,0 0-1,0-1 1,0 1-1,0 0 1,0 0 0,-1 0-1,1-1 1,0 1-1,0 0 1,0 0-1,0 0 1,0-1-1,0 1 1,0 0-1,0 0 1,0-1-1,0 1 1,0 0 0,0 0-1,0 0 1,0-1-1,0 1 1,1 0-1,-1 0 1,0-1-1,0 1 1,0 0-1,10-17-35,-9 15 24,11-16-2841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5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22607,'0'0'4344,"84"-8"-3792,-13 4-600,-1 10 16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7:3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14464,'0'0'3933,"13"-11"-3884,-7 6-47,1-2-4,2 1 0,-1-1 0,1 1 0,0 1 0,0-1 0,1 2 0,-1-1 0,1 1 0,0 1 0,18-4 0,47-2 1,102 2 0,-116 6 62,-18 1-159,-26 1-135,0-1 0,0 0 0,0-1 1,0-1-1,0-1 0,25-8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7:3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12760,'0'0'1977,"2"13"-1284,10 177 1391,-12-182-2032,-1 10 227,3-16-136,1-12-53,0-7-2322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7:3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11448,'0'0'3569,"7"-10"-3505,-1 1-47,-2 3-2,0 0 0,1 0 0,-1 0 1,1 1-1,0-1 0,1 1 0,-1 1 0,1-1 0,0 1 1,11-6-1,9-3 132,39-13-1,-53 23-75,0-1 0,1 1-1,-1 1 1,1 0 0,22 0-1,-32 2-50,1 0 0,-1 1 0,0-1 0,0 1 0,0-1 0,0 1 0,0 0-1,0 0 1,0 0 0,-1 1 0,1-1 0,0 1 0,0 0 0,-1-1 0,1 1 0,-1 0 0,0 1 0,0-1-1,0 0 1,0 1 0,0-1 0,0 1 0,0-1 0,-1 1 0,1 0 0,-1 0 0,0 0 0,0-1 0,0 1-1,0 0 1,0 1 0,-1-1 0,1 4 0,0 2 14,-1 1 0,0-1 1,0 1-1,-1-1 0,0 1 0,-1-1 0,0 1 0,-1-1 1,-6 16-1,-2-2 76,-2-1 1,-1 0-1,-19 24 1,2-3 172,20-29-195,8-11-11,1 0-1,-1 0 1,1 0 0,0 0 0,0 0 0,0 0-1,-1 4 1,3-6-58,0 0 0,-1 0 1,1 0-1,0 0 0,0 0 0,0 0 1,1 0-1,-1 0 0,0 0 0,0 0 0,0 0 1,1 0-1,-1 0 0,0 0 0,1 0 0,-1 0 1,1 0-1,-1-1 0,1 1 0,-1 0 1,1 0-1,0-1 0,-1 1 0,1 0 0,0-1 1,0 1-1,0 0 0,-1-1 0,1 1 0,0-1 1,0 0-1,1 1 0,42 27 196,0 2 0,44 40 0,-11-8-12,-66-53-176,-2-3 19,0 1-1,0 0 1,-1 1 0,13 14 0,-19-20-36,-1 0 0,0 0 0,1 0 0,-1 0 0,0 0 0,0 0 0,0 0 0,0 1 0,-1-1 0,1 0 0,-1 0 0,1 1 0,-1-1 0,0 0 0,0 1 0,0-1 0,0 0 0,0 1 0,0-1 0,-1 0 0,1 1 0,-1-1 0,0 0 0,1 0 0,-1 1-1,0-1 1,0 0 0,-3 3 0,-2 4 23,-1-1 0,0 0 0,-1 0 0,1 0 0,-2-1 0,1-1 1,-1 1-1,-15 8 0,-9 2 129,-42 15 1,37-17 13,33-13-132,0 0 0,0-1 1,0 0-1,0 0 0,0 0 0,0 0 0,-11-1 0,10 4 38,6-4-83,0 0-1,0 0 1,0 0-1,0 0 1,0 0 0,0 0-1,0 0 1,0 0-1,0 0 1,0 0 0,1 0-1,-1 0 1,0 0-1,0 0 1,0 0-1,0 0 1,0 0 0,0 0-1,0 0 1,0 0-1,0 0 1,0 0 0,0 1-1,0-1 1,1 0-1,-1 0 1,0 0-1,0 0 1,0 0 0,0 0-1,0 0 1,0 0-1,0 0 1,0 0 0,0 0-1,0 0 1,0 0-1,0 0 1,0 1-1,0-1 1,0 0 0,0 0-1,0 0 1,0 0-1,0 0 1,0 0 0,0 0-1,0 0 1,0 0-1,0 0 1,0 0-1,0 1 1,0-1 0,0 0-1,0 0 1,0 0-1,0 0 1,0 0-1,0 0 1,0 0 0,0 0-1,0 0 1,-1 0-1,1 0 1,0 0 0,0 0-1,0 0 1,9-2-2769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7:3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13968,'0'0'4063,"20"64"-3767,-16-56-128,-4 3 16,2-1-72,2-4 16,-4-4-32,0 2 8,2-4-48,2-4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7:3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52 176 12760,'0'0'3558,"-2"-10"-3486,1 4-62,0 2-6,1 1-1,-1-1 1,1 0-1,-1 1 0,1-1 1,0 1-1,0-1 1,1 0-1,-1 1 1,1-1-1,0 1 1,0-1-1,0 1 0,0-1 1,1 1-1,-1 0 1,3-4-1,2-1 4,0 0 0,1 1 0,0 0-1,0 0 1,1 0 0,0 1 0,0 0-1,0 0 1,1 1 0,0 0 0,15-6 0,-18 9 10,-1 0 1,1 1-1,-1 0 1,1 0 0,-1 0-1,1 0 1,0 1 0,-1 0-1,1 0 1,0 1-1,-1-1 1,1 1 0,-1 0-1,1 1 1,-1 0 0,1-1-1,-1 2 1,0-1-1,0 0 1,0 1 0,0 0-1,5 5 1,-4-4 15,-1 1 0,0 0 0,-1 0 1,1 1-1,-1-1 0,0 1 0,0 0 0,-1 0 1,1 0-1,-1 1 0,2 7 0,-2-4 14,0 1-1,-1 0 1,-1-1-1,1 1 1,-2 0-1,0 17 1,-3-2 34,-1-1 0,-1 1 0,-1-1 0,-1-1 0,-14 34 0,3-18 65,-2-2-1,-47 72 1,-62 60 282,59-82-82,62-75-178,9-6 35,1-6-174,0-1 0,0 1 1,0-1-1,0 0 0,0 1 0,-1-1 1,1 0-1,0 0 0,3-1 0,6 1-24,102-1 254,136 3 325,-235-2-471,0 1-1,-1 0 1,1 1 0,0 0 0,0 2 0,-1-1 0,19 9-1,-27-10-2745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7:3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1 414 5920,'0'0'4617,"12"-4"-4296,19-8 9,-2-1 0,1-1 0,36-25 0,-55 31-117,27-19 355,-37 26-482,1 0 0,0 0 1,0 0-1,0 0 0,0 0 0,0 1 0,0-1 0,0 1 0,0-1 1,1 1-1,-1 0 0,0 0 0,0 0 0,0 0 0,0 0 0,4 1 1,-6-1-52,1 1 0,-1-1 1,1 1-1,-1-1 0,0 1 1,1-1-1,-1 1 1,1 0-1,-1-1 0,0 1 1,0 0-1,1-1 0,-1 1 1,0 0-1,0-1 1,0 1-1,0 0 0,0-1 1,0 1-1,0 1 1,-1 19 136,1-17-94,-5 56 346,-20 91 0,-29 59 169,-30 93 144,44-130-59,36-160-477,7-18 44,8-26-61,26-137 106,-18 77-157,133-499 788,-138 542-758,35-77-1,-38 100-54,2 1 0,1 1 0,0 0 0,32-36-1,-44 56-82,0 1-1,0 0 0,0 0 1,1 0-1,-1 0 1,1 0-1,-1 0 0,1 1 1,0-1-1,-1 1 0,1-1 1,0 1-1,0 0 0,4 0 1,-4 0-12,-1 1 0,1 1 1,-1-1-1,1 0 0,-1 1 1,0-1-1,1 1 0,-1-1 1,0 1-1,1 0 0,-1 0 1,0 0-1,0 1 0,0-1 1,0 0-1,0 1 0,0-1 1,3 4-1,2 2 11,-1 1 1,1 0-1,-1 1 0,-1 0 1,0 0-1,0 0 0,0 0 1,5 19-1,19 83 114,-23-82-95,-2 0-1,0 1 1,-2-1-1,-2 0 1,-3 42-1,1-57-16,0 0 0,-1 1 0,0-1 0,-1 0 0,0 0 0,-2-1 0,1 0 0,-2 1 0,1-2 0,-2 1-1,0-1 1,-17 20 0,22-28-2,-2 0-1,1-1 0,0 1 0,-1-1 1,0 0-1,1 0 0,-1 0 1,0 0-1,-1-1 0,1 0 0,0 0 1,-1-1-1,1 1 0,-1-1 0,1 0 1,-1-1-1,0 1 0,-8-2 1,9 1-7,1-1 0,-1 0 0,1 0 1,0 0-1,-1-1 0,1 1 1,0-1-1,0 0 0,0-1 0,0 1 1,1 0-1,-1-1 0,0 0 1,1 0-1,0 0 0,0-1 1,0 1-1,0-1 0,0 1 0,1-1 1,0 0-1,-1 0 0,-2-8 1,3 8-4,1-1 1,-1 1-1,1-1 1,0 0 0,0 0-1,0 0 1,1 1 0,-1-1-1,1 0 1,1-10-1,0 13-15,0-1 0,-1 1 0,1-1 0,0 1 0,0 0 0,0 0 0,1-1 0,-1 1 0,0 0 0,1 0-1,-1 0 1,1 1 0,0-1 0,0 0 0,0 0 0,-1 1 0,2-1 0,-1 1 0,0 0 0,0 0 0,0 0-1,1 0 1,3-1 0,16-4-2992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7:4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1300 14464,'0'0'3103,"14"-7"-3093,-11 5-13,20-11-45,-1-2 1,0 0-1,23-21 0,251-281-439,-282 301 472,129-157-71,-116 135 103,-1 0 0,37-78 0,-43 70 34,-2-1-1,-2-1 1,9-49 0,-19 66 17,-1 1 0,-1-1 0,-2 0 0,-1 0 0,-2-1 0,-5-32 0,6 63-60,0-1 1,0 1-1,0-1 1,0 1-1,-1 0 1,1-1 0,-1 1-1,1 0 1,-1 0-1,0-1 1,1 1-1,-1 0 1,0 0-1,0 0 1,0 0-1,1 0 1,-3-1-1,2 1 0,1 1 0,-1-1 0,0 1 0,0 0-1,0 0 1,0-1 0,0 1 0,0 0 0,1 0-1,-1 0 1,0 0 0,0 0 0,0 0-1,0 0 1,0 1 0,0-1 0,0 0 0,1 0-1,-3 1 1,-3 2 21,1 1 0,-1-1 0,1 1 0,-1 0 0,-7 9-1,-11 11 31,0 1-1,2 2 1,1 0-1,2 1 1,0 1-1,-23 49 0,24-37 11,2 0 0,2 1 0,1 0 0,-11 75 0,21-92-33,1 1 1,1 0-1,1 0 1,1 0-1,2 0 1,6 32-1,-4-38-3,0 0-1,1-1 1,1 0-1,1-1 1,1 1-1,0-1 1,1-1-1,21 27 1,-25-37-9,0 0 1,1 0 0,0 0-1,0-1 1,1 0-1,-1 0 1,1-1 0,12 7-1,-15-10-10,0 0 0,0 0 0,1-1 0,-1 1 0,0-1 0,1 0 0,-1-1 0,1 1 0,-1-1 0,0 0 0,1 0 0,-1-1 0,1 0 0,-1 0 0,1 0-1,7-3 1,1-2 16,1-1-1,-1 0 0,0-2 0,-1 1 0,14-12 0,61-58 112,-13 11-9,239-170 415,-310 235-507,-1-1 1,1 1-1,0 0 1,-1 0-1,1 0 1,0 0-1,0 1 1,5-2-1,1 1 189,-15 5 25,-10 6-213,-20 12 42,-51 23 1,55-30-41,1 1 1,0 2 0,-31 23-1,44-27-18,1 2-1,0 0 0,1 0 0,1 2 1,1 0-1,-15 23 0,23-33-11,1 1 1,-1 0-1,2 0 0,-1 0 1,1 0-1,0 1 0,1 0 1,0-1-1,0 1 0,1 0 0,0 0 1,1 0-1,0-1 0,0 1 1,1 0-1,0 0 0,4 16 1,-4-22-8,0 1 0,1-1 0,-1 0 0,1 1 0,0-1 0,0 0 0,0 0 0,0 0 0,1 0-1,-1 0 1,1-1 0,-1 1 0,1-1 0,0 0 0,0 0 0,0 0 0,1 0 0,-1 0 0,0 0 0,1-1 0,-1 0 0,1 0 0,-1 0 0,1 0 0,0 0 0,-1-1 0,1 1 0,0-1 0,-1 0 0,1 0 0,0-1 0,0 1 0,-1-1 0,1 0 0,-1 0 0,1 0 0,-1 0 0,1 0 0,-1-1 0,4-2 0,4-2 5,0-2 0,-1 1 0,1-1 0,-2-1-1,1 1 1,-1-2 0,-1 1 0,1-1 0,-2-1 0,9-13 0,5-14 52,26-66 0,-46 102-60,8-19 58,-1-1-1,-2 0 1,0-1-1,4-35 1,-8 43 170,-2 28-8,-1 20-112,3-7-66,1 0 0,13 49 1,-12-61-16,0-1 1,2 1-1,-1-1 1,2 0-1,0 0 1,0-1 0,10 13-1,-15-24-21,-1 1-1,0-1 1,1 1 0,-1-1-1,1 0 1,0 1-1,-1-1 1,1 0-1,0 0 1,0 0-1,-1 0 1,1-1 0,0 1-1,0 0 1,0-1-1,0 1 1,0-1-1,0 0 1,0 0-1,0 0 1,0 0 0,0 0-1,0 0 1,0 0-1,0-1 1,0 1-1,0-1 1,0 1-1,0-1 1,0 0 0,0 0-1,0 0 1,0 0-1,2-2 1,6-4 24,1-1 1,-1 0-1,-1-1 1,12-12-1,-13 13-12,91-94 267,-78 77-201,-19 21-67,0 0-1,1 0 0,0 0 1,0 1-1,0-1 0,0 1 1,1 0-1,-1 0 0,1 0 1,0 1-1,0-1 0,0 1 1,0 0-1,5-2 1,-8 3-17,0 1 1,-1 0-1,1 0 1,0 0 0,0 0-1,0 1 1,0-1-1,-1 0 1,1 0-1,0 0 1,0 1 0,0-1-1,-1 0 1,1 1-1,0-1 1,-1 0 0,1 1-1,0-1 1,-1 1-1,1-1 1,0 1 0,-1 0-1,1-1 1,-1 1-1,1 0 1,-1-1 0,1 1-1,-1 0 1,0-1-1,1 1 1,-1 0 0,0 0-1,0 0 1,1-1-1,-1 2 1,5 33 40,-5-34-40,0 29 56,-1 0-1,-9 55 1,4-50 80,0 49 0,6-83-132,-1 0 0,1 0 0,0 0 1,1 0-1,-1 0 0,0 1 0,0-1 1,0 0-1,1 0 0,-1 0 1,0 0-1,1 0 0,-1 0 0,1 0 1,0 1-1,-1-2-5,1 0 1,-1 0-1,0 0 0,1 1 1,-1-1-1,0 0 0,1 0 1,-1 0-1,0 0 0,1 0 1,-1 0-1,0 0 0,1 0 1,-1 0-1,1 0 0,-1 0 1,0 0-1,1 0 0,-1 0 1,0 0-1,1 0 0,-1 0 1,0-1-1,1 1 0,-1 0 1,0 0-1,1 0 0,-1-1 1,5-2 14,-1-1 0,0 1 0,0-1 1,6-7-1,-6 6-16,65-74 101,-26 28 12,2 1 0,69-57 0,-113 106-109,0 0 1,0 0-1,0 0 0,0 0 0,0 1 1,0-1-1,0 0 0,0 1 0,1-1 1,-1 1-1,0 0 0,0-1 0,1 1 1,-1 0-1,0 0 0,1-1 0,-1 1 1,0 0-1,1 0 0,-1 1 1,0-1-1,2 0 0,-1 1 2,0 0-1,-1 0 1,1 0-1,-1 0 1,0 0 0,1 1-1,-1-1 1,0 0 0,1 1-1,-1-1 1,0 0-1,0 1 1,0 0 0,1 2-1,3 8 29,-1 0 0,0 0 0,4 24 0,-5-21-15,5 18 18,-3-5 32,2 0 0,1-1-1,1 0 1,18 35 0,-25-58-55,0 0-1,0-1 1,1 1 0,-1-1-1,1 1 1,0-1-1,0 0 1,0 0-1,0-1 1,1 1 0,-1 0-1,1-1 1,-1 0-1,1 0 1,0 0 0,0-1-1,0 1 1,0-1-1,7 2 1,-5-3-3,-1 1 0,1-2 0,-1 1 0,1 0-1,-1-1 1,1 0 0,-1 0 0,0-1 0,1 1 0,-1-1 0,0-1 0,0 1 0,0-1 0,9-5-1,-2-2 16,0 0 0,-1 0 0,0-1 0,-1 0-1,0-1 1,-1 0 0,0-1 0,0 0 0,-2 0-1,0 0 1,0-1 0,-1 0 0,-1-1 0,0 0-1,-1 1 1,-1-1 0,0 0 0,0-17-1,-3 28-7,0-1-1,0 1 0,0-1 0,-1 1 0,0 0 0,0-1 1,-3-7-1,4 11-15,0 0 0,-1 1 1,1-1-1,0 0 1,-1 1-1,1-1 0,-1 0 1,1 1-1,-1-1 0,1 1 1,-1-1-1,0 1 1,1-1-1,-1 1 0,0-1 1,1 1-1,-1-1 1,0 1-1,-1-1 0,1 1-1,0 0 1,0 0-1,0 1 0,0-1 0,0 0 1,0 0-1,0 0 0,0 1 0,0-1 1,0 1-1,0-1 0,0 1 0,1-1 0,-1 1 1,0-1-1,0 1 0,0 0 0,1-1 1,-2 2-1,-5 6 14,0 0 1,1 0-1,0 1 1,0-1-1,1 1 0,0 0 1,0 1-1,1-1 1,1 1-1,-4 15 1,1-3 17,2 0 0,1 0 1,-1 42-1,4-54-22,1 0 1,-1-1-1,2 1 0,-1-1 1,1 0-1,1 1 1,0-1-1,5 11 0,-6-16-6,0 0-1,0 0 1,0-1-1,1 1 1,0 0-1,0-1 1,0 0-1,0 0 1,0 0 0,1 0-1,-1 0 1,1-1-1,0 1 1,0-1-1,0 0 1,0 0-1,0 0 1,0-1-1,6 2 1,3-1 12,1 0 0,0-1 0,0 0 0,1-2 0,-1 1 0,0-2 1,-1 0-1,24-6 0,-19 3-12,0-1 0,0 0 0,-1-2 0,0 0 0,31-20 0,-35 18-531,-1-1 0,-1 0 0,11-13 0,-18 20-1119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7:4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0 548 5016,'0'0'6688,"13"1"-6215,-5 0-376,1-1-1,-1 0 1,1-1-1,-1 1 1,0-2-1,1 1 1,-1-1 0,0 0-1,0-1 1,0 0-1,0 0 1,-1-1-1,15-9 1,-8 3 110,-1-2 0,0 0 0,-1 0 0,-1-1 0,0-1 0,0 0 0,-2 0 0,14-26 0,-10 12 129,-2 0 0,-1 0 1,0-1-1,4-32 0,19-100 1678,-20 122-331,-10 50-1580,1 1 1,-2-1-1,1 1 0,-2 0 0,1 15 1,0 0-9,16 201 441,-17-178-344,-2 0 1,-11 78-1,12-128-190,0 5 28,0-1 0,-1 1 1,0-1-1,0 1 1,0-1-1,0 1 0,-1-1 1,0 1-1,0-1 1,0 0-1,0 0 0,-1 0 1,1 0-1,-1-1 1,-6 7-1,9-10-21,-1 0 0,1 1 0,-1-1 0,0 0 0,1 0 0,-1 0 0,0 1 0,1-1 0,-1 0 0,0 0 0,1 0 0,-1 0 0,0 0 0,1 0 0,-1-1-1,0 1 1,1 0 0,-1 0 0,0 0 0,1 0 0,-1-1 0,1 1 0,-1 0 0,1-1 0,-1 1 0,0-1 0,1 1 0,-1 0 0,1-1 0,-1 1 0,0-2 0,-16-20 120,13 17-96,-8-14 77,0-1 0,1 0 0,1-1 0,1 0 0,0 0 0,-9-42 0,18 62-99,0 0 0,-1 0 0,1 0 0,0 0 0,0 0 0,0-1 0,0 1 1,0 0-1,0 0 0,0 0 0,1 0 0,-1 0 0,0 0 0,1 0 0,-1 0 1,0 0-1,1 0 0,-1 0 0,1 0 0,0 0 0,-1 0 0,1 0 0,0 0 0,-1 1 1,1-1-1,0 0 0,0 0 0,0 1 0,0-1 0,0 1 0,0-1 0,0 1 1,0-1-1,0 1 0,0-1 0,0 1 0,0 0 0,0 0 0,1-1 0,4 1 10,-1-1 0,1 1-1,-1-1 1,0 1 0,1 1-1,8 1 1,38 7 67,1-2-1,0-3 1,98-4 0,-122-2-70,-1-2 0,1-1 0,-1-1 1,0-1-1,0-2 0,-1 0 0,0-2 0,43-25 1,-48 23 3,-5 4 12,0-2-1,26-21 1,-38 28-23,-2 0 1,1 0-1,0 0 1,-1 0-1,0 0 1,1-1-1,-2 0 1,1 1-1,-1-1 1,1 0-1,-1 0 1,-1-1 0,1 1-1,1-8 1,-3 11-6,0 1 0,0 0 1,1 0-1,-1 0 1,0 0-1,0-1 1,0 1-1,0 0 1,-1 0-1,1 0 0,0 0 1,0 0-1,-1-1 1,1 1-1,0 0 1,-1 0-1,1 0 1,-1 0-1,-1-2 0,1 3-1,1-1-1,-1 1 1,0 0-1,0-1 0,0 1 1,1 0-1,-1-1 1,0 1-1,0 0 0,0 0 1,1 0-1,-1 0 1,0 0-1,0 0 0,0 0 1,0 0-1,0 0 0,1 0 1,-1 1-1,-1-1 1,-4 2 7,1 0 1,0 1 0,-1 0 0,1-1 0,0 2-1,-5 3 1,9-6-10,-20 16 44,-28 28 1,44-40-39,1 0-1,-1 0 1,1 1 0,0-1-1,1 1 1,-1 0-1,1 0 1,0 0 0,1 1-1,0-1 1,-3 11 0,4-13-4,1 0 0,0 0 1,0-1-1,0 1 0,0 0 1,1 0-1,-1 0 1,1-1-1,0 1 0,0 0 1,0-1-1,1 1 1,-1-1-1,1 1 0,0-1 1,0 0-1,0 0 0,0 0 1,1 0-1,-1 0 1,1 0-1,0 0 0,-1-1 1,1 0-1,1 1 1,-1-1-1,0 0 0,0 0 1,1-1-1,-1 1 1,1-1-1,-1 0 0,1 0 1,0 0-1,0 0 0,-1-1 1,1 1-1,0-1 1,0 0-1,0 0 0,-1 0 1,1-1-1,0 1 1,0-1-1,-1 0 0,1 0 1,0 0-1,-1-1 0,6-2 1,-1-1 2,0 0 0,0-1 0,-1 0 0,1 0 0,-1-1 0,0 0 0,-1 0 0,0-1 0,0 1 1,-1-1-1,0-1 0,0 1 0,-1-1 0,0 0 0,0 0 0,-1 0 0,3-12 0,-4 13 2,0 1 0,-1-1 0,0 1 0,0-1 0,-1 1 0,0-1 0,0 0 0,-1 1 0,0-1 0,0 1 0,0-1 0,-1 1 1,-1 0-1,1-1 0,-1 1 0,0 0 0,-1 1 0,1-1 0,-2 0 0,1 1 0,0 0 0,-9-8 0,8 10 2,1 0 1,-1 1-1,0-1 1,0 1-1,0 0 1,0 1-1,-1-1 1,1 1-1,-1 0 1,1 1-1,-1-1 1,0 1-1,0 0 1,1 0-1,-1 1 1,0 0-1,0 0 1,-6 1-1,12-1-10,0 0 0,0 0 0,-1 0 0,1 0 0,0 0 0,0 0 0,0 0 0,0 0-1,-1 0 1,1 0 0,0 0 0,0 0 0,0 0 0,-1 0 0,1 0 0,0 1 0,0-1 0,0 0 0,0 0 0,0 0-1,-1 0 1,1 0 0,0 0 0,0 1 0,0-1 0,0 0 0,0 0 0,0 0 0,0 0 0,-1 0 0,1 1 0,0-1 0,0 0-1,0 0 1,0 0 0,0 1 0,0-1 0,0 0 0,0 0 0,0 0 0,0 1 0,6 6 38,11 5-13,-1-6-18,-1 0 0,2-2-1,-1 0 1,0 0 0,22 1 0,84 0 57,-60-6-44,68 2 85,-127 0-101,-1-1 0,1 0 0,0 1 0,-1 0 0,1 0 0,-1-1 0,1 1 0,-1 1 0,1-1 0,-1 0 1,0 1-1,0-1 0,1 1 0,-1-1 0,0 1 0,0 0 0,-1 0 0,1 0 0,0 0 0,-1 1 0,1-1 0,-1 0 0,0 0 0,1 1 0,-1-1 0,-1 1 0,1-1 0,0 1 0,0 4 0,2 8 20,-1 0 0,-1-1 0,-1 1 0,-1 19 0,0-10 35,1-17-37,1-1 0,-1 1 1,1-1-1,3 12 0,-4-18-21,0 1 0,0 0 0,1-1 0,-1 1 0,0 0 0,0 0 0,1-1 1,-1 1-1,0 0 0,1-1 0,-1 1 0,0-1 0,1 1 0,-1-1 0,1 1 0,-1 0 0,1-1 0,0 0 0,-1 1 0,1-1 1,-1 1-1,1-1 0,0 0 0,-1 1 0,1-1 0,0 0 0,-1 0 0,1 1 0,0-1 0,0 0 0,-1 0 0,1 0 1,0 0-1,0 0 0,-1 0 0,1 0 0,0 0 0,-1 0 0,1-1 0,0 1 0,0 0 0,-1 0 0,1-1 0,0 1 1,-1 0-1,1-1 0,-1 1 0,1 0 0,0-1 0,-1 1 0,1-1 0,-1 1 0,1-1 0,-1 0 0,1 0 0,31-30 109,-1-2 0,-1-1-1,48-74 1,-76 104-90,1 0 1,-1 0-1,1 1 0,0-1 1,0 1-1,0 0 0,1 0 1,-1 0-1,1 0 0,6-3 0,-10 7-18,1-1 0,0 1 0,-1-1 0,1 1-1,-1-1 1,1 1 0,-1-1 0,1 1-1,-1 0 1,1-1 0,-1 1 0,1 0-1,-1-1 1,0 1 0,1 0 0,-1-1 0,0 1-1,0 0 1,0 0 0,0 0 0,1-1-1,-1 1 1,0 0 0,0 0 0,0-1-1,-1 2 1,2 1 8,3 63 106,-4-45-65,6 35 1,-2-24-1,-4-25-30,1 0 0,-1 0 1,1 0-1,1-1 0,-1 1 0,1 0 0,0-1 0,1 0 0,0 1 0,0-1 1,5 8-1,-8-14-18,1 1 0,-1-1 0,1 1 1,-1-1-1,1 1 0,0-1 0,-1 0 0,1 1 1,0-1-1,-1 0 0,1 0 0,0 1 0,-1-1 1,1 0-1,0 0 0,0 0 0,-1 0 1,1 0-1,0 0 0,0 0 0,-1 0 0,1 0 1,0 0-1,-1-1 0,1 1 0,0 0 0,0 0 1,-1-1-1,1 1 0,-1 0 0,1-1 0,0 1 1,0-1-1,22-18 52,-19 15-46,14-16 39,-1 0-1,-1-2 1,-1 1-1,-1-2 1,13-29 0,-2 7 67,-18 29-54,-7 14-50,1 1 0,-1 0 0,0-1-1,1 1 1,-1 0 0,1 0 0,0 0 0,-1-1 0,1 1 0,0 0 0,0 0 0,0 0-1,0 0 1,0 0 0,1-1 0,4-1 0,1-1 0,0 1 1,0 1-1,0-1 0,0 1 0,0 0 0,1 1 0,-1 0 1,1 0-1,-1 0 0,1 1 0,9 1 0,2 0 11,0 2 0,0 0 0,30 10 0,-44-12-22,-1 0 0,0 1 0,0-1 1,-1 1-1,1 0 0,0 0 0,-1 0 1,1 1-1,-1-1 0,1 1 0,-1 0 1,0 0-1,0 0 0,-1 0 0,1 1 1,-1-1-1,1 1 0,-1-1 0,2 7 1,-1-1 9,0 1 0,-1 1 0,0-1 0,-1 0 0,0 0 0,-1 19 0,0-22-1,0 0 0,0-1 0,1 1 0,0 0 0,0 0 0,1-1-1,-1 1 1,1-1 0,1 1 0,-1-1 0,1 0 0,0 0 0,1 0 0,-1 0 0,6 5 0,-7-9-7,-1-1 0,1 0 0,0 0 0,0 0 0,0 0 1,0 0-1,0 0 0,0-1 0,0 1 0,0-1 0,0 1 0,0-1 1,0 0-1,0 0 0,1 0 0,-1 0 0,0 0 0,0 0 0,0-1 1,0 1-1,4-2 0,5-1 4,-1 0 0,17-8-1,-8 0 11,0 0 0,-2-1 0,1 0-1,-1-2 1,16-16 0,-16 13 8,1 2 1,1 0 0,32-19 0,-46 32-22,1-1 0,-1 1 0,1 1 0,-1-1 0,1 1 0,0 0 0,0 0 0,0 1 0,-1 0 0,1 0 0,0 0 0,0 1 0,0 0 0,-1 0 0,1 0 0,0 1 0,-1-1 0,1 1 0,-1 1 0,8 4 0,-7-5 7,0 1 1,0-1-1,0 0 1,0 0-1,1-1 0,7 1 1,-29 4 0,1 1 0,0 0 0,0 1 0,1 0-1,0 1 1,0 0 0,-15 16 0,25-22-9,-1 0-1,1 1 0,0 0 1,0-1-1,0 1 1,1 0-1,-1 1 0,1-1 1,0 0-1,0 1 0,1-1 1,-1 1-1,1-1 1,0 1-1,0 0 0,1 0 1,-1-1-1,1 1 0,0 0 1,0 0-1,1 0 0,0-1 1,-1 1-1,1 0 1,1-1-1,-1 1 0,1 0 1,3 5-1,-3-6-3,0 1 0,1-1 0,0 0 0,0 0 0,0 0 0,0 0 0,0-1 0,1 1 0,0-1 0,-1 0 0,1 0 0,1 0 0,-1-1 0,6 4 0,-3-4 0,0 1 0,1-1 0,-1-1 0,0 1 0,1-1 0,0 0 0,-1-1 0,15-1 0,0-1 6,0-1-1,0-1 1,-1-1 0,1-1 0,-1-1-1,0-1 1,28-15 0,-11 3 11,-1-3 0,62-50 0,-91 66-12,0 0 0,0-1 1,0 0-1,-1 0 0,0-1 0,-1 0 0,0 0 0,0-1 0,-1 1 0,0-1 0,-1 0 0,0-1 0,4-17 0,-7 26-2,-1 0 0,0 1 0,0-1 0,1 0 0,-1 0 0,0 1 0,-1-1 0,1 0 0,0 0 0,0 1 0,-1-1 0,1 0 0,-1 1 0,0-1 0,1 0-1,-1 1 1,-1-3 0,1 3 0,0 0-1,0 0 1,0 0-1,0 1 1,-1-1-1,1 0 1,0 1-1,0-1 1,0 1-1,-1-1 1,1 1-1,0-1 1,0 1-1,-1 0 1,1 0-1,0-1 1,-1 1-1,0 0 1,-3 1 3,0-1 0,1 1-1,-1 0 1,1 0 0,-1 0 0,1 1 0,0-1-1,-1 1 1,1 0 0,0 1 0,-6 3 0,-4 5 3,1 0 0,0 1 0,0 0 0,2 1-1,-1 1 1,-12 20 0,20-28-7,0 1-1,0-1 0,1 1 0,0 0 0,1 0 0,0 0 1,0 0-1,0 1 0,1-1 0,0 0 0,0 1 1,1-1-1,0 1 0,0-1 0,1 1 0,0-1 1,2 12-1,-1-15-1,0 0 0,0 1 1,0-1-1,1 0 0,0 0 0,-1 0 1,1 0-1,1-1 0,-1 1 0,0-1 1,1 0-1,0 0 0,0 0 1,0 0-1,0-1 0,0 1 0,0-1 1,1 0-1,-1-1 0,1 1 1,7 1-1,1 0 7,1 0 0,0-1 0,-1 0 0,1-1 0,0-1 1,19-2-1,16-6 15,0-2 1,0-2 0,-2-2-1,78-35 1,-108 42-46,0 0 1,0-2-1,-1 0 0,29-21 1,-31 13-281,-11 10-3522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8:3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1098 8640,'0'0'4753,"11"-7"-4213,2 0-410,0-2-1,0 1 1,-1-2 0,-1 0-1,0 0 1,0-1 0,17-21-1,-3-8 358,-1-1 0,34-82 0,-48 99 19,24-41-1,-31 58-368,1 1 1,1 0-1,-1 0 0,1 1 1,0-1-1,0 1 0,1 0 1,-1 0-1,1 1 0,0 0 1,9-5-1,-13 8-109,1 0 1,0 0-1,-1 0 0,1 0 1,0 0-1,0 1 0,0 0 1,-1-1-1,1 1 0,0 0 1,0 0-1,0 1 0,-1-1 1,1 0-1,0 1 0,0 0 0,-1 0 1,1 0-1,0 0 0,-1 0 1,1 0-1,-1 1 0,1-1 1,-1 1-1,0 0 0,0-1 1,0 1-1,0 0 0,0 0 1,0 1-1,0-1 0,-1 0 1,1 1-1,1 3 0,4 6 24,-1 1 0,0 0 1,-1 0-1,0 1 0,3 17 0,-5-18 5,-1 0 0,-1 0 0,1 0 0,-2 1 0,0-1 0,-1 0 0,0 0 0,-1 0 0,0 0 0,-1 0 0,-1 0 0,0 0 0,0-1 0,-12 22 0,15-32-38,0 0 0,0-1 0,0 1-1,0 0 1,0-1 0,0 1 0,0-1 0,0 1 0,-1-1 0,1 0 0,0 0 0,-1 1 0,1-1 0,-1 0 0,0 0 0,1 0 0,-1 0 0,0-1 0,0 1 0,1 0 0,-1-1-1,0 1 1,-3-1 0,-1 0 45,1 0-1,0-1 1,-1 0-1,1 0 1,0-1-1,-9-3 1,6 3 11,5 1-43,-10-2 185,13 3-213,0 0 0,0 0-1,0 0 1,0 0 0,0-1 0,0 1 0,0 0 0,1 0 0,-1 0 0,0 0 0,0 0 0,0 0 0,0 0-1,0 0 1,0 0 0,0-1 0,0 1 0,0 0 0,0 0 0,0 0 0,0 0 0,0 0 0,0 0 0,0 0-1,0 0 1,0-1 0,0 1 0,0 0 0,0 0 0,0 0 0,0 0 0,0 0 0,0 0 0,0-1 0,0 1-1,0 0 1,0 0 0,0 0 0,0 0 0,0 0 0,0 0 0,0 0 0,0 0 0,0 0 0,0-1 0,-1 1 0,1 0-1,0 0 1,74-20-48,79-35 0,-113 37 27,-1-2 0,-1-1-1,55-42 1,-74 50 31,78-59 55,-81 58-40,-1-1-1,0 0 1,22-31-1,-20 21 14,-2-1-1,-1 0 1,16-40 0,21-88 91,-42 120-103,-2-1 0,4-37-1,-10 51-1,0 0 1,-1 0-1,-1 0 0,-6-38 0,7 57-21,-1 0 0,1 0 0,-1 0-1,1 0 1,-1 0 0,0 0 0,1 0 0,-1 0 0,0 1 0,0-1 0,0 0 0,-1 1 0,-1-3 0,3 3-5,-1 1 0,1 0 0,-1 0 0,1 0-1,0 0 1,-1 0 0,1 0 0,-1-1 0,1 1 0,0 0 0,-1 0 0,1 0 0,-1 0-1,1 0 1,0 0 0,-1 1 0,1-1 0,-1 0 0,1 0 0,0 0 0,-1 0-1,1 0 1,0 1 0,-1-1 0,-13 15 30,-9 20-5,2 2-1,2 1 1,1 0 0,2 1 0,2 1 0,-15 66 0,18-49 1,2 1 1,2 1-1,3 0 1,5 69-1,-1-116-16,1 0 0,0-1 0,1 1 0,0-1 0,1 0 1,7 19-1,-9-28-7,1 1 0,-1 0 1,1 0-1,-1-1 0,1 1 1,0-1-1,0 1 0,0-1 0,0 0 1,1 0-1,-1 0 0,1 0 1,-1 0-1,1-1 0,0 1 1,-1-1-1,1 1 0,0-1 1,0 0-1,0 0 0,0-1 1,0 1-1,0 0 0,0-1 1,0 0-1,0 0 0,0 0 1,0 0-1,5-1 0,52-10 73,-1-3 0,-1-2-1,86-37 1,-53 19 14,-78 28-63,0 0 1,-1-1-1,0 0 1,-1-1-1,21-17 0,-12 9 34,-18 14-53,0 1 0,0-1 0,-1 0 0,1 1 0,-1-1 0,1 0 0,-1 0 0,2-4 1,-3 6-7,0-1 0,1 1 1,-1-1-1,0 0 1,1 1-1,-1-1 0,0 0 1,0 0-1,0 1 1,0-1-1,0 0 0,0 1 1,0-1-1,0 0 1,0 0-1,0 1 0,0-1 1,0 0-1,-1 1 1,1-1-1,0 0 0,0 1 1,-1-1-1,1 0 1,0 1-1,-1-1 1,1 1-1,-1-1 0,1 1 1,-1-1-1,0 0 1,0 1-1,1 0 1,-1 0 0,0-1-1,0 1 1,1 0 0,-1 0-1,0 0 1,0 0 0,1 1-1,-1-1 1,0 0 0,0 0 0,1 0-1,-1 1 1,0-1 0,1 0-1,-1 1 1,0-1 0,1 0-1,-2 2 1,-16 10 29,16-10-25,-14 11 13,0 0 0,1 1-1,-17 21 1,25-27-11,1 0 1,0 0-1,1 1 0,-1 0 0,2 0 0,-1 0 1,1 0-1,-4 17 0,7-21-6,1-1 1,-1 0-1,1 1 0,0-1 1,0 1-1,1-1 1,-1 1-1,1-1 0,0 1 1,2 4-1,-3-7-3,0-1 1,1 0-1,-1 0 0,1 0 0,-1 0 0,1 0 0,0 0 1,0 0-1,-1 0 0,1 0 0,0 0 0,0 0 0,0 0 1,0-1-1,0 1 0,0 0 0,0-1 0,0 1 1,0-1-1,0 1 0,0-1 0,0 1 0,0-1 0,1 0 1,-1 1-1,0-1 0,0 0 0,0 0 0,1 0 0,-1 0 1,0 0-1,0 0 0,1 0 0,-1-1 0,0 1 1,0 0-1,0-1 0,0 1 0,0-1 0,1 1 0,0-2 1,7-3 11,0-1 1,0-1-1,-1 1 0,0-1 1,0-1-1,-1 0 1,0 0-1,0 0 1,10-18-1,-6 10 113,23-25 0,-33 41-124,-1 0-1,1 0 1,-1 0-1,0 1 1,1-1-1,-1 0 1,1 0 0,-1 0-1,0 1 1,1-1-1,-1 0 1,0 0-1,1 1 1,-1-1-1,0 0 1,1 0-1,-1 1 1,0-1 0,0 0-1,1 1 1,-1-1-1,0 0 1,0 1-1,0-1 1,0 1-1,1-1 1,-1 0-1,0 1 1,9 19 7,-6-14 5,5 11 27,-5-10-31,0 0 1,0-1 0,1 1-1,0-1 1,0 1-1,9 8 1,-12-14-11,1 1 0,-1-1 0,1 0 0,0 0-1,-1 0 1,1 0 0,0-1 0,0 1 0,0 0 0,0-1 0,-1 1-1,1-1 1,0 0 0,0 1 0,0-1 0,0 0 0,0 0 0,0 0-1,0-1 1,0 1 0,0 0 0,0-1 0,0 1 0,0-1 0,0 0-1,-1 0 1,1 1 0,0-1 0,0 0 0,-1-1 0,2 0 0,8-6 7,0 0 0,-1-1 0,0 0 0,-1 0 0,0-1 0,0 0 0,-1-1 0,-1 0 0,10-17 1,6-16 10,19-54 1,-31 69-12,20-44 26,-5 15 0,-3-1 1,17-72-1,-25 76 13,-9 38-21,-2 0-1,0-1 1,0 0-1,0-23 1,-17 76 63,3 9-86,1 1 0,3-1 0,-2 78 0,20 136 21,-10-245-26,-1 2 28,0 0 0,2-1-1,6 24 1,-9-38-23,0 1-1,0-1 1,0 0-1,0 0 1,0 0 0,0 1-1,0-1 1,0 0-1,0 0 1,0 1-1,1-1 1,-1 0-1,0 0 1,0 1 0,0-1-1,0 0 1,0 0-1,1 0 1,-1 0-1,0 1 1,0-1-1,0 0 1,1 0 0,-1 0-1,0 0 1,0 0-1,1 0 1,-1 1-1,0-1 1,0 0-1,0 0 1,1 0 0,-1 0-1,0 0 1,0 0-1,1 0 1,-1 0-1,7-9 67,5-20 24,-11 24-64,6-13 28,-6 12-28,1 0 1,1 0-1,-1 0 1,1 0-1,3-5 0,-5 10-26,0 0 0,-1 1-1,1-1 1,0 0 0,-1 0-1,1 1 1,0-1 0,0 0-1,0 1 1,0-1-1,-1 0 1,1 1 0,0 0-1,0-1 1,0 1 0,0-1-1,0 1 1,0 0-1,0 0 1,1 0 0,-1 0-1,0 0 1,0 0 0,0 0-1,0 0 1,0 0-1,0 0 1,0 0 0,0 0-1,0 1 1,0-1 0,0 1-1,0-1 1,0 1 0,1 0-1,164 93 18,-123-71-64,23 11-136,-60-33-908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8:3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283 911 6424,'0'0'3304,"-10"-3"-2900,3 1-317,3 0-30,-1 0-1,1 1 1,-1 0-1,0 0 1,1 0-1,-1 1 1,0-1-1,0 1 0,0 0 1,1 0-1,-1 1 1,0 0-1,1 0 1,-8 2-1,-4 3 204,0 1 0,1 1-1,0 0 1,0 1-1,1 0 1,0 2-1,1-1 1,-12 14 0,20-19-120,0 1 1,0 0 0,1 0 0,0 0 0,0 0 0,1 1-1,-1 0 1,1-1 0,-2 10 0,4-10-35,0-1 0,0 1 0,0-1 1,1 1-1,0-1 0,0 1 0,1-1 1,-1 1-1,1-1 0,0 1 0,1-1 1,-1 0-1,5 10 0,-4-11-33,0 0-1,0 0 1,0-1-1,1 1 0,-1 0 1,1-1-1,0 0 1,0 1-1,0-1 1,0 0-1,0 0 1,1-1-1,0 1 0,-1-1 1,1 0-1,0 0 1,0 0-1,0 0 1,8 1-1,-9-2-19,1-1-1,0 0 1,-1 1-1,1-1 1,0-1 0,0 1-1,-1-1 1,1 1-1,0-1 1,-1 0-1,1 0 1,-1-1 0,1 1-1,-1-1 1,0 1-1,0-1 1,1 0-1,-1-1 1,0 1-1,-1 0 1,1-1 0,0 0-1,3-4 1,6-11 99,0 0-1,-1-1 1,-1 0 0,-1-1 0,-1 0 0,-1 0 0,0-1 0,-2 0 0,6-40-1,-10 3 366,-1 33 0,0 25-505,0 0 0,0 0 0,0 0 0,0 1 0,-1-1 0,1 0 0,0 0 0,0 0 0,0 0 0,0 0 0,0 0 0,0 0 0,0 0 0,0 0 0,0 0 0,0 0 0,0 0 0,0 0 0,-1 0 0,1 0 0,0 0 0,0 0-1,0 1 1,0-1 0,0 0 0,0 0 0,0 0 0,0 0 0,0 0 0,-1 0 0,1-1 0,0 1 0,0 0 0,0 0 0,0 0 0,0 0 0,0 0 0,0 0 0,0 0 0,0 0 0,0 0 0,-1 0 0,1 0 0,0 0 0,0 0 0,0 0 0,0 0 0,0 0 0,0 0 0,0-1 0,-5 13 125,0 9-15,-6 30 163,-6 74 0,14-58-140,1-12 27,-3 0 0,-16 82 0,14-108-117,-21 75 142,23-88-129,-1-1 0,0 1 0,-1-1 0,-12 17 0,19-30-52,-1-1-1,0 0 1,0 1 0,0-1 0,0 0-1,0 1 1,0-1 0,0 0-1,0 0 1,0 0 0,0 0 0,-1 0-1,1 0 1,0 0 0,-1-1-1,1 1 1,-1 0 0,1-1 0,-1 1-1,1-1 1,-1 1 0,1-1 0,-1 0-1,1 0 1,-1 0 0,1 0-1,-3 0 1,2-1 2,0 0 0,0 0 0,0 0 0,0 0 0,0-1 0,1 1 0,-1-1 0,0 1 0,1-1 0,-1 0 0,1 0 0,0 1 0,0-1 0,-1 0 0,1 0 0,0 0 0,1 0 0,-1 0 0,-1-3 0,0-2 0,-1 0 1,1 0-1,1 0 0,-1-1 1,1 1-1,0-1 1,1 1-1,0-1 0,0 1 1,1-1-1,-1 1 1,2 0-1,-1-1 0,1 1 1,0 0-1,1 0 1,-1 0-1,1 0 0,1 0 1,-1 1-1,1-1 0,0 1 1,1 0-1,0 0 1,0 1-1,0 0 0,0-1 1,10-5-1,23-13 8,2 1 0,0 3-1,83-30 1,-23 10-19,-94 38-7,36-16 2,0-2 0,57-36 0,-86 47-1,-2 1-1,1-2 1,-1 0-1,-1 0 0,0-1 1,0 0-1,-1-1 1,-1 0-1,0 0 1,0-1-1,10-25 1,-12 23 15,0-1 1,-2 1 0,6-31 0,-10 42-11,1-1 0,-1 0 0,0 1 0,0-1 0,-1 0 0,0 1 0,1-1 0,-3-5 0,2 8-1,0 0 0,0 0 0,0 0 0,0 0 0,0 0 0,-1 0 0,1 0 1,-1 0-1,1 1 0,-1-1 0,0 0 0,1 1 0,-1 0 0,0-1 0,0 1 1,0 0-1,-3-2 0,2 2 2,0 0 0,0 1-1,0-1 1,0 0 0,0 1 0,0 0 0,0-1 0,0 1 0,0 0 0,0 1-1,0-1 1,0 0 0,0 1 0,0 0 0,0 0 0,1-1 0,-1 2-1,0-1 1,0 0 0,1 1 0,-1-1 0,0 1 0,1 0 0,0 0-1,-1 0 1,1 0 0,0 0 0,-2 3 0,-2 3 2,0-1 0,1 1 0,0 0 0,0 0 0,1 0 0,0 0 0,1 1 0,-3 9 0,3-4-2,0-1-1,2 1 1,-1 0 0,1 0-1,1 0 1,1 0 0,0 0-1,1-1 1,0 1 0,1 0-1,0-1 1,10 24 0,-11-30 0,1-1 0,1 1 1,-1-1-1,1 1 1,0-1-1,0 0 0,1 0 1,-1-1-1,1 0 1,1 1-1,-1-1 0,1-1 1,0 1-1,0-1 1,0 0-1,0-1 0,1 0 1,-1 0-1,1 0 1,0 0-1,0-1 0,0 0 1,0-1-1,1 0 1,-1 0-1,8 0 1,-2-2 10,0 0 1,0-1 0,-1 0 0,1-1-1,0-1 1,-1 0 0,0-1 0,0 0 0,21-13-1,6-6 53,50-42 0,-70 51-47,3-5 2,0 0-1,20-26 1,4-4 81,-39 43 3,-9 7 14,-11 13 35,5-2-127,1 0 0,0 1 0,1 0-1,0 0 1,1 1 0,0 0 0,-3 13 0,7-19-25,-1-1 1,1 1 0,1-1 0,-1 1 0,1-1 0,0 1 0,0 0-1,1-1 1,0 1 0,0-1 0,1 1 0,0-1 0,0 0 0,0 0-1,1 0 1,5 11 0,-6-14-3,0-1 0,0 1 0,0-1-1,1 1 1,-1-1 0,1 0 0,-1 0 0,1 0-1,0 0 1,-1 0 0,1-1 0,0 1 0,0-1-1,0 0 1,0 0 0,1 0 0,-1 0 0,0 0-1,0-1 1,1 0 0,-1 1 0,0-1 0,1 0-1,-1-1 1,0 1 0,0 0 0,1-1 0,-1 0-1,0 0 1,6-2 0,-3 0 8,0 1 0,0-1 0,-1-1 0,1 1 0,0-1 0,-1 0 0,0 0 0,0-1 0,0 1 0,-1-1 0,0 0 0,1 0 0,-2-1 0,7-9 0,-6 6 21,-1 1 1,0-1-1,0 0 0,-1 0 0,0 1 0,-1-2 0,0 1 1,0 0-1,-1-13 0,0 18-23,0 1 0,0 0-1,-1-1 1,0 1 0,1 0 0,-1-1 0,0 1 0,-1 0-1,1 0 1,-1 0 0,1 0 0,-1 0 0,0 0 0,0 0-1,0 0 1,0 1 0,-1-1 0,1 1 0,-1 0 0,1 0-1,-1 0 1,0 0 0,0 0 0,0 0 0,0 1 0,0-1-1,0 1 1,-5-1 0,-7-3 30,8 3-16,1 0-1,-1 0 0,1 0 0,-10 0 1,45-9-84,73-21 49,-58 16 3,1 2-1,91-15 1,-133 29 6,-1-1 1,1 1-1,-1 0 0,1 0 0,0 1 0,-1-1 1,1 0-1,-1 1 0,1 0 0,-1-1 1,1 1-1,-1 0 0,0 0 0,1 0 0,-1 1 1,0-1-1,0 1 0,4 2 0,-3-1-2,-1 1 0,1-1 1,0 1-1,-1-1 0,0 1 0,0 0 0,0 0 0,0 0 0,-1 0 0,2 6 0,0 3-2,-1 1-1,0-1 1,-1 1-1,-1 0 1,0-1-1,-2 16 1,-4 1 27,4-23-10,1 0 0,-1 0 0,1-1 0,1 1 0,-1 0 0,1 0 0,1 12 0,-1-18-10,0-1-1,1 0 0,-1 1 0,0-1 0,0 1 1,0-1-1,0 1 0,1-1 0,-1 0 1,0 1-1,1-1 0,-1 0 0,0 1 0,0-1 1,1 0-1,-1 1 0,1-1 0,-1 0 0,0 1 1,1-1-1,-1 0 0,1 0 0,-1 0 0,0 0 1,1 1-1,-1-1 0,1 0 0,-1 0 0,1 0 1,-1 0-1,1 0 0,-1 0 0,1 0 0,-1 0 1,1 0-1,-1 0 0,0 0 0,1 0 1,-1-1-1,1 1 0,-1 0 0,1 0 0,-1 0 1,0-1-1,1 1 0,-1 0 0,1 0 0,0-1 1,20-18 7,-18 17-7,81-83 55,-42 41 14,1 2 0,88-66 1,-127 105-63,1 1 0,-1-1 0,0 1 0,1 0 0,0 0 0,4-1 0,-8 2-8,0 1 1,0 0-1,0 0 1,-1 0-1,1 0 1,0-1-1,0 1 1,0 0-1,0 1 0,0-1 1,-1 0-1,1 0 1,0 0-1,0 0 1,0 1-1,-1-1 1,1 0-1,0 1 0,0-1 1,-1 0-1,1 1 1,0-1-1,-1 1 1,1 0-1,0-1 1,-1 1-1,1-1 1,-1 1-1,1 0 0,-1-1 1,1 1-1,-1 0 1,1 0-1,-1-1 1,0 1-1,0 0 1,1 0-1,-1 0 1,0-1-1,0 3 0,2 14 6,-1 0-1,0 0 1,-2 0-1,0 0 1,-1 0-1,0 0 1,-7 23-1,-5 34 4,5-28 22,9-45-31,0-1 0,0 0-1,0 0 1,0 0 0,0 1 0,-1-1 0,1 0 0,0 0 0,0 1 0,0-1 0,0 0 0,0 1 0,0-1-1,1 0 1,-1 0 0,0 1 0,0-1 0,0 0 0,0 0 0,0 0 0,0 1 0,0-1 0,0 0 0,1 0-1,-1 1 1,0-1 0,0 0 0,0 0 0,0 0 0,1 0 0,-1 1 0,0-1 0,0 0 0,0 0 0,1 0-1,-1 0 1,0 0 0,0 0 0,1 1 0,-1-1 0,0 0 0,0 0 0,1 0 0,-1 0 0,1 0 0,12-4 19,8-13-10,0-1 1,-1 0-1,25-31 0,-7 7-7,-21 25 1,-11 8-12,1 1-1,1 1 1,0-1-1,0 1 1,0 1-1,1 0 1,0 0-1,0 0 1,17-7-1,-24 13 9,-1 0 0,0-1 0,1 1 0,-1 0-1,1 0 1,-1 0 0,0 1 0,1-1 0,-1 0 0,1 0 0,-1 1 0,0-1 0,1 1-1,-1-1 1,0 1 0,0-1 0,1 1 0,-1 0 0,0 0 0,0 0 0,0-1-1,0 1 1,0 0 0,0 0 0,0 1 0,0-1 0,0 0 0,-1 0 0,1 0 0,0 0-1,-1 1 1,1-1 0,-1 0 0,1 1 0,-1 1 0,4 7 9,-1 0 1,0 1-1,1 15 1,-2-17-7,3 25 19,-4-20-18,1-1 0,0 1 1,2-1-1,8 25 0,-11-35 0,1 0-1,-1 0 0,1 0 0,0 0 0,0-1 1,0 1-1,0 0 0,1-1 0,-1 0 0,1 0 0,-1 1 1,1-1-1,0-1 0,0 1 0,0 0 0,0-1 1,0 1-1,0-1 0,0 0 0,0 0 0,1-1 1,-1 1-1,0 0 0,7-1 0,0 0 2,0 0 0,-1 0 0,1-1 0,0-1 0,-1 0 0,1 0 0,-1 0 0,0-1 0,0-1 0,0 0 0,0 0 0,13-9 0,-6 1 7,0-1 0,-1 0 0,0-1-1,-1-1 1,12-17 0,-15 21 2,-1-1 0,-1-1-1,0 0 1,0 0 0,-2-1-1,1 1 1,-2-2 0,0 1 0,5-19-1,-11 31-9,1 0-1,-1 0 0,0-1 1,0 1-1,0 0 0,0 0 0,-1 0 1,1 0-1,-1 0 0,1 0 1,-2-2-1,2 3-3,0 1 1,0-1 0,-1 1-1,1-1 1,0 1 0,0 0-1,-1-1 1,1 1-1,0 0 1,-1-1 0,1 1-1,-1 0 1,1-1-1,0 1 1,-1 0 0,1-1-1,-1 1 1,1 0-1,-1 0 1,1 0 0,-1 0-1,1 0 1,-1-1-1,1 1 1,-1 0 0,1 0-1,-1 0 1,1 0 0,-1 0-1,1 0 1,-1 0-1,1 1 1,-1-1 0,1 0-1,-1 0 1,1 0-1,-1 0 1,1 1 0,-1-1-1,1 0 1,0 0-1,-1 1 1,1-1 0,-1 0-1,1 1 1,0-1-1,-1 1 1,1 0 0,-7 5-1,1 1 1,-1 0 0,2 0-1,-1 1 1,1 0-1,0 0 1,1 0 0,0 0-1,0 1 1,1 0-1,0-1 1,0 1 0,1 0-1,1 1 1,-2 15-1,2-12 1,0 1 0,2-1 0,-1 0-1,2 0 1,0 0 0,0 0-1,1 0 1,1 0 0,0-1-1,10 20 1,-13-28 1,2 0-1,-1-1 0,0 1 1,0-1-1,1 0 1,0 0-1,0 0 1,0 0-1,0 0 0,0-1 1,1 1-1,-1-1 1,1 0-1,-1 0 1,8 3-1,-6-3 4,1-1 0,-1 0-1,1 0 1,-1-1 0,1 1 0,-1-1-1,1 0 1,-1-1 0,1 1 0,9-3-1,0-2 8,-1 0 0,0-1 0,1 0 0,-2-1 0,1 0 0,-1-1 0,22-18 0,-13 6 18,0-1 0,-2 0 0,0-2 0,30-46 0,54-111 82,-67 104-51,-2-1 0,26-92-1,22-172 118,-81 333-174,0-2 10,0-1 0,0 1 1,-1-1-1,-1 0 0,-1-20 1,1 30-15,0 1 0,0-1 0,0 1 0,0-1 0,0 1 0,0-1 0,0 0 0,-1 1 1,1-1-1,0 1 0,0-1 0,0 1 0,-1 0 0,1-1 0,0 1 0,-1-1 0,1 1 0,0-1 0,-1 1 1,1 0-1,-1-1 0,1 1 0,0 0 0,-1-1 0,1 1 0,-1 0 0,1 0 0,-1-1 0,1 1 0,-1 0 1,1 0-1,-1 0 0,0 0 0,1 0 0,-1 0 0,1 0 0,-1 0 0,1 0 0,-1 0 0,1 0 0,-1 0 1,1 0-1,-1 0 0,1 0 0,-1 0 0,1 1 0,-1-1 0,-2 2-1,0-1 0,0 1 1,0 0-1,0 0 0,1 0 0,-5 4 0,-4 7 0,0 0-1,0 1 0,1 0 0,1 1 0,1 0 0,-13 31 0,-28 104-38,43-130 31,-12 48-19,-16 125-1,16 73-4,16-231 33,2-1 0,2 0 0,1 0-1,9 42 1,-11-73 2,0 0 0,0 0 0,0 0-1,0-1 1,0 1 0,1 0 0,-1 0 0,4 4 0,-4-6-1,0-1 0,0 1 0,0 0 1,0 0-1,0-1 0,0 1 0,0 0 0,0-1 0,0 1 1,1-1-1,-1 1 0,0-1 0,0 0 0,1 0 1,-1 1-1,0-1 0,0 0 0,1 0 0,-1 0 1,0 0-1,0 0 0,1-1 0,1 1 0,6-3 4,0-1-1,1 1 1,-2-1-1,1-1 1,0 0 0,-1 0-1,0-1 1,0 0-1,-1 0 1,0 0-1,13-15 1,5-10 35,34-53-1,-43 60 6,-2 6 16,-12 15-40,1 0 0,-1 0-1,0 0 1,0 0 0,0 0-1,0 0 1,2-6 0,-3 9-18,-1-1 1,0 0-1,1 1 1,-1-1-1,1 1 0,-1-1 1,1 1-1,-1-1 1,1 1-1,-1-1 1,1 1-1,0-1 1,-1 1-1,1 0 1,0-1-1,-1 1 0,1 0 1,0 0-1,-1-1 1,1 1-1,0 0 1,0 0-1,-1 0 1,1 0-1,0 0 1,0 0-1,-1 0 0,1 0 1,0 0-1,0 0 1,-1 1-1,1-1 1,0 0-1,1 1 1,30 12 55,-24-9-46,-1-1-21,0 0 0,-1 0 0,1 0 0,-1 1 0,0 0-1,0 0 1,0 1 0,-1 0 0,0 0 0,0 0 0,0 1 0,0-1 0,-1 1 0,0 0-1,0 1 1,0-1 0,-1 0 0,0 1 0,0 0 0,-1 0 0,0 0 0,0 0 0,-1 0 0,0 0-1,1 15 1,-2-11 8,0 0 0,1 0 0,0 0 0,0 0 0,5 14 0,-5-23 3,-1 1-1,1-1 1,0 0-1,0 0 1,0 0-1,0 0 1,1 0-1,-1 0 1,0 0-1,1 0 1,-1 0-1,1-1 1,0 1-1,0-1 1,0 1-1,-1-1 1,1 0-1,1 1 1,-1-1-1,0 0 1,0 0-1,0-1 1,0 1-1,1 0 1,-1-1-1,0 1 1,1-1-1,-1 0 1,0 0-1,5 0 1,1-1 6,0 0 0,0-1 0,0 0 0,0 0 0,0-1 0,0 1 0,-1-2 0,1 1 0,-1-1 0,0-1 0,0 1 0,-1-1 0,9-8 0,6-7 50,0-2 0,23-32-1,-30 36-28,10-16 37,-15 21-13,1 0 0,13-15 0,-33 66-5,-1-8-38,2 0 0,-6 33-1,11-45 9,2 0 0,0 0-1,1 0 1,1 1 0,3 20-1,-3-38-15,0 0-1,0 0 0,0 0 1,0 0-1,0 0 0,1 0 1,-1 0-1,0 0 0,1 0 1,-1 0-1,1 0 0,-1 0 1,1 0-1,0 0 0,-1 0 1,1-1-1,0 1 0,-1 0 1,1 0-1,0-1 0,0 1 1,0-1-1,0 1 0,0 0 1,0-1-1,0 0 1,0 1-1,0-1 0,0 1 1,0-1-1,0 0 0,0 0 1,0 0-1,0 0 0,0 0 1,0 0-1,0 0 0,0 0 1,0 0-1,0 0 0,0 0 1,0-1-1,2 0 0,2 0 9,1-1-1,-1-1 0,1 1 0,-1-1 1,0 0-1,8-6 0,193-170 407,-204 177-404,0 0 0,0 0 0,0 0 1,1 1-1,-1-1 0,1 1 0,4-3 0,-6 4-12,-1 0 0,0 0 1,1 0-1,-1 0 1,0-1-1,1 1 0,-1 0 1,0 0-1,1 0 1,-1 0-1,0 0 0,1 0 1,-1 0-1,0 0 1,0 1-1,1-1 0,-1 0 1,0 0-1,1 0 0,-1 0 1,0 0-1,1 0 1,-1 1-1,0-1 0,0 0 1,1 0-1,-1 1 1,1 0-1,-1 0 0,0 0-1,0-1 1,1 1 0,-1 0 0,0 0 0,0 0 0,0 0 0,0 0 0,0 0 0,0 0 0,0 0 0,0 0 0,-1 0 0,1 1 0,-11 35-1,-2 0 0,-2 0 0,-32 59 0,34-71 0,-22 41 0,-2-2 0,-4-1 0,-2-3 0,-79 86 0,116-139 0,-22 21 0,26-27 0,1 1 0,0-1 0,-1 0 0,1 0 0,-1 0 0,1 0 0,-1 0 0,1-1 0,-1 1 0,0 0 0,1-1 0,-1 1 0,0-1 0,1 1 0,-1-1 0,-3 0 0,4 0 0,1-1 0,-1 0 0,0 1 0,0-1 0,1 0 0,-1 1 0,1-1 0,-1 0 0,0 0 0,1 0 0,-1 0 0,1 1 0,0-1 0,-1 0 0,1 0 0,0 0 0,0 0 0,-1 0 0,1 0 0,0 0 0,0 0 0,0 0 0,0 0 0,0 0 0,0 0 0,1-1 0,2-28 0,1 17 0,0 0 0,1 0 0,0 0 0,1 0 0,0 1 0,1 0 0,1 0 0,-1 1 0,2 0 0,0 0 0,0 1 0,1 0 0,15-12 0,3-1 0,1 2 0,1 2 0,1 1 0,35-16 0,-22 12 0,1 3 0,1 1 0,1 3 0,68-14 0,-78 20 0,-38 9 0,1 0 0,0 0 0,0 0 0,0 0 0,0 0 0,0 0 0,0 0 0,0 1 0,0-1 0,0 0 0,0 0 0,0 0 0,0 0 0,0 0 0,0 0 0,0 0 0,0 0 0,0 0 0,0 1 0,0-1 0,0 0 0,0 0 0,0 0 0,0 0 0,0 0 0,0 0 0,0 0 0,0 0 0,0 1 0,0-1 0,0 0 0,0 0 0,0 0 0,0 0 0,1 0 0,-1 0 0,0 0 0,0 0 0,0 0 0,0 0 0,0 0 0,0 0 0,0 0 0,0 0 0,0 1 0,0-1 0,1 0 0,-1 0 0,0 0 0,0 0 0,0 0 0,0 0 0,0 0 0,0 0 0,0 0 0,0 0 0,1 0 0,-1 0 0,0 0 0,0 0 0,0 0 0,0-1 0,0 1 0,0 0 0,-3 6 0,-8 1-4071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5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1095 17383,'0'0'5956,"8"-10"-5669,145-203 1148,-139 191-1069,-14 22-349,0 0 1,0 0-1,0 0 0,0 0 0,0 0 0,0 0 0,0 0 0,0 0 1,0 0-1,0 0 0,0 0 0,1 0 0,-1 0 0,0 0 0,0 0 0,0 0 1,0 0-1,0 0 0,0 0 0,0 0 0,0 0 0,0 0 0,0 0 1,0 0-1,0 0 0,1 0 0,-19 37 743,5-8-752,-236 503 1333,206-452-730,-81 112 1,111-176-246,13-16-358,0 0 0,0 0 0,0 0 0,0 0 0,0 0 0,0-1 0,0 1 1,0 0-1,0 0 0,0 0 0,0 0 0,0 0 0,0 0 0,-1 0 0,1 0 0,0 0 0,0 0 0,0 0 0,0-1 0,0 1 0,0 0 0,0 0 1,0 0-1,0 0 0,0 0 0,0 0 0,0 0 0,0 0 0,0 0 0,-1 0 0,1 0 0,0 0 0,0 0 0,0 0 0,0 0 0,0 0 0,0 0 0,0 0 1,0 0-1,0 0 0,0 0 0,-1 0 0,1 0 0,0 0 0,0 0 0,0 0 0,0 0 0,0 0 0,0 0 0,0 0 0,0 0 0,0 0 0,0 0 1,0 0-1,-1 0 0,1 0 0,0 0 0,0 0 0,0 1 0,0-1 0,0 0 0,0 0 0,0 0 0,0 0 0,0 0 0,0 0 0,10-33 559,3-3-370,1 1 0,1 1 0,2 0 1,2 2-1,1 0 0,32-40 0,-6 24-99,1 1-1,2 2 1,3 3 0,1 2 0,2 2-1,97-50 1,-93 56-98,-2-3 0,-1-2 0,76-67 0,-119 93 0,0-1 0,-1 0 0,-1-1 0,16-24 0,-24 33 0,-1 0 0,1 0 0,-1 0 0,0 0 0,0 0 0,0-1 0,-1 1 0,0-1 0,0 1 0,0-1 0,0 1 0,-1-1 0,1 0 0,-1 1 0,0-1 0,-1 0 0,1 1 0,-1-1 0,0 0 0,0 1 0,-4-9 0,4 11 0,0 0 0,0-1 0,-1 1 0,1 0 0,-1 0 0,1 0 0,-1 0 0,0 0 0,0 0 0,0 1 0,0-1 0,0 1 0,0-1 0,-1 1 0,1 0 0,0 0 0,-1 0 0,-2-1 0,1 1 0,0 1 0,1-1 0,-1 1 0,0 0 0,0 0 0,0 0 0,0 0 0,0 1 0,0 0 0,-7 2 0,1 1 0,0 0 0,0 1 0,1 0 0,-1 0 0,1 1 0,0 0 0,-13 13 0,17-13 0,0-1 0,0 1 0,1 0 0,0 0 0,0 0 0,0 0 0,1 1 0,0-1 0,0 1 0,1 0 0,0 0 0,0 0 0,0 0 0,1 1 0,0-1 0,1 0 0,0 0 0,1 15 0,-1-17 0,1 0 0,0 1 0,1-1 0,-1 0 0,1 0 0,0 0 0,0 0 0,1 0 0,-1 0 0,1-1 0,0 1 0,0-1 0,1 0 0,-1 0 0,1 0 0,0 0 0,0-1 0,0 1 0,1-1 0,-1 0 0,1 0 0,0-1 0,0 1 0,-1-1 0,11 3 0,-1-3 0,1 0 0,0 0 0,-1-1 0,1-1 0,0-1 0,0 0 0,27-6 0,-22 4 0,26-5 0,0-3 0,78-27 0,84-50 0,-62 25 0,-138 60 0,3-2 0,0 0 0,0 1 0,0 1 0,0 0 0,1 1 0,14-2 0,-26 4 0,0 0 0,0 0 0,0 0 0,1 0 0,-1 0 0,0 1 0,0-1 0,0 0 0,0 0 0,0 0 0,1 0 0,-1 0 0,0 1 0,0-1 0,0 0 0,0 0 0,0 0 0,0 0 0,0 1 0,0-1 0,0 0 0,0 0 0,0 0 0,0 1 0,0-1 0,0 0 0,0 0 0,0 0 0,0 0 0,0 1 0,0-1 0,0 0 0,0 0 0,0 0 0,0 1 0,0-1 0,0 0 0,0 0 0,0 0 0,0 0 0,0 1 0,-1-1 0,1 0 0,0 0 0,0 0 0,0 0 0,0 0 0,-1 1 0,-7 14 0,3-8 0,-32 51 0,25-42 0,2 0 0,-13 24 0,22-37 0,0 0 0,-1 0 0,1 1 0,0-1 0,0 1 0,1-1 0,-1 1 0,1-1 0,0 1 0,0-1 0,0 1 0,0-1 0,2 5 0,-2-5 0,1-1 0,0 0 0,0 0 0,0 0 0,0 0 0,0 0 0,1 0 0,-1 0 0,0 0 0,1-1 0,0 1 0,-1 0 0,1-1 0,0 0 0,0 1 0,0-1 0,0 0 0,0 0 0,0 0 0,0 0 0,3 1 0,5 1 0,0-1 0,0 0 0,0 0 0,0-1 0,1-1 0,-1 0 0,0 0 0,1-1 0,-1 0 0,0 0 0,0-1 0,1-1 0,-2 0 0,14-5 0,1-3 0,0 0 0,-1-2 0,0 0 0,30-25 0,-21 12 0,-1-1 0,-2-2 0,0-1 0,-3-1 0,0-2 0,-2 0 0,31-59 0,-27 37 0,-2-1 0,-3-1 0,-2-1 0,18-86 0,-36 126 0,0 1 0,0-2 0,-2 1 0,0 0 0,-2 0 0,1 0 0,-7-33 0,7 51 0,0-1 0,0 0 0,0 1 0,0-1 0,0 1 0,0-1 0,0 0 0,-1 1 0,1-1 0,0 1 0,0-1 0,0 1 0,-1-1 0,1 1 0,0-1 0,0 1 0,-1-1 0,1 1 0,-1-1 0,1 1 0,0-1 0,-1 1 0,1-1 0,-1 1 0,1 0 0,-1-1 0,1 1 0,-1 0 0,1 0 0,-1-1 0,1 1 0,-1 0 0,0 0 0,1 0 0,-1 0 0,1-1 0,-1 1 0,0 0 0,1 0 0,-1 0 0,1 0 0,-1 0 0,0 1 0,1-1 0,-1 0 0,1 0 0,-1 0 0,1 0 0,-1 1 0,1-1 0,-1 0 0,0 1 0,1-1 0,0 0 0,-1 1 0,1-1 0,-1 1 0,1-1 0,-1 0 0,1 1 0,-1 0 0,-3 3 0,0 1 0,0 0 0,1-1 0,-1 1 0,-2 7 0,-5 12 0,0 2 0,2-1 0,1 1 0,2 0 0,0 1 0,2 0 0,-3 52 0,7-31 0,2 0 0,1 0 0,18 77 0,-9-60 0,-9-39 0,2 0 0,1-1 0,1 0 0,1 0 0,17 36 0,8-6 0,-43-91 0,-14-18 0,-3 1 0,-60-90 0,-85-87 0,161 217 0,10 12 0,0-1 0,0 1 0,0 0 0,0-1 0,0 1 0,0 0 0,0-1 0,1 1 0,-1-1 0,1 1 0,-1-1 0,1 0 0,-1 1 0,1-1 0,0 1 0,0-1 0,0 0 0,0 1 0,0-1 0,0-1 0,1 1 0,-1 1 0,1 0 0,0-1 0,0 1 0,0 0 0,-1 0 0,1 0 0,0 0 0,1 0 0,-1 0 0,0 0 0,0 0 0,0 0 0,0 0 0,1 1 0,-1-1 0,3-1 0,5-1 0,1 1 0,-1 0 0,0 0 0,1 1 0,13-1 0,7 2 0,0 2 0,-1 0 0,1 2 0,-1 1 0,47 15 0,-16 0 0,93 46 0,-145-63 0,26 13 0,-1 1 0,0 2 0,37 28 0,-66-42 0,1-1 0,-1 1 0,0 0 0,-1 0 0,1 0 0,-1 0 0,0 1 0,0-1 0,-1 1 0,4 9 0,1 10 0,5 31 0,-7-30 0,1 6 0,-1 1 0,2 53 0,-14-104 0,2-28 0,0-84 0,6 108 0,1 0 0,1 0 0,1 0 0,0 1 0,2-1 0,9-21 0,-5 18-3935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8:3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15376,'0'0'578,"11"3"-123,39 11-106,0-3 0,63 5 0,115 2 50,-6-10 1002,383-33 0,-429 16-576,-112 7-536,-41 1-2939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8:4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232 218 4616,'0'0'6558,"0"10"-6370,-18 174 730,-7 190 101,30 2-310,-3 324 565,-2-668-1220,-8 441 956,6-291-260,-39 276 0,21-324-404,-32 192 565,-4 36-7,50-237-588,2-16 42,0-76-253,2 1 0,2-1 1,3 37-1,-1-51-13,3 15 309,-4-33-374,-1 0 0,1 1-1,0-1 1,-1 0 0,1 0-1,0-1 1,0 1 0,0 0-1,0 0 1,0 0-1,0 0 1,0-1 0,0 1-1,0-1 1,0 1 0,0-1-1,1 1 1,-1-1 0,0 1-1,0-1 1,0 0 0,1 0-1,-1 0 1,0 1-1,0-1 1,1-1 0,-1 1-1,0 0 1,0 0 0,1 0-1,1-1 1,7-1-12,1-1 0,17-7 0,-18 7 34,39-11 14,1 3 0,1 2 0,78-4 1,-68 7-21,150-6 83,3 0-9,-182 11-84,-1 1 0,1 1 1,49 9-1,-12-1-8,338 41-1,-316-41-8,135 11 56,227 17 116,-428-35-184,548 36 148,-435-31-34,149-11-1,139-31 193,-341 27-291,-35 3 41,0-3 0,50-13 0,-69 14-26,35-4 1,23-4 15,-67 11-50,-17 4 10,-1 0 1,0-1-1,0 0 0,0 0 1,0 0-1,0 0 0,0-1 1,5-2-1,-9 4-3,1 0-1,0-1 1,-1 1-1,1 0 0,0-1 1,-1 1-1,1 0 1,-1-1-1,1 1 0,-1-1 1,1 1-1,-1-1 1,1 1-1,-1-1 1,1 1-1,-1-1 0,0 0 1,1 1-1,-1-1 1,0 0-1,0 1 1,1-1-1,-1 0 0,0 1 1,0-1-1,0 0 1,0 1-1,0-1 1,0 0-1,0 1 0,0-1 1,0 0-1,0 1 1,0-1-1,-1 0 1,1 1-1,0-1 0,0 0 1,-1 1-1,1-1 1,-1-1-1,-1-5 0,-5-22 18,2-2 1,1 1-1,2-1 0,2-56 0,-1-5 34,-35-640 227,11 496-209,2 46-30,-46-557-215,50 552 47,9-1 64,5 57 39,6-247-84,5 151 60,13-77-83,-12 229 99,-5 58-14,1-1 1,1 1-1,1 0 1,1 0-1,1 1 1,1-1-1,18-34 1,-13 34-6,0-1 0,-1 0 0,-2 0-1,12-46 1,-20 63 21,-1 6 9,0 0-1,0 0 1,-1 0 0,1-1 0,0 1-1,-1 0 1,0 0 0,0-1 0,0 1-1,0 0 1,-1-1 0,1 1 0,-1 0-1,0 0 1,-1-4 0,2 7 11,0 0 0,0-1 0,0 1-1,0 0 1,0 0 0,0 0 0,-1 0 0,1 0 0,0-1 0,0 1-1,0 0 1,0 0 0,0 0 0,-1 0 0,1 0 0,0 0 0,0 0-1,0 0 1,0 0 0,0-1 0,-1 1 0,1 0 0,0 0 0,0 0-1,0 0 1,-1 0 0,1 0 0,0 0 0,0 0 0,0 0 0,0 0-1,-1 0 1,1 1 0,0-1 0,0 0 0,0 0 0,0 0 0,-1 0-1,-4 8-143,-2 14-75,6-18 162,-8 21-492,6-17-2183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8:4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4120,'0'0'9224,"10"-1"-9084,27 2 26,-1 0 1,53 11 0,-8 0 98,0-4 1,1-3 0,-1-3 0,104-12 0,-61 2 150,217 14 0,-83 3-11,-107-5-205,56-2 57,170 4 341,-1 23-133,-312-24-424,20 0 95,165-14-1,82-33 230,-331 42-365,89-10 149,-44 6-33,81-19 1,-120 21-112,154-36 142,-136 34-177,0 1-1,0 2 0,0 0 0,44 5 0,-13 4-2469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8:4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2060 3000,'0'0'3849,"11"-2"-3552,-4 0-249,1 1 34,0-1 1,0 0-1,0-1 1,0 0-1,0 0 0,0-1 1,-1 0-1,11-7 1,49-47 627,78-59 326,43-3-165,555-288 945,-564 301-1509,26-13 19,-7 18-38,228-133 326,-203 83-253,82-51 166,-102 83-227,-142 88-155,94-36 0,417-86 318,-549 149-451,65-13-1951,-71 15-8003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8:4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2146 3616,'0'0'4918,"12"-12"-4732,3-3-129,80-76 438,126-99 722,-30 24-652,-136 119-364,-3-3-1,-2-2 0,77-103 1,-58 59-25,259-326 502,167-69 272,-426 432-789,133-87 1,-160 121-95,0 1-1,2 3 0,1 1 0,91-26 0,-72 31-1791,-52 12-7272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8:4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58 208 5120,'0'0'5474,"-4"-10"-5155,-14-30-16,18 38-219,-1 0 0,0 1 1,1-1-1,-1 0 0,1 1 1,0-1-1,-1 0 0,1 0 0,0 0 1,0 1-1,0-1 0,0 0 1,1 0-1,-1 0 0,0 1 1,1-1-1,-1 0 0,1 0 1,0 1-1,0-1 0,1-2 1,3-6 93,2-11 273,-5 16-316,0 1 1,0-1-1,-1 0 1,0 1-1,0-1 1,0 0-1,0-6 1,5-31 1230,-6 47-1309,-1 0-1,0-1 1,0 1 0,-1-1-1,-2 8 1,-3 8-2,-5 33 118,-10 101 1,10 61 245,10-175-308,2-23-62,-3 21 179,3 1 0,1-1 0,7 48 0,-7-85-207,4 17 247,-5-18-262,0 1 0,0-1-1,1 0 1,-1 0 0,0 1 0,0-1 0,0 0-1,1 0 1,-1 0 0,0 1 0,0-1-1,1 0 1,-1 0 0,0 0 0,0 0-1,1 0 1,-1 0 0,0 1 0,0-1-1,1 0 1,-1 0 0,0 0 0,1 0 0,-1 0-1,0 0 1,0 0 0,1 0 0,-1 0-1,0 0 1,1 0 0,-1 0 0,0-1-1,0 1 1,1 0 0,-1 0 0,0 0-1,0 0 1,1 0 0,-1 0 0,0-1 0,0 1-1,1 0 1,-1 0 0,0 0 0,0-1-1,0 1 1,0 0 0,1 0 0,-1-1-1,0 1 1,0 0 0,0 0 0,0-1 0,0 1-1,0 0 1,1-1 0,2-5 27,0 1 0,0-1 0,-1 0 0,0 0-1,0 0 1,0-1 0,-1 1 0,1 0 0,-1-9 0,1-57-1199,-2 59-147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8:4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95 148 12256,'0'0'3149,"-12"6"-3081,-35 21-8,44-26-53,0 1 1,1 1 0,-1-1-1,1 0 1,0 1-1,-1-1 1,1 1-1,0-1 1,1 1 0,-1 0-1,0 0 1,1 0-1,0 0 1,-1 0 0,1 0-1,0 1 1,1-1-1,-1 0 1,1 0-1,-1 4 1,1 1 13,0-1 0,1 1 0,-1-1 0,2 0 0,-1 1 0,4 9 1,-2-9 4,1 0 1,0 0-1,0 0 1,0-1 0,1 1-1,1-1 1,-1 0-1,1-1 1,0 1 0,12 9-1,-9-9 17,1 0-1,-1-1 0,1 1 0,1-2 0,-1 1 1,1-2-1,17 7 0,-24-10-24,0 0 0,0 0-1,0-1 1,0 1 0,0-1-1,0 0 1,1 0 0,-1 0-1,0-1 1,0 1 0,0-1-1,0 0 1,0 0 0,0 0-1,-1-1 1,1 1 0,0-1-1,-1 0 1,1 0 0,-1 0-1,1-1 1,-1 1 0,0-1-1,0 0 1,0 0 0,0 0-1,-1 0 1,1 0 0,-1 0-1,0-1 1,0 0 0,0 1-1,2-8 1,0 1 18,0-1 0,-2 1 0,1 0 0,-1-1 0,0 0 0,-1 1 0,-1-1 0,0 0 0,0 1 0,-1-1 0,-3-19 0,1 19-1,0 1 0,-1 0 0,0 0 0,0 0-1,-1 1 1,-1 0 0,1 0 0,-2 0-1,-12-15 1,5 11 55,0 0 1,0 1-1,-1 1 0,-28-17 0,36 24-36,1 0-1,0 0 1,0 0-1,0-1 1,-7-8 0,2-5-2331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8:4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11552,'0'0'2530,"15"1"-2370,252 8 922,-34-28 808,-223 18-2184,0 0 0,0-1 0,0 0 0,0-1 0,15-6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8:5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11256,'0'0'3173,"10"2"-3098,-3 0-60,-5-2-11,0 0 1,0 0 0,1 1 0,-1-1 0,0 1-1,0-1 1,0 1 0,0 0 0,0 0 0,0-1 0,0 2-1,-1-1 1,1 0 0,0 0 0,0 0 0,-1 1 0,1-1-1,-1 1 1,1-1 0,-1 1 0,0 0 0,0 0-1,0-1 1,0 1 0,0 0 0,0 0 0,0 0 0,0 0-1,-1 0 1,1 0 0,0 4 0,-1 22 65,-1-1 0,0 1 0,-3-1 0,-7 34 0,-37 109 387,3-8 255,37-137-556,6-19-59,0-1 0,0 1 0,1-1-1,0 1 1,0 0 0,0-1 0,1 1 0,0 8-1,0-13-63,1 1-1,0-1 0,-1 1 0,1-1 0,0 1 0,0-1 0,0 1 0,0-1 1,0 0-1,0 1 0,1-1 0,-1 0 0,0 0 0,1 0 0,-1 0 0,0 0 1,1 0-1,0-1 0,-1 1 0,3 1 0,39 10 223,-35-10-203,192 33 680,4 0-322,-169-27-373,39 3-1,-35-9-2467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8:5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107 269 10152,'0'0'3265,"-11"-7"-3186,-3-3-49,3 3 19,-1-1-1,-12-12 1,12 12 170,10 8-180,1-1-1,-1 0 1,1 1 0,-1-1-1,1 0 1,0 0-1,-1 0 1,1 0 0,0 0-1,0 0 1,0 0-1,-2-3 1,1-1 269,0 3-218,6-4 25,0-1-64,-1 1 0,0-1 0,0 0 0,0 0 0,-1 0 0,0 0 0,1-13 0,3-6 19,25-62 671,-46 200-455,-5 59-34,16-123-176,-5 140 427,9-185-458,1 0 0,-1 0 0,1 0 0,-1 0-1,1 0 1,0 0 0,0 0 0,0 0 0,4 5 0,-4-5 15,8-17-2069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5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21711,'0'0'3571,"-2"14"-2812,0 10-483,-3 19 399,2 84 0,3-124-655,1 0 0,-1-1 0,0 1-1,1-1 1,-1 1 0,1-1 0,0 1-1,0-1 1,0 0 0,0 1 0,0-1 0,0 0-1,1 0 1,-1 0 0,1 0 0,-1 0 0,5 3-1,-5-3 3,1-1 0,0 0 0,0 0 0,1-1 0,-1 1-1,0 0 1,0-1 0,0 1 0,0-1 0,1 0 0,-1 1 0,0-1-1,0 0 1,0 0 0,1-1 0,2 0 0,2 0 22,0-1 1,-1-1-1,1 1 0,0-1 1,-1 0-1,0 0 0,0-1 1,0 0-1,0 0 0,-1-1 1,8-7-1,-6 4 11,0 0 0,-1-1 1,0 0-1,-1 0 0,0 0 0,6-17 0,-9 23-28,0-1 0,-1 0 0,0 0 0,0 0 0,0 0 0,0 0 1,-1-1-1,0 1 0,1 0 0,-2 0 0,1 0 0,0 0 0,-1 0 0,0-1 0,0 1 0,0 0 0,0 0 0,0 1 0,-4-7 0,3 7-6,0 1 0,0 0 0,-1 0 0,1 0 0,0 0 0,-1 0 0,1 1 0,-1-1 0,1 1 0,-1 0 1,0-1-1,0 1 0,0 0 0,1 1 0,-1-1 0,0 0 0,0 1 0,0 0 0,0 0 0,0 0 0,0 0 0,0 0 0,0 0 1,0 1-1,0 0 0,-5 1 0,-2 1 39,0 0-1,0 1 1,1 0 0,0 1 0,0 0 0,-12 8 0,-24 25 285,41-34-273,1 0 0,-1 0 1,1 0-1,-1 0 0,2 1 0,-1-1 0,0 1 0,-3 8 0,6-12-60,0-1-1,0 0 1,0 1-1,0-1 0,0 1 1,0-1-1,0 0 0,0 1 1,0-1-1,0 0 1,0 1-1,0-1 0,0 1 1,0-1-1,0 0 1,0 1-1,0-1 0,1 0 1,-1 1-1,0-1 1,0 0-1,0 1 0,1-1 1,-1 0-1,0 1 0,0-1 1,1 0-1,-1 0 1,0 1-1,0-1 0,1 0 1,-1 0-1,0 1 1,1-1-1,-1 0 0,1 0 1,-1 0-1,1 0 1,17 3 192,-15-3-186,25 0 22,1-1 0,53-10 0,58-20-475,-79 16 119,14-4-1509,95-38 0,-169 57 1757,0-1 0,-1 1 0,1 0 0,0-1 1,0 1-1,0-1 0,0 1 0,0 0 0,0 0 1,-1 0-1,1 0 0,0-1 0,0 1 0,0 0 0,0 0 1,0 1-1,0-1 0,0 0 0,0 0 0,0 0 0,0 1 1,0-1-1,-1 0 0,1 1 0,0-1 0,0 1 0,0-1 1,-1 1-1,1-1 0,0 1 0,0 0 0,-1-1 0,1 1 1,-1 0-1,1-1 0,-1 1 0,2 2 0,-1 1-72,1 1-1,-1-1 0,0 1 1,-1 0-1,1-1 0,-1 8 1,1-7 207,-1 28-171,-3 33 0,0-40 195,2 0-1,1 0 0,4 30 1,-4-54-66,0 0 1,1 0 0,-1 0-1,0 1 1,1-1 0,0 0-1,-1 0 1,1 0 0,0 0 0,0 0-1,0-1 1,0 1 0,1 0-1,-1 0 1,0-1 0,1 1-1,-1-1 1,1 1 0,2 1 0,-2-2 3,0-1 1,0 1-1,1-1 1,-1 1-1,0-1 1,0 0-1,0 0 1,0 0-1,0 0 1,1 0-1,-1 0 1,0-1-1,0 1 1,0-1-1,0 1 1,0-1-1,0 0 1,0 0-1,2-2 1,49-26 476,-2-3 0,74-58 1,-118 84-440,-7 5-50,1 0 0,1 0 1,-1 1-1,0-1 0,0 0 0,0 0 0,0 1 0,0-1 0,1 0 1,-1 1-1,0 0 0,1-1 0,-1 1 0,0 0 0,1-1 0,-1 1 1,0 0-1,1 0 0,-1 0 0,1 0 0,-1 0 0,0 1 0,1-1 0,-1 0 1,0 1-1,1-1 0,-1 0 0,0 1 0,0 0 0,1-1 0,-1 1 1,0 0-1,0 0 0,0-1 0,0 1 0,0 0 0,0 0 0,0 0 1,1 2-1,2 4 39,1 0 1,-1 0 0,0 1 0,-1 0 0,4 11 0,-1-3 9,3 8 37,-2-7 46,0 1 1,19 30-1,-23-43-111,0-1-1,1 1 1,-1-1-1,1 0 1,0 0 0,0 0-1,1 0 1,-1-1-1,1 0 1,0 0 0,0 0-1,0 0 1,0-1-1,7 2 1,20 5 93,1-3 0,0 0 0,0-3 0,0 0-1,39-3 1,19-6-3958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8:5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10344,'0'0'4000,"4"13"-3806,2 10-70,-1 0 1,-1 0-1,0 0 0,-1 35 1,-8 33 593,-3 0 0,-32 143 0,38-229-587,1 0 0,0 0 0,1 1 1,-1-1-1,1 0 0,0 0 0,1 1 0,0 7 0,0-12-102,-1 0 0,1 0 0,-1-1 0,1 1 0,-1-1 1,1 1-1,0 0 0,-1-1 0,1 1 0,0-1 0,-1 0 0,1 1 0,0-1 0,-1 1 0,1-1 0,0 0 0,0 0 0,0 1 1,-1-1-1,1 0 0,0 0 0,0 0 0,0 0 0,-1 0 0,1 0 0,0 0 0,1 0 0,28-4 200,-18 1-148,226-5 547,-165 10-343,88 13-1,-158-14-238,0-1-1,0 0 1,0 1-1,-1-1 1,1 0-1,0-1 1,0 1-1,0 0 1,3-2-1,-5 2-144,-1-1 0,1 1 0,0 0-1,0-1 1,-1 1 0,1-1-1,-1 1 1,1-1 0,0 1-1,-1-1 1,1 0 0,-1 1 0,1-1-1,-1 0 1,0 1 0,1-1-1,-1 0 1,0 0 0,1 1-1,-1-1 1,0 0 0,0 0 0,0 0-1,1 1 1,-1-1 0,0 0-1,-1-1 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8:5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142 185 12760,'0'0'1956,"-11"-5"-3275,-36-15 1179,42 18 105,0 0-1,0 1 1,0 0 0,0 0 0,0 0-1,-1 1 1,1 0 0,0 0 0,-1 0 0,-5 1-1,-9 1 145,20-2 71,26 2 91,15 3 39,62 1 0,-90-6-255,195-3 894,-49-1-116,43-3-247,-96 2-320,144 11-1,-72 14-66,90 8 105,-7-6-73,-194-22 73,-67 0-223,0-1-71,-1 0 0,1-1 0,-1 1 1,1 0-1,-1 0 0,1 0 0,-1-1 0,0 1 0,1 0 0,-1 0 0,0 0 1,0 0-1,0 0 0,0 0 0,0 1 0,0-1 0,0 0 0,0 0 0,-2 0 0,-28-16 27,20 12-11,-35-19 8,-76-44 106,120 67-135,1 1 0,-1-1 0,1 0 0,-1 0 0,1-1 1,0 1-1,-1 0 0,1 0 0,0-1 0,0 1 0,0 0 0,0-1 1,0 1-1,0-1 0,1 0 0,-1 1 0,0-1 0,1 1 0,-1-1 1,1 0-1,0 0 0,-1 1 0,1-1 0,0-2 0,1 2-1,-1 0-1,1 0 1,0 1-1,0-1 1,0 0-1,0 0 1,0 1-1,0-1 1,1 1-1,-1-1 1,0 1-1,1-1 1,-1 1-1,1 0 1,-1 0-1,1 0 1,0 0-1,0 0 1,-1 0-1,1 0 1,4-1-1,8-3-1,1 1 1,0 1-1,0 0 0,0 0 1,0 2-1,1 0 0,-1 0 1,0 2-1,1 0 0,-1 0 0,18 5 1,-21-3-2,0 0 1,0 1-1,-1 0 1,1 0-1,-1 1 0,0 1 1,0 0-1,-1 0 1,0 1-1,0 1 1,-1 0-1,0 0 1,0 0-1,12 16 0,-18-19 2,0 0-1,-1 0 1,0 0 0,0 0-1,0 0 1,-1 0-1,1 1 1,-1-1-1,0 1 1,-1-1-1,0 1 1,1-1-1,-2 0 1,1 1-1,-2 10 1,-3 4 12,0 0 1,-13 34-1,-34 64 93,51-116-98,1 0 0,-1-1 0,0 1 0,1 0-1,-1 0 1,1 0 0,-1 0 0,1 0 0,0 0 0,0 0 0,0 0-1,0 0 1,0 0 0,1 0 0,-1 0 0,1-1 0,-1 1 0,1 0 0,-1 0-1,3 3 1,8 8-2424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8:5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13056,'0'0'2033,"10"-2"-1328,9 0-430,0 1 1,0 0-1,0 1 0,27 4 0,-26 0-176,0 0 0,-1 1 0,32 14 0,-44-16-88,-1 0-1,1 0 0,-1 1 0,1 0 1,-1 1-1,-1-1 0,1 1 1,0 0-1,-1 1 0,0-1 0,-1 1 1,1 0-1,4 8 0,1 8 36,-1 1 1,-1 1-1,-1 0 1,0 0-1,-2 0 0,-1 1 1,-1-1-1,-1 29 0,-1-46-27,-1 9 85,0 0-1,2 0 1,0 0-1,7 28 0,-8-44-95,-1 1 0,1 0 0,-1 0 0,1-1 0,-1 1 0,1 0-1,-1-1 1,1 1 0,-1 0 0,1-1 0,0 1 0,-1-1 0,1 1 0,0-1-1,0 0 1,-1 1 0,1-1 0,0 0 0,0 1 0,0-1 0,-1 0-1,1 0 1,0 0 0,0 0 0,0 0 0,0 0 0,0 0 0,-1 0 0,1 0-1,0 0 1,0 0 0,1-1 0,7-2-2381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8:5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1 12960,'0'0'2016,"-62"30"-1288,6-8-152,-15 7-1,-2 1-279,-1 0 8,1-6-152,11-2 0,-3 7-40,5-3-8,-1-2-64,-1-4-8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8:5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3927 10952,'0'0'2322,"11"-8"-2654,5-2 325,58-43 41,-25 7 212,-2-3-1,76-102 1,-1 1 64,-63 81-209,92-93 143,-115 126-153,0-1-1,-3-2 1,33-49 0,74-136 372,-47 71-177,-45 79-61,114-131-1,-113 151-143,132-150 142,-179 202-220,55-65 134,67-106 0,-83 107-6,-3-1-1,-3-2 0,27-76 1,-12 20 63,70-124-1,-53 115-79,-45 93-29,48-68 1,11 14-13,2-3 38,-29 25-24,57-88 104,-74 102-129,-17 28-13,-1 0 0,-1-2 0,16-41 0,-24 48-12,1 0 0,1 1 0,1 0 0,2 1 0,22-29 0,-27 43 1,4-8 55,-23 13-218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9:0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2904,'0'0'2832,"-4"10"-2690,-12 33-3,6-24 171,8-9 67,-2 22 1031,4-31-975,-8 7 552,8 1-2109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9:13.810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301 1 3312,'0'0'2520,"-11"2"-2359,-1 0-110,1-1 13,1 1-1,0 0 1,-1 1 0,-11 5-1,2-4 193,18-4-150,0 0 1,0 0-1,0 0 1,0 1-1,0-1 0,0 1 1,0 0-1,-4 1 1,-1 4 2200,6-6-2163,1 0 1,0 1-1,0-1 1,0 1-1,0-1 0,-1 0 1,1 1-1,0-1 0,0 0 1,0 1-1,0-1 0,0 1 1,0-1-1,0 0 1,0 1-1,0-1 0,0 1 1,0-1-1,0 0 0,0 1 1,1 0-1,-1 1 454,-4 6 162,7 43-143,-2-37-566,0 1 1,0 0-1,-4 23 1,-19 148 439,-8 42 79,11-97-194,5 3-35,3-17 8,2-47-61,0 82 0,6-54-104,1-44 17,7 83 0,-4-107-116,-1 0 0,-2-1 1,0 1-1,-2 0 0,-12 44 1,8-37 52,1 0 0,-3 69 0,18 96 384,-2-63-315,-3-36-97,3 43 50,-8 30-5,-1-62 31,-3 214 344,4-279-452,1-24-37,1 0-1,5 38 1,-5-62-41,7 41 21,22 79 0,-8-34 195,-17-75-181,-1-4-12,-1 1-1,0-1 0,0 1 1,-1 0-1,0 11 1,-1-15-39,0-1 1,0 1-1,0-1 0,-1 1 1,-2 7-1,-3-1-2817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9:16.540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2359 3408,'0'0'2781,"10"-8"-2610,-3 3-167,79-67 920,-72 60-750,0 0 1,1 2 0,0 0-1,17-9 1,19-11 424,23-14 49,14-10 22,-84 52-608,0 0 0,0 0-1,-1 1 1,1-1-1,1 1 1,3-2-1,18-5 127,0-7 54,42-31 0,-5 3 11,-46 31-173,-1-1-1,0-1 1,-1 0-1,21-26 0,-22 24 5,1-1 0,0 2 0,2 0 0,19-13-1,-15 14 20,167-101 360,-52 28-143,-10 4 16,-79 46-223,-13 8-17,21-18 21,6-4-1,-41 34-78,-1 1 0,0-2 0,15-20 0,-19 20-13,1 2 1,1-1-1,36-26 1,-29 27 4,0-1 1,27-25 0,-24 18 14,2 2 1,48-29 0,-64 43-27,-3 3-8,0 0 1,0 0 0,0 1-1,15-3 1,-13 4-5,0-1-1,22-11 1,13-9 3,-30 16-5,1-1 0,-2-1 0,1 0 0,25-22 0,0-4 56,53-35 0,-26 20-47,-25 25 9,-36 23-17,0-1 1,0-1 0,-1 0-1,8-5 1,65-51 133,-75 58-133,-1-1 0,1 1 0,0 1 0,9-5 0,18-9 14,1-9-11,42-41-1,-2 1 63,-55 48-60,0-1 1,-1 0-1,24-35 1,-12 14 3,-20 28 0,1 1 0,17-14 0,9-8 20,-1-8-14,28-27 0,-61 66-147,0-1-1,0 1 0,0 0 1,0-1-1,0 1 1,0 0-1,0 0 0,1 0 1,-1 0-1,0 1 1,1-1-1,-1 1 0,0-1 1,3 1-1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9:19.203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1618 3112,'0'0'2694,"12"-10"-2560,2-3-83,-8 7-18,1 0 0,0 0-1,-1 1 1,2 0 0,-1 1 0,1-1-1,8-3 1,-4 2 93,-1-2-1,0 1 0,-1-1 1,0-1-1,16-17 0,-13 12 137,29-22 0,123-89 1451,-133 101-1259,74-67 621,33-23-108,-100 84-800,-18 14-84,0 1 1,1 1-1,30-16 0,-16 14 26,-1-1 0,0-3-1,52-38 1,-57 37 12,49-27-1,12-7 160,-60 34-33,42-19-1,26-16-7,-64 34-126,43-19-1,21-13 65,-69 37-117,-23 13-48,1 0 0,-2 0 0,1 0 0,0-1 0,8-8 0,-1 0 36,2 1 0,16-12 1,15-11 4,-19 18-3,-23 15-45,0 0 0,-1-1 0,0 0-1,1 0 1,5-5 0,33-33 37,31-33 60,-60 61-90,0 0-1,1 1 1,26-17 0,-35 25-10,85-47 118,-69 34-68,-14 10-35,0 1 0,1 0 0,-1 0 1,1 1-1,1 0 0,12-5 0,-21 10-11,1-1 0,0 0 0,-1 1 0,0-1-1,1 0 1,-1 0 0,1 0 0,-1 0 0,0 0 0,0 0-1,0 0 1,0-1 0,2-1 0,-2 2-7,0 0 0,-1 0 0,1 0 0,0 0 0,0 0 0,0 0 1,0 0-1,0 0 0,0 1 0,0-1 0,0 0 0,0 1 0,0-1 0,0 1 0,0-1 0,0 1 0,2-1 1,6-5-2007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9:34.438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2978 69 2704,'0'0'4768,"7"-11"-4700,22-30-18,-17 24 856,-12 18-900,1-1 0,-1 0 0,0 0 1,0 0-1,0 1 0,0-1 0,1 0 1,-1 0-1,0 1 0,0-1 0,0 0 1,0 0-1,0 1 0,0-1 0,0 0 1,0 0-1,0 1 0,0-1 0,0 0 1,0 0-1,0 1 0,0-1 0,0 0 1,0 1-1,0-1 0,0 0 0,0 0 1,0 1-1,0-1 0,0 0 0,-1 0 1,1 1-1,0-1 0,0 0 0,-1 0 1,-8 21 101,-16 19 29,11-25-42,10-11-77,-1 1 0,1 0 1,0 0-1,1 0 0,-6 9 0,8-12-10,-1 0 0,1 0 0,-1 0 0,1 0 0,-1-1 0,0 1 0,0 0 0,1-1 0,-1 0-1,-5 3 1,5-3 10,0 0-1,0 0 0,1 1 1,-1-1-1,0 1 0,0-1 0,1 1 1,-1-1-1,1 1 0,-3 4 1,2-4 2,1 0 1,-1-1-1,1 1 1,-1 0 0,0 0-1,0-1 1,1 1-1,-1-1 1,0 0-1,-4 2 1,-12 10 93,-9 13 10,13-13-42,0 0 0,1 1 0,-14 19 0,-6 1 52,24-24-85,0-1-1,0 0 0,-19 13 1,8-6-11,4-2-15,10-8 6,-1 0-1,0 0 1,-15 9 0,17-11-25,0-1-1,0 2 1,1-1 0,-1 0 0,-6 10 0,1-2 22,-33 26 64,22-22-68,13-10-16,7-6-2,0 1-1,0 0 1,0-1-1,0 1 0,0 0 1,0 0-1,1 0 0,-1-1 1,0 1-1,0 0 0,1 0 1,-1 0-1,1 0 0,-1 0 1,0 2-1,-1 0 4,0 0 0,0 0 0,0 0 0,0 0-1,-1 0 1,1-1 0,-1 1 0,0-1 0,0 0 0,-4 4 0,3-4 5,0 1-1,0 0 1,1 0 0,0 0-1,-1 0 1,1 0 0,-3 6-1,-28 30 40,-9 24 62,30-50-85,10-11-27,1-1 1,0 1-1,0 0 0,0 0 1,0 1-1,0-1 1,-2 4-1,-2 3 15,-1-1-1,0 0 1,0 0 0,-1 0 0,0-1-1,0 0 1,-1-1 0,-16 9-1,11-6 7,1 0-1,0 1 0,0 0 1,-14 15-1,-3-3 82,-18 15-25,18-10-73,-1-1-1,-54 34 1,78-56 22,6-3-20,-1 0-1,0 0 1,1 0 0,-1 0 0,0 0 0,1 1 0,-1-1-1,1 0 1,0 1 0,0-1 0,-1 1 0,1-1-1,-1 3 1,1-2 0,-1 0 0,1 0 0,0-1 0,-1 1 0,1 0 0,-1-1 0,0 1-1,0-1 1,1 1 0,-1-1 0,0 0 0,0 0 0,0 0 0,0 0 0,-1 0 0,-3 0 0,-18 12 53,19-10-49,1 0 1,-1 0-1,0 0 1,0-1-1,-9 4 1,8-4-7,0 0 0,1 1 1,0-1-1,-8 6 1,6-4-1,0 1 1,-1-1 0,-10 4-1,-2 1 9,-9 7 101,-30 23 1,34-22-95,1-4-11,20-11-6,-1 0-1,1 0 1,0 0 0,0 1-1,0 0 1,-4 4 0,-41 32 120,33-27-70,-30 31 38,7-12-78,35-22-14,4-8 0,-1-1 0,1 1 0,0 0 0,0-1 0,0 1 0,-1 0 0,1-1 0,0 1 0,0-1 0,-1 1 0,1-1 0,-1 1 0,1-1 0,-1 1 0,1-1 0,0 1 0,-1-1 0,0 1 0,1-1 0,-2 1 0,-1 1 6,1 0 0,-1 0 0,0 0 0,1 0 0,-1 1 0,1-1 0,0 1 0,-3 4 0,-15 15 37,-37 19-20,-81 43 0,20-14-118,87-48 81,20-13 31,-1-1 0,-15 8 0,11-7-6,0 1 0,-28 23 0,-13 9 7,51-39-18,1 0 0,-1-1 0,1 0 0,-11 3 0,-1 0 0,14-4 0,0 0 0,0 1 0,1-1 0,-1 1 0,1 0 0,-1 0 0,1-1 0,0 1 0,-3 3 0,-18 13 0,18-16 6,-1 1 1,0 0-1,1 0 1,-1 0 0,1 1-1,0-1 1,0 1-1,0 1 1,1-1-1,-1 1 1,1-1 0,0 1-1,0 0 1,1 1-1,-5 8 1,5-10-1,0 1 0,0-1 0,-1 0 0,1 0 0,-7 5 0,-12 16 51,-8 10 14,12-15-54,10-9-15,7-9-2,0-1 0,0 1 0,0-1 0,0 0 0,-1 1 0,1-1 0,0 0 0,-1 0 0,1 0 0,-1 0 0,1 0 0,-1 0 0,1 0 0,-1 0 0,0-1 0,-2 2 0,1-1 0,-1 1 0,1-1 0,0 1 0,0 0 0,0 0 0,0 1 0,0-1 0,-3 4 0,-18 13 0,3-8-1,13-7 2,1 1 0,-1-2 0,-1 1 1,-10 3-1,-33 10 102,37-12-81,0 0 0,-22 5 0,27-9-3,-2 1 4,1 0 0,0 1 1,-11 4-1,6-5 20,9 1 24,5 13-31,2-15-31,0 0 1,1 1-1,-1-1 1,0 0 0,1 0-1,-1 0 1,1 1 0,0-1-1,-1 0 1,1 0-1,0 0 1,-1 0 0,1 0-1,0 0 1,0 0 0,2 1-1,9 15 80,-9-3-71,0-1 0,-2 1 0,1-1 0,-1 1 0,-1 0 0,-2 18 0,2 99-4,-3-90 24,-1 0 0,-11 46 0,-28 80 110,40-157-126,-1 8 20,2-1 1,0 1 0,0 0-1,2 0 1,1 18 0,0-9 17,-3 33 1,2 60 87,-17 35-7,-2 36-29,18-156-104,7 59 1,0 4 49,-4-48-25,-1-27 10,-1 0 0,-5 46 1,-6 18 15,8-55-44,-2-1 0,-15 59 0,14-68 14,1 1 1,-3 43 0,6-48-30,0 19 27,4 70-1,-2-33-12,0-47-5,0-1 0,5 34 1,0-31-15,-4-16 1,1-1 0,0 1 0,1-1 0,9 22 1,-7-15 16,-5-16 3,0-1-1,1 1 1,0-1 0,-1 1 0,1-1-1,0 1 1,0-1 0,1 0-1,1 3 1,-1-1 2,-1 1 1,1-1-1,-1 0 0,1 0 0,-1 0 0,0 1 1,-1-1-1,1 1 0,-1-1 0,0 1 1,0-1-1,-1 7 0,1 15 40,2-10-35,-2-11-13,1-1 0,-1 0 0,0 1-1,0-1 1,0 0 0,-1 6 0,2 12 12,-1-20-17,1 0 1,-1 0-1,0 0 1,0 0-1,1-1 1,-1 1-1,-1 0 1,1 0-1,0 0 1,0 0-1,-1-1 1,0 4-1,0 0 26,1 0 0,-1 1 0,1-1 0,0 0 0,1 9 0,21-27 110,-18 7-111,1 1 0,-1-1 1,1 1-1,0 0 0,0 0 1,1 0-1,6-4 0,46-26 104,-56 34-126,76-38 66,15-9-58,-47 23-39,-29 16 8,1-1 0,-2 0-1,1-1 1,26-25 0,-34 28 19,1 0 0,0 0 0,21-11 0,14-10 0,-25 16 2,0 1 1,1 1 0,1 0 0,0 2-1,39-12 1,-59 21-2,5-3 8,0 0 0,-1-1 0,0 1 0,12-10 0,15-7 18,4 1-13,-27 13-9,2 0 0,-1 1 0,0 0 0,13-3-1,10 0-14,-16 5-5,-1-1-1,1-1 1,-1-1 0,0-1-1,19-10 1,27-16-10,-39 26 25,-22 7 0,0-1 0,1 1 0,-1 0 0,0-1 0,0 0 0,0 0 0,1 1 0,-1-1 0,0 0 0,0-1 0,0 1 0,-1 0 0,1 0 0,2-3 0,42-33 0,3-2 0,-43 34 4,0 0 1,0 0 0,14-7-1,10-8 12,1-1-29,39-23 0,-25 18 5,4-1 8,-40 21-2,4-4-7,0 0-1,-1 0 0,0-2 1,19-23-1,-27 29 16,18-24 10,-21 29-13,0 0-1,1-1 1,-1 1-1,0 0 1,1 0-1,-1-1 1,1 1-1,-1 0 0,1 0 1,0 1-1,-1-1 1,1 0-1,0 1 1,0-1-1,-1 1 1,4-1-1,-4 1 3,1-1 0,0 1-1,-1-1 1,1 1 0,-1-1 0,0 1-1,1-1 1,-1 0 0,1 0 0,-1 0-1,1-1 1,17-8 13,0 6-2,29-12 0,-19 6-10,-12 5-6,-14 5 0,0-1 0,0 0 0,-1 1 0,1-1 0,0-1 0,-1 1 0,1 0 0,3-3 0,-1 1 0,0 0 0,1 0 0,-1 0 0,1 1 0,0 0 0,0 0 0,9-2 0,-15 4 2,1 0 0,0-1-1,-1 1 1,1 0-1,0-1 1,-1 1 0,1 0-1,-1-1 1,1 1-1,0-1 1,-1 1-1,1-1 1,-1 1 0,1-1-1,-1 1 1,0-1-1,1 1 1,-1-1-1,0 1 1,1-1 0,-1 0-1,0 1 1,1-1-1,-1 0 1,0 1-1,0-1 1,0 0 0,0 0-1,0 1 1,0-1-1,0 0 1,0 1-1,0-1 1,0 0 0,0 1-1,-1-2 1,-8-27 76,7 24-72,-5-18-5,1-1-1,-4-26 1,-3-16-2,-36-145 1,46 191 5,1 0-1,1 0 0,0 0 0,2 0 0,0 0 1,7-33-1,-1-4 40,-2 23-25,1 1 0,12-36 0,2-9-7,-4 16-10,6-37-3,-11-19-3,-11 39-76,-2 52 95,-1 1-1,-1 0 0,-1 0 0,-10-30 0,5 18-70,-8-71 0,13 76 45,4 20 4,1 1-1,0-1 0,1 0 1,3-14-1,1-29-24,-6 30 17,-5-27-1,2 27 23,1-29-1,1 17 20,-9-48 0,5 49-60,-10-102-40,16 137 70,-1 1-1,1-1 1,-1 0-1,1 1 0,-1-1 1,1 1-1,-1-1 0,0 1 1,0-1-1,0 1 1,0 0-1,0-1 0,0 1 1,0 0-1,-1 0 0,1 0 1,-2-1-1,-5-6-14,6 7 15,0 0 0,1 0-1,-1 0 1,0 0 0,0 0 0,1 1 0,-1-1 0,0 1-1,0-1 1,0 1 0,0 0 0,0-1 0,0 1 0,0 0-1,0 0 1,0 0 0,0 1 0,1-1 0,-1 0 0,0 1-1,0 0 1,0-1 0,-2 2 0,-3 1-5,-1 0 0,1 0 1,0 1-1,-10 8 0,-6 7-5,2 0-1,1 2 1,-22 27 0,-34 35-36,-11 5 11,-28 25 16,-72 21 15,144-105 8,-27 16 0,-109 51 0,85-60 0,2-1 0,21 2 39,2 3 1,-80 61-1,133-87-17,1 1 0,1 0 0,0 1 0,2 1 0,-15 23 0,19-28-14,-6 8 24,1 2-1,2-1 0,0 1 1,-8 26-1,14-34-6,1 0 0,0 0 0,1 1 0,1-1 0,0 1 0,1 0 0,2 29 0,0-22 52,-2 34-1,0-11 22,0-44-92,1 0-1,0 0 1,0 1-1,0-1 1,0 0-1,0 1 1,1-1-1,-1 0 1,0 0-1,0 1 1,1-1-1,-1 0 1,1 0-1,-1 0 1,1 1 0,0-1-1,0 0 1,-1 0-1,1 0 1,0 0-1,0 0 1,0 0-1,0 0 1,0-1-1,0 1 1,0 0-1,0 0 1,0-1-1,0 1 1,1-1-1,-1 1 1,0-1-1,0 0 1,0 1 0,1-1-1,-1 0 1,0 0-1,1 0 1,-1 0-1,0 0 1,1 0-1,-1 0 1,2 0-1,5-2 14,0 0 0,1 0 0,-1 0 0,-1-1 0,14-7 0,238-145 171,-95 50-82,-64 47 0,211-133 369,-265 163-342,-31 19-24,1-1 0,-1 0 0,22-21 0,-30 24 245,-17 18-203,-98 118-18,-110 145-13,-41 112-22,234-347-111,2 1-1,2 1 0,-24 63 1,45-103 9,-1 0-1,0 1 1,1-1 0,-1 1 0,1-1 0,0 1-1,0-1 1,-1 1 0,1-1 0,0 1 0,0-1 0,1 4-1,-1-5 3,0 0-1,0 1 1,1-1 0,-1 0-1,0 0 1,0 1-1,0-1 1,1 0-1,-1 0 1,0 1-1,1-1 1,-1 0 0,0 0-1,1 0 1,-1 1-1,0-1 1,1 0-1,-1 0 1,0 0-1,1 0 1,-1 0 0,0 0-1,1 0 1,-1 0-1,0 0 1,1 0-1,-1 0 1,1 0-1,-1 0 1,0 0-1,1 0 1,-1 0 0,7-3 0,0 1 1,-1-1 0,0 0-1,9-6 1,-3 2 7,222-149 92,-67 39-38,-84 61-11,37-22 96,-94 66-38,-18 14-21,-9 8-31,-11 14-44,0-1-1,-2 0 0,-20 26 0,7-11-10,-6 10-20,-74 116-77,105-162 94,-7 17-53,11-13 15,9-7 13,43-19 54,-1-3-1,-1-3 1,-1-1 0,-2-3 0,89-71-1,-133 97-24,-1 0 0,0 0 0,0-1-1,0 0 1,0 0 0,-1 0 0,0 0-1,0 0 1,0-1 0,-1 0-1,1 1 1,-1-1 0,-1 0 0,1 0-1,-1 0 1,0 0 0,-1 0 0,1-8-1,-2-10 2,0-1 0,-2 0 0,-6-29-1,1 8 1,1-10-2,3 23 19,0 1 1,-15-49 0,16 72 1,-1 0 0,0 1 0,0 0 0,-1-1 0,0 2 0,-1-1 0,-11-12 0,16 19-19,-1 0 0,1 0 0,-1 0 1,1 0-1,-1 1 0,0-1 0,1 1 1,-1-1-1,0 1 0,1-1 0,-1 1 1,0 0-1,1 0 0,-1 0 0,0 0 1,0 0-1,1 0 0,-1 1 0,0-1 1,1 0-1,-1 1 0,0 0 1,1-1-1,-1 1 0,1 0 0,-1 0 1,-2 1-1,2-1-14,0 1-1,0-1 1,0 0 0,0 1 0,0-1 0,0 1 0,1 0-1,-1-1 1,1 1 0,-1 0 0,1 0 0,-1 0-1,1 0 1,0 0 0,0 1 0,0-1 0,0 0 0,1 0-1,-1 1 1,0 2 0,-1 0-59,5-12 22,92-141 28,-77 119 34,43-78 5,-53 92-25,-2 0 1,0-1-1,-1 1 0,0-1 1,3-22-1,-7 7-6,12 49 259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2:24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492 223 9240,'0'0'7823,"-12"13"-7528,-16 16-6,-52 42 1,37-36 1,1 2-1,2 2 1,-61 75 0,82-89-184,1 1 0,2 0-1,0 1 1,2 1 0,1 0 0,1 1-1,2 1 1,-9 36 0,16-52-25,1 0 0,-1 21 1,3-31-54,0 1 1,0-1-1,1 1 1,-1 0-1,1-1 1,0 1-1,0-1 1,1 1-1,0-1 1,-1 0-1,4 5 1,-4-8-17,0 0-1,0 1 1,0-1 0,0 0 0,0 0-1,1 0 1,-1 0 0,0 0-1,1 0 1,-1-1 0,0 1 0,1 0-1,-1-1 1,1 1 0,-1-1 0,1 1-1,0-1 1,-1 0 0,1 0-1,-1 0 1,1 0 0,0 0 0,-1 0-1,1 0 1,-1 0 0,1 0-1,-1-1 1,3 0 0,3-1 23,0-1 0,0 1 0,0-1 0,-1-1 0,8-4 0,1-3 23,0 0-1,-1-1 1,-1-1-1,0 0 0,21-27 1,48-82 224,-57 81-173,-5 11 57,-1-1-1,-2-1 1,-1-1-1,-1-1 1,-2 0-1,-2 0 1,-1-1-1,7-43 1,-17 78-147,0-1 1,0 0 0,1 0-1,-1 1 1,0-1-1,0 0 1,0 1-1,0-1 1,0 0-1,0 0 1,0 1-1,0-1 1,0 0-1,0 0 1,-1 1-1,1-1 1,0 0-1,0 1 1,-1-1-1,0-1 1,1 2-8,-1 0 0,1 0 0,-1 0 0,1 1 0,-1-1 0,1 0 1,-1 0-1,1 0 0,-1 0 0,1 1 0,-1-1 0,1 0 0,-1 0 0,1 1 0,-1-1 0,1 0 0,0 1 1,-1-1-1,1 1 0,0-1 0,-1 1 0,-25 34 262,21-29-240,-9 14 41,1 0 0,1 1-1,1 0 1,1 1 0,0 1-1,2-1 1,-11 46 0,16-53-35,1-1 1,0 1-1,1-1 0,1 1 1,0 0-1,1-1 1,1 1-1,0-1 0,1 1 1,0-1-1,1 0 1,1 0-1,0 0 0,10 17 1,-13-27-25,0-1-1,0 1 1,0-1 0,1 0-1,0 0 1,-1 0 0,1 0-1,0 0 1,0 0 0,1-1-1,-1 1 1,0-1 0,1 0 0,0 0-1,-1 0 1,1-1 0,0 1-1,0-1 1,0 0 0,0 0-1,0 0 1,0-1 0,0 1-1,0-1 1,0 0 0,0 0 0,1-1-1,-1 1 1,5-2 0,2-1 12,-1 0 0,0-1 1,1 0-1,-1-1 1,-1 0-1,1-1 0,-1 0 1,0 0-1,0-1 0,7-8 1,43-41 113,83-73 223,-110 100-260,-23 20-37,0 0 0,1 1 0,0 0 0,20-11 0,-38 23-16,1 1 0,0 0 0,0 1 0,1 0 0,-10 11 0,-31 41-5,10-4 54,3 3-1,-31 66 0,61-112-51,-1 0 0,-5 22 0,9-29-29,0-1 0,0 1 0,0 0 0,1 0 0,0 0-1,0 0 1,0 1 0,0-1 0,1 0 0,-1 0 0,1-1 0,1 5 0,-1-7-17,-1 0 1,0-1 0,0 1 0,1 0-1,-1-1 1,0 1 0,1-1-1,-1 1 1,1-1 0,-1 1-1,1-1 1,-1 1 0,1-1 0,-1 0-1,1 1 1,-1-1 0,1 1-1,-1-1 1,1 0 0,0 0-1,-1 1 1,1-1 0,-1 0-1,1 0 1,0 0 0,-1 0 0,1 0-1,0 0 1,-1 0 0,1 0-1,0 0 1,-1 0 0,1 0-1,0 0 1,-1 0 0,1-1 0,0 1-1,-1 0 1,1 0 0,-1-1-1,1 1 1,0 0 0,0-2-1,24-20 94,-7-2-53,-1 0-1,-1-1 1,-1-1 0,-1 0 0,14-37 0,42-147 125,-69 205-167,3-8 10,42-160 91,-41 149-78,-2 0 0,0 0-1,-1-1 1,-2 1-1,-3-31 1,3 52-18,-1 0 1,1 0-1,-1 0 0,0 0 0,0 0 1,0 0-1,0 0 0,0 0 1,-4-5-1,5 8-6,-1-1 0,1 1 1,-1-1-1,0 1 0,1-1 0,-1 1 1,0-1-1,0 1 0,1-1 0,-1 1 1,0 0-1,0-1 0,0 1 0,1 0 1,-1 0-1,0 0 0,0 0 0,0 0 1,0 0-1,1 0 0,-1 0 0,0 0 1,0 0-1,0 0 0,0 0 0,1 1 1,-1-1-1,0 0 0,0 1 0,1-1 1,-1 0-1,0 1 0,0-1 0,1 1 1,-1-1-1,0 1 0,1-1 1,-2 2-1,-2 3 5,-1 0 1,1 0-1,0 0 0,1 0 1,-1 1-1,1 0 0,0-1 1,1 1-1,-4 9 1,2-4-2,-9 22 11,1 2-1,2-1 1,2 2 0,1-1 0,-3 43-1,8-51-3,1-1 0,1 0-1,2 0 1,0 1 0,2-1-1,1-1 1,1 1 0,10 24-1,-13-40-4,2-1 0,-1 0-1,1 0 1,0-1-1,1 1 1,0-1-1,1-1 1,-1 1 0,1-1-1,1 0 1,-1 0-1,10 5 1,-11-8-4,1 0 0,0 0 0,0-1 0,1 1 0,-1-2 0,1 1 1,-1-1-1,1 0 0,0-1 0,0 0 0,0 0 0,0 0 0,0-1 0,0-1 0,-1 1 0,9-3 0,0 0 6,-1-1 0,0-1 0,-1-1 0,1 0 0,-1-1-1,-1 0 1,21-15 0,84-74 61,-117 95-70,36-34 58,-2-1 0,-1-1 1,-2-2-1,29-47 0,-61 86-57,1 0 0,-1 0 0,0-1 0,0 1 0,1 0 0,-1 0 0,0 0 1,0-1-1,0 1 0,1 0 0,-1 0 0,0-1 0,0 1 0,0 0 0,0-1 0,0 1 0,1 0 0,-1-1 0,0 1 0,0 0 0,0 0 0,0-1 0,0 1 1,0 0-1,0-1 0,0 1 0,0 0 0,0-1 0,0 1 0,0 0 0,-1-1 0,1 1 0,0-1 0,-10 6 38,-17 16 19,3 5-20,1 0 0,2 2 1,0 1-1,2 0 0,2 2 0,-22 48 0,29-56-15,0 0 1,2 1-1,-8 36 1,14-51-13,1 0 0,0 0 0,0 0 0,1 0 0,0 0 0,1 0 0,0 0 0,0 0 0,1 0 0,0 0 0,0 0 0,8 15 0,-10-22-9,1 0 1,0-1-1,-1 1 0,1 0 0,0-1 0,0 1 0,0-1 0,0 1 0,0-1 0,1 0 1,-1 0-1,0 1 0,1-1 0,-1 0 0,1 0 0,-1 0 0,1 0 0,-1-1 0,1 1 1,0 0-1,-1-1 0,1 1 0,0-1 0,-1 1 0,1-1 0,0 0 0,0 0 0,-1 0 1,1 0-1,0 0 0,0 0 0,0 0 0,-1-1 0,1 1 0,0 0 0,-1-1 0,1 0 1,0 1-1,-1-1 0,1 0 0,-1 0 0,3-2 0,3-1 10,0-2 1,-1 1-1,0-1 0,0 0 1,0 0-1,-1 0 0,8-13 0,5-11 29,-2 0 0,20-55-1,13-69 64,-27 68-54,-4-1 1,-4 0 0,-4-1 0,-2-168-1,-9 228-10,-6-33 0,7 61-40,1-1 0,-1 1 1,0-1-1,0 1 0,0-1 1,0 1-1,0 0 0,0-1 1,0 1-1,-1-1 0,1 1 1,0 0-1,0-1 0,0 1 1,0-1-1,0 1 0,-1 0 0,1-1 1,0 1-1,0 0 0,-1-1 1,1 1-1,0 0 0,-1-1 1,1 1-1,0 0 0,-1-1 1,1 1-1,0 0 0,-1 0 1,1 0-1,0-1 0,-1 1 1,1 0-1,-1 0 0,1 0 1,-1 0-1,1 0 0,0 0 1,-1 0-1,0 0 0,0 0 3,0 1-1,0 0 1,0 0-1,0 0 1,0 0-1,0 0 1,0 0-1,0 0 1,0 0-1,1 0 1,-1 0-1,0 0 1,1 0-1,-1 2 1,-9 20 21,2 1 0,0 0 0,2 1 0,1 0 1,-4 44-1,4 129 40,5-194-64,2 63 43,11 68 0,-7-96-18,2-1 1,1 0 0,18 42 0,-21-63-23,2-1 0,16 28 0,-21-39-4,0 0 0,0-1 0,1 0 1,-1 0-1,1 0 0,0 0 0,0-1 0,0 1 0,0-1 0,1 0 0,-1 0 0,1-1 0,0 1 0,5 1 0,-7-4 0,0 1 0,0-1 0,0 0 0,0 0 0,0 0 0,0-1 0,0 1 0,0-1 0,0 1 0,0-1 0,-1 0 0,1 0 0,0-1 0,-1 1 0,1 0 0,0-1 0,-1 0 0,3-1 0,6-6 0,-1 1 0,16-18 0,-8 4 0,-1-1 0,-1-1 0,13-27 0,-14 25 0,12-26 0,-20 35 0,1 2 0,1-1 0,16-22 0,-25 37 0,1 1 0,-1-1 0,1 0 0,0 0 0,-1 0 0,1 0 0,0 0 0,0 1 0,0-1 0,-1 0 0,1 1 0,0-1 0,0 1 0,0-1 0,0 1 0,0-1 0,0 1 0,0 0 0,0-1 0,0 1 0,0 0 0,0 0 0,0 0 0,1 0 0,-1 0 0,0 0 0,1 0 0,-1 1 0,1 0 0,-1 0 0,0 0 0,0 0 0,1 0 0,-1 0 0,0 0 0,0 0 0,0 1 0,0-1 0,0 0 0,-1 1 0,1-1 0,0 1 0,0 2 0,3 8 0,-1 0 0,0-1 0,1 20 0,-2-4 0,-2 1 0,-1-1 0,-1 0 0,-1 0 0,-1 0 0,-2-1 0,-10 31 0,14-49 0,-1 0 0,0 0 0,0 0 0,-1-1 0,0 0 0,0 1 0,-1-1 0,-5 6 0,8-11 0,-1 1 0,1-1 0,0 0 0,-1-1 0,1 1 0,-1 0 0,0-1 0,0 1 0,1-1 0,-1 0 0,0 0 0,0 0 0,0 0 0,0 0 0,0-1 0,-1 1 0,1-1 0,0 0 0,0 0 0,0 0 0,0 0 0,0-1 0,-6-1 0,5 1 0,-1 0 0,1-1 0,0 1 0,0-1 0,-1 0 0,1-1 0,1 1 0,-1-1 0,0 1 0,-6-7 0,2 0 0,0 0 0,-10-19 0,2 6 0,16 22 0,0 0 0,0 0 0,0 0 0,-1 0 0,1-1 0,0 1 0,0 0 0,0 0 0,0 0 0,-1-1 0,1 1 0,0 0 0,0 0 0,0 0 0,0-1 0,0 1 0,0 0 0,0 0 0,0 0 0,0-1 0,0 1 0,0 0 0,0 0 0,0-1 0,0 1 0,0 0 0,0 0 0,0-1 0,0 1 0,0 0 0,0 0 0,0 0 0,0-1 0,0 1 0,0 0 0,0 0 0,0 0 0,0-1 0,1 1 0,-1 0 0,0 0 0,0 0 0,0-1 0,0 1 0,1 0 0,-1 0 0,0 0 0,0 0 0,0 0 0,1 0 0,-1-1 0,0 1 0,0 0 0,0 0 0,1 0 0,-1 0 0,0 0 0,0 0 0,1 0 0,-1 0 0,0 0 0,0 0 0,1 0 0,-1 0 0,0 0 0,0 0 0,1 0 0,19 4 0,-17-4 0,87 21 0,68 13 0,-128-29 0,0-2 0,0-1 0,43-3 0,-47-2 314,0-2 0,38-12 0,-34 9-2752,30-5-1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49:36.281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776 0 3312,'0'0'1368,"-10"10"-1287,-74 81 551,54-50 593,21-10-467,2-15-624,0-1 0,-1 0-1,0-1 1,-15 21 0,-48 50 300,41-50-304,-109 103 461,79-81-363,41-40-116,-41 26 1,-7 6 42,-25 22 141,62-45-72,19-22-111,11-4-107,-1 0 0,1 0 1,0 0-1,-1 0 1,1 0-1,-1 0 1,1 0-1,0 0 1,-1 0-1,1 0 0,0 0 1,-1 0-1,1 1 1,0-1-1,-1 0 1,1 0-1,0 0 0,-1 1 1,1-1-1,0 0 1,-1 0-1,1 1 1,0-1-1,0 0 1,-1 0-1,1 1 0,-2 8 812,13-15-636,15-13-127,-2-2-1,0 0 0,20-25 0,35-31 36,-21 25 14,-3-3 1,-2-2-1,72-101 0,-109 134-49,12-30 0,-13 26-22,-8 16-13,0-1-1,-1 0 1,-1-1-1,0 1 1,4-16-1,-18 42-15,-1 0 0,-13 16 0,21-27-5,-27 29-1595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0:13.4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92 280 4512,'0'0'6508,"6"-12"-6271,1-1-171,7-15 384,22-30 1,-28 47-270,0 1 0,0-1 0,1 2 0,1 0 0,0 0 1,0 0-1,17-10 0,3 3 271,48-22 0,-70 35-383,0 0-1,0 0 1,0 1 0,1 0-1,13-1 1,14-3 133,13 0 232,-47 6-409,-1 0 0,1 0 0,0 0-1,0 0 1,0 1 0,-1-1 0,1 1 0,0-1 0,0 1 0,-1-1 0,1 1 0,-1 0 0,1 0-1,0 0 1,-1 0 0,0 0 0,1 0 0,-1 0 0,2 3 0,-1-2-8,-1 0 1,1 1 0,-1-1-1,0 1 1,0-1 0,0 1 0,0 0-1,-1 0 1,1-1 0,0 1-1,-1 4 1,0 7 7,-1 1 1,0-1-1,-1 0 1,-4 15-1,4-15 31,1-10-33,0 0-1,0 1 1,0-1-1,0 0 1,-1 0-1,0 0 1,0 0 0,0-1-1,0 1 1,-5 5-1,7-8 19,-1 0 0,1 0 1,-1-1-1,1 1 0,0 0 0,-1 0 0,1 0 1,0 0-1,0 0 0,-1 0 0,1 0 0,0 0 0,0 0 1,0-1-1,0 1 0,0 0 0,0 1 0,1-1-32,-1 0 0,0 0 0,0 1 0,0-1 0,0 0 0,0 0 0,0 0 0,-1 0 0,1 0 0,0 0 0,0 0 0,-1 0 0,1 0 0,-1 0 0,1 0 0,-1 0 0,0 1 0,-33 25-525,32-27 418,-3 1-34,10 2-185,0 1 413,-1 1 0,1 0-1,-1 0 1,-1 0 0,1 0 0,0 0-1,-1 1 1,0 0 0,3 10-1,-2 3 143,-3-16-204,-1 0 1,1 0 0,-1 0-1,1-1 1,0 1 0,0 0-1,2 4 1,-2-6-14,-1-1 1,1 1-1,-1 0 0,0 0 1,1 0-1,-1 0 0,0 0 1,0 0-1,1 1 0,-1-1 1,0 0-1,0 0 0,0 0 1,-1 0-1,1 0 0,0 0 1,-1 1-1,1-1-13,0-1 1,0 1-1,0 0 1,-1-1-1,1 1 0,0 0 1,0-1-1,0 1 1,0 0-1,0-1 1,0 1-1,0 0 0,0-1 1,0 1-1,1 0 1,-1-1-1,0 1 0,0-1 1,1 1-1,-1 0 1,0-1-1,1 1 1,-1-1-1,0 1 0,1-1 1,-1 1-1,1-1 1,-1 1-1,1-1 1,-1 1-1,2 0 0,-2-1-4,1 0 0,-1 0 0,1 0-1,-1 1 1,1-1 0,-1 0 0,1 1-1,-1-1 1,1 0 0,-1 1 0,0-1-1,1 1 1,-1-1 0,0 0 0,1 1-1,-1-1 1,0 1 0,1-1-1,-1 1 1,0-1 0,0 1 0,0-1-1,1 1 1,-1 0 0,0-1 0,0 1-1,0-1 1,0 1 0,0-1 0,0 1-1,0-1 1,0 1 0,0 0 0,0-1-1,-1 1 1,1-1 0,0 1 0,0-1-1,0 1 1,-1 0 0,1 0 15,0-1 0,0 1 0,0 0-1,0-1 1,1 1 0,-1 0 0,0-1 0,0 1 0,1 0 0,-1-1 0,0 1 0,1-1 0,-1 1 0,1-1 0,-1 1 0,1-1 0,-1 1 0,1-1-1,-1 1 1,1-1 0,-1 0 0,1 1 0,0-1 0,-1 0 0,1 1 0,-1-1 0,1 0 0,0 0 0,1 1 0,-1-1-18,0 0-1,0 0 1,0 0 0,0 0 0,0 0-1,0 1 1,0-1 0,0 0 0,0 1 0,0-1-1,-1 1 1,1-1 0,0 1 0,0 0-1,0-1 1,0 1 0,-1 0 0,1-1 0,0 1-1,-1 0 1,1 0 0,0 0 0,-1 0 0,1 0-1,-1 0 1,0-1 0,1 1 0,-1 0-1,0 0 1,1 0 0,-1 0 0,0 1 0,0-1-1,0 0 1,0 0 0,0 1 0,0 8-16,0 0-1,-1-1 1,-3 14 0,1-1 19,-3 53-25,-44 930-126,44-601 145,8 326 20,50 79 364,-42-671-227,-9 375 269,-9-255-211,34 213 299,-7-345-275,-5-40-98,-2 6 91,1 104-1,-14-175-169,-1-1 1,-1 0-1,-10 36 0,11-50-42,0 0 0,-1 0 1,0-1-1,0 1 0,0-1 0,-1 0 0,0 0 0,0 0 0,0 0 0,-1 0 0,1-1 0,-7 5 0,-9 5 61,-37 22 0,46-29-52,-8 4-2,-2 2 77,-1-1 0,-41 16 0,58-26-66,0 0 0,-1 0 0,1-1-1,0 0 1,-1 0 0,1 0 0,-1 0-1,1-1 1,-1 0 0,1-1 0,-1 1 0,1-1-1,-1 0 1,1 0 0,0-1 0,-1 1-1,1-1 1,-6-3 0,6 1 12,1 1 1,-1-1-1,1 1 0,0-1 0,1-1 1,-1 1-1,1 0 0,-1-1 1,1 0-1,-3-7 0,-4-9 147,-8-27-1,9 23-66,5 13-93,1 1 0,-1-1 0,2 0 0,0 0 0,-1-12 1,1 15-22,1 0 1,-2-1 0,-6-16 0,6 19-6,0-1 0,1 0 0,0-1 0,0 1 0,1 0 0,-1-10 0,11-168 30,0-6 13,-25-263 121,0-5-59,0-68 3,7 314-122,-35-364-83,7 151-102,34 345 105,9-96 0,21-82-163,-22 220 209,19-384-186,-41 112 125,5 167 30,9 106 53,1 0-1,6-53 1,-3 79 10,2-1 0,0 1 0,0-1 0,1 1 0,1 0 0,0 0 0,1 1 0,0 0 0,1 0 0,11-15 0,-4 11-95,0 0 1,19-15-1,-12 12-2672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0:31.08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127 1 4912,'0'0'9257,"-8"13"-9214,2-4-37,1-3-1,1 0 0,0 1 0,0 0-1,0 0 1,1 0 0,0 0 0,1 0 0,-1 1 0,1-1-1,1 1 1,0 0 0,-1 13 0,0 107 93,2 95 227,6-116 115,-4-90-360,-1-13-51,0 0 1,-1-1 0,0 1-1,0 0 1,0 0 0,-1 8 0,0-8 22,1 1 0,-1-1 0,1 0 0,0 1 0,1-1 0,-1 0 1,1 1-1,0-1 0,1 5 0,2-2 575,-1-15-415,3-19-226,-4 18 82,44-344 417,-29 190-106,-9 100-164,-5 57-200,1-2-4,-4 8-12,0 0 0,0 0-1,0 0 1,0 0 0,0 0-1,0 0 1,1 1 0,-1-1-1,0 0 1,0 0 0,0 0-1,0 0 1,0 0 0,0 0-1,1 0 1,-1 0 0,0 0-1,0 0 1,0 0 0,0 0-1,1 0 1,-1 0 0,0 0-1,0 0 1,0 0 0,0 0-1,0 0 1,1 0 0,-1 0-1,0 0 1,0 0 0,0-1-1,0 1 1,0 0 0,0 0-1,1 0 1,-1 0 0,0 0-1,0 0 1,0 0 0,0 0-1,0-1 1,0 1 0,0 0-1,0 0 1,0 0 0,0 0-1,1 0 1,-1 0 0,0-1-1,0 1 1,0 0 0,0 0-1,-9 113-171,0-22 85,-12 205-168,12-179 165,7-64 81,8 74 0,-2-81 89,-2 1 0,-6 64-1,-1-68 4,-1-1 0,-1 0-1,-3-1 1,-23 63-1,22-81-28,7-16-32,1 1 0,0-1 0,0 1 0,0-1-1,1 1 1,-2 12 0,-1 26 54,2-32-53,1 1 0,1 0 0,0 0 0,1 0-1,1 0 1,2 17 0,2-6 82,-1 1-1,0 43 1,2 43 121,-6-73-168,-2 1 1,-6 41-1,-1 30-72,-26 281 101,33-357-87,0 9 79,2 1 0,9 75 0,30 60 226,-31-155-288,-3-13-8,-2 0-1,5 28 1,-5-24 51,8 31 1,1 4-37,-1 25 47,0 128 0,-11-195-66,0 49 69,1-38-25,0-17-28,0-6-3,14-123 379,-3-214 0,-18-217 184,21 223-411,-6 238-154,27-199-403,-36 286 305,-3 23 52,-13 288-264,14-218 185,13 324-458,-4-260 397,13 135-82,-7-110 124,0-24 33,5 175-11,-21-260 219,-13 75-1,5-55-27,-35 375 344,45-420-390,1-1 0,2 0 0,2 0 1,1 0-1,21 75 0,-16-87 105,-8-23-95,0 1 0,0 0 1,0-1-1,-1 1 0,0 0 1,0 0-1,0 9 0,-11-43 100,-29-111 197,-24-175 0,58 290-316,1 18-21,1 16-28,2 21-20,0 0 0,3 0 1,0 0-1,10 44 0,-5-28-12,-2-11 19,1 5-52,1 0 0,14 45 0,-21-85 88,0 1 0,0 0-1,0-1 1,1 1-1,-1 0 1,0-1-1,0 1 1,1 0 0,-1-1-1,0 1 1,1 0-1,-1-1 1,0 1 0,1-1-1,-1 1 1,1 0-1,-1-1 1,1 0-1,-1 1 1,1-1 0,0 1-1,-1-1 1,1 0-1,-1 1 1,2-1 0,-1 0 4,-1 0 1,1-1-1,-1 1 1,1 0-1,0-1 1,-1 1-1,1-1 1,-1 1-1,1-1 0,-1 1 1,1-1-1,-1 1 1,0-1-1,1 0 1,-1 1-1,0-1 1,1 0-1,-1 1 1,0-2-1,3-3 33,-2-1-1,1 0 0,-1 1 0,0-1 0,1-6 0,-2 5-8,0 7-30,0 0 1,0 0 0,0-1-1,0 1 1,0 0 0,0 0-1,0 0 1,0 0 0,0-1-1,0 1 1,0 0 0,0 0-1,0 0 1,0 0-1,0-1 1,0 1 0,0 0-1,0 0 1,0 0 0,0 0-1,-1-1 1,1 1 0,0 0-1,0 0 1,0 0 0,0 0-1,0 0 1,0 0 0,-1-1-1,1 1 1,0 0 0,0 0-1,0 0 1,0 0 0,-1 0-1,1 0 1,0 0-1,0 0 1,0 0 0,0 0-1,-1 0 1,1 0 0,0 0-1,0 0 1,0 0 0,0 0-1,-1 0 1,1 0 0,0 0-1,0 0 1,-2 2-1,0 0 0,1 0 0,-1 0 0,1 0 0,0 0 0,-1 1 0,1-1-1,-1 3 1,-5 10 0,-4 0 11,2 0 0,0 1 0,-8 20 0,12-15 33,5-18-44,0-1 1,-1 1-1,1 0 0,-1-1 0,0 1 1,0-1-1,0 0 0,0 1 0,0-1 1,-2 4-1,2-3-9,-1 0 1,1 0-1,1 0 0,-1 1 0,0-1 1,1 0-1,0 1 0,-1-1 1,1 1-1,1-1 0,-1 0 0,1 6 1,0 26 134,-3 7-117,6-43-16,-1-1 0,0 1 0,0-1 0,0 0 0,0 0 0,0 0 0,-1-1 0,5-3 0,14-21-2770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0:44.5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2576 3112,'0'0'979,"10"-9"-855,152-122 469,-104 90-408,87-68 222,-91 68-271,2 2 1,75-41 0,-46 30 3,-9 5-14,60-38 176,-40 30-46,-68 40-122,-1-2 0,35-24 0,-36 19-21,0 1 0,43-22 1,8-2 110,91-67 1,-41 23 71,-54 39-100,57-35 100,-43 40-95,115-40 1,-175 71-151,1-1 1,31-20-1,-31 16 0,41-18 0,0 4 231,119-76 0,-163 92-217,-20 12-42,283-165 479,-209 132-407,-52 25-43,51-29 0,152-85 170,-161 90-132,37-20 68,134-66 235,-171 88-138,-2-3 1,66-46-1,-82 48-90,-27 18-59,-1 0-1,40-36 1,-54 44-72,-3 1 0,0 0-1,1 0 1,1 1 0,-1 0 0,1 1-1,12-7 1,-13 8-14,0 0 0,-1 0 0,1-1 0,9-9-1,15-10 77,-25 17-25,-3 3-30,-2 6 36,-4 0-66,1 1 0,0-1 0,-1 0 0,1 0-1,-1 0 1,0 0 0,1 0 0,-1 0 0,0-1 0,0 1 0,-5 0-1,-1 3 4,-44 18 80,-1-1 0,-100 24 0,100-34-7,-80 6 0,15-2 13,51-11-56,51-4-9,0 0 0,-24 4-1,35-5-9,0 0-1,8 3 14,0-3-35,0 0-1,0 0 1,0 0 0,0 0-1,0 0 1,0 0 0,0 0-1,0-1 1,0 1 0,3-2-1,9-1 14,164-31 48,120-14-92,-284 46 26,-3 1-1,1 0 0,-1 0 0,1 1 0,0 1 0,-1 0 1,1 0-1,-1 1 0,13 4 0,-23-6 7,0 0-1,-1 1 0,1-1 1,0 1-1,-1-1 0,1 1 1,-1 0-1,1-1 0,-1 1 0,1-1 1,-1 1-1,1 0 0,-1-1 1,0 1-1,1 0 0,-1 0 1,0-1-1,1 1 0,-1 0 1,0 0-1,0 0 0,0-1 1,0 1-1,0 0 0,0 0 1,0 0-1,0-1 0,0 1 1,0 0-1,-1 0 0,1 0 1,0-1-1,0 1 0,-1 0 1,1-1-1,0 1 0,-1 0 1,1 0-1,-1 0 0,-20 31 52,-13 12 35,-27 34 80,3 2 1,-53 99 0,77-112-2006,28-54-7690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0:46.5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2684 4120,'0'0'1612,"8"-10"-1342,10-14-30,2 0 0,42-38-1,-44 47-138,101-89 517,-89 75-403,1 3 0,64-43 0,-27 22 45,189-126 698,-199 135-756,0 0 19,96-65 351,68-37 62,-67 45-201,-77 49-119,85-38 0,-82 45-113,-32 17-90,-30 15-61,0-2 1,17-11-1,270-143 511,-180 100-389,44-20 0,-138 69-125,0-1 1,-2-2-1,0-1 1,48-38-1,-44 29 3,0 1 1,55-30-1,80-31 51,-164 84-99,36-15 44,61-17 1,-60 22 0,63-30-1,-65 25-2,54-16 0,-29 12-18,-32 8 14,61-37 1,13-5 68,69-30 81,-92 43-133,-59 29-39,-1-1 1,23-19 0,25-16 40,-54 38-35,25-20 0,-32 22-17,1 1 0,1 0 0,-1 1-1,22-10 1,-4 5 23,48-18 48,-70 28-59,1 0 0,-1-1 0,0-1 0,0 1 0,-1-1 0,9-7 0,11-7 98,-13 12-63,1 0 234,-18 4-178,-12 3-97,-33 2 56,1 3 1,-69 16-1,69-11 47,-2-2 1,-71 3-1,118-11-105,0 0 0,0 0 0,0-1 0,0 1 0,0 0 1,0-1-1,0 1 0,0-1 0,0 0 0,0 1 0,-3-3 0,5 3-8,0 0 0,-1-1 1,1 1-1,0 0 0,0 0 1,-1-1-1,1 1 0,0 0 1,0-1-1,0 1 0,-1 0 1,1 0-1,0-1 0,0 1 0,0 0 1,0-1-1,0 1 0,0 0 1,0-1-1,0 1 0,0 0 1,0-1-1,0 1 0,0-1 0,0 1 1,9-12 40,8 2-34,0 0 0,1 1 1,0 1-1,0 1 0,0 0 0,37-7 1,-15 4 10,-10 2 7,54-7 0,-69 13-21,1 1 0,0 1 1,0 0-1,-1 1 1,21 4-1,-34-5-7,0 1 0,0-1 0,0 1 0,0 0 0,0 0 0,0-1 0,0 1 0,0 0 0,0 1 0,0-1 0,0 0 0,-1 1 0,1-1 0,0 1 0,-1-1 0,3 4 0,-3-4-3,-1 1 1,1 0-1,0-1 0,-1 1 0,0 0 0,1 0 1,-1 0-1,0 0 0,0 0 0,0-1 0,0 1 1,0 0-1,0 0 0,0 0 0,-1 0 0,1-1 1,-1 1-1,1 0 0,-2 2 0,-4 9-2,0-1-1,0-1 1,-1 1-1,-15 18 1,-41 41 6,26-31 12,10-10-12,1 1 1,1 2 0,-28 49-1,47-71-88,-83 147-1909,79-144-8352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0:48.5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2613 3408,'0'0'3281,"10"-8"-3212,2-1-43,-6 6-8,-1-1 1,0-1-1,1 1 1,-2-1-1,1 0 1,6-8-1,124-148 1198,-106 132-1096,0 1 0,2 2-1,39-27 1,316-173 747,-299 177-661,65-22 145,-25 12-97,-40 12-97,94-45 177,186-112 401,-203 106-413,-119 72-244,195-106 322,-109 61-188,14-7 94,-46 30-94,42-19 59,77-44 131,-115 54-243,37-20 86,69-35 116,-136 78-238,47-24 64,145-70 158,-99 50-192,-137 64-126,37-19 132,78-26 0,-126 51-130,0 0 1,-1 0 0,20-15-1,16-7 20,-3 6 12,-29 16-9,0-2 0,-1 0-1,0-2 1,23-17 0,-35 22 30,1 0 0,14-18 0,-23 25-79,0 0-1,0 0 1,0 0 0,0 0-1,0 0 1,0-1 0,0 1-1,0 0 1,0 0-1,1 0 1,-1 0 0,0 0-1,0 0 1,0 0-1,0 0 1,0-1 0,0 1-1,0 0 1,0 0 0,0 0-1,0 0 1,0 0-1,0 0 1,0 0 0,0 0-1,0-1 1,0 1 0,0 0-1,0 0 1,0 0-1,0 0 1,-1 0 0,1 0-1,0 0 1,0 0-1,0 0 1,0-1 0,0 1-1,0 0 1,0 0 0,0 0-1,0 0 1,0 0-1,0 0 1,0 0 0,-1 0-1,1 0 1,0 0 0,0 0-1,0 0 1,0 0-1,0 0 1,0 0 0,-10-1 45,-13 4-25,-42 9 40,-121 27 104,128-26-70,-65 7-1,53-11 29,54-8 33,34-9-100,188-64-32,-93 45-19,-96 24-7,1 1 0,-1 1 0,1 1 0,25 2-1,-42-2 1,-1 0 0,1 0 0,-1 0 0,1 0 0,-1 0 0,1 0 0,-1 0 0,1 0 0,-1 1 0,1-1 0,-1 0 0,1 0 0,-1 1 0,1-1 0,-1 0 0,1 0 0,-1 1 0,0-1 0,1 0 0,-1 1 0,0-1 0,1 1 0,-1-1 0,0 1 0,1-1 0,-1 0 0,0 1 0,0-1 0,0 1 0,1-1 0,-1 1 0,0-1 0,0 1 0,0-1 0,0 1 0,0-1 0,0 1 0,0-1 0,0 1 0,0-1 0,0 2 0,-10 22 0,8-19 0,-14 25 0,-1-2 0,-26 34 0,-9 14 8,-24 59 216,-8 12-2525,74-133-8637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0:51.6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2689 1800,'0'0'2621,"1"11"-3274,-1-8 769,0 6 201,1 0 1,0 0 0,0 0-1,5 16 1,-4-25-282,-1 0 0,0 0 0,1-1 0,-1 1 0,0-1 0,1 1 0,-1-1 0,0 1 0,0-1 0,1 0 0,-1 0 0,0 1 0,0-1 0,0 0 0,0 0 0,0 0 0,0 0 0,0 0 0,-1-1 0,1 1 0,0 0 0,0 0 0,0-2 0,1 1 20,0 0 0,0 0 0,1 0 0,-1 1 0,1-1 0,-1 1 0,1-1 1,4-1-1,6-4 117,-4 3 33,-8 4-188,0 0-1,0-1 1,0 1-1,0 0 1,0-1-1,0 1 1,-1 0-1,1-1 1,0 0-1,0 1 1,-1-1-1,1 1 0,0-1 1,0-1-1,1 0 15,-1 1 1,1-1-1,-1 0 0,1 1 0,-1-1 0,1 1 0,0 0 0,0-1 0,0 1 0,0 0 0,0 0 0,0 0 0,4-1 0,15-9 86,63-41 239,-56 31-278,-2 2 58,32-18 1,53-16 150,-76 36-189,-1-2 0,61-45 0,28-15 204,4 2 97,-44 25-164,-4-4-52,-21 14-82,45-23 102,165-76-1,-63 28-52,-111 57-111,8-11 14,-19 10-12,334-234 96,-250 169 21,-76 57 49,3 5 0,2 3 0,107-44 0,-95 45 76,-72 36-119,44-19 1,-46 26-75,-12 5 2,-1 0 0,0-1 0,-1-1 0,0-1 0,26-20 0,-21 13 52,1 2-1,0 1 1,51-22 0,-26 14-3,113-49 232,-59 27-196,-68 28-72,48-17 0,160-57 284,-173 61-270,17-15-1,-15 8-34,-40 20-57,-18 9-5,-1 1-1,22-7 1,-34 13-17,0-1 1,0 1 0,0-1 0,0 0 0,0 0-1,0 0 1,3-3 0,18-12 33,-8 7-26,5-4-4,26-12 0,-38 19-12,-8 6 3,-1 0-1,1 0 0,0 1 1,-1-1-1,1 0 1,0 0-1,0 1 0,-1-1 1,1 1-1,0-1 1,0 1-1,0-1 0,0 1 1,0-1-1,0 1 0,1-1 1,-32-5 105,3-1-99,-96 0 41,-83-8 98,166 14-96,-38-6 139,65 4-79,13 0 42,23-2-50,39 0-76,0 4 0,72 6 0,-75-2-16,-31-2 13,1 1 0,45 9-1,-60-9-28,-12-1 13,0-1-1,0 0 0,0 1 1,0-1-1,0 1 0,0-1 1,0 1-1,0 0 0,3 2 1,-4-2-4,-1-1 1,1 1 0,-1 0 0,0 0-1,1 0 1,-1-1 0,0 1 0,0 0 0,0 0-1,1 0 1,-1 0 0,0 0 0,0-1-1,0 1 1,0 0 0,0 0 0,-1 0-1,1 0 1,0 0 0,0 0 0,0-1 0,-1 1-1,1 0 1,-1 0 0,1 0 0,0-1-1,-2 2 1,-5 11 17,-1-1 0,0 1 0,-1-2 0,0 1 0,-1-1 1,-16 14-1,10-10 1,2 0 0,-21 28 1,-40 91 147,43-73-2468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1:22.8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244 911 4416,'0'0'9104,"-7"-11"-8863,-19-33-25,25 43-189,0-1 0,0 0 0,0 1 1,0 0-1,-1-1 0,1 1 0,0 0 0,-1 0 1,1-1-1,-1 1 0,1 0 0,-1 0 0,1 1 0,-1-1 1,0 0-1,1 0 0,-1 1 0,0-1 0,0 1 0,1 0 1,-1-1-1,0 1 0,0 0 0,0 0 0,-3 1 1,0 0 26,0 0 1,0 0 0,1 1-1,-1-1 1,0 1 0,-5 4-1,10-6-50,-9 5 77,0 0 0,1 1 0,-1 0 1,2 0-1,-1 1 0,1 0 0,0 0 0,0 1 0,1-1 0,0 2 0,0-1 0,1 1 0,0 0 1,0 0-1,1 0 0,-5 18 0,5-11 59,1-1 0,1 1 0,1-1-1,0 1 1,1-1 0,3 30 0,-2-40-106,0 0 0,0 0 0,0 0 0,1 0 1,0 0-1,0 0 0,0 0 0,1 0 0,-1-1 0,1 1 0,0-1 0,0 1 0,1-1 0,-1 0 0,1-1 0,0 1 1,0-1-1,0 1 0,1-1 0,-1-1 0,1 1 0,-1 0 0,11 3 0,-8-4-7,0-1-1,1 0 1,-1 0 0,1 0-1,-1-1 1,1 0 0,-1 0-1,1-1 1,-1 0-1,1 0 1,-1-1 0,10-3-1,10-5 92,48-26 0,-60 29-88,32-21 146,0-1-1,-2-3 1,64-58 0,-90 72-70,-13 12-41,-1 1 0,1-1 0,0 1 0,12-7-1,-17 12-54,-1-1-1,1 1 0,-1 0 1,1 0-1,-1 0 1,0-1-1,1 1 0,-1 0 1,1-1-1,-1 1 0,0 0 1,1-1-1,-1 1 0,0 0 1,1-1-1,-1 1 0,0-1 1,0 1-1,0 0 0,1-1 1,-1 1-1,0-1 1,0 0-1,0 1-6,0 0 1,-1 0-1,1 0 0,0 0 1,-1 0-1,1-1 0,0 1 1,-1 0-1,1 0 0,-1 0 1,1 0-1,0 0 1,-1 0-1,1 0 0,0 0 1,-1 1-1,1-1 0,0 0 1,-1 0-1,1 0 0,0 0 1,-1 0-1,1 1 0,0-1 1,-1 0-1,1 0 1,0 0-1,0 1 0,-1-1 1,1 0-1,0 0 0,0 1 1,-1-1-1,-9 8 9,1 0-1,0 0 0,0 0 1,1 1-1,0 1 1,0-1-1,1 1 1,1 1-1,-11 19 1,15-24-8,-1-1 0,1 1 0,0 0 0,1 0 0,-1 0 0,1 0 1,0 0-1,1 0 0,-1 0 0,1 0 0,0 1 0,1-1 0,0 0 0,0 0 1,0 0-1,0 0 0,1 0 0,0 0 0,0-1 0,1 1 0,5 8 0,-7-12-1,0-1 0,0 1 0,0-1 1,0 1-1,0-1 0,0 0 0,0 0 0,1 1 0,-1-1 0,0 0 0,1 0 0,-1 0 0,1 0 0,-1-1 0,1 1 0,0 0 0,-1-1 0,1 1 0,2 0 0,-2-1 5,-1 0-1,1-1 1,0 1 0,-1 0-1,1-1 1,-1 1 0,1-1-1,-1 1 1,1-1 0,-1 0-1,1 1 1,-1-1-1,0 0 1,0 0 0,1 0-1,-1 0 1,1-2 0,3-2 16,-1 0 0,-1 0 0,1-1 0,-1 1 0,0-1 0,0 0 0,0 0 0,-1 0 0,2-8 0,-2 7-1,0 0 0,-1 0-1,0 0 1,0 0 0,-1-1 0,0 1 0,0 0 0,-1 0-1,1-1 1,-2 1 0,1 0 0,-1 0 0,0 0-1,-1 0 1,1 1 0,-1-1 0,-1 0 0,1 1-1,-1 0 1,0 0 0,0 0 0,-1 1 0,0-1 0,0 1-1,0 0 1,-9-5 0,0 5 28,14 5-51,1 0 0,-1 0 0,0 0 0,0 0-1,0 0 1,0 1 0,0-1 0,0 0 0,1 0 0,-1 0 0,0 0-1,0 0 1,0 1 0,0-1 0,0 0 0,0 0 0,0 0-1,0 0 1,0 1 0,0-1 0,0 0 0,0 0 0,0 0 0,0 1-1,0-1 1,0 0 0,0 0 0,0 0 0,0 0 0,0 1-1,0-1 1,0 0 0,0 0 0,0 0 0,-1 0 0,1 0 0,0 1-1,0-1 1,0 0 0,0 0 0,0 0 0,0 0 0,-1 0 0,1 0-1,0 1 1,0-1 0,0 0 0,0 0 0,0 0 0,-1 0-1,1 0 1,0 0 0,0 0 0,0 0 0,-1 0 0,1 0 0,0 0-1,0 0 1,0 0 0,0 0 0,-1 0 0,1 0 0,0 0-1,0 0 1,4 5-7,1 0 0,0 0 1,0 0-1,1-1 0,-1 1 0,1-1 0,0-1 0,0 1 0,0-1 0,1 0 0,-1 0 0,1-1 0,-1 0 0,1 0 0,7 1 1,-5-2-1,0 0 0,0 0 0,-1-1 0,1 0 0,0 0 0,0-1 0,0-1 0,0 1 0,0-1 0,-1-1 0,13-4 0,7-5 19,-13 6 1,-1 0 0,1-1 0,-1 0 1,0-1-1,-1-1 0,0 0 0,-1-1 0,19-18 0,-9 1 16,-2 0 0,0-2 0,-2 0 0,15-34 0,44-131 138,-63 150-79,-2-2-1,-2 1 0,-3-2 0,3-51 0,-10 62-2,0 34-77,0 0 1,-1 0-1,1 0 0,0 0 0,-1 0 1,1 1-1,-1-1 0,0 0 1,1 0-1,-1 0 0,0 1 1,0-1-1,0 0 0,-3-2 1,3 4-7,1-1 0,-1 1 0,1 0 0,-1 0 0,0-1 0,1 1 0,-1 0 0,1 0 0,-1 0 0,0 0 0,1 0 0,-1 0-1,0 0 1,1 0 0,-1 0 0,0 0 0,1 0 0,-1 1 0,0-1 0,1 0 0,-1 0 0,1 1 0,-1-1 0,0 0 0,1 0 0,-1 1 0,1-1 0,-1 1 0,1-1 0,-1 1 0,1-1 0,-1 1 0,-16 22 1,13-18-3,-6 12-10,0 0 1,1 1 0,0 0 0,2 1 0,0 0-1,-4 20 1,-19 121-92,22-102 22,3 0 1,3 1-1,2-1 0,3 1 0,15 87 0,-17-138 73,0 0 0,1 0 0,1 0 0,-1 0-1,1 0 1,0 0 0,1 0 0,0-1 0,0 0 0,1 0 0,9 12 0,-12-18 11,0 1 0,0-1 1,0 0-1,0 0 0,1 0 1,-1 0-1,0 0 1,0-1-1,0 1 0,1-1 1,-1 1-1,0-1 0,1 0 1,-1 0-1,0 0 0,1 0 1,-1 0-1,0 0 0,1-1 1,3-1-1,2 0 24,0 0-1,-1-1 0,0 0 1,13-7-1,-4-1 17,0-1 0,0 0 0,-1-1 0,-1-1 0,0-1-1,-1 0 1,-1 0 0,19-31 0,-3-4 82,40-93 0,65-243 206,-130 374-313,0 1 0,2-23-1,-5 29-11,0 1-1,0 0 1,0 0-1,0-1 0,-1 1 1,0 0-1,0 0 0,0-1 1,0 1-1,0 0 1,-4-5-1,5 9-6,0-1 0,0 1 0,0 0 1,-1 0-1,1 0 0,0 0 0,0-1 0,0 1 0,-1 0 0,1 0 1,0 0-1,0 0 0,-1 0 0,1 0 0,0 0 0,0 0 0,-1 0 1,1-1-1,0 1 0,0 0 0,-1 0 0,1 0 0,0 1 0,0-1 1,-1 0-1,1 0 0,0 0 0,0 0 0,-1 0 0,1 0 1,0 0-1,0 0 0,-1 0 0,1 0 0,0 1 0,0-1 0,0 0 1,-1 0-1,1 0 0,0 1 0,0-1 0,0 0 0,0 0 0,-1 0 1,1 1-1,-10 12 8,8-11-6,-13 20-19,2-1 0,0 2-1,2 0 1,-11 28-1,-29 103-117,42-122 106,-16 57-79,5 2 0,4 0-1,-9 156 1,25-233 95,0 0 1,1 0-1,0 0 0,5 17 0,-5-27 17,0 0-1,0 1 0,0-1 1,1 0-1,0 0 0,0-1 0,0 1 1,0 0-1,0-1 0,1 1 1,0-1-1,-1 0 0,1 1 1,1-2-1,-1 1 0,7 5 1,-7-7 1,0 0 0,1 0 0,-1-1 0,1 1 0,-1-1 0,1 1 0,-1-1 0,1 0 0,-1 0 0,1-1 0,-1 1 0,1-1 0,-1 0 0,1 0 0,-1 0 0,0 0 0,1 0 0,3-3 0,8-4 28,0 0-1,19-14 0,-14 6 14,-1-1 0,-1-1 0,0-1 0,-1 0 0,20-31 0,33-39 158,-51 62-129,-18 25-66,0 1-1,0-1 1,0 1 0,-1-1-1,1 0 1,0 1 0,-1-1-1,0 0 1,1 1 0,-1-1-1,0 0 1,0 0-1,0 1 1,0-1 0,0 0-1,0-2 1,-26 39 141,21-26-149,0 0 1,0 0 0,1 1-1,1 0 1,0-1 0,0 1 0,1 0-1,0 0 1,0 0 0,1 14-1,1-18-5,0 1-1,1-1 0,-1 1 1,2-1-1,-1 1 0,1-1 0,0 0 1,0 0-1,1 0 0,-1 0 0,1 0 1,1 0-1,-1-1 0,1 1 0,0-1 1,0 0-1,6 5 0,-7-7 10,0 1 0,1-1 0,-1 0 0,1 0 0,0-1-1,0 1 1,0-1 0,0 1 0,0-1 0,1-1 0,-1 1 0,1 0 0,-1-1-1,1 0 1,-1 0 0,1-1 0,0 1 0,-1-1 0,1 0 0,0 0-1,0 0 1,-1-1 0,1 0 0,-1 0 0,1 0 0,0 0 0,-1-1 0,0 0-1,5-2 1,4-4 43,-2-1-1,1 0 1,-1-1-1,0 0 1,-1-1-1,17-22 1,-7 9 43,5-15 16,-21 32-88,0 0-1,0 0 1,1 0 0,9-11 0,-8 13-11,0-1 0,1 1 1,-1-1-1,1 2 0,0-1 0,0 1 1,1 0-1,-1 1 0,1-1 0,0 2 1,0-1-1,0 1 0,0 0 0,8 0 1,-13 2-14,-1 0 0,0 1 0,1-1 1,-1 1-1,0-1 0,0 1 1,1 0-1,-1 0 0,0 0 0,0 0 1,0 0-1,0 1 0,0-1 1,0 1-1,-1-1 0,1 1 1,0 0-1,-1-1 0,1 1 0,-1 0 1,0 0-1,0 0 0,0 0 1,1 0-1,-2 1 0,2 2 0,2 6-1,-1 0 1,0 1-1,2 21 0,-3-20 16,-1 0 1,-1 0 0,-2 25-1,1-24 138,5-23 15,2-5-143,69-139 183,-72 148-193,0 1 1,0-1 0,1 1 0,-1 0 0,1-1 0,0 2-1,8-7 1,-11 9-4,1-1 0,0 1 0,0 0 0,0 0-1,0 0 1,0 0 0,0 0 0,0 0 0,0 1 0,1-1-1,-1 1 1,0-1 0,0 1 0,0 0 0,1 0-1,-1 0 1,0 0 0,0 0 0,1 0 0,-1 1 0,0-1-1,3 1 1,-4 0-5,0 0 0,0-1 1,-1 1-1,1 0 0,0 0 0,0 0 0,0 0 0,0 0 0,-1 0 0,1 0 1,0 0-1,-1 0 0,1 0 0,-1 0 0,1 0 0,-1 0 0,0 0 1,1 2-1,3 27 21,-3-20-21,0 0-8,0-1 0,-1 1 0,0 0 0,0 0 0,-1 0 1,-1 0-1,1-1 0,-1 1 0,-1 0 0,0-1 0,-5 11 0,2-4 35,13-28 57,5-6-57,8-7 12,1 1 0,1 1 0,31-26 0,-23 22 33,-26 24-64,1 0 1,-1 0-1,1 1 1,0 0 0,-1-1-1,1 1 1,1 1 0,-1-1-1,0 1 1,7-1 0,-11 3-13,0-1 0,0 0 1,0 1-1,0 0 0,0-1 1,0 1-1,0 0 1,0-1-1,0 1 0,-1 0 1,1 0-1,0 0 0,0 0 1,-1 0-1,1 0 1,-1 0-1,1 0 0,-1 0 1,1 0-1,-1 0 0,1 0 1,-1 0-1,0 2 1,7 26-37,-5-20 34,2 20-11,1-1 1,2 0-1,15 40 0,-21-64 19,1-1-1,-1 1 0,1-1 1,0 1-1,0-1 0,0 0 1,1 0-1,-1 0 0,1 0 1,4 3-1,-6-5-2,1 0 0,-1-1 1,1 1-1,0-1 0,-1 1 1,1-1-1,0 1 0,0-1 1,-1 0-1,1 0 0,0 0 1,0 0-1,-1 0 0,1 0 0,0 0 1,0-1-1,-1 1 0,1-1 1,0 1-1,-1-1 0,1 0 1,-1 0-1,1 1 0,2-3 1,10-6 17,-1-1 1,0-1 0,-1 0 0,0-1 0,-1 0 0,19-25 0,22-24 95,-41 49-74,-10 10-33,0 0-1,1 0 0,-1 0 1,1 0-1,0 1 0,0-1 1,0 0-1,-1 1 0,1 0 1,1-1-1,-1 1 0,0 0 1,3-1-1,3 0 39,-7 2-43,1 0 0,-1-1-1,1 1 1,-1 0 0,0 0 0,1 0 0,-1 0-1,1 0 1,-1 0 0,1 0 0,-1 0 0,0 1-1,1-1 1,-1 1 0,1-1 0,-1 1 0,0-1 0,0 1-1,1 0 1,-1-1 0,0 1 0,1 1 0,9 8-4,-1 0 1,-1 0 0,1 1 0,-2 0-1,12 20 1,-10-15-35,-10-16 33,0 0-1,0 1 1,1-1 0,-1 0-1,0 0 1,0 1 0,0-1-1,0 0 1,0 0-1,1 1 1,-1-1 0,0 0-1,0 0 1,1 1 0,-1-1-1,0 0 1,0 0 0,1 0-1,-1 1 1,0-1-1,0 0 1,1 0 0,-1 0-1,0 0 1,1 0 0,-1 0-1,0 0 1,0 1-1,1-1 1,-1 0 0,0 0-1,1 0 1,-1 0 0,0 0-1,1-1 1,-1 1-1,1 0 1,-1 0 1,0-1-1,0 1 1,0 0 0,1-1 0,-1 1-1,0-1 1,0 1 0,0-1-1,0 1 1,0-1 0,0 1-1,0-1 1,0 1 0,0 0-1,0-1 1,0 1 0,-1-1-1,1 1 1,0-1 0,0 1-1,0-1 1,-1 1 0,1 0 0,0-1-1,-5-9 14,1 0 0,0-1 0,-3-13 0,4 12 5,-1-1-1,-8-18 1,11 28-11,-1 0 0,0 0-1,1 0 1,-1 1 0,0-1 0,-1 0 0,1 1-1,0 0 1,-1 0 0,1-1 0,-1 1-1,1 1 1,-1-1 0,-6-3 0,6 5-2,1-1 1,-1 1 0,1-1-1,-1 1 1,0 0-1,1 0 1,-1 0-1,0 0 1,1 1-1,-1-1 1,0 1 0,1-1-1,-1 1 1,1 0-1,-1 0 1,1 0-1,-1 0 1,1 1 0,0-1-1,0 1 1,0-1-1,-1 1 1,-1 3-1,-3 1-7,1 0-1,0 1 0,0 0 1,1 0-1,-8 13 0,7-7-10,0-1 0,1 1-1,1 0 1,0 0 0,1 1 0,0-1-1,1 1 1,0-1 0,1 1 0,1 0-1,0 0 1,1-1 0,1 1 0,0 0-1,0-1 1,8 23 0,-9-34 12,-1-1 1,1 0-1,-1 0 0,1 1 1,-1-1-1,1 0 0,0 0 1,0 0-1,-1 0 1,1 1-1,0-1 0,0 0 1,0-1-1,0 1 0,0 0 1,0 0-1,3 1 0,-3-2 2,0 0-1,-1 0 1,1 0-1,0 0 1,0 0-1,0 0 0,-1 0 1,1 0-1,0 0 1,0-1-1,-1 1 0,1 0 1,0 0-1,0-1 1,-1 1-1,1-1 1,0 1-1,-1-1 0,1 1 1,-1-1-1,1 1 1,0-1-1,4-5 4,-1 0 1,1 0-1,-1 0 1,6-13-1,1-4 46,0 0 1,-1-1-1,-1 0 0,10-48 1,-19 72-48,0 0 0,0 0 0,-1 0 1,1 0-1,0 0 0,0 0 0,0 0 0,0-1 0,0 1 1,0 0-1,0 0 0,0 0 0,0 0 0,0 0 0,0 0 1,0 0-1,0 0 0,0-1 0,0 1 0,0 0 0,0 0 1,0 0-1,0 0 0,1 0 0,-1 0 0,0 0 0,0 0 1,0-1-1,0 1 0,0 0 0,0 0 0,0 0 0,0 0 1,0 0-1,0 0 0,0 0 0,1 0 0,-1 0 0,0 0 1,0 0-1,0 0 0,0 0 0,0 0 0,0-1 0,0 1 1,0 0-1,1 0 0,-1 0 0,0 0 0,0 0 1,0 0-1,0 0 0,0 0 0,0 0 0,0 1 0,1-1 0,3 9 77,7 29-86,-2-9 1,-3-13-5,0-1 0,2-1-1,-1 1 1,2-1 0,0 0-1,18 20 1,-26-33 10,1 0-1,-1 1 0,1-1 1,-1 0-1,1 0 0,0-1 1,-1 1-1,1 0 0,0 0 1,0-1-1,0 1 0,0-1 1,-1 0-1,1 1 0,0-1 1,0 0-1,0 0 0,0 0 1,0 0-1,0-1 1,0 1-1,0 0 0,-1-1 1,1 1-1,0-1 0,0 0 1,0 0-1,-1 0 0,4-1 1,5-4 3,0-1 0,-1 1 1,14-13-1,-22 18-3,16-16 11,-1 1 1,0-2 0,-1 0 0,21-36 0,38-88 30,-45 73-10,37-137 1,-5-78 91,-49 205-43,-5 0 1,-2-97-1,-5 170-74,0 5-4,0 0 0,0 0 0,0 0-1,0-1 1,0 1 0,0 0-1,-1 0 1,1 0 0,0 0 0,-1 0-1,1 0 1,0 0 0,-2-2-1,-3 8-20,-5 10 5,2 1 0,-1 1 0,2 0 0,-7 21 0,-14 70-47,27-105 58,-11 57-76,-9 116 1,17 60-68,4-205 95,1 0 0,2 1 0,1-1-1,1 0 1,16 52 0,-18-78 43,-1 1 1,1-1-1,0 0 0,0 0 1,0-1-1,0 1 1,7 5-1,9 14-20,-17-21 30,1-1 1,0 1-1,0 0 1,1-1-1,-1 1 1,0-1-1,1 0 0,-1 0 1,1 0-1,0-1 1,0 1-1,-1-1 1,1 0-1,6 1 0,-2 0 4,0-1 0,0 0 0,0-1-1,0 0 1,0 0 0,12-2 0,-11 0 2,0 0 0,0 0 1,-1-1-1,1-1 1,-1 1-1,0-2 1,0 1-1,0-1 1,0 0-1,-1 0 0,0-1 1,0 0-1,-1 0 1,1-1-1,-1 0 1,-1 0-1,1 0 1,-1-1-1,0 0 0,-1 0 1,0 0-1,4-12 1,-6 15-9,6-27 98,-7 31-92,-1 0-1,0 0 1,0 0-1,0 0 1,0 0 0,0 0-1,0-1 1,0 1 0,-1 0-1,1 0 1,0 0-1,-1 0 1,1 0 0,0 0-1,-1 0 1,1 0-1,-1 0 1,0 1 0,1-1-1,-1 0 1,0 0-1,1 0 1,-1 1 0,0-1-1,0 0 1,0 1 0,-1-2-1,1 2-4,0 0 0,0 0 0,1 0 0,-1 0 0,0 0-1,0 0 1,0 0 0,0 0 0,0 0 0,0 1 0,0-1 0,0 0 0,1 1 0,-1-1-1,0 0 1,0 1 0,0-1 0,1 1 0,-1-1 0,0 1 0,0 0 0,1-1 0,-1 1-1,0 1 1,-20 22 16,15-16-9,-6 6-6,0 0 1,1 1 0,1 1 0,-14 27-1,22-38-6,0 0 0,0 0 0,0 1 0,1-1-1,0 1 1,0-1 0,0 1 0,0-1 0,1 1-1,0-1 1,1 1 0,-1 0 0,1-1-1,0 1 1,0-1 0,1 1 0,-1-1 0,1 0-1,5 10 1,-1-5-6,-1 0 0,1 0 0,1-1 0,14 16 0,-18-22 9,-1-1 1,1 1-1,1-1 0,-1 0 1,0 0-1,0 0 1,1-1-1,-1 1 1,1-1-1,-1 0 0,1 0 1,0 0-1,-1 0 1,1-1-1,0 1 1,0-1-1,-1 0 0,7-1 1,1 0 7,1-1 0,-1-1 1,0 0-1,1-1 0,-1 0 1,-1 0-1,1-1 0,14-10 0,3-3 33,42-37 0,-48 34 11,-1 0 0,29-39 0,-40 48-6,-2-1 76,-8 13-120,0 0 1,0 0 0,0-1 0,0 1 0,0 0 0,0 0 0,0 0 0,0 0 0,0 0 0,0 0 0,0 0 0,0 0 0,0-1 0,0 1-1,0 0 1,0 0 0,-1 0 0,1 0 0,0 0 0,0 0 0,0 0 0,0 0 0,0 0 0,0 0 0,0-1 0,0 1 0,0 0 0,-1 0-1,1 0 1,0 0 0,0 0 0,0 0 0,0 0 0,0 0 0,0 0 0,0 0 0,0 0 0,-1 0 0,1 0 0,0 0 0,0 0-1,0 0 1,0 0 0,0 0 0,0 0 0,0 0 0,-1 0 0,1 0 0,0 0 0,0 0 0,0 0 0,0 1 0,-27 11 111,13-5-103,1 0-1,-1 2 1,1-1-1,1 2 1,-1-1-1,2 2 1,-1 0-1,2 0 1,-11 14-1,15-18-11,2 0 0,-1 0 0,1 0 0,0 0-1,0 1 1,0 0 0,1-1 0,1 1 0,-1 1-1,-1 12 1,3-13-9,0 0-1,1 0 1,0 0-1,0 0 1,1 0 0,2 9-1,-3-14 12,0-1 0,1 0-1,0 1 1,0-1 0,0 0 0,0 0 0,0 0-1,0 0 1,0 0 0,1 0 0,-1 0-1,1 0 1,-1-1 0,1 1 0,0 0 0,-1-1-1,1 0 1,0 1 0,0-1 0,0 0-1,0 0 1,1 0 0,-1 0 0,0 0 0,0 0-1,4 0 1,-3-1 0,0 0 0,0 0 0,0-1 1,0 1-1,0-1 0,0 0 0,0 1 0,0-1 0,0 0 0,-1-1 0,1 1 1,0-1-1,-1 1 0,6-4 0,-1-1 3,0 0 0,0 0 0,11-13 0,-8 5 8,-1 0-1,0-1 1,-1 0-1,-1 0 1,0-1-1,-1 0 0,7-28 1,-2-7 26,5-62 0,11-362 187,-27 469-222,-12-224 172,11 214-144,-2 9 1,-1 15-30,-5 24-17,7-28 17,-12 63-35,2 1 0,3 0 0,3 1 0,2-1 0,4 1 0,10 78 0,-2-71-16,-4-24-7,2 0 0,3 0 0,23 80 0,-28-122 45,0-1 1,1 1-1,0-1 0,0 0 0,1 0 0,0 0 1,1-1-1,0 0 0,0-1 0,1 1 1,0-1-1,11 7 0,-15-11 6,0 0 0,1 0-1,-1-1 1,1 0 0,0 0 0,-1 0 0,1 0-1,0-1 1,0 0 0,0 0 0,0 0 0,0-1 0,0 0-1,1 0 1,-1 0 0,0 0 0,0-1 0,0 0-1,0 0 1,0 0 0,0 0 0,0-1 0,-1 0 0,1 0-1,0-1 1,-1 1 0,5-4 0,-4 2-6,0-1 0,0 1 1,-1-1-1,0 0 0,0 0 0,0 0 0,-1 0 1,1-1-1,3-10 0,-1 3-1295,-1-1 0,4-17-1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1:23.2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0 111 11448,'0'0'1344,"12"-11"-631,-3 2-571,0 0 0,1 1 1,0 0-1,1 1 0,-1 0 0,1 1 1,1 0-1,-1 0 0,17-4 1,8 2 136,0 2 1,1 1 0,-1 2 0,42 2 0,-35 0-90,17 1 79,1 3 0,-1 2 0,63 15 0,-56-8 40,-26-4 147,61 18 0,-86-19-6,-16-7-490,0 0 1,0 0-1,1 1 1,-1-1-1,0 0 1,0 0-1,0 0 1,0 0-1,0 0 1,1 1-1,-1-1 1,0 0-1,0 0 1,0 0-1,0 0 0,0 1 1,0-1-1,0 0 1,0 0-1,0 0 1,0 1-1,0-1 1,0 0-1,0 0 1,0 0-1,0 1 1,0-1-1,0 0 1,0 0-1,0 0 0,0 1 1,0-1-1,0 0 1,0 0-1,0 0 1,0 1-1,0-1 1,-1 0-1,1 0 1,0 0-1,0 0 1,0 0-1,0 1 1,0-1-1,-1 0 0,1 0 1,0 0-1,0 0 1,0 0-1,0 0 1,-1 0-1,1 1 1,0-1-1,0 0 1,0 0-1,-1 0 1,1 0-1,0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1:23.4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 61 11256,'0'0'1624,"-61"-60"-1232,61 62 8,4 2-208,4-2 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2:28.6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24 518 15272,'0'0'3283,"-4"10"-2711,-12 34-104,15-42-453,1 0 0,-1 0 0,1 0 0,-1 0 0,1 0 0,0 0-1,0 0 1,0 0 0,0 0 0,0 0 0,0 0 0,1 0 0,-1 0-1,1 0 1,-1 0 0,1 0 0,0 0 0,0 0 0,0 0 0,0-1-1,0 1 1,0 0 0,0-1 0,1 1 0,-1-1 0,1 1-1,-1-1 1,1 0 0,-1 1 0,1-1 0,0 0 0,-1 0 0,4 1-1,1 1 0,0-1 0,1 0 0,-1 0-1,0-1 1,1 0 0,-1 0-1,14 0 1,-11-1 15,0-1 1,0 0-1,0 0 1,1-1-1,-1 0 0,-1-1 1,1 0-1,0 0 1,13-8-1,-10 4 52,0-1 0,0-1 0,-1 0 0,0 0 0,16-18 0,-6 0 171,0-1 0,-1 0 1,-2-2-1,20-43 0,-14 25 383,-2-2 0,-3 0-1,-1 0 1,14-75 0,-31 119-346,1 0 1,0 0 0,0-1 0,4-7 0,5 38 430,2 19-521,-2 2 1,-2-1-1,-2 1 1,-2 0-1,-1 1 0,-6 77 1,2-114-149,-1 0 0,-1 0 0,0-1 1,0 1-1,0-1 0,-1 1 0,-1-1 0,1 0 1,-8 12-1,9-18-30,0 1-1,0 0 1,0-1 0,0 1 0,0-1-1,-1 0 1,1 0 0,-1 0 0,1 0 0,-1 0-1,0-1 1,0 1 0,0-1 0,0 0-1,0 0 1,0 0 0,0 0 0,0 0 0,0-1-1,0 1 1,-1-1 0,1 0 0,0 0 0,0 0-1,-1 0 1,1-1 0,0 1 0,-6-3-1,-2-1 41,0-1-1,1 0 0,0-1 1,0 0-1,0-1 0,1 0 0,0 0 1,-14-14-1,6 5 101,16 16-144,1-1-1,-1 1 1,1-1-1,-1 1 1,0-1-1,1 0 0,-1 1 1,1-1-1,-1 0 1,1 1-1,0-1 1,-1 0-1,1 1 0,-1-1 1,1 0-1,0 0 1,0 1-1,-1-3 0,2 3-7,-1-1 0,0 1-1,0 0 1,0-1 0,1 1-1,-1 0 1,0-1-1,0 1 1,1 0 0,-1-1-1,0 1 1,1 0-1,-1-1 1,1 1 0,-1 0-1,0 0 1,1 0-1,-1-1 1,1 1 0,-1 0-1,0 0 1,1 0 0,-1 0-1,1 0 1,40-2 191,-27 2-184,60-2 94,-1-5 0,1-2 0,138-37 0,-144 24-39,67-32 0,-103 38-6,0-2 0,-1 0 0,55-44 0,-85 61-60,0 1 0,0 0 0,-1-1-1,1 1 1,0-1 0,-1 0 0,1 1 0,-1-1 0,1 0 0,-1 1 0,1-1 0,-1 0 0,1 1 0,-1-1 0,0 0 0,1 0 0,-1 0 0,0 1 0,0-1 0,1 0 0,-1 0 0,0 0 0,0 0 0,0 0 0,0 1 0,0-1-1,0 0 1,-1 0 0,1 0 0,0 0 0,-1-1 0,1 1 2,-1 0-1,0 1 1,0-1-1,0 0 0,0 0 1,0 0-1,0 1 1,0-1-1,0 0 1,0 1-1,0-1 0,0 1 1,0 0-1,-1-1 1,1 1-1,0 0 1,0-1-1,0 1 0,-1 0 1,1 0-1,-2 0 1,-7 1-1,0 0 1,0 1 0,0 0 0,0 0 0,0 1 0,-11 4-1,-3 3 3,-28 17 0,33-17-9,1 1 0,-1 1 0,2 1 0,0 1 0,-16 16 0,29-26 0,0 0 0,0 0 0,1 0 0,0 1 0,-1-1 0,2 1 0,-1 0 0,0 0 0,1 0 0,0 1 0,0-1 0,1 0 0,-1 1 0,1-1 0,0 1 0,1-1 0,-1 1 0,1-1 0,0 1 0,1 0 0,-1-1 0,1 1 0,0-1 0,1 1 0,1 5 0,0-6 0,-1 0 0,1-1 0,0 1 0,0-1 0,0 0 0,1 0 0,0 0 0,0 0 0,0 0 0,0-1 0,0 0 0,1 0 0,-1 0 0,1 0 0,0-1 0,0 0 0,0 0 0,0 0 0,0-1 0,9 2 0,-8-1 0,1-1 0,0 0 0,-1-1 0,1 0 0,0 0 0,0 0 0,-1-1 0,1 0 0,0 0 0,-1 0 0,1-1 0,-1 0 0,0 0 0,0-1 0,1 0 0,5-4 0,-6 2 0,0 0 0,0 0 0,0-1 0,-1 1 0,0-1 0,0-1 0,0 1 0,-1-1 0,0 1 0,0-1 0,-1-1 0,0 1 0,0 0 0,-1-1 0,0 1 0,0-1 0,-1 0 0,0 0 0,0 0 0,0 0 0,-1 1 0,-1-1 0,1 0 0,-1 0 0,-1 0 0,1 0 0,-1 1 0,-1-1 0,1 1 0,-1 0 0,-1-1 0,1 1 0,-1 0 0,0 1 0,-6-7 0,2 3 0,-1 2 0,0-1 0,0 2 0,-19-14 0,22 17 0,0 1 0,0 0 0,0 0 0,-1 1 0,1 0 0,0 0 0,-1 0 0,0 1 0,1 0 0,-11-1 0,12 3 0,1 0 0,0 0 0,0 0 0,0 0 0,0 1 0,0-1 0,-4 3 0,-5 8 0,13-11 0,0-1 0,0 1 0,0-1 0,0 0 0,0 1 0,0-1 0,0 1 0,0-1 0,0 1 0,0-1 0,0 1 0,0-1 0,0 1 0,0-1 0,0 0 0,0 1 0,1-1 0,-1 1 0,0-1 0,0 1 0,1-1 0,-1 0 0,0 1 0,0-1 0,1 0 0,-1 1 0,0-1 0,1 0 0,-1 1 0,1-1 0,-1 0 0,1 1 0,7 3 0,0 1 0,0-1 0,0-1 0,1 1 0,0-1 0,-1-1 0,1 0 0,9 2 0,73 3 0,-78-6 0,3-1 0,0-1 0,0 0 0,-1-1 0,1 0 0,-1-2 0,26-8 0,83-42 0,-70 28 0,-33 15 0,-16 8 0,0 0 0,0 1 0,0-1 0,0 1 0,1 0 0,-1 0 0,1 1 0,5-2 0,-10 5 0,-1-1 0,1 0 0,-1 1 0,1-1 0,-1 1 0,0-1 0,0 1 0,0-1 0,0 1 0,0-1 0,0 1 0,0-1 0,-1 1 0,1-1 0,-1 3 0,1-3 0,-18 79 0,11-54 0,1 1 0,1 1 0,-1 37 0,6-64 0,0 1 0,-1-1 0,2 0 0,-1 1 0,0-1 0,0 1 0,0-1 0,1 0 0,-1 1 0,0-1 0,1 0 0,0 1 0,-1-1 0,1 0 0,0 0 0,-1 0 0,2 2 0,-1-3 0,0 1 0,0-1 0,0 1 0,0-1 0,0 0 0,0 0 0,0 0 0,0 0 0,0 0 0,-1 0 0,1 0 0,0 0 0,0 0 0,0 0 0,0 0 0,0 0 0,0-1 0,0 1 0,0 0 0,0-1 0,0 1 0,-1-1 0,1 1 0,0-1 0,0 1 0,1-2 0,98-71 0,-64 44 0,86-79 0,-121 107 0,1 0 0,-1 0 0,0 0 0,0 1 0,0-1 0,1 0 0,-1 1 0,0-1 0,1 1 0,-1-1 0,1 1 0,-1-1 0,1 1 0,1 0 0,-2 0 0,0 0 0,-1 0 0,1 1 0,-1-1 0,1 0 0,0 1 0,-1-1 0,1 0 0,-1 1 0,1-1 0,-1 1 0,1-1 0,-1 0 0,0 1 0,1-1 0,-1 1 0,1 0 0,-1-1 0,0 1 0,0-1 0,1 1 0,-1-1 0,0 1 0,0 0 0,0-1 0,1 1 0,-1 0 0,0-1 0,0 1 0,0 0 0,0-1 0,0 1 0,0-1 0,-1 2 0,8 105 0,-6-99 0,0 1 0,1 0 0,-1-1 0,2 1 0,6 15 0,-8-22 0,-1 0 0,1 0 0,0-1 0,0 1 0,0 0 0,0-1 0,1 1 0,-1-1 0,0 1 0,0-1 0,1 0 0,-1 0 0,1 0 0,0 1 0,-1-1 0,1 0 0,0-1 0,-1 1 0,1 0 0,0-1 0,0 1 0,0-1 0,-1 1 0,1-1 0,0 0 0,0 1 0,0-1 0,0 0 0,0-1 0,0 1 0,0 0 0,0 0 0,2-2 0,7-2 0,-1 0 0,-1-1 0,1 0 0,-1 0 0,0-1 0,0-1 0,0 1 0,-1-1 0,0-1 0,0 0 0,-1 0 0,10-14 0,-1-2 0,0-1 0,-2 0 0,17-42 0,-25 49 0,-4 12 0,0 0 0,0 1 0,0-1 0,1 1 0,4-7 0,-7 11 0,1 0 0,0 0 0,0 0 0,-1 0 0,1 0 0,0 1 0,0-1 0,0 0 0,0 1 0,0-1 0,0 1 0,0-1 0,0 1 0,0-1 0,0 1 0,0 0 0,0-1 0,1 1 0,-1 0 0,0 0 0,0 0 0,0 0 0,0 0 0,0 0 0,1 0 0,-1 0 0,0 1 0,0-1 0,0 0 0,0 1 0,0-1 0,2 2 0,2 0 0,-1 0 0,1 1 0,-1 0 0,0 0 0,0 0 0,0 1 0,0 0 0,-1-1 0,1 1 0,-1 0 0,0 1 0,3 4 0,2 6 0,0 1 0,6 22 0,-8-22 0,1 1 0,8 14 0,-12-27 0,0 0 0,0 0 0,0-1 0,0 1 0,0-1 0,1 0 0,0 0 0,-1 0 0,1 0 0,0-1 0,0 1 0,1-1 0,-1 0 0,0 0 0,1-1 0,-1 1 0,1-1 0,0 0 0,-1-1 0,1 1 0,5-1 0,1 1 0,-1-2 0,0 1 0,1-1 0,-1-1 0,0 0 0,0-1 0,0 0 0,15-6 0,5-7 0,-1-1 0,-1-1 0,0-1 0,30-29 0,43-30 0,-96 76 0,0-1 0,0 1 0,0-1 0,10-1 0,-5 1 0,-55 33 0,28-22 0,0 0 0,1 1 0,-18 14 0,28-19 0,0 1 0,0 0 0,1 1 0,0-1 0,0 1 0,0 0 0,1 0 0,-1 0 0,2 1 0,-7 11 0,9-13 0,0-1 0,0 1 0,1-1 0,-1 1 0,1-1 0,0 1 0,0-1 0,1 1 0,-1-1 0,1 1 0,0-1 0,0 1 0,0-1 0,1 0 0,0 0 0,-1 1 0,1-1 0,1 0 0,-1-1 0,1 1 0,5 6 0,-2-3 0,0 0 0,1 0 0,-1-1 0,1 0 0,0-1 0,1 1 0,0-1 0,-1-1 0,17 7 0,-15-8 0,0 0 0,0-2 0,1 1 0,-1-1 0,1 0 0,-1-1 0,1 0 0,-1 0 0,0-1 0,1-1 0,16-4 0,-10 2 0,-1-1 0,0-1 0,0-1 0,-1 0 0,0 0 0,15-12 0,-14 12 0,1-3 0,-14 9 0,0 0 0,0 0 0,1 1 0,-1-1 0,0 0 0,0 1 0,0-1 0,4 1 0,4-2 0,5-2 0,31-9 0,46-18 0,-80 26 0,-1-1 0,1 1 0,-1-2 0,1 0 0,-2 0 0,1-1 0,-1 0 0,17-18 0,-26 25 0,0 0 0,0 0 0,0 0 0,0-1 0,0 1 0,0 0 0,-1 0 0,1-1 0,0 1 0,-1-1 0,1 1 0,-1-1 0,1 1 0,-1-1 0,0 1 0,1-1 0,-1 1 0,0-1 0,0-1 0,-1 2 0,1 0 0,-1 0 0,1 0 0,-1 0 0,1 1 0,-1-1 0,0 0 0,1 0 0,-1 1 0,0-1 0,0 0 0,1 1 0,-1-1 0,0 1 0,0-1 0,0 1 0,0-1 0,0 1 0,0 0 0,1-1 0,-3 1 0,-3-1 0,0 0 0,0 1 0,0-1 0,0 1 0,0 0 0,0 1 0,0 0 0,-6 1 0,0 1 0,0 1 0,0 0 0,1 1 0,0 0 0,-11 7 0,18-10 0,0 1 0,1-1 0,-1 1 0,1 0 0,-1 0 0,1 0 0,0 0 0,0 1 0,1-1 0,-1 1 0,1 0 0,0-1 0,0 1 0,0 0 0,0 1 0,1-1 0,-2 7 0,3-9 0,0 1 0,0 0 0,0 0 0,0 0 0,1 0 0,-1 0 0,1 0 0,0-1 0,0 1 0,0 0 0,0-1 0,1 1 0,-1 0 0,1-1 0,-1 0 0,3 3 0,1 1 0,-1-1 0,1 1 0,1-1 0,-1 0 0,9 5 0,-5-4 0,1-1 0,0-1 0,0 0 0,0 0 0,1-1 0,-1 0 0,1 0 0,0-1 0,0-1 0,0 0 0,0-1 0,-1 0 0,1 0 0,0-1 0,0-1 0,12-2 0,15-5 0,-2-2 0,1-1 0,41-21 0,-67 28 0,-1 1 0,0-1 0,0-1 0,0 0 0,0 0 0,-1-1 0,0 0 0,-1-1 0,11-10 0,1-8-3935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1:25.5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96 107 4008,'0'0'13722,"-8"11"-13467,-25 38-5,30-44-194,1 1 0,0-1 0,0 1 0,0-1 0,1 1 0,-1 0 0,1-1 0,1 1 0,-1 0 0,1 0 0,0 0 0,1 10 0,0 9 127,-3-3 81,-6 30-1,4-31-39,-1 30 0,-6 76 452,1 6-94,9-111-471,2 0 0,1 0 0,1-1 0,6 26 0,-7-39-81,1 8 77,1 0-1,1 0 1,1 0-1,0 0 1,1-1-1,14 22 1,-17-31-48,0-1-1,0 1 1,1-1 0,0 0-1,0-1 1,0 1 0,0-1-1,1 0 1,-1-1 0,1 1-1,0-1 1,0 0 0,1 0-1,-1-1 1,9 3 0,-9-5-21,0 1 0,-1 0 0,1-1 0,0 0-1,-1 0 1,1-1 0,0 0 0,-1 0 0,1 0 0,-1-1 0,1 1 0,-1-1 0,0 0 0,0-1 0,0 0 0,0 1 0,0-2 0,7-5 0,8-5 66,-2-2 0,0 0 0,-1-1 0,-1 0 0,-1-1 0,25-37 0,-26 30-15,63-122 459,-66 117-422,-1 0-1,-2 0 1,6-40-1,1 0 80,-10 44-129,-2 0 1,0 0-1,-2-1 0,-2-33 0,-16-104 247,-1 80-111,18 83-212,0 0 0,0-1-1,0 1 1,0 0 0,0 0 0,0 0 0,1 0 0,-1 0-1,0 0 1,1 0 0,-1 0 0,0 0 0,1 0 0,0 0-1,-1 0 1,2-1 0,2-3-3528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1:26.6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66 5920,'0'0'9101,"12"8"-8713,-1-2-279,-7-4-72,0 0-1,1 0 1,-1 0-1,0 1 1,-1 0-1,1 0 1,0 0-1,-1 0 1,0 0-1,1 1 1,-2-1-1,1 1 1,0 0-1,-1 0 1,1 0-1,-1 0 1,2 7 0,28 131 1336,-24-96-620,28 89 0,-16-82-404,48 140 800,-11-45-284,-31-83-484,22 47 437,-44-104-691,-2-5-35,-1-1 1,1 0 0,-1 1-1,0 0 1,0-1 0,0 1-1,0 0 1,0 0-1,0 5 1,4-14 351,2-7-263,14-80 196,5 0-1,44-104 1,101-165 364,-115 248-457,19-34 169,-68 123-322,-6 23-123,-1 0-1,0 0 0,1 0 1,-1 0-1,1 0 0,0 0 1,-1 0-1,1 0 0,0 0 1,0 0-1,0 1 0,2-3 1,-5 5-291,1 0 186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1:30.1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0 754 7528,'0'0'5056,"13"-4"-4563,9-4-142,0 0 0,-1-1 1,0-1-1,29-19 0,-28 11 71,0 0 0,-2-2-1,0 0 1,-2-1 0,0-1 0,-1-1 0,26-48 0,-18 24 286,-3-2 0,-2 0 0,17-67 1,-19 32 95,-14 59-303,2-1 1,0 1 0,11-26-1,-14 54 519,1 11-706,2 19-170,3 31 53,0-2 8,2 111-1,-11-171-202,0 37 67,-2 0 0,-13 72 1,11-92-56,3-13 5,0 1 0,0 0 1,-1-1-1,0 1 0,-6 11 0,7-16-14,0-1 0,0 0-1,1 0 1,-1 0 0,0 0 0,0 0-1,0 0 1,-1 0 0,1 0-1,0 0 1,0 0 0,0-1-1,-1 1 1,1 0 0,0-1-1,-1 1 1,1-1 0,0 0-1,-1 1 1,1-1 0,-1 0 0,1 0-1,0 0 1,-1 0 0,1 0-1,-1 0 1,1 0 0,-1-1-1,1 1 1,0 0 0,-1-1-1,1 1 1,-3-2 0,-10-5 31,1 0 0,0-2-1,1 1 1,-1-1 0,2-1 0,-1 0 0,1-1 0,1 0 0,-14-19 0,23 29-30,-1-1 0,1 1 0,0 0 0,1-1 0,-1 1 1,0 0-1,0-1 0,0 1 0,1-1 0,-1 1 1,1-1-1,-1 0 0,1 1 0,0-1 0,0 1 0,-1-1 1,1 0-1,0 1 0,1-1 0,-1 0 0,0 1 1,0-1-1,1 1 0,-1-1 0,1 0 0,-1 1 0,1-1 1,-1 1-1,1-1 0,0 1 0,0 0 0,0-1 1,0 1-1,0 0 0,0 0 0,0-1 0,1 1 0,-1 0 1,0 0-1,0 0 0,1 0 0,-1 1 0,4-2 0,5-4 4,2 2-1,-1-1 0,0 1 1,20-3-1,-30 6-9,40-8 10,25-6 1,96-34-1,-128 35-44,0 3-1,70-14 1,-91 17 14,-20 17 8,-3 6 12,1-2 0,0 0 0,-8 19 0,15-28 0,0 0 0,1-1 0,0 1 0,0 0 0,0 0 0,0 0 0,0 0 0,1 0 0,0 1 0,0-1 0,0 0 0,0 0 0,0 0 0,2 5 0,-1-7 0,0 0 0,-1 0 0,1 0 0,1 0 0,-1 1 0,0-1 0,0 0 0,1-1 0,-1 1 0,1 0 0,0 0 0,-1-1 0,1 1 0,0-1 0,0 1 0,0-1 0,0 0 0,0 0 0,1 0 0,-1 0 0,0 0 0,0 0 0,3 0 0,-1 0 0,0-1 0,0 1 0,0-1 1,0 0-1,0 0 0,0 0 0,0-1 1,0 1-1,0-1 0,0 0 0,-1 0 1,8-3-1,-7 2 5,0 0 0,0-1 0,0 1 0,0-1 1,-1 0-1,1 0 0,-1-1 0,0 1 0,0-1 0,0 1 0,0-1 0,0 0 1,-1 0-1,0 0 0,0 0 0,0-1 0,0 1 0,-1-1 0,0 1 1,0-1-1,0 1 0,0-1 0,0-4 0,-1-1 12,0 1-1,0 0 0,-1 0 1,0 0-1,-1 0 1,0 1-1,0-1 1,-1 0-1,0 1 0,-8-17 1,6 17 4,0 0-1,-1 0 1,0 0 0,0 0 0,-1 1-1,1 0 1,-10-6 0,12 9-9,0 1 0,0 1-1,0-1 1,-1 1 0,1-1 0,-1 1-1,0 0 1,0 1 0,1-1 0,-1 1 0,0 0-1,0 0 1,0 1 0,0-1 0,-7 1-1,11 0-9,0 0 0,0 0-1,0 0 1,1 0-1,-1 1 1,0-1-1,0 0 1,0 0 0,1 0-1,-1 1 1,0-1-1,0 0 1,1 1-1,-1-1 1,0 0 0,0 1-1,1-1 1,-1 1-1,1-1 1,-1 1-1,0 0 1,1-1 0,-1 1-1,1-1 1,-1 2-1,1-1-1,0 0 0,0 0 0,0 0 0,0 0 0,0 0 0,0 0 0,0 0 0,1 0 0,-1 0 0,0 0 0,0-1 0,1 1 1,-1 0-1,1 0 0,-1 0 0,1 0 0,1 1 0,1 2-7,1 0 1,0 0-1,0 0 1,1 0-1,-1 0 1,6 3-1,0-2 0,1 1 0,-1-1 0,1-1 0,0 0 0,0-1 0,0 0 0,1 0 0,-1-1-1,1-1 1,-1 0 0,1-1 0,0 0 0,-1 0 0,1-1 0,-1-1 0,1 0 0,19-6-1,18-10-33,63-32 0,-92 41 34,-14 4 6,1 1 1,-1-1-1,10-10 0,-3 3 55,-13 12-51,0 0 0,0 0 0,0 0 0,0 0 1,1 0-1,-1 0 0,0 0 0,0 1 0,0-1 0,0 0 0,0 0 0,0 0 1,0 0-1,0 0 0,0 0 0,0 0 0,0 0 0,0 0 0,0 0 0,0 0 0,0 0 1,0 0-1,0 0 0,0 1 0,1-1 0,-1 0 0,0 0 0,0 0 0,0 0 1,0 0-1,0 0 0,0 0 0,0 0 0,0 0 0,0 0 0,0 0 0,0 0 0,1 0 1,-1 0-1,0 0 0,0 0 0,0 0 0,0 0 0,0 0 0,0 0 0,0 0 0,-50 168 135,49-165-130,0 1 1,0-1-1,1 1 1,0-1-1,-1 1 1,1-1-1,0 1 0,1 0 1,-1-1-1,2 7 1,-2-9-6,0 0 1,1 0-1,-1 0 1,0 0-1,0 0 1,1 0-1,-1-1 1,1 1-1,-1 0 1,1 0-1,-1 0 1,1-1-1,-1 1 1,1 0 0,0-1-1,-1 1 1,1 0-1,0-1 1,-1 1-1,1-1 1,0 1-1,0-1 1,0 0-1,0 1 1,-1-1-1,1 0 1,0 1-1,0-1 1,0 0-1,0 0 1,0 0-1,0 0 1,0 0-1,0 0 1,0 0-1,-1 0 1,1 0-1,0 0 1,0-1-1,0 1 1,0 0-1,0-1 1,0 1-1,-1 0 1,2-2-1,12-6 29,0-1 0,-2 0 0,1-1 0,-1 0 1,0-1-1,-1-1 0,17-22 0,20-21 121,-40 48-16,-9 11-56,-4 15-57,6-12-20,-1 1-1,1 0 1,0 0-1,1-1 1,0 1-1,0 0 1,0-1-1,1 0 1,1 0-1,-1 0 0,6 8 1,-8-12 1,1-1-1,0 1 1,0-1 0,0 0-1,0 0 1,0 0 0,0 0-1,0 0 1,1 0 0,-1-1-1,1 1 1,0-1 0,-1 1-1,1-1 1,0 0 0,0 0 0,0 0-1,-1-1 1,1 1 0,0-1-1,0 1 1,0-1 0,0 0-1,0 0 1,0-1 0,0 1-1,0 0 1,0-1 0,0 0-1,0 0 1,-1 0 0,4-1-1,8-4 19,-1-1 0,0 0 0,0-1 0,0 0-1,-1-1 1,-1-1 0,18-17 0,-12 8 66,-1-2 0,-1 0 0,20-34 0,-32 48-50,1 0 0,-1 0 0,-1 0 0,1 0 0,-1-1 0,2-14 0,3 15-9,-7 7-33,1 0 1,0 0-1,-1-1 1,1 1-1,-1 0 0,1-1 1,-1 1-1,1-1 1,-1 1-1,1 0 0,-1-1 1,0 1-1,1-1 0,-1 1 1,0-1-1,1 0 1,-1 1-1,0-1 0,1 0 1,-1 0-17,25 3-156,-3 9 158,25 18 0,-39-24 18,-5-3-1,0 1 0,0-1 0,0 1 0,0 0 0,0-1 0,-1 1 0,1 1 0,-1-1 0,0 0 0,0 0 0,0 1 0,0-1 0,-1 1 0,0 0 0,1 0 0,-1-1 0,0 1 0,-1 0 0,1 0 0,-1 6 0,0 7 0,-1 0 0,0 0 0,-7 28 0,5-28 0,0 0 0,0 18 0,3-34 0,-1 1 0,1-1 0,0 1 0,1 0 0,-1-1 0,0 1 0,0-1 0,1 1 0,-1-1 0,1 1 0,-1-1 0,1 1 0,0-1 0,-1 1 0,1-1 0,0 0 0,0 1 0,2 1 0,-2-2 0,1-1 0,-1 1 0,1 0 1,0-1-1,-1 1 0,1-1 0,-1 1 1,1-1-1,0 0 0,-1 0 0,1 0 0,0 0 1,-1 0-1,1 0 0,0 0 0,-1 0 1,1-1-1,2 0 0,8-2 12,1-1 0,-1-1 1,0 0-1,0-1 0,0 0 0,-1 0 0,0-2 0,17-13 0,-5 5 35,2 0 0,0 1-1,0 2 1,2 1 0,29-10-1,-51 20-39,1 0 0,0 1-1,0 0 1,0 0-1,0 1 1,1-1-1,-1 1 1,10 2 0,50 10-15,-46-7 59,-9-5-44,-10 0-7,-1 0 0,1 0 0,-1 0 0,0-1 0,1 1 0,-1 0 0,1 0 0,-1 0 0,1 0 0,-1 0 0,1 0 0,-1 0 0,1 0 0,-1 0 0,1 0 0,-1 1 0,1-1 0,-1 0 0,1 0 0,-1 0 0,1 0 0,-1 1 0,0-1 0,1 0 0,-1 1 0,1-1 0,-1 0 0,0 1 0,1-1 0,-1 0 0,0 1 0,1-1 0,-1 0 0,0 1 0,1 0 0,-2-1 1,1-1 1,0 1-1,0 0 1,-1 0-1,1-1 1,0 1-1,-1 0 1,1 0-1,-1-1 1,1 1-1,0 0 1,-1 0-1,1 0 1,-1 0-1,1 0 1,0-1-1,-1 1 1,1 0-1,-1 0 1,1 0-1,-1 0 1,1 0-1,0 0 1,-1 1-1,1-1 1,-1 0-1,1 0 0,-1 0 1,-16 3 14,15-3-7,-21 5 1,1 0 0,0 2-1,1 0 1,-1 2 0,1 0 0,-33 21 0,50-28-12,0 0 0,1 1 0,-1 0 0,1 0 0,0 0 0,-1 0 0,1 0 0,1 1 0,-1-1 0,0 1 0,1 0 0,0-1 0,0 1 0,-2 6 0,3-7 3,0 0 1,0 0 0,1 0 0,0-1 0,0 1 0,-1 0 0,2 0 0,-1 0 0,0 0-1,0 0 1,1 0 0,0-1 0,0 1 0,-1 0 0,2 0 0,-1-1 0,0 1-1,0 0 1,1-1 0,-1 0 0,1 1 0,0-1 0,3 4 0,5 3 2,1 1 0,0-2 0,1 1 1,0-2-1,0 1 0,0-2 0,1 1 1,0-2-1,0 0 0,1 0 0,14 2 0,-9-5 7,-1 0 1,0-2-1,0 0 0,32-5 0,73-18 173,-108 20-153,6-4 31,0 0-1,0-2 1,-1 0-1,0-1 1,34-24-1,-48 30-46,-1-1 0,1 1 0,-1-1 0,0-1 0,0 1 0,-1-1 0,0 0 0,0 0 0,0 0 0,0 0 0,-1 0 0,0-1 0,-1 0 0,3-9-1,-2 7-2,-1-1-1,0 0 0,-1 0 1,0-1-1,0 1 0,-1 0 1,0 0-1,-1 0 0,-3-15 1,4 23-10,-1 1 0,1-1 1,-1 0-1,1 0 0,-1 0 1,0 1-1,0-1 1,1 1-1,-1-1 0,0 0 1,-1 1-1,1 0 0,0-1 1,0 1-1,-1 0 0,1-1 1,0 1-1,-1 0 0,0 0 1,1 0-1,-3-1 0,1 1 3,0 1 0,0-1 0,1 1 0,-1 0 0,0-1 0,0 1-1,0 0 1,0 1 0,0-1 0,1 0 0,-1 1 0,-4 1 0,-2 1 8,1 0 1,0 1-1,0 0 1,0 0-1,0 1 0,1 0 1,-12 10-1,13-10-9,0 1 0,1 0 0,-1 0 0,-3 8 0,7-12-5,1 0-1,0 0 1,0 0-1,0 0 1,0 0 0,1 0-1,-1 0 1,1 1-1,-1-1 1,1 0-1,0 0 1,-1 1-1,1-1 1,1 0-1,-1 0 1,0 1-1,0-1 1,1 0 0,1 5-1,3 3 3,0-1-1,1 1 1,0-1 0,0 0-1,1 0 1,0-1 0,1 1 0,0-2-1,0 1 1,1-1 0,0-1-1,0 1 1,12 5 0,4 1 0,0 0 1,2-2-1,-1 0 1,31 6-1,-12-7 33,2-2-1,-1-2 0,0-2 1,1-2-1,0-2 0,0-2 1,-1-2-1,92-21 0,-78 5-149,-59 19 46,0 1 0,0 0-1,0-1 1,0 1 0,0-1-1,0 1 1,0-1 0,0 0-1,0 1 1,0-1-1,0 0 1,0 0 0,-1 0-1,1 1 1,0-1 0,-1 0-1,1 0 1,0 0 0,-1 0-1,1 0 1,-1 0 0,0 0-1,1-1 1,-1 1-1,0 0 1,0 0 0,1-1-1,0-3-2049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2:23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5624,'0'0'10318,"4"12"-9963,47 229 1342,-37-152-1010,-7-52-162,-2 1 0,1 40 1,-4-57-29,1-15 1,-2-12 601,23-175-476,-18 145-523,0 0-1,3 0 1,1 1 0,22-53 0,-29 80-70,1-1 0,0 1 0,1 1 0,9-14 0,-12 19-18,0 0-1,0 0 1,-1 0-1,2 0 0,-1 0 1,0 0-1,0 0 1,1 1-1,-1-1 1,0 1-1,1 0 1,0 0-1,-1 0 0,1 0 1,0 0-1,-1 0 1,1 1-1,4-1 1,-4 1 2,0 0 0,0 1 0,0-1 0,-1 1 0,1 0 0,0 0 0,0 0 0,0 0 0,0 0 0,-1 1 0,1-1 0,-1 1 0,1-1 0,-1 1 1,1 0-1,-1 0 0,0 0 0,0 1 0,0-1 0,0 0 0,1 4 0,4 6 52,0 0-1,-1 0 1,6 21-1,-1-7 52,-2 1 30,0 0 1,-2 1 0,-1 0 0,3 39-1,3 15 185,12 102 334,-23-156-415,-1-15-4297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2:28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262 600 5920,'0'0'9536,"-9"1"-9096,-1 0-280,1 0 0,-1 0 1,1 1-1,-1 1 0,1-1 0,0 2 1,-10 4-1,19-8-151,-13 6 234,-1 0 0,2 1 1,-1 0-1,1 1 0,0 1 1,1 0-1,0 0 0,-20 22 1,26-24-120,0-1 1,1 1 0,-1 0-1,1 0 1,1 1-1,-5 12 1,7-16-79,0 0 1,0 1-1,0-1 0,1 0 1,0 1-1,0-1 0,0 1 1,0-1-1,1 1 1,0-1-1,0 0 0,0 1 1,3 6-1,-1-3 13,1 1 0,1-1 1,-1 1-1,1-1 0,1-1 0,-1 1 1,1-1-1,1 0 0,-1 0 0,1-1 0,12 9 1,-16-13-39,0 0 0,0 0 1,1 0-1,0-1 1,-1 1-1,1-1 0,0 0 1,-1 0-1,1 0 0,0 0 1,0-1-1,0 1 1,0-1-1,0 0 0,0 0 1,0-1-1,-1 1 0,1-1 1,0 0-1,0 0 1,0 0-1,-1-1 0,1 1 1,-1-1-1,1 0 0,-1 0 1,1 0-1,-1 0 1,0 0-1,4-5 0,7-6 28,-2-1-1,1-1 0,-2 0 1,0 0-1,-1-1 0,0-1 1,-2 1-1,0-1 0,0-1 1,-2 0-1,7-25 0,-3-5 34,-1-1 0,-2 1 0,-1-61 0,-4 55 28,-4 0 0,-1 0 0,-3 0 0,-3 1 0,-26-95 0,34 146-100,0-3 47,-1 0 0,0 0 0,0 0 0,0 0 0,-1 0-1,-6-8 1,2 41-26,1 3-31,1 0 0,2-1 1,1 1-1,1 0 0,4 38 1,28 157-2,-23-176 1,-1-6 12,1 11 62,3 0 0,27 86 0,-29-123 10,-7-16-44,-1 1 0,1-1 1,-1 1-1,0 0 0,0 0 1,0-1-1,1 7 0,-2-9 99,-6-4-497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2:29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4512,'0'0'15487,"12"-1"-15241,39-1-10,-48 2-214,-1 1 1,0-1 0,1 1 0,-1-1-1,0 1 1,1 0 0,-1 0 0,0 0 0,0 0-1,0 0 1,1 1 0,-1-1 0,-1 1-1,1-1 1,0 1 0,0 0 0,-1 0-1,1-1 1,-1 1 0,1 0 0,-1 1-1,0-1 1,0 0 0,2 5 0,-1-3 30,1 3-10,0-1 0,-1 0 0,0 1 0,-1 0 0,1-1 0,-1 1 0,0 0 0,-1 0 0,0-1 0,0 1 0,0 0 0,-1 0 0,0 0 0,-1-1 0,1 1 0,-4 7 0,-3 9 52,-1 0 1,-2-1 0,-13 22 0,15-30-35,7-12-42,1 1 0,-1-1 1,0 1-1,1 0 0,0-1 1,-1 1-1,1 0 0,0 0 0,1 0 1,-1 0-1,0 0 0,1 4 1,-2 1 122,2-8-135,0 0-1,0 1 1,0-1-1,0 1 1,0-1-1,0 0 1,0 1 0,0-1-1,0 0 1,0 1-1,0-1 1,0 1 0,0-1-1,0 0 1,0 1-1,0-1 1,0 1 0,0-1-1,1 0 1,-1 1-1,0-1 1,0 0 0,0 1-1,1-1 1,-1 0-1,0 1 1,0-1-1,1 0 1,-1 0 0,0 1-1,1-1 1,-1 0-1,0 0 1,1 0 0,-1 1-1,0-1 1,1 0-1,-1 0 1,1 0 0,-1 0-1,0 0 1,1 0-1,-1 0 1,1 0 0,-1 0-1,0 0 1,1 0-1,20 5 191,-1-1 0,39 2-1,-40-4-52,-1-1-1,1 2 1,-1 1 0,21 6-1,-37-9-142,-1-1 0,1 1 0,-1 0 0,1 0-1,-1 0 1,0 0 0,1 1 0,-1-1 0,0 0 0,0 1-1,0-1 1,2 3 0,1 4-3069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2:30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0 387 5920,'0'0'11385,"16"-3"-11005,246-50 1041,-102 29-823,-47 9-53,209-56 1,-208 33-322,-1-1 190,124-23 0,284 2 1494,-469 55-1694,41-2 328,-73 6-313,-14-1-104,-8-1-92,-2 0-3256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2:31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300 581 6016,'0'0'4082,"-13"-4"-3435,6 2-567,-2-2 80,-1 1 1,0 0 0,0 1 0,0 0-1,0 0 1,0 1 0,0 1 0,0 0-1,0 0 1,-12 2 0,12 1 53,0 1-1,1 0 1,-1 1 0,1 0 0,0 0-1,0 1 1,1 0 0,0 1 0,0 0-1,0 0 1,1 0 0,0 1 0,0 0-1,1 1 1,-7 12 0,9-14-60,1 0-1,0 0 1,1 1 0,-1-1-1,1 1 1,1-1 0,0 1 0,0 0-1,0-1 1,1 1 0,1 8-1,-1-12-95,0 0-1,0 0 0,1 1 1,0-1-1,0 0 0,0 0 1,1 0-1,-1 0 0,1 0 0,0-1 1,0 1-1,0 0 0,0-1 1,1 0-1,-1 1 0,1-1 1,0 0-1,0 0 0,0 0 0,1-1 1,4 4-1,-1-3 3,0 0 1,1 0-1,-1-1 1,1 0-1,-1 0 0,1-1 1,0 0-1,0 0 1,-1-1-1,1 0 0,0 0 1,0-1-1,-1 0 0,1 0 1,0-1-1,-1 0 1,1 0-1,-1-1 0,0 0 1,0 0-1,0-1 1,0 0-1,0 0 0,-1 0 1,0-1-1,0 0 0,0 0 1,-1-1-1,1 0 1,6-10-1,1-5 40,-1 0-1,-2-1 1,0 0-1,-1 0 1,-1-1-1,-2-1 1,0 1-1,3-31 1,-3 3 116,-3 0 1,-6-96-1,-1 103-27,-1 1 0,-3-1 0,-1 2 1,-20-57-1,27 95-153,1 1 0,-1-1 0,0 1 0,0-1 0,0 1 0,0 0 0,0 0 0,-1 0 0,-2-3-1,4 6-25,1-1 0,-1 1 0,1 0 0,-1-1 0,0 1-1,1 0 1,-1-1 0,1 1 0,-1 0 0,1 0-1,-1 0 1,0 0 0,1-1 0,-1 1 0,0 0 0,1 0-1,-1 0 1,1 0 0,-1 0 0,0 0 0,1 1-1,-1-1 1,0 0 0,0 1-2,0 0 1,-1-1-1,1 1 0,0 0 1,0 0-1,1 0 0,-1 0 0,0 0 1,0 1-1,0-1 0,1 0 0,-1 0 1,1 0-1,-1 1 0,0 1 1,-4 13 14,0 0 1,2 1 0,0-1 0,0 1 0,2-1 0,0 29 0,15 103 96,-13-134-105,12 83 175,5 0-1,35 112 0,-51-203-140,0 1 1,1-2-1,-1 1 0,1 0 0,1 0 1,-1-1-1,1 0 0,7 8 0,-9-11-45,-1-1-1,0 0 0,0 0 0,0 0 0,0 0 0,1 0 0,-1-1 1,0 1-1,1 0 0,-1-1 0,1 1 0,-1-1 0,1 1 0,-1-1 1,1 1-1,-1-1 0,1 0 0,-1 0 0,1 0 0,-1 0 0,1 0 1,0 0-1,-1-1 0,1 1 0,-1 0 0,1-1 0,-1 1 0,1-1 1,-1 1-1,0-1 0,1 0 0,-1 0 0,0 0 0,1 0 0,-1 0 1,0 0-1,0 0 0,0 0 0,0 0 0,1-2 0,29-37-547,-21 27-2185,-10 12 2470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2:32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7632,'0'0'4137,"14"-4"-3468,-7 1-575,4-1 109,0 1 0,1-1 0,-1 2 1,1 0-1,-1 0 0,1 1 0,0 1 1,11 0-1,-16 1-77,-1 0 1,0 1-1,0-1 1,-1 2-1,1-1 1,0 0 0,-1 1-1,1 0 1,-1 0-1,0 1 1,0-1-1,0 1 1,0 0-1,-1 1 1,0-1-1,0 1 1,0 0-1,4 6 1,2 7 192,-1 0 0,0 1 1,-2 0-1,7 23 1,-9-24 131,1 0 0,1 0 0,1 0 1,14 23-1,-17-34-270,-1-1 93,-1-1 0,1 0 0,0 0 1,0 0-1,7 6 0,-9-10-244,-1-1-1,0 1 0,1 0 1,-1 0-1,1 0 1,-1-1-1,1 1 1,-1-1-1,1 1 1,-1-1-1,1 0 1,-1 1-1,1-1 0,-1 0 1,1 0-1,0 0 1,-1 0-1,1-1 1,-1 1-1,1 0 1,0-1-1,-1 1 0,1-1 1,-1 1-1,1-1 1,2-1-1,4-3-3014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2:32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621 0 11048,'0'0'981,"-7"12"-506,-7 9-280,-77 115 1380,-87 77 292,-55 72 582,216-263-1857,0-1 1,-2 0-1,-23 20 0,40-38 319,10-9-1433,-5 3-1643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2:30.7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1458 20399,'0'0'3535,"13"-1"-2940,8-2-499,0 0 1,0-1-1,-1-2 1,0 0-1,0-1 1,33-17 0,-20 3-125,0-1 1,-2-3 0,41-38 0,74-95-76,-96 95 161,-4-1 0,-2-3 0,-3-2 0,-3-2 0,-3-1 0,50-149 0,-69 168 62,-2-1 0,-3 0 0,-2 0-1,-2-1 1,-1-77 0,-10 85 59,4 45-163,0-1 1,-1 1-1,0 0 0,1-1 1,-1 1-1,0 0 1,0 0-1,-1 0 0,1 0 1,0 0-1,-1 0 1,1 0-1,-1 0 0,1 1 1,-4-3-1,4 3-6,0 1 0,0-1 1,0 1-1,0 0 0,-1-1 0,1 1 0,0 0 0,0 0 0,0 0 1,0 0-1,-1 0 0,1 0 0,0 0 0,0 0 0,0 1 1,0-1-1,-1 0 0,1 1 0,0-1 0,0 1 0,0-1 0,0 1 1,0-1-1,0 1 0,0 0 0,-1 0 0,-25 24 129,24-22-120,-14 17 56,1 0 0,0 0 0,2 2-1,-21 39 1,-34 102 178,56-124-195,2 0-1,2 0 1,1 1 0,2 0 0,2 0-1,2 1 1,1-1 0,2 1 0,2-1 0,2 0-1,15 63 1,-14-82-4,0-1-1,2 1 0,13 25 1,-17-37-20,2-1 0,-1 1 0,1-1 0,0 0 0,1 0 0,0-1 0,0 0 0,0 0-1,11 7 1,-13-12-7,1 1 0,-1-1 0,0 0 0,1 0 0,-1-1 0,1 1 0,-1-1-1,1-1 1,0 1 0,-1-1 0,1 0 0,0 0 0,0 0 0,-1-1-1,1 0 1,0 0 0,-1-1 0,1 1 0,8-5 0,-1 0 40,0 0 0,0 0 0,-1-1 1,0-1-1,0 0 0,19-18 0,-28 23-43,14-13 101,-1-1 1,22-29-1,-35 43-96,0-1 0,0 0 0,-1 0 0,1 0 0,-1 0-1,0 0 1,-1-1 0,1 1 0,-1 0 0,1-1 0,-1 1 0,-1-1 0,1 0 0,-1 1 0,0-1 0,0 0-1,0 1 1,0-1 0,-1 0 0,-1-4 0,2 9-18,0-1-1,0 1 1,-1-1 0,1 1-1,0 0 1,0-1 0,-1 1-1,1-1 1,0 1-1,-1 0 1,1-1 0,0 1-1,-1 0 1,1-1 0,0 1-1,-1 0 1,1 0 0,-1-1-1,1 1 1,-1 0-1,1 0 1,0 0 0,-1 0-1,1 0 1,-1-1 0,1 1-1,-1 0 1,1 0 0,-1 0-1,0 0 1,-18 8 144,14-5-121,0 1 0,-1 0 1,2 0-1,-8 7 0,5-1 7,0-1 1,1 1-1,0 1 0,0-1 0,1 1 0,1 0 1,0 0-1,0 1 0,1-1 0,1 1 1,0 0-1,0-1 0,1 1 0,1 0 1,1 13-1,-1-18-20,1 0-1,0 0 1,0 0 0,0 1-1,1-1 1,1-1 0,-1 1-1,1 0 1,0 0 0,0-1 0,1 0-1,0 0 1,0 0 0,0 0-1,1 0 1,0-1 0,0 0-1,1 0 1,-1 0 0,1-1 0,0 0-1,0 0 1,0 0 0,1-1-1,-1 0 1,8 3 0,-1-3-21,-1 0 0,1 0 1,-1-1-1,1-1 1,-1 0-1,1 0 1,0-1-1,0-1 0,-1-1 1,1 1-1,-1-2 1,1 0-1,-1 0 1,0-1-1,21-10 0,-13 3 0,0 0 0,-2-1 0,1-1 0,-2-1 0,1 0-1,-2-1 1,0-1 0,15-21 0,-27 33 0,1-2 0,0-1 0,0 0 0,6-11 0,-10 16 0,0-1 0,0 0 0,0 1 0,0-1 0,-1 0 0,1 0 0,-1 1 0,0-1 0,1 0 0,-1 0 0,-1 0 0,1 0 0,0 1 0,-2-5 0,2 6 0,-1 0 0,0 0 0,1 0 0,-1 0 0,0 0 0,0 0 0,0 0 0,0 0 0,0 0 0,0 0 0,0 0 0,-2 0 0,-8-8 0,22 19 0,1 1 0,0 0 0,13 15 0,-13-7 0,0 0 0,-2 1 0,11 24 0,-6-12 0,-14-27 0,2-1 0,-1 0 0,0 0 0,1-1 0,0 1 0,0 0 0,0-1 0,0 0 0,1 0 0,-1 0 0,1 0 0,0 0 0,-1-1 0,10 5 0,-10-6 0,0 0 0,0 0 0,1-1 0,-1 1 0,0 0 0,1-1 0,-1 0 0,1 0 0,-1 0 0,1 0 0,-1-1 0,0 1 0,1-1 0,-1 0 0,0 0 0,1 0 0,-1 0 0,0-1 0,0 1 0,4-4 0,21-15 0,0-2 0,40-42 0,-43 40 0,-1-1 0,-16 16 0,0 0 0,0 1 0,1 0 0,18-12 0,-26 19 0,0 0 0,0 1 0,1-1 0,-1 0 0,0 1 0,0-1 0,0 1 0,0 0 0,1-1 0,-1 1 0,0 0 0,0 0 0,1 0 0,-1 0 0,0 0 0,1 0 0,-1 0 0,0 0 0,0 0 0,1 0 0,-1 1 0,2 0 0,-2 0 0,0 0 0,0 0 0,0 0 0,0 0 0,0 0 0,0 0 0,-1 0 0,1 1 0,0-1 0,-1 0 0,1 1 0,-1-1 0,1 0 0,-1 1 0,0-1 0,0 0 0,1 2 0,-1 8 0,0 0 0,0-1 0,-1 1 0,-2 11 0,2-15 0,0 5 0,-1 1 0,0-1 0,0 0 0,-6 15 0,8-27 0,0 0 0,0 0 0,0 0 0,0 1 0,0-1 0,0 0 0,0 0 0,-1 0 0,1 0 0,0 0 0,0 0 0,0 1 0,0-1 0,0 0 0,0 0 0,0 0 0,0 0 0,0 1 0,0-1 0,0 0 0,0 0 0,0 0 0,0 0 0,0 0 0,0 1 0,0-1 0,0 0 0,0 0 0,0 0 0,0 0 0,0 1 0,0-1 0,0 0 0,0 0 0,0 0 0,0 0 0,1 0 0,-1 0 0,0 1 0,0-1 0,0 0 0,0 0 0,0 0 0,0 0 0,1 0 0,-1 0 0,0 0 0,0 0 0,0 0 0,0 1 0,0-1 0,1 0 0,-1 0 0,0 0 0,0 0 0,12-6 0,13-14 0,5-12 0,-21 21 0,0 1 0,0 0 0,1 1 0,0 0 0,1 0 0,0 1 0,22-13 0,-32 21 0,0 0 0,0-1 0,0 1 0,0-1 0,0 1 0,-1 0 0,1 0 0,0 0 0,0 0 0,0-1 0,0 1 0,0 0 0,0 1 0,0-1 0,0 0 0,0 0 0,0 0 0,0 0 0,-1 1 0,1-1 0,0 0 0,0 1 0,0-1 0,0 1 0,-1-1 0,1 1 0,0-1 0,1 2 0,-1 0 0,0 0 0,1 0 0,-1 0 0,0 0 0,-1 1 0,1-1 0,0 0 0,-1 0 0,1 1 0,-1-1 0,1 3 0,-1 9 0,0-1 0,0 0 0,-3 14 0,3-26 0,-1 6 0,-3 32 0,4-37 0,-1 1 0,1 0 0,0 0 0,1-1 0,-1 1 0,0 0 0,1 0 0,0-1 0,-1 1 0,3 3 0,-2-5 0,-1-1 0,1 1 0,-1-1 0,1 1 0,-1-1 0,1 1 0,0-1 0,-1 0 0,1 0 0,0 1 0,-1-1 0,1 0 0,0 0 0,-1 0 0,1 1 0,0-1 0,0 0 0,-1 0 0,1 0 0,0 0 0,0 0 0,-1-1 0,1 1 0,0 0 0,-1 0 0,2-1 0,21-8 0,-19 7 0,6-3 0,3-1 0,-1 0 0,1 1 0,16-4 0,-26 8 0,1 0 0,0 0 0,0 1 0,0 0 0,0 0 0,0 0 0,0 0 0,-1 0 0,1 1 0,0 0 0,0 0 0,0 0 0,-1 0 0,1 0 0,-1 1 0,4 2 0,51 37 0,-50-34 0,0 0 0,1 0 0,0-1 0,0 0 0,1-1 0,0 0 0,0 0 0,0-1 0,0 0 0,16 3 0,-19-6 22,67 8 934,-66-9-1658,0 1 0,1-1 0,-1-1 1,0 0-1,1 0 0,10-4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2:33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7632,'0'0'7566,"12"-5"-7100,40-15-5,-49 19-387,0 0-1,1 0 1,-1 0 0,0 0 0,0 0 0,1 1 0,-1 0-1,1 0 1,-1 0 0,0 0 0,1 0 0,-1 1 0,0-1-1,0 1 1,1 0 0,-1 0 0,0 0 0,0 0 0,0 1-1,0-1 1,0 1 0,0 0 0,0 0 0,-1 0 0,1 0-1,-1 0 1,5 5 0,-4-3 9,-1 1 0,1-1 0,-1 1 0,0-1 0,0 1 0,0 0 0,0-1 0,-1 1 0,0 0 0,0 0 0,0 0 0,-1 0 0,0 0-1,0 0 1,-1 10 0,-5 10 199,0 0-1,-2 0 0,-19 39 0,4-5 134,8-27-115,12-25-144,-1 0 0,1-1 0,0 2 1,1-1-1,0 0 0,0 0 0,-1 14 1,3-20-128,0-1 1,1 1 0,-1 0 0,1-1 0,-1 1 0,0 0-1,1-1 1,-1 1 0,1-1 0,0 1 0,-1 0 0,1-1-1,-1 1 1,1-1 0,0 0 0,-1 1 0,1-1-1,0 0 1,0 1 0,-1-1 0,1 0 0,0 1 0,0-1-1,-1 0 1,1 0 0,0 0 0,0 0 0,-1 0 0,1 0-1,0 0 1,0 0 0,0 0 0,0-1 0,36-2 302,-29 1-222,24-2 127,-12 1-111,1 0 1,-1 1-1,1 1 0,-1 1 0,1 1 1,35 6-1,-27 7-62,-18-8-3435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2:34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0 6128,'0'0'7946,"-12"4"-7355,-3 0-331,6-2 53,0 0 1,0 1 0,0 1-1,-12 6 1,9-1 1072,13-2 240,0-6-1544,0-1 0,0 1 0,0 0 1,1-1-1,-1 1 0,0-1 0,1 0 0,-1 1 1,0-1-1,1 0 0,-1 0 0,1 0 0,-1 0 0,0 0 1,1 0-1,1 0 0,297-36 3242,-256 32-2814,-12 0 84,0 2 0,33 3 0,-57 0-412,0 0 0,-1 1 0,1 0 0,-1 0 0,0 1 0,1 0 0,12 7 0,-12-3 78,8 4 392,-7-8-178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2:35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8536,'0'0'10926,"10"3"-10298,16 1-257,0 0 0,1-1 0,-1-2 0,0-1 0,37-4 0,142-29 1432,-12 3-93,-130 18-732,-59 12-876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2:40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5224,'0'0'18182,"12"-3"-18091,-1 1-67,-1 0 1,0 0 0,1 1 0,0 0 0,-1 1 0,19 1 0,56 7 135,-33-5 65,88 19 1,-110-14 2,44 5 0,-2-7 477,-71-6-669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2:41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674 71 4720,'0'0'8921,"-9"-2"-8490,-92-12 2012,85 12-1948,3 0-208,0 1 0,0 1 0,0 0 0,0 0 0,0 1 0,0 1 0,-16 4 0,-23 7 287,39-11-463,1 1 0,-1 0 0,1 1 0,0 1 0,0-1 0,0 2-1,-18 11 1,8-2 120,1 2 0,0 0 0,1 2-1,1 0 1,1 1 0,1 1 0,1 0 0,1 2-1,0-1 1,2 2 0,-14 33 0,24-49-179,-4 7 78,2 1 1,0 0-1,0 0 0,2 0 0,-3 27 0,5-3 192,5 55-1,-3-81-257,2 0 0,0-1 0,0 1-1,1-1 1,1 0 0,0 0-1,12 21 1,-7-17-1,0-1-1,1-1 0,1 0 0,0 0 1,25 21-1,-28-29-33,-1 0 0,1-1 1,1-1-1,-1 0 0,1 0 0,0-1 0,0 0 0,0 0 1,1-1-1,-1-1 0,19 3 0,-7-4 20,0 0 0,0-2 0,-1 0 0,1-2 0,0 0 0,-1-2 0,0 0 0,0-1 0,0-1 0,27-14 0,4-5 158,0-3 1,77-58-1,-112 74-153,0 0 0,-1-2-1,0 1 1,-1-2 0,-1 0-1,0-1 1,-1 0 0,-1-1-1,-1-1 1,-1 0 0,0 0-1,-1-1 1,-1 0 0,-1-1-1,-1 1 1,6-37-1,-8 29 23,-2 0 0,0 0 0,-5-54 0,1 65-28,0 1 0,-1-1 0,-1 1 0,-1-1 0,0 1 0,-1 0 0,-15-26 0,18 36-18,-1 1 1,-1 0-1,1 0 0,-1 0 0,0 1 0,0-1 0,0 1 0,-11-6 0,2 2 35,-1 0 0,-20-6 0,18 8-25,1 1 0,-1 0 0,-1 2 0,1 0-1,-35-1 1,41 3-41,0 2 0,0 0 0,0 0-1,0 1 1,0 0 0,0 1-1,0 1 1,1-1 0,-1 1-1,-14 9 1,18-8-67,1 0-1,-1 1 1,1-1-1,1 1 1,-1 1-1,1-1 1,0 1-1,0 0 1,1 0-1,0 0 1,-7 16-1,-2 19-4166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2:42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7832,'0'0'17354,"12"-3"-17225,-6 1-109,0 1-1,1 0 0,-1-1 1,1 2-1,-1-1 1,1 1-1,0 0 1,-1 1-1,1-1 0,-1 1 1,1 1-1,-1-1 1,0 1-1,1 0 0,10 6 1,-9-3 21,0 1 1,0-1-1,0 2 0,-1-1 1,0 1-1,-1 0 1,0 0-1,0 1 0,0 0 1,-1 0-1,8 16 0,-3 1 101,-1 0-1,11 48 0,-15-50-30,1-1-1,1 1 0,1-1 1,18 36-1,-23-53-74,0 0 0,0 0 0,1 0 0,-1 0 0,1-1 0,0 0 0,1 0 0,-1 0 0,1 0 0,0 0 0,-1-1 0,2 0 0,5 3 0,-7-5-7,0 0-1,0 0 1,0 0-1,0-1 1,0 1 0,0-1-1,0 0 1,0 0 0,0 0-1,0-1 1,0 1-1,0-1 1,0 0 0,0 0-1,-1-1 1,1 1 0,0-1-1,-1 0 1,1 0 0,3-2-1,0-1-3,0 0 0,-1 0 0,0 0-1,0-1 1,0 0 0,0 0 0,-1-1 0,0 1 0,-1-1-1,1 0 1,4-12 0,-6 13-650,-1 0 1,0 0-1,0 0 0,-1 0 0,1-8 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2:47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3712,'0'0'11728,"1"10"-11315,5 29-12,-6-38-384,0 0-1,0 0 1,0-1-1,1 1 1,-1 0-1,0-1 1,1 1-1,-1 0 1,1-1 0,-1 1-1,0 0 1,1-1-1,-1 1 1,1-1-1,0 1 1,-1-1-1,1 1 1,-1-1-1,1 1 1,0-1 0,-1 0-1,1 1 1,0-1-1,0 0 1,-1 0-1,1 0 1,0 1-1,0-1 1,-1 0-1,1 0 1,0 0-1,0 0 1,-1 0 0,1 0-1,0 0 1,0 0-1,-1-1 1,2 1-1,3-1 86,536-5 2984,-418 3-2402,224-34-1,-178 17-201,-45 6-51,-118 14-426,19-2 227,-25 2-233,1 0-1,-1 0 1,0 0 0,1 0 0,-1 1 0,0-1-1,1 0 1,-1 0 0,1 0 0,-1 0-1,0 0 1,1 1 0,-1-1 0,0 0-1,0 0 1,1 1 0,-1-1 0,0 0-1,1 1 1,-1-1 0,0 0 0,0 1 0,0-1-1,1 0 1,-1 1 0,0-1 0,0 0-1,0 1 1,0-1 0,0 0 0,0 1-1,0-1 1,0 1 0,0-1 0,0 0-1,0 1 1,0-1 0,0 1 0,0-1-1,0 0 1,0 1 0,0-1 0,0 0 0,0 1-1,0-1 1,-1 1 0,1 0 0,-2 6-2899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2:48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59 7432,'0'0'8148,"2"11"-7616,23 153 899,-5-27-365,6 78 1323,-21-178-985,-9-45-517,-3-11-691,5 7-127,-112-488 1642,98 467-1479,5 11-2,10 21-218,1 1 0,0-1 0,0 0 0,0 1 0,0-1 0,0 0 0,-1 1 0,1-1-1,0 0 1,1 1 0,-1-1 0,0 0 0,0 0 0,0 1 0,0-1 0,0 0 0,1 1 0,-1-1 0,0 1 0,1-1-1,-1 0 1,0 1 0,1-1 0,-1 1 0,1-1 0,-1 1 0,1-1 0,-1 1 0,1-1 0,-1 1 0,1-1 0,-1 1-1,1 0 1,0-1 0,-1 1 0,1 0 0,0 0 0,-1-1 0,2 1 0,28-6 133,-30 6-143,23 0 39,0 1 0,0 1 0,0 0-1,-1 2 1,27 8 0,-12-4 2,82 23 64,-102-25-89,-2 0-1,1 1 1,-1 1-1,0 0 1,18 14-1,-16-9-4,-1 0 0,-1 0 0,0 1 0,-1 1 0,0 1 0,-1 0 0,19 32 0,-18-23 9,1-1 7,-2 0 1,-1 1-1,15 44 0,-25-63-16,0 0 0,-1 0 0,1 0-1,-1 0 1,-1 1 0,1-1 0,-1 0-1,0 1 1,-1-1 0,1 0 0,-1 0 0,-1 1-1,1-1 1,-1 0 0,0 0 0,0 0-1,-1-1 1,1 1 0,-1 0 0,-1-1-1,-7 10 1,0-4 22,-1 1-1,0-2 0,-1 0 1,0 0-1,0-1 1,-18 8-1,-92 37 235,106-47-231,-12 3 33,0-1-1,0-2 0,-1-1 1,0-1-1,-45 1 1,69-6-89,0 1 1,-1-1-1,1 0 0,0-1 1,0 1-1,0-1 0,0-1 1,-9-2-1,14 4-80,1 0-1,-1-1 1,0 0-1,1 1 1,-1-1-1,1 1 1,-1-1 0,1 0-1,-1 1 1,1-1-1,0 0 1,-1 1-1,1-1 1,0 0-1,-1 0 1,1 0 0,0 1-1,0-1 1,0 0-1,-1 0 1,1 0-1,0-1 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2:49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477 670 6328,'0'0'5193,"-3"-12"-4701,2 9-469,-1-7 187,-1 0 0,0 0 0,0 1 0,-1-1 0,0 1 0,-1 0 0,0 0 1,0 0-1,-9-10 0,9 15-46,1-1 0,-1 1 0,0 0 0,-1 0 0,1 0 0,-1 1 0,0-1 0,1 2 0,-1-1 0,-1 0 0,1 1 0,0 0 0,-1 1 0,1 0 0,0 0 0,-1 0 0,0 0 0,1 1 0,-10 1 0,-2 0 124,0 1 0,0 1 1,1 1-1,-1 0 0,1 1 1,0 1-1,1 1 0,-1 0 1,1 1-1,0 1 0,-15 11 1,22-14-118,1-1 0,0 2 0,1-1-1,-1 1 1,-7 9 0,13-13-119,0 0-1,0 0 0,0-1 1,1 1-1,-1 0 0,1 0 1,0 1-1,0-1 0,0 0 1,1 0-1,-1 0 0,1 1 0,-1-1 1,1 0-1,0 1 0,1-1 1,-1 0-1,0 1 0,2 4 1,1 0-2,0 0 0,0 0 0,0 0 0,1 0 0,1 0 0,0-1 0,-1 1 0,2-1 0,-1 0 0,1-1 0,0 0 0,1 0 0,9 8 0,7 2 132,1-1 0,47 24 0,-56-32-77,0-1 0,0 0 0,0-1 0,24 4 0,-32-7-9,0-2 1,0 1-1,0-1 0,0 0 1,0 0-1,0 0 0,0-1 1,0-1-1,0 1 0,0-1 1,-1 0-1,11-5 1,-16 7-73,0-1 1,0 0 0,-1 0 0,1 0 0,0 1 0,0-1 0,-1 0 0,1 0 0,-1 0 0,1 0 0,-1 0 0,1 0 0,-1 0 0,0-1 0,1 1 0,-1 0 0,0 0 0,0 0 0,0 0 0,0 0 0,0 0-1,0-1 1,0 1 0,0-1 0,-7-34 284,5 25-203,-1 1-7,0 0-1,0 0 1,-1 0-1,-1 0 1,0 1-1,0 0 1,-1 0-1,-6-9 1,6 11-14,1 0 0,0-1 0,0 1 0,1-1 0,0 0 0,0-1 0,1 1 0,0-1 0,0 1 0,1-1 0,0 0 0,0-10 0,2-2 21,-1 1-1,-1 0 1,0 1-1,-1-1 1,-2 0 0,0 1-1,-1 0 1,0 0-1,-2 0 1,-15-27-1,7 22 20,-1 0-1,0 2 0,-2 0 0,-1 1 0,0 0 0,-1 2 1,-28-19-1,47 37-114,-5-4 62,0 0 1,0 0-1,1 0 0,-1-1 1,1 0-1,0 0 0,1-1 0,0 0 1,-7-10-1,12 16-64,0 0-1,0 1 1,0-1-1,0 0 1,0 0 0,0 1-1,1-1 1,-1 0 0,0 0-1,0 1 1,1-1-1,-1 0 1,0 1 0,1-1-1,-1 0 1,0 1-1,1-1 1,-1 1 0,1-1-1,-1 1 1,1-1 0,0 1-1,-1-1 1,1 1-1,0-1 1,19-12 31,-18 12-29,18-11-3,0 2 0,0 0 0,1 2-1,0 0 1,1 1 0,-1 1 0,1 1 0,1 2 0,-1 0 0,1 1 0,-1 1 0,1 1 0,35 4 0,-29 1-10,67 12-15,-84-15 16,-1 2 0,1-1 1,-1 2-1,0-1 0,19 13 0,-29-16 29,1 0 1,0 0-1,-1 0 1,1 0-1,-1 1 1,1-1-1,-1 1 0,0-1 1,0 1-1,0-1 1,1 1-1,-1 0 0,-1-1 1,1 1-1,0 0 1,0 0-1,-1 0 1,1-1-1,-1 1 0,1 0 1,-1 0-1,0 0 1,0 4-1,-1-1-786,0 0 0,0 0 0,-1 0 0,1 0-1,-1 0 1,-5 9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2:50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452 29 5416,'0'0'9072,"-11"-1"-8604,7 1-430,-22-1 633,-45 3 1,47 1-253,0 0-1,1 2 1,0 1 0,0 1-1,0 1 1,-22 11 0,35-14-182,0 1 0,0 0 0,1 1 0,0 0 0,0 1 0,0-1 1,1 2-1,0-1 0,1 1 0,0 0 0,0 1 0,1 0 0,0 0 0,-7 16 1,8-11-6,0 0-1,0 0 1,1 1 0,1-1 0,-1 21 0,3-27-122,1 0-1,0-1 1,1 1 0,-1 0 0,2 0-1,-1-1 1,1 1 0,0 0-1,1-1 1,0 0 0,5 9 0,-5-12-63,0-1 1,0 0 0,1 0 0,0 0 0,0-1 0,0 1 0,0-1 0,0 0-1,0 0 1,1-1 0,0 1 0,-1-1 0,1 0 0,0 0 0,0 0-1,0-1 1,9 2 0,1-1 24,-1 0 1,1-1-1,0-1 0,0 0 0,15-3 0,-13 1-18,0-2 1,-1 0-1,1-1 0,-1 0 0,0-2 0,-1 0 0,0 0 1,0-2-1,0 1 0,17-16 0,-16 11 37,0-1 0,-1-1-1,0 0 1,-2-1 0,0 0-1,0-1 1,-2-1-1,11-20 1,-21 35-57,1 0-1,-1 0 1,1-1-1,-1 1 0,0 0 1,0 0-1,-1-1 1,1 1-1,-1-1 1,1 1-1,-1 0 1,0-1-1,-1 1 1,1-1-1,0 1 1,-1 0-1,0-1 1,0 1-1,0 0 1,0-1-1,0 1 1,-1 0-1,0 0 0,-3-5 1,2 4 4,-1 1 1,1-1-1,-1 1 0,0 0 0,0-1 1,0 2-1,-1-1 0,1 0 1,-1 1-1,1 0 0,-1 0 1,0 1-1,0-1 0,0 1 0,0 0 1,-5-1-1,-21 0 138,0 1 0,-32 4 0,-7-1 83,69-1-257,0-1 1,0 0-1,-1 0 0,1 0 1,0 0-1,0-1 1,0 1-1,-1 0 0,1 0 1,0-1-1,0 1 0,0-1 1,0 1-1,0-1 1,0 0-1,0 1 0,0-1 1,0 0-1,0 1 1,0-1-1,0 0 0,0 0 1,1 0-1,-1 0 1,0 0-1,0 0 0,1 0 1,-1 0-1,1 0 1,-1 0-1,1-1 0,-1 0 1,1-1-23,0 0 0,0 1 0,0-1 0,0 0 0,0 0 0,0 1 0,1-1 0,0 0 0,-1 0 0,1 1 1,0-1-1,0 1 0,2-5 0,26-40-884,-19 32-2639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2:31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25623,'0'0'1376,"87"14"0,4-8-304,48 0 8,42 0-400,3 0 8,-31 0-672,-14 0 8,-6 0-272,-20-6-8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2:51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384 0 8136,'0'0'5433,"-12"3"-4770,0-2-473,4 0-56,0 1 0,1-1 1,-1 1-1,1 0 0,0 1 0,-1 0 1,1 0-1,-12 7 0,-4 6 273,1 1 0,1 1 0,1 0 0,0 2 0,1 0 0,2 1 0,0 1 0,1 1 0,1 0 0,-20 42 0,25-42-187,1 1 1,0-1-1,2 2 0,1-1 0,1 1 0,1 0 0,1 0 0,1 0 0,1 0 0,1 0 1,7 46-1,2-28 42,2-1 0,2 0 1,2-1-1,1 0 0,2-1 0,2-1 1,1-1-1,3 0 0,0-2 1,48 53-1,-67-84-221,-1 0-1,1-1 1,0 0 0,0 0 0,1 0-1,-1 0 1,1-1 0,0 0 0,0 0-1,0-1 1,0 0 0,0 0 0,12 3-1,-13-5-595,1 1 0,-1-1 0,0 0 0,0 0 0,9-2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2:52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10248,'0'0'1368,"10"5"-840,11 6-147,-2 0 0,1 1 1,-2 1-1,0 1 0,23 22 1,-20-14-29,0 2 0,-2 1 0,-1 0 1,25 48-1,-16-18 350,30 84 1,-47-107-428,-1-1 0,-2 1 0,-1 1 0,-1-1 0,-2 1 1,-1 0-1,-5 63 0,0-67-36,-2 0 0,0-1 0,-2 1 0,-1-1 1,-2-1-1,0 0 0,-2 0 0,-1-1 0,-19 28 0,18-34 22,-1-1 0,-1-1 0,-1 0 0,-33 27 0,2-10-2972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3:37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1 169 6632,'0'0'5860,"12"10"-5487,10 8-55,1-2 0,49 28 1,-65-41-225,0 0 1,0 0 0,1-1-1,0-1 1,-1 1 0,1-1-1,0 0 1,-1-1 0,1 1-1,0-2 1,0 1 0,0-1-1,-1 0 1,10-3 0,-13 3-34,0-1-1,0 1 1,0-1-1,-1 0 1,1 0 0,0 0-1,-1 0 1,1-1 0,-1 1-1,0-1 1,0 0 0,0 0-1,0 0 1,-1 0 0,1-1-1,-1 1 1,0-1 0,0 1-1,0-1 1,0 0 0,0 0-1,-1 0 1,0 0 0,0 0-1,0 0 1,0 0-1,0-8 1,-1 1 17,0 1 0,-1 0 0,1 0-1,-2 1 1,0-1 0,0 0 0,0 0 0,-2 1 0,1-1-1,-1 1 1,0 0 0,-1 0 0,0 0 0,0 1 0,-10-11-1,14 18-57,0 0 0,0 0-1,0 0 1,-1 0 0,1 0-1,-1 0 1,1 0-1,0 0 1,-1 1 0,1-1-1,-1 0 1,1 1-1,-1 0 1,0-1 0,1 1-1,-1 0 1,1 0 0,-1 0-1,0 0 1,1 0-1,-1 0 1,0 0 0,1 0-1,-1 1 1,1-1-1,-1 1 1,1-1 0,-1 1-1,1 0 1,-1-1 0,1 1-1,-1 0 1,1 0-1,0 0 1,0 0 0,-1 0-1,0 2 1,-6 5 43,0 0 1,1 0 0,0 1-1,-7 11 1,12-17-45,-4 5 14,1 0 0,0 0 0,1 1 1,-1-1-1,2 1 0,-1 0 0,1 0 0,1 1 0,-1-1 0,2 0 1,-1 1-1,1-1 0,1 1 0,-1-1 0,2 1 0,-1 0 0,2-1 1,-1 1-1,1-1 0,4 13 0,-2-11 16,0 1-1,1-1 1,0 0 0,1 0-1,0-1 1,12 16-1,-15-22-31,0-1 0,-1 0 0,2 0 0,-1 0 0,0 0 0,0-1-1,1 1 1,0-1 0,-1 0 0,1 0 0,0 0 0,0 0 0,0-1-1,0 1 1,0-1 0,1 0 0,-1-1 0,0 1 0,0-1-1,1 0 1,-1 0 0,6 0 0,2-3 17,1 0 0,-1-1-1,0 0 1,-1-1 0,1 0 0,-1-1 0,0-1-1,0 1 1,-1-2 0,0 1 0,17-17-1,3-7 87,-1-1 0,26-38 0,25-16 200,-79 85-311,0 0-1,-1 0 0,1 0 1,0-1-1,0 1 0,0 0 1,0 0-1,0 0 0,0 0 1,0 1-1,0-1 1,0 0-1,0 0 0,0 1 1,0-1-1,1 0 0,-1 1 1,0-1-1,1 1 0,-1 0 1,0-1-1,1 1 0,-1 0 1,0 0-1,1 0 0,-1 0 1,1 0-1,-1 0 0,0 0 1,1 1-1,-1-1 1,0 0-1,1 1 0,-1-1 1,0 1-1,1-1 0,-1 1 1,0 0-1,0 0 0,0-1 1,0 1-1,2 2 0,4 4 32,-1 0-1,0 1 1,0 0-1,-1 0 0,6 10 1,-2-2-10,8 10 29,77 106 246,-86-123-254,1-1 1,0 0-1,1 0 0,0-1 1,0-1-1,15 8 1,23 15 233,-46-27-248,0-1 0,0 1 0,0-1 0,0 0 0,0 0 0,1 0 0,-1 0 0,1 0 0,-1-1 0,0 1 0,1-1 1,-1 1-1,5-1 0,-7 0 17,-1-13 93,0 3-3654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3:37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491 0 11952,'0'0'489,"-9"10"-284,-41 44 280,-75 76 752,-54 34 537,63-47 191,107-107-1470,6-8-665,6-4-1924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3:39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230 379 6728,'0'0'4368,"-15"4"-3811,4-1-429,1-1-21,0 1-1,0 0 0,0 0 0,1 1 0,0 1 0,0-1 1,0 2-1,-10 6 0,7-2 127,0 1 1,0 0-1,1 0 1,1 1-1,-12 16 1,18-22-84,1 0-1,-1 0 1,1 0-1,0 0 1,1 0 0,-1 1-1,1-1 1,1 1-1,-1 0 1,1-1 0,0 1-1,1 0 1,-1 0 0,2 13-1,0-17-71,0 0-1,-1 1 1,1-1-1,1 0 1,-1 0-1,0 0 1,1-1-1,0 1 1,-1 0-1,1 0 1,0-1-1,0 1 1,1-1-1,2 3 1,1-1 19,-1 0 1,1 0 0,0 0-1,0-1 1,0 0-1,10 3 1,3-1 96,0 0 0,0-1 0,38 2-1,-41-5-103,0-1 0,0-1 0,0-1-1,0 0 1,0-1 0,0-1-1,27-10 1,-21 5 85,-2-1 0,0-1 0,0 0-1,36-28 1,-52 35-104,0 0 0,0 0 0,0 0 0,6-9 0,-9 11-33,1 0 0,-1 0 0,0 0 0,0 0 0,0 0 0,0 0 0,0-1 0,-1 1 0,1 0 0,-1 0-1,0-1 1,1 1 0,-1 0 0,0-4 0,0 5-28,0 1-1,-1-1 1,1 0-1,0 0 1,0 1-1,-1-1 1,1 0-1,-1 1 1,1-1-1,0 0 1,-1 1-1,1-1 0,-1 0 1,1 1-1,-1-1 1,0 1-1,1-1 1,-1 1-1,0-1 1,1 1-1,-1 0 1,0-1-1,1 1 1,-1 0-1,0 0 1,0-1-1,1 1 1,-1 0-1,0 0 0,0 0 1,1 0-1,-1 0 1,0 0-1,0 0 1,0 0-1,1 0 1,-1 0-1,0 0 1,0 1-1,1-1 1,-2 1-1,-33 14 144,33-14-134,-7 4 19,1 0 0,0 0 0,0 1 1,1 1-1,-1-1 0,1 1 1,-7 9-1,12-14-26,0 1 0,0-1 0,1 0 0,-1 1 0,1-1 0,-1 1 0,1 0 0,0-1 0,0 1 0,0 0 0,0 0-1,1 0 1,-1 0 0,1 0 0,0-1 0,-1 1 0,1 0 0,1 0 0,-1 0 0,0 0 0,1 0 0,-1 0 0,1 0 0,0 0 0,0-1 0,0 1 0,0 0 0,3 4 0,-1-3 0,1 0 1,-1 0-1,0 0 0,1 0 1,0-1-1,0 1 1,0-1-1,0 0 0,1 0 1,-1 0-1,1-1 0,-1 0 1,1 0-1,8 2 0,-6-2-1,0-1-1,0 0 0,0-1 0,0 1 0,0-1 0,0-1 0,0 0 0,0 0 0,12-3 0,-2-1 10,1-2 0,-1 0-1,-1-1 1,0 0 0,0-2-1,0 0 1,19-17 0,-9 5 26,-18 14-9,1 0 0,1 0 0,-1 1 0,17-9 0,-26 15-34,1 1 1,0 0-1,0-1 1,-1 1-1,1 0 1,0 0-1,0 0 0,0 0 1,-1 0-1,1 0 1,0 0-1,0 0 1,0 0-1,0 0 1,-1 0-1,1 0 1,0 0-1,0 1 1,-1-1-1,1 0 1,0 1-1,0-1 1,-1 0-1,1 1 1,0-1-1,-1 1 1,1-1-1,0 1 1,-1 0-1,1-1 1,-1 1-1,1-1 0,-1 1 1,1 0-1,-1 0 1,0-1-1,1 1 1,-1 0-1,0 0 1,1 0-1,1 6 8,0-1 0,0 1-1,1 12 1,-3-15-7,5 41 37,-2 1-1,-5 83 1,-22 93 104,18-178-97,-14 51 358,17-130 41,3-20-326,3 1 1,2-1-1,2 1 0,3 0 1,2 0-1,3 2 0,29-73 1,-30 91-18,37-63 0,-46 88-78,1 0 0,0 0 0,1 1 0,0 0 0,0 0 0,1 0 0,0 1 0,0 1 0,1-1 0,0 1 0,15-8 0,-22 13-17,1 0 0,0 0 0,-1 0 0,1 1 0,0-1 0,0 0 0,-1 1 0,1 0 0,0 0 0,0 0 0,0 0 1,0 0-1,-1 0 0,1 1 0,0-1 0,0 1 0,-1 0 0,1 0 0,0 0 0,-1 0 0,1 1 0,-1-1 1,1 1-1,-1-1 0,0 1 0,1 0 0,-1 0 0,0 0 0,0 0 0,-1 0 0,1 0 0,0 1 0,-1-1 0,3 5 1,-1-2 0,-1 1 0,1-1 0,-1 1 0,0 0 0,-1-1 0,1 1 0,-1 0 0,0 0 0,-1 0 0,0 0 0,1 0 0,-2 0 0,1 0 0,-1 0 0,-2 9 0,-1-4 0,0-1-1,0 0 1,-1 0-1,-1-1 0,0 1 1,0-1-1,0-1 1,-10 10-1,11-12 0,-1 0 0,1-1 0,-1 0 0,-1-1 0,1 1 0,-1-1 1,1-1-1,-1 1 0,0-1 0,0 0 0,-1 0 0,-11 2 0,-17-4 102,35-1-91,16 0 22,43-1-34,65-8 0,-104 6-16,0 0 0,-1-1 0,1-1 0,-1 0 0,0-2 0,0 0 0,23-14 0,-28 12 2,-1 0 0,0-1 0,0-1 0,-2 0 0,1 0 0,-1-1 0,-1 0 0,0-1 0,11-21-1,-1-4 13,-1-1-1,13-46 0,-6 7 61,-4-1-1,14-110 1,-32 163 10,-3 20-6,-3 17-13,-4 54 0,3 1 0,7 123-1,33 163 158,-28-318-633,-6-23 62,-3-21 48,-4-24-984,4 23-1726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3:39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12664,'0'0'1632,"12"4"-1064,31 6-6,-1-1 0,1-2 0,48 1 0,145-2 2275,-210-5-2587,-17 0-2624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3:40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287 695 5624,'0'0'7918,"-12"-2"-7516,1 0-305,5 0-39,-1 0 1,1 1-1,-1 0 1,1 1-1,-1-1 1,0 1-1,0 0 0,1 1 1,-1 0-1,1 0 1,-12 3-1,-2 4 294,0 0-1,-35 22 1,48-26-228,0 1 0,0 0 0,1 0 0,-1 1 1,1 0-1,1 0 0,-1 0 0,1 1 0,0 0 0,-6 12 0,9-17-86,2 0-1,-1 0 1,0 0-1,0 0 1,1 1 0,-1-1-1,1 0 1,0 0-1,-1 1 1,1-1 0,0 0-1,0 1 1,1-1-1,-1 0 1,0 1-1,1-1 1,0 0 0,-1 0-1,1 1 1,0-1-1,0 0 1,0 0 0,0 0-1,1 0 1,-1 0-1,0-1 1,4 4-1,-3-2 4,1-1-1,0 0 0,0 0 0,0 0 0,0 0 0,1 0 0,-1-1 0,0 1 1,1-1-1,-1 0 0,1 0 0,0 0 0,-1 0 0,1-1 0,0 1 0,-1-1 1,5 0-1,2-2 26,0 1 1,0-1-1,-1-1 1,1 0-1,-1 0 1,1-1-1,-1 0 1,0-1-1,0 0 1,-1 0-1,1-1 1,-1 0-1,9-9 1,9-11 264,-1 0 1,28-39 0,-52 64-314,12-21 223,4-5 470,-16 27-499,-7 20 278,3 0-349,0 0 1,0 36-1,3-51-120,0-1 0,0 0 0,0 1 1,1-1-1,0 1 0,0-1 0,0 0 1,0 0-1,1 1 0,-1-1 0,1 0 0,0 0 1,0-1-1,1 1 0,-1 0 0,1-1 1,0 1-1,0-1 0,6 5 0,-8-7-15,0-1 1,0 1-1,0-1 0,0 0 0,1 1 0,-1-1 0,0 0 1,0 0-1,0 1 0,1-1 0,-1 0 0,0 0 0,0 0 0,1-1 1,-1 1-1,0 0 0,0 0 0,0-1 0,1 1 0,0-1 1,24-14 45,-12 5-23,-1-1 0,0-1 0,-1 1 1,0-2-1,-1 0 0,-1 0 1,10-16-1,53-109 140,-38 69-95,1 0 22,47-94 124,-66 125-142,-2 0-1,14-57 0,-22 67-29,-2 11 21,-1 0-1,-1 0 1,3-33 0,-6 50-65,0 0 0,0 0 0,0 0 1,0 0-1,0 0 0,0 0 0,0-1 1,0 1-1,0 0 0,0 0 1,0 0-1,0 0 0,0 0 0,0-1 1,0 1-1,0 0 0,0 0 0,0 0 1,0 0-1,0 0 0,0-1 0,0 1 1,0 0-1,0 0 0,-1 0 1,1 0-1,0 0 0,0 0 0,0 0 1,0-1-1,0 1 0,0 0 0,0 0 1,0 0-1,-1 0 0,1 0 1,0 0-1,0 0 0,0 0 0,0 0 1,0 0-1,-1 0 0,1 0 0,0 0 1,0 0-1,0 0 0,0 0 1,-1 0-1,-6 6 109,-7 14-14,1 3-58,2-1 1,0 2-1,2 0 0,0 0 1,2 0-1,1 1 0,0 0 1,2 0-1,1 1 0,1-1 1,1 1-1,4 30 0,-1-27 7,2-1 0,1-1 0,1 1 0,1-1 0,1 0 0,2 0-1,0-1 1,2 0 0,1-1 0,32 45 0,-11-29 100,-31-38-120,0 0-1,1 0 1,-1 0-1,0 0 1,1-1-1,0 0 1,-1 0-1,1 0 1,0 0-1,5 1 1,-8-2-28,0-1 0,0 0 1,0 0-1,1 0 1,-1 1-1,0-1 0,0 0 1,0-1-1,0 1 1,0 0-1,0 0 0,0 0 1,1-1-1,-1 1 1,0 0-1,0-1 0,0 1 1,0-1-1,0 0 1,0 1-1,0-1 0,-1 0 1,1 1-1,0-1 1,0 0-1,0 0 0,-1 0 1,1 0-1,0 0 1,-1 1-1,1-1 0,0-2 1,0 1-431,0-1 0,0 0 1,-1 0-1,1 0 0,0 0 0,-1 0 1,0 1-1,0-1 0,0-5 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3:40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14168,'0'0'896,"78"0"-520,-13 4 80,11-4 8,9-4-89,4-2 9,-15-4 0,-5 3 0,-11 5-136,-7 2 16,-5 0-104,-10 2 16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3:41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8032,'0'0'6149,"13"-10"-5753,-5 4-332,1-2 19,1 0 0,1 1 0,-1 0-1,1 1 1,1 0 0,-1 1 0,23-8 0,-18 9 47,-1 1 1,1 1 0,-1 0-1,1 1 1,0 1 0,26 2 0,-36-1-70,1 0 0,-1 0 1,0 1-1,0 0 0,1 0 1,-1 0-1,-1 1 1,1 0-1,0 0 0,-1 0 1,0 1-1,1 0 1,-1 0-1,-1 0 0,1 0 1,-1 1-1,1 0 0,6 10 1,-5-2 101,1 0 1,-1 0-1,-1 0 0,-1 1 1,0 0-1,4 25 0,2 89 1027,-5-46-229,-4-59-644,-1-16-85,1 1 1,-1 0 0,1-1-1,1 1 1,-1-1-1,2 1 1,3 9 0,-6-16-204,0-1 1,1 1 0,-1-1 0,1 1 0,-1 0-1,1-1 1,-1 1 0,1-1 0,-1 0 0,1 1-1,-1-1 1,1 1 0,-1-1 0,1 0 0,0 0-1,-1 1 1,1-1 0,-1 0 0,1 0 0,0 0 0,-1 1-1,1-1 1,0 0 0,0 0 0,-1 0 0,1 0-1,0 0 1,-1 0 0,2-1 0,15-5-3102,-17 6 3059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3:41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619 0 11552,'0'0'2249,"-10"8"-1756,-191 127 1139,25-20-458,141-90-677,1 2 0,-54 57 0,60-56-130,19-21-107,1 1 0,0 0 0,-11 16 0,17-16 398,8-9-3057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2:32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1247 16280,'0'0'3382,"13"-6"-2650,-4 2-583,9-4 35,-1 0 0,0-1 0,-1 0 0,19-15 0,3-10-27,-1-1-1,-3-2 1,0-1-1,-3-2 1,35-56-1,185-283 609,-219 330-592,-2 0-1,24-55 0,-40 70-11,-1 1-1,-1-2 1,-2 0 0,7-47-1,-16 79-141,0-3 36,0 0 1,0-1-1,0 1 1,0-1 0,-1 1-1,0-1 1,-1 1-1,0-1 1,0 1-1,0 0 1,-4-11 0,5 17-44,0-1 0,-1 0 1,1 1-1,0-1 0,-1 1 0,1-1 1,-1 1-1,1-1 0,-1 1 1,1 0-1,-1-1 0,1 1 1,-1-1-1,1 1 0,-1 0 1,0 0-1,1-1 0,-1 1 1,0 0-1,1 0 0,-1 0 1,0 0-1,1 0 0,-1 0 0,0 0 1,1 0-1,-1 0 0,0 0 1,1 0-1,-1 0 0,0 0 1,1 0-1,-1 1 0,0-1 1,-21 14 216,10-3-159,2 0 0,-1 0 1,1 1-1,1 1 1,0-1-1,-8 17 1,1 3 73,-21 53 1,24-44-61,0 0-1,3 0 1,2 1-1,1 1 1,2-1 0,2 1-1,2 0 1,8 83-1,-4-109-55,1 0-1,0 0 1,1 0 0,1 0-1,0-1 1,2 0 0,-1 0-1,12 15 1,-16-25-10,1-1 0,0 1 0,1-1 0,-1 0 0,1 0-1,0-1 1,0 1 0,0-1 0,0 0 0,1-1 0,0 1 0,0-1 0,0 0-1,0-1 1,0 1 0,1-1 0,-1 0 0,1-1 0,-1 0 0,1 0 0,0 0 0,-1-1-1,1 1 1,7-2 0,-3-1 23,0 0 0,-1-1 0,1 0 0,-1-1 0,0 0 0,0-1 0,0 0 0,0 0-1,-1-1 1,0 0 0,0-1 0,8-7 0,8-11 193,0-2 0,28-38-1,-50 61-139,0 0 0,-1 0-1,1 0 1,-1-1-1,3-7 1,-6 9 240,-5 7-142,-6 8 11,2 2-95,0 0 1,1 1-1,1 0 0,0 1 1,1-1-1,-9 32 0,14-40-66,1 0 0,0 0 0,0-1 0,1 1 0,0 0 0,0 0 0,0 0-1,3 13 1,-1-15-9,-1-1-1,1 1 0,0-1 1,0 1-1,0-1 1,1 0-1,-1 0 1,1 0-1,0 0 0,0 0 1,0-1-1,1 1 1,0-1-1,3 3 0,-5-5-15,-1 1 1,1-1-1,0 0 0,0 0 0,-1 0 0,1 0 0,0 0 0,0-1 1,0 1-1,0-1 0,0 1 0,0-1 0,0 1 0,0-1 0,0 0 0,0 0 1,4 0-1,-5-1-10,0 1 0,0-1 1,0 1-1,0-1 0,-1 0 1,1 1-1,0-1 0,0 0 1,0 0-1,-1 1 0,1-1 1,0 0-1,-1 0 0,1 0 1,-1 0-1,1 0 1,-1 0-1,1 0 0,-1 0 1,0 0-1,1 0 0,-1 0 1,0 0-1,0 0 0,0 0 1,0 0-1,0-1 0,0 1 1,0 0-1,0 0 0,0 0 1,-1-2-1,-2-13-7,0 0 0,-1 0 0,-1 1 0,0 0 0,-1-1 0,-1 2 0,-11-20 0,16 32 0,1 0 0,0-1 0,-1 1 0,1-1 0,0 0 0,0 1 0,1-1 0,-2-4 0,2 6 0,0 0 0,1 0 0,-1 0 0,0 0 0,0 1 0,0-1 0,1 0 0,-1 0 0,1 0 0,-1 0 0,1 1 0,-1-1 0,1 0 0,-1 1 0,1-1 0,-1 0 0,1 1 0,0-1 0,-1 0 0,1 1 0,0-1 0,0 1 0,0-1 0,-1 1 0,1 0 0,0-1 0,0 1 0,0 0 0,1-1 0,23-5 0,1 0 0,0 2 0,0 1 0,0 1 0,27 1 0,-18 0 0,133 2 0,-54 1 0,-124-2 855,3 0-5667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3:42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11352,'0'0'5242,"16"-6"-4765,1-1-329,-1 1 44,0 0 0,0 0-1,34-5 1,5 5 860,80 0 1,-20 2 558,-97 3-1335,-12 1-39,0 0 1,1 0 0,-1-1 0,0 0 0,0 0 0,0-1 0,12-4 0,-15 0 50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3:42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14064,'0'0'1722,"13"1"-1064,127 7 533,223 7 924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3:42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128 127 12360,'0'0'2216,"-8"12"-1632,-7 8-365,-50 77 745,59-86-844,0-1 1,1 1 0,0 0 0,1 1 0,1-1 0,-1 1-1,2 0 1,-2 16 0,4-18-46,0 0 0,1 0 0,1 0 0,-1 0 0,2 0 0,-1-1 0,2 1 0,-1-1 0,1 1 0,0-1 0,1 0 0,0 0-1,1-1 1,0 0 0,0 0 0,0 0 0,1-1 0,0 0 0,1 0 0,0 0 0,0-1 0,12 6 0,-9-5 25,0 0 0,1-1 1,0-1-1,0 0 0,0 0 0,1-1 1,0-1-1,0 0 0,0-1 0,0 0 1,0-1-1,0-1 0,0 0 0,0-1 1,0 0-1,24-6 0,-22 2 11,1-1 0,-1 0 0,-1-1 0,1-1 0,-1 0 0,-1-1 0,0-1 0,0 0 0,-1-1 0,18-19-1,-10 7 77,-1-2-1,-1 0 0,-1-1 0,23-47 0,-34 61-120,-1-1 0,0 0 0,0 0 0,-2 0 0,0 0 0,0 0 0,-1-1 0,-1 1 1,0-1-1,-1-17 0,-1 23-26,0 0 0,-1 0 0,0 0 0,0 0 0,0 0 0,-1 1 0,0-1 0,-1 1 0,0 0 0,0 0 0,0 0 0,-1 1 0,0 0 0,0-1 0,0 2 0,-1-1 0,0 1 1,-11-8-1,8 8 7,0 0 1,0 1-1,0 0 1,0 0 0,0 1-1,-1 1 1,0-1-1,0 2 1,1-1 0,-1 1-1,0 1 1,0 0-1,0 0 1,0 1 0,0 0-1,0 1 1,-9 2-1,0 1 36,-1 1 0,2 1 1,-1 0-1,1 1 0,0 1 0,1 1 0,-25 18 0,32-19-51,-1 0 0,2 0 0,-1 1 0,1 0 0,0 1 0,1 0 0,-9 16 0,13-19-895,-1 1 0,2 0 0,-4 11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3:44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343 652 6928,'0'0'3601,"-15"1"-2830,5-1-637,-3 1 29,-1 0-1,1 1 0,0 0 0,-1 1 1,1 0-1,-15 7 0,5 0 118,1 1 0,1 1 0,-1 1 0,2 0 0,0 2 0,1 1 0,-22 21 0,39-35-231,0 0-1,0 1 1,0-1-1,0 0 1,1 1-1,-1-1 1,1 1 0,0-1-1,-1 1 1,1 0-1,0-1 1,0 1-1,1 0 1,-1 0-1,1 0 1,-1 0 0,1 0-1,0 0 1,0 0-1,0-1 1,0 1-1,1 0 1,-1 0-1,1 0 1,0 0-1,2 5 1,-1-4 1,1 0 1,-1 0-1,1-1 1,0 1-1,1-1 1,-1 1-1,0-1 1,1 0-1,0-1 1,0 1-1,0 0 1,0-1-1,0 0 1,0 0-1,9 3 1,-5-3-7,1 0-1,0-1 1,-1 0 0,1-1 0,0 1 0,0-2 0,-1 1 0,1-1-1,0 0 1,-1-1 0,1 0 0,-1 0 0,1-1 0,-1 0-1,0-1 1,0 0 0,0 0 0,6-5 0,3-2 35,-1-1 0,-1 0-1,0-1 1,-1 0 0,0-1 0,-1-1 0,12-17 0,-8 6 24,-2 0 0,-1-1 0,-1-1 0,-2 0 0,0-1 0,-2 0 0,-1-1 0,6-43 0,-6 7 183,-3-1 1,-7-119-1,2 172-208,-2-1-1,0 0 0,0 1 1,-2 0-1,1-1 0,-2 1 1,0 1-1,-1-1 0,-8-13 1,14 26-67,0 1-1,0-1 1,0 1 0,0-1 0,-1 1 0,1-1 0,0 1 0,0 0-1,-1-1 1,1 1 0,0-1 0,-1 1 0,1 0 0,0-1-1,-1 1 1,1 0 0,-1-1 0,1 1 0,0 0 0,-1 0 0,1 0-1,-1-1 1,1 1 0,-1 0 0,1 0 0,-1 0 0,1 0 0,-1 0-1,1 0 1,-1 0 0,1 0 0,-1 0 0,1 0 0,-1 0-1,1 0 1,-2 0 0,1 1 9,0 0 0,0 0 0,0 1-1,0-1 1,-1 0 0,2 0 0,-1 1-1,0-1 1,0 1 0,0-1 0,0 3 0,-15 48 182,6 7-67,3 0 1,2 0-1,3 85 0,8-52 134,27 139 0,2-59 269,-32-155-445,-3-14-66,0 0-1,0-1 1,1 1-1,-1 0 1,1 0-1,0 0 1,-1 0-1,1-1 1,0 1-1,1 0 1,-1-1 0,0 1-1,1-1 1,0 1-1,2 1 1,-4-3-23,1-1 0,-1 0-1,1 0 1,0 0 0,-1 0 0,1 0 0,0-1 0,-1 1 0,1 0 0,-1 0 0,1 0 0,0 0 0,-1-1 0,1 1 0,-1 0 0,1-1 0,-1 1 0,1 0 0,-1-1 0,1 1 0,-1-1 0,1 1 0,-1 0 0,0-1 0,1 1 0,-1-1-1,1 0 1,-1 1 0,0-1 0,0 1 0,1-1 0,-1 1 0,0-1 0,0-1 0,10-22-53,0-7-2991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3:45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12456,'0'0'3740,"12"-7"-3494,-3 2-190,-4 1-24,0 1 0,1-1 0,-1 1 0,1 1-1,0-1 1,0 1 0,0 0 0,0 1 0,0-1 0,0 1 0,13-1 0,-10 2 55,0 0 0,0 1 0,0 0 0,0 0 0,0 1 0,0 0 1,0 1-1,0 0 0,13 7 0,-18-8-41,-1 0-1,0 0 1,1 1 0,-1-1 0,-1 1-1,1 0 1,0 0 0,-1 0 0,1 0-1,-1 1 1,0-1 0,0 0-1,0 1 1,0 0 0,-1-1 0,0 1-1,1 0 1,-1 0 0,-1 0 0,1 0-1,0 0 1,-1 0 0,0 0 0,0 5-1,-1 0 33,0 0 0,0-1-1,-1 1 1,0-1 0,-1 1-1,1-1 1,-2 0-1,1 0 1,-1 0 0,0 0-1,-7 9 1,0-3 148,-1 0 1,0 0-1,-1-1 1,-20 16-1,19-13 75,9-6-46,5-10-242,0 0 1,0 0-1,0 1 0,0-1 0,0 0 0,0 0 0,0 0 0,0 1 0,0-1 0,0 0 0,0 0 0,0 0 0,0 0 0,0 1 1,0-1-1,0 0 0,0 0 0,0 0 0,0 0 0,0 0 0,0 1 0,1-1 0,-1 0 0,0 0 0,0 0 0,0 0 0,0 0 1,0 1-1,0-1 0,1 0 0,-1 0 0,0 0 0,0 0 0,0 0 0,0 0 0,1 0 0,-1 0 0,0 0 0,0 0 1,0 0-1,1 0 0,27 4 458,38-2 1,-17 0-7,-18-2-177,-22 0-238,0 0 0,-1 1-1,1-1 1,0 1 0,-1 1 0,1 0 0,-1 0 0,15 6 0,-8 1-3051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3:45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77 174 13360,'0'0'937,"-5"14"-536,-30 100 779,11-9 199,12-47 209,12-58-1563,0 0 0,0 1 0,0-1-1,0 0 1,0 0 0,-1 0 0,1 0 0,0 1 0,0-1 0,0 0 0,0 0 0,0 0 0,0 1 0,0-1 0,0 0-1,0 0 1,0 0 0,0 0 0,0 1 0,0-1 0,0 0 0,0 0 0,0 0 0,0 1 0,0-1 0,0 0 0,0 0-1,1 0 1,-1 0 0,0 1 0,0-1 0,0 0 0,0 0 0,0 0 0,0 0 0,1 0 0,-1 1 0,0-1 0,0 0-1,0 0 1,0 0 0,0 0 0,1 0 0,8-5 390,9-15-162,7-16 41,-2-1 0,33-75 0,7-11 85,-51 103-260,1 0 0,1 1 0,31-33 0,-43 50-93,0-1 0,1 1 0,-1 0 0,1-1 0,0 1 0,-1 1 0,1-1 0,0 0 0,0 1 0,0-1 0,0 1-1,1 0 1,-1 0 0,0 0 0,0 1 0,6-1 0,-9 1-15,1 0 0,0 0 0,-1 0 0,1 1 0,0-1 0,-1 0-1,1 0 1,-1 1 0,1-1 0,-1 1 0,1-1 0,-1 0 0,1 1 0,-1-1 0,1 1-1,-1-1 1,1 1 0,-1-1 0,0 1 0,1 0 0,-1-1 0,0 1 0,0-1-1,1 1 1,-1 0 0,0 0 0,5 22 116,-4-18-86,33 272 1432,-33-247-1176,4 20 363,-4-33-1500,-1-14-1554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3:46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1 188 10040,'0'0'2289,"12"-1"-1608,895-49 3931,-784 53-4284,477-13 1952,-570 6-2090,-1 0 0,1-2 0,48-16 0,-62 16-71,-1-1 0,1 0 1,-1-1-1,0 0 0,-1-1 0,0-1 0,0 0 0,12-13 0,-24 17-231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3:47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256 736 8240,'0'0'4730,"-12"-3"-4275,3 0-359,5 1-63,0 1-1,0-1 1,0 1-1,0 0 1,0 0 0,0 1-1,0-1 1,0 1 0,0 0-1,0 0 1,0 0-1,0 0 1,0 1 0,-1 0-1,1 0 1,1 0 0,-1 0-1,-7 4 1,-1 2 95,0 2 1,0 0-1,1 0 0,0 1 1,1 1-1,0-1 1,-9 15-1,12-16-15,0 1-1,1 0 1,0 1-1,1-1 0,0 1 1,1 0-1,0 0 1,0 0-1,-2 17 1,6-24-55,0 1 0,0-1 1,0 0-1,0 1 0,1-1 1,-1 1-1,1-1 0,0 0 1,1 0-1,-1 0 0,1 0 1,-1 0-1,1 0 0,1 0 0,-1 0 1,0 0-1,1-1 0,3 4 1,-4-5-27,0 0 1,0 0-1,1 0 1,-1-1-1,0 1 1,1-1-1,-1 0 1,1 1-1,-1-1 1,1 0-1,-1-1 1,1 1-1,0 0 1,-1-1-1,1 1 1,0-1-1,0 0 1,0 0-1,-1 0 1,1 0-1,0-1 1,-1 1-1,1-1 1,0 1-1,0-1 0,-1 0 1,1 0-1,-1 0 1,4-3-1,4-2 46,0 0 0,0-1 0,-1 0 0,0-1 0,-1 0 0,0 0 0,0-1-1,9-13 1,-7 7 22,-1 0-1,0-1 0,-2 0 1,12-32-1,-7 3 73,-2-1 0,-2 0 0,3-61 0,1-91 258,14-136 456,-24 307-764,-3 22-86,1 0 1,1 0-1,-1 1 1,1-1-1,0 0 1,2-6-1,0 12 104,0 8-86,3 12-4,31 179 187,4 19 56,-28-166-111,2-1-1,23 54 1,-31-88-111,-5-11-15,0-1-1,1 0 1,-1 1-1,8 9 1,-9-14-45,0-1 1,0 0-1,0 0 1,0 1-1,0-1 1,0 0-1,1 0 1,-1 0-1,0 0 1,1-1-1,-1 1 1,1 0-1,-1-1 1,1 1-1,-1 0 1,1-1-1,-1 0 1,1 1-1,0-1 1,-1 0-1,1 0 1,0 0-1,-1 0 1,1 0-1,1-1 1,29-9-300,-23 5-2410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3:47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13864,'0'0'2536,"10"10"-2089,-2-3-365,2 1 4,0 0 1,-1 1-1,0 1 0,-1-1 0,0 1 1,8 13-1,84 162 1755,-77-141-1358,64 112 1515,-84-151-1895,0 0 0,0 0 0,1-1 0,0 1 0,0-1-1,0 0 1,7 5 0,-10-8-74,0 0 1,1 0-1,-1 0 0,1 0 1,0-1-1,-1 1 0,1 0 0,0-1 1,-1 1-1,1-1 0,0 0 0,-1 1 1,1-1-1,0 0 0,0 0 1,-1 0-1,1 0 0,0 0 0,0-1 1,-1 1-1,1-1 0,0 1 1,-1-1-1,1 1 0,0-1 0,-1 0 1,1 0-1,2-1 0,20-21-244,-16 14-2454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3:47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647 0 13264,'0'0'560,"-7"10"-310,-40 65 187,-58 83 572,27-67-140,-4-3 1,-110 90 0,74-75 730,111-96-1390,-2 1 35,8-8-99,3-3 27,4-8-2662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2:32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81 21911,'0'0'2048,"64"-18"-920,11 2 16,40-2-336,18 2 8,14 8-512,-2 4 0,-20 10-240,-12 0 8,-20 0-88,-47 0 0,4 2-80,7-6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3:48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8744,'0'0'11623,"12"-2"-11472,41-7-4,-49 8-117,0 0 1,0 1-1,-1 0 1,1 0-1,0 0 1,0 0-1,0 0 1,0 1-1,-1 0 1,1 0-1,0 0 1,-1 0-1,1 0 0,0 1 1,-1 0-1,0 0 1,1 0-1,-1 0 1,0 0-1,0 0 1,4 5-1,-5-4-5,0-1-1,0 1 0,-1 0 1,1-1-1,-1 1 0,0 0 1,1 0-1,-1 0 0,-1 0 1,1 0-1,0 0 0,-1 1 1,1-1-1,-1 0 0,0 0 1,0 0-1,-1 0 0,1 1 1,0-1-1,-1 0 0,0 0 1,0 0-1,-2 5 0,-3 4 36,-1 1-1,-1-2 0,0 1 0,0-1 0,-19 18 0,16-17 45,0 0-1,1 0 1,1 1-1,-11 19 0,20-32-93,0 1 0,0-1-1,0 1 1,0-1-1,0 0 1,0 1 0,0-1-1,0 1 1,1-1-1,-1 1 1,0-1 0,0 0-1,0 1 1,1-1-1,-1 1 1,0-1 0,1 0-1,-1 1 1,0-1-1,0 0 1,1 1 0,-1-1-1,1 0 1,-1 0-1,0 1 1,1-1 0,-1 0-1,1 0 1,-1 0-1,0 1 1,1-1 0,-1 0-1,1 0 1,-1 0-1,1 0 1,-1 0 0,1 0-1,0 0 1,19 3 123,22-4 154,0-2 0,0-2 0,53-12 0,-52 8 20,-25 10-400,-12 1-2721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3:49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35 6928,'0'0'11117,"-9"-6"-10499,-29-17-8,29 17 1068,18 7 2445,22 5-3971,-21-5 225,107 15 767,153 0 1,-132-10-566,24 0-102,-150-5-389,0 0-1,0-1 0,0-1 0,0 0 0,12-3 0,-14-2 296,-4 2-1369,-1 3-2639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3:50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7632,'0'0'13073,"16"-1"-12540,115-6 463,236 8 1795,-320 0-2482,-20-1-101,-14 0-53,-1 0 0,0 0 0,0 2 1,19 3-1,-30-5-156,1 1 1,-1-1-1,0 1 0,0 0 1,0-1-1,0 1 0,0 0 1,0-1-1,0 1 0,0 0 1,0 0-1,0 0 0,0 0 0,-1 0 1,1 0-1,0 0 0,-1 0 1,1 1-1,-1-1 0,1 0 1,-1 0-1,1 0 0,-1 3 1,4 6-3232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3:55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429 103 7632,'0'0'6608,"-10"-8"-6254,-32-28-16,38 33-271,0 1 1,1-1-1,-1 1 1,0 0-1,-1 1 1,1-1 0,0 1-1,0 0 1,-1 0-1,1 0 1,-1 0-1,1 1 1,-1-1-1,-5 2 1,-1 0 190,0 1-1,0 0 1,-20 8 0,18-6-85,-2 1 45,0 1 1,1 1-1,0 0 1,0 1-1,0 0 1,1 1-1,1 1 1,-1 0-1,-15 17 1,20-19-81,0 1 0,1 1 0,0-1 1,0 1-1,1 1 0,0-1 0,1 1 0,0 0 1,1 0-1,0 0 0,0 1 0,1-1 1,-1 15-1,3-17-74,1-1 1,0 0 0,1 1-1,0-1 1,0 1-1,1-1 1,0 0 0,0 0-1,1 0 1,0 0-1,1 0 1,-1 0 0,1-1-1,1 0 1,0 0 0,0 0-1,8 9 1,-6-9-21,1 0 1,0 0 0,0-1 0,0 0 0,1 0-1,0-1 1,0 0 0,0-1 0,0 0-1,1 0 1,0-1 0,0-1 0,0 1 0,10 0-1,5-1 43,1-1-1,-1-1 1,0-1 0,1-1-1,-1-2 1,0 0-1,-1-2 1,1 0 0,-1-2-1,0-1 1,-1-1-1,0 0 1,-1-2-1,0-1 1,36-27 0,-51 34-36,0 0 1,-1-1-1,0 1 1,-1-1-1,1 0 1,-1 0-1,0-1 1,-1 1-1,0-1 1,0 0-1,-1-1 1,0 1-1,0 0 1,2-15-1,-4 16-8,-1 0-1,1 0 0,-1-1 1,0 1-1,-1 0 0,0-1 1,0 1-1,-1 0 0,0 0 1,0 0-1,0 0 0,-1 0 1,0 0-1,0 1 0,-1-1 1,0 1-1,-8-10 0,-3 0 56,-1 0 0,-1 1 0,0 0 0,-1 2 0,-1 0 0,0 1 0,-1 1 0,-34-14 0,44 21-47,-1 0 0,1 1 1,-1 1-1,0-1 1,0 2-1,-19-1 1,26 2-27,-1 0 1,0 0 0,0 0-1,1 1 1,-1-1 0,0 1 0,1 1-1,-1-1 1,1 1 0,-1-1-1,1 1 1,0 0 0,-1 1-1,1-1 1,0 1 0,1 0-1,-8 6 1,11-9-24,0 1 0,0-1 0,-1 1 0,1-1 0,0 0 0,0 1 0,0-1-1,0 1 1,-1-1 0,1 1 0,0-1 0,0 1 0,0-1 0,0 1 0,0-1 0,0 1 0,0-1 0,0 1-1,0-1 1,1 1 0,-1-1 0,0 1 0,0-1 0,0 1 0,0-1 0,1 0 0,-1 1 0,0-1 0,0 1 0,1-1-1,-1 0 1,0 1 0,1-1 0,-1 0 0,1 1 0,17 11-18,25 11-421,-27-15-2865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4:00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384 626 3208,'0'0'9248,"-12"-1"-8882,0 0-233,1 1 1,-1 0-1,0 1 0,1 0 0,-1 1 0,1 0 0,-19 7 1,8 0 87,2 1 1,-1 1 0,1 1 0,1 1 0,0 1-1,1 0 1,1 1 0,0 1 0,1 1 0,-15 20 0,24-29-85,1 1 0,1-1 1,0 1-1,-7 16 1,11-23-111,0 0 1,1 0-1,-1-1 1,0 1 0,1 0-1,0 0 1,-1 0-1,1 0 1,0 0 0,0 0-1,0 0 1,0 0-1,0 0 1,1 0 0,-1 0-1,1 0 1,-1 0-1,1 0 1,0 0 0,-1 0-1,1-1 1,0 1-1,0 0 1,1 0 0,-1-1-1,0 1 1,0-1-1,1 1 1,-1-1 0,4 2-1,2 1 27,0 0 0,0 0-1,1-1 1,-1-1 0,1 1 0,0-1-1,0 0 1,0-1 0,0 0 0,0 0-1,0-1 1,14-1 0,-10 0 4,-1 0-1,1-1 1,-1 0 0,0-1 0,1 0-1,-2-1 1,1-1 0,14-7 0,-13 5-5,0-2 0,-1 1 1,0-1-1,-1-1 0,0 0 0,-1-1 1,1 1-1,-2-2 0,0 1 0,0-1 1,-1-1-1,-1 1 0,0-1 0,6-20 1,-3 4 54,-2 1 0,-1-1 0,-2-1-1,0 1 1,-2-57 0,-3 45 18,-2 0 0,-1-1 0,-3 1-1,-1 1 1,-26-77 0,16 60 75,13 38-74,-1 1-1,0 0 0,-2 0 1,-15-28-1,23 46-114,0-1-1,0 1 1,0-1-1,-1 1 1,1 0-1,0-1 1,0 1-1,-1 0 1,1-1-1,0 1 1,-1 0-1,1-1 1,0 1-1,-1 0 1,1-1-1,-1 1 1,1 0-1,0 0 1,-1 0-1,1-1 1,-1 1-1,1 0 1,-1 0-1,1 0 0,-1 0 1,1 0-1,-1 0 1,-6 10 100,1 28-107,6-32 18,-2 39 13,7 86 1,-2-91-32,6 39 68,38 152-1,-35-181-29,-6-27 16,2 0 0,0 0 0,2-1 0,0 0 0,24 37 0,-33-57-37,1 0 1,-1 0-1,1 0 0,-1-1 1,1 1-1,0-1 1,-1 1-1,1-1 1,0 0-1,0 0 1,0 0-1,0 0 1,0 0-1,0 0 1,0 0-1,0-1 0,0 1 1,1-1-1,-1 1 1,0-1-1,5 0 1,-2-1-501,1 1-1,0-1 1,0 0 0,0-1 0,-1 1 0,12-6-1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4:01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0 204 6520,'0'0'2861,"3"-10"-2316,-1-2-356,-1 4 44,1 0 0,0 0 1,6-12-1,-7 23 125,1 1 0,-1 0 1,0 0-1,0 0 0,0 0 1,-1 0-1,1 4 0,3 274 4417,-4-281-4457,3-9 253,35-120 310,2-8-374,-24 89-298,-11 30-104,0 1-1,1 0 1,1 0-1,0 1 1,16-24-1,-22 37-76,1 0 1,-1 0-1,1 1 0,-1-1 1,1 1-1,0-1 0,-1 1 1,4-2-1,-4 2-22,-1 1 0,1 0 1,-1 0-1,1 0 0,-1 0 0,1 0 0,-1 0 0,1 0 1,-1-1-1,1 1 0,-1 1 0,1-1 0,-1 0 1,1 0-1,-1 0 0,1 0 0,-1 0 0,1 0 0,-1 1 1,1-1-1,-1 0 0,1 0 0,-1 1 0,1-1 0,-1 0 1,0 1-1,1-1 0,-1 0 0,1 1 0,-1-1 1,0 1-1,0-1 0,1 0 0,-1 1 0,0-1 0,0 1 1,1-1-1,-1 2 0,9 18 79,0 0-1,-2 1 1,-1 0 0,5 25 0,8 91 267,-2-12 317,-17-122-627,1 0-1,-1 0 0,1 0 0,0 0 0,0 0 1,0 0-1,0 0 0,0 0 0,0 0 1,1 0-1,0-1 0,-1 1 0,1-1 1,4 4-1,4 8-2345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4:02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7232,'0'0'9523,"19"-3"-9079,38-6-155,144-22 673,89-13 62,126-10 220,-359 51-1072,11-2 259,1 3-1,91 8 1,-156-5-382,-1 0 0,1-1 0,0 1 0,0 0 0,0 1 1,-1-1-1,1 1 0,-1 0 0,1-1 0,-1 2 0,0-1 0,0 0 0,0 1 0,0-1 0,0 1 1,3 4-1,-6-7-125,1 1 1,-1 0 0,0 0 0,0-1 0,0 1 0,0 0 0,0-1 0,0 1-1,0 0 1,0 0 0,0-1 0,-1 1 0,1 0 0,0-1 0,0 1-1,-1 0 1,1-1 0,0 1 0,-1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4:03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336 532 8432,'0'0'3480,"-2"-12"-2928,-7-40-128,9 49-372,-1 1 1,1-1 0,-1 1-1,0-1 1,0 1 0,0-1-1,0 1 1,0 0 0,0 0-1,0-1 1,-1 1 0,0 0-1,1 0 1,-1 0 0,0 0-1,0 1 1,0-1 0,0 0-1,0 1 1,0 0 0,0-1-1,0 1 1,-1 0 0,1 0-1,0 0 1,-1 0 0,1 0-1,-1 1 1,1-1 0,-1 1-1,0 0 1,1 0 0,-1 0-1,-3 0 1,-1 1 71,-1 0-1,0 1 1,0-1-1,1 2 1,-1-1 0,1 1-1,0 0 1,-13 8 0,-1 3 245,0 2 1,1 0-1,-34 37 1,46-44-215,1 0-1,0 1 1,1-1-1,0 1 1,0 0-1,1 1 1,1-1-1,-5 15 1,8-21-76,0 0-1,0 0 1,1 0 0,-1 1-1,1-1 1,0 0 0,0 1 0,0-1-1,1 0 1,-1 0 0,2 6-1,-1-8-34,1 1-1,-1-1 0,0 1 0,0-1 0,1 1 0,0-1 1,-1 0-1,1 0 0,0 0 0,0 0 0,0 0 0,0-1 1,0 1-1,1 0 0,-1-1 0,0 0 0,1 1 0,-1-1 1,4 1-1,-2-1 3,0 1 0,0-1 0,1 0 0,-1-1 1,0 1-1,1-1 0,-1 0 0,0 0 0,1 0 0,-1 0 1,0-1-1,0 0 0,1 0 0,5-2 0,-3 0 10,0 0-1,0-1 0,-1 1 1,1-2-1,-1 1 1,0-1-1,9-8 0,-1-2 30,0-1 0,-1 0-1,-1-1 1,-1-1 0,12-22 0,-7 6 23,-2 0 0,-1-2 0,-1 0 0,12-69 0,-17 55 17,-1 0 0,-3 0 1,-4-58-1,-4 43 166,4 57-156,-1 8 2,-1 18-4,4 70 11,3-1 0,5 0 1,3 0-1,25 89 0,-36-168-113,2-1 1,-1 0-1,1 1 0,6 10 0,-8-17-20,0 1-1,0-1 0,0 1 0,0-1 1,0 1-1,1-1 0,-1 0 0,0 1 1,1-1-1,-1 0 0,1 0 0,0 0 1,-1 0-1,1 0 0,0-1 0,-1 1 1,1 0-1,0-1 0,0 1 0,0-1 1,-1 0-1,1 0 0,0 1 0,0-1 1,3-1-1,7-2-81,1-1 1,-1 0-1,0-1 1,0 0-1,0-1 0,-1 0 1,19-14-1,-13 9-129,9-7-3104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4:03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12552,'0'0'1501,"10"-1"-1058,-7 1-422,2-1 66,1 1 1,-1-1 0,0 1-1,1 0 1,-1 1-1,0-1 1,1 1 0,-1 0-1,0 0 1,0 1-1,0 0 1,0-1-1,0 2 1,0-1 0,7 5-1,-3 1 116,0-1 1,-1 2-1,0-1 0,0 1 0,-1 0 0,7 11 1,32 63 1043,-34-58-418,0-2-1,29 40 1,-35-55-604,3 4 395,-8-12-608,-1 0-1,0 1 1,1-1-1,-1 0 1,1 0 0,0 0-1,-1 0 1,1 0-1,-1 0 1,1 0-1,-1 0 1,1 0 0,-1 0-1,1-1 1,-1 1-1,1 0 1,-1 0-1,0 0 1,1-1 0,-1 1-1,1 0 1,-1 0-1,1-1 1,-1 1-1,0 0 1,1-1 0,-1 1-1,0 0 1,1-1-1,-1 0 1,5-6-2780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4:04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484 1 13672,'0'0'474,"-8"10"30,-127 153 1191,-145 193 1443,246-310-2335,30-41-631,0-1 0,1 1 1,0 0-1,0 1 0,0-1 0,-3 10 0,6-15-163,0 0-1,0 0 1,0 0-1,0 0 0,0 0 1,0 0-1,0 1 1,0-1-1,0 0 0,0 0 1,0 0-1,0 0 1,-1 0-1,1 0 0,0 1 1,0-1-1,0 0 1,0 0-1,0 0 0,1 0 1,-1 0-1,0 1 1,0-1-1,0 0 0,0 0 1,0 0-1,0 0 1,0 0-1,0 0 1,0 1-1,0-1 0,0 0 1,0 0-1,0 0 1,0 0-1,1 0 0,-1 0 1,0 0-1,0 0 1,0 0-1,0 1 0,0-1 1,0 0-1,0 0 1,1 0-1,6-4 316,8-9-1735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08.74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26 104 8032,'0'0'7198,"-3"11"-6971,-4 13 101,2 1-1,1-1 1,-3 45-1,9-59 191,3-11-167,9-19 1,-10 12-291,0 1-1,-1-1 1,0 1-1,-1-1 1,3-13-1,-1 8 365,-5 29 9,-1-10-387,0-1 0,0 1 0,-1-1 1,0 0-1,1 0 0,-5 5 0,-8 15 251,31-74 673,-16 48-965,0 1 0,0 0 0,1 0 1,-1 0-1,0-1 0,1 1 1,-1 0-1,0 0 0,0 0 0,1 0 1,-1-1-1,0 1 0,1 0 0,-1 0 1,0 0-1,1 0 0,-1 0 0,0 0 1,1 0-1,-1 0 0,1 0 0,-1 0 1,0 0-1,1 0 0,-1 0 0,0 1 1,1-1-1,-1 0 0,0 0 1,0 0-1,1 0 0,-1 1 0,0-1 1,1 0-1,12 9 114,-11-8-98,3 2-3,-1 0-1,1-1 1,0 0-1,0 0 1,0 0-1,0 0 1,0-1-1,0 0 1,0 0-1,0 0 1,1-1-1,-1 0 1,0 0-1,1 0 1,-1 0-1,0-1 1,0 0-1,0 0 1,9-4 0,8-3 44,-1-1 1,0-1 0,26-18-1,9-3 133,-50 28-172,39-16 306,-41 19-285,-1-1 1,0 0 0,1 1-1,-1-1 1,0 1-1,1 0 1,-1 0-1,1 0 1,-1 1-1,0-1 1,6 3-1,-7-3-36,-1 0 0,1 0-1,0 0 1,-1 0-1,1 0 1,-1 0-1,1 0 1,-1-1 0,1 1-1,-1 0 1,1-1-1,-1 1 1,1-1 0,-1 0-1,2-1 1,22-14 24,-20 12-17,2 0-9,-6 2-4,1 1 0,1-1 1,-1 1-1,0 0 1,0 0-1,0 0 1,1 0-1,2-1 1,-4 2-3,-1 0 1,1 0-1,0 0 1,-1 0-1,1 1 1,0-1 0,-1 0-1,1 0 1,-1 1-1,1-1 1,0 0-1,-1 1 1,1-1 0,-1 0-1,1 1 1,-1-1-1,1 1 1,-1-1 0,0 1-1,1-1 1,-1 1-1,1 0 1,-1-1-1,0 1 1,0-1 0,1 1-1,-1 0 1,0-1-1,0 1 1,0 0-1,0-1 1,1 1 0,-1 0-1,0-1 1,0 1-1,-1 0 1,4 19 21,3 20 2,-6-38-19,0 0-1,1 0 0,-1 0 0,1 0 0,0 0 0,0 0 0,0 0 0,0 0 1,0-1-1,0 1 0,0 0 0,1-1 0,-1 1 0,2 1 0,-2-2-3,0-1 0,0 0 0,0 0 0,0 1 0,-1-1 0,1 0-1,0 0 1,0 0 0,0 0 0,0 0 0,0 0 0,0 0 0,0 0 0,0 0-1,-1 0 1,1-1 0,0 1 0,0 0 0,0-1 0,0 1 0,-1 0-1,1-1 1,0 1 0,0-1 0,-1 1 0,2-2 0,19-18 16,-19 17-13,17-20 6,-13 15-9,0 0 1,1 1-1,-1 0 1,1 0-1,1 0 0,9-6 1,-17 12-6,1 1 1,0 0 0,-1-1 0,1 1-1,0 0 1,0 0 0,-1 0 0,1 0 0,0 0-1,-1-1 1,1 1 0,0 0 0,0 1-1,-1-1 1,1 0 0,0 0 0,-1 0-1,1 0 1,0 0 0,-1 1 0,1-1 0,0 0-1,-1 1 1,1-1 0,0 0 0,-1 1-1,1-1 1,-1 1 0,1-1 0,-1 1-1,1-1 1,-1 1 0,1 1 0,15 25 16,-8-11 0,-7-14-14,1 0 1,-1-1-1,1 1 1,-1 0-1,1-1 1,-1 0-1,1 1 1,0-1-1,0 0 1,-1 0-1,1 0 1,0 0-1,0 0 1,0 0-1,0-1 1,0 1 0,0-1-1,1 1 1,-1-1-1,0 0 1,0 0-1,0 0 1,0 0-1,0 0 1,4-1-1,2-1-13,1-1-1,-1 0 1,0-1 0,-1 1-1,9-6 1,-12 7 9,-3 1 3,1 0 0,-1 1 1,0-1-1,1 1 0,0-1 0,-1 1 1,1-1-1,-1 1 0,1 0 0,-1 0 0,1 0 1,0 0-1,-1 0 0,1 0 0,-1 1 0,1-1 1,2 1-1,25 15 50,-26-14-38,0 0 0,0 0 0,0 0 0,1-1 0,-1 1-1,0-1 1,1 1 0,-1-1 0,1 0 0,-1 0 0,1-1 0,6 1 0,2-3 4,0 0 0,0-1 1,0-1-1,22-9 0,-24 9-19,1 0 1,-1 0-1,0 1 1,1 0-1,0 1 0,18-2 1,-27 4 4,0 1 0,0-1 0,0 0 0,0 1 0,0 0 0,0-1 0,0 1 0,0 0 0,0 0 0,0 0 0,-1 0 0,1 0 0,0 0 0,-1 1 0,1-1 0,-1 1 0,3 1 0,22 35 21,-8-11 27,-16-25-41,1 1 0,-1 0 0,1 0 0,0-1 0,0 0 0,0 1 0,0-1-1,0 0 1,1 0 0,-1-1 0,1 1 0,-1-1 0,1 0 0,5 1 0,-3-1 0,0-1 0,0 0 0,1 0 0,-1-1 0,0 0 0,0 0 0,1 0 0,5-3 0,9-2 7,2 0-4,1-2 0,40-18 0,-59 24-7,0 0 0,0 1 0,1-1 0,-1 1 0,1 1 0,-1-1-1,1 1 1,-1 0 0,1 0 0,-1 0 0,8 2 0,33-1 37,-17-7-30,0 0 0,0-3 0,-1 0 1,54-26-1,2 0-35,-76 32 17,-1 1 1,1 1-1,0 0 1,0 0-1,1 0 1,-1 1-1,0 0 1,0 1-1,0 0 1,0 0-1,8 3 1,33 3 57,-39-8-37,0 0-1,-1 0 1,1-1-1,0 0 1,-1-1-1,0 0 0,1 0 1,-1-1-1,11-6 1,33-12 22,-40 17-32,-9 4-2,0-1 0,-1 1 0,1 0 0,0 0 0,0 1 0,5-1 0,-7 1-2,0 0 1,0 1-1,-1-1 1,1 0-1,0 1 0,0 0 1,0-1-1,-1 1 1,1 0-1,0 0 1,-1 0-1,1 0 1,0 1-1,-1-1 0,0 0 1,2 2-1,0 0 5,0-1 1,1 1-1,-1-1 0,0 0 0,1 0 0,-1 0 0,1 0 0,0-1 1,-1 0-1,1 1 0,0-1 0,0-1 0,0 1 0,0 0 0,0-1 0,0 0 1,0 0-1,5-1 0,7-1 33,1-1 1,-1 0 0,18-7-1,-2 1-6,-15 4-7,-13 3-18,0 1 1,1-1 0,-1 1 0,1 0-1,-1 0 1,1 1 0,0 0 0,-1-1-1,1 1 1,0 1 0,-1-1 0,1 1-1,-1-1 1,1 2 0,-1-1 0,1 0-1,8 5 1,2 0 21,1 0 0,0 0 0,0-2 0,1 0 0,-1-1 0,1 0 0,21-1 0,28 6 1,-27 1-18,-30-7-25,0 1 1,0-2-1,0 1 0,0-1 0,0 0 0,0-1 0,0 0 0,0 0 0,17-4 1,0-5-3127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2:36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401 1010 15472,'0'0'3302,"-15"0"-3341,5-1 52,0 1 0,0 0-1,0 1 1,0 0-1,1 1 1,-1 0-1,1 0 1,-1 1-1,1 0 1,0 1 0,-11 6-1,-1 3 74,2 1-1,0 1 1,0 1-1,-26 29 0,19-14 282,-43 64 0,63-85-261,0 0-1,1 0 1,0 1-1,1 0 1,0-1-1,0 1 0,-1 13 1,4-20-45,0 1 0,1-1 0,-1 0 1,1 0-1,0 1 0,1-1 0,-1 0 0,1 1 0,0-1 1,0 0-1,0 0 0,0 0 0,1 0 0,-1 0 0,1 0 1,0 0-1,0 0 0,1-1 0,-1 1 0,1-1 0,5 6 1,-5-7-21,0 0 0,0 0 0,0-1 0,0 1 0,0-1 0,0 0 0,0 1 0,0-1 0,1-1 1,-1 1-1,0 0 0,1-1 0,-1 0 0,0 1 0,1-1 0,-1-1 0,0 1 0,1 0 0,-1-1 0,1 0 0,-1 0 1,0 0-1,6-3 0,2 0 51,-1-1 1,0-1-1,0 0 1,0 0-1,16-16 1,-2-1 50,-1-1-1,-1-1 1,-2-1 0,32-53-1,53-122 298,16-73 58,-85 181-201,23-96-1,-40 101-35,-17 76-182,-1 0 0,0 0-1,-1 1 1,0-1 0,-4-17-1,4 29-70,1-1-1,-1 0 1,0 1-1,0-1 1,-1 1 0,1-1-1,0 1 1,0-1-1,0 1 1,0-1-1,0 1 1,-1-1-1,1 1 1,0-1 0,0 1-1,-1-1 1,1 1-1,0 0 1,-1-1-1,1 1 1,0-1 0,-1 1-1,1 0 1,-1-1-1,1 1 1,0 0-1,-1 0 1,1-1-1,-1 1 1,1 0 0,-1 0-1,1 0 1,-1-1-1,1 1 1,-1 0-1,1 0 1,-1 0 0,1 0-1,-1 0 1,0 0-1,1 0 1,-1 0-1,1 0 1,-1 0-1,1 1 1,-1-1 0,1 0-1,-1 0 1,1 0-1,-1 1 1,1-1-1,0 0 1,-1 1 0,1-1-1,-1 0 1,1 1-1,-1-1 1,1 0-1,-1 1 1,-3 3 30,0 0 0,0 0 0,0 0 0,-5 9 0,-13 21 46,2 1-1,1 1 1,2 1 0,1 1-1,-18 67 1,22-56-18,2 1-1,2 0 1,2 0 0,2 67 0,5-89-27,2 1 0,0-1 1,2 0-1,2 0 0,0-1 0,2 0 1,0 0-1,18 32 0,-25-55-24,1 0-1,0 1 0,-1-1 1,1 0-1,1 0 0,-1 0 1,1-1-1,-1 1 1,1-1-1,0 0 0,0 0 1,1 0-1,-1 0 1,1-1-1,-1 0 0,1 0 1,0 0-1,8 2 1,-7-3 3,0-1 1,1 1 0,-1-1-1,1 0 1,-1 0-1,0-1 1,1 0 0,-1 0-1,0-1 1,0 0 0,1 0-1,-2 0 1,1 0 0,8-6-1,3-2 30,-1-1 0,-1-1 0,0-1 0,0 0 0,-2 0 0,1-2 0,-2 0 0,14-21 0,7-15 379,35-74 0,-67 121-104,-4 8-162,-6 13-20,9-14-128,-10 29 131,2 2-1,-5 37 1,12-63-116,0 1 1,0-1-1,1 0 1,0 1-1,1-1 1,0 1-1,0-1 0,1 0 1,0 0-1,0 0 1,1 0-1,0 0 1,0 0-1,9 13 1,-10-18-14,1 1 0,0-1 1,0 0-1,1 0 0,-1 0 1,1-1-1,-1 1 0,1-1 1,0 0-1,0 0 0,0 0 1,0 0-1,7 1 0,-4-1 9,0-1 0,1 0 0,-1-1 0,0 1 0,1-1 0,-1-1 0,13-1 0,-8-1 6,0 0 0,0 0 0,0-2 0,0 1 0,-1-1 0,1-1-1,-1 0 1,-1-1 0,15-11 0,-1-3-14,-2-2-1,-1 0 1,-1-2 0,0 0-1,24-44 1,63-145 26,-71 129-42,-4-1 0,-4-1 0,-3-2 0,-5 0 0,-3-2 0,9-167 0,-27 240 0,-3 12 0,2 7 0,1 0 0,0 1 0,-1-1 0,1 0 0,0 1 0,0-1 0,-1 1 0,1-1 0,0 1 0,1 0 0,-1 0 0,0-1 0,0 1 0,0 3 0,-23 59 0,-27 118 0,36-122 0,-156 663 0,23-248 0,72-247 0,21-61 0,50-157 0,3-15 0,4-21 0,13-35 0,3 0 0,2 2 0,3 0 0,2 2 0,54-91 0,246-374 0,-249 397 0,76-130 0,-114 190 0,96-191 0,-108 200 0,-54 134 0,-40 86 0,-51 129 0,-11 25 0,-216 378 0,325-659 0,6-13 0,2 1 0,0 0 0,1 1 0,-12 42 0,16-42 0,35-57 0,111-128 0,126-157 0,-140 170 0,303-307 0,-414 438 0,-10 11 0,0 1 0,0-1 0,0 1 0,0 0 0,0 0 0,1 0 0,-1 1 0,1-1 0,4-1 0,-8 4 0,0 0 0,1 0 0,-1 1 0,0-1 0,0 0 0,1 0 0,-1 1 0,0-1 0,0 0 0,0 0 0,1 1 0,-1-1 0,0 0 0,0 1 0,0-1 0,0 0 0,0 1 0,0-1 0,0 0 0,0 1 0,0-1 0,0 0 0,0 1 0,0-1 0,0 0 0,0 1 0,0-1 0,0 0 0,0 1 0,0-1 0,0 0 0,0 1 0,0-1 0,-1 0 0,1 0 0,0 1 0,-1-1 0,-4 20 0,-32 79 0,15-43 0,3 0 0,-18 83 0,36-133 0,0-1 0,1 1 0,-1 0 0,1 0 0,0 0 0,0 0 0,1 0 0,2 8 0,-3-12 0,1 0 0,0 0 0,0 0 0,0 0 0,0 0 0,0 0 0,0-1 0,1 1 0,-1-1 0,0 1 0,1-1 0,0 1 0,-1-1 0,1 0 0,0 0 0,-1 0 0,1 0 0,0 0 0,0 0 0,0 0 0,0 0 0,0-1 0,0 1 0,0-1 0,0 0 0,0 1 0,3-1 0,1 0 0,0 0 0,-1-1 0,1 0 0,-1 0 0,1 0 0,-1 0 0,1-1 0,-1 0 0,0 0 0,0 0 0,0-1 0,0 0 0,8-6 0,3-3 0,0-1 0,20-22 0,2-9 0,-1-1 0,30-50 0,1-1 0,-60 82 0,-6 13 0,-3 3 0,-2 12 0,-3 17 0,-1 3 0,-5 60 0,12-84 0,0 0 0,0 0 0,1 0 0,0 0 0,1 0 0,0 0 0,1-1 0,-1 1 0,2 0 0,7 14 0,-9-20 0,0-1 0,0 0 0,0 0 0,0 0 0,0-1 0,1 1 0,0 0 0,-1-1 0,1 0 0,0 0 0,0 0 0,0 0 0,0 0 0,0 0 0,1-1 0,-1 1 0,1-1 0,-1 0 0,1 0 0,-1-1 0,1 1 0,-1-1 0,1 1 0,0-1 0,-1 0 0,1 0 0,-1-1 0,1 1 0,0-1 0,-1 0 0,1 0 0,4-2 0,3-1 0,1-1 0,-1-1 0,0 0 0,0 0 0,-1-1 0,1 0 0,-2-1 0,11-10 0,6-11 0,-2 0 0,-1-1 0,30-55 0,-16 26 0,-2 7 0,41-88 0,-72 131 0,0 1 0,1 0 0,7-11 0,-16 66 0,-40 303 0,40-321 0,-1-1 0,-1 0 0,-1-1 0,-20 49 0,26-75 0,1 0 0,0 0 0,-1 0 0,1 0 0,-1 0 0,1-1 0,-1 1 0,0 0 0,1 0 0,-1 0 0,0-1 0,0 1 0,1 0 0,-1-1 0,0 1 0,0-1 0,0 1 0,0-1 0,0 1 0,0-1 0,1 0 0,-1 1 0,0-1 0,0 0 0,0 0 0,0 0 0,0 0 0,0 0 0,0 0 0,0 0 0,0 0 0,0 0 0,0 0 0,0 0 0,0-1 0,0 1 0,0 0 0,0-1 0,0 1 0,0-1 0,0 1 0,0-1 0,1 1 0,-1-1 0,0 0 0,-1 0 0,-3-3 0,1-1 0,-1 1 0,1-1 0,0 1 0,0-1 0,-5-8 0,3 1 0,1 0 0,0-1 0,1 1 0,0-1 0,1 0 0,1 0 0,0 0 0,-1-25 0,3 38 0,0-1 0,0 0 0,0 1 0,0-1 0,0 0 0,0 1 0,0-1 0,0 0 0,0 1 0,0-1 0,1 0 0,-1 1 0,0-1 0,0 0 0,1 1 0,-1-1 0,0 1 0,1-1 0,-1 1 0,1-1 0,-1 1 0,1-1 0,-1 1 0,1-1 0,-1 1 0,1 0 0,-1-1 0,1 1 0,-1 0 0,1-1 0,0 1 0,-1 0 0,1 0 0,-1-1 0,1 1 0,0 0 0,0 0 0,28 5 0,-18-2 0,13 2 0,1-1 0,-1-1 0,1-1 0,0-1 0,25-2 0,-36 0 0,-1-1 0,0-1 0,0 0 0,0-1 0,-1 0 0,1-1 0,-1 0 0,0-1 0,0 0 0,-1-1 0,13-10 0,6-9 0,-2-2 0,0-1 0,37-51 0,-28 33 0,22-36 0,-92 203 0,31-106 0,-1-1 0,2 1 0,-1-1 0,2 1 0,0-1 0,1 1 0,0-1 0,1 1 0,0-1 0,1 0 0,1 0 0,0 0 0,1 0 0,0-1 0,1 1 0,9 14 0,-13-25 0,-1-1 0,0 1 0,1 0 0,-1-1 0,1 1 0,-1-1 0,1 0 0,0 1 0,0-1 0,0 0 0,-1 0 0,1 0 0,0 0 0,0-1 0,0 1 0,0 0 0,1-1 0,3 1 0,-2-1 0,1 0 0,0 0 0,0-1 0,-1 1 0,1-1 0,0 0 0,-1-1 0,6-1 0,6-4 0,-1 0 0,-1-1 0,25-18 0,-6 0 0,-1-2 0,41-47 0,-22 22 0,-27 35 0,-36 47 0,9-20 0,-1 1 0,2 0 0,-1 0 0,1 0 0,0 0 0,1 0 0,1 0 0,0 20 0,0-26 0,0 0 0,1 1 0,-1-1 0,1 0 0,0 0 0,0 1 0,1-1 0,-1 0 0,1 0 0,0 0 0,0-1 0,0 1 0,1 0 0,-1-1 0,1 1 0,0-1 0,0 0 0,0 0 0,0 0 0,0 0 0,1-1 0,-1 1 0,8 3 0,-8-5 0,-1 0 0,1 0 0,-1-1 0,1 1 0,-1-1 0,1 0 0,-1 1 0,1-1 0,0 0 0,-1-1 0,1 1 0,-1 0 0,1-1 0,-1 1 0,1-1 0,-1 0 0,5-2 0,-3 1 0,0-1 0,1 0 0,-1 0 0,0 0 0,-1 0 0,1-1 0,0 0 0,4-6 0,-2 1 0,-1 1 0,0 0 0,0-1 0,-1 0 0,0 0 0,0-1 0,-1 1 0,3-20 0,-5 24 0,-1-1 0,0 0 0,0 0 0,-1 1 0,0-1 0,0 0 0,0 0 0,0 1 0,-1-1 0,0 1 0,0 0 0,-1-1 0,0 1 0,-5-8 0,6 10 0,0 0 0,0 1 0,-1-1 0,1 0 0,-1 1 0,0 0 0,1 0 0,-1 0 0,0 0 0,0 0 0,-1 0 0,1 1 0,0-1 0,0 1 0,-1 0 0,1 0 0,-1 0 0,1 1 0,-1-1 0,1 1 0,-1 0 0,1 0 0,-1 0 0,-6 1 0,-12 5 0,0-1 0,37-13 0,27-6 0,2 1 0,74-12 0,15 8 0,-114 15 0,0 2 0,0 0 0,0 2 0,-1 0 0,21 5 0,-37-7 0,1 1 0,-1 0 0,0 0 0,0 0 0,0 0 0,0 0 0,0 0 0,0 1 0,0-1 0,0 1 0,0-1 0,0 1 0,-1 0 0,1 0 0,-1-1 0,1 1 0,0 3 0,0-1 0,0 1 0,0-1 0,-1 0 0,0 1 0,0-1 0,0 1 0,0-1 0,-1 8 0,0 0 0,0 1 0,-2-1 0,0 0 0,0 1 0,-6 18 0,2-14 0,2-8 0,1 0 0,0 1 0,0 0 0,1 0 0,-1 13 0,3-23 0,1 1 0,-1-1 0,0 0 0,0 1 0,0-1 0,0 0 0,0 0 0,0 1 0,1-1 0,-1 0 0,0 0 0,0 1 0,1-1 0,-1 0 0,0 0 0,0 1 0,1-1 0,-1 0 0,0 0 0,0 0 0,1 0 0,-1 0 0,0 1 0,1-1 0,-1 0 0,0 0 0,0 0 0,1 0 0,-1 0 0,0 0 0,1 0 0,-1 0 0,0 0 0,1 0 0,-1 0 0,0 0 0,1 0 0,-1 0 0,0-1 0,1 1 0,-1 0 0,0 0 0,0 0 0,1 0 0,-1 0 0,0-1 0,0 1 0,1 0 0,-1 0 0,0-1 0,0 1 0,1 0 0,16-12 0,0-4 0,21-26 0,-1 0 0,125-135 0,-160 175 0,0 0 0,0 0 0,0 0 0,1 0 0,-1 0 0,0 1 0,1-1 0,-1 1 0,5-2 0,-7 3 0,1-1 0,0 1 0,0 0 0,0 0 0,0 0 0,0 0 0,0 0 0,0 0 0,0 0 0,-1 1 0,1-1 0,0 0 0,0 0 0,0 1 0,0-1 0,-1 1 0,1-1 0,0 0 0,0 1 0,-1-1 0,1 1 0,0 0 0,0-1 0,-1 1 0,1 0 0,-1-1 0,1 1 0,-1 0 0,1 0 0,-1-1 0,1 1 0,-1 0 0,1 1 0,10 24 0,0 0 0,-2 0 0,12 54 0,-18-64 197,-1 0-1,0 1 1,-1-1 0,-3 33 0,2-42-549,-1 0 1,0 1 0,-1-1-1,1 0 1,-2 0 0,1-1 0,-1 1-1,0 0 1,0-1 0,0 1-1,-1-1 1,0 0 0,-6 7-1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4:04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12 9344,'0'0'4174,"-11"1"-3419,-34 3-59,28-1-75,14-1 569,17 0 456,50 1-650,36-2-68,190-23 2060,-234 16-1367,-65 18-1895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4:05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10952,'0'0'3924,"17"-2"-3432,34-3-155,231-18 2433,-165 20-1243,-4 0-190,-40 3-3309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4:41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145 237 3616,'0'0'1505,"7"-11"-753,7-9-492,14-22 2507,34-65-1,-60 98-1881,-5 9 101,-10 13 53,-6 14-643,2 0 1,0 2 0,2 0 0,1 0 0,1 2 0,2 0-1,-9 37 1,1 19 848,-11 125 1,22-145-693,-7 77 1086,13-127-1248,0-1 0,-2 1 0,-7 23 0,7-28-187,-3 0 92,-1 4 262,8-16-549,0 0 0,0 0 0,0 0 0,0 0 1,-1 0-1,1 0 0,0 0 0,0 1 0,0-1 0,-1 0 0,1 0 0,0 0 0,0 0 0,0 0 0,0 0 0,-1 0 0,1-1 0,0 1 0,0 0 1,0 0-1,0 0 0,-1 0 0,1 0 0,0 0 0,0 0 0,0 0 0,0 0 0,0 0 0,-1 0 0,1-1 0,0 1 0,0 0 0,0 0 0,0 0 1,0 0-1,0 0 0,0-1 0,-1 1 0,1 0 0,0 0 0,0 0 0,0 0 0,0-1 0,0 1 0,0 0 0,0 0 0,0 0 0,0 0 0,0-1 1,0 1-1,0 0 0,0 0 0,0 0 0,0-1 0,16-191 529,-11 148-460,79-511 662,-70 502-618,-9 40-61,-2 0 0,5-25 0,-8 36-46,0 0-1,1 0 1,-1 0 0,1 0-1,0 0 1,-1 0 0,1 0-1,0 0 1,0 0 0,0 1-1,0-1 1,0 0 0,1 1-1,-1-1 1,0 0 0,1 1-1,2-2 1,7-5 91,-10 6-97,1 1 0,0-1 0,-1 1 0,1 0-1,0-1 1,0 1 0,0 0 0,0 0 0,0 0 0,0 1 0,0-1 0,0 0 0,0 1 0,0-1 0,1 1 0,-1 0 0,0 0 0,0 0-1,0 0 1,1 0 0,-1 0 0,0 1 0,3 0 0,3 2-3,1 1 1,-1 0-1,0 0 0,-1 0 0,1 1 1,-1 1-1,0-1 0,0 1 0,10 11 1,5 9 13,22 32 0,-36-47-6,24 36 13,-3 2-1,-2 0 0,-2 2 0,30 89 0,-32-80 19,-14-42 7,-2 0-1,0 1 0,-1 1 1,-2-1-1,5 32 0,9 71 220,-6-64-39,-12-57-208,-4-11 25,0-11-282,-1 0 0,-1 1 0,-9-21 0,4 12-3453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4:41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1 176 8032,'0'0'3465,"14"-12"-2930,-9 7-495,65-54 684,-57 49-415,1 1 0,0 0 1,1 1-1,28-11 0,-9 8 843,0 2 1,0 1-1,1 2 0,1 1 0,60 0 0,-95 5-1145,0 1-1,1-1 1,-1 1 0,0-1-1,0 1 1,0 0-1,0-1 1,0 1-1,0 0 1,0 0 0,0-1-1,0 1 1,-1 0-1,1 0 1,0 0-1,0 0 1,-1 0 0,1 0-1,-1 1 1,1-1-1,-1 0 1,1 0-1,-1 0 1,1 2-1,0 1-1562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4:44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35 155 5920,'0'0'9817,"-5"17"-9305,-17 59-23,19-62-281,1-1 0,1 1 0,0 0 0,0-1 0,2 1 0,-1 0-1,4 14 1,0 9 768,0-15-351,-3-21-550,-1 1 1,0-1-1,0 0 0,0 0 0,1 0 0,-1 0 1,1 0-1,-1 0 0,1 0 0,-1 0 0,1 0 1,-1 0-1,1-1 0,0 1 0,-1 0 0,3 1 1,4-38 1109,1-3-993,28-103 287,-28 117-345,1 0-1,1 1 1,21-36-1,-22 45-2,1 0 0,1 1-1,1 0 1,18-17 0,-29 30-113,0 0 1,0 0 0,0 0 0,0 1-1,0-1 1,0 0 0,1 1 0,-1-1 0,0 1-1,0-1 1,1 1 0,-1 0 0,0-1-1,1 1 1,-1 0 0,1 0 0,-1 0 0,0 0-1,1 0 1,-1 0 0,0 1 0,2-1-1,0 1 17,0 1-1,0-1 1,0 0-1,0 1 1,0 0-1,0 0 1,0 0-1,4 4 1,1 3 41,0-1 0,-1 1 0,0 1 0,7 11 0,-3-1 45,-1 2 0,-1-1 0,-1 1 0,-1 0 0,-1 1 0,0 0-1,-2 0 1,2 32 0,0 3 417,-6-57-525,0 0 1,0-1 0,0 1 0,1 0 0,-1 0 0,0 0 0,1-1 0,-1 1 0,0 0 0,1 0 0,-1-1 0,1 1 0,-1 0 0,1-1 0,0 1-1,-1-1 1,1 1 0,0 0 0,-1-1 0,1 0 0,1 1 0,19 8-886,-14-6-2032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4:45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8032,'0'0'11689,"13"-8"-11203,-3 1-372,-2 2-23,0 0 1,1 0 0,-1 1-1,1 0 1,0 0 0,-1 1 0,2 0-1,16-3 1,-13 4 83,42-6 821,0 3 0,75 2 0,-101 8-517,-25-3-423,0-1 1,-1 0-1,1 0 0,0 0 1,0-1-1,0 0 0,0 1 1,0-1-1,0 0 0,0-1 1,0 1-1,0-1 0,4-1 1,4 1 135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4:45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11552,'0'0'1073,"16"-4"-665,190-47 1264,-182 44-1267,1 0-1,0 2 1,0 1 0,29-1 0,-19 1 344,-29 3-570,-1 0 0,1 0-1,0 1 1,0 0 0,-1 0-1,1 0 1,0 0-1,0 1 1,-1 0 0,1 0-1,8 3 1,-11-1-2490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4:46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273 253 4912,'0'0'7417,"-12"18"-6768,7-11-564,-15 22 354,1 0 0,-24 54 0,9-2 882,3 1 1,4 2-1,-20 109 1,14-39 1901,32-114-1897,1-40-1315,0 0-1,0 0 1,0 0-1,0 0 1,0 0-1,0 0 1,0 0-1,0 1 1,0-1-1,0 0 1,0 0-1,0 0 1,0 0-1,0 0 1,0 0-1,0 0 1,0 0-1,0 0 1,0 0-1,0 0 1,0 0-1,0 0 1,0 1-1,0-1 1,0 0-1,0 0 1,0 0-1,0 0 1,0 0-1,0 0 1,0 0-1,0 0 1,0 0-1,0 0 1,0 0-1,1 0 1,-1 0-1,0 0 1,0 0-1,0 0 1,0 0-1,0 0 1,0 0-1,0 0 1,0 0-1,0 0 1,0 0-1,0 0 1,0 0-1,0 0 1,1 0-1,-1 0 1,0 0-1,0 0 1,0 0-1,0 0 1,0 0-1,0 0 1,0 0-1,0 0 1,0 0-1,0 0 1,0 0-1,0 0 1,1 0-1,4-6 387,5-10-165,-3 1-158,-1-1 0,0-1 1,-2 1-1,5-30 0,0 3 8,47-271 204,-10 43-99,-41 242-140,2 0 0,1 1-1,1 0 1,1 1 0,25-48-1,2 5 122,-37 69-162,0 1 0,0-1 0,0 1-1,0 0 1,1-1 0,-1 1 0,0-1 0,0 1-1,1 0 1,-1-1 0,0 1 0,1 0 0,-1-1-1,0 1 1,1 0 0,-1-1 0,0 1 0,1 0-1,-1 0 1,1 0 0,-1-1 0,0 1 0,1 0-1,-1 0 1,1 0 0,-1 0 0,1 0-1,-1 0 1,1 0 0,-1 0 0,1 0 0,-1 0-1,0 0 1,1 0 0,-1 0 0,1 0 0,-1 0-1,1 0 1,-1 1 0,0-1 0,1 0 0,-1 0-1,1 0 1,-1 1 0,0-1 0,1 0 0,-1 1-1,0-1 1,1 0 0,-1 1 0,0-1 0,1 0-1,-1 1 1,0 0 0,17 24 161,-15-20-145,3 2 4,13 25 95,0 1 1,18 50 0,-20-37 74,35 70 0,28 46 249,12 22 18,-54-109-256,-23-44-12,28 44 0,-27-60-66,-2 1 97,-11-12-211,3 11 393,-5-14-437,-1-1 0,1 1 0,-1-1 0,1 1 0,-1-1 0,1 1 0,-1-1 1,0 0-1,1 1 0,-1-1 0,0 0 0,1 0 0,-1 0 0,0 1 0,1-1 0,-1 0 0,0 0 0,1 0 0,-1 0 0,0 0 0,0 0 1,1 0-1,-1 0 0,-1-1 0,-7 1-877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4:47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7832,'0'0'5045,"15"-5"-4568,170-44 1122,-122 38-508,71-3-1,-95 7-200,-1 0 975,-35 8-1776,0 0 0,-1 0 0,1 0-1,-1 0 1,1 0 0,-1 1 0,0-1 0,1 1 0,-1 0 0,0-1 0,0 1 0,0 0 0,0 0 0,2 3 0,3 3-2407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4:47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8936,'0'0'5450,"14"-10"-4987,-3 2-358,1-1 56,0 1 0,1 0 0,0 0 0,0 1 0,1 1 0,0 0 0,21-5 0,-27 10-28,0 1-1,0 0 1,0 0 0,0 1-1,0 0 1,0 1 0,0 0-1,-1 0 1,1 0 0,-1 1-1,1 0 1,-1 1-1,0 0 1,0 0 0,9 7-1,-1 0 191,0 1-1,-1 1 1,-1 0-1,0 0 1,17 25-1,33 68 1273,-46-76-883,0 1 0,25 30 0,-37-55-458,0 1 1,0-1-1,1 0 0,0 0 1,0 0-1,1-1 0,-1 0 1,13 6-1,-18-11-267,0-1-1,0 1 1,0-1-1,0 0 1,0 1-1,0-1 0,0 0 1,0 0-1,0 0 1,0 0-1,-1 0 1,1 0-1,0 0 1,-1 0-1,1 0 1,0 0-1,-1 0 1,0-1-1,1-1 1,4-14-3445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2:37.0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25623,'0'0'6768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4:48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530 0 12552,'0'0'2574,"-10"14"-2210,-5 6-251,-180 221 1317,104-148 341,-113 91 0,191-174-1576,13-10-172,0 0-1,0 0 1,0-1 0,0 1-1,0 0 1,0 0-1,0 0 1,0 0 0,-1 0-1,1 0 1,0 0 0,0 0-1,0 0 1,0 0 0,0 0-1,0 0 1,0 0 0,0 0-1,0 0 1,0 0 0,0 0-1,0 0 1,0 0-1,0 0 1,0 0 0,15-15-406,-8 8-1864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4:49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8336,'0'0'7326,"-2"12"-6427,-6 88 625,-10 71 944,4-46-631,4-32-250,8-74-1105,2-14-143,0 1 1,-1 0 0,0-1-1,0 0 1,-2 8 0,3-13-180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4:49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13056,'0'0'2920,"15"-4"-2353,33-11 134,0 3 0,1 2 0,0 2-1,1 2 1,0 2 0,76 4 0,-117 1-385,-1-1 1,0 0 0,16-3-1,8 0 514,-5 6-343,-6 0-3968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4:50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176 189 9536,'0'0'3725,"1"14"-2889,39 233 2344,1-3-56,-22-97-468,-18-142-2519,2 12 655,-4-14-126,-2-11 203,-61-250 446,59 233-1206,-15-98 367,-8-33 97,25 146-526,1 0 0,0-1 1,1 1-1,1-1 0,-1 1 0,2-1 1,-1 1-1,1-1 0,4-12 1,-4 16-30,2 0 0,-1 0 1,1 0-1,0 1 0,0-1 1,1 1-1,0 0 0,0 0 1,1 0-1,-1 0 0,1 1 1,0 0-1,1 0 0,5-5 1,-2 4-1,10-9 25,0 2 0,31-16 1,-43 25-35,0 1 0,0 1 0,0-1 1,0 1-1,0 0 0,1 1 0,-1 0 1,1 0-1,-1 1 0,1-1 0,-1 2 1,9 0-1,-2 2 14,1 1 1,-1 0 0,0 1-1,0 0 1,-1 1-1,1 1 1,-1 0 0,-1 1-1,20 15 1,-28-20-14,-1-1 1,-1 1-1,1 0 0,0 0 1,-1 0-1,1 0 1,-1 0-1,0 0 0,0 1 1,0-1-1,-1 1 1,1-1-1,-1 1 0,0 0 1,0-1-1,0 1 1,0 0-1,-1 0 1,0 0-1,1 0 0,-2 0 1,1 0-1,0-1 1,-1 1-1,1 0 0,-1 0 1,-3 7-1,-1 3 25,-1-1 0,0 1 0,-1-1 0,-1 0 0,-16 20 0,10-14 24,-2-1 0,0-1 0,-32 25 0,-62 38 256,45-34 97,64-46-387,0 0 1,0 1-1,0-1 1,1 1-1,-1-1 1,0 1-1,0 0 1,0-1-1,1 1 1,-1 0-1,0-1 1,1 1-1,-1 0 1,1 0-1,-1 0 1,1 0-1,-1-1 1,1 1-1,0 0 1,-1 2-1,2-2 5,0 1 1,0-1-1,0 0 0,0 0 0,0 0 0,0 0 0,0 0 0,0-1 0,1 1 0,-1 0 0,0 0 0,3 0 0,0 1-46,183 114 116,-171-104-106,-1 1 0,-1 1-1,24 27 1,2 4-19,-36-42 21,-1 1 0,1 0 1,-1 0-1,0 0 0,0 1 0,0-1 1,0 1-1,-1 0 0,0 0 0,2 6 1,-3-9 2,-1 1 0,0-1 0,1 0 1,-1 1-1,0-1 0,-1 0 0,1 1 1,0-1-1,-1 0 0,1 1 0,-1-1 1,0 0-1,1 0 0,-1 0 0,0 1 1,-1-1-1,1 0 0,0 0 0,0-1 1,-1 1-1,1 0 0,-1 0 0,0-1 1,0 1-1,1-1 0,-3 2 0,-8 5 23,1 0-1,-2-1 0,1 0 1,-1-1-1,0-1 0,0 0 0,0-1 1,-1 0-1,1-1 0,-1 0 0,0-1 1,0-1-1,-27 0 0,-8-5 85,1-1-1,-79-20 0,100 19-119,9 1-67,0 1-1,0-2 1,0-1-1,-21-11 1,3-7-4224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5:07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2 469 3504,'0'0'1763,"0"-12"-1142,1-1-391,1 3 56,-1 0 1,-1 0 0,0 0 0,-1 0 0,-2-15-1,2 12 1164,4 14-529,7 24-164,24 110 418,-6 1 0,13 187-1,-35-283-817,0 17 844,-7-57-1168,1 0 1,0 0 0,0 0-1,0 0 1,0 0 0,0 0 0,0 0-1,0 0 1,0 0 0,0 0 0,0 0-1,0 0 1,0 0 0,0 0 0,0 0-1,0 0 1,0 0 0,0 0-1,0 0 1,-1 0 0,1 0 0,0 0-1,0 0 136,0 0-135,0 0 0,0 0-1,0 0 1,0 0 0,0 0-1,0 0 1,0 0 0,0 0 0,0 0-1,0 0 1,0 1 0,0-1 0,0 0-1,0 0 1,-4-10 454,-2-17-219,1-14 67,-15-233 1228,20 240-1391,-1-6 141,2 0-1,1-1 1,15-75-1,-14 105-231,1-1-1,0 1 1,1 0-1,0 0 1,1 1 0,0-1-1,0 1 1,1 1-1,1-1 1,0 1 0,0 0-1,0 1 1,1 0-1,12-8 1,-14 12-34,0 0 1,0 1-1,0 0 1,0 1-1,0-1 1,1 1-1,-1 1 1,1-1-1,-1 1 0,1 1 1,-1-1-1,1 1 1,0 1-1,-1-1 1,1 1-1,0 0 1,-1 1-1,0 0 0,1 0 1,-1 1-1,0 0 1,13 7-1,-15-7-15,1 0-1,-1 0 1,0 1 0,-1-1-1,1 1 1,-1 0-1,1 1 1,-1-1 0,0 1-1,-1-1 1,1 1 0,-1 0-1,0 1 1,0-1-1,-1 1 1,1-1 0,-1 1-1,0 0 1,-1-1-1,0 1 1,1 0 0,-2 0-1,1 0 1,-1 0-1,0 0 1,0 0 0,-1 0-1,-2 12 1,0-9 3,0 1 0,-1-1 0,0 0 0,-1 0 0,1-1 0,-2 1 0,1-1 0,-1 0 0,-1-1 0,-9 10 0,-9 6 110,-47 32 1,40-32-31,23-17-46,0 0 1,-19 8-1,-11 7 161,38-21-223,1 0 1,-1 1 0,1-1-1,0 0 1,-1 1 0,1-1 0,0 0-1,-1 1 1,1-1 0,0 1 0,-1-1-1,1 0 1,0 1 0,0-1 0,0 1-1,-1-1 1,1 1 0,0-1 0,0 1-1,0-1 1,0 1 0,0-1 0,0 1-1,0-1 1,0 1 0,0-1-1,0 1 1,0-1 0,0 1 0,12 14 85,26 9-76,-31-20 9,36 20 29,-8-6 16,0 1 0,-2 2 1,-1 2-1,40 35 0,-70-56-61,0 0-1,0 1 1,0-1 0,-1 1-1,1-1 1,-1 1 0,0 0-1,1-1 1,-1 1-1,-1 0 1,1 0 0,0 0-1,-1 0 1,1 0 0,-1 0-1,0 0 1,0 0-1,0 0 1,0 0 0,0 0-1,-1 0 1,0 0 0,1 0-1,-1 0 1,0-1-1,0 1 1,-1 0 0,1 0-1,-3 3 1,-2 3 13,1-1 0,-1 1-1,-1-1 1,1-1 0,-2 1 0,1-1 0,-12 8 0,7-7 11,0 0 0,-1-2 0,0 1 0,-1-1 1,1-1-1,-1-1 0,0 0 0,0 0 0,-1-2 1,1 1-1,-29-1 0,23 1 51,17-2-69,1 0 0,-1 0 0,1-1 0,-1 1 0,0-1 0,1 0 0,-1 0 0,1 0 0,-1 0 0,0 0 0,1 0 0,-1-1 0,1 1-1,-1-1 1,0 0 0,1 0 0,0 0 0,-4-1 0,6 1-10,0 1 1,0 0-1,0-1 0,0 1 0,0 0 0,0-1 1,0 1-1,0 0 0,0-1 0,0 1 0,0 0 1,0 0-1,0-1 0,0 1 0,0 0 0,0-1 1,1 1-1,-1 0 0,0 0 0,0-1 0,0 1 1,1 0-1,-1 0 0,0-1 0,0 1 0,0 0 1,1 0-1,-1 0 0,0-1 0,1 1 0,-1 0 1,0 0-1,1 0 0,11-8 97,269-79 203,-217 70-247,-40 10-43,4 0 19,-1 0 0,0-2 0,-1-1-1,48-26 1,-45 21 1,-17 11 22,-12 4-56,0 0 1,0 0 0,0 0-1,0 0 1,0 0 0,0 0-1,0 0 1,0 0 0,0 0-1,0 0 1,0 0-1,0 0 1,0 0 0,0 0-1,0 0 1,0 0 0,1 0-1,-1 0 1,0 1 0,0-1-1,0 0 1,0 0-1,0 0 1,0 0 0,0 0-1,0 0 1,0 0 0,0 0-1,0 0 1,0 0 0,0 0-1,0 0 1,0 0-1,0 0 1,1 0 0,-1 0-1,0 0 1,0 0 0,0 0-1,0 0 1,0 0 0,0 0-1,0 0 1,0 0-1,0 0 1,0 0 0,-18 20 87,-17 24 0,34-43-88,1 0 0,-1 0 0,0 0 0,0 0 0,1 0 0,-1 0 0,1 1 0,-1-1-1,1 0 1,0 0 0,-1 1 0,1-1 0,0 0 0,0 1 0,0-1 0,0 0 0,0 0-1,0 1 1,0-1 0,1 0 0,-1 1 0,1 1 0,0-1 3,0 0 0,0 0 0,1 0 0,-1 0 0,1 0 0,-1 0 0,1 0 0,0-1 0,-1 1 0,1 0 0,3 1 0,-1 0 5,0-1-1,0 0 1,0 0 0,0 0-1,1 0 1,-1 0 0,1-1-1,-1 0 1,1 0 0,-1 0-1,1-1 1,6 1 0,-7-2-3,0 0-1,0 0 1,1-1 0,-1 1 0,0-1 0,-1 0 0,1 0 0,0 0-1,0-1 1,-1 1 0,1-1 0,-1 0 0,0 0 0,0 0 0,3-3-1,-4 3-3,-1 1 0,1-1 0,0 1 0,-1-1 0,1 1 0,-1-1-1,0 0 1,0 1 0,0-1 0,0 0 0,-1 0 0,1 0 0,-1 0 0,0 0-1,1 0 1,-1 0 0,-1 0 0,1 0 0,0 0 0,-1 0 0,1 1 0,-3-7-1,0 3 0,-1-1 0,0 1-1,0 1 1,0-1-1,-1 0 1,0 1-1,0 0 1,0 0-1,-1 0 1,-6-3-1,2 1 13,-1 0-1,0 0 0,0 1 0,-22-7 0,31 12-10,0 1-1,-1-1 1,1 1 0,0-1-1,-1 1 1,1 0 0,0 0-1,-1 0 1,1 0 0,0 1-1,-5 0 1,-12 2 17,19-3-20,0 0-1,0 0 0,0 0 0,0 0 0,0 0 1,-1 0-1,1 1 0,0-1 0,0 0 0,0 0 1,0 0-1,0 0 0,0 0 0,0 0 1,0 1-1,0-1 0,0 0 0,0 0 0,0 0 1,0 0-1,0 1 0,0-1 0,0 0 0,0 0 1,0 0-1,0 0 0,0 1 0,0-1 0,0 0 1,0 0-1,0 0 0,0 0 0,0 0 0,0 1 1,0-1-1,0 0 0,0 0 0,0 0 0,0 0 1,1 0-1,-1 0 0,0 1 0,0-1 1,0 0-1,0 0 0,0 0 0,0 0 0,1 0 1,-1 0-1,0 0 0,0 0 0,0 0 0,0 0 1,0 0-1,1 0 0,-1 0 0,0 0 0,0 0 1,15 10 26,10-3-27,1-1 0,0-2-1,1 0 1,-1-2-1,47-1 1,-55-2-2,0-1 1,0 0-1,0-1 1,0-1-1,0-1 1,-1 0-1,0-1 1,0-1 0,22-13-1,-27 10 2,-11 9 0,0 0 0,0 0 0,1 0 0,-1 0 1,0-1-1,1 2 0,-1-1 0,0 0 0,1 0 1,0 0-1,-1 1 0,1-1 0,-1 1 0,1-1 1,2 0-1,1-1 55,-10 8 6,-10 17-5,-18 37-1,29-53-51,1 1-1,0-1 1,0 1-1,1 0 1,0 0-1,0 0 1,1 0-1,0 0 1,1 14-1,0-20-1,0 0-1,0 0 0,0 0 0,1 0 1,-1 0-1,1 0 0,-1 0 0,1-1 1,0 1-1,0 0 0,0 0 0,0-1 1,0 1-1,0 0 0,0-1 0,1 0 1,-1 1-1,0-1 0,1 0 1,-1 1-1,4 0 0,-3 0 5,1-1 1,0 0-1,0-1 0,0 1 1,0 0-1,0-1 0,1 0 0,-1 1 1,0-1-1,0-1 0,0 1 1,4-1-1,6-2 25,0 0 0,-1-1 0,1-1 0,-1 0 0,15-9 0,-20 10-12,-1 0 0,0-1 0,0 0-1,0 0 1,-1-1 0,0 0-1,0 0 1,6-9 0,13-15 70,5 8 139,-29 22-225,1 1 0,-1-1 0,1 0 0,-1 1 0,1 0 0,0-1 0,-1 1 0,0-1 1,1 1-1,-1 0 0,1-1 0,-1 1 0,0 0 0,1-1 0,-1 1 0,0 0 0,0-1 0,0 1 0,1 0 1,-1 0-1,0-1 0,0 2 0,2 5 2,1 0-3,1 0 1,0 0 0,0 0-1,1-1 1,0 0-1,7 7 1,-9-9-1,0-1 1,1 0-1,-1 0 0,1 0 0,0 0 1,0 0-1,0-1 0,1 0 0,-1 0 1,0 0-1,10 2 0,-8-3 10,0-1 0,0 0-1,-1-1 1,1 1 0,0-1 0,0 0 0,-1 0-1,1-1 1,0 0 0,-1 0 0,7-3 0,2-2 24,0-1 0,23-18 1,-22 15 4,0 1-1,0 0 1,1 2 0,32-14 0,-48 21-38,1 1 1,0-1-1,0 1 1,0 0-1,0-1 1,0 1-1,0 0 1,0-1-1,0 1 1,0 0-1,0 0 1,0 0-1,1 0 1,-1 0-1,0 0 1,0 0-1,0 1 1,0-1-1,0 0 1,0 0-1,0 1 1,0-1-1,0 1 1,0-1-1,0 1 1,-1-1-1,1 1 1,0-1-1,0 1 1,0 0-1,-1 0 1,1-1-1,0 1 1,-1 0-1,1 0 1,0 0-1,-1 0 1,1 0-1,-1 0 1,0 0-1,1 0 1,-1 0-1,0 0 1,1 0-1,-1 0 1,0 1-1,1 6 1,0 1 0,-1-1-1,0 1 1,-1 13 0,0-14-19,-3 28 100,4-36-84,0 0 1,0 1-1,0-1 0,0 0 1,0 0-1,0 0 0,0 0 1,0 0-1,0 0 0,0 0 1,0 0-1,0 0 0,0 1 1,1-1-1,-1 0 0,0 0 0,0 0 1,0 0-1,0 0 0,0 0 1,0 0-1,0 0 0,0 0 1,0 0-1,1 0 0,-1 0 1,0 0-1,0 0 0,0 0 1,0 0-1,0 0 0,0 0 1,0 0-1,1 0 0,-1 0 1,0 0-1,0 0 0,0 0 1,0 0-1,0 0 0,0 0 0,0 0 1,0 0-1,1 0 0,-1 0 1,0 0-1,0 0 0,0 0 1,0 0-1,0 0 0,0 0 1,0-1-1,11-5 52,8-10 13,-19 16-66,25-24 84,-20 18-54,1 1-1,-1-1 0,1 1 0,0 0 0,1 0 1,-1 1-1,1 0 0,0 0 0,11-4 0,-17 7-28,0 1-1,0 0 1,0-1-1,0 1 1,0 0-1,-1 0 1,1-1-1,0 1 0,0 0 1,0 0-1,0 0 1,0 0-1,0 0 1,0 1-1,0-1 1,0 0-1,1 1 1,6 14-3,-7-11 2,3 25 0,-4-25 0,0-1 0,1 0 0,-1 1 0,0-1 0,1 0 0,0 0 0,1 4 0,-1-6 0,-1 0 0,1 1 0,0-1 0,0 0 0,0 0 0,0 0 0,0 0 0,0 0 0,0 0 0,0 0 0,1-1 0,-1 1 0,0 0 0,0 0 0,1-1 0,-1 1 0,1-1 0,-1 1 0,0-1 0,3 0 0,5 2 0,0-2 0,-1 1 0,1-1 0,0 0 0,-1-1 0,1 0 0,-1-1 0,1 0 0,-1 0 0,13-5 0,0-2 0,0 0 0,32-22 0,53-47 0,-103 77 0,39-47 0,-42 48 0,0 0 0,0 0 0,0 0 0,-1 0 0,1 0 0,0 0 0,0 0 0,0-1 0,0 1 0,-1 0 0,1 0 0,0 0 0,0 0 0,0 0 0,0 0 0,0 0 0,0 0 0,-1 0 0,1-1 0,0 1 0,0 0 0,0 0 0,0 0 0,0 0 0,0 0 0,0-1 0,0 1 0,0 0 0,-1 0 0,1 0 0,0 0 0,0 0 0,0-1 0,0 1 0,0 0 0,0 0 0,0 0 0,0 0 0,0-1 0,0 1 0,0 0 0,0 0 0,1 0 0,-1 0 0,0-1 0,0 1 0,0 0 0,0 0 0,0 0 0,0 0 0,0 0 0,0-1 0,0 1 0,0 0 0,1 0 0,-1 0 0,0 0 0,0 0 0,0 0 0,0 0 0,0 0 0,1-1 0,-1 1 0,0 0 0,0 0 0,0 0 0,-10 1 0,2 4 0,1 0 0,0 1 0,0 0 0,0 1 0,-8 10 0,0 0 0,-53 62 0,59-67 0,1 0 0,0 0 0,1 1 0,0 0 0,-5 14 0,12-25 0,-1-1 0,1 1 0,-1 0 0,1-1 0,0 1 0,0 0 0,-1-1 0,1 1 0,0 0 0,0 0 0,1-1 0,-1 1 0,0 0 0,1-1 0,-1 1 0,1 0 0,-1-1 0,1 1 0,0-1 0,-1 1 0,1-1 0,2 3 0,-1-2 0,0 0 0,0 0 0,1 0 0,-1 0 0,1-1 0,0 1 0,-1 0 0,1-1 0,0 0 0,0 0 0,5 2 0,-1-2 0,0 1 0,1-1 0,-1 0 0,1-1 0,-1 0 0,1 0 0,-1 0 0,1-1 0,11-3 0,-8 0 0,-1 0 0,0 0 0,0-2 0,0 1 0,-1-1 0,1 0 0,-2-1 0,1 0 0,-1-1 0,0 0 0,0 0 0,-1 0 0,0-1 0,9-16 0,-5 6 0,-2-1 0,0 0 0,-1-1 0,-2 0 0,0 0 0,5-34 0,0-33 0,-4-1 0,-7-126 0,-4 156 0,-3 0 0,-2 0 0,-19-62 0,26 111 0,-1 0 0,-1 0 0,1 1 0,-2-1 0,1 1 0,-1 0 0,-1 0 0,0 1 0,0-1 0,-9-8 0,15 16 0,-1 1 0,1-1 0,-1 1 0,1-1 0,-1 1 0,1 0 0,-1-1 0,1 1 0,-1 0 0,0-1 0,1 1 0,-1 0 0,1 0 0,-1-1 0,0 1 0,1 0 0,-1 0 0,1 0 0,-1 0 0,0 0 0,1 0 0,-1 0 0,0 0 0,1 0 0,-1 0 0,0 0 0,1 0 0,-1 1 0,1-1 0,-1 0 0,0 0 0,1 1 0,-1-1 0,1 0 0,-1 1 0,1-1 0,-1 1 0,1-1 0,-1 1 0,1-1 0,0 1 0,-1-1 0,1 1 0,-1-1 0,1 1 0,0-1 0,0 1 0,-1-1 0,1 1 0,0 0 0,0 1 0,-13 37 0,12-34 0,-5 30-5,1 1 1,1-1-1,2 1 0,2 0 1,1 0-1,11 68 0,2-34-10,3-1 1,38 100-1,-38-121-39,32 59 1,-48-105 55,0 0 1,1 0-1,-1 0 1,0-1-1,0 1 0,1 0 1,-1-1-1,1 1 1,-1-1-1,1 1 0,0-1 1,0 0-1,0 0 0,-1 0 1,1 0-1,0 0 1,0 0-1,0 0 0,0-1 1,1 1-1,-1-1 1,0 0-1,0 1 0,0-1 1,0 0-1,0 0 1,1 0-1,-1-1 0,0 1 1,0 0-1,0-1 1,0 1-1,0-1 0,0 0 1,2-1-1,8-3 17,-1-1 1,0 0-1,-1-1 1,18-14-1,-23 18-18,4-6-1,1 0 0,-1 0 0,-1-1 0,10-14 0,7-8 0,-21 28 0,1 0 0,-1 1 0,1 0 0,0-1 0,8-2 0,-13 6 0,1 0 0,-1 0 0,1 0 0,-1 0 0,1 0 0,-1 1 0,0-1 0,1 0 0,-1 0 0,1 1 0,-1-1 0,1 0 0,-1 0 0,0 1 0,1-1 0,-1 0 0,0 1 0,1-1 0,-1 1 0,0-1 0,0 0 0,1 1 0,-1-1 0,0 1 0,0-1 0,0 1 0,1-1 0,-1 1 0,0 0 0,4 17 0,23 150 0,-24-154 0,-3-12 0,1 1 0,-1-1 0,1 0 0,-1 0 0,1 0 0,0 0 0,0 0 0,-1 0 0,2 0 0,-1 0 0,0 0 0,0 0 0,1-1 0,-1 1 0,1 0 0,-1-1 0,1 1 0,0-1 0,-1 1 0,1-1 0,0 0 0,0 0 0,0 0 0,0 0 0,0 0 0,0-1 0,0 1 0,0 0 0,1-1 0,-1 0 0,0 1 0,0-1 0,0 0 0,1 0 0,-1 0 0,0 0 0,0-1 0,0 1 0,1-1 0,3-1 0,2 0 0,-1-1 0,1 0 0,0 0 0,-1-1 0,1 0 0,-1-1 0,-1 1 0,1-1 0,10-11 0,5-8 0,0-1 0,-2-1 0,22-38 0,-35 43 0,-6 19 0,-1 0 0,1-1 0,0 1 0,0 0 0,-1 0 0,2-1 0,-1 1 0,0 0 0,2-2 0,-3 4 0,0 0 0,0 0 0,0 0 0,0 0 0,0 0 0,1 0 0,-1 0 0,0 0 0,0 0 0,0 0 0,0-1 0,0 1 0,0 0 0,1 0 0,-1 0 0,0 1 0,0-1 0,0 0 0,0 0 0,0 0 0,0 0 0,1 0 0,-1 0 0,0 0 0,0 0 0,0 0 0,0 0 0,0 0 0,0 0 0,0 0 0,1 0 0,-1 0 0,0 1 0,0-1 0,0 0 0,0 0 0,0 0 0,0 0 0,0 0 0,0 0 0,0 0 0,0 1 0,0-1 0,0 0 0,0 0 0,0 0 0,0 0 0,0 1 0,4 11 0,0 14 0,8 83 0,-11-105 0,-1 0 0,1-1 0,0 1 0,0-1 0,0 1 0,0-1 0,0 0 0,1 1 0,-1-1 0,1 0 0,0 0 0,0 0 0,3 3 0,-3-4 0,-1-1 0,1 0 0,-1 0 0,1 0 0,-1 0 0,1-1 0,0 1 0,-1 0 0,1-1 0,0 1 0,0-1 0,-1 1 0,1-1 0,0 0 0,0 0 0,-1 0 0,1 0 0,0 0 0,0 0 0,0-1 0,-1 1 0,1 0 0,0-1 0,0 1 0,-1-1 0,1 0 0,0 0 0,1-1 0,2-1 0,0 0 0,-1 0 0,0-1 0,0 1 0,0-1 0,0 0 0,0 0 0,-1-1 0,1 1 0,4-9 0,3-8 0,10-27 0,-11 26 0,39-79 0,-48 100 0,0 6 0,0 10 0,-7 78 0,3-23 0,-2 1 0,-30 130 0,29-177 0,-3 9 0,0 0 0,-26 53 0,32-81 0,0 1 0,-1-1 0,0 1 0,0-1 0,0-1 0,-1 1 0,0-1 0,0 1 0,0-1 0,0-1 0,0 1 0,-1-1 0,0 0 0,0 0 0,0 0 0,0-1 0,0 0 0,-7 1 0,10-3 0,0 1 0,0-1 0,0 0 0,-1-1 0,1 1 0,0-1 0,0 1 0,0-1 0,0 0 0,0 0 0,0 0 0,0 0 0,0-1 0,0 1 0,1-1 0,-1 0 0,1 0 0,-5-4 0,-1-1 0,0 0 0,1-1 0,0 0 0,-7-10 0,9 10 0,1 1 0,-1-1 0,2 0 0,-1 0 0,1-1 0,0 1 0,0 0 0,-1-15 0,3 19 0,1 0 0,-1 0 0,1 0 0,0 0 0,0 0 0,1 0 0,-1 0 0,1 0 0,0 0 0,0 1 0,0-1 0,1 0 0,-1 1 0,1-1 0,0 1 0,0-1 0,0 1 0,0 0 0,1 0 0,-1 0 0,5-4 0,6-5 0,0 1 0,0 0 0,2 1 0,-1 1 0,1 0 0,0 1 0,25-9 0,1 4 0,-15 4 0,2 0 0,-1 2 0,1 1 0,52-3 0,-78 9 35,0 0 1,0 1-1,0 0 1,0-1-1,0 1 1,0 0-1,0 0 1,0 1-1,0-1 1,0 0-1,0 0 0,0 1 1,-1-1-1,1 1 1,-1 0-1,1-1 1,-1 1-1,0 0 1,0 0-1,1 0 0,-1 0 1,-1 0-1,1 0 1,0 0-1,0 0 1,-1 0-1,1 3 1,1 3-864,0 1 1,0-1 0,-1 0 0,0 0 0,-1 13-1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5:12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404 889 5120,'0'0'6784,"-13"2"-6303,-16 3-109,0 2 1,1 1-1,-1 2 0,1 0 1,1 2-1,-42 25 1,53-26-112,1 0 0,0 1 1,2 1-1,-1 0 0,1 1 0,1 0 1,1 1-1,-18 28 0,27-40-218,1-1 0,-1 1-1,1 0 1,0 0-1,-1 0 1,1-1 0,0 1-1,1 1 1,-1-1-1,1 0 1,-1 0 0,1 0-1,0 0 1,0 0-1,0 0 1,0 0 0,1 0-1,-1 1 1,1-1-1,0 0 1,0 0 0,0-1-1,0 1 1,1 0-1,-1 0 1,1 0 0,0-1-1,-1 1 1,1-1-1,0 1 1,0-1-1,1 0 1,-1 0 0,1 0-1,-1 0 1,4 2-1,3 1 53,0 0 0,0-1-1,1 0 1,-1-1 0,1 0-1,-1 0 1,1-1 0,0 0-1,0-1 1,13 1 0,0-3 83,1 0-1,-1-1 1,0-2 0,0 0 0,0-2 0,28-10-1,-16 3 191,-1-2-1,0-2 0,36-24 0,-49 28-114,-9 6 34,0-1-1,0 0 0,16-15 1,-33 29-72,1 0 1,-1 1 0,2 0 0,-1 0 0,1 0-1,0 0 1,-2 11 0,3-12-193,0 0 1,0 1-1,1-1 1,0 1-1,0-1 1,1 1-1,0 0 0,0-1 1,0 1-1,3 12 1,-1-15 3,-1 0 0,1 1 0,0-1 1,0-1-1,1 1 0,-1 0 0,1-1 0,-1 1 1,1-1-1,0 0 0,1 1 0,-1-2 1,0 1-1,1 0 0,0-1 0,0 1 1,-1-1-1,1 0 0,9 2 0,-10-3-2,0 0-1,1 0 0,-1-1 0,1 1 1,0-1-1,-1 0 0,1 0 0,-1 0 0,1-1 1,-1 1-1,1-1 0,-1 0 0,0 0 1,1 0-1,-1-1 0,0 1 0,1-1 1,-1 1-1,0-1 0,0 0 0,-1 0 0,1-1 1,0 1-1,4-6 0,-3 4-3,-1-1 0,0 1 0,0-1-1,0 0 1,0-1 0,-1 1 0,0 0 0,0-1 0,0 1-1,0-1 1,-1 1 0,0-1 0,-1 0 0,1 0-1,-1 0 1,0 1 0,-1-7 0,1 8-4,-1 0 0,0 0 0,0 0 1,0 1-1,0-1 0,-1 0 0,1 1 0,-1-1 1,0 1-1,0 0 0,0-1 0,0 1 0,-1 0 0,1 0 1,-1 1-1,0-1 0,0 0 0,0 1 0,0 0 1,0 0-1,-1 0 0,1 0 0,-1 0 0,1 1 0,-1-1 1,-4 0-1,7 2 1,-1-1 0,1 1 0,-1-1 0,1 1 0,-1-1 0,1 1 0,0-1 0,-1 0 0,1 0 0,0 1 0,-2-3 0,3 3-14,0 0 0,-1-1 0,1 1 0,0 0-1,0 0 1,0-1 0,0 1 0,0 0 0,0-1-1,0 1 1,0 0 0,0 0 0,0-1 0,0 1-1,0 0 1,1 0 0,-1-1 0,0 1 0,0 0-1,0 0 1,0 0 0,0-1 0,0 1 0,1 0-1,-1 0 1,0-1 0,0 1 0,0 0-1,1 0 1,-1 0 0,0 0 0,0-1 0,0 1-1,1 0 1,-1 0 0,0 0 0,1 0 0,39-14 106,-24 9-119,37-11 37,0 2 0,58-8-1,-85 19-4,0 1-1,0 0 0,0 2 0,0 2 1,1 0-1,41 9 0,-62-9-3,0-1-1,0 1 1,0 0-1,0 1 1,-1-1-1,1 1 1,-1 0 0,1 1-1,-1-1 1,0 1-1,-1 0 1,9 9-1,-10-9 0,0 0 0,-1 0-1,1 0 1,-1 0-1,-1 1 1,1-1 0,0 1-1,-1-1 1,0 1 0,0 0-1,0-1 1,-1 1 0,1 0-1,-1 0 1,-1 0-1,1-1 1,-1 7 0,-1-2 32,0 0 1,-1-1-1,0 1 1,0-1 0,-1 1-1,0-1 1,0 0-1,-1-1 1,0 1-1,0-1 1,-1 0 0,0 0-1,-8 7 1,27-29 134,-1 1 1,13-22 0,17-20-77,-27 38-58,-12 13-32,1 0-1,0 0 1,0 1-1,0 0 1,1-1-1,-1 1 1,1 1-1,0-1 1,0 1 0,7-4-1,-10 7-12,-1 0 1,1-1-1,-1 1 0,1 1 0,-1-1 0,1 0 1,-1 0-1,1 0 0,-1 1 0,1-1 1,-1 1-1,0-1 0,1 1 0,-1-1 0,0 1 1,1 0-1,-1 0 0,0 0 0,0-1 1,2 3-1,23 25-6,-19-19 20,17 19-2,-10-11 4,32 30 0,-40-42-12,0-1 1,1 1 0,-1-1 0,1 0-1,0 0 1,0-1 0,1 0 0,-1-1-1,10 3 1,-6-3 18,0 0 0,-1-1 1,1 0-1,0-1 0,0 0 0,-1-1 1,1 0-1,0-1 0,-1 0 0,14-5 0,-8 1 38,0 0-1,-1-1 0,0-1 0,-1 0 0,25-20 1,-25 19 6,-11 7-36,0 0 1,0 0-1,0 0 1,0 0-1,-1-1 1,1 1-1,-1-1 1,3-3-1,-2 3 3,0-1-1,0 1 1,0 0 0,0 0-1,1 1 1,6-6-1,10-6 59,4-3-98,-19 14 0,0 0 0,0-1 0,-1 1 0,0-1 0,1 0 0,-1 0 0,5-8 0,-9 8 0,-7 6 0,-11 8 0,-5 4 0,2 1 0,0 2 0,-20 20 0,29-25 0,0 1 0,2 0 0,-1 1 0,2-1 0,0 2 0,-9 17 0,17-29 0,0-1 0,-1 1 0,1-1 0,1 1 0,-1 0 0,0-1 0,1 1 0,-1 0 0,1 0 0,0-1 0,0 1 0,0 0 0,0 0 0,0 0 0,1-1 0,-1 1 0,1 0 0,0-1 0,0 1 0,0 0 0,0-1 0,0 1 0,0-1 0,1 0 0,-1 1 0,1-1 0,0 0 0,-1 0 0,1 0 0,0 0 0,0 0 0,1 0 0,-1-1 0,0 1 0,1-1 0,-1 1 0,1-1 0,-1 0 0,1 0 0,-1 0 0,1 0 0,0-1 0,-1 1 0,1-1 0,0 1 0,0-1 0,3 0 0,3 0-1,-1-1-1,1 0 1,0 0-1,-1-1 1,1 0-1,-1 0 1,1-1-1,-1 0 1,0-1-1,14-8 1,-11 5-4,-1 0-1,0-1 1,-1-1 0,0 1 0,0-2 0,13-17 0,-1-5-10,-2-1 0,-1-1 1,25-70-1,-21 51 22,-4-2 0,-1 0-1,-3-1 1,8-67 0,-14 51 12,-3 0 0,-3 0 1,-10-94-1,-1 130-19,9 36 0,0-1 0,0 0 0,-1 1 0,1-1 0,0 1 0,0-1 0,0 1 0,-1-1 0,1 1 0,0-1 0,0 1 0,-1-1 0,1 1 0,0 0 0,-1-1 0,1 1 0,-1 0 0,1-1 0,-1 1 0,1 0 0,0-1 0,-1 1 0,1 0 0,-1 0 0,1-1 0,-1 1 0,1 0 0,-1 0 0,0 0 0,1 0 0,-1 0 0,1 0 0,-1 0 0,1 0 0,-1 0 0,1 0 0,-1 0 0,1 0 0,-1 0 0,0 0 0,1 0 0,-1 1 0,1-1 0,-1 0 0,1 0 0,-1 1 0,1-1 0,0 0 0,-1 1 0,1-1 0,-1 0 0,1 1 0,0-1 0,-1 1 0,1-1 0,0 0 0,-1 1 0,1 0 0,-9 11 0,1 0 0,1 0 0,0 1 0,1 0 0,1 0 0,0 1 0,-4 15 0,0 10 0,-6 53 0,9-21-73,2 0-1,4 0 1,10 80 0,-5-115 31,2 0-1,1-1 1,2 0 0,15 38 0,-10-28-3,-13-35 51,1 0-1,0 0 0,1 0 0,0-1 0,10 17 1,-11-22 4,0-1 0,0-1 0,-1 1 0,2 0 0,-1-1 0,0 1 0,0-1 1,1 0-1,-1 0 0,1 0 0,0-1 0,0 1 0,-1-1 0,1 0 0,0 0 0,0 0 0,0-1 1,0 1-1,0-1 0,0 0 0,0 0 0,0 0 0,0-1 0,0 0 0,4 0 0,2-1 16,-1-1-1,1 1 1,-1-2-1,0 1 1,0-1-1,0 0 1,-1-1-1,1 0 1,12-10-1,19-17-25,-26 22 0,0 0 0,-1-1 0,-1 0 0,0-2 0,15-17 0,-20 18 0,-1-1 0,-1 1 0,0-1 0,-1 0 0,5-19 0,-7 20 0,0-1 0,-1 0 0,0 1 0,-1-1 0,-1 0 0,-2-19 0,3 31 0,0 1 0,0 0 0,0 0 0,0 0 0,0 0 0,0 0 0,0-1 0,0 1 0,0 0 0,0 0 0,0 0 0,0 0 0,0-1 0,0 1 0,0 0 0,0 0 0,0 0 0,0 0 0,0 0 0,0-1 0,0 1 0,-1 0 0,1 0 0,0 0 0,0 0 0,0 0 0,0 0 0,0 0 0,0-1 0,0 1 0,-1 0 0,1 0 0,0 0 0,0 0 0,0 0 0,0 0 0,0 0 0,-1 0 0,1 0 0,0 0 0,0 0 0,0 0 0,0 0 0,0 0 0,-1 0 0,1 0 0,0 0 0,0 0 0,0 0 0,0 0 0,-1 0 0,1 0 0,0 0 0,0 0 0,0 0 0,0 0 0,0 0 0,-1 0 0,1 1 0,0-1 0,0 0 0,0 0 0,-6 9 0,-2 11 0,1 0 0,1 1 0,1 0 0,1 0 0,0 1 0,0 40 0,4-52 0,0 0 0,1 0 0,0 0 0,0 0 0,1-1 0,1 1 0,3 10 0,-5-18 0,0 0 0,0 0 0,0-1 0,0 1 0,0 0 0,0 0 0,1 0 0,-1-1 0,0 1 0,1-1 0,0 1 0,-1-1 0,1 1 0,0-1 0,0 0 0,0 0 0,0 0 0,0 0 0,0 0 0,0-1 0,0 1 0,0-1 0,0 1 0,0-1 0,0 1 0,0-1 0,1 0 0,-1 0 0,0 0 0,0-1 0,0 1 0,0 0 0,0-1 0,1 1 0,-1-1 0,0 0 0,0 0 0,2-1 0,10-4 0,1-2 0,-1 0 0,0-1 0,0 0 0,-1-1 0,-1 0 0,1-1 0,-2 0 0,0-1 0,0-1 0,-1 1 0,0-2 0,-1 1 0,7-17 0,9-21 0,-1-1 0,26-92 0,-25 57 0,18-118 0,-4-89 0,-36 268 0,-1 1 0,-1-1 0,-1 0 0,-6-41 0,-1 47 0,7 20 0,0 0 0,-1-1 0,1 1 0,0 0 0,0-1 0,-1 1 0,1 0 0,-1-1 0,1 1 0,0 0 0,-1 0 0,1 0 0,-1-1 0,1 1 0,0 0 0,-1 0 0,1 0 0,-1 0 0,1 0 0,-1 0 0,1 0 0,-1 0 0,1 0 0,-1 0 0,-1 0 0,1 1 0,-1 0 0,1 0 0,-1 0 0,1 0 0,-1 0 0,1 0 0,0 1 0,-1-1 0,1 0 0,0 1 0,0-1 0,0 1 0,0-1 0,0 1 0,0 0 0,0 3 0,-11 23 0,1 0 0,2 1 0,0 1 0,3 0 0,0 0 0,-1 33 0,4-14 0,3 1 0,2-1 0,9 51 0,0-7 0,-5-35 0,27 110 0,16-14 0,-49-153 0,0 0 0,0 0 0,0 0 0,1 0 0,-1 0 0,0 0 0,1 0 0,-1-1 0,1 1 0,-1 0 0,0 0 0,1 0 0,0-1 0,-1 1 0,1 0 0,-1-1 0,1 1 0,0 0 0,0-1 0,-1 1 0,1-1 0,0 1 0,0-1 0,0 1 0,0-1 0,-1 0 0,1 0 0,2 1 0,-1-1 0,0 0 0,0-1 0,-1 1 0,1-1 0,0 1 0,0-1 0,0 0 0,-1 0 0,1 0 0,-1 0 0,1 0 0,0 0 0,1-2 0,5-4 0,0-1 0,-1 0 0,11-15 0,53-89 0,-70 112 0,-1 0 0,0 0 0,0 0 0,0-1 0,0 1 0,0 0 0,0 0 0,1 0 0,-1-1 0,0 1 0,0 0 0,0 0 0,0 0 0,1 0 0,-1 0 0,0-1 0,0 1 0,0 0 0,1 0 0,-1 0 0,0 0 0,0 0 0,1 0 0,-1 0 0,0 0 0,0 0 0,1 0 0,-1 0 0,0 0 0,0 0 0,1 0 0,-1 0 0,0 0 0,0 0 0,0 0 0,1 0 0,-1 0 0,0 0 0,0 0 0,1 0 0,-1 1 0,0-1 0,0 0 0,0 0 0,0 0 0,1 0 0,-1 1 0,0-1 0,0 0 0,0 0 0,0 0 0,1 1 0,-1-1 0,0 0 0,0 0 0,0 0 0,0 1 0,0-1 0,0 0 0,0 0 0,0 1 0,0-1 0,8 22 0,-5-15 0,1 6 0,2-1 0,-1 0 0,2 0 0,-1 0 0,2-1 0,-1 0 0,18 18 0,-22-26 0,0 0 0,0 0 0,0-1 0,1 1 0,-1-1 0,1 0 0,-1 0 0,1 0 0,0 0 0,0-1 0,0 0 0,0 0 0,0 0 0,0 0 0,0 0 0,0-1 0,0 0 0,0 0 0,0 0 0,0 0 0,1 0 0,-1-1 0,0 0 0,0 0 0,0 0 0,0-1 0,-1 1 0,1-1 0,7-4 0,7-4 0,-9 7 0,-1-2 0,0 1 0,0-1 0,0-1 0,-1 1 0,1-1 0,-1-1 0,12-13 0,5-6 0,-42 65 0,13-30 0,2-4 0,1 0 0,-1 1 0,1-1 0,0 1 0,0-1 0,1 1 0,-1 0 0,1-1 0,0 1 0,1 0 0,-1 0 0,1 0 0,1 7 0,1-6 0,-1-3 0,0-1 0,0 1 0,0 0 0,1 0 0,-1 0 0,1-1 0,2 4 0,-3-5 0,1-1 0,0 1 0,-1-1 0,1 0 0,0 1 0,0-1 0,-1 0 0,1 0 0,0 0 0,0-1 0,0 1 0,0 0 0,0-1 0,1 1 0,2-1 0,-2 1 0,-1-1 0,0 0 0,1 1 0,-1-1 0,0 0 0,1 0 0,-1-1 0,0 1 0,1-1 0,-1 1 0,0-1 0,1 1 0,-1-1 0,0 0 0,0 0 0,0 0 0,0-1 0,0 1 0,0 0 0,0-1 0,0 1 0,2-3 0,-2 1 0,0-1 0,0 1 0,0 0 0,0-1 0,0 1 0,-1-1 0,1 1 0,-1-1 0,0 0 0,0 0 0,-1 1 0,1-7 0,-1 1 0,0 0 0,-1 0 0,0 0 0,-1 0 0,0 0 0,0 0 0,-1 1 0,0-1 0,0 1 0,-1 0 0,0 0 0,-1 0 0,0 1 0,0-1 0,0 1 0,-1 0 0,0 1 0,-1-1 0,1 1 0,-1 1 0,-8-6 0,5 4 0,2 0 0,0 1 0,-1 1 0,0 0 0,0 0 0,0 1 0,-15-6 0,26 8 0,6 0 0,18 6 0,0-3 0,38-1 0,-36-1 0,-1 2 0,46 5 0,-65-5 0,0 1 0,-1 0 0,1 1 0,-1-1 0,1 1 0,-1 1 0,0-1 0,0 1 0,-1 1 0,1-1 0,-1 1 0,0 0 0,9 10 0,-12-13 0,-1 1 0,1 0 0,-1 1 0,0-1 0,0 0 0,-1 0 0,1 1 0,-1-1 0,1 1 0,-1 0 0,0-1 0,0 1 0,-1 0 0,1-1 0,-1 1 0,0 0 0,0 0 0,0 5 0,-3 2 0,1 0 0,-1 0 0,-1-1 0,-8 19 0,-9 22 0,17-35 0,4-16 0,19-23 0,72-48 0,-85 66 0,-2 0 0,1 1 0,-1 0 0,1 0 0,0 1 0,1-1 0,-1 1 0,0 0 0,1 0 0,0 1 0,-1 0 0,8-2 0,-13 4 0,1 0 0,0 0 0,0 0 0,0 1 0,0-1 0,0 0 0,-1 0 0,1 1 0,0-1 0,0 0 0,0 1 0,-1-1 0,1 1 0,0-1 0,-1 1 0,1-1 0,0 1 0,-1 0 0,1-1 0,-1 1 0,1 0 0,0-1 0,-1 1 0,0 0 0,1 0 0,0 1 0,9 26 0,-8-19 0,8 13 0,0 0 0,19 30 0,-28-50 0,1-1 0,-1 1 0,0-1 0,1 0 0,-1 1 0,1-1 0,-1 0 0,1 0 0,-1 0 0,1 0 0,0-1 0,0 1 0,-1 0 0,1-1 0,0 1 0,0-1 0,0 1 0,0-1 0,0 0 0,-1 0 0,1 0 0,0 0 0,0 0 0,0 0 0,0-1 0,0 1 0,0-1 0,-1 1 0,3-2 0,5-1 0,-1 0 0,0 0 0,0-1 0,15-9 0,-7 1 0,-1 0 0,1-1 0,-2-1 0,15-17 0,46-66 0,-58 74 0,-15 20 0,0-1 0,0 1 0,0 0 0,1 0 0,-1 0 0,1 0 0,0 0 0,-1 0 0,1 1 0,1-1 0,-1 1 0,0 0 0,0 0 0,7-3 0,-9 6 0,-1-1 0,0 0 0,1 0 0,-1 1 0,0-1 0,0 0 0,1 0 0,-1 1 0,0-1 0,0 0 0,0 1 0,1-1 0,-1 0 0,0 1 0,0-1 0,0 1 0,0-1 0,0 0 0,0 1 0,0-1 0,0 0 0,0 1 0,0-1 0,0 1 0,0-1 0,0 0 0,0 1 0,0-1 0,0 1 0,-2 16 0,1-15 0,-2 21 0,-1 0 0,-1 0 0,-1 0 0,-1-1 0,-1 0 0,-1 0 0,-17 30 0,5-32 0,21-19 0,0-1 0,1 0 0,-1 1 0,0-1 0,1 0 0,-1 1 0,1-1 0,-1 0 0,1 0 0,-1 1 0,1-1 0,-1 0 0,1 0 0,-1 0 0,1 0 0,-1 0 0,1 0 0,-1 0 0,1 0 0,-1 0 0,1 0 0,-1 0 0,1 0 0,0 0 0,20-1 0,0-1 0,29-7 0,-33 5 0,0 1 0,0 1 0,0 1 0,19 0 0,-34 1 0,0 0 0,0 0 0,0 1 0,-1-1 0,1 0 0,0 1 0,0-1 0,0 1 0,-1 0 0,1 0 0,0-1 0,0 1 0,-1 0 0,1 0 0,-1 1 0,1-1 0,-1 0 0,3 3 0,-3-3 0,-1 1 0,1-1 0,0 1 0,-1-1 0,1 1 0,-1 0 0,0-1 0,1 1 0,-1 0 0,0-1 0,0 1 0,0 0 0,0-1 0,0 1 0,0 0 0,-1-1 0,1 3 0,-2 0 0,1 1 0,-1-1 0,0 1 0,0-1 0,0 0 0,-1 0 0,0 0 0,1 0 0,-1 0 0,-1 0 0,1-1 0,-7 6 0,-23 7-3993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5:12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16879,'0'0'920,"4"83"-1416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5:12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0 146 12552,'0'0'752,"91"-34"-264,-14 12 16,19 3 32,13 1 8,14 0 192,-2 0 7,-8 6 65,-18 8 8,-19 4-88,-21 6 0,-23 4-224,-14 2 8,-14 0-184,-20-2 16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6:57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227 484 3912,'0'0'15823,"-5"-10"-15767,-15-29 2,19 38-38,1-1-1,-1 1 1,0 0 0,1 0 0,-1 0-1,1-1 1,-1 1 0,1 0 0,0 0 0,-1-1-1,1 1 1,0 0 0,0-1 0,0 1 0,0 0-1,0-1 1,0 1 0,1 0 0,-1-1 0,0 1-1,1 0 1,-1 0 0,0-1 0,1 1-1,0 0 1,-1 0 0,1 0 0,1-2 0,1-2 47,-3 4-57,0 1 1,0-1-1,0 1 1,0-1-1,0 1 1,-1 0-1,1-1 1,0 1-1,0-1 1,-1 1-1,1 0 0,0-1 1,-1 1-1,1 0 1,0-1-1,-1 1 1,1 0-1,0 0 1,-1-1-1,1 1 0,-1 0 1,1 0-1,0 0 1,-1-1-1,1 1 1,-1 0-1,1 0 1,-1 0-1,1 0 0,-1 0 1,1 0-1,-1 0 1,1 0-1,0 0 1,-1 0-1,1 0 1,-2 1-1,-20-2 188,16 2-176,1 1-1,-1-1 1,1 1 0,0 0 0,0 0 0,-1 1-1,1 0 1,1-1 0,-1 2 0,0-1 0,1 0 0,0 1-1,-8 8 1,2-1 19,0 1 0,1-1 0,1 1 0,-9 17 0,10-17 6,1 0 0,1 1-1,1 0 1,-1 0-1,2 0 1,0 1-1,-1 13 1,3-21-18,1 0-1,0 0 1,0 0 0,0 0-1,1 0 1,0 0 0,0-1-1,0 1 1,1 0 0,0-1-1,0 1 1,0-1 0,1 1-1,0-1 1,0 0 0,0 0-1,1 0 1,5 6 0,-8-11-12,0 1 0,0 0 0,0 0-1,0 0 1,0 0 0,1-1 0,-1 1 0,0-1 0,1 1 0,-1-1 0,0 1 0,1-1 0,-1 0 0,0 0 0,1 1 0,-1-1 0,1 0 0,-1 0 0,1 0 0,-1-1 0,0 1 0,1 0 0,-1-1 0,0 1 0,1 0 0,-1-1 0,0 0 0,1 1 0,-1-1-1,0 0 1,0 1 0,0-1 0,0 0 0,2-1 0,1-2 12,-1 1 0,1-1 0,-1 1 0,1-1 0,-1 0 0,0 0 0,-1-1 0,4-4 0,3-16 96,-1 1 1,-1-1-1,-1 0 0,-1 0 0,-2 0 0,0-1 0,-1-35 1,-2 61-123,0 0 1,0 0 0,-1 0-1,1 0 1,0 0 0,0 0-1,0 1 1,0-1 0,0 0 0,0 0-1,0 0 1,0 0 0,-1 0-1,1 0 1,0 0 0,0 0-1,0 0 1,0 0 0,0 0-1,0 0 1,-1 0 0,1 0-1,0 0 1,0 0 0,0 0 0,0 0-1,0 0 1,0 0 0,-1 0-1,1 0 1,0 0 0,0 0-1,0 0 1,0 0 0,0 0-1,0 0 1,0 0 0,-1 0 0,1-1-1,0 1 1,0 0 0,0 0-1,0 0 1,0 0 0,0 0-1,0 0 1,0 0 0,0 0-1,0-1 1,0 1 0,0 0 0,0 0-1,-1 0 1,1 0 0,0 0-1,0 0 1,0-1 0,0 1-1,0 0 1,0 0 0,0 0-1,0 0 1,0 0 0,0 0 0,1-1-1,-1 1 1,0 0 0,0 0-1,-5 11 135,6 3-98,1 0 1,0 0 0,1-1 0,1 1-1,6 13 1,-4-7-4,-4-14-21,0-1 0,0 0 0,0 0 0,1 0 0,0 0 0,0-1 0,0 1 0,1-1 0,-1 0 1,9 8-1,-11-11-8,1 0 0,0 1 1,0-1-1,0 0 1,0 0-1,0 0 0,0 0 1,0 0-1,0 0 0,0-1 1,1 1-1,-1-1 1,0 0-1,0 1 0,1-1 1,-1 0-1,0 0 1,0 0-1,1-1 0,-1 1 1,0-1-1,0 1 1,0-1-1,1 0 0,-1 1 1,0-1-1,0 0 1,2-2-1,9-6 27,-2 0 0,1 0 0,-1-1 1,-1 0-1,0-1 0,0 0 0,-1-1 0,11-19 0,-1-3 68,30-72-1,-23 35 125,17-87 0,-10 34 259,-29 97-310,-4 18-25,1 16 75,2 138 243,30 195 0,-32-331-482,4 24 93,-4-31-150,-1 0 0,0 0 1,1 0-1,-1-1 0,1 1 0,0 0 0,0-1 1,-1 1-1,1-1 0,0 1 0,0-1 1,3 4-1,2-8-4235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6:58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12456,'0'0'1798,"14"1"-1314,179 10 970,196-13 3484,-363 5-4281,-5 0-3563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2:37.3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21103,'0'0'5176,"73"10"-4888,-29-10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6:58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11552,'0'0'3776,"11"2"-3200,262 33 2453,-132-10-763,-135-25-2119,14 2 199,-20-2-355,0 0 1,0-1 0,0 1-1,1 0 1,-1 0 0,0 0-1,0 0 1,1 0 0,-1 0-1,0 0 1,0 0 0,0 0-1,1 0 1,-1 0 0,0 0-1,0 0 1,1 0 0,-1 0-1,0 0 1,0 0 0,0 1-1,1-1 1,-1 0 0,0 0-1,0 0 1,0 0 0,1 0-1,-1 0 1,0 1 0,0-1-1,0 0 1,0 0 0,1 0-1,-1 1 1,0-1 0,0 0-1,0 0 1,0 0 0,0 1-1,0-1 1,0 0 0,0 0-1,0 0 1,0 1 0,-4 0-1217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6:59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7736,'0'0'7897,"7"-10"-7492,22-30-35,-29 39-289,1 0 0,0-1 1,0 1-1,0 0 1,0 0-1,0 0 0,0 0 1,1 0-1,-1 0 1,0 0-1,3-1 1,4 4 787,-8-2-847,1 0 1,-1 0-1,0 0 1,0 1-1,0-1 1,1 0-1,-1 0 1,0 0-1,0 0 1,1 0 0,-1 0-1,0 0 1,0 0-1,1 1 1,-1-1-1,0 0 1,0 0-1,1 0 1,-1 0-1,0 0 1,0 0-1,1-1 1,-1 1-1,0 0 1,0 0 0,1 0-1,-1 0 1,0 0-1,0 0 1,1 0-1,-1 0 1,0-1-1,0 1 1,0 0-1,1 0 1,-1 0-1,0-1 1,0 1 0,0 0-1,0 0 1,1 0-1,-1-1 1,0 1-1,0 0 1,0 0-1,0-1 1,0 1-1,5-3 239,-1 1-1,1 0 0,0 0 0,-1 1 0,1-1 0,0 1 1,8-1-1,-8 2-177,-1 0 0,1 0 0,0 0 0,0 1 0,0 0 1,-1 0-1,1 0 0,0 0 0,-1 1 0,1 0 0,-1 0 0,1 0 1,-1 1-1,5 3 0,-1 0 76,1 0-1,-2 1 1,1 0 0,-1 0 0,11 14 0,67 111 1282,-77-118-1282,1-1 0,0-1 0,18 19 0,-23-27-81,1 1 0,0-1 1,0 0-1,0 0 0,1-1 0,-1 1 0,1-1 0,0 0 0,0-1 0,0 1 0,8 1 0,-12-4-32,1 0 0,-1 0 0,1 0 0,-1 0 0,1 0-1,-1-1 1,0 1 0,1-1 0,-1 1 0,0-1 0,1 0 0,-1 0 0,0 0 0,0 0-1,0-1 1,1 1 0,-2 0 0,1-1 0,0 0 0,0 1 0,2-3 0,-2 1-310,0 1 1,0-1-1,0 0 1,0 0 0,0 0-1,0 0 1,-1 0 0,1 0-1,-1 0 1,0 0-1,0 0 1,0-1 0,-1 1-1,1-5 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00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505 0 10152,'0'0'3268,"-12"17"-2840,10-14-396,-95 118 833,-103 85 1350,174-180-1873,-3 2 256,1 1 1,2 1-1,-44 66 0,67-91-528,1 0-1,0 0 1,0 0-1,1 0 1,0 1-1,-1-1 1,2 0-1,-1 1 0,1-1 1,0 9-1,0-11-232,0 0-1,0 1 1,1-1-1,-1 0 0,1 1 1,0-1-1,0 0 1,0 0-1,1 1 0,-1-1 1,1 0-1,-1 0 1,1-1-1,0 1 0,0 0 1,4 3-1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01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6328,'0'0'11202,"17"2"-10514,-4-1-539,8 2 146,1-2 0,0 0 0,34-3 0,15-10 650,-42 6-335,0 1-1,37 0 1,-47 5-307,-12-1-152,-1 1-1,1 0 1,-1 0 0,1 1 0,-1 0-1,1 0 1,-1 0 0,1 1 0,7 3-1,3 0 296,-15-5-396,0 1 0,0-1 0,0 1-1,0-1 1,0 1 0,0-1 0,0 1-1,0 0 1,-1 0 0,1 0 0,0 0-1,-1 0 1,1 0 0,0 1 0,-1-1-1,2 3 1,-2-4 21,-5 11-257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02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12864,'0'0'2229,"14"-5"-1914,1-2-224,-2 1 30,1 1 0,-1 0 0,2 1 0,22-4 0,150-10 2389,-169 17-2001,0 0-1,21-5 1,-33 5-346,0-1 1,0 0-1,0 0 0,-1 0 0,1 0 0,-1-1 1,1 0-1,-1-1 0,0 1 0,5-5 0,5-4 368,0 0-71,-7 0-3285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02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215 125 12256,'0'0'830,"-12"10"-379,-13 10-109,1 2-1,-30 34 1,41-41-135,1 0 0,1 1 0,0 0 0,2 1 0,-1 0 0,-9 27 1,16-34-95,0 0 1,0 1-1,1-1 1,1 1 0,-1 0-1,2-1 1,0 1-1,0 0 1,1 0 0,0-1-1,3 13 1,-2-16-29,1 1 1,-1-1-1,1 0 0,1 0 1,-1 0-1,1-1 0,0 1 1,1-1-1,-1 0 1,1 0-1,0 0 0,1-1 1,-1 0-1,1 0 0,0 0 1,12 6-1,-8-5 27,1-2 1,0 1-1,0-1 0,0-1 0,0 0 1,0 0-1,1-1 0,-1-1 0,1 0 1,0-1-1,-1 0 0,1 0 0,0-1 1,12-3-1,-10 1 28,0-1 0,0 0 0,-1-1 0,1 0 0,-1-1 0,0 0 0,-1-1 0,0-1 0,0 0 0,0-1 0,13-13 0,-13 9 2,0 0 0,0-1 0,-1-1 0,-1 0 0,-1 0-1,0-1 1,-1-1 0,0 1 0,-2-1 0,0 0 0,-1-1 0,6-30 0,-10 36-71,1-1 1,-1 0 0,-1 0-1,0 1 1,-1-1-1,-1 0 1,0 1 0,0-1-1,-1 1 1,-1-1-1,0 1 1,-1 0 0,0 1-1,-1-1 1,0 1-1,0 0 1,-1 1 0,-15-17-1,14 19-21,-1 0 0,0 0-1,0 1 1,-1 0-1,0 1 1,0 0 0,0 0-1,-1 1 1,0 1 0,0 0-1,0 0 1,-1 1 0,1 1-1,-1 0 1,0 0 0,0 1-1,1 0 1,-1 1 0,0 1-1,0 0 1,1 0 0,-1 1-1,0 1 1,-21 8 0,21-7-29,0 0 0,0 1 0,1 0 0,0 1 0,0 1 0,1 0 0,-1 0 0,2 1 0,-1 0 0,1 1 0,0 0 1,1 0-1,0 1 0,0 0 0,-11 21 0,17-26-164,0 0 0,1 1 0,0-1 0,0 0 0,0 1 0,0-1 0,1 1 0,0-1 0,0 1 0,2 10 0,-1-6-2115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06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0 9240,'0'0'4625,"8"13"-3876,24 41-67,-31-52-630,0 0 1,0-1 0,0 1 0,0 0-1,-1 0 1,1 0 0,-1 0 0,1 0-1,-1 0 1,0 0 0,0 0 0,0 0-1,0 0 1,0 0 0,0 0 0,0 0-1,-1 0 1,1 0 0,-2 3 0,0 4 190,0 1-45,-1 0 1,0 0-1,0-1 0,-1 1 0,0-1 1,-1 0-1,0 0 0,0 0 0,-1-1 1,0 1-1,-1-1 0,0-1 0,0 0 1,0 0-1,-1 0 0,0-1 0,-1 0 0,-14 9 1,14-10-76,8-3-358,-1-1 0,1 0 0,-1 0 0,1 0 0,-1 0 0,0 0 0,0-1 0,1 1 0,-4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07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8136,'0'0'4656,"4"16"-4130,25 178 1162,-24-128-923,1 48 1545,-6-113-2275,0-1-1,0 1 1,0-1 0,0 1 0,0-1 0,0 1 0,0-1-1,0 1 1,0-1 0,0 1 0,0-1 0,1 1 0,-1-1-1,0 1 1,0-1 0,0 1 0,1-1 0,-1 1 0,0-1-1,0 0 1,1 1 0,0 0 0,6-7 699,7-20-143,-11 19-540,102-239 1234,-101 239-1215,-1 0 0,2 0 0,-1 1 0,9-10 0,-12 14-61,-1 1 1,1 0-1,0 1 0,0-1 1,0 0-1,0 0 1,1 0-1,-1 1 1,0-1-1,0 0 1,0 1-1,0-1 1,1 1-1,-1-1 0,0 1 1,1 0-1,-1 0 1,0-1-1,1 1 1,-1 0-1,0 0 1,1 0-1,-1 0 0,0 1 1,1-1-1,-1 0 1,0 1-1,0-1 1,1 0-1,-1 1 1,0 0-1,0-1 1,2 2-1,8 7 39,0-1 0,-1 2-1,0 0 1,0 0 0,-2 0 0,1 1 0,-1 1-1,-1-1 1,0 1 0,7 17 0,-3-2 202,-1-1 1,-1 2-1,9 55 1,-17-66-11,-2-15-172,1 1 0,0-1 1,0 0-1,0 0 1,0 1-1,1-1 1,-1 0-1,0 0 1,1 0-1,0 0 0,-1 0 1,3 4-1,0-6-325,1 0-1,-1-1 1,1 0-1,-1 1 1,0-1-1,0-1 1,1 1-1,4-3 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07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12456,'0'0'2564,"16"-4"-1904,0 0-470,82-16 842,-87 18-869,16-3 237,0 2 0,1 0 0,-1 2 0,31 3 0,-50-2-226,0 0-1,1 0 1,-1-1 0,10-1 0,-10 0-6,-1 1 1,0 1 0,15 0 0,-16 3 237,-11 0-3230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08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11856,'0'0'1264,"75"-13"-856,-21 5 280,7-4 0,-11-4-56,-7 6 0,3-2-65,-8 4 17,-4-2-224,-9 4 8,-11 4-152,-2 2 8,-2 0-160,-4-4 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2:39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2 199 15272,'0'0'5585,"0"12"-5405,-1-6-153,1-3-14,0 0 0,-1-1 0,1 1 1,0 0-1,0 0 0,1 0 0,-1-1 0,0 1 0,1 0 0,0 0 0,0-1 1,-1 1-1,2-1 0,-1 1 0,0-1 0,0 1 0,1-1 0,-1 1 1,1-1-1,0 0 0,0 0 0,0 0 0,0 0 0,0 0 0,0-1 0,1 1 1,-1 0-1,0-1 0,4 2 0,4 0 61,0 1-1,1-1 1,0-1 0,-1 0 0,1 0-1,0-1 1,0-1 0,0 0-1,0 0 1,0-1 0,12-2 0,-16 1-9,0 0 1,-1 0 0,1 0 0,0-1-1,-1 0 1,0 0 0,0-1 0,0 0 0,0 0-1,0 0 1,-1 0 0,1-1 0,-1 0 0,-1 0-1,1-1 1,-1 0 0,0 1 0,5-10 0,-5 7 15,-1 1 1,-1-1 0,1 0-1,-1 0 1,0 0 0,-1-1-1,0 1 1,0 0 0,-1 0 0,0-1-1,-1 1 1,0 0 0,0-1-1,-3-8 1,4 12-32,-2 1 0,1-1 0,0 1 0,-1 0 0,0-1 0,0 1 0,0 0 1,-1 0-1,1 0 0,-1 1 0,0-1 0,0 1 0,0-1 0,-1 1 0,1 0 0,-1 0 0,0 0 0,1 1 0,-1-1 0,0 1 0,-1 0 1,1 0-1,0 1 0,-1-1 0,1 1 0,-8-2 0,7 3-6,0 0 0,0 1 0,0-1 0,-1 1 0,1 0 0,0 1 0,0-1 1,0 1-1,0 0 0,0 0 0,1 0 0,-1 1 0,1-1 0,-1 1 0,-6 7 0,-4 2 76,1 1-1,-21 27 1,32-37-102,0 0 1,0 1-1,1-1 0,-1 1 1,1 0-1,0-1 0,0 1 1,0 0-1,1 0 0,-1 0 1,1 1-1,0-1 0,0 0 1,1 0-1,-1 1 1,1-1-1,0 0 0,0 1 1,0-1-1,1 0 0,0 1 1,-1-1-1,2 0 0,-1 0 1,0 0-1,1 0 0,0 0 1,0 0-1,3 6 0,2 1 16,0-1 0,1 1-1,0-2 1,1 1 0,0-1-1,0 0 1,1-1 0,0 0-1,0 0 1,21 10 0,-14-10 5,-1-1 1,2-1-1,-1 0 1,1-2-1,-1 1 1,35 2-1,-9-6 45,-1-1 0,1-2 0,-1-2 0,1-2 0,72-19 0,-5-6 337,206-86-1,-296 107-298,-1 0-1,0-1 0,0-1 1,-1-1-1,-1 0 0,31-32 1,-47 45-103,0-1 0,0 0 1,-1 0-1,1 1 0,-1-1 0,1 0 1,0 0-1,-1 0 0,0 0 1,1 0-1,-1 0 0,1 0 0,-1 0 1,0 0-1,0 0 0,1-2 1,-2 3-8,1-1 1,0 1 0,0-1 0,0 1 0,0-1-1,-1 1 1,1-1 0,0 1 0,0-1 0,-1 1 0,1-1-1,0 1 1,-1-1 0,1 1 0,-1 0 0,1-1-1,-1 1 1,1 0 0,0-1 0,-1 1 0,1 0 0,-2-1-1,0 0 12,0 1 1,0-1-1,-1 0 0,1 1 0,-1 0 0,1-1 0,0 1 0,-1 0 0,1 0 0,-1 0 0,1 1 0,-1-1 1,-1 1-1,-42 14 107,2 1 1,0 3-1,1 1 1,1 2-1,-51 37 1,89-57-126,-24 17 107,-46 42-1,68-55-101,0 0 0,1-1 0,-1 2 0,1-1 0,1 1 0,-1-1 0,1 1 0,0 1 0,1-1-1,0 0 1,0 1 0,1 0 0,-3 12 0,4-17-11,1-1 0,0 1 0,0-1 0,0 1 0,1 0 0,-1-1 0,1 1 0,-1-1 0,1 1 0,0-1 0,0 0 0,0 1 0,0-1 0,0 0 0,0 1 0,1-1 0,-1 0 0,1 0 0,0 0 0,-1 0 0,1-1 0,0 1 0,0 0 0,0-1 0,1 1 0,-1-1 0,0 0 0,0 1 0,1-1 0,4 1 0,2 1 0,0-1 0,0 0 0,0 0 0,1-1 0,-1 0 0,0-1 0,11 0 0,-3-2 0,-1-1 0,0 0 0,0-1 0,-1 0 0,1-1 0,-1-1 0,0-1 0,-1 0 0,1-1 0,-1 0 0,18-15 0,2-5 0,0-2 0,54-62 0,-39 24 0,-177 231 0,-99 121 0,184-231 0,2 2 0,3 1 0,2 2 0,3 2 0,-27 67 0,60-126 0,-12 34 0,13-19 0,-1-15 0,0-1 0,0 0 0,0 1 0,1-1 0,-1 0 0,0 1 0,0-1 0,1 0 0,-1 0 0,0 1 0,1-1 0,-1 0 0,0 0 0,1 1 0,-1-1 0,0 0 0,1 0 0,-1 0 0,0 0 0,1 0 0,-1 0 0,1 1 0,-1-1 0,0 0 0,1 0 0,-1 0 0,1 0 0,-1 0 0,0-1 0,1 1 0,-1 0 0,1 0 0,10-4 0,0 0 0,0 0 0,-1-2 0,0 1 0,0-1 0,0 0 0,-1-1 0,0 0 0,9-10 0,3 0 0,45-36 0,236-195 0,-208 163 0,91-105 0,134-160 0,-318 349 0,-1 0 0,1 1 0,-1-1 0,0 1 0,1-1 0,-1 1 0,1-1 0,-1 1 0,1-1 0,0 1 0,-1-1 0,1 1 0,-1 0 0,1-1 0,0 1 0,-1 0 0,1 0 0,0-1 0,-1 1 0,1 0 0,0 0 0,0 0 0,-1 0 0,1 0 0,0 0 0,-1 0 0,1 0 0,0 0 0,1 0 0,-1 1 0,0 0 0,0 0 0,0 0 0,0 0 0,0 0 0,-1 0 0,1 0 0,0 0 0,0 1 0,-1-1 0,1 0 0,-1 0 0,1 0 0,0 3 0,1 5 0,0 0 0,0 1 0,0 11 0,-1 22 0,-3-1 0,-2 0 0,-1 0 0,-18 69 0,3-52 0,21-56 0,4-7 0,9-10 0,-12 12 0,216-250 0,-188 216 0,-21 24 0,0 0 0,1 1 0,1 0 0,-1 0 0,2 1 0,-1 1 0,22-14 0,-32 22 0,0 1 0,1-1 0,-1 1 0,0-1 0,0 1 0,0 0 0,1-1 0,-1 1 0,0 0 0,0 0 0,1 0 0,-1 0 0,0 0 0,1 0 0,-1 0 0,0 0 0,0 1 0,1-1 0,-1 0 0,0 1 0,0-1 0,0 1 0,0-1 0,1 1 0,-1 0 0,0-1 0,0 1 0,0 0 0,0 0 0,0 0 0,-1 0 0,1 0 0,0 0 0,0 0 0,-1 0 0,1 0 0,0 0 0,-1 0 0,1 0 0,-1 1 0,0-1 0,1 3 0,2 5 0,0 1 0,-1-1 0,-1 1 0,1 12 0,-1-20 0,2 40 0,-2-12 0,2-1 0,1 1 0,9 33 0,-12-59 0,1 0 0,-1 0 0,1 0 0,0 0 0,0 0 0,0-1 0,1 1 0,-1-1 0,1 0 0,0 1 0,0-1 0,0-1 0,0 1 0,1 0 0,5 3 0,-3-3 0,0 0 0,0-1 0,0 0 0,0 0 0,0-1 0,0 0 0,1 0 0,-1 0 0,10 0 0,3-2 0,-1-1 0,1-1 0,-1 0 0,1-1 0,33-14 0,-18 4 0,44-26 0,-71 37 463,5-4-515,-9-1-4294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08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1 122 11656,'0'0'326,"3"12"-6,6 36 346,5 75 0,-10-66 17,-1-9 545,-3 73 0,-1-115-1107,-1 16 812,4-17-149,3-13 207,5-22-748,-1 0 1,8-53-1,-3 16-46,-7 36-86,1-1 1,2 1 0,1 1-1,1 0 1,2 1-1,33-54 1,-37 71-40,0 0 0,24-19 0,-16 15 31,-17 15-92,0 0 0,1 0 0,-1 1 0,0-1 0,1 0 0,-1 0 0,1 1 0,-1-1 0,1 1 0,-1-1 0,1 1 0,0 0 0,-1-1 0,1 1 1,-1 0-1,1 0 0,0 0 0,-1 1 0,1-1 0,-1 0 0,1 0 0,0 1 0,-1-1 0,1 1 0,-1 0 0,1-1 0,-1 1 0,0 0 0,1 0 0,-1 0 0,0 0 0,2 1 1,1 1 22,0 1 1,-1-1 0,0 0-1,1 1 1,-1 0 0,-1 0-1,1 0 1,0 0 0,-1 1 0,2 4-1,3 11 111,-2 0 0,0 0-1,3 40 1,-4 61 479,-3-29 76,5-22 399,-6-69-1076,0 0 0,0 0 0,0 0 0,0 0 0,1-1 0,-1 1 0,0 0 0,1 0 0,-1 0 0,1 0 0,-1-1 0,1 1 0,-1 0 0,1-1 0,-1 1 0,1 0 0,0-1 0,-1 1 0,1 0 0,0-1 0,0 1 0,0-1 1,7 3-3608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09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33 13864,'0'0'810,"-6"15"-530,3-9-277,-4 10 150,1 0 0,1 1 0,0-1 0,-2 19 0,6-30-64,0-1-1,1 0 1,-1 0-1,1 0 1,0 0-1,0 1 1,1-1-1,-1 0 1,1 0-1,0 0 1,0 0-1,0 0 1,1 0-1,-1 0 1,1 0-1,0 0 1,0-1-1,1 1 1,-1-1-1,1 1 1,-1-1-1,1 0 1,0 0-1,0 0 1,6 3-1,-4-3 29,1 0 0,0-1 0,0 1 0,0-1 0,0-1 0,0 1 0,0-1 0,0 0 0,0-1 0,0 0 0,1 0 0,-1 0 0,0 0 0,0-1 0,0 0 0,0 0 0,1-1 0,-2 0 0,8-2 0,-8 1-42,0 1-1,1-1 1,-1 1 0,0-1 0,0-1 0,-1 1 0,1-1-1,-1 0 1,0 0 0,0 0 0,0 0 0,0-1-1,-1 1 1,0-1 0,0 0 0,0 0 0,0-1 0,-1 1-1,0 0 1,3-11 0,-3 7 30,-1 1 0,0-1 1,0 0-1,-1 0 0,0 0 0,-1 0 0,0 0 1,0 0-1,-1 1 0,-3-14 0,3 19-69,1-1 0,-1 1 0,0 0 0,0-1 0,0 1 0,0 0 0,0 0 0,-1 0 0,0 1 0,1-1 0,-1 1 0,0-1 0,0 1 0,0 0 0,-1 0 0,1 0 0,0 0 0,-1 1 0,1 0 0,-1-1 0,0 1 0,1 0 0,-1 1 0,0-1 0,0 1 0,-7 0 0,-3-1 77,-1 2 1,0 0-1,0 1 0,1 0 0,-26 9 0,32-9-80,1 0 0,0 1-1,0 1 1,0-1 0,0 1 0,1 0-1,-1 1 1,1-1 0,0 1-1,1 0 1,-1 1 0,-7 9-1,12-14-35,0 1-1,0 0 1,0 0-1,0-1 1,1 1-1,-1 0 1,0 0-1,1 0 1,0 0-1,-1 0 1,1 0-1,0 0 0,0-1 1,0 1-1,0 0 1,0 0-1,1 4 1,3 7-3272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10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0 345 7232,'0'0'6781,"11"2"-6346,17 1-147,0-1 0,0-2 0,42-4 0,99-18 772,-92 11-575,227-41 1364,-262 44-1609,39-5 244,-21 3 172,69-19 0,-113 25-463,0 0-1,0 1 1,26 0-1,-5-1 359,-32 5 737,-19 3-890,-26 3-213,19-6-119,0-1 0,0-1 0,0 0 0,0-2-1,1-1 1,-1 0 0,1-2 0,0 0 0,0-1 0,1-1 0,0-1 0,0-1 0,-19-13 0,33 19-41,1 0 0,0 0 1,-1 0-1,2 0 0,-1-1 1,0 0-1,1 0 0,0 1 1,0-2-1,-3-7 0,-2-11 173,7 23-196,1 1 0,0-1 1,0 0-1,1 0 0,-1 0 0,0 0 0,0 0 1,0 0-1,1 0 0,-1 0 0,0 0 0,1 0 0,-1 1 1,0-1-1,1 0 0,0 0 0,-1 0 0,1 1 1,-1-1-1,1 0 0,0 1 0,-1-1 0,1 1 1,0-1-1,1 0 0,2-1 0,1 0-1,-1 0 1,1 0 0,0 1-1,0 0 1,0 0 0,-1 0 0,1 1-1,0 0 1,0-1 0,0 2 0,0-1-1,5 1 1,7 2 0,-1 0 0,23 9 1,-16-4 27,-1 1 0,0 1 0,39 23 0,-48-24 31,-1 0 0,0 1 0,-1 0 0,1 0 0,-2 1 0,0 1 0,11 15 0,-19-23-22,1 0 1,-1 0 0,0 1 0,0-1-1,-1 1 1,1-1 0,-1 1 0,0 0 0,0 0-1,0-1 1,-1 1 0,0 0 0,0 0 0,0 0-1,-1 0 1,1-1 0,-1 1 0,-3 8-1,1-3 28,-1-2 0,0 1 0,0 0 0,-1-1 0,0 0-1,0 0 1,-1 0 0,-9 9 0,-20 24 199,34-40-268,1-1 0,0 0-1,0 0 1,-1 0 0,1 0-1,0 1 1,0-1 0,0 0-1,-1 0 1,1 0-1,0 1 1,0-1 0,0 0-1,0 0 1,0 1 0,-1-1-1,1 0 1,0 0-1,0 1 1,0-1 0,0 0-1,0 1 1,0-1 0,0 0-1,0 0 1,0 1-1,0-1 1,0 0 0,0 1-1,0-1 1,0 0 0,0 0-1,1 1 1,-1-1-1,0 0 1,10 5 32,11-4-3515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11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10752,'0'0'2584,"8"10"-1895,19 30 236,40 81-1,-25-32-255,60 137 1489,-85-196-1676,-14-26-283,0 0-1,-1 1 0,1-1 0,-1 1 1,0 0-1,0 0 0,0 0 0,-1 0 1,2 9-1,-6-14 633,-6-8-465,-7-10-112,-2-7-34,1 0 1,2-1-1,0-1 1,2 0-1,1-1 1,1 0 0,2-1-1,0 0 1,2 0-1,2-1 1,0 0-1,2 0 1,1-55 0,3 76-139,1-1 0,0 1 1,0 0-1,1 0 1,0 0-1,0 0 1,1 0-1,0 1 1,1-1-1,0 1 1,6-7-1,-8 9-43,1 2 0,0-1 0,0 0-1,0 1 1,0 0 0,1-1 0,0 2-1,-1-1 1,1 1 0,1-1 0,-1 2 0,1-1-1,-1 0 1,1 1 0,0 0 0,-1 0 0,1 1-1,8-1 1,-8 1-5,0 1 1,1 0-1,-1 1 0,1-1 0,-1 1 1,0 0-1,1 1 0,-1 0 0,0 0 0,0 0 1,6 4-1,-8-4-15,-2 0-1,1 1 1,0-1 0,0 1 0,-1-1-1,1 1 1,-1 0 0,0 0-1,0 0 1,0 0 0,0 1 0,-1-1-1,1 0 1,-1 1 0,0-1 0,0 1-1,0 0 1,-1-1 0,1 1-1,-1 7 1,1 1 17,-2-1 0,1 1 0,-2-1 0,1 0-1,-2 1 1,-5 17 0,-31 66 199,18-47-101,18-40-108,0 0-1,1 1 0,0 0 1,0-1-1,1 1 1,0 0-1,1 0 1,0-1-1,0 1 1,1 0-1,0 0 1,5 16-1,-3-12-6,2-1 0,0 1 0,0-1 1,1-1-1,0 1 0,1-1 0,15 19 0,0-3 5,-2-1 0,2-2 0,43 40 0,-64-63-19,0-1 0,0 1 0,0 0 0,0 0 0,0 0 0,0 0 0,0 0 0,0 0 0,0 0 0,0 0 0,-1 0 1,1 0-1,0 0 0,-1 0 0,1 1 0,-1-1 0,1 0 0,-1 0 0,0 1 0,1-1 0,-1 0 0,0 1 0,0-1 0,0 0 0,0 1 0,0-1 0,0 1 0,0-1 0,-1 0 0,1 0 0,0 1 0,-1-1 0,1 0 0,-1 1 0,1-1 0,-1 0 0,0 0 0,0 0 0,1 0 0,-1 0 1,0 0-1,0 0 0,0 0 0,0 0 0,-1 1 0,-4 3 23,-1-1-1,1 0 1,-1 0 0,0 0 0,0-1 0,-11 5 0,-16 1 49,0-1 0,0-1 0,0-2 0,-41 1 0,38-3-17,-1-6-99,34 2-62,4 1 89,-1 0-1,1 0 1,0 0-1,0 0 1,0 0-1,0 0 1,0 0-1,-1 0 1,1 0-1,0 0 1,0 0-1,0 0 1,0 0-1,0 0 1,0 0-1,-1-1 1,1 1-1,0 0 1,0 0-1,0 0 1,0 0-1,0 0 1,0 0-1,0 0 1,0 0-1,0 0 1,-1-1 0,1 1-1,0 0 1,0 0-1,0 0 1,0 0-1,0 0 1,0 0-1,0-1 1,0 1-1,0 0 1,0 0-1,0 0 1,0 0-1,0 0 1,0-1-1,0 1 1,0 0-1,0 0 1,0 0-1,0 0 1,0 0-1,0 0 1,0-1-1,1 1 1,-1 0-1,0 0 1,0 0-1,0 0 1,0 0-1,0 0 1,0 0 0,0 0-1,0-1 1,0 1-1,1 0 1,-1 0-1,0 0 1,9-6-537,34-15-1321,-31 15-1093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12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9648,'0'0'2601,"13"-5"-1954,7-2-274,1 1 0,-1 0 0,1 2 0,0 0 0,40 0 0,-35 4 102,1 0 383,0 1 0,0 0-1,0 3 1,45 10 0,-71-14-838,-1 0 0,1 0 0,-1 1-1,1-1 1,-1 0 0,1 0 0,-1 0 0,1 1 0,-1-1-1,1 0 1,-1 1 0,1-1 0,-1 1 0,1-1 0,-1 0-1,0 1 1,1-1 0,-1 1 0,0-1 0,1 1 0,-1-1 0,0 1-1,0 0 1,-1 5-2528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12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 12760,'0'0'720,"97"-27"-264,-30 13 16,-5 4-160,5 2 8,-1-2-40,-4-2 0,-13-4 24,-7 8 8,-8 4-49,-3 4-7,-11-2-80,-2-4 0,-2 0-176,-4 0 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13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1 205 11760,'0'0'586,"6"16"-83,-5-14-478,7 18 201,-1 0 1,-1 0 0,-1 1 0,4 29 0,-5 95 2233,-4-117-899,14-51 184,52-172-564,-29 81-785,1 15-27,-32 86-266,0 0 0,1 0 1,1 1-1,0-1 0,11-11 0,-18 23-87,0 0-1,0 0 0,0 1 0,0-1 1,0 1-1,0-1 0,0 1 1,0-1-1,0 1 0,0-1 1,0 1-1,0 0 0,0 0 0,1-1 1,-1 1-1,0 0 0,0 0 1,0 0-1,0 0 0,0 0 1,1 1-1,-1-1 0,0 0 0,0 0 1,0 1-1,0-1 0,0 1 1,0-1-1,0 1 0,0-1 0,0 1 1,0 0-1,0-1 0,0 1 1,-1 0-1,3 1 0,3 5 42,1 0-1,-1 0 1,8 11-1,-9-12-17,13 21 84,-1 0 0,-1 1 0,-1 1 0,-2 0 0,0 1 0,-3 0 0,8 33 0,-9-25 44,-7-25-62,0-1 0,1 0 0,1 0 0,0 0-1,1 0 1,10 18 0,-12-26-3,0 0 0,1 0 0,-1 0 0,1-1-1,0 0 1,0 0 0,0 0 0,5 3 0,9 2-3705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13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14168,'0'0'2902,"10"12"-2501,37 40-2,-43-49-339,0 1 0,0-1 0,0 1 0,0-1-1,0 0 1,1 0 0,-1-1 0,1 1 0,0-1 0,0 0 0,0-1 0,0 1-1,0-1 1,0 0 0,1 0 0,-1 0 0,0-1 0,0 0 0,1 0-1,-1 0 1,0-1 0,9-2 0,1-1 142,-1-1 0,1-1 0,-1 0 0,0-1 0,23-15 0,-33 19-111,1-1 0,0 0 0,-1 0 0,0 0 0,0 0 0,0-1 0,0 1 0,-1-1 0,0 0 0,0 0 0,3-6 0,-5 9-51,0 0 1,-1 0-1,1 1 0,0-1 0,-1 0 0,1 0 1,-1-1-1,0 1 0,1 0 0,-1 0 0,0 0 1,0 0-1,-1 0 0,1 0 0,0 0 0,-1 0 1,1 0-1,-1 0 0,1 0 0,-1 0 0,0 0 0,0 0 1,0 0-1,0 1 0,0-1 0,-1 0 0,1 1 1,0-1-1,-1 1 0,1-1 0,-1 1 0,0 0 1,1-1-1,-3 0 0,-2-1 51,0 0 0,-1 0 0,1 0 0,-1 1 0,1 0 0,-1 1 0,0-1 0,0 1 1,0 0-1,0 1 0,-13 0 0,9 1 34,-1 1 1,0 0 0,1 1 0,-1 0 0,1 1-1,-12 5 1,17-5-135,11-4 155,6-2-3519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16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221 899 6128,'0'0'6897,"-14"1"-6424,2-1-354,5-1-52,0 1 0,1 0 0,-1 1 1,1 0-1,-1 0 0,0 0 0,1 1 1,0-1-1,-1 2 0,1-1 0,-11 7 1,7-3 137,0 1 0,0 1 1,1-1-1,0 2 0,-13 14 1,18-18-91,0 0 0,1 0 0,-1 0 0,1 0 0,0 0 0,1 1 0,-1-1 0,1 1 0,0 0 0,1-1 0,-1 1 0,1 0 0,-1 8 0,2-13-92,0 0 0,0 0-1,0 0 1,0 0 0,0 0-1,0 0 1,1 0 0,-1 0 0,0 0-1,0 0 1,1 0 0,-1 0-1,1-1 1,-1 1 0,1 0 0,-1 0-1,1 0 1,-1 0 0,1-1-1,0 1 1,-1 0 0,1-1 0,0 1-1,0 0 1,-1-1 0,1 1-1,0-1 1,0 1 0,0-1 0,0 0-1,0 1 1,0-1 0,0 0-1,0 1 1,0-1 0,0 0 0,0 0-1,0 0 1,0 0 0,-1 0-1,1 0 1,0 0 0,0-1 0,0 1-1,0 0 1,0 0 0,0-1 0,1 0-1,5 0 75,-1-2 0,1 1-1,-1-1 1,0 0 0,9-6-1,-2-1 12,0 0 0,0 0 0,-1-1 0,-1-1 0,0 0-1,0-1 1,-1 0 0,-1-1 0,0 1 0,-1-2 0,0 1-1,-2-1 1,1 0 0,-2-1 0,7-27 0,-12 39-12,1 1-1,-1 0 1,0 0 0,0 0 0,-1 0 0,1 0 0,-1 0-1,-1-5 1,2 11-50,-1-1 0,1 0 0,0 1-1,0-1 1,0 0 0,0 1 0,0-1-1,0 0 1,1 3 0,-1-2-5,1 6 24,1 0 0,-1 0 0,1 0 0,1-1 0,-1 1 0,2 0 0,-1-1 0,1 0 0,7 11 0,-9-16-36,0 0-1,1 0 0,-1 0 0,1 0 1,0 0-1,0-1 0,0 0 1,0 1-1,1-1 0,-1 0 0,1-1 1,-1 1-1,1-1 0,-1 1 1,1-1-1,0 0 0,0 0 0,0-1 1,-1 1-1,1-1 0,0 0 0,0 0 1,0 0-1,6-1 0,-1-1 20,0 0-1,-1-1 1,0 0-1,1 0 0,-1-1 1,0 0-1,-1 0 1,1-1-1,-1 0 1,0 0-1,0-1 0,10-10 1,-2-1 68,0 0 0,0-2-1,19-32 1,-16 15 25,-1-1 0,-1 0 0,-3-1 0,0-1 0,-3 0 0,6-44 0,-6 15 182,-4 0-1,-3-115 1,-4 155-147,1 6 57,-1 1-1,-1 0 1,-1 0-1,-7-29 0,7 47 9,0 10-91,0 16 21,1 57 56,3-1 0,15 103 1,42 160 300,-47-286-402,-7-30-46,-2-12-6,1 1 0,0-1-1,0-1 1,1 1 0,1-1-1,7 15 1,-12-27-75,0-1 0,0 0 0,1 1 0,-1-1 0,0 0 0,0 1 0,0-1 0,0 0 0,1 1 0,-1-1 0,0 0 0,0 1 0,1-1 0,-1 0 0,0 0 0,0 1 0,1-1 0,-1 0 0,0 0 0,1 1 0,-1-1 0,0 0 0,1 0 0,-1 0 0,0 0 0,1 0 0,-1 1 0,1-1 0,-1 0 0,0 0 0,1 0 0,-1 0 1,1 0-1,-1 0 0,0 0 0,1 0 0,-1-1 0,0 1 0,1 0 0,8-12-4290,-9 11 3706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16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15776,'0'0'1574,"18"0"-1018,86-2 467,143-19-1,-133-4-137,-62 12 18,60-6 0,-48 18-241,-42 1-3456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2:39.8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146 1 25623,'0'0'4344,"-61"86"-2736,33-53-424,8-5-1184,4-10 0,8-2 0,6-4 0,-2-6 0,2-4 0,-2 2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19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 8640,'0'0'8049,"11"-10"-7413,-2 2-509,15-13 612,46-33 0,-63 50-538,0 0 0,1 0 0,0 1 0,0 0 0,0 0 0,0 1 0,1 0 0,9-1 0,-15 2-143,0 1 0,0 0 0,0-1 1,0 2-1,0-1 0,1 0 0,-1 1 0,0-1 0,0 1 0,0 0 1,0 0-1,0 0 0,0 0 0,-1 1 0,1-1 0,0 1 0,-1 0 1,1-1-1,-1 1 0,1 0 0,-1 1 0,0-1 0,0 0 0,4 6 1,4 12 124,-1 0 0,-1 1 0,0 0 0,-2 1 1,6 31-1,-6-24 141,1-1-1,17 41 1,-19-57-172,-3-6 4,1-1 0,-1 0 1,1 0-1,6 10 0,-7-13-100,0 0 0,1 0 0,-1 0-1,0-1 1,1 1 0,-1-1-1,1 1 1,-1-1 0,1 0-1,-1 0 1,1 0 0,5 1 0,-1 0-4,1-1 0,-1 0 0,1-1 0,0 1 0,-1-1 0,15-3 0,19-6-4339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19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569 0 9944,'0'0'1865,"-11"11"-1218,-171 161 1907,140-135-2013,-113 107 1399,-13 10 1366,166-153-3222,1 0 1,1 0 0,-1 0-1,0 0 1,0 0-1,0 0 1,1 1 0,-1-1-1,0 0 1,1 1-1,-1-1 1,1 2 0,2 1-153,5-8-2507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21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5520,'0'0'4420,"2"10"-3935,62 535 2988,-41-282-1746,2 85 1419,-25-344-3037,0-1 0,0 0 0,1 1 0,-1-1 0,1 0 0,0 1 0,2 3-1,-3-6-90,0-1 0,1 1 0,-1 0 0,1-1-1,-1 1 1,1-1 0,-1 1 0,1-1 0,-1 1-1,1-1 1,-1 1 0,1-1 0,0 0 0,-1 1-1,1-1 1,0 0 0,-1 1 0,1-1 0,0 0-1,0 0 1,-1 0 0,1 0 0,0 0 0,-1 0-1,1 0 1,0 0 0,0 0 0,-1 0 0,1 0-1,0 0 1,0 0 0,-1 0 0,1-1 0,0 1 0,-1 0-1,1-1 1,0 1 0,0-1 0,18-10-2472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21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7736,'0'0'3017,"-1"17"-2440,0 260 973,5-201-1190,30 396 1950,-13-228-586,-11-105-389,-4-83-121,-6-56-1198,0 0-1,0 0 0,0 0 1,0 0-1,0-1 0,0 1 1,0 0-1,1 0 0,-1 0 1,0 0-1,0 0 0,0 0 1,0 0-1,0 0 0,0 0 1,0 0-1,1 0 0,-1 0 1,0 0-1,0 0 0,0 0 1,0 0-1,0 0 0,0 0 1,0 0-1,0 0 0,1 0 1,-1 1-1,0-1 0,0 0 1,0 0-1,0 0 0,0 0 1,0 0-1,0 0 0,0 0 1,0 0-1,1 0 0,-1 0 1,0 0-1,0 1 0,0-1 1,0 0-1,0 0 0,0 0 1,0 0-1,0 0 0,0 0 1,0 0-1,0 1 0,0-1 1,0 0-1,0 0 0,0 0 1,6-12 319,22-58-57,-6 15-3100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22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11256,'0'0'1648,"15"-2"-1068,75-13 194,63-9 647,-119 21-864,-1 1 0,54 3 0,-56 0-125,-24-1-300,0 0 0,0 0-1,0 1 1,0 0 0,0 0-1,0 0 1,0 1 0,7 3-1,-14-5-161,1 1-1,-1-1 0,0 1 0,0-1 1,0 1-1,0-1 0,0 1 0,1-1 1,-1 1-1,0-1 0,0 1 0,0-1 1,0 1-1,0-1 0,-1 0 0,1 1 1,0-1-1,0 1 0,0-1 0,0 1 1,0-1-1,-1 1 0,1-1 0,0 1 1,0-1-1,-1 0 0,1 1 0,0-1 0,-1 0 1,1 1-1,0-1 0,-1 0 0,1 1 1,0-1-1,-1 0 0,0 1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22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11448,'0'0'904,"14"-1"-607,278-28 2951,-115 4-1187,-171 24-2021,1 0-1,-1-1 0,0 0 1,1-1-1,10-5 0,-2-3-2368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22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9944,'0'0'7121,"10"17"-6365,0 1-595,0 1-1,-1 0 1,0 0 0,-2 1 0,0 0-1,3 21 1,-3 9 283,-2 1 1,-2 76-1,-17 104 1033,8-159-835,5-18 458,1-54-1067,1 1-1,-1 0 1,0-1 0,0 1 0,0 0-1,1-1 1,-1 1 0,0-1 0,1 1 0,-1 0-1,0-1 1,1 1 0,-1-1 0,1 1-1,-1-1 1,1 1 0,-1-1 0,1 0-1,-1 1 1,1-1 0,0 0 0,-1 1-1,1-1 1,-1 0 0,1 1 0,0-1-1,-1 0 1,1 0 0,0 0 0,-1 0-1,1 0 1,0 0 0,-1 0 0,2 0-1,25-1 245,18-8 19,49-17 1,7-1 15,-61 18-176,110-19 468,-143 27-670,-1 1 0,0 0 1,1 1-1,-1 0 0,0 0 1,1 0-1,-1 1 0,10 4 0,-1-1-2865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24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0 7832,'0'0'4322,"12"9"-3724,33 27-20,-43-34-523,-1 0 0,1 0 0,0 0 0,-1 0 0,0 0 0,1 0 0,-1 0 0,0 0 0,0 0 0,0 1 0,0-1 0,-1 0 0,1 1 0,-1-1 0,1 1 0,-1-1-1,0 0 1,0 1 0,0-1 0,0 1 0,0-1 0,-1 1 0,1-1 0,-1 0 0,1 1 0,-3 2 0,1 4 148,-1 5 41,-1 0 1,-1-1-1,0 1 1,-1-1-1,-1 0 1,0 0-1,0-1 1,-16 19-1,1-6 415,-1 0 0,-41 33 0,63-57-624,0 0-1,0-1 1,0 1-1,0 0 1,0 0-1,0-1 1,0 1 0,0 0-1,0-1 1,0 1-1,0-1 1,-1 1-1,-1-1 1,3 0-109,0 0-1,-1-1 1,1 1 0,0 0-1,0-1 1,0 1 0,0-1 0,0 1-1,0 0 1,0-1 0,0 1-1,0-1 1,0 1 0,0 0-1,0-1 1,0 1 0,0-1-1,0 1 1,0 0 0,0-1 0,0 1-1,1-1 1,-1 1 0,0 0-1,0-1 1,0 1 0,1 0-1,-1-1 1,0 1 0,1 0-1,-1 0 1,0-1 0,1 1-1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25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9944,'0'0'1302,"0"17"-819,11 242 1445,-10-123-43,2-121-636,-3-15-1234,0 0 0,0 0 0,0 0 0,0 0 0,0 0 0,0 0 0,1 0 0,-1 0 0,0 0 0,0 0 0,0 0 0,0 1 0,0-1 0,0 0 0,0 0 0,0 0 1,0 0-1,1 0 0,-1 0 0,0 0 0,0 0 0,0 0 0,0 0 0,0 0 0,0 0 0,0 0 0,0 0 0,1 0 0,-1 0 0,0 0 0,0-1 0,0 1 0,0 0 0,0 0 0,0 0 0,0 0 0,0 0 0,0 0 0,1 0 0,-1 0 0,0 0 0,0 0 0,0 0 0,0 0 0,0 0 0,0-1 0,0 1 0,0 0 1,0 0-1,0 0 0,0 0 0,0 0 0,0 0 0,0 0 0,0 0 0,0-1 0,0 1 0,11-30 858,-4 10-731,10-28 156,46-108 499,-55 141-671,0-1 0,1 2 0,1-1 0,0 1 0,1 1 0,0-1 0,20-16 0,-29 28-96,0 0 1,0 1 0,1-1 0,-1 1-1,0-1 1,1 1 0,-1 0-1,1 0 1,-1 0 0,1 0-1,-1 0 1,1 1 0,0-1 0,0 1-1,-1 0 1,1 0 0,0 0-1,4 0 1,-3 1 7,-1 0 0,0 0 0,0 1 0,1-1 0,-1 1 0,0-1 0,0 1 0,-1 0 0,1 0 0,0 1-1,-1-1 1,5 6 0,1 2 58,-1 0 0,0 1-1,0 0 1,-1 1 0,-1 0 0,7 20-1,-3-7 101,-2 1-1,0 0 1,-2 0 0,-1 1-1,1 35 1,-5 34 1325,17-106-1838,8-19-1487,-22 25-151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25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12960,'0'0'1786,"15"-6"-1462,-15 6-323,24-10 177,1 0-1,1 2 1,-1 0 0,32-4 0,-29 9 283,1 1 1,-1 1-1,1 1 1,-1 1-1,1 2 1,37 8-1,-31-4 183,-26-6-315,0 0 0,0 1 0,-1 0 0,16 7 0,-23-9-305,-1 0 0,1 1 0,-1-1 0,1 0 0,-1 1 0,1-1 0,-1 1 0,1-1-1,-1 1 1,1-1 0,-1 1 0,0-1 0,1 1 0,-1 0 0,0-1 0,1 1 0,-1-1 0,0 1-1,0 0 1,0-1 0,1 1 0,-1 0 0,0-1 0,0 1 0,0 0 0,0-1 0,0 1 0,0 0-1,0-1 1,-1 1 0,1 0 0,0-1 0,0 1 0,0 0 0,-1-1 0,1 1 0,0 0 0,-1 0 0,-18 25-60,15-22 21,-7 7-1047,0 0 0,-26 19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2:42.9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507 835 9240,'0'0'9563,"-12"-11"-9195,-41-36-10,46 41-251,-1 0 0,-1 1 1,1 0-1,-1 0 0,1 1 1,-1 0-1,-1 0 0,1 1 1,0 1-1,-13-3 0,5 2 55,5 0-52,-1 0 0,1 1 0,-1 1-1,0 0 1,0 1 0,0 1 0,0 0 0,-12 2-1,17-1-53,0 0-1,0 0 1,1 1-1,-1 0 0,1 0 1,0 1-1,0 0 1,0 0-1,0 1 1,1 0-1,-1 0 0,1 0 1,-9 11-1,5-3 66,0 0 0,1 1 0,1-1 0,0 2-1,1-1 1,-10 30 0,14-34-33,0 1 0,1-1 1,0 0-1,1 1 0,0-1 0,1 1 0,0-1 1,0 1-1,2-1 0,-1 1 0,5 16 0,-5-24-51,0 1-1,0-1 0,0 0 0,1 0 1,-1 0-1,1 0 0,0 0 0,0 0 1,0 0-1,0-1 0,0 1 0,1-1 1,-1 1-1,1-1 0,-1 0 0,1 0 1,0 0-1,0 0 0,3 1 1,-1-2-2,-1 0 0,1 1 1,-1-2-1,1 1 1,0-1-1,-1 1 1,1-1-1,0 0 1,-1-1-1,1 1 1,-1-1-1,7-2 1,4-2 24,-1 0 1,1-1-1,-2 0 1,1-2-1,-1 1 1,0-2-1,17-13 1,-13 7 7,-1-1 0,-1-1 0,0 0 0,-1-1 0,0-1 0,-2 0 0,11-24 0,-9 15 51,-2-1 1,0 0-1,-3-1 1,11-52-1,-16 58-32,-2 1-1,-1-1 1,0 0-1,-2 0 1,-1 0 0,-1 1-1,0-1 1,-2 1-1,-1 0 1,-1 0-1,-1 0 1,-1 1 0,-22-39-1,10 25 55,-3 1 1,0 1-1,-2 2 0,-2 0 1,-1 2-1,-1 1 0,-36-26 1,62 51-109,0 1 0,-1 0 1,1 0-1,-1 0 0,0 1 0,0 0 1,0 0-1,-9-3 0,12 5-16,0-1-1,0 1 1,0 0-1,0 0 1,0 0-1,0 0 1,0 1-1,0-1 1,0 1-1,0-1 1,0 1-1,0-1 1,0 1-1,1 0 1,-1 0-1,0 0 1,0 0-1,1 0 1,-1 1-1,1-1 1,-1 0-1,1 1 1,-1-1-1,1 1 1,0-1 0,-1 3-1,-1 0 22,1 0 0,0 0-1,0 1 1,0-1 0,0 1 0,1-1-1,0 1 1,0 0 0,0-1-1,1 1 1,-1 0 0,1 0 0,0-1-1,0 1 1,1 0 0,0 0 0,-1-1-1,2 1 1,-1 0 0,0-1 0,1 1-1,0-1 1,0 0 0,5 8 0,2 3-862,1-1 1,0 0 0,2 0-1,23 23 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25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12664,'0'0'1194,"14"-6"-790,38-11 229,90-18 0,-116 30-476,32-7 590,1 3 1,66-2-1,-77 13 239,-36-1-825,0 0 0,0-1 0,0 0 1,1-1-1,-1 0 0,23-6 0,-8-5-2668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26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99 122 11856,'0'0'330,"-5"11"-3,-8 18-39,2-1 0,0 2 0,2-1 0,-7 46 0,14-64-135,1 1 0,1-1 1,0 0-1,1 1 0,0-1 1,0 0-1,4 13 0,-2-16-49,-1 0 1,1-1-1,0 0 0,1 0 0,0 0 0,0 0 0,1 0 0,0-1 0,0 1 1,0-1-1,9 7 0,-7-7 5,1-1-1,-1-1 1,1 1 0,0-1-1,0 0 1,1-1 0,-1 0 0,1-1-1,-1 1 1,1-2 0,0 1-1,0-1 1,0 0 0,0-1 0,0 0-1,-1-1 1,11-1 0,-5 0 35,0 0 0,0-2-1,-1 1 1,1-2 0,-1 1 0,0-2 0,0 0 0,0-1 0,-1 0 0,12-9 0,-15 9-31,0-1 1,-1 0 0,1 0 0,-2-1-1,1 1 1,-2-2 0,1 1 0,-1-1-1,0 0 1,-1 0 0,6-19 0,-7 16-17,-1 0 1,0 0 0,-1-1 0,-1 1 0,0-1 0,-1 0 0,0 1 0,-1-1 0,-5-21 0,4 21-14,-1-1-1,-1 1 1,-1 0 0,0 0 0,-1 0 0,0 0 0,-14-21 0,15 29-36,1 0-1,-1 0 1,-1 0 0,1 1-1,-1-1 1,0 1-1,0 1 1,-1-1 0,1 1-1,-1 0 1,0 1 0,0-1-1,0 1 1,-1 1 0,1 0-1,-13-3 1,4 3 34,-1 1 0,0 0 1,1 1-1,-1 1 0,0 1 0,1 0 0,-1 1 1,1 1-1,0 0 0,0 2 0,1-1 1,-1 2-1,1 0 0,0 1 0,1 0 0,0 2 1,-24 19-1,35-26-48,-1 0 1,1 0 0,0 1-1,0 0 1,0-1-1,1 1 1,-1 0-1,1 0 1,-2 5-1,3-7-208,0 0 1,1 0-1,-1 0 0,1 0 0,0 0 0,-1 0 0,1 0 1,0 1-1,0-1 0,0 0 0,1 0 0,-1 0 0,1 0 1,-1 0-1,1 0 0,-1 0 0,1-1 0,0 1 0,0 0 1,2 2-1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30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198 121 4816,'0'0'11762,"-2"12"-11346,-102 486 2255,91-450-2305,-2-2 0,-1 0 1,-24 45-1,33-74-60,6-11 116,5-14 309,34-87-277,-5-1 1,27-126 0,19-60 294,-64 237-620,-8 21 45,1-1-1,2 1 1,17-33 0,-27 57-164,0 0 1,0-1-1,0 1 0,0 0 1,0-1-1,0 1 1,0 0-1,1-1 0,-1 1 1,0 0-1,0 0 0,0-1 1,1 1-1,-1 0 1,0-1-1,0 1 0,1 0 1,-1 0-1,0 0 0,0-1 1,1 1-1,-1 0 1,0 0-1,1 0 0,-1 0 1,0 0-1,1 0 0,-1-1 1,0 1-1,1 0 1,-1 0-1,0 0 0,1 0 1,-1 0-1,0 0 0,1 0 1,-1 0-1,1 1 1,-1-1-1,0 0 0,1 0 1,-1 0-1,10 17 139,14 48 124,28 127 0,-21-68 37,-2 6 51,9 30 164,7 19 706,-36-138-509,-4-29-12,-1-16 20,-1-24-272,-10-23-1671,6 42-1596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31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20703,'0'0'3723,"11"-2"-2891,25-5-114,71-4 0,-55 12-474,-32 0-148,0 0-1,0-1 1,-1-1 0,1-1 0,0-1 0,-1 0 0,33-11-1,-38 8-301,26-11 563,-19 6-3903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31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18087,'0'0'5171,"-4"10"-4676,-10 29-89,14-39-397,0 1 0,0-1-1,0 1 1,0-1 0,0 1 0,0-1-1,0 0 1,0 1 0,0-1-1,0 1 1,0-1 0,1 1 0,-1-1-1,0 0 1,0 1 0,0-1 0,1 1-1,-1-1 1,0 0 0,0 1-1,1-1 1,-1 0 0,0 1 0,1-1-1,-1 0 1,0 1 0,1-1-1,-1 0 1,0 0 0,1 0 0,-1 1-1,1-1 1,-1 0 0,1 0 0,0 0-1,19 3 136,-13-2-75,73 12 287,-39-5-96,2-2 1,42 1-1,-40-6-5,-29 0-71,0 0 1,0-1-1,0-1 0,0-1 1,0 0-1,27-7 0,-26-2 68,-12 7-168,-6 4-100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31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18087,'0'0'3488,"91"12"-2768,-28-16 0,3 2-368,3-4-8,-5-4-128,-13 2 8,3-4-48,-6 6 0,-7 0-48,-9-2 8,-6 2-112,-8 0 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33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12552,'0'0'10603,"10"1"-10431,-8 0-166,181 24 554,0-6-63,-176-18-360,0 0-1,0 1 1,0 0-1,8 2 1,-11-2 44,-3-2-138,1-1 1,-1 1-1,0-1 0,1 1 1,-1-1-1,0 1 0,0-1 1,1 0-1,-1 1 0,0-1 1,0 0-1,0 0 0,0 0 1,0 0-1,0 0 1,1-2-1,12-13-3437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34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0 229 15472,'0'0'1935,"3"-11"-1479,9-33-45,-7 58-76,0 0 1,-1 0-1,3 25 0,-3 9 23,-2 0 0,-5 60 0,0-9 610,0-81 642,8-27-1322,16-37 25,-1-2-1,13-49 1,26-65 249,-49 139-423,1 0 1,1 0-1,1 1 0,1 1 0,1 0 1,24-26-1,-35 43-62,0 0 1,0 1-1,1-1 1,-1 1-1,1 0 1,0 0-1,9-4 1,-13 7-58,1-1-1,-1 1 1,1-1-1,-1 1 1,1 0 0,-1-1-1,1 1 1,-1 0 0,1 0-1,0 0 1,-1 0-1,1 1 1,-1-1 0,1 0-1,-1 1 1,1-1-1,-1 1 1,1-1 0,-1 1-1,1 0 1,-1-1 0,0 1-1,1 0 1,-1 0-1,0 0 1,0 0 0,0 0-1,0 0 1,0 0 0,0 1-1,2 2 1,3 6 72,-1 1-1,0 1 1,-1-1 0,5 21 0,-5-18-38,4 24 141,-2 1-1,-1 0 1,-1 1 0,-3-1-1,-4 50 1,2-51 37,1-24-72,0-1 0,-1 1 0,0-1 0,-1 0 0,-5 17 0,7-29-130,-1 0-1,1-1 1,0 1-1,0 0 1,0 0 0,0-1-1,0 1 1,0 0-1,0-1 1,0 1-1,0 0 1,0-1 0,0 1-1,0 0 1,0 0-1,0-1 1,1 1-1,-1 0 1,0-1 0,1 1-1,-1-1 1,0 1-1,1 0 1,-1-1-1,1 1 1,-1-1 0,1 1-1,-1-1 1,1 1-1,-1-1 1,1 1 0,-1-1-1,1 0 1,0 1-1,-1-1 1,1 0-1,0 0 1,-1 1 0,1-1-1,0 0 1,-1 0-1,1 0 1,1 0-1,28 1-4646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34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62 19495,'0'0'179,"-1"1"0,1-1 0,0 1 0,-1-1 0,1 0 0,-1 1 0,1 0 0,0-1-1,0 1 1,-1-1 0,1 1 0,0-1 0,0 1 0,0 0 0,-1-1 0,1 1 0,0-1 0,0 1-1,0 0 1,0-1 0,0 1 0,0-1 0,0 1 0,1 0 0,0 19 638,-1-14-784,1 0 1,0 0 0,1 0-1,-1 0 1,1 0 0,0 0 0,1-1-1,-1 1 1,1-1 0,0 1-1,0-1 1,1 0 0,0-1 0,0 1-1,0 0 1,0-1 0,1 0-1,-1 0 1,1-1 0,0 1-1,0-1 1,1 0 0,-1 0 0,0 0-1,1-1 1,0 0 0,0 0-1,0-1 1,-1 1 0,1-1 0,1-1-1,-1 1 1,0-1 0,0 0-1,0 0 1,0-1 0,0 0 0,0 0-1,0 0 1,0-1 0,0 1-1,-1-2 1,1 1 0,-1-1 0,10-5-1,-12 6-16,0 1 1,-1-1-1,1 0 0,-1 0 0,0 0 0,1 0 0,-1 0 1,0 0-1,0-1 0,0 1 0,-1-1 0,1 1 1,0-1-1,-1 0 0,0 1 0,0-1 0,0 0 1,0 0-1,0 0 0,0 0 0,-1 0 0,1 0 0,-1 0 1,0 0-1,0-1 0,0 1 0,0 0 0,-1 0 1,1 0-1,-3-4 0,1 0 19,0 1-1,-1 0 1,0 0 0,0 0 0,-1 0-1,0 1 1,0 0 0,0-1 0,0 1-1,-1 1 1,0-1 0,0 1 0,-6-5-1,2 4 16,1 0 0,-1 1 0,0 0-1,-1 0 1,1 1 0,-1 0 0,0 1-1,-18-3 1,11 4 74,0 0-1,0 1 1,-1 0 0,-24 5-1,41-5-189,-1 0-1,1 1 0,0-1 0,0 1 0,-1-1 0,1 1 0,0-1 1,0 1-1,0 0 0,0-1 0,-1 1 0,1 0 0,0 0 0,0 0 1,0 0-1,1 0 0,-1 0 0,0 0 0,0 0 0,1 0 0,-1 0 1,0 0-1,1 1 0,-1 1 0,-1 1-1843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35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1 158 18391,'0'0'834,"14"-1"20,375-32 2377,268-45-1847,-647 78-1364,59-4 246,0-4 0,79-18 1,-122 18-79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2:44.5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 13560,'0'0'8483,"6"13"-8175,-3-7-263,3 8 61,0 0 0,-1 1 0,0-1 0,5 29 0,-3 34 1127,-2 91 1,-4-165-803,1-8-240,3-11-5,5-32 70,1 0 1,20-51 0,-23 77-141,2 1 0,0 0 1,1 0-1,1 1 0,1 0 0,26-30 0,-38 49-95,0-1 0,1 1 0,-1 0 0,0-1 0,1 1 0,-1 0 0,1 0 0,0 0 0,-1 0 0,1 0 0,0 1 0,-1-1 0,1 0 0,0 1 0,3-1 0,-4 1-6,1 0 1,-1 0 0,1 1-1,-1-1 1,1 0-1,-1 1 1,1-1 0,-1 1-1,0 0 1,1-1-1,-1 1 1,0 0-1,0 0 1,1 0 0,-1 0-1,0 0 1,0 0-1,0 0 1,0 0 0,1 3-1,3 3 37,0 0 0,-1 1 1,0-1-1,-1 1 0,0 0 0,4 15 0,7 53 168,-8-37-101,34 159 844,-39-191-828,1 0 1,1 1 0,0-1-1,6 12 1,3-3-3810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35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16687,'0'0'4392,"6"13"-3945,-2-4-376,3 8 51,-1 0 0,0 0 0,-1 0 0,3 23 0,2 47 623,-1 140 0,-12-195-393,-8 45 1,1-19 176,8-47-383,1-8-4,0-1-1,0 1 0,1-1 1,-1 1-1,1-1 1,-1 1-1,1 0 0,0-1 1,0 1-1,1-1 0,-1 4 1,17-16 507,5-1-449,1 1-1,-1 0 1,47-11 0,-22 12 38,0 2 1,69-1 0,-54 3-6,-45 3-125,0 0-1,1 1 1,-1 1 0,18 3 0,-30-3-66,-1 1 1,1 0-1,-1 0 1,1 0-1,-1 0 1,0 1 0,1 0-1,-1 0 1,0 0-1,6 5 1,14 6-268,-16-10-3337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40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10952,'0'0'6882,"5"-11"-6081,22-54 397,-27 65-1127,0-1-1,0 0 1,1 1 0,-1-1 0,0 1 0,0-1 0,1 0 0,-1 1-1,1-1 1,-1 1 0,0-1 0,1 1 0,-1-1 0,1 1-1,-1-1 1,1 1 0,-1 0 0,1-1 0,0 1 0,-1 0 0,1-1-1,-1 1 1,1 0 0,0 0 0,-1 0 0,1 0 0,0-1 0,-1 1-1,1 0 1,0 0 0,1 1-4,-1-1-1,0 1 0,0 0 1,0-1-1,0 1 1,0 0-1,0 0 1,0 0-1,0 0 0,0 0 1,0 0-1,-1 0 1,1 0-1,1 1 1,2 7 150,1 0 0,6 18 0,-2 8 122,-2 0 0,0 0 0,1 55 0,-3-41-35,1 26 477,-3 1 1,-11 116 0,1-81 1231,8-106-1657,2-6 63,3-10 126,15-73 52,-11 40-320,1 0-1,3 1 1,27-59 0,-26 72-267,1 0 0,2 1 0,23-30 0,-15 26-10,-10 11 0,23-22 0,-30 34 0,-8 8 0,1 0 0,-1 1 0,1-1 0,-1 1 0,1-1 0,0 1 0,-1 0 0,1 0 0,0-1 0,0 1 0,0 0 0,0 1 0,0-1 0,3-1 0,17-7 0,-18 7 0,1 0 0,-1 0 0,1 0 0,-1 1 0,9-2 0,-12 3 0,0 0 0,0 0 0,1 0 0,-1 0 0,0 0 0,0 0 0,0 0 0,1 1 0,-1-1 0,0 0 0,0 1 0,0-1 0,0 1 0,0-1 0,0 1 0,0 0 0,0 0 0,0-1 0,0 1 0,0 0 0,0 0 0,0 0 0,0 0 0,-1 0 0,1 0 0,0 0 0,0 1 0,4 7 0,3 4 0,0 2 0,-1-1 0,0 1 0,6 23 0,-2 12 0,-1 1 0,2 52 0,-12-83 0,0 1 0,-1 0 0,-6 26 0,-1 9 0,3-43 0,40-27 0,-11 0-3935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41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20903,'0'0'3924,"-10"2"-4142,-30 9 272,40-11-23,0 0-1,0 0 1,0 0-1,0 0 0,0 0 1,0 0-1,0 0 1,0 0-1,0 0 1,0 1-1,0-1 1,0 0-1,0 0 1,0 0-1,1 0 0,-1 0 1,0 0-1,0 0 1,0 1-1,0-1 1,0 0-1,0 0 1,0 0-1,-1 0 0,1 0 1,0 0-1,0 0 1,0 0-1,0 1 1,0-1-1,0 0 1,0 0-1,0 0 0,0 0 1,0 0-1,0 0 1,0 0-1,0 0 1,0 0-1,0 1 1,-1-1-1,22 2 369,-1 1-155,1 2-107,0-1 0,1 0 0,-1-2 0,1 0 0,-1-2 0,25-2 0,4 1 118,33-2 161,32 0 399,-91 3-367,44-5 0,-17 0 336,-38 4-426,0 0 0,0-1 1,16-5-1,-20 9-19,-9-2-330,1 0 1,-1 1-1,0-1 1,0 0 0,1 0-1,-1 0 1,0 0-1,1 1 1,-1-1-1,0 0 1,1 0-1,-1 0 1,0 0 0,0 0-1,1 0 1,-1 0-1,0 0 1,1 0-1,-1 0 1,0 0 0,1 0-1,-1 0 1,0 0-1,1 0 1,-1 0-1,0-1 1,1 1-1,-1 0 1,0 0 13,1 0 0,-1-1 1,0 1-1,0 0 0,1 0 0,-1 0 0,0 0 0,0 0 1,1 0-1,-1 0 0,0 0 0,1 0 0,-1 0 0,0 0 1,0 0-1,1 0 0,-1 0 0,0 0 0,0 0 0,1 0 1,-1 0-1,0 0 0,0 1 0,1-1 0,-1 0 0,0 0 1,0 0-1,1 0 0,-1 0 0,0 1 0,0-1 0,0 0 1,0 0-1,1 0 0,-1 1 0,0-1 0,0 1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42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20303,'0'0'4800,"11"0"-5254,149-20 704,-57 6 44,171-33 940,-206 33-779,-50 11-628,48-9 1274,-26 6-4502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46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11448,'0'0'9538,"2"14"-9085,26 163 653,-3-22-128,-16-85-454,-7-27 6,-2-34-293,0 1 1,1-1-1,2 16 0,-5-14 600,1-11-275,2-10-270,15-70 79,4 0 0,54-137 0,-66 200-296,0 1 0,2 0 0,0 1 0,23-29 0,-24 33-13,-2 3 64,0 0 0,1 0-1,0 1 1,0 0 0,1 0-1,12-7 1,-20 14-100,0 0 0,0 0 1,0 0-1,1 0 0,-1 1 0,0-1 0,0 0 1,0 1-1,0-1 0,1 0 0,-1 1 0,0-1 0,0 1 1,0 0-1,0-1 0,0 1 0,0 0 0,0 0 0,0-1 1,-1 1-1,1 0 0,1 1 0,18 23 277,-12-8-152,0 0 0,-2 1 0,0 0-1,0 0 1,4 34 0,-4-5 228,0 53 0,-6-56-187,0-15-16,4 38 0,-3-60-176,-1-1 0,0 1 0,-1-1 0,-1 13 0,1-14 0,0 0 0,0 1 0,1-1 0,-1 0 0,2 1 0,-1-1 0,1 7 0,0-12 24,-1 1 1,0-1-1,0 0 1,0 1-1,1-1 1,-1 0-1,0 1 0,1-1 1,-1 0-1,0 0 1,1 1-1,-1-1 0,1 0 1,-1 0-1,0 1 1,1-1-1,-1 0 1,1 0-1,-1 0 0,0 0 1,1 0-1,-1 0 1,1 0-1,-1 1 1,1-1-1,-1-1 0,1 1 1,-1 0-1,0 0 1,1 0-1,-1 0 0,1 0 1,-1 0-1,1 0 1,-1-1-1,0 1 1,1 0-1,-1 0 0,1-1 1,14-7-3489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46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8 21503,'0'0'5896,"-4"11"-5800,-1 2-70,-1 2-3,0 0 1,1 1-1,-5 25 1,9-37-12,0 0 0,1 0 0,-1 0 0,1 0 0,0 0 0,0 0 1,1 0-1,-1 0 0,1 0 0,0 0 0,0 0 0,0 0 0,1 0 1,-1 0-1,1-1 0,0 1 0,0 0 0,0-1 0,1 0 1,-1 0-1,5 6 0,-1-6 21,-1 1 0,1 0 0,-1-1 0,1 0 0,0 0 0,0-1 0,1 0 0,-1 0 0,0 0 0,1-1 0,-1 0 0,1 0 0,0-1 0,-1 1 0,1-1 0,-1-1 0,1 1 0,-1-1 0,13-4 0,-12 4-7,-1-1-1,0 0 1,0-1 0,0 1-1,0-1 1,0 0 0,-1-1 0,1 1-1,-1-1 1,0 0 0,0 0-1,0-1 1,-1 0 0,1 1 0,-1-2-1,0 1 1,-1 0 0,1-1-1,-1 1 1,3-8 0,-5 9-8,-1 0 1,1 0-1,-1 0 1,1 0-1,-1 0 1,0 0-1,0 0 1,-1 0-1,1 0 1,-1 0-1,0 0 1,0 0-1,0 0 1,-1 1-1,1-1 1,-1 0-1,0 1 0,0-1 1,0 1-1,-1-1 1,-4-4-1,3 3 7,0 0-1,-1 1 1,0-1-1,0 1 0,0 0 1,-1 0-1,1 0 1,-1 1-1,0 0 1,0 0-1,0 1 0,-8-3 1,4 4 13,0 0 1,0 0-1,0 1 1,0 0-1,0 1 1,-1 0-1,1 1 0,1 0 1,-1 0-1,0 1 1,0 1-1,1 0 1,0 0-1,0 0 1,0 1-1,0 1 1,1-1-1,0 1 1,-10 10-1,17-15-68,0 0 0,1-1 0,-1 1 0,1 0 1,-1 0-1,1-1 0,0 1 0,-1 0 0,1 0 0,0-1 0,-1 1 0,1 0 0,0 0 0,0 0 0,0 0 1,0 0-1,0-1 0,0 1 0,0 0 0,0 0 0,0 0 0,0 0 0,0 0 0,0-1 0,1 1 1,-1 0-1,1 1 0,1 4-3027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47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0 17583,'0'0'5074,"-11"10"-4784,-3 2-177,5-4-27,0 0-1,0 0 1,1 1 0,0 0 0,-7 12 0,-14 24 437,3 2 0,2 1 1,2 1-1,2 1 0,-19 74 0,24-66 285,-11 112 0,12 61 678,14-117-67,30 219 0,-24-297-1392,2-1 0,2 0 0,22 51 1,-16-42-32,-13-35 4,1 0 0,1 0 0,-1 0 0,1-1 0,1 0 0,12 15 0,-16-20 0,1 0 0,0 0 0,1 0 0,-1 0 0,0-1 0,1 1 0,-1-1 0,1 0 0,0 0 0,0-1 0,-1 1 0,1-1 0,0 0 0,0 0 0,1 0 0,-1 0 0,0-1 0,0 0 0,6 0 0,40-11 850,-24 3-5636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54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59 10152,'0'0'14301,"-5"-10"-13811,-17-29-7,17 29-20,-1 11 2247,4 1-1029,1-1-1576,0-1-1,1 1 1,-1-1-1,1 1 1,-1 0-1,1-1 1,-1 1 0,1 0-1,-1-1 1,1 1-1,0 0 1,-1 0-1,1-1 1,0 1-1,-1 0 1,1 0 0,0-1-1,0 1 1,0 0-1,0 0 1,0 1-1,-12 167 74,9-102-177,3 56-1,19 162 0,-5-128 0,-14-152 0,1 13 0,1 0 0,0-1 0,9 31 0,-11-48 0,0 1 0,0-1 0,0 0 0,0 0 0,0 0 0,1 1 0,-1-1 0,0 0 0,0 0 0,0 0 0,0 1 0,0-1 0,0 0 0,0 0 0,1 0 0,-1 0 0,0 1 0,0-1 0,0 0 0,1 0 0,-1 0 0,0 0 0,0 0 0,0 0 0,1 1 0,-1-1 0,0 0 0,0 0 0,0 0 0,1 0 0,-1 0 0,0 0 0,0 0 0,1 0 0,-1 0 0,0 0 0,0 0 0,0 0 0,1 0 0,-1 0 0,0-1 0,0 1 0,1 0 0,10-9 0,7-17 0,-2-6-3935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54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9848,'0'0'20200,"10"3"-19586,19 5-195,1-2 1,0-2-1,0 0 1,44-1-1,86-1-419,-126-3 0,56-10 0,-87 10 807,-1 0-1579,3 1-3199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56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7736,'0'0'12434,"-1"14"-11806,-1 70 643,11 94 1,15 180 3631,-24-340-4270,0-15-444,0 0 0,0 0 0,1 1 0,-1-1 0,0 0 0,1 0 0,0 0 0,2 5 0,-3-8-147,4 6 1149,6-12-250,-9 5-934,7-6-4052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2:45.3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71 17983,'0'0'4790,"11"1"-4548,63 3 178,92-6-1,84-19 110,-27 3-174,-115 11-185,401-15 803,-421 19-689,27 0 393,-111 4-601,-1-1 0,1 0 0,-1 1 1,1-1-1,-1 1 0,1 0 0,4 2 0,-8-2-62,1-1 0,-1 0 0,0 0-1,0 0 1,1 0 0,-1 1 0,0-1 0,0 0 0,1 0-1,-1 0 1,0 1 0,0-1 0,0 0 0,0 1-1,1-1 1,-1 0 0,0 0 0,0 1 0,0-1-1,0 0 1,0 1 0,0-1 0,0 0 0,0 1-1,0-1 1,0 0 0,0 0 0,0 1 0,0-1 0,0 1-1,0 0 3,-1 0 0,0 0 0,0 1 0,1-1 0,-1 0 0,0 0 0,0 0 0,0-1 0,0 1 0,0 0 0,0 0 0,-2 0 0,-10 8-3482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56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14776,'0'0'6057,"11"-10"-5595,-1 1-331,-5 4-64,-1 1 0,1-1-1,1 1 1,-1 0 0,1 0 0,-1 1 0,1-1 0,0 1 0,1 1 0,-1-1 0,0 1-1,11-2 1,-11 2 53,1 1-1,0 0 0,-1 1 0,1 0 1,0 0-1,-1 0 0,1 1 1,0 0-1,-1 0 0,1 0 0,-1 1 1,1 0-1,-1 0 0,0 1 0,0 0 1,0 0-1,0 0 0,0 1 1,-1 0-1,0 0 0,0 0 0,0 1 1,0 0-1,0 0 0,6 10 1,8 15 726,-2 1-1,-1 1 1,18 49 0,-18-39 182,-13-35-844,0-1-1,0 0 0,1 1 0,0-1 0,0 0 0,0-1 0,1 1 1,7 6-1,-10-10-121,0 0 0,1 0 0,-1 0 0,1-1 0,-1 1 0,1-1 0,0 1 0,0-1 0,0 0 0,0 0 0,0 0 0,0-1 0,0 1 0,0-1 0,0 1 0,0-1 0,0 0 0,0 0 0,0-1 0,7 0 0,-8 0 23,0 0 0,1 0 0,-1-1-1,1 1 1,-1-1 0,0 1 0,0-1 0,0 0 0,0 1 0,0-1-1,2-3 1,9-12-2322,-9 12-624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56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507 1 15576,'0'0'3905,"-16"15"-3536,13-12-350,-229 219 1667,-11 2 1873,231-213-2776,12-11-441,7-3 109,-4 2-605,0 0 0,0-1-1,-1 1 1,1-1 0,0 1 0,-1-1 0,1 0 0,4-4 0,-3 3-1676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57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0 11656,'0'0'4794,"-4"12"-4095,-86 245 1909,73-210-1899,2 1 0,3 0 0,1 1 0,-7 84 0,15-101-127,2-24-251,-1 1 1,1 0-1,1 0 1,0 0-1,0 0 1,0-1-1,1 1 0,1 0 1,-1 0-1,6 13 1,-7-21-259,1 0 1,-1 0-1,1-1 1,0 1-1,-1 0 1,1 0-1,0-1 1,0 1-1,-1 0 1,1-1-1,0 1 1,0-1 0,0 1-1,0-1 1,0 1-1,0-1 1,0 0-1,0 0 1,0 1-1,0-1 1,0 0-1,0 0 1,0 0-1,0 0 1,0 0-1,0 0 1,0 0-1,1 0 1,23-8-3869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57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10448,'0'0'6447,"17"-2"-5920,230-25 1010,498-12 2962,-617 36-3712,279-10 2053,-383 12-2430,1 1 0,0 1 0,28 6 1,-46-6-250,-2 0 708,-10 3-411,1-5-1023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58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 12056,'0'0'7607,"-3"17"-7087,-25 191 1146,-20 20 746,25-134-731,18-77-1203,4-15-341,0-1-1,0 1 0,1-1 1,-1 1-1,0-1 1,1 1-1,0 0 0,-1-1 1,1 1-1,0-1 1,0 1-1,0 0 0,0-1 1,0 1-1,0 0 0,0-1 1,1 1-1,-1 0 1,0-1-1,2 4 0,2 1 785,-4-6-886,0 1 0,0-1 1,0 0-1,0 0 0,0 0 1,0 0-1,0 0 0,0 1 1,0-1-1,1 0 0,-1 0 1,0 0-1,0 0 0,0 0 0,0 0 1,0 1-1,0-1 0,1 0 1,-1 0-1,0 0 0,0 0 1,0 0-1,0 0 0,1 0 1,-1 0-1,0 0 0,0 0 1,0 0-1,0 0 0,1 0 1,-1 0-1,0 0 0,0 0 0,0 0 1,0 0-1,1 0 0,-1 0 1,0 0-1,0 0 0,0 0 1,0 0-1,1 0 0,-1 0 1,0-1-1,0 1 0,0 0 1,0 0-1,0 0 0,1 0 1,-1 0-1,0-1 0,5 0 132,70-25-3,-3 0 30,113-23-1,-149 42-193,171-38 0,-193 41 0,0 0 0,0 1 0,0 1 0,1 0 0,-1 1 0,1 1 0,19 1 0,-21 3 775,-3-2-1461,-6-7-3366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7:59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10848,'0'0'5731,"16"15"-4943,8 7-541,31 29 573,64 75 1,-80-73-416,-2 1-1,-3 2 0,-2 2 0,-2 1 1,33 97-1,-36-73 68,-4 0 0,-4 1 1,15 151-1,-29-152 10,-3-1-1,-4 1 1,-3-1-1,-19 92 1,16-132-178,-2-1 1,-2 0-1,-1 0 1,-2-2-1,-2 1 1,-2-2-1,-36 55 1,-43 44 946,82-118-922,0-1 1,-1-1-1,-1 0 0,-36 25 0,41-32-492,3-3 601,0-1 0,-21 11 0,27-16-1092,0 1 0,-1-1 1,1 0-1,0 0 0,0-1 1,-9 1-1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8:00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9944,'0'0'3904,"7"-11"-3186,34-50 482,-41 61-1144,1-1-1,-1 0 1,0 1-1,1-1 1,-1 0-1,0 1 1,1-1-1,-1 1 1,1-1-1,-1 1 1,1-1-1,-1 1 0,1-1 1,-1 1-1,1-1 1,0 1-1,-1 0 1,1-1-1,0 1 1,-1 0-1,1 0 1,0-1-1,-1 1 1,1 0-1,0 0 1,-1 0-1,1 0 1,0 0-1,0 0 1,-1 0-1,1 0 1,0 0-1,-1 0 1,1 0-1,0 0 1,-1 1-1,1-1 1,0 0-1,-1 1 1,1-1-1,0 0 1,-1 1-1,1-1 0,-1 1 1,1-1-1,-1 1 1,2 0-1,0 3 151,1 0 0,0 0-1,-1 0 1,0 1 0,3 8-1,8 24 254,-2 1 0,-1 1 0,4 41-1,6 122 679,-11-91-570,66 424 1928,-15-132-806,43 149 1717,-87-493-2616,-9-38-202,8 43 1,-16-30-589,0-25 0,-3-27 0,2-24 488,2-45-1,4 10-3266,-3 60 619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8:04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4 402 9144,'0'0'5089,"13"-10"-4461,42-30-8,-51 37-510,1 0 0,-1 1 0,1-1 0,0 1 0,0 0 1,0 0-1,0 1 0,0 0 0,1 0 0,-1 0 0,0 0 0,7 1 0,2 1 165,-1 0 0,0 1 0,16 4 0,-1 0 155,148 25 1370,142 22 272,-74-37-760,-202-14-1079,14-3 185,-1-3 0,97-18 0,37-3 259,48 2 71,-234 22-736,29-1 155,35 2 1,-38 0-15,50-4 0,-24-3-20,73 0-1,-36 0-75,2 0 4,217-6 111,-139 4-111,-9 0-32,170-2-3,-274 11-26,91-11 1,123-8 118,-34 4 2,-103 11 19,-34 2-53,-7-3 83,97 8 1,-70-3 31,-17-1 5,-82 1-154,1-1-1,32-6 0,29-2 62,3 11-20,22-2-4,96 3 46,-5 0-95,296-23-21,-450 19 13,0-3 0,53-11 0,-63 9-8,61-1 0,4-1 29,40-13 39,129-14 166,-82 15-15,-43 3 3,28-2 16,139-8 143,297-3 409,-557 28-679,0 1 1,75 10-1,41-2-57,-85-4-70,-80-3-9,68 2 0,76 14 0,253 22 0,-248-29 0,-56 0 0,61 3 0,-114-9 0,79 18 0,-16-1 0,237 43 0,-337-61 0,74 19 0,-72-18 0,-1 0 0,1 1 0,-1 0 0,0 0 0,0 1 0,-1 0 0,8 6 0,-13-9 0,0 1 0,0-1 0,0 1 0,-1-1 0,1 1 0,-1 0 0,1-1 0,-1 1 0,0 0 0,0 0 0,0 4 0,7 36 0,-8-38 0,17 225 0,-8-73 0,3-8 0,26 377 0,-41 2 0,1-492 0,-10 212 0,14-49 0,-3-151 0,-9 62 0,10-109 0,-3 23 0,3-14 0,-1 1 0,-1-1 0,-5 19 0,-5 11 0,11-38 0,0 0 0,0 1 0,0-1 0,0 0 0,-1 0 0,1 0 0,0 0 0,-1 0 0,0 0 0,0-1 0,1 1 0,-1 0 0,0-1 0,0 1 0,0-1 0,-1 0 0,-3 2 0,-4 2 0,0 0 0,-1-1 0,0 0 0,1-1 0,-1 0 0,0-1 0,0 0 0,-22 0 0,-8 0 0,16 0 0,-1-1 0,-44-6 0,-12-5 0,-101 1 0,-84 16 0,263-7 0,-219 3-590,89-3-307,-169 22 0,-36 0-208,269-21 900,-106 0-380,64 1 238,-7-1 80,7-6 113,0 4 0,0 6 0,-175 29 0,195-20 83,-98 4 1,-98-10 64,91-5 57,46-8 9,44-1-11,-177-11 68,163 7-67,-165-20 104,44 11 12,-421-14 252,403 15-280,63 0-69,34 10-18,-191-2 65,-13 32-84,140-7-19,-304 40 191,187-18-32,113-14 64,31-7 22,72-7-87,-30-1 43,-67 8 120,188-13-223,-50-3 0,-1 1 58,43 0-48,0-2-1,0-2 0,0-2 1,0-2-1,-72-20 1,-14-21 298,1 1 137,110 41-462,0 2 1,-1 0 0,1 1 0,-34-1 0,-25 4-90,-1 4 0,1 3 0,-120 27 0,138-20-5,-114 14 0,168-28 0,0 1 0,0-1 0,0-1 0,0 1 0,-8-3 0,14 3 0,-1 0 0,1 0 0,-1-1 0,1 1 0,0-1 0,0 1 0,-1-1 0,1 0 0,0 1 0,0-1 0,0 0 0,0 0 0,0 0 0,0 0 0,0 0 0,0 0 0,0 0 0,0 0 0,0 0 0,1 0 0,-1-1 0,0 1 0,1 0 0,-1 0 0,1-1 0,-1 1 0,1 0 0,0-1 0,0 1 0,0-1 0,-1 1 0,1 0 0,1-3 0,4-22-4024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9:47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10248,'0'0'12218,"8"14"-11798,-2-4-338,1 2 25,0 1 0,-1 0 0,0 0 0,-1 1 0,0-1 0,3 21 0,17 190 1549,-11-82-431,-14-140-1200,10 124 2530,-1-183-1322,-1-13-842,4 0 1,2 1-1,4 1 0,3 1 1,40-91-1,-53 140-391,1 1 0,0 0 0,16-21 0,-21 33 0,-1 1 0,1-1 0,0 1 0,0 0 0,0 0 0,1 0 0,-1 0 0,1 1 0,0 0 0,0 0 0,0 0 0,0 0 0,1 1 0,-1 0 0,9-2 0,-10 4 0,1 0 0,-1 0 0,0 0 0,0 1 0,0-1 0,0 1 0,0 0 0,0 1 0,0-1 0,-1 1 0,1-1 0,0 1 0,-1 0 0,1 1 0,-1-1 0,0 0 0,1 1 0,-1 0 0,0 0 0,4 6 0,5 5 0,-1 1 0,-1 1 0,10 18 0,-20-32 0,15 30 0,-1 0 0,-2 1 0,-2 1 0,11 55 0,-5-18 0,-13-55 0,0 1 0,-2-1 0,0 21 0,3 26 0,-3-48 638,-1 2-5245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9:47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15576,'0'0'8893,"12"1"-8257,63 4 1552,148-11-1,-138-7-683,-72 7-779,-5 2-1820,-3 3-2760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2:46.1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404 481 17287,'0'0'5183,"-15"-10"-5078,-49-34 5,61 42-97,-1 1 1,0-1 0,0 0-1,0 1 1,0 0 0,0 0-1,0 0 1,0 1 0,0-1-1,0 1 1,0 0 0,0 0-1,0 0 1,0 1 0,0-1-1,0 1 1,-7 2 0,2-1 17,-7 2 37,0 1-1,1 0 1,0 1 0,0 1-1,1 0 1,0 1-1,0 0 1,-14 12 0,20-13 2,0-1 0,1 1 0,0 1 0,0-1 0,0 1 0,1 0 0,0 1 0,1-1 0,0 1 0,0 0 0,1 1 0,0-1 0,-4 20 0,7-26-29,0 1 1,1 0-1,-1-1 0,1 1 0,0 0 0,0-1 0,0 1 1,0 0-1,1 0 0,-1-1 0,1 1 0,0 0 0,1-1 0,-1 1 1,0-1-1,1 1 0,0-1 0,4 6 0,-4-7-9,0 0-1,1 0 0,-1 0 0,1 0 1,-1 0-1,1-1 0,0 1 0,0-1 1,0 0-1,0 0 0,0 0 1,0 0-1,0 0 0,0-1 0,0 1 1,0-1-1,1 0 0,-1 0 0,0 0 1,0 0-1,0-1 0,6 0 1,5-3 33,0 0 1,0-1-1,-1 0 1,0-1 0,0-1-1,0 0 1,0 0 0,-1-1-1,-1-1 1,14-12-1,-6 3 33,-1 0-1,-1-1 1,-1-1-1,0-1 1,13-24-1,-20 28-22,-1 0 0,0 0 1,-1-1-1,-1 0 0,-1-1 0,-1 1 0,0-1 0,-1 0 0,-2 0 0,1 0 1,-2 0-1,-3-26 0,2 33-13,0 0 0,-2 1 0,1-1 0,-1 0 0,-1 1 0,0 0 0,-1 0 0,0 0 0,-1 0 0,0 1 0,0 0 0,-1 0 0,0 0 0,-1 1 0,0 0 0,-1 1 0,0 0 0,0 0 0,-1 1 0,-16-10 0,21 15-25,0 0 0,0 0 0,-1 1 0,1-1 0,-1 1 0,1 1 0,-1-1 0,1 1 0,-1 0 1,1 0-1,-1 1 0,0-1 0,1 1 0,0 0 0,-1 1 0,-7 2 0,7-2 4,-1 1 0,1 0 0,0 0 0,0 0 0,0 1 0,1-1 0,-1 1 0,1 1 0,0-1 0,0 1 0,1 0 0,-1 0 0,-4 7 0,8-11-32,1 0 1,-1 1 0,0-1-1,1 0 1,-1 1 0,1-1-1,0 1 1,-1-1 0,1 1-1,0-1 1,0 1 0,0-1-1,0 1 1,0-1-1,0 1 1,0-1 0,1 1-1,-1-1 1,0 1 0,1-1-1,-1 1 1,1-1 0,0 0-1,-1 1 1,1-1 0,0 0-1,0 1 1,0-1 0,0 0-1,0 0 1,0 0-1,0 0 1,0 0 0,0 0-1,1 0 1,-1 0 0,0-1-1,3 2 1,4 2-617,1 0-1,-1 0 1,1-1 0,13 4-1,-18-6-648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9:47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15176,'0'0'4029,"15"0"-3243,216 0 2112,-158 3-1992,-51-1-387,1-1 0,-1-1-1,31-4 1,-25 1 408,0-1-366,-11 0-3844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9:48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12 136 14872,'0'0'3029,"-3"13"-2163,-1 22-138,0 1 0,3 57 0,35 291 3987,-34-385-4697,0 1-1,1 0 1,-1 0-1,0 0 1,0 0 0,0 0-1,0 0 1,0 0 0,0 0-1,0 0 1,1-1 0,-1 1-1,0 0 1,0 0 0,0 0-1,0 0 1,0 0-1,1 0 1,-1 0 0,0 0-1,0 0 1,0 0 0,0 0-1,0 0 1,1 0 0,-1 0-1,0 0 1,0 0 0,0 0-1,0 0 1,0 1-1,0-1 1,1 0 0,-1 0-1,0 0 1,0 0 0,0 0-1,0 0 1,0 0 0,0 0-1,0 0 1,0 1-1,1-1 1,-1 0 0,0 0-1,0 0 1,0 0 0,0 0-1,0 0 1,0 1 0,0-1-1,0 0 1,0 0 0,0 0-1,0 0 1,0 1-1,7-15 426,-7 12-422,155-419 2124,-115 305-1571,-35 98-408,1 0 0,1 1 0,1 0 0,1 1 0,18-28 0,-26 43-128,0 0 0,0-1 0,0 1 0,0 0 1,1 0-1,-1 0 0,0 0 0,1 0 0,-1 0 1,1 0-1,-1 0 0,1 1 0,0-1 0,1 0 0,-2 1-16,0 0-1,0 0 1,0 0-1,0 0 0,0 0 1,0 0-1,0 0 0,-1 1 1,1-1-1,0 0 0,0 1 1,0-1-1,0 0 1,0 1-1,0-1 0,-1 1 1,1-1-1,1 2 0,2 2 38,0 1-1,-1 0 0,1 0 0,-1 0 1,0 0-1,3 8 0,-2-5-31,11 29 60,-2 1 0,-1 0 0,-2 0 0,8 58 0,0-2-26,2 38-61,2 11 0,-20-130 0,-2-11 0,0 1 0,0 0 0,0-1 0,1 1 0,0-1 0,-1 1 0,1-1 0,0 1 0,2 2 0,-2-4 41,-1-1 0,1 0 0,0 0 0,-1 0 0,1 0 0,0 0 0,0 0 0,-1 0 0,1 0 0,0-1 0,-1 1 0,1 0 0,0 0 0,-1 0 0,1-1 0,0 1 1,-1 0-1,1-1 0,-1 1 0,2-1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9:48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18295,'0'0'2363,"-5"13"-1724,5-12-627,-11 29 454,-7 35 1,15-55-348,1 0 1,1 1 0,0-1 0,0 0 0,1 0 0,0 1 0,1-1 0,0 0 0,3 13 0,-3-20-69,1 0 1,-1 0-1,1 0 1,0 0-1,0 0 1,0 0-1,0 0 1,1-1-1,-1 1 1,1-1-1,-1 1 1,1-1-1,0 0 1,0 0-1,0 0 1,0-1-1,0 1 1,0-1-1,1 0 1,-1 0-1,0 0 1,1 0-1,-1 0 1,1-1 0,-1 1-1,4-1 1,2 0 77,0 1 0,0-2 0,0 1 0,-1-1 0,1-1 1,0 1-1,-1-1 0,1-1 0,11-5 0,-10 4 72,-1-2 0,0 1 0,0-1 0,-1-1 0,14-12-1,-17 14-21,-1 1 0,0-2 0,1 1 0,-2 0 0,1-1 0,-1 1 0,0-1 0,0 0 0,0 0 0,2-10-1,-4 12-98,-1 0 0,0 0 0,0 1-1,0-1 1,-1 0 0,1 0 0,-1 1 0,0-1-1,0 1 1,0-1 0,-1 1 0,1-1-1,-1 1 1,1-1 0,-1 1 0,-1 0-1,1 0 1,0 0 0,-1 0 0,1 1-1,-1-1 1,0 1 0,-3-4 0,-3 0 141,0-1 0,0 1 0,0 1 0,-1-1 1,0 2-1,-16-7 0,15 8-113,0 0 0,0 1 0,0 0-1,0 1 1,-1 0 0,1 1 0,-15 2 0,12-1-1323,1 2 1,0 0 0,-14 4-1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9:49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1 9536,'0'0'9546,"-8"10"-9073,-28 38-44,3 1 0,1 1 0,3 2-1,2 1 1,-31 87 0,34-66-26,2 1 1,4 0-1,-16 152 1,28-125 45,4-1 0,12 120 0,-1-142 17,4 0 0,3-1 0,34 99 0,-38-141 73,3-2 1,0 1-1,2-2 1,2 0-1,35 46 1,-53-78-494,-1 0-1,1 0 1,0 0 0,0 0 0,0 0-1,0 0 1,0 0 0,0 0 0,0 0 0,0 0-1,0-1 1,1 1 0,-1-1 0,0 1 0,0-1-1,1 1 1,-1-1 0,0 0 0,0 1-1,1-1 1,-1 0 0,3 0 0,-2 0 31,0-1-1,0 0 1,0 1 0,0-1 0,0 0 0,0 0 0,0 0-1,0 0 1,-1-1 0,1 1 0,0 0 0,2-3-1,3-5-658,0 1-1,-1 0 0,0-1 0,6-12 0,-10 17-802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9:50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12360,'0'0'8786,"0"12"-8271,2 293 1686,2 148 2353,1-421-3440,-4-27-3599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9:50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12360,'0'0'11353,"16"5"-10791,67 15 716,149 17 0,-183-32-823,-24-2-10,1-1 0,-1-1 0,28-2 0,-40 0-567,10-3 2283,-22 4-2284,0-1 1,0 1-1,-1 0 0,1-1 0,-1 1 1,1-1-1,0 0 0,-1 1 0,1-1 1,-1 1-1,1-1 0,-1 0 1,1 0-1,-1 1 0,0-1 0,1 0 1,-1 0-1,0 1 0,0-1 0,1 0 1,-1 0-1,0 0 0,0 1 0,0-1 1,0 0-1,0-1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9:51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11352,'0'0'8125,"7"20"-7523,-5-15-555,7 19 187,-1 1 1,-1 0-1,-2 0 1,5 40-1,-12 336 3119,-4-157 388,8-235-3008,1-10-151,8-17-225,11-32-774,-14 33-2110,-7 14 1445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9:51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15680,'0'0'5461,"11"-6"-4985,8-4-197,0 1 0,0 0 0,28-7 0,-40 14-174,-1 0 1,1 0-1,-1 1 0,1 0 0,0 1 0,-1-1 0,1 1 0,0 1 0,0-1 0,-1 1 0,1 0 0,-1 1 0,1-1 0,-1 1 0,1 1 0,-1-1 1,6 4-1,-7-2 16,0-1 1,0 1 0,-1 0 0,0 1 0,0-1 0,0 1 0,0 0 0,0 0-1,-1 0 1,0 0 0,0 1 0,-1-1 0,1 1 0,1 8 0,2 8 431,-1 1 1,3 35 0,2 11 854,26 94 1829,-35-160-3237,-1 0 0,1-1 0,0 1 0,0 0 0,0-1 0,0 1 0,0-1 0,1 0 0,2 4 0,-4-6 0,0 0 0,1 1 0,-1-1 0,0 0 0,0 0 0,1 0 0,-1 1 0,0-1 0,1 0 0,-1 0 0,1 0 0,-1 0 0,0 0 0,1 0 0,-1 0 0,0 0 0,1 0 0,-1 0 0,1 0 0,-1 0 0,0 0 0,1 0 0,-1 0 0,0 0 0,1 0 0,12-13 0,6-15 831,-10 14-5630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9:52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447 0 19199,'0'0'1670,"-13"12"-738,-211 179 2498,169-144-1457,-90 102-1,135-137-688,11-9-1296,6-5-3429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9:52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 16575,'0'0'4326,"-3"17"-3218,-68 301 2349,50-211-1647,-10 158 0,31-167 223,1-88-1828,0 0 0,0 1 0,1-1 0,0 0 0,1 0 0,1 0 0,6 14 0,-10-23-180,0-1-1,0 1 1,1-1 0,-1 1 0,0-1-1,0 1 1,1-1 0,-1 1 0,1-1-1,-1 1 1,0-1 0,1 1 0,-1-1-1,1 1 1,-1-1 0,1 0 0,-1 1-1,1-1 1,-1 0 0,1 0 0,0 1-1,-1-1 1,1 0 0,-1 0 0,1 0-1,0 0 1,-1 0 0,1 0-1,-1 0 1,1 0 0,0 0 0,-1 0-1,1 0 1,0 0 0,10-8-4900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2:46.9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60 18391,'0'0'4595,"4"-11"-4532,10-33 7,-11 39 338,-2 18-151,-5 26 34,4-35-255,-16 100 869,-41 146 1,51-228-781,-17 45 255,16-51-205,1 0 0,0 0 0,-3 21 0,8-34-124,1 0 1,-1 0-1,1 0 0,0 0 1,0 1-1,0-1 0,0 0 1,1 0-1,-1 0 0,1 0 1,0 1-1,0-1 0,0 0 1,0 0-1,0-1 0,1 1 1,-1 0-1,1 0 0,0-1 1,0 1-1,0-1 0,0 1 0,0-1 1,1 0-1,-1 0 0,0 0 1,1 0-1,0 0 0,0-1 1,-1 1-1,1-1 0,0 0 1,4 2-1,4 0 93,1 0 0,-1-1 0,1 0 0,0-1 0,0 0 0,-1-1 0,23-2 0,10-2 252,116-8 1943,-160 12-2323,0 1 0,1-1 0,-1 0 0,0 0 0,0 0 0,0 0 0,0 0 0,1 0 0,-1 0 0,0 0 1,0 0-1,0 0 0,1 0 0,-1 0 0,0 0 0,0 0 0,0 0 0,0 0 0,1 0 0,-1 0 0,0 0 0,0 0 0,0 0 0,1 0 0,-1 0 0,0 0 0,0 0 0,0 0 0,0 0 0,0-1 0,1 1 0,-1 0 1,0 0-1,0 0 0,0 0 0,0 0 0,0-1 0,0 1 0,1 0 0,-1 0 0,0 0 0,0 0 0,0-1 0,0 1 0,0 0 0,0 0 0,0 0 0,0 0 0,0-1 0,0 1 0,0 0 0,0 0 0,0 0 1,0-1-1,0 1 0,0 0 0,0 0 0,0 0 0,0 0 0,0-1 0,0 1 0,0 0 0,-8-6-5071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9:53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14272,'0'0'3770,"15"-3"-2725,221-34 1653,279 31 2209,-267 11-3512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9:53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16072,'0'0'8039,"4"15"-7213,-2-8-708,3 11 177,-2 0-1,1 0 1,-2 0 0,0 23 0,-4 67 2820,-23 155 0,24-260-3115,1 0 0,0 0 0,0 0 0,0 0 0,0 0 0,1 0 0,-1 0 0,1 0 0,1 5 0,-2-7 0,1 0 0,-1-1 0,1 1 0,-1 0 0,1 0 0,-1 0 0,1 0 0,-1-1 0,1 1 0,0 0 0,-1 0 0,1-1 0,0 1 0,0-1 0,-1 1 0,1-1 0,0 1 0,0-1 0,0 1 0,0-1 0,0 0 0,0 1 0,0-1 0,0 0 0,-1 0 0,1 0 0,0 0 0,0 0 0,0 0 0,0 0 0,0 0 0,2 0 0,42-11 0,47-18 0,-53 15 0,73-15 0,-97 27 0,0 1 0,1 1 0,-1 1 0,28 4 0,-30-3 0,0 0 0,0-1 0,0-1 0,0 0 0,0 0 0,-1-1 0,16-4 0,-12 1-3935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59:54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10040,'0'0'10238,"1"10"-9682,2 4-360,0 1 0,1-1 0,0 0-1,1 1 1,12 21 0,45 77 801,-50-93-846,55 95 949,60 140 1,-50-52 24,-62-156-715,-2 1 1,9 69 0,-15-55 167,-4 0 0,-2 1 0,-3-1 0,-3 1 1,-2-1-1,-31 121 0,15-103-412,-2-1 0,-5-2 0,-2 0 1,-4-3-1,-49 75 0,67-119 278,-20 29-459,12-26-4355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0:31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49 9240,'0'0'8319,"4"-9"-7931,13-30-14,-39 123 1928,-73 283-365,26-87-779,10-32 558,57-237-1644,-1 11 1082,8-19-466,8-8-192,31-29 249,-10 6-376,-5 9 0,0 2 0,2 0 0,-1 2 0,50-16 0,-65 27-239,-1 0 1,0 2-1,1 0 1,0 0-1,-1 1 0,1 1 1,0 1-1,-1 0 1,1 1-1,0 0 0,-1 1 1,0 1-1,0 0 1,20 9-1,62 29-130,-91-39 0,-5-2 0,1 0 0,0-1 0,0 1 0,0 0 0,0-1 0,0 1 0,0-1 0,0 1 0,0-1 0,0 0 0,0 1 0,1-1 0,-1 0 0,0 0 0,0 0 0,0 0 0,0 0 0,0 0 0,1 0 0,-1 0 0,0 0 0,0-1 0,2 0 0,15-12-172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0:33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0 387 12160,'0'0'6399,"15"-1"-5959,-5 1-352,-3 0-33,0 0 1,0 0-1,-1-1 1,1 0-1,0 0 0,-1-1 1,1 1-1,-1-2 1,1 1-1,-1-1 0,0 1 1,0-2-1,0 1 1,6-5-1,2-5 152,0 0-1,-1-1 1,0 0-1,-1-1 1,14-24-1,43-88 1257,-44 78-714,-21 43-404,-1-1 1,0 1 0,0-1 0,-1 0-1,0 0 1,0 0 0,-1 0 0,2-10 0,-18 50 1256,5-2-1268,1-1-1,-6 45 1,14-64-224,-1-1-1,2 1 1,-1-1 0,2 1 0,-1 0 0,2-1 0,-1 1-1,1-1 1,1 1 0,0-1 0,6 14 0,-9-23-66,1 1-1,0 0 1,0-1 0,0 1 0,0-1 0,0 1 0,0-1-1,0 1 1,0-1 0,0 0 0,0 1 0,1-1 0,-1 0 0,1 0-1,-1 0 1,1 0 0,-1 0 0,1-1 0,0 1 0,-1 0-1,1-1 1,0 1 0,-1-1 0,1 0 0,0 1 0,3-1 0,-1-1 53,1 0 1,-1 0 0,1 0 0,-1-1-1,0 0 1,0 0 0,0 0 0,0 0-1,6-5 1,1-1-70,0 0 0,-1-1 0,0-1 0,16-20 1,32-51 20,-22 28-43,-29 43-6,17-22 0,-23 31 0,0-1 0,0 1 0,1 0 0,-1-1 0,1 1 0,-1 0 0,0 0 0,1 0 0,0 0 0,-1 0 0,1 0 0,0 1 0,-1-1 0,1 0 0,4 0 0,-6 1 0,0 0 0,1 1 0,-1-1 0,0 0 0,1 0 0,-1 0 0,0 0 0,1 1 0,-1-1 0,0 0 0,1 0 0,-1 1 0,0-1 0,0 0 0,1 1 0,-1-1 0,0 0 0,0 1 0,0-1 0,1 0 0,-1 1 0,0-1 0,0 0 0,0 1 0,0-1 0,0 1 0,0-1 0,0 0 0,0 1 0,0-1 0,0 1 0,0 18 0,0-11 0,-1 60 0,2 80 0,-1-147 0,0 0 0,0-1 0,0 1 0,0-1 0,0 1 0,0-1 0,0 1 0,0 0 0,0-1 0,0 1 0,0-1 0,0 1 0,1-1 0,-1 1 0,0-1 0,0 1 0,0-1 0,1 1 0,-1-1 0,0 1 0,1-1 0,-1 1 0,1-1 0,-1 0 0,0 1 0,1-1 0,-1 1 0,1-1 0,-1 0 0,1 0 0,-1 1 0,1-1 0,-1 0 0,1 0 0,-1 1 0,1-1 0,-1 0 0,1 0 0,0 0 0,-1 0 0,1 0 0,-1 0 0,1 0 0,-1 0 0,1 0 0,0 0 0,-1 0 0,1-1 0,-1 1 0,1 0 0,-1 0 0,1 0 0,-1-1 0,1 1 0,3-3 0,0 1 0,0-1 0,-1 1 0,1-1 0,5-6 0,37-42 0,-23 24 0,1 1 0,36-29 0,-59 54 0,-1 1 0,1-1 0,-1 1 0,1-1 0,0 0 0,-1 1 0,1-1 0,0 1 0,-1 0 0,1-1 0,0 1 0,0-1 0,-1 1 0,1 0 0,0 0 0,0-1 0,0 1 0,0 0 0,-1 0 0,1 0 0,0 0 0,0 0 0,0 0 0,0 0 0,-1 0 0,1 1 0,0-1 0,0 0 0,0 0 0,0 1 0,-1-1 0,1 0 0,0 1 0,-1-1 0,1 1 0,0-1 0,0 1 0,-1-1 0,1 1 0,-1 0 0,1-1 0,-1 1 0,1 0 0,-1-1 0,1 2 0,2 4 0,-1 0 0,0 0 0,0 0 0,0 0 0,0 8 0,1 0 0,4 27 0,-4-22 0,9 33 0,-10-47 0,0 0 0,0 0 0,0 0 0,1 0 0,0 0 0,0-1 0,0 1 0,0-1 0,1 0 0,0 0 0,4 4 0,-5-6 0,0 0 0,1 0 0,0-1 0,-1 1 0,1-1 0,0 0 0,0 0 0,0 0 0,-1-1 0,1 1 0,0-1 0,0 0 0,0 0 0,0 0 0,0-1 0,0 1 0,0-1 0,0 0 0,5-2 0,4-1 0,1-1 0,-1 0 0,0-1 0,14-9 0,-16 8 0,-1 0 0,0 0 0,0-1 0,-1 0 0,0 0 0,0-1 0,-1-1 0,0 1 0,-1-1 0,0 0 0,0-1 0,-1 0 0,0 0 0,-1 0 0,-1-1 0,0 0 0,0 0 0,-1 0 0,2-18 0,-4 26 0,0-1 0,-1 0 0,1 0 0,-1 0 0,0 0 0,0 1 0,-2-8 0,2 11 0,0 0 0,-1 0 0,1 1 0,-1-1 0,1 0 0,0 0 0,-1 0 0,0 0 0,1 1 0,-1-1 0,1 0 0,-1 0 0,0 1 0,0-1 0,1 0 0,-1 1 0,0-1 0,0 1 0,0-1 0,0 1 0,0 0 0,0-1 0,0 1 0,1 0 0,-1 0 0,0-1 0,0 1 0,0 0 0,0 0 0,0 0 0,0 0 0,0 0 0,0 0 0,0 1 0,0-1 0,0 0 0,0 0 0,-1 1 0,-2 0 0,1 1 0,0-1 0,0 1 0,0-1 0,0 1 0,0 0 0,0 0 0,0 0 0,1 1 0,-1-1 0,1 1 0,-5 5 0,-22 36 0,28-43 0,-4 7 0,1 1 0,0 0 0,0 0 0,1 0 0,0 0 0,1 1 0,0-1 0,0 1 0,0 15 0,2-20 0,0 0 0,0 0 0,1 0 0,-1 0 0,1-1 0,0 1 0,0 0 0,1 0 0,-1-1 0,1 1 0,0-1 0,1 0 0,-1 1 0,1-1 0,-1 0 0,1 0 0,1-1 0,-1 1 0,0-1 0,8 6 0,-7-6 0,1 0 0,-1-1 0,1 1 0,0-1 0,0 0 0,0 0 0,0-1 0,1 1 0,-1-1 0,0-1 0,0 1 0,8 0 0,-4-2 0,0 0 0,0 0 0,1 0 0,-1-1 0,0-1 0,12-4 0,7-6 0,-2 0 0,0-2 0,31-23 0,-56 38 0,27-20 0,-10 10 0,-2-2 0,0 0 0,0 0 0,-1-2 0,15-17 0,-16 16 0,-29 28 0,-3 12 0,3-4 0,-22 41 0,33-56 0,1 0 0,1 1 0,0-1 0,-1 0 0,2 1 0,-1 0 0,1-1 0,0 1 0,1 0 0,-1 0 0,1-1 0,1 8 0,-1-13 0,0 1 0,0-1 0,0 0 0,1 1 0,-1-1 0,0 0 0,1 0 0,-1 1 0,1-1 0,-1 0 0,1 0 0,-1 0 0,1 0 0,0 0 0,0 0 0,-1 0 0,1 0 0,0 0 0,0 0 0,0 0 0,0 0 0,0-1 0,0 1 0,0 0 0,1-1 0,1 2 0,-1-2 0,1 0 0,-1 0 0,0 0 0,1 0 0,-1 0 0,0-1 0,0 1 0,1-1 0,-1 0 0,0 1 0,0-1 0,0 0 0,4-2 0,5-5 0,1 0 0,-1 0 0,17-17 0,-12 8 0,-1-2 0,0 1 0,-1-2 0,-2 0 0,0-1 0,0 0 0,-2-1 0,9-26 0,-9 26 0,-5 14 0,-5 8 0,0 0 0,0 1 0,0-1 0,0 0 0,0 0 0,0 0 0,0 0 0,0 0 0,0 0 0,0 0 0,0 0 0,0 0 0,0 0 0,0 0 0,0 0 0,0 0 0,0 0 0,0 0 0,0 0 0,0 0 0,0 1 0,0-1 0,0 0 0,0 0 0,1 0 0,-1 0 0,0 0 0,0 0 0,0 0 0,0 0 0,0 0 0,0 0 0,0 0 0,0 0 0,0 0 0,0 0 0,0 0 0,0 0 0,0 0 0,0 0 0,0 0 0,0 0 0,0 0 0,0 0 0,0 0 0,0 0 0,1 0 0,-1 0 0,0 0 0,-3 16 0,2 0 0,0 0 0,0-1 0,2 1 0,0 0 0,0 0 0,2 0 0,0-1 0,9 28 0,-11-40 0,0-1 0,0 1 0,1 0 0,-1-1 0,0 1 0,1-1 0,0 1 0,0-1 0,0 0 0,0 0 0,0 0 0,0 0 0,0 0 0,0 0 0,1 0 0,-1-1 0,1 0 0,0 1 0,-1-1 0,1 0 0,0 0 0,0 0 0,-1 0 0,1-1 0,0 1 0,0-1 0,0 0 0,0 0 0,0 0 0,0 0 0,0 0 0,-1-1 0,1 1 0,4-2 0,4-1 0,-1-1 0,0 0 0,0 0 0,0-1 0,0 0 0,-1-1 0,17-12 0,113-107 0,-138 125 0,-1-1 0,1 1 0,-1-1 0,1 1 0,-1 0 0,1-1 0,-1 1 0,1-1 0,0 1 0,-1 0 0,1 0 0,-1-1 0,1 1 0,0 0 0,-1 0 0,1 0 0,0 0 0,-1 0 0,1 0 0,0 0 0,-1 0 0,1 0 0,0 0 0,-1 0 0,1 0 0,0 0 0,1 1 0,-1 0 0,1 0 0,-1 0 0,0 0 0,1 0 0,-1 0 0,0 0 0,0 0 0,1 1 0,0 1 0,4 6 0,-1 0 0,8 17 0,-9-18 0,57 105 0,-53-100 0,1 0 0,0-1 0,1-1 0,0 0 0,1 0 0,18 14 0,9-2 0,-36-22 0,1 0 0,-1 0 0,1 1 0,0-2 0,-1 1 0,1 0 0,0 0 0,0-1 0,0 1 0,-1-1 0,1 0 0,0 0 0,4-1 0,-6 1 45,0 0-1,-1-1 1,1 1 0,0 0 0,-1-1-1,1 1 1,-1 0 0,1-1 0,-1 1-1,1-1 1,-1 1 0,1-1-1,-1 1 1,0-1 0,1 1 0,-1-1-1,0 0 1,1 0 0,1-7-4830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0:33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136 111 18791,'0'0'1064,"-99"-58"-480,69 37 0,24 13-56,6 4 256,2 4-536,8-2-104,10-4 8,23 0-144,7 0 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0:36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188 886 10544,'0'0'6649,"-9"15"-5987,-6 11-340,1 2 0,2-1 0,-15 45 0,-2 55 1069,-18 174-1,38-235-920,-16 170 2242,25-210-1850,2-17-60,-2-9-771,0 0 0,0 0 0,1 0 0,-1 0 0,0 0 0,0 0 0,0 0 0,0 0 0,1 0 0,-1 0 0,0 0 0,0 0 0,0 0 0,0 0 0,1 0 0,-1-1 0,0 1 0,0 0 0,0 0 0,0 0 0,0 0 0,1 0 0,-1 0 0,0 0 0,0-1 0,0 1 0,0 0 0,0 0 0,0 0 0,0 0 0,0 0 0,1-1 0,-1 1 0,0 0 0,0 0 0,0 0 0,0 0 0,0-1 0,0 1 0,0 0 0,0 0 0,0-1 0,8-18 269,0-1 0,-2-1 0,5-21-1,-1 3-55,26-96 356,31-105 220,-51 192-529,3 1 0,48-87 0,-66 132-286,75-115 529,-66 105-479,0 0-1,1 0 1,0 1-1,1 0 0,0 1 1,22-14-1,-31 22-54,-1 0 0,1 1 0,0-1 0,0 1 0,0-1 0,0 1 0,0 0 0,0 0 0,1 1 0,-1-1 0,0 1 0,0-1 0,1 1 0,-1 0 0,0 0 0,0 1 0,1-1 0,-1 0 0,0 1 0,0 0 0,0 0 0,5 2 0,-5-1 0,1 1 0,0 0 0,-1 0 0,0 0 0,1 0 0,-1 0 0,0 1 0,-1-1 0,1 1 0,-1 0 0,1 0 0,-1 0 0,-1 0 0,1 0 0,1 6 0,0-2 0,-1 0 0,0 1 0,0-1 0,-1 0 0,0 1 0,-1 0 0,0-1 0,0 1 0,-1-1 0,0 1 0,0-1 0,-1 0 0,0 1 0,-1-1 0,0 0 0,0 0 0,0 0 0,-1-1 0,0 1 0,-1-1 0,0 0 0,0 0 0,0-1 0,-1 1 0,0-1 0,0 0 0,-1-1 0,0 0 0,0 0 0,0 0 0,0-1 0,-1 0 0,1 0 0,-1-1 0,0 0 0,-16 4 0,24-7 0,-42 7 0,39-6 0,0-1 0,0 0 0,-1 0 0,1 0 0,0 0 0,0 0 0,-1-1 0,1 1 0,-6-3 0,8 5 0,10 1 0,33-2 0,0-1 0,1-2 0,-1-2 0,0-2 0,56-15 0,-65 12 0,1-2 0,-2-2 0,0-1 0,0-1 0,-1-1 0,56-41 0,-81 52 0,0 0 0,-1-1 0,1 1 0,-1-1 0,0 0 0,-1-1 0,1 1 0,-1-1 0,0 0 0,-1 0 0,0 0 0,0 0 0,-1-1 0,1 1 0,-2-1 0,1 0 0,-1 1 0,0-1 0,-1 0 0,1 0 0,-2 0 0,1 1 0,-1-1 0,0 0 0,-1 0 0,0 1 0,0-1 0,-6-13 0,7 20 0,1 0 0,-1-1 0,1 1 0,-1-1 0,1 1 0,-1-1 0,1 1 0,0-1 0,0 1 0,0-1 0,0 1 0,0-1 0,0 1 0,1-1 0,-1 1 0,0-1 0,1 1 0,-1-1 0,1 1 0,-1-1 0,1 1 0,0 0 0,0-1 0,-1 1 0,1 0 0,0 0 0,0-1 0,0 1 0,0 0 0,1 0 0,-1 0 0,0 0 0,0 1 0,1-1 0,-1 0 0,0 0 0,3 0 0,4-3 0,0 1 0,0 0 0,0 0 0,0 1 0,10-2 0,-5 1 0,0 2 0,0-1 0,0 1 0,0 1 0,0 1 0,0 0 0,21 4 0,-29-4 0,0 0 0,0 1 0,0 0 0,-1 0 0,1 0 0,-1 1 0,1-1 0,-1 1 0,0 0 0,0 0 0,0 1 0,0-1 0,-1 1 0,1 0 0,-1 0 0,0 0 0,0 0 0,-1 1 0,1-1 0,-1 1 0,0-1 0,2 9 0,0 2 0,0 0 0,-2 1 0,0 0 0,0-1 0,-2 21 0,-9 80 0,6-88 0,2-26 0,1-1 0,0 0 0,0 0 0,0 1 0,0-1 0,0 0 0,0 0 0,0 1 0,0-1 0,0 0 0,0 0 0,1 1 0,-1-1 0,0 0 0,1 0 0,-1 0 0,1 0 0,0 0 0,-1 1 0,1-1 0,0 0 0,1 1 0,-1-2 0,0 1 0,0-1 0,0 0 0,0 1 0,0-1 0,1 0 0,-1 0 0,0 0 0,0 0 0,0 0 0,0 0 0,0 0 0,1 0 0,-1 0 0,0-1 0,0 1 0,0 0 0,0-1 0,1 0 0,8-3 0,-1-1 0,0-1 0,16-12 0,-23 17 0,20-18 0,-1-1 0,-1-1 0,-1 0 0,29-44 0,-8 12 0,-34 46 0,-6 7 0,0 0 0,0 0 0,0 0 0,0 0 0,0 0 0,1 0 0,-1 0 0,0 0 0,0 0 0,0 0 0,0 0 0,0-1 0,0 1 0,1 0 0,-1 0 0,0 0 0,0 0 0,0 0 0,0 1 0,0-1 0,0 0 0,1 0 0,-1 0 0,0 0 0,0 0 0,0 0 0,0 0 0,0 0 0,0 0 0,0 0 0,1 0 0,-1 0 0,0 0 0,0 0 0,0 1 0,0-1 0,0 0 0,0 0 0,0 0 0,0 0 0,0 0 0,0 0 0,0 0 0,0 1 0,1-1 0,-1 0 0,0 0 0,0 0 0,0 0 0,0 0 0,0 0 0,0 1 0,0-1 0,0 0 0,0 0 0,0 0 0,0 0 0,0 0 0,-1 0 0,1 1 0,0-1 0,0 0 0,0 0 0,0 0 0,0 0 0,0 0 0,-1 12 0,-1 4 0,-4 69 0,6-75 0,0 0 0,1 0 0,1 0 0,0 0 0,0 0 0,6 15 0,-4-14 0,1 0 0,0 0 0,1-1 0,9 13 0,-14-20 0,1-1 0,0 0 0,0 1 0,0-1 0,0 0 0,0 0 0,0 0 0,0-1 0,1 1 0,-1-1 0,1 1 0,-1-1 0,1 0 0,0 1 0,-1-1 0,1-1 0,0 1 0,0 0 0,0-1 0,0 1 0,0-1 0,0 0 0,5-1 0,-6 1 0,0-1 0,0 0 0,0 0 0,0 0 0,-1 0 0,1 0 0,0 0 0,-1 0 0,1-1 0,0 1 0,-1-1 0,0 1 0,1-1 0,-1 0 0,0 1 0,0-1 0,0 0 0,0 0 0,0 0 0,0 0 0,0 0 0,-1 0 0,1 0 0,0-3 0,1-7 0,0 0 0,1-22 0,-2 29 0,-1-7 0,0 0 0,-1 0 0,0 0 0,-1 0 0,-1 0 0,1 1 0,-2-1 0,0 1 0,0 0 0,-1 0 0,0 0 0,-1 1 0,0-1 0,-1 1 0,0 1 0,-12-14 0,18 22 0,0 0 0,-1 0 0,1 0 0,0 0 0,-1 0 0,1 1 0,-1-1 0,0 0 0,1 1 0,-3-2 0,-2 4 0,8 8 0,1-5 0,1-1 0,-1 1 0,1-1 0,0 0 0,0 0 0,1 0 0,-1-1 0,1 1 0,-1-1 0,1 0 0,0-1 0,0 1 0,1-1 0,-1 0 0,10 3 0,-2-2 0,0 0 0,1-1 0,-1 0 0,0-1 0,23-1 0,-29-1 0,1 1 0,0-1 0,0 0 0,0-1 0,-1 0 0,1 0 0,-1-1 0,1 0 0,-1 0 0,0-1 0,0 0 0,-1 0 0,1 0 0,-1-1 0,0 0 0,8-8 0,5-6 0,-2 0 0,0-1 0,-1-1 0,-1 0 0,-1-1 0,16-33 0,1-19 0,-4-2 0,-2-1 0,23-133 0,-40 176 0,-5 23 0,-1-1 0,0 0 0,0 1 0,-1-1 0,-1-21 0,0 32 0,0 1 0,0 0 0,0 0 0,1-1 0,-1 1 0,0 0 0,0-1 0,0 1 0,-1 0 0,1 0 0,0-1 0,0 1 0,0 0 0,0 0 0,0-1 0,0 1 0,0 0 0,0 0 0,-1-1 0,1 1 0,0 0 0,0 0 0,0-1 0,0 1 0,-1 0 0,1 0 0,0 0 0,0 0 0,0-1 0,-1 1 0,1 0 0,-1 0 0,-4 8 0,-4 21 0,8-28 0,-59 288 0,21 7 0,15-104 0,-51 365 0,75-555 0,-1 0 0,1 0 0,0 0 0,0 0 0,0 0 0,0 0 0,0 0 0,0 0 0,1 0 0,-1 0 0,2 3 0,-2-5 0,0 0 0,0 1 0,0-1 0,1 0 0,-1 0 0,0 0 0,0 0 0,0 0 0,0 0 0,1 0 0,-1 0 0,0 1 0,0-1 0,0 0 0,1 0 0,-1 0 0,0 0 0,0 0 0,0 0 0,1 0 0,-1 0 0,0 0 0,0 0 0,0 0 0,1-1 0,-1 1 0,0 0 0,0 0 0,0 0 0,1 0 0,-1 0 0,0 0 0,0 0 0,0 0 0,0 0 0,1-1 0,-1 1 0,12-16 0,54-114 0,-14 24 0,22-35 0,29-52 0,-79 151 0,-18 28 0,1 1 0,1 0 0,0 0 0,18-20 0,-26 33 0,0-1 0,1 1 0,-1 0 0,0 0 0,0 0 0,0 0 0,0-1 0,0 1 0,1 0 0,-1 0 0,0 0 0,0 0 0,0 0 0,0 0 0,1 0 0,-1 0 0,0-1 0,0 1 0,0 0 0,1 0 0,-1 0 0,0 0 0,0 0 0,0 0 0,1 0 0,-1 0 0,0 0 0,0 0 0,0 0 0,1 0 0,-1 1 0,0-1 0,0 0 0,0 0 0,0 0 0,1 0 0,-1 0 0,0 0 0,4 9 0,-3 12 0,-6 23 0,2-22 0,1 0 0,0 0 0,2 0 0,1 0 0,0 0 0,6 26 0,-7-47 0,1 1 0,-1 0 0,1 0 0,0 0 0,-1-1 0,1 1 0,0 0 0,0-1 0,0 1 0,0-1 0,0 1 0,0-1 0,1 1 0,-1-1 0,1 0 0,-1 0 0,0 1 0,1-1 0,0 0 0,-1 0 0,4 1 0,-2-2 0,0 1 0,1 0 0,-1-1 0,0 0 0,0 1 0,1-1 0,-1-1 0,0 1 0,1 0 0,-1-1 0,5-1 0,3-2 0,1 0 0,0-1 0,-1 0 0,0-1 0,14-10 0,-5 0 0,0 0 0,-1-2 0,-1 0 0,0-1 0,19-28 0,-2-3 0,31-61 0,-32 46 0,-3-2 0,-2-1 0,-4-1 0,-2-2 0,-4 0 0,-3-1 0,8-80 0,-22 138 0,1-37 0,-3 47 0,0 1 0,0-1 0,0 0 0,-1 1 0,0-1 0,1 1 0,-1-1 0,-1 1 0,-2-7 0,4 10 0,0 0 0,0 0 0,0-1 0,-1 1 0,1 0 0,0 0 0,0 0 0,-1 0 0,1 0 0,0 0 0,0 0 0,-1 0 0,1 0 0,0 0 0,0 0 0,-1 0 0,1 0 0,0 0 0,0 0 0,-1 0 0,1 0 0,0 0 0,0 0 0,-1 0 0,1 0 0,0 0 0,0 0 0,-1 1 0,1-1 0,0 0 0,0 0 0,0 0 0,-1 0 0,1 1 0,0-1 0,0 0 0,0 0 0,0 0 0,-1 1 0,1-1 0,0 0 0,0 0 0,0 1 0,0-1 0,-9 13 0,9-12 0,-12 21 0,0 1 0,2 0 0,1 1 0,1 0 0,-7 34 0,4 2 0,-3 67 0,10-77 0,6 89 0,0-116 0,1 0 0,1 0 0,1 0 0,1-1 0,1 1 0,10 20 0,-15-36 0,1-1 0,1 0 0,-1 0 0,1-1 0,0 1 0,0-1 0,1 0 0,0 0 0,0 0 0,0-1 0,0 1 0,1-1 0,-1-1 0,1 1 0,9 3 0,-9-5 0,0 0 0,0 0 0,1-1 0,-1 0 0,0 0 0,1 0 0,-1-1 0,0 0 0,1-1 0,-1 1 0,1-1 0,-1 0 0,0-1 0,0 1 0,0-1 0,8-4 0,5-3 0,-1-1 0,-1 0 0,1-1 0,-2-1 0,1-1 0,-2 0 0,0-1 0,22-26 0,-19 17 0,-1 0 0,-1 0 0,-2-2 0,0 0 0,18-45 0,-31 67 0,0 0 0,0 0 0,-1 0 0,1 0 0,-1 0 0,1 0 0,-1 0 0,-1-5 0,1 8 0,0-1 0,0 1 0,0-1 0,0 1 0,0 0 0,0-1 0,0 1 0,0 0 0,-1-1 0,1 1 0,0 0 0,0-1 0,0 1 0,-1 0 0,1-1 0,0 1 0,0 0 0,-1 0 0,1-1 0,0 1 0,-1 0 0,1 0 0,0 0 0,-1-1 0,1 1 0,0 0 0,-1 0 0,0 0 0,0 0 0,0 0 0,-1 0 0,1 0 0,0 1 0,0-1 0,0 0 0,0 1 0,0-1 0,0 1 0,0-1 0,1 1 0,-1 0 0,0-1 0,-1 2 0,-14 13 0,1 1 0,0 0 0,1 1 0,1 1 0,-21 37 0,24-37 0,1 1 0,0-1 0,1 2 0,1-1 0,1 1 0,1 0 0,1 0 0,-3 26 0,7-35 0,-1-1 0,2 1 0,-1 0 0,2-1 0,-1 1 0,1-1 0,7 19 0,-7-22 0,1 0 0,1-1 0,-1 1 0,1-1 0,0 0 0,1 0 0,0 0 0,0 0 0,0-1 0,0 0 0,1 0 0,6 5 0,-7-7 81,0 0-1,0-1 1,0 1 0,0-1 0,0 0-1,1 0 1,-1-1 0,0 1 0,1-1-1,0 0 1,7 0 0,3-2-1207,-1 0 1,27-5-1,-31 4-401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0:36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20903,'0'0'6376,"6"-76"-5976,13 64-336,3 0 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0:46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10040,'0'0'5080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0:50.7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1510 9944,'0'0'7109,"12"2"-6537,40 4-54,-48-6-450,1 1 0,-1-2 0,1 1-1,-1 0 1,0-1 0,1 0-1,-1 0 1,0 0 0,0-1-1,0 1 1,0-1 0,0 0 0,0 0-1,0-1 1,0 1 0,-1-1-1,1 1 1,-1-1 0,0 0-1,0-1 1,3-3 0,3-6 77,-1 1-1,-1-1 1,0 0-1,8-24 1,-6 15 26,50-129 1453,72-288 0,-126 417-1492,14-46 328,-16 61-367,-1 1 0,1-1 1,0 1-1,1 0 0,0 0 0,0 0 0,9-9 1,-13 14-77,1 1-1,0-1 1,-1 1 0,1-1 0,0 1 0,-1 0 0,1-1 0,0 1 0,0 0 0,-1 0 0,1 0 0,0-1 0,0 1 0,-1 0 0,1 0 0,0 0 0,0 0 0,0 0 0,-1 0 0,1 0 0,0 1 0,0-1 0,-1 0 0,1 0 0,0 1-1,0-1 1,-1 0 0,1 1 0,0-1 0,-1 1 0,1-1 0,0 0 0,-1 1 0,1 0 0,-1-1 0,1 1 0,0 0 0,21 28 273,-19-25-251,17 32 181,-1 0 1,-1 2 0,-3 0-1,15 56 1,-10-33 29,-9-30-44,-2 2 1,-1-1-1,-2 1 0,3 45 0,-8-65-109,-1 0-1,0 0 0,-1 0 0,0 1 1,-1-1-1,0 0 0,-2-1 0,1 1 1,-1 0-1,-1-1 0,-1 0 0,1 0 0,-15 20 1,18-29-71,0-1-1,0 1 1,0-1 0,0 0 0,0 1 0,-1-1-1,1-1 1,-1 1 0,0 0 0,1-1 0,-1 1 0,0-1-1,0 0 1,0 0 0,0 0 0,0 0 0,0 0-1,0-1 1,-1 1 0,1-1 0,0 0 0,0 0 0,0 0-1,0 0 1,0-1 0,-1 1 0,1-1 0,0 0-1,0 0 1,0 0 0,0 0 0,1-1 0,-4-1 0,-10-6 74,0-1 0,1 0 1,1-1-1,-22-21 0,16 14 30,-29-24 407,111 62 118,-44-17-660,0 0 1,0-1-1,0-1 0,1-1 1,-1 0-1,28-5 0,-22 2 1,0-2 0,1-1 0,-1-1 0,29-14 0,-34 12 21,0-1 0,0-2-1,-1 0 1,-1 0 0,29-28 0,-23 17 17,-1-2-1,0-1 1,19-30 0,11-27-20,-4-3 0,-3-1 1,48-136-1,-76 172-14,-2 0 0,13-79 0,-25 103 0,0 0 0,-1 0 0,-2 0 0,-1 0 0,-1 0 0,-10-48 0,10 69 0,1 0 0,-1 1 0,-1-1 0,1 1 0,-1-1 0,0 1 0,0 0 0,0 0 0,-7-7 0,9 12 0,1-1 0,-1 0 0,0 0 0,0 0 0,0 1 0,0-1 0,-1 0 0,1 1 0,0-1 0,0 1 0,0-1 0,0 1 0,-1 0 0,1-1 0,0 1 0,0 0 0,0 0 0,-1 0 0,1 0 0,-2 0 0,1 1 0,0-1 0,1 1 0,-1 0 0,0 0 0,0 0 0,0 0 0,1 1 0,-1-1 0,1 0 0,-1 1 0,1-1 0,-1 1 0,1-1 0,0 1 0,0 0 0,-2 3 0,-9 17 0,1 1 0,1 0 0,1 1 0,1 0 0,2 1 0,0-1 0,1 1 0,-2 37 0,6 208 0,1-269 0,42 430 0,-40-416 0,0-1 0,2 1 0,-1-1 0,2 0 0,12 26 0,-16-37 0,1-1 0,-1 1 0,1 0 0,0-1 0,0 1 0,0-1 0,0 1 0,0-1 0,1 0 0,-1 0 0,1 0 0,0 0 0,-1-1 0,1 1 0,0-1 0,0 1 0,0-1 0,0 0 0,0 0 0,0-1 0,0 1 0,0 0 0,1-1 0,-1 0 0,0 0 0,0 0 0,0 0 0,1 0 0,-1-1 0,0 0 0,0 1 0,6-3 0,2-1 0,-1 0 0,0-1 0,0 0 0,-1 0 0,1-1 0,-1 0 0,-1-1 0,10-8 0,4-7 0,28-37 0,-25 28 0,-18 23 0,-5 6 0,0 0 0,-1 0 0,1 0 0,-1-1 0,1 1 0,-1-1 0,0 1 0,2-4 0,-6 46 0,1 0 0,5 48 0,-2-82 0,1 1 0,0-1 0,0-1 0,1 1 0,-1 0 0,1 0 0,1-1 0,-1 0 0,1 1 0,0-2 0,0 1 0,7 7 0,-9-10 0,0 0 0,0-1 0,1 1 0,-1-1 0,0 1 0,0-1 0,1 0 0,-1 0 0,1 0 0,-1 0 0,1-1 0,-1 1 0,6 0 0,-6-1 0,0 0 0,0-1 0,0 1 0,0 0 0,-1-1 0,1 0 0,0 1 0,0-1 0,0 0 0,-1 0 0,1 0 0,-1 0 0,1 0 0,0 0 0,-1 0 0,0-1 0,1 1 0,-1-1 0,0 1 0,0-1 0,2-1 0,-1-2 0,1 0 0,-1 0 0,0 0 0,0 0 0,-1 0 0,0-1 0,0 1 0,0 0 0,0-1 0,-1 1 0,0 0 0,0-1 0,0 1 0,-1-1 0,1 1 0,-1 0 0,-1 0 0,-1-7 0,0 3 0,0 0 0,-1 1 0,0-1 0,0 1 0,-1 0 0,0 0 0,0 0 0,-1 0 0,-10-10 0,12 15 0,-1-1 0,0 1 0,1 0 0,-1 1 0,0-1 0,0 1 0,-1 0 0,1 0 0,0 0 0,-1 1 0,-6-1 0,7 1 0,4 1 0,1-1 0,-1 1 0,1 0 0,-1 0 0,0 0 0,1 0 0,-1 0 0,0 0 0,1 0 0,-1 0 0,0 0 0,1 0 0,-1 0 0,0 0 0,1 0 0,-1 1 0,0-1 0,1 0 0,-1 0 0,1 1 0,-1-1 0,0 0 0,1 1 0,-1-1 0,1 1 0,-1-1 0,1 1 0,0-1 0,-1 1 0,1-1 0,-1 1 0,1-1 0,0 1 0,-1-1 0,1 1 0,0 0 0,0-1 0,-1 1 0,1-1 0,0 1 0,0 1 0,0-1 0,0 1 0,0-1 0,0 1 0,0-1 0,0 0 0,0 1 0,1-1 0,-1 1 0,0-1 0,1 0 0,-1 1 0,1-1 0,0 0 0,-1 0 0,1 1 0,0-1 0,0 0 0,1 1 0,3 2 0,0 0 0,0-1 0,0 0 0,1 0 0,0 0 0,0-1 0,-1 1 0,1-1 0,0-1 0,1 1 0,-1-1 0,12 1 0,-2-2 0,0 0 0,0-1 0,29-5 0,-4-4 0,-29 6 0,0 1 0,1 0 0,20-2 0,-30 5 0,1 0 0,-1 0 0,0 0 0,0 1 0,1-1 0,-1 1 0,0 0 0,0 0 0,0 0 0,0 0 0,0 0 0,0 1 0,0-1 0,0 1 0,-1 0 0,1 0 0,-1 0 0,5 5 0,0 1 0,-1 1 0,0 0 0,0 0 0,-1 0 0,0 1 0,-1 0 0,0 0 0,3 16 0,2 9 0,2 40 0,-10-74 0,7 83 0,-3 2 0,-4-1 0,-3 0 0,-16 97 0,17-176 0,0 1 0,0-1 0,-1 0 0,-3 9 0,5-15 0,0 0 0,-1 0 0,1-1 0,0 1 0,0 0 0,-1 0 0,1 0 0,0-1 0,0 1 0,-1 0 0,1-1 0,0 1 0,0 0 0,0 0 0,-1-1 0,1 1 0,0 0 0,0-1 0,0 1 0,0 0 0,0-1 0,0 1 0,0 0 0,0-1 0,0 1 0,0-1 0,0 1 0,0 0 0,0-1 0,0 1 0,0 0 0,0-1 0,0 1 0,-1-21 0,21-193 0,-13 168 0,2 0 0,25-73 0,-19 77 0,49-123 0,-53 141 0,2 0 0,0 1 0,1 1 0,29-35 0,-42 56 0,0-1 0,0 1 0,0 0 0,0-1 0,0 1 0,1 0 0,-1 0 0,0 0 0,1 0 0,-1 0 0,0 0 0,1 1 0,-1-1 0,1 0 0,0 1 0,-1-1 0,1 1 0,-1-1 0,1 1 0,0 0 0,-1 0 0,1 0 0,0 0 0,-1 0 0,1 0 0,0 0 0,-1 0 0,1 1 0,0-1 0,-1 1 0,1-1 0,-1 1 0,1 0 0,-1-1 0,1 1 0,-1 0 0,0 0 0,1 0 0,-1 0 0,0 0 0,0 0 0,2 2 0,1 2 0,0 0 0,-1 0 0,1 0 0,-1 0 0,0 1 0,-1 0 0,1-1 0,-1 1 0,0 0 0,1 7 0,-1-6 0,-2 0 0,1 0 0,-1 0 0,0 0 0,0 0 0,-1 1 0,0-2 0,0 1 0,0 0 0,-1 0 0,0 0 0,-1-1 0,1 1 0,-1-1 0,-1 0 0,1 1 0,-1-1 0,0-1 0,0 1 0,-1-1 0,0 0 0,1 0 0,-2 0 0,1 0 0,-1-1 0,1 0 0,-1 0 0,0-1 0,-1 0 0,-7 4 0,-37 13 0,157-15 0,16 0 0,-102-5 0,-1-1 0,1-2 0,-1 0 0,23-6 0,-33 6 0,0 0 0,0-1 0,-1 1 0,0-2 0,0 1 0,0-1 0,0 0 0,11-11 0,-15 13 0,0-1 0,-1 0 0,1-1 0,-1 1 0,0 0 0,0-1 0,-1 0 0,1 0 0,-1 0 0,0 0 0,0 0 0,-1 0 0,1 0 0,-1-1 0,0 1 0,0-7 0,-1 5 0,0-1 0,-1 0 0,0 1 0,0-1 0,-1 1 0,1-1 0,-5-8 0,6 15 0,-1-1 0,1 0 0,-1 1 0,0-1 0,0 1 0,1-1 0,-1 1 0,0-1 0,0 1 0,0 0 0,-1-1 0,1 1 0,0 0 0,0 0 0,-1 0 0,1 0 0,0 0 0,-1 0 0,1 0 0,-1 1 0,0-1 0,1 0 0,-1 1 0,1-1 0,-1 1 0,0 0 0,1 0 0,-1-1 0,0 1 0,0 0 0,1 0 0,-1 1 0,0-1 0,1 0 0,-1 0 0,0 1 0,1-1 0,-3 2 0,1-1 0,1 1 0,-1 0 0,1-1 0,-1 1 0,1 0 0,0 0 0,0 1 0,0-1 0,0 0 0,0 1 0,0-1 0,1 1 0,-1-1 0,1 1 0,0 0 0,-1 0 0,1-1 0,1 1 0,-2 4 0,0 3 0,0 1 0,0-1 0,1 22 0,1-23 0,1 0 0,1-1 0,-1 1 0,2 0 0,-1-1 0,1 1 0,0-1 0,1 0 0,0 1 0,0-2 0,1 1 0,7 9 0,-5-7 0,1-1 0,0 1 0,1-2 0,0 0 0,1 0 0,-1 0 0,1-1 0,16 8 0,-20-12 66,1-1-1,-1 1 1,0-2-1,1 1 1,-1-1-1,1 0 1,0 0 0,-1 0-1,1-1 1,0 0-1,-1-1 1,1 1-1,-1-1 1,8-2 0,-6 1-513,0-1-1,-1 0 1,1 0 0,0 0 0,-1-1 0,0 0 0,0 0 0,0-1 0,-1 0 0,8-7-1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2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1469 9144,'0'0'6621,"-10"3"-6329,-33 6 13,43-9-292,-1 0-1,0 0 1,1 0-1,-1 0 1,0 0 0,1 0-1,-1 0 1,0 0-1,1 0 1,-1 0 0,1 0-1,-1-1 1,0 1-1,1 0 1,-1 0-1,1-1 1,-1 1 0,1 0-1,-1-1 1,1 1-1,-1-1 1,1 1 0,-1-1-1,1 1 1,-1-1-1,1 1 1,0-1-1,-1 1 1,1-1 0,0 1-1,0-1 1,-1 0-1,1 1 1,0-1-1,0 1 1,0-1 0,0 0-1,0 1 1,0-1-1,0 0 1,0 1 0,0-1-1,0 0 1,0 1-1,0-1 1,0 1-1,1-1 1,-1 0 0,1 0-1,-1-5 84,2-18 201,1 1-1,1-1 0,1 1 1,13-37-1,-2 16 331,33-61-1,-32 76-323,0 1-1,3 0 1,0 2-1,1 0 1,2 1-1,0 1 1,2 1-1,0 1 1,2 2-1,51-32 1,-73 50-194,0-1 1,0 0-1,0 1 1,0 0-1,1 0 1,-1 1-1,0-1 1,11 0-1,-14 2-72,-1 0-1,1 0 1,0 0-1,-1 0 1,1 1-1,0-1 1,-1 1-1,1-1 1,-1 1-1,1 0 1,-1 0-1,1-1 0,-1 1 1,0 0-1,1 0 1,-1 0-1,0 0 1,0 1-1,1-1 1,-1 0-1,0 0 1,0 1-1,-1-1 1,1 1-1,0-1 1,0 1-1,-1-1 1,1 1-1,-1-1 1,1 1-1,-1 0 1,1 2-1,1 10 124,0 1-1,-1-1 0,0 0 0,-2 1 1,1-1-1,-4 18 0,-21 83 619,-31 61 1008,53-161-1353,5-11 131,10-20 213,-5 7-838,25-34 351,2 1-1,2 2 1,1 2 0,2 1 0,1 2-1,55-36 1,-81 61-290,19-12 0,-32 21 0,1 0 0,-1 0 0,1 1 0,0-1 0,-1 0 0,1 1 0,0-1 0,-1 1 0,1-1 0,0 1 0,0 0 0,0 0 0,-1 0 0,1 0 0,3 0 0,-4 1 0,-1-1 0,1 1 0,0-1 0,0 1 0,-1-1 0,1 1 0,0 0 0,-1-1 0,1 1 0,-1 0 0,1 0 0,-1-1 0,1 1 0,-1 0 0,0 0 0,1 0 0,-1 0 0,0-1 0,0 1 0,1 0 0,-1 0 0,0 0 0,0 2 0,0 24 0,-1-22 0,-3 31 0,-1 0 0,-12 40 0,-1 3 0,17-39 0,1-39 0,0-1 0,0 0 0,0 0 0,0 0 0,0 0 0,0 0 0,0 0 0,0 1 0,0-1 0,1 0 0,-1 0 0,0 0 0,0 0 0,0 0 0,0 0 0,0 0 0,0 0 0,1 0 0,-1 0 0,0 0 0,0 0 0,0 0 0,0 1 0,0-1 0,0 0 0,1 0 0,-1 0 0,0 0 0,0 0 0,0 0 0,0-1 0,0 1 0,1 0 0,-1 0 0,0 0 0,0 0 0,0 0 0,0 0 0,0 0 0,1 0 0,-1 0 0,0 0 0,0 0 0,0 0 0,0 0 0,0-1 0,0 1 0,0 0 0,0 0 0,1 0 0,-1 0 0,0 0 0,0 0 0,0-1 0,0 1 0,0 0 0,12-11 0,63-79 0,-59 68 0,1 0 0,1 1 0,1 1 0,35-29 0,-49 46 0,0-1 0,0 1 0,1 0 0,-1 1 0,1 0 0,-1 0 0,10-3 0,-14 5 0,0 1 0,0-1 0,-1 0 0,1 0 0,0 0 0,0 0 0,0 1 0,-1-1 0,1 0 0,0 1 0,0-1 0,-1 1 0,1-1 0,0 1 0,-1-1 0,1 1 0,0-1 0,-1 1 0,1 0 0,-1-1 0,1 1 0,-1 0 0,0-1 0,1 1 0,-1 0 0,1 0 0,-1-1 0,0 1 0,0 0 0,1 0 0,-1 0 0,0 1 0,5 31 0,-4-31 0,0 12 0,0 7 0,2-1 0,0 1 0,10 34 0,-11-50 0,-1 0 0,1-1 0,0 1 0,1-1 0,-1 1 0,1-1 0,0 0 0,0 0 0,0 0 0,0 0 0,1 0 0,0-1 0,-1 0 0,1 0 0,0 0 0,1 0 0,-1 0 0,1-1 0,-1 0 0,1 0 0,5 2 0,1-2 0,0-1 0,1 1 0,-1-2 0,1 0 0,-1 0 0,1-1 0,-1 0 0,1-1 0,-1-1 0,0 0 0,0 0 0,0-1 0,0 0 0,12-7 0,10-7 0,-1-1 0,0-2 0,29-25 0,-44 33 0,136-114 0,-143 117 0,0 0 0,-1-1 0,11-17 0,-19 28 0,-1 0 0,0-1 0,1 1 0,-1 0 0,0-1 0,0 1 0,1 0 0,-1-1 0,0 1 0,0-1 0,0 1 0,1 0 0,-1-1 0,0 1 0,0-1 0,0 1 0,0-1 0,0 1 0,0-1 0,0 1 0,0 0 0,0-1 0,0 1 0,0-1 0,0 1 0,0-1 0,0 1 0,0-1 0,0 1 0,-1 0 0,1-1 0,0 1 0,0-1 0,-1 1 0,1 0 0,0-1 0,0 1 0,-1 0 0,1-1 0,0 1 0,-1 0 0,1-1 0,-1 1 0,0-1 0,-1 1 0,1 0 0,0-1 0,0 1 0,-1 0 0,1 0 0,0 0 0,0 0 0,-1 0 0,1 0 0,0 0 0,0 1 0,-1-1 0,-1 1 0,-17 8 0,0 0 0,1 1 0,0 1 0,1 0 0,0 2 0,1 0 0,0 1 0,-25 28 0,31-30 0,1 1 0,1-1 0,0 1 0,1 1 0,0 0 0,1 0 0,1 1 0,0-1 0,1 1 0,0 0 0,1 1 0,-2 26 0,5-34 0,1-1 0,0 0 0,0 1 0,1-1 0,3 13 0,-4-17 0,1-1 0,-1 0 0,1 1 0,0-1 0,0 0 0,0 0 0,0 0 0,0 0 0,1 0 0,-1 0 0,1 0 0,-1-1 0,1 1 0,0 0 0,-1-1 0,1 1 0,0-1 0,0 1 0,0-1 0,0 0 0,4 1 0,-4-1 0,0-1 0,-1 0 0,1 0 0,0 0 0,-1 0 0,1-1 0,0 1 0,0 0 0,-1-1 0,1 1 0,-1-1 0,1 0 0,0 1 0,-1-1 0,1 0 0,-1 0 0,0 0 0,3-2 0,25-24 0,-23 22 0,15-20 0,-1-1 0,-1-1 0,-2-1 0,0 0 0,17-42 0,8-41 0,-30 75 0,-12 36 0,0 0 0,0 0 0,0 0 0,0 0 0,-1 0 0,1 0 0,0 0 0,0 1 0,0-1 0,0 0 0,0 0 0,0 0 0,0 0 0,0 0 0,-1-1 0,1 1 0,0 0 0,0 0 0,0 0 0,0 0 0,0 0 0,0 0 0,0 0 0,0 0 0,0 0 0,-1 0 0,1 0 0,0 0 0,0 0 0,0 0 0,0 0 0,0 0 0,0 0 0,0-1 0,0 1 0,0 0 0,0 0 0,0 0 0,0 0 0,0 0 0,0 0 0,-9 10 0,4-1 0,1 1 0,0-1 0,1 1 0,0 0 0,0 0 0,1 0 0,1 0 0,-2 19 0,3-2 0,0 1 0,5 30 0,-4-51 0,1 1 0,-1 0 0,1-1 0,1 1 0,-1-1 0,1 1 0,7 10 0,-9-15 0,1-1 0,-1 0 0,1 1 0,0-1 0,0 0 0,0 0 0,0 0 0,0 0 0,0 0 0,1-1 0,-1 1 0,0-1 0,1 1 0,0-1 0,-1 0 0,1 0 0,0 0 0,-1 0 0,1-1 0,0 1 0,0-1 0,-1 1 0,1-1 0,3 0 0,4-2 0,0 0 0,-1 0 0,1 0 0,-1-2 0,0 1 0,0-1 0,0 0 0,0-1 0,-1 0 0,10-7 0,11-11 0,36-35 0,-57 50 0,29-27 0,-1-3 0,48-66 0,-54 52 0,-52 71 0,10-2 0,0 0 0,2 0 0,0 1 0,1 1 0,1-1 0,0 1 0,2 1 0,0-1 0,1 1 0,1 0 0,1 1 0,1-1 0,0 1 0,2-1 0,2 24 0,-1-37 0,0 0 0,0 0 0,1 0 0,0 0 0,0-1 0,1 1 0,0-1 0,6 12 0,-7-16 0,0 0 0,0 1 0,0-1 0,0 0 0,0 0 0,0 0 0,0 0 0,1 0 0,-1-1 0,1 1 0,-1-1 0,1 0 0,0 1 0,-1-1 0,1 0 0,0-1 0,0 1 0,0 0 0,0-1 0,0 0 0,0 1 0,0-1 0,3-1 0,3 0 0,-1-1 0,1 0 0,-1 0 0,0-1 0,1 0 0,-1 0 0,-1-1 0,1 0 0,-1-1 0,1 0 0,-1 0 0,10-9 0,7-10 0,41-49 0,-52 56 0,6-8 0,30-54 0,-37 57 0,1 0 0,2 0 0,32-38 0,-47 60 0,1-1 0,-1 1 0,1-1 0,0 1 0,-1-1 0,1 1 0,-1-1 0,1 1 0,0-1 0,-1 1 0,1 0 0,0-1 0,-1 1 0,1 0 0,0 0 0,0 0 0,1-1 0,-2 1 0,1 0 0,-1 1 0,0-1 0,1 0 0,-1 0 0,0 0 0,1 1 0,-1-1 0,0 0 0,1 0 0,-1 1 0,0-1 0,0 0 0,1 1 0,-1-1 0,0 0 0,0 1 0,0-1 0,1 0 0,-1 1 0,0-1 0,0 1 0,0-1 0,0 1 0,2 31 0,-2-25 0,-17 236 0,10-177 0,7-62 0,-1-1 0,1 0 0,0 0 0,0 1 0,0-1 0,1 0 0,-1 0 0,2 6 0,-1-8 0,-1-1 0,0 0 0,0 0 0,0 1 0,0-1 0,1 0 0,-1 0 0,0 1 0,0-1 0,1 0 0,-1 0 0,0 0 0,0 1 0,1-1 0,-1 0 0,0 0 0,0 0 0,1 0 0,-1 0 0,0 1 0,1-1 0,-1 0 0,0 0 0,1 0 0,-1 0 0,0 0 0,1 0 0,-1 0 0,0 0 0,1 0 0,0-1 0,16-11 0,85-102 0,-59 64 0,48-44 0,-72 76 0,-9 8 0,0 0 0,1 1 0,0 0 0,0 1 0,1 1 0,14-8 0,-26 15 0,1 0 0,0-1 0,-1 1 0,1 0 0,0 0 0,0-1 0,0 1 0,-1 0 0,1 0 0,0 0 0,0 0 0,0 0 0,-1 0 0,1 0 0,0 0 0,0 1 0,-1-1 0,1 0 0,0 0 0,0 1 0,-1-1 0,1 0 0,0 1 0,0-1 0,-1 1 0,1-1 0,-1 1 0,1-1 0,0 1 0,-1-1 0,1 1 0,-1 0 0,1-1 0,-1 1 0,0 0 0,1-1 0,-1 1 0,0 0 0,1 0 0,-1-1 0,0 1 0,0 0 0,0 0 0,1 1 0,0 5 0,0 0 0,0 0 0,-1 0 0,0 7 0,0-8 0,-1 53 0,-1-33 0,1-1 0,2 1 0,1 0 0,1-1 0,0 1 0,12 36 0,-15-60 0,1 0 0,0 0 0,0 0 0,0 0 0,0 0 0,0 0 0,0 0 0,0-1 0,1 1 0,-1 0 0,0-1 0,1 1 0,0-1 0,-1 1 0,1-1 0,0 0 0,0 0 0,0 0 0,-1 0 0,1 0 0,0 0 0,0 0 0,1-1 0,-1 1 0,0-1 0,0 1 0,0-1 0,0 0 0,0 0 0,1 0 0,-1 0 0,0 0 0,0 0 0,0-1 0,0 1 0,0-1 0,0 0 0,0 1 0,2-2 0,5-2 0,-1 0 0,1 0 0,-1 0 0,0-1 0,-1-1 0,1 1 0,10-12 0,19-23 0,-3-1 0,-1-2 0,-2-1 0,-2-1 0,-2-2 0,-2-1 0,22-60 0,4-34 0,41-189 0,-69 240 0,-5-1 0,8-104 0,-26 191 0,1 0 0,-1-1 0,0 1 0,-1-1 0,1 1 0,-1-1 0,-2-5 0,3 10 0,-1 1 0,1-1 0,0 1 0,0-1 0,-1 1 0,1-1 0,0 1 0,-1-1 0,1 1 0,-1 0 0,1-1 0,0 1 0,-1 0 0,1-1 0,-1 1 0,1 0 0,-1-1 0,1 1 0,-1 0 0,0 0 0,1 0 0,-1 0 0,1-1 0,-1 1 0,1 0 0,-1 0 0,1 0 0,-1 0 0,0 0 0,1 0 0,-1 0 0,1 1 0,-1-1 0,1 0 0,-1 0 0,1 0 0,-1 1 0,0-1 0,1 0 0,0 0 0,-1 1 0,1-1 0,-1 0 0,1 1 0,-1 0 0,-21 19 0,11-8 0,2 1 0,0 0 0,1 1 0,0-1 0,1 2 0,-9 25 0,2 0 0,-10 57 0,9-12 0,-5 95 0,9 87 0,9-195 0,1-41 0,-2 23 0,3 1 0,10 75 0,-10-127 0,0 0 0,1-1 0,0 1 0,-1 0 0,1 0 0,0 0 0,0-1 0,1 1 0,-1 0 0,0-1 0,1 1 0,0-1 0,0 0 0,-1 0 0,1 1 0,1-1 0,-1 0 0,0-1 0,4 4 0,-3-4 0,0 0 0,-1 0 0,1-1 0,0 1 0,0 0 0,0-1 0,0 0 0,0 0 0,0 0 0,0 0 0,0 0 0,0-1 0,-1 1 0,1-1 0,0 0 0,0 0 0,0 0 0,4-2 0,15-10 0,0 0 0,-1-1 0,-1-1 0,0-1 0,26-28 0,8-5 0,-19 20 0,2 2 0,1 1 0,57-27 0,-85 48 0,1 0 0,-1 1 0,1 0 0,0 1 0,0 1 0,0 0 0,0 0 0,14 0 0,-62 22 0,7-2 0,2 1 0,-37 31 0,50-36 0,0 0 0,1 1 0,1 0 0,0 2 0,-15 25 0,24-36 0,1 0 0,1 1 0,-1-1 0,1 1 0,0 0 0,1 0 0,-1 0 0,1 0 0,0 11 0,1-16 0,0 0 0,0 0 0,0 0 0,0 0 0,1 0 0,-1 0 0,0 0 0,1 0 0,0 0 0,-1 0 0,1-1 0,0 1 0,0 0 0,0 0 0,0-1 0,0 1 0,0-1 0,0 1 0,1-1 0,-1 1 0,1-1 0,-1 0 0,1 1 0,-1-1 0,1 0 0,0 0 0,-1 0 0,1-1 0,0 1 0,0 0 0,0-1 0,0 1 0,0-1 0,0 1 0,0-1 0,-1 0 0,5 0 0,-1 0 0,-1-1 0,0 1 0,0-1 0,0 0 0,0-1 0,0 1 0,0-1 0,0 1 0,0-1 0,-1 0 0,1 0 0,-1-1 0,1 1 0,-1-1 0,0 0 0,5-5 0,4-6 0,0-1 0,15-24 0,-4 5 0,38-54 0,-45 72 0,-10 16 0,-7 13 0,0 2 0,-1-1 0,2 0 0,0 1 0,1-1 0,0 0 0,1 1 0,1-1 0,0 0 0,9 24 0,-11-36 0,-1 1 0,1-1 0,0 0 0,0 1 0,0-1 0,1 0 0,-1 0 0,0 1 0,1-1 0,0 0 0,-1 0 0,1-1 0,0 1 0,0 0 0,0 0 0,0-1 0,0 1 0,0-1 0,0 0 0,1 0 0,-1 0 0,0 0 0,1 0 0,-1 0 0,1-1 0,-1 1 0,1-1 0,-1 1 0,1-1 0,0 0 0,-1 0 0,1 0 0,-1-1 0,1 1 0,-1-1 0,1 1 0,4-2 0,3-2 0,1-1 0,0 0 0,-1 0 0,0-1 0,0 0 0,17-15 0,8-8 0,-2 0 0,0-3 0,-2 0 0,-2-2 0,32-47 0,-50 65 0,-8 13 0,0-1 0,0 1 0,-1-1 0,0 0 0,4-7 0,-16 34 0,-6 19 0,11-21 0,-3 15 0,-5 53 0,12-79 0,1 0 0,0 0 0,0 0 0,1 0 0,1 0 0,-1 0 0,2 0 0,-1 0 0,1-1 0,5 12 0,-6-18 0,-1-1 0,1 1 0,-1-1 0,1 0 0,0 0 0,0 0 0,0 0 0,0 0 0,0 0 0,0 0 0,1-1 0,-1 1 0,0-1 0,1 1 0,-1-1 0,1 0 0,0 0 0,-1 0 0,1-1 0,0 1 0,0 0 0,-1-1 0,1 0 0,0 0 0,0 0 0,0 0 0,0 0 0,4-1 0,1-1 0,0 0 0,-1 0 0,1-1 0,-1 1 0,1-2 0,-1 1 0,0-1 0,0 0 0,6-5 0,34-32 0,-2-1 0,58-70 0,-60 63 0,-27 29 0,-14 16 0,0 1 0,1-1 0,-1 1 0,1 0 0,0-1 0,0 1 0,0 1 0,0-1 0,1 0 0,-1 1 0,4-2 0,-6 3 0,10-1 0,-10 16 0,-34 155 0,6-41 0,26-121 0,0 0 0,0 1 0,1-1 0,0 0 0,1 10 0,0-17 0,-1 1 0,0-1 0,1 0 0,-1 0 0,1 0 0,-1 1 0,1-1 0,-1 0 0,1 0 0,-1 0 0,1 0 0,-1 0 0,1 0 0,-1 0 0,1 0 0,-1 0 0,1 0 0,-1 0 0,1 0 0,-1 0 0,1 0 0,-1-1 0,0 1 0,1 0 0,-1 0 0,1 0 0,-1-1 0,1 1 0,-1 0 0,0-1 0,1 1 0,16-12 0,-1 0 0,-1 0 0,0-2 0,0 0 0,17-22 0,17-17 0,80-62 0,-91 82 0,-37 32 0,0 0 0,0 0 0,1 0 0,-1 0 0,0 0 0,0 0 0,1 0 0,-1 1 0,0-1 0,1 1 0,-1-1 0,0 1 0,1-1 0,1 1 0,-2 0 0,-1 0 0,1 0 0,-1 0 0,0 0 0,1 0 0,-1 1 0,1-1 0,-1 0 0,0 0 0,1 1 0,-1-1 0,0 0 0,1 1 0,-1-1 0,0 0 0,1 1 0,-1-1 0,0 0 0,0 1 0,1-1 0,-1 1 0,0-1 0,0 0 0,0 1 0,0-1 0,0 1 0,1-1 0,-1 1 0,0 0 0,0 6 0,0 0 0,0 0 0,0 0 0,-3 11 0,1-4 0,-2 21 0,-4 46 0,8-73 0,0 1 0,1-1 0,0 1 0,0-1 0,1 1 0,0-1 0,4 10 0,-5-15 0,0-1 0,0 0 0,1 1 0,-1-1 0,1 0 0,-1 0 0,1 0 0,0 0 0,0 0 0,0 0 0,0 0 0,0-1 0,0 1 0,0-1 0,1 1 0,2 0 0,0 0 0,-1-1 0,1 1 0,0-1 0,-1-1 0,1 1 0,0-1 0,-1 1 0,9-2 0,-2 0 0,0-1 0,0 0 0,0-1 0,-1 0 0,1-1 0,-1 0 0,13-7 0,-5-1 0,0 0 0,-1-2 0,0 0 0,-1-1 0,-1-1 0,-1 0 0,0-1 0,-1 0 0,0-1 0,-2-1 0,0 0 0,-1-1 0,12-33 0,-20 47 0,0 0 0,-1 0 0,1 0 0,-1-1 0,0 1 0,-1-8 0,0 13 0,0 0 0,0 0 0,0-1 0,0 1 0,0 0 0,0 0 0,-1 0 0,1 0 0,0 0 0,-1 0 0,1 0 0,-1 0 0,1 0 0,-1 0 0,1 0 0,-1 0 0,0 0 0,0 0 0,1 1 0,-1-1 0,0 0 0,0 0 0,0 1 0,0-1 0,0 1 0,0-1 0,0 1 0,0-1 0,0 1 0,0-1 0,0 1 0,0 0 0,0 0 0,0-1 0,-1 1 0,1 0 0,0 0 0,0 0 0,0 0 0,0 1 0,0-1 0,-2 0 0,-3 2 0,-1-1 0,1 1 0,0 0 0,0 1 0,0-1 0,0 1 0,0 0 0,1 1 0,-1 0 0,1-1 0,0 2 0,0-1 0,0 0 0,1 1 0,-1 0 0,1 0 0,0 1 0,-5 9 0,5-9 0,1 0 0,0 1 0,0-1 0,0 1 0,1 0 0,0 0 0,0 0 0,1 0 0,-1 0 0,2 0 0,-1 0 0,1 0 0,0 1 0,0-1 0,1 0 0,2 11 0,-1-14 0,0 1 0,0 0 0,0-1 0,0 1 0,1-1 0,-1 0 0,1 0 0,0 0 0,0 0 0,1 0 0,-1 0 0,1-1 0,6 5 0,-3-4 0,-1 0 0,1-1 0,0 0 0,0 0 0,1 0 0,-1-1 0,0 0 0,9 1 0,8-1 0,0 0 0,0-2 0,0 0 0,37-7 0,-11-1 0,0-2 0,-2-3 0,1-2 0,-2-2 0,0-2 0,76-42 0,-96 48 0,17-9 0,-41 21 0,0-1 0,-1 0 0,1 1 0,-1-1 0,0 0 0,0 0 0,0 0 0,0-1 0,0 1 0,0 0 0,0-1 0,1-2 0,-4 4 0,1 1 0,0 0 0,0 0 0,-1-1 0,1 1 0,0 0 0,-1 0 0,1 0 0,0 0 0,-1-1 0,1 1 0,0 0 0,-1 0 0,1 0 0,-1 0 0,1 0 0,0 0 0,-1 0 0,1 0 0,0 0 0,-1 0 0,1 0 0,-1 0 0,1 0 0,0 0 0,-1 0 0,1 1 0,0-1 0,-1 0 0,1 0 0,0 0 0,-1 1 0,-16 3 0,3 2 0,1 0 0,0 1 0,1 0 0,0 1 0,0 0 0,0 1 0,1 0 0,0 1 0,-9 12 0,12-14 0,0 1 0,2 1 0,-1-1 0,1 1 0,0 0 0,1 1 0,0-1 0,1 1 0,0 0 0,1 0 0,-4 22 0,6-30 0,1 0 0,0 1 0,0-1 0,0 1 0,0-1 0,0 1 0,1-1 0,0 0 0,-1 1 0,1-1 0,1 0 0,-1 1 0,0-1 0,1 0 0,0 0 0,-1 0 0,1 0 0,0-1 0,1 1 0,-1 0 0,0-1 0,1 1 0,3 2 0,-2-3 0,0 0 0,-1 0 0,1 0 0,0-1 0,0 1 0,0-1 0,0 0 0,0 0 0,0 0 0,1-1 0,-1 0 0,0 1 0,0-1 0,0-1 0,1 1 0,-1-1 0,0 1 0,6-3 0,-2 0 0,0 0 0,0-1 0,0 0 0,-1 0 0,1-1 0,-1 1 0,0-2 0,-1 1 0,1-1 0,5-6 0,8-11 0,24-37 0,-43 59 0,31-51 0,-2-1 0,38-95 0,-24 49 0,-8 21 0,67-150 0,-81 170 0,-2 0 0,14-69 0,-32 117 0,0-1 0,-1 1 0,0-1 0,0 1 0,-1-1 0,-1 1 0,-3-19 0,3 25 0,0-1 0,-1 0 0,1 0 0,-1 0 0,-1 1 0,1-1 0,-1 1 0,1 0 0,-1 0 0,0 0 0,-1 0 0,1 0 0,-1 1 0,0-1 0,0 1 0,0 0 0,-6-4 0,7 5 0,0 1 0,0-1 0,0 1 0,0 0 0,0 0 0,-1 0 0,1 0 0,0 1 0,0-1 0,-1 1 0,1 0 0,0 0 0,-1 0 0,1 0 0,-7 2 0,5-1 0,0 1 0,0 0 0,1 0 0,-1 1 0,0-1 0,1 1 0,-1 0 0,1 0 0,-5 5 0,-2 3 0,0 1 0,1 0 0,1 0 0,-1 1 0,-11 25 0,4-3 0,1 1 0,2 0 0,2 1 0,1 1 0,-10 68 0,-3 199 0,14-125 0,1-113 850,-2-28-5635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2:47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0 104 20303,'0'0'4536,"12"-1"-3838,365-51 806,-316 42-1322,-31 5 88,47-15 0,-36 4-3703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0:57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261 1100 7832,'0'0'8782,"-10"3"-8421,-10 6-158,2 0 0,-1 1-1,1 1 1,1 1 0,-18 14-1,19-13 68,1 0-1,0 1 0,1 0 0,-21 29 0,31-37-176,1 1 0,-1-1 0,1 1 0,0-1 0,1 1 0,0 0 0,0 0 1,0 0-1,1 0 0,0 1 0,0-1 0,1 0 0,0 0 0,0 1 0,0-1 0,4 13 0,-3-14-16,1 1 0,0 0-1,0-1 1,1 0 0,0 1 0,0-1-1,0 0 1,1 0 0,0-1-1,0 1 1,0-1 0,1 0-1,0 0 1,9 7 0,-10-9-29,-1-1 1,1 1 0,0-1 0,0 0-1,0-1 1,1 1 0,-1-1 0,0 0-1,0 0 1,1 0 0,-1 0 0,1-1-1,-1 1 1,1-1 0,-1 0-1,1-1 1,-1 1 0,0-1 0,1 0-1,-1 0 1,0 0 0,1-1 0,5-2-1,5-4 117,-1 0 0,0-1-1,0 0 1,0-1 0,-1-1 0,-1 0-1,0-1 1,-1 0 0,11-14-1,-7 4 34,-1 1-1,-1-2 0,-1 0 1,-1 0-1,10-31 0,-4-5 68,-2 0 0,-3-2-1,-3 1 1,2-68 0,-10 116-232,4-130 394,-5 118-260,-1 0 0,-2 0 0,-10-45 0,11 62-86,0 1 1,-1 0 0,1 0-1,-1 0 1,0 0-1,-8-10 1,11 15-58,-1 0 0,0 1 0,0-1 0,0 0 0,0 0 0,1 0 0,-1 1 0,0-1 0,0 0 0,-1 1 0,1-1 0,0 1 0,0-1 0,0 1 0,0 0 0,0-1 0,0 1 0,-2 0 0,1 0-7,1 1-1,-1-1 1,1 0-1,0 1 1,-1 0 0,1-1-1,0 1 1,-1 0-1,1-1 1,0 1-1,0 0 1,0 0 0,0 0-1,0 0 1,0 0-1,0 0 1,0 1-1,0-1 1,-1 2-1,-3 7 16,0-1-1,1 1 0,0 0 1,0 0-1,1 0 0,0 1 0,1-1 1,-1 13-1,-4 90 102,6-94-108,2 59 124,3 0 0,22 122 0,58 150 1012,-81-337-1091,-1-6-14,0 1 0,0 0 0,1-1 0,0 1 0,0-1 0,0 0 1,1 0-1,0 0 0,9 11 0,-12-18-56,-1 1 0,0-1 0,1 0 0,-1 1 0,0-1 0,1 1 0,-1-1 0,1 0 0,-1 1 0,1-1 0,-1 0 0,1 0 0,-1 1 0,1-1 0,-1 0 0,1 0 0,-1 0 0,1 1 0,-1-1 0,1 0 0,-1 0 0,1 0 0,0 0 0,-1 0 0,1 0 0,-1 0 0,1-1 0,-1 1 0,1 0 0,-1 0 0,1 0 0,-1 0 0,1-1 0,-1 1 0,1 0 0,-1 0 0,1-1 0,-1 1 0,1-1 0,-1 1 0,0 0 0,1-1 0,-1 1 0,1-1 0,-1 0 0,14-28 0,-11 19 0,30-73 0,-8 15 0,37-66 0,-47 99 0,-13 28 0,1 0 0,0 1 0,0 0 0,0-1 0,0 1 0,1 0 0,0 1 0,1-1 0,4-5 0,-8 12 0,-1-1 0,1 0 0,-1 0 0,1 1 0,0-1 0,-1 0 0,1 1 0,-1-1 0,0 1 0,1-1 0,-1 0 0,1 1 0,-1-1 0,0 1 0,1-1 0,-1 1 0,0 0 0,1-1 0,-1 1 0,0-1 0,0 1 0,0-1 0,1 1 0,-1 0 0,0-1 0,0 1 0,0-1 0,0 2 0,7 24 0,-7-25 0,16 64 0,40 105 0,-49-152 0,-2-5 0,0 1 0,0-1 0,2 0 0,0 0 0,0-1 0,1 0 0,16 18 0,-23-29 0,-1 0 0,1-1 0,0 1 0,0 0 0,0-1 0,0 1 0,0-1 0,0 1 0,0-1 0,0 0 0,0 1 0,0-1 0,0 0 0,0 0 0,0 0 0,0 0 0,0 0 0,0 0 0,0 0 0,0 0 0,0 0 0,0 0 0,0 0 0,0-1 0,0 1 0,0 0 0,0-1 0,0 1 0,0-1 0,0 1 0,0-1 0,0 0 0,0 1 0,-1-1 0,1 0 0,0 1 0,0-1 0,0-1 0,4-4 0,1-1 0,-2 1 0,1-1 0,3-8 0,0 2 0,7-13 0,0 0 0,-2-1 0,15-44 0,20-91 0,-29 93 0,-14 49 0,5-13 0,-10 33 0,1-1 0,-1 1 0,0 0 0,0 0 0,0-1 0,1 1 0,-1 0 0,0 0 0,1 0 0,-1 0 0,0-1 0,0 1 0,1 0 0,-1 0 0,0 0 0,1 0 0,-1 0 0,0 0 0,1 0 0,-1 0 0,0 0 0,1 0 0,-1 0 0,0 0 0,0 0 0,1 0 0,-1 0 0,0 0 0,1 0 0,-1 0 0,0 0 0,1 1 0,-1-1 0,0 0 0,0 0 0,1 0 0,-1 0 0,0 1 0,0-1 0,1 0 0,-1 0 0,0 1 0,0-1 0,0 0 0,1 0 0,-1 1 0,0-1 0,0 1 0,11 13 0,-6-3 0,54 118 0,-53-113 0,0 1 0,-2-1 0,0 1 0,-1 0 0,0 1 0,-1 18 0,-1-33 0,-1 0 0,0 0 0,0-1 0,-1 1 0,1 0 0,-1-1 0,1 1 0,-1 0 0,0-1 0,0 1 0,0-1 0,0 1 0,0-1 0,-1 0 0,-2 4 0,2-4 0,0 0 0,0-1 0,0 0 0,0 0 0,0 1 0,-1-1 0,1 0 0,0-1 0,-1 1 0,1 0 0,-1-1 0,1 1 0,0-1 0,-1 0 0,1 0 0,-5 0 0,-47 0 0,53 0 0,1 0 0,0 0 0,0 0 0,0 0 0,0 0 0,-1 0 0,1 0 0,0 0 0,0 0 0,0 0 0,0 0 0,-1 0 0,1 0 0,0 0 0,0 0 0,0 0 0,0 0 0,-1 0 0,1 0 0,0 0 0,0 0 0,0 0 0,0 0 0,0 1 0,-1-1 0,1 0 0,0 0 0,0 0 0,0 0 0,0 0 0,0 0 0,0 1 0,0-1 0,-1 0 0,1 0 0,0 0 0,0 0 0,0 1 0,0-1 0,0 0 0,0 0 0,0 0 0,0 0 0,0 1 0,0-1 0,0 0 0,0 0 0,0 0 0,0 0 0,0 1 0,0-1 0,8 12 0,15 8 0,-18-16 0,1-1 0,0 0 0,0 1 0,0-2 0,1 1 0,-1-1 0,1 0 0,-1 0 0,1-1 0,12 1 0,-10-2 0,0 0 0,-1-1 0,1-1 0,-1 1 0,1-1 0,-1 0 0,1-1 0,10-5 0,15-8 0,0-2 0,-2 0 0,0-3 0,-1 0 0,51-48 0,-46 36 0,-1 2 0,45-54 0,-77 83 0,-1 0 0,1 0 0,-1 0 0,1 0 0,0 0 0,0 0 0,-1 1 0,1-1 0,5 0 0,-6 1 0,1 0 0,0 0 0,-1-1 0,1 1 0,-1 0 0,1-1 0,-1 0 0,0 1 0,1-1 0,-1 0 0,3-4 0,-57 50 0,42-34 0,0 2 0,1-1 0,0 1 0,1 1 0,1 0 0,0 0 0,-7 18 0,10-21 0,1 0 0,1 0 0,-1 0 0,2 0 0,-1 0 0,2 1 0,-1-1 0,1 0 0,1 1 0,0-1 0,3 14 0,-2-14 0,1 0 0,0 0 0,1-1 0,0 0 0,0 1 0,1-1 0,0-1 0,1 1 0,6 7 0,-10-13 0,1 0 0,-1 0 0,1-1 0,0 1 0,0-1 0,0 0 0,0 0 0,1 0 0,-1 0 0,0 0 0,1-1 0,-1 0 0,1 1 0,0-1 0,-1 0 0,1-1 0,0 1 0,-1-1 0,1 0 0,0 0 0,0 0 0,0 0 0,-1-1 0,1 1 0,0-1 0,-1 0 0,5-2 0,17-6 0,-1-2 0,-1-1 0,0-1 0,-1-1 0,0 0 0,23-22 0,-4-1 0,68-79 0,-94 100 0,-10 11 0,0 1 0,-1 0 0,0-1 0,0 0 0,-1 0 0,1 0 0,-1-1 0,4-9 0,-26 39 0,15-16 0,1 0 0,0 0 0,1 0 0,0 0 0,0 0 0,0 1 0,1-1 0,1 0 0,-1 1 0,1-1 0,3 15 0,-3-19 0,1 0 0,0-1 0,0 1 0,0-1 0,1 0 0,-1 1 0,1-1 0,0 0 0,0 0 0,0 0 0,0 0 0,0 0 0,1-1 0,-1 1 0,1 0 0,0-1 0,0 0 0,0 0 0,0 0 0,0 0 0,0 0 0,1-1 0,-1 1 0,0-1 0,1 0 0,-1 0 0,1 0 0,0-1 0,5 1 0,-5 0 0,-1-1 0,1 0 0,0 0 0,0 0 0,-1 0 0,1-1 0,0 1 0,0-1 0,-1 0 0,1 0 0,-1 0 0,1-1 0,-1 1 0,1-1 0,-1 0 0,0 0 0,0 0 0,0 0 0,0-1 0,0 1 0,0-1 0,-1 0 0,1 0 0,-1 0 0,0 0 0,0 0 0,0 0 0,0 0 0,0-1 0,-1 1 0,0-1 0,1 1 0,-1-1 0,-1 0 0,2-4 0,-1 3 0,-1 0 0,1 0 0,-1 0 0,0-1 0,0 1 0,-1 0 0,0 0 0,0 0 0,0 0 0,0 0 0,-1 0 0,1 0 0,-1 0 0,-1 1 0,1-1 0,-1 1 0,1-1 0,-1 1 0,-1 0 0,1 0 0,0 0 0,-1 1 0,0-1 0,0 1 0,-7-5 0,4 4 0,-1 1 0,1 0 0,0 0 0,-1 1 0,1 0 0,-1 0 0,0 1 0,0 0 0,-15 0 0,52 7 0,34-7 0,80 3 0,-126 0 0,0 0 0,-1 1 0,0 0 0,0 2 0,0 0 0,24 11 0,-34-12 0,0 0 0,0 0 0,0 1 0,-1 0 0,0 0 0,0 0 0,0 0 0,0 1 0,-1 0 0,0 0 0,0 0 0,-1 1 0,1-1 0,-1 1 0,-1 0 0,1 0 0,-1 0 0,-1 0 0,1 0 0,0 14 0,-2-21 0,0 0 0,0 0 0,0 1 0,0-1 0,0 0 0,0 0 0,0 0 0,0 0 0,0 0 0,0 0 0,0 0 0,0 0 0,0 0 0,0 1 0,0-1 0,0 0 0,0 0 0,0 0 0,0 0 0,0 0 0,0 0 0,0 0 0,0 0 0,1 0 0,-1 0 0,0 0 0,0 0 0,0 1 0,0-1 0,0 0 0,0 0 0,0 0 0,0 0 0,0 0 0,0 0 0,1 0 0,-1 0 0,0 0 0,0 0 0,0 0 0,0 0 0,0 0 0,0 0 0,0 0 0,0 0 0,0 0 0,1 0 0,-1 0 0,0 0 0,0 0 0,0 0 0,0 0 0,0 0 0,0 0 0,0 0 0,0-1 0,0 1 0,0 0 0,8-6 0,5-8 0,-3 0 0,81-103 0,-90 116 0,0 0 0,-1 0 0,1 0 0,0 0 0,0 1 0,-1-1 0,1 0 0,0 0 0,0 1 0,0-1 0,0 1 0,0-1 0,0 1 0,0-1 0,0 1 0,0-1 0,1 1 0,-1 0 0,0 0 0,0-1 0,0 1 0,0 0 0,0 0 0,1 0 0,-1 0 0,0 1 0,0-1 0,0 0 0,0 0 0,0 1 0,0-1 0,0 0 0,1 1 0,-1 0 0,0-1 0,0 1 0,-1-1 0,1 1 0,0 0 0,0 0 0,0-1 0,0 1 0,-1 0 0,1 0 0,0 0 0,-1 0 0,1 0 0,0 0 0,0 2 0,3 4 0,0 0 0,-1 1 0,0 0 0,0 0 0,2 11 0,0 1 0,0 1 0,12 36 0,-15-52 0,0 0 0,0 0 0,1-1 0,-1 1 0,1-1 0,0 0 0,0 0 0,0 0 0,1 0 0,0 0 0,-1-1 0,9 6 0,-9-8 0,0 1 0,0-1 0,0 0 0,0 0 0,0-1 0,1 1 0,-1-1 0,0 1 0,0-1 0,1 0 0,-1 0 0,0-1 0,0 1 0,1-1 0,-1 0 0,0 1 0,0-1 0,0-1 0,0 1 0,0 0 0,5-3 0,4-4 0,1 0 0,-1 0 0,14-14 0,-12 9 0,0-1 0,-1-1 0,-1 0 0,0 0 0,-1-1 0,-1-1 0,10-23 0,47-130 0,-40 83 0,-3-2 0,-5-1 0,9-103 0,-24 153 0,-3 1 0,-2-1 0,-1 0 0,-7-39 0,1 57 0,7 21 0,1 1 0,0 0 0,0 0 0,-1-1 0,1 1 0,0 0 0,-1 0 0,1-1 0,0 1 0,-1 0 0,1 0 0,0 0 0,-1 0 0,1-1 0,-1 1 0,1 0 0,0 0 0,-1 0 0,1 0 0,-1 0 0,1 0 0,0 0 0,-1 0 0,1 0 0,0 0 0,-1 0 0,1 1 0,-1-1 0,1 0 0,0 0 0,-1 0 0,1 0 0,0 1 0,-1-1 0,1 0 0,0 0 0,-1 0 0,1 1 0,0-1 0,0 0 0,-1 1 0,1-1 0,0 0 0,0 1 0,0-1 0,-1 0 0,1 1 0,0-1 0,0 0 0,0 1 0,0-1 0,0 1 0,0 0 0,-4 6 0,0 0 0,1 1 0,1 0 0,-1 0 0,1-1 0,0 1 0,0 16 0,-1 62 0,4-60 0,1 88 0,5 0 0,5-1 0,44 185 0,-50-272 0,13 30 0,-16-48 0,1-1 0,-1 1 0,2-1 0,-1 0 0,1 0 0,0-1 0,0 1 0,8 7 0,-11-13 0,0 0 0,0 0 0,0 0 0,0-1 0,0 1 0,0-1 0,1 1 0,-1-1 0,0 1 0,0-1 0,0 0 0,1 0 0,-1 0 0,0-1 0,0 1 0,0 0 0,1-1 0,-1 1 0,0-1 0,0 0 0,0 0 0,0 0 0,0 0 0,3-2 0,4-2 0,0 0 0,0-1 0,14-12 0,7-12 0,-23 22 0,0 0 0,1 1 0,0 0 0,13-9 0,-7 10 0,-12 16 0,-1 1 0,1 20 0,3 0 0,0-1 0,2 0 0,12 35 0,-18-62 0,0 0 0,0 0 0,1 0 0,-1-1 0,1 1 0,0 0 0,0 0 0,0-1 0,0 1 0,3 2 0,-4-5 0,0 1 0,0 0 0,1 0 0,-1-1 0,0 1 0,1-1 0,-1 1 0,0-1 0,1 1 0,-1-1 0,1 0 0,-1 0 0,1 0 0,-1 0 0,1 0 0,-1 0 0,1 0 0,-1 0 0,0 0 0,1-1 0,-1 1 0,1-1 0,-1 1 0,2-2 0,14-6 0,-1 0 0,0-1 0,0-1 0,17-15 0,52-53 0,-13 13 0,-62 55 0,16-12 0,-25 21 0,0 0 0,0 1 0,0-1 0,1 1 0,-1-1 0,0 1 0,0-1 0,0 1 0,0-1 0,0 1 0,1 0 0,-1 0 0,0 0 0,0-1 0,0 1 0,1 0 0,-1 1 0,0-1 0,0 0 0,0 0 0,3 1 0,-3 0 0,-1 0 0,1-1 0,0 1 0,0 0 0,-1 0 0,1 0 0,0 0 0,-1 0 0,1 0 0,-1 0 0,0 0 0,1 0 0,-1 0 0,0 0 0,1 0 0,-1 0 0,0 1 0,0-1 0,0 1 0,0 27 0,0-22 0,0 76 0,-1-82 0,1-1 0,0 1 0,0-1 0,0 1 0,0 0 0,0-1 0,0 1 0,0-1 0,0 1 0,1-1 0,-1 1 0,0 0 0,0-1 0,0 1 0,0-1 0,1 1 0,-1-1 0,0 1 0,1-1 0,-1 1 0,0-1 0,1 0 0,-1 1 0,1-1 0,-1 1 0,0-1 0,1 0 0,-1 1 0,1-1 0,-1 0 0,1 0 0,-1 1 0,2-1 0,-1 0 0,1 0 0,-1 0 0,1 0 0,-1-1 0,1 1 0,-1 0 0,1-1 0,-1 1 0,1-1 0,-1 0 0,0 1 0,2-2 0,5-3 0,-1 0 0,0 0 0,8-9 0,1-3 0,27-40 0,-2 2 0,-28 37 0,10-13 0,-22 30 0,0 0 0,1-1 0,-1 1 0,0 0 0,1 0 0,-1 0 0,1 0 0,-1 0 0,1 0 0,-1 0 0,1 0 0,-1 1 0,1-1 0,0 1 0,0-1 0,1 1 0,-1 0 0,-1 0 0,0 1 0,0-1 0,1 1 0,-1-1 0,0 1 0,0-1 0,0 1 0,0 0 0,0 0 0,0 0 0,0 0 0,0-1 0,0 1 0,0 1 0,0-1 0,0 0 0,-1 0 0,1 0 0,0 0 0,-1 0 0,1 1 0,0 1 0,11 37 0,-9-30 0,4 17 0,-2-8 0,1 0 0,0 0 0,16 32 0,-21-50 0,1 1 0,-1-1 0,0 0 0,0 1 0,1-1 0,-1 0 0,1 0 0,-1 0 0,1 0 0,-1 0 0,1-1 0,0 1 0,-1 0 0,1-1 0,0 1 0,0-1 0,-1 1 0,1-1 0,0 0 0,0 0 0,0 0 0,-1 0 0,1 0 0,0 0 0,0-1 0,0 1 0,-1 0 0,1-1 0,1 0 0,6-2 0,0 0 0,0 0 0,-1-1 0,12-6 0,3-6 0,0-2 0,-1 0 0,0-1 0,28-34 0,-7 8 0,-43 45 0,0 0 0,1 0 0,-1 0 0,0-1 0,0 1 0,1 0 0,-1 0 0,0 0 0,1 0 0,-1 0 0,0 0 0,1 0 0,-1 0 0,0 0 0,1 0 0,-1 0 0,0 0 0,1 0 0,-1 0 0,0 0 0,1 0 0,-1 0 0,0 0 0,1 0 0,-1 0 0,0 0 0,1 0 0,-1 1 0,0-1 0,0 0 0,1 0 0,-1 0 0,0 1 0,0-1 0,1 0 0,-1 0 0,0 1 0,0-1 0,0 0 0,1 1 0,-1-1 0,0 0 0,0 0 0,0 1 0,0-1 0,0 0 0,0 1 0,0-1 0,1 0 0,-1 1 0,0-1 0,0 0 0,0 1 0,-1 0 0,7 25 0,-5-22 0,0 5 0,3 17 0,1-1 0,1 0 0,14 38 0,-20-61 0,1 0 0,1 0 0,-1 0 0,0 0 0,0 0 0,1 0 0,-1 0 0,1-1 0,0 1 0,-1 0 0,1-1 0,0 0 0,0 1 0,0-1 0,0 0 0,0 0 0,0 0 0,0 0 0,5 1 0,-3-1 0,0-1 0,0 0 0,0 1 0,1-2 0,-1 1 0,0 0 0,0-1 0,0 0 0,0 0 0,6-2 0,1-1 0,0-1 0,0 0 0,0-1 0,-1-1 0,0 1 0,16-15 0,11-16 0,-2-3 0,46-66 0,-80 105 0,0 0 0,0 0 0,-1 0 0,1 0 0,0 0 0,0 0 0,0 0 0,0 0 0,0 0 0,0 0 0,0 0 0,0 1 0,1-1 0,-1 1 0,2-2 0,-2 2 0,-1 0 0,1 0 0,-1 0 0,1 1 0,-1-1 0,1 0 0,-1 0 0,1 0 0,-1 1 0,1-1 0,-1 0 0,0 0 0,1 1 0,-1-1 0,1 0 0,-1 1 0,0-1 0,1 0 0,-1 1 0,0-1 0,0 1 0,1-1 0,-1 1 0,0-1 0,0 0 0,1 1 0,-1 0 0,2 6 0,0 1 0,-1-1 0,1 1 0,-1 9 0,0-4 0,1 0 0,0-1 0,1 0 0,0 0 0,7 16 0,-10-25 0,1-1 0,0 1 0,1-1 0,-1 0 0,0 0 0,1 1 0,-1-1 0,1 0 0,-1 0 0,1-1 0,0 1 0,0 0 0,0 0 0,0-1 0,0 1 0,0-1 0,1 0 0,-1 0 0,0 0 0,1 0 0,-1 0 0,1 0 0,-1 0 0,1-1 0,-1 0 0,1 1 0,4-1 0,3-1 0,0-1 0,0 0 0,-1-1 0,1 0 0,-1 0 0,0-1 0,0 0 0,14-9 0,6-7 0,30-25 0,-25 18 0,-28 22 0,0-1 0,0 0 0,9-13 0,-11 14 0,0-1 0,0 1 0,1 0 0,0 0 0,0 1 0,5-5 0,15-13 0,-24 19 0,-2 11 0,-9 80 0,11-71 0,0 0 0,1-1 0,0 1 0,2-1 0,0 1 0,7 18 0,-9-31 0,-1 0 0,1-1 0,0 1 0,0-1 0,0 1 0,0-1 0,1 0 0,-1 0 0,1 0 0,0 0 0,0 0 0,0-1 0,5 4 0,-6-5 0,1 1 0,0-1 0,0 0 0,0 0 0,0-1 0,0 1 0,0 0 0,0-1 0,0 0 0,0 0 0,0 0 0,0 0 0,0 0 0,0-1 0,0 1 0,0-1 0,6-2 0,3-1 0,-1-2 0,1 0 0,-1 0 0,0-1 0,-1 0 0,1-1 0,-1 0 0,-1 0 0,0-1 0,0-1 0,12-16 0,-6 5 0,-2 0 0,0 0 0,-2-1 0,0-1 0,9-28 0,4-30 0,-3-1 0,15-126 0,-2-173 0,-33 366 0,4-244 0,-5 181 0,-1 69 0,-2 9 0,-3 19 0,1 39 0,3 96 0,3-80 0,5 263 0,13 74 0,-19-409 0,10 79 0,-9-74 0,1 1 0,0-1 0,0 0 0,0 0 0,1 0 0,0 0 0,1 0 0,6 9 0,-9-14 0,1-1 0,-1 0 0,1 0 0,0 1 0,0-1 0,-1 0 0,1 0 0,0 0 0,0-1 0,0 1 0,0 0 0,0-1 0,0 1 0,0-1 0,0 0 0,0 0 0,0 0 0,1 0 0,-1 0 0,0 0 0,0 0 0,0-1 0,0 1 0,3-2 0,3 0 0,-1-1 0,1 0 0,-1 0 0,0-1 0,8-5 0,9-8 0,40-39 0,-44 38 0,1 0 0,39-26 0,-60 43 0,0 1 0,1 0 0,-1-1 0,0 1 0,1 0 0,-1 0 0,0-1 0,1 1 0,-1 0 0,1 0 0,-1 0 0,1-1 0,-1 1 0,1 0 0,-1 0 0,0 0 0,1 0 0,-1 0 0,1 0 0,-1 0 0,1 0 0,-1 0 0,1 0 0,-1 0 0,1 0 0,-1 0 0,0 1 0,1-1 0,-1 0 0,1 0 0,-1 0 0,1 1 0,-1-1 0,0 0 0,1 0 0,-1 1 0,0-1 0,1 0 0,-1 1 0,0-1 0,1 0 0,-1 1 0,0-1 0,0 1 0,1-1 0,-1 0 0,0 1 0,0-1 0,0 1 0,0-1 0,0 1 0,0-1 0,1 1 0,-1-1 0,0 1 0,0-1 0,0 0 0,0 1 0,-1 0 0,-2 34 0,2-30 0,-10 46 0,7-35 0,1 0 0,0 0 0,1 1 0,0-1 0,2 19 0,0-35 0,0 1 0,0 0 0,0-1 0,0 1 0,0-1 0,0 1 0,0-1 0,0 1 0,1 0 0,-1-1 0,0 1 0,0-1 0,1 1 0,-1-1 0,0 1 0,1-1 0,-1 1 0,0-1 0,1 1 0,-1-1 0,1 0 0,-1 1 0,1-1 0,-1 0 0,1 1 0,-1-1 0,1 0 0,0 1 0,1-1 0,-1 0 0,1 0 0,-1 0 0,0 0 0,1 0 0,-1 0 0,1-1 0,-1 1 0,1 0 0,-1-1 0,3 0 0,35-22 0,-36 20 0,31-22 0,14-8 0,-48 32 0,1 1 0,-1-1 0,0 1 0,1 0 0,-1-1 0,1 1 0,-1 0 0,1 0 0,-1-1 0,1 1 0,-1 0 0,1 0 0,-1 0 0,1 0 0,0-1 0,-1 1 0,1 0 0,-1 0 0,1 0 0,-1 0 0,1 0 0,-1 1 0,1-1 0,0 0 0,-1 0 0,1 0 0,-1 0 0,1 1 0,-1-1 0,1 0 0,-1 0 0,1 1 0,-1-1 0,0 0 0,1 1 0,-1-1 0,1 1 0,-1-1 0,0 0 0,1 1 0,-1-1 0,0 1 0,1-1 0,-1 1 0,0-1 0,0 1 0,0-1 0,1 1 0,-1-1 0,0 1 0,0 0 0,0-1 0,0 1 0,0-1 0,0 1 0,0-1 0,0 1 0,0-1 0,-1 2 0,-4 41 0,4-38 0,-19 71 0,-4-1 0,-51 114 0,47-129 0,-1-1 0,-4-2 0,-55 77 0,87-134 0,-24 29 0,24-27 0,0-1 0,0 0 0,0 0 0,-1 0 0,1 0 0,0 0 0,0-1 0,-1 1 0,1 0 0,0-1 0,-1 1 0,1-1 0,0 1 0,-1-1 0,1 1 0,-1-1 0,1 0 0,-1 0 0,1 0 0,-1 0 0,1 0 0,-2 0 0,2 0 0,0-1 0,1 1 0,-1 0 0,1-1 0,-1 1 0,1-1 0,-1 1 0,1-1 0,-1 1 0,1-1 0,0 1 0,-1-1 0,1 1 0,0-1 0,-1 0 0,1 1 0,0-1 0,0 1 0,0-1 0,-1 0 0,1 1 0,0-1 0,0 0 0,0 1 0,0-1 0,0 0 0,0 1 0,0-2 0,5-20 0,-4 19 0,6-15 0,1 0 0,0 0 0,1 1 0,1 1 0,1 0 0,0 0 0,15-15 0,-5 9 0,1 1 0,1 1 0,1 0 0,39-23 0,-36 25 0,0-1 0,-1-1 0,38-39 0,-52 46 288,13-18 302,-23 29-911,-1 0 0,0 0 0,0 0 0,0 0 1,0-1-1,0 1 0,-1 0 0,1 0 0,-1-1 1,0 1-1,1-1 0,-1 1 0,0 0 0,-1-3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0:57.5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21407,'0'0'2296,"62"4"-1560,-22 2 0,3 0-184,-1 0 0,-6 0-8,1-2-8,-7 3-136,-10-5 8,-4 4-104,-8 0 8,-2 0-256,-8 4 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0:57.7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0 121 18695,'0'0'2984,"61"-64"-2240,-47 46-216,-4-1 8,-2 5-264,2 8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0:58.0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14672,'0'0'7815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0:58.2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0 144 14776,'0'0'2839,"131"-26"-2071,-30 10-8,18 1-192,4 1 8,0 6-112,-8-4 0,-6 0-176,-5 0 8,3 0-144,-14-4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1:00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35 540 10152,'0'0'5702,"-6"11"-5003,-17 34-51,22-44-556,0 1 0,1 0 1,-1-1-1,0 1 0,1 0 1,-1 0-1,1-1 0,0 1 1,-1 0-1,1 3 0,0-4-64,0-1 0,1 0-1,-1 0 1,0 1 0,0-1-1,0 0 1,0 0 0,0 1 0,0-1-1,1 0 1,-1 0 0,0 1-1,0-1 1,1 0 0,-1 0-1,0 0 1,0 1 0,0-1 0,1 0-1,-1 0 1,0 0 0,1 0-1,-1 0 1,0 1 0,0-1 0,1 0-1,-1 0 1,0 0 0,1 0-1,-1 0 1,0 0 0,1 0 0,-1 0-1,0 0 1,1 0 0,3-1 169,0 0 1,0-1 0,-1 1-1,1-1 1,7-4 0,-7 4-192,38-23 626,-1-2 1,-1-2-1,54-50 0,-70 54-160,-1-1 0,-1 0-1,-1-2 1,27-48 0,-46 72-333,0 2 17,-1 0-1,1 0 1,-1 0-1,0 0 1,0-1-1,0 1 1,0 0-1,0-1 1,-1 1-1,1 0 0,-1-1 1,1 1-1,-1-5 1,0 7-142,0 0-1,0 1 1,0-1 0,0 0-1,0 0 1,0 0 0,0 0 0,0 0-1,0 0 1,0 0 0,0 1-1,0-1 1,0 0 0,0 0 0,0 0-1,0 0 1,0 0 0,0 0-1,0 0 1,0 1 0,0-1 0,0 0-1,0 0 1,0 0 0,0 0-1,0 0 1,-1 0 0,1 0 0,0 0-1,0 0 1,0 0 0,0 1-1,0-1 1,0 0 0,0 0 0,0 0-1,-1 0 1,1 0 0,0 0-1,0 0 1,0 0 0,0 0 0,0 0-1,0 0 1,0 0 0,-1 0-1,1 0 1,0 0 0,0 0 0,0 0-1,0 0 1,0 0 0,0 0 0,0 0-1,-1 0 1,1-1 0,0 1-1,0 0 1,0 0 0,0 0 0,0 0-1,0 0 1,0 0 0,0 0-1,0 0 1,-1 0 0,-2 10 293,-20 100 844,22-95-991,-1 0 0,2 0 0,0 0-1,1 0 1,4 22 0,-4-32-115,0 0 0,0-1 0,0 1 0,1 0 0,0-1 0,0 1 1,0-1-1,1 0 0,-1 0 0,1 0 0,0 0 0,0 0 0,1 0 0,-1-1 1,1 0-1,-1 0 0,1 0 0,0 0 0,0 0 0,1-1 0,4 3 0,-4-3-4,1-1 0,-1 1 0,0-1 0,1 0 1,-1-1-1,0 0 0,1 1 0,-1-1 0,1-1 0,-1 1 0,0-1 0,1 0 0,-1-1 0,0 1 0,0-1 0,0 0 0,0 0 0,0 0 0,5-4 0,5-4-41,-1 0 0,-1 0 0,0-2 0,0 0 0,-1 0 0,-1-1 0,0 0 0,10-17 0,-1-3 0,0-1 0,21-54 0,26-122 0,-62 188 0,-4 19 0,7-19 0,-4 20 0,-1 14 0,7 82 0,-4 126 0,-6-209 0,1 10 0,-2 1 0,0 0 0,-1 0 0,-8 30 0,10-51 0,-1 1 0,1-1 0,-1 0 0,1 0 0,-1 1 0,0-1 0,1 0 0,-1 0 0,0 0 0,0 0 0,0 0 0,0 0 0,0 0 0,0 0 0,0 0 0,0-1 0,-1 1 0,1 0 0,0-1 0,0 1 0,-1-1 0,1 1 0,0-1 0,0 1 0,-1-1 0,1 0 0,-2 0 0,2 0 0,0 0 0,0 0 0,0 0 0,0 0 0,0 0 0,1-1 0,-1 1 0,0 0 0,0 0 0,0-1 0,1 1 0,-1-1 0,0 1 0,0-1 0,1 1 0,-1-1 0,0 1 0,1-1 0,-1 0 0,1 1 0,-1-1 0,0 0 0,1 1 0,0-1 0,-1 0 0,1 0 0,-1 0 0,1 1 0,0-1 0,0 0 0,-1 0 0,1 0 0,0 0 0,0 1 0,0-1 0,0 0 0,0 0 0,0 0 0,0 0 0,0 0 0,1-1 0,-1 1 0,1 0 0,0 0 0,-1 0 0,1 0 0,0-1 0,0 1 0,0 0 0,-1 0 0,1 0 0,0 1 0,1-1 0,-1 0 0,0 0 0,0 1 0,0-1 0,0 0 0,0 1 0,3-1 0,25-10 0,-7 6 0,1 2 0,0 0 0,29 0 0,17-2 0,-12-2 0,-21 1 0,-1 3 0,45 0 0,-79 3 38,18 2 903,-19-2-1111,1 0-1,-1 0 1,1 0 0,-1 0 0,1 0-1,-1 0 1,1 0 0,-1 1 0,1-1-1,-1 0 1,1 0 0,-1 0 0,1 1-1,-1-1 1,0 0 0,1 1 0,-1-1-1,0 0 1,1 1 0,-1-1 0,0 1-1,1-1 1,-1 1 0,0-1-1,0 0 1,1 1 0,-1-1 0,0 2-1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1:00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61 17183,'0'0'3072,"87"-52"-3168,-37 44 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1:06.8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271 793 9440,'0'0'9865,"-11"-1"-9447,8 0-394,-4 0 77,0 0-1,0 0 0,0 0 0,0 1 0,1 0 0,-1 0 0,0 1 0,0 0 0,0 0 0,0 1 1,0 0-1,-11 5 0,3 1 160,1 1 0,0 1 0,0 0 0,1 1 0,0 1 0,-20 23 0,29-30-164,-1 1 0,1 0 0,1 0 0,-1 0-1,1 0 1,0 0 0,0 1 0,1 0 0,0-1 0,0 1 0,0 0 0,1 0 0,0 0 0,0 0 0,1 0 0,0 0-1,0 0 1,1 0 0,1 7 0,-1-10-33,0 0 0,1 0 0,-1 0 0,1-1 0,-1 1 0,1 0 0,0-1 0,1 0 0,-1 1 0,1-1 0,-1 0 0,1 0 0,0 0 0,4 3 0,-1-3 16,-1 1 1,1-1 0,0 0-1,0 0 1,0-1 0,1 1 0,-1-2-1,7 3 1,4-2 58,0 0 0,0-1 1,0-1-1,0 0 0,-1-1 0,19-4 1,-5-1 19,0-2 1,-1-1 0,0-2 0,0 0 0,-1-2 0,-1-1 0,0-1 0,-1-2 0,-1 0 0,0-2 0,40-40 0,-32 25 62,-1-2 0,-1-1 0,-3-2-1,-1 0 1,-2-2 0,38-84 0,20-93 796,-68 169-726,-2 1-1,9-82 1,-22 130-291,1-2 0,-1 0 0,0 0 0,0 0 0,1 0 0,-1 0 0,-1 0 0,1 0 0,0 0 0,0 0 0,-1 0 0,1 1 0,-2-5 0,1 6 0,1 0 0,0 0 0,-1 0 0,1 0 0,0 0 0,0 0 0,-1 1 0,1-1 0,0 0 0,-1 0 0,1 0 0,0 0 0,0 0 0,-1 0 0,1 1 0,0-1 0,0 0 0,0 0 0,-1 0 0,1 1 0,0-1 0,0 0 0,0 0 0,-1 1 0,1-1 0,0 0 0,0 0 0,0 1 0,0-1 0,0 0 0,0 1 0,0-1 0,0 1 0,-19 42 0,-23 82 0,38-111 0,-49 209 0,31-124 0,-29 169 0,29-139 0,23-123 0,7-9 0,6-11 0,-1-5 0,14-27 0,10-18 0,-26 48 0,-3 4 0,1 0 0,12-14 0,-19 24 0,0 0 0,0-1 0,1 1 0,-1 0 0,1 0 0,-1 1 0,1-1 0,0 1 0,-1-1 0,1 1 0,0 0 0,0 0 0,0 0 0,0 0 0,1 0 0,3 0 0,-5 2 0,-1-1 0,1 1 0,0-1 0,-1 1 0,1-1 0,-1 1 0,1 0 0,-1 0 0,1 0 0,-1 0 0,1 0 0,-1 0 0,0 0 0,1 0 0,-1 1 0,0-1 0,0 1 0,1 1 0,18 30 0,-20-33 0,5 13 0,0 0 0,0 0 0,3 20 0,-5-21 0,0 1 0,0-1 0,1-1 0,1 1 0,6 11 0,-9-20 0,-1 0 0,1-1 0,0 1 0,0-1 0,1 1 0,-1-1 0,0 0 0,1 0 0,0 0 0,-1 0 0,1 0 0,0 0 0,0-1 0,0 0 0,0 1 0,4 0 0,-2-1 0,1 0 0,-1-1 0,0 1 0,0-1 0,1 0 0,-1 0 0,0-1 0,1 0 0,5-1 0,7-4 0,-1 0 0,0-1 0,-1-1 0,28-16 0,-9 2 0,0-2 0,-2-1 0,0-2 0,47-51 0,-13 7 0,-67 68 0,-6 7 0,-11 9 0,0 4 0,1 1 0,0 0 0,2 1 0,0 0 0,1 2 0,1-1 0,1 2 0,1-1 0,1 1 0,-11 37 0,19-52 0,0 0 0,0 0 0,0 0 0,1 1 0,0-1 0,2 12 0,-2-18 0,0 0 0,0 0 0,1 1 0,-1-1 0,0 0 0,1 0 0,-1 1 0,0-1 0,1 0 0,0 0 0,-1 0 0,1 0 0,0 0 0,-1 0 0,1 0 0,0 0 0,0 0 0,0 0 0,0 0 0,0-1 0,0 1 0,0 0 0,0-1 0,0 1 0,0 0 0,0-1 0,0 0 0,1 1 0,-1-1 0,0 0 0,0 1 0,1-1 0,-1 0 0,0 0 0,0 0 0,1 0 0,-1 0 0,0 0 0,0-1 0,1 1 0,-1 0 0,0 0 0,0-1 0,2 0 0,3-2 0,1 1 0,0-2 0,-1 1 0,0-1 0,0 0 0,0 0 0,0-1 0,-1 1 0,1-1 0,-1-1 0,6-7 0,4-8 0,23-44 0,-27 46 0,0 0 0,24-32 0,-34 51 0,-1-1 0,0 1 0,0-1 0,1 1 0,-1 0 0,0-1 0,1 1 0,-1 0 0,0-1 0,1 1 0,-1 0 0,1-1 0,-1 1 0,0 0 0,1-1 0,-1 1 0,1 0 0,-1 0 0,1 0 0,-1 0 0,1-1 0,-1 1 0,1 0 0,-1 0 0,1 0 0,-1 0 0,1 0 0,-1 0 0,1 0 0,-1 0 0,1 1 0,-1-1 0,1 0 0,-1 0 0,1 0 0,-1 0 0,1 1 0,-1-1 0,1 0 0,-1 1 0,0-1 0,1 0 0,0 1 0,11 21 0,-8-13 0,5 11 0,1-1 0,1 0 0,1-1 0,0-1 0,2 0 0,21 22 0,-31-35 0,1 0 0,0 0 0,0 0 0,0-1 0,1 1 0,-1-1 0,1-1 0,0 1 0,-1-1 0,1 0 0,0 0 0,1 0 0,-1-1 0,0 0 0,0-1 0,1 1 0,-1-1 0,0 0 0,0-1 0,1 1 0,-1-1 0,0 0 0,0-1 0,0 0 0,0 0 0,9-4 0,0-2 0,1-2 0,-2 0 0,1 0 0,-2-1 0,1-1 0,-1-1 0,-1 1 0,0-2 0,-1 0 0,-1 0 0,0-1 0,14-28 0,-22 39 0,2-3 0,-1 1 0,1-1 0,-2 0 0,1-1 0,-1 1 0,0 0 0,0-1 0,1-10 0,-2 31 0,1 0 0,1-1 0,0 1 0,1-1 0,0 1 0,1-1 0,7 12 0,8 25 0,-15-35 0,1-1 0,0 0 0,1 0 0,0-1 0,1 1 0,1-2 0,0 1 0,18 18 0,-21-25 0,-1 0 0,1-1 0,0 1 0,0-1 0,0 0 0,1-1 0,-1 0 0,1 0 0,0 0 0,0-1 0,0 0 0,0 0 0,0-1 0,1 0 0,-1 0 0,0 0 0,1-1 0,-1-1 0,8 0 0,1-2 0,0-1 0,-1-1 0,1 0 0,-1-1 0,-1-1 0,18-10 0,79-57 0,-105 69 0,32-26 0,37-40 0,-73 69 0,-96 107 0,80-88 0,2 0 0,0 1 0,1 1 0,-14 31 0,23-46 0,1 1 0,-1-1 0,1 1 0,0 0 0,0-1 0,1 1 0,-1 0 0,1-1 0,0 1 0,1 5 0,-1-9 0,0 1 0,1-1 0,-1 0 0,1 1 0,-1-1 0,1 0 0,0 0 0,-1 1 0,1-1 0,0 0 0,0 0 0,0 0 0,0 0 0,0 0 0,0 0 0,0 0 0,0 0 0,0 0 0,0-1 0,0 1 0,1 0 0,-1-1 0,0 1 0,0-1 0,1 1 0,-1-1 0,0 0 0,1 0 0,-1 1 0,1-1 0,-1 0 0,0 0 0,1 0 0,-1 0 0,1-1 0,1 1 0,3-1 0,0 0 0,-1-1 0,1 1 0,-1-1 0,1 0 0,-1 0 0,0-1 0,0 0 0,0 1 0,0-2 0,0 1 0,-1-1 0,9-7 0,1-5 0,0 0 0,17-29 0,-20 28 0,1 1 0,18-20 0,-30 36 0,0-1 0,1 1 0,-1-1 0,0 1 0,1-1 0,-1 1 0,1-1 0,-1 1 0,1-1 0,-1 1 0,1 0 0,0-1 0,-1 1 0,1 0 0,-1-1 0,1 1 0,0 0 0,-1 0 0,1 0 0,0 0 0,-1 0 0,1 0 0,0 0 0,-1 0 0,1 0 0,0 0 0,-1 0 0,1 0 0,1 0 0,11 18 0,-11-14 0,2 4 0,1 0 0,1 0 0,-1-1 0,1 1 0,0-1 0,1-1 0,12 11 0,-14-13 0,1-1 0,0 1 0,0-1 0,0-1 0,0 1 0,0-1 0,0 0 0,1-1 0,-1 1 0,1-1 0,-1 0 0,8-1 0,2 0 0,0-1 0,0 0 0,-1-2 0,1 1 0,-1-2 0,1 0 0,19-9 0,103-55 0,-72 34 0,21-10 0,-87 44 0,0 0 0,1 0 0,-1 0 0,0 0 0,0 0 0,0 0 0,0 0 0,0 0 0,0 0 0,0 0 0,0 0 0,1 0 0,-1 0 0,0 0 0,0 0 0,0 0 0,0 0 0,0 0 0,0 0 0,0 0 0,0 0 0,0 0 0,1 0 0,-1 0 0,0 0 0,0 0 0,0 0 0,0 0 0,0 1 0,0-1 0,0 0 0,0 0 0,0 0 0,0 0 0,0 0 0,0 0 0,0 0 0,0 0 0,0 1 0,0-1 0,0 0 0,0 0 0,0 0 0,0 0 0,0 0 0,0 0 0,0 0 0,0 0 0,0 1 0,0-1 0,0 0 0,0 0 0,0 0 0,0 0 0,-2 12 0,-8 19 0,7-24 0,1-1 0,-6 19 0,-5 26 0,11-43 0,1 0 0,0-1 0,1 1 0,-1 0 0,2 0 0,-1 0 0,1-1 0,2 11 0,-2-16 0,0 0 0,-1 0 0,2 1 0,-1-1 0,0 0 0,0 0 0,1 0 0,-1 0 0,1 0 0,-1-1 0,1 1 0,0 0 0,0-1 0,0 1 0,0-1 0,0 0 0,0 0 0,0 0 0,0 0 0,0 0 0,1 0 0,-1 0 0,0-1 0,1 1 0,-1-1 0,0 1 0,1-1 0,-1 0 0,4 0 0,5-1 0,0 1 0,-1-2 0,0 1 0,1-2 0,12-3 0,-3-2 0,0 0 0,-1-1 0,0-1 0,-1-1 0,0 0 0,0-2 0,-1 0 0,-1-1 0,0 0 0,-1-1 0,16-22 0,-9 8 0,-1-1 0,-1 0 0,-2-2 0,-1 0 0,22-62 0,46-164 0,-64 185 0,16-120 0,-36 184 0,2-5 0,-2 0 0,1 0 0,-2 0 0,0 0 0,0 1 0,-1-1 0,-4-17 0,5 31 0,0 1 0,0-1 0,0 0 0,0 0 0,0 0 0,0 1 0,0-1 0,0 0 0,0 0 0,-1 0 0,1 1 0,0-1 0,0 0 0,0 0 0,0 0 0,0 1 0,0-1 0,0 0 0,-1 0 0,1 0 0,0 0 0,0 0 0,0 1 0,0-1 0,-1 0 0,1 0 0,0 0 0,0 0 0,0 0 0,-1 0 0,1 0 0,0 0 0,0 0 0,0 0 0,-1 1 0,1-1 0,0 0 0,0 0 0,0 0 0,-1 0 0,1-1 0,0 1 0,0 0 0,-1 0 0,1 0 0,0 0 0,0 0 0,0 0 0,-1 0 0,1 0 0,0 0 0,0 0 0,0-1 0,0 1 0,-1 0 0,1 0 0,0 0 0,0 0 0,0-1 0,0 1 0,0 0 0,0 0 0,-1 0 0,1 0 0,0-1 0,0 1 0,0 0 0,0 0 0,0-1 0,-8 19 0,0 6 0,2 0 0,0 0 0,2 1 0,1-1 0,-1 34 0,11 125 0,-1-133 0,14 63 0,-13-87 0,1 0 0,1-1 0,0 1 0,15 24 0,-18-41 0,-1-1 0,1 1 0,0-1 0,1 0 0,-1-1 0,2 0 0,-1 0 0,1 0 0,0-1 0,0 0 0,1-1 0,9 5 0,-11-7 0,1 0 0,-1 0 0,1 0 0,0-1 0,-1 0 0,1-1 0,0 0 0,0 0 0,0-1 0,0 0 0,0 0 0,0-1 0,0 0 0,0 0 0,12-4 0,-7 0 0,0 0 0,-1-1 0,1 0 0,-1-1 0,0 0 0,-1-1 0,0 0 0,0-1 0,-1-1 0,0 1 0,0-1 0,-1-1 0,-1 0 0,0 0 0,0-1 0,6-14 0,-13 24 0,0 1 0,0-1 0,0 0 0,-1 1 0,1-1 0,-1 0 0,1 0 0,-1 1 0,0-1 0,1 0 0,-1 0 0,0 0 0,0 1 0,-1-1 0,1 0 0,0 0 0,0 0 0,-1 1 0,1-1 0,-2-2 0,1 3 0,0 0 0,0 0 0,0 0 0,0 0 0,0 0 0,0 0 0,0 0 0,0 0 0,0 1 0,0-1 0,-1 0 0,1 1 0,0-1 0,-1 1 0,1-1 0,0 1 0,-1 0 0,1 0 0,0-1 0,-1 1 0,1 0 0,-1 0 0,1 0 0,0 1 0,-1-1 0,-1 1 0,-3 0 0,-1 1 0,1 0 0,0 0 0,0 0 0,0 1 0,1 0 0,-1 0 0,1 1 0,0 0 0,0 0 0,0 0 0,0 0 0,0 1 0,1-1 0,0 1 0,0 0 0,0 1 0,-2 5 0,3-6 0,0 0 0,1 0 0,-1 0 0,1 0 0,1 0 0,-1 0 0,1 1 0,0-1 0,0 0 0,0 1 0,1-1 0,0 1 0,0-1 0,0 1 0,1-1 0,0 0 0,0 1 0,0-1 0,1 0 0,-1 0 0,5 9 0,-2-7 0,1 0 0,0 0 0,0-1 0,1 1 0,0-1 0,0 0 0,0-1 0,1 0 0,-1 0 0,1 0 0,1-1 0,-1 0 0,1 0 0,-1-1 0,1 1 0,0-2 0,0 1 0,16 1 0,-14-2 0,0-1 0,0-1 0,0 0 0,0 0 0,0-1 0,-1 0 0,1-1 0,0 0 0,0 0 0,-1-1 0,1 0 0,-1-1 0,0 0 0,0-1 0,13-8 0,48-41 0,-62 47 0,-1-1 0,1 0 0,-1 0 0,-1-1 0,1 1 0,4-11 0,-1 3 0,-8 11 0,1 1 0,0-1 0,-1 0 0,0 0 0,1-5 0,-2 8 0,-1 0 0,0 0 0,1 0 0,-1-1 0,0 1 0,-1 0 0,1 0 0,0 0 0,-1 0 0,1 0 0,-1 0 0,1 0 0,-1 0 0,0 0 0,0 0 0,-2-2 0,3 3 0,0 1 0,0 0 0,-1-1 0,1 1 0,0-1 0,0 1 0,-1-1 0,1 1 0,0 0 0,0-1 0,0 1 0,0-1 0,0 1 0,0-1 0,0 1 0,0-1 0,0 1 0,0 0 0,0-1 0,0 1 0,0-1 0,0 1 0,0-1 0,1 1 0,-1-1 0,0 1 0,0 0 0,0-1 0,1 1 0,-1 0 0,0-1 0,0 1 0,1-1 0,-1 1 0,0 0 0,1 0 0,-1-1 0,0 1 0,1 0 0,-1 0 0,1-1 0,-1 1 0,1 0 0,-1 0 0,0 0 0,1 0 0,-1-1 0,1 1 0,-1 0 0,1 0 0,-1 0 0,1 0 0,-1 0 0,0 0 0,1 0 0,-1 1 0,1-1 0,25 1 0,-14 1 0,-1 1 0,1 0 0,-1 1 0,16 7 0,-23-9 0,0 0 0,0 1 0,0-1 0,0 1 0,0 0 0,0 0 0,-1 0 0,0 1 0,1 0 0,-1-1 0,-1 1 0,1 0 0,4 8 0,11 30 0,-11-22 0,2-1 0,16 30 0,-21-43 0,1-1 0,-1 1 0,1-1 0,0 1 0,0-1 0,0-1 0,1 1 0,-1-1 0,1 0 0,0 0 0,12 5 0,-11-6 0,0 0 0,1 0 0,-1-1 0,1 0 0,-1 0 0,1 0 0,0-1 0,0-1 0,0 1 0,-1-1 0,1 0 0,0-1 0,0 0 0,0 0 0,-1-1 0,1 0 0,-1 0 0,1-1 0,-1 0 0,0 0 0,0 0 0,13-9 0,-1-5 0,0 0 0,-1-1 0,30-38 0,-14 15 0,-23 34 0,-5 13 0,-4 24 0,-2-16 0,2-3 0,0 0 0,0 0 0,1-1 0,0 1 0,1-1 0,0 1 0,1-1 0,0 0 0,12 17 0,-14-23 0,0-1 0,0 0 0,0 0 0,0 0 0,0 0 0,1 0 0,-1-1 0,1 0 0,0 1 0,-1-1 0,1-1 0,0 1 0,0 0 0,1-1 0,-1 0 0,0 0 0,0 0 0,1-1 0,-1 1 0,0-1 0,1 0 0,-1 0 0,0-1 0,0 1 0,1-1 0,-1 0 0,0 0 0,7-3 0,2-1 0,-1-1 0,0 0 0,0-1 0,0-1 0,-1 1 0,0-2 0,0 0 0,-1 0 0,12-15 0,7-11 0,36-56 0,-34 55 0,-30 35 0,-1 1 0,1 0 0,-1 0 0,1-1 0,-1 1 0,1 0 0,-1 0 0,1 0 0,-1 0 0,1 0 0,-1 0 0,1 0 0,-1 0 0,1 0 0,0 0 0,-1 0 0,1 0 0,-1 0 0,1 0 0,-1 0 0,1 1 0,-1-1 0,1 0 0,-1 0 0,1 0 0,-1 1 0,0-1 0,1 0 0,-1 1 0,1-1 0,-1 1 0,0-1 0,1 0 0,-1 1 0,0-1 0,1 1 0,-1 0 0,14 19 0,-6-5 0,0 0 0,-2 1 0,0 0 0,-1 0 0,5 25 0,7 86 0,-14-100 0,-2 1 0,-1-1 0,-1 1 0,-1-1 0,-8 38 0,10-64 0,-1 1 0,1-1 0,0 0 0,0 0 0,-1 1 0,1-1 0,0 0 0,-1 0 0,1 0 0,-1 1 0,0-1 0,1 0 0,-1 0 0,0 0 0,0 0 0,0 0 0,0 0 0,1-1 0,-1 1 0,0 0 0,-1 0 0,1-1 0,0 1 0,0 0 0,0-1 0,0 1 0,0-1 0,-3 1 0,3-1 0,-1-1 0,1 1 0,-1-1 0,1 0 0,-1 1 0,1-1 0,0 0 0,-1 0 0,1 0 0,0 1 0,0-2 0,-1 1 0,1 0 0,0 0 0,0 0 0,0 0 0,0-1 0,1 1 0,-1 0 0,0-1 0,0 1 0,0-2 0,-6-11 0,1 1 0,1-1 0,-7-22 0,10 25 0,1 8 0,1-1 0,-1 0 0,0 1 0,0-1 0,-1 1 0,-1-5 0,3 8 0,0-1 0,0 1 0,0 0 0,0-1 0,0 1 0,1 0 0,-1-1 0,0 1 0,0-1 0,1 1 0,-1 0 0,0 0 0,0-1 0,1 1 0,-1 0 0,0-1 0,1 1 0,-1 0 0,0 0 0,1 0 0,-1-1 0,1 1 0,-1 0 0,0 0 0,1 0 0,-1 0 0,1 0 0,-1 0 0,1 0 0,14-4 0,68-1 0,-55 5 0,38-6 0,-48 3 0,0-1 0,-1-1 0,0 0 0,0-2 0,0 0 0,0 0 0,-1-2 0,-1 0 0,0-1 0,0 0 0,0-2 0,-2 1 0,1-2 0,17-20 0,-14 11 0,-1-1 0,0-1 0,-2 0 0,-1-1 0,0 0 0,-2-1 0,-1-1 0,11-46 0,-7 8 0,-3 1 0,5-126 0,-16 137 0,-2 1 0,-2 0 0,-3 1 0,-15-61 0,20 106 0,-10-34 0,12 38 0,-1 1 0,1-1 0,-1 0 0,0 1 0,0-1 0,1 1 0,-1-1 0,0 1 0,0 0 0,-1-1 0,1 1 0,0 0 0,0 0 0,-1 0 0,1 0 0,0 0 0,-1 0 0,-2-1 0,2 2 0,1 0 0,0 0 0,0 0 0,0 0 0,0 0 0,0 0 0,0 1 0,0-1 0,0 0 0,0 1 0,0-1 0,0 1 0,0-1 0,0 1 0,0 0 0,0-1 0,1 1 0,-1 0 0,0-1 0,0 1 0,1 0 0,-1 0 0,0 1 0,-14 23 0,13-22 0,-8 18 0,2 1 0,0 0 0,1 1 0,1 0 0,1 0 0,-3 44 0,5 144 0,4-182 0,2 31 0,2 1 0,3-1 0,3 0 0,34 111 0,-43-166 0,0 1 0,0-1 0,1 0 0,-1 0 0,1 0 0,1 0 0,-1-1 0,0 1 0,1-1 0,0 1 0,0-1 0,1-1 0,6 6 0,-7-7 0,0 1 0,0-2 0,0 1 0,0 0 0,0-1 0,1 0 0,-1 0 0,0 0 0,1-1 0,-1 1 0,1-1 0,-1 0 0,0 0 0,1 0 0,-1-1 0,1 0 0,-1 0 0,6-2 0,4-2 0,0-1 0,-1 0 0,1-1 0,-1-1 0,-1 0 0,0-1 0,0 0 0,14-14 0,6-10 0,38-51 0,-68 82 0,20-23 0,-21 23 0,0 1 0,0-1 0,1 1 0,-1 0 0,1 0 0,-1 0 0,1 0 0,-1 0 0,1 0 0,0 0 0,0 0 0,-1 0 0,4 0 0,-4 2 0,-1 0 0,1-1 0,-1 1 0,1 0 0,-1 0 0,1 0 0,-1 0 0,0 0 0,1 0 0,-1 0 0,0-1 0,0 1 0,0 0 0,0 0 0,1 0 0,-1 0 0,-1 0 0,1 0 0,0 0 0,0 0 0,0 0 0,-1 1 0,1 3 0,0 16 0,0 7 0,4 43 0,-3-63 0,1 0 0,0 0 0,0 0 0,0 0 0,1-1 0,0 1 0,0-1 0,1 1 0,0-1 0,6 7 0,-7-11 0,0 0 0,0 0 0,1 0 0,-1 0 0,1-1 0,0 1 0,0-1 0,0 0 0,0 0 0,0-1 0,1 1 0,-1-1 0,0 0 0,1 0 0,-1 0 0,1-1 0,-1 1 0,1-1 0,-1 0 0,1-1 0,-1 1 0,1-1 0,5-1 0,5-1 0,-1-1 0,0 0 0,0-2 0,-1 1 0,25-15 0,110-85 0,-92 61 0,-39 30 0,9-9 0,-24 22 0,-1 0 0,0 0 0,1 0 0,-1 0 0,1 1 0,-1-1 0,1 0 0,-1 1 0,1 0 0,-1-1 0,1 1 0,-1 0 0,1-1 0,0 1 0,2 0 0,-3 1 0,-1 0 0,1-1 0,-1 1 0,1 0 0,0-1 0,-1 1 0,1 0 0,-1 0 0,0-1 0,1 1 0,-1 0 0,0 0 0,1 0 0,-1 0 0,0 0 0,0-1 0,0 1 0,0 0 0,0 0 0,0 0 0,0 0 0,0 1 0,-1 25 0,1-26 0,-1 9 0,-1 36 0,2-44 0,0 0 0,0 0 0,0 0 0,1 0 0,-1 0 0,1 0 0,-1 0 0,1 0 0,0 0 0,-1-1 0,1 1 0,0 0 0,0 0 0,0-1 0,1 1 0,-1 0 0,0-1 0,3 2 0,-4-2 38,0-1 1,1 0-1,-1 0 1,1 0-1,-1 0 1,0 0-1,1 0 0,-1 0 1,1 0-1,-1 0 1,0-1-1,1 1 0,-1 0 1,0 0-1,1 0 1,-1 0-1,1 0 1,-1-1-1,0 1 0,0 0 1,1 0-1,-1-1 1,0 1-1,1-1 0,4-3-2999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1:07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18895,'0'0'3032,"60"0"-2992,-15 6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1:07.3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401 0 13360,'0'0'5541,"-11"13"-4892,-190 196 1971,172-184-2085,2 1 0,1 2 0,1 1 0,1 0 0,-23 39 1,46-67-465,0 1 1,0 0-1,-1 0 1,1 1-1,1-1 1,-1 0 0,0 0-1,0 0 1,1 1-1,-1-1 1,1 0-1,0 0 1,0 1 0,0-1-1,0 0 1,0 1-1,0-1 1,1 0 0,-1 1-1,1-1 1,0 0-1,-1 0 1,1 0-1,0 1 1,0-1 0,3 3-1,-1-2 37,0 0 0,0 0 1,1 0-1,-1-1 0,1 0 0,0 0 0,0 0 0,-1 0 0,1 0 0,0-1 1,1 1-1,-1-1 0,0 0 0,6 0 0,8 1 81,-1-2-1,1 0 1,-1 0-1,0-2 1,1 0-1,-1-1 1,0 0-1,0-2 1,0 0 0,20-9-1,-2-2 250,0-2-1,-1-1 1,49-36-1,-8-3 426,-36 26-5719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4:14.3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93 9536,'0'0'17329,"11"-8"-17147,36-25 5,-43 31-156,1 1 0,-1-1 1,0 1-1,1-1 0,-1 1 0,1 1 0,0-1 1,-1 1-1,1-1 0,0 1 0,-1 0 1,9 2-1,7-1 112,132-11 1037,-130 9-903,1-1 0,-1-1-1,1 0 1,32-12 0,-2 6 768,-52 9-1032,-1 0 0,1 0 0,-1 0-1,1 0 1,0 0 0,-1 0-1,1 0 1,0 0 0,-1 1 0,1-1-1,-1 0 1,1 0 0,-1 1-1,1-1 1,-1 0 0,1 1 0,-1-1-1,1 0 1,-1 1 0,1-1-1,-1 1 1,0-1 0,1 1 0,-1-1-1,0 1 1,1-1 0,-1 1-1,0-1 1,1 1 0,-1 0 0,0-1-1,0 1 1,0-1 0,0 1 0,0 0-1,0-1 1,0 1 0,0-1-1,0 1 1,0 0 0,0-1 0,0 2-1,-2 27-2843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1:07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0 138 17583,'0'0'1992,"103"-4"-864,-16 2 16,27-2-208,15 2 0,-6-4-168,-8 0-8,-6 0-192,-12-11 8,-4-11-144,-15 4-8,-11 4-224,-17 2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1:08.4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1 517 15176,'0'0'1975,"110"-45"-895,7 13-8,44-12-216,25-1 8,19 1-96,-33-2 16,-51 7 24,-6 1 8,14 6-88,6-15 8,4-11-280,-29 12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1:09.8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320 605 9536,'0'0'7215,"-13"0"-6617,3-1-477,0 1 10,0-1 1,0 2-1,0-1 1,0 2-1,0-1 1,1 1 0,-15 5-1,4 0 274,0 2 0,0 0 1,1 1-1,-35 25 0,47-30-237,0 1-1,0 1 1,0-1-1,1 1 1,0 1 0,-5 8-1,8-12-47,0 1 0,1 0-1,0 0 1,0-1 0,0 1 0,1 1-1,0-1 1,0 0 0,0 0-1,0 0 1,1 10 0,0-12-46,1 1 0,-1-1 1,1 1-1,0-1 0,0 1 0,0-1 1,0 1-1,1-1 0,0 0 0,-1 0 1,1 0-1,0 0 0,0 0 0,1 0 1,-1-1-1,1 1 0,-1-1 1,1 1-1,0-1 0,0 0 0,0 0 1,0 0-1,0-1 0,5 3 0,1-1 91,0 0 0,0 0-1,0-1 1,0 0 0,0 0-1,0-1 1,1 0 0,9-1 0,-11-1-11,0 1 0,0-1 0,0-1 0,0 0 0,0 0 1,-1 0-1,1-1 0,-1 0 0,1-1 0,-1 0 1,0 0-1,-1 0 0,1-1 0,-1 0 0,0 0 0,0-1 1,10-11-1,-9 8 27,0-1 0,-1 0 0,0 0 0,-1 0 1,0-1-1,0 0 0,-1 0 0,-1 0 0,0 0 0,0 0 1,1-21-1,-2-7-4,-2 0 0,-2 0 0,-12-77 0,-41-109 389,38 161-527,13 51-39,1 0 0,1 0 0,0 0 0,0-16 0,2 26 0,0-1 0,0 0 0,0 0 0,1 1 0,0-1 0,-1 0 0,1 0 0,1 1 0,-1-1 0,0 1 0,1-1 0,0 1 0,0 0 0,0 0 0,0 0 0,0 0 0,1 0 0,-1 0 0,4-2 0,-5 4 0,0 0 0,0 0 0,0 0 0,1 1 0,-1-1 0,0 1 0,0-1 0,1 1 0,-1-1 0,0 1 0,1-1 0,-1 1 0,0 0 0,1 0 0,-1 0 0,0 0 0,1 0 0,-1 0 0,0 0 0,1 0 0,-1 1 0,1-1 0,-1 0 0,0 1 0,0-1 0,1 1 0,-1-1 0,0 1 0,0 0 0,0 0 0,1-1 0,-1 1 0,0 0 0,0 0 0,1 1 0,2 4 0,1-1 0,-1 1 0,0 0 0,-1 0 0,1 0 0,3 9 0,11 34 0,-1 0 0,-2 2 0,-3 0 0,10 86 0,-3 215 0,-19-249 0,-14 111 0,9-170 0,-3 0 0,-1 0 0,-3-1 0,-1 0 0,-20 42 0,31-79 0,-1 0 0,-1 0 0,1 0 0,-1-1 0,0 0 0,0 0 0,-1 0 0,-7 7 0,11-11 0,0 0 0,0-1 0,0 1 0,0 0 0,-1-1 0,1 1 0,0-1 0,0 1 0,0-1 0,-1 0 0,1 1 0,0-1 0,-1 0 0,1 0 0,0 0 0,0 0 0,-1 0 0,1 0 0,-2-1 0,1 1 0,0-1 0,1 0 0,-1 0 0,0-1 0,1 1 0,-1 0 0,1 0 0,0-1 0,-1 1 0,1-1 0,0 1 0,0-1 0,0 0 0,0 1 0,0-1 0,0 0 0,0-2 0,-2-4 0,0-1 0,1 1 0,0-1 0,0 0 0,1 1 0,1-1 0,-1 0 0,1 0 0,1 0 0,2-16 0,2 1 0,1 1 0,15-43 0,-12 46 0,-1 0 0,2 0 0,1 1 0,1 0 0,0 1 0,1 0 0,1 1 0,0 1 0,2 0 0,0 1 0,0 1 0,1 0 0,1 1 0,0 1 0,23-10 0,-11 7 164,0 2 0,1 2 0,1 1 0,0 1 0,44-6 0,-33 9-1394,1 2 1,-1 2-1,58 5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1:12.4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339 633 9144,'0'0'9995,"-15"7"-9583,-128 50 855,128-51-1033,-1 0 1,1 1-1,0 1 1,0 0-1,1 2 0,0-1 1,0 1-1,1 1 1,-12 14-1,22-22-132,0-1 31,1 0-1,-1 1 0,1 0 1,0-1-1,0 1 0,-3 5 0,4-6-91,1-1 0,0 0 0,-1 0 0,1 0 0,0 1-1,0-1 1,0 0 0,0 0 0,0 1 0,0-1-1,0 0 1,0 0 0,1 1 0,-1-1 0,0 0-1,1 0 1,-1 0 0,1 1 0,-1-1 0,1 0-1,0 0 1,-1 0 0,2 1 0,5 6 69,0-1-1,0 0 1,1 0-1,0 0 1,0-1 0,0-1-1,1 1 1,-1-1-1,1-1 1,1 0 0,-1 0-1,1-1 1,-1 0-1,1 0 1,14 1 0,6 0 187,0-1 1,-1-2-1,60-4 1,-71 1-100,-1 0 0,0-1 0,0-1 0,0-1 0,-1 0 0,1-1 0,16-9 0,-27 12-75,-1-1 0,0 1 0,1-1 0,-1 0 0,0 0-1,-1-1 1,1 1 0,-1-1 0,7-9 0,-9 10-24,0 0 0,0-1 0,0 1-1,-1 0 1,0-1 0,1 1 0,-1 0 0,-1-1 0,1 0-1,-1 1 1,0-1 0,0 1 0,0-1 0,0 1 0,-2-6-1,0 0-78,-2 0 0,1 1 0,-1-1-1,-1 1 1,1 0 0,-1 0 0,-1 0-1,0 0 1,0 1 0,-9-8 0,-1-1-12,0 1 0,-2 1 1,-28-21-1,11 15-8,-65-28 0,-21-14 0,108 55 0,0-1 0,1 0 0,0-1 0,1 0 0,0-1 0,-19-23 0,28 31 0,0-1 0,1 1 0,-1 0 0,0 0 0,1-1 0,0 1 0,0-1 0,0 1 0,0-1 0,1 0 0,-1 1 0,1-1 0,0 0 0,0 1 0,0-1 0,1 0 0,-1 1 0,1-1 0,0 1 0,0-1 0,0 1 0,0-1 0,1 1 0,-1 0 0,1-1 0,0 1 0,0 0 0,0 0 0,3-3 0,5-6 0,0 1 0,1 0 0,1 0 0,0 1 0,20-13 0,2 2 0,1 1 0,1 1 0,67-23 0,-42 23 0,105-20 0,-108 33 0,-41 5 0,29-4 0,-45 4 0,-1 1 0,1 0 0,-1 0 0,1 0 0,0 1 0,-1-1 0,1 0 0,-1 0 0,1 0 0,0 0 0,-1 1 0,1-1 0,-1 0 0,1 0 0,-1 1 0,1-1 0,-1 0 0,1 1 0,-1-1 0,1 1 0,-1-1 0,1 1 0,-1-1 0,0 1 0,1-1 0,-1 1 0,0-1 0,1 1 0,-1-1 0,0 1 0,0 0 0,0-1 0,0 1 0,1-1 0,-1 1 0,0 0 0,0-1 0,0 1 0,0-1 0,0 1 0,-1 1 0,0 34 0,0-26 0,1-4 106,1 1 0,-1-1 1,1 0-1,0 0 0,1-1 0,0 1 1,3 8-1,11 16-4891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1:13.6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1106 14368,'0'0'6105,"14"1"-5541,-5 0-476,4 0 45,0 0 1,0-1-1,0-1 1,0 0-1,22-5 1,-19 3 94,-1-2 1,0 0-1,0-1 1,0-1-1,0 0 1,-1-1-1,23-17 1,-31 21-98,0-1 1,0-1 0,-1 1-1,0-1 1,0 0 0,0 0-1,-1 0 1,0-1 0,0 1-1,0-1 1,-1 0 0,0 0-1,0 0 1,-1-1 0,0 1-1,0-1 1,-1 1 0,1-10-1,-2 14-72,0 0 0,0 0 0,0 0-1,0 1 1,-1-1 0,1 0 0,-1 0 0,1 1-1,-1-1 1,0 0 0,0 1 0,0-1 0,-1 1-1,1-1 1,0 1 0,-1 0 0,0-1 0,1 1-1,-1 0 1,0 0 0,0 0 0,0 0 0,-1 1-1,1-1 1,0 0 0,-1 1 0,1 0 0,-1-1-1,-3 0 1,2 1-7,0 0-1,0 0 1,-1 1-1,1-1 0,0 1 1,0 0-1,0 0 1,-1 1-1,1-1 1,0 1-1,0 0 1,0 0-1,0 0 1,0 1-1,0 0 1,0-1-1,0 1 1,0 0-1,-3 3 0,-3 3 36,-1 1-1,1-1 0,1 2 0,0-1 0,0 1 1,1 1-1,0 0 0,0 0 0,2 0 1,-7 13-1,11-19-46,0 0 1,0 0-1,0 1 1,0-1-1,1 0 1,0 1-1,0-1 1,1 1 0,-1-1-1,1 1 1,0-1-1,1 1 1,-1-1-1,1 1 1,0-1-1,1 1 1,-1-1-1,1 0 1,0 0-1,0 0 1,1 0-1,0 0 1,-1 0-1,2-1 1,-1 1 0,6 5-1,-2-3 3,1 0-1,0-1 1,0 0 0,1 0 0,0-1-1,0 0 1,0 0 0,0-1-1,1-1 1,-1 1 0,1-2 0,0 1-1,0-1 1,1-1 0,-1 0-1,0 0 1,0-1 0,0 0 0,1-1-1,10-2 1,2-1 43,-1-1-1,0-1 1,0-1 0,0-1-1,-1-1 1,0 0 0,0-2-1,18-13 1,-19 9-86,-1 0 0,-1-1 0,0-1 0,-2 0 0,0-1 0,0-1 0,-2-1 0,18-32 0,-1-5 0,44-118 0,-58 121 0,-1 0 0,-3-1 0,-2 0 0,-3-1 0,-2 0 0,-2-83 0,-5 111 0,-6-47 0,5 66 0,1 0 0,-2 1 0,1-1 0,-1 1 0,0-1 0,-1 1 0,0 0 0,0 0 0,-7-8 0,11 15 0,-1 0 0,0 0 0,1 0 0,-1 0 0,0 0 0,1 1 0,-1-1 0,0 0 0,0 0 0,0 1 0,0-1 0,1 1 0,-1-1 0,0 1 0,0-1 0,0 1 0,0-1 0,0 1 0,0 0 0,-1 0 0,1 0 0,0-1 0,0 1 0,0 0 0,0 0 0,0 0 0,0 1 0,0-1 0,0 0 0,0 0 0,0 0 0,0 1 0,0-1 0,0 1 0,0-1 0,0 1 0,0-1 0,0 1 0,0-1 0,0 1 0,0 0 0,0 0 0,-4 5 0,0-1 0,1 0 0,0 1 0,0 0 0,-5 10 0,-4 11 0,1 0 0,1 1 0,1 1 0,2 0 0,1 0 0,1 1 0,-3 44 0,7-31 0,1 0 0,3 1 0,1-1 0,15 70 0,-13-88 0,2-1 0,1 0 0,1-1 0,2 1 0,23 40 0,-14-35 0,0-1 0,2-1 0,41 41 0,-55-60 0,0-1 0,1 0 0,-1 0 0,1 0 0,1-1 0,-1-1 0,13 6 0,-17-10 0,0 1 0,-1-1 0,1 0 0,0 0 0,0 0 0,0 0 0,0-1 0,0 0 0,0 0 0,0-1 0,0 1 0,0-1 0,0 0 0,0 0 0,-1-1 0,1 1 0,0-1 0,4-3 0,2 0 0,-1-2 0,0 1 0,-1-2 0,0 1 0,0-1 0,0-1 0,-1 1 0,0-1 0,-1-1 0,0 1 0,0-1 0,7-15 0,2-11 0,-2 0 0,16-55 0,-17 47 0,2-15 0,-2 0 0,-3-1 0,4-112 0,-14 103 0,-1 61 0,0 0 0,0 0 0,0 0 0,-1 1 0,0-1 0,-5-10 0,7 17 0,0 1 0,0 0 0,0-1 0,-1 1 0,1 0 0,0 0 0,0-1 0,0 1 0,0 0 0,0 0 0,-1-1 0,1 1 0,0 0 0,0 0 0,0 0 0,-1-1 0,1 1 0,0 0 0,0 0 0,-1 0 0,1 0 0,0-1 0,-1 1 0,1 0 0,0 0 0,0 0 0,-1 0 0,1 0 0,0 0 0,-1 0 0,1 0 0,0 0 0,0 0 0,-1 0 0,1 0 0,0 0 0,-1 0 0,1 0 0,0 0 0,-1 1 0,-9 11 0,-3 19 0,7-9 0,1 1 0,1 1 0,1-1 0,1 1 0,1-1 0,3 32 0,26 144 0,-13-109 0,-5-21 0,4-1 0,2 0 0,31 78 0,-29-93 0,-18-53 0,0 0 0,0 0 0,0 0 0,0 1 0,0-1 0,0 0 0,0 0 0,0 1 0,0-1 0,0 0 0,0 0 0,0 1 0,0-1 0,0 0 0,0 0 0,0 0 0,0 1 0,1-1 0,-1 0 0,0 0 0,0 0 0,0 1 0,0-1 0,1 0 0,-1 0 0,0 0 0,0 0 0,0 0 0,0 1 0,1-1 0,-1 0 0,0 0 0,0 0 0,1 0 0,-1 0 0,0 0 0,0 0 0,0 0 0,1 0 0,-1 0 0,0 0 0,0 0 0,1 0 0,-1 0 0,0 0 0,0 0 0,1 0 0,-1 0 0,0 0 0,0 0 0,0 0 0,1 0 0,-1-1 0,0 1 0,0 0 0,0 0 0,1 0 0,-1 0 0,0 0 0,0-1 0,1 0 0,0 0 0,0 0 0,-1 0 0,1 0 0,0-1 0,-1 1 0,1 0 0,-1 0 0,1 0 0,-1-1 0,0 1 0,1-2 0,0-9-3935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1:13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1 101 17583,'0'0'3663,"12"-11"-3236,-5 5-344,4-4 62,1 0-1,0 1 1,1 1-1,-1 0 1,24-11-1,-26 15 6,0 1-1,0-1 1,1 2-1,-1-1 1,1 2 0,-1-1-1,1 1 1,14 1-1,-6 2 288,0 0 1,0 1-1,33 10 0,19 1 1260,-49-10-705,29 7 0,-43-8-902,-1-1 0,0 1 0,-1 0-1,1 0 1,0 1 0,-1 0 0,0 0-1,6 6 1,3 3-3946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1:14.3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284 1 16072,'0'0'3267,"-14"13"-2636,-183 206 1921,197-219-2549,-15 18 457,-19 31 1,31-43-310,0 0 0,0 0 0,0 0-1,1 0 1,0 1 0,0-1 0,0 1-1,1-1 1,0 1 0,0 7 0,1-12-102,0-1 1,0 1 0,0-1 0,0 1 0,0-1-1,0 0 1,1 1 0,-1-1 0,1 1 0,-1-1-1,1 1 1,-1-1 0,1 0 0,0 1 0,0-1-1,0 0 1,0 0 0,0 0 0,0 0 0,0 0-1,0 0 1,2 2 0,-1-2 20,1 0 0,-1 0 0,1 0 0,-1 0 0,1-1 0,-1 1 0,1-1-1,0 0 1,-1 1 0,1-1 0,4-1 0,5 0 169,-1-1 0,0-1 0,0 0 0,18-7 0,-17 4-20,0 0 0,0-1-1,-1 0 1,0-1 0,0 0-1,-1 0 1,0-1 0,0-1-1,-1 1 1,10-14 0,-6 3 126,0 1-1,-1-2 1,-1 0 0,-1 0 0,7-23 0,-17 43-345,0 0 0,0 1 0,1-1 0,-1 0 0,1 0 0,-1 0 0,0 0 0,1 0 0,0 1 0,-1-1 0,1 0 0,-1 0 0,1 1 0,0-1 0,1 0 0,-2 0 0,0 1 0,1 0 0,-1 0 0,0 0 0,1 0 0,-1 0 0,0 0 0,1 0 0,-1 1 0,0-1 0,1 0 0,-1 0 0,0 0 0,1 0 0,-1 0 0,0 0 0,1 1 0,-1-1 0,0 0 0,0 0 0,1 0 0,-1 1 0,0-1 0,0 0 0,1 0 0,-1 1 0,0-1 0,0 1 0,14 31 0,-9-21 0,1 0 0,0 1 0,1-1 0,0-1 0,1 1 0,0-1 0,1-1 0,0 1 0,0-2 0,12 9 0,-15-12 0,1 0 0,-1-1 0,1 0 0,0-1 0,0 1 0,0-1 0,0-1 0,1 1 0,-1-1 0,1-1 0,0 1 0,-1-1 0,1 0 0,0-1 0,0 0 0,10-1 0,-7-2 141,0 0-1,0 0 1,-1-1-1,1 0 1,-1-1-1,17-11 1,-3 0-2600,23-20-1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1:18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1 698 10040,'0'0'8897,"8"-10"-8123,10-13-379,79-109 1868,-80 106-1621,-1-1 0,-1 0 0,16-44 0,12-74 1618,-27 84-142,25-62-1,-38 117-1845,-2 2-184,0 0 0,0 1 0,1-1 0,0 0 0,0 1-1,0-1 1,0 1 0,0 0 0,1 0 0,-1-1 0,5-2 0,-6 5-88,0 1 0,-1 0 0,1 0 0,0 0 0,-1 0 0,1 0 0,0 0 0,0 0 0,-1 0 0,1 0 0,0 1 0,0-1 0,-1 0 0,1 0 0,0 1 0,-1-1 0,1 0 0,0 1 0,-1-1 0,1 0 0,-1 1 0,1-1 0,-1 1 0,2 0 0,10 16 0,-11-14 0,10 17 0,-1 2 0,-1-1 0,0 1 0,8 39 0,11 92 0,-25-133 0,-1-1 0,-1 1 0,-1 0 0,0-1 0,-2 1 0,0 0 0,-1-1 0,-1 0 0,-1 0 0,-10 26 0,14-42 0,0-1 0,-1 1 0,1 0 0,-1 0 0,0-1 0,1 1 0,-1-1 0,-1 0 0,1 0 0,0 0 0,0 0 0,-1 0 0,0 0 0,1 0 0,-1-1 0,0 1 0,1-1 0,-1 0 0,0 0 0,0 0 0,0 0 0,0 0 0,0-1 0,0 0 0,0 1 0,-1-1 0,1 0 0,0 0 0,0-1 0,0 1 0,-4-1 0,-9-3 0,0-1 0,0 0 0,0-1 0,-23-12 0,20 9 0,9 2 0,24 8 0,-1 1 0,29 0 0,0-2 0,-1-1 0,73-13 0,122-41 0,-184 40 0,-2-3 0,1-1 0,-2-3 0,55-33 0,-86 42 0,-1 0 0,0-1 0,-1-1 0,-1 0 0,0-1 0,-1-1 0,-1 0 0,14-24 0,-16 16 0,-12 17 0,-12 15 0,-1 7 0,1 1 0,0 1 0,1 0 0,-14 23 0,9-14 0,-3 5 0,-21 43 0,36-63 0,0 0 0,1 0 0,1 0 0,0 1 0,0-1 0,1 1 0,0 0 0,1 0 0,0 12 0,1-20 0,0 0 0,0 0 0,1 0 0,-1 0 0,1 0 0,0 0 0,-1 0 0,2 0 0,-1 0 0,0 0 0,0-1 0,1 1 0,0 0 0,-1-1 0,1 1 0,0-1 0,0 0 0,1 0 0,-1 0 0,0 0 0,1 0 0,-1 0 0,1 0 0,-1-1 0,1 1 0,0-1 0,0 0 0,0 0 0,5 1 0,-3-1 0,0 0 0,1 0 0,-1-1 0,0 0 0,1 0 0,-1-1 0,0 1 0,0-1 0,1 0 0,-1-1 0,0 1 0,0-1 0,0 0 0,0 0 0,-1-1 0,8-4 0,-5 2 0,0-1 0,-1 0 0,1-1 0,-1 0 0,-1 0 0,1 0 0,-1 0 0,0-1 0,-1 0 0,0 0 0,3-9 0,-2 5 0,-1-1 0,0 1 0,-1-1 0,-1 0 0,0 0 0,0 0 0,-1-15 0,-2 12 0,0 0 0,-1 0 0,0 0 0,-2 0 0,1 0 0,-2 1 0,0 0 0,-1 0 0,-13-23 0,18 35 0,-1 0 0,0 1 0,0-1 0,0 1 0,0-1 0,0 1 0,-1 0 0,1 0 0,-1 0 0,1 0 0,-1 1 0,0-1 0,0 1 0,0 0 0,1-1 0,-1 1 0,0 0 0,-1 1 0,1-1 0,0 0 0,0 1 0,0 0 0,0 0 0,0 0 0,-1 0 0,1 0 0,0 1 0,0-1 0,0 1 0,-5 1 0,3 1 0,-1-1 0,1 1 0,0 0 0,0 0 0,0 0 0,0 1 0,0 0 0,1 0 0,0 0 0,-1 0 0,1 1 0,1 0 0,-1 0 0,1 0 0,-3 5 0,3-5 0,1 0 0,0-1 0,0 1 0,1 0 0,-1 0 0,1 0 0,0 0 0,0 1 0,1-1 0,-1 0 0,1 0 0,0 0 0,1 0 0,0 6 0,0-7 0,1 0 0,-1-1 0,1 1 0,-1-1 0,1 0 0,0 1 0,1-1 0,-1 0 0,0 0 0,1 0 0,0-1 0,0 1 0,0-1 0,0 1 0,0-1 0,0 0 0,0 0 0,1 0 0,-1-1 0,5 2 0,3 1 0,0-1 0,1 0 0,-1 0 0,1-2 0,0 1 0,-1-1 0,1-1 0,20-2 0,-4-1 0,1-2 0,36-10 0,-44 7 0,0-1 0,-1 0 0,0-2 0,-1-1 0,-1 0 0,32-26 0,-4 2 0,10-2 0,65-52 0,-119 89 0,0-1 0,0 0 0,0 1 0,0 0 0,0-1 0,0 1 0,0 0 0,0 0 0,3-1 0,-5 2 0,1 0 0,-1 0 0,0 0 0,1 0 0,-1 0 0,0 0 0,1 0 0,-1 0 0,0 1 0,0-1 0,1 0 0,-1 0 0,0 0 0,1 0 0,-1 0 0,0 0 0,0 1 0,1-1 0,-1 0 0,0 0 0,0 0 0,1 1 0,-1-1 0,0 0 0,0 0 0,0 0 0,1 1 0,-1-1 0,0 0 0,0 1 0,0-1 0,0 0 0,0 0 0,0 1 0,0-1 0,0 0 0,1 1 0,-1 5 0,0 0 0,-1 0 0,0 0 0,0 0 0,-2 9 0,0 0 0,-8 37 0,-18 126 0,27-159 0,2 1 0,0-1 0,0 0 0,2 0 0,0 0 0,2 0 0,6 22 0,-10-39 0,1 0 0,-1 0 0,1 0 0,0 0 0,0 0 0,0 0 0,0 0 0,0 0 0,0 0 0,0-1 0,0 1 0,1 0 0,-1-1 0,1 1 0,-1-1 0,1 0 0,-1 1 0,1-1 0,0 0 0,0 0 0,0 0 0,0 0 0,-1 0 0,1-1 0,0 1 0,0 0 0,1-1 0,-1 0 0,0 1 0,0-1 0,0 0 0,0 0 0,0 0 0,0 0 0,3-1 0,0-1 0,0 0 0,0 1 0,0-2 0,0 1 0,-1-1 0,1 1 0,-1-1 0,0 0 0,0-1 0,0 1 0,0-1 0,6-7 0,3-7 0,-1 0 0,0-1 0,-2 0 0,13-30 0,21-83 0,-37 106 0,-1 7 0,15-35 0,-24 106 0,2-33 0,0-1 0,1 1 0,1-1 0,4 29 0,-3-38 0,0 0 0,0-1 0,1 1 0,0-1 0,0 0 0,1 0 0,0 0 0,0 0 0,1-1 0,0 1 0,10 9 0,-12-13 0,0-1 0,1-1 0,-1 1 0,1 0 0,0-1 0,0 0 0,0 0 0,0 0 0,0 0 0,0-1 0,0 1 0,1-1 0,-1 0 0,1 0 0,-1-1 0,1 1 0,-1-1 0,0 0 0,1-1 0,-1 1 0,1-1 0,-1 1 0,1-1 0,-1-1 0,0 1 0,6-3 0,-1 0 0,0-1 0,0 1 0,-1-2 0,0 1 0,0-1 0,0-1 0,-1 1 0,0-1 0,0-1 0,10-14 0,-4 4 0,-2-2 0,-1 1 0,16-41 0,11-66 0,-36 121 0,0-1 0,0 1 0,-1 0 0,1-1 0,-1 1 0,-1-1 0,1 1 0,-1-1 0,0 1 0,0 0 0,-1-1 0,1 1 0,-4-6 0,2 2 0,3 8 0,-1 0 0,1 0 0,0 0 0,0 0 0,-1 0 0,1 0 0,0 0 0,0 0 0,0 0 0,0 1 0,0-1 0,0 0 0,1 0 0,-1 0 0,0 0 0,0 0 0,1 0 0,-1 0 0,0 0 0,1 0 0,-1 1 0,1-1 0,-1 0 0,2-1 0,-1 1 0,0 0 0,1 0 0,0 0 0,-1 0 0,1 0 0,0 0 0,-1 0 0,1 0 0,0 1 0,0-1 0,3 0 0,6 0 0,0 0 0,0 1 0,16 0 0,-19 1 0,7 0 0,1 0 0,0 1 0,0 1 0,17 5 0,-28-7 0,1 1 0,-1 0 0,0 1 0,0-1 0,0 1 0,0 0 0,0 0 0,0 0 0,-1 1 0,0 0 0,0 0 0,0 0 0,0 0 0,0 0 0,3 6 0,1 8 0,0 0 0,-1 0 0,-1 1 0,5 22 0,-7-23 0,1 0 0,0 0 0,2 0 0,0-1 0,10 17 0,-15-31 0,0 0 0,0 0 0,0 0 0,0-1 0,0 1 0,1-1 0,0 1 0,-1-1 0,1 0 0,0 0 0,0 0 0,0-1 0,0 1 0,0-1 0,0 0 0,5 2 0,-3-2 0,0-1 0,0 1 0,0-1 0,0 0 0,0 0 0,0 0 0,0-1 0,0 0 0,0 0 0,5-2 0,1-1 0,1-1 0,-1 0 0,-1 0 0,1-1 0,-1 0 0,0-1 0,-1-1 0,14-11 0,56-74 0,-8 9 0,-57 69 0,1 1 0,0 0 0,21-14 0,-31 24 0,1 1 0,0 0 0,0 0 0,0 0 0,0 1 0,0-1 0,0 2 0,0-1 0,1 1 0,-1 0 0,1 0 0,-1 1 0,1-1 0,8 2 0,-8 0 0,1 0 0,-1 1 0,0-1 0,0 1 0,0 1 0,-1-1 0,1 1 0,-1 0 0,1 1 0,-1 0 0,10 7 0,-16-11 0,0 0 0,0 1 0,1-1 0,-1 0 0,0 0 0,0 0 0,1 1 0,-1-1 0,0 0 0,0 0 0,0 0 0,0 1 0,1-1 0,-1 0 0,0 0 0,0 1 0,0-1 0,0 0 0,0 1 0,0-1 0,0 0 0,0 0 0,0 1 0,0-1 0,0 0 0,0 1 0,0-1 0,0 0 0,0 1 0,0-1 0,0 0 0,0 0 0,0 1 0,0-1 0,0 0 0,-11 8 0,-17 2 0,27-10 0,-22 6 0,1 1 0,-1 2 0,1 0 0,-25 15 0,36-18 0,1 0 0,0 1 0,0 1 0,1 0 0,0 0 0,1 0 0,0 1 0,0 1 0,0-1 0,-6 14 0,11-18 0,1 0 0,1 0 0,-1 0 0,1 0 0,0 0 0,0 0 0,0 0 0,1 1 0,0-1 0,0 0 0,0 0 0,0 0 0,1 1 0,0-1 0,0 0 0,1 0 0,-1 0 0,1 0 0,0 0 0,0-1 0,1 1 0,0-1 0,-1 1 0,5 4 0,0 0 0,0 0 0,1 0 0,0-1 0,0 0 0,1 0 0,0-1 0,0 0 0,0-1 0,1 0 0,11 5 0,-8-6 0,0-1 0,-1 0 0,2-1 0,-1-1 0,0 0 0,1-1 0,-1 0 0,1-1 0,-1 0 0,0-1 0,1 0 0,-1-2 0,0 1 0,19-7 0,-3-2 0,-1 0 0,-1-2 0,0-1 0,-1-1 0,35-26 0,-54 35 0,0 0 0,0-1 0,0 0 0,-1 0 0,0 0 0,-1-1 0,1 0 0,-1 0 0,-1-1 0,0 1 0,6-17 0,-8 20 0,-1 1 0,1 0 0,-1-1 0,0 1 0,-1-1 0,1 0 0,-1 1 0,0-1 0,0 1 0,0-1 0,-1 0 0,1 1 0,-1-1 0,0 1 0,-1-1 0,1 1 0,-1 0 0,0-1 0,0 1 0,0 0 0,0 0 0,-1 1 0,0-1 0,1 0 0,-7-5 0,7 7 0,0 0 0,0 1 0,0-1 0,0 1 0,0-1 0,0 1 0,0 0 0,-1 0 0,1 0 0,0 0 0,-1 0 0,1 0 0,-1 1 0,1-1 0,-1 1 0,1 0 0,-1 0 0,0 0 0,1 0 0,-1 0 0,-3 1 0,3 0 0,-1 1 0,1 0 0,-1-1 0,1 1 0,0 1 0,0-1 0,0 0 0,0 1 0,1-1 0,-1 1 0,0 0 0,1 0 0,-3 5 0,0-1 0,1 0 0,0 0 0,0 1 0,1-1 0,0 1 0,0 0 0,1 0 0,0 0 0,0 0 0,1 0 0,0 0 0,1 1 0,0-1 0,0 0 0,2 14 0,-1-15 0,1-1 0,0 0 0,0 0 0,0 0 0,0 0 0,1 0 0,0-1 0,0 1 0,1-1 0,0 1 0,0-1 0,0-1 0,0 1 0,1 0 0,-1-1 0,1 0 0,0 0 0,1-1 0,-1 1 0,1-1 0,5 2 0,0 0 0,-1-2 0,1 1 0,-1-2 0,1 1 0,0-1 0,0-1 0,0 0 0,0-1 0,0 0 0,1 0 0,-1-2 0,0 1 0,0-1 0,-1-1 0,1 0 0,0 0 0,-1-1 0,0 0 0,0-1 0,18-11 0,-6 1 0,-1-1 0,-1 0 0,-1-2 0,0 0 0,-1-1 0,-1 0 0,27-42 0,-39 53 0,74-118 0,-78 123 0,1 0 0,0 0 0,-1 1 0,1-1 0,0 1 0,0-1 0,0 1 0,0 0 0,1 0 0,2-3 0,-4 5 0,-1 0 0,1 0 0,-1-1 0,1 1 0,0 0 0,-1 0 0,1 0 0,-1 0 0,1 0 0,0 0 0,-1 0 0,1 0 0,-1 0 0,1 0 0,0 0 0,-1 0 0,1 0 0,0 1 0,-1-1 0,2 1 0,-1 0 0,1 0 0,-1 0 0,0 0 0,1 0 0,-1 1 0,0-1 0,0 0 0,1 1 0,-1-1 0,1 3 0,3 6 0,0 1 0,0 0 0,-1 0 0,-1 1 0,1-1 0,-2 1 0,2 14 0,-1 4 0,-1 51 0,-2-67 0,-1 0 0,-1-1 0,0 1 0,-1-1 0,-1 1 0,-8 21 0,9-27 0,-1-2 0,1 1 0,-1 0 0,0-1 0,-1 1 0,0-1 0,0-1 0,0 1 0,-1-1 0,0 1 0,1-2 0,-2 1 0,-9 5 0,14-9 0,-1 0 0,1 0 0,-1 0 0,1 0 0,-1 0 0,0-1 0,1 0 0,-1 1 0,0-1 0,1 0 0,-1 0 0,0 0 0,1-1 0,-1 1 0,1-1 0,-1 1 0,0-1 0,1 0 0,-1 0 0,1 0 0,0 0 0,-1-1 0,1 1 0,-3-3 0,5 4 0,0 0 0,0 0 0,0 0 0,-1 0 0,1 0 0,0 0 0,0 0 0,0 0 0,0 0 0,0 0 0,0 0 0,0 0 0,0-1 0,0 1 0,0 0 0,-1 0 0,1 0 0,0 0 0,0 0 0,0 0 0,0 0 0,0 0 0,0 0 0,0 0 0,0-1 0,0 1 0,0 0 0,0 0 0,0 0 0,0 0 0,0 0 0,0 0 0,0 0 0,0 0 0,0-1 0,0 1 0,0 0 0,0 0 0,0 0 0,0 0 0,0 0 0,0 0 0,0 0 0,1 0 0,-1-1 0,0 1 0,0 0 0,0 0 0,0 0 0,0 0 0,8-3 0,10 2 0,281 26 0,-277-24 219,43 4 470,-60-4-1227,1 0 0,-1 0 0,1 1 0,-1 0 0,0 0 0,0 0 0,0 0 0,6 5-1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1:18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 25623,'0'0'3040,"-28"60"-2720,28-50 0,6-10-360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1:4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9744,'0'0'13130,"-5"18"-12675,-5 15-121,2 1 0,2 0 1,-3 45-1,3 12 627,-1 15 1140,7-106-2086,1 0 0,-1 1-1,0-1 1,0 0 0,0 0-1,0 0 1,1 0 0,-1 0-1,0 0 1,0 1 0,0-1-1,0 0 1,1 0 0,-1 0-1,0 0 1,0 0 0,1 0-1,-1 0 1,0 0 0,0 0-1,0 0 1,1 0 0,-1 0-1,0 0 1,0 0 0,0 0-1,1 0 1,-1 0 0,0 0-1,0 0 1,0-1-1,1 1 1,-1 0 0,0 0-1,0 0 1,0 0 0,0 0-1,1 0 1,-1-1 0,0 1-1,0 0 1,0 0 0,0 0-1,0 0 1,0-1 0,0 1-1,1 0 1,-1-1 0,10-7 129,27-36 265,-21 23-247,22-20-1,-31 35-129,0 0 0,0 0 1,0 1-1,1 0 0,-1 0 0,1 1 0,11-4 0,-8 4-2,1 1-1,-1 1 1,0 0-1,1 1 1,-1 0-1,1 0 1,-1 1-1,1 1 1,-1 0-1,20 5 1,-1 1 71,0 2 1,50 22 0,-74-28-75,0 0-1,1 1 1,-1 0 0,-1 0 0,1 0-1,0 1 1,-1 0 0,0 0 0,0 0 0,-1 1-1,1 0 1,-1 0 0,0 0 0,-1 0 0,0 0-1,0 1 1,0 0 0,-1-1 0,1 1 0,-2 0-1,1 0 1,-1 0 0,0 1 0,0 7-1,-1-5 26,0-1-1,-1 1 1,0-1-1,0 0 0,-1 1 1,0-1-1,0 0 0,-1 0 1,-1 0-1,0-1 0,0 1 1,0-1-1,-1 0 0,0 0 1,-1 0-1,1-1 0,-2 0 1,-6 7-1,1-4-5,-1 0 0,-1-1 0,1-1 0,-1 0 0,-1-1 0,1 0 0,-1-2 0,-1 1 0,1-2 0,-24 5 0,-7-3 87,-1-2-1,-59-1 1,49-7-133,57 4 11,0 0 0,-1 0 0,1 0-1,0 0 1,0 0 0,-1 0 0,1 0 0,0 0 0,0 0-1,-1 0 1,1 0 0,0 0 0,0 0 0,-1 0 0,1 0-1,0 0 1,0-1 0,-1 1 0,1 0 0,0 0 0,0 0 0,0 0-1,-1 0 1,1-1 0,0 1 0,0 0 0,0 0 0,0 0-1,-1 0 1,1-1 0,0 1 0,0 0 0,0 0 0,0-1 0,0 1-1,0 0 1,0 0 0,-1-1 0,1 1 0,6-11 323,8-4-5759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2:50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134 1 13864,'0'0'11223,"-9"13"-10956,2-3-226,1-1 0,1 1 0,0 0 0,0 0 0,1 1 0,0-1 0,0 1 0,2 0 0,-1 0 0,1 0 0,0 12 0,3 227 757,2-23-19,-4-16 1581,3-331-1691,-1-72-223,-3 141-327,0-45 211,-5 0-1,-19-97 1,9 143 158,13 40-267,3 9-218,0 0 0,0-1 1,0 1-1,0 0 0,-1 0 0,1 0 1,0 0-1,-1 0 0,1 0 0,0 0 0,-1 0 1,-1 0-1,-3-3 0,21 4-4,17 4 1,-1 1 0,1 2 0,34 12 0,-43-11 0,0 1 0,-1 1 0,0 2 0,-1 0 0,36 27 0,-11-3 0,51 55 0,-69-63 0,-1 1 0,-2 1 0,-1 1 0,-1 1 0,27 53 0,-44-72 0,0-1 0,-2 1 0,0 0 0,0 0 0,-1 0 0,0 0 0,0 18 0,-3-24 0,0 0 0,0 0 0,-1 0 0,0 0 0,0 0 0,0 0 0,-1-1 0,0 1 0,-1-1 0,1 1 0,-1-1 0,-1 0 0,1 0 0,-1 0 0,-7 9 0,-1-1 0,-1-2 0,0 1 0,0-2 0,-1 0 0,-1 0 0,0-2 0,0 1 0,-1-2 0,0 0 0,0-1 0,-1-1 0,0 0 0,0-1 0,0-1 0,-1-1 0,-34 2 0,22-2 0,1-2 0,-1-1 0,0-2 0,1 0 0,-1-2 0,1-2 0,-32-9 0,58 14 0,-1-1 0,1 1 0,0-1 0,0 0 0,0 0 0,0 0 0,-3-2 0,5 4 0,1-1 0,0 1 0,-1 0 0,1-1 0,0 1 0,0-1 0,-1 1 0,1 0 0,0-1 0,0 1 0,-1-1 0,1 1 0,0-1 0,0 1 0,0-1 0,0 1 0,0-1 0,0 1 0,0-1 0,0 1 0,0 0 0,0-1 0,0 0 0,0 0 0,1 0 0,-1 1 0,1-1 0,-1 0 0,1 0 0,0 1 0,-1-1 0,1 1 0,0-1 0,0 0 0,-1 1 0,1-1 0,0 1 0,0-1 0,0 1 0,-1 0 0,2-1 0,51-15-171,-42 14-3593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1:4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12864,'0'0'5831,"17"-1"-5149,181-26 1346,126-50 1669,-311 74-3496,4-3 289,0 2-1,0 0 1,1 1 0,24-1-1,-24 2 270,-17 1-740,1 1-1,-1-1 1,1 1 0,-1 0 0,1-1-1,-1 1 1,1 0 0,-1 0 0,1 0-1,-1 0 1,1 0 0,-1 0 0,0 1-1,1-1 1,-1 0 0,1 1 0,-1-1-1,1 1 1,-1 0 0,0-1 0,0 1-1,1 0 1,-1 0 0,0 0 0,0 0-1,0 0 1,0 0 0,0 0 0,2 2-1,4 13-3807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1:4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17287,'0'0'1104,"-12"57"-296,0-7 8,-1-4 144,3-7 0,8-1-184,2-12-8,0-8-136,0-8 0,2 0-96,2-4-8,2-6-168,2-6 0,9-8-232,1-16 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1:4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8744,'0'0'10266,"10"-1"-9713,-7 0-529,9-1 201,1 1 0,-1 0 1,18 0-1,-26 1-135,0 1-1,-1-1 1,1 1 0,0-1-1,0 1 1,-1 0 0,1 0-1,-1 1 1,1-1 0,-1 1-1,1 0 1,-1-1-1,0 2 1,0-1 0,0 0-1,0 1 1,0-1 0,4 6-1,-3-3 12,-1 0 0,0 1 0,-1-1-1,1 1 1,-1-1 0,0 1 0,0 0-1,-1 0 1,0 0 0,0 0 0,0 0-1,-1 0 1,0 0 0,0 7 0,-3 4 197,0 0 0,-1 0 0,-9 24 0,7-23 95,1-1-1,0 1 0,-2 25 1,7-41-337,0 0-1,0 0 1,0 0 0,0 0 0,0 0 0,1 0 0,-1 0 0,1 0 0,0 0 0,-1 0 0,1 0 0,0 0 0,0 0 0,0 0 0,1-1 0,-1 1 0,0 0 0,1-1 0,-1 1 0,1-1 0,-1 0 0,1 1 0,0-1 0,3 2 0,4 2 39,0-1 0,1 0 0,19 6 0,-5-2 56,37 12 132,-41-15-174,-1 1 0,1 2 1,-1 0-1,0 1 0,24 15 1,-41-22-89,1-1 0,-2 1 0,1-1 0,0 1 0,0 0 1,0-1-1,-1 1 0,1 0 0,-1 0 0,1 1 0,-1-1 0,0 0 0,0 0 1,0 0-1,0 1 0,0-1 0,-1 1 0,1-1 0,-1 1 0,0-1 0,1 0 1,-1 1-1,0-1 0,0 1 0,-1-1 0,1 1 0,0-1 0,-1 1 0,0-1 1,1 1-1,-1-1 0,0 0 0,0 1 0,-2 1 0,-2 5 51,-1 0-1,0-1 1,0 0-1,-1 0 1,0-1 0,0 0-1,-10 7 1,4-4 67,0 0 1,-1-1-1,-1-1 1,1 0-1,-1-1 0,-1-1 1,-19 6-1,8-5 111,0-1-1,1-2 1,-47 2-1,45-1-249,24-3 0,1-1 0,-1 0 0,0-1 0,0 1 0,0-1 0,0 1 0,1-1 0,-1 0 0,0-1 0,-5 0 0,9 1 16,0 0-1,0 0 1,1 0 0,-1 0-1,0 0 1,0 0 0,0 0-1,0 0 1,0 0-1,0 0 1,1 0 0,-1 0-1,0 0 1,0-1 0,0 1-1,0 0 1,0 0 0,0 0-1,0 0 1,0 0 0,1 0-1,-1 0 1,0 0-1,0-1 1,0 1 0,0 0-1,0 0 1,0 0 0,0 0-1,0 0 1,0-1 0,0 1-1,0 0 1,0 0 0,0 0-1,0 0 1,0 0-1,0 0 1,0-1 0,0 1-1,0 0 1,0 0 0,0 0-1,0 0 1,0 0 0,0 0-1,0-1 1,0 1 0,-1 0-1,1 0 1,0 0-1,0 0 1,0 0 0,0 0-1,0 0 1,0-1 0,0 1-1,0 0 1,-1 0 0,1 0-1,0 0 1,0 0 0,0 0-1,0 0 1,9-3-5101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1:4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9536,'0'0'7681,"-10"1"-7233,-2 0-293,5-1-29,1 1 1,-1 0-1,1 0 0,-1 1 1,-6 2-1,-3-7 4550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1:4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15 241 13264,'0'0'7658,"0"-10"-6965,-4-41 1245,4 50-1799,1 0 0,-1 0 0,0 0 0,1-1 0,-1 1 0,0 0 0,1 0 0,0 0 0,-1 0 0,1 0 0,0 0 0,1-2 0,-1 2-52,0 0-1,0 0 1,0-1-1,-1 1 1,1 0 0,0-1-1,-1 1 1,1 0-1,-1-1 1,1 1 0,0-3-1,4-21 787,-4 22-742,0 0 0,0-1 1,0 1-1,0 0 0,-1-1 0,1 1 1,-1-1-1,0 1 0,0-1 1,0 1-1,-1-1 0,1 1 0,-2-6 1,1 8-10,0 1 0,0-1 1,0 0-1,0 0 0,0 1 0,0-1 1,0 1-1,0-1 0,0 1 0,0-1 1,0 1-1,0 0 0,0-1 1,0 1-1,-1 0 0,1 0 0,0 0 1,0 0-1,0 0 0,0 0 0,-1 0 1,1 0-1,0 1 0,0-1 0,0 0 1,0 1-1,-2 0 0,-1 0 104,22-5-12,0 0 0,0-2 0,30-12-1,10-14-5028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1:4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13672,'0'0'8642,"8"-11"-8181,27-39 14,-30 44-293,0-1 1,1 1-1,0 0 0,0 0 0,9-6 1,1 0 186,-9 6-231,1 0 1,0 1 0,0 1 0,0-1-1,0 1 1,1 1 0,0-1 0,0 2-1,0-1 1,0 1 0,0 0 0,0 1 0,0 0-1,1 1 1,-1 0 0,0 0 0,1 1-1,-1 0 1,0 0 0,0 1 0,0 1-1,0-1 1,0 2 0,0-1 0,10 6-1,-10-3-32,0 0 0,-1 0-1,0 0 1,0 1-1,0 1 1,-1-1-1,0 1 1,0 0-1,5 10 1,-9-12-43,0-1 0,-1 1 1,1 0-1,-1 0 1,-1 1-1,1-1 1,-1 0-1,0 1 0,-1-1 1,1 0-1,-1 1 1,0-1-1,-1 1 0,0-1 1,0 0-1,-3 10 1,-1 6 242,-2-1 0,-1 1-1,-11 22 1,14-34-185,-1 0-1,0-1 0,-1 0 0,1 0 0,-2 0 0,1 0 1,-1-1-1,-13 9 0,11-8-120,10-9 0,0 0 0,0 0 0,0 0 0,0 0 0,0 0 0,0 0 0,0 1 0,0-1 0,0 0 0,0 0 0,0 0 0,0 0 0,0 0 0,0 0 0,0 0 0,-1 0 0,1 0 0,0 0 0,0 0 0,0 0 0,0 0 0,0 0 0,0 0 0,0 1 0,0-1 0,0 0 0,0 0 0,0 0 0,0 0 0,0 0 0,0 0 0,0 0 0,0 0 0,1 0 0,-1 0 0,0 0 0,0 0 0,0 0 0,0 0 0,0 0 0,0 0 0,0 1 0,0-1 0,0 0 0,0 0 0,0 0 0,0 0 0,0 0 0,0 0 0,0 0 0,0 0 0,0 0 0,0 0 0,0 0 0,0 0 0,1 0 0,-1 0 0,0 0 0,0 0 0,0 0 0,0 0 0,0 0 0,0 0 0,0 0 0,0 0 0,0 0 0,0 0 0,22-5 0,1-2 0,-1 4 0,0 1 0,1 1 0,-1 1 0,0 1 0,0 1 0,0 0 0,0 2 0,0 1 0,0 0 0,22 10 0,-34-11 0,-1 1 0,0 1 0,0-1 0,0 2 0,0-1 0,-1 1 0,0 0 0,12 14 0,-17-17 0,0 0 0,0-1 0,0 1 0,-1 0 0,1 1 0,-1-1 0,0 0 0,0 1 0,-1-1 0,1 1 0,-1 0 0,0-1 0,0 1 0,-1 0 0,0 0 0,1-1 0,-1 1 0,-1 0 0,1 0 0,-1 0 0,-1 6 0,-2-2 0,0-1 0,0 1 0,-1-1 0,0 0 0,-1 0 0,0 0 0,0-1 0,0 0 0,-1 0 0,0 0 0,0-1 0,-1 0 0,0-1 0,0 0 0,0 0 0,-1 0 0,1-1 0,-1-1 0,-13 4 0,7-2 0,-1-1 0,1 0 0,-1-2 0,0 0 0,0 0 0,0-2 0,1 0 0,-1-1 0,0 0 0,0-1 0,-18-5 0,29 5 106,-1 0 0,1 0 1,-1 0-1,1-1 0,0 0 0,0 0 1,-6-4-1,7 4-790,1 0 1,0 0-1,0 0 1,0-1-1,1 1 1,-3-5-1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1:5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10656,'0'0'9619,"13"-1"-9204,-5 1-367,13-1 237,33-6 0,-46 5-186,1 0 0,-1 0 0,0-1 0,-1 0 0,1 0 0,0-1 0,-1 0 0,12-8 0,-3-1 115,-1-1 0,0 0 0,-1-1 0,0-1 0,-2 0 0,21-33 0,-29 41-106,0-1 0,0 1-1,-1-1 1,0 1 0,-1-1 0,0 0-1,0 0 1,0-9 0,-1 12-11,-1 1 0,-1-1 0,1 1 0,-1 0 0,0-1 0,0 1 0,0 0 0,-1-1 0,0 1 0,0 0 0,0 0 0,-1 0 0,0 1 0,-4-7 0,6 10-51,1-1-1,-1 1 1,0 0 0,0 0 0,0 0 0,0 0-1,0 0 1,0 0 0,0 0 0,0 1 0,0-1-1,0 0 1,0 0 0,-1 1 0,1-1 0,0 1-1,0-1 1,-1 1 0,1-1 0,0 1 0,-1 0-1,1 0 1,0 0 0,-2 0 0,1 0-5,0 1 0,1 0 1,-1-1-1,0 1 0,1 0 1,0 0-1,-1 0 0,1 0 1,-1 0-1,1 1 0,0-1 1,0 0-1,0 1 0,0-1 1,-2 4-1,-3 5 84,1 0 0,1 1 0,-1-1 1,-2 16-1,5-19-71,1 1 0,0-1-1,0 1 1,1 0 0,0-1 0,0 1 0,2 10 0,14 55 236,-4-21-98,1 21 36,-3-11 25,19 63-1,-24-106-139,-2-1-1,0 1 0,-1 0 0,-1 0 0,0 0 0,-2 0 0,0 0 0,-1-1 1,-6 25-1,3-26 6,0-1 0,-1 0 1,0 0-1,-14 23 0,15-30-41,-1 0 0,0-1 0,0 1 0,-1-1 0,0-1 0,0 1 0,0-1 0,-14 9 0,18-14-72,1-1 0,-1 1 1,1-1-1,-1 1 0,1-1 1,-1 0-1,0 0 0,0-1 1,1 1-1,-1 0 0,0-1 0,0 0 1,0 1-1,0-1 0,0-1 1,0 1-1,0 0 0,1-1 1,-1 1-1,-4-2 0,5 1-3,0 0 0,0 0-1,0-1 1,1 1-1,-1-1 1,0 1 0,1-1-1,-1 1 1,1-1-1,-1 0 1,1 0 0,0 0-1,0 0 1,0 0-1,0 0 1,0 0 0,0 0-1,0 0 1,1 0-1,-1-1 1,1 1 0,0 0-1,0 0 1,-1-1-1,2-3 1,-1 1-2,1-1 0,0 0 0,1 1 0,-1-1 0,1 1 0,0 0 0,0 0 0,1 0 0,0 0 0,0 0 0,0 0 0,0 0 0,5-3 0,8-11 0,29-25 0,-44 43 0,5-4-5,0 0 0,0 0 1,1 0-1,0 1 0,-1 0 0,2 0 1,-1 1-1,0 0 0,1 0 0,-1 1 1,1 0-1,8-1 0,-9 2 1,0 1-1,0 0 1,-1 0-1,1 0 1,0 1 0,0 0-1,-1 1 1,1 0-1,-1-1 1,1 2 0,-1-1-1,0 1 1,0 0-1,10 7 1,10 10-3,-1 1 0,37 39 0,-37-34 28,-22-23-19,1 0 0,-1-1 0,0 1 0,1-1 0,-1 0-1,1 0 1,0 0 0,-1 0 0,1-1 0,0 1 0,0-1 0,0 0 0,6 0 0,-3 0 4,1-1 0,0 0 0,-1 0 0,1-1 1,-1 0-1,14-4 0,-4 0 4,-1-1-1,1-1 1,-2 0 0,1-1-1,22-16 1,-24 12-10,-1 0 0,-1 0 0,0-2 0,0 1 0,-1-1 0,-1-1 0,15-28 0,-5 10 0,-8 18 0,-13 27 0,0 1 0,0 0 0,1 0 0,1-1 0,0 1 0,0 0 0,6 17 0,-3-11 0,1 0 0,11 29 0,-13-41 0,0-1 0,0 0 0,1 0 0,-1 0 0,1-1 0,1 1 0,-1-1 0,1 0 0,0 0 0,0-1 0,6 5 0,-9-7 0,0-1 0,0 0 0,0-1 0,0 1 0,1 0 0,-1 0 0,0-1 0,0 1 0,0-1 0,1 0 0,-1 0 0,0 0 0,0 0 0,1 0 0,-1 0 0,0 0 0,0-1 0,0 1 0,1-1 0,-1 0 0,0 0 0,0 1 0,0-1 0,0-1 0,0 1 0,0 0 0,0 0 0,2-3 0,5-4 0,-1 0 0,1-1 0,-2 0 0,8-11 0,-12 17 0,12-19 0,19-38 0,-26 43 0,1 0 0,1 1 0,1 0 0,23-27 0,-33 42 0,0 0 0,0 0 0,0 0 0,-1 1 0,1-1 0,0 0 0,0 1 0,1-1 0,-1 1 0,0-1 0,0 1 0,0-1 0,0 1 0,0 0 0,0-1 0,1 1 0,-1 0 0,0 0 0,0 0 0,0 0 0,1 0 0,-1 0 0,0 0 0,0 1 0,0-1 0,0 0 0,1 1 0,-1-1 0,0 1 0,0-1 0,0 1 0,0-1 0,0 1 0,0 0 0,0-1 0,0 1 0,0 0 0,-1 0 0,1 0 0,0 0 0,1 2 0,4 4 0,-1 1 0,0 0 0,0 0 0,4 11 0,-6-11 0,49 80 0,-52-87 0,1-1 0,-1 1 0,1-1 0,-1 1 0,1-1 0,0 1 0,-1-1 0,1 0 0,0 1 0,-1-1 0,1 0 0,0 0 0,-1 1 0,1-1 0,0 0 0,-1 0 0,1 0 0,0 0 0,0 0 0,-1 0 0,1 0 0,0 0 0,0 0 0,-1 0 0,1 0 0,0-1 0,-1 1 0,1 0 0,0 0 0,-1-1 0,1 1 0,0 0 0,-1-1 0,1 1 0,-1-1 0,1 1 0,0-1 0,-1 1 0,1-1 0,0 0 0,26-29 0,-21 24 0,2-4 0,4-5 0,1 0 0,0 1 0,0 1 0,2 0 0,29-20 0,-43 33 0,-1-1 0,1 1 0,0 0 0,-1 0 0,1-1 0,0 1 0,0 0 0,-1 0 0,1 0 0,0 0 0,0 0 0,-1 0 0,1 0 0,0 0 0,-1 0 0,1 0 0,0 0 0,0 1 0,-1-1 0,1 0 0,0 0 0,-1 1 0,1-1 0,1 1 0,13 18 0,-10-12 0,-2 1 0,1 0 0,3 12 0,-1 3 0,1 0 0,1 0 0,2-1 0,0 0 0,13 20 0,-19-36 0,0 0 0,1 0 0,-1-1 0,1 0 0,0 0 0,1 0 0,-1-1 0,1 1 0,9 4 0,-10-7 0,-1 0 0,1 0 0,-1-1 0,1 1 0,0-1 0,-1-1 0,1 1 0,0 0 0,0-1 0,0 0 0,0 0 0,-1-1 0,1 1 0,0-1 0,7-2 0,-4 0 0,0 0 0,0-1 0,0 1 0,-1-1 0,1-1 0,-1 1 0,0-1 0,-1-1 0,1 1 0,-1-1 0,0 0 0,-1 0 0,1-1 0,-1 0 0,0 0 0,7-15 0,-8 14 0,0-1 0,-1 1 0,0-1 0,0 0 0,-1 0 0,0-1 0,-1 1 0,0 0 0,0-1 0,-1 1 0,0 0 0,-1-1 0,0 1 0,-1 0 0,-2-11 0,4 19 0,0 1 0,0-1 0,-1 0 0,1 1 0,0-1 0,0 0 0,0 1 0,-1-1 0,1 1 0,0-1 0,-1 1 0,1-1 0,-1 1 0,1-1 0,0 1 0,-1-1 0,1 1 0,-1-1 0,1 1 0,-1-1 0,0 1 0,1 0 0,-1-1 0,1 1 0,-1 0 0,1 0 0,-1 0 0,-1-1 0,1 1 0,0 1 0,0-1 0,-1 0 0,1 1 0,0-1 0,0 1 0,0-1 0,0 1 0,0-1 0,0 1 0,0 0 0,0-1 0,0 1 0,-1 1 0,-2 3 0,0-1 0,1 1 0,-1 0 0,1-1 0,-3 7 0,4-6 0,0-1 0,0 1 0,1 0 0,0 0 0,0-1 0,0 1 0,1 0 0,-1 0 0,1 0 0,0 0 0,1 0 0,-1-1 0,1 1 0,2 7 0,-1-5 0,1 0 0,0-1 0,0 1 0,1-1 0,-1 0 0,1 0 0,1 0 0,-1 0 0,6 5 0,1-2 0,-1 0 0,1 0 0,1-1 0,-1 0 0,1-1 0,1 0 0,-1-1 0,1 0 0,21 6 0,-22-10 0,-1 0 0,0 0 0,0-1 0,1 0 0,-1-1 0,1 0 0,-1-1 0,1 0 0,11-3 0,-19 3 0,0 0 0,0 0 0,0 0 0,0-1 0,0 1 0,0-1 0,0 0 0,-1 0 0,1-1 0,0 1 0,-1-1 0,0 0 0,0 1 0,0-2 0,0 1 0,0 0 0,-1 0 0,1-1 0,-1 0 0,0 1 0,0-1 0,0 0 0,0 0 0,-1 0 0,0 0 0,0 0 0,1-5 0,-1-11-3935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1:51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19087,'0'0'2464,"84"-50"-2168,-37 28 0,9 4-464,6-13-8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1:5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1 565 10448,'0'0'6599,"7"-11"-5808,9-12-217,-1-1 0,-1 0 0,15-38 0,-12 12 731,18-93-1,-34 136-1213,23-100 1112,-20 93-827,1 1 0,0-1 0,1 1 0,0 1 0,14-22 0,-18 33-325,-1-1 0,0 1 0,1 0 0,-1 0 1,1 0-1,-1 0 0,1 0 0,-1 0 0,1 0 1,0 1-1,-1-1 0,1 1 0,0-1 0,-1 1 1,1 0-1,0-1 0,0 1 0,0 0 0,-1 0 1,1 0-1,0 0 0,0 1 0,0-1 0,-1 0 1,1 1-1,0-1 0,-1 1 0,1 0 0,0 0 1,-1-1-1,3 3 0,3 1 37,1 0 0,-1 1 0,0-1 0,0 2 0,8 7 0,-1 1 57,0 2 0,-2-1 0,0 2 0,0 0 0,-2 0 0,0 1 0,-1 0 0,8 24 0,-12-29 13,-1 0 1,0 0-1,-1 1 1,0-1-1,-2 1 1,1 0-1,-2 0 1,0 0-1,0-1 1,-1 1-1,-1 0 1,0 0 0,-5 14-1,5-23-133,-1 0 0,1-1 0,-1 1 0,0-1 0,0 1-1,0-1 1,0 0 0,-1 0 0,0-1 0,0 1 0,0-1 0,0 1 0,-1-1 0,1-1 0,-1 1-1,1-1 1,-1 1 0,0-1 0,-7 1 0,3 0 3,-1 0 0,0-1-1,0 0 1,0-1 0,0 0 0,0-1 0,0 0-1,0 0 1,-13-3 0,20 2-28,1 0 0,-1 0 0,0 0 0,0 0 0,1-1 0,-1 1 0,-4-4 0,-13-5 0,19 10 0,1 0 0,0 0 0,0-1 0,0 1 0,0 0 0,-1 0 0,1 0 0,0 0 0,0 0 0,0 0 0,0-1 0,0 1 0,-1 0 0,1 0 0,0 0 0,0 0 0,0-1 0,0 1 0,0 0 0,0 0 0,0 0 0,0 0 0,0-1 0,0 1 0,0 0 0,0 0 0,0 0 0,0-1 0,0 1 0,0 0 0,0 0 0,0 0 0,0-1 0,0 1 0,0 0 0,0 0 0,0 0 0,0 0 0,0-1 0,0 1 0,0 0 0,0 0 0,0 0 0,1 0 0,-1-1 0,0 1 0,0 0 0,10-10 0,2 3 0,0 1 0,0 1 0,1-1 0,19-4 0,60-12 0,-55 15 0,20-6 0,141-34 0,-147 32 0,89-39 0,-110 41 0,44-14 0,-62 20 0,-10 4 0,-4 5 0,-3 1 0,0 0 0,0 0 0,0 0 0,-10 3 0,-9 5 0,1 3 0,0 0 0,-28 25 0,40-29 0,0 0 0,1 0 0,0 1 0,1 0 0,0 1 0,-8 14 0,16-24 0,0-1 0,0 1 0,0-1 0,1 1 0,-1-1 0,0 1 0,1 0 0,-1-1 0,1 1 0,0 0 0,0-1 0,-1 1 0,1 0 0,0 0 0,1-1 0,-1 1 0,0 0 0,0-1 0,1 1 0,-1 0 0,1-1 0,-1 1 0,1 0 0,0-1 0,0 1 0,-1-1 0,1 1 0,0-1 0,0 0 0,1 1 0,-1-1 0,0 0 0,0 0 0,1 0 0,-1 1 0,0-2 0,1 1 0,-1 0 0,1 0 0,0 0 0,2 0 0,3 2 0,1 0 0,-1-1 0,1 0 0,0 0 0,-1-1 0,1 0 0,15 0 0,-13-2 0,0-1 0,0 1 0,-1-2 0,1 1 0,0-1 0,-1-1 0,0 0 0,0 0 0,16-11 0,-18 11 0,1-1 0,-1-1 0,-1 1 0,1-1 0,-1 0 0,0-1 0,0 1 0,-1-1 0,0 0 0,0-1 0,5-10 0,-9 14 0,1 1 0,-1-1 0,0 1 0,-1-1 0,1 1 0,-1-1 0,1 0 0,-1 1 0,0-1 0,0 0 0,-1 1 0,1-1 0,-1 0 0,0 1 0,0-1 0,0 1 0,0-1 0,-1 1 0,1 0 0,-1-1 0,0 1 0,0 0 0,-3-4 0,1 3 0,1 0 0,-1 0 0,0 1 0,0 0 0,0 0 0,0 0 0,-1 0 0,1 1 0,-1 0 0,1 0 0,-1 0 0,0 0 0,0 1 0,0-1 0,-9 0 0,3 1 0,1 0 0,0 1 0,-1 0 0,1 0 0,0 1 0,-1 0 0,1 1 0,0 0 0,-11 5 0,21-7 0,-1 0 0,1 0 0,0 0 0,0 0 0,-1 1 0,1-1 0,0 0 0,0 0 0,0 1 0,-1-1 0,1 0 0,0 0 0,0 1 0,0-1 0,0 0 0,-1 0 0,1 1 0,0-1 0,0 0 0,0 1 0,0-1 0,0 0 0,0 1 0,0-1 0,0 0 0,0 0 0,0 1 0,0-1 0,0 0 0,0 1 0,0-1 0,0 0 0,0 1 0,0-1 0,1 0 0,-1 0 0,0 1 0,0-1 0,0 0 0,0 1 0,1-1 0,-1 0 0,0 0 0,0 0 0,1 1 0,12 10 0,-3-8 0,-1 1 0,1-1 0,-1-1 0,1 0 0,0 0 0,11 0 0,61-2 0,-63 0 0,38-5 0,-1-1 0,93-24 0,-126 25 0,-22 5 0,-1 0 0,1 0 0,-1-1 0,1 1 0,0 0 0,-1 0 0,1 0 0,-1 0 0,1 0 0,-1 0 0,1 0 0,0 0 0,-1 0 0,1 0 0,-1 0 0,1 1 0,-1-1 0,1 0 0,-1 0 0,1 0 0,-1 1 0,1-1 0,-1 0 0,1 1 0,-1-1 0,1 0 0,-1 1 0,1-1 0,-1 1 0,0-1 0,1 0 0,-1 1 0,0-1 0,1 1 0,-1-1 0,0 1 0,0 0 0,1-1 0,-1 1 0,0-1 0,0 1 0,0-1 0,0 1 0,0 0 0,-3 30 0,1-21 0,-3 21 0,1-3 0,1-1 0,1 1 0,2 32 0,0-59 0,0 0 0,0 0 0,0-1 0,0 1 0,0 0 0,0 0 0,0 0 0,0 0 0,1 0 0,-1-1 0,0 1 0,1 0 0,-1 0 0,0 0 0,1-1 0,-1 1 0,1 0 0,-1-1 0,1 1 0,0 0 0,-1-1 0,1 1 0,0-1 0,-1 1 0,1-1 0,0 1 0,0-1 0,1 1 0,-1-1 0,1 0 0,0 0 0,-1 0 0,1 0 0,-1 0 0,1-1 0,0 1 0,-1 0 0,1-1 0,-1 0 0,1 1 0,-1-1 0,1 0 0,0-1 0,5-2 0,0-1 0,0 0 0,-1 0 0,12-13 0,23-40 0,-29 40 0,1 0 0,21-23 0,-20 31 0,-13 10 0,-1-1 0,0 1 0,1 0 0,-1 0 0,0 0 0,1 0 0,-1 0 0,0 0 0,1 0 0,-1 0 0,0 0 0,0 0 0,1 0 0,-1 1 0,0-1 0,1 0 0,-1 0 0,0 0 0,1 0 0,-1 0 0,0 1 0,0-1 0,1 0 0,-1 0 0,0 0 0,1 1 0,0 2 0,0-1 0,0 0 0,0 1 0,0-1 0,-1 1 0,1 0 0,-1-1 0,1 4 0,2 9 0,-1-4 0,1 1 0,0-1 0,1 0 0,1 0 0,9 18 0,-13-27 0,0 0 0,1 0 0,-1 0 0,1-1 0,-1 1 0,1 0 0,0 0 0,0-1 0,0 1 0,0-1 0,0 0 0,0 0 0,0 1 0,0-1 0,1-1 0,-1 1 0,0 0 0,0 0 0,1-1 0,-1 1 0,1-1 0,-1 0 0,1 0 0,-1 0 0,0 0 0,1 0 0,-1-1 0,1 1 0,-1-1 0,0 1 0,1-1 0,-1 0 0,4-2 0,10-5 0,0-2 0,-2 0 0,1 0 0,-1-1 0,-1-1 0,0 0 0,21-26 0,27-25 0,-54 57 0,1 0 0,-1 0 0,1 1 0,1 0 0,-1 0 0,11-4 0,-15 7 0,0 1 0,-1-1 0,1 0 0,-1 0 0,1 0 0,-1 0 0,0-1 0,0 1 0,5-6 0,4-2 0,-11 9 0,0 0 0,0 1 0,0-1 0,0 1 0,0-1 0,0 1 0,0-1 0,0 1 0,0 0 0,0 0 0,0-1 0,0 1 0,0 0 0,1 0 0,-1 0 0,0 0 0,0 0 0,0 1 0,0-1 0,0 0 0,0 0 0,0 1 0,0-1 0,0 1 0,0-1 0,0 1 0,0-1 0,0 1 0,0-1 0,0 1 0,0 0 0,-1 0 0,1-1 0,0 1 0,0 0 0,-1 0 0,2 1 0,0 2 0,1-1 0,-1 0 0,0 1 0,0-1 0,0 1 0,0 0 0,-1-1 0,0 1 0,2 6 0,-3-4 0,0 1 0,0 0 0,0 0 0,-2 9 0,-1 16 0,2-7 0,1-3 0,0 0 0,4 23 0,-3-39 0,0 1 0,1-1 0,0 1 0,0-1 0,1 1 0,-1-1 0,1 0 0,1 0 0,-1 0 0,1-1 0,4 6 0,-7-10 0,1 0 0,-1 0 0,1 0 0,-1 0 0,1 0 0,-1 0 0,1 0 0,0-1 0,-1 1 0,1-1 0,0 1 0,-1-1 0,1 0 0,0 1 0,0-1 0,-1 0 0,1 0 0,0 0 0,0-1 0,-1 1 0,1 0 0,0-1 0,-1 1 0,3-1 0,2-1 0,1-1 0,-1 1 0,0-1 0,0 0 0,5-4 0,11-9 0,0 0 0,-1-1 0,-1-2 0,-1 0 0,-1-1 0,0 0 0,-2-2 0,0 0 0,-1-1 0,13-30 0,-23 43 0,-3 6 0,-1 0 0,0 1 0,1-1 0,0 0 0,0 1 0,0 0 0,0-1 0,1 1 0,-1 0 0,1 0 0,0 0 0,3-2 0,-4 5 0,0 0 0,0 0 0,0 1 0,0-1 0,0 0 0,0 1 0,0 0 0,0-1 0,0 1 0,0 0 0,3 2 0,21 13 0,-16-9 0,13 8 0,31 17 0,-46-28 0,0-1 0,1 0 0,-1 0 0,0-1 0,1 0 0,-1 0 0,1-1 0,12 1 0,-46-14 0,16 11 0,1 1 0,-1-1 0,0 1 0,1 1 0,-1 0 0,0 0 0,1 1 0,0-1 0,-1 2 0,1 0 0,-15 6 0,3 1 0,0 1 0,1 0 0,-26 21 0,42-29 0,-1 0 0,1 0 0,-1 0 0,1 0 0,0 0 0,0 1 0,0 0 0,1-1 0,-1 1 0,1 0 0,0 0 0,0 0 0,1 1 0,-1-1 0,1 0 0,0 1 0,0-1 0,0 1 0,1-1 0,-1 1 0,1-1 0,0 1 0,0-1 0,1 1 0,0-1 0,-1 1 0,1-1 0,1 1 0,-1-1 0,1 0 0,0 0 0,0 1 0,0-1 0,0-1 0,1 1 0,-1 0 0,1 0 0,0-1 0,0 0 0,5 4 0,1 1 0,1-2 0,0 1 0,1-1 0,0 0 0,0-1 0,0-1 0,0 1 0,1-2 0,0 0 0,-1 0 0,1-1 0,23 1 0,4-3 0,1-1 0,62-12 0,-47 5 0,-40 6 85,-1-1 0,0 0 0,0-1 0,0-1 0,0 0 0,-1-1 0,0-1 0,0 0 0,14-10 0,-14 8-1042,-1-1 0,0-1 0,-1 1 0,16-21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2:0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1 450 9144,'0'0'11151,"10"-7"-10740,9-5-75,-1-1-1,0 0 1,-1-2 0,28-29 0,-29 24 46,-1-1 1,0 0 0,-2-1-1,-1-1 1,0 0 0,11-35-1,-20 47-229,-1-1 0,1 1 0,-2-1 0,1-15 0,-2 21-23,0-1 0,0 1 0,-1 0 0,0-1 0,0 1-1,0 0 1,-1 0 0,0 0 0,-4-10 0,5 15-102,0 0-1,0 0 1,0 0-1,0 0 1,0 0-1,0 0 1,-1 0-1,1 1 1,0-1-1,0 0 1,-1 1-1,1-1 1,0 1-1,-1 0 1,1-1-1,-1 1 1,1 0-1,0 0 1,-1 0-1,1 0 1,-1 0-1,1 0 1,0 0-1,-3 1 1,1-1 0,0 1 1,0-1-1,0 1 1,0 0-1,0 0 1,0 1-1,0-1 1,0 0-1,1 1 1,-5 2-1,-7 10 39,0-1 0,0 2-1,2-1 1,0 2-1,0 0 1,1 0-1,1 1 1,1 0 0,1 1-1,0 0 1,1 0-1,-6 28 1,10-32 25,1 0 0,1 0 1,0-1-1,1 1 0,2 26 1,0-31 3,-1-1 0,1 1 0,0-1-1,1 1 1,0-1 0,0 0 0,1 0 0,0-1 0,1 1 0,7 10 0,-9-14-22,1-1-1,0 1 1,0-1-1,0 0 1,0 0-1,0 0 1,0-1 0,1 1-1,0-1 1,-1 0-1,1 0 1,0-1 0,0 1-1,0-1 1,9 1-1,5-1 154,0 0-1,36-5 1,-33 3-72,20-2-110,117-14 40,-144 15-83,1-2 0,-1 0-1,0-1 1,-1 0 0,1-1 0,-1-1-1,26-16 1,-37 21 53,0-1-1,0 1 1,0-1-1,-1 0 1,1 1 0,-1-1-1,1 0 1,-1-1-1,0 1 1,0 0 0,-1-1-1,1 1 1,-1-1-1,1 1 1,0-7-1,-1 6-600,-1 0 0,1 0-1,-1 0 1,0 0 0,0 0-1,-1 1 1,1-1-1,-2-6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2:52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75 14968,'0'0'6315,"1"14"-5984,5 23-4,1-1-1,16 46 1,59 163 1301,-12-33-287,-59-186-978,16 30 0,-1-4 357,-22-39-495,-4-12-171,1 1 0,-1 0 0,0-1 0,1 1 0,-1-1 0,1 1 0,0-1 0,0 0 0,-1 1 0,3 1 0,11-30 662,147-271 41,-79 154-474,-31 53-70,58-109 430,-89 166-460,-15 27-13,0-1-1,-1 1 0,6-14 0,-7 3 125,-3 17-273,-1 1 0,1-1 1,0 1-1,0-1 1,0 1-1,0-1 1,-1 1-1,1 0 1,0-1-1,-1 1 1,1-1-1,0 1 1,-1 0-1,1-1 1,0 1-1,-1 0 1,1-1-1,-1 1 1,1 0-1,0 0 1,-1-1-1,0 1 1,-3-1 62,1 1 0,-1-1-1,0 1 1,0 0 0,0 0 0,1 1 0,-7 0 0,-219 13-84,22-3 0,205-11 0,-66 7 0,-113 26 0,180-33 0,-11 4 0,7-2 0,8 0 0,11-4 850,-7-1-5635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2:0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10152,'0'0'8705,"6"11"-8156,-3-4-446,1-2-28,-1 1 0,0 0 0,0 0 0,-1 0 0,0 0 0,0 0 0,0 0 1,-1 1-1,0-1 0,0 1 0,-1 9 0,-3 16 366,-1-1 0,-2 1 0,-1-1 0,-2-1-1,0 0 1,-3 0 0,0-1 0,-22 37 0,30-58-269,2-4-44,0 0 0,0 0 0,0 0 0,-1 0 0,0 0 0,0 0 1,0-1-1,0 1 0,0-1 0,0 0 0,-6 3 0,9-8-248,0-1-1,0 1 1,0 0-1,0-1 1,0 1-1,1 0 0,-1 0 1,2-5-1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2:0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354 704 9240,'0'0'9090,"-11"4"-8678,-16 4-216,-3 1 311,1 0 0,0 2 0,1 1 0,-30 18 0,47-22-360,3-3-26,0 0-1,0 1 1,1 1 0,0-1-1,0 1 1,-10 13 0,16-20-118,-10 16 300,1 0 0,0 0 0,1 1 0,-11 29 0,18-41-226,1 0 0,-1 1 0,1-1 0,1 0-1,-1 1 1,1-1 0,0 0 0,0 1 0,0-1 0,1 0-1,0 1 1,0-1 0,0 0 0,1 0 0,0 0 0,0 0 0,0 0-1,0 0 1,1 0 0,0-1 0,5 7 0,-3-4 10,1-1 1,0 0-1,0 0 1,0 0-1,1 0 0,0-1 1,0 0-1,0-1 1,1 0-1,0 0 0,0 0 1,0-1-1,0 0 1,0-1-1,1 1 1,-1-2-1,1 1 0,-1-1 1,1-1-1,0 1 1,-1-2-1,1 1 0,0-1 1,-1 0-1,1-1 1,-1 0-1,0 0 0,1-1 1,-1 0-1,0 0 1,10-7-1,9-7 241,-1-2 1,0-1-1,-2-1 0,27-29 1,-35 32-133,-2 0 1,0-1-1,-1-1 1,0 0-1,-2 0 1,13-34-1,-8 21 62,-12 26-173,0 1 0,-1-1 1,0 0-1,-1 0 0,1 0 1,1-8-1,2-4 331,-7 31-416,0-1 0,-6 21 0,1-7 0,-1 16 0,-12 77 0,17-100 0,1 0 0,1 0 0,1 0 0,4 26 0,-5-42 0,0-1 0,0 1 0,0-1 0,0 1 0,1-1 0,-1 1 0,1-1 0,-1 1 0,1-1 0,-1 0 0,1 1 0,0-1 0,0 0 0,0 0 0,0 1 0,0-1 0,0 0 0,0 0 0,0 0 0,0 0 0,0 0 0,2 0 0,-2-1 0,1 1 0,-1-1 0,0 0 0,1 0 0,-1 0 0,1-1 0,-1 1 0,0 0 0,1 0 0,-1-1 0,0 1 0,0-1 0,1 1 0,-1-1 0,0 0 0,0 1 0,0-1 0,0 0 0,2-1 0,6-5 0,-1-2 0,0 1 0,0-1 0,7-11 0,-14 20 0,25-39 0,-2-1 0,30-66 0,-8 15 0,-19 38 0,-96 503 0,-51 12 0,116-448 0,-19 54 0,21-61 0,-1-1 0,-1 1 0,1-1 0,-1 1 0,0-1 0,-10 11 0,14-17 0,-1 0 0,1 1 0,-1-1 0,0 0 0,1 1 0,-1-1 0,1 0 0,-1 0 0,1 0 0,-1 1 0,0-1 0,1 0 0,-1 0 0,0 0 0,1 0 0,-1 0 0,1 0 0,-1 0 0,0 0 0,1 0 0,-1-1 0,1 1 0,-1 0 0,0 0 0,1 0 0,-1-1 0,1 1 0,-1 0 0,1-1 0,-1 1 0,1 0 0,-1-1 0,1 1 0,-1-1 0,1 1 0,0-1 0,-1 1 0,1-1 0,0 1 0,-1-1 0,1 1 0,0-1 0,0 1 0,-1-1 0,1-1 0,-13-27 0,7 10 0,2 0 0,0 0 0,1 0 0,-1-25 0,5-80 0,0 114 0,0 0 0,1 1 0,0-1 0,1 1 0,0 0 0,0-1 0,1 1 0,0 1 0,1-1 0,0 0 0,0 1 0,10-10 0,1-1 0,0 1 0,2 1 0,32-24 0,111-68 0,-78 56 0,-34 18 0,0-1 0,-3-2 0,-1-3 0,-2-1 0,-2-2 0,46-64 0,-66 80 0,-2-2 0,-1 0 0,-1-1 0,-1-1 0,-2-1 0,-2 0 0,-1 0 0,7-36 0,-3-6 0,-3-1 0,3-122 0,-15 191 0,-1-23 0,1 29 0,0 0 0,0 0 0,0 0 0,-1 0 0,1 0 0,0-1 0,-1 1 0,1 0 0,0 0 0,-1 0 0,1 0 0,-1 0 0,0 0 0,1 1 0,-1-1 0,0 0 0,1 0 0,-1 0 0,0 0 0,-2-1 0,3 2 0,-1 0 0,1 0 0,-1 0 0,0 0 0,1 0 0,-1 0 0,1 0 0,-1 0 0,1 1 0,-1-1 0,1 0 0,-1 0 0,0 0 0,1 1 0,-1-1 0,1 0 0,-1 0 0,1 1 0,0-1 0,-1 0 0,1 1 0,-1-1 0,1 1 0,-1-1 0,1 1 0,0-1 0,-1 1 0,-8 15 0,-10 28 0,2 1 0,2 0 0,-15 80 0,16-49 0,4 1 0,3 0 0,4 1 0,3-1 0,12 93 0,-11-163 0,0 0 0,1-1 0,-1 1 0,1-1 0,1 0 0,-1 1 0,1-1 0,0 0 0,6 8 0,-8-13 0,0 1 0,0-1 0,0 1 0,1-1 0,-1 0 0,1 0 0,-1 0 0,1 0 0,-1 0 0,1 0 0,-1 0 0,1 0 0,0 0 0,0-1 0,-1 1 0,1-1 0,0 1 0,0-1 0,0 0 0,-1 1 0,1-1 0,0 0 0,0 0 0,0-1 0,0 1 0,0 0 0,-1-1 0,1 1 0,0-1 0,0 1 0,-1-1 0,1 0 0,0 0 0,-1 0 0,1 0 0,-1 0 0,3-2 0,10-7 0,-1-2 0,0 0 0,0-1 0,-1 0 0,13-19 0,5-6 0,20-33 0,-42 59 0,-6 8 0,-1 15 0,-1 5 0,-1 9 0,2 1 0,7 45 0,-7-64 0,1 0 0,0 0 0,0-1 0,0 1 0,1-1 0,0 1 0,0-1 0,1 0 0,-1 0 0,2 0 0,-1-1 0,0 0 0,1 1 0,0-2 0,8 7 0,-10-9 0,0 0 0,0 0 0,0 0 0,0-1 0,0 1 0,0-1 0,1 0 0,-1 0 0,1 0 0,-1 0 0,1-1 0,-1 1 0,1-1 0,-1 0 0,1 0 0,-1 0 0,1-1 0,-1 1 0,1-1 0,-1 0 0,0 0 0,1 0 0,-1 0 0,0 0 0,0-1 0,0 0 0,0 1 0,0-1 0,0 0 0,3-3 0,7-7 0,0 0 0,-1-2 0,0 1 0,17-26 0,-17 21 0,2 0 0,-5 4 0,2 0 0,-1 1 0,22-20 0,-31 33 0,-1-1 0,0 1 0,1 0 0,-1-1 0,0 1 0,1 0 0,-1 0 0,0 0 0,1-1 0,-1 1 0,0 0 0,1 0 0,-1 0 0,1 0 0,-1 0 0,0 0 0,1 0 0,-1 0 0,1 0 0,-1 0 0,0 0 0,1 0 0,-1 0 0,1 0 0,-1 0 0,0 0 0,1 0 0,-1 1 0,1-1 0,-1 0 0,0 0 0,1 0 0,-1 1 0,0-1 0,1 0 0,-1 0 0,0 1 0,0-1 0,1 0 0,-1 1 0,0-1 0,0 0 0,1 1 0,-1-1 0,0 0 0,0 1 0,0-1 0,0 1 0,0-1 0,1 0 0,-1 1 0,0-1 0,0 1 0,0-1 0,0 0 0,0 1 0,3 29 0,-3-30 0,-1 186 0,0-186 0,1 1 0,0-1 0,0 0 0,0 1 0,0-1 0,0 0 0,0 1 0,0-1 0,0 0 0,0 0 0,0 1 0,0-1 0,0 0 0,0 1 0,0-1 0,0 0 0,0 1 0,1-1 0,-1 0 0,0 0 0,0 1 0,0-1 0,0 0 0,1 0 0,-1 1 0,0-1 0,0 0 0,0 0 0,1 1 0,-1-1 0,0 0 0,0 0 0,1 0 0,-1 0 0,0 0 0,1 1 0,-1-1 0,0 0 0,0 0 0,1 0 0,-1 0 0,0 0 0,1 0 0,-1 0 0,0 0 0,1 0 0,17-11 0,13-22 0,27-47 0,-19 24 0,-38 54 0,-1 1 0,1 0 0,0 0 0,0 0 0,-1 0 0,1 1 0,0-1 0,0 0 0,0 0 0,0 0 0,0 1 0,1-1 0,-1 1 0,0-1 0,0 1 0,0-1 0,0 1 0,2-1 0,-2 1 0,-1 0 0,1 0 0,0 1 0,0-1 0,0 0 0,-1 0 0,1 1 0,0-1 0,0 0 0,-1 1 0,1-1 0,0 1 0,-1-1 0,1 1 0,-1-1 0,1 1 0,0-1 0,-1 1 0,1 0 0,0 1 0,2 4 0,1 1 0,-2 0 0,1 0 0,3 13 0,-3-8 0,-1-8 0,-1 1 0,1-1 0,0 1 0,1-1 0,-1 1 0,1-1 0,-1 0 0,1 0 0,0 0 0,6 4 0,-7-6 0,0 0 0,1-1 0,-1 1 0,1-1 0,-1 0 0,1 0 0,-1 0 0,1 0 0,0 0 0,-1-1 0,1 1 0,0-1 0,0 0 0,-1 1 0,1-1 0,0-1 0,0 1 0,0 0 0,-1-1 0,4 0 0,12-4 0,-1 0 0,0-2 0,0 0 0,0 0 0,22-15 0,75-58 0,-104 73 0,130-109 0,-137 113 0,-2 2 0,0 0 0,0 0 0,0 0 0,0 0 0,0 1 0,0-1 0,0 0 0,0 0 0,0 1 0,0-1 0,1 1 0,-1-1 0,0 1 0,0-1 0,1 1 0,1-1 0,-24 26 0,-2-3 0,1 0 0,1 2 0,1 1 0,-31 49 0,49-70 0,0 1 0,1-1 0,-1 1 0,1-1 0,0 1 0,0 0 0,0 0 0,0-1 0,1 9 0,0-12 0,0 1 0,0-1 0,0 1 0,0-1 0,1 1 0,-1-1 0,1 1 0,-1-1 0,1 1 0,-1-1 0,1 1 0,0-1 0,-1 0 0,1 1 0,0-1 0,0 0 0,0 0 0,0 1 0,0-1 0,1 0 0,-1 0 0,0 0 0,0-1 0,1 1 0,-1 0 0,0 0 0,1-1 0,-1 1 0,1 0 0,-1-1 0,4 1 0,-1-1 0,0 1 0,0-1 0,1 0 0,-1 0 0,0 0 0,0-1 0,0 1 0,1-1 0,-1 0 0,0-1 0,0 1 0,0-1 0,5-2 0,-3 0 0,0 0 0,0 0 0,0-1 0,0 0 0,0 0 0,8-11 0,1-4 0,-1-1 0,-1 0 0,15-35 0,-14 22 0,-1-2 0,-1 1 0,-2-2 0,-2 1 0,5-49 0,3-189 0,-15 232 0,-1 0 0,-3 0 0,-13-77 0,16 119 0,0 0 0,0-1 0,0 1 0,0-1 0,0 1 0,0 0 0,0-1 0,0 1 0,0 0 0,0-1 0,0 1 0,-1 0 0,1-1 0,0 1 0,0 0 0,0-1 0,-1 1 0,1 0 0,0 0 0,0-1 0,-1 1 0,1 0 0,0 0 0,0-1 0,-1 1 0,1 0 0,0 0 0,-1 0 0,1 0 0,0-1 0,-1 1 0,1 0 0,-1 0 0,-8 10 0,-3 23 0,5 6 0,2 1 0,0 63 0,12 81 0,-2-131 0,2 0 0,2 0 0,30 92 0,-37-139 0,1 3 0,0 0 0,0 0 0,1 0 0,8 12 0,-11-19 0,1-1 0,-1 1 0,0-1 0,0 1 0,0-1 0,1 0 0,-1 1 0,1-1 0,-1 0 0,1 0 0,-1 0 0,1 0 0,0 0 0,0-1 0,-1 1 0,1 0 0,0-1 0,0 1 0,0-1 0,-1 0 0,1 0 0,0 1 0,0-1 0,0 0 0,0-1 0,0 1 0,0 0 0,-1-1 0,4 0 0,5-3 0,0 0 0,-1-1 0,1 0 0,-1 0 0,0-1 0,9-8 0,47-46 0,-46 40 0,20-30 0,-36 46 0,0 2 0,-1 0 0,0 0 0,1 0 0,0 0 0,-1 1 0,1-1 0,0 1 0,0 0 0,0 0 0,0 0 0,5-1 0,35-6 0,-39 8 0,1 0 0,-1 0 0,1 1 0,-1-1 0,0 1 0,1 0 0,-1 0 0,0 0 0,0 0 0,0 1 0,0 0 0,0 0 0,0 0 0,0 0 0,-1 1 0,1-1 0,-1 1 0,1 0 0,-1 0 0,0 0 0,4 6 0,2 6 0,0-1 0,-1 1 0,0 0 0,7 21 0,-3-6 0,-8-21 0,0-1 0,0 0 0,1-1 0,0 1 0,1-1 0,-1 0 0,1 0 0,1 0 0,-1-1 0,1 0 0,0 0 0,0-1 0,10 6 0,-14-10 0,0-1 0,0 1 0,0-1 0,0 1 0,0-1 0,0 0 0,0 0 0,0-1 0,0 1 0,0 0 0,-1-1 0,1 0 0,0 1 0,0-1 0,0-1 0,-1 1 0,1 0 0,0 0 0,-1-1 0,0 0 0,1 1 0,-1-1 0,4-4 0,6-5 0,-2 0 0,1-1 0,8-13 0,-18 23 0,69-99 0,-54 69 0,-14 25 0,-2 11 0,-1-1 0,0 1 0,1 0 0,0 0 0,0 0 0,0 0 0,1 0 0,-1 0 0,2 6 0,12 39 0,-13-45 0,1-1 0,-1 1 0,1 0 0,-1-1 0,1 0 0,0 1 0,1-1 0,-1 0 0,0 0 0,1 0 0,0 0 0,0-1 0,0 1 0,0-1 0,0 0 0,0 1 0,0-1 0,1-1 0,-1 1 0,7 2 0,-5-3 0,0 0 0,1 0 0,-1-1 0,1 1 0,-1-1 0,1 0 0,-1-1 0,1 1 0,-1-1 0,1 0 0,-1-1 0,0 1 0,0-1 0,7-3 0,152-81 0,-7 4 0,-76 40 0,-69 39 0,-42 30 0,15-15 0,0 1 0,1 0 0,1 1 0,0 0 0,1 1 0,-16 26 0,26-37 0,0 0 0,0 0 0,0 0 0,1 1 0,0-1 0,0 0 0,0 1 0,0-1 0,1 1 0,0-1 0,0 1 0,0-1 0,0 1 0,1-1 0,0 1 0,-1-1 0,4 9 0,-2-10 0,0 1 0,0-1 0,0 1 0,1-1 0,-1 0 0,1 1 0,0-1 0,0-1 0,0 1 0,0 0 0,1-1 0,-1 1 0,0-1 0,1 0 0,0 0 0,0-1 0,-1 1 0,1-1 0,7 2 0,-3-1 0,0-1 0,0-1 0,0 1 0,0-1 0,-1-1 0,1 1 0,0-1 0,0 0 0,0-1 0,12-4 0,8-4 0,39-21 0,-42 19 0,123-69 0,-19 10 0,-106 54 0,-38 28 0,-3 7 0,0 0 0,0 2 0,-13 21 0,24-32 0,1 1 0,1-1 0,0 1 0,0 1 0,1-1 0,0 1 0,1 0 0,0 0 0,-2 16 0,5-25 0,0 0 0,0 0 0,-1-1 0,1 1 0,0 0 0,1 0 0,-1-1 0,0 1 0,0 0 0,1 0 0,-1-1 0,1 1 0,-1 0 0,1-1 0,0 1 0,0-1 0,0 1 0,0-1 0,0 1 0,0-1 0,0 1 0,0-1 0,0 0 0,1 0 0,-1 0 0,1 0 0,-1 0 0,1 0 0,2 2 0,-1-3 0,-1 1 0,1-1 0,0 1 0,-1-1 0,1 0 0,0 0 0,0 0 0,-1 0 0,1 0 0,0-1 0,0 1 0,-1-1 0,1 0 0,-1 1 0,1-1 0,0-1 0,-1 1 0,5-3 0,1-2 0,1-1 0,-1 0 0,-1 0 0,0-1 0,0 1 0,0-2 0,-1 1 0,0-1 0,7-13 0,-3 0 0,0 0 0,-1 0 0,6-25 0,-14 43 0,0 0 0,0 0 0,0 0 0,-1 0 0,0 0 0,1 0 0,-1 0 0,-1 0 0,1 0 0,-1 0 0,1 0 0,-1 0 0,0 0 0,-2-4 0,3 7 0,-1 1 0,1 0 0,0-1 0,-1 1 0,1-1 0,-1 1 0,1 0 0,0 0 0,-1-1 0,1 1 0,-1 0 0,1 0 0,-1 0 0,1-1 0,-1 1 0,1 0 0,-1 0 0,1 0 0,-1 0 0,1 0 0,-1 0 0,1 0 0,-1 0 0,1 0 0,-1 0 0,1 0 0,-1 0 0,1 1 0,-1-1 0,1 0 0,-1 0 0,1 0 0,-1 1 0,1-1 0,0 0 0,-1 0 0,1 1 0,-1-1 0,1 0 0,0 1 0,-1-1 0,1 1 0,0-1 0,0 0 0,-1 2 0,-15 16 0,13-12 0,0-1 0,1 0 0,-1 1 0,1-1 0,0 1 0,0 0 0,1 0 0,0 0 0,0 0 0,0 10 0,1-13 0,0 1 0,1 0 0,-1 0 0,1-1 0,0 1 0,1 0 0,-1-1 0,0 1 0,1-1 0,0 1 0,0-1 0,0 0 0,0 0 0,1 0 0,-1 0 0,1 0 0,-1 0 0,4 2 0,-2-3 0,-1 0 0,1 0 0,-1 0 0,1-1 0,0 1 0,0-1 0,0 0 0,0 0 0,0 0 0,0-1 0,0 1 0,0-1 0,0 0 0,0 0 0,0 0 0,0-1 0,0 1 0,0-1 0,0 0 0,0 0 0,6-3 0,3-1 0,-1 0 0,1-2 0,-1 1 0,0-1 0,12-10 0,-5 2 0,-2 0 0,1-1 0,-2-2 0,0 1 0,-1-2 0,16-26 0,-12 14 0,-3-1 0,0 0 0,17-55 0,-14 25 0,-3-2 0,-3 0 0,6-84 0,-19 144 0,0 0 0,0 0 0,0 0 0,0 0 0,-1 1 0,1-1 0,-3-5 0,3 9 0,0 0 0,0-1 0,0 1 0,0 0 0,0-1 0,0 1 0,0 0 0,-1 0 0,1-1 0,0 1 0,0 0 0,0 0 0,-1 0 0,1-1 0,0 1 0,0 0 0,0 0 0,-1 0 0,1-1 0,0 1 0,0 0 0,-1 0 0,1 0 0,0 0 0,-1 0 0,1 0 0,0 0 0,0 0 0,-1 0 0,1 0 0,0-1 0,-1 2 0,1-1 0,-1 0 0,0 1 0,0 0 0,0-1 0,0 1 0,0 0 0,0 0 0,0 0 0,0 0 0,1 0 0,-1 0 0,0 0 0,1 0 0,-2 2 0,-6 14 0,1 0 0,0 1 0,1 0 0,-6 29 0,-5 76 0,13-17 0,14 167 0,1-89 0,-11-172 142,0 43 654,0-53-999,0 0 0,-1 0 0,1 0 0,0-1 0,-1 1 0,1 0 0,-1 0 0,1-1 0,-1 1 0,0 0 0,1-1 0,-1 1 0,0 0 0,0-1 0,0 0 0,-1 1 0,1-1 0,0 1 0,0-1 0,-1 0 0,1 0 0,-1 0-1,-1 1 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2:1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18991,'0'0'4200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2:1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73 111 13768,'0'0'1312,"-48"-62"-928,36 48 432,2 3 7,8 5-175,2 4 8,6-4-136,6-4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2:1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1186 11256,'0'0'9246,"9"-12"-8731,59-80 515,-35 40-337,42-58 670,-12 28 597,88-151 0,-133 203-483,45-55 1,-54 74-768,-8 11-700,-1-1 0,0 1 1,0 0-1,1-1 0,-1 1 0,0 0 0,1-1 0,-1 1 0,0 0 0,1 0 0,-1 0 0,0-1 0,1 1 0,-1 0 0,0 0 0,1 0 0,-1 0 0,1 0 0,-1 0 0,1 0 0,-1-1 0,0 1 0,1 0 0,-1 0 0,1 1 1,-1-1-1,0 0 0,1 0 0,0 0 0,11 10 324,6 20 96,-17-28-425,5 12-5,0 0 0,-1 1 0,0 0 0,-1 0 0,2 16 0,4 80 0,-9-94 0,-1 1 0,-1 0 0,-1-1 0,0 1 0,-1-1 0,-1 0 0,0 0 0,-2 0 0,-12 29 0,15-42 0,1 0 0,-1 0 0,0 0 0,0-1 0,0 1 0,0-1 0,-1 0 0,1 0 0,-1 0 0,0 0 0,0-1 0,0 1 0,0-1 0,-1 0 0,1 0 0,0-1 0,-1 1 0,1-1 0,-1 0 0,0 0 0,-9 0 0,6-1 0,-1-1 0,1 1 0,-1-2 0,1 1 0,-1-1 0,1 0 0,0-1 0,0 0 0,0 0 0,0-1 0,-8-5 0,9 4 0,0 0 0,0-1 0,1 0 0,0 0 0,-7-8 0,-5-6 0,9 7 0,9 13 0,0 0 0,0 0 0,0-1 0,1 1 0,-1 0 0,0 0 0,0 0 0,0-1 0,0 1 0,0 0 0,0 0 0,0 0 0,0-1 0,0 1 0,0 0 0,1 0 0,-1 0 0,0 0 0,0 0 0,0-1 0,0 1 0,1 0 0,-1 0 0,0 0 0,0 0 0,0 0 0,0 0 0,1 0 0,-1-1 0,0 1 0,0 0 0,0 0 0,1 0 0,-1 0 0,0 0 0,29 2 0,-18-1 0,42 6 0,-24-3 0,0-1 0,0-1 0,57-4 0,-63-2 0,1 0 0,-1-2 0,0-1 0,-1-1 0,27-13 0,-1-4 0,51-35 0,-88 52 0,-1-1 0,0 0 0,0 0 0,-1-1 0,11-16 0,3-2 0,-14 20 0,-8 8 0,0-1 0,1 0 0,-1 0 0,0 0 0,0 0 0,0 0 0,0 0 0,0 0 0,0 0 0,0 0 0,0-1 0,-1 1 0,1 0 0,1-3 0,-23 59 0,16-37 0,0 2 0,1-1 0,1 0 0,1 1 0,1-1 0,1 1 0,0 0 0,5 24 0,-5-42 0,0-1 0,0 0 0,1 1 0,-1-1 0,0 0 0,1 1 0,-1-1 0,1 0 0,-1 0 0,1 0 0,0 1 0,-1-1 0,1 0 0,0 0 0,0 0 0,0 0 0,0 0 0,0-1 0,0 1 0,0 0 0,0 0 0,0 0 0,0-1 0,1 1 0,-1-1 0,2 2 0,0-2 0,0 0 0,-1-1 0,1 1 0,-1 0 0,1-1 0,0 1 0,-1-1 0,1 0 0,-1 0 0,1 0 0,-1 0 0,0 0 0,4-2 0,16-11 0,-1-1 0,0 0 0,-2-1 0,0-2 0,20-22 0,-28 28 0,41-42 0,-45 50 0,-5 7 0,-5 14 0,3-15 0,-95 340 0,56-205 0,-47 106 0,65-191 0,18-44 0,-1-1 0,1 0 0,-1-1 0,0 1 0,-1-1 0,0 1 0,0-1 0,-6 5 0,11-11 0,-1 0 0,1 1 0,0-1 0,-1 0 0,1 0 0,-1 0 0,1 0 0,-1 1 0,1-1 0,0 0 0,-1 0 0,1 0 0,-1 0 0,1 0 0,-1 0 0,1 0 0,-1 0 0,1-1 0,0 1 0,-1 0 0,1 0 0,-1 0 0,1 0 0,-1 0 0,1-1 0,0 1 0,-1 0 0,1 0 0,0-1 0,-1 1 0,1 0 0,0-1 0,-1 1 0,1 0 0,0-1 0,0 1 0,-1 0 0,1-1 0,0 1 0,0-1 0,0 1 0,-1-1 0,1 0 0,-8-18 0,5 7 0,2 0 0,0 0 0,0 0 0,1 0 0,1 0 0,0-1 0,0 1 0,1 0 0,1 0 0,0 1 0,1-1 0,0 0 0,1 1 0,8-15 0,9-12 0,1 2 0,46-55 0,-67 89 0,93-103 0,-36 42 0,-10 12 0,57-45 0,-2 4 0,-80 71 0,29-20 0,-4 5 0,-44 32 0,0 0 0,1 0 0,-1 1 0,1 0 0,0 0 0,-1 0 0,2 1 0,-1 0 0,0 0 0,0 1 0,10-2 0,-12 3 0,-1 0 0,1 0 0,-1 0 0,0 0 0,1 1 0,-1-1 0,0 1 0,0 0 0,1 0 0,-1 0 0,0 0 0,0 1 0,0-1 0,0 1 0,0 0 0,-1 0 0,1 0 0,0 0 0,-1 0 0,0 1 0,1-1 0,-1 1 0,3 4 0,-1 0 0,1 1 0,-2 0 0,1 0 0,-1 0 0,0 0 0,-1 1 0,0-1 0,0 1 0,-1-1 0,0 1 0,0-1 0,-2 13 0,-1 2 0,-1 0 0,-1-1 0,-10 33 0,13-53 0,1-1 0,-1 1 0,1 0 0,0-1 0,-1 1 0,1-1 0,0 1 0,0 0 0,0-1 0,0 1 0,0 2 0,1-3 0,-1-1 0,0 0 0,1 0 0,-1 0 0,0 0 0,0 0 0,1 0 0,-1 0 0,0 0 0,1 0 0,-1 0 0,0 0 0,0 0 0,1 0 0,-1 0 0,0 0 0,1 0 0,-1 0 0,0 0 0,0 0 0,1 0 0,-1 0 0,0 0 0,1 0 0,-1-1 0,0 1 0,0 0 0,1 0 0,-1 0 0,0-1 0,0 1 0,0 0 0,1 0 0,-1 0 0,0-1 0,0 1 0,31-36 0,-23 27 0,30-38 0,-27 33 0,0-1 0,1 2 0,0 0 0,1 0 0,0 1 0,29-19 0,-41 30 0,0 0 0,1 0 0,-1 0 0,0 1 0,0-1 0,1 0 0,-1 1 0,0-1 0,1 1 0,-1-1 0,0 1 0,1 0 0,-1 0 0,1-1 0,-1 1 0,0 0 0,1 0 0,-1 1 0,1-1 0,-1 0 0,0 0 0,1 1 0,-1-1 0,1 0 0,-1 1 0,0 0 0,0-1 0,1 1 0,-1 0 0,0-1 0,0 1 0,0 0 0,0 0 0,0 0 0,0 0 0,0 0 0,0 0 0,0 1 0,0-1 0,-1 0 0,1 0 0,0 1 0,-1-1 0,1 0 0,0 2 0,2 7 0,-1 1 0,1-1 0,-2 1 0,2 20 0,-2-14 0,0-2 0,4 24 0,-5-37 0,0 0 0,0 0 0,1 0 0,0 0 0,-1 0 0,1 0 0,0-1 0,0 1 0,0 0 0,0 0 0,0-1 0,0 1 0,3 2 0,-3-3 0,0-1 0,0 0 0,-1 0 0,1 0 0,0 0 0,0 0 0,0-1 0,0 1 0,0 0 0,0 0 0,-1 0 0,1-1 0,0 1 0,0 0 0,0-1 0,-1 1 0,1-1 0,0 1 0,0-1 0,-1 0 0,1 1 0,0-1 0,-1 1 0,1-1 0,-1 0 0,1 0 0,3-3 0,86-81 0,-53 47 0,44-33 0,-79 69 0,0 1 0,0-1 0,0 1 0,0-1 0,1 1 0,-1 0 0,0-1 0,1 1 0,-1 0 0,1 1 0,-1-1 0,4 0 0,-5 1 0,0 0 0,0 1 0,0-1 0,0 1 0,0-1 0,0 1 0,0 0 0,0-1 0,0 1 0,0 0 0,0-1 0,0 1 0,-1 0 0,1 0 0,0 0 0,-1 0 0,1 0 0,-1 0 0,1 0 0,-1 0 0,1 0 0,-1 0 0,1 0 0,-1 0 0,0 0 0,0 0 0,0 0 0,0 0 0,0 3 0,2 5 0,3 15 0,0 0 0,17 43 0,-20-62 0,0 0 0,0 0 0,1 0 0,-1 0 0,1-1 0,1 1 0,-1-1 0,1 1 0,-1-1 0,1 0 0,0-1 0,0 1 0,1-1 0,-1 0 0,1 0 0,0 0 0,0 0 0,9 3 0,-8-5 0,0-1 0,0 1 0,0-1 0,0 0 0,0 0 0,0-1 0,0 0 0,-1 0 0,1 0 0,0-1 0,0 0 0,-1 0 0,1 0 0,-1-1 0,0 0 0,8-5 0,7-5 0,-2-1 0,31-30 0,-15 7 0,-2 0 0,-2-2 0,35-60 0,-57 87 0,-7 10 0,0 0 0,0 0 0,1 0 0,-1 0 0,1 1 0,-1-1 0,1 0 0,0 1 0,0-1 0,0 1 0,0-1 0,0 1 0,0 0 0,0 0 0,4-2 0,-5 3 0,0 0 0,-1 0 0,1 0 0,0 0 0,0 0 0,-1 0 0,1 0 0,0 1 0,0-1 0,-1 0 0,1 0 0,0 0 0,-1 1 0,1-1 0,0 0 0,-1 1 0,1-1 0,0 1 0,0 0 0,0 0 0,1 1 0,-1-1 0,0 1 0,0 0 0,0-1 0,0 1 0,0 0 0,0 0 0,0 0 0,0 2 0,7 30 0,-1 1 0,-2 1 0,-1-1 0,-2 71 0,1-89 0,-3-17 0,1 0 0,-1 1 0,0-1 0,0 0 0,0 0 0,1 1 0,-1-1 0,0 0 0,0 0 0,1 0 0,-1 1 0,0-1 0,0 0 0,1 0 0,-1 0 0,0 0 0,1 0 0,-1 0 0,0 0 0,1 0 0,-1 0 0,0 0 0,0 0 0,1 0 0,-1 0 0,0 0 0,1 0 0,-1 0 0,1 0 0,2-2 0,0 1 0,0-1 0,0 0 0,0 0 0,0 0 0,4-5 0,-3 4 0,17-18 0,-2 0 0,0-1 0,17-27 0,9-10 0,-38 49 0,15-16 0,-21 25 0,-1 0 0,1 0 0,0 0 0,0 1 0,0-1 0,0 0 0,0 1 0,0-1 0,0 1 0,0-1 0,0 1 0,0 0 0,0-1 0,0 1 0,0 0 0,0 0 0,0-1 0,0 1 0,0 0 0,0 0 0,0 0 0,0 0 0,2 1 0,-2 0 0,0 0 0,0-1 0,0 1 0,0 0 0,-1 0 0,1 0 0,0 0 0,0 1 0,-1-1 0,1 0 0,-1 0 0,1 0 0,-1 0 0,0 1 0,1-1 0,-1 0 0,0 0 0,0 2 0,3 26 0,-3-27 0,1 13 0,-2-11 0,1 1 0,0-1 0,1 0 0,-1 0 0,1 0 0,0 0 0,1 4 0,-2-7 0,1 0 0,-1 0 0,1-1 0,-1 1 0,1 0 0,0 0 0,-1-1 0,1 1 0,0-1 0,0 1 0,-1 0 0,1-1 0,0 1 0,0-1 0,0 0 0,0 1 0,0-1 0,0 0 0,-1 0 0,1 1 0,0-1 0,0 0 0,0 0 0,0 0 0,0 0 0,0 0 0,0 0 0,0 0 0,0 0 0,0-1 0,0 1 0,0 0 0,-1-1 0,1 1 0,0 0 0,1-2 0,11-3 0,-1-1 0,0-1 0,-1 0 0,1 0 0,-1-1 0,-1-1 0,17-16 0,-16 15 0,0 0 0,0 0 0,1 1 0,0 0 0,1 1 0,21-10 0,-33 18 0,0-1 0,0 1 0,0 0 0,0-1 0,0 1 0,0 0 0,0 0 0,0 0 0,0 0 0,1 0 0,-1 0 0,0 0 0,0 0 0,0 1 0,0-1 0,0 0 0,0 1 0,0-1 0,-1 1 0,1-1 0,0 1 0,2 0 0,-1 1 0,0 0 0,-1 0 0,1 0 0,0 0 0,-1 0 0,1 0 0,-1 0 0,0 1 0,1 1 0,2 7 0,0-1 0,-1 0 0,2 15 0,-2-2 0,2-1 0,1 1 0,0-1 0,12 24 0,-16-40 0,2 1 0,-1-1 0,1-1 0,-1 1 0,2-1 0,-1 1 0,1-1 0,-1 0 0,1-1 0,1 1 0,-1-1 0,1 0 0,-1 0 0,1-1 0,0 0 0,1 0 0,-1 0 0,10 2 0,-10-4 0,0 0 0,1 0 0,-1-1 0,0 0 0,0 0 0,1 0 0,-1-1 0,0 0 0,0 0 0,0-1 0,7-2 0,11-5 0,31-17 0,-39 19 0,-1-1 0,0 0 0,-1-1 0,-1-1 0,1 0 0,-1-1 0,-1 0 0,14-16 0,-19 19 0,0-1 0,-1 0 0,0 0 0,0 0 0,-1-1 0,0 0 0,-1 0 0,0 0 0,0-1 0,-1 1 0,3-22 0,-5 27 0,-1 0 0,0 1 0,0-1 0,-1 1 0,0-1 0,1 1 0,-1-1 0,-1 1 0,-2-9 0,3 12 0,1-1 0,-1 1 0,0 0 0,0 0 0,1 0 0,-1 0 0,0 0 0,0 0 0,0 0 0,0 0 0,0 0 0,-1 0 0,1 0 0,0 0 0,0 1 0,0-1 0,-1 0 0,1 1 0,0 0 0,-1-1 0,1 1 0,-1 0 0,1-1 0,0 1 0,-1 0 0,1 0 0,-1 0 0,1 0 0,0 0 0,-1 0 0,1 1 0,-1-1 0,1 0 0,0 1 0,-1-1 0,-1 2 0,-1 0 0,0 0 0,0 1 0,1-1 0,-1 1 0,1 0 0,-1 0 0,1 0 0,0 1 0,0-1 0,1 1 0,-1-1 0,1 1 0,-1 0 0,-1 6 0,0-2 0,1 0 0,0 0 0,0 0 0,1 1 0,0 0 0,-1 12 0,2-10 0,1 0 0,0-1 0,1 1 0,1 0 0,-1-1 0,2 1 0,-1-1 0,2 0 0,4 12 0,-6-18 0,0 1 0,0-1 0,0 0 0,1 0 0,0 0 0,0 0 0,0 0 0,0 0 0,1-1 0,-1 1 0,1-1 0,0 0 0,0 0 0,0-1 0,1 1 0,-1-1 0,0 0 0,1 0 0,0 0 0,-1-1 0,9 2 0,2-2 0,0-1 0,0 0 0,0-1 0,0 0 0,-1-2 0,1 0 0,-1 0 0,1-1 0,-1-1 0,0 0 0,-1-1 0,1-1 0,21-14 0,-15 8 0,-1-1 0,-1 0 0,-1-2 0,0 0 0,0-1 0,-2 0 0,0-1 0,13-23 0,-7 5 0,-2-2 0,-1 0 0,21-69 0,16-124 0,-48 193 0,0 7 0,-2-2 0,1-42 0,-6 71 0,0 0 0,0 1 0,-1-1 0,0 0 0,1 1 0,-3-7 0,2 10 0,1 0 0,0-1 0,0 1 0,0 0 0,0 0 0,0-1 0,0 1 0,-1 0 0,1 0 0,0-1 0,0 1 0,0 0 0,-1 0 0,1 0 0,0-1 0,0 1 0,0 0 0,-1 0 0,1 0 0,0 0 0,-1-1 0,1 1 0,0 0 0,0 0 0,-1 0 0,1 0 0,0 0 0,-1 0 0,1 0 0,0 0 0,0 0 0,-1 0 0,0 1 0,0-1 0,0 1 0,0 0 0,0-1 0,1 1 0,-1 0 0,0 0 0,0 0 0,1 0 0,-1 0 0,1 0 0,-1 0 0,0 0 0,1 1 0,-9 18 0,1 0 0,1 0 0,1 1 0,-5 25 0,-7 89 0,13-96 0,-8 302 0,13-318 0,6 91 0,-4-98 0,1 0 0,0-1 0,2 1 0,-1-1 0,8 16 0,-12-30 0,1 1 0,0-1 0,-1 0 0,1 1 0,0-1 0,0 0 0,0 0 0,0 0 0,0 0 0,0 1 0,0-1 0,0-1 0,1 1 0,-1 0 0,0 0 0,1 0 0,-1-1 0,0 1 0,1 0 0,-1-1 0,1 0 0,-1 1 0,1-1 0,-1 0 0,1 0 0,-1 1 0,1-1 0,-1 0 0,1-1 0,-1 1 0,1 0 0,-1 0 0,1-1 0,-1 1 0,3-2 0,5-1 0,-1-1 0,0-1 0,0 1 0,13-11 0,-11 8 0,14-12 0,-1 0 0,0-2 0,-2 0 0,32-40 0,-43 47 0,-1 0 0,0-1 0,0 0 0,5-16 0,-11 23 0,-3 7 0,0 0 0,0 0 0,0 0 0,0 0 0,0 0 0,1 0 0,-1 1 0,0-1 0,1 0 0,-1 0 0,1 0 0,-1 0 0,1 1 0,-1-1 0,1 0 0,-1 0 0,1 1 0,0-1 0,-1 0 0,1 1 0,1-1 0,6 2 0,-1 1 0,1 0 0,0 1 0,-1-1 0,1 1 0,9 7 0,-15-9 0,-1 0 0,1 0 0,-1 0 0,0 0 0,1 0 0,-1 0 0,0 1 0,0-1 0,0 1 0,0-1 0,0 1 0,0-1 0,0 1 0,-1-1 0,1 1 0,-1 0 0,1-1 0,-1 1 0,0 0 0,1 1 0,-1 3 0,0-1 0,-1 1 0,0 0 0,-2 10 0,1-12 0,1 0 0,0 0 0,1 0 0,-1 0 0,1 0 0,-1 0 0,1 0 0,0 0 0,1 1 0,-1-1 0,1 0 0,1 5 0,-1-6 0,0 0 0,0-1 0,1 1 0,-1 0 0,1-1 0,0 1 0,-1-1 0,1 1 0,0-1 0,1 0 0,-1 0 0,0 0 0,0 0 0,1 0 0,0-1 0,-1 1 0,1-1 0,0 1 0,-1-1 0,1 0 0,4 1 0,-2-1 0,1-1 0,-1 0 0,1 0 0,-1 0 0,1-1 0,-1 1 0,1-1 0,-1-1 0,0 1 0,0-1 0,6-2 0,13-5 0,0-2 0,-1 0 0,-1-2 0,0 0 0,-1-1 0,-1-1 0,0-1 0,-1-1 0,0-1 0,-1 0 0,26-38 0,-37 48 0,-20 44 0,6-20 0,0 1 0,1-1 0,-7 31 0,11-40 0,1-1 0,0 0 0,1 1 0,-1-1 0,1 1 0,1-1 0,-1 0 0,1 1 0,0-1 0,0 0 0,1 1 0,0-1 0,4 10 0,-5-15 0,-1 0 0,1 0 0,0 0 0,-1-1 0,1 1 0,0 0 0,0 0 0,0 0 0,-1-1 0,1 1 0,0 0 0,0-1 0,0 1 0,0-1 0,0 1 0,0-1 0,0 0 0,0 1 0,0-1 0,0 0 0,0 0 0,2 1 0,0-2 0,0 1 0,1 0 0,-1 0 0,0-1 0,0 0 0,0 0 0,0 0 0,3-1 0,4-3 0,-1 0 0,1 0 0,13-12 0,8-9 0,39-44 0,-28 27 0,-42 42 0,1 0 0,0 0 0,0-1 0,0 1 0,0 0 0,0 0 0,1 0 0,-1 1 0,0-1 0,0 0 0,1 0 0,-1 1 0,1-1 0,-1 1 0,0-1 0,1 1 0,2-1 0,-4 1 0,1 1 0,-1-1 0,0 1 0,0-1 0,1 1 0,-1-1 0,0 1 0,0-1 0,1 1 0,-1 0 0,0-1 0,0 1 0,0-1 0,0 1 0,0-1 0,0 1 0,0 0 0,0-1 0,0 1 0,0-1 0,0 1 0,0-1 0,-1 2 0,1 1 0,-4 33 0,-2 1 0,-1-1 0,-19 55 0,9-32 0,-69 192 0,68-208 0,-3-1 0,-1-1 0,-46 65 0,63-100 0,-5 7 0,0-1 0,-21 22 0,29-32 0,0-1 0,0 1 0,0 0 0,0 0 0,0-1 0,0 0 0,0 1 0,-1-1 0,1 0 0,0 0 0,-1 0 0,1 0 0,-1 0 0,1-1 0,-1 1 0,0-1 0,1 0 0,-1 0 0,1 0 0,-1 0 0,1 0 0,-1 0 0,0-1 0,1 1 0,-5-2 0,6 1 0,-1-1 0,0 1 0,0-1 0,1 1 0,-1-1 0,1 0 0,0 1 0,-1-1 0,1 0 0,0 0 0,0 0 0,0 0 0,0 0 0,0 0 0,1 0 0,-1 0 0,1-1 0,-1 1 0,1 0 0,0 0 0,0 0 0,0-4 0,0-4 0,1 0 0,0 0 0,3-16 0,0 15 0,-1 1 0,1-1 0,1 1 0,0 0 0,0 0 0,1 0 0,1 1 0,-1 0 0,1 0 0,1 0 0,13-11 0,7-4 0,1 2 0,41-25 0,2 6 0,2 3 0,107-40 0,-148 67 0,-17 5 0,1 0 0,-1 0 0,0-2 0,14-9 0,-26 15 0,0-1 0,0 0 0,0 0 0,-1 0 0,1-1 0,-1 1 0,0-1 0,0 1 0,-1-1 0,1 0 0,-1-1 0,0 1 0,0 0 0,0 0 0,0-1 0,-1 0 0,0 1 0,0-1 0,1-7 0,-1-10-3935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9:02:1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11152,'0'0'6351,"2"-11"-5761,6-52 658,-5 54-326,-3 8-820,0 0-1,0 1 1,1-1-1,-1 0 1,0 1 0,0-1-1,0 1 1,0-1-1,0 0 1,0 1-1,0-1 1,0 0 0,0 1-1,0-1 1,-1 0-1,1 1 1,0-2-1,0 2-27,0 0 1,0-1-1,0 1 0,0 0 0,0 0 0,0-1 0,0 1 0,0 0 0,0 0 0,0-1 1,0 1-1,0 0 0,0 0 0,0 0 0,0-1 0,0 1 0,0 0 0,0 0 0,1-1 1,-1 1-1,0 0 0,0 0 0,0 0 0,0 0 0,1-1 0,-1 1 0,0 0 0,0 0 1,0 0-1,1 0 0,-1 0 0,0 0 0,0-1 0,1 1 0,-1 0 0,0 0 1,0 0-1,1 0 0,-1 0 0,0 0 0,0 0 0,1 0 0,-1 0 0,0 0 0,0 0 1,1 0-1,-1 0 0,0 0 0,0 1 0,1-1 0,17 2 301,-14-1 1,97 9 1255,157-4-1,102-34 1246,-32-6-2876,-269 31 0,-51 0-3936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6:28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1347 6 4720,'0'0'15441,"-11"-1"-15252,-33-3-6,41 4-119,-1 0 1,1 0-1,-1 0 1,1 0 0,-1 1-1,1-1 1,-1 1-1,1 0 1,-5 2 0,-11 2 321,-101 16 1016,-84 6-439,156-20-852,31-4-56,0 2 0,-22 7 0,21-6 14,-31 7 1,40-10-54,0 0 0,1 1-1,-1 0 1,1 1 0,0-1 0,0 2 0,-12 10 0,-9 4 15,12-6 4,0 1 0,0 0 0,2 2 0,0-1 0,-19 30 0,14-20 19,-158 220 490,177-245-541,-167 261 611,147-224-518,3 1-1,1 0 0,1 2 0,3-1 0,-11 54 0,3 58 228,20-102-194,1 0-1,3 0 1,2 0 0,21 92 0,-22-123-81,2 11 47,2-1 0,21 55 0,1-4 81,-20-52-49,24 49 1,126 198 562,-146-252-631,2-1 0,0 0 1,1-2-1,1 0 0,1 0 0,1-2 0,0-1 0,2 0 0,-1-2 0,2 0 0,0-1 0,1-2 0,0 0 0,33 10 0,225 56 471,-220-67-349,0-2 0,105 1 0,-114-11-111,0-3 0,0-3-1,0-2 1,-1-2 0,-1-2 0,0-2 0,-1-3 0,0-2-1,-2-2 1,0-2 0,-2-2 0,-1-2 0,50-41-1,-64 45-31,62-48 187,101-100 0,-162 140-183,11-11 82,-2-2 1,51-71-1,-67 76-124,-2-2 0,-1 0 0,-3-1 0,-1 0 0,14-55 0,-20 55 0,-2-1 0,7-57 0,-14 37 0,-3-1 0,-2 1 0,-15-90 0,8 98-2,-2 0 0,-29-89 0,29 115 0,-1-1-1,-2 2 0,-1 0 0,-1 0 0,-1 2 0,-24-28 1,25 33-41,12 16 20,0-1-1,-1 2 0,0-1 1,0 0-1,-8-5 1,-228-193-693,173 144 512,55 49 146,1 0 0,-1 1 1,-1 1-1,0 0 1,0 1-1,-1 0 0,0 1 1,0 1-1,-1 0 1,1 1-1,-1 1 0,-1 0 1,-17-1-1,-237-7-373,218 10 396,-65-13-1,63 8 26,-6-5 295,44 7-1648,-1 2 1,0 0-1,-19 0 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6:30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2664 5824,'0'0'4673,"11"-5"-4325,-6 2-326,13-5 297,-1 0 1,-1-2-1,30-21 1,-41 27-139,1 0 0,0 0 0,0 1 0,1 0 0,10-5 0,20-9 572,12-15 479,65-54 1,-25 16-132,29-26 102,-79 61-924,1 1 0,2 2 0,1 2 0,2 2 0,50-24 0,67-40 200,-59 31-251,55-34 312,-13-16-72,-101 74-256,71-46 1,-11 9-35,-70 48-110,51-30 0,-16 17 1,133-79 284,20-6-12,-95 55-242,9 1-34,-30 17-43,-52 23-19,91-52 3,-60 26 1,3 5-1,1 2 0,113-39 1,-6-1 43,-152 67-62,233-141-32,-155 84 32,-10 0 12,-31 18 0,-68 50 0,1-1 0,-1 0 0,0 0 0,-1-2 0,0 1 0,18-25 0,-29 35 5,0-1 0,0 1-1,1 0 1,-1-1 0,0 1-1,1 0 1,0 0 0,-1 0-1,1 0 1,1-1 0,-1 2-1,-1-1 0,0 0 1,1 1-1,-1-1 0,0 0 0,0 0 1,0 0-1,0 0 0,0 0 1,0 0-1,0 0 0,0 0 0,0 0 1,0-1-1,1-1 0,-2 0 4,7 49-256,-5-34-2572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6:32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7736,'0'0'9163,"11"2"-8919,10 1 22,0-1-1,1 0 0,34-4 1,33-3 292,21-3-111,-66 3-264,-1 1-1,1 2 1,48 5 0,62 11 355,-130-10-408,1 1 1,-1 1-1,0 1 1,27 12-1,4 1 91,-40-15-155,0 0 1,0 1-1,22 13 0,33 18 110,-44-24-89,27 17 0,-23-11-43,-18-13-29,-1 1 1,0 1-1,17 15 1,89 81 203,-67-62-117,-17-15-37,20 19 43,-7-3-5,-30-30-57,0 1 0,-2 1 1,1 1-1,-2 0 0,18 26 0,54 124 264,-77-149-282,0 1 1,-1 1 0,-1-1-1,-1 1 1,-1 0-1,0 1 1,0 19 0,2-5 6,-5-18-23,0-1 1,-1 1 0,-1 0 0,-2 16 0,-1 29 63,-8 109-16,6-102 13,5-56-54,-1-1 1,0 1-1,-1-1 1,0 0-1,-1 0 1,0 0-1,0-1 1,-9 14-1,-9 26 102,12-13-15,-5 10 13,5-30-91,8-14-23,0-1 1,0 1-1,0 0 0,1 0 0,0 0 1,-1 0-1,1 0 0,0 0 0,0 1 0,0 3 1,0 1 17,0 0 1,0-1 0,-4 14 0,-3 12-2,0 77 233,10-96-181,-2-10 25,-10-8 12,4 1-399,1-1 0,0 0 0,-1 0 0,2 0 0,-6-6 0,6 6-1130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6:3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3201 4120,'0'0'5226,"5"-10"-5067,14-30 10,-18 38-40,0 0 0,0 0 0,0-1 0,-1 1 0,1-1 0,0 1 0,-1 0 0,0-1 0,1-4-1,-1 6-97,0 0 0,0 0 0,0 0-1,0 0 1,0 0 0,0 1 0,0-1-1,0 0 1,1 0 0,-1 0 0,0 1-1,1-1 1,-1 0 0,1 0 0,-1 1-1,1-1 1,-1 0 0,1 1 0,0-2-1,19-17 378,0 0 0,1 1 0,29-18 0,8-7 52,146-100 833,-95 69-740,118-85 698,-125 95-646,30-20 189,-27 12-127,7-4-138,-57 38-185,100-52 0,-106 61-47,-1-2-1,63-54 1,-101 77-255,80-54 322,-10 6-121,284-184 582,-297 203-705,41-27 53,238-181 306,-218 171-255,-45 28-23,-51 28-128,-10 6 11,-1-1 0,31-25 1,-25 14-2,-10 8-12,0 1 0,2 1 1,-1 1-1,22-12 1,89-51 272,23-11-35,-103 60-144,77-53 0,4-4 170,-100 64-185,0-1 0,-2-1 0,33-33 0,-36 32-34,1 0 0,1 2-1,51-32 1,28-12 94,-20 11-67,42-20 68,7-4 11,-31 16-30,-96 57-173,1 0-1,-1-1 0,0 0 0,0 0 0,-1-1 0,0 0 1,8-10-1,-9-1-896,-5 15-1827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2:53.0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 18487,'0'0'5378,"10"-3"-5141,-8 2-229,6-2 50,0 1 1,0 1-1,0-1 1,10 0-1,-14 2-20,0 0-1,0 1 1,0-1 0,-1 1 0,1-1 0,0 1-1,0 0 1,-1 0 0,1 1 0,0-1-1,-1 1 1,1 0 0,-1 0 0,6 4 0,-6-3-2,0 0 1,0 0 0,-1 1-1,1-1 1,-1 1 0,0-1 0,1 1-1,-2 0 1,1-1 0,0 1-1,-1 0 1,0 0 0,0 1-1,0-1 1,0 0 0,0 0 0,-1 0-1,0 1 1,0-1 0,0 0-1,-1 0 1,1 0 0,-1 1 0,-2 5-1,-1 6 50,-1-1 0,-1-1-1,-1 1 1,0-1 0,-11 18 0,9-20 70,0 0 0,-21 22 0,12-15 102,16-18-223,1 0 0,0 1 0,0-1 0,0 1 0,0-1 0,0 1 0,0-1 0,0 1 0,0-1 0,1 1 0,-1 0 0,1 0 0,-1-1 0,0 4 0,2-4-1,-1 0-1,0 0 1,0 0 0,0 0-1,0 0 1,1 0 0,-1 0-1,1 0 1,-1 0 0,1 0-1,-1 0 1,1 0 0,-1 0-1,1 0 1,0-1 0,-1 1-1,1 0 1,1 1 0,3 1 45,-1-1 1,1 0-1,-1 1 1,1-1-1,0-1 1,0 1-1,0-1 1,9 2-1,14 0 191,0-2 0,0 0 0,29-4 0,-32 0 140,-5 1-820,-6 1-2938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6:45.71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0 671 3808,'0'0'8708,"4"-10"-8535,12-32-2,-15 40-117,0 0 0,0 0 0,0 0 0,0 0 0,1 0 0,-1 0 0,0 0 0,1 0 0,-1 1 0,1-1 1,0 1-1,0-1 0,-1 1 0,1 0 0,0-1 0,0 1 0,0 0 0,0 0 0,0 1 0,5-2 0,2-2 93,15-7 84,-18 9-192,1-1 0,0 0 0,-1-1 1,0 1-1,0-1 0,7-6 1,-7 5 15,1 0 0,0 0 1,0 1-1,0 0 1,10-3-1,-9 3 16,1 0 0,-1 0 0,0-1 0,8-7 1,-4 3 36,-9 7-70,1-1-1,0 0 0,-1 0 1,0 0-1,0-1 1,4-5-1,-6 8-19,0 0 0,1 0 0,-1-1-1,0 1 1,0 0 0,1 0 0,-1 0 0,1 0-1,-1 1 1,4-2 0,13-10 121,-4 1-79,1 0 0,1 1 0,-1 1 0,26-11 0,-22 11-40,-5 2-16,-9 5-7,0 0 0,1-1 0,-1 0 0,-1 0 0,1-1 0,8-7 0,8-3-60,0-1 68,-10 5 17,3-5 59,16-17 77,50-106 68,-77 132-233,8-15-790,2 1 0,21-27-1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6:48.08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1675 3208,'0'0'4354,"6"-9"-4027,15-31-2,-20 38-229,0 1-1,0-1 0,0 0 0,0 0 0,-1 0 0,1 0 0,-1 0 0,1 0 1,-1 0-1,1-3 0,-1 5-58,0-1 1,0 1 0,0 0-1,0-1 1,0 1-1,0-1 1,0 1 0,0-1-1,1 1 1,-1 0-1,0-1 1,0 1-1,1-1 1,-1 1 0,0 0-1,0-1 1,1 1-1,-1 0 1,0-1 0,1 1-1,-1 0 1,1 0-1,-1-1 1,0 1 0,1 0-1,0 0 1,-1-1 7,1 0 1,-1 0-1,1 1 1,-1-1 0,0 0-1,1 1 1,-1-1-1,0 0 1,0 0-1,1 0 1,-1 1 0,0-1-1,0 0 1,0 0-1,0 0 1,0 0-1,0-1 1,-1 1-13,1 0 0,0 0 0,0 0 1,0 0-1,1-1 0,-1 1 0,0 0 0,0 0 0,0 0 0,1 0 0,-1 0 0,1 0 1,0-1-1,44-46 576,-29 34-345,26-34 0,-36 41-208,2-1 0,-1 1-1,1 0 1,0 0 0,10-5 0,12-10 84,64-49 256,-86 66-338,0-1 0,0 1 0,1 1 0,13-6 0,5-3 66,5-2 17,-22 11-103,-1 0 0,-1-1 0,17-10 1,-12 6 25,27-14 1,-27 16 0,0-1 0,16-11 0,-17 10 4,0 1 1,0 1-1,21-9 1,0-1 30,-2-4-4,-26 16-81,0 1 1,1 0 0,0 0-1,0 1 1,9-4 0,-3 2-8,1-1 0,-1 0 0,0-1 0,-1 0 1,13-10-1,-20 14 5,1 0 0,0 0 0,-1 1 0,1 0 0,8-3 0,20-10 77,-19 7-64,1 1 0,20-8-1,6-2 3,11-6 72,81-56 23,-79 48-6,-40 25-74,-1-2 0,0 0 1,0 0-1,0-1 0,-1 0 0,-1-1 0,20-22 1,-26 26-23,1 0 1,0 0 0,0 1 0,0 0 0,14-9 0,19-16 79,-30 22-89,-1 1 1,2 0 0,11-7 0,-13 9-7,0 0 0,0-1 1,0 0-1,-1 0 0,11-11 1,-2-1 13,1 1 0,0 1 0,1 1 1,1 1-1,0 0 0,35-18 0,-33 20-10,72-45 93,64-42 17,-128 85-77,-22 11-25,0 0-1,-1-1 0,1 0 1,-1 0-1,1 0 0,-1-1 0,9-9 1,-7 6 5,0 1 0,16-12 0,-18 15-10,0 0-1,1-1 1,-2 0-1,1-1 1,-1 1-1,1-1 1,7-12-1,-12 15-5,1 0 1,0 0-1,0-1 0,0 1 0,0 0 0,0 1 1,1-1-1,0 0 0,-1 1 0,1 0 0,0-1 1,0 1-1,0 0 0,5-2 0,-4 3-4,-1-1 0,1 0 0,-1 0 0,0 0 0,0 0 0,0 0 0,0 0 0,0-1 0,0 0 0,-1 1 0,1-1 0,-1 0 0,1 0 0,1-5 0,-4 8-3,1-1 0,-1 1 0,0-1 0,1 1 0,-1-1 0,0 1 0,1-1 0,-1 1 0,1 0 0,-1-1 0,0 1 0,1 0 0,-1-1 0,1 1 0,-1 0 0,1 0 0,-1-1 0,1 1 0,0 0 0,0 0 0,-1 0 0,1-1 0,-1 1 0,1 0 0,-1 0 0,1 0 0,-1-1 0,1 1 0,-1 0 0,1-1 0,-1 1 0,0 0 0,1-1 0,-1 1 0,1 0 0,-1-1 0,0 1 0,1-1 0,-1 1 0,0-1 0,0 1 0,1-1 0,-1 1 0,0-1 0,0 1 0,0-1 0,0 1 0,0-1 0,0 1 0,0-1 0,0 1 0,0-1 0,0 0 0,0 1 0,0-1 0,0 1 0,0-1 0,0 0 0,0 1 0,0 0 0,-1 0 0,1 0 0,0 0 0,0-1 0,0 1 0,0 0 0,0 0 0,0 0 0,0 0 0,0 0 0,0 0 0,0-1 0,0 1 0,0 0 0,0 0 0,0 0 0,0 0 0,0 0 0,0-1 0,0 1 0,0 0 0,0 0 0,0 0 0,0 0 0,0 0 0,0 0 0,0-1 0,1 1 0,-1 0 0,0 0 0,0 0 0,0 0 0,0 0 0,0 0 0,0 0 0,0 0 0,0-1 0,1 1 0,-1 0 0,0 0 0,0 0 0,0 0 0,0 0 0,0 0 0,0 0 0,1 0 0,-1 0 0,0 0 0,0 0 0,0 0 0,0 0 0,0 0 0,1 0 0,9-2 0,-15 6-40,1 0-1,0-1 1,0 1 0,1 1-1,-1-1 1,-3 7-1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7:22.09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1885 5224,'0'0'7400,"11"-9"-7256,2-2-95,38-35 190,9-15 393,-41 48-462,-17 12-137,1-1-1,0 1 1,-1-1-1,1 0 1,-1 0-1,1 0 1,3-5-1,1-1 38,0 0-1,1 1 0,0 0 1,18-12-1,15-12 99,3-13-32,-28 27-43,0 2 0,0 0 1,38-26-1,96-50 389,-93 48-286,-39 29-126,25-16 0,25-13 86,56-31 38,-79 50-125,58-41-1,21-18-5,-76 51-27,-30 22 20,-1-2 0,24-20 0,-16 8 72,1 1-1,54-35 1,-74 54-82,1-1-1,-1 0 1,9-9 0,-11 9-10,1 1 0,0-1 0,0 1 1,1 0-1,8-5 0,14-4 160,51-35 0,-48 27-85,-1-2 1,27-27-1,-53 46-94,1 1 0,-1 0 0,1 0 0,0 0 0,9-4-1,-10 5-11,0 0 0,1 0 0,-1 0 0,-1 0 0,1-1 0,0 0 0,-1 0 0,6-5 0,-4 3 6,-1 1 1,1-1-1,0 1 1,0 1-1,1-1 1,-1 1-1,1 0 1,7-3-1,20-12 12,-30 16-22,8-6 5,1 0 1,0 1-1,1 1 0,14-6 0,-21 9-6,0 0 0,0 0 0,-1 0 0,1-1 0,-1 0 0,0 0 0,9-8 0,14-13 0,-6 12 21,20-17 45,0 2-20,-20 16-36,80-56-9,-61 39-1,-24 15 0,0 2 0,25-13 0,-33 21 0,0-1 0,0 0 0,0 0 0,-1-1 0,0 0 0,12-11 0,-17 14 0,1-1 0,0 1 0,0 0 0,0 0 0,6-2 0,-7 3 0,1 0 0,0 0 0,-1-1 0,1 1 0,-1-1 0,0 0 0,5-5 0,37-39 0,-18 12 24,-19 23 8,-8 11-28,1 0-1,-1 0 0,1 0 1,-1 0-1,1 1 1,-1-1-1,1 0 1,0 0-1,0 0 0,-1 1 1,1-1-1,0 0 1,0 1-1,0-1 1,1 0-1,-2 1 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7:24.49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1551 4912,'0'0'2570,"8"-10"-2204,25-31 2,-17 24 436,-15 16-706,0 0-1,0 0 1,-1 1-1,1-1 0,0 0 1,0 0-1,-1 0 1,1 0-1,0 0 1,-1 0-1,1 0 1,-1 0-1,1 0 0,-1 0 1,0 0-1,1 0 1,-1 0-1,0-2 1,22-10 1671,-6-2-1082,28-19 0,-11 9-282,46-29 462,-52 38-642,-3 1-51,22-15 172,-12 6-143,-23 17-152,-1 0 0,14-12 0,-9 6 23,1 0 0,1 1 0,31-17 1,60-25 175,-61 33-160,-30 13-53,9-5 25,28-17-1,-5 6 20,-36 18-36,0 0 0,15-10 0,-15 8 20,0 1 0,25-9 0,0-1 74,-14 7-25,-19 8-92,0 0-1,0 0 1,-1 0 0,1-1 0,0 1 0,-1-1 0,7-6-1,34-26 154,-10 10-54,4-4-3,-28 22-78,-1 0 1,0-1-1,18-18 0,-8 6 46,1 1-1,41-29 1,-34 28 42,4-1 26,2 1 0,68-30 0,-14 8 11,-63 30-34,29-9-1,-5 2 6,-43 16-111,-1 0 1,1 0-1,-1-1 0,0 0 0,0 0 0,5-6 0,-6 6 1,0 0 0,0 0 1,1 0-1,-1 1 0,1 0 0,0 0 0,9-4 1,8-1 55,-1 0 1,-1-2 0,0 0-1,25-18 1,-3 4 67,-30 18-60,1-1-1,14-12 1,3 2 63,-24 14-105,-1 1 1,0-1-1,0 0 0,7-6 0,33-15 176,9-5-103,-35 19-74,1-1 1,-1 0-1,21-17 1,-31 19-20,1 2 0,1-1 0,0 1 0,0 1 0,16-8 0,16-11 91,-17 9 15,-11 6 89,-15 10-211,0 0-1,1-1 0,-1 1 0,1 0 1,-1 0-1,1-1 0,-1 1 0,0-1 1,1 1-1,-1 0 0,0-1 0,0 1 1,1-1-1,-1 1 0,0-1 0,0 1 1,1 0-1,-1-1 0,0 1 0,0-1 1,0 1-1,0-1 0,0 1 0,0-1 0,0 1 1,0-2-1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7:25.88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1 822 5416,'0'0'8324,"11"-9"-8000,141-107 997,-84 65-905,41-25 101,-48 39-284,114-70 311,-81 47-259,106-76 528,-41 10 56,-144 115-720,0-2-1,-2 0 1,0 0-1,21-28 1,-33 41-221,-1-1 1,0 1 0,1 0-1,-1-1 1,0 1 0,0 0 0,0-1-1,1 1 1,-1 0 0,0-1-1,0 1 1,0 0 0,0-1-1,0 1 1,0 0 0,1-1-1,-1 1 1,0-1 0,0 1 0,0 0-1,0-1 1,-1 1 0,1 0-1,0-1 1,0 1 0,0-1-1,0 1 1,0 0 0,0-1-1,0 1 1,-1 0 0,1-1-1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7:34.08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1821 5416,'0'0'2816,"11"-8"-2702,1-2-71,7-5 183,36-23 0,-28 24 106,85-52 580,-63 33-602,37-28 184,-70 49-338,29-17 0,3-1 21,67-68 331,-99 84-449,5-3 28,1 1 0,1 1 0,43-22 0,-33 20-10,36-26 1,-57 35-26,1 1 1,19-9-1,16-9 124,285-157 456,-235 138-605,110-54 29,-113 38-56,-50 30 0,46-34 72,-70 50-54,-1-1 1,19-19-1,-17 15-11,53-54 49,-48 46-51,43-36 0,-51 48 5,-2-1 1,0 0 0,-1-1-1,-1-1 1,19-28 0,-29 40-9,0 0 0,0 1 0,1 0 0,0 0 0,0 0 0,0 1 0,1 0 0,7-4 0,21-15 4,-6-2-6,-10 9 0,31-22 0,33-2 0,-79 38 0,0 0 0,0 0 0,0 1 0,-1 0 0,1 0 0,1 0 0,3 0 0,-4 0 0,0 0 0,1 1 0,-1-2 0,0 1 0,0 0 0,0-1 0,5-2 0,-2 0 1,4-4 21,1 1-1,0 0 1,20-7 0,-21 9 5,0 0 0,20-13 0,11-5 106,-2-2 35,-31 18-141,0 2 228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7:36.41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1 572 2504,'0'0'3706,"10"0"-3438,-4-1-212,8 1 168,-1-2 0,1 1 0,-1-2 0,22-6 0,-18 2 166,-1-2 0,0 0 0,0 0 0,22-20 0,-10 8-46,34-31 413,10-7 83,111-81 735,-129 98-1243,-39 28-182,1 1 0,20-12 0,-12 9 40,9-4 66,-21 13-401,0 0 0,0-1 0,-1 0 0,0-1 0,-1 0 0,0-1 0,0 0 0,9-12 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7:39.17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593 0 4416,'0'0'3492,"-15"11"-3334,-3 2-101,4-3 7,0 0 0,-1 0 0,0-2 0,-28 13-1,-9-2 166,23-9-41,-30 15-1,51-21-155,-226 111 976,214-105-1451,-36 25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7:5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5320,'0'0'6564,"10"-10"-6320,30-31-3,-30 31 8,2 6 2643,-3 5-2668,0 0 0,0 0 0,0 1 0,-1 0 0,16 6 0,9 1-157,227 45 257,-207-46-238,1-3 0,104-3 0,-135-4-49,50-1 49,-65 3-50,0 1 0,0 0 0,0 0 1,0 1-1,0 0 0,13 5 0,-20-7-31,-1 0 0,1 0 0,-1 0 0,1 1-1,-1-1 1,1 0 0,-1 1 0,1-1-1,-1 0 1,0 1 0,1-1 0,-1 0-1,1 1 1,-1-1 0,0 1 0,1-1-1,-1 1 1,0-1 0,0 1 0,1-1 0,-1 1-1,0-1 1,0 1 0,0-1 0,0 1-1,0-1 1,1 1 0,-1-1 0,0 1-1,0 0 1,0-1 0,-1 1 0,1-1-1,0 1 1,0-1 0,0 1 0,0-1 0,0 1-1,-1-1 1,1 1 0,0-1 0,0 1-1,-1-1 1,1 1 0,0-1 0,-1 1-1,0 0 1,-24 22 118,19-18-115,-64 50 107,40-34-50,-29 29 1,51-43-46,1 1 0,0 0 0,0 0 0,1 0-1,0 1 1,1 0 0,0 0 0,-6 15-1,10-22-13,0 0 1,0 1-1,1-1 0,-1 0 0,1 1 0,0-1 0,0 1 0,0-1 0,0 1 0,0-1 0,0 0 0,1 1 0,-1-1 0,1 0 0,0 1 0,-1-1 0,3 3 1,-1-1-1,0-1 0,0 1 0,1-1 0,-1 0 1,1 0-1,0 0 0,0 0 0,0 0 0,6 2 0,0 1 2,1 0 0,1-1-1,-1 0 1,1-1-1,-1 0 1,17 3-1,378 66 44,-122-24-30,100 15 31,6-29 11,-291-30-4,175 33 1,-99-7 113,-156-26-113,-18-5-58,0 0-1,0 0 0,0 1 0,1-1 1,-1 0-1,0 0 0,0 0 0,0 0 1,0 0-1,1 0 0,-1 1 1,0-1-1,0 0 0,0 0 0,0 0 1,0 0-1,0 1 0,0-1 0,1 0 1,-1 0-1,0 0 0,0 1 1,0-1-1,0 0 0,0 0 0,0 0 1,0 1-1,0-1 0,0 0 1,0 0-1,0 0 0,0 1 0,0-1 1,0 0-1,0 0 0,0 0 0,-1 1 1,0 0-6,-1 1 1,0-1-1,0 0 1,0 0-1,0 0 1,0 0-1,0 0 1,0 0-1,0 0 1,-1 0-1,-2 0 1,-23 4-2475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7:5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4720,'0'0'4618,"10"-3"-4300,2-3-207,-7 4-39,0-1 0,1 1 1,-1 0-1,1 0 0,-1 1 1,7-1-1,71-7 2161,-57 7-1684,1-1 0,43-10 0,-58 9-267,1 1 0,-1 1-1,1 0 1,24-1 0,7-3 1093,-77 26-1298,11-12-51,0-2 1,0 0-1,-1-2 0,1 0 0,-44 1 0,46-4 14,12 0-15,1 0-1,-1-1 1,1 0 0,0 0 0,-1-1 0,-9-2 0,5 0 125,0 1 0,0 0 0,-14-1 0,20 3 384,10-1-42,14 3-204,-16-1-280,79 31 267,-71-27-214,0 1 0,0 0-1,-1 0 1,1 1-1,13 12 1,-20-15-49,-1 0-1,1 0 1,-1 0-1,0 1 1,0-1 0,0 1-1,0-1 1,-1 1-1,2 7 1,2 7 15,-4-15-25,0-1 0,-1 0-1,1 0 1,-1 1 0,0-1 0,0 0 0,-1 6 0,1 1 3,0-9 3,0-1 1,0 0 0,0 1-1,0-1 1,0 0 0,0 0 0,1 1-1,-1-1 1,0 0 0,0 0-1,0 0 1,1 1 0,-1-1-1,0 0 1,0 0 0,1 0-1,-1 0 1,0 1 0,1-1-1,-1 0 1,0 0 0,0 0-1,1 0 1,-1 0 0,0 0 0,1 0-1,-1 0 1,0 0 0,1 0-1,-1 0 1,0 0 0,0 0-1,1 0 1,-1 0 0,0 0-1,1 0 1,-1 0 0,0 0-1,0-1 1,1 1 0,-1 0-1,0 0 1,0 0 0,1 0 0,-1-1-1,17-7 3,-16 7 12,11-6 12,-2 0 1,1-1-1,-1 0 1,14-15-1,13-11 61,-34 31-80,0 0 0,-1-1 0,1 1 0,-1 0 0,0-1 0,0 1 0,0-1 0,0 0 0,-1 0 0,1 0 0,-1 0 0,1-7 0,4 6-2637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2:53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19295,'0'0'5056,"3"13"-4816,8 36-74,-2-1-1,4 74 0,-25 74 986,10-173-406,6-49-513,1 0-1,9-28 0,4-22 59,-11 44-102,0 0-1,2 0 1,1 0-1,2 2 1,1-1-1,1 1 1,2 1 0,20-28-1,-34 54-141,-1 1 0,1-1 0,0 1 0,0 0 0,0 0-1,0 0 1,1 0 0,-1 0 0,1 0 0,-1 0 0,1 1 0,-1-1 0,5-1 0,-5 3-13,1 0 1,-1 0 0,0-1-1,0 1 1,0 0 0,0 1-1,0-1 1,0 0-1,0 1 1,0-1 0,0 1-1,0-1 1,0 1 0,0 0-1,0 0 1,0 0 0,0 0-1,-1 0 1,1 1 0,2 1-1,3 3 55,1 1 0,-1 1 0,-1 0 0,1 0-1,-1 0 1,-1 0 0,0 1 0,5 11-1,30 79 546,-37-90-560,6 14-30,-1 1 1,-1 1-1,-1-1 0,-1 1 0,3 39 0,-4-30 339,-3-22-4733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7:5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1 984 5416,'0'0'4320,"10"0"-4039,51-2 903,79-12 0,-124 11-966,-9 3-65,0-1 0,0 0 1,0 0-1,-1-1 1,1 0-1,0 0 1,-1-1-1,1 0 1,-1 0-1,0 0 1,0-1-1,0 0 1,-1 0-1,10-9 1,0-1 89,-13 12-178,1-1 1,0 1-1,-1-1 0,0 1 0,0-1 1,0 0-1,3-5 0,-4 6-32,-1 0-1,1 0 1,-1 0-1,0 0 1,0 0-1,0 0 1,0 1-1,0-1 1,0 0-1,0 0 1,-1 0-1,1 0 1,0 0-1,-1 0 1,0 0-1,0 0 1,-1-2 0,0-2-5,-1 1 1,0 0-1,0 0 1,-1 0 0,1 0-1,-1 0 1,0 1 0,0 0-1,0 0 1,-1 0 0,1 0-1,-1 1 1,0-1 0,0 1-1,-1 0 1,1 1-1,0 0 1,-1-1 0,0 2-1,1-1 1,-1 1 0,0-1-1,0 2 1,0-1 0,0 1-1,0 0 1,0 0 0,0 0-1,1 1 1,-8 1-1,6 0-7,1 0-1,-1 0 1,1 0-1,0 1 0,-1 0 1,1 0-1,0 1 1,1 0-1,-1 0 0,1 0 1,0 0-1,-8 9 1,1 0 18,1 0 1,1 1 0,-16 29-1,22-34-15,2 0 0,-1 0 0,1 0 0,1 0 0,-1 1 0,2-1 0,-1 1 0,1-1 0,1 0 0,0 1 0,3 16 0,-2-20 0,0-1-1,0 1 1,1-1-1,-1 0 1,1 1-1,1-2 1,-1 1-1,1 0 1,4 4-1,3 6 74,-9-13-68,1 1-1,-1-1 0,1 1 0,-1-1 1,1 0-1,0 0 0,0-1 0,0 1 0,0 0 1,0-1-1,0 0 0,0 1 0,0-1 1,1-1-1,-1 1 0,0 0 0,6-1 0,4 1 57,1-1 0,-1-1 0,14-2-1,-18 2-52,106-17 384,-100 14-356,1-1-1,-1 0 1,-1-1-1,1 0 1,19-12-1,-24 11-34,172-117 200,-151 100-186,122-109 128,-96 69-104,-3-2 0,-3-3 0,-3-2 0,47-94 0,-85 145-28,-1-1 1,-1 0-1,-2 0 0,0-1 0,-1 0 0,4-40 1,-9 53-28,-1 0 1,0 1 0,0-1 0,-1 1-1,0-1 1,0 1 0,-1 0 0,0 0-1,-1 0 1,-5-9 0,8 15-14,0 0 1,0 1-1,-1-1 0,1 1 1,0-1-1,-1 1 1,0 0-1,1-1 1,-1 1-1,0 0 0,1 0 1,-1 0-1,0 0 1,0 0-1,0 1 1,0-1-1,0 1 0,0-1 1,0 1-1,0 0 1,0-1-1,0 1 1,0 0-1,0 0 0,0 1 1,0-1-1,0 0 1,0 1-1,-3 0 1,-3 1-9,1 0 1,0 1-1,0 0 1,0 0 0,0 1-1,-10 7 1,-6 7-34,0 2-1,2 1 1,0 1 0,1 0 0,2 2 0,0 0 0,-23 43-1,29-46 24,2-6 3,1 1 0,1 0 0,-7 17 1,-14 31-62,21-50 47,1 1 0,1 0 1,-8 25-1,-7 28-90,14-50 106,1 0 1,1 0 0,-4 25-1,3-7 10,4-27 5,0 1 1,1-1-1,0 0 1,0 1-1,2 18 0,3 24 30,-4-38-6,1 0 0,1-1 0,4 19 0,-5-27-17,1 0 1,-1-1-1,1 1 1,1-1-1,-1 0 0,1 1 1,-1-1-1,1 0 1,0-1-1,0 1 0,1 0 1,-1-1-1,7 5 0,16 17 71,-22-21-65,0 0 0,0 0 0,0 0 1,0-1-1,0 1 0,1-1 0,0 0 1,0 0-1,-1-1 0,2 0 0,7 3 1,-2-2 12,1 0 1,0-2-1,0 1 1,0-1-1,0-1 1,0-1-1,0 1 0,0-2 1,0 1-1,0-2 1,0 0-1,-1 0 1,1-1-1,18-9 1,12-3 82,-34 14-61,-1 0 1,1-1-1,0 0 1,8-6-1,9-6 100,-17 11-111,-1 0 0,1-1 0,-1 0-1,-1 0 1,12-12 0,-15 14-23,0 0-1,0 0 1,0-1-1,0 1 1,-1-1-1,0 1 1,0-1 0,0 0-1,0 0 1,0 0-1,-1 0 1,1-5-1,2-5 36,-2 10-33,-1 0 0,0 0 1,0-1-1,0 1 0,-1 0 1,0 0-1,1 0 0,-2 0 1,1-1-1,-1-3 0,-14-62 94,15 68-105,-1 1 0,0-1 0,1 1 0,-1-1 0,0 1 0,0 0 0,0 0 0,0-1 0,0 1 0,0 0 0,-1 0 0,1 0 0,0 0 0,-1 0 0,1 1 0,0-1 0,-1 0 0,1 0 0,-1 1 0,1-1 0,-1 1 0,1 0 0,-1-1 0,0 1 0,1 0 0,-1 0 0,-1 0 0,-2 0-5,1 0 1,0 0 0,0 1-1,-1-1 1,1 1 0,0 0-1,0 0 1,-8 4 0,6-2-12,0 1 0,1-1 0,-1 1 0,1 1 1,0-1-1,0 1 0,1 0 0,-1 0 0,1 0 1,0 1-1,0 0 0,1-1 0,-1 1 0,1 0 1,1 1-1,-1-1 0,1 0 0,0 1 0,-1 9 1,-7 20-118,8-30 113,1-1 0,-1 1-1,1-1 1,0 1-1,0-1 1,0 1-1,1 0 1,0 0-1,0-1 1,1 9-1,3 9-39,-4-17 47,1 0 1,0 0-1,0 0 0,0 0 0,1 0 0,0 0 1,0-1-1,1 1 0,-1-1 0,1 1 1,0-1-1,1 0 0,-1 0 0,1 0 0,5 4 1,-4-5 16,1 0 1,0 0 0,0-1 0,0 0-1,0 0 1,0-1 0,1 0 0,-1 0-1,1 0 1,-1-1 0,1 0 0,0 0-1,9 0 1,9-2 52,-1-1 0,34-6 1,-49 6-42,-1 0 0,1-1 0,-1 0 0,0 0 0,1-1 0,-2 0 0,1-1 0,0 0 0,-1 0 0,0 0 1,0-1-1,0 0 0,-1-1 0,0 1 0,0-1 0,-1 0 0,6-11 0,-1 4 18,0-1 0,1 2-1,0-1 1,1 1 0,0 1 0,16-12 0,-11 9 4,-13 11-34,0 0 0,1 1 0,-1-1 0,1 1 0,-1 0 0,1 0 0,0 1 0,0 0 0,8-3 0,54-13 19,-61 19-34,-1-1 0,0 0 0,0 1 0,0 0 0,0 0 0,0 1 0,0-1 0,0 1 0,0 0 0,-1 0 0,9 6 0,13 4-82,-25-12 92,-1 1-1,1-1 1,0 0-1,-1 0 0,1 0 1,-1 0-1,1 1 1,0-1-1,-1 0 0,1 0 1,-1 1-1,1-1 1,-1 1-1,1-1 1,-1 0-1,1 1 0,-1-1 1,0 1-1,1-1 1,-1 1-1,1-1 0,-1 1 1,0 0-1,0-1 1,1 1-1,-1-1 0,0 1 1,0 0-1,0-1 1,1 2-1,-2-1 4,1-1 0,-1 1 0,1-1 0,-1 1 0,1-1 0,-1 1 0,1-1 0,-1 0-1,0 1 1,1-1 0,-1 0 0,0 1 0,1-1 0,-1 0 0,0 0 0,1 1 0,-1-1 0,0 0 0,1 0 0,-1 0-1,0 0 1,1 0 0,-1 0 0,0 0 0,0 0 0,0 0 0,-21 0 35,1 1-1,-1 1 1,1 1 0,-1 0-1,1 2 1,1 1 0,-37 14-1,50-17-44,0 0-1,0 1 1,0-1-1,1 1 0,0 0 1,-1 1-1,1 0 1,1 0-1,-1 0 0,1 0 1,0 1-1,0 0 1,1 0-1,0 0 1,-6 11-1,9-13-3,0 0 1,0 1-1,0-1 0,0 0 0,1 0 1,0 1-1,0-1 0,0 0 0,0 0 1,2 8-1,-2-10 4,1 0 1,-1 0 0,1 0-1,0 0 1,-1 0-1,1-1 1,0 1-1,0 0 1,0-1 0,0 1-1,0 0 1,1-1-1,-1 1 1,0-1 0,1 0-1,-1 0 1,1 1-1,0-1 1,-1 0-1,1 0 1,0 0 0,-1-1-1,1 1 1,3 1-1,25 2 14,0-1 0,-1-2 0,1-1-1,0-1 1,44-8 0,-61 6 10,1 0-1,-1-1 1,1 0-1,-1-2 1,-1 1-1,22-14 1,68-51 107,-89 61-113,19-17 43,0-1-1,-2-1 1,-1-2-1,-2 0 1,0-2-1,-3-1 1,0-2-1,-2 0 1,-2-1-1,30-74 1,76-214 112,-119 306-162,0 0 1,-1 0 0,-1-1 0,-1 0 0,-1 0-1,-1 0 1,0 0 0,-2-24 0,0 41-5,0-1 1,0 1-1,0-1 1,-1 1-1,1 0 1,-1-1-1,0 1 1,0 0-1,0-1 1,0 1 0,0 0-1,-3-3 1,4 4-33,-24 18-106,21-16 122,-5 5-2,0 0 0,0 1 1,1-1-1,0 2 0,0-1 0,0 1 1,1 0-1,-6 11 0,-2 5-74,-20 45 0,-34 124-249,61-167 293,2 1 0,-1 28 1,3-29-12,0 1 0,-10 33 0,7-34 31,1 1 0,1-1 1,2 1-1,1 45 0,5-11 25,-4-54 7,0 1-1,0-1 1,1 1-1,0-1 1,0 1-1,1-1 1,0 1-1,0-1 1,1 0-1,0 0 1,0 0-1,0-1 1,6 8-1,-8-13 3,0 0 1,0 0-1,1 1 0,-1-1 1,0 0-1,1 0 0,0-1 1,-1 1-1,1 0 0,-1 0 1,1-1-1,0 1 0,-1-1 0,1 1 1,0-1-1,0 0 0,-1 0 1,1 0-1,0 0 0,2 0 1,38-7 93,-26 4-73,6-2 24,-1-1 0,1-1 0,-1-1 0,0-1 0,35-20 0,-31 17 9,-20 11-51,-1-1 0,0 0-1,0 0 1,0 0 0,0 0 0,0-1-1,0 1 1,-1-1 0,5-4-1,5-7 61,0 1 0,16-12 0,-27 23-46,0 0 1,0 0-1,0 0 1,0 0-1,-1-1 1,1 1-1,-1-1 1,0 1-1,0-1 1,1 1-1,-2-1 1,1 0-1,0 0 1,0-4-1,6-16 223,-8 14-107,0 8-135,1 1 1,0 0-1,0-1 1,-1 1-1,1-1 1,0 1-1,0 0 1,0-1 0,-1 1-1,1-1 1,0 1-1,0-1 1,0 1-1,0 0 1,0-1-1,0 1 1,0-1-1,0 1 1,0-1-1,0 1 1,0-1-1,0 1 1,1 0-1,-1-1 1,0 1-1,0-1 1,0 1-1,0 0 1,1-1-1,-1 1 1,0 0-1,0-1 1,1 1-1,-1 0 1,0-1-1,1 1 1,-1 0-1,0-1 1,1 1-1,2-1-5,0 0 0,0 0 0,0 0 0,0 1 0,0-1 0,0 1 0,0 0 0,4 0 0,-6 0 0,0 0 0,0 0 0,0 0 0,0 0 0,0 1 0,0-1 0,0 0 0,0 1 0,0-1 0,0 0 0,0 1 0,0 0 0,0-1 0,0 1 0,0-1 0,0 1 0,-1 0 0,1-1 0,0 1 0,-1 0 0,1 0 0,0 0 0,-1 0 0,1 0 0,0 1 0,2 8-5,-1 0-1,0 0 0,0 0 0,-1 0 1,0 0-1,-1 0 0,0 0 0,-1 0 1,-3 19-1,1-10-68,1 31 0,2-44 56,0 1 0,0 0 0,1-1 0,0 1 0,1 0 0,-1-1 0,6 13 0,-6-17 18,1 1 0,-1-1 1,1 0-1,-1 0 0,1 0 0,0-1 1,-1 1-1,1 0 0,0-1 0,0 1 1,1-1-1,-1 1 0,0-1 1,0 0-1,1 0 0,-1 0 0,0 0 1,1-1-1,-1 1 0,1 0 0,-1-1 1,1 0-1,-1 0 0,1 0 0,3 0 1,7-1 30,1-1 0,-1 0 1,23-8-1,-6 2 17,-19 5-29,0-1 1,0 0-1,-1-1 1,1 0-1,-1 0 1,-1-1-1,1 0 1,-1-1-1,0 0 1,8-9-1,-3 4 40,1 0 0,25-15 0,-36 25-42,-1 0 0,0 0 0,1 0 0,-1-1 1,0 1-1,-1-1 0,1 0 0,0 0 0,-1 0 0,0 0 1,0 0-1,0 0 0,0-1 0,0 1 0,0-1 1,-1 1-1,1-5 0,-21 30 43,14-16-62,-1 0 1,1 0-1,0 0 0,1 0 1,-7 11-1,9-13-3,1 0 0,0-1 0,-1 1 0,1 0 0,0 0 1,1 0-1,-1 0 0,1 0 0,0 0 0,0 0 0,0 0 0,0 0 0,2 4 0,0 8-17,-2-14 16,0 1-1,0-1 1,0 1 0,0-1-1,1 0 1,-1 1-1,1-1 1,0 0-1,0 0 1,0 1 0,0-1-1,0 0 1,0 0-1,0 0 1,1 0-1,-1 0 1,1 0-1,0-1 1,1 3 0,0-2 8,0 1 0,0-1 0,0-1 1,0 1-1,1 0 0,-1-1 0,0 1 1,1-1-1,-1 0 0,1 0 1,-1 0-1,1-1 0,-1 1 0,1-1 1,0 0-1,-1 0 0,1 0 0,-1 0 1,1-1-1,0 0 0,-1 1 1,1-1-1,-1-1 0,0 1 0,1 0 1,3-3-1,1 1 16,-1-1 0,1 0 1,-1 0-1,0-1 0,0 1 0,11-11 1,-16 12-7,1 0 0,-1 0 0,0 0 0,0 0 0,0 0 0,0-1 0,0 1 0,-1 0 0,0-1 0,1 0 1,-1 1-1,0-1 0,-1 0 0,1 1 0,-1-1 0,0 0 0,0-6 0,0 4 1,0 1-1,0 0 1,-1 0-1,0 0 0,0 0 1,0 0-1,-1 0 1,0 0-1,0 0 0,0 1 1,0-1-1,-1 0 1,1 1-1,-1 0 1,-1 0-1,1 0 0,0 0 1,-1 0-1,0 1 1,0-1-1,-7-4 1,-6-4 63,16 10-69,-1 1 0,1-1 0,-1 1-1,0 0 1,0 0 0,0-1-1,1 1 1,-1 0 0,0 1-1,0-1 1,0 0 0,-1 1-1,1-1 1,0 1 0,0-1 0,-2 1-1,-13-1 2,-5 0-35,21 1 23,1 0 0,-1 0 0,0 0 0,0 1 0,1-1 0,-1 0 0,0 1 0,1-1 0,-1 0 0,1 1 0,-1-1 0,0 0 0,1 1 0,-1-1 0,1 1 0,-1-1 0,1 1 0,-1 0 0,1-1 1,0 1-1,-1-1 0,1 1 0,0 0 0,-1 1 0,1-1 1,-1 0 0,1-1 0,-1 1 0,1 0 1,0 0-1,-1 0 0,1 0 0,0 0 0,0 0 1,0 1-1,0-1 0,0 0 0,0 0 0,0 0 0,0 0 1,0 0-1,1 0 0,-1 0 0,0 0 0,1 0 1,-1 0-1,0-1 0,1 1 0,0 0 0,-1 0 1,1 0-1,-1 0 0,1 0 0,0-1 0,-1 1 1,1 0-1,0-1 0,0 1 0,0 0 0,0-1 1,0 1-1,-1-1 0,1 0 0,0 1 0,0-1 1,0 0-1,0 1 0,0-1 0,0 0 0,2 0 1,3 1-2,1-1 0,0 0 0,0 0 0,0 0 0,11-3 1,83-23 12,-14 3 14,-67 17 5,0 0 0,21-10 0,23-7 88,10 10 117,-73 13-226,0 0-1,0 0 1,0 0 0,0 0 0,0 0-1,0 0 1,0 0 0,-1 1 0,1-1-1,0 0 1,0 1 0,0-1 0,0 0-1,0 1 1,-1-1 0,1 1 0,0-1-1,0 1 1,-1-1 0,1 1 0,-1 0-1,1-1 1,0 1 0,-1 0 0,1 0 0,-1-1-1,1 1 1,-1 0 0,0 0 0,1 0-1,-1 0 1,0-1 0,0 1 0,1 0-1,-1 0 1,0 0 0,0 2 0,3 36 86,-3-36-86,-1 23 23,-1 0-1,-9 38 0,11-63-27,0-1-1,0 1 1,0-1-1,0 0 1,0 1-1,0-1 1,0 1-1,0-1 1,0 0-1,0 1 1,0-1 0,0 1-1,0-1 1,1 0-1,-1 1 1,0-1-1,0 0 1,0 1-1,0-1 1,1 1-1,-1-1 1,0 0-1,0 0 1,1 1-1,-1-1 1,0 0-1,1 1 1,-1-1-1,0 0 1,1 0-1,-1 0 1,0 1-1,1-1 1,-1 0 0,0 0-1,1 0 1,-1 0-1,1 0 1,-1 0-1,0 0 1,1 0-1,-1 0 1,1 0-1,-1 0 1,0 0-1,1 0 1,-1 0-1,1 0 1,-1 0-1,0 0 1,1 0-1,-1-1 1,1 1 0,29-10 72,-22 7-71,20-8 33,-1-2 0,-1-1-1,29-19 1,-29 16 11,1 1 1,0 2-1,29-11 0,-50 23-21,0 0 0,-1 0 0,1 1-1,0-1 1,0 1 0,10 0 0,-15 1-21,1 0 0,-1 0 0,1 1 0,-1-1 0,0 0 0,1 1 0,-1-1 0,0 1 0,1 0 0,-1-1 0,0 1 0,0 0 0,1 0 0,-1 0 0,0 0 0,0 0 0,0 0 0,0 0 0,0 0 0,0 0 0,-1 0 0,1 1 0,0-1 0,-1 0 0,1 0 0,0 1 0,-1-1 0,0 1 0,1-1 0,-1 0 0,0 1 0,0 1 0,2 9-3,0-1 1,-1 1 0,-1-1-1,0 1 1,-1-1 0,-2 16-1,2-23 2,1 0 0,0 0-1,0 0 1,0 1 0,0-1 0,1 0-1,0 0 1,0 0 0,0 0-1,0 0 1,1 0 0,-1 0 0,1-1-1,0 1 1,4 6 0,-4-7 0,0 0 0,0-1 0,1 1-1,-1-1 1,0 0 0,1 1 0,0-1 0,-1 0 0,1 0 0,0-1 0,0 1-1,0-1 1,0 1 0,0-1 0,1 0 0,-1 0 0,0 0 0,0-1 0,7 1 0,10 0 44,-11-1-13,0 0-1,0 0 0,0-1 0,-1 0 0,18-4 0,66-17 227,-84 19-183,0-1-1,-1 0 0,0 0 1,0 0-1,12-10 1,1-1 156,-20 15-255,-1-1 0,0 1 0,1-1 0,-1 1 0,1-1 0,-1 1 0,0-1 0,1 1 0,-1 0 0,0-1 0,0 1 0,1 0 0,-1 0 0,0-1-1,0 1 1,1 0 0,-1 0 0,-1 0 0,-2-1-2886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8:0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6128,'0'0'6536,"10"5"-6222,8 2-148,0-1 0,1 0 0,-1-1 0,1-1 0,31 3 0,191-14 1169,-1 0 215,-154 7-909,-56-2-25,0 2 1,59 8-1,-85-7-688,-4-1-14,1 0 0,-1 0 0,1 0-1,0 0 1,-1 0 0,1 0-1,-1 0 1,1 0 0,-1 1-1,1-1 1,-1 0 0,1 0-1,-1 1 1,1-1 0,-1 0-1,0 1 1,1-1 0,-1 0-1,1 1 1,0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8:0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0 563 6328,'0'0'6104,"13"-9"-5854,180-142 1132,-164 125-981,35-39 0,-2 2 143,-49 51-389,-1-2-1,0 0 1,0 0 0,-2-1-1,15-26 1,-10 10 555,22-65 0,-36 85-159,-9 14-265,-12 16-130,19-17-148,-16 18 35,1 0 0,0 2 0,2 0 0,-15 30 0,-40 102 110,53-116-118,-25 44 67,26-54-35,-21 52 0,16-24 0,6-19 77,2 0 1,-9 49-1,18-70-6,0 0-1,-1 0 1,-8 20 0,11-32-89,-1 0 0,1 0 0,0 0 1,0 1-1,0-1 0,1 1 0,0-1 0,0 0 1,0 1-1,1 5 0,-1-9-31,0-1 1,0 0-1,1 0 0,-1 0 1,0 1-1,1-1 0,-1 0 1,0 0-1,0 0 0,1 0 1,-1 1-1,0-1 1,1 0-1,-1 0 0,0 0 1,1 0-1,-1 0 0,0 0 1,1 0-1,-1 0 0,0 0 1,1 0-1,-1 0 0,0 0 1,1 0-1,-1 0 0,0 0 1,0 0-1,1-1 0,0 1 1,18-8 161,19-14-96,-20 10-41,-1-2 0,0 0 0,-1 0 0,-1-2 0,0 0 1,-1 0-1,-1-2 0,0 1 0,-2-2 0,17-33 0,-23 41 48,1-1 0,-1 0 0,-1 0 0,0 0 0,-1 0 0,0-1 0,1-22 0,-4 35-92,0 0 0,0 0 1,0 0-1,0-1 1,0 1-1,0 0 1,0 0-1,1 0 0,-1 0 1,0 0-1,0 0 1,0 0-1,0 0 0,0 0 1,0 0-1,0 0 1,0 0-1,0-1 0,0 1 1,0 0-1,0 0 1,1 0-1,-1 0 1,0 0-1,0 0 0,0 0 1,0 0-1,0 0 1,0 0-1,0 0 0,0 0 1,0 0-1,1 0 1,-1 0-1,0 0 1,0 0-1,0 0 0,0 0 1,0 0-1,0 0 1,0 0-1,0 0 0,0 0 1,1 0-1,-1 0 1,0 1-1,0-1 1,0 0-1,0 0 0,0 0 1,0 0-1,0 0 1,0 0-1,0 0 0,0 0 1,0 0-1,10 8-53,11 12-55,-19-19 96,11 11-51,0-1 0,1 0 0,0-1 0,22 10 0,-27-16 63,0 0-1,1 0 1,0-1-1,-1-1 0,1 0 1,0 0-1,0-1 1,0 0-1,0-1 0,1 0 1,-1-1-1,0 0 1,16-3-1,7-4 64,-1-2-1,53-22 1,-80 30-55,-2 0 1,1 0-1,0-1 1,0 1-1,-1-1 0,1 0 1,-1 0-1,0 0 1,0 0-1,0-1 1,0 1-1,-1-1 0,0 1 1,1-1-1,-1 0 1,0 0-1,-1 0 0,1-1 1,-1 1-1,0 0 1,0 0-1,0-1 1,-1 1-1,1-1 0,-1 1 1,0-1-1,0 1 1,-1 0-1,1-1 0,-1 1 1,-1-6-1,2 10-6,-1-4 13,0 1 1,0-1-1,0 0 1,-1 1-1,1 0 0,-1-1 1,-3-4-1,5 8-9,-1-1 1,0 0-1,0 0 0,0 1 0,0-1 0,0 1 0,0-1 0,0 1 1,0-1-1,0 1 0,0 0 0,-1-1 0,1 1 0,0 0 0,0 0 1,0 0-1,0 0 0,0 0 0,-1 0 0,1 0 0,0 0 0,0 1 1,0-1-1,0 0 0,0 1 0,0-1 0,-2 1 0,-3 2-3,0 0 0,0 0 0,0 0 0,0 1 0,1 0 0,0 0 0,-1 1 0,1-1 0,1 1 0,-1 0 0,1 0 0,-5 8 0,3-5-27,1 1-1,0-1 1,1 1 0,-1 1-1,2-1 1,-1 1-1,-2 15 1,5-11 16,0 0 0,1 0-1,1 0 1,0 0 0,1-1 0,0 1 0,1 0-1,1-1 1,9 23 0,-12-33 22,1-1-1,0 1 1,-1 0 0,2 0 0,-1-1-1,0 1 1,0-1 0,1 1 0,-1-1-1,1 0 1,0 0 0,0 0-1,0 0 1,0-1 0,0 1 0,0-1-1,0 0 1,5 1 0,15 9 94,-19-10-87,0 1-1,0-1 0,0 0 1,-1 0-1,1-1 0,0 1 1,0-1-1,1 0 0,-1 0 1,6-1-1,41-7 123,-43 6-129,-1-1 1,1 1-1,-1-1 0,0 0 0,0-1 1,0 0-1,0 0 0,8-6 0,1-5 51,25-25 0,11-11 109,-19 15-63,-27 28-60,0 1 0,1 0 0,13-12-1,-17 17-37,-1 0 0,1 0-1,-1 0 1,1 0 0,0 1 0,0-1-1,0 1 1,0 0 0,0-1 0,0 1-1,1 1 1,-1-1 0,0 0 0,0 1-1,1 0 1,-1 0 0,0 0 0,0 0-1,1 0 1,5 2 0,10 1-12,-14-3-8,0 0 1,0 0-1,0 1 1,-1 0-1,1 0 1,0 1 0,0-1-1,-1 1 1,1 0-1,-1 0 1,0 0 0,1 1-1,-1-1 1,0 1-1,0 0 1,-1 1-1,1-1 1,3 4 0,-1 1-30,-5-7 26,0 1-1,1-1 1,-1 1-1,0-1 1,0 1-1,0-1 1,0 1-1,0 0 1,0 0-1,-1-1 0,1 1 1,-1 0-1,1 0 1,0 4-1,-1-6 32,-1-9 90,-2 2-88,1 1 1,-1 0 0,0-1 0,-1 1 0,0 1-1,1-1 1,-2 0 0,1 1 0,-1 0 0,0 0-1,0 1 1,0-1 0,0 1 0,-1 0 0,0 0-1,0 1 1,0 0 0,0 0 0,-12-4 0,15 7-19,1-1 1,-1 1-1,1 1 1,-1-1-1,1 0 1,-1 0-1,1 1 0,-1 0 1,1-1-1,0 1 1,-1 0-1,1 0 1,0 0-1,0 0 1,0 1-1,0-1 1,0 1-1,-4 2 1,0 3-5,-1-1 1,1 1-1,-10 13 0,5-4-23,1 1 0,1 0-1,-11 28 1,16-35 2,0 1 0,1 0 0,0 0 1,1 0-1,0 0 0,1 1 0,0 14 0,1-18-1,1-1-1,0 1 0,0-1 1,1 1-1,0-1 0,0 0 1,4 9-1,-5-15 23,-1 1 0,1-1 0,0 1 1,0 0-1,1-1 0,-1 0 0,0 1 0,0-1 0,1 0 1,-1 0-1,1 1 0,-1-1 0,1 0 0,-1 0 0,1-1 0,0 1 1,-1 0-1,1-1 0,0 1 0,0-1 0,-1 1 0,1-1 0,0 0 1,0 1-1,0-1 0,0 0 0,-1-1 0,1 1 0,0 0 1,0 0-1,0-1 0,-1 1 0,1-1 0,3-1 0,3-1 22,1-1 0,-1-1-1,0 1 1,0-1 0,-1-1 0,0 1-1,0-2 1,0 1 0,0 0 0,-1-1-1,0-1 1,0 1 0,6-12 0,-3 4 25,-1 0 0,-1-1 1,0 0-1,-1 0 1,0 0-1,4-26 0,-7 14 115,-3 25-94,-1 19-99,2 22-28,-1 9-6,-1-39 43,0 0-1,1 0 1,0 0 0,2 15 0,-1-19 14,0 0 0,0 0 1,0-1-1,0 1 1,0 0-1,1-1 0,-1 1 1,1-1-1,0 1 0,0-1 1,5 5-1,-6-6 13,1 0 0,0-1-1,0 1 1,0-1-1,0 0 1,0 0 0,0 1-1,0-1 1,0-1 0,0 1-1,0 0 1,1 0 0,-1-1-1,0 1 1,1-1 0,-1 0-1,0 0 1,4 0 0,-1-1 17,0 1 0,-1-1 0,1-1 0,-1 1 0,1-1 0,-1 0 0,0 0 0,8-4 0,3-5 58,0-1 0,-1 0 0,22-23 0,-29 26-44,0 0 0,-1 0 1,8-14-1,15-22 123,-20 33-131,1 1 1,0 1-1,1 0 0,20-15 1,-28 22-21,1 1 1,0 0-1,0 0 1,0 0-1,0 1 1,0-1-1,0 1 1,0 0 0,5 0-1,-6 0-6,-1 1 1,1 0-1,0 1 0,-1-1 0,1 0 1,-1 1-1,1-1 0,-1 1 0,0 0 1,1 0-1,-1 0 0,0 0 0,1 0 0,-1 1 1,0-1-1,4 4 0,-5-4-4,1 1 1,0-1-1,-1 1 0,1 0 1,-1-1-1,1 1 0,-1 0 1,0 0-1,0 0 0,0 0 0,0 0 1,0 0-1,0 1 0,0-1 1,-1 0-1,1 0 0,-1 1 1,0-1-1,0 5 0,0-1-8,-1 1 0,-1-1 0,1 0 0,-1 1 0,-4 7 0,-6 24-14,7-31 15,0-2 47,10-5 29,-3-1-61,0-1 1,0 0-1,0 0 0,0 1 1,-1-1-1,1-1 1,-1 1-1,1 0 1,-1 0-1,2-5 1,4-4 2,1 0-2,3-7 32,1 1-1,1 1 1,0 0 0,1 1 0,1 0-1,22-17 1,-28 26-17,-5 2 5,1 1 1,-1 0-1,1 0 1,8-4-1,-13 7-25,1 0 0,-1 0 0,1 0 0,-1-1 0,1 1 0,0 0 0,-1 0 0,1 0 0,-1 0 1,1 0-1,-1 0 0,1 0 0,0 0 0,-1 0 0,1 1 0,-1-1 0,1 0 0,-1 0 0,1 0 0,0 1 0,0 0-3,-1-1-1,1 1 1,-1 0 0,1-1-1,-1 1 1,0 0 0,1 0 0,-1-1-1,0 1 1,1 0 0,-1 0-1,0 0 1,0-1 0,0 1 0,0 0-1,0 0 1,0 0 0,0 1 0,0 14-20,0 0 0,-2 0 1,0 0-1,-1 0 1,0 0-1,-1 0 0,-1-1 1,-13 29-1,18-44 22,-1 1 0,1-1 0,0 0 0,0 1 0,-1-1 0,1 0 0,0 1 0,0-1 0,0 0 0,0 1 0,0-1 0,-1 0 0,1 1 0,0-1 0,0 1-1,0-1 1,0 0 0,0 1 0,0-1 0,0 0 0,0 1 0,0-1 0,0 1 0,1-1 0,-1 0 0,0 1 0,0 0 0,10-3 63,12-14-4,93-102 105,-109 113-145,15-15 75,46-34 1,-56 44-84,10-6-6,-20 16-6,0 0 0,-1 0 0,1 0 0,-1 0 0,1 0 0,-1 0 0,1 0 0,0 0 0,-1 0 0,1 0 0,-1 0 0,1 1 0,-1-1 0,1 0 0,-1 0 0,1 1 0,-1-1 0,1 0 0,-1 0 0,1 1 0,-1-1 0,1 1 0,-1-1 0,0 0 0,1 1-1,-1-1 1,0 1 0,1-1 0,-1 1 0,0-1 0,0 1 0,1-1 0,-1 1 0,0-1 0,0 1 0,0 0 0,0-1 0,0 1 0,0-1 0,0 1 0,0 1 0,6 28 0,-1 1 0,-2 0 0,0 50 0,0-26 0,-4-52 8,1-1-1,0 1 1,1 0-1,-1-1 1,0 1-1,1-1 0,0 1 1,-1-1-1,1 1 1,0-1-1,0 1 1,0-1-1,1 0 1,-1 0-1,0 0 1,1 0-1,0 0 1,-1 0-1,5 3 1,-3-2 17,0-2 1,1 1-1,-1 0 1,1-1 0,-1 1-1,1-1 1,0 0-1,-1 0 1,1 0 0,0-1-1,0 0 1,4 1-1,7-2 63,0 0-1,0-1 1,0 0-1,0-1 0,23-9 1,3-1 40,78-24-30,-116 37-97,10-3-3,1 0 0,-1-1 0,-1 0 1,1-1-1,22-11 0,5-12-3539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9:13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9944,'0'0'3304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9:17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373 126 6520,'0'0'9290,"-1"-10"-9034,-6-31 6,6 38-201,0 0 1,0 1-1,0-1 1,0 0 0,0 1-1,-1 0 1,1-1 0,-1 1-1,0 0 1,0-1 0,0 1-1,0 0 1,0 1 0,0-1-1,0 0 1,-1 1 0,-4-3-1,2 0 119,-5-2 68,7 3-177,0 1 1,0 0-1,0 0 1,-1 0-1,1 0 1,-1 0-1,1 1 0,-1 0 1,0-1-1,1 2 1,-1-1-1,0 0 1,0 1-1,-4-1 1,1 1 12,0-1 1,0 2-1,0-1 0,1 1 1,-1 0-1,0 0 1,1 1-1,-1 0 0,1 0 1,-1 0-1,1 1 1,-9 5-1,-16 8 236,24-13-261,0 0 0,0 0 0,1 1 0,-1 0 0,1 1 0,-7 6 0,-1 2 30,9-9-48,0 0-1,1 1 0,0-1 0,0 1 0,0 0 0,0 0 1,1 1-1,-4 7 0,1 4-16,1-1 0,1 0-1,1 1 1,0 0 0,1 0 0,1 0-1,0 0 1,2 0 0,0 0 0,1 0 0,0 0-1,1 0 1,1-1 0,1 1 0,0-1-1,1 0 1,13 23 0,-16-34-21,-1-1-1,1 1 1,1-1 0,-1 0 0,0 0-1,1 0 1,0-1 0,0 1-1,0-1 1,0 0 0,1 0-1,6 4 1,-8-6 12,0 0-1,0 1 0,0-1 0,1 0 1,-1-1-1,0 1 0,1 0 1,-1-1-1,0 0 0,1 0 1,-1 0-1,0 0 0,1 0 0,-1-1 1,1 0-1,-1 1 0,0-1 1,0 0-1,4-2 0,9-9 232,-16 12-236,1 0-1,-1 0 1,0-1-1,1 1 0,-1 0 1,0 0-1,0-1 1,1 1-1,-1 0 0,0-1 1,0 1-1,1 0 1,-1-1-1,0 1 0,0 0 1,0-1-1,0 1 1,0-1-1,0 1 0,0 0 1,1-1-1,-1 1 1,0-1-1,0 1 0,0 0 1,-1-1-1,1 1 1,0-1-1,0 1 0,0 0 1,0-1-1,0 1 1,0-1-1,-1 1 1,1 0-1,0-1 0,0 1 1,0 0-1,-1-1 1,1 1-1,0 0 0,-1-1 1,1 1-1,0 0 1,-1-1-1,-23 13 255,16-9-234,0-1 0,0 1 0,0 1 0,1 0 1,-1 0-1,1 0 0,0 1 0,1 0 0,-1 0 0,1 1 0,-7 7 0,7-6-21,0-1 0,0 2-1,0-1 1,1 1-1,0 0 1,1 0 0,0 0-1,0 1 1,1 0-1,-3 9 1,6-14-16,-1 0 1,1 0-1,0 0 1,0 0-1,1 0 1,-1 0 0,1 0-1,0 0 1,0 0-1,0 0 1,1 0-1,-1-1 1,1 1-1,0 0 1,0-1-1,0 1 1,1-1-1,-1 0 1,1 0-1,0 0 1,0 0-1,0 0 1,0 0-1,4 1 1,-2 1 3,1-2 0,-1 1 0,1-1 0,0 0 0,0 0 0,0 0 1,1-1-1,-1 0 0,1 0 0,-1-1 0,1 1 0,-1-2 0,1 1 0,7-1 1,4-2 23,0 0 0,0-2 0,-1 0 0,1-2 1,-1 1-1,0-2 0,31-17 0,-24 9 13,0-1-1,-1-1 1,-1-1-1,24-25 1,85-68 297,-29 27-58,-95 77-267,1-1 27,0 1 0,1 0 0,0 0 0,14-7 0,-22 12-27,1 2 1,-1-1 0,1 0-1,0 0 1,-1 0 0,1 1-1,0-1 1,0 1 0,-1 0-1,1-1 1,0 1 0,0 0-1,0 0 1,-1 0 0,1 0-1,0 0 1,0 1 0,0-1-1,-1 0 1,1 1 0,0-1-1,0 1 1,-1 0 0,1 0-1,-1 0 1,1 0 0,0 0-1,-1 0 1,0 0 0,1 0-1,-1 0 1,0 1 0,1-1-1,1 3 1,2 5 14,0 0 0,-1 1 0,0 0 0,6 19 0,3 10 34,6 11 22,-12-27-55,2-1 0,16 29 0,-21-44-12,0-1 0,0 0 0,1 1 0,0-2 0,0 1 1,1-1-1,-1 1 0,1-1 0,0-1 0,1 1 0,10 4 0,-10-5 41,0-1 0,1 0 0,-1 0 0,1 0 0,0-1 0,0-1-1,0 1 1,0-1 0,15 0 0,-12-8 86,-5 2-3824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9:17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712 0 8936,'0'0'4040,"-11"10"-3680,-80 60 321,47-28-213,-48 57-1,44-44-205,14-18-86,-179 189 1396,90-98-37,107-111-700,-21 27 0,34-37-677,9-7 308,8-6-3310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9:18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7136,'0'0'10609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9:20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402 728 8744,'0'0'4816,"-12"12"-4471,-7 7-192,-44 41 437,-119 93 1580,169-142-1988,-3 4 162,0 0 1,-18 22-1,24-23-109,-18 25 471,26-37-663,1 0-1,0 0 0,0 0 1,1 0-1,-1 1 0,0-1 1,1 0-1,-1 0 0,1 1 1,0-1-1,0 0 1,0 1-1,0-1 0,0 0 1,0 1-1,1-1 0,0 3 1,1 1 4,0-1 0,1 0 0,0 0-1,0 1 1,0-2 0,0 1 0,1 0 0,-1-1 0,1 0 0,0 1 0,1-2 0,-1 1 0,7 4 0,-3-4-1,-1 1 1,1-2-1,0 1 1,0-1-1,1-1 1,-1 1-1,0-2 0,11 2 1,2-1 24,0-2 0,-1 0 0,1-1 1,0-1-1,-1-1 0,36-10 0,-22 2 11,-1-1 0,-1-1 0,0-2 0,0-2 0,-2 0 0,0-2 0,32-27 0,-34 24-20,-13 11 11,0-1-1,-1 0 1,0-1 0,17-21-1,-29 30-40,0 0 0,0-1 0,0 1-1,0 0 1,-1-1 0,0 1 0,0-1 0,0 1-1,0-1 1,0 1 0,-1-1 0,0 0-1,0 1 1,-1-1 0,1 1 0,-1-1 0,-1-5-1,1 9-22,1 0-1,-1 0 1,1 0 0,-1 0-1,1 0 1,-1 0-1,0 0 1,1 0 0,-1 0-1,0 1 1,0-1-1,0 0 1,0 0 0,0 1-1,0-1 1,1 1-1,-1-1 1,-1 1 0,1-1-1,0 1 1,0 0-1,0-1 1,0 1-1,0 0 1,0 0 0,0 0-1,0 0 1,0 0-1,0 0 1,-1 0 0,1 0-1,0 1 1,0-1-1,-1 1 1,-6 1 6,-1 0-1,1 1 1,-12 6-1,7-3 10,7-3-21,-1 1 0,1 0-1,-1 0 1,1 1 0,1 0 0,-1 0 0,1 0 0,0 1-1,0-1 1,0 1 0,1 1 0,0-1 0,0 1 0,0-1-1,1 1 1,0 0 0,-2 9 0,2-7-2,0-1 0,1 0 0,0 1 0,1 0 0,0-1 0,0 1 0,1 0 0,0-1 0,0 1 0,1 0 0,0-1 0,1 1 1,0 0-1,6 15 0,-5-18 5,1 0 1,0 0 0,0 0 0,1-1 0,-1 0-1,1 0 1,1 0 0,-1 0 0,1-1-1,-1 0 1,1 0 0,0 0 0,1-1 0,8 4-1,-7-4 6,-1 0-1,0-1 1,0 0-1,1 0 1,0-1-1,-1 0 1,1 0-1,-1-1 1,1 0-1,0 0 1,-1-1-1,1 0 1,11-3-1,-2-2 34,1-2 1,-1 0-1,-1-1 0,1 0 0,24-20 0,-8 3 135,44-46 0,-49 41 13,25-37-1,-3 3 112,-18 34 102,-32 31-403,1 0 0,-1 0 1,0 0-1,0 0 1,0 0-1,0-1 1,1 1-1,-1 0 1,0 0-1,0 1 1,0-1-1,1 0 0,-1 0 1,0 0-1,0 0 1,0 0-1,1 0 1,-1 0-1,0 0 1,0 0-1,0 0 1,0 0-1,0 0 0,1 1 1,-1-1-1,0 0 1,0 0-1,0 0 1,0 0-1,0 0 1,0 1-1,1-1 1,-1 0-1,0 0 0,0 0 1,0 0-1,0 1 1,0-1-1,0 0 1,0 0-1,0 0 1,0 0-1,0 1 0,0-1 1,0 0-1,0 0 1,0 0-1,0 1 1,0-1-1,0 0 1,0 0-1,0 0 1,0 1-1,0-1 0,1 14 40,-27 270 214,10-145-208,-32 250 26,38-252 24,10-122 147,7-37-48,43-173 203,27-89 137,-6 74-279,-48 152-137,47-84 0,-56 117-87,-5 7-9,18-24 1,-24 38-22,0 0 1,0 0 0,1 0 0,0 0 0,0 0 0,0 1 0,0 0 0,0 0-1,1 0 1,7-3 0,-10 5-7,0 0-1,0 1 1,1-1-1,-1 1 1,0 0-1,0 0 1,0 0-1,0 0 1,1 0-1,-1 0 1,0 0-1,0 1 1,0-1-1,0 1 1,0 0-1,0-1 1,0 1-1,0 0 1,0 0-1,0 0 1,0 1-1,0-1 1,0 0-1,-1 1 1,1-1-1,-1 1 1,1-1-1,-1 1 1,0 0-1,1 0 1,-1-1-1,0 1 1,1 4-1,1 0-14,0 0-1,0 0 0,-1 1 1,1-1-1,-2 1 0,1 0 1,-1 0-1,0-1 0,0 13 1,-2-11 4,0 0 0,0 1 1,-1-1-1,0 0 0,0 0 1,-1 0-1,0 0 0,-1-1 1,0 1-1,0-1 0,0 0 1,-1 0-1,0 0 0,-8 7 1,5-6 24,0 0 0,-1-1 0,0 0 0,0 0 0,-1-1 0,1 0 0,-1-1 0,-1 0-1,-20 7 1,25-10 5,-19 2 56,53-4-87,0-1-1,-1-2 0,1 0 0,-1-2 0,0-1 0,-1-2 0,1 0 0,48-23 0,-44 13-19,0 0 0,0-3 0,53-46 1,-36 21 1,53-65 1,-69 74 37,-1 2 34,-2-1-1,-1-1 1,41-74-1,-42 56 61,-3-1 0,-2-2-1,-3 0 1,18-86-1,-34 126-54,0-1 0,-1 0 0,-1 0 0,-1 1 0,-2-28 0,2 45-45,0 1 0,0 0-1,0 0 1,0-1 0,0 1 0,-1 0-1,1 0 1,0-1 0,0 1 0,0 0 0,0 0-1,0-1 1,0 1 0,-1 0 0,1 0-1,0 0 1,0-1 0,0 1 0,-1 0-1,1 0 1,0 0 0,0 0 0,0-1-1,-1 1 1,1 0 0,0 0 0,0 0-1,-1 0 1,1 0 0,0 0 0,0 0 0,-1 0-1,1 0 1,0 0 0,0 0 0,-1 0-1,1 0 1,0 0 0,-1 0 0,1 0-1,0 0 1,0 0 0,-1 0 0,1 0-1,0 0 1,0 1 0,-1-1 0,1 0-1,0 0 1,0 0 0,0 0 0,-1 0-1,1 1 1,0-1 0,0 0 0,0 0 0,0 0-1,-1 1 1,1-1 0,0 0 0,0 0-1,0 1 1,0-1 0,0 1 0,-13 15-26,4 2 1,0 0-1,1 0 1,2 0-1,-1 1 1,2 0-1,-3 21 1,1 7-72,-2 65 1,10 4-153,25 176 1,-21-247 206,-2-25 29,2 0 0,13 38 0,-2-6 22,-15-49-31,0 1 0,1-1 0,-1 1 0,1-1 0,-1 1-1,1-1 1,0 0 0,0 0 0,1 0 0,-1 0-1,5 4 1,-6-6-48,1 0 0,-1 0 0,0 0-1,1 0 1,-1 0 0,1 0 0,0-1 0,-1 1-1,1-1 1,-1 1 0,1-1 0,0 0 0,0 0-1,-1 1 1,1-1 0,0 0 0,-1-1 0,1 1-1,0 0 1,-1 0 0,1-1 0,0 1 0,-1-1-1,1 1 1,-1-1 0,1 0 0,2-1 0,4-3-3543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9:21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12552,'0'0'1776,"10"-2"-1127,85-9 838,130 2-1,-101 6-571,-75 2-765,102-7 1613,-128 5-2098,0 0-1,0-1 0,0-2 0,26-9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9:23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317 759 6328,'0'0'7474,"2"-11"-7048,3-81 2997,-8 91-3257,1-1-1,0 1 0,-1 0 0,1 0 1,0 0-1,-1 0 0,1 0 0,-1 0 0,0 1 1,1-1-1,-6 1 0,5 0-115,-1 0 0,1 1 1,0 0-1,0 0 0,-1 0 0,1 0 0,0 0 1,0 0-1,0 1 0,-4 3 0,-29 22 223,28-20-206,-30 23 137,24-21-125,0 1-1,1 1 1,1 0 0,0 1 0,1 0 0,0 1 0,-14 21 0,11-10 55,8-16-74,1 1 0,0 0 0,0 0 0,1 0 0,1 1-1,-1 0 1,-3 17 0,6-18 0,0 1 0,0 0-1,1 0 1,1 0 0,-1 0 0,3 11-1,-2-18-44,0 0 0,-1-1-1,1 1 1,0 0 0,0 0-1,1-1 1,-1 1 0,1-1 0,-1 1-1,1-1 1,0 1 0,0-1-1,0 0 1,0 0 0,0 0-1,0 0 1,1 0 0,-1-1-1,1 1 1,-1-1 0,1 1-1,-1-1 1,1 0 0,0 0-1,3 1 1,-1-1 2,1 0 0,-1 0 1,1-1-1,0 0 0,-1 0 0,1 0 0,0 0 1,-1-1-1,1 0 0,-1 0 0,1-1 0,-1 0 1,1 0-1,-1 0 0,0 0 0,0-1 0,0 0 1,0 0-1,-1 0 0,1 0 0,-1-1 0,0 0 1,0 0-1,0 0 0,0 0 0,3-6 0,2-4 71,0-1-1,-1 1 0,-1-1 0,0 0 0,-1-1 0,-1 0 0,6-26 0,-11 40-77,4-11 134,-1 0 0,-1 0 0,0-1 1,-1 1-1,0 0 0,-1-1 0,-3-17 0,2 29 155,1 7-110,-1 15-41,4 27-63,1-32-74,0-2 1,1 1-1,1 0 0,0-1 1,1 0-1,13 20 0,-16-28-6,0 0 0,0 1-1,0-2 1,1 1 0,0 0 0,0-1 0,0 0-1,0 0 1,1-1 0,-1 1 0,1-1 0,0 0 0,0-1-1,0 1 1,1-1 0,-1-1 0,7 2 0,-8-3 4,0 0 0,-1 0 0,1-1 1,-1 1-1,1-1 0,-1-1 1,1 1-1,-1 0 0,0-1 1,5-2-1,41-25 105,-34 17-75,0-1 1,-1-1-1,0 0 1,-1-1 0,-1 0-1,16-24 1,59-111 171,-57 95-130,-15 28-30,25-46 142,44-105-1,-75 153-148,-2 1 0,0-1 0,-2 0 0,-1-1 0,-1 0 0,-1 1 0,-1-1 0,-3-46 0,0 57-13,1 9-9,0 0 1,-1-1 0,1 1 0,-1 0 0,-1 1 0,1-1 0,-1 0 0,0 0 0,-4-7 0,6 12-19,-1 1 0,1-1 1,-1 1-1,1-1 0,-1 1 0,0-1 1,1 1-1,-1 0 0,0-1 1,0 1-1,1 0 0,-1 0 0,0-1 1,0 1-1,1 0 0,-1 0 1,0 0-1,0 0 0,1 0 0,-1 0 1,0 0-1,0 0 0,1 0 0,-1 1 1,0-1-1,0 0 0,1 0 1,-1 1-1,0-1 0,0 0 0,1 1 1,-1-1-1,1 1 0,-1-1 1,0 1-1,1-1 0,-1 1 0,1-1 1,-1 1-1,1 0 0,-1-1 0,0 2 1,-22 29 26,23-30-29,-7 12 2,1 0 0,0 0 0,1 1 0,0 0 0,1 0 1,1 0-1,-2 18 0,-6 110 29,8-77-27,1-24 13,2 0 0,1 1 0,3-1 0,1 0 0,2 0 0,22 74 0,-15-70-7,16 42-17,-26-78 12,0 0 1,1 0-1,0 0 1,0-1-1,1 1 1,12 12-1,39 43-671,-53-61 277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2:55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17583,'0'0'4875,"12"4"-4610,20 4-17,-1-2 0,1 0-1,40 0 1,30-8 1372,172-26 0,-211 22-274,-36 6-3843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9:23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9344,'0'0'7175,"13"-6"-6668,43-19-22,-47 22-315,0 0-1,1 0 0,-1 1 1,1 0-1,-1 0 0,1 1 1,0 1-1,11 0 0,-2-1 77,21 0 234,80-1 505,-100 3-603,1 1 0,-1 1 0,35 8 0,-54-10-358,0-1 0,0 1 0,0-1-1,0 1 1,0-1 0,0 1 0,0-1 0,0 1 0,-1 0-1,1-1 1,0 1 0,0 0 0,0 0 0,-1 0 0,1 0-1,-1 0 1,1 0 0,-1 0 0,1 0 0,-1 0 0,1 0-1,-1 0 1,1 1 0,0 8-2848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9:33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23 179 3000,'0'0'15425,"-4"14"-15073,-11 49-8,13-56-266,1 0 0,1 0 0,-1 0 0,1 0 0,0 0 0,1 1 0,0-1 0,1 7 0,2 7 149,19 154 1872,-23-173-2149,3 21 857,0-20-172,1-14-274,-1-5-236,-1 0 0,-1 0 0,-2-28-1,2-22 130,4-12 4,4-46 147,-6 108-330,0-1 1,1 1-1,0-1 0,2 1 1,9-20-1,-12 30-51,-1 0 0,2 1-1,-1-1 1,1 1 0,-1-1 0,1 1 0,8-7 0,-10 11-28,0-1 1,0 1-1,0 0 1,0 0 0,0 0-1,0 1 1,0-1 0,0 0-1,1 1 1,-1 0 0,0-1-1,0 1 1,1 0 0,-1 0-1,0 0 1,1 0-1,-1 1 1,0-1 0,0 0-1,1 1 1,-1 0 0,0 0-1,0-1 1,0 1 0,0 0-1,2 2 1,16 6-51,28 8 0,8 3-35,-23-4 52,-26-12 53,0 0 1,0 0-1,0-1 1,0 0-1,1-1 1,-1 1-1,1-1 1,0-1-1,8 1 1,-15-2 53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9:33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8032,'0'0'13409,"13"0"-13140,30 0 329,80 10 0,-15 5 173,-102-14-964,11 3 1170,-4-3-3769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9:34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8032,'0'0'14103,"12"-10"-13892,40-30-20,-46 37-155,-1 0 0,1 0 0,0 0 1,-1 0-1,1 1 0,0 0 0,1 1 1,-1-1-1,0 1 0,0 0 1,13 0-1,2 0 54,12-3 48,0 1 0,-1 2 0,1 1 0,0 2 0,34 6 0,-46-3 27,-14-4-56,0 1 0,0-1 0,0 0 0,7 0 1,-5 2 435,0 0-1107,-3-3-2613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9:35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240 124 11656,'0'0'2052,"-12"2"-1663,11-2-384,-13 2 224,0 1 0,1 0 0,-1 1 0,1 0 0,-24 12 0,28-11-13,1 0 0,0 0 0,0 1 0,0 0 1,1 0-1,0 0 0,0 1 0,1 1 1,0-1-1,0 1 0,1 0 0,0 0 0,0 0 1,0 1-1,1 0 0,1 0 0,0 0 1,0 0-1,1 1 0,0-1 0,0 1 0,0 10 1,2-9-70,0 0 1,0 0-1,1 0 1,0 0-1,1 0 1,0 0-1,1-1 1,0 1-1,1-1 1,6 13-1,-6-16-90,-1-1-1,1 0 1,0-1-1,0 1 1,1-1-1,0 0 1,0 0-1,0 0 1,0-1 0,1 1-1,0-1 1,0-1-1,0 1 1,0-1-1,0 0 1,1 0-1,7 2 1,1-2-14,-1-1 1,0 1-1,1-2 1,0 0-1,-1-1 1,1-1-1,-1 0 1,1-1-1,-1 0 1,0-1-1,1-1 1,20-8 0,-15 4 33,-1-1 1,-1-1 0,0 0-1,0-2 1,-1 0 0,-1-1-1,0 0 1,19-22 0,-3 0 223,34-48-1,-55 67-158,-1 0 1,-1-1-1,0 0 0,-1-1 0,11-36 1,-18 49-111,0 0 1,-1 0 0,1 0-1,-1 0 1,-1-1 0,1 1 0,-1 0-1,0 0 1,0 0 0,0 0-1,-1 0 1,1 0 0,-1 1 0,0-1-1,-1 0 1,1 1 0,-6-8-1,4 7-9,0 0-1,0 0 0,-1 0 0,1 0 1,-1 1-1,0 0 0,0 0 0,-1 0 0,1 0 1,-1 1-1,0 0 0,0 0 0,-7-2 1,-5 1 16,0 1 1,0 1-1,0 0 1,0 1 0,0 1-1,-1 1 1,-26 4 0,-126 35 109,129-29-117,-9 7 257,48-17-580,0 0 1,0 1-1,0 0 0,0 0 0,0 0 1,1 0-1,-1 0 0,1 1 1,-1-1-1,1 1 0,0 0 0,0-1 1,-2 4-1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9:41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0 6128,'0'0'14039,"-9"10"-13967,-1-1-48,6-6-16,0 0 1,0 1 0,1-1-1,0 1 1,0 0-1,0 0 1,0 0 0,0 0-1,1 1 1,0-1 0,0 1-1,0-1 1,-2 8-1,-1 6 68,0 0-1,-1 0 0,-1-1 0,-1 1 1,-1-1-1,0-1 0,-1 0 1,-1 0-1,0-1 0,-25 25 0,31-35-29,-36 31 566,38-34-569,0 0 0,-1 0 1,1 0-1,0 0 0,-1-1 0,1 0 1,-1 0-1,0 0 0,1 0 1,-1 0-1,0-1 0,-4 1 0,3 2-258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9:46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1084 4720,'0'0'6088,"11"-7"-5667,4-2-241,0 0 0,-1-1 0,0-1 0,22-23 0,175-213 2608,-185 211-2316,-1-1-1,-2 0 1,33-74 0,-28 42 166,27-103 1,2-11 331,-39 131-439,-17 44-379,-5 7-10,-8 12 31,-24 53-124,2 0 0,3 3 1,3 0-1,-31 116 0,50-152-54,2 1 1,1-1-1,2 1 0,1 0 0,2 50 0,1-80 8,0 0 0,0 0 0,0 0-1,1 0 1,-1 0 0,1 0 0,-1 0 0,1 0-1,0 0 1,-1 0 0,1 0 0,0-1 0,1 1 0,-1 0-1,0-1 1,0 1 0,1 0 0,-1-1 0,1 0-1,-1 1 1,3 1 0,-1-2 4,0 0-1,0 0 1,-1 0 0,1 0-1,0-1 1,0 1 0,0-1-1,0 0 1,0 1 0,0-1-1,0-1 1,0 1-1,4-1 1,4-1 20,0-1 0,0-1 0,-1 0-1,1 0 1,-1-1 0,16-9 0,8-10 52,0-1 0,-2-2 0,0-1 0,38-46 0,-31 26 29,-1-2-1,39-69 1,-63 95-69,5-6 41,-1-2 0,-2 0 1,21-58-1,6-46 255,-39 120-267,-4 16-66,0 0 0,0 0 0,0 0 0,0 0 0,0 0 0,0 0 0,0 0 0,0 0 0,0 0 0,-1 0 0,1 0 0,0 0 0,0 0 0,0 0 0,0 0 0,0 0 0,0 0 0,0 0 0,0 0 0,0 0 0,0 0 0,0 0 0,0 0 0,0 0 0,0 0 0,0 0 0,0-1 0,0 1 0,0 0 0,0 0 0,0 0 0,0 0 0,0 0 0,0 0 0,0 0 0,0 0 0,0 0 0,0 0 0,0 0 0,0 0 0,-12 27 53,-113 399 231,111-370-169,-3 0 0,-26 61 1,32-100-18,9-14-75,1-1 0,-1 1 0,0-1 0,1 1 0,0 0-1,-1 0 1,1-1 0,0 1 0,0 0 0,1 0-1,-1 4 1,1-6-3,-1 0-1,1 0 0,0 0 0,0 0 0,0-1 1,-1 1-1,1 0 0,0 0 0,-1 0 1,1-1-1,-1 1 0,1 0 0,-1 0 1,1-1-1,-2 2 0,9-12 403,48-60 5,-33 40-217,35-36 1,-45 53-172,-10 10-37,1 0 0,-1 0 0,1 0 0,0 1 0,0-1 0,0 1 0,0 0 1,0 0-1,0 0 0,0 0 0,1 0 0,3-1 0,-6 3-7,0 0 1,0 0-1,0 0 0,0 0 0,0 1 0,-1-1 0,1 0 0,0 0 0,0 1 1,0-1-1,-1 0 0,1 1 0,0-1 0,0 1 0,-1-1 0,1 1 1,0-1-1,-1 1 0,1 0 0,-1-1 0,1 1 0,-1 0 0,1 0 1,-1-1-1,1 1 0,-1 1 0,12 25-49,-10-22 32,6 13-6,-5-9 8,0-1 0,0 0 0,1 0 0,0-1 1,1 1-1,0-1 0,0 0 0,0 0 1,9 8-1,-9-11 8,0 1 1,1-1 0,0 0-1,11 6 1,-13-9 10,-1 0 0,1 0-1,0 0 1,-1-1 0,1 1 0,0-1 0,-1 0 0,1 0 0,0 0 0,-1 0 0,5-2 0,4 0 13,1-2 1,-1 0-1,1 0 0,-1-1 1,-1 0-1,1-1 0,-1 0 1,12-10-1,-5 4 25,-2-2 0,0 0 0,0-1 0,15-19 0,-26 27-20,0 0 0,-1-1 0,0 1 0,0-1 0,0 0 0,-1 0 0,-1 0 0,4-14 0,-6 21-15,0 1 1,0-1 0,1 0 0,-1 0-1,0 0 1,0 0 0,0 0 0,0 1 0,0-1-1,0 0 1,0 0 0,0 0 0,-1 0 0,1 0-1,0 1 1,0-1 0,-1 0 0,1 0-1,-1 0 1,1 1 0,0-1 0,-1 0 0,0 1-1,1-1 1,-1 0 0,1 1 0,-1-1-1,0 0 1,1 1 0,-1-1 0,0 1 0,0 0-1,1-1 1,-1 1 0,0-1 0,0 1-1,0 0 1,1 0 0,-1 0 0,-1-1 0,0 1 3,0 0 1,0 0-1,0 1 1,0-1 0,1 0-1,-1 1 1,0-1-1,0 1 1,1 0 0,-1-1-1,0 1 1,1 0-1,-1 0 1,1 0 0,-1 0-1,1 0 1,-1 0-1,1 1 1,-2 2 0,-8 10-20,1 2 0,1-1 0,0 2 0,1-1 0,1 1 0,1 0 0,0 0 0,-6 36 0,11-49 6,1 1 1,0-1-1,0 0 1,0 1 0,1-1-1,-1 1 1,1-1-1,0 0 1,0 0-1,1 1 1,-1-1-1,3 4 1,-3-6 4,0 0 0,0 0 0,1 0 0,-1-1-1,0 1 1,1 0 0,-1-1 0,1 1 0,0-1 0,0 0 0,-1 1 0,1-1 0,0 0 0,0 0 0,0 0 0,0 0 0,1 0-1,-1-1 1,0 1 0,0-1 0,0 1 0,0-1 0,1 0 0,-1 0 0,3 0 0,5-1 9,-1-1 0,1 1 1,-1-2-1,0 1 0,0-1 0,0-1 1,0 1-1,11-8 0,6-5 43,30-24 0,-27 18 4,41-38 97,-47 39 24,35-25 1,-57 46-179,-1 0 1,1-1-1,-1 1 1,1 0-1,-1 0 1,1 0-1,-1 0 1,1 0-1,0 0 1,-1 0 0,1 0-1,-1 0 1,1 0-1,-1 0 1,1 0-1,-1 0 1,1 0-1,0 0 1,-1 0-1,1 1 1,-1-1 0,1 0-1,-1 0 1,1 1-1,-1-1 1,0 0-1,1 1 1,-1-1-1,1 1 1,-1-1-1,0 0 1,1 1 0,-1-1-1,0 1 1,1-1-1,-1 1 1,0-1-1,0 1 1,1 0-1,10 27-49,-8-21 31,13 31-16,-12-25 9,2 1 1,0-1 0,0-1 0,2 1 0,13 18 0,-19-28 25,1 0 1,0-1-1,0 1 0,1 0 1,-1-1-1,0 0 1,1 0-1,-1 0 1,1 0-1,0-1 1,0 1-1,-1-1 1,1 0-1,0 0 0,0 0 1,0-1-1,0 1 1,0-1-1,0 0 1,0 0-1,0 0 1,0-1-1,0 0 0,7-1 1,-2-1 8,0 1 0,0-1 0,-1 0 0,0-1 0,1 0 0,-1-1 0,-1 1 0,1-2 0,8-6 0,-6 2 22,0 0 1,0-1 0,-1 0-1,-1 0 1,9-15 0,-16 23-14,1 0 0,0 0-1,-1 0 1,0-1 0,0 1 0,0 0 0,0-1 0,0 1 0,-1-1 0,1 1 0,-1-1-1,0 1 1,0-1 0,-1 1 0,1-1 0,-1 1 0,1-1 0,-1 1 0,0-1-1,0 1 1,-3-6 0,3 9-16,1-1 1,-1 1-1,1 0 0,-1 0 1,1-1-1,-1 1 0,1 0 1,-1 0-1,1-1 0,-1 1 0,1 0 1,-1 0-1,1 0 0,-1 0 1,1 0-1,-1 0 0,1 0 0,-1 0 1,1 0-1,-1 0 0,1 0 1,-1 0-1,1 0 0,-1 1 0,1-1 1,-1 0-1,1 0 0,-1 0 1,1 1-1,-1-1 0,1 0 0,-1 1 1,1-1-1,0 0 0,-1 1 1,-14 14 14,9-9-31,1 0 1,1 0-1,-1 0 0,1 1 0,0 0 0,1-1 0,-1 2 1,1-1-1,1 0 0,-4 15 0,4-11-17,1 0-1,0 0 1,1 0 0,0 0-1,2 12 1,-2-19 21,1 0 0,0 0 0,0 0 0,0 0 0,0 0 0,1 0 0,0 0 0,0 0 0,0 0 0,0-1 0,0 1 0,1-1 0,0 1 0,-1-1 0,1 0 0,5 4 0,-5-6 10,0 1 0,0-1 0,0 0 1,0 1-1,0-1 0,0 0 0,0-1 1,0 1-1,0-1 0,1 1 0,-1-1 1,0 0-1,0 0 0,0-1 0,1 1 1,-1 0-1,3-2 0,9-2 18,-1 0 1,19-9-1,-17 7 3,3-3 18,0 0 1,-1-1 0,1 0-1,-2-2 1,0 0 0,29-27-1,-18 11 130,-2-1 0,39-57 0,-22 30 43,-43 55-212,0 1 0,0 0 1,0 0-1,0 0 0,0-1 1,1 1-1,-1 0 1,0 0-1,0 0 0,0 0 1,1 0-1,-1 0 0,0-1 1,0 1-1,0 0 1,1 0-1,-1 0 0,0 0 1,0 0-1,1 0 1,-1 0-1,0 0 0,0 0 1,0 0-1,1 0 0,-1 0 1,0 0-1,0 0 1,1 0-1,-1 0 0,0 0 1,0 0-1,0 0 1,1 0-1,-1 1 0,0-1 1,0 0-1,0 0 0,1 0 1,-1 0-1,0 0 1,0 1-1,0-1 0,0 0 1,1 0-1,-1 0 0,0 1 1,0-1-1,0 0 1,0 0-1,0 0 0,0 1 1,0-1-1,0 0 1,1 0-1,-1 1 0,0-1 1,0 0-1,0 0 0,5 17-15,-5-15 9,3 12-12,-1-1 1,0 1 0,-1 0-1,0 0 1,-1 0-1,-4 22 1,3-28 19,0 1-1,-1-1 1,0 0-1,0 0 1,-1 0 0,0-1-1,-1 1 1,0-1-1,0 1 1,0-1-1,-1-1 1,-8 10 0,10-14 18,0 0 1,-1 0-1,0 0 1,1 0 0,-1-1-1,0 1 1,0-1 0,0 0-1,0-1 1,0 1 0,0-1-1,0 1 1,0-1-1,0 0 1,0-1 0,0 1-1,0-1 1,0 1 0,0-1-1,0-1 1,1 1 0,-8-3-1,2-7 134,5 6-96,2 6-47,2 0-37,4-2 10,0 1 0,0 0 0,-1 0 0,1 1 0,0-1 0,-1 1-1,1 0 1,0 0 0,-1 0 0,1 0 0,-1 1 0,5 1 0,-3 0 9,0-1 1,0 0 0,0-1-1,10 3 1,2-3-8,-11 0 0,0 0 0,0-1 0,1 0 0,-1 0 0,0 0 0,9-2 0,-7 0-363,11-2 143,-11-3-3923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9:46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12360,'0'0'1985,"-1"12"-1432,0-4-472,-3 21 925,-12 44 0,1 7 1006,5-54-3025,9-25 376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9:47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9648,'0'0'2464,"99"-6"-1792,-32 4 0,7-2-208,9 2 8,-3-4-120,5-2 8,8 0-160,2-2 0,-1 1-40,-5-3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9:49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34 753 5624,'0'0'2712,"-4"11"-1887,-25 60 1062,37-86-532,1 1 0,15-20 1,31-48-478,112-187 1994,-102 171-2063,-7 11 431,115-131 0,-168 212-1199,7-5 555,-8 11-203,-2 9-57,-6 53 37,-2-1 0,-22 99-1,7-57-64,21-99-282,-1 0 9,1 0 1,-1 0 0,0 0 0,0 0-1,-1 0 1,1 0 0,-3 4 0,10-8 139,4-5-128,291-240 636,-219 172-427,-75 67-225,25-20 110,-30 24-120,1 1 0,-1-1 0,1 1 0,-1 0 0,1-1 0,0 1 0,-1 0 0,1 1 0,0-1 0,0 0 0,2 0 0,-4 2-18,-1-1 1,1 1-1,-1-1 1,1 1-1,-1-1 1,0 1-1,1-1 1,-1 1-1,0 0 1,1-1-1,-1 1 1,0-1-1,0 1 1,0 0-1,1-1 1,-1 1-1,0 0 1,0-1-1,0 1 1,0 0-1,0-1 1,0 1-1,0 0 1,-1-1-1,1 1 1,0 0-1,0 0 1,-4 25 11,3-24-7,-26 111 14,-2 7-8,28-113-13,0-5 4,1 0-1,-1 1 0,1-1 1,0 1-1,-1-1 0,1 1 0,0-1 1,1 1-1,0 3 0,-1-5-3,0-1 0,0 1 1,1-1-1,-1 0 0,0 1 0,0-1 0,1 0 0,-1 0 1,0 1-1,1-1 0,-1 0 0,0 0 0,1 1 0,-1-1 1,1 0-1,-1 0 0,0 0 0,1 0 0,-1 1 0,1-1 1,-1 0-1,0 0 0,1 0 0,18-3 19,9-9 22,0-1 0,-1-1 0,-1-1 0,25-19-1,-17 12 76,51-26 0,-77 44-99,7-2 77,-15 7-93,1-1 0,-1 1 0,0-1 0,1 0 0,-1 1 0,0-1-1,1 1 1,-1-1 0,0 1 0,0-1 0,1 1 0,-1-1 0,0 1 0,0 0 0,0-1 0,0 1 0,0-1 0,0 1 0,0-1 0,0 1 0,0 0 0,0-1 0,0 1 0,0-1 0,0 1 0,0-1 0,-1 2 0,-1 24 24,0-12-6,1 0 0,1 21 0,0-30-15,1 0-1,0 0 1,0-1 0,0 1-1,0 0 1,1-1 0,0 1 0,0-1-1,0 0 1,0 0 0,5 7-1,-5-10-3,-1 0 0,1 0 0,-1 0 0,1 0 0,0 0 0,0 0-1,-1 0 1,1-1 0,0 1 0,0 0 0,0-1 0,0 0 0,0 1-1,0-1 1,0 0 0,0 0 0,-1 0 0,1 0 0,0 0 0,0-1-1,0 1 1,0-1 0,2 0 0,2-1 8,1 1 0,-1-1 0,0-1 0,0 0 0,9-5 0,-9 4 12,0 0 0,0-1 0,-1 1 0,0-1-1,0-1 1,0 1 0,0-1 0,-1 0 0,0 0 0,0 0-1,-1 0 1,0-1 0,0 1 0,0-1 0,-1 0 0,0 0-1,0 0 1,0 0 0,-1 0 0,-1 0 0,1 0 0,-1-1 0,0 1-1,-1 0 1,1 0 0,-1 0 0,-1 0 0,1 0 0,-5-9-1,5 14-12,0 0 1,0 0-1,0 0 0,-1 0 0,1 0 0,-1 1 0,1-1 0,-1 1 0,0-1 0,1 1 0,-1-1 0,0 1 0,0 0 0,-3-1 0,-33-11 88,18 8-74,17 4-30,1 1-1,-1 0 1,1 0 0,-1 0 0,0 0-1,1 1 1,-1-1 0,1 1-1,-1 0 1,1-1 0,-1 1-1,1 0 1,0 0 0,-1 1-1,1-1 1,0 0 0,0 1-1,0-1 1,0 1 0,-3 3-1,5-4 6,-1-1-1,1 1 0,0 0 0,0-1 0,0 1 0,0 0 1,1 0-1,-1-1 0,0 1 0,0 0 0,0-1 0,0 1 0,1-1 1,-1 1-1,0 0 0,1-1 0,-1 1 0,0-1 0,1 1 0,-1-1 1,1 1-1,-1-1 0,1 1 0,-1-1 0,1 1 0,-1-1 0,1 1 1,-1-1-1,1 0 0,1 1 0,17 10-39,-10-8 37,-1-1 0,1 0-1,0 0 1,0-1 0,0 0 0,0 0 0,0-1 0,0 0 0,-1-1 0,1 0-1,15-4 1,9-3-27,54-22-1,-71 24 32,58-31 19,-58 32 24,-13 4-35,-1 0 0,1 0 0,0 0 0,-1 0 0,1-1-1,-1 1 1,1-1 0,-1 1 0,0-1 0,3-2 0,-2 2-68,1 0 1,0 0-1,0 1 1,0-1-1,7-1 1,-10 3 50,8-3-102,3 0-3697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2:55.6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19087,'0'0'3922,"10"-3"-3329,56-15-311,0 3-1,0 3 1,121-6 0,32 26 362,-122-3-83,-85-4-453,1-2 0,-1 1 0,19-4 0,-6-5-3440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9:52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1 632 10248,'0'0'5034,"12"-11"-4348,79-78 464,-50 47-409,-3-3-1,-1-1 0,-3-2 1,-2-1-1,39-77 1,-47 67 63,-19 43-324,1 0 1,1 1 0,0 0-1,1 0 1,16-21 0,-24 36-457,0 0 1,1-1 0,-1 1 0,0 0 0,1 0-1,-1-1 1,0 1 0,1 0 0,-1 0 0,1 0 0,-1-1-1,0 1 1,1 0 0,-1 0 0,1 0 0,-1 0-1,1 0 1,-1 0 0,0 0 0,1 0 0,-1 0 0,1 0-1,-1 0 1,1 0 0,-1 0 0,0 0 0,1 0-1,-1 1 1,1-1 0,-1 0 0,0 0 0,1 0-1,-1 1 1,0-1 0,1 0 0,-1 0 0,0 1 0,1-1-1,-1 0 1,0 1 0,0-1 0,1 0 0,-1 1-1,0-1 1,0 0 0,1 1 0,-1-1 0,0 1 0,0 0-1,11 22 192,-4-1-132,-1 0 0,-1 0 0,-2 0 0,3 36 0,-5-10 10,-5 53 0,1-68-32,-9 39 0,8-58-36,1 0 0,-2 0 0,0 0 0,-1-1 1,-7 15-1,11-26-19,1 0-1,0 0 1,-1 1 0,0-1 0,1 0-1,-1 0 1,0-1 0,0 1 0,0 0 0,0-1-1,0 1 1,0-1 0,-1 1 0,1-1-1,0 0 1,-1 0 0,1 0 0,-6 1-1,5-2 11,-1 0-1,1 0 0,0 0 0,-1-1 0,1 1 0,-1-1 0,1 1 0,0-1 1,0 0-1,-1-1 0,1 1 0,-6-4 0,1 0 53,1 0-1,-1-1 1,1 0 0,0-1 0,0 0-1,0 0 1,1 0 0,0-1-1,-7-11 1,13 17-62,-1 1 0,0 0 0,1-1 0,0 1 0,-1 0 0,1-1 0,0 1 0,0 0-1,-1-1 1,1 1 0,0-1 0,0 1 0,1 0 0,-1-1 0,0 1 0,0-1 0,1 1 0,-1 0 0,1-1 0,-1 1 0,1 0 0,-1 0-1,1-1 1,0 1 0,0 0 0,-1 0 0,1 0 0,0 0 0,0 0 0,0 0 0,0 0 0,1 0 0,-1 0 0,0 1 0,0-1 0,0 0 0,3 0-1,6-4 12,0 0 0,0 0-1,19-4 1,-16 5-13,208-51 5,-162 43-30,-1-1-1,0-4 0,63-26 1,-100 33 18,33-20 0,-62 37 35,0 1 0,1-1-1,0 2 1,-7 10 0,10-14-40,0 0 0,1 1 0,-1 0 0,1 0 0,0 0 0,1 0 0,0 1 0,0-1 0,0 0 0,-1 11-1,3-15 5,0 0 0,1 0 0,-1 0 0,1 1 0,0-1 0,0 0 0,0 0 0,0 0 0,0 0 1,0 0-1,0 0 0,1-1 0,-1 1 0,0 0 0,1-1 0,0 1 0,-1-1 0,1 1 0,0-1 0,0 0 0,0 1 0,0-1 0,0 0 0,0-1 0,0 1 0,3 1 0,2 0-4,-1 0 0,1 0 0,0-1 0,-1 0 0,1 0 0,0-1 0,11 0 0,-11-1 10,0 1-1,0-2 0,1 1 0,-1-1 0,0 0 0,0-1 0,-1 0 0,1 0 0,0 0 0,11-8 0,-14 7 3,1 0 1,-1-1-1,1 1 0,-1-1 0,-1 0 1,1 0-1,-1 0 0,1-1 0,-2 1 1,1-1-1,0 0 0,-1 0 0,2-7 0,-3 8 2,0 1 1,0-1-1,-1 0 0,1 0 0,-1 1 0,0-1 0,0 0 0,-1 0 0,0 1 0,1-1 0,-2 0 0,1 1 0,0-1 0,-1 1 0,0-1 0,0 1 0,0 0 0,0 0 0,-1 0 0,0 0 0,0 0 0,0 0 0,0 1 0,-1 0 0,1-1 0,-5-2 0,3 2 4,-1 1-1,1-1 0,-1 1 1,0 0-1,0 0 0,0 1 1,0 0-1,-1 0 1,1 0-1,-1 1 0,1 0 1,-1 0-1,1 1 0,-1 0 1,0 0-1,1 0 0,-1 1 1,-7 1-1,11-1-9,0 0 0,0 1 0,0-1 0,1 1 0,-1-1 0,1 1 0,-1 0 0,1-1 0,-1 1 0,1 1 0,0-1 0,0 0-1,0 0 1,0 1 0,1-1 0,-1 1 0,1 0 0,-1-1 0,1 1 0,-2 5 0,4-6-4,-1 0-1,1-1 1,-1 1 0,1 0-1,0 0 1,-1-1 0,1 1-1,0 0 1,0-1 0,0 1-1,0-1 1,1 1 0,-1-1-1,0 1 1,1-1 0,-1 0-1,3 2 1,29 17-64,-19-13 46,1-1-1,-1-1 0,1 0 0,0-1 0,0 0 1,0-2-1,0 0 0,1 0 0,-1-1 0,0-1 1,20-3-1,-13 0 14,1-1-1,-1-1 1,-1-1 0,1-2-1,-1 0 1,0-1 0,22-13-1,88-58 127,-131 80-117,0 0-1,0 0 1,0 0 0,0 0 0,1 0 0,-1 0 0,0 0 0,0 0 0,0 0-1,0 0 1,0 0 0,0 0 0,0 0 0,0 0 0,0 0 0,0-1-1,1 1 1,-1 0 0,0 0 0,0 0 0,0 0 0,0 0 0,0 0-1,0 0 1,0 1 0,0-1 0,1 0 0,-1 0 0,0 0 0,0 0-1,0 0 1,0 0 0,0 0 0,0 0 0,0 0 0,0 0 0,0 0-1,0 0 1,0 0 0,1 0 0,-1 0 0,0 0 0,0 0 0,0 1-1,0-1 1,0 0 0,0 0 0,0 0 0,0 0 0,0 0 0,0 0-1,0 0 1,0 0 0,0 0 0,0 1 0,0-1 0,0 0 0,0 0-1,0 0 1,0 0 0,0 0 0,0 0 0,0 0 0,0 1 0,-2 11 28,-8 20-6,8-27-17,-2 7 18,0-1-1,1 1 0,0 1 0,1-1 0,1 0 0,0 0 0,0 1 0,1-1 0,1 0 1,0 1-1,5 22 0,-5-34-20,-1 0 0,1 0 0,0 0 1,0 0-1,0 0 0,-1 0 0,1 0 1,0-1-1,0 1 0,0 0 0,1-1 1,-1 1-1,0 0 0,0-1 0,0 1 1,0-1-1,1 0 0,-1 1 0,0-1 1,0 0-1,1 0 0,-1 0 0,0 0 0,0 0 1,1 0-1,-1 0 0,0 0 0,0-1 1,0 1-1,3-1 0,38-12 75,-23 4-26,0-1 0,-1-1-1,0 0 1,18-17-1,62-59 209,-87 77-234,6-6 44,24-24 134,-41 57-53,-3 10-142,1-15-19,1 0 1,1 0 0,-1 0-1,2 0 1,0 0 0,0 0-1,6 21 1,-6-31 9,0 1 0,0-1 0,1 1 0,-1-1 0,0 1 1,1-1-1,-1 0 0,1 0 0,0 0 0,0 1 0,0-2 0,0 1 0,0 0 0,0 0 0,1-1 0,-1 1 0,1-1 1,-1 0-1,1 0 0,-1 0 0,1 0 0,0 0 0,-1 0 0,1-1 0,0 1 0,-1-1 0,5 0 0,4 1 10,0 0 1,0-2-1,0 1 0,0-1 0,16-4 0,-11 0 1,-1 0 0,0-1 1,0-1-1,0 0 0,-1-1 1,0 0-1,-1-1 0,0-1 1,0 0-1,-1-1 0,14-15 1,-20 19-6,0-1 1,-1 0-1,0 0 0,0 0 1,-1-1-1,0 1 1,-1-1-1,0 0 0,3-12 1,-6 19-7,0 1 0,0 0 0,0-1 0,0 1 0,1 0 0,-1-1 0,0 1 0,0 0 0,1 0 0,-1-1 0,1 1 0,-1 0 0,1 0 0,-1 0 0,1 0 0,0 0 0,0-1 0,-1 1 0,1 0 1,0 1-1,0-1 0,0 0 0,0 0 0,0 0 0,0 1 0,0-1 0,1 0 0,-1 1 0,0-1 0,0 1 0,0-1 0,1 1 0,-1 0 0,0-1 0,3 1 0,2-2-7,0 1 0,0 0 0,0 0 0,0 1 0,0 0 0,0 0-1,0 0 1,0 0 0,0 1 0,0 0 0,0 1 0,0-1 0,0 1 0,0 0 0,-1 0 0,1 1 0,-1 0-1,9 5 1,-13-7 5,0 0 0,0 0-1,0 1 1,-1-1-1,1 0 1,0 0-1,0 0 1,-1 0-1,1 1 1,-1-1 0,1 0-1,-1 1 1,0-1-1,1 0 1,-1 1-1,0-1 1,0 0 0,0 1-1,0-1 1,0 0-1,0 3 1,-8 33-42,3-20 27,4-13 22,1 0 1,-1 0-1,1 0 0,0 0 1,0 0-1,0 1 1,1-1-1,-1 0 0,1 0 1,0 0-1,0 0 1,0 0-1,1-1 0,-1 1 1,1 0-1,0-1 1,0 1-1,0-1 0,1 1 1,-1-1-1,1 0 1,0 0-1,0 0 1,0-1-1,0 1 0,0 0 1,1-1-1,-1 0 1,1 0-1,-1 0 0,1-1 1,0 1-1,0-1 1,0 1-1,5 0 0,5-1 1,0-1 0,0 0-1,0 0 1,0-2 0,0 1-1,24-8 1,79-31-52,-98 33 35,174-76-5,-136 49 48,-47 31-87,-17 10 34,-3 2 18,-17 17 26,-32 33 18,54-53-44,0 0 0,0 0 1,1 1-1,0-1 0,0 1 0,0 0 0,1 0 0,-2 8 0,4-12 2,0 0-1,1-1 1,-1 1 0,1 0 0,0 0 0,0 0 0,0-1 0,0 1-1,0 0 1,0 0 0,1-1 0,0 1 0,-1 0 0,1-1-1,0 1 1,0 0 0,1-1 0,-1 1 0,0-1 0,1 0 0,0 1-1,-1-1 1,1 0 0,0 0 0,0 0 0,0 0 0,0 0 0,1-1-1,-1 1 1,0-1 0,1 1 0,-1-1 0,5 2 0,8 2 1,0 0 1,0 0 0,1-2-1,26 4 1,-39-7-1,27 4 14,1-2-1,0-2 1,-1-1 0,44-6 0,120-33 139,-167 34-79,-1-2-1,39-16 0,-56 19-45,1 1-1,-1-1 1,-1-1-1,1 1 1,-1-2-1,0 1 1,0-1-1,-1 0 1,12-15-1,-17 20-16,-1 0 1,1-1-1,-1 1 1,0 0-1,0-1 1,0 1-1,0-1 0,-1 1 1,1-1-1,-1 1 1,1-1-1,-1 0 0,0-3 1,0 5-8,0-1 1,0 1-1,-1 0 0,1 0 1,0 0-1,-1 0 0,1 0 1,-1 0-1,1 0 0,-1 0 1,0 0-1,1 0 0,-1 1 1,0-1-1,1 0 0,-1 0 1,0 0-1,0 1 0,0-1 1,0 1-1,0-1 0,0 0 1,0 1-1,0-1 1,0 1-1,0 0 0,0-1 1,0 1-1,0 0 0,0 0 1,0 0-1,0 0 0,-1 0 1,0 0-1,-13 0 5,-1 2 0,1 0 1,0 0-1,0 1 0,0 1 0,0 1 1,0 0-1,1 1 0,0 0 0,0 2 1,1-1-1,-16 13 0,24-17-6,1 0 0,0 1-1,0 0 1,0-1 0,1 2 0,-1-1 0,1 0-1,0 1 1,0-1 0,1 1 0,-1 0 0,1 0-1,0 0 1,0 0 0,1 0 0,-2 10 0,2-11 0,1 1 0,1 0 0,-1-1 0,1 1 0,0-1 0,0 1 1,0-1-1,0 1 0,1-1 0,0 0 0,0 0 0,0 0 0,0 0 0,1 0 1,-1 0-1,1 0 0,0-1 0,0 1 0,0-1 0,6 4 0,1 1 19,1 0 0,0-1-1,0 0 1,1-1-1,0-1 1,0 1-1,0-2 1,1 0 0,0 0-1,0-1 1,-1-1-1,28 2 1,-1-3 21,0-2 1,0-1-1,43-9 1,-42 3-222,70-24 1,-58 13-4049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9:56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6224,'0'0'11906,"11"5"-11619,3 3-173,0 0 0,0 1 1,-1 0-1,0 1 0,-1 1 0,16 17 1,83 112 865,5 7 88,-95-123-812,-1 2 0,-1 0 0,-2 2 0,-1 0 0,-1 0 0,15 41 0,-15-37-2,-11-25-178,0 1 1,-1-1 0,0 0-1,3 11 1,-1 5 358,-5-23-431,0 0 0,0 0 1,0 0-1,0 0 0,0 0 1,0 1-1,0-1 0,0 0 1,0 0-1,0 0 0,0 0 0,0 0 1,0 1-1,0-1 0,0 0 1,0 0-1,0 0 0,0 0 1,0 0-1,1 1 0,-1-1 1,0 0-1,0 0 0,0 0 1,0 0-1,0 0 0,0 0 1,0 1-1,0-1 0,1 0 1,-1 0-1,0 0 0,0 0 1,0 0-1,0 0 0,0 0 1,0 0-1,1 0 0,-1 0 1,0 0-1,0 0 0,0 0 1,0 0-1,1 0 0,-1 0 0,8-5 191,6-12 1,36-84 86,28-48 1,-25 46-128,-36 67-94,1 1-1,2 0 0,40-52 0,-23 43 31,-14 14 54,40-38-1,0 13 51,-41 39-170,-17 12-25,-8 2 0,-12 2 0,8 0 0,-202 4 57,135 0-12,-102-8 0,-186-1 140,322 6-158,9-1-12,16 0-1,-1 0-1,-19 4 1,14-3-136,34 0-376,-2-1-2907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9:57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7632,'0'0'9106,"12"-8"-8683,-8 5-381,13-9 226,0 0 0,1 2-1,33-16 1,-42 23-93,-1 0 1,1 1-1,1 0 0,-1 0 0,0 1 1,0 0-1,18 0 0,-24 2-135,0-1 0,-1 0 0,1 1-1,0-1 1,0 1 0,-1 0 0,1 0-1,-1 0 1,1 0 0,0 0 0,-1 1-1,0-1 1,1 1 0,-1-1 0,0 1-1,0 0 1,0 0 0,0 0 0,0 0-1,0 0 1,-1 1 0,1-1 0,-1 0-1,0 1 1,1-1 0,-1 1 0,0 0-1,0-1 1,-1 1 0,2 4 0,-2 1 13,1-1 0,-1 1 0,-1-1 0,1 0 0,-1 1 0,-1-1 0,1 0-1,-1 1 1,-1-1 0,1 0 0,-1-1 0,0 1 0,-7 10 0,-2 2 138,-1 0-1,-1 0 1,-16 16 0,0 4 557,30-39-728,-1 0 0,1 0 0,0 1 1,0-1-1,0 0 0,-1 1 1,1-1-1,0 1 0,0-1 0,0 0 1,0 1-1,0-1 0,0 0 1,0 1-1,0-1 0,0 1 0,0-1 1,0 0-1,0 1 0,0-1 1,0 1-1,0-1 0,0 0 1,0 1-1,0-1 0,1 0 0,-1 1 1,0-1-1,0 1 0,13 7 301,26 1-78,-24-7-77,174 50 502,-184-51-634,0 0 0,0-1 0,0 0 0,0 1 0,1-2 0,-1 1 0,0-1 0,0 0 0,0 0 0,0 0 0,-1 0 0,1-1 0,0 0 0,8-5 0,17-11-3429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9:59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8744,'0'0'10051,"6"12"-9637,-4-8-364,2 4 30,0 0 0,0 0 0,-1 0 0,0 1 0,0-1 0,-1 1 0,0 0 0,1 15 0,-7 100 1077,2-71-580,-6 94 3395,10-162-3898,0-1 0,1 1 0,0 0 0,10-26 0,-4 13-16,4-13 65,3 0 1,22-45-1,-33 78-114,0 0 0,1 0 0,0 1-1,0 0 1,1 0 0,0 0 0,0 1 0,1 0-1,0 1 1,0-1 0,0 1 0,0 1 0,1 0-1,13-5 1,-3 2-20,-17 6 10,-1 0 0,1 1 1,-1-1-1,1 0 0,0 0 0,-1 1 0,1-1 0,0 1 0,-1 0 0,1 0 0,0-1 0,0 1 1,-1 0-1,1 0 0,0 0 0,0 1 0,-1-1 0,1 0 0,0 1 0,-1-1 0,1 1 1,0 0-1,-1-1 0,1 1 0,-1 0 0,1 0 0,1 1 0,2 2 19,-1 1-1,1 0 0,-1 0 1,0 0-1,0 0 1,0 1-1,-1-1 0,4 10 1,20 55 151,-16-36-73,4 10 53,10 59 0,-4-15 110,-8-48 30,-12-40-311,1-1 1,-1 0-1,1 1 0,0-1 1,-1 0-1,0 0 0,1 0 1,-1 0-1,1 0 0,1-2 0,7-12-3544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19:59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8744,'0'0'13273,"14"-3"-12920,52-8 513,102-6 0,-77 21-136,35-2 156,-24-10 535,-97 6-888,0-2-4634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0:00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8336,'0'0'13287,"13"-1"-12852,259-10 1730,-133 3-837,-96 2 312,-43 6-1629,0 0-1,0 0 0,0 0 1,0 0-1,1 0 0,-1 0 1,0 0-1,0 0 0,0 0 1,0 0-1,0 0 0,0-1 1,0 1-1,0 0 0,1 0 1,-1 0-1,0 0 0,0 0 1,0 0-1,0 0 0,0 0 1,0-1-1,0 1 0,0 0 1,0 0-1,0 0 0,0 0 1,0 0-1,0 0 0,0-1 1,0 1-1,0 0 0,0 0 1,0 0-1,0 0 0,0 0 1,0 0-1,0-1 0,0 1 1,0 0-1,0 0 1,0 0-1,0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0:01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62 9344,'0'0'8377,"-12"10"-7896,5-5-398,-82 59 806,68-50-605,2 0 0,0 1-1,1 1 1,0 0 0,1 2 0,1 0-1,1 0 1,1 2 0,0 0 0,-19 38-1,29-47-189,0 0 0,1 0-1,0 0 1,0 0 0,1 0-1,1 0 1,0 1-1,1-1 1,0 1 0,0-1-1,1 1 1,1-1 0,0 0-1,1 0 1,0 0 0,0 0-1,1 0 1,1-1-1,0 1 1,0-1 0,1 0-1,0-1 1,1 1 0,0-1-1,10 9 1,-8-8-14,2-1 1,-1 0-1,1 0 0,1-2 1,-1 1-1,1-1 1,1-1-1,-1 0 0,1-1 1,0 0-1,0-1 1,1-1-1,-1 0 0,1-1 1,-1 0-1,24 0 1,-16-3 62,-1 0 0,1-1 0,-1-2 0,0 0 1,0-1-1,0-1 0,0 0 0,24-13 1,-19 6 33,-1-1 1,-1-1-1,0-1 1,-1-1 0,33-33-1,-32 28-33,5-5 126,28-37 1,-48 53-206,0 0 1,-1-1-1,0 0 1,-1 0-1,0 0 0,-1-1 1,4-15-1,-6 19-4,-1-1 0,0 0 1,0 0-1,-1 0 0,-1 0 0,0-18 0,-2 21-19,1 0-1,0 1 0,-1-1 1,-1 0-1,1 1 0,-1-1 1,0 1-1,0 0 0,-1 0 0,-6-9 1,-15-14 160,-1 1-1,-40-33 1,56 53-160,0 0 0,-1 1 0,0 0 0,0 1 0,0 0 0,-1 1 0,0 0 0,0 1 0,0 0 0,-1 1 0,1 0 1,-1 1-1,1 1 0,-21-1 0,-4 4-25,1 1 1,-1 2 0,-62 16-1,93-20-49,1 1 0,-1-1-1,1 1 1,0 1 0,0-1-1,0 1 1,-8 5-1,-3 8-4426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0:07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102 629 5920,'0'0'7777,"12"-5"-7364,28-14 332,65-43 0,-70 38-346,-6 5 11,-1-2 0,28-25 0,-38 28-182,-1 0 1,0-2-1,-1 1 0,-1-2 1,15-26-1,-26 38-129,1 1 0,-1-1 0,-1-1-1,1 1 1,-2 0 0,1-1 0,-1 0 0,-1 1 0,0-1-1,0 0 1,-1 0 0,0 0 0,-1 0 0,0 1 0,0-1 0,-5-14-1,6 22-66,-1 0 0,0-1-1,1 1 1,-1 0-1,0 0 1,0 0-1,0 0 1,0 1 0,-1-1-1,1 0 1,-1 0-1,1 1 1,-1-1-1,1 1 1,-1-1 0,0 1-1,0 0 1,0 0-1,1-1 1,-1 1-1,-5-1 1,4 1-1,0 1-1,-1 0 1,1-1 0,0 1 0,-1 1-1,1-1 1,-1 0 0,1 1-1,0 0 1,-1-1 0,1 1-1,-6 3 1,-2 1 22,1 1 0,0 0 0,0 0 0,1 1 0,0 0 0,0 1 0,-10 10 0,-1 5 99,-24 37 1,37-49-125,1 0 0,0 0 0,1 0 0,0 1 0,0-1 0,-3 17 0,2 8 40,2 1 0,1-1 0,2 1 0,1 0 0,2-1 0,7 41 0,-2 12 166,-5-44-123,-2-4 1,-2-1 1,-1 1-1,-3 0 0,-1-1 0,-2 0 0,-16 46 1,17-60 53,-2 0 1,-23 47 0,27-63-88,-1 0-1,0 0 1,0 0 0,-1-1 0,0 0 0,-1 0-1,0-1 1,-19 14 0,27-22-59,0 1-1,0 0 1,0-1 0,-1 1 0,1 0-1,0-1 1,-1 0 0,1 1 0,-1-1-1,1 0 1,0 1 0,-1-1-1,1 0 1,-1 0 0,1 0 0,-1 0-1,1-1 1,0 1 0,-1 0 0,1-1-1,-2 0 1,0 0 13,1 0 1,-1-1-1,1 1 0,0-1 1,-1 0-1,1 0 1,0 0-1,0 0 0,0 0 1,-2-4-1,1 3 9,1-1 0,0 0 0,-1 0-1,1 0 1,1 0 0,-1 0 0,1 0 0,-1 0 0,1-1 0,1 1 0,-1-1 0,0 1-1,1 0 1,0-6 0,2 4-22,0 0 1,0-1-1,1 1 0,-1 0 1,1 0-1,1 1 0,-1-1 0,1 1 1,0-1-1,0 1 0,1 0 0,-1 1 1,1-1-1,0 1 0,0 0 1,1 0-1,6-3 0,10-6-29,1 2 0,48-18 0,-61 25 7,1 0 1,0 0 0,0 1 0,0 1-1,0-1 1,0 2 0,0 0 0,1 0-1,-1 1 1,0 0 0,1 1 0,-1 1-1,17 3 1,160 41-101,-177-44 104,-1-1 0,1-1 0,0 0 0,0 0 0,0-1 0,-1 0 0,1-1 0,-1 0 0,1-1 0,-1 0 0,0 0 0,0-1 0,0-1 0,0 1 0,-1-2 0,12-7 1,4-5 55,-1-2 1,-1 0 0,0-2 0,25-32 0,-41 46-26,0 1 0,1 0 0,9-8-1,-14 13-21,0 0-1,0 0 1,0 0-1,0 0 1,0 1-1,1-1 1,-1 1-1,0 0 1,1 0-1,-1 0 1,1 1-1,4-1 1,40-6 118,-53 6-118,0 0 0,1 0-1,-1 0 1,0 1 0,0 0 0,0 0-1,1 0 1,-1 0 0,0 1 0,0 0-1,1 0 1,-1 0 0,0 0 0,-8 5-1,-1 0-6,-1 1 0,2 1-1,-18 11 1,-25 26-41,51-40 30,-1 0 0,1 1-1,0-1 1,1 1-1,-1 1 1,1-1 0,-4 9-1,7-11 0,-1 0 1,1 0-1,1 0 0,-1 0 1,1 0-1,-1 0 0,1 0 1,0 0-1,0 0 0,1 0 0,-1 0 1,1 1-1,2 3 0,-3-6 5,0-1 0,1 1 0,-1-1-1,1 0 1,-1 1 0,1-1 0,0 0-1,0 1 1,-1-1 0,1 0-1,0 0 1,0 0 0,0 0 0,0 0-1,1 0 1,-1 0 0,0 0 0,0 0-1,0 0 1,1-1 0,-1 1-1,0 0 1,1-1 0,-1 1 0,1-1-1,-1 0 1,1 1 0,-1-1 0,1 0-1,-1 0 1,1 0 0,-1 0 0,1 0-1,-1 0 1,1-1 0,-1 1-1,3-1 1,2-1 7,1-1-1,-1 1 0,0-1 1,0-1-1,-1 1 0,1-1 1,-1 0-1,10-9 0,-1-2 51,19-26 0,11-12 145,-44 53-198,1 0-1,-1-1 1,1 1-1,-1 0 1,0 0-1,1 0 1,-1 0-1,1 0 1,-1 0-1,1 0 1,-1-1-1,0 1 1,1 0-1,-1 1 1,1-1-1,-1 0 1,1 0-1,-1 0 1,0 0-1,1 0 1,-1 0-1,1 0 1,-1 1-1,0-1 0,1 0 1,-1 0-1,1 0 1,-1 1-1,0-1 1,1 0-1,-1 1 1,0-1-1,0 0 1,1 1-1,-1-1 1,0 0-1,0 1 1,1-1-1,-1 1 1,14 21 21,-9-13-17,8 9-5,-1-2 0,2 0-1,17 16 1,-27-28 0,1-1 1,0 1-1,0 0 0,0-1 1,0 0-1,0-1 0,1 1 1,-1-1-1,1 0 0,0 0 1,0 0-1,-1-1 0,1 0 1,0 0-1,10-1 0,-3-1 11,0-1-1,0 0 0,-1-1 1,1 0-1,-1-1 1,0-1-1,0 0 0,20-11 1,-9 2 30,0-1 0,-1-1 0,24-23-1,-16 5 83,-24 27-77,-1 0 0,1 0 0,0 1 0,1 0 0,0 0 1,9-6-1,-15 12-43,-1-1 0,0 1 0,0 0 0,0 0 0,0 0 0,1 0 0,-1 0-1,0 0 1,0 0 0,0-1 0,0 1 0,1 0 0,-1 0 0,0 0 0,0 0 0,0 0 0,1 0 0,-1 0 0,0 0 0,0 0 0,0 0 0,1 0 0,-1 0 0,0 0 0,0 0 0,0 0 0,1 0 0,-1 1 0,0-1 0,0 0 0,0 0-1,1 0 1,-1 0 0,0 0 0,0 0 0,0 0 0,0 1 0,1-1 0,-1 0 0,0 0 0,0 0 0,0 0 0,0 1 0,1 12 52,-8 19-35,5-28-9,-49 171 103,38-133-116,-59 188 39,61-203-57,9-23 20,1 0-1,-1 0 1,0 0-1,1 0 1,0 0-1,0 1 1,0 5-1,1-10 2,-1 0-1,1 0 1,0 0-1,0 0 1,0 0-1,0 0 1,0 0-1,0 1 1,0-1-1,0 0 1,0 0-1,0 0 1,0 0 0,0 0-1,0 0 1,1 0-1,-1 0 1,0 1-1,0-1 1,0 0-1,0 0 1,0 0-1,0 0 1,0 0-1,0 0 1,0 0-1,0 0 1,0 0-1,0 1 1,0-1 0,0 0-1,1 0 1,-1 0-1,0 0 1,0 0-1,0 0 1,0 0-1,0 0 1,0 0-1,0 0 1,0 0-1,1 0 1,-1 0-1,0 0 1,0 0-1,0 0 1,0 0 0,0 0-1,0 0 1,0 0-1,0 0 1,1 0-1,-1 0 1,0 0-1,0 0 1,8-6 19,6-10 11,1-8 17,-1 0-1,-1-1 1,14-35-1,5-11 70,20-32 79,-3 2 171,104-158-1,-152 257-362,1 0 0,0 0-1,0 0 1,-1 0-1,1 0 1,1 0 0,-1 1-1,0-1 1,0 1-1,0 0 1,1-1-1,-1 1 1,1 0 0,-1 0-1,4 0 1,-4 1-5,-1 0 0,0-1 0,0 1 0,0 1 0,0-1 0,1 0 0,-1 0 0,0 0 0,0 1 0,0-1 0,0 0 0,0 1 0,0-1 0,0 1 0,0 0 0,0-1 0,0 1 0,0 0 0,0-1 0,0 1 0,0 0 0,0 0 0,0 0 0,-1 0 0,1 0 0,0 0-1,-1 0 1,1 0 0,-1 0 0,1 0 0,-1 0 0,0 0 0,1 0 0,-1 0 0,0 1 0,0 0 0,3 12-14,-1 0 0,0 1 0,-1-1 0,-1 0 0,0 0 0,-1 0 0,-1 0 0,0 0 0,-6 21 0,6-30 17,0-1 0,-1 1 0,1-1 0,-1 1 0,0-1 0,0 0 0,0 0 0,-1-1 0,0 1 1,1-1-1,-1 1 0,-5 2 0,0 0 27,0-1 1,-1 0-1,1 0 1,-18 5-1,21-9 10,5-1-35,1 0-1,-1 0 1,1 0-1,-1-1 1,1 1-1,-1 0 1,1 0-1,-1 0 1,1 0-1,-1 1 1,1-1-1,-1 0 1,1 0-1,0 0 1,-1 0-1,1 0 1,-1 1-1,1-1 1,-1 0-1,1 0 1,-1 1-1,1-1 1,0 0-1,-1 1 1,1-1-1,0 0 1,-1 1-1,1-1 1,0 1-1,-1-1 1,1 1-1,22-7 37,33-6-56,-1-1 1,0-3-1,-2-3 0,0-1 1,76-43-1,-84 38 3,-1-2 0,-2-2 1,-1-1-1,-2-2 0,0-2 0,46-56 0,-59 57 33,-1-1 1,-1-1-1,-3-1 0,32-73 1,-30 49 52,-2 0 0,18-95 0,-37 147-56,6-32 86,-7 38-96,0 0 1,0-1-1,0 1 0,0-1 0,0 1 0,-1 0 0,1-1 1,-1 1-1,1 0 0,-1-1 0,0 1 0,0 0 0,-1-3 0,1 5-6,1 0 0,0 0 0,-1 0 0,1 0 0,0 0-1,-1 0 1,1 0 0,0 0 0,-1 0 0,1 0 0,0 0-1,-1 0 1,1 0 0,0 0 0,-1 0 0,1 1-1,0-1 1,-1 0 0,1 0 0,0 0 0,-1 0 0,1 1-1,0-1 1,0 0 0,-1 0 0,1 1 0,0-1 0,0 0-1,0 1 1,0-1 0,-1 1 0,-9 11-13,8-10 9,-11 17-34,0 1 0,1 0 0,1 1 0,-15 42 0,-22 94-148,-5 74-69,46-188 186,2 0 0,2 0 0,4 65 0,0-101 65,0 0 0,0 1 0,1-1 0,-1 0 0,2 0 0,-1 0 0,1 0 0,0-1 0,0 1 0,1-1 0,0 1-1,7 7 1,-9-11 8,1 0 0,0 0 0,0 0 0,1-1 0,-1 1 0,0-1 0,1 0 0,-1 0-1,1 0 1,0 0 0,0-1 0,0 0 0,0 1 0,0-1 0,0-1 0,0 1 0,0-1-1,0 1 1,0-1 0,0 0 0,0-1 0,0 1 0,6-2 0,16-5 27,-1-2-1,46-21 1,-30 12 34,-13 4 24,39-25-1,-42 23 17,47-22 0,-62 34-63,-1-2 1,18-11-1,-3 1 93,-25 16-135,1 0 0,0 0-1,0 0 1,0 0-1,0 0 1,0 0-1,-1 0 1,1-1-1,0 1 1,0 0 0,0 0-1,0 0 1,0 0-1,0 0 1,0 0-1,-1 0 1,1 0 0,0-1-1,0 1 1,0 0-1,0 0 1,0 0-1,0 0 1,0 0 0,0-1-1,0 1 1,0 0-1,0 0 1,0 0-1,0 0 1,0-1-1,0 1 1,0 0 0,0 0-1,0 0 1,0 0-1,0 0 1,0-1-1,0 1 1,0 0 0,0 0-1,0 0 1,0 0-1,0 0 1,0-1-1,0 1 1,0 0-1,1 0 1,-1 0 0,0 0-1,0 0 1,0 0-1,0 0 1,0 0-1,0-1 1,1 1 0,-1 0-1,0 0 1,0 0-1,0 0 1,0 0-1,0 0 1,1 0 0,-1 0-1,0 0 1,0 0-1,0 0 1,-13 0 15,-2 5 1,1 2 0,-1-1 1,2 2-1,-1 0 0,1 1 0,0 0 0,-21 21 0,12-11 24,2 1 0,1 1-1,-21 30 1,34-43-45,0 1-1,1-1 1,0 1 0,1-1 0,0 1 0,1 1 0,-1-1-1,2 0 1,-1 1 0,1-1 0,1 1 0,0 0 0,0 11-1,1-19 3,0-1 0,0 0-1,0 0 1,0 0 0,0 0 0,0 0-1,1 0 1,-1 0 0,0 0-1,1 1 1,-1-1 0,0 0 0,1 0-1,0 0 1,-1 0 0,1-1-1,-1 1 1,1 0 0,0 0-1,0 0 1,0 0 0,-1-1 0,1 1-1,2 1 1,-1-2 2,-1 0 0,0 0 0,1 1 0,-1-1 1,1 0-1,-1-1 0,1 1 0,-1 0 0,1 0 0,-1-1 0,1 1 0,-1 0 0,0-1 1,1 0-1,-1 1 0,2-2 0,4-2 11,1-1 0,-1-1 0,0 1 0,11-12 0,14-17 84,-3-1-1,-1-2 1,-1-1-1,30-58 0,-53 89-50,0 1 0,0-1 0,1 1-1,8-8 1,-15 48 7,0-22-60,2 0 0,0 0 0,0 0 0,1 0 0,1 0 0,0 0 0,1 0 0,0 0 0,0-1 0,1 1 0,1-1 0,0 0 0,0 0 0,2-1 0,9 14 0,-14-21 8,1 0 1,0-1 0,0 1 0,1-1-1,-1 0 1,0 0 0,1 0 0,-1 0 0,1 0-1,0-1 1,-1 0 0,1 0 0,0 0-1,0 0 1,0 0 0,0-1 0,0 0-1,0 1 1,0-2 0,0 1 0,0 0-1,0-1 1,-1 0 0,6-1 0,6-2 1,-1 0 1,0-2 0,0 1-1,-1-2 1,14-8 0,37-24 42,-3-3 1,61-54-1,-107 85-9,27-17-1,-11 9 24,-19 8-40,-8 8-2,-8 11-9,1-3-11,-1 1 0,0-2 0,1 1 1,-1 0-1,-1-1 0,-8 8 0,-17 17-6,25-22 19,0 0 1,0 0 0,1 0-1,-1 0 1,2 1 0,-1-1-1,1 1 1,1 0-1,-1 0 1,1 1 0,0-1-1,0 14 1,2-19-6,0 0 0,1 1 0,-1-1 0,1 0 0,0 1 0,0-1 0,0 0 0,0 0 0,1 0 0,-1 0 0,1 0 0,0 0 0,0 0 0,0 0 0,0-1 0,0 1 0,0-1 0,1 1 0,-1-1 0,1 0 0,0 0 0,0 0 0,0-1 0,0 1 0,0-1 0,0 1 0,0-1 0,0 0 0,0 0 0,5 0 0,4 2-1,0-1 1,0 0-1,0-1 1,0-1-1,1 0 1,-1-1 0,14-2-1,-1-2-13,-1-1 1,0-1-1,45-20 1,66-42 47,-121 62-28,0-1 0,0-1 0,-1-1-1,0 0 1,-1 0 0,0-1 0,0-1 0,-1 0 0,9-14 0,-19 25-4,-1 0 1,1 0 0,0 0 0,-1 0 0,0-1-1,1 1 1,-1 0 0,0 0 0,1-1-1,-1 1 1,0 0 0,0 0 0,0-1-1,0 1 1,0 0 0,0 0 0,0-1-1,-1 1 1,1 0 0,0 0 0,-1-1 0,0-1-1,0 3-2,1-1 0,-1 0 0,0 1 0,1-1 0,-1 1 0,0-1 0,0 1 0,1-1 0,-1 1 0,0-1 0,0 1 0,0 0 0,1-1 0,-1 1 0,0 0 0,0 0 0,0 0 0,0 0 0,0 0 0,1 0 0,-1 0 0,0 0 0,0 0 0,0 0 0,0 0 0,0 0 0,0 1 0,1-1-1,-1 0 1,0 1 0,0-1 0,0 0 0,1 1 0,-2 0 0,-9 5-3,0 1-1,0 0 1,1 1 0,0-1-1,0 2 1,1 0-1,0 0 1,-12 17-1,18-23-8,1 1 0,-1 0 0,1 0 0,0 0 0,0 1 0,0-1-1,1 0 1,-1 1 0,1-1 0,0 1 0,0 0 0,1-1 0,-1 1-1,1 0 1,0-1 0,1 1 0,-1 0 0,1-1 0,0 1 0,0-1-1,0 1 1,0-1 0,1 1 0,0-1 0,0 0 0,4 7 0,-3-7 5,0 0 1,1-1-1,-1 1 1,1-1-1,0 0 0,0 0 1,0 0-1,0 0 1,1-1-1,-1 0 1,1 0-1,-1 0 1,1 0-1,0-1 1,0 1-1,-1-1 1,1-1-1,0 1 1,0-1-1,0 1 0,7-2 1,-1 1 19,0-1 0,0-1 0,0 0 0,0 0 0,0-1 0,-1 0 0,1-1 0,16-9 0,28-21 94,-1-4 1,66-60-1,-79 64-89,17-22-22,-33 30 0,-19 18 0,-5 6 0,-2 12 0,1-10 0,-2 14 0,-1 7 0,-1 0 0,0-1 0,-11 26 0,14-42 0,-7 20 0,-2-1 0,-1 0 0,0-1 0,-20 29 0,30-51 0,0 1 0,1 0 0,-1-1 0,0 1 0,0-1 0,1 1 0,-1-1 0,0 1 0,0-1 0,0 1 0,0-1 0,0 0 0,1 1 0,-1-1 0,0 0 0,0 0 0,0 0 0,0 0 0,0 0 0,0 0 0,0 0 0,0 0 0,0 0 0,0 0 0,0 0 0,0-1 0,1 1 0,-1 0 0,0-1 0,0 1 0,0-1 0,0 1 0,0-1 0,1 1 0,-1-1 0,0 1 0,1-1 0,-1 0 0,0 0 0,1 1 0,-1-1 0,1 0 0,-1 0 0,1 1 0,-1-1 0,1 0 0,0 0 0,-1 0 0,1 0 0,0 0 0,0 0 0,-1 0 0,1 0 0,0 0 0,0-1 0,-6-13 0,6 14 0,-1 0 0,0-1 0,0 1 0,1 0 0,-1 0 0,1-1 0,-1 1 0,1 0 0,0 0 0,-1-1 0,1 1 0,0-1 0,0 1 0,0 0 0,0-1 0,0 1 0,0 0 0,1-3 0,-1 3 0,0 1 0,1 0 0,-1-1 0,1 1 0,-1-1 0,0 1 0,1 0 0,-1-1 0,1 1 0,-1 0 0,1 0 0,-1-1 0,1 1 0,0 0 0,-1 0 0,1 0 0,-1 0 0,1 0 0,-1 0 0,1 0 0,0 0 0,-1 0 0,1 0 0,-1 0 0,1 0 0,-1 0 0,1 0 0,0 0 0,-1 0 0,1 1 0,25 7 0,-19-6 0,138 52 0,-125-47 127,-12-4-151,1 0-1,0 0 1,0-1 0,13 2-1,-20-4-214,1 0 1,-1 0-1,0 0 0,1 0 0,-1-1 0,0 1 0,1-1 0,-1 1 0,0-1 0,0 0 1,1 0-1,-1 0 0,0 0 0,0 0 0,0 0 0,0-1 0,0 1 0,0 0 0,-1-1 1,1 0-1,0 0 0,1-1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0:07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0 16072,'0'0'1991,"-64"53"-1207,36-29-128,-1 0 0,15-6-296,-2-6 0,10 3-176,0-3 8,0-4-112,6 2 0,0-2-96,4 2 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0:09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761 161 7632,'0'0'4833,"-12"-11"-4062,-2-4-502,2 2 212,-1 0 1,0 1-1,-28-20 0,23 20 107,0 2-1,-1 0 1,-34-13 0,44 21-479,1-1 0,-1 2 1,0-1-1,1 1 0,-1 1 1,0 0-1,1 0 0,-1 0 1,0 1-1,0 1 0,-14 3 1,4 2 59,1 0 0,0 0 1,1 2-1,0 0 0,0 2 1,1-1-1,0 2 0,1 0 1,0 1-1,1 0 0,-13 17 1,22-24-87,1 0 1,0 1-1,0-1 1,0 1-1,1-1 0,0 1 1,0 0-1,1 1 1,0-1-1,0 0 1,1 1-1,-1 7 1,2-10-30,0 0 0,0 0 0,1 0 1,0 0-1,0 0 0,0 0 1,0 0-1,1 0 0,0-1 0,0 1 1,0 0-1,1-1 0,-1 0 0,1 0 1,0 1-1,0-2 0,0 1 0,8 6 1,-6-6-4,0 0 1,1 0-1,-1-1 1,1 0 0,0 0-1,0 0 1,0-1-1,0 0 1,0 0-1,9 1 1,-12-2-14,1 0 0,-1-1 0,1 0 1,-1 0-1,0 0 0,1 0 0,-1 0 0,1 0 0,-1-1 0,0 0 1,1 0-1,-1 0 0,0 0 0,0 0 0,0-1 0,0 1 1,0-1-1,0 0 0,0 0 0,0 0 0,3-3 0,-6 4-22,1 1 0,0-1-1,-1 1 1,1-1 0,-1 1-1,0-1 1,1 0-1,-1 1 1,1-1 0,-1 0-1,0 1 1,0-1 0,1 0-1,-1 0 1,0 1 0,0-1-1,0 0 1,0 0 0,0 1-1,0-1 1,0 0 0,0 0-1,0 1 1,0-1 0,0 0-1,-1-1 1,0 1 4,1 0-1,-1 0 1,0 0 0,0 0 0,0 1 0,0-1-1,0 0 1,0 0 0,0 0 0,0 1 0,0-1-1,0 1 1,0-1 0,-2 0 0,-2-1 21,0 1 0,0 0-1,0 0 1,-1 0 0,1 0 0,0 1 0,-6 0 0,-6 3 32,1 0 0,0 0 0,0 2 0,0 0 0,-24 12 0,-71 45 308,104-58-339,0 1 1,1 0 0,0 0 0,0 1-1,0 0 1,1 0 0,-1 0 0,2 1-1,-1-1 1,-7 15 0,11-18-34,0-1 1,-1 1 0,2 0-1,-1 0 1,0-1 0,0 1-1,1 0 1,-1 0 0,1 0-1,0 0 1,0 0 0,0 0-1,1 0 1,-1-1 0,1 1-1,-1 0 1,1 0 0,0 0-1,0-1 1,0 1 0,0 0-1,1-1 1,-1 1 0,1-1-1,-1 1 1,1-1 0,0 0-1,0 0 1,0 0 0,0 0-1,1 0 1,-1 0-1,3 1 1,4 3 11,1-1 1,0-1-1,0 1 0,0-1 1,0-1-1,0 0 0,1-1 1,0 0-1,19 1 0,-12-2 13,1-1 1,-1-1-1,1 0 0,33-8 0,88-35 83,-42 11-41,53-14 220,228-104-1,-368 146-264,-7 3-8,0 1-1,-1-1 1,1 1 0,-1-1-1,0 0 1,1 0 0,-1 0-1,5-6 1,-8 5 80,-7 6-56,-9 6-3,15-8-40,-35 21 50,1 1-1,1 3 0,1 0 1,-48 52-1,56-51-35,8-9-16,1 0 0,1 1 0,0 0 0,-18 33 0,33-51-2,-1-1 0,1 1 0,-1-1 0,1 1 0,0 0 0,-1-1 0,1 1 0,0 0-1,-1-1 1,1 1 0,0 0 0,0-1 0,0 1 0,-1 0 0,1 0 0,0-1 0,0 1 0,0 0 0,0 0 0,0-1 0,1 1 0,-1 0 0,0-1-1,0 1 1,0 0 0,1 0 0,-1-1 0,0 1 0,1 0 0,-1-1 0,0 1 0,1-1 0,-1 1 0,1 0 0,-1-1 0,1 1 0,-1-1 0,1 1-1,0-1 1,-1 0 0,1 1 0,-1-1 0,1 0 0,0 1 0,-1-1 0,1 0 0,0 0 0,0 1 0,-1-1 0,1 0 0,0 0 0,0 0-1,-1 0 1,1 0 0,0 0 0,0 0 0,0 0 0,5-1 7,-1 1-1,1-1 1,-1 1-1,0-1 0,1-1 1,6-2-1,8-6 35,-2-1-1,1-2 1,-1 1-1,-1-2 1,30-30-1,-16 16 135,-19 15-40,-9 10 55,-6 17-101,-10 22-36,-1 0 0,-1-1 0,-28 44 0,5-8-3,7-13-1,-2 0 1,-3-3 0,-70 83-1,95-126-35,-8 8-20,17-16-17,10-10-20,5-5 47,-2 0 1,19-23 0,3-3 13,99-105 73,-48 50-12,106-90-1,-79 93-27,123-76 0,-201 141-45,-27 18 0,1 1 0,-1 0-1,1 0 1,0 1 0,0 0-1,0 0 1,0 1-1,1 0 1,-1 0 0,10-2-1,-17 5-4,1 0 0,-1 0 1,0 0-1,1 0 0,-1 0 0,1 0 0,-1 0 0,1 0 0,-1 0 0,0 0 0,1 1 0,-1-1 0,1 0 0,-1 0 0,0 0 0,1 0 0,-1 1 0,0-1 0,1 0 0,-1 0 0,0 1 0,1-1 0,-1 0 0,0 0 0,1 1 0,-1-1 0,0 0 0,0 1 1,1-1-1,-1 1 0,0-1 0,0 0 0,0 1 0,1 0 0,-2 20 16,-14 22 2,15-43-18,-6 12 2,0 0 0,-1-1 0,-9 11 0,8-10-2,0 0 1,-10 19 0,18-31-1,0 1-1,0-1 1,-1 0-1,1 1 1,0-1-1,0 1 1,-1-1-1,1 1 1,0-1-1,0 1 1,0-1-1,0 1 1,0-1-1,-1 1 1,1-1-1,0 1 1,0-1-1,0 1 1,0-1-1,1 1 1,-1-1-1,0 1 1,0-1-1,0 1 1,0-1-1,0 0 1,1 1-1,-1-1 1,0 1-1,0-1 1,1 1-1,0 0 3,0-1 0,0 0-1,0 0 1,0 0-1,0 0 1,0 0-1,0 0 1,0 0-1,0 0 1,0 0-1,0 0 1,0-1-1,0 1 1,1-1-1,35-17 71,5-7 2,2 1 1,64-24-1,-105 46-60,0 1-1,0 0 0,0 0 0,0 0 0,0 0 1,0 0-1,0 1 0,0-1 0,6 1 1,-7 1-9,0-1 0,-1 1 0,1 0 0,0 0 0,-1 0 0,1 0 1,-1 0-1,1 0 0,-1 0 0,1 0 0,-1 1 0,0-1 1,0 0-1,0 1 0,0-1 0,0 1 0,0-1 0,0 1 1,0 1-1,16 29 98,-11-19-22,1 1 0,1-1 0,11 15 0,-16-24-56,0-1 0,1 1 0,-1-1-1,0 0 1,1 0 0,-1-1 0,1 1 0,0-1-1,0 0 1,0 0 0,0 0 0,1 0 0,-1-1-1,0 0 1,8 1 0,1-1 50,0 0-1,-1-1 1,1-1 0,0-1 0,0 0-1,-1 0 1,1-1 0,14-5 0,35-17-778,-7-1-3589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4:17.4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547 98 9240,'0'0'10425,"-10"-1"-9991,8 1-417,-12-2 208,1 0-1,-1 1 1,1 1-1,-1 1 1,-18 2-1,-41 9 744,49-9-537,1 0 0,-1 2-1,-41 14 1,49-12-207,6-4-81,0 1 1,0 0 0,1 1 0,-1 0 0,1 0 0,0 1 0,0 0 0,1 0 0,0 1 0,0 0 0,-6 9 0,-51 76 1407,61-84-1430,0 1-1,0 0 0,1 0 0,0 0 0,1 1 0,-2 12 0,1 1 208,0 36-1,3-22 55,2-1 0,8 41 0,-6-56-139,1-1-1,0 0 0,2-1 1,0 1-1,13 22 0,-16-34-223,1-1 0,0 1 0,0-1-1,1 0 1,-1-1 0,1 1 0,1-1-1,-1-1 1,1 1 0,0-1 0,1 0 0,9 4-1,-7-4 20,1-1-1,-1 0 0,1-1 1,1 0-1,-1-1 1,0 0-1,0 0 0,17-1 1,1-3 23,-1-1-1,0-1 1,0-1 0,-1-1 0,1-2 0,44-19 0,-42 14-61,0-2 0,-2-1 0,0-1 0,35-29 0,-22 12 0,69-75 0,-98 96 0,0-1 0,-1 0 0,-1 0 0,0-1 0,-1-1 0,-1 1 0,0-1 0,-1-1 0,-1 0 0,-1 1 0,0-2 0,-1 1 0,-1 0 0,0-1 0,-1 0 0,-2 0 0,1 1 0,-5-29 0,3 37 0,-2 0 0,1-1 0,-2 1 0,1 0 0,-1 0 0,0 0 0,-1 1 0,0 0 0,0 0 0,-1 0 0,0 0 0,0 1 0,-1 0 0,0 0 0,-15-11 0,6 7 0,0 0 0,-1 1 0,0 1 0,-1 1 0,1 0 0,-38-10 0,38 14 0,0 1 0,0 0 0,-1 1 0,1 1 0,-20 1 0,27 0 0,-1 1 0,0 1 0,1 0 0,-1 0 0,1 1 0,0 0 0,0 1 0,0 0 0,-13 8 0,10-4 0,-1 0 0,1 1 0,-20 16 0,30-21 0,-1-1 0,1 1 0,-1 0 0,1 0 0,0 0 0,1 0 0,-1 1 0,1-1 0,0 1 0,0-1 0,0 1 0,-1 8 0,-1 3 0,2 1 0,0-1 0,1 35 0,2-43 0,0 1 0,0 0 0,0-1 0,1 0 0,1 1 0,-1-1 0,2 0 0,-1 0 0,8 13 0,7 4-3935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0:25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5416,'0'0'11049,"2"12"-10681,10 83 640,0 149 0,-20 55 2240,8-298-3066,1-4-163,0 1 0,-1-1-1,1 1 1,0 0 0,0 0 0,1-1-1,-1 1 1,0 0 0,1 0 0,0 0-1,-1 0 1,3-2 0,3-4-2817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0:26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 9344,'0'0'6432,"11"-6"-5846,1-2-382,-7 4-113,1 1 0,0-1 0,-1 1 0,1 0 0,0 1 0,0 0 1,0 0-1,1 0 0,6-1 0,34-4 730,1 3 0,93 2 0,-74 3-315,-36-1-304,238-7 1309,-255 6-1200,0 0 0,24-7 1,-34 7-508,-1 0 0,1-1 0,0 1 0,-1-1 0,1 0 0,-1 0 0,1 0 0,-1 0 0,0 0 1,0-1-1,0 1 0,0-1 0,0 0 0,2-3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0:27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8136,'0'0'4004,"4"-11"-3407,26-60 1044,-30 71-1589,0-1 0,0 1-1,0-1 1,0 1 0,1 0 0,-1-1-1,0 1 1,0 0 0,0-1 0,0 1-1,1 0 1,-1-1 0,0 1 0,0 0-1,1-1 1,-1 1 0,0 0 0,0 0-1,1-1 1,-1 1 0,0 0 0,1 0-1,-1-1 1,0 1 0,1 0-1,-1 0 1,0 0 0,1 0 0,-1 0-1,1 0 1,-1 0 0,11 9 894,-10-8-944,6 9 248,-1-1 0,0 1 0,-1 0-1,0 1 1,-1-1 0,6 21 0,-2-9 21,2 13 669,14 70 0,-24-81-224,0-18 122,0-17-92,-2-59-181,0 43-352,1 1 0,1 0 0,2-1 0,0 1 0,11-44 0,-13 69-200,1 0 0,-1-1 0,1 1 0,-1 0 0,1-1 0,0 1 1,-1 0-1,1 0 0,0 0 0,0 0 0,0 0 0,0 0 0,0 0 1,0 0-1,0 0 0,0 0 0,0 0 0,1 1 0,-1-1 0,0 0 1,0 1-1,1-1 0,-1 1 0,0-1 0,1 1 0,-1 0 0,0 0 0,1 0 1,-1-1-1,1 1 0,-1 0 0,0 1 0,1-1 0,-1 0 0,1 0 1,-1 1-1,0-1 0,2 1 0,7 3 21,0-1 0,0 2-1,0-1 1,10 8 0,-3-2 77,-14-9-97,1 2 14,0-1-1,1 0 0,-1 0 0,0-1 0,1 1 0,-1-1 0,9 1 0,-11-2-34,1 0 0,-1-1 0,1 1 0,-1-1 0,1 0 0,-1 1-1,0-1 1,1 0 0,-1-1 0,0 1 0,0 0 0,0-1 0,0 1 0,0-1 0,0 0 0,0 1 0,2-4 0,10-10-3327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0:28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462 534 5520,'0'0'10228,"-10"-11"-9666,-34-33-6,38 39-410,1 1-1,-2 1 1,1-1 0,0 1-1,-1 0 1,0 0 0,1 1-1,-1 0 1,0 0-1,0 0 1,0 1 0,-1 0-1,1 1 1,0-1 0,0 2-1,0-1 1,-12 2-1,3 0 97,0 1-1,1 0 1,-1 0-1,1 2 1,0 0-1,-18 9 1,24-9-123,-1 0 1,1 1-1,0 0 1,0 0-1,1 1 1,-1 1-1,2-1 1,-1 1-1,-11 17 1,12-16-62,1 0 1,1 1 0,-1-1-1,2 1 1,-1 0 0,1 0-1,1 0 1,0 1 0,0-1-1,1 1 1,1 0 0,0 0-1,0 17 1,1-24-44,0 1-1,0-1 1,1 1 0,0-1 0,0 0-1,0 1 1,0-1 0,1 0 0,0 0-1,0 0 1,0 0 0,0 0-1,0 0 1,1 0 0,0-1 0,0 1-1,0-1 1,0 0 0,0 0 0,1 0-1,-1 0 1,1 0 0,0-1-1,0 0 1,0 0 0,4 2 0,-1-1 8,0-1-1,0 0 1,1 0 0,-1-1 0,0 1 0,1-2 0,-1 1 0,1-1 0,-1 0 0,1-1 0,-1 0 0,1 0-1,-1 0 1,13-5 0,-6 0 17,-1 0 0,0-1-1,-1 0 1,0-1 0,0 0-1,-1-1 1,1 0-1,-2-1 1,0-1 0,0 1-1,-1-2 1,13-18 0,-5 2 53,-2 0 1,0-2 0,-2 1 0,14-49-1,-18 47-16,-2-1 0,-1 1 0,-1-1 0,-2 0 0,-2-58 0,-2 79-47,-1 0 1,0 0 0,-1 0 0,0 1 0,-1-1 0,0 1 0,0 0 0,-1 0-1,0 0 1,-1 1 0,0 0 0,0 0 0,-1 0 0,-1 1 0,1 0 0,-1 0-1,-1 1 1,1 0 0,-14-8 0,10 7 1,0 1-1,-1 1 1,1 0-1,-1 0 1,0 1-1,-1 1 1,1 0-1,-1 1 1,0 1-1,0 0 1,0 1 0,0 0-1,0 1 1,-24 3-1,34-3-35,0 1 1,0 0-1,0-1 0,0 2 1,0-1-1,0 0 0,0 1 0,-5 2 1,8-2-14,-1-1 0,1 1 1,-1 0-1,1-1 0,0 1 1,0 0-1,0 0 0,0-1 1,0 1-1,0 0 0,1 0 1,-1 0-1,1 0 0,-1 0 1,1 0-1,0 0 0,0 0 1,-1 0-1,2 3 1,1 37-714,0-29-2242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0:29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9648,'0'0'6014,"11"-4"-5546,29-10 218,1 2-1,0 2 1,66-8 0,286 0 3115,-359 18-3145,52 7-1,-69-5-470,30-4 651,-16 0-4333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0:29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445 461 10752,'0'0'2978,"-12"1"-2130,-29 4 142,0 1-1,-52 16 0,60-12-452,-69 25 869,91-30-1187,0 0 0,0 1 0,1 0 1,0 1-1,0 0 0,-15 14 0,21-18-127,1 1-1,0 1 1,-1-1-1,2 0 1,-1 1-1,0-1 1,1 1-1,0 0 1,0 0-1,0 0 0,1 0 1,0 0-1,0 0 1,0 0-1,1 0 1,-1 9-1,1-10-40,1-1 1,-1 1-1,1-1 0,-1 1 0,1-1 0,0 1 0,1-1 0,-1 1 0,1-1 1,-1 0-1,1 0 0,0 0 0,0 0 0,0 0 0,0 0 0,1 0 1,-1-1-1,1 1 0,0-1 0,0 0 0,0 0 0,0 0 0,0 0 0,6 3 1,-3-3-9,0 0 0,0 0 1,0 0-1,0-1 1,0 0-1,1 0 0,-1-1 1,1 1-1,-1-1 1,0-1-1,1 1 0,-1-1 1,9-2-1,-5 0 6,0-1-1,0 0 0,0-1 1,0 1-1,-1-2 1,0 0-1,11-8 0,6-8 78,-2-2 0,0 0 0,-2-2 0,20-28 0,-31 39-53,-1-1 1,-1 0-1,0-1 1,-1 0 0,0 0-1,-2-1 1,0 0-1,-1 0 1,-1-1 0,-1 1-1,0-1 1,-1 0 0,-1-26-1,-2 29-18,0 1 0,-1-1 0,-1 1-1,0 0 1,-1-1 0,-1 2 0,0-1 0,-1 0 0,-1 1-1,0 0 1,0 1 0,-2 0 0,0 0 0,0 0 0,-1 1-1,-17-15 1,21 22-29,-1 0 0,0 0 0,0 1 0,-1 0 0,1 1 1,-1-1-1,0 1 0,1 1 0,-2 0 0,1 0 0,0 0 0,0 1 0,0 0 0,-1 1 0,1 0 0,0 0 0,-1 1 0,1 0 0,0 0 0,0 1 0,0 0 0,-15 6 1,16-6-29,0 1 0,1 0 0,0 0 0,-1 0 0,1 1 0,0 0 0,1 0 0,-1 1 0,1-1 0,0 1 1,0 1-1,0-1 0,1 0 0,0 1 0,0 0 0,0 0 0,1 0 0,0 1 0,0-1 0,0 1 1,1 0-1,0 0 0,0-1 0,1 1 0,0 0 0,0 14 0,2-15-38,0 0 1,0 0-1,0 1 0,1-1 0,0 0 1,1 0-1,-1-1 0,6 10 0,29 39-2159,-29-42 63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0:30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1 224 12664,'0'0'2401,"0"11"-1881,1 21 289,2 1 0,2-1 1,15 59-1,-17-81-496,3 12 1148,0-19-626,2-11-144,-4 0-546,0-1-1,-1 1 1,0-1 0,0 0 0,-1 0-1,0-1 1,-1 1 0,1-10 0,0 2 31,4-84 696,1-5 177,7 47-322,-12 53-613,0 1 0,0-1 0,1 1 0,-1 0 0,1-1 1,0 1-1,8-9 0,-8 11-64,1 1 1,-1-1-1,1 1 1,-1 0-1,1 0 1,0 0-1,0 0 1,0 1-1,0 0 1,0-1-1,0 2 1,0-1-1,0 0 1,7 0-1,7 1 86,1 1 0,19 3 0,0-1 99,-1 0 258,-5 0-840,-13-3-3130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0:31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439 0 5520,'0'0'8937,"-9"12"-8424,-30 40 413,-58 106-1,78-113-551,1 1 1,3 1-1,-13 66 1,11-40-16,-28 97 447,-57 256 999,58-130-807,40-245-738,2 0 1,2 1-1,14 95 1,-2-79 144,21 71 1,-25-115-292,0 0-1,2-1 1,0 0-1,2 0 1,0-1 0,21 26-1,-20-34 32,0-1-1,1 0 1,1-1-1,0-1 0,18 12 1,-32-22-130,1-1 2,-1 1 1,0 0 0,0 0-1,1 0 1,-1-1 0,0 1-1,1-1 1,-1 1 0,1-1-1,-1 1 1,1-1-1,-1 0 1,1 0 0,-1 0-1,1 0 1,-1 0 0,1 0-1,-1 0 1,1 0 0,-1-1-1,1 1 1,-1-1 0,0 1-1,1-1 1,-1 1 0,1-1-1,-1 0 1,0 1 0,0-1-1,1 0 1,-1 0 0,0 0-1,1-2 1,3-2-394,-1 0 1,0-1-1,-1 1 0,1-1 1,3-10-1,-4 10-1146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0:32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29 123 8240,'0'0'12178,"-4"13"-11703,-3 15-89,1 2 1,1-1 0,2 0-1,0 47 1,16 26 523,-5-53-316,-1-15 539,-7-34-930,-4-12 332,-2-21-265,1-1 0,0-58 0,3 30-50,-1 28-59,1-1 0,3 1 0,0 0 1,2 0-1,9-40 0,-12 72-151,1 0 0,-1 1 1,1-1-1,-1 0 0,1 1 1,0-1-1,0 0 0,0 1 0,-1-1 1,2 1-1,-1-1 0,0 1 1,0 0-1,0-1 0,1 1 1,-1 0-1,0 0 0,1 0 0,-1 0 1,1 0-1,-1 0 0,1 1 1,0-1-1,-1 0 0,1 1 1,0-1-1,0 1 0,-1 0 0,1-1 1,0 1-1,0 0 0,-1 0 1,1 0-1,0 0 0,0 0 1,-1 1-1,1-1 0,3 2 0,5 1 23,0 1-1,1 0 1,-1 0-1,17 12 0,-20-12-17,17 13 104,0 0 0,-1 1-1,32 34 1,-53-49-334,1 0 469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0:33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559 486 9848,'0'0'8102,"-10"-2"-7565,-2-1-297,1 1 0,0 0 0,-1 1 0,0 1 0,1 0 0,-1 0-1,1 1 1,-20 5 0,-3 5 584,1 2 0,1 2 0,-54 32 0,44-24-119,34-18-509,1-1 1,-1 2-1,0-1 0,1 1 0,0 0 1,-7 8-1,12-12-156,1-1-1,0 1 1,-1 0-1,1 0 1,0 0 0,0 0-1,0 0 1,0 0 0,0 0-1,0 0 1,1 0 0,-1 0-1,1 1 1,-1-1 0,1 0-1,0 0 1,0 1-1,0-1 1,0 0 0,0 0-1,1 1 1,-1-1 0,1 0-1,-1 0 1,1 0 0,0 0-1,0 0 1,0 0 0,0 0-1,2 3 1,0-1-6,1 0 0,-1 0 0,1 0 0,0-1 1,0 1-1,0-1 0,1 0 0,-1 0 0,1-1 0,-1 1 1,1-1-1,0 0 0,0 0 0,0-1 0,0 0 0,0 1 0,8-1 1,-5 0-10,1 0 0,-1-1 1,1-1-1,-1 1 0,1-1 1,-1-1-1,1 1 0,-1-1 0,16-7 1,-7 1 0,-1-1 0,0-1-1,0-1 1,-1 0 0,0-1 0,-1 0 0,-1-1 0,0-1-1,-1 0 1,0-1 0,-1 0 0,-1-1 0,13-25 0,-16 27-4,-1 0 1,-1-1 0,0 0-1,-1 0 1,0 0-1,-1 0 1,1-22 0,-4 26 2,0-1 0,0 1 0,-2-1 0,1 1 1,-1 0-1,-1 0 0,0 0 0,-1 0 0,0 0 1,-8-16-1,0 6 32,0 0 1,-2 1 0,0 1-1,-1 0 1,-1 1 0,-27-23-1,31 31-15,0 1 0,-1 0 0,0 1 0,0 0-1,-1 1 1,0 1 0,-1 0 0,1 1 0,-1 0-1,0 1 1,-19-2 0,-128-10 299,159 16-344,0-1-1,0 1 1,0 0-1,0 0 0,0 1 1,0-1-1,0 1 1,1-1-1,-1 1 0,0 0 1,0 0-1,0 0 1,-5 3-1,7-3-21,0 0 1,0 0-1,0 0 0,0 1 0,0-1 1,0 0-1,0 0 0,1 1 1,-1-1-1,0 0 0,1 1 0,-1-1 1,1 1-1,-1-1 0,1 1 0,-1-1 1,1 1-1,0-1 0,0 1 1,0-1-1,0 1 0,0-1 0,0 1 1,1-1-1,-1 1 0,0-1 0,2 3 1,4 16-3944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4:18.2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1 111 9848,'0'0'10302,"3"-10"-9746,-1 4-467,-1 0 141,1 0-1,0 0 0,0 0 1,0 1-1,1-1 0,0 1 1,0-1-1,0 1 0,1 0 1,-1 0-1,9-8 0,-10 11-120,1 0 0,0 0-1,-1 0 1,1 0 0,0 1-1,0-1 1,0 1 0,0 0-1,0-1 1,0 1 0,1 1-1,-1-1 1,0 0 0,0 1-1,1 0 1,-1-1 0,0 1-1,1 1 1,-1-1 0,0 0-1,0 1 1,1 0 0,2 1 0,-2 0-4,1 0 1,-1 1-1,0-1 1,0 1 0,0 0-1,-1 0 1,1 1 0,-1-1-1,0 1 1,0 0 0,0 0-1,0 0 1,-1 0 0,1 0-1,2 8 1,20 58 676,-21-54-530,1 0 1,0 0-1,2-1 0,-1 0 0,2 0 1,9 14-1,-13-25-177,1 1 0,0-1 0,-1 1 0,1-1 0,0 0 0,1-1 0,-1 0 0,1 1 0,0-2 0,-1 1 0,1-1-1,1 0 1,-1 0 0,0 0 0,0-1 0,9 1 0,-2-1 62,-1-1-1,1 0 0,-1 0 1,1-1-1,-1-1 0,1 0 1,16-5-1,3 3 827,-8 2-5909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0:35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7432,'0'0'7502,"5"10"-6782,5 14-21,-1 1 0,9 44 0,-16-59-524,6 34 1071,-1 0 0,1 53 1,-5-64-298,-2-28-661,0 0 0,0 0 0,0-1 1,-1 1-1,0 0 0,0 0 0,-1 0 0,1 0 0,-2 5 0,0-5-173,-1 5 1235,8-20-556,24-62-671,-17 40-63,22-41 1,-11 27 33,20-53 0,-41 91-67,1 2 1,1-1-1,-1 0 0,1 1 1,0-1-1,0 1 0,1 0 1,8-8-1,-12 13-16,0 0 0,1 0-1,-1 0 1,1 0 0,-1 0-1,1 0 1,0 0 0,-1 0-1,1 0 1,0 1 0,0-1 0,-1 1-1,1-1 1,0 1 0,0 0-1,0 0 1,-1 0 0,1 0 0,0 0-1,0 0 1,0 0 0,-1 1-1,1-1 1,0 1 0,0-1 0,0 1-1,-1 0 1,1-1 0,-1 1-1,1 0 1,0 0 0,-1 0 0,0 0-1,1 1 1,-1-1 0,0 0-1,2 2 1,11 13 79,-1 0 0,-1 1-1,0 0 1,-2 1 0,0 1 0,-1-1 0,0 1-1,8 30 1,-13-30-1,-1 0 0,0 0 1,-2 0-1,0 1 0,-3 37 0,0-4 323,1-48-354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0:36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63 7632,'0'0'8084,"-6"12"-7504,-19 36-1,25-46-329,-1-1 0,0 1 0,0 0 0,1-1 0,-1 1 0,1 0 0,0-1-1,-1 1 1,1 0 0,0 0 0,0-1 0,0 1 0,0 2 0,1-3-171,-1 0-1,0 0 1,0-1 0,1 1 0,-1 0 0,1-1 0,-1 1 0,0 0 0,1-1 0,-1 1 0,1-1 0,0 1 0,-1 0-1,1-1 1,-1 0 0,1 1 0,0-1 0,-1 1 0,1-1 0,1 1 0,2 0 17,0 0 1,1-1-1,-1 1 1,0-1-1,1 1 1,-1-1-1,6-1 1,-1 0 170,22-1 39,-1-2-1,0-1 1,-1-1-1,54-19 1,7-1 49,53-4 274,2 5 1,284-9 0,-333 31-270,45 0-3064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0:37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492 419 7328,'0'0'9235,"-10"-4"-8637,-15-6-57,0 1 0,-1 1 1,-31-5-1,40 11-230,-1 1-1,1 0 1,0 1-1,0 1 1,0 1-1,0 0 1,0 2-1,0 0 1,1 0-1,-18 8 1,21-7-87,1 0 1,0 1-1,0 0 0,-13 10 0,20-11-135,-1-1 0,1 1-1,1 0 1,-1 0-1,1 0 1,0 1 0,0-1-1,0 1 1,1 0-1,-3 7 1,2-4 15,1-1 0,0 1 0,0 0 0,1 0 0,0 0 0,0 0 0,1 13 0,1-18-65,0 0 0,0-1 0,0 1 0,1 0 0,0 0 0,0-1 0,0 1 0,0-1 0,1 1 0,-1-1 0,1 1 0,0-1 0,0 0 0,0 0 0,0 1 0,1-2 0,-1 1 0,1 0 0,0 0 0,4 2 0,-2-1-2,0 0 0,1-1 0,0 1 0,0-1 0,0-1 0,0 1 0,1-1 0,-1 0 0,10 2 0,-12-4-24,1 0 0,-1 0 0,0 0 1,0 0-1,0 0 0,0-1 1,1 0-1,-1 0 0,0 0 1,0 0-1,0-1 0,-1 1 0,1-1 1,0 0-1,-1 0 0,6-4 1,8-8 22,0-1 0,-1-1 0,-1-1 0,-1 0 1,0 0-1,12-22 0,4-13 83,27-60-1,-50 94-87,0 1 0,0-1 0,-2-1-1,0 1 1,-2-1 0,0 0 0,1-31-1,-3 40-7,-2 1-1,1 0 0,-1 0 1,-1 0-1,0-1 0,0 2 1,0-1-1,-1 0 0,-1 0 1,1 1-1,-2 0 0,1-1 1,-1 2-1,0-1 0,0 0 0,-1 1 1,-13-12-1,15 15-1,-1 1 0,1 0 1,-1 0-1,0 1 0,0-1 0,1 1 0,-2 0 0,1 1 1,0-1-1,0 1 0,-1 0 0,1 0 0,-10 0 0,7 1 20,0 0 0,-1 1 0,1 0 0,0 1 0,-1-1 0,1 2-1,0-1 1,-9 5 0,14-5-37,-1 0-1,1 0 1,0 0-1,0 1 1,0 0-1,0-1 1,0 1-1,0 0 1,1 0-1,-1 1 1,1-1 0,0 0-1,0 1 1,0 0-1,1-1 1,-1 1-1,1 0 1,0 0-1,-1 5 1,1-4-54,0 0 0,1 0 0,-1 0 0,1 1 0,0-1 0,0 0 0,1 0 0,-1 1 0,1-1 0,1 0 0,-1 0 0,1 0 0,-1 0 0,4 6 0,25 29-2771,-28-37 1393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0:38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13168,'0'0'2813,"1"12"-2163,11 97 1209,-3 31 1348,-9-119-2608,0-19-430,0 1-1,-1-1 1,1 1 0,1-1-1,-1 1 1,0-1 0,1 1-1,-1-1 1,1 1 0,0-1-1,0 1 1,1 2 0,4 11 677,2 2 69,-7-13-628,-1-3-48,-1-6 521,-5-179 323,6 147-863,0 31-193,0-8 143,0 0 0,1 0 0,0-1 0,0 1-1,2 0 1,4-16 0,-5 26-120,-1 0 0,1 1 0,0-1 0,0 0 0,1 0 0,-1 1 0,0-1 0,1 1 0,0 0 0,-1 0 0,1 0 0,0 0 0,0 1 0,0-1 1,0 1-1,1-1 0,-1 1 0,0 0 0,1 0 0,-1 1 0,0-1 0,6 0 0,7 1 90,0-1 0,1 2 0,23 3 0,-23-2-34,-8-1-35,50 4 308,-53-5-343,-1 0 0,1 0 0,-1-1 0,1 0 0,-1 0 1,0 0-1,0 0 0,7-4 0,-11 5-44,0-1 0,0 0 0,0 0 0,0 1 0,0-1 0,0 0-1,0 0 1,0 0 0,-1 0 0,1 0 0,0 0 0,-1-1 0,1 1 0,-1 0 0,1 0 0,-1 0 0,1 0 0,-1-1-1,0 1 1,0 0 0,1-3 0,-1-6-3145,0 9 2189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0:49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281 108 5224,'0'0'5288,"-3"-10"-4850,-24-75 1706,27 84-1972,0 1 0,-1-1 0,1 0 0,0 1 0,-1-1 0,1 0 0,-1 1 0,1-1 0,-1 0 0,1 1 0,-1-1 0,1 1 0,-1-1 0,0 1 0,1-1 0,-1 1 0,0-1 0,1 1 0,-1 0 0,0 0 0,0-1 0,1 1 0,-1 0 0,0 0 0,0 0 0,1-1 0,-1 1 0,0 0 0,0 0 0,0 0 0,0 1 0,0-1 47,1 0-140,-1-1 0,0 1 0,1 0 1,-1 0-1,1 0 0,-1 0 0,0 0 1,1 1-1,-1-1 0,0 0 0,1 0 1,-1 0-1,1 0 0,-1 1 0,1-1 1,-1 0-1,0 1 0,1-1 0,-1 0 0,1 1 1,-2 6-21,0-1 1,1 1 0,0 0 0,1 0-1,-1 0 1,1 0 0,1-1 0,-1 1-1,1 0 1,3 10 0,3 9 142,15 34 0,-7-20-7,35 89 241,7 17-48,-17-24-58,39 131 277,1 120 90,-71-306-554,-4 1 0,-3 75 0,-5-107-67,0-1 0,-2 0 0,-2 0 0,-1-1-1,-25 65 1,16-57-13,-47 105 192,48-115-169,-1-1 0,-34 45 0,-141 146 473,142-168-439,40-43-84,0-1 0,-1 0 0,0 0 1,-1-1-1,0-1 0,0 0 0,-19 9 0,23-14-200,10-4 98,9-5-2358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1:04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2704,'0'0'16501,"14"-3"-16265,20-5 62,0 3 1,61-3 0,119 14 1102,-167-2-1102,51 2 919,-97-6-1174,0 0 0,0 0 0,0 0 0,-1-1 0,1 1 0,0 0 0,0 0-1,0-1 1,0 1 0,0 0 0,0-1 0,-1 1 0,1-1 0,0 1 0,0-1 0,-1 0 0,1 1-1,0-1 1,-1 0 0,1 1 0,-1-1 0,1 0 0,-1 0 0,1 1 0,-1-1 0,1-1-1,0-1-582,0 1 0,0-1-1,-1 0 1,1 0-1,-1 1 1,1-1-1,-1-4 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1:04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7432,'0'0'13937,"10"-5"-13607,0 0-228,-5 2-54,-1 0 1,1 1-1,0 0 1,0 0-1,0 0 1,0 0-1,0 1 1,1 0-1,-1 0 0,9 0 1,31-2 478,-25 1-278,0 1 0,28 2 1,210 5 1234,-173-7-600,-60-9-1010,-18 5-3184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1:05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36 8240,'0'0'3968,"-11"0"-3579,-1 0-267,7-1-63,-1 1 0,1-1 0,-1 2 0,1-1-1,-1 0 1,1 1 0,0 0 0,-1 1 0,1-1-1,-9 4 1,-4 4 319,0 0-1,1 1 0,0 1 0,0 0 1,2 1-1,-1 1 0,-14 16 0,20-18-95,1 1 0,0-1-1,1 2 1,0 0-1,1 0 1,0 0 0,1 0-1,0 1 1,1 0-1,-3 18 1,4-15-34,2-1-1,0 1 0,1 0 1,0 0-1,1 0 1,1 0-1,1 0 1,6 24-1,-5-28-132,1 0 0,0-1 0,1 0 0,0 0-1,1 0 1,1 0 0,0-1 0,0 0 0,1 0 0,1-1-1,12 13 1,-17-19-82,1-1-1,-1 0 0,1 1 1,0-1-1,0-1 0,0 1 1,0-1-1,1 0 0,-1 0 1,0 0-1,1-1 0,-1 0 1,1 0-1,0 0 0,-1-1 1,1 0-1,0 0 0,-1 0 1,1-1-1,0 0 0,5-1 1,11-5 81,1 0-1,-1-1 1,39-21 0,-31 14-30,14-6 215,71-47 0,-101 59-201,-1-1-1,0 0 1,-1-1 0,0-1 0,-1 0 0,0 0-1,-1-1 1,0-1 0,8-15 0,-14 21-47,0-1 0,-1 0 0,0 0 0,0-1 0,-1 1 0,0 0 0,-1-1 0,0 1 0,0-1 0,-1 1 0,0-1 0,-1 0 0,0 1 0,-1-1 0,0 1 0,0 0 0,-1 0 0,0 0 0,0 0 0,-1 0 0,-7-11 0,5 9-9,-1 1-1,-1-1 1,0 2-1,0-1 0,-1 1 1,0 0-1,0 1 1,-1 0-1,0 0 1,-1 1-1,0 0 0,0 1 1,0 1-1,-1 0 1,-19-6-1,5 3-3,1 1 0,-1 2 0,0 0 0,0 2 0,-1 1 0,1 1 0,-1 2 0,1 0 0,-45 9 0,43-4-15,-118 30 67,143-34-118,0-1-1,0 0 1,0 1-1,0 0 1,0 0-1,0 0 1,0 0-1,1 0 1,-1 1-1,1-1 1,0 1-1,-1-1 1,1 1-1,1 0 1,-1 0-1,-2 4 1,-1 16-3986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1:12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0 353 3912,'0'0'8706,"12"-8"-8276,6-5-146,0 0 0,-1-1 1,-1-1-1,0-1 1,24-30-1,-23 16 371,-1-1 0,19-51 0,-18 42 203,-12 17-269,-5 22-545,0 0 0,0 0-1,0 0 1,0 0 0,0 0-1,0 0 1,0-1 0,0 1-1,0 0 1,0 0 0,0 0-1,-1 0 1,1 0 0,0 0-1,-1 1 1,1-1-1,-1 0 1,1 0 0,-2-1-1,-7 24 708,3-9-662,1-1-1,1 1 1,0-1 0,0 1-1,1 0 1,1 1 0,-1 14-1,1-2 79,2 0 1,5 45-1,-4-64-119,1 0 0,0 0 0,0 0 0,1 0 0,-1 0 0,2-1 0,-1 1 0,1-1 0,0 0 0,0 0 0,1 0 0,-1-1 0,2 1 0,-1-1 0,9 6 0,-13-10-30,1 0 0,0-1 0,-1 1 0,1-1 0,0 1 0,0-1 0,-1 0 0,1 1 0,0-1 0,0 0 0,0 0 0,-1-1 1,1 1-1,0 0 0,0 0 0,-1-1 0,1 1 0,0-1 0,-1 0 0,1 1 0,0-1 0,2-2 0,35-24 193,-37 24-189,23-19 154,-2-2 0,34-43 0,-42 47-49,1 0 0,1 1 1,1 1-1,1 0 0,38-27 1,-55 43-109,-1 1 1,1 0 0,0 0-1,-1 0 1,1 1 0,0-1 0,0 0-1,-1 1 1,1-1 0,0 1-1,0-1 1,0 1 0,0 0 0,0 0-1,0 0 1,-1 0 0,1 0-1,0 0 1,0 1 0,0-1 0,0 1-1,0-1 1,1 2 0,0-1 4,-1 1 1,0 0-1,1 0 1,-1 0-1,0 0 0,-1 0 1,1 1-1,0-1 1,0 1-1,-1-1 1,0 1-1,1-1 1,0 5-1,3 7 70,-1 1-1,-1-1 1,0 1 0,1 24 0,9 73 858,-13-111-945,0-1 0,0 0-1,0 1 1,0-1 0,0 0 0,1 1 0,-1-1 0,0 0 0,0 1 0,0-1 0,1 0 0,-1 0 0,0 1 0,1-1 0,-1 0 0,0 0 0,0 1 0,1-1 0,-1 0 0,0 0 0,1 0 0,-1 0 0,0 1 0,1-1 0,-1 0 0,0 0 0,1 0 0,-1 0 0,1 0 0,-1 0 0,0 0 0,1 0 0,-1 0 0,0 0 0,1 0 0,-1 0 0,0 0 0,1 0 0,-1-1 0,0 1 0,1 0 0,-1 0 0,0 0 0,1 0 0,-1-1 0,0 1 0,1 0 0,-1-1 0,19-13 113,-16 12-93,50-39 199,2-4 52,68-40 0,-120 83-265,0 1 3,-1-1 0,0 1 1,1-1-1,0 1 0,-1 0 0,1 0 0,-1 0 1,6-1-1,-7 2-10,0 0 1,0 1-1,1-1 0,-1 0 1,0 1-1,0-1 1,1 1-1,-1-1 0,0 1 1,0-1-1,0 1 0,0 0 1,0 0-1,0 0 1,0-1-1,0 1 0,0 0 1,0 0-1,-1 0 1,1 0-1,0 1 0,0 0 1,7 9 20,-1 0 0,0 0 0,-1 1 1,0 0-1,-1 0 0,0 1 0,-1 0 0,-1-1 0,0 1 1,-1 0-1,0 1 0,0 19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1:13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889 648 13968,'0'0'240,"-133"-93"8,-185-133-32,58 43 0,155 112 96,69 45 16,14 12-176,14 4 0,2-2-40,12 0-8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2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22719,'0'0'4640,"74"22"-4872,-43-22 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4:19.5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9744,'0'0'11989,"5"13"-11505,7 23-183,52 160 2824,-58-175-2620,14 67 2074,-17-77-731,-5-22-871,1 5-797,0 0-1,0 0 1,1 0-1,0 0 1,1-10 0,0-5-70,-1-9-105,1-1 0,2 1-1,12-59 1,-13 84-5,1-1 0,-1 0 0,1 1 0,0 0 0,1 0 0,-1 0 0,1 0 0,0 0 0,0 1 0,0-1 0,1 1 0,8-6 0,-10 8 0,0 1 0,0-1 0,-1 1 0,1 0 0,0 0 0,0 0 0,0 1 0,0-1 0,0 1 0,0-1 0,0 1 0,5 0 0,38 4 0,-41-4 0,25 5 0,-1 0 0,1 2 0,-2 0 0,35 15 0,-48-15 0,-19 2-331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1:20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383 867 5720,'0'0'9422,"-7"-10"-9118,-24-31-5,28 37-222,-1 1 0,0-1 1,0 1-1,-1 0 0,1 0 0,0 0 1,-1 1-1,0-1 0,0 1 0,1 0 1,-1 1-1,0-1 0,-1 1 0,-4-1 1,-3-1 103,6 2-79,0 0 0,0 1 0,0 0 0,0 0 0,1 0 0,-1 0 1,0 1-1,0 1 0,0-1 0,1 1 0,-1 0 0,1 0 0,-1 1 0,-9 6 0,2-2 77,1 2-1,1-1 0,-1 2 1,1 0-1,-15 16 0,20-17-59,1 1 0,0 0 0,0 0-1,1 1 1,0 0 0,0-1 0,1 2 0,1-1 0,0 0 0,1 1-1,0-1 1,1 1 0,-1 14 0,2-20-37,1 0 1,-1 0-1,1 0 0,1 0 0,-1 0 1,1 0-1,4 11 0,-5-14-59,1-1-1,-1 1 0,0-1 0,1 0 1,-1 0-1,1 1 0,0-1 1,0 0-1,0 0 0,0-1 0,0 1 1,0 0-1,1-1 0,-1 1 1,0-1-1,1 0 0,-1 0 0,1 0 1,4 2-1,10-1 35,-1 0 1,1 0-1,0-2 0,-1 0 1,1-1-1,0-1 0,-1 0 1,1-1-1,-1-1 0,0-1 1,27-11-1,-2-1 107,-1-3 0,-1-1 1,-1-2-1,-1-1 0,46-40 0,-34 23 71,-43 34-201,0 0 0,0-1 0,0 0 0,-1 0 1,0-1-1,0 1 0,-1-1 0,0 0 0,3-12 0,-4 13 35,-4 15-9,-1 8-37,-3 28 20,3 57-1,3-80-35,1-1 0,0 0-1,2 0 1,0 0 0,10 28 0,-14-46-4,1 0 0,-1 1 0,1-1 0,0 0 0,-1 0 0,1 0 0,0 0 0,0 0 0,-1 0 0,1 0 0,0 0 0,0 0 0,0 0 0,0 0 0,0 0 0,0-1 0,1 1 0,-1 0 0,0-1 0,0 1 0,0-1 0,1 0 0,-1 1 0,0-1 0,1 0 0,-1 1 0,0-1 0,0 0 0,1 0 0,-1 0 0,0 0 0,1-1 0,-1 1 0,0 0 0,1 0 0,-1-1 0,0 1 0,0-1 0,1 1 0,-1-1 0,0 0 0,0 1 0,1-2 0,5-2 22,0 0 0,-1-1 0,0 0 0,0 0-1,0 0 1,6-8 0,26-34 172,48-77 0,-42 62 321,-44 61-513,0 1 0,0 0 0,0 0 0,0 0-1,0 0 1,0 0 0,0 0 0,0 0 0,0 0 0,0 0 0,0 0-1,0 0 1,0 0 0,0 0 0,0 0 0,0-1 0,0 1-1,0 0 1,0 0 0,1 0 0,-1 0 0,0 0 0,0 0 0,0 0-1,0 0 1,0 0 0,0 0 0,0 0 0,0 0 0,0 0 0,0 0-1,0 0 1,0 0 0,0 0 0,1 0 0,-1 0 0,0 0-1,0 0 1,0 0 0,0 0 0,0 0 0,0 0 0,0 0 0,0 0-1,0 0 1,0 0 0,0 0 0,0 0 0,0 0 0,0 0 0,0 1-1,1-1 1,-1 0 0,0 0 0,0 0 0,0 0 0,0 0-1,0 0 1,0 0 0,0 0 0,0 0 0,0 0 0,0 0 0,0 0-1,0 0 1,0 0 0,0 1 0,0-1 0,0 9 133,-2 17-83,1-21-13,-6 35 85,-19 66 0,5-29-40,-99 316 234,57-203-93,58-175-196,1 0 0,-2 0 0,0-1-1,-1 0 1,0-1 0,-13 19 0,19-31-30,1 0 1,-1-1-1,1 1 1,-1 0-1,1 0 1,-1-1-1,0 1 1,1-1-1,-1 1 1,0-1-1,1 1 1,-1-1-1,0 1 1,0-1-1,0 1 1,1-1-1,-1 0 1,0 0 0,0 1-1,0-1 1,0 0-1,0 0 1,0 0-1,1 0 1,-1 0-1,-1 0 1,1-1-5,-1 1 0,1-1 0,0 0 0,0 0 0,0 0 0,0 1 0,0-1 1,0 0-1,0 0 0,0 0 0,1 0 0,-1 0 0,0-1 0,1 1 0,-2-2 0,-1-4-28,0 0-1,1 0 0,0 0 1,0-1-1,0-8 0,1 10 5,1 0 0,0-1 1,1 1-1,0 0 0,0 0 0,0 0 0,1-1 0,4-10 0,25-46-137,-21 45 119,-6 9 26,13-23-116,36-52 0,-47 76 115,1-1 0,0 1 0,1 0 1,0 1-1,0 0 0,0 0 0,1 1 0,0-1 0,0 2 1,15-7-1,178-89-50,-124 59 109,-49 25-10,-1-2 0,0-1 1,-2 0-1,0-2 1,-2-2-1,0 0 1,-2-1-1,0-1 1,33-54-1,-2-12 106,74-176 0,-107 220-120,-1-1 0,-2 0 0,-3-2 1,16-97-1,-28 124-5,-1 0 1,-3-28-1,2 45 0,-1 0-1,0 0 1,0 0-1,-1 0 1,0 0 0,0 0-1,-1 0 1,1 1-1,-2-1 1,1 1 0,-7-10-1,9 15-10,1 1-1,-1-1 0,0 0 1,1 0-1,-1 1 0,0-1 1,0 1-1,1-1 0,-1 1 1,0-1-1,0 1 1,0-1-1,0 1 0,0 0 1,0-1-1,1 1 0,-1 0 1,0 0-1,0 0 1,0 0-1,0 0 0,0 0 1,0 0-1,-2 0 0,1 1-3,0 0 0,0 0 1,0 0-1,0 0 0,0 0 0,0 0 0,1 0 0,-1 1 0,0-1 0,-2 4 0,-3 3-17,0 1 1,1 0-1,-7 14 1,-19 37-61,3 2 0,-37 115 0,49-113 21,2 1 0,3 1-1,-4 79 1,10-2-12,6-128 75,-1 0 1,2 0-1,0-1 0,1 1 1,0 0-1,1-1 0,1 0 1,0 1-1,11 22 0,-14-34 6,1 0 1,0 0-1,-1 0 0,1-1 1,1 1-1,-1-1 0,0 1 0,1-1 1,-1 0-1,1 0 0,-1 0 0,1 0 1,0 0-1,0-1 0,0 1 0,0-1 1,0 0-1,6 1 0,-5-1 5,1-1 0,-1 0 0,1 0 0,0 0 0,-1-1 0,1 1 0,-1-1 0,1 0 0,-1 0 0,1-1 0,7-3 0,2-3 23,-1 1-1,0-2 1,0 0 0,-1-1-1,0 0 1,19-22-1,-8 7 56,-2-1-1,0-2 1,-2 0-1,29-55 0,-35 56 13,-8 20-50,-1-1 1,-1 1 0,1-1-1,-1 0 1,-1 0-1,1 0 1,-1-1 0,1-11-1,-11 48 98,7-7-148,2 0-1,0 0 1,1 0-1,1 0 1,0-1-1,2 1 1,14 37-1,-17-53-5,1 1 0,0-1 0,0 0 0,0 0 0,1 0 0,-1 0 0,1-1 0,0 1 0,1-1 0,-1 0 0,1 0 0,6 4 0,-8-7 3,-1 0 1,0 1-1,1-1 0,0 0 1,-1 0-1,1-1 1,0 1-1,-1-1 1,1 1-1,0-1 0,0 0 1,0 0-1,-1 0 1,1 0-1,0 0 0,0-1 1,-1 1-1,1-1 1,0 0-1,-1 0 0,1 0 1,-1 0-1,1 0 1,-1-1-1,1 1 1,-1-1-1,0 1 0,4-4 1,58-60 92,-9 8 14,-32 30-4,-20 23-87,0-1 0,0 1 1,1 0-1,-1 0 0,1 1 0,0-1 1,6-3-1,-10 7-16,1-1 0,-1 1 0,0 0 1,1 0-1,-1 0 0,0 0 0,1 0 1,-1 0-1,1-1 0,-1 1 0,0 0 0,1 0 1,-1 0-1,0 0 0,1 0 0,-1 0 1,1 0-1,-1 1 0,0-1 0,1 0 1,-1 0-1,0 0 0,1 0 0,-1 0 0,0 1 1,1-1-1,-1 0 0,0 0 0,1 0 1,-1 1-1,0-1 0,0 0 0,1 0 0,-1 1 1,0-1-1,7 18 38,-2 20 12,-4-6-6,-1-20-26,0-1 0,0 0-1,1 1 1,0-1 0,1 0 0,1 0-1,0 0 1,5 13 0,-8-24-19,1 1 1,-1-1 0,0 1-1,1-1 1,-1 0 0,0 0-1,1 1 1,-1-1 0,1 0-1,-1 1 1,1-1 0,-1 0-1,0 0 1,1 0 0,-1 0-1,1 1 1,-1-1 0,1 0-1,-1 0 1,1 0 0,-1 0-1,1 0 1,-1 0 0,1 0-1,-1 0 1,1 0 0,-1-1-1,1 1 1,-1 0 0,1 0-1,-1 0 1,0 0 0,1-1-1,-1 1 1,1 0 0,-1 0-1,0-1 1,1 1 0,0-1-1,18-14 35,-19 14-34,65-62 63,110-96 100,-174 158-160,0 0-1,1 0 0,-1 0 0,0 0 1,1 0-1,-1 1 0,0-1 0,1 0 0,-1 1 1,1-1-1,-1 1 0,1-1 0,-1 1 1,1 0-1,-1 0 0,1 0 0,-1 0 0,1 0 1,2 0-1,-3 1-1,0-1 1,0 1-1,0-1 1,0 1-1,0 0 1,0 0-1,0-1 1,0 1-1,0 0 1,0 0-1,0 0 1,0 0-1,-1 0 1,1 0-1,0 0 1,-1 1-1,1-1 1,-1 0-1,1 0 0,-1 0 1,0 1-1,1-1 1,-1 2-1,8 53 22,-7-40-34,1-1 1,1 1-1,8 27 1,-10-41 8,-1 0 0,1 0 0,0 0 0,1 0 0,-1 0 0,0 0 0,1-1 1,-1 1-1,1 0 0,-1-1 0,1 1 0,0-1 0,-1 1 0,1-1 0,0 0 0,0 0 0,0 0 0,0 0 1,0 0-1,0 0 0,1 0 0,-1-1 0,0 1 0,0-1 0,0 0 0,1 0 0,-1 0 0,0 0 1,0 0-1,1 0 0,-1 0 0,0-1 0,0 1 0,0-1 0,3 0 0,8-4 4,0 1 0,0-2 0,0 0 1,16-10-1,-28 15-2,53-34-17,90-75 1,-124 94 9,-9 7 0,0 0-1,-1-1 1,1 0-1,11-15 0,-10 11 6,-7 9 1,-9 8 0,-96 113 0,93-106 0,-1 0 0,1 1-1,1 0 1,0 0 0,0 1-1,1-1 1,1 1 0,0 0 0,0 0-1,1 1 1,1-1 0,0 1 0,1 0-1,0 17 1,1-28-5,0 0 1,0-1-1,0 1 0,1 0 0,-1 0 1,1 0-1,-1-1 0,1 1 1,0 0-1,-1-1 0,1 1 0,0 0 1,0-1-1,0 1 0,0-1 1,0 1-1,1-1 0,-1 0 0,0 0 1,1 1-1,-1-1 0,1 0 0,-1 0 1,1 0-1,0-1 0,-1 1 1,1 0-1,0 0 0,-1-1 0,1 1 1,0-1-1,0 0 0,3 1 1,-1-1-6,1 0 0,0 0 0,-1-1 0,1 0 0,-1 1 0,1-2 0,-1 1 0,1 0 0,-1-1 0,0 0 1,0 0-1,6-4 0,2-2 3,-1-2 0,0 1 0,-1-1 1,0-1-1,-1 0 0,0 0 0,9-17 0,45-90 27,-30 40-32,-3-1 1,-3-2-1,-5-1 0,-2 0 0,15-164 0,-33 227 14,-1 0 0,0 0 0,-2 0 0,0 0 0,-1 1 0,-10-38 0,12 55-1,0 1 0,0 0 0,0-1 0,0 1 0,0-1 0,0 1 0,-1-1 0,1 1 0,0 0 1,0-1-1,-1 1 0,1-1 0,0 1 0,-1 0 0,1-1 0,0 1 0,-1 0 0,1 0 0,0-1 0,-1 1 0,1 0 0,-1 0 1,1-1-1,0 1 0,-1 0 0,1 0 0,-1 0 0,1 0 0,-1 0 0,1 0 0,-1 0 0,1 0 0,0 0 0,-1 0 0,1 0 1,-1 0-1,1 0 0,-1 0 0,1 0 0,-1 0 0,1 0 0,-1 0 0,1 1 0,0-1 0,-1 0 0,1 0 0,-1 1 0,1-1 0,0 0 1,-1 1-1,-17 18-8,11-6-4,0 0 1,1 1-1,0 0 1,-6 27 0,-9 63-43,20-101 50,-9 71-19,3 0 0,3 0 0,3 1 1,4 0-1,13 76 0,-14-136 26,1 0 0,0 0 1,1-1-1,1 1 0,0-1 0,1 0 0,1-1 1,15 25-1,-19-33-2,1-1 0,-1 1 0,1-1-1,0 0 1,0 0 0,0-1 0,1 1 0,-1-1 0,1 0 0,0 0 0,0 0 0,0-1 0,0 0 0,0 0-1,1 0 1,-1 0 0,1-1 0,-1 0 0,1 0 0,-1-1 0,1 1 0,0-1 0,-1 0 0,1-1 0,0 1-1,9-4 1,-3 1 17,0-2-1,0 0 0,0 0 0,-1-1 1,1-1-1,-1 0 0,-1 0 1,0-1-1,0 0 0,13-15 0,-10 10 17,-1 0 0,-1-2 0,0 1 0,-1-1 0,-1-1 0,15-33 0,-22 43-11,1-1 1,-1 1 0,-1-1-1,0 0 1,1 0-1,-2 1 1,1-1 0,-1 0-1,0 0 1,-1 0 0,1 0-1,-2 0 1,1 0-1,-2-6 1,2 12-15,0 0 0,1 0 0,-1 0 0,1 0 0,0 0 0,-1-1 0,1 1 0,0 0 0,0 0 0,0 0 0,0 0 0,0 0 0,0-1 0,0 1 0,0 0 0,1-2 0,0 2-12,0 1-1,1-1 1,-1 1-1,1-1 1,-1 1-1,1-1 1,-1 1-1,1 0 1,-1 0-1,1 0 0,-1 0 1,1 0-1,2 0 1,-2 0 2,34 0-34,1 1 1,0 1 0,55 12-1,-81-10 11,-1 0-1,0 0 1,0 1 0,-1 1-1,15 10 1,-13-8 14,-8-6 13,0 0 1,0 1-1,0-1 0,-1 1 0,1 0 1,-1 0-1,1 0 0,-1 0 1,0 0-1,-1 1 0,4 6 0,9 44 41,-1-7 23,-8-35-42,-2-3-3,0 0 0,1-1 0,0 0-1,0 0 1,1 0 0,7 9 0,-10-15-16,0 0 0,0-1 0,0 1 0,0-1 0,0 1 0,0-1 0,0 0 0,0 1 0,1-1 0,-1-1 0,1 1 0,-1 0 0,0 0 0,1-1 1,0 0-1,-1 1 0,1-1 0,-1 0 0,1 0 0,-1 0 0,1-1 0,-1 1 0,1-1 0,-1 1 0,1-1 0,-1 0 0,4-2 0,4-2 9,0 0 1,-1-1-1,0-1 1,0 1-1,0-2 1,-1 1-1,0-1 1,11-15-1,9-6 26,-7 4 5,0 0-1,-2-2 1,23-40 0,-15 23 54,-19 27-65,-7 15-40,-2 11-21,0-8 22,-15 138-52,14-120 53,2-14 3,0 0 0,0 0 0,1 0 0,-1 0 0,1 0 0,0 0 1,0 0-1,1 0 0,-1-1 0,1 1 0,0 0 0,1-1 0,-1 1 0,5 5 0,-5-8 0,0 1 0,-1-1 0,1 0 1,0 0-1,0 0 0,0-1 0,1 1 0,-1 0 0,0-1 0,1 0 1,-1 1-1,1-1 0,-1 0 0,1 0 0,0 0 0,-1-1 0,1 1 1,0-1-1,-1 1 0,1-1 0,0 0 0,0 0 0,0 0 0,-1 0 1,1-1-1,0 1 0,3-2 0,2-1 13,0 0 1,0-1-1,0 0 1,0 0-1,-1-1 0,14-11 1,39-41 70,-39 35-43,133-134 99,-152 153-133,1 1-1,0-1 0,-1 1 0,1-1 0,0 1 1,0 0-1,0 0 0,1 0 0,-1 1 0,0-1 0,1 1 1,4-2-1,-5 3-4,0 0-1,0 0 1,-1 1 0,1-1 0,0 0 0,0 1 0,0 0-1,0 0 1,-1-1 0,1 2 0,0-1 0,-1 0 0,1 0-1,-1 1 1,4 2 0,2 2 22,-1-1 1,0-1 1,0 1-1,15 5 1,-14-9-49,-12-7-19,-15-6 2,14 10 30,-1 0 0,1 1 0,-1 0 0,1 0 0,-1 1 0,0 0 0,1 0 0,-1 0 0,1 0 0,-1 1 0,0 0 0,1 0 0,-1 1 0,1-1 0,0 1 0,-8 4 0,6-2 12,-1 1 1,1 1 0,0-1-1,0 1 1,1 1 0,0-1-1,0 1 1,0 0-1,-7 13 1,10-16 4,0 0 0,1 0 0,0 0 0,0 1 0,0-1 0,1 1 0,0-1-1,-1 1 1,1-1 0,1 1 0,-1 0 0,1-1 0,0 1 0,0 0 0,0 0 0,0-1 0,1 1 0,0 0 0,0-1 0,0 1 0,1-1-1,0 1 1,-1-1 0,1 0 0,1 0 0,-1 0 0,1 0 0,-1 0 0,1 0 0,5 4 0,-1-1-1,0 0 0,1-1 0,0 1 1,0-1-1,0-1 0,1 0 0,0 0 0,0-1 1,1 0-1,-1 0 0,1-1 0,-1 0 0,13 1 1,-2-2-12,1-1 0,-1 0 0,1-2 0,0-1 0,-1 0 0,0-1-1,1-2 1,-2 0 0,1-1 0,30-13 0,-16 3-6,-1-1 0,0-2 0,-2-1 0,55-46 0,-66 49 10,1 0 0,29-32 0,-39 40-12,-10 8 10,0 1 0,-1-1 1,1 1-1,0-1 0,0 0 0,-1 1 0,1-1 0,0 0 1,-1 0-1,1 1 0,-1-1 0,1 0 0,-1 0 0,1 0 1,-1 0-1,1 0 0,-1 0 0,0 1 0,0-1 0,1 0 1,-1 0-1,0 0 0,0-2 0,0 2-15,32 7-117,-31-4 130,-1-1 0,0 1 0,1 0 0,-1-1 0,0 1 0,0 0 0,0-1 0,0 1-1,-1-1 1,1 1 0,0 0 0,-1-1 0,1 1 0,-2 1 0,1 2 0,-1 9-3,-7 27 43,-3 52-1,11-80-26,1 1 0,0 0 0,1-1 0,1 1 0,0 0 0,1-1 0,8 26 0,-9-36-12,-1 0-1,1 0 1,-1 0 0,1 0 0,0 0-1,0 0 1,0 0 0,1 0-1,-1-1 1,1 1 0,-1-1-1,1 0 1,0 0 0,0 0-1,0 0 1,0 0 0,0-1 0,0 1-1,1-1 1,-1 0 0,1 0-1,-1 0 1,0-1 0,1 1-1,-1-1 1,1 1 0,-1-1 0,1-1-1,-1 1 1,7-1 0,1-1-9,1 0 0,-1-1 0,0-1 1,0 0-1,0 0 0,0-1 0,0 0 1,9-8-1,3-3 0,-1-1 0,-1-1 0,0 0 0,-1-2-1,31-41 1,-18 16 6,51-96 0,-63 97 43,-1-2 1,-2 0-1,-2 0 1,-2-2-1,9-61 1,-18 60 25,-5 46-54,0 0 0,0 0 0,0 0 1,0 0-1,-1 0 0,0 0 0,1 0 0,-1 0 0,0 0 0,0 0 0,-1 0 0,-2-4 0,4 6-5,-1 0-1,0 1 1,1-1-1,-1 0 1,0 1-1,1-1 1,-1 1-1,0-1 1,0 1-1,0 0 1,0-1-1,0 1 1,1 0-1,-1 0 1,0-1-1,0 1 1,0 0-1,0 0 1,0 0-1,0 0 1,0 0-1,0 0 1,0 0-1,0 1 1,1-1-1,-1 0 0,0 0 1,0 1-1,0-1 1,0 1-1,0-1 1,0 1-1,-24 19 65,4 1-51,2 1-1,0 2 1,2 0 0,0 0 0,2 2-1,0 0 1,2 0 0,1 1-1,1 1 1,2 0 0,0 1 0,-4 30-1,8-24-89,2-1 0,2 1-1,0 0 1,3 0 0,1 0-1,1 0 1,2 0 0,1-1-1,20 55 1,-21-70-614,-4-12-3274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1:20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14776,'0'0'1424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1:21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12456,'0'0'1024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1:28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504 841 7024,'0'0'7200,"-2"-12"-6820,-7-36-16,7 41-254,-1 1 1,1 0-1,-1-1 1,0 1-1,0 0 1,-1 0 0,0 0-1,0 1 1,0-1-1,-1 1 1,0 0 0,0 1-1,-6-6 1,-12-12 248,15 14-249,-4-7 167,-2 1 1,0 1 0,-25-18 0,34 28-209,1 0 0,-1 0 0,0 1-1,0-1 1,0 1 0,0 0 0,-1 1 0,1-1 0,0 1 0,-1 0-1,1 0 1,-1 1 0,1 0 0,-1 0 0,1 0 0,-1 1 0,-8 1-1,-3 4 119,1 0-1,0 1 0,0 0 1,0 2-1,1 0 0,0 0 0,1 1 1,0 1-1,1 1 0,-19 20 1,28-27-123,0 0 0,0 1 0,0-1 1,1 1-1,0 0 0,0 0 1,0 1-1,1-1 0,0 0 0,1 1 1,-1-1-1,1 1 0,-1 11 0,2-9 1,1 1 0,0-1-1,0 1 1,1-1 0,0 1-1,0-1 1,1 0-1,1 0 1,3 9 0,-1-8-1,0 1 0,0-1 1,1 1-1,0-2 0,0 1 1,1-1-1,1 0 1,-1-1-1,1 0 0,1 0 1,-1-1-1,2 0 0,-1-1 1,0 0-1,17 6 1,-15-9-20,-1 0 1,1-1-1,0 0 0,-1-1 1,1-1-1,0 0 1,0 0-1,0-1 1,0 0-1,-1-1 1,1-1-1,19-6 1,8-6 62,-1-1 1,45-28-1,-48 26-40,-21 10-20,0 0 1,0-2 0,-1 1 0,0-2 0,-1 1 0,0-2 0,-1 1 0,16-22 0,-66 88 356,30-39-384,0 0 1,2 0-1,0 0 0,1 1 1,-7 29-1,12-41-19,0 0 1,0 1 0,1-1-1,0 0 1,0 0-1,0 1 1,1-1-1,-1 0 1,1 0-1,1 0 1,-1 0 0,1 0-1,-1 0 1,2 0-1,-1 0 1,0 0-1,1-1 1,0 1 0,0-1-1,0 0 1,1 0-1,-1 0 1,1 0-1,4 3 1,-3-4-1,0 1 0,1-1 0,-1 0 0,0 0 1,1 0-1,0-1 0,0 0 0,-1 0 0,1 0 0,0-1 1,1 0-1,-1 0 0,0-1 0,0 1 0,0-1 0,0-1 0,1 1 1,-1-1-1,0 0 0,0 0 0,0-1 0,0 0 0,0 0 1,-1 0-1,1-1 0,-1 0 0,1 0 0,7-6 0,-7 5 11,0-1-1,0 0 1,0-1-1,0 1 0,-1-1 1,0 0-1,0 0 1,-1-1-1,0 0 1,0 1-1,0-1 1,-1-1-1,0 1 0,0 0 1,-1-1-1,0 1 1,0-1-1,-1 0 1,0 0-1,0 0 0,-1-14 1,-1 12 4,-1 0 1,-1-1-1,1 2 1,-1-1-1,-1 0 1,0 1-1,0-1 0,-1 1 1,-10-14-1,12 18-4,0 1 0,-1 0 0,1 0 0,-1 0 0,0 0 0,0 1-1,0-1 1,-1 1 0,1 0 0,-1 0 0,0 1 0,0-1 0,0 1 0,0 0-1,0 1 1,0-1 0,0 1 0,-1 0 0,-9-1 0,11 2-3,0 0 0,0 0 0,1 1 0,-1-1 0,0 1 0,0 0 0,-4 1 0,8-1-9,-1-1 0,1 0-1,-1 0 1,1 0 0,0 1 0,-1-1-1,1 0 1,0 0 0,-1 1-1,1-1 1,0 0 0,0 1 0,-1-1-1,1 0 1,0 1 0,0-1 0,0 0-1,-1 1 1,1-1 0,0 1-1,0-1 1,0 0 0,0 1 0,0-1-1,0 1 1,0-1 0,0 1-1,0 1 0,1-1 0,-1 0 0,1 1 0,-1-1 0,1 0 0,0 0 0,0 1 0,0-1 0,0 0 0,-1 0 0,2 0 0,-1 0 0,1 1 0,6 4-9,0 0 1,0-1-1,0 0 1,1 0 0,0-1-1,-1 0 1,19 5-1,-3-3-18,47 7 1,-47-11 8,0-1 0,1-1 0,-1-1 0,0-1 0,30-7 1,117-37-54,-120 22 170,-46 24 24,-8 7-54,-8 8-17,-9 9 17,1 0-1,-17 31 1,31-45-47,0-1-1,0 1 0,1 0 1,1 0-1,-1 0 0,2 0 1,-1 1-1,2-1 0,-2 22 1,3-27-12,0 0 1,1-1-1,-1 1 1,1 0 0,0 0-1,0-1 1,1 1-1,-1-1 1,1 1-1,5 7 1,-6-9-9,1 0 0,0-1 0,0 0 0,0 1 0,1-1 0,-1 0 0,0 0 0,1 0 0,0 0 0,-1-1 0,1 1 0,0-1 0,0 0 0,0 1 0,0-1 0,0-1 0,6 2 0,-7-1 2,0-1 1,0 0 0,0 0-1,1 0 1,-1 0-1,0 0 1,0 0 0,0-1-1,1 1 1,-1-1 0,0 1-1,0-1 1,0 0-1,0 0 1,0 0 0,0 0-1,0 0 1,2-2-1,-1 0 3,0 0 1,-1 0-1,1 0 0,-1 0 0,1-1 0,-1 1 0,0 0 0,-1-1 0,3-5 1,0-2 14,-1 1 1,-1 0-1,0-1 0,0 0 1,-1 1-1,0-18 1,-2 12 31,-1 0 1,-6-27-1,7 35-27,-1 2-1,-1-1 1,1 0 0,-1 0 0,-1 1 0,1-1-1,-1 1 1,-5-7 0,8 12-10,-1 0 0,1-1-1,0 1 1,0-1 0,0 1 0,0-1 0,0 0 0,0 1 0,0-4 0,4 0 47,9 4-67,37 4 1,0-2 0,76-9 0,-96 5 76,-1-2-1,0-2 0,0 0 0,0-2 1,45-21-1,-65 26-42,-2 1 3,-1 0 0,0 1 0,1 0 0,0 0 0,0 0 0,-1 0-1,11 0 1,-15 1-31,2 1 13,-1 0 0,1-1 0,-1 1-1,1 0 1,-1 0 0,1 0 0,-1 1 0,1-1-1,2 1 1,-3 0-9,-1 0 1,1 0-1,-1 0 0,0 0 1,1 1-1,-1-1 0,0 0 1,0 1-1,0-1 0,0 0 1,0 1-1,0-1 0,0 1 1,-1 0-1,1-1 0,0 3 1,9 25 25,-2 1 0,-1 0 0,5 50 1,2 7-22,-13-83-14,-1-1 1,1 0-1,0 0 1,0 0-1,0 0 0,0 1 1,0-1-1,1-1 0,-1 1 1,1 0-1,0 0 0,0-1 1,0 1-1,0-1 0,4 3 1,-4-3-2,0-1-1,1 0 1,0 0 0,-1 0 0,1 0 0,0 0-1,-1-1 1,1 1 0,0-1 0,0 0 0,-1 0-1,1 0 1,0 0 0,0 0 0,0-1-1,-1 1 1,6-2 0,14-4 12,1-2 0,-1 0-1,0-1 1,23-14 0,81-54 18,-61 36-15,-2-3 61,-101 77-75,3 1-1,0 2 1,-42 58 0,75-91 5,0 0 1,0 1 0,0-1-1,1 1 1,-1 0 0,1 0 0,0-1-1,0 1 1,0 0 0,1 0-1,-1 0 1,1 5 0,0-8-4,0 1 1,0-1 0,0 0-1,1 1 1,-1-1 0,0 0-1,1 0 1,-1 0 0,1 1-1,-1-1 1,1 0 0,0 0 0,-1 0-1,1 0 1,0 0 0,0 0-1,0 0 1,0 0 0,0 0-1,0 0 1,0-1 0,0 1-1,0 0 1,0-1 0,0 1-1,1 0 1,-1-1 0,0 0 0,0 1-1,1-1 1,-1 0 0,0 0-1,0 1 1,1-1 0,-1 0-1,0 0 1,1 0 0,-1-1-1,0 1 1,3-1 0,4 0-8,1-1 0,-1-1 0,0 1 0,0-1 1,0-1-1,0 1 0,-1-1 0,1-1 0,-1 1 0,0-1 0,0-1 1,-1 1-1,12-14 0,4-6-2,-1-1-1,21-34 1,-42 60 9,15-25-1,-1 0 0,-2-1 0,0 0 0,-2-2 0,0 1 0,6-34 0,-2-10 1,6-92 0,-18 134 0,-2 1 0,0 0 0,-2-1 0,0 1 0,-14-56 0,16 84 0,0-1 0,-1 1 0,1-1 0,0 0 0,0 1-1,0-1 1,-1 0 0,1 1 0,0-1 0,-1 1 0,1-1 0,-1 1 0,1-1 0,0 1-1,-1-1 1,1 1 0,-1-1 0,1 1 0,-1 0 0,1-1 0,-1 1 0,0 0 0,1-1-1,-1 1 1,1 0 0,-1 0 0,0 0 0,1-1 0,-1 1 0,0 0 0,1 0 0,-1 0-1,0 0 1,1 0 0,-1 0 0,0 0 0,1 0 0,-1 1 0,0-1 0,1 0 0,-1 0 0,1 1-1,-1-1 1,0 0 0,1 0 0,-1 1 0,1-1 0,-1 1 0,1-1 0,-1 0 0,0 2-1,-30 26-31,27-23 22,-6 5-4,1 0 0,1 1 0,0 0 0,1 0 0,0 1 0,0 0-1,-8 23 1,3 2-24,-11 52-1,20-74 37,-2 10-4,1 0 0,0 0 0,2 1 0,2 0 0,0-1 0,1 1 0,9 48 0,-6-60 8,0 0 0,0 0 1,2 0-1,0-1 0,0 0 0,1 0 0,0-1 1,1 0-1,1 0 0,18 19 0,-17-20 12,-3-3 11,0 0 0,1-1 1,0 0-1,0 0 0,0 0 1,1-2-1,15 10 0,-18-13-6,1 2 27,1-1 0,0 0 0,14 3 0,-18-5-34,0-1 0,-1 0 0,1 0 0,0 0 0,-1 0 0,1-1 0,-1 1 0,1-1 0,0 0 0,-1 0 0,7-3 0,3-3 29,0 0-1,-1-1 1,0 0 0,0 0 0,-1-2 0,15-14-1,56-72 175,-66 75-159,-16 21-55,1 0 1,-1 0 0,0 0-1,0 0 1,0 0 0,0-1-1,0 1 1,0 0 0,0 0-1,0 0 1,1 0-1,-1 0 1,0 0 0,0 0-1,0 0 1,0 0 0,0 0-1,0 0 1,1-1 0,-1 1-1,0 0 1,0 0 0,0 0-1,0 0 1,0 0 0,1 0-1,-1 0 1,0 0-1,0 0 1,0 0 0,0 1-1,0-1 1,1 0 0,-1 0-1,0 0 1,0 0 0,0 0-1,0 0 1,0 0 0,0 0-1,1 0 1,-1 0 0,0 0-1,0 1 1,0-1-1,0 0 1,0 0 0,0 0-1,0 0 1,0 0 0,0 0-1,1 0 1,-1 1 0,5 13 33,1 27-31,-5-32 4,1 9-7,1 0 1,0-1 0,2 1 0,11 28-1,-15-43 3,0 1-1,1-1 0,0 1 0,0-1 0,0 0 1,0 1-1,1-1 0,-1 0 0,1-1 0,0 1 1,0 0-1,0-1 0,0 1 0,0-1 0,0 0 1,1 0-1,-1 0 0,1-1 0,-1 1 0,1-1 1,0 0-1,-1 0 0,1 0 0,0 0 0,0-1 1,0 0-1,0 0 0,5 0 0,1-1 12,0-1 0,-1 0 0,1-1 0,-1 0-1,0-1 1,0 0 0,0 0 0,12-8 0,9-8 71,27-25-1,-16 13 26,-14 10-49,21-16 85,-45 36-126,1-1 0,0 1-1,-1 0 1,1 1-1,0-1 1,0 1 0,0-1-1,0 1 1,1 0-1,7 0 1,-11 1-15,1 0 0,-1 1 0,1-1-1,-1 1 1,1-1 0,-1 1 0,1 0 0,-1-1 0,0 1-1,1 0 1,-1 0 0,0 0 0,0 0 0,0 0 0,0 0-1,0 0 1,0 1 0,0-1 0,0 0 0,0 1 0,0-1-1,-1 0 1,1 1 0,0-1 0,0 3 0,10 40 88,-10-40-83,3 28 79,-3-22-53,0 0 1,1-1 0,0 1 0,0-1 0,7 16-1,-8-24-34,-1-1-1,1 1 0,-1-1 0,0 1 0,1-1 1,0 1-1,-1-1 0,1 1 0,-1-1 1,1 1-1,0-1 0,-1 0 0,1 1 0,0-1 1,-1 0-1,1 0 0,0 1 0,0-1 1,-1 0-1,1 0 0,0 0 0,-1 0 0,1 0 1,0 0-1,0 0 0,-1 0 0,1 0 1,0 0-1,0 0 0,-1-1 0,1 1 0,0 0 1,-1-1-1,1 1 0,0 0 0,-1-1 1,1 1-1,0-1 0,0 0 0,29-22 45,-23 17-40,73-69 29,5-4 35,-83 76-67,1 1 1,0 0-1,0 0 1,0 0-1,1 0 1,-1 0-1,0 1 1,1-1-1,6-1 1,-8 3-7,-1 0 1,1 0-1,-1 0 0,1 1 1,-1-1-1,1 0 0,-1 1 1,1-1-1,-1 1 1,0-1-1,1 1 0,-1 0 1,0 0-1,1 0 0,-1-1 1,0 1-1,0 0 1,0 0-1,0 1 0,0-1 1,0 0-1,0 0 1,0 0-1,0 1 0,-1-1 1,2 3-1,3 6-4,0 1-1,-1 0 1,3 15 0,-3-13 4,0-1 0,9 20 0,-12-29-3,1 0 0,0 0-1,0 1 1,0-1 0,1-1-1,-1 1 1,1 0 0,0-1-1,-1 1 1,1-1 0,0 0-1,0 0 1,6 3 0,-4-4 2,1 0 0,-1 0 0,1 0 0,0-1 0,-1 0 0,1 0 0,0-1 0,-1 1 0,1-1 0,-1 0 0,1-1 0,9-3 0,3 0 11,10-5-4,-1 0 0,1-2 0,-2-1 0,0-1 0,40-29 0,-9 7-27,58-49-63,-3 2 131,-100 77 63,-16 12 24,-5 7-113,-36 52 30,19-28-38,2 1 0,-22 44 0,46-81-10,-18 43 31,17-41-30,-1 0 1,1 0 0,1 1 0,-1-1-1,0 0 1,1 0 0,0 1 0,-1-1-1,1 0 1,1 0 0,0 6 0,-1-8-4,0-1 1,1 1-1,-1 0 1,1-1-1,0 1 1,-1 0-1,1-1 1,-1 1-1,1-1 1,0 1-1,-1-1 1,1 1-1,0-1 1,0 1-1,-1-1 1,1 0 0,0 0-1,0 1 1,0-1-1,0 0 1,-1 0-1,1 0 1,0 0-1,0 0 1,0 0-1,0 0 1,-1 0-1,1 0 1,0 0-1,0 0 1,0 0-1,0-1 1,-1 1-1,1 0 1,0-1-1,0 1 1,-1-1-1,2 0 1,28-17-12,-16 4 21,0-1 0,-2 1 0,0-2-1,0 0 1,-2 0 0,0-1 0,13-32 0,17-27-29,-28 61 16,-8 15 5,-1 9-1,-2 7-31,1-1 0,0 0 0,1 1-1,1-1 1,9 23 0,-11-34 23,0 0 0,0 0 0,0 0 0,1-1 0,-1 1 0,1-1 0,0 1 0,0-1 0,0 0 0,0 0 0,1-1 0,-1 1-1,1-1 1,0 0 0,0 1 0,0-2 0,0 1 0,0 0 0,0-1 0,0 0 0,0 0 0,1 0 0,-1 0 0,9 0 0,-1-2 2,0 1 0,1-2 0,-1 1 0,0-2 0,1 1 0,-1-2 0,-1 0 0,1 0-1,0-1 1,-1 0 0,0-1 0,0 0 0,-1-1 0,0-1 0,0 1 0,-1-1 0,11-12 0,4-6 11,-1-1 1,-2-1 0,-1-1-1,31-58 1,-20 29 24,58-115-1,-69 128-35,29-93-1,-46 128 9,17-63 16,14-101 0,-34 145 24,1 28-38,-1 0 0,0 0-1,0-1 1,-1 1-1,1 0 1,0 0-1,0 0 1,-1-1-1,1 1 1,0 0-1,-1 0 1,1 0-1,-1 0 1,0 0-1,1 0 1,-1 0-1,0 0 1,1 0-1,-3-1 1,2 2-4,-1 1 0,1 0 0,0-1 0,0 1 0,-1 0 0,1 0 0,0 0 0,0 0 0,0 0 0,0 0 0,0 0-1,0 1 1,1-1 0,-2 2 0,0-1 0,-8 14-14,1 0 1,0 0-1,1 1 1,-11 31 0,-15 73-107,34-120 119,-10 51-20,3-1 0,2 2-1,2-1 1,7 84 0,-3-117 21,1 0-1,1-1 1,0 0-1,2 1 1,8 23-1,-8-30 3,0 0 1,1-1-1,1 0 0,-1 0 0,2-1 0,-1 0 0,1 0 0,18 16 0,-19-20 16,2 1 0,-1-2 0,1 1 0,0-1-1,0-1 1,0 0 0,1 0 0,0 0 0,-1-1-1,1-1 1,0 0 0,0 0 0,1-1 0,-1 0 0,0-1-1,16-1 1,-6-1 29,0-1 0,-1-1 0,0-1-1,0-1 1,0 0 0,0-1 0,26-15 0,-30 14-43,0-1 1,0 0 0,0-1 0,17-17-1,-26 21-4,0-1 1,0 1-1,-1-1 0,0 0 0,0-1 0,-1 1 0,0-1 1,0 0-1,-1 0 0,5-17 0,3-12 0,-6 20 0,0 0 0,-1 0 0,2-20 0,-5 36 0,-1 0 0,0 0 0,0 0 0,0 0 0,0 0 0,0 0 0,0 0 0,0 0 0,0 0 0,0 0 0,-1 0 0,1 0 0,0 0 0,-1 1 0,1-1 0,0 0 0,-1 0 0,1 0 0,-1 0 0,0 0 0,0 0 0,1 1 0,-1 0 0,0 0 0,1 0 0,-1 0 0,1 0 0,-1 0 0,0 0 0,1 0 0,-1 0 0,1 0 0,-1 0 0,0 0 0,1 0 0,-1 1 0,1-1 0,-1 0 0,1 0 0,-1 1 0,1-1 0,-1 0 0,1 1 0,-1 0 0,-6 4 0,0 1 0,1 0 0,-8 9 0,11-11 0,-11 10 0,2 2 0,0-1 0,1 2 0,1-1 0,-15 32 0,21-39 0,1 1 0,0-1 0,0 1 0,0 0 0,2 0 0,-1 0 0,1 0 0,0 0 0,1 0 0,1 0 0,-1 0 0,1 0 0,3 10 0,-3-15 0,0-1 0,1 0 0,-1 0 0,1 0 0,0 0 0,0 0 0,0 0 0,1 0 0,0-1 0,-1 1 0,1-1 0,0 1 0,0-1 0,1 0 0,-1-1 0,1 1 0,0 0 0,-1-1 0,1 0 0,0 0 0,0 0 0,0-1 0,1 1 0,-1-1 0,0 0 0,1 0 0,-1 0 0,0-1 0,8 1 0,-1-1 0,-1-1 0,0 0 0,1-1 0,-1 0 0,0 0 0,0-1 0,0 0 0,0-1 0,0 0 0,-1-1 0,15-9 0,1-4 0,-1-1 0,-1-1 0,39-44 0,-24 19 0,33-53 0,-40 48 0,-21 32 0,0 0 0,2 1 0,22-25 0,-34 41 0,0 1 0,0 0 0,1 0 0,-1-1 0,0 1 0,0 0 0,0 0 0,0 0 0,1 0 0,-1-1 0,0 1 0,0 0 0,0 0 0,1 0 0,-1 0 0,0 0 0,0-1 0,0 1 0,1 0 0,-1 0 0,0 0 0,0 0 0,1 0 0,-1 0 0,0 0 0,0 0 0,1 0 0,-1 0 0,0 0 0,0 0 0,1 0 0,-1 0 0,0 0 0,0 0 0,1 1 0,-1-1 0,0 0 0,0 0 0,0 0 0,1 0 0,-1 0 0,0 0 0,0 1 0,0-1 0,1 0 0,-1 0 0,0 0 0,0 1 0,0-1 0,0 0 0,0 0 0,1 0 0,-1 1 0,0-1 0,0 0 0,0 0 0,0 1 0,0-1 0,0 0 0,0 1 0,2 16 0,-3 22 0,-2 0 0,-1-1 0,-2 1 0,-1-1 0,-19 52 0,23-83 0,0 0 0,0-1 0,-1 0 0,0 1 0,0-2 0,-8 10 0,-3 3 0,14-17 0,0 0 0,0 0 0,0 0 0,0 0 0,0 0 0,0-1 0,-1 1 0,1 0 0,0-1 0,0 1 0,-1 0 0,1-1 0,-1 0 0,1 1 0,0-1 0,-1 0 0,1 0 0,-1 0 0,1 0 0,0 0 0,-1 0 0,1 0 0,-1 0 0,-1-1 0,-31-11 0,28 9 0,73 14 0,-35-5 0,50 3 0,-5-9 0,0-3 0,79-13 0,-125 10 0,0-1 0,-1-2 0,0-1 0,37-17 0,-64 25 80,0 1-1,0-1 1,0 0-1,-1 0 1,1 0 0,0 0-1,-1-1 1,0 1 0,1-1-1,2-3 1,-4 4-388,-1 1-1,1 0 1,0 0 0,-1-1 0,1 1 0,-1-1 0,1 1 0,-1 0-1,0-1 1,1 1 0,-1-1 0,0 1 0,0 0 0,0-1 0,-1-1-1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1:28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11152,'0'0'4436,"16"-4"-3671,55-13 513,93-8 0,172 1 2406,-255 19-2405,-4 0-4060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1:29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8 111 12456,'0'0'6554,"-1"-11"-5654,-4-86 3427,4 94-4267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3:24.3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1288 5720,'0'0'8700,"10"-2"-8454,-1 0-179,-5 2-39,0-1 0,0 0-1,-1 1 1,1-2 0,0 1 0,-1 0-1,1-1 1,-1 0 0,1 0 0,-1 0-1,0 0 1,0 0 0,0 0-1,0-1 1,4-4 0,37-36 489,-29 31-348,-1-1 0,12-16 0,3-8 114,81-91 851,-100 118-1013,-1 0-1,0-1 0,0 0 1,-1 0-1,12-23 1,1-9 203,-2-2 1,-2 0-1,-1-1 0,-3 0 1,-2-1-1,7-63 0,-13 62-43,-1 26 192,-2 0-1,-1 0 1,-1-30-1,22 122-262,-3 1 0,-2 0 0,-5 1-1,6 87 1,-25-1 150,6-146-312,0 0 0,-2 0 0,1 0 0,-2-1 0,0 1 0,0-1 0,-1 0 0,-6 12 0,9-20-27,-1 0 0,1 0 0,-1 0 0,0 0-1,0-1 1,0 1 0,0-1 0,0 0 0,0 1-1,-1-2 1,1 1 0,-1 0 0,1-1 0,-1 1 0,0-1-1,0 0 1,1 0 0,-1-1 0,0 1 0,0-1 0,0 0-1,0 0 1,-7-1 0,-7-1 42,1-2 1,0 0-1,1-1 1,-20-8-1,8 3 51,-11 0-3,33 7-90,5 2-20,1 1-1,0 0 1,-1-1-1,1 1 1,-1-1-1,1 1 1,-1 0 0,1 0-1,-1-1 1,1 1-1,-1 0 1,1 0-1,-1 0 1,1 0 0,-1-1-1,1 1 1,-1 0-1,1 0 1,-1 0 0,0 0-1,1 0 1,-2 1-1,5-1-8,-1 1 0,1 0 0,-1 0-1,1 0 1,-1 0 0,0 1 0,1-1 0,1 2-1,6 3-1,5 2 4,0-2 0,1 0 1,-1 0-1,1-2 0,0 0 0,0-1 0,0 0 0,1-1 0,-1-1 1,1-1-1,-1 0 0,1-1 0,-1-1 0,22-5 0,-3-2 40,-1-2-1,0 0 0,-1-3 1,-1-1-1,34-20 0,-12 4 13,-17 10 0,0-2 1,46-37 0,-65 47-23,10-8 39,-26 20-54,-1 0 0,0 0 0,0 0 0,0 0 0,0-1 1,0 1-1,0 0 0,0 0 0,0-1 0,-1 1 0,1 0 0,0-1 1,-1 1-1,1-1 0,-1 1 0,1-3 0,-23 24 117,-15 12-39,31-28-77,0 1 1,1-1-1,-1 1 0,1 0 1,0 1-1,0-1 1,0 1-1,1 0 1,0 0-1,0 1 1,0-1-1,1 1 1,0 0-1,-2 9 1,4-13-13,0 0 0,0-1 1,0 1-1,1 0 0,-1 0 1,1 0-1,0-1 0,0 1 1,0 0-1,0 0 0,1 0 1,-1-1-1,1 1 0,-1 0 1,1 0-1,0-1 0,0 1 1,0 0-1,1-1 0,-1 1 1,1-1-1,-1 0 1,1 1-1,3 2 0,-3-4 5,0 0 0,0 0-1,1 0 1,-1-1 0,0 1-1,1 0 1,-1-1 0,0 0-1,1 0 1,-1 0 0,0 0-1,1 0 1,-1 0 0,1 0-1,-1-1 1,4 0 0,-2 0 3,1 0 0,-1-1 0,0 1 0,0-1 1,0 0-1,0 0 0,0 0 0,4-3 1,-2-1 0,-1 0 1,1-1 0,-2 1 0,1-1 0,-1 0 0,0 0 0,0 0 0,-1-1 0,0 1 0,0-1-1,-1 0 1,0 0 0,2-12 0,-5 14 2,1 1-1,-2 0 0,1-1 1,0 1-1,-1 0 0,0 0 1,0 0-1,-1 0 0,1 0 1,-7-8-1,8 12-6,0 1 0,0-1 0,-1 0 1,1 0-1,0 1 0,-1-1 0,1 1 0,-1-1 1,1 1-1,0 0 0,-1-1 0,1 1 0,-1 0 1,-2 0-1,-27 1-54,19-1 9,12 0 41,0 0 1,-1 0 0,1-1-1,0 1 1,-1 0 0,1 0-1,0 0 1,-1 0 0,1 0-1,-1 0 1,1 0 0,0 0-1,-1 0 1,1 0 0,0 0-1,-1 0 1,1 1 0,0-1 0,-1 0-1,1 0 1,0 0 0,-1 0-1,1 0 1,0 1 0,-1-1-1,1 0 1,0 0 0,0 1-1,-1-1 1,1 0 0,0 0-1,0 1 1,0-1 0,-1 0-1,1 1 1,0-1 0,0 0-1,0 1 1,0-1 0,0 0 0,-1 1-1,1-1 1,0 0 0,0 1-1,0-1 1,0 1 0,0-1-1,0 0 1,0 1 0,0-1-1,1 0 1,-1 1 0,0-1-1,0 0 1,0 1 0,0-1-1,0 0 1,1 1 0,-1-1 0,0 0-1,0 1 1,1 1-1,1-1 0,-1 1-1,0-1 1,0 0 0,1 1 0,-1-1 0,1 0 0,-1 1 0,1-1-1,0 0 1,1 1 0,5-1 5,0 0 0,0 0 0,0-1 0,0 0 0,0 0 0,0-1 0,0 1 0,14-5 0,-2 1 3,-4 1-7,1 0 1,-1-2-1,0 0 1,0-1-1,-1 0 1,29-17-1,80-64 81,-105 72-69,-5 3 5,0 0 1,-1-2-1,-1 0 0,0 0 1,-1-1-1,0 0 1,8-18-1,-1-1 24,-1-1-1,16-52 1,-24 58-37,-2 0 0,-2 0 0,0-1 0,-2 0 0,-1-41 0,-2 71-4,0-1 0,0 0 0,-1 1 0,1-1 0,0 0 0,0 1 0,0-1 1,-1 0-1,1 1 0,0-1 0,-1 1 0,1-1 0,0 1 0,-1-1 0,1 1 0,-1-1 0,1 1 0,-1-1 0,1 1 0,-2-1 0,2 1 0,0 0 0,-1 0 0,1-1 0,0 1 0,0 0 0,-1 0-1,1 0 1,0 0 0,-1 0 0,1 0 0,0 0 0,-1 0 0,1 0 0,0 0 0,-1 0 0,1 0-1,0 0 1,0 0 0,-1 1 0,1-1 0,0 0 0,-1 0 0,1 0 0,0 0 0,0 0-1,-1 1 1,1-1 0,0 0 0,0 0 0,0 1 0,-1-1 0,1 0 0,0 0 0,0 1 0,0-1-1,-1 0 1,1 0 0,0 1 0,0-1 0,0 0 0,0 1 0,0-1 0,0 0 0,0 0 0,0 1-1,0-1 1,0 1 0,-5 14-28,-1 1-1,0-1 1,-9 15 0,-13 32-45,24-50 58,-79 266 6,69-229 10,9-35 9,1-1 0,0 1 1,1 0-1,-2 27 1,-1 25-5,4-56-5,0-1 0,1 1 0,0 0 0,1 0 0,0-1 0,0 1 0,1 0 0,0 0 0,1-1 0,4 15 0,-5-22-1,1 5 0,1-1 0,0 1 0,0-1 0,5 8 0,-6-12 0,0 1 0,0-1 0,0 0 0,1 0 0,-1 0 0,1 0 0,-1 0 0,1-1 0,0 1 0,-1-1 0,1 0 0,5 2 0,-5-3 0,0 1 0,0-1 0,0 0 0,0 1 0,0-1 0,0-1 0,0 1 0,0 0 0,0-1 0,-1 0 0,1 1 0,0-1 0,0 0 0,0-1 0,2 0 0,41-27 0,-40 25 0,10-9 12,0 0 0,-1-1 0,-1-1 0,0-1 0,21-30 0,19-24 7,-48 64-26,0 0 0,0-1 0,-1 1 0,-1-1 0,1 0 0,-1-1 1,0 1-1,-1-1 0,1 0 0,-2 0 0,5-15 0,-5 18 7,1-9 0,-5 40 0,-2-1 0,-1 0 0,-1 0 0,-13 32 0,13-21 0,3-9 0,2-24-3,1 0 1,0 0-1,0-1 0,0 1 0,0 0 0,1 0 0,-1 0 1,1 0-1,-1 0 0,1 0 0,0-1 0,0 1 0,1 0 1,-1-1-1,0 1 0,1-1 0,0 1 0,3 3 1,-4-4-1,1-1 1,-1 1 0,1-1-1,-1 1 1,1-1 0,0 0-1,-1 1 1,1-1 0,0 0 0,0 0-1,0 0 1,0 0 0,0-1-1,0 1 1,0-1 0,1 1 0,-1-1-1,0 0 1,0 1 0,0-1-1,0 0 1,1 0 0,-1-1-1,0 1 1,2-1 0,9-3 2,-2 0 0,1 0 0,0-1 0,-1-1 0,0 0 0,0 0 0,-1-1 0,0-1 0,0 0 0,0 0 0,-1-1 0,-1 0 0,10-12 0,-12 14-12,-1 0 26,1-1 0,-1 0 0,0 1 0,-1-2 0,5-9 0,-3-8 39,-6 26-52,0 0 1,0 0-1,0 0 0,0 0 0,-1 0 0,1 0 0,0 0 1,0 0-1,0 0 0,0 0 0,0 0 0,0 0 1,0 0-1,0 0 0,0 0 0,0 0 0,0 0 0,0 0 1,0-1-1,0 1 0,0 0 0,0 0 0,0 0 1,0 0-1,0 0 0,0 0 0,0 0 0,-1 0 0,1 0 1,0 0-1,0 0 0,0 0 0,0 0 0,0 0 1,0 0-1,0 0 0,0 0 0,0 0 0,0 0 1,0 0-1,-4 15 4,-2 8-5,2 1 0,0 0 0,0 44 0,10 2 18,-6-69-21,0 0 0,0 1 0,0-1 0,1 0 0,-1 0 0,0 0-1,1 1 1,-1-1 0,0 0 0,1 0 0,0 0 0,-1 0 0,1 0 0,-1 0 0,1 0 0,0 0-1,0 0 1,0 0 0,0 0 0,0 0 0,0 0 0,0-1 0,2 2 0,-2-1 4,1-1-1,0 0 1,0 1 0,0-1 0,-1 0 0,1 0 0,0 0 0,0-1 0,0 1-1,0 0 1,-1-1 0,1 1 0,0-1 0,2 0 0,5-3 12,0-1 1,0 0 0,-1 0-1,15-13 1,5-8-7,-2-1 1,0-2 0,-2-1-1,-1-1 1,29-53-1,-25 40-7,-3-1 0,-2-1 0,21-58 0,9-36-20,1-5-13,-47 130 20,-1 0 1,-1-1 0,-1 0-1,0 0 1,-1 0 0,-1 0-1,-1-1 1,0 1 0,-1 0-1,-5-30 1,5 40-1,-3-12-11,4 17 22,-1 1 0,1-1 0,0 1 0,0-1 1,-1 1-1,1-1 0,0 1 0,0-1 0,-1 1 0,1-1 1,-1 1-1,1-1 0,0 1 0,-1 0 0,1-1 0,-1 1 1,1 0-1,-1-1 0,1 1 0,-1 0 0,1 0 0,-1-1 1,1 1-1,-1 0 0,1 0 0,-2 0 0,-19 37-143,7-7 101,1 2 0,2-1 1,1 1-1,1 1 0,-6 54 0,9 13-51,3-25 60,-4 181-3,8-184 34,-4-35 24,-1 13 34,4-47-51,1 0 1,-1 0 0,0 1 0,1-1 0,-1 0-1,1 0 1,0 0 0,0 0 0,1 0-1,-1 0 1,4 5 0,-5-7 1,1-1 1,0 1-1,-1-1 0,1 1 0,0-1 1,0 1-1,0-1 0,0 0 1,0 1-1,-1-1 0,1 0 1,0 1-1,0-1 0,0 0 1,0 0-1,0 0 0,0 0 1,0 0-1,0 0 0,0 0 1,0 0-1,0-1 0,0 1 1,0 0-1,-1 0 0,1-1 1,0 1-1,0-1 0,0 1 1,0-1-1,-1 1 0,1-1 0,0 1 1,1-2-1,31-27 67,-24 22-49,12-12 22,-10 11-30,-1 0 0,-1-1 0,0 0 0,0-1 0,0 0 1,12-20-1,-16 21-11,1 0-1,13-14 1,-2 2 56,-16 21-59,-1 1 0,1-1 0,-1 1 0,0-1 1,1 1-1,-1-1 0,0 1 0,1-1 0,-1 1 1,0-1-1,1 1 0,-1 0 0,0-1 1,0 1-1,0 0 0,0-1 0,0 1 0,0 0 1,0-1-1,0 1 0,0-1 0,0 1 0,0 1 1,3 39 37,1 0-17,-2-32-5,0 0 0,0 0-1,0 0 1,1-1 0,1 1 0,-1-1-1,1 1 1,1-1 0,0-1 0,11 15 0,-14-19-10,1 0 0,0-1 0,-1 1 0,1-1 0,0 1 0,1-1 0,-1 0 0,0 0 1,0-1-1,1 1 0,-1-1 0,1 0 0,0 0 0,-1 0 0,1 0 0,0 0 0,-1-1 1,1 0-1,0 1 0,0-2 0,0 1 0,-1 0 0,1-1 0,0 1 0,-1-1 0,1 0 1,0-1-1,6-2 0,6-5 34,-1 0 0,0-2 0,-1 0 0,0 0 0,0-1 0,-2-1 0,14-15 0,10-27 57,-34 53-92,0 0-1,0 0 0,-1 0 0,1 0 0,-1 0 0,1 0 0,-1-1 1,0 1-1,0-1 0,0 1 0,0-1 0,0 1 0,0-6 0,-1 7 23,-1 3-23,-1 0 0,1 0 0,0-1 0,0 1-1,0 0 1,0 0 0,0 0 0,1 1 0,-1-1-1,0 0 1,1 0 0,-1 4 0,1-4 0,-1 1 3,-3 10 11,1 1 0,1-1 0,0 0 0,0 1 0,2 15 0,0-26-12,0 0-1,0 0 1,1 0 0,-1-1-1,1 1 1,0 0-1,0 0 1,0 0 0,0-1-1,0 1 1,1-1 0,-1 1-1,1-1 1,-1 1 0,1-1-1,0 0 1,0 0 0,0 0-1,1 0 1,-1 0 0,0 0-1,1-1 1,-1 1 0,1-1-1,-1 1 1,1-1 0,0 0-1,0 0 1,-1 0 0,5 0-1,0-1 20,-1-1 0,1 1-1,0-1 1,-1-1 0,0 1-1,1-1 1,-1 0 0,9-5-1,-12 6-16,-1 0-1,1 0 1,-1-1-1,1 1 1,-1-1-1,0 1 1,1-1-1,-1 0 1,0 0-1,0 0 1,0 0-1,-1-1 1,1 1-1,0 0 1,-1-1-1,0 1 1,1-1-1,-1 0 1,0 1-1,0-1 1,0 0-1,-1 1 1,1-1-1,-1 0 1,0 0-1,1 0 1,-1 0-1,0 0 1,-1 1-1,1-1 1,0 0-1,-1 0 1,-1-4-1,1 5-3,0-1-1,0 1 0,0 0 0,0 0 0,0 0 0,-1 1 0,1-1 0,-1 0 0,1 0 0,-1 1 1,0-1-1,0 1 0,1 0 0,-1-1 0,0 1 0,0 0 0,0 0 0,0 0 0,-1 0 0,1 1 1,0-1-1,0 0 0,-3 1 0,-4-2 11,0 2 0,1-1 1,-1 1-1,-16 2 0,-7 4-15,58-19 88,59-17-84,-55 18 4,53-14 0,-77 25 5,8-3 29,0 1 0,0 1-1,1 0 1,-1 0 0,0 2-1,1 0 1,21 3 0,-34-3-23,-1 0 0,1 0 1,-1 1-1,1-1 0,-1 0 1,1 1-1,-1 0 0,1-1 1,-1 1-1,0 0 0,1-1 0,-1 1 1,0 0-1,0 0 0,0 0 1,0 0-1,0 0 0,0 1 1,0-1-1,0 0 0,0 0 1,0 1-1,0-1 0,-1 0 0,1 1 1,-1-1-1,1 1 0,-1-1 1,1 1-1,-1-1 0,0 1 1,0 2-1,0 2 86,-1 0-1,0 1 1,-1-1-1,0 0 1,0 0 0,-4 8-1,0 4 57,4-14-101,0-1 0,1 1 0,-1 0 0,-1-1 0,1 1-1,-4 4 1,3-6-46,1 1-1,0-1 0,0 1 1,1 0-1,-1 0 0,0 0 0,1 0 1,0 0-1,0 0 0,-2 5 1,1 2 20,-1-1 0,-1 0 1,-9 16-1,9-16-59,-2-2-6,6-7 27,-1 1 0,1-1 1,-1 1-1,1-1 0,0 0 1,-1 1-1,1-1 1,0 1-1,-1-1 0,1 1 1,0-1-1,0 1 1,-1-1-1,1 1 0,0-1 1,0 1-1,0-1 0,0 1 1,0 0-1,0-1 1,-1 1-1,1 0-19,9-8 46,118-149-56,-120 147 3,0 0 0,1 0 0,0 1 1,0 0-1,20-13 0,-28 21 31,0 0 0,1 0 0,-1 0 0,0 0 0,0 0 0,1 0 0,-1 0 0,0 0 0,0 0 0,1 0 0,-1 0 0,0 0 0,0 1 0,1-1 0,-1 0 0,0 0 0,0 0 0,1 0 0,-1 1 0,0-1 0,0 0 0,0 0 0,1 0 0,-1 1 0,0-1 0,0 0 0,0 0 0,0 1 0,0-1 0,0 0 0,1 0 0,-1 1 0,0-1 0,0 0 0,0 0 0,0 1 0,0-1 0,0 0 0,0 0 0,0 1 0,0-1 0,0 0 0,0 1-1,2 15 11,-2-15-6,2 11-5,0 7 35,1 0 1,1 0 0,13 35 0,-15-49-15,0-1 1,1 1-1,-1-1 0,1 1 0,0-1 1,0 0-1,0 0 0,1 0 1,-1 0-1,1-1 0,0 1 1,0-1-1,0 0 0,1 0 1,-1-1-1,1 1 0,0-1 0,-1 0 1,9 2-1,-2-2-41,-1 0-1,1-2 1,-1 1-1,1-1 1,0 0-1,-1-1 1,1-1-1,-1 0 1,0 0 0,1 0-1,18-9 1,-21 7-466,-2 1-787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3:24.9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8136,'0'0'13174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3:25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1 106 10248,'0'0'3000,"11"4"-2426,11 1-310,1 0-1,1-1 1,-1-1-1,0-1 1,32-2 0,-8-5 94,0-2 1,0-2-1,-1-3 1,46-17 0,15-3 77,0-3-2369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3:28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88 2400,'0'0'3942,"-1"-10"-3507,-1-31 20,5 21 4588,-3 20-4975,5 20 3929,-4-17-4833,2 22 1479,-1-1 1,-1 1-1,-4 40 1,0 2 165,3-46-536,-1-7 33,1 0 0,1 1 0,5 25 1,0-6 526,-6-14-30,0-16-399,1-15-316,3-13-22,2 1 0,0-1 0,2 1 1,1 1-1,11-23 0,-5 19 26,0 0 0,2 2 1,28-34-1,-20 27 22,-17 22-15,1 0 1,0 0-1,0 1 1,1 0 0,0 1-1,14-8 1,-23 15-70,0-1 0,1 0 0,-1 1-1,0-1 1,1 1 0,-1-1 0,1 1 0,-1-1 0,1 1 0,-1 0 0,1 0 0,-1 0-1,1 0 1,-1 0 0,0 0 0,1 0 0,-1 1 0,1-1 0,-1 0 0,1 1 0,-1-1-1,0 1 1,1 0 0,-1-1 0,0 1 0,1 0 0,-1 0 0,0 0 0,0 0 0,0 0-1,0 0 1,0 0 0,0 0 0,1 1 0,18 14 192,-17-14-195,1 1-1,-1 0 1,0 0 0,0 0-1,0 0 1,-1 0 0,1 1 0,-1-1-1,0 1 1,0 0 0,0-1-1,0 1 1,-1 0 0,1 0 0,0 7-1,9 17 150,-9-21-136,1 1 1,-1-1 0,0 1-1,-1-1 1,0 1 0,1 11 0,-3 52 250,-1-27-98,2-26-103,-1 1 0,-7 34 1,-1 4 141,6-55-195,-1-8-53,-1-11-101,8-7-518,-1 16-2538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4:20.7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 9440,'0'0'16258,"10"1"-15782,112-9 1061,-83 4-768,1 1-1,69 5 0,-103-2-662,87 8 1846,-103 8-3470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3:29.9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 6328,'0'0'14066,"12"-2"-13878,140-13 815,-75 7-454,-47 3-140,38 0 1,-12 18 588,-56-13-715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3:31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 4912,'0'0'14159,"10"-1"-13931,200-10 1328,0 2 1695,-207 9-3185,1-1-1,0 1 1,-1-1 0,1 0 0,0 0-1,-1-1 1,1 1 0,-1-1 0,4-2-1,4-5-3381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3:54.1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7 4720,'0'0'10044,"-2"13"-9758,0 0-256,-12 97 869,12-87-487,1 0-1,1 0 0,4 30 1,6 57 1013,-8-97-1164,-2-10-211,1-1 1,-1 0-1,0 0 0,0 0 0,0 1 1,0-1-1,0 0 0,-1 4 0,1-6-11,-1 1 0,1 0 0,0 0 0,0 0 0,0-1 0,-1 1 0,1 0 0,0 0 0,0 0-1,0 0 1,0 0 0,0-1 0,1 1 0,-1 0 0,0 0 0,0 0 0,1-1 0,-1 1 0,1 1-1,-1-2-19,1-1-1,-1 1 0,1 0 1,-1-1-1,0 1 0,1-1 0,-1 1 1,0-1-1,1 1 0,-1-1 1,0 0-1,0 1 0,1-1 1,-1 1-1,0-1 0,0 1 0,0-1 1,0 0-1,0 1 0,0-1 1,0 1-1,0-1 0,0 0 0,0 1 1,0-1-1,-1 0 0,8-155 547,-4 131-491,1 1-1,1-1 0,2 1 1,10-28-1,-9 29-16,-6 16-15,0 1 0,0-1-1,1 1 1,0 0 0,0 0 0,0 0 0,1 0 0,0 1 0,0-1 0,8-7 0,-10 12-23,0 0 1,-1 0 0,1 0-1,0 0 1,0 0 0,0 0-1,0 0 1,0 1 0,0-1-1,0 1 1,0-1 0,1 1-1,-1 0 1,0 0 0,0 0-1,0 0 1,0 0 0,0 1-1,0-1 1,0 1 0,1-1 0,-1 1-1,0 0 1,-1 0 0,1-1-1,0 2 1,0-1 0,0 0-1,2 2 1,6 4 34,-2 1-1,1 0 1,-1 0 0,8 10-1,-8-7 20,0 1 0,9 15 0,-6-7 60,-7-12-97,-1 1 0,0-1 1,0 1-1,-1-1 0,0 1 0,1 11 0,8 29 145,10 34 292,-19-69-309,-1 0-1,0 0 1,-1 0 0,-2 16 0,1 10-91,1-39-390,0 15 701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3:54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49 10040,'0'0'8087,"-6"10"-7592,-15 33-38,20-41-395,0-1 0,0 1 0,0 0 0,0 0 0,1 0-1,-1-1 1,1 1 0,-1 0 0,1 0 0,0 0 0,-1 0 0,1 0-1,0 0 1,0 0 0,1 0 0,-1 0 0,0 0 0,1 0-1,-1 0 1,1 0 0,-1 0 0,1 0 0,0 0 0,0-1 0,0 1-1,0 0 1,0-1 0,0 1 0,1 0 0,-1-1 0,1 0-1,-1 1 1,1-1 0,1 1 0,0 0 19,0 0 1,1-1-1,-1 1 1,1-1-1,0 0 1,-1 0-1,1-1 1,0 1-1,-1-1 1,1 0-1,0 0 1,0 0-1,-1 0 1,7-2-1,-2 0 7,0 0 0,-1 0 1,1-1-1,-1-1 0,0 1 0,13-9 0,-16 9-39,0 0 0,-1 0 0,1 0 0,-1-1 0,1 1 0,-1-1 0,0 0 0,-1 0 0,1 0 1,0 0-1,-1-1 0,2-5 0,-3 7-20,0 0 1,0 0 0,-1 0 0,1 0-1,-1 0 1,0 0 0,0 0-1,0 0 1,0 0 0,-1 0 0,1 0-1,-1 0 1,0 0 0,0 0 0,0 1-1,0-1 1,0 0 0,-1 0 0,1 1-1,-1-1 1,1 1 0,-1-1-1,0 1 1,0 0 0,0 0 0,-1 0-1,1 0 1,0 0 0,-1 0 0,1 1-1,-1-1 1,0 1 0,1-1-1,-1 1 1,0 0 0,0 0 0,0 1-1,0-1 1,-5 0 0,1 1 21,0 1 1,1 0-1,0 0 0,-1 0 0,1 1 1,0 0-1,-1 0 0,1 1 1,1-1-1,-8 6 0,11-7-169,0 0 0,0 0 0,0 0-1,1 0 1,-1 1 0,0-1 0,1 1 0,-1-1-1,1 1 1,-1 0 0,1 0 0,0 0-1,-1-1 1,1 1 0,0 0 0,1 0-1,-1 1 1,0-1 0,0 0 0,1 0-1,0 0 1,-1 0 0,1 1 0,0-1 0,0 0-1,0 0 1,0 1 0,0-1 0,1 0-1,-1 0 1,1 0 0,0 3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3:57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0 713 4912,'0'0'8800,"11"-6"-8354,20-16 126,-1-1 0,42-40 0,-7-10 342,-3-3 0,67-108-1,-115 164-683,-2-1-1,-1 0 1,12-30-1,-20 44-129,0 0 0,-1-1 0,0 1-1,-1-1 1,1 0 0,-2 1 0,1-1-1,-1 0 1,0 0 0,0 1 0,-1-1 0,0 0-1,-1 1 1,-2-10 0,3 16-68,1-1 1,-1 0-1,0 1 1,1-1-1,-1 1 1,0-1-1,0 1 1,0-1-1,0 1 1,0-1-1,-1 1 0,1 0 1,0 0-1,-1 0 1,1-1-1,0 1 1,-1 1-1,0-1 1,1 0-1,-1 0 1,1 1-1,-4-2 0,3 2-9,-1 0 0,0 0 1,0 0-1,1 0 0,-1 0 0,0 1 0,0-1 0,1 1 0,-1 0 0,0 0 0,1 0 0,-5 3 0,-3 2 4,0 0 1,0 1-1,1 0 1,0 1-1,-11 12 1,8-6 15,1 1 0,0 0 0,1 0 0,-11 24 1,-25 70 189,35-81-188,-2 12 120,1-1 0,-8 59 0,14-63-32,3-20-17,1 0-1,1 0 1,0 0-1,2 26 1,0-33-36,0 1-1,1 0 1,0-1 0,0 1 0,1-1 0,0 0 0,1 0 0,0 0-1,6 10 1,-7-13-11,1 1 1,0-1-1,0 0 0,0 0 0,1 0 0,9 7 0,-12-11-46,1 1-1,-1-1 0,1 0 1,-1 0-1,1 0 1,-1 0-1,1-1 0,0 1 1,-1-1-1,1 0 1,0 1-1,-1-1 0,1 0 1,0-1-1,-1 1 1,1 0-1,0-1 0,-1 0 1,4 0-1,7-3 45,-8 3-39,0 0 1,-1-1-1,1 0 1,0 1-1,-1-1 1,1-1-1,-1 1 0,6-5 1,23-20 106,36-32 38,17-21 59,-79 74-203,0 1 0,0-1 1,12-5-1,-12 7-2,0-1 0,0 0 0,0 0 0,11-11 0,-17 14-8,1 0 1,-1 1-1,1-1 1,0 0-1,0 1 1,-1-1-1,1 1 1,0 0-1,0 0 0,1 0 1,-1 0-1,4-2 1,-5 3-10,0 0 1,0 0-1,-1 1 1,1-1-1,0 0 1,0 0-1,0 0 1,0 0-1,-1 1 1,1-1-1,0 0 1,0 1-1,-1-1 1,1 1-1,0-1 1,0 1-1,-1-1 1,1 1-1,-1 0 1,1-1-1,0 1 0,-1-1 1,1 1-1,-1 0 1,0 0-1,1-1 1,-1 1-1,0 0 1,1 0-1,-1 0 1,0-1-1,0 1 1,1 0-1,-1 2 1,4 18 116,0 1 1,-2 0 0,0 0-1,-2 30 1,0-28-6,2-13 141,9-19-158,-8 5-112,17-15 51,-1-2-1,16-21 0,-2 2-5,13-16 97,-46 55-133,0-1 0,1 1 0,-1 0 0,0-1 0,0 1 1,0 0-1,0 0 0,1-1 0,-1 1 0,0 0 0,0 0 0,1-1 1,-1 1-1,0 0 0,0 0 0,1 0 0,-1 0 0,0-1 0,1 1 1,-1 0-1,0 0 0,1 0 0,-1 0 0,0 0 0,1 0 0,-1 0 0,0 0 1,1 0-1,-1 0 0,0 0 0,1 0 0,-1 0 0,6 9 48,-3 14 27,-3 7 2,-1-1 7,2 0 0,4 30-1,-1-30 16,-4-23-78,0 0 1,1 0 0,0 0-1,0 0 1,0 0 0,1 0-1,-1 0 1,2 0 0,-1-1-1,1 1 1,-1-1 0,1 1-1,6 6 1,-7-10-13,0-1 0,-1 0 0,1 0-1,0 0 1,0 0 0,0 0 0,0 0 0,0 0 0,0 0-1,0-1 1,0 1 0,0-1 0,0 0 0,4 0 0,33-2 119,-14 0-3,18 8 327,-5-1-4972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3:59.4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269 52 5624,'0'0'13118,"-11"-8"-12735,-35-27-11,46 34-348,-1 0 1,0 1 0,1-1-1,-1 1 1,1-1-1,-1 1 1,0-1 0,0 1-1,1-1 1,-1 1-1,0-1 1,0 1-1,0 0 1,1 0 0,-1-1-1,0 1 1,0 0-1,0 0 1,0 0 0,0 0-1,1 0 1,-1 0-1,0 0 1,0 0 0,0 0-1,0 0 1,0 1-1,1-1 1,-1 0 0,0 0-1,0 1 1,0-1-1,1 1 1,-1-1 0,0 1-1,1-1 1,-1 1-1,0 0 1,-3 2 112,-7 2 113,1 0 0,0 1 0,0 0 0,1 1 0,0 0 0,0 0 0,-14 16 0,11-11 1,7-7-117,1-1-1,-1 1 1,1 0-1,0 0 1,1 1-1,-1-1 1,-3 10 0,-7 13 221,11-21-254,-1 0-1,1 0 1,0 1 0,0-1 0,1 1-1,0-1 1,0 1 0,1 0-1,0 8 1,0-8-42,1-1 0,0 0 0,1 0-1,0 0 1,0 0 0,0 1 0,1-1 0,0-1 0,0 1-1,1 0 1,0 0 0,0-1 0,1 0 0,0 0-1,0 0 1,0 0 0,7 7 0,-10-12-46,0 0 0,1 0 1,-1 1-1,1-1 0,-1 0 1,1 0-1,0 0 0,0 0 1,-1-1-1,1 1 0,0 0 1,0-1-1,0 0 0,-1 1 1,1-1-1,0 0 0,0 0 0,0 0 1,0 0-1,0 0 0,0 0 1,2-1-1,-1 0 1,0 0 1,-1-1-1,1 1 0,0-1 0,-1 0 0,1 0 1,-1 0-1,1 0 0,-1 0 0,0 0 1,0 0-1,3-4 0,2-5 14,-1 0 0,0 0 0,0 0 0,-1-1 0,5-18 0,-8 26-22,4-19 62,6-30 0,-11 46-27,0-1 1,-1 1 0,0 0-1,0 0 1,0 0 0,-1 0-1,0-1 1,-4-11 0,5 18-24,0 1-1,0-1 1,0 0 0,0 0 0,-1 0 0,1 0 0,0 1-1,-1-1 1,1 0 0,0 0 0,-1 0 0,1 1 0,-1-1-1,0 0 1,1 1 0,-1-1 0,1 0 0,-1 1 0,-1-1-1,-2 13 172,3 29-102,2-30-69,1-1 0,0 0 0,0 0 1,1 0-1,0 0 0,1-1 0,0 1 0,0-1 1,1 0-1,1 0 0,-1 0 0,1-1 0,1 0 1,-1 0-1,2-1 0,-1 0 0,1 0 0,0 0 1,0-1-1,1 0 0,-1-1 0,19 8 0,-9-1 59,18 9 112,-35-21-175,1 1 0,-1-1 0,1 1 0,-1-1 1,0 1-1,1-1 0,-1 0 0,1 0 0,-1 1 0,1-1 0,-1 0 1,1 0-1,-1-1 0,1 1 0,-1 0 0,0 0 0,1-1 0,-1 1 1,1-1-1,-1 1 0,0-1 0,2 0 0,-2-1 10,1 1 1,-1 0-1,0-1 1,0 1-1,1-1 0,-1 0 1,0 1-1,-1-1 0,1 0 1,0 0-1,0 1 1,-1-1-1,1 0 0,-1 0 1,1 0-1,-1 0 0,0-2 1,-2-32-4637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4:00.3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1 123 7136,'0'0'11369,"9"-10"-10960,42-41 363,-47 49-576,0 0 0,-1 0 0,1 0 0,0 1 0,0-1 0,0 1 0,0 0-1,0 0 1,1 0 0,-1 1 0,0-1 0,0 1 0,6 0 0,17-2 150,155-13 702,-64 8-701,119-14 300,-178 20-159,-52 5-299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4:01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71 5824,'0'0'10322,"-1"11"-9858,-1 32 606,2-1 0,11 82-1,-10-117-911,0 1 193,1 1-1,0-1 0,1 0 1,-1 1-1,8 13 0,-5-11 609,-4-10 94,-1-4-206,1-7-642,5-28 128,2-21-67,-2-29 191,6 26-97,-10 56-290,0 0 0,1-1 0,-1 1 0,1 1-1,1-1 1,-1 0 0,1 1 0,5-7 0,1-3 84,-7 12-122,-1 0 0,0 0 0,1 0 1,0 1-1,0-1 0,0 0 0,0 1 1,0 0-1,0 0 0,1 0 0,-1 0 0,1 0 1,-1 1-1,1 0 0,0-1 0,-1 1 0,7 0 1,-3 0 28,-1 1-1,0-1 1,1 2 0,-1-1 0,0 1 0,0 0 0,1 0 0,-1 0-1,0 1 1,7 3 0,48 8 748,-56-10-880,3 0 353,-1-3-4252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4:57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61 229 5920,'0'0'6552,"-1"11"-6116,-50 455 3930,42-384-2129,18-185 7,-4 21-2021,0 39-84,18-154 362,-14 145-231,27-90 0,-31 127-204,0 1 0,1 0 1,1 1-1,0 0 0,1 0 0,0 0 1,1 1-1,20-22 0,-28 33-53,0 0 0,1 0 1,-1 1-1,1-1 0,-1 0 1,0 1-1,1-1 0,-1 1 0,1-1 1,0 1-1,-1 0 0,1-1 1,-1 1-1,1 0 0,0 0 0,-1 0 1,1 0-1,-1 1 0,1-1 0,0 0 1,-1 1-1,1-1 0,-1 1 1,1-1-1,-1 1 0,0 0 0,1 0 1,1 1-1,5 4 35,0-1 0,0 1 0,10 11 0,-14-13-18,5 5 13,-1 0 1,-1 0 0,0 0 0,0 1 0,0 0 0,-1 0-1,-1 1 1,0 0 0,0 0 0,-1 0 0,4 17 0,-6-19-11,-1 0 1,0 0-1,0 0 0,-1 1 1,0-1-1,0 0 1,-1 0-1,0 1 1,-1-1-1,0 0 1,-1 0-1,0-1 1,0 1-1,0 0 0,-7 9 1,-9 11 148,-2-1 1,-1-1-1,-50 48 1,61-63-64,10-12-47,3-1-51,-1 0-1,1 0 1,-1 0-1,1 1 1,-1-1-1,1 0 1,-1 1-1,1-1 1,-1 1-1,1 0 1,0 0-1,-1-1 1,1 1-1,0 0 0,-1 0 1,3 1-1,38-2 18,-19 2-6,0 1 0,0 1 0,0 1 1,0 1-1,-1 1 0,35 14 1,-46-15-17,-1 0 0,0 1 0,0 0 0,0 0 0,-1 1 1,14 14-1,-18-16-11,0 1 0,0 0 0,0 0 0,-1 1 0,0-1-1,-1 1 1,1 0 0,-1 0 0,-1 0 0,1 0 0,1 9 0,-3-12-2,-1 0-1,1 1 1,-1-1-1,0 0 1,0 1-1,0-1 1,-1 1-1,0-1 0,0 0 1,0 1-1,0-1 1,0 0-1,-1 0 1,-3 6-1,1-3 4,0-1-1,-1 0 0,1 0 0,-1-1 1,0 1-1,-1-1 0,1 0 0,-8 4 1,2-1 12,-1-1 0,0 0 1,-1-1-1,0 0 0,1-1 1,-2-1-1,1 0 0,-25 4 0,8-6 140,-47-2-1,28-1 122,48 1-276,1 0 1,-1 0 0,0 0-1,0 0 1,0 0-1,0 0 1,0 0-1,0 0 1,0 0 0,1-1-1,-1 1 1,0 0-1,0 0 1,0-1 0,0 1-1,1-1 1,-1 1-1,-1-1 1,2 0 1,0 1-1,0-1 1,0 1 0,1 0 0,-1-1-1,0 1 1,0-1 0,0 1 0,1 0-1,-1-1 1,0 1 0,0-1 0,1 1-1,-1 0 1,0-1 0,1 1 0,-1 0-1,0 0 1,1-1 0,-1 1 0,1 0-1,-1 0 1,0-1 0,1 1-1,36-16 159,82-18-137,88-30 36,90-43-26,-277 97-8,-18 8-18,1 0 0,-1 1 0,1 0 0,0-1 0,-1 1 0,1 0 0,0 0-1,5 0 1,-8 1-8,0 0-1,0 0 0,0 0 1,0 0-1,0 0 0,0 0 1,1 0-1,-1 0 0,0 0 1,0 0-1,0 0 0,0 0 1,0 0-1,0 0 0,0 0 1,0 0-1,1 0 0,-1 0 1,0 0-1,0 0 0,0 0 1,0 0-1,0 0 0,0 0 1,0 0-1,0 0 0,0 1 1,0-1-1,1 0 0,-1 0 1,0 0-1,0 0 0,0 0 1,0 0-1,0 0 0,0 0 1,0 1-1,0-1 0,0 0 1,0 0-1,0 0 0,0 0 0,0 0 1,0 0-1,0 0 0,0 1 1,0-1-1,0 0 0,0 0 1,0 0-1,0 0 0,0 0 1,-1 0-1,-4 9 30,-10 7-8,0-4-12,-15 17 9,28-27-16,1 0 1,0 0-1,0 0 1,0 0-1,0 0 1,0 0-1,0 0 1,0 0-1,1 0 0,-1 0 1,1 1-1,0-1 1,-1 0-1,1 0 1,0 1-1,1 2 0,-1-5-2,0 1-1,0 0 1,0-1-1,1 1 0,-1 0 1,0-1-1,0 1 0,1 0 1,-1-1-1,0 1 1,1-1-1,-1 1 0,1-1 1,-1 1-1,1-1 0,-1 1 1,1-1-1,-1 1 1,1-1-1,-1 0 0,1 1 1,-1-1-1,1 0 0,1 1 1,20 1 16,-15-3-16,0 0 1,0 0-1,0-1 0,7-2 0,-1-1 7,0-1 0,-1 0 0,1-1 0,-1 0 0,-1 0 0,13-12 0,-20 16 4,-1 0 1,0 0-1,0 0 1,-1 0 0,1-1-1,-1 0 1,0 1-1,0-1 1,0 0-1,2-7 1,-3 8 3,0 0-1,-1 0 1,0 0 0,1 0-1,-1 0 1,0 0-1,-1 0 1,1 0 0,0 0-1,-1 0 1,0 0 0,0 1-1,0-1 1,0 0 0,0 0-1,-3-5 1,1 6-6,1-1 0,-1 0 0,1 1 0,-1 0 0,0 0 0,0 0 0,0 0 0,0 0 0,0 0 0,-1 1 0,1 0 0,0-1 0,-1 1 0,1 0 0,-1 1 0,1-1 0,-1 1 0,1-1 0,-6 1 0,2 0 10,0 0 0,0 0 0,-1 1 0,1-1 0,0 2-1,0-1 1,0 1 0,-13 4 0,19-5-25,-1 0 0,0 0 1,1 0-1,-1 0 0,0 0 0,1 1 0,-1-1 0,1 0 1,0 1-1,-1-1 0,1 1 0,0-1 0,0 1 0,0 0 0,0-1 1,0 1-1,0 0 0,1 0 0,-1 0 0,1-1 0,-1 1 1,0 3-1,1-3 0,1 0 0,-1-1 1,0 1-1,0-1 0,1 1 1,-1 0-1,1-1 1,-1 1-1,1-1 0,0 1 1,0-1-1,-1 0 0,1 1 1,0-1-1,0 0 0,0 0 1,1 1-1,-1-1 0,0 0 1,0 0-1,1 0 0,-1 0 1,0-1-1,1 1 0,-1 0 1,1 0-1,1 0 0,7 2-3,-1-1-1,1 0 1,0 0-1,-1-1 1,1 0-1,0-1 0,0 0 1,0 0-1,0-1 1,-1 0-1,1-1 1,0 0-1,12-5 0,14-6 10,69-35 0,-92 42 3,143-72 312,-156 81-306,0-1 1,0 1-1,0-1 0,0 0 0,-1 1 0,1-1 0,-1 0 0,1 1 0,-2 1 0,-1 5 0,-4 11 7,2-1 0,0 1 0,1 0 0,-3 38 0,7-56-17,-1 1-1,1-1 0,1 0 1,-1 0-1,0 1 0,1-1 1,-1 0-1,1 0 0,-1 1 1,1-1-1,0 0 0,0 0 1,0 0-1,0 0 0,1 0 1,-1 0-1,0 0 0,1-1 1,0 1-1,-1 0 0,1-1 0,0 1 1,0-1-1,0 0 0,2 2 1,-1-2-1,0 0 0,1 0 1,-1 0-1,0-1 1,0 1-1,1-1 0,-1 0 1,0 0-1,1 0 0,-1 0 1,0 0-1,0-1 1,1 0-1,-1 1 0,0-1 1,5-3-1,7-2 20,-1-1 0,-1-1 0,0 0 0,0-1 0,19-17 0,53-59 180,-37 34-141,-47 50-47,0-1 0,0 1-1,0 0 1,1 0 0,-1 0 0,0 0 0,0 0 0,0 1 0,1-1 0,-1 0 0,0 0 0,1 1-1,1-1 1,-2 1-6,1 0-1,-1 1 1,0-1-1,-1 1 1,1-1-1,0 1 1,0 0 0,0-1-1,0 1 1,0 0-1,0-1 1,-1 1-1,1 0 1,0 0-1,-1 0 1,1 0-1,0 0 1,-1 0-1,0 0 1,1 0-1,0 1 1,20 39 43,-16-27-33,2-1-1,0-1 0,0 1 0,1-1 1,0-1-1,1 1 0,14 12 1,-21-22-5,-1-1 1,1 0-1,0 0 1,0 0-1,0 0 1,0 0-1,0-1 1,0 1-1,0-1 0,0 1 1,0-1-1,1 0 1,-1 0-1,0 0 1,0 0-1,0 0 1,0 0-1,0 0 1,0-1-1,1 1 1,-1-1-1,0 1 1,0-1-1,0 0 1,3-2-1,6-3 33,-1 0 1,1-1-1,11-10 1,-8 7 8,109-69 259,-121 78-310,0 0-1,0 0 1,0 0-1,-1 0 1,1 0-1,0 0 1,0 1-1,0-1 1,1 1 0,-1-1-1,0 1 1,0 0-1,0 0 1,0 0-1,0 0 1,0 0-1,4 1 1,-4 0-1,0 0 0,-1 0 0,1 0 0,-1 0 0,0 0-1,1 0 1,-1 1 0,0-1 0,0 0 0,0 1 0,0-1 0,0 1 0,0-1 0,0 1 0,0 0 0,0-1-1,-1 1 1,1 0 0,-1-1 0,1 1 0,-1 2 0,1 4 27,0-1 1,0 1-1,-2 13 0,3 20 98,-2-41-123,0 0 0,0 1-1,0-1 1,0 0 0,0 0 0,0 1 0,1-1 0,-1 0 0,0 0 0,0 1 0,0-1 0,0 0 0,0 0-1,0 1 1,1-1 0,-1 0 0,0 0 0,0 0 0,0 1 0,1-1 0,-1 0 0,0 0 0,0 0-1,0 0 1,1 0 0,-1 1 0,0-1 0,0 0 0,1 0 0,-1 0 0,0 0 0,1 0 0,-1 0 0,0 0-1,1 0 1,10-5 35,7-12-2,-5 3 0,-7 7-37,0 0 1,0 0-1,1 0 1,0 1-1,0 0 1,1 0-1,0 1 1,0 0-1,9-4 1,-15 9-4,1 0 0,-1 1 1,1 0-1,-1-1 0,1 1 0,-1 0 0,1 0 1,-1 0-1,0 0 0,1 1 0,-1-1 0,0 1 1,0-1-1,0 1 0,3 3 0,13 8 16,-14-11-11,0 0-1,0 0 1,0 0 0,0-1 0,0 0 0,0 0 0,0 0 0,0-1 0,0 1 0,1-1-1,-1 0 1,0 0 0,0 0 0,0-1 0,1 1 0,-1-1 0,0 0 0,0 0 0,0-1-1,5-1 1,43-18 25,-1-2 0,0-2 0,-2-2-1,-1-2 1,66-54 0,-107 78-8,-1 1 0,0-1 0,-1-1 0,1 1 0,-1-1 0,0 1-1,-1-1 1,7-12 0,-10 18-17,-1 0 0,0 0 0,0 0 0,0-1 0,0 1-1,0 0 1,0 0 0,0 0 0,0-1 0,0 1 0,0 0-1,0 0 1,0 0 0,0-1 0,0 1 0,0 0 0,-1 0-1,1 0 1,0 0 0,0-1 0,0 1 0,0 0 0,0 0-1,0 0 1,0 0 0,0-1 0,-1 1 0,1 0 0,0 0 0,0 0-1,0 0 1,0 0 0,-1 0 0,1-1 0,0 1 0,0 0-1,0 0 1,-1 0 0,1 0 0,0 0 0,0 0 0,0 0-1,-1 0 1,1 0 0,0 0 0,0 0 0,0 0 0,0 0-1,-1 0 1,1 0 0,0 0 0,0 0 0,0 0 0,-1 0 0,1 1-1,0-1 1,0 0 0,0 0 0,0 0 0,-1 0 0,1 0-1,0 1 1,-14 4 20,-10 10-18,0 0 0,1 2 0,1 0 0,1 2 1,1 0-1,0 1 0,-28 39 0,41-49-6,0 1-1,0 0 1,-8 17-1,13-24 6,1-1-1,0 1 0,-1 0 0,1-1 1,0 1-1,1 0 0,-1 0 1,1 0-1,0 0 0,0 0 0,0 0 1,0 0-1,0 0 0,1-1 0,2 8 1,-2-9-2,-1 0 0,1-1 0,0 1 0,0 0 0,1-1 0,-1 1 0,0-1 0,1 1 0,-1-1 0,0 0 0,1 1 0,0-1 0,-1 0 0,1 0 0,0 0 0,-1 0 0,1 0 0,0-1 0,0 1 0,0-1 0,0 1 0,0-1 0,-1 1-1,1-1 1,0 0 0,0 0 0,0 0 0,0 0 0,0 0 0,0-1 0,0 1 0,2-1 0,6-1-10,0-1-1,0 0 1,-1-1-1,15-7 0,-6 1-6,-1-1 0,-1 0 0,1-1-1,-2-1 1,0-1 0,0 0-1,-1-1 1,-1 0 0,-1-1 0,14-23-1,-5 5-5,-2-2-1,-2 0 0,-1-1 0,12-47 0,-17 51 57,-2-2 0,-2 1-1,-1-1 1,2-58 0,-11 74 3,3 18-36,0 1 0,-1 0 1,1 0-1,0 0 0,0 0 0,0 0 0,-1 0 1,1-1-1,0 1 0,0 0 0,0 0 0,-1 0 1,1 0-1,0 0 0,0 0 0,-1 0 0,1 0 1,0 0-1,0 0 0,-1 0 0,1 0 0,0 0 1,0 0-1,-1 0 0,1 0 0,0 1 0,0-1 1,0 0-1,-1 0 0,1 0 0,0 0 0,0 0 0,0 0 1,-1 1-1,1-1 0,0 0 0,0 1 0,-22 27-34,21-25 30,-12 20-23,1 0 0,2 1 0,0 1 0,1-1 0,2 2 0,0-1 0,2 1-1,1 0 1,1 0 0,1 0 0,2 41 0,1-54 12,1-1 0,0 1 0,1 0 0,0-1 0,1 1 0,0-1 0,1 0 0,7 13 0,-10-22 15,0 0-1,-1-1 0,1 1 1,1-1-1,-1 1 0,0-1 1,0 0-1,1 0 0,0 0 1,-1 0-1,1-1 1,0 1-1,0-1 0,0 1 1,0-1-1,0 0 0,0 0 1,0 0-1,0-1 0,0 1 1,0-1-1,0 0 0,1 0 1,-1 0-1,0 0 0,0 0 1,0-1-1,1 1 0,2-2 1,7-1-2,-1-1 0,0 0 0,-1 0 0,1-1 0,-1-1 0,13-8 0,19-12 2,-18 12 0,-1-1 1,-1-1 0,0-1-1,37-37 1,-53 47 5,10-11 61,-16 15-18,-12 9 2,-3 5-43,-1 1 0,2 0 0,-1 1 0,2 0-1,0 1 1,0 0 0,1 1 0,1 1 0,1-1 0,0 2 0,-9 21 0,16-30-8,0-1 0,0 1 1,0-1-1,0 11 0,2-14 0,-1-1 0,1 1 0,0-1 0,1 1 0,-1-1 0,1 1 0,-1-1 0,1 1 0,0-1 0,0 0 0,3 6 0,-4-8 0,1-1 0,-1 1 0,1 0 0,-1-1 0,1 1 0,-1 0 0,1-1 0,0 1 0,-1-1 0,1 1 0,0 0 0,-1-1 0,1 0 0,0 1 0,0-1 0,-1 0 0,1 1 0,0-1 0,0 0 0,0 0-1,0 1 1,-1-1 0,1 0 0,0 0 0,2 0 0,-2-1 0,1 1 0,0-1 0,0 1 0,0-1 0,0 0 0,-1 0 0,1 0 0,0 0 0,-1 0 0,4-3 0,0-1 1,1-1 0,-1 0 1,0 0-1,6-10 0,-4 3 26,0 0 0,-1 0 0,0-1 0,-1 0 0,-1 0 0,0 0 0,-1-1 0,0 1 0,1-25 0,-7 50-82,0 2 32,5-4 6,-1-1 1,2 1-1,-1-1 0,1 0 0,0 0 0,1 0 0,-1-1 0,2 1 0,7 10 1,-10-15 10,1 0 1,-1 0 0,1 0 0,0-1-1,0 1 1,0 0 0,1-1 0,-1 0-1,0 0 1,1 0 0,0 0 0,-1-1-1,1 1 1,0-1 0,0 0 0,0 0-1,0 0 1,0-1 0,0 1 0,0-1 0,0 0-1,6-1 1,1-1 1,1-1 1,-1 0-1,1 0 0,-1-1 1,0-1-1,-1 0 0,1-1 1,9-6-1,5-5-24,-1-2 0,22-20 0,-34 26 15,-1 0 1,0 0-1,15-26 1,6-8 2,-30 45 22,0-1 0,0 1 0,0-1 1,-1 1-1,0-1 0,1 0 0,-1 0 0,0 0 1,0 1-1,-1-1 0,2-5 0,-2 7 39,-1 1-49,1 1 0,0-1 0,-1 1 0,1-1 0,-1 1 0,1-1 0,0 0 0,-1 1 0,1 0 1,0-1-1,0 1 0,-1-1 0,1 1 0,0-1 0,0 1 0,0-1 0,0 1 0,0 0 0,-1-1 0,1 1 0,0-1 0,0 1 0,1 0 0,-1-1 0,0 1 0,0-1 0,0 1 0,1 1 0,3 19-2,-2-11-8,1 4 2,0 1 1,1 0 0,1-1-1,0 0 1,1 0 0,1 0-1,0-1 1,13 19 0,-18-30 5,-1-1 1,0 0 0,1 1 0,-1-1 0,1 0 0,-1 0-1,1 0 1,-1 0 0,1 0 0,0 0 0,0-1-1,-1 1 1,1 0 0,0-1 0,0 0 0,0 1-1,0-1 1,2 0 0,0 0 1,-1 0 1,1-1-1,-1 1 0,1-1 1,0 0-1,-1 0 0,0-1 1,1 1-1,3-3 0,2-1 3,0-1 1,-1 0-1,1-1 0,-1 0 0,12-13 0,-7 6-8,1-3-14,1 1 0,0 0 0,30-22 0,-44 38 17,-1-1-1,1 1 0,-1-1 0,1 1 0,-1 0 0,1-1 0,-1 1 1,1 0-1,0-1 0,-1 1 0,1 0 0,-1-1 0,1 1 1,0 0-1,-1 0 0,1 0 0,0 0 0,-1 0 0,1 0 1,0 0-1,-1 0 0,1 0 0,0 0 0,-1 0 0,1 0 1,0 0-1,-1 0 0,1 1 0,0-1 0,-1 0 0,1 1 1,-1-1-1,1 0 0,-1 1 0,1-1 0,-1 0 0,1 1 1,-1-1-1,1 1 0,-1-1 0,1 1 0,-1-1 0,0 1 0,1 0 1,-1-1-1,0 1 0,1-1 0,-1 1 0,0 0 0,0-1 1,0 1-1,0 0 0,1 0 0,0 8 10,0-1 1,0 1-1,-2 15 1,2-2-1,1 4 0,-2-16-15,0-1 0,1 1 1,1 0-1,0-1 0,0 1 0,0-1 1,1 1-1,7 12 0,-10-21 9,1 0 0,0 0 0,-1-1-1,1 1 1,0 0 0,0-1 0,0 1 0,0-1 0,0 1 0,0-1-1,0 1 1,0-1 0,0 1 0,0-1 0,0 0 0,0 0 0,0 0-1,0 1 1,0-1 0,0 0 0,0 0 0,0 0 0,0-1 0,0 1-1,0 0 1,0 0 0,0-1 0,0 1 0,0 0 0,0-1 0,0 1-1,0-1 1,0 1 0,0-1 0,0 1 0,1-2 0,6-4 30,-1 1 0,1-2 1,7-7-1,-7 7-13,11-13 71,-15 15-63,0 0 0,0 1 0,0-1 0,1 1 0,0 0 0,0 1-1,0-1 1,0 1 0,0 0 0,1 0 0,6-2 0,-11 5-27,0-1-1,1 1 1,-1 0-1,0 0 0,1 0 1,-1 0-1,0 1 1,1-1-1,-1 0 1,0 1-1,0-1 0,1 0 1,-1 1-1,0 0 1,0-1-1,0 1 0,0 0 1,0-1-1,0 1 1,0 0-1,0 0 1,2 1-1,-1 1 1,0 0-1,0 0 1,0 1 0,-1-1-1,1 0 1,-1 1-1,1-1 1,0 4 0,1 6 0,-1 0-1,0 0 1,0 19 0,-3-6-1,0 0 0,-2 0 0,-1 0 0,-1 0 0,-1-1 0,-14 38 0,8-33 0,-1-1 0,-2 0 0,0 0 0,-37 48 0,47-70 0,0-1 0,-1 0 0,0 0 0,0 0 0,-1-1 0,1 0 0,-1 0 0,0 0 0,0-1 0,-9 3 0,13-5 0,-1-1 0,0 0 0,1 0 0,-1 0 0,0 0 0,0-1 0,0 0 0,0 0 0,0 0 0,1 0 0,-1 0 0,0-1 0,0 1 0,0-1 0,1 0 0,-1 0 0,0-1 0,1 1 0,-1-1 0,1 0 0,-1 0 0,-5-5 0,4 4 0,1-1 0,0 0 0,-1 0 0,2 0 0,-1 0 0,0-1 0,1 0 0,0 1 0,0-1 0,0-1 0,1 1 0,-3-8 0,4 10 0,1 0 0,-1 0 0,1 0 0,-1 0 0,1 0 0,0 0 0,1-1 0,-1 1 0,0 0 0,1 0 0,0 0 0,-1 0 0,1 0 0,1 0 0,-1 0 0,0 0 0,1 0 0,-1 1 0,1-1 0,0 1 0,0-1 0,0 1 0,0-1 0,3-1 0,5-5 0,1 0 0,0 1 0,0 1 0,1 0 0,0 1 0,20-8 0,2 1 0,43-9 0,-58 18 147,0 1 0,29-1 0,4 3-5361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5:02.2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330 589 7024,'0'0'7480,"-13"5"-6804,-2 0-474,-7 3 221,1 0 0,-27 15 0,31-13-79,0 1 0,1 0 0,0 1 0,1 1 0,1 1 0,0 0 0,1 0-1,-19 28 1,24-31-157,1 0-1,1 0 0,0 1 0,0 0 0,1 1 0,1-1 0,0 1 1,1 0-1,0 0 0,1 0 0,1 0 0,0 0 0,1 25 1,0-32-106,1 0 1,0 0 0,1 1 0,0-1-1,0 0 1,0 0 0,0 0 0,1-1-1,0 1 1,0 0 0,1-1 0,-1 0-1,1 0 1,0 0 0,1 0 0,-1-1-1,1 0 1,0 0 0,0 0-1,0 0 1,9 4 0,-6-4-20,0-1 0,0 0 0,0 0 0,1-1 0,-1 0 1,1-1-1,-1 1 0,1-2 0,0 1 0,-1-1 0,1 0 0,0-1 0,-1 0 0,1-1 0,10-2 1,8-6 47,-1 0 0,0-1 0,0-2 0,-1-1 0,-1 0 0,28-23 0,4-8 437,64-66 1,-118 101-88,-2 10-456,0 0 0,0 0 0,0 0 0,0 0 0,0 0 1,0 0-1,0-1 0,0 1 0,0 0 0,-1 0 0,1 0 0,0 0 0,0 0 1,0 0-1,0 0 0,0 0 0,0 0 0,0 0 0,-1 0 0,1 0 0,0-1 1,0 1-1,0 0 0,0 0 0,0 0 0,0 0 0,-1 0 0,1 0 0,0 0 1,0 0-1,0 0 0,0 0 0,0 0 0,0 1 0,-1-1 0,1 0 0,0 0 1,0 0-1,0 0 0,0 0 0,0 0 0,0 0 0,0 0 0,-1 0 0,1 0 1,0 0-1,0 0 0,0 1 0,0-1 0,0 0 0,0 0 0,0 0 0,0 0 1,0 0-1,0 0 0,0 0 0,0 1 0,0-1 0,-1 0 0,1 0 0,0 0 1,0 0-1,0 1 0,0 0 6,-12 16 108,0 1 1,-14 33-1,24-45-105,0 0 1,0 0-1,0 1 0,0-1 0,1 1 0,0-1 0,1 1 0,0-1 0,0 1 0,0 0 0,0-1 0,1 1 0,2 6 0,-2-8-2,1 0-1,-1 0 1,1 1 0,0-2 0,1 1-1,-1 0 1,1 0 0,0-1 0,0 1-1,0-1 1,5 5 0,-5-7-5,0 0 0,0 1 1,0-1-1,1-1 0,-1 1 1,1 0-1,-1-1 0,1 1 0,-1-1 1,1 0-1,0-1 0,0 1 1,-1-1-1,1 1 0,0-1 0,6 0 1,-5-1 9,0 0-1,1 0 1,-1 0 0,0 0 0,0-1 0,0 0 0,0 0-1,0 0 1,0-1 0,-1 0 0,1 0 0,-1 0 0,1 0-1,-1 0 1,0-1 0,-1 0 0,1 0 0,-1 0 0,1 0-1,-1-1 1,0 1 0,-1-1 0,1 0 0,-1 0 0,0 0-1,0 0 1,-1 0 0,1 0 0,-1 0 0,0-1 0,-1 1-1,1-1 1,-1 1 0,0 0 0,0-1 0,-1 1 0,0 0-1,0-1 1,-2-6 0,1 4 14,-1 0-1,0 1 1,-1 0 0,-4-8-1,6 12-13,0 0 1,0 1-1,0-1 0,-1 1 1,1-1-1,-1 1 0,1 0 1,-1 0-1,0 0 0,0 1 0,0-1 1,-5-1-1,-2-1 31,4 1-11,0 0 0,-1 1 0,1 0 0,-1 0 0,1 1 0,-1 0 0,-10-1 0,17 2-27,1-1-8,0 0 0,0-1 0,0 1-1,0 0 1,0 0 0,0 0 0,1 1 0,-1-1-1,0 0 1,1 0 0,-1 1 0,0-1 0,1 1 0,-1-1-1,1 1 1,-1-1 0,4 1 0,4-3-4,133-47-79,-119 44 74,1 0 0,0 2 0,0 1 1,29 0-1,-37 3 0,-2 0 11,1 0 0,-1 0 0,0 2 1,21 4-1,-32-6 0,0 1-1,0 0 1,-1 0 0,1 0 0,0 0-1,0 1 1,-1-1 0,1 1 0,-1-1-1,1 1 1,-1 0 0,0 0 0,0 0-1,0 0 1,0 1 0,0-1 0,0 1-1,-1-1 1,1 1 0,-1-1 0,1 1 0,-1 0-1,0 0 1,0-1 0,0 1 0,-1 0-1,1 4 1,0 4 3,-1-1-1,0 1 0,0 0 1,-1 0-1,-1 0 1,-5 20-1,0-10 101,0 0-1,-15 26 1,18-41 78,3-8-23,5-13-10,9-11-33,0 1 0,20-25 1,-28 42-104,1 1 1,1 0-1,-1 0 0,1 1 1,0-1-1,0 2 0,1-1 1,-1 1-1,2 0 0,13-6 1,-20 9-5,1 1 0,0 0 0,0 0 0,0 1 0,0-1 0,-1 0-1,1 1 1,0 0 0,3-1 0,-4 2-5,0-1-1,0 1 1,0 0-1,0-1 0,0 1 1,-1 0-1,1 0 1,0 0-1,-1 0 0,1 1 1,-1-1-1,1 0 1,-1 1-1,3 2 0,24 24 22,-18-20-19,-1 2 1,14 16-1,-18-20-5,-1 0-1,1 0 0,0-1 1,0 1-1,0-1 0,1-1 0,0 1 1,0-1-1,0 0 0,0 0 1,1-1-1,-1 1 0,1-2 1,14 5-1,-12-5 6,0-1-1,0-1 1,1 1 0,-1-1 0,0-1 0,1 0-1,-1 0 1,0-1 0,0 0 0,0 0 0,12-6-1,9-5 6,-1-2 0,44-28 0,-17 9-13,221-143-27,-206 129-26,-13 2 22,-58 46 34,0 0-1,1-1 1,-1 1-1,1 0 1,-1 0-1,1-1 1,-1 1 0,0 0-1,1-1 1,-1 1-1,0 0 1,1-1-1,-1 1 1,0-1-1,1 1 1,-1-1-1,0 1 1,0 0-1,0-1 1,0 1-1,1-1 1,-1 1-1,0-1 1,0 1-1,0-1 1,0 0-1,-1 0 1,1 1 0,-1 0 0,1 0 0,-1 0 0,1 0 0,-1 0 0,1-1 0,-1 1 0,1 0 0,-1 0 0,1 0-1,-1 0 1,0 1 0,1-1 0,-1 0 0,1 0 0,-1 0 0,1 0 0,-1 0 0,1 1 0,-1-1 0,1 0 0,-1 0 0,1 1-1,-1 0 1,-34 18 28,1 3 0,2 0-1,0 2 1,1 2 0,1 1-1,-30 35 1,51-52-29,1-1 0,0 1 0,1 1 0,-1-1 0,2 1 0,0 1 0,0-1 0,1 1 0,0 0 0,1 0 0,-3 15 0,7-26-2,0 1 0,-1-1 0,1 0 0,0 1 0,0-1 0,0 1 0,0-1 0,0 0 0,0 1 0,1-1 0,-1 1 0,0-1 0,1 0 0,-1 1 0,1-1 0,0 0 0,-1 1 0,1-1 0,0 0 0,-1 0 0,1 0 0,0 0 0,0 0 0,2 2 0,-1-2 0,-1-1 0,1 1 0,0 0 0,0-1 0,0 1 0,1-1 0,-1 1 0,0-1 0,0 0 0,0 0 0,0 0 0,0 0 0,0 0 0,3-1 0,7-2 0,0 0 0,0-1 0,-1 0 0,16-9 0,-7 3-14,0-1 1,-1-1-1,0-1 0,-1-1 0,-1 0 1,0-1-1,-1-1 0,-1-1 0,20-25 1,-7-2-13,-2-1 0,-1-1 0,-3-1 1,-2-1-1,-1-1 0,-3-1 0,-3 0 0,9-55 1,-20 95 19,-1 0 1,0 0 0,0 0-1,-1 0 1,0-1 0,-1 1-1,0 0 1,-1 0 0,-5-18-1,7 27 6,0 0 0,0 1 0,-1-1 0,1 0 0,0 1 0,-1-1 0,1 0 0,0 1 0,-1-1 0,1 1 0,-1-1 0,1 1 0,-1-1 0,1 1 0,-1-1 0,1 1 0,-1-1 0,1 1 0,-1 0 0,0-1 0,1 1 0,-1 0 0,0-1 0,1 1 0,-1 0 0,0 0 0,0 0 0,1 0 0,-1 0 0,0-1 0,1 1 0,-1 1 0,0-1 0,0 0 0,1 0 0,-1 0 0,0 0 0,1 0 0,-1 1 0,0-1 0,1 0 0,-1 0 0,0 1 0,1-1-1,-1 1 1,1-1 0,-1 1 0,0-1 0,1 1 0,-1 0 0,-4 3-1,1 0 0,0 0 1,0 1-1,0 0 0,-3 5 0,-6 12-18,1 0 1,1 1 0,1 1-1,1 0 1,1 0 0,1 1 0,1-1-1,2 2 1,0-1 0,0 29-1,3-25-4,2 0 0,1 0 0,2 0-1,0 0 1,2 0 0,1-1 0,1 0-1,20 44 1,-26-68 22,0 0 0,0 0 1,0 0-1,1 0 0,-1-1 0,1 1 0,0-1 0,0 0 1,0 0-1,0 0 0,1 0 0,-1 0 0,1-1 0,0 1 1,0-1-1,0 0 0,0 0 0,0-1 0,0 1 0,6 1 1,-5-3 2,0 1 1,0-1-1,0 0 1,0 0 0,-1-1-1,1 1 1,0-1-1,0 0 1,0-1 0,0 1-1,-1-1 1,1 0-1,-1 0 1,1 0 0,-1 0-1,0-1 1,0 0-1,4-4 1,22-19 57,41-49 0,-43 43-23,36-31-1,-38 38-9,-19 18-10,-1 1 0,1-1 0,0 1 0,1 0 0,12-7-1,-20 13-14,0 0 0,1 0-1,-1 0 1,0 0 0,0 0-1,0 0 1,0-1 0,0 1-1,1 0 1,-1 0-1,0 0 1,0 0 0,0 0-1,0 0 1,1 0 0,-1 0-1,0 0 1,0 0 0,0 0-1,0 0 1,1 0 0,-1 0-1,0 1 1,0-1-1,0 0 1,0 0 0,1 0-1,-1 0 1,0 0 0,0 0-1,0 0 1,0 0 0,0 0-1,0 1 1,1-1 0,-1 0-1,0 0 1,0 0-1,0 0 1,0 0 0,0 1-1,0-1 1,1 11 36,-5 22-3,1-20-9,1 4 21,0 0 1,1 1 0,1-1 0,1 0 0,0 1-1,1-1 1,1 0 0,1 0 0,0 0 0,1-1-1,1 1 1,9 19 0,-13-34-36,-1 0 0,0 1-1,1-1 1,0 0 0,-1 0 0,1 0-1,0 0 1,0 0 0,0 0 0,0 0-1,1-1 1,-1 1 0,0-1 0,1 0-1,-1 0 1,1 0 0,-1 0 0,1 0-1,4 1 1,-3-2 1,1 1-1,0-1 1,0 0 0,0-1-1,0 1 1,0-1-1,0 0 1,0 0 0,-1-1-1,6-2 1,4-2 10,-1 0 1,0-2-1,0 1 1,0-2 0,-1 0-1,14-14 1,1-4-20,-1-1 0,-2 0 0,-1-2 0,-1-1 1,-1-1-1,19-43 0,-23 38-4,-1-1 0,-2-1 0,-1 0 0,-3-1 0,-1-1 0,-2 1 0,-1-1 0,-1-45 0,-13-40 0,-2 86 0,-2 72 0,-24 116 0,-24 225 0,56-322 0,5 98 0,0-146 0,-1 1 0,0 0 0,1-1 0,-1 1 0,1-1 0,0 1 0,0-1 0,1 0 0,-1 1 0,1-1 0,0 0 0,3 5 0,-4-8 0,0 1 0,0 0 0,0 0 0,0 0 0,1 0 0,-1-1 0,0 1 0,0-1 0,1 1 0,-1-1 0,1 1 0,-1-1 0,0 0 0,1 0 0,-1 0 0,1 0 0,-1 0 0,1 0 0,-1 0 0,0 0 0,1 0 0,-1-1 0,1 1 0,-1 0 0,0-1 0,1 1 0,-1-1 0,0 0 0,0 1 0,1-1 0,-1 0 0,2-2 0,16-10 0,-2-2 0,1 0 0,-1-1 0,-2 0 0,18-24 0,-10 14 0,33-32 0,-56 57 0,1 0 0,0 1 0,0-1 0,-1 0 0,1 1 0,0-1 0,0 1 0,0-1 0,0 1 0,0-1 0,0 1 0,0 0 0,-1-1 0,1 1 0,0 0 0,0 0 0,2 0 0,-3 0 0,1 0 0,-1 0 0,1 0 0,-1 1 0,1-1 0,-1 0 0,0 0 0,1 1 0,-1-1 0,1 0 0,-1 1 0,0-1 0,1 1 0,-1-1 0,0 0 0,1 1 0,-1-1 0,0 1 0,1-1 0,-1 1 0,0-1 0,0 1 0,0 0 0,2 5 0,-1 1 0,0-1 0,-1 0 0,0 11 0,1 0 0,1 0 0,-2-5 0,2 0 0,-1 0 0,2-1 0,4 15 0,-7-24 0,1 0 0,0 0 0,-1 0 0,1 0 0,0 0 0,0-1 0,0 1 0,1 0 0,-1-1 0,0 1 0,1 0 0,-1-1 0,1 0 0,-1 1 0,1-1 0,-1 0 0,1 0 0,0 0 0,0 0 0,0 0 0,0 0 0,-1 0 0,1-1 0,0 1 0,0-1 0,1 1 0,-1-1 0,0 0 0,0 0 0,0 0 0,2 0 0,6-2 0,0-1 0,0 1 0,-1-2 0,1 1 0,-1-1 0,0-1 0,0 0 0,0 0 0,12-10 0,9-9 0,29-30 0,-45 40 0,-1-1 0,17-27 0,3-2 0,-17 23 0,-15 18 0,-12 14 0,3-3 0,1 1 0,1 0 0,-1 1 0,1-1 0,-6 16 0,10-20 0,-1 0 0,2 0 0,-1 1 0,1-1 0,-1 0 0,2 1 0,-1-1 0,0 1 0,1-1 0,0 1 0,0-1 0,1 1 0,1 7 0,-1-11 0,0 0 0,0 0 0,0 0 0,0 0 0,0 0 0,0 0 0,0-1 0,1 1 0,-1 0 0,0-1 0,1 1 0,0-1 0,-1 1 0,1-1 0,0 0 0,0 0 0,0 0 0,0 0 0,0 0 0,0 0 0,0 0 0,0-1 0,0 1 0,0-1 0,0 1 0,3-1 0,-1 0 0,0 0 0,0 0 0,0 0 0,-1 0 0,1-1 0,0 1 0,0-1 0,-1 0 0,1 0 0,0-1 0,-1 1 0,1-1 0,-1 1 0,4-3 0,0-3 0,0 1 0,0-1 0,-1 0 0,0 0 0,0 0 0,-1-1 0,1 0 0,-2 0 0,8-17 0,-11 22 0,0-1 0,0 1 0,0-1 0,0 1 0,0-1 0,-1 1 0,0-1 0,0 1 0,0-1 0,0 1 0,0-1 0,-2-6 0,1 8 0,0-1 0,0 1 0,0 0 0,-1 0 0,1 0 0,0 0 0,-1 0 0,0 0 0,1 0 0,-1 1 0,0-1 0,0 0 0,0 1 0,0-1 0,0 1 0,0 0 0,-1 0 0,1 0 0,0 0 0,-4-1 0,-32-13 0,64 15 0,6 5 0,-22-3 0,1-1 0,-1 2 0,0-1 0,0 1 0,13 6 0,-19-7 0,0 0 0,0 0 0,0 0 0,0 1 0,0 0 0,0-1 0,0 1 0,-1 0 0,0 1 0,1-1 0,-1 1 0,-1-1 0,1 1 0,0 0 0,-1 0 0,0 0 0,0 0 0,0 1 0,0-1 0,-1 1 0,2 4 0,9 43 0,-11-51 0,-1-1 0,0 0 0,0 0 0,1 0 0,-1 1 0,0-1 0,1 0 0,-1 0 0,0 0 0,1 0 0,-1 0 0,0 1 0,1-1 0,-1 0 0,0 0 0,1 0 0,-1 0 0,0 0 0,1 0 0,-1 0 0,0 0 0,1 0 0,-1 0 0,0-1 0,1 1 0,-1 0 0,0 0 0,1 0 0,-1 0 0,0 0 0,1-1 0,-1 1 0,1 0 0,11-7 0,-12 7 0,129-85 0,-76 53 0,-48 30 0,1-1 0,0 1 0,0-1 0,0 2 0,0-1 0,0 1 0,11-2 0,-14 3 0,-1 1 0,1-1 0,-1 1 0,1 0 0,-1-1 0,1 1 0,-1 0 0,1 0 0,-1 1 0,0-1 0,1 0 0,-1 1 0,0 0 0,0-1 0,0 1 0,3 4 0,3 4 0,1 0 0,7 15 0,5 5 0,-13-20 0,-1 1 0,0 0 0,9 18 0,6 10 0,-19-34 0,0 0 0,1-1 0,0 0 0,-1 0 0,2 0 0,7 7 0,-10-10 0,1 1 0,-1-1 0,1 1 0,-1-1 0,1 0 0,-1 0 0,1 0 0,0-1 0,-1 1 0,1 0 0,0-1 0,0 0 0,-1 1 0,1-1 0,5-1 0,-3-1 883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4:21.2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241 1 13464,'0'0'4153,"-12"15"-3355,1 0-618,-14 17 341,-28 48 1,31-39-187,2 1 1,1 0-1,2 1 0,3 1 1,1 1-1,-9 55 0,17-65 25,1 2-1,1-1 1,3 0-1,0 0 1,3 0-1,1 0 1,1 0-1,16 54 1,-12-66-59,1 0 0,0 0 0,2-1 0,20 30 0,68 81 1221,-10-14-442,-39-54-859,-31-41-4087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5:02.5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16983,'0'0'4128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5:02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0 149 12360,'0'0'368,"61"-8"-264,-3-4 8,17-4 496,17 2 8,3-2-8,-4 0-8,-11 2-16,-7 2-1,-17 0-111,-9 1 8,-17 1-160,-12 4 16,-10 4-248,-4 2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5:02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13768,'0'0'2711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5:05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84 125 3616,'0'0'4641,"-10"6"-4246,-28 17 50,35-21-338,0 0 0,1 1 0,0-1 0,0 0 0,-1 1-1,1-1 1,1 1 0,-1 0 0,0 0 0,1 0 0,-1 0 0,1 0 0,0 0 0,-1 3 0,-2 5 417,4-10-425,-1 1 0,1-1 0,-1 1 0,1-1-1,0 1 1,-1-1 0,1 1 0,0 0 0,0-1 0,0 1 0,0-1 0,0 1 0,1-1 0,-1 1-1,0-1 1,1 1 0,-1-1 0,1 1 0,-1-1 0,2 3 0,0-1 36,0-1 0,1 1-1,-1-1 1,0 1 0,1-1 0,-1 0 0,1 0 0,0 0 0,4 2 0,2 1 75,1-1 0,1 0 1,-1 0-1,0-1 0,13 2 1,11 0 250,0-1 0,51-2 0,71-11 826,-99 5-804,49-5 308,89-4 483,-118 11-724,1-4-1,-1-3 0,109-28 1,-59 3 75,100-24 358,-110 29-647,7-1-88,239-11 409,-170 24-356,-130 14-142,1 2 0,72 8 0,30 2 199,111-8 234,-197 3-598,149 29 0,-94-11-3830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4:41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25 5824,'0'0'11826,"-10"-4"-11589,-31-8-6,39 12-210,1 0-1,0 0 1,-1 0-1,1 0 0,0 0 1,-1 0-1,1 1 1,0-1-1,-1 1 1,1-1-1,0 1 1,0-1-1,-1 1 1,1 0-1,0-1 1,0 1-1,0 0 1,0 0-1,0 0 1,0 0-1,0 0 1,0 0-1,0 0 0,1 0 1,-1 0-1,-1 2 1,-2 3 75,-5 3 60,0 0-1,1 1 1,0 1-1,-10 15 1,15-20-111,0 1 1,0-1-1,1 1 0,0-1 0,0 1 1,0 0-1,1 0 0,0-1 1,0 14-1,1-16-28,0 9 61,0-1 1,1 1-1,4 21 1,-5-32-60,1 1 0,0 0 0,0 0-1,0 0 1,0-1 0,0 1 0,1-1 0,-1 1 0,1-1-1,0 1 1,-1-1 0,1 0 0,0 0 0,0 0 0,1 0-1,-1 0 1,0 0 0,1-1 0,-1 1 0,1-1 0,4 3-1,-5-3 1,0-1-1,0 1 0,0-1 1,1 1-1,-1-1 0,0 0 1,0 1-1,0-1 0,0 0 1,0-1-1,0 1 0,0 0 1,0 0-1,0-1 0,0 0 1,0 1-1,0-1 0,0 0 1,3-1-1,-2 0 0,-1 0 0,0 0 1,0 0-1,0-1 0,0 1 0,0 0 1,0-1-1,-1 0 0,1 1 1,-1-1-1,0 0 0,2-3 0,0-6 40,0-1 0,-1 1 0,0-1-1,-1 1 1,0-18 0,-3-65 943,2 95-942,8 13 130,2 9-131,-1 1-1,-1-1 1,-2 1-1,0 1 1,4 40-1,-5-38-4,-1 10 89,1 44 1,-1-3 89,-4-64-172,1 0 1,-2 0-1,1-1 1,-2 1-1,0-1 1,0 1-1,-1-1 1,-6 15-1,6-20-2,0 1-1,0-1 0,-1 0 1,0 0-1,0 0 1,-1 0-1,0-1 0,0 0 1,0 0-1,-1 0 1,0-1-1,0 1 0,-1-1 1,-6 4-1,10-8-27,0 0-1,1-1 0,-1 1 1,0 0-1,0-1 0,0 0 0,0 0 1,1 1-1,-1-2 0,0 1 1,0 0-1,0-1 0,0 1 1,0-1-1,1 0 0,-1 0 1,-3-1-1,5 2-19,0-1 1,-1 1-1,1-1 0,0 1 0,0-1 1,0 0-1,0 1 0,-1-1 1,1 0-1,0 0 0,0 0 1,0 0-1,1 0 0,-1 0 0,0 0 1,0 0-1,1 0 0,-1 0 1,0-1-1,1 1 0,-1 0 0,1 0 1,-1-1-1,1 1 0,0 0 1,0-1-1,0 1 0,-1 0 1,1-1-1,0 1 0,1 0 0,-1-1 1,0 1-1,0 0 0,0-1 1,1 1-1,-1 0 0,1-2 1,13-22 100,26-38 0,-38 61-108,27-34 26,1 1-1,1 1 1,57-46 0,-48 45-36,63-55-73,73-68-45,-166 147 148,-6 6 30,-5 4 127,0 2-175,0 0 0,0 0 1,0 0-1,0 0 0,0 1 0,0-1 1,0 1-1,1-1 0,-1 0 1,1 1-1,-1 1 0,-2 4 9,-4 7-4,0 0 0,2 1 1,-1 0-1,-4 24 0,8-31-10,1 0 1,0 0-1,0 0 0,1 1 0,0-1 0,0 0 0,1 0 1,0 1-1,0-1 0,4 12 0,-4-18-2,0 0-1,-1 0 1,1 0-1,0 0 1,0 0-1,0 0 1,1-1-1,-1 1 1,0 0 0,1-1-1,-1 1 1,1 0-1,-1-1 1,1 0-1,0 1 1,0-1-1,0 0 1,-1 0-1,1 0 1,0 0-1,0 0 1,1-1-1,-1 1 1,0 0 0,0-1-1,2 1 1,-1-2 4,0 1 1,0 0 0,0-1 0,-1 1-1,1-1 1,0 0 0,0 0-1,-1 0 1,1-1 0,-1 1 0,1 0-1,-1-1 1,0 0 0,1 0 0,-1 1-1,0-1 1,0 0 0,0-1-1,2-2 1,0-1 23,0 0 1,0 0-1,-1-1 0,1 1 0,-2-1 1,1 0-1,-1 0 0,0 1 0,0-2 0,1-12 1,-3 16-13,1 0 1,-1 0 0,0-1 0,-1 1-1,1 0 1,-1 0 0,0 0 0,0-1 0,0 1-1,0 0 1,-1 0 0,0 1 0,0-1-1,0 0 1,0 0 0,0 1 0,-1-1 0,1 1-1,-6-5 1,4 6 6,0-1 1,0 0-1,-1 1 0,1 0 1,0 0-1,-6-1 0,8 2-15,0 0-1,0 1 0,0-1 1,0 1-1,0-1 0,0 1 1,0 0-1,0 0 0,0 0 1,0 0-1,0 0 0,0 0 1,0 0-1,0 1 0,0-1 1,-3 2-1,5-2-7,-1 0 1,1 1-1,0-1 0,-1 0 0,1 1 0,0-1 0,0 0 1,-1 1-1,1-1 0,0 0 0,0 1 0,0-1 1,-1 1-1,1-1 0,0 0 0,0 1 0,0-1 1,0 1-1,0-1 0,0 0 0,0 1 0,0-1 1,0 1-1,0-1 0,0 1 0,0-1 0,0 0 0,0 1 1,1-1-1,-1 1 0,0-1 0,0 0 0,0 1 1,1-1-1,-1 0 0,0 1 0,0-1 0,1 0 1,-1 1-1,0-1 0,1 0 0,-1 0 0,0 1 0,1-1 1,-1 0-1,0 0 0,1 0 0,0 1 0,18 10-75,-4-6 62,-1-1 1,1 0-1,0-1 1,0 0 0,0-2-1,1 1 1,-1-2 0,0 0-1,26-4 1,-18 1 24,0-2 1,0-1-1,-1-1 0,0 0 1,34-18-1,-48 21 4,1-2 0,-1 1-1,0-1 1,0-1 0,-1 1-1,9-11 1,-14 15 2,0 0 0,1-1 0,-1 1 0,0-1 0,-1 1 0,1-1 0,0 0 1,-1 0-1,1 0 0,-1 0 0,0 0 0,0 0 0,0 0 0,-1-1 0,1 1 0,-1 0 0,1 0 0,-1-1 0,0 1 0,0 0 0,-2-7 0,2 10-9,0-1 0,-1 0-1,1 1 1,-1-1 0,1 0-1,0 1 1,-1-1 0,1 1-1,-1-1 1,0 1 0,1-1-1,-1 1 1,1-1 0,-1 1-1,0 0 1,1-1 0,-1 1-1,0 0 1,1 0 0,-1-1-1,0 1 1,1 0 0,-1 0-1,0 0 1,0 0 0,1 0-1,-1 0 1,0 0 0,0 0-1,1 0 1,-1 0-1,0 1 1,1-1 0,-1 0-1,0 0 1,0 1 0,1-1-1,-1 0 1,1 1 0,-1-1-1,0 1 1,0 0 0,-28 20 104,29-21-109,-8 7-7,1 0-1,0 0 1,0 1-1,1-1 0,0 1 1,1 1-1,0-1 0,0 1 1,0 0-1,1 0 1,1 0-1,0 1 0,0-1 1,1 1-1,0 0 0,0 0 1,1-1-1,0 1 1,1 0-1,0 0 0,1 0 1,0 0-1,1 0 0,0 0 1,0 0-1,1-1 1,0 1-1,1-1 0,0 0 1,0 0-1,1 0 0,0-1 1,1 0-1,0 0 0,10 12 1,-7-11 4,0-1 0,1 0 0,0 0 1,0-1-1,0 0 0,1-1 0,22 9 0,-28-13 17,1 0 0,-1 0 0,1-1-1,-1 0 1,1 0 0,0-1 0,-1 1 0,1-1-1,0-1 1,-1 1 0,1-1 0,0 0 0,-1 0-1,1 0 1,-1-1 0,1 0 0,-1 0 0,0 0-1,8-6 1,-6 3 17,0 0-1,0 0 1,-1-1-1,0 0 0,0-1 1,0 1-1,-1-1 1,0 0-1,0 0 1,6-15-1,1-5 142,14-53 0,-1 4 162,-16 49-184,-6 18-62,0 0 1,1 0-1,4-10 1,-8 19-85,1 0 0,-1-1 1,0 1-1,0 0 0,0 0 0,1-1 1,-1 1-1,0 0 0,0-1 1,1 1-1,-1 0 0,0 0 0,0 0 1,1-1-1,-1 1 0,0 0 1,1 0-1,-1 0 0,0 0 0,1 0 1,-1-1-1,0 1 0,1 0 1,-1 0-1,0 0 0,1 0 0,-1 0 1,0 0-1,1 0 0,-1 0 1,0 0-1,1 0 0,-1 1 1,0-1-1,1 0 0,-1 0 0,1 0 1,13 14 61,6 25-70,-9-6-13,-1-1 1,5 39-1,-12-55-2,0 1-1,-2 0 1,0 0-1,-1 1 1,-1-1-1,-3 20 0,3-33 25,1 0 0,-1 0-1,0 0 1,-1 0 0,1-1-1,0 1 1,-4 6 0,4-10 0,0 1-1,0 0 1,0 0 0,1-1 0,-1 1 0,0-1-1,0 1 1,0-1 0,0 1 0,0-1 0,0 1-1,-1-1 1,1 0 0,0 0 0,0 0-1,0 1 1,0-1 0,0 0 0,0 0 0,0 0-1,-1-1 1,1 1 0,0 0 0,0 0 0,0-1-1,0 1 1,0 0 0,0-1 0,0 1 0,-1-2-1,-5-1 27,0 0 0,0 0 0,0-1 1,1 1-1,-1-2 0,1 1 0,0-1 0,1 0 0,-1 0 0,1 0 0,0-1 0,-5-7 0,10 13-34,0 0 1,0 0 0,0-1 0,0 1 0,0 0-1,0-1 1,0 1 0,1 0 0,-1 0-1,0-1 1,0 1 0,0 0 0,0 0-1,0-1 1,0 1 0,1 0 0,-1 0-1,0 0 1,0-1 0,0 1 0,0 0-1,1 0 1,-1 0 0,0 0 0,0-1 0,1 1-1,-1 0 1,0 0 0,0 0 0,1 0-1,-1 0 1,0 0 0,0 0 0,1 0-1,-1 0 1,1 0 0,11-3-5,-5 3-2,1 0 0,0 1 1,-1 0-1,1 0 0,-1 1 0,1 0 0,6 3 0,15 3-11,25 5-10,85 15-51,-119-24-148,5 0-219,-10-3-3631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4:42.9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1 906 6224,'0'0'5661,"10"-3"-5081,2 0-364,-1 0 0,1 0 0,-1-2 1,0 1-1,-1-1 0,1-1 0,17-12 0,-11 4 92,0-1 0,-1-1-1,-1 0 1,15-21 0,45-80 894,-22 29-453,28-52 379,-68 114-850,-1-1 0,-2 0 0,12-43 1,-18 53-138,18-91 658,-20 94-570,-1 0 1,0 0-1,-1 0 1,-1 0-1,-4-24 1,5 36-195,0 1 0,0 0-1,0-1 1,-1 1 0,1 0 0,-1 0 0,1-1 0,0 1-1,-1 0 1,0 0 0,1 0 0,-1-1 0,0 1-1,0 0 1,1 0 0,-1 0 0,0 0 0,0 1 0,0-1-1,0 0 1,0 0 0,0 0 0,-1 1 0,1-1-1,0 1 1,0-1 0,0 1 0,-1-1 0,1 1 0,0 0-1,-1-1 1,1 1 0,0 0 0,0 0 0,-1 0-1,1 0 1,0 0 0,-1 0 0,-1 1 0,0 0 9,-1 0 0,1 1 0,0-1 0,-1 1 0,1 0 1,0-1-1,0 2 0,0-1 0,0 0 0,0 0 0,0 1 0,-3 5 1,-5 7 18,0 2 1,2 0-1,0 0 1,1 0-1,1 1 1,0 1-1,1-1 1,1 1-1,-2 20 1,-1 13 80,3 1 0,2 56 1,5-77-75,2 0 0,1 0 0,1-1 0,1 0 0,2 0 0,1-1 0,2 0 0,17 31 0,-28-57-57,1 0-1,0 0 1,1-1-1,-1 1 1,1-1 0,-1 1-1,1-1 1,0 0-1,0 0 1,0 0-1,1-1 1,-1 1 0,1-1-1,0 0 1,-1 0-1,1 0 1,0 0-1,0-1 1,0 1 0,0-1-1,0 0 1,1 0-1,-1-1 1,0 1-1,0-1 1,1 0 0,-1 0-1,0 0 1,0-1-1,5-1 1,4-1 43,0 0 0,0-1-1,0-1 1,-1 0 0,1-1 0,-1 0 0,-1-1-1,15-10 1,17-18 403,65-67 0,-93 87-317,-6 8 106,-10 16-38,-4 8-193,3-4-10,1 0 1,1-1 0,0 1-1,0 0 1,2 0-1,4 23 1,-4-27-9,1 0 0,0 0-1,0-1 1,1 1 0,0-1 0,0 0 0,1 0-1,0-1 1,0 1 0,10 9 0,-14-16 4,-1 0-1,1 0 1,0 0 0,-1 0-1,1 0 1,0-1 0,0 1 0,0 0-1,0 0 1,0-1 0,0 1 0,0-1-1,0 1 1,0-1 0,0 1 0,0-1-1,1 0 1,-1 1 0,0-1 0,0 0-1,0 0 1,0 0 0,1 0 0,-1 0-1,0 0 1,0 0 0,0 0-1,0-1 1,1 1 0,-1 0 0,0-1-1,0 1 1,0 0 0,0-1 0,0 0-1,0 1 1,0-1 0,2-1 0,-1 0 10,-1-1 1,1 1 0,0-1 0,-1 0 0,1 1-1,-1-1 1,0 0 0,0 0 0,0 0 0,0 0-1,-1 0 1,1 0 0,-1-5 0,1-3 14,-1 0 1,-1-1-1,1 1 1,-2 0-1,0 0 1,0 0-1,-1 0 1,-5-13-1,5 18 15,0-1-1,-1 1 0,1 0 0,-1 1 0,0-1 0,-1 1 0,1-1 0,-1 1 0,0 1 0,0-1 0,-1 1 1,1 0-1,-1 0 0,-9-4 0,14 7 103,4 2-46,14 5-4,46 15 27,-41-15-71,-16-3-23,0-1 0,0 0 0,1-1 0,-1 0 0,1 0 0,-1 0 0,1-1 0,0 1 0,-1-2 0,1 1 0,-1-1 0,1 0 0,6-2 0,13-7-510,-16 5-3808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4:43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0 100 12160,'0'0'1560,"99"-12"-904,-36 0 48,7-5 0,-1 5-152,3 2-9,-9 2-143,3-2-8,-1 2-128,-11-2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4:45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115 155 7632,'0'0'8828,"10"-12"-8383,-1 2-333,-3 3-32,0 0 0,1 0-1,0 0 1,0 1 0,0 0 0,1 1 0,0-1 0,16-7-1,-12 7 127,1 1 0,0 1 0,24-5 0,-32 8-129,-1 0 0,1 1 0,0-1 0,-1 1 0,1 0 0,-1 1 0,1-1 0,-1 1 0,1 0-1,-1 0 1,1 0 0,-1 0 0,0 1 0,0 0 0,7 3 0,-10-4-39,1 0 1,-1 1-1,1-1 1,-1 0-1,0 1 1,1-1-1,-1 1 0,0-1 1,0 1-1,0 0 1,0-1-1,0 1 0,-1 0 1,1 0-1,0 0 1,-1 0-1,0-1 1,1 5-1,-1-1 14,0-1 1,0 0-1,0 1 0,-1-1 0,0 0 1,0 1-1,0-1 0,-3 5 1,-2 6 92,-2 0 0,0-1 0,-14 19 0,22-32-131,-20 25 369,-46 45-1,-2 3 577,67-73-926,0-1 1,1 1-1,-1 0 1,0 0-1,0 0 1,1 0-1,-1 0 1,1 0-1,-1 0 1,1 0 0,-1 0-1,1 0 1,0 0-1,-1 0 1,1 0-1,0 0 1,0 0-1,0 0 1,0 0-1,0 1 1,0-1-1,0 0 1,0 0-1,0 0 1,0 0 0,1 0-1,-1 0 1,0 0-1,1 0 1,0 2-1,2 0 22,0 0 1,0-1-1,0 1 0,0-1 0,0 0 0,1 0 0,5 3 0,3 1-45,3 3 60,4 1 51,32 24 0,-47-32-102,-1 1 0,1 1-1,0-1 1,-1 1 0,0-1 0,0 1 0,0 0 0,0 0 0,0 0 0,-1 0 0,0 1-1,0-1 1,3 10 0,-5-11-4,0 1-1,0 0 1,0 0-1,0 0 0,-1 0 1,1 0-1,-1-1 1,0 1-1,0 0 1,0-1-1,-1 1 0,1-1 1,-1 1-1,0-1 1,-4 7-1,-4 3 24,-1 0 0,-15 15 0,18-20-15,0 0-3,-1-1 0,0 1 0,-1-1-1,0-1 1,-21 11 0,-59 20 199,56-25-63,26-9-56,-1 0 1,0-1 0,0 0 0,0-1 0,-19 1 0,42-14 98,171-88-27,42-27-77,-139 72-17,114-92 0,-188 133-50,0 0 0,-1 0 0,-1-1 0,0-1 0,-1 0 0,-1-1 0,11-23 0,-19 36-6,0 0-1,-1-1 1,1 1-1,-1-1 0,0 0 1,-1 1-1,1-1 0,-1 0 1,0 0-1,0 1 0,0-1 1,-2-6-1,-1-5 177,-1-1-1,-8-16 1,7 16-9,4-14 225,2 30-401,1 0 1,-1 0 0,0 0-1,1 0 1,-1 0-1,0 1 1,1-1 0,-1 1-1,1-1 1,-1 1 0,1 0-1,-1-1 1,3 1-1,-1 0-20,0 0-1,-1 0 0,1 1 1,-1-1-1,1 1 0,0-1 1,-1 1-1,1 0 0,-1 0 1,0 0-1,1 1 0,-1-1 1,0 0-1,3 3 0,0-1 3,-7-4 19,-1 0-1,1 0 0,-1-1 1,0 2-1,1-1 0,-1 0 0,0 0 1,0 1-1,1 0 0,-1-1 0,0 1 1,0 0-1,0 0 0,1 1 0,-1-1 1,0 1-1,0-1 0,1 1 1,-1 0-1,-4 2 0,-2 0-12,0 1 1,1 0-1,0 0 0,0 1 0,0 0 1,0 0-1,1 1 0,0 0 0,0 1 1,0-1-1,1 1 0,0 0 0,0 1 1,1 0-1,0 0 0,0 0 1,-3 10-1,6-14-8,1-1 1,0 0 0,1 1-1,-1-1 1,0 1 0,1-1-1,0 1 1,0-1-1,0 1 1,0-1 0,1 1-1,-1-1 1,1 1 0,0-1-1,0 0 1,0 1-1,1-1 1,-1 0 0,1 0-1,-1 0 1,1 0 0,0 0-1,0 0 1,1 0-1,-1-1 1,0 1 0,1-1-1,4 4 1,-2-3-3,0 1 1,0-1-1,0 0 1,1 0-1,-1-1 0,1 0 1,0 0-1,-1 0 0,1 0 1,0-1-1,0 0 1,0 0-1,0-1 0,1 0 1,9 0-1,-1-3 15,0-1-1,0 0 1,0 0-1,0-2 1,25-13 0,67-46 35,-89 54-29,4-6 36,-1 0 0,38-40 0,8-7 265,-65 63-300,-1-1-1,1 1 0,0 0 1,0 0-1,-1-1 1,1 1-1,0 0 0,0 1 1,0-1-1,0 0 1,0 1-1,0-1 0,0 1 1,3-1-1,-4 1-6,0 0-1,0 1 1,1-1 0,-1 0-1,0 1 1,0-1-1,0 1 1,0-1-1,0 1 1,0 0 0,0-1-1,0 1 1,0 0-1,0 0 1,0 0-1,0 0 1,0 0-1,0 0 1,-1 0 0,1 0-1,0 0 1,-1 0-1,1 0 1,0 2-1,14 31 5,74 143 59,-87-174-69,0 1 0,0-1 0,1 1 0,-1-1 0,1 0 0,0 0 0,0 0 0,0-1 0,0 1 0,1-1 0,-1 0 0,1 0 0,-1 0 0,1 0 0,0 0 0,-1-1 0,1 1 0,0-1 0,0 0 0,0-1 0,0 1 0,0-1 0,1 1 0,-1-1 0,0 0 0,0-1 0,0 1 0,0-1 0,0 0 0,0 0 0,5-2 0,3-1 0,0-2 0,0 1 0,-1-1 0,1-1 0,-2 0 0,1 0 0,-1-1 0,15-15 0,-9 6 0,0 0 0,-1-2 0,21-32 0,-28 39 19,-7 11-14,1 0-1,-1 0 1,0-1-1,0 1 1,0-1-1,-1 1 1,1-1-1,0 1 1,0-1-1,-1 1 1,1-1-1,-1 0 1,0 1-1,1-4 1,-6 9 5,1 1 0,-1 0 0,1 0 0,0 1 0,-3 6 0,-6 18 32,-9 41 0,21-70-42,0 3 2,0 0 0,0 0 1,1 0-1,-1 0 1,1 0-1,0 0 0,0 0 1,0 0-1,0 0 0,1 0 1,1 5-1,-1-6 3,0-1-1,0 0 1,0 1 0,0-1-1,0 0 1,1 0 0,-1 0-1,1 0 1,-1 0 0,1 0-1,0-1 1,0 1-1,0 0 1,0-1 0,0 1-1,0-1 1,0 0 0,0 0-1,5 2 1,-5-3-5,0 0 0,0 0-1,0 1 1,0-1 0,0 0 0,0-1-1,0 1 1,1 0 0,-1-1 0,0 1-1,0-1 1,0 1 0,0-1 0,0 0-1,0 0 1,0 0 0,-1 0 0,1 0-1,0-1 1,-1 1 0,1-1 0,0 1-1,-1-1 1,0 1 0,2-3 0,5-5 7,0-1-1,10-19 1,-18 29-6,4-6 4,-1 0 0,0 0 1,0-1-1,-1 1 1,0-1-1,0 1 0,-1-1 1,1 0-1,-2 0 0,1 0 1,-1-11-1,0 13 20,-1 0-1,1 0 1,-1 1-1,0-1 1,-1 0-1,1 0 1,-1 1-1,0-1 1,0 1-1,-1 0 1,1-1-1,-1 1 1,0 0-1,0 1 1,0-1 0,-8-6-1,6 6-12,-9-8 186,12 9-88,8 5-45,13 4-43,1-1-1,0-1 1,0 0-1,0-1 1,31-1-1,11 3 16,-41-2 4,0-2 0,0 0 0,34-4 1,-44 2-15,1-2 1,0 1 0,-1-2 0,0 1 0,0-2 0,0 1 0,18-11 0,-17 11 241,-8 3-907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4:47.4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323 624 4816,'0'0'7026,"-12"4"-6291,-3 1-477,0 1 1,0 1-1,1 0 1,-1 1-1,-12 10 1,-121 111 2739,141-122-2757,0 1 0,0 0 1,1 0-1,-1 1 0,2 0 0,-6 11 0,9-17-134,0 1 0,1-1-1,0 1 1,-1 0-1,1-1 1,0 1-1,1 0 1,-1-1 0,1 1-1,0 0 1,0 0-1,0 0 1,0-1 0,0 1-1,1 0 1,0 0-1,0-1 1,0 1 0,0 0-1,2 3 1,-1-5-46,0 1 1,0-1-1,-1 0 1,1 0-1,1 0 1,-1 0-1,0-1 1,0 1-1,1 0 1,-1-1-1,1 0 1,-1 1-1,1-1 1,0 0-1,0 0 1,-1-1-1,1 1 1,0-1-1,0 1 1,0-1 0,0 0-1,-1 0 1,1 0-1,4-1 1,1 1 48,0-2 0,0 1 0,0-1 0,0 0 0,0-1 0,0 0 0,9-5 0,-6 1 7,1-1-1,-2-1 1,1 0-1,-1-1 0,0 1 1,-1-2-1,0 0 1,-1 0-1,0 0 0,-1-1 1,0 0-1,7-18 1,-10 17 372,0-1 0,3-17 1,-7 30-78,6 12-318,-1-1 1,2 1-1,-1-1 1,1 0-1,15 15 1,-19-22-83,0-1 0,0 1 0,0 0 1,0-1-1,0 0 0,1 0 0,0 0 0,-1 0 1,1-1-1,0 1 0,0-1 0,-1 0 1,1 0-1,0 0 0,0-1 0,0 0 0,0 1 1,0-1-1,0 0 0,0-1 0,7 0 0,0-3 8,-1 1 0,1-1-1,-1-1 1,0 0 0,0 0-1,0-1 1,-1 0-1,0-1 1,0 0 0,-1 0-1,0-1 1,9-10-1,1-4 36,-1-1 0,0 0 0,21-42 0,-20 27 51,-1-1 0,-2-1 0,19-76 0,4-126 401,-35 225-428,-2-1-1,0 1 1,0 0 0,-2-1 0,0 1 0,-1 0 0,-5-21-1,7 38-67,0 0 0,0-1 0,0 1 0,0 0 0,0-1 0,0 1 0,-1 0 0,1-1 0,0 1 0,0 0 0,0-1 0,0 1 0,-1 0 0,1-1 0,0 1 0,0 0-1,0 0 1,-1-1 0,1 1 0,0 0 0,-1 0 0,1 0 0,0-1 0,-1 1 0,1 0 0,0 0 0,-1 0 0,1 0 0,0 0 0,-1 0 0,1 0 0,0-1 0,-1 1 0,-10 9 180,-5 21-67,5-1-77,0 1-1,2 0 0,-10 62 0,13-38-13,-1 81 0,9-93-24,1 0 0,2 0 0,1-1 0,3 0 0,1 0 0,18 44 0,-16-56 38,1 0 0,1-1 0,2 0-1,34 45 1,-48-70-49,0-1-1,0 1 0,1 0 0,-1-1 0,1 1 0,-1-1 0,1 0 0,0 0 1,0 0-1,0 0 0,0-1 0,1 1 0,-1-1 0,0 0 0,1 0 0,-1 0 1,1 0-1,-1 0 0,1-1 0,-1 0 0,1 0 0,-1 0 0,1 0 1,-1 0-1,1-1 0,-1 1 0,1-1 0,-1 0 0,1 0 0,-1 0 0,0-1 1,0 1-1,1-1 0,-1 0 0,0 0 0,0 0 0,-1 0 0,1 0 0,0-1 1,-1 1-1,0-1 0,1 0 0,-1 1 0,0-1 0,2-4 0,4-7-203,-1 0 0,0 0-1,7-22 1,-5 7-3756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4:47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0 160 14168,'0'0'1885,"12"-2"-1361,195-29 974,-32 6-518,118-33 1035,-82 14-3739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4:21.7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13360,'0'0'4219,"14"5"-3264,17 8-362,-1 1 0,0 1 0,48 34 0,-60-33-340,0 0 0,-2 1 0,0 1 1,0 0-1,-2 1 0,0 1 0,-2 0 0,0 1 0,-1 0 0,-1 1 0,-1 0 1,-1 1-1,7 36 0,-5-12 302,-2 0 0,-3 1 1,-1 0-1,-3-1 0,-9 88 1,-3-61 148,-3 0 1,-4-1-1,-3-1 1,-2 0-1,-37 73 0,34-88-4282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4:49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0 113 6520,'0'0'12983,"1"12"-12477,5 47 594,14 59 1,-15-88-731,-4-19-25,1 0 0,0 0 1,1-1-1,7 20 0,-12-37 23,0 0 0,0 0 0,1 0 1,0 0-1,0-15 0,1-52-167,0 48 88,0 3-108,-1 1 92,1-1 0,1 1 0,2 0 0,7-34 0,-8 49-201,1 0 0,0 1 0,0-1 0,0 1 0,1 0 0,0 0 0,1 0 0,-1 1 0,1 0 0,0 0 0,7-6 0,-11 11-62,0-1-1,0 1 1,0 0 0,0-1-1,0 1 1,0 0 0,0 0-1,0 0 1,0 0 0,0 0-1,0 0 1,0 0 0,0 0-1,0 0 1,0 0 0,0 0-1,0 1 1,-1-1 0,3 1-1,21 10 55,-14-7-17,116 61 393,-98-51-302,-24-11-103,1 0 0,1 0 0,-1-1 0,0 0 0,0 0 0,7 2 0,-10-4-30,0 0 0,-1 0 0,1 0 1,0 0-1,-1 0 0,1 0 0,0-1 1,-1 1-1,1-1 0,0 1 0,-1-1 0,1 1 1,0-1-1,-1 0 0,1 0 0,-1 0 1,0 0-1,1 0 0,-1 0 0,0 0 1,0 0-1,1-1 0,-1 1 0,1-3 0,7-7-102,1-2-573,-5 6-3514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4:50.4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95 6728,'0'0'12671,"10"-10"-12096,-3 2-424,-4 3-85,1 1 0,0 0 0,0 0 0,0 1 0,0-1 0,0 1 0,1 0 0,-1 0-1,1 0 1,0 1 0,0-1 0,0 1 0,0 0 0,6-1 0,32-6 865,0 1-1,0 2 1,0 3 0,48 1-1,-4 7 1270,-87-5-2047,6 0-433,-8 1 78,1 1 0,-1-1 0,0 0-1,1 0 1,-1 0 0,1 1-1,-1-1 1,1 1 0,0 0-1,-1-1 1,0 3 0,-1 0-2536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4:51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95 12256,'0'0'4763,"10"-9"-4271,33-27 4,-38 32-321,1 0 0,0 0-1,0 1 1,0 0 0,0 0-1,1 0 1,-1 1-1,1-1 1,0 2 0,0-1-1,8 0 1,1-1 185,6-1 131,0 2-1,31 0 0,6 0 359,-42 1-92,33 3 0,-7 0 683,-26-5-1611,-10 1-3408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4:51.8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326 78 10544,'0'0'7746,"-13"-4"-7059,2 1-532,5 1-67,-1-1 0,1 1 1,-1 1-1,0-1 0,0 1 0,1 1 1,-1-1-1,0 1 0,0 0 1,0 1-1,0-1 0,-7 3 0,-2 3 215,0 1-1,1 0 0,0 1 1,0 0-1,1 2 1,0 0-1,1 0 0,-21 21 1,28-24-161,1 0 1,-1 0 0,1 1-1,0-1 1,1 1 0,0 0-1,0 0 1,1 1 0,0-1-1,0 1 1,1-1 0,-2 15-1,3-18-79,1-1-1,1 1 0,-1-1 1,1 1-1,-1-1 1,1 1-1,1-1 1,-1 0-1,1 1 0,-1-1 1,1 0-1,0 0 1,1 0-1,-1 0 0,1 0 1,5 5-1,-4-4-3,0 0-1,0 0 0,1-1 1,0 0-1,0 0 0,0 0 1,0 0-1,1-1 0,-1 0 1,1 0-1,9 3 1,-9-4 5,1-1 0,0 0 0,0 0 1,0 0-1,0-1 0,0 0 1,0-1-1,-1 1 0,1-1 1,0 0-1,0-1 0,0 0 1,7-3-1,-6 1 27,0 0 0,0-1 0,0 0 1,0 0-1,-1-1 0,0 0 0,0 0 0,11-14 0,-6 4 39,-1 0-1,0-1 1,-1 0 0,-1-1-1,-1 0 1,-1 0-1,0-1 1,6-29-1,-7 19 127,-1 0 1,-1 0-1,0-31 0,-4 60-248,0 0-1,0 0 1,0 0-1,0 0 1,0 0-1,0-1 1,0 1-1,0 0 0,0 0 1,0 0-1,0 0 1,0 0-1,0-1 1,0 1-1,0 0 1,-1 0-1,1 0 0,0 0 1,0 0-1,0 0 1,0-1-1,0 1 1,0 0-1,0 0 1,0 0-1,-1 0 0,1 0 1,0 0-1,0 0 1,0 0-1,0 0 1,0 0-1,-1-1 1,1 1-1,0 0 0,0 0 1,0 0-1,0 0 1,0 0-1,-1 0 1,1 0-1,0 0 1,0 0-1,0 0 1,0 0-1,0 1 0,-1-1 1,1 0-1,0 0 1,0 0-1,0 0 1,0 0-1,0 0 1,-1 0-1,1 0 0,0 0 1,0 0-1,0 0 1,0 1-1,0-1 1,0 0-1,0 0 1,0 0-1,0 0 0,-1 0 1,1 0-1,0 1 1,0-1-1,0 0 1,-4 17 16,1-1 1,1 1-1,0 0 1,1 0-1,1 0 1,1 0-1,0 0 1,1-1-1,1 1 0,0 0 1,2-1-1,0 0 1,12 29-1,-14-40-26,0 0-1,1 0 1,-1 0-1,1-1 1,0 1-1,0-1 1,0 0-1,1 0 1,-1 0-1,1-1 0,0 0 1,0 0-1,0 0 1,1 0-1,-1-1 1,1 0-1,-1 0 1,1 0-1,0-1 1,8 1-1,-1 0-81,0-1-1,1-1 1,-1 0 0,0-1-1,1 0 1,-1-1 0,24-7-1,-25 4-3942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5:07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1 223 6928,'0'0'7530,"10"1"-7206,36 1 59,-1-1 0,0-3 0,0-1 0,66-15-1,187-57 957,27-5-13,63 33 532,-276 45-988,166 20 0,-104-4-295,-83-6-228,-53-4-142,-1-1 0,1-1 1,65-7-1,-62 1 8,0 2 0,52 4 0,-12 0 61,71 1 198,39 11 21,-117-7-263,14-1 88,87 12 261,-115-10-397,62 2-1,-54-6-53,-22-3-37,1-2 1,58-9-1,32-1-143,-101 10-73,1 2-1,-1 1 0,0 2 0,49 12 0,-24 2-3564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5:08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1 234 7328,'0'0'3450,"10"0"-2756,163-9 2571,179-4-323,-251 8-2422,114-11 353,112-4 54,129-17 380,-214 11-606,-83 5-211,51-3 176,261 14 722,-334 2-1015,-11-1-90,-92 9-218,327-16 577,-207 8-411,0 0 11,-92 5-94,0 2-1,72 10 1,-31-2 68,60 3 115,213 6 395,-300-18-669,32 1 236,-90 2-2129,33 6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5:16.2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556 755 7632,'0'0'7582,"3"-10"-7168,5-33-20,-8 41-355,0 0-1,0 1 0,0-1 1,0 0-1,0 1 1,0-1-1,-1 1 1,1-1-1,0 0 1,-1 1-1,0-1 0,1 1 1,-1-1-1,0 1 1,0-1-1,0 1 1,0 0-1,0-1 0,0 1 1,0 0-1,0 0 1,0 0-1,-1 0 1,-1-2-1,-2-1 121,-3-2-17,1 1 0,-1 0 0,0 0 0,-1 1 1,1 0-1,-1 0 0,1 1 0,-1 0 0,0 1 0,0 0 0,-14-1 0,-4 0 167,1 1-1,-47 3 1,55 1-175,0 0 1,0 0-1,0 2 0,-19 6 1,25-6-61,1 1-1,0 0 1,1 1 0,-1 0 0,1 1 0,0 0 0,-10 10-1,8-7 22,1 1 0,0 0 0,1 1-1,0 0 1,-15 25 0,22-31-68,0-1 0,0 1 0,1-1-1,0 1 1,0 0 0,1 0 0,0 0 0,0 0 0,0 0 0,1 0 0,-1 0 0,2 0 0,-1 0 0,0 0 0,1 0 0,0 0-1,1 0 1,2 6 0,-2-8-12,0 0-1,0-1 0,0 1 1,1-1-1,0 1 0,0-1 1,0 0-1,0 0 0,0 0 1,0 0-1,1-1 0,0 1 1,-1-1-1,1 0 0,0 0 0,0 0 1,0-1-1,0 1 0,0-1 1,7 1-1,-4 0-1,0-1 0,0 0 0,0-1 0,0 1-1,0-1 1,0-1 0,0 1 0,0-1 0,0 0 0,-1-1 0,1 1-1,8-5 1,9-5 52,-2-1-1,1-1 0,-2-1 1,0-1-1,0-1 0,-2-1 1,0 0-1,-1-2 0,0 0 1,-2-1-1,21-31 0,-23 25 46,0 0 0,-2 0 0,0-1 0,-2 0 0,-1-1 0,10-57 1,-13 35 61,-1 0 1,-3-1 0,-5-58 0,1 70-52,2 20-7,-1 0-1,-1 0 1,0 0-1,-6-22 1,-6 19 83,12 20-173,1 1 0,-1-1 0,1 0 0,0 0 0,0 0 0,-1 0 0,2 0 0,-1 0 0,0 0 0,-1-4 0,-1 4 169,3 2-186,-1 0-1,1 0 0,-1 0 0,1 0 0,0 0 0,-1 0 1,1 0-1,0 0 0,-1 0 0,1 0 0,0 0 0,-1 0 0,1-1 1,0 1-1,-1 0 0,1 0 0,0 0 0,-1-1 0,1 1 1,0 0-1,0 0 0,-1-1 0,1 1 0,0 0 0,0-1 0,0 1 1,-1 0-1,1-1 0,0 1 0,0-1 0,0 1-1,0 0 0,0 0 0,0-1 0,0 1-1,0 0 1,0 0 0,0 0 0,0-1 0,0 1 0,0 0-1,0 0 1,0 0 0,0-1 0,0 1 0,0 0 0,0 0-1,0 0 1,0-1 0,0 1 0,0 0 0,0 0 0,0 0 0,0 0-1,-1-1 1,1 1 0,0 0 0,0 0 0,0 0 0,0 0-1,0 0 1,-1-1 0,1 1 0,0 0 0,0 0 0,0 0-1,0 0 1,-1 0 0,1 0 0,0 0 0,0 0 0,0 0-1,-1 0 1,1 0 0,0 0 0,0 0-1,-1 0 0,1 0-1,0 0 1,0 0 0,0 0 0,0 0 0,0 1-1,0-1 1,0 0 0,0 0 0,0 0 0,0 0-1,0 0 1,0 1 0,0-1 0,0 0 0,0 0-1,0 0 1,0 0 0,0 1 0,0-1 0,0 0-1,0 0 1,0 0 0,0 0 0,0 0 0,0 1-1,0-1 1,0 0 0,0 0 0,0 0 0,0 0-1,0 0 1,0 1 0,0-1 0,1 0 0,-1 0 0,0 0-1,0 0 1,0 0 0,0 0 0,0 0 0,0 0-1,1 1 1,-1-1 0,0 0 0,0 0 0,0 0-1,1 0 1,-1-2 167,-6 5-84,1 2-60,0 0 0,1 0 0,0 1 1,0-1-1,0 1 0,0 0 0,1 0 1,0 1-1,1-1 0,-1 0 1,-1 8-1,-2 11 40,-5 41 1,3 4 5,3 0 0,3 0 0,4 1-1,18 125 1,-18-184-73,3 22 21,1-1-1,1 0 1,2-1-1,23 53 1,-29-77-10,1-1 1,0-1 0,0 1-1,1-1 1,0 1-1,0-1 1,1-1 0,0 1-1,0-1 1,10 7-1,-11-9-7,0 0 0,0-1-1,0 0 1,0 0-1,1-1 1,-1 1 0,1-1-1,-1 0 1,1-1-1,-1 1 1,1-1 0,0 0-1,-1 0 1,1-1 0,8-2-1,-3 1 11,0-1-1,-1-1 0,1 0 1,-1-1-1,17-9 1,46-37 63,-37 25-54,-2 1 39,-2-2 0,39-40 0,-67 62-46,0 1 0,-1 0 0,1-1 1,-1 0-1,0 0 0,0 0 0,0 0 1,-1-1-1,0 1 0,0-1 0,1-6 0,-3 11-13,1 1 1,-1-1-1,0 1 0,0 0 0,0-1 0,0 1 0,0-1 0,0 1 0,0 0 0,0-1 0,0 1 0,0-1 0,0 1 0,0 0 0,0-1 0,0 1 0,0-1 0,0 1 0,0 0 0,-1-1 0,1 1 0,0 0 0,0-1 0,0 1 0,-1 0 0,1-1 0,0 1 0,0 0 0,-1-1 0,1 1 0,0 0 0,-1-1 0,-14 3 115,-13 12-5,13-2-86,0 0 0,1 1 0,1 1 0,0 0 0,1 0 0,-18 28 0,28-38-23,-1-1-1,1 1 0,0 0 1,1-1-1,-1 1 0,1 0 1,-1 0-1,1 0 0,1 0 0,-1 0 1,0 0-1,1 1 0,0-1 1,0 0-1,0 0 0,0 0 1,1 0-1,0 0 0,0 0 1,2 7-1,0-5-4,0 1 0,1-1 0,0 1 0,0-1 0,1 0 0,-1-1 0,1 1 0,0-1 0,1 0 0,8 6 0,-12-9-2,1-1-1,0 1 0,0-1 1,0 0-1,0 1 1,0-2-1,0 1 0,1 0 1,-1 0-1,0-1 1,0 0-1,1 0 0,-1 0 1,6 0-1,48-11-28,-52 9 30,2 0 4,-1 0 1,1-1-1,-1 0 1,0-1-1,0 1 0,0-1 1,0 0-1,8-8 1,2-3 54,20-25 0,-33 36-38,1-1 0,-1 1-1,0-1 1,0 0 0,-1 0 0,1 0 0,-1 0-1,0 0 1,-1-1 0,1 1 0,-1-1 0,0 1-1,0-1 1,-1 1 0,0-1 0,0 1 0,0-1-1,0 0 1,-1 1 0,0-1 0,0 1-1,-1 0 1,0-1 0,0 1 0,0 0 0,0 0-1,-1 0 1,1 0 0,-1 0 0,-1 1 0,1-1-1,-5-4 1,4 6-3,1 0 0,-1 0 0,0 0 0,0 0 0,0 1-1,-1-1 1,1 1 0,-1 0 0,1 0 0,-1 1 0,-8-2 0,11 2-17,-1 1 0,1 0 0,-1 0 0,1 1 0,-1-1 0,1 0 0,0 1 0,-1-1 0,1 1 0,0 0 0,-1 0 0,1 0 0,0 0 0,0 0 0,0 0 0,0 1 0,0-1 0,0 1 0,0-1 1,0 1-1,1 0 0,-1 0 0,0 0 0,-2 4 0,4-5-4,-1 0 1,0 1-1,0-1 1,1 0 0,-1 1-1,1-1 1,-1 1-1,1-1 1,0 1-1,0-1 1,-1 1-1,1-1 1,0 1 0,0-1-1,0 1 1,0-1-1,1 1 1,-1-1-1,0 0 1,1 1 0,-1-1-1,1 1 1,-1-1-1,1 1 1,0-1-1,0 0 1,-1 0-1,1 1 1,0-1 0,0 0-1,0 0 1,0 0-1,1 0 1,-1 0-1,1 1 1,5 3-12,0-1 0,-1 1 0,2-1 0,12 5 0,-3-3 6,0 0 0,0-1 0,0-1 0,1-1 0,-1 0 1,1-2-1,0 0 0,-1-1 0,1 0 0,19-4 0,-9 0 11,0-2-1,0-1 0,0-1 0,-1-1 1,37-18-1,-49 19 4,1-1 0,14-11 0,-24 15-3,0 1 0,0-1-1,-1 0 1,0 0 0,0-1-1,0 1 1,5-9-1,-9 12 8,0 1 0,-1-1 0,1 0 0,0 1 0,-1-1-1,1 0 1,-1 1 0,1-1 0,-1 0 0,0 0-1,0 0 1,0 1 0,0-1 0,0 0 0,0 0 0,0 1-1,-1-1 1,1 0 0,-1 0 0,1 1 0,-1-1-1,0 0 1,1 1 0,-1-1 0,0 1 0,0-1 0,0 1-1,0-1 1,-1 1 0,1 0 0,0 0 0,0-1-1,-1 1 1,1 0 0,-1 0 0,1 0 0,-1 0 0,1 1-1,-1-1 1,0 0 0,1 1 0,-1-1 0,0 1-1,0 0 1,1-1 0,-1 1 0,0 0 0,0 0 0,1 0-1,-1 0 1,0 0 0,0 1 0,0-1 0,1 0-1,-1 1 1,0-1 0,1 1 0,-3 1 0,-6 4-17,0 0 1,1 2-1,-1-1 0,1 1 1,1 0-1,0 1 1,0 0-1,0 0 0,1 1 1,1 0-1,-1 0 1,2 1-1,-1 0 0,2-1 1,-1 2-1,2-1 1,-5 20-1,7-26 3,0 1-1,0 0 1,1-1-1,0 1 1,0-1-1,1 1 1,-1-1 0,1 1-1,1-1 1,-1 1-1,1-1 1,-1 0-1,1 1 1,1-1-1,-1 0 1,1-1 0,0 1-1,0 0 1,1-1-1,-1 1 1,1-1-1,0 0 1,0-1-1,0 1 1,0 0 0,1-1-1,0 0 1,0 0-1,6 2 1,-7-3 5,3 1 0,0 0 1,1 0-1,-1-1 1,0 0-1,1 0 1,0-1-1,-1 0 1,1-1-1,0 1 1,13-2-1,-11-1 18,0 0 0,0-1 0,0 0 0,0 0 0,0-1 0,0 0 0,-1-1 0,0 0 0,0-1 0,0 0 0,-1 0 0,0 0 0,0-1 0,-1-1 0,12-13 0,130-126 467,-138 137-416,0 2 0,1-1 0,22-11 0,-14 1 105,-11 10 53,-1 6-209,-7 4-15,-1-1 0,0 0 0,1 0 0,-1 0 0,1 0 0,-1 0 0,0 0 0,1 0-1,-1 0 1,0 0 0,1 0 0,-1-1 0,0 1 0,1 0 0,-1 0 0,1 0 0,-1 0 0,0 0 0,1-1 0,-1 1 0,0 0 0,0 0 0,1-1 0,-1 1-1,0 0 1,0 0 0,1-1 0,-1 1 0,0 0 0,0-1 0,0 1 0,1 0 0,-1-1 0,0 1 0,0 0 0,0-1 0,0 1 0,0-1 0,0 1-1,0 0 1,0-1 0,0 0 22,1 0-11,-1 0-1,0 0 0,0 1 0,1-1 0,-1 0 0,1 0 0,-1 1 0,1-1 1,-1 0-1,1 0 0,-1 1 0,1-1 0,-1 0 0,1 1 0,0-1 0,-1 1 1,1-1-1,0 1 0,0-1 0,0 1 0,0-1-1,-1 0 0,0 1 0,0-1 0,0 1-1,0-1 1,0 1 0,-1-1 0,1 0 0,0 1 0,0-1 0,0 1 0,0-1-1,-1 1 1,1-1 0,0 0 0,0 1 0,-1-1 0,1 1 0,0 0 0,-1-1-1,1 1 1,-1-1 0,1 1 0,0-1 0,-1 1 0,0-1 0,-19 0 1,11 1 10,8 0-22,1 0 0,0 0 1,-1 0-1,1 0 0,0 1 0,-1-1 1,1 0-1,0 0 0,-1 1 0,1-1 0,0 0 1,0 0-1,-1 1 0,1-1 0,0 0 1,0 1-1,-1-1 0,1 0 0,0 1 0,0-1 1,0 0-1,0 1 0,-1-1 0,1 0 1,0 1-1,0-1 0,0 0 0,0 1 0,0-1 1,0 1-1,0-1 0,0 0 0,0 1 1,0-1-1,0 1 0,0-1 0,1 0 0,-1 1 1,0-1-1,5 20-16,-4-17 7,6 20-33,2-1 1,17 35-1,6 12-40,-29-60 81,0 0-1,0 1 1,-1-1-1,-1 1 1,0 0-1,0-1 1,-1 1-1,0 0 1,0 0-1,-1 0 1,-1-1-1,1 1 1,-2-1-1,1 1 1,-6 11-1,8-20 7,-1 0 0,0 0 0,1 0 0,-1 0 0,0 0-1,1 0 1,-1 0 0,0 0 0,0 0 0,0 0 0,0-1-1,0 1 1,0 0 0,0-1 0,0 1 0,0 0 0,0-1-1,-1 1 1,1-1 0,-2 1 0,0-1 4,0 0 1,0 1 0,0-1-1,-1-1 1,1 1-1,0 0 1,0-1-1,-3 0 1,-6-3 15,1 0-1,0 0 1,-13-8 0,-88-46 506,111 58-490,64 33-17,-40-25-28,2-1-1,-1-2 1,0 0 0,1-1 0,0-1-1,0-2 1,0 0 0,0-2 0,30-4-1,-9-2 35,-25 4-130,33-2 0,-51 5-31,0 1 1,-1-1-1,1 1 1,-1 0 0,1 0-1,-1 0 1,1 0-1,-1 0 1,0 0 0,1 1-1,-1-1 1,0 1-1,4 3 1,0 1-3433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5:18.5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1 909 7528,'0'0'7632,"11"-12"-7110,-11 12-515,16-17 307,-1-1-1,0 0 1,-2 0-1,14-25 1,63-143 2463,-81 171-2400,0 0 1,1 0-1,0 1 0,1 0 1,0 1-1,1 0 0,27-20 1,-39 32-356,1 1 1,-1 0 0,1 0-1,-1 0 1,1-1 0,0 1-1,-1 0 1,1 0 0,-1 0-1,1 0 1,0 0 0,-1 0-1,1 0 1,-1 0 0,1 0-1,-1 1 1,1-1 0,0 0 0,-1 0-1,1 0 1,-1 1 0,1-1-1,-1 0 1,1 1 0,-1-1-1,1 0 1,-1 1 0,1-1-1,-1 0 1,0 1 0,1-1-1,-1 1 1,1-1 0,-1 1-1,0-1 1,0 1 0,1-1-1,-1 1 1,0 0 0,0-1-1,0 1 1,1-1 0,-1 2-1,8 28 343,-6-10-171,-1 0 1,-1 0-1,-1 1 0,-1-1 0,0 0 0,-2 0 0,-8 31 1,11-51-173,1 1 1,0 0 0,-1 0 0,1-1 0,0 1-1,0 0 1,-1 0 0,1-1 0,0 1 0,0 0-1,0 0 1,0-1 0,0 1 0,0 0 0,0 0-1,0-1 1,1 1 0,-1 0 0,0 0 0,1 0-1,-1 0-3,1-1 0,-1 0 1,1 0-1,-1 0 0,1 0 0,-1 0 0,1 0 0,-1 0 0,1 1 0,-1-1 0,0-1 0,1 1 0,-1 0 0,1 0 1,-1 0-1,1 0 0,-1 0 0,1 0 0,-1 0 0,1-1 0,-1 1 0,0 0 0,2-1 0,3-2 40,1-1-1,-1 0 1,0 0-1,7-7 1,25-31 58,11-12 55,-43 50-141,1-1 0,-1 0 0,1 1 0,0 0 0,0 1 0,0-1 0,13-4 0,-8 3 56,-11 4-80,1 1 0,-1 0 1,1-1-1,-1 1 0,1-1 0,-1 1 0,0 0 0,1-1 1,0 1-1,-1 0 0,1 0 0,-1-1 0,1 1 0,-1 0 1,1 0-1,-1 0 0,1 0 0,0 0 0,-1 0 1,1 0-1,-1 0 0,1 0 0,0 0 0,-1 0 0,1 0 1,-1 0-1,1 0 0,-1 0 0,1 1 0,-1-1 0,1 0 1,0 0-1,-1 1 0,1-1 0,-1 0 0,0 1 1,1-1-1,-1 0 0,1 1 0,-1-1 0,1 1 0,-1-1 1,0 1-1,1-1 0,-1 1 0,0-1 0,0 1 1,1-1-1,-1 1 0,0 0 0,0-1 0,0 1 0,0-1 1,0 1-1,0-1 0,0 2 0,3 10 32,-2 0 1,1 0-1,-2 0 0,1 0 1,-3 13-1,1-14 8,1 0-1,0 0 1,0-1-1,1 1 1,0 0-1,1 0 1,4 13-1,-5-23-38,0 0-1,-1 0 1,1 0-1,0 0 1,0 0-1,0 0 1,0-1-1,0 1 1,0 0-1,0-1 1,0 1 0,0 0-1,0-1 1,0 1-1,0-1 1,0 0-1,0 1 1,0-1-1,1 0 1,-1 0-1,0 0 1,0 0-1,0 0 1,0 0-1,1 0 1,-1 0 0,0 0-1,1-1 1,3 1 11,0-1 0,0 0 1,0-1-1,0 1 0,8-4 1,42-28 119,99-77 0,-103 72-77,-51 38-62,8-7 29,1 1-1,0 0 0,13-6 0,-21 13-18,-1 1 1,0-1-1,1 1 1,-1-1-1,0 1 0,0 0 1,0-1-1,0 1 1,-1-1-1,1 1 0,0 0 1,-1-1-1,1 1 1,-2 1-1,1 3 5,-5 22 10,3-16-21,1 0 1,0 0 0,1 0 0,0 0 0,0 0 0,2 13-1,0-16-3,0-4 1,0 0-1,-1-1 0,2 1 0,-1 0 0,0 0 0,5 7 1,-6-10-2,1-1 0,0 0 0,0 0 0,0-1 1,-1 1-1,1 0 0,0 0 0,0 0 0,0-1 0,1 1 0,-1 0 1,0-1-1,0 1 0,0-1 0,0 1 0,1-1 0,-1 0 1,0 1-1,0-1 0,1 0 0,-1 0 0,0 0 0,0 0 1,1 0-1,-1 0 0,0 0 0,0-1 0,1 1 0,-1 0 1,0-1-1,0 1 0,2-1 0,1-1 3,0 1 0,-1-1 0,1 0 0,-1 0 0,1 0 0,-1-1 0,0 1 0,0-1 0,0 0 0,0 1 0,0-2 0,-1 1 0,1 0 0,-1 0 0,0-1 0,0 1 0,0-1 0,0 1 0,-1-1 0,1 0-1,-1 0 1,0 0 0,0-5 0,0 4 2,0 1 0,-1-1-1,0 0 1,0 0-1,0 1 1,-1-1-1,1 0 1,-1 1 0,0-1-1,-1 1 1,1-1-1,-1 1 1,0-1-1,0 1 1,0 0-1,0 0 1,-1 0 0,0 0-1,-4-4 1,7 7 0,-1 0 1,0 0 0,1 0 0,-1 1-1,0-1 1,1 0 0,-1 1-1,0-1 1,0 0 0,0 1-1,1-1 1,-1 1 0,0-1-1,0 1 1,0 0 0,0-1 0,0 1-1,0 0 1,0 0 0,0 0-1,0 0 1,0 0 0,0 0-1,0 0 1,0 0 0,0 0-1,0 0 1,0 0 0,0 0 0,0 1-1,0-1 1,0 1 0,0-1-1,0 0 1,1 1 0,-2 0-1,1 0-5,1 0-1,0-1 0,0 1 1,-1 0-1,1-1 0,0 1 0,0 0 1,0-1-1,0 1 0,0 0 1,0-1-1,0 1 0,0 0 0,1 0 1,-1-1-1,0 1 0,0 0 1,0-1-1,1 1 0,-1-1 0,0 1 1,1 0-1,-1-1 0,1 1 1,-1-1-1,0 1 0,2 0 0,5 3-7,0 0 0,0-1 0,0 0 0,1 0 0,-1-1 0,1 0 0,0 0 0,0-1 0,0 0 0,-1 0 0,1-1 0,0 0-1,0 0 1,0-1 0,0 0 0,0 0 0,9-3 0,0-3 10,0 0-1,0-1 1,0 0-1,-1-2 1,0 0 0,-1 0-1,0-2 1,-1 0-1,0 0 1,16-20-1,-12 13 7,-1-1 0,-1 0 0,-1-1 0,-1 0-1,18-36 1,20-84 48,-47 121-22,0 0-1,-2 0 1,0 0 0,-1 0 0,0-27 0,-3 43-12,1 0 1,-1 0-1,1 0 1,-1 0 0,0 1-1,-2-6 1,3 9-18,0 0 0,-1-1 0,1 1 1,0 0-1,0-1 0,0 1 0,0 0 1,-1-1-1,1 1 0,0 0 1,0-1-1,-1 1 0,1 0 0,0 0 1,-1 0-1,1-1 0,0 1 0,-1 0 1,1 0-1,0 0 0,-1 0 0,1-1 1,0 1-1,-1 0 0,1 0 1,-1 0-1,0 0 2,0 1 1,1-1-1,-1 1 0,0-1 1,0 1-1,1-1 1,-1 1-1,0-1 0,1 1 1,-1 0-1,0-1 1,1 1-1,-1 0 0,1-1 1,-1 1-1,1 0 1,-1 1-1,-6 12 12,0 1-1,1 1 1,0-1 0,1 1 0,1 0-1,-4 27 1,-2 102 58,11-73-19,3 0 0,27 141 1,-30-202-38,2-1-1,0 1 1,0-1 0,1 0 0,0 0 0,1 0 0,7 12-1,-11-21-38,-1 0-1,1 0 0,0 0 1,-1 0-1,1-1 0,0 1 1,-1 0-1,1 0 0,0-1 1,0 1-1,0 0 0,-1-1 1,1 1-1,0-1 0,0 1 1,0-1-1,0 0 1,0 1-1,0-1 0,0 0 1,0 0-1,0 0 0,0 1 1,0-1-1,0 0 0,0 0 1,0 0-1,1-1 0,-1 1 1,0 0-1,0 0 0,0-1 1,0 1-1,0 0 0,-1-1 1,1 1-1,0-1 0,0 1 1,0-1-1,1-1 0,1 0-528,-1 0-1,0-1 1,0 1-1,0-1 1,0 0-1,0 1 1,0-1-1,-1 0 1,1 0-1,1-5 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5:18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1 119 14368,'0'0'1774,"12"-5"-1237,45-16-49,1 2 0,1 3 0,0 2 0,78-7 0,-65 11 42,-44 5-242,0 1-1,0 2 1,0 1 0,55 4-1,-61 1-2753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5:21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187 261 5920,'0'0'12853,"-5"13"-12401,-80 257 1453,48-89-881,-16 69 597,47-217 565,14-55-2016,0 1 0,2 1 1,17-28-1,-11 27-67,0 1-1,25-25 1,-15 18-4,-23 24-76,0 1 0,0 0 1,0-1-1,0 1 1,0 0-1,1 0 1,-1 1-1,0-1 1,1 1-1,-1 0 0,1 0 1,0 0-1,-1 0 1,1 0-1,0 1 1,4 0-1,-7 1-8,0-1-1,0 1 1,0 0-1,0 0 1,0 0 0,0 1-1,0-1 1,0 0-1,0 0 1,0 0-1,-1 1 1,1-1 0,-1 0-1,1 1 1,0 1-1,5 21 97,-5 96 185,-1-112-260,-1-1 1,2 1-1,-1 0 0,1 0 1,0-1-1,1 1 0,0 0 0,3 8 1,-4-13-22,1 0 1,-1 0 0,1 0-1,0 0 1,0 0 0,0-1-1,1 1 1,-1-1 0,0 1 0,1-1-1,0 0 1,-1 0 0,1 0-1,0 0 1,0 0 0,0-1-1,1 0 1,-1 1 0,0-1-1,7 1 1,-1-1-2,-1 0 0,1 0 1,0-1-1,-1 0 0,1-1 0,0 0 0,-1 0 0,1-1 0,12-4 1,0-2 2,-1 0 1,30-16 0,-36 15-2,1-1 0,-2 0 0,18-17-1,6-5 19,-29 26-28,4-2 9,0-1 1,-1-1 0,0 0 0,0 0 0,-1-1-1,-1 0 1,10-14 0,-1 1 126,-18 24-140,0 0-1,0 1 1,0-1 0,0 0-1,0 0 1,0 0 0,0 0-1,0 0 1,0 0 0,0 0-1,0 0 1,0 0-1,0 0 1,0 0 0,0 0-1,0 0 1,0 0 0,0 0-1,1 0 1,-1 0-1,0 0 1,0 0 0,0 0-1,0 1 1,0-1 0,0 0-1,0 0 1,0 0 0,0 0-1,0 0 1,0 0-1,0 0 1,0 0 0,1 0-1,-1 0 1,0 0 0,0-1-1,0 1 1,0 0-1,0 0 1,0 0 0,0 0-1,0 0 1,0 0 0,0 0-1,0 0 1,0 0-1,0 0 1,0 0 0,1 0-1,-1 0 1,0 0 0,0 0-1,0 0 1,0 0 0,0 0-1,0 0 1,0 0-1,0-1 1,-8 17 33,-8 13 4,3-9-9,2 1-1,0 0 0,-7 24 0,17-41-18,0 0 0,0 0 0,1 0 0,-1 0 0,1 0 0,0 0 0,1-1 0,-1 1 0,0 0 0,1 0 0,0 0 0,0 0 0,2 4 0,-2-6-8,-1-1 1,1 1-1,0-1 0,-1 1 0,1-1 1,0 0-1,0 1 0,0-1 0,0 0 1,0 0-1,1 1 0,-1-1 0,0 0 1,0 0-1,1 0 0,-1-1 1,1 1-1,-1 0 0,1 0 0,-1-1 1,1 1-1,-1-1 0,1 1 0,-1-1 1,1 0-1,0 0 0,-1 1 0,1-1 1,0 0-1,-1-1 0,4 1 0,2-2-1,0 1-1,0-1 1,0 0-1,0-1 1,-1 0-1,1 0 1,10-7-1,-12 7 2,-1-1 0,-1 0-1,1 0 1,0 0 0,-1 0 0,0-1 0,0 1 0,0-1-1,-1 1 1,0-1 0,3-7 0,-2 2 17,0-1 0,0 0 1,-1 0-1,0 0 0,-1 0 0,0 0 1,-1 0-1,0 0 0,-1 0 1,0-1-1,-1 1 0,0 0 0,-7-20 1,6 27 3,0-1 1,0 1 0,0 0 0,-1 0-1,1 1 1,-1-1 0,0 1 0,-8-6-1,11 8 48,2 2-64,0-1-1,0 0 0,0 1 0,1-1 1,-1 1-1,0 0 0,0-1 0,0 1 1,0 0-1,0 0 0,-1 0 0,1 0 0,0-1 1,1 3-1,13 11-6,-4-8-1,1 0 0,-1-1 0,1 0 0,0-1 0,0-1 1,0 0-1,0 0 0,20 0 0,-24-2 4,1-1 0,-1 0 0,0-1 0,0 1 0,1-2 0,-1 1 0,0-1 0,0-1 0,0 1 0,0-1 0,-1 0 0,1-1 0,-1 0 0,0 0 0,0-1 0,0 0 0,8-8 0,-4 3 0,10-8 49,-1-1 0,-1-1 0,0-1 1,-2-1-1,27-41 0,-30 35-8,-2 0 1,0 0 0,-2-1-1,-1 0 1,-2-1 0,0 0-1,-2 0 1,-2-1 0,-1 0-1,-1 1 1,-3-34 0,1 41-25,1 9 7,-1 0-1,0 0 1,-1 0 0,0 0 0,-1 0 0,-1 1 0,-8-21 0,11 33-18,1-1 0,-1 0 0,0 1 0,0-1 0,0 1 0,0-1 0,0 1 0,-1 0 0,1 0 0,0-1 0,-1 1 0,1 0 0,0 0 0,-1 0 0,1 0 0,-1 1 0,-3-2 0,4 1-6,0 1 1,0 0-1,0 1 0,0-1 0,0 0 0,0 0 1,0 0-1,0 1 0,0-1 0,0 0 0,0 1 1,0-1-1,0 1 0,1-1 0,-1 1 0,0-1 1,0 1-1,0 0 0,1-1 0,-1 1 0,0 0 1,0 0-1,1 0 0,-1-1 0,1 1 0,-1 0 1,1 0-1,-1 0 0,1 0 0,-1 2 0,-21 47 23,2 1 0,3 1 0,-20 94 0,32-115-44,1-1 1,2 2-1,1-1 1,1 0-1,2 0 1,1 0-1,1 0 1,10 33-1,-8-41-5,-1-3-5,11 28-1,-14-41 18,1-1-1,1-1 0,-1 1 0,1 0 1,-1-1-1,2 0 0,-1 0 0,8 7 1,-8-8 2,0-1 1,0 1 0,1-1-1,-1 0 1,1-1 0,-1 1-1,1-1 1,0 0-1,0 0 1,0 0 0,0-1-1,1 0 1,-1 0 0,0 0-1,0-1 1,1 1-1,-1-1 1,0-1 0,1 1-1,9-3 1,7-2 8,1-1 1,-1-1-1,-1-1 1,34-16-1,-12-1 20,44-30-1,-75 49 10,-11 5-23,0 1 0,0 0 0,-1 0-1,1-1 1,0 1 0,0-1 0,0 1 0,0-1 0,0 1 0,0-1 0,-1 1 0,1-1 0,0 0 0,-1 1 0,1-1 0,0 0 0,-1 0 0,1 1 0,-1-1 0,1 0 0,-1 0 0,1 0 0,-1 0-1,0 0 1,1 0 0,-1-1 0,0 4 3,-1 0 0,0 1 0,0-1 0,0 0-1,-1 0 1,1 0 0,0 0 0,-1 0 0,-2 2-1,-1 2 7,-21 29 63,-32 55 0,50-76-61,1 1 0,0 1 1,1-1-1,1 1 1,1 0-1,0 0 1,-2 19-1,5-32-14,1 1-1,0-1 1,0 0-1,0 1 1,0-1-1,0 0 0,1 1 1,-1-1-1,1 0 1,0 0-1,0 0 1,0 1-1,3 3 1,-3-6 1,0 0-1,0 0 1,0 0-1,1 0 1,-1 0-1,0 0 1,1 0-1,-1 0 1,0 0 0,1-1-1,-1 1 1,1 0-1,-1-1 1,1 1-1,-1-1 1,1 0 0,0 0-1,-1 0 1,1 1-1,-1-1 1,1-1-1,0 1 1,-1 0 0,1 0-1,-1-1 1,1 1-1,0 0 1,2-2-1,5-1-2,1-1 0,-1 0 0,0-1-1,0 0 1,0-1 0,0 1 0,-1-2-1,9-7 1,57-64 5,-68 70-7,13-15 9,-1-1 1,-2-1-1,0-1 0,-2-1 1,-1 1-1,13-39 0,43-174 71,-65 220-78,2-8 0,-1 1 1,2-35 0,-6 48-7,-1 1 0,0-1 0,-1 0 0,-1 1 1,0-1-1,-7-23 0,8 32 0,-7-14-38,7 17 41,1 1-1,0 0 1,0 0 0,-1-1 0,1 1 0,0 0 0,-1 0 0,1-1 0,0 1 0,-1 0 0,1 0 0,0 0 0,-1-1 0,1 1 0,0 0 0,-1 0 0,1 0 0,0 0 0,-1 0 0,1 0-1,-1 0 1,1 0 0,0 0 0,-1 0 0,1 0 0,-1 0 0,1 0 0,0 0 0,-1 0 0,1 0 0,0 1 0,-1-1 0,1 0 0,0 0 0,-1 0 0,1 1 0,0-1 0,-1 0-1,1 0 1,0 1 0,-1-1 0,1 0 0,0 1 0,0-1 0,0 0 0,-1 1 0,-9 12-13,0 0 0,1 0 0,1 1 0,0 0 0,1 0 0,0 1 0,1 0 0,1 0 0,0 1 0,-3 18 0,2 4-29,1 1 0,2 0 1,3 43-1,1-55 11,2 0 1,0 0-1,15 51 1,36 75-131,-52-149 154,0 1 0,0-1 0,1 0 0,-1 0 0,1 0 0,0 0 0,0 0 0,0 0 0,1-1 1,-1 1-1,1-1 0,0 0 0,7 4 0,-5-3-13,1-2 0,-1 1-1,1-1 1,0 0 0,0 0 0,0 0 0,-1-1-1,2 0 1,7-1 0,7 0-233,1-1 0,0-2 0,44-9 0,-17-2-4162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4:27.6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3605 1 7936,'0'0'6730,"-11"10"-6552,-39 38 166,-108 76 1,-224 97 255,258-152-436,-437 199 388,41-22 678,481-228-1024,29-14-64,0 0-1,1 1 0,0-1 0,-1 2 1,2 0-1,-12 9 0,26-14-31,0-1 0,0 0 0,0 0 0,11-1-1,184-25 354,-111 12-262,102-3 1,-161 17-163,-8-1 5,39 3-1,-55-1-28,0 0 0,-1 1-1,1-1 1,0 1 0,-1 1-1,1-1 1,-1 1 0,0 0-1,0 1 1,6 3 0,-12-6-11,1-1 0,-1 1 0,0-1 0,1 1 0,-1 0 0,1-1 0,-1 1 0,0-1 0,0 1 0,1 0 0,-1-1 0,0 1 0,0 0 0,0-1 0,0 1 0,0 0 0,0-1 0,0 1 0,0 0 0,0-1 0,0 1 0,0 0 0,0-1 0,0 1 0,0 0 0,-1-1 0,1 1 0,0-1 0,-1 1 0,1 0 0,0-1 0,-1 1 0,1-1 0,0 1 0,-1-1 0,1 1 0,-2 0 0,-20 21 54,20-20-50,-44 32 39,-2-1-1,-63 32 1,32-19-12,-71 39 128,-291 117 1,190-89-11,-22 9-10,167-83-83,-216 91 178,123-48 2,196-81-207,0 0 0,-1 0 0,1 0 0,0 0-1,0 0 1,-1-1 0,1 1 0,0-1 0,-1 0-1,1 0 1,0 0 0,-1-1 0,1 1 0,-6-2-1,8 1-17,1-1-1,-1 1 1,1 0 0,0 0-1,-1 0 1,1 0-1,0 0 1,0-1-1,0 1 1,0 0-1,0 0 1,0 0 0,0 0-1,0-1 1,0 1-1,1 0 1,-1 0-1,0 0 1,1 0-1,-1 0 1,1 0 0,1-2-1,15-28 46,54-54 60,-65 78-105,-1 1 0,1 0-1,0 0 1,11-7 0,12-12 38,-20 12 54,-11 12-16,-7 9-57,-15 13-12,-30 21 0,-6 6-4,-82 63 50,-14 14 15,142-109-66,14-16-15,0 0-1,0 0 1,0 0-1,0 0 1,0 1 0,0-1-1,0 0 1,0 0-1,0 0 1,0 0-1,0 1 1,0-1-1,0 0 1,0 0-1,0 0 1,0 1-1,0-1 1,0 0-1,0 0 1,0 0-1,0 0 1,0 1-1,0-1 1,0 0-1,0 0 1,0 0-1,0 0 1,1 1-1,-1-1 1,0 0-1,0 0 1,0 0-1,0 0 1,0 0-1,1 0 1,-1 0-1,0 1 1,0-1 0,0 0-1,0 0 1,1 0-1,-1 0 1,0 0-1,0 0 1,1 0-1,2 0 9,1 0 0,0 0 0,0-1 0,-1 0-1,1 1 1,0-1 0,-1-1 0,4 0 0,506-165 639,-499 163-531,-1 1 0,1 0 0,24 0 0,-38 3-114,1-1-1,-1 1 1,0 0-1,0 0 1,0 0-1,0 0 1,1 0 0,-1 0-1,0 0 1,0 0-1,0 0 1,1 0-1,-1 0 1,0 0-1,0 0 1,0 0-1,1 0 1,-1 0-1,0 0 1,0 0-1,0 0 1,0 0 0,1 0-1,-1 0 1,0 1-1,0-1 1,0 0-1,0 0 1,0 0-1,1 0 1,-1 0-1,0 0 1,0 1-1,0-1 1,0 0-1,0 0 1,0 0 0,1 0-1,-1 1 1,0-1-1,0 0 1,0 0-1,0 0 1,0 0-1,0 1 1,0-1-1,0 0 1,0 0-1,0 0 1,0 1 0,0-1-1,0 0 1,0 0-1,0 0 1,0 0-1,0 1 1,0-1-1,0 0 1,0 0-1,-1 0 1,1 0-1,0 1 1,0-1-1,0 0 1,0 0 0,0 0-1,0 0 1,-1 1-1,-9 7 109,2-5-67,1-1 0,-1 0-1,0-1 1,0 0 0,0 0 0,1 0-1,-1-1 1,0 0 0,0-1 0,0 0-1,0 0 1,-12-4 0,16 4-25,1 0 0,-1 0 0,0 0 0,1-1 0,0 1 0,-1-1 0,1 0 0,0 0 0,0 0 0,0-1 0,0 1 0,0-1 0,0 0 0,1 1 0,-1-1 0,1 0 0,0 0 0,0-1 0,0 1 0,0 0 0,1-1 0,-1 1 0,1-1 0,0 0 0,0 1 0,0-1 0,0-7 0,2-1-257,1 0 1,0 0 0,0 1 0,1-1 0,10-22 0,-10 26-1625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5:23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211 822 7528,'0'0'6520,"-11"2"-5934,6-1-507,-3 1 42,0 0 1,0 0 0,1 1-1,-1 0 1,1 0-1,0 0 1,0 1 0,0 0-1,-9 8 1,-71 63 2036,85-72-2000,-1 0-1,1-1 0,0 1 0,0 0 0,0 0 0,0 0 0,1 1 0,-1-1 0,1 0 0,0 0 0,0 1 0,0-1 0,0 1 0,1-1 0,-1 1 0,1-1 1,0 1-1,0 0 0,0-1 0,0 1 0,1-1 0,-1 1 0,2 3 0,-1-5-65,0 0 1,-1 0-1,1 0 0,0-1 0,0 1 1,0-1-1,0 1 0,1 0 1,-1-1-1,0 0 0,1 1 0,-1-1 1,0 0-1,1 0 0,0 0 1,-1 0-1,4 2 0,-2-2-52,-1-1 0,1 1-1,-1-1 1,1 1 0,0-1 0,-1 0-1,1 0 1,-1-1 0,1 1 0,-1 0-1,1-1 1,-1 1 0,1-1 0,-1 0-1,1 0 1,3-2 0,1-1 17,-1 1 1,0-2-1,-1 1 0,1 0 0,-1-1 1,0 0-1,0-1 0,0 1 1,7-12-1,-1-2 91,19-38 0,-14 21 79,-2 0 0,16-56-1,-24 107 562,3 24-725,-5-22 30,0-5-33,0 0 0,2 0 0,-1 0 0,1 0 1,9 11-1,0 3 155,-14-24-198,0-1 1,1 0-1,-1 1 0,0-1 0,1 0 0,-1 0 1,1 0-1,-1 0 0,1 0 0,0 0 0,-1 0 1,1 0-1,0-1 0,0 1 0,-1-1 0,1 1 1,0-1-1,0 0 0,0 1 0,0-1 0,-1 0 1,1 0-1,0 0 0,0-1 0,0 1 0,0 0 1,-1-1-1,3 0 0,3-1 19,-1 0-1,0 0 0,0-1 1,0 1-1,0-1 1,0-1-1,5-3 1,-3 0 0,0-1-1,0 0 1,-1-1 0,0 1 0,0-1 0,-1-1-1,0 1 1,-1-1 0,0 0 0,4-11 0,2-9 54,-2-1 0,8-42 0,24-238 297,-38 287-356,11-246 211,-22 206-98,8 64-142,0 0 0,0 0 0,0-1 0,0 1-1,0 0 1,0 0 0,0 0 0,-1 0 0,1 0 0,0-1 0,0 1 0,0 0 0,0 0 0,0 0 0,0 0 0,0 0 0,0 0 0,-1-1 0,1 1-1,0 0 1,0 0 0,0 0 0,0 0 0,0 0 0,-1 0 0,1 0 0,0 0 0,0 0 0,0 0 0,0 0 0,-1 0 0,1 0 0,0 0 0,0 0 0,0 0-1,0 0 1,0 0 0,-1 0 0,1 0 0,0 0 0,0 0 0,0 0 0,0 0 0,-1 0 0,1 0 0,0 0 0,0 0 0,0 0 0,0 1 0,0-1-1,0 0 1,-1 0 0,1 0 0,0 0 0,0 0 0,0 0 0,0 1 0,0-1 0,0 0 0,0 0 0,0 0 0,0 0 0,0 0 0,0 1 0,-1-1 0,1 0-1,-9 11 50,-2 17-1,1-1 0,1 2 0,1-1 0,1 1 0,-3 37 0,1 147 140,12-167-106,2 1 0,2-1-1,23 83 1,-25-111-48,1 1 0,1-1 0,0 0 0,2 0 0,0-1 0,0 0 0,22 26 0,-27-38-24,1 0 1,-1 0-1,1-1 0,0 0 1,0 0-1,1 0 0,-1-1 0,1 0 1,-1 0-1,1 0 0,0-1 1,1 0-1,-1 0 0,0 0 1,0-1-1,1 0 0,-1 0 1,1 0-1,-1-1 0,1 0 0,6-1 1,-3 0-371,-3 1 370,0 0-1,0-1 1,0 0-1,11-3 1,-17 4-158,0-1 0,0 1 0,0 0 0,0-1 0,0 1 0,0-1 1,0 1-1,-1-1 0,1 1 0,0-1 0,0 0 0,-1 1 0,1-1 0,0 0 0,-1 0 1,1 0-1,0 1 0,-1-1 0,1 0 0,-1 0 0,0 0 0,1 0 0,-1 0 0,0 0 1,1 0-1,-1 0 0,0 0 0,0 0 0,0 0 0,0 0 0,0 0 0,0 0 0,0 0 0,0 0 1,0 0-1,-1 0 0,0-2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5:23.5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15176,'0'0'1999,"93"-12"-1599,-32 10-112,5-2 8,-7 4-8,-5 0 8,-8-4-32,-3 2 8,3-2-40,-4 8 0,-9-2-112,-5-2 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5:24.8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1 194 6824,'0'0'9953,"4"11"-9256,57 171 3498,-55-168-3286,-1 3 1495,-1-40 456,5-34-2572,-6 18 49,2 0 0,1 0 1,16-49-1,-19 79-204,2 0 0,-1 1 0,1-1-1,8-11 1,5-8 196,-16 24-284,1 1 0,-1 0-1,1-1 1,-1 1-1,1 0 1,0 0-1,0 0 1,0 1 0,0-1-1,1 1 1,-1 0-1,1-1 1,-1 2-1,1-1 1,0 0 0,0 1-1,0 0 1,0-1-1,0 2 1,0-1-1,0 0 1,0 1 0,0 0-1,0 0 1,1 0-1,-1 0 1,0 1-1,5 1 1,7 1 92,0 2 0,-1 0 0,1 1 0,-1 0 0,23 14 0,29 24 35,-65-42 202,6 2-705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5:25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99 10344,'0'0'11639,"12"-9"-11205,43-27-25,-49 32-308,1 1-1,-1 0 1,1 0-1,-1 0 1,1 1 0,0 0-1,0 1 1,0-1-1,0 1 1,0 1 0,0-1-1,12 2 1,22-3 410,7-6-64,-23 4-102,0 0 0,27 1 0,59-6 2160,-110 10-2515,-1-1 0,1 0-1,-1 1 1,1-1-1,-1 0 1,1 1 0,-1-1-1,0 0 1,1 1-1,-1-1 1,0 1-1,1-1 1,-1 1 0,0-1-1,0 1 1,1-1-1,-1 1 1,0-1 0,0 1-1,0-1 1,0 1-1,0-1 1,0 1-1,0-1 1,0 1 0,0 0-1,0-1 1,0 1-1,0-1 1,0 1 0,0 0-1,-3 18-5202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5:26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94 11952,'0'0'9502,"10"-4"-9050,96-35 577,-87 33-720,1 1-1,-1 1 1,1 0-1,29 0 1,-15 2 585,35-6 1,-47 5-419,53-7-106,-53 7-1011,-14 1-2714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5:26.8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89 110 13768,'0'0'9271,"-10"12"-8675,-32 42 16,38-48-461,-1 0-1,1 1 1,0 0 0,1 0-1,0 0 1,0 0-1,1 0 1,-1 1-1,2-1 1,-1 1 0,1 0-1,0-1 1,0 1-1,2 10 1,-2-11-50,2-1 1,-1 1-1,1-1 1,0 1-1,0-1 1,1 1-1,0-1 1,0 0-1,0 1 1,1-1-1,0 0 1,0-1-1,1 1 1,-1-1-1,1 1 1,0-1-1,1 0 1,-1 0-1,1-1 0,0 0 1,0 1-1,1-2 1,-1 1-1,12 5 1,-6-4-25,0-1 1,0 0 0,0-1-1,1-1 1,-1 1-1,1-2 1,-1 0-1,1 0 1,0-1-1,-1 0 1,1-1-1,0 0 1,14-4-1,-9 0 10,-1 0-1,0-1 1,0 0-1,0-1 1,0-1-1,18-13 1,-9 3 74,0-2 0,35-35 1,-54 48-122,0-1 0,0 1 0,-1-1 0,0 0 0,-1-1 0,0 1 0,0-1 0,-1 0 0,0 0-1,0 0 1,-1 0 0,0 0 0,-1-1 0,1-12 0,-2 15-2,0 0 0,-1 0 0,1 1 0,-2-1 0,1 0 0,0 1 0,-1-1-1,-1 1 1,-3-9 0,4 11-10,0 0-1,-1 1 1,1-1-1,-1 0 1,0 1-1,0-1 1,0 1-1,-1 0 0,1 0 1,-1 0-1,0 1 1,1-1-1,-1 1 1,-7-3-1,-10-3-1,1 1 0,-1 1-1,-30-6 1,41 11-21,0 0-1,0 0 1,0 1 0,0 0 0,0 1 0,0 0 0,0 0-1,0 1 1,-14 5 0,7-1-5,-34 8 0,57-18 881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6:13.2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8536,'0'0'2560,"75"34"-2872,-21-22 232,-7-8 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8:1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4912,'0'0'9592,"-7"11"-9304,-22 38 0,25-41-194,0 0 0,0 0 1,1 0-1,0 1 0,1-1 1,0 1-1,0-1 1,0 12-1,-2 9 153,-7 33 252,-10 47 463,19-101-780,0 0 0,0 0 1,1 1-1,1-1 0,0 0 0,1 16 1,-1-24-165,1 0 1,-1 1-1,0-1 1,1 1-1,0-1 1,-1 0-1,1 1 1,-1-1-1,1 0 1,-1 0-1,1 1 1,0-1-1,-1 0 1,1 0-1,-1 0 1,1 0 0,0 0-1,-1 0 1,1 0-1,0 0 1,-1 0-1,1 0 1,-1 0-1,1 0 1,0 0-1,-1-1 1,1 1-1,-1 0 1,1 0-1,0-1 1,-1 1-1,1-1 1,22-8 264,100-46 895,-119 54-1144,0-1 0,0 1 0,1 0 0,-1 1 0,1-1 1,-1 1-1,1 0 0,-1 0 0,1 0 0,-1 0 0,1 1 0,-1 0 1,1 0-1,-1 0 0,0 1 0,0-1 0,6 4 0,-2-2 34,-1 1 0,1 0 0,-1 1 0,1 0 0,-1 0 0,0 0 0,-1 1 0,8 9 0,-11-12-30,-1 0-1,-1 1 0,1-1 0,0 1 1,-1-1-1,0 1 0,0 0 1,0-1-1,0 1 0,0 0 0,-1 0 1,1 0-1,-1 0 0,0-1 1,-1 1-1,1 0 0,-1 0 0,1 0 1,-1 0-1,0-1 0,-1 1 1,1-1-1,-1 1 0,-2 5 0,-2 1 35,0 1 0,0-2 0,-1 1 0,0-1 0,0 0 0,-1 0 0,-9 7 0,11-12-41,1 0 0,-1 0 0,0-1 0,0 1 0,0-1 0,-1-1 0,-9 4 0,-53 9 134,13-3-34,-35 23 111,91-35-245,0 1 1,0-1 0,0 0 0,-1 0 0,1 0-1,0 1 1,0-1 0,0 0 0,-1 0 0,1 0 0,0 0-1,0 0 1,-1 0 0,1 0 0,0 0 0,0 1-1,0-1 1,-1 0 0,1 0 0,0 0 0,0 0-1,-1 0 1,1 0 0,0 0 0,0 0 0,-1 0-1,1-1 1,0 1 0,0 0 0,-1 0 0,1 0 0,0 0-1,0 0 1,-1 0 0,1 0 0,0 0 0,0-1-1,0 1 1,-1 0 0,1 0 0,0 0 0,0-1-1,0 1 1,0 0 0,0 0 0,-1 0 0,1-1-1,0 1 1,0 0 0,0 0 0,0-1 0,0 1 0,0 0-1,9-16-204,14-11 7,-1 2-3074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8:1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7936,'0'0'7448,"10"-8"-7023,-3 2-320,-3 2-55,0 1 0,-1 0 0,1 0 0,0 1 0,0-1 0,1 1 0,-1 0 0,0 0 0,1 0 0,0 1 0,-1-1 0,1 1 0,0 0 0,-1 0 0,8 0 0,20 1 409,0 0 311,43 4-1,-66-3-553,1 1-1,0 0 1,0 0-1,-1 1 1,0 1-1,1-1 0,-1 2 1,13 7-1,-18-9-80,0-1 0,0 1-1,0-1 1,0 0 0,1 0-1,-1-1 1,0 1 0,6 0-1,-9-2-104,1 0 0,0 0 0,-1 0 0,1 0 0,0 0 0,-1 0 0,1 0 0,-1-1-1,1 1 1,-1-1 0,1 1 0,-1-1 0,1 0 0,-1 1 0,1-1 0,-1 0 0,1 0-1,-1 0 1,0 0 0,0 0 0,0 0 0,1 0 0,-1-1 0,0 1 0,1-3 0,12-15-3088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8:1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8032,'0'0'10431,"1"10"-10021,1 3-270,1 30 729,-3-55 792,0 6-4405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5:22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0 9440,'0'0'16807,"-6"11"-16512,-21 35-4,26-43-257,0 0 1,0 0-1,0 0 1,1-1-1,-1 1 1,1 0-1,-1 0 1,1 0-1,0 0 1,0 0-1,0 0 1,2 5-1,-1 4 101,3 73 1054,3 0-1,30 139 1,-35-217-1107,-1 0 1,1 1-1,0-1 0,1 0 1,0 0-1,0 0 1,0-1-1,1 1 0,0-1 1,0 0-1,1 0 1,0 0-1,0 0 0,0-1 1,0 0-1,1 0 1,0 0-1,0-1 1,1 0-1,11 6 0,-6-4-64,5 4-14,1-1 0,-1-1 0,1 0 1,1-2-1,-1 0 0,22 4 0,-31-6 1001,-13 3-6031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8:2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6632,'0'0'7701,"0"18"-7200,1 2-348,-4 101 668,-15 30 497,7-81-413,0 86 1,5 32 454,-1-144-886,0 2 282,6-69-3601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8:2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 9240,'0'0'3926,"-11"5"-3594,3-1-261,-1 0-1,1 1 0,0 0 0,0 0 1,0 1-1,1 0 0,0 0 0,0 1 1,-8 11-1,7-8 12,-158 206 1811,155-201-1596,0 0 1,-13 25 0,9-12 527,24-29-464,0-1-1,1 0 1,-1 0-1,10-4 1,6-1-26,-1 1 1,0 1-1,1 2 0,42-2 1,100 11 807,-134-6-967,0-1 0,0-2 0,36-7 1,-57 8-170,2-1-128,0-1 0,17-6 0,-12 3-2531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8:2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82 5920,'0'0'3034,"-3"-11"-2591,-9-33 24,12 43-409,0 0 1,0 0-1,0-1 1,-1 1-1,1 0 1,-1 0-1,1-1 1,-1 1-1,1 0 1,-1 0-1,0 0 1,1 0-1,-1 0 1,0 0-1,0 0 1,0 0-1,0 0 1,0 0-1,0 1 1,0-1 0,0 0-1,0 1 1,0-1-1,0 0 1,0 1-1,-1 0 1,1-1-1,0 1 1,0 0-1,-1-1 1,1 1-1,0 0 1,-1 0-1,1 0 1,0 0-1,0 0 1,-1 0-1,1 1 1,0-1-1,0 0 1,-1 1-1,1-1 1,0 1-1,-2 0 1,-3 2 256,0 1-1,1 0 1,-1 0 0,1 0-1,-9 9 1,12-11-179,1 0 0,-1-1 0,0 1-1,0 0 1,1 0 0,-1 1 0,1-1 0,0 0 0,0 0 0,-2 5 0,3-6 205,2-2-200,0 1 0,1-1 0,-1 1 0,0-1 0,0 0 0,0 0 1,0 0-1,0-1 0,0 1 0,0 0 0,0-1 0,3-2 0,15-11 161,28-4-2342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8:3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38 394 5224,'0'0'8117,"11"2"-7708,-3-1-316,-6 0-61,1-1-1,0 1 1,0-1-1,-1 1 0,1-1 1,0 0-1,0 0 1,0 0-1,0 0 1,-1-1-1,1 1 0,0-1 1,0 0-1,-1 0 1,1 0-1,-1 0 1,1 0-1,0 0 0,-1-1 1,0 1-1,1-1 1,2-3-1,10-10 284,-6 7-132,-1 0 0,0 0 0,-1-1 0,0 0-1,0 0 1,0-1 0,-2 0 0,1 0 0,-1 0 0,6-18 0,-7 12 379,-5 26 66,-5 29-294,-30 110 249,-74 193 0,70-202-60,25-78-174,3-3 366,91-338 457,30-47-465,-99 300-669,47-105 166,-54 123-188,1 0 0,-1 1 0,2 0-1,-1 0 1,1 0 0,0 0 0,0 1 0,0 0-1,1 0 1,0 0 0,0 1 0,13-8 0,-17 12-16,0 0 1,0 0 0,0 1 0,0-1 0,0 1 0,0-1 0,1 1-1,-1 0 1,0 0 0,0 0 0,0 0 0,1 1 0,-1-1 0,0 0-1,0 1 1,0 0 0,0-1 0,0 1 0,0 0 0,0 0 0,0 0-1,0 0 1,0 0 0,2 3 0,-1-2-6,0 1 0,0-1 0,0 1 0,-1 0 0,1-1 0,-1 1 0,0 0 0,0 1 0,0-1 0,0 0 0,0 1 1,-1-1-1,2 7 0,0 6 12,-2-1 0,0 0-1,-1 1 1,0-1 0,-1 0 0,-1 1 0,0-1 0,-1 0 0,-1 0 0,-1-1 0,0 1 0,0-1 0,-2 0 0,1 0 0,-2-1 0,0 0 0,-1 0 0,0-1 0,0 0 0,-2 0-1,1-1 1,-1-1 0,-15 11 0,10-10 31,0-2 0,-1 0 0,0-1 0,-19 6 0,35-14-38,-1 0 1,1 1 0,0-1 0,0 1-1,0 0 1,0-1 0,0 1 0,0 0-1,0 0 1,0-1 0,0 1 0,0 0 0,0 0-1,0 0 1,0 0 0,1 0 0,-1 0-1,0 1 1,1-1 0,-1 0 0,1 0-1,-1 0 1,1 1 0,0-1 0,-1 0-1,1 0 1,0 2 0,0 1 0,0 0 1,1-1-1,0 1 1,-1 0-1,1-1 1,1 1-1,-1-1 1,3 6-1,12 33 68,-2 1 1,10 44-1,4 15 46,-24-89-68,-3-7-10,0-1 1,1 1 0,-1-1 0,1 0-1,0 0 1,1 0 0,-1 0 0,1 0 0,0 0-1,0-1 1,1 1 0,-1-1 0,1 0-1,8 7 1,-6-7 59,-6-4-80,1 1-1,-1-1 1,1 1-1,-1-1 1,1 1-1,0-1 1,-1 1-1,1-1 0,0 0 1,0 0-1,-1 1 1,1-1-1,0 0 1,0 0-1,-1 0 1,1 0-1,1 0 1,-2 0-9,0 0 1,0 0-1,0 0 1,0 0 0,0 0-1,1 0 1,-1 0-1,0 0 1,0 0 0,0 0-1,0 0 1,0 0-1,0 0 1,1 1 0,-1-1-1,0 0 1,0 0-1,0 0 1,0 0 0,0 0-1,0 0 1,0 0-1,0 0 1,1 0 0,-1 0-1,0 0 1,0 1 0,0-1-1,0 0 1,0 0-1,0 0 1,0 0 0,0 0-1,0 0 1,0 1-1,0-1 1,0 0 0,0 0-1,0 0 1,0 0-1,0 0 1,0 0 0,0 1-1,0-1 1,3-1 282,-2 0-290,0 0 0,1 0 1,-1 0-1,0 1 0,1-1 0,-1 1 0,0-1 0,1 1 0,-1-1 0,1 1 1,-1 0-1,1 0 0,1-1 0,16-3 9,-7-3-12,-1-1 1,1 0 0,-2 0 0,1-1 0,-1 0 0,0-1-1,12-17 1,-4 4 1,-10 13 0,0 0 0,-1 0 0,0-1 0,0 0 0,4-13 0,5-13-8,-9 21-1,0-1 1,-1 0 0,7-30 0,-13 44 16,0-1 0,-1 1 0,1-1 1,-1 0-1,1 1 0,-1-1 0,0 1 0,-1 0 0,1-1 1,0 1-1,-1 0 0,0 0 0,0 0 0,-2-4 1,3 7-10,1-1 1,0 1 0,-1 0 0,1-1 0,0 1-1,-1 0 1,1 0 0,0-1 0,-1 1 0,1 0 0,-1 0-1,1 0 1,0 0 0,-1 0 0,1-1 0,-1 1-1,1 0 1,-1 0 0,1 0 0,0 0 0,-1 0 0,1 0-1,-1 0 1,1 0 0,-1 1 0,1-1 0,0 0 0,-1 0-1,1 0 1,-1 1 0,-15 10-24,-8 19-4,12-7 25,0 0-1,2 0 1,0 1-1,2 0 1,1 1 0,-7 37-1,12-41-8,1 0 0,2 32-1,0-9 4,-1-42 8,0 0 0,0 0 1,0 0-1,1 0 0,-1 0 0,0 0 1,1 0-1,-1 0 0,1 0 1,0 0-1,0 0 0,0 0 1,0-1-1,0 1 0,0 0 1,0 0-1,0-1 0,1 1 1,-1-1-1,1 1 0,-1-1 1,1 0-1,0 0 0,-1 1 1,1-1-1,0 0 0,0-1 1,0 1-1,0 0 0,0 0 1,0-1-1,0 1 0,0-1 1,0 0-1,4 1 0,7-1-6,0 0-1,0-1 1,0 0 0,21-5-1,-11 2 54,-11 2-31,1-1 0,-1-1 0,1 0 0,-1 0 0,16-9 0,54-36-19,-3-12 55,-25 18 38,-43 34-65,-8 6-18,0 0-1,0 1 0,1-1 1,-1 1-1,1-1 0,-1 1 1,1 0-1,0 1 0,0-1 1,0 1-1,0 0 0,8-2 1,3 3-3,27 2 8,-17 5-11,-20-5 0,1-1 0,0 1 0,0-1 0,0 0 0,0 0 0,1 0 0,-1-1 0,0 0 0,0 0 0,11-3 0,-16 3 1,-1 0-1,1 0 0,-1 0 1,1 0-1,-1 0 0,1 0 1,-1 0-1,1 0 0,-1-1 1,1 1-1,-1 0 1,1 0-1,-1-1 0,0 1 1,1 0-1,-1-1 0,1 1 1,-1 0-1,0-1 0,1 1 1,-1-1-1,0 1 1,0 0-1,1-1 0,-1 1 1,0-1-1,0 1 0,0-1 1,1 1-1,-1-1 0,0 1 1,0-1-1,0 1 1,0-1-1,0 0 0,-1 0 3,1 0-1,-1-1 0,0 1 0,0 0 1,1 0-1,-1 0 0,0 0 0,0 0 1,0 0-1,0 0 0,0 0 1,-3-1-1,0-1 5,-1 1 0,0-1 1,1 1-1,-1 0 0,0 0 0,-10-2 1,7 4-6,-1 0 1,0 0 0,1 1 0,-1 0 0,0 1 0,1 0 0,0 0 0,-1 0 0,1 1 0,0 1 0,0-1 0,0 2 0,1-1 0,0 1-1,-1 0 1,2 0 0,-9 8 0,6-4-3,2 0-1,-1 0 1,1 0-1,0 1 1,1 0-1,1 0 1,-1 1 0,1-1-1,1 1 1,0 1-1,1-1 1,-3 15-1,5-19-6,0-1-1,0 0 0,1 0 1,0 1-1,0-1 0,1 0 1,-1 0-1,4 12 0,-3-14 4,1-1 1,-1 1-1,1-1 0,0 0 1,0 1-1,0-1 0,0 0 1,0 0-1,1 0 0,-1-1 0,1 1 1,0-1-1,0 1 0,0-1 1,0 0-1,5 3 0,-3-3 4,0-1 0,0 1 0,1-1 0,-1 0 0,0 0 0,1 0 0,-1-1 0,1 0 0,5 0 0,50-7 0,-47 3 0,-1 1 0,0-2 0,0 0 0,0 0 0,0-1 0,-1-1 0,20-13 0,77-70 0,-49 38 0,-34 31 69,-2-1 0,30-34 0,-46 49-29,-6 9-5,-7 17 9,-1 1-56,6-14 12,0-1 1,1 0 0,-1 1 0,1-1 0,0 0 0,1 0-1,-1 0 1,1 0 0,0 0 0,0 0 0,1 0 0,0-1 0,-1 1-1,2-1 1,-1 1 0,0-1 0,1 0 0,0-1 0,-1 1-1,2-1 1,-1 1 0,0-1 0,1 0 0,-1-1 0,1 1 0,0-1-1,8 3 1,-8-3 1,0 0 1,0 0-1,0-1 0,0 0 0,0 1 0,0-2 1,0 1-1,1-1 0,-1 0 0,0 0 0,0 0 1,1-1-1,-1 1 0,0-1 0,0-1 0,0 1 1,0-1-1,0 0 0,0 0 0,0 0 0,-1-1 1,1 1-1,-1-1 0,0 0 0,0-1 0,0 1 1,7-8-1,-7 5-1,-1 0 1,0 0-1,0 0 0,0-1 1,0 1-1,-1-1 1,-1 0-1,1 1 0,-1-1 1,0 0-1,0 0 1,-1 0-1,-1-14 0,1 15 4,-1 0 0,0-1 0,0 1 0,0 0 0,-1 0 0,0 0-1,-1 0 1,1 0 0,-1 0 0,0 1 0,0-1 0,-1 1 0,1 0-1,-1 0 1,-7-7 0,9 11-2,0-1 0,0 1 0,0 0 0,0 0 0,0 0-1,0 0 1,0 0 0,-1 0 0,1 0 0,0 1 0,0-1 0,-1 1 0,1 0-1,0 0 1,-1-1 0,-1 2 0,-1-1 4,0 1 1,0 0-1,0 0 0,0 1 1,0-1-1,0 1 1,-4 3-1,-3 1 8,0 2-1,0 0 1,1 0 0,-16 15 0,5-3-4,12-11-5,0 0-1,0 1 0,-17 22 1,14-7-4,13-24-2,0-1-1,0 0 1,0 1 0,0-1 0,0 0 0,0 1 0,0-1 0,0 0 0,0 1 0,0-1 0,0 0 0,0 1 0,0-1 0,0 0 0,0 1 0,0-1 0,0 0 0,0 1 0,0-1 0,1 0 0,-1 1 0,0-1 0,0 0 0,0 0 0,1 1 0,-1-1 0,1 1 0,0-1 0,0 0 0,0 0 0,0 1 0,0-1 0,-1 0 0,1 0 0,0 0 0,0 0 0,0 0 0,0 0 0,0 0 0,0-1 0,0 1 0,1-1 0,10-2-3,1-1 0,-1-1 1,-1 0-1,1-1 0,15-10 0,50-41-30,-7 5 11,-51 39 11,13-9 52,2 1-1,69-31 1,-93 48-13,0 0 0,0 1 0,0 1 0,15-3 0,-23 5-22,1 0 1,-1 0 0,0 0 0,1 0 0,-1 0 0,1 0-1,-1 1 1,0-1 0,1 1 0,-1 0 0,0-1 0,0 1-1,0 0 1,1 0 0,-1 1 0,0-1 0,0 0 0,0 1-1,-1-1 1,1 1 0,0 0 0,-1 0 0,1-1 0,2 5 0,2 4 3,-1 0 0,-1 1 0,1-1 0,-2 1 0,1 0 0,-1 0 0,-1 0 0,0 1 0,0 13 0,-1-2 30,-2 0 1,0 0-1,-8 36 0,9-25 112,0-34-147,1 0 0,-1 0 0,0 0 0,1 0 0,-1 0 0,1 0 0,-1 0 1,1 0-1,-1 0 0,1 0 0,-1 0 0,0 0 0,1 0 0,-1-1 0,1 1 0,-1 0 0,0 0 1,1-1-1,-1 1 0,0 0 0,1 0 0,-1-1 0,0 1 0,0 0 0,1-1 0,-1 1 0,0-1 0,0 1 1,1 0-1,-1-1 0,0 0 0,14-14 36,61-83 89,-59 79-93,0 0 0,37-30 0,-7 6 10,-45 42-46,0 0 1,0-1 0,0 1-1,0 0 1,1 0-1,-1 0 1,0 0 0,1 0-1,-1 0 1,0 1-1,1-1 1,-1 0-1,1 1 1,-1-1 0,1 1-1,-1-1 1,1 1-1,-1 0 1,1-1 0,0 1-1,-1 0 1,1 0-1,1 1 1,-2-1 1,1 1-1,-1 0 1,0 0 0,0 0 0,0 0-1,0 1 1,0-1 0,0 0 0,0 0-1,0 1 1,0-1 0,0 0 0,-1 1-1,1-1 1,-1 1 0,1-1 0,-1 1-1,1-1 1,-1 1 0,0-1 0,0 1-1,0-1 1,0 3 0,0 8 2,0 0 0,-1 0 0,0 0 1,-6 21-1,4-23-1,1 0 0,0 1 1,1-1-1,0 1 0,0-1 0,2 1 1,0 11-1,0-22 0,-1 1 0,1-1 0,0 0 0,-1 0 1,1 0-1,0 0 0,0 0 0,-1 0 0,1 0 0,0 0 0,-1-1 1,1 1-1,0 0 0,-1 0 0,1-1 0,-1 1 0,1 0 1,0 0-1,-1-1 0,1 1 0,-1-1 0,1 1 0,-1-1 0,2 0 1,17-13 39,2-4-6,0-2 0,34-44 0,-9 9 29,-37 46-58,0-3 4,1 1 0,1 0-1,0 1 1,0 0 0,1 0-1,1 2 1,16-10 0,-29 18-13,1-1 0,-1 1 0,0 0 0,1 0 1,-1 0-1,1 0 0,-1-1 0,1 1 0,-1 0 0,1 0 0,-1 0 1,1 0-1,-1 0 0,1 0 0,-1 0 0,1 1 0,-1-1 0,1 0 1,-1 0-1,1 0 0,-1 0 0,0 1 0,1-1 0,-1 0 0,1 0 1,-1 1-1,0-1 0,1 0 0,0 1 0,5 16 4,-5 21 1,-8 42-2,2-42-1,1 1 1,3-1-1,1 1 0,6 47 1,-5-80 2,0 0 0,0 0 0,1 0 0,0-1 0,0 1 0,1 0 0,0-1 0,4 7 0,-6-10-4,0-1 0,0 0 1,0 0-1,0 0 0,0 0 1,1 1-1,-1-2 0,0 1 1,1 0-1,-1 0 0,1 0 0,-1-1 1,1 1-1,-1 0 0,1-1 1,-1 0-1,1 1 0,0-1 1,-1 0-1,1 0 0,0 0 0,-1 0 1,1 0-1,0 0 0,-1 0 1,1 0-1,-1-1 0,1 1 1,0-1-1,-1 1 0,1-1 1,-1 0-1,0 0 0,1 1 0,1-3 1,11-6-2,0 0 1,-1-1-1,-1-1 1,0 0-1,0 0 1,11-16-1,56-84 6,-39 52-3,35-55 78,84-171 0,-140 240-48,-2 0 0,-1-1 0,10-61 0,-13 52-18,-10 25 76,-3 30-91,0 0 1,0 0 0,0 0-1,0 0 1,0-1 0,0 1-1,0 0 1,0 0 0,0 0-1,0 0 1,0 0 0,0 0-1,0-1 1,0 1 0,0 0-1,0 0 1,0 0 0,0 0-1,-1 0 1,1 0 0,0-1-1,0 1 1,0 0 0,0 0-1,0 0 1,0 0 0,0 0-1,0 0 1,0 0 0,-1 0-1,1 0 1,0-1 0,0 1-1,0 0 1,0 0 0,0 0-1,0 0 1,-1 0 0,1 0-1,0 0 1,0 0 0,0 0-1,0 0 1,0 0 0,-1 0-1,1 0 1,0 0 0,-9 14-33,-33 103-151,4-8 48,-26 79 86,62-180 49,-2 3 0,-7 24 0,1 1 0,2-1 0,-6 62 0,12-66 0,0-18 0,1 0 0,0 0 0,1 0 0,1 0 0,0 0 0,4 13 0,-2-18 0,1 0 0,0 0 0,1-1 0,-1 1 0,2-1 0,-1 0 0,10 9 0,-14-15 0,0 0 0,0 0 0,0 0 0,1 0 0,-1-1 0,0 1 0,1 0 0,-1-1 0,1 1 0,-1 0 0,1-1 0,-1 0 0,1 1 0,-1-1 0,1 0 0,-1 0 0,1 0 0,-1 0 0,1 0 0,-1 0 0,1 0 0,-1-1 0,1 1 0,-1 0 0,1-1 0,-1 1 0,1-1 0,-1 0 0,0 1 0,1-1 0,-1 0 0,3-2 0,1-1 0,0-1 0,1 1 0,-2-1 0,1-1 0,8-10 0,-6 4 20,0 0-1,0-1 0,-1 0 1,7-23-1,11-59 139,-13 47-118,-10 42-1,2-18 12,-3 24-52,0 0 0,0 0 0,0-1 0,0 1 0,0 0 0,0 0 0,0-1 0,0 1 0,0 0 0,0 0 0,0 0 0,0-1 0,1 1 0,-1 0 0,0 0-1,0-1 1,0 1 0,0 0 0,1 0 0,-1 0 0,0 0 0,0 0 0,0-1 0,1 1 0,-1 0 0,0 0 0,0 0 0,1 0 0,-1 0 0,0 0 0,0 0 0,1 0 0,-1 0 0,0 0 0,0 0 0,1 0 0,-1 0 0,0 0 0,0 0 0,1 0-1,-1 0 1,0 0 0,0 0 0,1 0 0,-1 0 0,0 0 0,0 0 0,1 1 0,-1-1 0,0 0 0,0 0 0,0 0 0,1 0 0,-1 1 0,0-1 0,0 0 0,0 0 0,0 0 0,1 1 0,-1-1 0,0 0 0,0 0 0,0 1 0,0-1 0,0 0 0,0 0-1,0 1 1,0-1 0,2 2 0,-1 0 0,0 0-1,1-1 1,-1 1-1,1 0 1,0-1 0,-1 1-1,1-1 1,0 0-1,0 1 1,0-1 0,0 0-1,0 0 1,0-1-1,1 1 1,-1 0 0,3 0-1,23 8-18,-23-7 12,0 0-1,1-1 1,-1 1 0,1-1 0,-1 0-1,1 0 1,0-1 0,-1 0 0,1 0 0,8-1-1,10-4 6,-1-2-1,0 0 0,-1-2 1,1-1-1,-2 0 0,1-1 1,-2-2-1,26-18 0,-24 12 4,20-21 0,-38 36 0,-5 5 0,-8 9 0,3-2 0,0 0 1,1 1-1,0-1 0,1 1 1,0 0-1,0 0 0,1 1 0,-4 17 1,4-14 5,-4 18 23,2 1 0,-2 38 1,6-61-37,1 0 1,1-1 0,-1 1 0,1 0 0,1-1 0,0 1 0,0-1 0,0 0-1,1 1 1,1-1 0,-1-1 0,1 1 0,7 10 0,-10-17 2,1 1 1,0-1 0,0 1 0,-1-1-1,1 0 1,0 0 0,0 0-1,0 0 1,0 0 0,0 0 0,1 0-1,-1-1 1,0 1 0,0-1-1,0 1 1,1-1 0,-1 0 0,0 0-1,0 0 1,1 0 0,-1-1-1,0 1 1,0 0 0,0-1-1,0 0 1,1 1 0,2-3 0,5-1 9,-1 0 1,0 0 0,1-1-1,11-9 1,4-6-2,-1-1 1,-1-1-1,22-28 0,-22 23 37,51-44 0,-69 67-44,0 0-1,0 1 1,1-1-1,-1 1 0,1 0 1,0 1-1,11-4 1,-15 5 1,-1 1 0,1 0 0,-1-1 0,1 1 0,-1 0 0,1 0 0,-1 0 0,1 0 0,-1 0 0,0 1 0,1-1 1,-1 0-1,1 1 0,-1-1 0,1 1 0,-1-1 0,0 1 0,1 0 0,-1 0 0,0 0 0,0-1 0,1 1 0,-1 0 0,0 0 0,0 1 1,0-1-1,0 0 0,0 0 0,-1 0 0,1 1 0,0-1 0,-1 0 0,1 1 0,0-1 0,-1 0 0,0 1 0,1 1 0,4 17-10,-2 1 0,0-1-1,-2 1 1,-1 36-1,0-32-43,0-24 54,0 0 0,0 0 0,0 0 0,0 0 0,0 0 0,0 0 0,0 0 0,0 0 0,0 0 0,1 0-1,-1 0 1,0 0 0,1 0 0,-1 0 0,0 0 0,1 0 0,-1-1 0,1 1 0,0 0 0,-1 0-1,1 0 1,1 0 0,-2-1 2,1 1 1,0-1-1,0 0 0,0 0 0,-1 0 0,1 0 0,0 0 1,0-1-1,0 1 0,-1 0 0,1 0 0,0 0 0,0-1 1,0 1-1,-1 0 0,1-1 0,0 1 0,-1-1 0,1 1 1,0-1-1,0 0 0,7-5 14,-1-1 0,0 0 0,8-10 0,-12 12-20,138-160 44,-136 158-39,1 1 0,0 0 0,0 0 0,1 0 0,13-9 0,-20 15 0,1-1 0,-1 1 0,1 0 0,-1 0 0,1 0 0,-1 0 0,1 0 0,-1-1 0,1 1 0,-1 0 0,1 0 0,-1 0 0,1 0 0,-1 0 0,0 1 0,1-1 0,-1 0 0,1 0 0,-1 0 0,1 0 0,-1 0 0,1 1 0,-1-1 0,1 0 0,-1 0 0,0 1 0,1-1 0,-1 0 0,0 1 0,1-1 0,-1 1 0,0-1 0,1 0 0,-1 1 0,0-1 0,1 1 0,-1-1 0,0 0 0,0 1 0,0-1 0,0 1 0,0-1 0,1 1 0,-1-1 0,0 1 0,0-1 0,0 1 0,0-1 0,0 2 0,4 37 0,-3-19 0,-1-17 0,3 17-17,1-1 1,7 21-1,-10-35 13,1 0 0,0 0 0,1 0 0,-1 0 0,1-1 0,0 1 0,0-1 0,0 0 0,0 0 0,1 0 0,0 0-1,8 6 1,-10-9 6,1 0-1,-1 0 1,1 0-1,-1 0 1,1 0-1,-1-1 1,1 0-1,0 1 1,-1-1-1,1 0 1,0 0-1,-1 0 1,1-1-1,0 1 1,-1-1-1,4 0 1,44-17 32,-41 14-30,4-3 0,-1 0-1,0-1 0,0 0 0,-1-1 0,0-1 1,0 0-1,-1 0 0,12-16 0,14-14-36,73-61 112,-105 97-75,1 0 0,-1 1 0,1 0 0,0 0 0,0 0 0,0 0 0,0 1 0,1 0 0,-1 0 0,1 0 0,-1 1 0,1 0 0,-1 0 0,1 0 0,0 1 0,7 0 0,6 1 10,-1 2 0,1 0 0,27 8 0,-44-10-14,11 3-30,0-1 0,0-1 0,21 2 0,-33-4 32,0 0 1,0 0-1,0 0 0,0 0 0,0 0 0,0 0 1,0 0-1,0 0 0,0 0 0,0 0 1,0-1-1,0 1 0,0 0 0,0-1 0,0 1 1,0-1-1,-1 1 0,1-1 0,0 1 0,1-2 1,-2 1 1,0 1 0,0-1 0,0 1 0,0-1 0,0 1 0,0-1 0,0 1 0,0-1 0,0 1 0,-1-1 0,1 1 1,0-1-1,0 1 0,-1-1 0,1 1 0,0-1 0,0 1 0,-1 0 0,1-1 0,-1 1 0,1-1 0,0 1 0,-1 0 0,1 0 0,-1-1 0,0 1 1,-1-2 2,0 1 1,0-1-1,0 1 1,0 0-1,0 0 1,-1 0-1,1 0 1,-1 0-1,1 1 1,0-1-1,-1 1 1,1-1-1,-1 1 1,1 0 0,-1 0-1,1 0 1,-4 1-1,-1 2-5,-1 0 0,1 1 0,-1 0-1,1 0 1,0 1 0,1 0 0,-1 0 0,1 0-1,0 1 1,-9 11 0,5-4-8,0 1-1,1 0 1,0 1-1,-8 21 1,13-27 4,2 0 1,-1 0-1,1 0 0,0 0 0,1 1 1,0-1-1,1 19 0,0-21 1,1 0 0,-1 0 1,1 0-1,1 0 0,0 0 0,0 0 0,0 0 0,1-1 1,-1 1-1,2-1 0,3 7 0,-6-12 1,-1 0 0,1-1 0,0 1 0,-1 0 0,1-1 0,-1 1 0,1-1 0,0 1 0,-1-1 0,1 1 0,0-1 0,0 1 0,-1-1 0,1 0 0,0 0 0,0 1 0,0-1 0,-1 0 0,1 0 0,0 0 0,0 0 0,0 0 0,0 0 0,-1 0 0,1 0 0,1 0 0,0-1 0,1 0 0,-1 0 0,0 0 0,0 0 0,0 0 0,0 0 0,0-1 0,0 1 0,2-3 0,3-2 0,-1 0 0,0-1 0,9-15 0,-1-3 0,14-36-1,6-10 6,-26 52 30,-3 6 33,-6 28-70,1-6-6,0 0 0,1-1 0,0 1 0,0 0 0,1-1 0,0 1 0,1-1 0,0 1 0,0-1 0,6 10 0,-7-14 8,0 0 0,0 0-1,1 0 1,-1 0 0,1 0 0,0-1-1,0 0 1,1 1 0,-1-1-1,1 0 1,-1 0 0,1-1-1,0 1 1,0-1 0,0 0-1,1 0 1,-1 0 0,0-1-1,1 1 1,-1-1 0,1 0-1,-1 0 1,1-1 0,0 1-1,-1-1 1,1 0 0,-1-1-1,1 1 1,8-2 0,0-2-1,-1 0 0,0 0 0,0-1 1,0-1-1,-1 1 0,1-2 0,-1 0 1,-1 0-1,15-14 0,17-16 46,68-80 0,-89 90-26,-1-1 0,-1-1 0,-1 0 0,17-41 0,-7-4-11,29-117 1,-48 157 8,-4 13-4,0-1 1,-1 0 0,1-30-1,-9 33-6,1 17-7,-1 11-4,-28 73-80,10 8-4,-16 136 0,22-117 3,11-78 76,1-1-1,2 1 1,1-1 0,2 1 0,1 0 0,7 40 0,-8-67 13,0 0 0,0 0 1,0-1-1,1 1 0,-1 0 1,1-1-1,0 1 0,0-1 1,0 0-1,0 0 0,1 0 1,-1 0-1,1 0 0,0 0 1,0 0-1,0-1 0,0 0 1,0 1-1,0-1 0,1 0 0,-1-1 1,1 1-1,-1-1 0,1 1 1,0-1-1,0 0 0,-1 0 1,1-1-1,0 1 0,0-1 1,0 0-1,0 0 0,0 0 1,0 0-1,-1-1 0,1 0 1,0 0-1,0 0 0,0 0 1,-1 0-1,1-1 0,-1 1 0,1-1 1,-1 0-1,6-4 0,8-8 33,0 0 0,0-1 0,19-23-1,-3 3 33,-21 24-24,7-9-27,-14 15-16,-3 13 11,-2 15 10,-1-22-22,0 19 11,1 0 0,1 21 1,0-36-18,-1 0 1,1 0-1,0-1 1,0 1-1,0-1 1,1 1-1,-1-1 1,1 0-1,0 1 1,0-1-1,1 0 1,-1 0-1,1 0 1,6 5-1,-8-8 5,-1 0-1,1-1 1,0 0-1,0 1 1,0-1-1,0 1 1,0-1-1,0 0 1,0 0-1,0 0 1,0 0-1,0 0 1,1 0-1,-1 0 1,0 0-1,0 0 1,0 0-1,0 0 1,1-1-1,22-8 15,-18 6-11,40-19 23,0-3-1,-1-1 1,43-35 0,-68 46-7,14-9 1,69-44 124,-88 62-113,-10 9-14,-13 18-3,2-4-6,3-10 3,0 1 1,1 0-1,1 0 1,-1 0-1,1 0 1,0 1-1,1-1 0,1 16 1,0-21-11,-1 0 1,1 0-1,0-1 0,-1 1 1,1 0-1,0-1 1,1 1-1,-1-1 1,0 1-1,1-1 0,0 0 1,-1 1-1,1-1 1,0 0-1,0 0 0,0 0 1,0 0-1,1-1 1,-1 1-1,0-1 0,1 1 1,-1-1-1,1 0 1,-1 0-1,1 0 0,0 0 1,-1 0-1,1 0 1,5 0-1,-3-1 5,0 0-1,-1 0 1,1 0-1,0 0 1,0-1-1,0 0 1,-1 0-1,1 0 1,0-1-1,-1 1 1,1-1-1,-1 0 1,0-1-1,1 1 1,-1-1-1,6-5 1,0 0 9,-1-1 0,0 0 1,-1 0-1,0-1 0,8-12 0,-15 20-10,0 0-1,0 1 0,0-1 0,0 0 1,0 1-1,-1-1 0,1 0 0,-1 0 1,0 0-1,1 1 0,-1-1 0,0 0 0,0 0 1,0 0-1,0 0 0,0 0 0,-1 1 1,1-1-1,0 0 0,-1 0 0,0 0 1,1 1-1,-1-1 0,0 0 0,0 1 0,0-1 1,0 1-1,0-1 0,0 1 0,0-1 1,-1 1-1,1 0 0,0-1 0,-1 1 1,1 0-1,-4-1 0,1-2 2,-1 1 0,0 1 0,0-1 0,0 1 0,0-1 0,0 2 0,-1-1 0,1 0 0,0 1 0,-1 0-1,-7 0 1,6 1-5,4-1-2,0 1 0,-1 0 1,1 0-1,0 0 0,-1 0 1,1 1-1,0-1 1,-1 1-1,1 0 0,0 0 1,0 0-1,0 0 0,0 1 1,0-1-1,0 1 0,-5 3 1,8-5-2,0 1 1,0-1 0,0 0 0,0 0 0,-1 0-1,1 0 1,0 0 0,0 0 0,0 0-1,0 0 1,0 0 0,0 0 0,0 1-1,0-1 1,0 0 0,0 0 0,0 0-1,0 0 1,0 0 0,0 0 0,0 0-1,0 0 1,0 1 0,0-1 0,0 0-1,0 0 1,0 0 0,0 0 0,0 0-1,0 0 1,0 0 0,0 1 0,0-1-1,0 0 1,0 0 0,0 0 0,0 0-1,0 0 1,0 0 0,1 0 0,-1 0-1,0 0 1,0 0 0,0 0 0,0 1-1,0-1 1,0 0 0,0 0 0,0 0-1,0 0 1,1 0 0,-1 0 0,0 0-1,0 0 1,0 0 0,0 0 0,0 0-1,0 0 1,0 0 0,1 0 0,-1 0-1,0 0 1,0 0 0,0 0 0,15 0-25,25-4 31,-34 4-13,102-21 7,-23 3 1,-22 4 40,-47 10-16,1 0 0,0 0 0,0 2-1,0 0 1,25 1 0,-40 1-13,0 0-1,0 0 1,-1 1 0,1-1 0,0 1 0,0-1 0,-1 1 0,1 0-1,0-1 1,-1 1 0,1 0 0,-1 0 0,1 0 0,-1 0 0,1 1 0,-1-1-1,0 0 1,0 1 0,0-1 0,0 0 0,0 1 0,0-1 0,0 1-1,0 0 1,0-1 0,-1 1 0,1 0 0,0-1 0,-1 1 0,0 0-1,1 0 1,-1 0 0,0-1 0,0 1 0,0 0 0,0 0 0,0 0-1,-1 2 1,-1 9 50,0 0 1,-1 1-1,0-1 0,-7 14 0,7-18-21,0 5 53,3-13-91,0-1 0,1 0 1,-1 0-1,0 0 0,0 0 1,0 1-1,0-1 0,0 0 0,0 0 1,0 0-1,0 0 0,0 0 1,0 1-1,0-1 0,0 0 1,1 0-1,-1 0 0,0 0 0,0 0 1,0 0-1,0 1 0,0-1 1,0 0-1,1 0 0,-1 0 1,0 0-1,0 0 0,0 0 0,0 0 1,1 0-1,-1 0 0,0 0 1,0 0-1,0 0 0,0 0 1,1 0-1,-1 0 0,0 0 0,25-13 72,-24 13-75,175-121 241,-135 93-241,-24 15-2,31-16 0,-47 28 6,0 0 0,0 1-1,0-1 1,0 1 0,0-1 0,0 1-1,0-1 1,0 1 0,0 0 0,0 0-1,0-1 1,0 1 0,0 0 0,0 0-1,0 0 1,0 0 0,0 0 0,0 0-1,0 1 1,0-1 0,0 0 0,1 0-1,-1 1 1,0-1 0,-1 1 0,1-1-1,0 1 1,0-1 0,0 1 0,0 0-1,0-1 1,0 1 0,-1 0 0,1 0-1,0-1 1,-1 1 0,1 0 0,0 0 0,-1 0-1,1 0 1,0 1 0,1 5 29,0 0 0,0 1 1,0-1-1,-1 0 0,0 10 0,1 2 18,2-4 4,-1 0 1,2-1 0,0 1 0,9 18-1,-10-24-28,1-1 0,0 1 0,0-1-1,1-1 1,0 1 0,0-1 0,1 0-1,8 6 1,-10-9-26,2 0 0,-1-1 0,0 1 0,1-2 0,0 1 0,-1-1 0,1 0 0,0 0 0,0-1 0,0 0 0,0 0 0,0 0 0,1-1 0,-1-1 0,0 1 0,0-1 0,0 0 0,0 0 0,0-1 0,7-3 0,7-2 0,0-1 0,-1-1 0,0-1 0,-1 0 0,23-17 0,-29 17 217,0-1 0,22-23 0,-1-6-5355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8:3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10952,'0'0'4240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8:3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9536,'0'0'1376,"61"-12"-824,-1-4 88,9-2 16,7-2 40,-1-4-8,-7-2-56,-7 5-8,-9 3-96,-1 2 15,-3 4-263,-8 6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28:3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11856,'0'0'5663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2:2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228 260 4008,'0'0'10513,"-12"10"-10334,10-9-169,-29 24 302,-39 25 0,61-43-233,0-1 0,0 2 0,1-1 0,1 1 0,-1 0-1,1 0 1,0 1 0,1 0 0,0 1 0,1-1 0,0 1 0,0 0-1,1 0 1,0 0 0,1 1 0,0 0 0,0-1 0,2 1 0,-2 19-1,3-25-44,0 0-1,0 0 1,1 0-1,-1 0 1,1 0-1,0 0 1,1 0-1,-1 0 0,1 0 1,0-1-1,0 1 1,1-1-1,-1 1 1,1-1-1,0 0 0,0 0 1,1 0-1,-1 0 1,1-1-1,0 1 1,0-1-1,0 0 0,0 0 1,0-1-1,1 1 1,-1-1-1,1 0 1,0 0-1,-1 0 0,1-1 1,0 0-1,0 0 1,0 0-1,0 0 1,0-1-1,0 0 0,0 0 1,1 0-1,7-2 1,-5 0 16,0-1 1,0 0-1,-1 0 0,1-1 1,-1 0-1,0-1 1,0 1-1,0-1 0,0-1 1,-1 1-1,0-1 0,0 0 1,-1 0-1,0-1 1,0 0-1,0 0 0,7-15 1,-9 15 24,0 0 1,0-1-1,0 1 1,-1-1-1,0 0 1,-1 1-1,0-1 1,0 0-1,0 0 1,-1 0-1,-1 0 1,1 0-1,-1 0 1,0 0-1,-1 0 1,0 1-1,0-1 1,-7-14-1,8 19-51,-1 0 1,0 0-1,0 0 0,0 1 1,0-1-1,0 0 0,-1 1 1,1-1-1,-1 1 1,0 0-1,0 0 0,1 0 1,-1 0-1,0 1 0,-1-1 1,1 1-1,0-1 0,-6 0 1,9 2-12,0 1-15,-1 0-1,1 0 1,0 0-1,0 0 1,0 0-1,1 0 1,-1 0 0,0 0-1,0 0 1,0-1-1,1 1 1,-1 0-1,0 0 1,1 0-1,-1 0 1,1 0 0,-1 0-1,1-1 1,0 1-1,-1 0 1,1 0-1,1 0 1,0 1-2,0-1 0,0 0-1,0 0 1,0 0 0,0 0 0,1 0 0,-1-1-1,0 1 1,4 0 0,3 0-9,-1-1 1,1 0-1,0 0 0,9-2 1,-7 1 26,-1-2 0,1 1 0,0-1 0,-1-1 0,0 0 0,0 0 0,0-1 0,-1 0 0,1-1 0,-1 0 0,-1-1 0,1 1 0,-1-2 0,0 1 0,-1-1 0,0 0 0,7-10 0,0-4 84,-1 0 0,0-1 0,-2 0 0,-1-1-1,0 0 1,5-26 0,-3 16 45,-8 25-51,-1 0 0,0-1 0,3-15 0,-5 23 19,3-4-200,-5 22 1232,-59 310-1028,-11 28 45,10-122 160,58-215-256,3-12 6,3-10 61,3-6-91,1-1 0,1 1 0,0 0 1,0 1-1,1 0 0,1 0 0,17-14 0,40-14 64,-31 18-10,9-5 39,-37 18-123,1 0 0,-2-1-1,8-8 1,-1-1-3341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2:3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1 485 6632,'0'0'6326,"11"-5"-5980,-10 5-341,7-3 64,0-1 1,-1 1-1,1-1 1,-1 0-1,0-1 1,0 0-1,-1 0 1,1 0-1,-1-1 0,9-11 1,42-60 2160,95-167 0,-147 232-1673,-5 8-64,-2 9-51,-1 3-343,0 1 0,1-1 1,0 1-1,1 0 1,-1 10-1,-1 5-22,0-5-5,1-1 1,1 1-1,0 0 0,4 28 1,-2-36-29,1 0 0,1-1 0,0 1 1,0 0-1,1-1 0,0 0 0,1 0 1,0 0-1,8 10 0,-12-18-33,1 0 0,-1 0 1,1 0-1,-1-1 0,1 1 0,0-1 0,0 1 1,0-1-1,0 0 0,0 0 0,0 0 0,0 0 1,0 0-1,1 0 0,-1 0 0,0-1 0,1 1 0,-1-1 1,0 0-1,1 0 0,-1 0 0,0 0 0,1 0 1,-1 0-1,0 0 0,1-1 0,-1 1 0,0-1 1,0 0-1,3-1 0,7-2 35,-1-2-1,1 0 1,-1 0-1,12-10 1,-14 11-26,23-17 141,-1-2 1,-1 0-1,-1-2 1,32-37 0,-28 19 380,-32 43-472,-11 15 144,6 6-198,0 1 0,1 1 0,0 26-1,2-37-10,2 0 0,-1-1 0,2 1 0,-1-1 0,1 1 0,1-1 0,0 0 0,7 16 0,-9-23 0,0 0 0,1-1 0,0 1 0,-1-1-1,1 1 1,0-1 0,0 0 0,0 0 0,0 0 0,1 0 0,-1 0-1,0 0 1,1-1 0,0 1 0,-1-1 0,1 0 0,0 0-1,2 1 1,-3-1 0,1-1-1,-1 0 1,0 0-1,0 0 0,0 0 1,0 0-1,0-1 1,0 1-1,0 0 1,0-1-1,0 0 0,0 1 1,0-1-1,0 0 1,-1 0-1,1 0 1,0 0-1,0-1 0,-1 1 1,1 0-1,-1-1 1,1 1-1,-1-1 1,0 1-1,1-1 0,-1 0 1,1-1-1,7-10 78,-1 0 0,-1 0 0,12-28 0,-18 37-48,1 0-1,-1-1 1,0 1 0,0-1-1,0 0 1,-1 1 0,0-1-1,0 1 1,0-1 0,0 0-1,-1 1 1,0-1-1,0 1 1,0-1 0,0 1-1,-1-1 1,-3-6 0,0 5 37,-1-1 1,1 1-1,-2 0 1,1 1 0,0 0-1,-1 0 1,-9-5-1,14 8-54,-7-1 34,-7-3 10,14 1-61,11 0-35,77-30-81,-54 20 95,0 2-1,1 1 1,1 1 0,46-7 0,-70 17 24,-1 0 0,1 0 0,0 1 0,-1 0 1,1 1-1,16 4 0,-23-5 4,-1 1 0,1 0 1,-1-1-1,1 1 0,-1 0 0,0 1 0,0-1 0,1 0 0,-1 1 1,0-1-1,0 1 0,0-1 0,-1 1 0,1 0 0,0 0 0,-1 0 1,1 0-1,-1 0 0,0 0 0,1 1 0,-1-1 0,0 0 0,0 1 1,-1-1-1,1 1 0,0-1 0,-1 1 0,0-1 0,1 1 0,-1 3 1,-1 20 62,2 30 206,-1-55-264,0 0-1,1 0 0,-1 0 1,0 0-1,0 1 1,1-1-1,-1 0 1,1 0-1,-1 0 0,1 0 1,-1 0-1,1 0 1,0 0-1,-1-1 1,1 1-1,0 0 0,0 0 1,0 0-1,-1-1 1,1 1-1,0 0 1,2 0-1,-1 0 4,0-1 1,0 1-1,0-1 0,1 1 1,-1-1-1,0 0 0,0 1 0,1-1 1,-1-1-1,4 1 0,5-2 33,0-1 0,-1 0 0,17-7 0,-24 9-37,25-11 106,-1-2 0,36-25 1,2 0 140,-51 29-209,-13 9-41,1 0 0,-1-1 1,1 1-1,-1 0 0,1 0 0,0 1 0,-1-1 0,1 0 1,3-1-1,-4 2-8,0 1 0,0-1-1,-1 0 1,1 0 0,0 1 0,-1-1 0,1 0 0,0 1 0,-1-1 0,1 0-1,0 1 1,-1-1 0,1 1 0,-1-1 0,1 1 0,0 0 0,-1-1-1,0 1 1,1-1 0,-1 1 0,1 0 0,-1-1 0,0 1 0,1 0 0,-1 0-1,0-1 1,0 1 0,0 0 0,1 1 0,27 75-115,-27-74 114,0 0 0,0 0 0,1-1 0,-1 1 0,1 0 0,0-1 0,-1 0 0,1 1 0,0-1 0,1 0 0,-1 0-1,0 0 1,0 0 0,4 2 0,-3-4 5,-1 1 0,1 0 0,-1-1 1,0 0-1,1 1 0,-1-1 0,1 0 0,-1 0 0,1-1 0,-1 1 0,0 0 0,1-1 0,-1 1 0,1-1 0,-1 0 0,0 0 0,4-2 0,1 0 15,0-1 0,-1 0-1,1 0 1,-1-1-1,0 0 1,0 0 0,0-1-1,7-8 1,4-8 47,15-26 0,-1 1 60,-17 23-31,-11 20-73,-1-1 0,1 0 1,0 1-1,0 0 0,0 0 0,1 0 0,-1 0 0,8-5 0,-11 8-20,1 1 0,-1-1 0,1 1-1,0 0 1,-1 0 0,1-1 0,-1 1-1,1 0 1,0 0 0,-1 0-1,1 0 1,0 0 0,-1 0 0,1 0-1,0 0 1,0 0 0,-1 0 0,1 0-1,0 0 1,-1 0 0,1 0-1,-1 1 1,1-1 0,0 0 0,-1 0-1,1 1 1,-1-1 0,1 1-1,0-1 1,-1 0 0,1 1 0,-1-1-1,1 1 1,-1-1 0,0 1 0,1-1-1,-1 1 1,0 0 0,1-1-1,-1 1 1,0-1 0,1 1 0,-1 1-1,10 30 11,-10-30-12,5 29 3,-1 1-1,-2 0 0,-1 0 0,-5 51 0,-6-47 79,8-29-45,1-7-31,1 0 0,-1 0 0,1 0-1,0 0 1,0 0 0,-1 0 0,1 0-1,0-1 1,-1 1 0,1 0 0,0 0-1,-1 0 1,1 0 0,0-1 0,0 1-1,-1 0 1,1 0 0,0-1 0,0 1 0,-1 0-1,1 0 1,0-1 0,0 1 0,0 0-1,0-1 1,0 1 0,-1 0 0,1-1-1,0 1 1,0 0 0,0-1 0,0 0-1,-7-12 94,-7-44 142,10 34-166,4 18-57,3 7-16,33 33-85,-28-28 73,0 0 0,1 0 0,-1 0 0,1-1-1,1-1 1,-1 1 0,1-2 0,14 6 0,-14-6-2,-4-1 9,1-1 0,-1 0 0,1-1 0,-1 0 1,1 0-1,0 0 0,0-1 0,0 0 0,-1 0 0,1-1 0,0 0 1,11-3-1,7-3-36,47-19 1,-46 15-55,7-5-95,-4 2-900,-9 8-2869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2:3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98 12360,'0'0'336,"-66"-59"136,54 45 0,6 8-96,4 0 16,2 0-48,0 0 264,0 8-360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5:23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30 10656,'0'0'10159,"5"11"-9815,13 33-2,-18-43-298,1 1 0,-1-1 1,1 0-1,-1 1 0,0-1 0,0 1 1,0-1-1,0 0 0,0 1 1,0-1-1,0 1 0,0-1 1,-1 0-1,1 1 0,0-1 0,-1 0 1,1 1-1,-1-1 0,1 0 1,-1 0-1,0 1 0,0-1 1,1 0-1,-3 1 0,-1 5 127,-8 13 254,0-1 0,-17 22 0,13-20-83,-17 29 0,-39 71 769,65-105-856,6-15-185,1 1 0,-1 0 0,1-1 1,-1 1-1,0-1 0,0 1 0,1-1 0,-1 0 0,0 1 1,-1-1-1,0 2 0,12-11 34,-1 0 0,0 0 0,0-1 0,-1 0 0,0-1 0,0 0 0,-1 0 0,-1-1 0,9-16-1,1-9 113,20-63-1,-24 56 149,10-70-1,-17 81 269,1 36-438,1 6-153,46 100 256,-43-85-199,2 0 0,0 0 0,2-1 0,0-1 0,21 25 0,-17-27 41,-9-9 2,1 0 0,1-1-1,0 0 1,20 14 0,-20-18 54,-13-11 152,-22-11 132,8 10-479,0 0 0,0 1 0,0 1 0,-1 0 0,0 1 0,1 1 0,-1 1 0,0 0 0,-17 3 0,6 1 0,0 1 0,0 1 0,1 1 0,-44 19 0,63-23 0,1 0 0,0 1 0,0 0 0,0 0 0,1 1 0,-1 0 0,1 0 0,-10 11 0,14-14 0,1 0 0,-1 1 0,0-1 0,1 1 0,0-1 0,-1 1 0,1-1 0,0 1 0,0 0 0,0 0 0,1-1 0,-1 1 0,1 0 0,-1 0 0,1 0 0,0 0 0,0 0 0,1 0 0,-1-1 0,0 1 0,1 0 0,0 0 0,0 0 0,-1-1 0,2 1 0,-1 0 0,3 4 0,12 17-4020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2:3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345 537 4912,'0'0'3674,"2"-11"-3334,5-32-2,-6 41-267,-1 0 0,0 0 0,0 0 0,0-1 0,0 1 0,0 0 0,0 0 0,-1 0 0,1 0 0,-1 0 0,1 0 0,-1 0 0,0 0 0,0 0 0,0 0 0,0 1 0,0-1 0,0 0 0,0 0 0,-1 1 0,1-1 0,0 1 0,-1-1 0,0 1 0,1 0 0,-1 0 0,0-1 0,0 1 0,1 0 0,-1 0 0,0 1 0,0-1 0,0 0 0,-2 0 0,-5 0 177,1-1 0,-1 1 0,1 1 0,-1-1 0,1 1 0,-10 2 0,8-1-52,1 1 1,-1 0-1,0 1 1,1 0-1,0 1 1,0 0-1,0 0 1,0 1-1,0 0 1,1 0-1,-13 12 1,7-5 15,1 0 0,1 1 1,0 0-1,1 1 0,-15 25 1,20-29-101,1 0 0,0 1 0,1 0 1,0 0-1,0 0 0,1 0 0,1 0 0,0 1 1,-1 18-1,3-23-61,0 1 1,1 0-1,-1 0 0,2 0 1,-1-1-1,1 1 1,0 0-1,0-1 1,1 1-1,0-1 0,1 0 1,-1 0-1,1 0 1,10 11-1,-13-16-31,1 0 0,-1-1 0,1 1 0,0-1 0,-1 1 0,1-1 0,0 0 0,0 1 0,0-1 0,0 0 0,0-1 0,0 1 0,0 0 0,1 0 0,-1-1 0,0 0 0,0 1 0,0-1 0,1 0 0,-1 0 0,0 0 0,1 0 0,-1 0 0,0-1-1,0 1 1,0-1 0,1 0 0,-1 1 0,0-1 0,0 0 0,0 0 0,0 0 0,0 0 0,3-3 0,4-3 47,1-1 0,-2 0 0,1 0 0,-1-1 0,8-10 0,-3 3 73,0 0-1,-2-1 1,0 0-1,0 0 1,-2-2-1,0 1 1,9-29-1,-17 38-4,0 0 0,0 0 0,-1-14 0,-1 8 289,1 30-316,1 0-1,0 0 1,1 0-1,1 0 0,0 0 1,10 26-1,-12-35-81,2-1-1,-1 1 1,0-1-1,1 0 0,0 0 1,0 0-1,1-1 1,-1 1-1,1-1 0,6 6 1,-7-7-5,0-1 0,0 0 0,0-1 0,1 1 1,-1 0-1,0-1 0,1 0 0,-1 0 0,1 0 0,-1 0 0,1 0 1,0-1-1,-1 0 0,1 1 0,0-1 0,-1-1 0,1 1 0,4-1 1,10-4 71,1-1 1,-1-1-1,0 0 1,0-1 0,-1-1-1,0-1 1,23-17-1,11-6 244,-39 25-210,0-1 0,17-17 1,-20 18-44,0 0 0,0 0 0,1 1 0,14-9 1,-20 14-44,0 0 0,1 0 1,-1 0-1,0 0 0,1 1 1,-1 0-1,1 0 1,-1 0-1,1 0 0,8 1 1,-11 0-30,0 1 0,0-1 1,0 1-1,0 0 1,0 0-1,0 0 0,-1 0 1,1 0-1,0 0 0,-1 0 1,1 1-1,-1-1 1,0 1-1,1-1 0,-1 1 1,0-1-1,0 1 0,0 0 1,0-1-1,0 1 1,0 0-1,0 0 0,-1 0 1,1 0-1,-1 0 0,1 3 1,2 7 24,-1 0 1,-1-1-1,0 17 1,2 14 80,-3-26-63,2-6 84,-2-10-132,1 0-1,0 0 0,-1 0 1,1-1-1,0 1 0,0 0 1,-1 0-1,1-1 0,-1 1 1,1-1-1,0 1 0,-1 0 1,1-1-1,-1 1 0,1-1 1,-1 0-1,1 1 0,0-2 1,39-35 159,23-25 45,-50 49-156,0 0 0,1 0 1,0 1-1,20-11 0,-31 21-39,-3 1-11,1 1 1,0-1 0,-1 1-1,1-1 1,0 1 0,-1-1 0,1 1-1,0 0 1,0 0 0,0-1-1,-1 1 1,1 0 0,0 0-1,0 0 1,0 0 0,0 0-1,-1 0 1,1 0 0,0 0-1,0 0 1,0 0 0,0 0-1,-1 0 1,3 1 0,-2 0-1,0 0 1,0 0 0,0 0 0,0 0 0,0 0 0,0 0 0,0 0 0,-1 0 0,1 1 0,0-1 0,-1 0 0,1 0 0,0 3-1,2 6 10,0 1 0,-2-1-1,2 15 1,-1-11-8,-1-9-4,0 0 0,0-1-1,0 1 1,1 0 0,-1-1-1,1 0 1,0 1 0,4 4-1,-5-7 2,1 0-1,-1 0 0,1-1 1,0 1-1,-1-1 0,1 1 1,0-1-1,0 0 0,0 0 1,0 0-1,0 0 0,0 0 1,0 0-1,1 0 0,-1-1 1,0 1-1,0-1 0,0 0 1,4 1-1,7-1-2,1-1-1,-1 0 1,0-1-1,1 0 1,-1-1 0,0 0-1,-1-1 1,25-11-1,3-6 22,50-34 1,-15 9 42,-62 37-14,1 0 1,-1-1 0,16-16-1,-46 42-49,1 2-1,1 0 0,1 0 0,0 2 0,1-1 0,-14 32 0,24-39-10,0-1-1,1 1 1,0 0-1,1 0 0,0 0 1,1 0-1,1 0 1,-1 0-1,5 15 0,-5-24 10,0 0 0,1-1-1,0 1 1,-1-1 0,1 1-1,0-1 1,0 1-1,1-1 1,-1 0 0,0 0-1,1 1 1,-1-1 0,1 0-1,3 3 1,-3-4 0,-1-1 0,0 1-1,0-1 1,1 1 0,-1-1 0,0 1 0,1-1 0,-1 0 0,0 0 0,1 1-1,-1-1 1,1 0 0,-1 0 0,0-1 0,1 1 0,-1 0 0,0 0 0,1-1-1,-1 1 1,0-1 0,1 1 0,-1-1 0,0 1 0,0-1 0,1 0 0,-1 0-1,0 1 1,1-2 0,10-8 4,-1 0 0,0 0 0,-1-1 0,0-1 0,-1 0 0,0 0 0,-1-1 0,9-17-1,2-8 21,23-69 0,-18 29 71,-3-1 0,13-110 0,-28 142-16,1-54 1,-11 67-55,4 34-25,-1-1 0,1 1 0,0-1 0,0 1 0,0 0 0,0-1 0,0 1 0,-1 0 0,1-1 0,0 1 0,0 0 0,-1-1 0,1 1 0,0 0 0,0-1 0,-1 1 0,1 0 0,0-1 0,-1 1 0,1 0 0,0 0 0,-1 0 0,1-1 0,-1 1 1,1 0-1,-1 0 0,0 0-3,0 1 1,1-1 0,-1 0-1,0 1 1,0-1 0,0 1-1,1-1 1,-1 1-1,0-1 1,1 1 0,-1 0-1,0-1 1,1 1 0,-1 0-1,1 0 1,-1-1 0,1 1-1,-1 1 1,-12 21-34,0 0 0,2 1-1,1 0 1,1 1 0,0 0-1,2 0 1,1 1 0,-4 41 0,8-34 0,0-1 0,2 1 0,2-1 0,1 0 0,1 1 0,15 52-1,-17-79 33,0 0-1,0 0 1,0 0-1,1 0 1,0 0-1,0-1 1,1 1-1,0-1 1,0 0-1,0 0 1,8 7-1,-9-9-4,0-1-1,0 0 1,0 0-1,1 0 1,-1-1-1,1 1 0,-1-1 1,1 1-1,0-1 1,-1-1-1,1 1 1,0 0-1,0-1 1,0 0-1,0 0 1,-1 0-1,1 0 0,0-1 1,0 1-1,7-3 1,-4 1-54,-1-1 0,1 0 0,0 0 0,11-8 0,-3 0-3539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2:3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0 775 6224,'0'0'5136,"12"2"-4628,3 0-297,-1 0 0,1 0 0,0-2 0,0 0 0,0-1 1,0 0-1,24-6 0,-27 4 90,0-2 0,0 1 0,12-8 0,-20 10-161,1-1 1,-1 0-1,0 0 0,0-1 0,0 1 0,0-1 1,-1 0-1,1 0 0,-1 0 0,3-5 1,-2 2 146,0 0 1,0 0 0,-1 0-1,0 0 1,3-12 0,-5 17-231,-1 0 1,0-1-1,1 1 1,-1 0-1,0 0 1,0-1-1,-1 1 1,1 0-1,0 0 0,-1-1 1,0 1-1,1 0 1,-1 0-1,0 0 1,0 0-1,0 0 1,0 0-1,-1 0 0,1 0 1,0 0-1,-1 0 1,1 1-1,-4-4 1,3 4-28,0 0 1,0-1-1,0 1 1,0 0-1,0 0 1,0 0-1,-1 1 0,1-1 1,0 0-1,0 1 1,-1-1-1,1 1 1,0 0-1,-1 0 1,1 0-1,0 0 1,-1 0-1,1 1 1,0-1-1,-1 1 1,1-1-1,0 1 0,0 0 1,-4 1-1,0 2 12,-1-1-1,1 1 1,0 0-1,0 0 1,0 0-1,-8 9 1,6-5-7,1 1-1,1 0 1,-1 0 0,1 1 0,1 0 0,0 0 0,0 0 0,1 1-1,1-1 1,0 1 0,0 0 0,1 0 0,0 0 0,1 0-1,0 0 1,1 1 0,0-1 0,1 0 0,0 0 0,1 0 0,0 0-1,0 0 1,2 0 0,-1 0 0,1-1 0,1 1 0,0-1 0,12 18-1,-14-24 3,1 0-1,0 0 1,0 0-1,0 0 0,1-1 1,-1 1-1,1-1 1,0-1-1,0 1 1,0 0-1,0-1 0,0 0 1,0-1-1,1 1 1,-1-1-1,1 0 1,-1 0-1,1 0 0,-1-1 1,1 0-1,0 0 1,-1-1-1,1 1 1,8-3-1,-1 0 31,0-1 0,0 0-1,-1-1 1,1 0 0,-1-1 0,0-1 0,-1 0-1,1 0 1,11-11 0,164-154 658,-168 151-649,0 0-1,-1-1 1,-1-1 0,-2-1-1,0 0 1,-2-1-1,13-31 1,-5 0 58,-2-1 1,15-78-1,-28 109-81,-2-1 0,-1 1 0,-1-1 0,-1 1-1,-2-1 1,0 0 0,-6-27 0,6 51-42,1 0 1,-1 0-1,0 0 0,0 0 1,0 1-1,0-1 0,0 0 1,0 0-1,-1 1 0,1-1 1,-1 1-1,0 0 0,0-1 1,0 1-1,0 0 0,0 0 1,-5-3-1,5 4-8,0 0-1,0 0 1,0 1-1,0-1 1,0 1-1,-1-1 1,1 1-1,0 0 1,0 0-1,0 0 1,-1 0-1,1 0 1,0 1-1,0-1 0,-1 1 1,1-1-1,0 1 1,0 0-1,0 0 1,0 0-1,0 0 1,0 0-1,-3 3 1,-3 2-5,1 0-1,-1 0 1,1 1 0,1 0 0,-1 1-1,1 0 1,0-1 0,-8 18-1,3-4-12,1 1-1,-11 35 0,5-3-52,3 1 0,3 0 1,1 0-1,3 1 0,3 91 0,4-126 28,2 1 1,1-1-1,6 24 0,4 13-13,-10-38 42,2-1 0,0 1 1,1-1-1,1 0 0,19 33 0,-24-48 14,0-1 0,0 1 1,0-1-1,0 1 0,1-1 0,-1 0 1,1 0-1,0 0 0,0-1 0,0 1 0,0-1 1,0 0-1,0 0 0,1-1 0,-1 1 1,1-1-1,-1 0 0,1 0 0,-1 0 1,7-1-1,7 1 36,1-1 1,0-1 0,29-5 0,-34 3-12,-1 0 0,1-1 1,-1 0-1,0-1 0,23-12 0,60-43 231,-80 49-209,59-45 224,-66 47-192,0 1 0,0-1 0,0 0 1,-2-1-1,12-17 0,-19 26-71,1 0 1,0 1-1,-1-1 0,1 0 1,-1 0-1,0 0 0,1-1 1,-1 1-1,0 0 0,1 0 1,-1 0-1,0 0 0,0 0 1,0 0-1,0 0 0,0 0 1,0 0-1,0-1 0,-1 1 1,1 0-1,0 0 0,-1 0 1,1 0-1,0 0 0,-1 0 1,1 0-1,-1 0 0,0 0 1,1 1-1,-1-1 0,0 0 1,1 0-1,-3-1 0,2 1-1,-1 0-1,1 0 0,-1 1 0,0-1 0,0 0 1,1 1-1,-1-1 0,0 1 0,0-1 0,0 1 1,0 0-1,1 0 0,-1 0 0,0 0 0,0 0 0,0 0 1,0 1-1,0-1 0,-2 2 0,-17 6 10,0 0 0,0 2 0,1 1 0,-18 12 0,33-19-17,1 0 0,0 1 1,0-1-1,0 1 0,0 0 1,1 0-1,0 0 0,0 0 1,0 0-1,1 1 0,-1 0 1,2-1-1,-1 1 0,0 0 1,0 10-1,0-8-8,1 1-1,1-1 1,0 1 0,0 0 0,1-1-1,-1 1 1,2-1 0,-1 1-1,2-1 1,3 12 0,-4-16 3,0-1 1,0 1-1,1 0 0,-1 0 1,1-1-1,0 0 0,0 1 1,0-1-1,0 0 0,1 0 1,-1-1-1,1 1 0,0-1 1,0 0-1,-1 0 0,2 0 1,-1 0-1,0-1 0,0 0 1,0 1-1,1-2 0,-1 1 1,0 0-1,1-1 0,-1 0 1,5 0-1,12-1 32,-1-1 0,1-1 0,-1-1 0,24-7 0,-36 9-13,21-9 29,0-1-1,-2-1 1,1-1-1,47-35 1,-52 35-17,17-15 25,-28 19-29,1 0 1,1 2 0,17-11 0,-11 11-5,97-40 125,-90 36-109,-22 10-23,-1 0 0,1 0 0,0 0 0,0 0 0,0 1 0,0 0-1,0 0 1,6-1 0,-7 2-4,-1-1 1,1 1-1,-1-1 0,1 0 0,-1 0 1,0-1-1,1 1 0,4-4 0,-4 0 67,-22 9-34,-6 5-35,1 0-1,0 1 0,1 1 0,-36 24 0,53-31-10,0 0 0,1 0 0,-1 1 0,1 0 0,0-1 0,0 2 0,1-1 0,0 0 0,-1 1 0,2-1-1,-1 1 1,1 0 0,0 0 0,0 0 0,0 0 0,1 0 0,0 0 0,0 1 0,1-1 0,0 0 0,0 11 0,1-14 2,-1-1 1,1 1-1,0-1 0,0 0 1,0 1-1,0-1 1,0 0-1,0 0 1,1 0-1,-1 0 0,1 0 1,-1 0-1,1 0 1,0 0-1,0-1 0,0 1 1,0-1-1,0 1 1,0-1-1,0 0 1,0 0-1,0 0 0,1 0 1,-1 0-1,4 1 1,1 0 0,1 0 1,0 0 0,-1-1-1,1 0 1,0 0 0,0-1-1,9-1 1,-1-1 14,0-1 1,0-1-1,-1 0 1,1-2-1,-1 1 1,-1-2-1,26-14 0,2-6 63,47-38 0,-56 40-30,-1-3 1,-2 0-1,-1-2 0,-1-1 1,-2-1-1,-1-1 0,27-50 1,-15 18 5,-13 26 21,-2-2 0,-1-1-1,22-69 1,-33 84-52,5-22 101,-14 46-114,-1 0 0,1 0 0,-1 0 0,0 0 0,0-1 0,0 1 0,0 0 0,0 0 0,-1 0 0,0 0 0,1 0 0,-1 0 0,-1-3-1,1 6-8,1-1 0,-1 1 0,1-1 0,-1 1 0,0 0 0,1-1 0,-1 1 0,1 0 0,-1-1 0,0 1-1,1 0 1,-1 0 0,0-1 0,1 1 0,-1 0 0,0 0 0,1 0 0,-1 0 0,0 0 0,1 0 0,-1 0 0,0 0-1,1 0 1,-1 1 0,0-1 0,0 0 0,-18 8-27,13-2 20,0-1 0,1 1 0,-1 0 0,2 0 0,-1 1-1,-5 9 1,-21 44-41,30-56 43,-13 28-43,2 1 0,1 1 0,2 0 0,1 0 0,2 1 0,1 0 0,2 0 0,2 0 0,0 0-1,3 0 1,1 0 0,8 36 0,-10-65 42,0 0 0,0-1 0,1 1 0,0-1 0,0 0 0,1 1 0,-1-1 0,1 0 0,0-1 1,4 6-1,-5-8 6,0 1 0,1-1 0,-1 0 0,1 0 0,-1 0 0,1 0 1,0-1-1,-1 1 0,1-1 0,0 0 0,0 1 0,0-1 0,0-1 1,0 1-1,1 0 0,-1-1 0,0 1 0,0-1 0,5 0 0,2-1 16,0-1 0,0 0-1,0 0 1,0-1-1,0 0 1,-1-1-1,0 0 1,1-1 0,8-5-1,4-5 56,0 0 0,25-23-1,-27 18 102,26-31-1,-33 36-23,-12 15-147,-1-1 0,1 1 0,-1-1 0,1 1 0,-1-1 0,1 1 0,-1 0 0,1 0 0,-1-1 0,1 1 0,0 0 0,-1 0 0,1-1 0,0 1 0,-1 0 0,1 0 0,0 0 1,-1 0-1,1 0 0,0 0 0,-1 0 0,1 0 0,-1 0 0,2 1 0,10 16-36,-12-17 35,8 17-41,0 0 0,11 34 0,-17-45 39,1 0-1,-1 0 0,2 0 1,-1-1-1,1 1 1,-1-1-1,10 9 0,1 4 0,-12-16 3,0 0 0,0 1 0,1-1 0,-1 0 0,0 0 0,1-1 0,-1 1 0,1 0 0,0-1 0,-1 0 0,1 1 0,0-1 0,0 0 0,5 1 0,-2-1 0,0-1 0,1 1 0,-1-1 0,0 0 0,0-1 0,0 0 0,6-1 0,7-3 0,0-1 0,-1-1 0,27-13 0,-29 11 27,0-1-1,0-1 0,-1 0 1,20-20-1,-15 13 23,28-18 1,-30 25 82,-13 10-23,-13 8-37,4-4-74,0 1 1,1-1-1,-1 1 0,1 0 0,0 0 0,0 0 1,0 0-1,1 1 0,-1-1 0,1 1 0,0-1 1,0 1-1,1 0 0,-1 0 0,1 0 1,0 0-1,1 0 0,-1 0 0,1 0 0,0 0 1,0 0-1,1 0 0,-1 0 0,1 0 1,0 0-1,1 0 0,1 5 0,-2-6 3,1 0-1,-1-1 0,1 1 1,0-1-1,0 0 1,0 0-1,0 1 1,1-1-1,-1-1 0,1 1 1,-1 0-1,1 0 1,0-1-1,0 0 1,1 0-1,-1 0 0,0 0 1,1 0-1,-1 0 1,1-1-1,-1 0 0,1 0 1,0 0-1,0 0 1,-1 0-1,1-1 1,0 0-1,0 0 0,0 0 1,0 0-1,-1 0 1,1-1-1,0 0 1,0 1-1,6-4 0,-2 1 17,0-1-1,0 0 0,-1 0 0,1 0 0,-1-1 0,-1 0 1,1-1-1,-1 1 0,1-1 0,8-12 0,-13 15 2,1 0 1,-1 0-1,1-1 0,-1 1 1,0-1-1,0 1 0,-1-1 0,1 0 1,-1 0-1,0 0 0,0 0 0,0 0 1,0 0-1,-1 0 0,1 0 1,-1 0-1,0 0 0,-1-1 0,1 1 1,-1 0-1,1 0 0,-1 0 1,0 0-1,-3-5 0,3 6-4,-1 1-1,1-1 1,-1 1-1,0 0 1,0-1 0,0 1-1,0 0 1,-1 0-1,1 0 1,0 0-1,-1 1 1,0-1 0,1 1-1,-6-3 1,-2 1 45,-1-1 0,-19-2 0,20 4 8,0 0 1,-18-6-1,25 7-52,-10-7 74,14 8-88,0-1 0,-1 0 0,1 1 0,0-1 0,0 1 0,-1-1 0,1 1-1,0 0 1,0-1 0,0 1 0,0 0 0,-1 0 0,1-1 0,0 1 0,0 0 0,0 0 0,0 0 0,0 0-1,1 0 1,2-1-2,185-35-118,-165 29 100,84-16-78,-98 22 98,0 0 0,0 0 1,1 1-1,-1 0 0,0 1 0,1 0 1,-1 1-1,12 3 0,-19-4-2,0 0 0,0 0 0,0 1-1,0-1 1,0 1 0,-1 0 0,1 0 0,-1 0 0,1 0 0,-1 0-1,0 0 1,0 1 0,0-1 0,0 1 0,0 0 0,0 0 0,-1-1-1,1 1 1,-1 0 0,0 0 0,2 5 0,-1 4-4,0 1 1,0-1-1,-2 1 1,1 15-1,-1-25 5,0-2 0,0-1 0,0 0 1,0 0-1,0 0 0,0 0 0,0 0 0,0 1 1,0-1-1,0 0 0,0 0 0,0 0 0,1 0 1,-1 0-1,0 1 0,0-1 0,0 0 0,0 0 0,0 0 1,0 0-1,1 0 0,-1 0 0,0 0 0,0 0 1,0 0-1,0 0 0,1 0 0,-1 0 0,0 0 1,0 0-1,0 0 0,0 0 0,1 0 0,-1 0 1,0 0-1,0 0 0,0 0 0,0 0 0,1 0 0,-1 0 1,0 0-1,0 0 0,0 0 0,0 0 0,1 0 1,13-6 18,11-9 17,46-40 38,-52 40-49,0 0 1,0 1-1,2 1 1,34-18-1,-53 30-25,0 1 0,-1-1 0,1 1 0,0-1-1,-1 1 1,1 0 0,0-1 0,0 1 0,-1 0-1,1 0 1,0 0 0,0 0 0,-1 1 0,1-1-1,0 0 1,0 1 0,-1-1 0,1 1 0,-1 0 0,1-1-1,0 1 1,-1 0 0,1 0 0,-1 0 0,0 0-1,1 0 1,-1 1 0,0-1 0,0 0 0,1 0-1,0 4 1,4 4-6,-1 0 0,0 0 0,-1 0 0,5 17 0,3 5-7,-9-25 4,0-1-1,0 1 1,0 0-1,1-1 1,0 0-1,0 0 0,0 0 1,10 8-1,-12-12 9,1 1 0,0-1-1,-1 1 1,1-1-1,0 0 1,0 0-1,0 0 1,0-1-1,0 1 1,0-1 0,0 1-1,0-1 1,0 0-1,0 0 1,0-1-1,0 1 1,-1 0 0,1-1-1,0 0 1,0 0-1,5-2 1,6-2 20,1 0 0,-1-1 0,0-1 0,-1-1 0,0 0 0,0-1-1,-1 0 1,15-13 0,6-9 159,-2-1-1,-2-1 0,35-48 1,-63 78-161,0 1 0,1 0 0,-1 0 1,1-1-1,0 1 0,0 0 0,0 0 1,0 1-1,0-1 0,0 0 0,0 1 1,1-1-1,3-1 0,-6 3-14,1 1 0,-1-1-1,0 1 1,1-1 0,-1 1 0,1 0 0,-1-1-1,0 1 1,0-1 0,1 1 0,-1 0-1,0-1 1,0 1 0,0-1 0,0 1 0,0 0-1,0-1 1,0 1 0,0 0 0,0-1 0,0 1-1,0 1 1,-1 18 30,-23 172 69,15-157-34,8-34-63,1 1 0,-1 0-1,0 0 1,1-1 0,-1 1 0,0 0 0,0-1 0,0 1-1,0-1 1,-1 1 0,1-1 0,0 1 0,-1-1-1,1 0 1,-3 2 0,-15-17 120,16 12-114,5 4-23,0-2 3,0 1 0,1 0 0,-1-1 0,1 0 0,-1 0-1,0 1 1,1-1 0,2-1 0,8 1 7,58 9-2,1-3-1,0-3 1,95-9 0,-91 4 48,-44 1-2,61-8 0,-81 9-230,9-3 130,-15-2-4580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2:4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8136,'0'0'11207,"12"6"-10760,-2-2-344,0 1 7,0 0 0,1-1 0,0 0-1,0-1 1,0-1 0,15 3 0,43-1 612,84-4 0,71-17 311,-120 8-558,-61 6-293,164-10 852,-159 9-403,1 0-3537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2:58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1342 5920,'0'0'12009,"11"-8"-11567,-10 7-438,12-8 178,-1 0 0,0-2 0,0 1 0,-1-2 0,0 0 0,14-20 0,-2-12 388,-2-1 0,17-52 0,-3 4 778,-25 69-729,-8 16-386,1 1 0,0-1 0,1 1 0,0 0 0,0 0 0,0 0 0,1 0 0,9-10 0,-12 15-193,0 0 0,0 0 0,0 1-1,0-1 1,0 0 0,0 1 0,0 0-1,1-1 1,-1 1 0,1 0 0,-1 0-1,1 0 1,-1 1 0,1-1 0,-1 0-1,1 1 1,0 0 0,-1-1 0,1 1-1,0 0 1,-1 1 0,4-1 0,-3 2-15,0-1 0,0 0 1,0 1-1,0-1 0,0 1 1,-1 0-1,1 0 0,0 0 1,-1 0-1,0 0 0,1 0 1,-1 1-1,0-1 0,0 1 1,-1 0-1,1 0 0,0 0 1,1 3-1,1 6 29,0-1 0,0 0 0,-1 1 0,0 0 0,1 15-1,1 64 179,-2-41-112,-2-21-45,0-10 8,0-1 1,1 0-1,1 0 1,6 23-1,-7-35-67,0-1 0,0 0-1,1 0 1,-1 0 0,1 0 0,0-1-1,1 1 1,-1-1 0,1 0 0,0 0 0,0 0-1,0 0 1,0-1 0,1 1 0,0-1-1,-1 0 1,1-1 0,8 4 0,-5-3-2,1 0 1,0 0-1,-1-1 1,1-1 0,0 1-1,0-2 1,0 1-1,0-1 1,0 0-1,0-1 1,0 0-1,0 0 1,-1-1-1,14-4 1,6-5 35,0-1 0,51-31-1,-79 43-47,12-7 14,0-1 0,-1-1-1,0 0 1,-1 0 0,0-1 0,9-11-1,48-71 86,-14 17-47,-51 72-57,6-8 9,1 1 1,18-17-1,-25 25-3,0 0 0,1 0 0,0 0 1,-1 0-1,1 0 0,0 1 0,0 0 0,0-1 0,0 1 0,0 0 0,0 0 0,0 1 0,0-1 0,1 1 0,-1-1 0,0 1 0,6 1 0,89 22-83,-98-23 84,1 0-1,-1 0 1,0 1 0,1-1-1,-1 0 1,0 0-1,0 0 1,1 0-1,-1 0 1,0 0 0,1 0-1,-1 0 1,0 0-1,1 0 1,-1 0 0,0 0-1,1 0 1,-1 0-1,0 0 1,1 0 0,-1 0-1,0 0 1,1 0-1,-1 0 1,0-1 0,1 1-1,-1 0 1,0 0-1,0 0 1,1 0 0,-1-1-1,0 1 1,-8-8 44,-21-6 4,20 12-35,-1 1 1,0 1 0,0-1-1,0 2 1,1-1-1,-1 1 1,0 1 0,1 0-1,-1 0 1,1 1 0,-1 0-1,1 1 1,-8 4-1,6-2-10,0 0 1,0 1-1,1 0 0,0 0 0,1 1 0,0 1 0,0-1 0,1 2 0,-15 19 0,17-18-12,-1 0 0,2 1 0,0-1 0,0 1-1,1 1 1,0-1 0,1 1 0,-2 18 0,4-25-1,1 0 0,0 0-1,0 0 1,1 0 0,-1 0 0,1 0 0,1 0 0,-1-1 0,3 8-1,-2-10 4,0 1-1,0-1 1,0 0-1,0 0 0,0 1 1,1-1-1,-1-1 1,1 1-1,0 0 0,0-1 1,0 1-1,0-1 1,0 0-1,0 0 0,5 2 1,-4-3 2,-1 0 0,1 0 0,-1 0 0,1-1 1,-1 1-1,1-1 0,-1 0 0,1 0 0,-1-1 1,1 1-1,-1 0 0,1-1 0,-1 0 0,1 0 0,-1 0 1,0-1-1,1 1 0,-1-1 0,0 1 0,0-1 1,0 0-1,0 0 0,4-5 0,3-1 4,-1-1 1,0 0-1,-1 0 0,1-1 0,8-15 1,4-12 35,-1 0 1,-2-2 0,14-42-1,-27 61-1,0-2 25,-5 22-62,0 0-1,0 0 1,0 0-1,0 0 0,0 1 1,0-1-1,0 0 1,0 0-1,0 0 1,0 0-1,0 0 1,0 0-1,0 0 0,0 0 1,0 0-1,0 0 1,0 0-1,0 0 1,0 0-1,0 0 1,0 0-1,0 0 0,0 0 1,0 0-1,0 0 1,0 0-1,0 0 1,1 0-1,-1 0 1,0 0-1,0 0 0,0 0 1,0 0-1,0 0 1,0 0-1,0 0 1,0 0-1,0 0 1,0 0-1,0 0 0,0 0 1,0 0-1,0 0 1,0 0-1,0 0 1,0 0-1,0 0 1,0 0-1,1 13 5,0 7-2,0 0-1,2 0 1,0 0-1,2-1 1,6 22-1,-8-36-2,0 1 0,0-1 0,0 0 0,0 0 0,1 0 0,0 0 0,0 0 0,0-1 0,0 0 0,1 0 0,0 0 0,0 0 0,0-1 0,0 0 0,9 4 0,-7-3 0,0-1 0,1 0 0,-1-1 0,1 0 0,-1 0 0,1-1 0,0 0 0,0 0 0,0 0 0,0-1 0,12-2 0,-8 0 2,0-2 0,0 0-1,0 0 1,-1-1 0,0 0 0,0-1-1,0 0 1,-1-1 0,0 0 0,0-1-1,10-10 1,12-13 31,46-62 0,-75 90-32,23-33 10,-2-1 0,-2 0 0,-1-2 1,-2-1-1,-1 0 0,-3-1 0,16-64 0,41-305 129,-70 397-133,1-12 22,-1 0 1,-1 1-1,-2-1 0,0 0 1,-2 0-1,0 1 0,-9-31 1,12 54-31,0 1 0,0 0 1,0-1-1,0 1 0,0 0 1,0-1-1,0 1 0,-1 0 1,1-1-1,0 1 0,0 0 1,0-1-1,0 1 0,-1 0 0,1-1 1,0 1-1,0 0 0,0 0 1,-1-1-1,1 1 0,0 0 1,-1 0-1,1-1 0,0 1 1,0 0-1,-1 0 0,1 0 1,0 0-1,-1-1 0,1 1 1,0 0-1,-1 0 0,1 0 1,-1 0-1,1 0 0,0 0 0,-1 0 1,-12 11-24,-11 28-9,22-34 29,-6 11-1,0 1 0,2 0 0,0 1 0,0-1 0,-2 20 0,-9 93 1,9-56-19,0 5-1,4 0 0,3 0 1,3 1-1,15 92 0,-14-144 28,1-1 0,2-1 0,1 1 0,0-1 0,17 36 0,-21-57 10,0-1 1,0 1-1,1 0 0,-1-1 0,1 0 0,0 0 1,0 0-1,1-1 0,-1 1 0,1-1 1,0 0-1,0 0 0,0-1 0,0 1 0,0-1 1,1 0-1,-1 0 0,1-1 0,-1 0 1,1 0-1,-1 0 0,1-1 0,0 0 0,-1 0 1,1 0-1,10-2 0,1-3 20,1-1-1,-1 0 1,-1-1 0,22-13-1,18-8 50,-41 21-52,-1 0 0,0-1 0,0 0 0,-1-1 0,21-18 0,-27 20-1,1 0 1,-2 0 0,1-1 0,-1 0 0,0-1 0,0 1 0,-1-1 0,0 0-1,6-18 1,-10 22-14,1 0-1,-2 0 1,1 0-1,0 0 1,-1 0-1,0 0 1,0 0-1,0 0 1,-1 0-1,0 0 1,-2-7-1,3 10-12,-1 1 0,1 0 0,-1-1 0,1 1 1,-1-1-1,0 1 0,0 0 0,0 0 0,1 0 0,-1-1 0,0 1 0,0 0 1,-1 0-1,1 0 0,0 0 0,0 0 0,0 1 0,-1-1 0,1 0 0,0 1 1,-1-1-1,1 1 0,-1-1 0,1 1 0,-1-1 0,1 1 0,0 0 0,-1 0 1,1 0-1,-1 0 0,1 0 0,-1 0 0,1 0 0,-1 0 0,1 1 0,-1-1 1,1 1-1,-1-1 0,1 1 0,-3 0 0,-1 2-5,-1-1-1,1 1 1,-1 0-1,1 0 1,0 0-1,0 1 1,1 0-1,-1 0 1,1 0-1,0 1 1,0-1 0,0 1-1,0 0 1,1 0-1,0 0 1,0 0-1,0 1 1,1-1-1,0 1 1,0 0-1,0 0 1,1 0-1,0-1 1,0 1 0,0 0-1,1 1 1,0-1-1,0 0 1,0 0-1,1 0 1,2 9-1,4 3 40,0 0 1,2-1-1,0 0 0,1 0 0,1-1 0,0 0 0,17 18 0,-19-22 19,-3-6-10,-1-1 1,1 1 0,0-1 0,1-1-1,-1 1 1,1-1 0,12 6-1,-3-2 95,1-1 0,22 6-1,-32-12-99,0 1 0,0-1 0,0 0 0,0-1 0,0 0 0,0 0 0,0 0-1,0-1 1,0 0 0,0 0 0,10-4 0,-12 4-230,0-1-1,-1 0 1,1-1 0,-1 1-1,0-1 1,8-6-1,-9 7-343,0-1 0,-1 0 0,1 0-1,-1 0 1,0 0 0,0 0 0,0-1-1,0 1 1,2-6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2:58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11256,'0'0'3625,"12"0"-3057,40 0-32,305-13 4181,-337 10-4315,-1 0-1,1-2 1,0-1 0,35-14 0,-44 15-701,0-1 0,0 0 0,-1 0 0,0-1 0,0 0-1,0-1 1,-1 0 0,13-16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01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196 712 6128,'0'0'9769,"-11"3"-9224,1-1-407,-1 0 108,1 0 1,-1 1-1,0 0 0,1 1 0,-17 9 0,20-10-95,1 1 1,-1 0 0,1 1-1,0 0 1,0 0-1,1 0 1,0 1 0,0 0-1,0 0 1,0 0 0,1 0-1,0 1 1,0-1-1,1 1 1,0 0 0,0 0-1,1 1 1,0-1-1,0 0 1,-1 16 0,2-15-50,1 1 0,0 0 0,0-1 0,1 1 0,0-1-1,1 0 1,0 1 0,0-1 0,1 0 0,0 0 0,0 0 0,1 0 0,0-1 0,0 0 0,1 0 0,0 0 0,0 0 0,1 0 0,0-1 0,11 10 0,-14-15-70,-1 1 0,1-1 0,0 1 0,0-1 0,-1 0 0,1 0 0,0 0 0,0-1 0,0 1 0,0-1 0,0 1 0,0-1 0,0 0 0,0 0 0,1 0 1,-1-1-1,0 1 0,0-1 0,0 0 0,-1 0 0,1 0 0,0 0 0,0 0 0,0 0 0,3-3 0,0 0 8,-1 0 0,0 0 0,0 0 0,0 0 1,-1-1-1,0 0 0,1 0 0,-2 0 0,1 0 0,-1-1 0,4-6 1,-6 11-34,6-14 99,-1 1-1,0-1 1,-1-1 0,5-22-1,-9 34-65,0 1-1,-1-1 1,0 0 0,1 1-1,-1-1 1,-1 0 0,1 1-1,-1-1 1,1 1 0,-1-1-1,0 0 1,0 1 0,0-1-1,-1 1 1,0 0 0,1 0-1,-1-1 1,0 1 0,0 0-1,-1 0 1,1 1 0,0-1-1,-1 0 1,0 1 0,-5-4-1,-2-2 102,8 6-114,1 1-1,-1-1 1,1 1-1,-1 0 1,1 0-1,-1 0 1,0 0-1,1 0 1,-1 0-1,0 0 1,0 1-1,-2-2 1,3 3-20,1-1 0,0 0 1,0 0-1,0 0 0,0 0 1,0 0-1,-1 0 0,1 0 1,0 0-1,0 0 1,0 0-1,0 0 0,-1 0 1,1 0-1,0 0 0,0 0 1,0 0-1,0 0 1,0-1-1,0 1 0,-1 0 1,1 0-1,0 0 0,0 0 1,0 0-1,0 0 1,0 0-1,0 0 0,0 0 1,-1-1-1,1 1 0,0 0 1,0 0-1,0 0 1,0 0-1,0 0 0,0 0 1,0-1-1,0 1 0,0 0 1,0 0-1,0 0 1,0 0-1,0-1 0,0 1 1,0 0-1,0 0 0,0 0 1,0 0-1,0 0 1,0-1-1,0 1 0,0 0 1,0 0-1,0 0 0,0 0 1,0 0-1,0 0 1,0-1-1,0 1 0,1 0 1,-1 0-1,0 0 0,0 0 1,0 0-1,0 0 0,0-1 1,11 1 10,-1-2 1,0 1-1,0-1 0,0-1 1,0 0-1,-1 0 0,1-1 1,13-8-1,-8 4 1,-1 0 1,0-1-1,-1-1 0,20-19 0,-18 13 30,-2-1-1,0 0 1,-1-1-1,0 0 1,-2-1 0,0 0-1,-1-1 1,-2 0-1,9-27 1,0-18 269,13-109-1,-23 132-184,12-117 713,-18 129-194,0 30-523,0 7 103,-20 444 210,-2 30-312,19-441-125,-17 170 99,14-176-86,-1 0 1,-2 0 0,-1-1-1,-15 34 1,25-66-18,-1-1 1,1 1 0,0-1 0,0 1-1,0-1 1,-1 1 0,1-1-1,0 1 1,-1-1 0,1 1 0,0-1-1,-1 1 1,1-1 0,-1 0-1,1 1 1,-1-1 0,1 0 0,-1 1-1,1-1 1,-1 0 0,1 1-1,-1-1 1,1 0 0,-1 0 0,1 0-1,-1 0 1,0 0 0,1 1-1,-2-1 1,1-1 1,0 1 1,0-1-1,-1 1 0,1-1 1,0 1-1,0-1 0,0 0 0,0 0 1,0 1-1,0-1 0,0 0 0,-1-2 1,-21-30 66,21 27-58,-1 0 0,1 0 0,0 0 0,0 0 1,1-1-1,0 1 0,0 0 0,0-1 0,1 1 1,0 0-1,0-1 0,1 1 0,-1-1 0,1 1 1,1 0-1,3-11 0,-3 12-3,1 0 1,-1 0-1,1 0 1,0 0-1,0 1 1,1-1-1,0 1 0,-1 0 1,2 0-1,-1 0 1,0 1-1,1-1 1,-1 1-1,1 0 1,0 1-1,0-1 0,0 1 1,0 0-1,9-3 1,137-45 531,-131 41-915,29-18 0,-37 19-737,0 0-1,0-1 1,11-13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08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1390 7232,'0'0'6597,"10"-15"-6209,-4 5-319,16-26 308,23-50 0,51-129 1694,-89 198-1579,0 0 0,-2 0 0,0 0 0,-1-1-1,0 1 1,1-36 0,-5 53-470,0 0 0,0 0 0,0-1 0,-1 1 0,1 0 0,0 0 0,0-1 0,0 1 0,0 0-1,0-1 1,0 1 0,0 0 0,0-1 0,0 1 0,0 0 0,0 0 0,0-1 0,1 1 0,-1 0 0,0 0 0,0-1 0,0 1 0,0 0 0,0 0 0,0-1 0,1 1 0,-1 0-1,0 0 1,0-1 0,0 1 0,1 0 0,-1 0 0,0 0 0,0 0 0,1-1 0,6 10 647,5 19-128,-1 11 6,10 75 1,-14-70-116,15 52 1,-20-89-340,0 0-1,1 0 1,-1 0-1,2 0 1,6 10-1,-9-15-66,1 0-1,-1 0 0,1 0 0,-1-1 0,1 1 0,0-1 0,0 1 0,0-1 0,0 1 0,0-1 0,0 0 0,0 0 0,0 0 0,1-1 0,-1 1 0,0 0 1,0-1-1,1 1 0,-1-1 0,0 0 0,1 0 0,2 0 0,4 0 11,1 0 1,0-1-1,-1 0 1,1-1-1,-1 0 1,0-1-1,1 0 1,-1 0-1,0-1 1,-1 0-1,1 0 1,-1-1-1,0 0 1,0-1-1,10-8 1,8-13 125,-1-1 0,32-49 1,-53 70-130,0 0 0,-1 0 0,1-1 0,-2 1 0,1-1 0,-1 0 0,2-9 0,-4 12 2,1 0-1,0-1 1,-1 1 0,0 0 0,0-1 0,-1 1 0,1 0 0,-1 0 0,0-1-1,-1 1 1,-2-8 0,2 11-24,1 1-1,0 0 1,0 0 0,0 0-1,-1 1 1,1-1-1,-1 0 1,1 0 0,-1 1-1,1-1 1,-1 1-1,1-1 1,-1 1 0,1 0-1,-1 0 1,1-1 0,-1 1-1,0 0 1,1 0-1,-1 1 1,1-1 0,-4 1-1,1-1 4,0 1-1,0-1 0,-1 1 0,1 0 1,0 1-1,0-1 0,-6 4 1,4-1-9,0 1-1,1 0 1,-1 0 0,1 1 0,0 0-1,1 0 1,-1 0 0,1 0 0,0 1-1,1 0 1,0 0 0,0 0 0,0 0-1,1 0 1,0 0 0,0 1 0,1-1-1,-1 1 1,2-1 0,-1 1 0,1-1 0,1 1-1,0 9 1,1-7-5,-1 0 1,2 0-1,-1 0 0,1 0 1,1-1-1,-1 1 0,2-1 1,-1 0-1,1 0 0,1 0 1,0-1-1,0 0 0,0 0 1,1-1-1,0 1 0,1-2 1,9 8-1,-13-11 12,1-1 0,-1 0 0,1 0 0,0 0 0,0-1 0,0 0 0,0 0 0,0 0 0,0 0 0,0-1 0,0 1 1,0-2-1,0 1 0,0 0 0,0-1 0,0 0 0,0 0 0,0 0 0,0-1 0,0 0 0,-1 0 0,6-3 0,2-1 15,0-1-1,0 0 1,-1 0-1,0-2 1,-1 1-1,0-1 1,11-13-1,31-41 144,26-30 33,-66 81-164,0 0 0,1 0 0,1 1 0,25-15 0,-35 24-32,0 0-1,0 1 1,1-1-1,-1 1 1,1 0-1,-1 0 1,1 0-1,-1 1 1,1 0-1,-1 0 1,1 0-1,0 0 1,7 3 0,7 1 33,37 13 0,-24-6-21,-29-10-12,19 5-3,-21-5 0,0-1-1,-1 0 0,1 1 1,-1-1-1,1 0 0,0 0 1,-1 0-1,1 0 0,-1 0 1,1 0-1,0 0 1,-1 0-1,1 0 0,0 0 1,-1 0-1,1 0 0,-1 0 1,1 0-1,0 0 0,-1-1 1,1 1-1,-1 0 0,2-1 1,-3 0 5,1 0 0,-1 0 0,1 0 1,-1 1-1,1-1 0,-1 0 0,0 0 0,1 0 1,-1 1-1,0-1 0,0 0 0,0 1 0,0-1 1,1 1-1,-1-1 0,0 1 0,0-1 0,-2 1 1,-22-11 63,20 9-53,-2-1 1,0 1 1,0 0 0,-1 0-1,1 0 1,0 1 0,-1 0-1,1 1 1,-1-1-1,1 1 1,-1 1 0,1-1-1,0 1 1,-14 4 0,6 1 15,-1 0 1,1 1 0,0 1 0,0 0-1,-13 11 1,24-16-37,0 1 0,0-1 0,1 1-1,0 0 1,0 0 0,0 0 0,0 1 0,0-1 0,1 0-1,0 1 1,0 0 0,0-1 0,1 1 0,0 0-1,-1 0 1,1 7 0,-1 1-1,1-1 1,0 1-1,1 0 0,1-1 1,3 22-1,-3-28 0,1 0 0,-1 0 0,1 0 0,1 0 0,-1 0 0,1-1 0,0 1 0,0-1 0,0 0 0,6 7 0,-7-9 0,1-1 0,0 1 0,0-1 0,0 1 0,0-1 0,0 0 0,1 0 0,-1 0 0,1-1 0,-1 1 0,1-1 0,-1 0 0,1 0 0,0 0 0,0 0 0,0-1 0,7 1 0,8-2 0,0-1 1,-1 0-1,1-1 0,0-2 0,-1 1 1,0-2-1,0-1 0,0 0 0,25-15 1,-18 9 12,42-21 107,107-74-1,-108 52 203,-66 56-321,0 0-1,0 0 0,0 0 0,1 0 0,-1 0 0,0 0 0,0 1 0,0-1 1,0 0-1,0 0 0,1 0 0,-1 0 0,0 0 0,0 0 0,0 0 1,0 0-1,0 0 0,0 1 0,0-1 0,1 0 0,-1 0 0,0 0 1,0 0-1,0 0 0,0 0 0,0 1 0,0-1 0,0 0 0,0 0 0,0 0 1,0 0-1,0 0 0,0 1 0,0-1 0,0 0 0,0 0 0,0 0 1,0 0-1,0 1 0,0-1 0,0 0 0,0 0 0,0 0 0,0 0 0,0 0 1,0 1-1,0-1 0,0 0 0,0 0 0,-1 0 0,1 0 0,0 0 1,0 1-1,-3 15-4,2-9 0,0 5 4,0 1 0,1-1 0,1 0 0,0 1 0,0-1 0,1 0 0,1 0-1,0 0 1,1 0 0,9 20 0,-12-30 0,0 0 0,0 0 0,0-1 0,0 1 0,0 0 0,0-1 0,0 1 0,1-1 0,-1 1 0,1-1 0,-1 0 0,1 1 0,-1-1 0,1 0 0,0 0 0,-1 0 0,1 0 0,0-1 0,0 1 0,0 0 0,0-1 0,0 1 0,0-1 0,0 0 0,0 0 0,0 1 0,0-1 0,0 0 0,0-1 0,-1 1 0,1 0 0,0-1 0,0 1 0,0-1 0,0 1 0,3-3 0,-1 1 0,0-1 0,0 1 0,0-1 0,0 0 0,-1-1 0,1 1 0,-1-1 0,0 1 0,0-1 0,0 0 0,-1 0 0,1 0 0,-1-1 0,2-5 0,-1 3 3,-1 0 0,-1 0 0,1 0 0,-1-1 0,-1 1 0,1 0 0,-1-1 0,0 1 0,-1-1 0,0 1 0,0 0 0,0 0 0,-1 0 0,-4-11 0,4 16 1,1 1-1,0-1 0,-1 1 1,1-1-1,-1 1 0,0 0 1,0-1-1,1 1 0,-1 0 1,0 0-1,0 0 0,0 1 1,0-1-1,0 0 0,0 1 1,-3-1-1,-34-5 24,33 5-25,4 1-2,0 0 1,0-1-1,1 1 0,-1 0 1,0 0-1,0 0 0,0 1 1,0-1-1,0 0 0,0 1 1,1-1-1,-1 1 0,0-1 1,-2 2-1,41-8 0,35-12 0,-42 9 0,-1 2 1,1 1 0,1 1 0,-1 1-1,35 2 1,-62 2 7,0 0-1,0 0 1,0 0 0,0 1-1,0 0 1,0-1-1,0 1 1,0 0 0,0 1-1,0-1 1,0 0 0,0 1-1,-1 0 1,1-1 0,-1 1-1,1 0 1,-1 0-1,0 1 1,0-1 0,4 5-1,-3-2 28,-1 0 0,0 0-1,0 1 1,0-1 0,-1 0-1,0 1 1,0-1-1,0 1 1,0 0 0,-1 9-1,-1-5 14,2 3 186,0-13-228,-1 0 0,1 0-1,-1 0 1,1 0 0,-1 0 0,0 0 0,1 0 0,-1 0 0,1 0-1,-1 0 1,1-1 0,-1 1 0,1 0 0,-1 0 0,0 0-1,1-1 1,-1 1 0,1 0 0,-1-1 0,0 1 0,1 0-1,-1-1 1,0 1 0,1 0 0,-1-1 0,0 1 0,0-1 0,0 1-1,1 0 1,-1-2 0,18-17 65,1 0-1,1 1 1,34-23 0,-52 40-64,0-1 0,1 1 1,0 0-1,-1-1 0,1 1 1,0 1-1,-1-1 0,1 0 1,0 1-1,0-1 0,3 1 0,-5 0-5,0 0-1,0 0 0,0 0 0,0 0 0,0 0 1,0 1-1,0-1 0,0 0 0,0 1 0,0-1 0,0 1 1,0-1-1,0 1 0,0-1 0,0 1 0,-1-1 1,1 1-1,0 0 0,0-1 0,-1 1 0,1 0 0,0 0 1,-1 0-1,1 0 0,-1 0 0,1-1 0,-1 1 0,1 0 1,-1 0-1,0 0 0,1 0 0,-1 2 0,1 3 5,2 8 7,-1-1 0,0 18 1,-2-30-9,0-1 0,0 1 0,0 0 1,0 0-1,0 0 0,0 0 0,0 0 1,0 0-1,0 0 0,0 0 0,1 0 0,-1-1 1,0 1-1,1 0 0,-1 0 0,1 0 1,-1 0-1,1-1 0,-1 1 0,1 0 0,-1 0 1,1-1-1,0 1 0,-1-1 0,1 1 1,0 0-1,1 0 0,0-1 2,-1 0 0,1 0 1,-1 0-1,1 0 0,-1 0 0,1 0 0,-1 0 1,1 0-1,0 0 0,-1-1 0,1 1 0,-1-1 0,0 1 1,3-2-1,5-3 8,-1 0 0,1-1 0,14-12 0,17-20-25,32-26 100,-71 63-84,-1 0 0,1 0-1,0 1 1,0-1-1,0 0 1,0 1 0,0-1-1,0 0 1,0 1-1,0-1 1,0 1 0,0 0-1,0-1 1,0 1-1,0 0 1,1-1 0,-1 1-1,2 0 1,-2 2-4,0-1 0,0 0 1,0 1-1,0-1 0,0 1 0,-1 0 1,1-1-1,0 1 0,-1 0 1,0-1-1,1 1 0,-1 3 0,6 27-12,-5-23-1,1 0 0,0 0 0,0 0 0,1 0-1,7 16 1,-9-23 10,0 0-1,1 0 1,-1 0-1,1 0 1,-1 0-1,1-1 1,0 1-1,-1-1 1,1 1-1,0-1 1,0 0-1,0 0 1,0 1-1,0-1 0,1-1 1,-1 1-1,0 0 1,0 0-1,1-1 1,-1 0-1,0 1 1,0-1-1,1 0 1,-1 0-1,1 0 1,-1 0-1,0-1 1,4 0-1,3-1 3,0-1 0,-1 0 0,1 0-1,-1-1 1,0 0 0,12-8 0,-2 0 8,26-22 0,-25 16 0,-2-1 0,0 0-1,-1-1 1,-1-1 0,-1-1 0,0 0-1,16-40 1,-8 8 10,-2 0 1,15-73-1,20-153-19,-55 256 0,0 24 0,1-1 0,-1 1 0,0-1 0,0 1 0,0-1 0,0 0 0,0 1 0,0-1 0,0 1 0,0-1 0,0 1 0,0-1 0,-1 1 0,1-1 0,0 1 0,0-1 0,0 1 0,-1-1 0,1 1 0,0-1 0,-1 1 0,1 0 0,0-1 0,-1 1 0,1-1 0,0 1 0,-1 0 0,1-1 0,-1 1 0,1 0 0,-1-1 0,1 1 0,-1 0 0,1 0 0,-1 0 0,1-1 0,-1 1 0,-1 2 0,0 0 0,0 0 0,1 0 0,-1 0 0,1 0 0,-1 0 0,1 0 0,0 1 0,0-1 0,-1 4 0,1-4 0,-10 25 0,2-1 0,0 1 0,-6 40 0,-6 89 0,11-72 0,0-2 0,2 94 0,7-167 0,2 0 0,-1 0 0,1 0 0,1 0 0,-1 0 0,2-1 0,3 13 0,-5-19 0,1 1 0,-1-1 0,0 0 0,1 1 0,-1-1 0,1 0 0,0 0 0,-1 0 0,1 0 0,0 0 0,1 0 0,-1-1 0,0 1 0,0-1 0,1 1 0,-1-1 0,1 0 0,-1 0 0,1 0 0,-1 0 0,1-1 0,-1 1 0,1-1 0,0 1 0,0-1 0,-1 0 0,1 0 0,3-1 0,-1 1 0,0-1 0,0 0 0,0 0 0,0-1 0,0 0 0,0 0 0,0 0 0,-1 0 0,1-1 0,-1 0 0,0 0 0,1 0 0,-1 0 0,0-1 0,-1 1 0,5-6 0,3-5 0,0-1 0,-1 0 0,11-21 0,-20 33 0,0 1 0,0 0 0,0 0 0,0 0 0,0-1 0,-1 1 0,1 0 0,-1 0 0,0-1 0,0 1 0,1-1 0,-2 1 0,1 0 0,0-1 0,-1-2 0,-1-1 0,0 1 0,0-1 0,0 1 0,-1-1 0,-3-4 0,-1 3 0,5 7 0,3 1 0,-1 0 0,1 0 0,-1-1 0,1 1 0,-1 0 0,1 0 0,0-1 0,-1 1 0,1-1 0,0 1 0,-1-1 0,1 1 0,0-1 0,0 1 0,0-1 0,-1 1 0,1-1 0,0 0 0,2 1 0,10 2 0,1 1 0,1-2 0,-1 0 0,0 0 0,1-2 0,-1 1 0,21-4 0,-16 1 0,1-1 0,0-2 0,-1 1 0,35-15 0,-53 18 0,0 1 0,0-1 0,0 0 0,0 1 0,0 0 0,0-1 0,0 1 0,0 0 0,0-1 0,0 1 0,1 0 0,-1 0 0,0 0 0,0 0 0,0 0 0,2 0 0,-2 1 0,-1 0 0,0 0 0,1 0 0,-1 0 0,0 0 0,1 0 0,-1 0 0,0 0 0,0 0 0,0 0 0,0 0 0,0 0 0,0 0 0,0 0 0,0 1 0,-1 8 0,1 19 0,6 42 0,-5-63 0,0 0 0,1 0 0,0 0 0,1-1 0,-1 1 0,1-1 0,1 0 0,0 0 0,-1 0 0,9 9 0,-11-14 0,0-1 0,1-1 0,-1 1 0,1 0 0,-1 0 0,1 0 0,-1-1 0,1 1 0,0-1 0,-1 1 0,1-1 0,0 0 0,-1 0 0,1 1 0,0-1 0,-1 0 0,1-1 0,0 1 0,-1 0 0,1 0 0,0-1 0,-1 1 0,3-2 0,2 1 0,0-2 0,0 1 0,0-1 0,0 0 0,5-3 0,49-44 0,-16 13 0,-37 31 0,1 0 0,0 1 0,0 0 0,0 1 0,0 0 0,1 0 0,17-5 0,-25 9 0,0 1 0,0-1 0,-1 1 0,1-1 0,0 0 0,0 1 0,0 0 0,-1-1 0,1 1 0,0-1 0,-1 1 0,1 0 0,-1 0 0,1-1 0,-1 1 0,1 0 0,-1 0 0,1 0 0,-1-1 0,0 1 0,1 0 0,-1 0 0,0 0 0,0 0 0,0 0 0,0 1 0,5 26 0,-6-15 0,0 19 0,1-30 0,0-1 0,0 0 0,0 1 0,0-1 0,1 0 0,-1 0 0,0 1 0,1-1 0,-1 0 0,0 0 0,1 1 0,-1-1 0,1 0 0,0 0 0,-1 0 0,3 2 0,-1-4 0,0 1 0,1-1 0,-1 1 0,0-1 0,1 0 0,-1 0 0,0 0 0,0 0 0,0-1 0,0 1 0,0-1 0,3-2 0,67-47 0,-49 35 0,0 0 0,-1-1 0,34-35 0,-55 51 0,-1 0 0,1 1 0,-1-1 0,1 0 0,0 0 0,-1 1 0,1-1 0,0 0 0,-1 1 0,1-1 0,0 1 0,0-1 0,-1 1 0,1-1 0,0 1 0,0 0 0,0-1 0,0 1 0,0 0 0,0 0 0,-1 0 0,1-1 0,0 1 0,0 0 0,0 0 0,0 0 0,0 1 0,0-1 0,0 0 0,0 0 0,0 0 0,0 1 0,-1-1 0,1 0 0,0 1 0,0-1 0,0 1 0,0-1 0,-1 1 0,1-1 0,0 1 0,-1 0 0,1-1 0,0 1 0,0 1 0,3 4 0,0 0 0,0 1 0,0-1 0,4 14 0,-2-5 0,-4-11 0,0 0 0,1 0 0,-1 0 0,1 0 0,-1 0 0,1-1 0,6 6 0,-7-7 0,0-1 0,0 0 0,0 0 0,1 1 0,-1-1 0,0 0 0,1-1 0,-1 1 0,0 0 0,1-1 0,-1 1 0,1-1 0,-1 0 0,1 0 0,3 0 0,6-1 0,-1-1 0,0 0 0,0-1 0,-1 0 0,1 0 0,-1-1 0,1-1 0,18-11 0,4-5 0,37-31 0,-31 21 0,35-28 0,-73 57 0,-5 4 0,-10 8 0,-3 11 0,0 0 0,2 1 0,0 0 0,2 1 0,0 1 0,-10 29 0,5 24 0,18-77 0,-1 1 0,1-1 0,0 0 0,0 1 0,0-1 0,-1 1 0,1-1 0,0 0 0,0 1 0,0-1 0,0 1 0,0-1 0,0 0 0,0 1 0,0-1 0,0 1 0,0-1 0,0 1 0,0-1 0,0 0 0,0 1 0,0-1 0,1 1 0,-1-1 0,0 0 0,0 1 0,0-1 0,1 0 0,-1 1 0,0-1 0,1 0 0,-1 1 0,0-1 0,0 0 0,1 1 0,-1-1 0,0 0 0,1 0 0,-1 0 0,1 1 0,-1-1 0,0 0 0,1 0 0,-1 0 0,1 0 0,-1 0 0,0 0 0,1 0 0,-1 0 0,1 0 0,-1 0 0,1 0 0,-1 0 0,0 0 0,1 0 0,-1 0 0,1 0 0,-1 0 0,0 0 0,1-1 0,-1 1 0,1 0 0,-1 0 0,0 0 0,1-1 0,-1 1 0,0 0 0,1-1 0,2-1 0,1 0 0,-1 0 0,0 0 0,0 0 0,0-1 0,4-3 0,18-29 0,-2-1 0,35-71 0,-55 100 0,12-15 0,-7 21 0,0 11 0,-2 5 0,0-1 0,16 25 0,-19-35 0,0 0 0,0 0 0,0 0 0,1-1 0,-1 1 0,1-1 0,0 0 0,0 0 0,0 0 0,0-1 0,1 1 0,-1-1 0,7 2 0,-4-1 0,1-1 0,0 0 0,-1-1 0,1 1 0,0-2 0,0 1 0,0-1 0,0 0 0,0-1 0,-1 0 0,1 0 0,0 0 0,0-1 0,-1-1 0,1 1 0,-1-1 0,0 0 0,0-1 0,11-6 0,-3-1 0,0 0 0,-1-1 0,0 0 0,-1-1 0,0-1 0,-1 0 0,0 0 0,-1-1 0,12-23 0,7-20 0,30-79 0,-51 115 0,14-36 0,-2 0 0,26-119 0,-36 114 0,-3 28 0,-2 0 0,1-52 0,-10 58 0,3 29 0,0 0 0,0-1 0,0 1 0,0-1 0,0 1 0,0 0 0,0-1 0,-1 1 0,1-1 0,0 1 0,0 0 0,0-1 0,0 1 0,0 0 0,-1-1 0,1 1 0,0 0 0,0-1 0,-1 1 0,1 0 0,0-1 0,0 1 0,-1 0 0,1 0 0,0-1 0,-1 1 0,1 0 0,-1 0 0,1 0 0,0 0 0,-1-1 0,1 1 0,0 0 0,-1 0 0,1 0 0,-1 0 0,1 0 0,0 0 0,-1 0 0,1 0 0,-1 0 0,1 0 0,0 0 0,-1 0 0,1 1 0,0-1 0,-1 0 0,1 0 0,-1 0 0,1 0 0,0 1 0,-1-1 0,1 0 0,0 0 0,-1 1 0,1-1 0,0 0 0,0 0 0,-1 1 0,1-1 0,0 0 0,0 1 0,-1 0 0,-5 7 0,0 0 0,0 1 0,0 0 0,1 1 0,1-1 0,-6 14 0,-16 63 0,16-43 0,2 1 0,-4 76 0,9 91 0,3-136 0,0-59 0,4 77 0,-3-83 0,0-1 0,1 0 0,0 0 0,1 1 0,0-2 0,1 1 0,6 13 0,-9-21 0,0 0 0,-1 0 0,1 0 0,0 0 0,0 0 0,0 0 0,-1-1 0,1 1 0,0 0 0,0-1 0,0 1 0,0-1 0,0 1 0,0-1 0,0 1 0,1-1 0,-1 0 0,0 1 0,0-1 0,0 0 0,0 0 0,0 0 0,1 0 0,-1 0 0,0 0 0,0 0 0,0 0 0,0 0 0,0-1 0,0 1 0,1 0 0,-1-1 0,0 1 0,0-1 0,0 1 0,0-1 0,0 0 0,0 1 0,-1-1 0,3-1 0,5-5 0,1 0 0,-1 0 0,10-13 0,-8 10 0,84-90 0,-94 99 0,1 0 0,-1 0 0,1 1 0,-1-1 0,1 0 0,-1 1 0,1-1 0,0 0 0,0 1 0,-1-1 0,1 1 0,0 0 0,0-1 0,-1 1 0,1-1 0,0 1 0,0 0 0,0 0 0,1-1 0,-1 1 0,0 1 0,-1-1 0,1 0 0,-1 0 0,1 1 0,-1-1 0,1 0 0,-1 1 0,1-1 0,-1 1 0,1-1 0,-1 0 0,1 1 0,-1-1 0,1 1 0,-1-1 0,0 1 0,1 0 0,-1-1 0,0 1 0,1 0 0,1 6 0,0 1 0,0-1 0,2 15 0,-2-7 0,0-3 0,1 0 0,1 1 0,0-1 0,8 15 0,-10-24 0,0 1 0,0-1 0,0 0 0,1 1 0,0-1 0,-1 0 0,1-1 0,0 1 0,1 0 0,-1-1 0,0 0 0,1 1 0,-1-1 0,1-1 0,0 1 0,-1 0 0,8 1 0,-4-2 0,1 1 0,-1-2 0,0 1 0,1-1 0,-1 0 0,0 0 0,1-1 0,-1 0 0,0 0 0,14-5 0,1-2 0,-1-1 0,23-13 0,-15 6 0,-19 11 0,0-2 0,0 0 0,16-14 0,17-12 0,-43 33 0,0-1 0,0 1 0,0 0 0,0 0 0,0 0 0,0 0 0,0 0 0,0 0 0,0 0 0,0 0 0,0 0 0,1 0 0,-1 0 0,0 0 0,0 0 0,0 0 0,0 0 0,0 0 0,0 0 0,0 0 0,0 0 0,0 0 0,0 0 0,0 0 0,0 0 0,0 0 0,0 0 0,0 0 0,1 0 0,-1 0 0,0 0 0,0 0 0,0 0 0,0 1 0,0-1 0,0 0 0,0 0 0,0 0 0,0 0 0,0 0 0,0 0 0,0 0 0,0 0 0,0 0 0,0 0 0,0 0 0,0 0 0,0 0 0,0 0 0,0 0 0,0 0 0,0 1 0,0-1 0,0 0 0,0 0 0,0 0 0,0 0 0,0 0 0,0 0 0,0 0 0,0 0 0,0 0 0,0 0 0,0 0 0,0 0 0,0 0 0,0 0 0,0 0 0,0 1 0,-3 7 0,-5 10 0,0-2 0,1 0 0,0 0 0,1 1 0,1 0 0,0 0 0,1 0 0,-1 20 0,5-36 0,-1 0 0,1 1 0,0-1 0,0 1 0,0-1 0,0 0 0,0 1 0,0-1 0,1 0 0,-1 1 0,0-1 0,1 1 0,-1-1 0,0 0 0,1 0 0,0 1 0,-1-1 0,1 0 0,0 0 0,0 0 0,0 1 0,0-1 0,-1 0 0,2 0 0,-1 0 0,0-1 0,0 1 0,0 0 0,0 0 0,0-1 0,1 1 0,-1 0 0,2 0 0,-1-1 0,0 0 0,1 0 0,-1 0 0,0 0 0,0 0 0,1 0 0,-1-1 0,0 1 0,0-1 0,0 1 0,0-1 0,0 0 0,0 0 0,0 0 0,0 0 0,0 0 0,0 0 0,0-1 0,0 1 0,2-4 0,1 0 0,0-1 0,-1 0 0,0 0 0,0-1 0,-1 1 0,0-1 0,0 0 0,0 0 0,-1 0 0,2-12 0,-2 13 0,-1 0 0,0 1 0,-1-1 0,1 0 0,-1 1 0,-1-1 0,1 0 0,-1 1 0,0-1 0,0 0 0,0 1 0,-1-1 0,0 1 0,-4-9 0,5 12 0,-1 0 0,1-1 0,-1 1 0,0 0 0,0 0 0,0 0 0,0 0 0,0 1 0,-1-1 0,1 0 0,0 1 0,-1 0 0,1-1 0,-5 0 0,7 2 0,0 0 0,0 0 0,0 0 0,1 0 0,-1 0 0,0 0 0,0-1 0,0 1 0,0 0 0,0 0 0,1 0 0,-1 0 0,0 0 0,0 0 0,0 0 0,0 0 0,0 0 0,0 0 0,1 0 0,-1 0 0,0 0 0,0-1 0,0 1 0,0 0 0,0 0 0,0 0 0,0 0 0,0 0 0,0 0 0,0-1 0,0 1 0,0 0 0,0 0 0,1 0 0,-1 0 0,0 0 0,0-1 0,0 1 0,0 0 0,0 0 0,0 0 0,0 0 0,-1 0 0,1-1 0,0 1 0,0 0 0,0 0 0,0 0 0,0 0 0,0 0 0,0 0 0,0-1 0,0 1 0,0 0 0,0 0 0,0 0 0,-1 0 0,1 0 0,0 0 0,0 0 0,0 0 0,0 0 0,0-1 0,0 1 0,0 0 0,-1 0 0,1 0 0,0 0 0,239-25 0,-234 24 0,0 1 0,1 0 0,-1 1 0,0-1 0,1 1 0,-1 0 0,0 0 0,0 1 0,0-1 0,8 5 0,-11-5 0,0 0 0,0 1 0,0-1 0,0 1 0,0 0 0,0 0 0,-1 0 0,1 0 0,-1 0 0,1 0 0,-1 0 0,0 0 0,1 1 0,-1-1 0,-1 0 0,1 1 0,0-1 0,0 1 0,-1-1 0,0 1 0,1-1 0,-1 1 0,0 3 0,-6 52 0,18-62 0,0 0 0,18-10 0,39-26 0,-47 26 0,46-22 0,-65 35 0,-1 1 0,0 0 0,0 0 0,1 0 0,-1 0 0,0 0 0,0 1 0,1-1 0,-1 1 0,0-1 0,0 1 0,0 0 0,0 0 0,0 0 0,0 0 0,0 0 0,0 0 0,0 1 0,0-1 0,0 1 0,-1-1 0,4 4 0,2 2 0,0 1 0,0 0 0,10 16 0,-10-12 0,0-1 0,1 0 0,0-1 0,1 0 0,0 0 0,11 9 0,-7-6 0,-12-7 0,-9-7 0,-13-4 257,15 4-4583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08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14872,'0'0'832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08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 11152,'0'0'648,"95"-12"-248,-17 0 0,5-2 40,4-3 0,-7 1 16,-7 4 0,-19 4 16,-7-2-8,-15 2-48,-10 0-8,-10 6-137,-4-2 1,-4 2-112,-4-2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08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11152,'0'0'1664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5:28.8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1 529 8840,'0'0'9902,"4"-13"-9470,-1 4-340,2-7 98,0-1 0,2 2-1,11-23 1,14-18 836,-2-2 0,22-62 0,-39 87-557,-8 23-153,-1 0-1,0-1 0,4-19 1,-5 23-100,-3 7-206,0 0-1,0 0 1,0-1 0,1 1 0,-1 0 0,0 0-1,0 0 1,0-1 0,0 1 0,0 0-1,0 0 1,0 0 0,1-1 0,-1 1-1,0 0 1,0 0 0,0-1 0,0 1-1,0 0 1,0 0 0,0-1 0,0 1 0,0 0-1,0 0 1,0 0 0,0-1 0,0 1-1,-1 0 1,1 0 0,0-1 0,0 1-1,0 0 1,0 0 0,0 0 0,0-1 0,0 1-1,-1 0 1,1 0 0,0 0 0,0 0-1,0-1 1,-1 1 0,-3-7 411,3 4-166,-1 12-90,-8 46 175,5-33-216,-3 36 0,7-31 36,4 49 0,-1-64-94,0 0 0,0 0 0,1 0 0,1 0 0,0-1 0,7 15-1,-10-24-47,0-1-1,0 1 0,0 0 0,0 0 1,0-1-1,0 1 0,0-1 0,0 1 1,1-1-1,-1 0 0,1 1 0,-1-1 1,1 0-1,-1 0 0,1 0 0,0 0 0,0 0 1,-1-1-1,1 1 0,0 0 0,0-1 1,0 1-1,0-1 0,0 0 0,0 0 1,-1 1-1,1-1 0,0 0 0,0-1 1,0 1-1,0 0 0,0-1 0,0 1 1,0-1-1,0 1 0,-1-1 0,1 0 0,0 0 1,0 0-1,-1 0 0,1 0 0,1-1 1,8-7 67,1 1 0,-2-2 0,1 1 0,13-18 0,-18 20-72,12-15 89,-1-1-1,-1-1 0,-2-1 1,0 0-1,-1-1 0,11-34 1,13-9 399,-37 69-498,0-1 0,0 1 1,0 0-1,1 0 0,-1 0 0,0 0 0,0-1 0,0 1 0,0 0 1,1 0-1,-1 0 0,0 0 0,0 0 0,0 0 0,0-1 1,1 1-1,-1 0 0,0 0 0,0 0 0,0 0 0,1 0 0,-1 0 1,0 0-1,0 0 0,1 0 0,-1 0 0,0 0 0,0 0 1,0 0-1,1 0 0,-1 0 0,0 0 0,0 0 0,0 0 0,1 1 1,-1-1-1,0 0 0,0 0 0,0 0 0,1 0 0,-1 0 1,0 0-1,0 1 0,0-1 0,0 0 0,0 0 0,1 0 0,-1 0 1,0 1-1,0-1 0,0 0 0,0 0 0,0 0 0,0 1 1,0-1-1,0 0 0,0 0 0,0 0 0,0 1 0,0-1 0,6 14 40,2 16 27,-1 0 1,-2 1 0,-1 0-1,-2 0 1,-1 1 0,-1-1-1,-5 39 1,4-39 345,12-41-119,42-58-35,35-41-150,-75 94-96,10-9 4,-22 22-16,0 1-1,1 0 1,-1 0-1,0 0 0,1 0 1,-1 0-1,1 0 1,-1 1-1,1-1 1,-1 0-1,1 1 0,-1-1 1,1 1-1,2-1 1,-2 3-4,1-1 1,-1 1-1,1-1 1,-1 1-1,1 0 1,-1-1-1,0 1 1,0 1 0,0-1-1,0 0 1,0 0-1,-1 1 1,1-1-1,1 4 1,2 1 3,8 24 12,-11-26 33,0 0 1,0 0-1,0 0 0,0 0 1,1 0-1,6 8 0,-8-12-39,0 0 0,0 0 0,0 0-1,0 0 1,1 0 0,-1-1 0,0 1 0,0-1 0,1 1-1,-1-1 1,0 1 0,1-1 0,-1 0 0,1 0-1,-1 1 1,0-1 0,1 0 0,-1 0 0,1 0-1,-1-1 1,0 1 0,1 0 0,-1 0 0,0-1 0,1 1-1,-1-1 1,0 1 0,1-1 0,-1 0 0,0 1-1,0-1 1,2-2 0,91-63 6,-54 37-16,-37 25 0,1 1 0,0-1 0,1 1 0,-1 0 0,1 0 0,-1 0 0,1 0 0,0 1 0,0 0 0,0 0 0,0 0 0,0 1 0,1-1 0,-1 1 0,8 0 0,-6 1 0,0 1 0,0 0 0,-1 0 0,1 1 0,-1 0 0,1 0 0,-1 1 0,0-1 0,0 1 0,0 1 0,0-1 0,9 8 0,-1-2 0,-8-6 0,0 0 0,0 0 0,0-1 0,1 1 0,-1-1 0,8 1 0,-11-3 0,0 1 0,1 0 0,-1-1 0,0 0 0,0 0 0,0 0 0,0 0 0,0 0 0,0-1 0,0 1 0,0-1 0,0 0 0,0 0 0,0 0 0,5-3 0,-7 4 0,-1-1 0,1 1 0,-1 0 0,1-1 0,-1 1 0,1 0 0,-1-1 0,1 1 0,-1-1 0,1 1 0,-1-1 0,0 1 0,1-1 0,-1 0 0,0 1 0,1-1 0,-1 1 0,0-1 0,0 0 0,0 1 0,0-1 0,0 0 0,1 1 0,-1-1 0,0 0 0,0 1 0,0-1 0,-1 1 0,1-1 0,0 0 0,0 1 0,0-1 0,0 0 0,-1 1 0,1-1 0,0 1 0,0-1 0,-1 0 0,1 1 0,-1-1 0,1 1 0,0-1 0,-1 1 0,1-1 0,-1 1 0,1 0 0,-1-1 0,1 1 0,-2-1 0,-1-1 0,0 0 0,0 0 0,-1 0 0,1 1 0,0-1 0,-5-1 0,1 1 0,0 0 0,0 1 0,0 0 0,0 0 0,0 0 0,0 1 0,0 0 0,0 0 0,-1 1 0,-6 1 0,6 0 0,0 0 0,0 0 0,1 1 0,-1 0 0,1 0 0,0 0 0,0 1 0,0 1 0,0-1 0,1 1 0,-7 6 0,9-7 0,0 1 0,0-1 0,0 1 0,1 0 0,0 0 0,0 0 0,0 1 0,0-1 0,1 1 0,0-1 0,0 1 0,1 0 0,0 0 0,0-1 0,-1 11 0,2-7 0,1 1 0,-1-1 0,2 0 0,-1 0 0,1 0 0,1 0 0,3 10 0,-4-14 0,0 0 0,0 0 0,1 0 0,-1 0 0,1-1 0,0 1 0,1-1 0,-1 0 0,1 0 0,0 0 0,0 0 0,0-1 0,8 6 0,-7-7 0,0 0 0,1-1 0,-1 1 0,0-1 0,1-1 0,-1 1 0,1-1 0,8 0 0,45-6 0,-47 3 0,0-1 0,-1 0 0,1-1 0,-1 0 0,0-1 0,0 0 0,18-13 0,65-63 0,-56 46 0,2-1 0,56-66 0,-93 99 0,0 0 0,1 1 0,-1-1 0,1 1 0,0 0 0,0 0 0,0 0 0,1 0 0,5-2 0,1-4 0,-4 3 0,-7 6 0,0 0 0,0 0 0,1 0 0,-1 0 0,0 0 0,0 0 0,0 0 0,1 0 0,-1 0 0,0 0 0,0 0 0,0 0 0,1 0 0,-1 1 0,0-1 0,0 0 0,0 0 0,0 0 0,1 0 0,-1 0 0,0 1 0,0-1 0,0 0 0,0 0 0,0 0 0,0 0 0,0 1 0,1-1 0,-1 0 0,0 0 0,0 0 0,0 1 0,0-1 0,0 0 0,0 0 0,0 0 0,0 1 0,17 25 0,20 126 0,1-51 0,-36-95 0,0 1 0,0-1 0,0 0 0,1 0 0,0 0 0,0 0 0,1-1 0,0 1 0,0-1 0,0 0 0,0 0 0,1-1 0,0 1 0,9 6 0,-10-9 0,0 1 0,1-1 0,0 0 0,-1 0 0,1-1 0,0 1 0,0-1 0,-1 0 0,1 0 0,0-1 0,0 1 0,0-1 0,0 0 0,0 0 0,0-1 0,0 0 0,0 0 0,0 0 0,9-3 0,1-3 0,-1 0 0,1 0 0,-1-2 0,-1 0 0,0 0 0,0-1 0,-1-1 0,0 0 0,21-25 0,-29 30 0,0 0 0,0 0 0,-1 0 0,1-1 0,-2 1 0,1-1 0,-1 0 0,1 0 0,-2 0 0,3-12 0,-4 13 0,1 0 0,-1 1 0,0-1 0,0 0 0,-1 0 0,1 0 0,-1 0 0,-1 1 0,1-1 0,-1 0 0,0 1 0,0-1 0,-4-5 0,5 9 0,0 0 0,0 0 0,0 0 0,-1 1 0,1-1 0,-1 1 0,1-1 0,-1 1 0,0-1 0,1 1 0,-1 0 0,0 0 0,0 0 0,0 0 0,0 0 0,0 0 0,0 1 0,0-1 0,0 1 0,0-1 0,0 1 0,-1 0 0,1 0 0,0-1 0,0 2 0,0-1 0,0 0 0,0 0 0,0 1 0,-1-1 0,1 1 0,0 0 0,0-1 0,0 1 0,-2 1 0,-1 1 0,0 0 0,0 0 0,1 1 0,-1-1 0,0 1 0,1 0 0,0 0 0,0 1 0,0-1 0,1 1 0,-6 9 0,7-8 0,0 0 0,0 0 0,0 1 0,1-1 0,-1 1 0,2-1 0,-1 1 0,1-1 0,0 1 0,0 0 0,1-1 0,0 1 0,0-1 0,0 1 0,1-1 0,3 7 0,-1 0 0,2 1 0,0-1 0,0-1 0,1 1 0,1-1 0,13 16 0,-13-20 0,0 1 0,1-2 0,0 1 0,0-1 0,1-1 0,-1 0 0,2 0 0,-1-1 0,19 7 0,-22-9 0,1 0 0,-1-1 0,1 0 0,0-1 0,0 0 0,0 0 0,0 0 0,0-1 0,0-1 0,0 1 0,0-1 0,0 0 0,0-1 0,9-3 0,-3-1 0,0-1 0,-1-1 0,13-9 0,15-10 0,-9 9 0,-1-2 0,-1-1 0,45-39 0,-65 50 0,0 0 0,-1 0 0,0-1 0,0 0 0,-1 0 0,0-1 0,-1 0 0,-1 0 0,0-1 0,-1 0 0,0 0 0,5-24 0,-9 36 0,-1 0 0,0 0 0,0 0 0,0 0 0,0 0 0,0 0 0,0 0 0,0 0 0,0 0 0,0 0 0,0 0 0,0 0 0,-1 0 0,1 0 0,-1-1 0,1 2 0,0-1 0,-1 1 0,1 0 0,0 0 0,-1 0 0,1 0 0,0-1 0,-1 1 0,1 0 0,0 0 0,-1 0 0,1 0 0,0 0 0,-1 0 0,1 0 0,0 0 0,-1 0 0,1 0 0,0 0 0,-1 0 0,1 0 0,0 0 0,-1 0 0,1 0 0,0 0 0,-1 1 0,1-1 0,-1 0 0,-28 22 0,20-15 0,-13 11 0,1 1 0,1 1 0,-29 36 0,38-42 0,1 1 0,1 0 0,0 1 0,1 0 0,0 0 0,-10 33 0,17-42 0,0 0 0,0 0 0,1 0 0,-1 1 0,2-1 0,-1 0 0,1 0 0,0 0 0,0 0 0,1 0 0,0-1 0,0 1 0,7 12 0,-8-16 0,1 1 0,-1-1 0,1-1 0,0 1 0,0 0 0,0 0 0,0-1 0,1 1 0,-1-1 0,1 0 0,-1 1 0,1-1 0,0 0 0,0-1 0,0 1 0,0-1 0,0 1 0,1-1 0,-1 0 0,0 0 0,0 0 0,1 0 0,-1-1 0,1 1 0,-1-1 0,0 0 0,1 0 0,-1-1 0,1 1 0,4-1 0,-4-1 0,1 1 0,-1-1 0,1 0 0,-1 0 0,0-1 0,0 1 0,0-1 0,0 0 0,0 0 0,-1 0 0,1-1 0,-1 1 0,0-1 0,0 1 0,3-7 0,4-6 0,-2 0 0,12-28 0,-12 24 0,1-1 0,-2 0 0,0 0 0,-1-1 0,-1 0 0,-2 0 0,0 0 0,0-29 0,-2 57 0,1 0 0,-1 0 0,1 0 0,5 9 0,0 3 0,-5-11 0,6 15 0,17 36 0,-21-51 0,-1-1 0,1-1 0,0 1 0,0 0 0,0-1 0,1 0 0,0 0 0,0-1 0,0 1 0,11 6 0,0 0 0,11 5 0,-26-16 0,0 1 0,0-1 0,0 0 0,0 0 0,0 1 0,0-1 0,1 0 0,-1 0 0,0 0 0,0 0 0,0-1 0,0 1 0,0 0 0,0 0 0,1-1 0,-1 1 0,0-1 0,0 1 0,0-1 0,0 1 0,0-1 0,0 1 0,1-2 0,8-7 0,-1 0 0,0-1 0,-1 0 0,0 0 0,0-1 0,-1 1 0,-1-2 0,1 1 0,-2-1 0,0 0 0,0 0 0,4-19 0,10-35 0,32-118 0,-50 178 0,0 0 0,1 0 0,0 0 0,0 0 0,0 0 0,1 0 0,0 1 0,0-1 0,1 1 0,5-8 0,-8 13 0,-1 0 0,0 0 0,1 0 0,-1 0 0,0 0 0,1 0 0,-1-1 0,0 1 0,1 0 0,-1 0 0,0 0 0,1 0 0,-1 0 0,0 0 0,1 0 0,-1 0 0,0 1 0,1-1 0,-1 0 0,0 0 0,1 0 0,-1 0 0,0 0 0,0 0 0,1 1 0,-1-1 0,0 0 0,1 0 0,-1 0 0,0 1 0,0-1 0,1 0 0,-1 0 0,0 1 0,0 0 0,10 11 0,-9-10 0,9 14 0,-1 1 0,-1 0 0,0 0 0,5 19 0,16 76 0,-28-107 0,5 19 0,3 37 0,-9-55 0,1 0 0,-1 0 0,0 0 0,-1 0 0,0 0 0,1 0 0,-2-1 0,1 1 0,-1 0 0,0-1 0,0 1 0,-3 5 0,3-9 0,0 0 0,0 0 0,0-1 0,1 1 0,-1-1 0,-1 0 0,1 0 0,0 0 0,0 0 0,0 0 0,-1 0 0,1 0 0,0-1 0,-1 1 0,1-1 0,0 1 0,-1-1 0,1 0 0,-1 0 0,1 0 0,-1 0 0,1-1 0,0 1 0,-1-1 0,-2-1 0,-2 1 0,1-1 0,0 0 0,0 0 0,0 0 0,0-1 0,0 0 0,0 0 0,-6-5 0,10 6 0,1 1 0,-1 0 0,1 1 0,0-1 0,0 0 0,0 0 0,0 0 0,0 0 0,0-1 0,0 1 0,0 0 0,0 0 0,0-1 0,1 1 0,-1 0 0,0-1 0,1 1 0,-1-3 0,3 3 0,0 0 0,0 1 0,0-1 0,0 0 0,0 1 0,0-1 0,0 1 0,1 0 0,-1-1 0,0 1 0,0 0 0,3 1 0,4-2 0,80-4 0,-54 4 0,1-1 0,-1-1 0,0-2 0,43-13 0,-75 17 0,24-8 0,0-1 0,45-23 0,-64 29 0,-1-1 0,1 0 0,-1 0 0,0-1 0,-1 0 0,1-1 0,-1 1 0,0-1 0,-1 0 0,0-1 0,0 1 0,0-1 0,3-9 0,-7 14 0,2-2 0,-1 0 0,-1 1 0,1-1 0,-1 0 0,1-6 0,-1 10 0,-1 0 0,0 0 0,0-1 0,0 1 0,0 0 0,-1 0 0,1 0 0,0 0 0,0 0 0,-1 0 0,1 0 0,-1 0 0,1 0 0,-1 0 0,1 0 0,-1 0 0,1 0 0,-1 0 0,0 0 0,1 0 0,-1 1 0,0-1 0,0 0 0,0 0 0,0 1 0,0-1 0,0 1 0,0-1 0,-2 0 0,1 0 0,-1 0 0,1 0 0,-1 0 0,1 0 0,-1 1 0,0-1 0,1 1 0,-1 0 0,0 0 0,0 0 0,1 0 0,-1 0 0,0 0 0,1 1 0,-1-1 0,-4 3 0,3-1 0,0 0 0,0 0 0,0 1 0,0 0 0,1 0 0,-1 0 0,1 0 0,0 0 0,-5 8 0,0-1 0,0 1 0,1 1 0,0-1 0,1 1 0,0 1 0,1-1 0,-5 16 0,9-22 0,-1 1 0,1 0 0,0 0 0,0-1 0,1 1 0,0 0 0,0 0 0,1 0 0,0-1 0,0 1 0,0 0 0,1-1 0,0 1 0,0-1 0,1 1 0,5 8 0,-3-7 0,0 0 0,1 0 0,0-1 0,0 0 0,1 0 0,12 10 0,-15-14 0,1 0 0,-1 1 0,1-2 0,0 1 0,0-1 0,0 0 0,1 0 0,-1 0 0,0 0 0,1-1 0,-1 0 0,12 0 0,-8 0 0,0-2 0,-1 1 0,1-1 0,0 0 0,0-1 0,8-3 0,-13 4 0,0-1 0,0 0 0,0 0 0,0-1 0,-1 1 0,1-1 0,-1 0 0,0 0 0,1 0 0,-1 0 0,-1 0 0,1-1 0,0 1 0,3-7 0,4-10 0,-1 1 0,-1-2 0,0 1 0,7-35 0,10-89 0,-23 126 0,-2 18 0,0 0 0,0 0 0,1 1 0,-1-1 0,0 0 0,0 0 0,0 1 0,0-1 0,0 0 0,1 0 0,-1 0 0,0 1 0,0-1 0,0 0 0,1 0 0,-1 0 0,0 0 0,0 1 0,1-1 0,-1 0 0,0 0 0,0 0 0,1 0 0,-1 0 0,0 0 0,0 0 0,1 0 0,-1 0 0,0 0 0,1 0 0,-1 0 0,0 0 0,0 0 0,1 0 0,-1 0 0,0 0 0,0 0 0,1 0 0,-1 0 0,0 0 0,0 0 0,1-1 0,-1 1 0,0 0 0,0 0 0,1 0 0,-1 0 0,0-1 0,0 1 0,0 0 0,0 0 0,1 0 0,-1-1 0,0 1 0,0 0 0,0 0 0,0-1 0,0 1 0,0 0 0,0 0 0,1-1 0,-1 1 0,0 0 0,0-1 0,0 1 0,0-1 0,14 24 0,-13-21 0,14 22 0,-2 1 0,19 52 0,-28-67 0,-1 0 0,-1 0 0,0 0 0,0 1 0,-1-1 0,0 1 0,-1 0 0,0-1 0,-1 1 0,0-1 0,-3 14 0,3-22 0,1 0 0,-1 0 0,0 0 0,0-1 0,0 1 0,0 0 0,0-1 0,0 1 0,0-1 0,-1 1 0,1-1 0,0 1 0,-1-1 0,1 0 0,-1 0 0,0 0 0,1 0 0,-1 0 0,0 0 0,0 0 0,1-1 0,-1 1 0,0-1 0,0 1 0,0-1 0,0 0 0,0 1 0,0-1 0,0 0 0,0 0 0,0 0 0,1-1 0,-1 1 0,0 0 0,0-1 0,0 0 0,0 1 0,0-1 0,1 0 0,-1 0 0,0 0 0,0 0 0,1 0 0,-1 0 0,1 0 0,-1 0 0,1-1 0,0 1 0,-1-1 0,1 1 0,-1-3 0,2 3 0,0 1 0,-1-1 0,1 1 0,0-1 0,1 0 0,-1 1 0,0-1 0,0 1 0,0-1 0,0 1 0,0-1 0,0 1 0,1-1 0,-1 1 0,0-1 0,0 1 0,1-1 0,-1 1 0,0-1 0,1 1 0,-1-1 0,1 1 0,-1 0 0,1-1 0,-1 1 0,0 0 0,1-1 0,-1 1 0,1 0 0,-1 0 0,1-1 0,-1 1 0,1 0 0,0 0 0,-1 0 0,1 0 0,-1 0 0,1 0 0,-1 0 0,2 0 0,25-5 0,-25 5 0,102-3 0,-81 5 0,1-2 0,0-1 0,-1-1 0,1-1 0,-1-1 0,32-9 0,-49 10 0,-5 2 0,1 0 0,-1 1 0,1-1 0,-1 0 0,1 1 0,0 0 0,-1-1 0,1 1 0,0 0 0,-1 0 0,1 0 0,0 0 0,1 0 0,-3 0 0,1 1 0,-1-1 0,0 1 0,0-1 0,1 1 0,-1-1 0,0 1 0,0-1 0,0 1 0,0-1 0,0 1 0,0-1 0,0 1 0,0-1 0,0 1 0,0-1 0,0 1 0,0-1 0,0 1 0,0-1 0,-1 1 0,1-1 0,0 1 0,0-1 0,0 0 0,-1 1 0,1-1 0,0 1 0,-1-1 0,0 1 0,-10 16 0,-11 0-3935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17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1241 5624,'0'0'8302,"4"-13"-7948,17-57 726,50-109-1,-63 154-213,-14 43 52,-180 821 3358,182-822-4083,-2 3 746,7-19-484,4-13-182,9-31-1,13-74 0,-3 12-52,66-185 311,-2 89-159,-28 74-160,-40 82-88,26-45 0,-35 72-12,1-1 0,1 2 0,1 0 0,29-29 0,-42 45-96,0 0 1,-1 1-1,1-1 1,0 0-1,0 0 1,0 1-1,0-1 0,0 1 1,0-1-1,0 1 1,0-1-1,0 1 1,0 0-1,0-1 1,0 1-1,0 0 0,0 0 1,0 0-1,0 0 1,0 0-1,0 0 1,0 0-1,0 0 1,0 0-1,0 0 0,0 1 1,1-1-1,-1 0 1,0 1-1,-1-1 1,1 1-1,0-1 1,0 1-1,0-1 0,0 1 1,0 0-1,0-1 1,-1 1-1,1 0 1,0 0-1,1 1 0,2 4 53,0 1 0,-1-1 0,0 0 0,5 15 0,-8-21-70,6 18 54,-1 0 0,-1 0 0,0 1 0,-2 0 0,0-1 0,-1 1 0,-1 0 0,-1 0 0,0-1 0,-2 1 0,0 0 0,-1-1 0,-1 0 0,0 0 0,-2 0 0,0-1 0,-11 20 0,15-31-30,-1-1 0,0 0 0,1-1 1,-2 1-1,1 0 0,0-1 0,-1 0 1,0 0-1,-8 5 0,10-8-4,0 1 1,-1-1-1,1 1 1,0-1-1,-1 0 0,1 0 1,-1-1-1,1 1 1,-1-1-1,1 1 0,-1-1 1,1 0-1,-1 0 1,1-1-1,-1 1 0,1-1 1,-6-1-1,9 2-15,-1 0 0,1 0-1,0 0 1,0 0 0,0 0 0,-1 0-1,1-1 1,0 1 0,0 0 0,-1 0-1,1 0 1,0 0 0,0 0-1,-1 0 1,1 0 0,0-1 0,0 1-1,0 0 1,0 0 0,-1 0 0,1 0-1,0-1 1,0 1 0,0 0 0,0 0-1,0-1 1,-1 1 0,1 0 0,0 0-1,0 0 1,0-1 0,0 1 0,0 0-1,0 0 1,0-1 0,0 1 0,0 0-1,0 0 1,0-1 0,0 1 0,0 0-1,0 0 1,0-1 0,0 1-1,0 0 1,1 0 0,-1-1 0,14-11 45,24-6-41,315-141 7,-333 146-30,-1 0 0,-1 0 1,0-2-1,-1 0 0,-1-1 0,16-19 0,-24 24 18,-1 0 0,1 0 1,-2-1-1,10-20 0,8-16 128,-24 47-127,0 0 1,1 0-1,-1 0 1,1 0-1,-1 0 1,1 0-1,0 0 1,-1 0-1,1 0 1,0 0-1,0 1 1,0-1-1,-1 0 1,1 0-1,0 1 1,0-1-1,0 1 1,0-1-1,0 1 1,0-1-1,0 1 1,0-1-1,1 1 1,-1 0-1,0 0 1,0 0-1,0 0 1,0-1-1,0 1 1,0 1-1,1-1 1,-1 0-1,0 0 1,0 0-1,0 1 1,0-1-1,0 0 1,0 1-1,0-1 1,0 1-1,0-1 1,0 1-1,0 0 1,0-1-1,0 1 1,0 0-1,1 1 1,3 4-2,0 0 0,0 0 0,-1 0 0,1 1 0,5 12 0,23 63 21,-27-61-20,2-1-1,1 0 1,1 0-1,15 24 1,-23-41-4,1 0 0,-1 0 0,1 0 0,0 0 0,0 0 1,0-1-1,1 1 0,-1-1 0,1 0 0,-1 0 0,1 0 0,0-1 1,-1 1-1,9 1 0,-5-2 4,0 0-1,0 0 1,0-1 0,0 0 0,0 0-1,0-1 1,0 0 0,8-2 0,2-2 12,1 0 0,-1-2 0,0 0 1,-1-1-1,30-19 0,-8-2 23,0-2 1,54-57-1,-74 70-18,-16 16-13,-1 0 1,1 0-1,0 1 0,0-1 1,1 0-1,-1 1 1,0-1-1,0 1 0,1 0 1,-1 0-1,1 0 1,3-1-1,-7 5 6,1 0-1,-1 0 1,1 1-1,-1-1 1,0 0-1,-3 5 1,-13 26 12,11-25-33,0 1 0,1 0 0,1 0 0,-1 1 0,2-1 0,-1 1-1,2 0 1,-4 22 0,6-14-19,-1-13 23,1-1-1,-1 0 0,2 1 1,-1-1-1,1 1 0,1 9 1,-1-15 4,-1 1 1,0 0-1,1 0 1,-1 0-1,1-1 1,-1 1-1,1 0 1,-1 0-1,1-1 0,0 1 1,-1-1-1,1 1 1,0 0-1,-1-1 1,1 1-1,0-1 1,0 0-1,1 1 1,0 0 3,-1-1 0,1 0 0,0 0 0,0 0 1,0 0-1,-1 0 0,1 0 0,0 0 1,0 0-1,-1-1 0,1 1 0,3-2 0,-1 0 3,0 0 0,0 0-1,0 0 1,0-1 0,0 1-1,0-1 1,-1 0 0,1 0-1,-1-1 1,0 1 0,0-1 0,0 1-1,-1-1 1,1 0 0,-1 0-1,0 0 1,0 0 0,0-1-1,1-5 1,0 2-3,-1 1-1,0-1 1,-1 0-1,0 0 1,0 0-1,-1 0 1,0 0 0,-1 0-1,1 0 1,-4-11-1,4 15 7,-1 0-1,0 0 0,-1-1 0,1 1 1,-1 1-1,1-1 0,-1 0 1,-1 0-1,1 1 0,0-1 0,-1 1 1,0-1-1,1 1 0,-1 0 1,-1 0-1,-5-4 0,8 6 21,-8-5 41,36 8-141,-18-1 61,0 0 0,-1-1 0,1 0 0,10-1-1,0-2 10,-1 0-1,1-1 0,-1-1 0,0-1 0,-1 0 0,1-1 0,-1-1 0,-1-1 1,26-17-1,-17 6-42,-5 3 85,1 1 0,43-25 1,-63 41-41,-1-1 0,1 1 0,-1 0 0,1 0 0,-1-1 0,1 1 1,-1 0-1,1 0 0,-1 0 0,1 0 0,-1 0 0,1 0 0,-1 0 0,1 0 1,-1 0-1,1 0 0,0 0 0,-1 0 0,1 0 0,-1 0 0,1 0 0,-1 1 0,1-1 1,-1 0-1,1 0 0,-1 1 0,0-1 0,1 0 0,-1 1 0,1-1 0,-1 0 1,1 1-1,-1-1 0,0 1 0,1-1 0,-1 0 0,0 1 0,0-1 0,1 1 0,-1-1 1,0 1-1,0-1 0,0 1 0,0-1 0,1 1 0,-1 0 0,0-1 0,0 1 1,0 0-1,1 31 50,-1-29-48,-4 47 28,-18 92-1,-25 46-9,-12 65 95,56-216-107,3-29 3,-1 0 0,1 1 0,-1-1 0,-1 0 0,0 0 0,0 0 1,0 0-1,-1 0 0,-6 12 0,46-98 978,120-214-1016,-143 268 11,1 0 0,1 0 0,1 2 1,1 0-1,1 1 0,34-29 0,-52 49 13,0 1 0,0-1-1,0 0 1,0 0-1,0 0 1,0 1 0,0-1-1,0 1 1,1-1 0,-1 1-1,0-1 1,0 1-1,1 0 1,-1-1 0,0 1-1,0 0 1,2 0-1,-2 0 2,-1 0-1,1 1 0,-1-1 1,0 0-1,1 1 0,-1-1 0,1 0 1,-1 1-1,1-1 0,-1 0 0,0 1 1,1-1-1,-1 1 0,0-1 1,0 1-1,1-1 0,-1 1 0,0-1 1,0 1-1,0-1 0,0 1 0,1-1 1,-1 1-1,0-1 0,0 1 0,0-1 1,0 1-1,0 3 5,-1 0 1,1 0-1,0-1 1,-1 1-1,0 0 0,0-1 1,0 1-1,0-1 1,-1 1-1,-2 3 0,-3 4 3,-2 0-1,1-1 1,-1 0-1,-1 0 0,0-1 1,0-1-1,-1 0 1,0 0-1,0-1 1,0 0-1,-1-1 0,-1 0 1,1-1-1,0-1 1,-20 5-1,87-34-36,-13 4 1,135-62-45,69-29 102,-230 104-6,4 0 28,-17 14-32,-10 11-11,-17 30-8,9-18 0,-15 38 0,27-59 0,0 1 0,1 0 0,0 0 0,0 1 0,1-1 0,0 0 0,0 1 0,2 17 0,-1-25 0,0 0 0,0-1 0,1 1 0,-1-1 0,0 1 0,0-1 0,1 1 0,-1-1 0,1 1 0,-1-1 0,1 1 0,0-1 0,-1 1 0,1-1 0,0 0 0,0 0 0,0 1 0,0-1 0,0 0 0,0 0 0,1 0 0,-1 0 0,0 0 0,0 0 0,1 0 0,-1-1 0,1 1 0,-1 0 0,1-1 0,-1 1 0,1-1 0,-1 0 0,1 1 0,-1-1 0,1 0 0,-1 0 0,1 0 0,0 0 0,-1 0 0,1 0 0,2-1 0,0 0 0,0-1 0,1 1 0,-1-1 0,0 0 0,0 0 0,0-1 0,0 1 0,0-1 0,0 0 0,-1 0 0,1 0 0,-1 0 0,3-5 0,2-3 0,-1 0 0,-1-1 0,1 0 0,-2 0 0,0-1 0,0 0 0,-2 0 0,1 0 0,-2 0 0,1 0 0,-2-1 0,0 1 0,-1-15 0,0 23 0,-1 1 0,0 0 0,0 0 0,-1 0 0,1 0 0,-1 0 0,0 0 0,0 0 0,0 1 0,-1-1 0,1 1 0,-1-1 0,0 1 0,0 0 0,-6-5 0,7 6 0,0 1 0,0-1 0,-1 1 0,1-1 0,0 1 0,-1 0 0,1 0 0,-1 0 0,1 0 0,-1 1 0,1-1 0,-1 1 0,1-1 0,-1 1 0,0 0 0,1 0 0,-1 0 0,0 0 0,1 1 0,-1-1 0,1 1 0,-1-1 0,0 1 0,1 0 0,0 0 0,-5 2 0,7-3 0,0 0 0,-1 0 0,1 0 0,0 1 0,-1-1 0,1 0 0,0 0 0,-1 0 0,1 0 0,0 0 0,0 1 0,-1-1 0,1 0 0,0 0 0,-1 1 0,1-1 0,0 0 0,0 0 0,0 1 0,-1-1 0,1 0 0,0 1 0,0-1 0,0 0 0,0 1 0,0-1 0,-1 0 0,1 1 0,0-1 0,0 0 0,0 1 0,0-1 0,0 0 0,0 1 0,0 0 0,13 3 0,25-4 0,-36 0 0,55-5 0,1-3 0,-1-2 0,86-27 0,-104 25 0,-12 3 0,40-6 0,-50 11 0,-13 3 0,1 0 0,-1 1 0,1-1 0,-1 1 0,1-1 0,6 2 0,-9-1 0,0 1 0,0 0 0,0-1 0,0 1 0,-1 0 0,1 0 0,0 0 0,-1 0 0,1 0 0,-1 1 0,1-1 0,-1 0 0,1 1 0,-1-1 0,0 1 0,0-1 0,0 1 0,2 3 0,2 5 0,-1-1 0,-1 1 0,0 0 0,0 0 0,-1 1 0,2 20 0,-3-18 0,1-1 0,1 1 0,7 22 0,-9-31 0,1 0 0,0-1 0,0 1 0,0 0 0,1-1 0,-1 0 0,1 1 0,0-1 0,-1 0 0,2 0 0,-1-1 0,0 1 0,0-1 0,1 1 0,7 2 0,-3-2 0,0 0 0,0-1 0,0 0 0,1 0 0,-1-1 0,1 0 0,-1-1 0,1 0 0,-1 0 0,1-1 0,-1 0 0,1 0 0,-1-1 0,16-5 0,-8 2 0,-1-1 0,1-1 0,-1-1 0,0 0 0,-1-1 0,23-18 0,-19 10 0,0 0 0,-1-2 0,-2 0 0,1 0 0,-2-2 0,-1 0 0,13-27 0,62-165 0,-72 167 0,7-26 0,-4-1 0,14-107 0,-32 176 0,1-8 0,0 0 0,-1 0 0,0 0 0,-2-19 0,1 31 0,1 0 0,-1 0 0,0 0 0,0-1 0,0 1 0,0 0 0,0 0 0,0 0 0,0-1 0,0 1 0,0 0 0,0 0 0,0 0 0,0 0 0,0-1 0,0 1 0,0 0 0,0 0 0,-1 0 0,1-1 0,0 1 0,0 0 0,0 0 0,0 0 0,0 0 0,0-1 0,0 1 0,-1 0 0,1 0 0,0 0 0,0 0 0,0 0 0,0 0 0,-1 0 0,1-1 0,0 1 0,0 0 0,0 0 0,0 0 0,-1 0 0,1 0 0,0 0 0,0 0 0,0 0 0,-1 0 0,1 0 0,0 0 0,0 0 0,0 0 0,-1 0 0,1 0 0,0 0 0,-10 12 0,-7 20 0,9-12 0,1 0 0,1 1 0,0-1 0,-2 23 0,-7 91 0,11-96 0,0 35 0,3 0 0,4-1 0,14 92 0,-17-160 0,0-1 0,1 0 0,-1 1 0,1-1 0,0 0 0,0 1 0,0-1 0,1 0 0,-1 0 0,1 0 0,0 0 0,0 0 0,3 3 0,-4-5 0,1 0 0,-1 0 0,1 0 0,0-1 0,-1 1 0,1 0 0,-1-1 0,1 0 0,0 1 0,0-1 0,-1 0 0,1 0 0,0 0 0,-1 0 0,1 0 0,0 0 0,0-1 0,-1 1 0,1 0 0,0-1 0,-1 1 0,1-1 0,-1 0 0,1 0 0,-1 1 0,1-1 0,1-2 0,18-10 0,-2-1 0,1-1 0,-2-1 0,0-1 0,21-25 0,31-29 0,-62 64 0,-8 7 0,0 0 0,0 0 0,1 0 0,-1 0 0,0-1 0,0 1 0,0 0 0,0 0 0,0 0 0,1 0 0,-1 0 0,0 0 0,0 0 0,0 0 0,0 0 0,1 0 0,-1 0 0,0 0 0,0 0 0,0 0 0,0 0 0,1 0 0,-1 0 0,0 0 0,0 0 0,0 1 0,0-1 0,1 0 0,-1 0 0,0 0 0,0 0 0,0 0 0,0 0 0,0 0 0,0 0 0,1 1 0,-1-1 0,0 0 0,0 0 0,0 0 0,0 0 0,0 0 0,0 1 0,0-1 0,0 0 0,0 0 0,0 0 0,0 0 0,0 1 0,0-1 0,0 0 0,0 0 0,0 0 0,0 0 0,0 1 0,0-1 0,0 0 0,0 12 0,0-11 0,0 17 0,-1-2 0,1 1 0,1 0 0,0-1 0,1 1 0,1-1 0,0 0 0,11 30 0,-13-44 0,0 1 0,0-1 0,1 0 0,-1 0 0,0 0 0,1 1 0,0-1 0,0-1 0,-1 1 0,1 0 0,0 0 0,0-1 0,1 1 0,-1-1 0,0 1 0,0-1 0,5 1 0,-3 0 0,0-1 0,0-1 0,1 1 0,-1-1 0,0 1 0,1-1 0,-1-1 0,0 1 0,8-2 0,2-1 0,-1-1 0,1-1 0,-1 0 0,0-1 0,18-11 0,-10 4 0,1-1 0,-2 0 0,0-2 0,0 0 0,33-39 0,-26 31 0,-46 70 0,17-41 0,1 0 0,0 1 0,0-1 0,0 0 0,0 0 0,1 1 0,0-1 0,0 0 0,0 1 0,1-1 0,0 0 0,0 0 0,0 0 0,4 10 0,-5-13 0,1 0 0,0 0 0,0 0 0,0 0 0,0 0 0,1 0 0,-1 0 0,1 0 0,-1 0 0,1 0 0,-1-1 0,1 1 0,0-1 0,0 1 0,0-1 0,-1 0 0,2 0 0,-1 0 0,0 0 0,0 0 0,0 0 0,0 0 0,1-1 0,-1 1 0,0-1 0,0 0 0,1 1 0,-1-1 0,0 0 0,1 0 0,-1-1 0,0 1 0,1 0 0,-1-1 0,0 1 0,3-2 0,-2 1 0,0 0 0,0-1 0,0 1 0,0-1 0,0 0 0,0 1 0,0-1 0,-1 0 0,1-1 0,-1 1 0,1 0 0,-1-1 0,0 0 0,0 1 0,0-1 0,0 0 0,-1 0 0,1 0 0,1-5 0,-1 2 0,-1 0 0,0 0 0,0 0 0,0 0 0,0 0 0,-1 0 0,0-1 0,-1 1 0,-1-9 0,2 12 0,-1 0 0,1 0 0,-1 0 0,0 0 0,0 0 0,0 0 0,-1 0 0,1 0 0,-1 0 0,0 0 0,-2-3 0,-1 1 0,-1 0 0,1 1 0,-1-1 0,-6-3 0,5 4 0,-26-13 0,33 17 0,0 0 0,0 0 0,0 0 0,0 0 0,-1-1 0,1 1 0,0 0 0,0 0 0,0 0 0,0 0 0,0-1 0,0 1 0,0 0 0,0 0 0,0 0 0,0-1 0,0 1 0,0 0 0,0 0 0,0 0 0,0 0 0,0-1 0,0 1 0,0 0 0,0 0 0,0 0 0,0-1 0,0 1 0,0 0 0,0 0 0,1 0 0,-1 0 0,0-1 0,0 1 0,0 0 0,0 0 0,0 0 0,0 0 0,1 0 0,-1 0 0,0-1 0,0 1 0,0 0 0,0 0 0,1 0 0,-1 0 0,0 0 0,0 0 0,0 0 0,1 0 0,-1 0 0,14-8 0,-12 7 0,12-5 0,-1 0 0,1 2 0,0-1 0,0 2 0,1 0 0,-1 0 0,1 2 0,-1-1 0,27 3 0,-24 0 0,0 0 0,0 2 0,0 0 0,0 1 0,0 0 0,-1 2 0,0 0 0,18 9 0,-29-12 0,0 0 0,0 0 0,-1 1 0,0-1 0,0 1 0,0 0 0,0 0 0,0 0 0,-1 1 0,0-1 0,0 1 0,0 0 0,0 0 0,-1 0 0,4 10 0,-3-1 0,0 0 0,0-1 0,-2 1 0,0 0 0,0 16 0,-1-30 0,0 0 0,0 0 0,0 0 0,1 0 0,-1 1 0,0-1 0,0 0 0,1 0 0,-1 0 0,0 0 0,0 0 0,0 0 0,1 1 0,-1-1 0,0 0 0,0 0 0,1 0 0,-1 0 0,0 0 0,1 0 0,-1 0 0,0 0 0,0 0 0,1 0 0,-1-1 0,0 1 0,0 0 0,1 0 0,-1 0 0,0 0 0,0 0 0,0 0 0,1 0 0,-1-1 0,0 1 0,0 0 0,0 0 0,1-1 0,11-5 0,0-2 0,-1-1 0,0 0 0,-1-1 0,12-13 0,19-19 0,-36 38 0,31-24 0,-34 26 0,1 0 0,0 0 0,0 1 0,0-1 0,0 1 0,0 0 0,0 0 0,0 0 0,1 0 0,4-1 0,-7 3 0,0-1 0,-1 0 0,1 1 0,-1-1 0,1 0 0,0 1 0,-1-1 0,1 1 0,-1-1 0,1 1 0,-1-1 0,1 1 0,-1-1 0,0 1 0,1 0 0,-1-1 0,1 1 0,-1 0 0,0-1 0,0 1 0,1 0 0,6 21 0,-5-14 0,3 6 0,-2-5 0,0-1 0,0 1 0,1-1 0,5 10 0,-7-16 0,0 0 0,-1 1 0,1-1 0,0 0 0,0 0 0,0-1 0,0 1 0,1 0 0,-1-1 0,0 1 0,1-1 0,-1 0 0,1 1 0,-1-1 0,1 0 0,0-1 0,-1 1 0,5 0 0,5 0 0,-1-1 0,0-1 0,0 0 0,1 0 0,-1-1 0,0 0 0,0-1 0,17-7 0,84-42 0,-102 47 0,109-70 0,-78 48 0,-31 19 0,-16 9 0,-21 13 0,0 7 0,2 0 0,0 2 0,2 1 0,0 1 0,2 1 0,-19 30 0,24-24 0,15-30 0,1 0 0,-1-1 0,0 1 0,1 0 0,0 0 0,0 0 0,-1-1 0,1 1 0,0 0 0,0 0 0,1 0 0,-1 0 0,0-1 0,0 1 0,1 0 0,0 0 0,0 1 0,-1-2 0,1 0 0,0-1 0,-1 1 0,1-1 0,-1 1 0,1-1 0,0 1 0,-1-1 0,1 1 0,0-1 0,-1 0 0,1 0 0,0 1 0,0-1 0,-1 0 0,1 0 0,0 0 0,0 0 0,0 1 0,-1-1 0,1-1 0,0 1 0,0 0 0,-1 0 0,1 0 0,0 0 0,0 0 0,0-1 0,-1 1 0,1 0 0,1-1 0,26-14 0,-25 13 0,36-25 0,-1-1 0,46-44 0,-69 59 0,31-21 0,-44 38 0,0 0 0,0 0 0,0 0 0,-1 0 0,2 8 0,2 12 0,-3-13 0,0 0 0,1 0 0,0 0 0,1 0 0,5 10 0,-7-19 0,-1 1 0,1 0 0,0 0 0,0-1 0,0 1 0,1-1 0,-1 0 0,0 1 0,1-1 0,0 0 0,-1-1 0,1 1 0,0 0 0,0-1 0,0 0 0,0 1 0,0-1 0,0 0 0,1-1 0,-1 1 0,7 0 0,-2-1 0,1 0 0,0-1 0,0 0 0,-1 0 0,1-1 0,0 0 0,-1-1 0,0 0 0,0 0 0,0-1 0,0 0 0,0 0 0,0-1 0,9-7 0,4-5 0,-2 0 0,1-1 0,25-33 0,-11 4 0,-1-1 0,-3-2 0,-2-1 0,24-60 0,-33 65 0,-2-1 0,-1 0 0,8-54 0,-23 98 0,0 0 0,-1 0 0,0-1 0,0 1 0,0 0 0,0-1 0,0 1 0,-1 0 0,1-1 0,-1 1 0,-1-4 0,2 7 0,0 0 0,-1-1 0,1 1 0,0-1 0,0 1 0,-1 0 0,1-1 0,0 1 0,0 0 0,-1-1 0,1 1 0,-1 0 0,1-1 0,0 1 0,-1 0 0,1 0 0,0-1 0,-1 1 0,1 0 0,-1 0 0,1 0 0,-1 0 0,1 0 0,-1 0 0,1 0 0,0 0 0,-1 0 0,0 0 0,-1 0 0,1 1 0,-1-1 0,1 1 0,-1 0 0,1 0 0,-1 0 0,1 0 0,0 0 0,-1 0 0,1 0 0,0 0 0,-2 3 0,-10 13 0,1 2 0,0-1 0,1 1 0,1 1 0,1 0 0,1 0 0,1 1 0,-5 23 0,8-25 0,1 1 0,0-1 0,2 1 0,0 0 0,1 0 0,2-1 0,0 1 0,0 0 0,2-1 0,1 0 0,0 0 0,1 0 0,11 22 0,-14-32 53,22 54 802,-24-58-1375,0 0-1,1 1 1,-2-1 0,1 1 0,-1-1-1,0 1 1,0-1 0,0 1 0,-2 9-1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17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13464,'0'0'2360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17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1 202 11856,'0'0'1280,"70"-6"-704,-3-2 8,16-4 8,13-4-112,3 0 0,0 2-80,-2-4-1,-5-1-215,-3-9-8,4-2-128,-15-4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20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1062 5320,'0'0'7933,"14"-1"-7528,-11 1-377,3 0 20,0 0 0,0-1 0,0 0 0,0 0 1,0 0-1,0-1 0,0 0 0,-1 0 0,1 0 1,-1-1-1,1 0 0,-1 0 0,0 0 0,0-1 1,0 0-1,4-4 0,22-25 309,-2-1 0,-1-1 0,-1-2-1,-3-1 1,35-68 0,-15 8 107,80-156 761,-108 223-986,-1-1 0,-1 0 0,-2 0 0,-1-2-1,-1 1 1,-2-1 0,-2-1 0,-1 1 0,1-48-1,-8 75-5,-1 9-22,-5 11-13,-18 55 87,-32 97 119,50-136-311,1 1 0,1 1 0,-3 54 0,8-45 32,5 51 0,-3-76-75,2 0 0,0-1 0,0 1-1,2-1 1,-1 0 0,14 26 0,-18-40-50,7 14 67,1-1 0,0 0-1,1 0 1,15 16 0,-22-26-47,1-1 0,-1 1 0,1-1 1,-1 0-1,1 0 0,0 0 0,-1 0 0,1-1 1,0 1-1,0-1 0,1 0 0,-1 0 1,0 0-1,0 0 0,0 0 0,1-1 0,-1 1 1,0-1-1,1 0 0,-1 0 0,0 0 0,1 0 1,-1-1-1,0 0 0,1 1 0,-1-1 0,5-2 1,2-3 38,0 1 1,-1-1 0,0-1-1,0 1 1,-1-2-1,0 1 1,0-1 0,8-11-1,-2 1 60,-1 0 1,-1 0-1,13-27 0,-19 33-37,-1-1 0,0 0 0,-1 0 0,0 0-1,-1 0 1,2-16 0,-23 73 216,4 10-223,8-34-44,1 0-1,1 1 1,0 0 0,1 0 0,2 0-1,0 0 1,2 23 0,0-33-10,1 0 1,0 0-1,0 1 0,1-1 1,1-1-1,-1 1 0,2 0 1,0-1-1,0 0 0,0 0 1,1-1-1,13 16 0,-18-24-15,-1-1 0,1 1 0,-1-1 0,1 1 0,-1-1 0,1 1 0,-1-1 0,1 0 0,0 1 0,-1-1 0,1 0 0,0 1 0,-1-1 0,1 0 0,0 0 0,-1 0 0,1 0 0,0 0 0,-1 1 0,1-1 0,0-1 0,0 1 0,-1 0 0,1 0 0,0 0 0,-1 0 0,1 0 0,0 0 0,-1-1 0,1 1 0,0 0 0,-1-1 0,1 1 0,-1 0 0,1-1 0,0 1 0,-1-1 0,1 1 0,-1-1 0,1 1 0,-1-1 0,0 1 0,1-1-1,-1 0 1,0 1 0,1-1 0,-1 0 0,2-3 15,0 1-1,0 0 0,-1-1 0,0 0 0,1 1 0,-2-1 0,2-5 0,-1-13 42,-1 1 0,-2-1-1,0 0 1,-1 1 0,-1-1-1,-9-28 1,2 7 154,9 38-121,1 3 21,10 5-56,8 5 1,1-1 1,1-1 0,-1 0-1,32 4 1,-38-9-19,-1 0 0,1 0-1,-1-2 1,1 1 0,0-1 0,-1-1-1,0 0 1,1-1 0,12-5 0,-17 6-25,-1-1 0,1 0 0,-1 0 0,0-1 0,0 0 0,-1 0 0,1-1 0,-1 1 0,0-1 0,0 0 0,7-11 0,-10 12-241,-1-1 1,0 0-1,-1 1 0,1-1 1,-1 0-1,0 0 0,0 1 1,0-1-1,-3-9 1,2 8-2343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21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1 203 13560,'0'0'649,"11"0"-354,26 0-29,-1-2 1,38-7-1,85-20 604,-94 16-489,201-57 1451,-17 3 335,-214 62-1644,8-3-3050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25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0 885 5720,'0'0'8318,"12"8"-7679,41 22-12,-49-28-509,1 0 1,-1-1 0,1 1 0,-1-1 0,1 0 0,0 0-1,0 0 1,-1-1 0,1 0 0,0 0 0,0 0 0,0 0 0,0-1-1,-1 0 1,9-2 0,-3-1 196,0 0-1,0-1 1,0 0 0,16-11-1,-17 9-166,-1 0 1,0 0-1,0-1 0,-1 0 1,0 0-1,0-1 0,-1 0 1,0 0-1,0-1 0,-1 1 1,-1-1-1,7-19 0,-6 14 20,-1 1 1,-1-1-1,0 0 0,-1 0 0,-1 0 0,0 0 0,-1-1 0,-3-24 0,2 36-106,0 0-1,0-1 0,0 1 0,0 0 1,-1 0-1,0 0 0,1 0 0,-2 0 1,1 0-1,0 1 0,-1-1 0,1 1 1,-1 0-1,-6-6 0,7 8-38,0 0-1,1 0 1,-1 0 0,0 0-1,0 0 1,0 0 0,0 0-1,0 1 1,0-1-1,0 1 1,0 0 0,0-1-1,-1 1 1,1 0-1,0 0 1,0 0 0,0 0-1,0 1 1,0-1 0,0 1-1,0-1 1,0 1-1,0 0 1,0 0 0,0 0-1,0 0 1,0 0-1,0 0 1,0 0 0,1 0-1,-3 3 1,-3 3 13,0 0 0,1 0 0,0 0 0,1 0 0,0 1 0,0 0 0,-5 11 0,-24 65 132,30-73-149,-5 12 32,2 2 1,0-1 0,2 1-1,0 0 1,0 34 0,4-46-14,1 1 0,1-1 0,0 0 0,1 0 0,0 0 0,1 0 0,1 0 0,0 0 0,0-1 0,1 0 0,14 23 0,-17-32-22,0 1 0,0-1 0,0 0 0,1 0 0,0 0 0,0-1-1,0 1 1,0-1 0,0 1 0,0-1 0,0 0 0,1 0 0,-1 0 0,1-1 0,-1 1-1,1-1 1,0 0 0,0 0 0,-1 0 0,1-1 0,0 1 0,0-1 0,0 0 0,0 0-1,0 0 1,0-1 0,0 1 0,-1-1 0,6-1 0,1-2 14,1 0 0,-1 0-1,0-1 1,0-1 0,0 1 0,-1-2 0,1 1 0,14-15 0,28-33 80,-2-1 0,-3-3 0,-2-2 0,41-73 0,-63 91-45,-1-2 0,-1-1 0,-3-1 0,-2 0 0,-2-1 0,-2-1 0,10-86 0,-20 110-10,0-1 0,-1 0 1,-2 1-1,-1-1 0,-6-32 0,8 56-50,0 0 0,0 0 0,0 0 0,0 0 0,-1 1 0,1-1 0,0 0 0,-1 0 0,1 0 0,0 0 0,-1 1 0,1-1 0,-1 0 0,1 1 0,-1-1 0,0 0 0,1 1 0,-1-1 0,0 1 0,1-1 0,-1 1 0,0-1 0,0 1 0,1-1 0,-1 1 0,0 0 0,-1-1 0,1 1 2,-1 0 0,0 0-1,1 1 1,-1-1 0,1 0-1,-1 1 1,1-1 0,-1 1 0,1-1-1,-1 1 1,1 0 0,0 0-1,-3 1 1,-4 5 14,0-1 0,0 2-1,-9 11 1,-4 8-4,2 2-1,1 0 0,1 1 1,1 1-1,2 1 0,-19 58 1,25-55-18,1 0 1,1 0 0,2 1-1,2 0 1,1-1 0,4 46-1,-1-65 1,0 1 0,1-1 0,0 1 0,2-1 0,0-1 0,0 1 0,2-1 0,9 18-1,-4-13-5,0-1 0,1 0-1,1-1 1,1-1 0,24 23-1,-33-35 11,0 0-1,1 0 0,0-1 1,0 0-1,0 0 0,0-1 0,1 0 1,-1 0-1,1-1 0,0 1 0,0-2 1,0 1-1,0-1 0,0 0 0,0-1 1,0 0-1,0 0 0,0-1 0,0 0 1,0-1-1,14-3 0,-5-1 23,1 0 0,-2-1 0,1 0-1,-1-2 1,0 0 0,0-1 0,-1 0 0,22-21-1,-16 13 52,-1-1-1,-1-1 1,28-38-1,-43 52-50,1-1 0,-2 0 0,1 1 0,-1-2 0,0 1 0,0 0-1,-1 0 1,0-1 0,0 1 0,-1-1 0,0 0 0,0 0 0,-1 1-1,0-1 1,0 0 0,-1 0 0,0 1 0,-2-9 0,3 15-21,0 0 0,0 0 0,-1 0 1,1 0-1,0 0 0,-1 0 0,1 0 0,-1 0 1,1 0-1,-1 0 0,0 0 0,1 0 0,-1 0 1,0 0-1,0 0 0,1 1 0,-1-1 0,0 0 1,0 1-1,0-1 0,0 1 0,0-1 0,0 1 1,0-1-1,0 1 0,0-1 0,0 1 0,-1 0 1,1 0-1,0 0 0,0-1 0,0 1 0,0 0 0,0 1 1,0-1-1,-1 0 0,1 0 0,0 0 0,0 1 1,0-1-1,0 0 0,0 1 0,-2 0 0,-2 2 11,0-1 0,0 1-1,1 0 1,-1 0-1,1 1 1,-1-1 0,-5 7-1,-3 6 14,0 0-1,1 1 1,0 0 0,2 1-1,0 1 1,1-1 0,1 2-1,0-1 1,-4 22 0,10-31-33,1 0 0,1 0 0,-1 0 0,1 0 1,1 0-1,0 0 0,1 0 0,0 0 0,0 0 0,1 0 1,0-1-1,1 1 0,0-1 0,0 0 0,7 10 0,-8-16 7,-1 1-1,1-1 1,-1 0-1,1 0 1,0-1-1,0 1 0,1-1 1,-1 1-1,0-1 1,1 0-1,0 0 1,-1 0-1,1-1 0,0 1 1,0-1-1,0 0 1,0 0-1,0-1 1,0 1-1,0-1 0,0 0 1,0 0-1,0 0 1,0 0-1,5-2 1,10-1 8,-1-2 0,-1 0 0,1-1 0,19-9 0,-33 13-8,90-41 159,143-89 0,-67 35 55,-155 92-201,-13 4-10,0 1 0,0-1 1,0 0-1,0 1 0,0-1 0,0 0 0,-1-1 0,1 1 0,2-2 0,-28 40 69,5-16-38,1 0-1,1 2 1,2 0-1,-22 39 1,36-58-31,-1-1 0,1 1 0,0-1 1,0 1-1,0 0 0,0-1 0,1 1 1,-1 0-1,1 0 0,0-1 0,0 1 0,1 0 1,0 6-1,0-8-2,0 1-1,0-1 1,0 0 0,0 0 0,0 0-1,0 0 1,1 0 0,-1 0 0,1-1-1,-1 1 1,1 0 0,0-1 0,-1 1-1,1-1 1,0 0 0,0 0 0,0 1-1,0-1 1,0 0 0,1-1 0,-1 1-1,4 1 1,2 0 5,0-1-1,0 0 1,0 0 0,0-1-1,0 0 1,0 0-1,1-1 1,-1 0 0,0 0-1,-1-1 1,1 0 0,0-1-1,0 1 1,10-7 0,6-4 23,0-1 0,40-33 0,-42 30-15,0 0 2,-2-1 1,0-1 0,18-23-1,48-69 47,-62 79-30,9-15 0,-2-1 0,-2-2 1,-3 0-1,-2-2 0,-2-1 1,-2 0-1,-3-1 0,14-75 0,-30 121-30,1 0 1,-1 0-1,-1 0 0,1 0 0,-1 0 0,-1 0 0,0 0 0,0 0 0,0 0 0,-1 0 1,-5-14-1,7 22-5,-1-1-1,1 1 1,0 0 0,0 0 0,0 0 0,-1-1 0,1 1-1,0 0 1,0 0 0,0 0 0,-1-1 0,1 1 0,0 0 0,0 0-1,-1 0 1,1 0 0,0 0 0,-1 0 0,1 0 0,0-1-1,0 1 1,-1 0 0,1 0 0,0 0 0,-1 0 0,1 0 0,0 0-1,-1 1 1,1-1 0,0 0 0,0 0 0,-1 0 0,1 0-1,0 0 1,-1 0 0,1 0 0,0 1 0,0-1 0,-1 0 0,1 0-1,0 0 1,0 0 0,0 1 0,-1-1 0,1 0 0,0 0-1,0 1 1,-10 11-12,-5 12-15,2 1 1,1 0-1,1 1 1,2 0-1,0 0 0,-5 30 1,6-15-33,2 0-1,1 0 1,2 62 0,4-83 33,1-1-1,1 1 1,0-1-1,2 1 1,0-1-1,1-1 1,14 31-1,-19-46 25,1 0 0,-1 0 1,1 0-1,0-1 0,-1 1 0,1 0 1,1-1-1,-1 0 0,0 1 0,1-1 0,-1 0 1,1 0-1,-1 0 0,1-1 0,0 1 0,0-1 1,0 1-1,0-1 0,0 0 0,3 1 0,-1-2 6,0 1-1,0-1 1,0-1-1,-1 1 0,1 0 1,0-1-1,0 0 0,-1 0 1,1-1-1,0 1 0,-1-1 1,5-2-1,6-5 14,0 0-1,-1 0 0,0-1 0,-1-1 1,0 0-1,17-20 0,30-38 77,-55 63-86,0 0 0,1 0 1,-1 0-1,14-9 0,-18 16-8,0 1 0,1 0 0,-1-1 0,0 1 0,0 0 0,0 0 0,0 0 0,0 0 0,0 0 0,-1 0 0,2 2 0,-1 0 0,5 12 33,8 31 0,-11-34-9,0 0 0,1 0-1,1-1 1,6 14 0,3 1 34,-9-17-30,0 0 0,1 0 0,0-1 0,8 11 0,-11-17-18,0 0-1,0 0 1,0-1-1,0 1 1,1-1 0,-1 1-1,1-1 1,0 0-1,-1-1 1,1 1-1,0-1 1,0 1-1,0-1 1,0 0-1,5 0 1,8 1 23,-1-1 0,1-1 0,0 0 0,-1-1 0,1-1 0,-1 0 0,1-1 1,-1-1-1,0-1 0,0 0 0,0-1 0,-1-1 0,0 0 0,28-19 0,-15 8 62,43-32 218,-50 37-147,-13 13-75,-10 11-52,-3-2-39,-1 0 0,0 0 0,-8 9 0,-9 13 0,15-19 0,1 1 0,1-1 0,-1 2 0,-5 20 0,10-30 0,2 0 0,-1-1 0,0 1 0,1 0 0,0 0 0,0 0 0,0 0 0,0 0 0,2 6 0,-2-8 0,1 1 0,0-1 0,0 0 0,0 0 0,0 0 0,0 0 0,0 0 0,1 0 0,-1 0 0,1 0 0,-1 0 0,1-1 0,0 1 0,0-1 0,0 1 0,0-1 0,2 2 0,-2-3 0,0 1 0,0 0 0,0-1 0,1 0 0,-1 1 0,0-1 0,0 0 0,0 0 0,0 0 0,0-1 0,0 1 0,0 0 0,0-1 0,0 1 0,0-1 0,0 0 0,0 0 0,0 1 0,0-1 0,-1 0 0,1-1 0,0 1 0,0 0 0,-1 0 0,1-1 0,2-2 0,2-2 0,0-1 0,-1 1 0,0-1 0,0 0 0,6-10 0,-6 6 0,0 0 0,0 0 0,-1-1 0,-1 1 0,0-1 0,-1 0 0,0 0 0,-1 0 0,0 0 0,0 0 0,-2 0 0,1 0 0,-2 0 0,-2-12 0,-16-39 0,21 62 0,1 0 0,0-1 0,0 1 0,-1 0 0,1 0 0,0 0 0,0 0 0,0 1 0,0-1 0,0 0 0,0 1 0,3-1 0,7-2 0,0 1 0,0 0 0,0 1 0,0 0 0,1 1 0,-1 0 0,0 1 0,0 0 0,0 1 0,0 0 0,18 7 0,-26-7 0,-1 0 0,1 0 0,-1 1 0,0-1 0,1 1 0,-1 0 0,0 0 0,-1 0 0,1 0 0,-1 1 0,1-1 0,-1 1 0,0 0 0,0-1 0,2 8 0,0-1 0,0 1 0,-1 0 0,-1 0 0,3 17 0,2 51 0,-7-79 0,0 0 0,0 1 0,1-1 0,-1 0 0,0 1 0,0-1 0,0 0 0,1 0 0,-1 0 0,0 1 0,0-1 0,1 0 0,-1 0 0,0 0 0,1 1 0,-1-1 0,0 0 0,0 0 0,1 0 0,-1 0 0,0 0 0,1 0 0,-1 0 0,0 0 0,1 0 0,-1 0 0,0 0 0,1 0 0,-1 0 0,0 0 0,1 0 0,-1 0 0,0 0 0,1 0 0,-1-1 0,0 1 0,1 0 0,-1 0 0,0 0 0,0 0 0,1-1 0,-1 1 0,0 0 0,0 0 0,1-1 0,-1 1 0,0 0 0,18-14 0,-16 12 0,40-34 0,63-48 0,-93 76 0,1 0 0,0 1 0,1 0 0,-1 1 0,1 1 0,1 0 0,14-3 0,-27 8 0,0 0 0,0 0 0,0 1 0,-1-1 0,1 0 0,0 1 0,0-1 0,0 1 0,-1-1 0,1 1 0,0 0 0,-1-1 0,1 1 0,0 0 0,-1 0 0,1 0 0,-1 1 0,0-1 0,1 0 0,-1 1 0,0-1 0,0 0 0,2 4 0,2 1 0,-1 1 0,0 0 0,-1 0 0,4 8 0,1 8 0,-5-13 0,1 0 0,0-1 0,0 0 0,10 16 0,-13-23 0,1 0 0,0 0 0,0 0 0,0 0 0,0 0 0,0 0 0,0-1 0,0 1 0,0-1 0,1 1 0,-1-1 0,1 0 0,-1 0 0,1 0 0,-1 0 0,1-1 0,0 1 0,-1 0 0,1-1 0,0 0 0,0 0 0,4 0 0,2-1 0,1 0 0,-1-1 0,1 0 0,-1-1 0,1 0 0,-1 0 0,14-8 0,-1-2 0,31-24 0,-32 22 0,44-25 0,-42 26 0,-19 11 0,0 1 0,0-1 0,0 1 0,0 0 0,1 0 0,-1 0 0,1 0 0,4 0 0,-7 1 67,-1 0 0,0 1 1,0-1-1,0 0 0,1 1 0,-1-1 0,0 0 1,0 0-1,0 0 0,0 0 0,-1 0 1,2-2-1,2-6-4986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26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0 258 10848,'0'0'4136,"11"4"-3376,15 2-368,1 0-1,0-2 1,0 0 0,36-2 0,-18-4-97,0-2-1,-1-2 1,0-2-1,0-2 1,74-27-1,-50 10-128,-2-3 0,110-69-1,-97 49-2610,-64 39-10069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32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1050 5320,'0'0'5897,"-9"-8"-5253,8 8-638,-8-8 216,0 1-1,0 0 1,-1 1-1,0 0 1,-1 0-1,1 1 1,-21-6 0,16 7 107,0 2 0,0 0 0,0 1 0,0 0 0,-28 3 0,36-2-230,1 1-1,0 0 0,-1 0 1,1 1-1,0 0 0,0 0 1,0 1-1,0-1 0,0 1 1,1 0-1,-1 1 0,1-1 1,0 1-1,0 0 0,0 1 1,-5 6-1,2-1 88,2 1 1,-1 1-1,1-1 0,1 1 1,0 0-1,0 0 0,1 1 0,1-1 1,0 1-1,1 0 0,0 0 1,1-1-1,1 1 0,1 21 1,0-26-82,0 1 0,0 0 1,1 0-1,0-1 0,1 1 1,0-1-1,0 0 1,1 0-1,0 0 0,0 0 1,0-1-1,1 1 1,1-1-1,-1 0 0,1-1 1,0 1-1,1-1 1,0-1-1,0 1 0,0-1 1,0 0-1,11 5 1,-9-7-36,1 0 1,-1 0-1,1-1 0,-1 0 1,1 0-1,-1-1 1,1-1-1,0 1 1,0-2-1,-1 1 1,1-1-1,0-1 1,-1 0-1,12-4 0,3-1 57,0-2-1,-1 0 0,0-2 0,29-19 1,4-8 365,84-75 1,-122 95-262,-1 1 1,27-39 0,-15 18 264,-25 33-225,-5 5-80,-8 13-47,-4 10-46,2 2 0,0-1 0,-11 44 0,19-55-67,1-1 0,0 1 0,0-1 0,1 1-1,1 0 1,0 0 0,1-1 0,0 1 0,1 0 0,4 12 0,-3-16 9,0 1 0,1 0 0,0-1 0,1 1 0,0-1 0,7 11-1,-11-19-30,0 1 0,0-1 0,0 1 0,1-1 0,-1 0 0,0 1 0,0-1 0,1 0-1,-1 0 1,1 0 0,-1 0 0,1 0 0,-1 0 0,1 0 0,0-1 0,-1 1 0,1-1 0,0 1-1,0-1 1,-1 1 0,1-1 0,0 0 0,0 0 0,0 0 0,-1 0 0,1 0 0,0 0-1,0-1 1,0 1 0,-1-1 0,1 1 0,0-1 0,-1 1 0,1-1 0,0 0 0,-1 0-1,1 0 1,-1 0 0,1 0 0,-1 0 0,0 0 0,1-1 0,1-1 0,3-4 28,-1 0-1,0-1 1,0 1 0,0-1 0,-1 0-1,0 0 1,0 0 0,-1 0 0,3-15-1,-3 12 4,-1 0-1,0 0 1,-1 0 0,0 0-1,-1 0 1,0 0-1,-2-15 1,2 23-18,-1 0 0,1 1 1,-1-1-1,0 0 0,0 1 1,0-1-1,0 0 0,0 1 0,-1-1 1,1 1-1,-1 0 0,1-1 1,-1 1-1,0 0 0,0 0 0,0 0 1,-4-3-1,3 3 15,-1 1 0,0-1 1,0 1-1,1 0 0,-1-1 0,0 2 1,0-1-1,0 0 0,0 1 0,-1 0 1,-3 0-1,8 0 35,0-1-67,1 0 0,-1 0 0,1 0 0,0 0 1,-1 0-1,1 0 0,0 0 0,0 0 0,0 1 0,-1-1 0,1 0 1,0 1-1,0-1 0,0 0 0,0 1 0,2-1 0,2-2 9,17-13 12,0 1 0,2 1 0,0 1 0,0 2-1,1 0 1,1 1 0,0 2 0,0 0 0,35-4 0,-46 10-17,4-2 17,0 2 0,1 1 0,-1 0 0,23 2 0,-38 0-11,1-1 0,-1 1 0,0 0 0,1 0 0,-1 0 0,0 1 0,0-1 0,0 1 0,0 0 0,0 1 0,0-1 0,0 0 0,-1 1 0,1 0 0,-1 0 0,0 0 0,1 0 0,-2 1-1,1-1 1,0 1 0,-1 0 0,0 0 0,4 6 0,-3-1 34,0 1 0,0-1 0,-1 0 0,0 1 0,0-1 0,-1 1 0,0 0 0,-1 0 0,-1 10 0,-2 0 113,0 0-1,-2-1 1,-9 27-1,23-54-23,-1 0 0,0 0 0,7-11 0,16-24-80,2 1 0,2 2-1,57-51 1,-90 90-58,0-1 0,0 0 0,0 1 0,0-1 0,0 1 0,0 0 0,0 0 0,1 0 0,-1 0 0,0 0 0,1 0 0,-1 0 0,1 1 0,-1-1 0,1 1 0,-1 0 0,1 0 0,-1 0 0,4 0 0,-4 1 0,0 0 0,0 0 0,0 0 0,0 0 0,0 0 0,0 0 0,-1 1 0,1-1 0,0 0 0,-1 1 0,1 0 0,-1-1 0,1 1 0,-1 0 0,0 0 0,0 0 0,0 0 0,0 0 0,0 0 0,0 0 0,0 0 0,0 2 0,8 37 0,6 17 0,-14-54 0,0-1 0,1 1 0,0-1 0,-1 1 0,1-1 0,1 0 0,-1 0 0,0 0 0,1 0 0,-1 0 0,1 0 0,4 3 0,-4-5 0,0 0 0,1 0 0,-1 0 0,0 0 0,1 0 0,-1 0 0,0-1 0,1 0 0,-1 0 0,1 0 0,-1 0 0,0 0 0,1-1 0,-1 1 0,0-1 0,5-1 0,7-3 0,29-12 0,-24 7 0,-1-1 0,23-16 0,21-13 0,-26 20 0,63-32 0,-84 45 0,0 0 0,1 2 0,0 0 0,24-4 0,58-12 0,-89 20 0,-9 4 0,-16 4 0,-4-2 0,0 1 0,1 1 0,-1 0 0,1 2 0,-18 10 0,27-13 0,0 0 0,0 1 0,0 0 0,1 0 0,0 1 0,1 0 0,-1 1 0,1-1 0,1 1 0,-9 16 0,13-22 0,1 0 0,-1 1 0,1-1 0,0 1 0,0-1 0,0 0 0,1 1 0,-1 0 0,1-1 0,-1 1 0,1-1 0,1 1 0,-1 0 0,0-1 0,1 1 0,0-1 0,0 1 0,0-1 0,0 0 0,0 1 0,1-1 0,-1 0 0,1 0 0,0 0 0,0 0 0,0 0 0,0 0 0,1 0 0,-1-1 0,1 1 0,5 3 0,-1 0 0,1-2 0,-1 1 0,1-1 0,0 0 0,0 0 0,0-1 0,0-1 0,1 1 0,-1-1 0,1 0 0,16 0 0,-1-2 0,0-1 0,0-1 0,0-2 0,0 0 0,25-8 0,-1-4 0,63-29 0,-67 24 0,-1-1 0,-1-3 0,-1-1 0,47-39 0,-82 59 0,1 0 0,-1 0 0,-1-1 0,1 0 0,-1 0 0,0 0 0,-1-1 0,6-12 0,-10 20 0,1-1 0,-1 0 0,0 1 0,0-1 0,1 1 0,-1-1 0,0 1 0,0-1 0,0 0 0,0 1 0,0-1 0,0 1 0,0-1 0,0 1 0,0-1 0,0 0 0,-1 1 0,1-1 0,0 1 0,0-1 0,0 1 0,-1-1 0,1 1 0,0-1 0,-1 1 0,1-1 0,0 1 0,-1-1 0,0 0 0,0 1 0,0-1 0,0 1 0,-1-1 0,1 1 0,0 0 0,0 0 0,0 0 0,-1 0 0,1 0 0,0 0 0,0 0 0,0 0 0,-2 0 0,-3 2 0,0-1 0,0 1 0,0 0 0,-8 4 0,7-2 0,0 0 0,1 0 0,-1 1 0,1 0 0,0 0 0,0 0 0,1 1 0,0 0 0,0 0 0,0 0 0,1 1 0,0 0 0,0-1 0,0 2 0,-3 9 0,5-10 0,1 0 0,-1 0 0,1 0 0,1 0 0,-1 0 0,1 0 0,1 0 0,-1 0 0,1 0 0,0 0 0,1 0 0,-1 0 0,1 0 0,1 0 0,-1-1 0,1 1 0,5 7 0,-6-10 0,1 0 0,-1 0 0,1-1 0,0 1 0,0 0 0,0-1 0,0 0 0,1 0 0,-1 0 0,1 0 0,0-1 0,0 1 0,0-1 0,0 0 0,0 0 0,0 0 0,1-1 0,-1 1 0,8 0 0,-5-1 0,0-1 0,1 0 0,-1 0 0,1-1 0,-1 0 0,0 0 0,1-1 0,-1 0 0,0 0 0,0-1 0,9-4 0,30-18 0,-2-1 0,45-36 0,-80 55 0,35-27 0,-30 22 0,1 0 0,1 1 0,29-16 0,-43 26 0,1-1 0,0 1 0,0 0 0,0 0 0,0 0 0,-1 0 0,1 1 0,6-1 0,-9 1 0,1 0 0,0 0 0,-1 1 0,1-1 0,0 0 0,-1 1 0,1-1 0,0 1 0,-1-1 0,1 1 0,-1-1 0,1 1 0,-1 0 0,1-1 0,-1 1 0,1-1 0,-1 1 0,0 0 0,1-1 0,-1 1 0,0 0 0,1 0 0,-1-1 0,0 1 0,0 0 0,0 0 0,0-1 0,0 1 0,0 0 0,0 0 0,0-1 0,0 1 0,0 0 0,-1 1 0,-7 110 0,8-112 0,0 1 0,0-1 0,0 0 0,0 0 0,0 1 0,0-1 0,0 0 0,0 1 0,0-1 0,0 0 0,1 0 0,-1 1 0,0-1 0,0 0 0,0 0 0,0 1 0,0-1 0,1 0 0,-1 0 0,0 0 0,0 1 0,0-1 0,0 0 0,1 0 0,-1 0 0,0 0 0,0 1 0,1-1 0,-1 0 0,0 0 0,0 0 0,1 0 0,-1 0 0,0 0 0,0 0 0,1 0 0,-1 0 0,0 0 0,1 0 0,-1 0 0,0 0 0,0 0 0,1 0 0,-1 0 0,0 0 0,0 0 0,1 0 0,-1 0 0,0 0 0,0 0 0,1-1 0,-1 1 0,0 0 0,0 0 0,1-1 0,13-8 0,52-39 0,135-76 0,-200 123 0,0 0 0,0 1 0,0-1 0,0 1 0,0-1 0,0 1 0,0 0 0,1-1 0,-1 1 0,0 0 0,0 0 0,0 0 0,0 0 0,0 0 0,1 0 0,-1 0 0,0 0 0,0 0 0,0 0 0,0 1 0,0-1 0,0 0 0,1 1 0,-1-1 0,0 1 0,0-1 0,0 1 0,0 0 0,-1-1 0,1 1 0,0 0 0,0 0 0,0-1 0,0 1 0,-1 0 0,1 0 0,0 0 0,-1 0 0,1 0 0,-1 0 0,1 0 0,-1 0 0,1 2 0,2 6 0,0 0 0,-1 1 0,0-1 0,1 14 0,0-8 0,-1-5 0,0 0 0,1-1 0,0 0 0,0 0 0,8 13 0,-10-20 0,0 1 0,1-1 0,-1 1 0,1-1 0,0 0 0,-1 0 0,1 0 0,0 0 0,0 0 0,0 0 0,1-1 0,-1 1 0,0 0 0,1-1 0,-1 0 0,1 0 0,-1 0 0,1 0 0,-1 0 0,1 0 0,0-1 0,0 1 0,5 0 0,-1-2 0,0-1 0,1 1 0,-1-1 0,0 0 0,0-1 0,1 1 0,-2-2 0,1 1 0,0-1 0,11-8 0,4-6 0,32-30 0,-47 40 0,21-21 0,-2-1 0,-1-1 0,-1-1 0,-2-2 0,31-63 0,-16 17 0,39-128 0,-62 164 0,15-85 0,-29 128 0,0 0 0,0 0 0,1 0 0,-1 0 0,0 0 0,0 0 0,0 0 0,0 0 0,0-1 0,0 1 0,-1 0 0,1 0 0,0 0 0,-1 0 0,0-2 0,1 3 0,0 0 0,-1 0 0,1 0 0,0 0 0,-1 0 0,1 0 0,0 0 0,-1 0 0,1 0 0,0 0 0,-1 0 0,1 0 0,0 0 0,-1 0 0,1 0 0,0 0 0,-1 0 0,1 0 0,0 0 0,0 0 0,-1 1 0,1-1 0,0 0 0,-1 0 0,1 0 0,0 0 0,0 1 0,-1-1 0,1 0 0,0 1 0,-4 2 0,0 1 0,1 0 0,0 0 0,0 0 0,-3 6 0,-6 15 0,0 0 0,2 1 0,2 0 0,-9 42 0,-10 111 0,26-162 0,0 0 0,2 1 0,0-1 0,1 0 0,0 0 0,2 0 0,0 0 0,1 0 0,0-1 0,2 0 0,11 23 0,-16-36 0,0 0 0,-1 0 0,1 0 0,0 0 0,0-1 0,1 1 0,-1-1 0,0 1 0,1-1 0,0 0 0,-1 0 0,1 0 0,0-1 0,0 1 0,6 2 0,-4-2 0,1-1 0,-1 0 0,1 0 0,-1 0 0,1-1 0,-1 0 0,1 0 0,10-1 0,1-3 0,-1 0 0,1 0 0,-1-2 0,0 0 0,18-10 0,-19 9 0,0-1 0,-1 0 0,0-1 0,0 0 0,-1-1 0,0 0 0,-1-2 0,0 1 0,-1-1 0,0-1 0,-1 0 0,-1 0 0,10-17 0,-19 25 0,0 4 0,0 1 0,-1-1 0,1 1 0,0-1 0,0 0 0,0 1 0,0-1 0,1 0 0,-1 1 0,0-1 0,0 1 0,0-1 0,0 1 0,1-1 0,-1 0 0,0 1 0,0-1 0,1 1 0,0-1 0,-1 0 0,0 1 0,0-1 0,0 1 0,1 0 0,-1-1 0,0 1 0,1-1 0,-1 1 0,0 0 0,1-1 0,-1 1 0,0 0 0,1-1 0,-1 1 0,1 0 0,-1 0 0,1 0 0,-1-1 0,1 1 0,-1 0 0,0 0 0,1 0 0,-1 0 0,1 0 0,-1 0 0,1 0 0,-1 0 0,1 0 0,0 0 0,11 11 0,4 26 0,-15-34 0,62 135 0,-45-104 0,-17-31 0,1-1 0,-1 1 0,1-1 0,0 0 0,0 1 0,0-1 0,0 0 0,0 0 0,0-1 0,1 1 0,-1 0 0,1-1 0,-1 1 0,1-1 0,0 0 0,-1 0 0,1 0 0,0 0 0,0-1 0,0 1 0,-1-1 0,1 1 0,0-1 0,5 0 0,5-1 0,0 0 0,0-1 0,0-1 0,13-3 0,-19 4 0,20-7 0,-1-1 0,0-1 0,-1-1 0,42-28 0,5-2 0,-48 28 0,-2-1 0,28-23 0,-13 9 0,-25 17 0,-50 54 0,21-26 0,-25 34 0,33-37 0,0 1 0,-13 27 0,20-35 0,0 0 0,0 1 0,0-1 0,1 0 0,0 1 0,0 0 0,0-1 0,1 1 0,1 13 0,0-17 0,-1 0 0,1 0 0,-1 0 0,1 0 0,0 0 0,0 0 0,0 0 0,1-1 0,-1 1 0,1 0 0,-1-1 0,4 5 0,-4-7 0,0 1 0,0 0 0,0 0 0,0-1 0,0 1 0,0 0 0,1-1 0,-1 1 0,0-1 0,0 1 0,0-1 0,1 0 0,-1 0 0,0 1 0,0-1 0,1 0 0,-1 0 0,0 0 0,1 0 0,-1-1 0,0 1 0,0 0 0,1 0 0,-1-1 0,0 1 0,0-1 0,1 1 0,-1-1 0,0 1 0,0-1 0,0 0 0,2-1 0,8-8 0,0 0 0,-1 0 0,0-1 0,-1 0 0,0 0 0,8-16 0,-13 21 0,17-27 0,-7 12 0,0 1 0,30-35 0,-45 57 0,0 0 0,0 0 0,0 0 0,1 0 0,-1 0 0,1 0 0,0 1 0,-1-1 0,1 0 0,0 0 0,0 4 0,3 29 0,-2-29 0,0 0 0,0 0 0,1 0 0,0-1 0,0 1 0,0-1 0,0 0 0,1 1 0,0-1 0,0 0 0,0-1 0,9 10 0,-9-11 0,0-1 0,1 1 0,-1-1 0,1 0 0,0 0 0,-1 0 0,1 0 0,0-1 0,0 1 0,0-1 0,1 0 0,-1 0 0,0-1 0,0 1 0,1-1 0,-1 0 0,0 0 0,7-1 0,8-3 0,-1 0 0,-1-1 0,1 0 0,-1-2 0,1 0 0,-2 0 0,1-2 0,-1 0 0,-1-1 0,0-1 0,0 0 0,22-23 0,-2-1 0,-2-2 0,-1-2 0,40-64 0,-32 37 0,43-96 0,16-79 0,-85 203 0,-2-1 0,14-73 0,-27 98 0,1 14 0,-1 0 0,1 0 0,0 0 0,0-1 0,-1 1 0,1 0 0,0 0 0,0 0 0,-1 0 0,1 0 0,0 0 0,0 0 0,-1 0 0,1 0 0,0 0 0,0 0 0,-1 0 0,1 0 0,0 0 0,0 0 0,-1 0 0,1 0 0,0 0 0,0 0 0,-1 1 0,1-1 0,0 0 0,0 0 0,0 0 0,-1 1 0,-1 0 0,-1 1 0,1 0 0,0 0 0,0 0 0,0 1 0,1-1 0,-4 5 0,-9 21 0,1 0 0,1 2 0,1-1 0,2 1 0,-6 37 0,-16 159 0,26-180 0,2-1 0,2 0 0,1 0 0,12 72 0,-11-108 0,1 0 0,-1-1 0,2 0 0,-1 1 0,1-1 0,8 15 0,-10-21 0,1 1 0,-1-1 0,1 0 0,-1 0 0,1 0 0,0 0 0,0 0 0,0 0 0,0 0 0,0-1 0,1 1 0,-1-1 0,0 1 0,1-1 0,-1 0 0,1 0 0,-1 0 0,1 0 0,-1 0 0,1-1 0,0 1 0,-1-1 0,1 0 0,0 0 0,4 0 0,3-2 0,-1 0 0,1 0 0,-1-1 0,1 0 0,-1-1 0,0 0 0,0 0 0,-1-1 0,15-9 0,5-8 0,34-34 0,-30 26 0,-13 10 0,-15 16 0,0-1 0,0 1 0,0 0 0,1 0 0,0 0 0,-1 0 0,10-4 0,-14 8 0,1 0 0,-1 0 0,0 0 0,0 0 0,0 0 0,1 1 0,-1-1 0,0 0 0,0 0 0,0 0 0,0 0 0,1 1 0,-1-1 0,0 0 0,0 0 0,0 0 0,0 1 0,0-1 0,0 0 0,0 0 0,0 1 0,1-1 0,-1 0 0,0 0 0,0 1 0,0-1 0,0 0 0,0 0 0,0 1 0,0-1 0,-1 0 0,1 0 0,0 1 0,0-1 0,0 0 0,0 0 0,0 1 0,0-1 0,-1 0 0,-2 18 0,2-12 0,0 2 0,0-1 0,0 1 0,1 0 0,-1 0 0,2 0 0,-1 0 0,1 0 0,1-1 0,2 10 0,-3-13 0,0-1 0,1 0 0,-1 0 0,1 0 0,0 0 0,0 0 0,0 0 0,0 0 0,1-1 0,-1 1 0,1-1 0,-1 1 0,1-1 0,0 0 0,0 0 0,0 0 0,0-1 0,0 1 0,1-1 0,-1 0 0,0 1 0,1-2 0,3 2 0,3-1 0,0 1 0,1-2 0,-1 0 0,1 0 0,-1-1 0,0 0 0,1-1 0,-1 0 0,0 0 0,12-5 0,12-7 0,50-26 0,-71 33 0,9-6 0,-1 0 0,27-22 0,-48 35 0,0 0 0,0 0 0,0 0 0,0-1 0,0 1 0,0 0 0,0 0 0,0 0 0,0 0 0,0 0 0,1 0 0,-1 0 0,0 0 0,0 0 0,0 0 0,0 0 0,0-1 0,0 1 0,0 0 0,0 0 0,0 0 0,0 0 0,0 0 0,0 0 0,0 0 0,1 0 0,-1 0 0,0 0 0,0 0 0,0 0 0,0 0 0,0 0 0,0 0 0,0 0 0,0 0 0,0 0 0,1 0 0,-1 0 0,0 0 0,0 0 0,0 0 0,0 0 0,0 0 0,0 0 0,0 0 0,0 0 0,0 0 0,0 0 0,1 0 0,-1 0 0,0 0 0,0 1 0,0-1 0,0 0 0,0 0 0,0 0 0,0 0 0,0 0 0,0 0 0,0 0 0,0 0 0,0 0 0,0 0 0,0 1 0,-2 7 0,-8 12 0,6-14 0,1 1 0,1 0 0,-1 0 0,1 0 0,0 0 0,0 0 0,1 0 0,-1 9 0,2-12 0,0 0 0,-1-1 0,1 1 0,0 0 0,1-1 0,-1 1 0,1 0 0,0-1 0,0 1 0,0-1 0,0 1 0,0-1 0,1 1 0,0-1 0,-1 0 0,1 0 0,1 0 0,3 5 0,-5-7 0,1 0 0,0-1 0,-1 1 0,1 0 0,-1-1 0,1 1 0,0-1 0,0 0 0,-1 1 0,1-1 0,0 0 0,0 0 0,-1 0 0,1 0 0,0-1 0,0 1 0,-1 0 0,1-1 0,0 1 0,-1-1 0,3 0 0,2-2 0,1 0 0,-1 0 0,0 0 0,6-5 0,-7 4 0,1-1 0,-2 1 0,1-1 0,0 0 0,-1 0 0,0-1 0,0 1 0,-1-1 0,1 0 0,-1 0 0,-1 0 0,1 0 0,3-13 0,-5 15 0,0-1 0,0 0 0,-1 0 0,1 0 0,-1 0 0,0 1 0,-1-1 0,1 0 0,-1 0 0,0 0 0,0 0 0,0 1 0,-1-1 0,1 0 0,-1 1 0,0 0 0,-1-1 0,1 1 0,-7-8 0,7 10 0,0 0 0,-1 0 0,1 1 0,-1-1 0,0 0 0,1 1 0,-1 0 0,0 0 0,-3-1 0,5 1 0,0 1 0,0-1 0,0 1 0,-1-1 0,1 1 0,0 0 0,0 0 0,0 0 0,0 0 0,0 0 0,-1 0 0,1 0 0,0 0 0,0 0 0,0 0 0,0 0 0,0 1 0,-1-1 0,1 1 0,0-1 0,0 1 0,0-1 0,0 1 0,0-1 0,0 1 0,0 1 0,1-2 0,-1 0 0,1 0 0,0 0 0,0 0 0,0 1 0,0-1 0,0 0 0,0 0 0,0 0 0,0 1 0,0-1 0,0 0 0,0 0 0,0 0 0,0 1 0,1-1 0,-1 0 0,0 0 0,0 0 0,0 0 0,0 1 0,0-1 0,0 0 0,0 0 0,0 0 0,1 0 0,-1 1 0,0-1 0,0 0 0,0 0 0,0 0 0,1 0 0,-1 0 0,0 0 0,0 0 0,0 0 0,0 0 0,1 1 0,-1-1 0,0 0 0,0 0 0,0 0 0,1 0 0,-1 0 0,0 0 0,0 0 0,0 0 0,1 0 0,-1 0 0,0-1 0,0 1 0,13 0 0,7-3 0,25-4 0,74-22 0,-99 22 0,4-2 0,1 1 0,0 2 0,42-6 0,-64 12 0,-1 0 0,0 0 0,0 0 0,1 1 0,-1-1 0,0 1 0,0 0 0,0-1 0,1 1 0,-1 0 0,0 0 0,0 1 0,0-1 0,-1 0 0,1 1 0,0-1 0,0 1 0,-1-1 0,1 1 0,-1 0 0,1 0 0,-1 0 0,0-1 0,0 2 0,0-1 0,0 0 0,0 0 0,0 0 0,-1 0 0,2 5 0,0 2 0,0 1 0,0-1 0,-1 1 0,0 0 0,-1 19 0,-1-20 0,-1 25 0,2-33 0,0 1 0,0 0 0,0-1 0,1 1 0,-1-1 0,0 1 0,1-1 0,-1 1 0,0-1 0,1 1 0,0-1 0,-1 0 0,1 1 0,0-1 0,0 0 0,2 3 0,-2-4 0,0 1 0,0-1 0,1 1 0,-1-1 0,0 1 0,1-1 0,-1 0 0,0 0 0,0 0 0,1 0 0,-1 0 0,0 0 0,1 0 0,-1 0 0,0 0 0,1 0 0,-1-1 0,0 1 0,0-1 0,3 0 0,26-15 0,-25 13 0,27-16 0,-4 4 0,48-36 0,-24 18 0,-27 18 0,-25 15 0,1-1 0,-1 1 0,1 0 0,-1-1 0,1 1 0,-1 0 0,1 0 0,0 0 0,-1 0 0,1 0 0,-1-1 0,1 1 0,0 0 0,-1 0 0,1 0 0,-1 1 0,1-1 0,0 0 0,-1 0 0,1 0 0,-1 0 0,1 0 0,-1 1 0,1-1 0,0 0 0,-1 1 0,1-1 0,-1 0 0,1 1 0,-1-1 0,0 0 0,1 1 0,-1-1 0,1 1 0,-1-1 0,0 1 0,1-1 0,-1 1 0,0-1 0,0 1 0,1 0 0,-1-1 0,0 1 0,0-1 0,0 2 0,9 35 0,-6-22 0,-1-9 0,0 0 0,0-1 0,1 0 0,-1 1 0,1-1 0,0 0 0,1 0 0,-1-1 0,7 8 0,-7-10 0,-1 1 0,1 0 0,0-1 0,0 0 0,0 0 0,1 0 0,-1 0 0,0 0 0,1-1 0,-1 1 0,1-1 0,-1 0 0,1 0 0,0-1 0,-1 1 0,5 0 0,-6-4 1016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33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13768,'0'0'3663,"67"-16"-3471,-51 14 16,-4-2-64,-4 2 0,-2-2-56,-2 2 8,-2-3-144,-2 1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33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0 216 11352,'0'0'962,"16"-6"-555,202-65 1626,-47 27-567,73-22 820,-158 38-913,-82 28-3757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5:29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64 9344,'0'0'8937,"-10"2"-8593,5-1-293,1 0-18,1-1 0,-1 1 0,1 0 0,-1 0 0,1 0 0,0 1 1,-1-1-1,1 1 0,0 0 0,0-1 0,0 1 0,0 1 0,1-1 0,-1 0 0,1 1 1,-1-1-1,1 1 0,0 0 0,-3 3 0,-6 15 262,5-12 50,0 1 1,1 1 0,1-1 0,-1 1 0,-2 12-1,8-22 536,3-6-494,3-10-40,-1-4-31,-1 0-1,0-1 1,-2 1 0,0-1 0,-1-26 0,-2 44-268,0 0 0,1 0 1,-1 0-1,0 0 1,1 0-1,-1 0 0,1 0 1,-1 0-1,1 0 1,0 0-1,0 0 1,2-4-1,7-3-3056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33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0 149 13168,'0'0'1600,"89"-12"-968,-27 6 88,7-2-1,1-6-167,5 6 8,1-2-96,5 2 8,6-10-200,-3-4 8,5-1-144,-8 3 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37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54 262 6328,'0'0'11319,"-6"12"-10637,-1 3-468,0-1 1,1 0 0,1 1-1,1 0 1,-5 24 0,4 11 758,2 0 0,2 0 1,6 54-1,-5-60 694,0-44-1639,0 1 0,0-1 1,0 0-1,0 0 1,0 1-1,0-1 1,0 0-1,0 0 0,1 1 1,-1-1-1,0 0 1,0 0-1,0 0 1,0 1-1,0-1 0,1 0 1,-1 0-1,0 0 1,0 0-1,0 1 1,0-1-1,1 0 0,-1 0 1,0 0-1,0 0 1,1 0-1,-1 0 1,0 0-1,0 0 0,0 0 1,1 1-1,-1-1 1,0 0-1,0 0 1,1 0-1,-1 0 0,0 0 1,0-1-1,1 1 1,-1 0-1,0 0 1,0 0-1,1 0 0,-1 0 1,0 0-1,0 0 1,0 0-1,1 0 1,-1-1-1,0 1 0,0 0 1,0 0-1,0 0 1,1 0-1,-1-1 1,0 1-1,0 0 0,0 0 1,9-14 134,-1 0 0,-1 0 0,10-30 1,-8 19-57,17-48 237,23-111 1,17-53 118,-62 228-422,0 0 0,0 0 0,9-12 0,-11 18-26,0 0-1,0 0 1,1 0 0,-1 0 0,1 1-1,0-1 1,-1 1 0,1 0 0,0 0-1,1 0 1,-1 0 0,5-2 0,-7 4-12,-1 0 1,1 1-1,0-1 0,0 0 1,-1 0-1,1 0 1,0 0-1,0 1 0,-1-1 1,1 0-1,0 1 1,-1-1-1,1 1 0,0-1 1,-1 0-1,1 1 1,-1 0-1,1-1 0,-1 1 1,1-1-1,-1 1 1,1 1-1,13 18 19,-10-14-14,2 5 2,0 1-1,0 0 1,-2 0 0,1 0 0,3 19 0,10 67 53,-12-27 46,-4-1-1,-7 82 0,1-1 697,4-150-665,21-24-971,15 8-764,-23 11-2160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38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66 131 12864,'0'0'6705,"10"7"-6109,33 24-8,-41-30-521,0-1 1,-1 1-1,1 0 1,0 0-1,0-1 1,0 1-1,0-1 1,0 0-1,0 1 1,1-1-1,-1 0 1,0 0-1,0 0 1,0-1-1,0 1 1,0 0-1,0-1 1,0 0-1,0 1 1,0-1-1,2-1 1,2 0 203,-1-1-104,0 1 1,0-1 0,0 0-1,0 0 1,0 0 0,-1-1-1,1 1 1,-1-1 0,0 0-1,0-1 1,-1 1 0,1-1-1,-1 1 1,4-8 0,-5 8-90,0 0 0,-1 1 1,1-1-1,-1 0 0,1 0 1,-1 0-1,-1 0 0,1 0 1,0 0-1,-1 0 0,0-1 1,0 1-1,0 0 0,-1 0 1,1 0-1,-1 0 0,0 0 1,0 0-1,0 0 0,-4-7 1,5 10-57,-1 0 0,1 0 0,-1 0 1,0 1-1,1-1 0,-1 0 1,0 0-1,0 0 0,0 1 1,1-1-1,-1 1 0,0-1 1,0 0-1,0 1 0,0-1 0,0 1 1,0 0-1,0-1 0,0 1 1,0 0-1,0 0 0,-2-1 1,0 2 6,0-1 0,0 0 0,0 1 0,0-1 1,0 1-1,1 0 0,-1 0 0,-4 2 0,-4 3 45,0 0 0,-19 16 0,29-21-64,-19 14 78,1 1-1,-33 36 0,47-46-56,0 0 0,1 0 0,-1 1 0,1-1 1,1 1-1,-1 0 0,1 0 0,0 0 0,1 1 0,-1-1 0,1 1 1,1-1-1,-2 15 0,3-19-11,1 0 0,-1 0 0,0 1 0,1-1 0,0 0 0,0 0 0,0 0 0,0 0 0,0 0 0,1 0 0,-1 0 0,1-1 0,0 1 0,0 0 0,0-1 0,0 1 0,0-1 0,1 0 0,-1 0 0,1 0 0,-1 0 0,1 0 0,0 0-1,-1-1 1,1 1 0,0-1 0,0 0 0,4 1 0,3 1 36,1 0 0,-1-1 0,1 0 0,0-1 0,0 0 0,-1-1 0,14-1-1,9-3 159,-1-1-1,1-1 0,-1-2 0,56-22 0,-65 20-2342,34-20 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42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583 395 4312,'0'0'8610,"-13"-4"-8180,2 0-343,-2-1 82,0 1 0,0 1 0,-1 0 0,1 0 0,-1 1 0,-18 0 0,2 4 201,0 2 0,0 0-1,-40 13 1,55-13-249,1 1 0,0 1 0,0 0 0,0 1-1,1 1 1,0 0 0,1 1 0,-19 16 0,14-10 139,1 2 0,1 0 0,0 0 0,2 1 1,0 1-1,1 1 0,0-1 0,-16 43 0,26-54-145,1-1 1,0 1-1,0-1 0,0 1 1,1-1-1,0 1 0,1 0 1,0-1-1,0 1 0,0-1 1,1 1-1,0-1 0,1 0 1,0 0-1,0 0 0,0 0 1,1 0-1,0-1 0,7 10 1,-10-15-88,0 1 0,1-1 1,-1 0-1,0 0 1,1 0-1,-1 0 0,0 0 1,1 0-1,-1 0 1,1-1-1,0 1 0,-1 0 1,1-1-1,-1 0 1,1 1-1,0-1 0,-1 0 1,1 0-1,0 1 1,0-1-1,-1-1 0,1 1 1,0 0-1,-1 0 1,1-1-1,0 1 0,-1-1 1,1 1-1,-1-1 1,1 0-1,-1 1 0,1-1 1,-1 0-1,1 0 1,2-2-1,6-5 72,0-1 0,0 0 0,14-17 0,-10 11 18,3-1-12,0-1 1,-1-1 0,-1-1 0,-1 0 0,0-1 0,-2-1-1,18-38 1,16-64 557,-46 122-628,3-8 306,-3 11-71,-3 23-25,3-21-227,-1 24 167,8 51-1,-6-71-123,0 0 1,1 0-1,1 0 1,-1 0-1,1 0 0,0 0 1,1-1-1,0 1 0,0-1 1,1 0-1,5 6 1,-7-10-25,0-1 0,0 1 1,0-1-1,0 0 1,0 0-1,0 0 1,1-1-1,-1 1 1,0-1-1,1 0 1,0 0-1,-1 0 1,1 0-1,0-1 1,-1 1-1,1-1 1,0 0-1,-1 0 1,1 0-1,0-1 1,-1 1-1,1-1 1,0 0-1,4-2 0,7-2 74,-1 0 0,-1-1-1,1-1 1,19-13-1,28-26 280,-51 37-233,1 0 0,0 0-1,1 1 1,0 0 0,1 1-1,23-10 1,-35 17-147,0 0 0,-1 0 0,1 0 0,-1 0-1,1 0 1,-1 0 0,1 1 0,-1-1 0,1 0 0,-1 0 0,1 1-1,-1-1 1,1 0 0,-1 1 0,1-1 0,-1 0 0,0 1 0,1-1-1,-1 1 1,0-1 0,1 1 0,-1-1 0,0 1 0,1-1 0,-1 1-1,0-1 1,0 1 0,0-1 0,0 1 0,1 0 0,4 20 128,-2 1 12,-2 1 0,-2 29 0,1-13 88,0-38-229,-1-1 1,1 1-1,0-1 0,0 1 1,0 0-1,0-1 0,0 1 1,0 0-1,1-1 0,-1 1 1,0 0-1,0-1 0,0 1 1,1-1-1,-1 1 0,0-1 0,1 1 1,-1 0-1,0-1 0,1 1 1,-1-1-1,1 1 0,-1-1 1,0 0-1,1 1 0,-1-1 1,1 1-1,0-1 0,0 1 1,0-1-1,0 0 0,1 0 1,-1 0-1,0 0 0,1 0 1,-1-1-1,0 1 0,0 0 1,0-1-1,1 1 1,-1-1-1,0 1 0,0-1 1,1 0-1,8-5 28,0 0 1,14-14-1,-18 15-2,120-88 243,-122 90-269,-1 1 1,1-1 0,0 1-1,0 0 1,0 1-1,0-1 1,0 1 0,0-1-1,1 1 1,7-1 0,-10 2-8,-1 0 1,1 0 0,-1 1 0,1-1 0,-1 0 0,1 0 0,0 1-1,-1-1 1,0 1 0,1-1 0,-1 1 0,1 0 0,-1 0 0,0 0-1,1-1 1,-1 1 0,0 0 0,0 0 0,0 1 0,0-1 0,1 0-1,-2 0 1,1 1 0,0-1 0,0 0 0,0 1 0,-1-1 0,1 0-1,-1 1 1,1-1 0,-1 1 0,1 0 0,-1 1 0,2 10 20,0 0 0,-1 20-1,-1-20 2,1 0-1,0-1 1,3 15-1,-3-26-18,-1 0 1,0 0-1,1 0 1,-1 0-1,1 0 1,-1 0-1,1 0 1,0 0-1,-1 0 1,1 0-1,0 0 1,0-1-1,0 1 1,0 0-1,0 0 1,-1-1-1,1 1 1,0 0-1,1-1 1,-1 1-1,0-1 1,0 0-1,0 1 1,0-1-1,0 0 1,0 0-1,0 1 1,1-1-1,-1 0 0,0 0 1,0 0-1,0-1 1,0 1-1,2 0 1,5-2 20,0 0 0,0 0-1,14-6 1,-11 4-28,23-9 2,-2-2 0,1-1-1,-2-2 1,42-30-1,-14 9 0,-54 35 0,14-7 0,-14 12 0,-6 10 0,-4 3 0,-2 0 0,-10 17 0,9-16 0,0-1 0,-6 20 0,9-21 0,1 0 0,1 0 0,0 0 0,1 1 0,0-1 0,1 1 0,0-1 0,2 1 0,-1 0 0,4 15 0,-4-27 0,0 0 0,1 0 0,-1 0 0,1-1 0,0 1 0,-1 0 0,1 0 0,0-1 0,0 1 0,0-1 0,0 1 0,0-1 0,0 1 0,0-1 0,1 1 0,-1-1 0,1 0 0,-1 0 0,1 0 0,-1 0 0,1 0 0,-1 0 0,1 0 0,0 0 0,-1-1 0,1 1 0,0-1 0,0 1 0,0-1 0,0 0 0,-1 0 0,1 0 0,0 0 0,0 0 0,0 0 0,0 0 0,-1 0 0,1-1 0,0 1 0,0-1 0,0 1 0,-1-1 0,1 0 0,0 0 0,1-1 0,8-5 0,0-1 0,-1 0 0,0-1 0,-1 0 0,0-1 0,0 1 0,-1-2 0,7-11 0,2-6 0,-1 0 0,14-35 0,-10 11 0,-2-2 0,-3 0 0,10-56 0,14-169 0,-37 264 0,0 0 0,-1 0 0,0 0 0,-1 0 0,0 0 0,-4-20 0,4 34 0,0 1 0,0 0 0,0 0 0,0-1 0,1 1 0,-1 0 0,0 0 0,0 0 0,0-1 0,0 1 0,-1 0 0,1 0 0,0-1 0,0 1 0,0 0 0,0 0 0,0-1 0,0 1 0,0 0 0,0 0 0,0 0 0,-1-1 0,1 1 0,0 0 0,0 0 0,0 0 0,0 0 0,0-1 0,-1 1 0,1 0 0,0 0 0,0 0 0,0 0 0,-1 0 0,1 0 0,0 0 0,0-1 0,-1 1 0,1 0 0,0 0 0,0 0 0,-1 0 0,1 0 0,0 0 0,0 0 0,0 0 0,-1 0 0,1 0 0,0 0 0,0 0 0,-1 1 0,1-1 0,0 0 0,0 0 0,0 0 0,-1 0 0,1 0 0,0 0 0,0 0 0,0 1 0,-1-1 0,1 0 0,-11 16 0,10-14 0,-4 8 0,0 1 0,0 0 0,1 0 0,1 0 0,-4 17 0,-5 64 0,10-67 0,-4 34 0,3 85 0,5-110 0,1 0 0,2-1 0,1 0 0,11 34 0,-14-57 0,1-1 0,0 0 0,0 0 0,1-1 0,0 1 0,0-1 0,1 0 0,0 0 0,0-1 0,1 0 0,9 8 0,-12-12 0,0 0 0,0 0 0,1 0 0,-1-1 0,1 1 0,0-1 0,-1 0 0,1-1 0,0 1 0,0-1 0,0 0 0,0 0 0,0 0 0,0-1 0,0 0 0,1 0 0,-1 0 0,0-1 0,0 1 0,0-1 0,0 0 0,0-1 0,5-1 0,18-11-4051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44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0 896 6016,'0'0'10847,"10"-15"-10328,-1 3-393,11-17 327,24-45 0,24-62 1263,-6-2 0,66-217 0,-94 259-511,-33 92-1077,-1 0 1,1-1-1,-1 1 0,1 0 0,-2-7 0,1 3 202,0 8-155,-5 17 565,-11 61-467,3 1 1,-3 133 0,15-166-218,1-15 1,0 0 0,7 45-1,-4-56-15,0 0-1,2-1 1,0 0-1,2 0 1,15 34-1,-21-51-35,0 0 0,0-1 0,0 1 0,1 0 0,-1-1 0,1 1 0,-1-1 0,1 0 0,0 1 0,0-1 0,-1 0 0,1 0 0,0 0 0,0 0 0,0 0 0,0-1 0,0 1 0,0-1 0,0 1 0,0-1 0,1 1 0,-1-1 0,0 0 0,0 0 0,0 0 0,0-1 0,0 1 0,0 0 0,0-1 0,1 1 1,-1-1-1,0 0 0,0 0 0,-1 0 0,3-1 0,6-3 12,0 0 1,-1 0 0,0-1-1,0-1 1,11-10 0,145-145 232,-125 114-64,-40 47-124,-1 5-50,0-1-1,0 0 0,0 0 0,0 0 0,-1 0 0,1 0 1,-5 5-1,-1 4 1,-3 8 10,1 0 0,0 1 0,2 0 0,0 0 0,-4 30-1,10-44-8,0 0-1,1 0 1,0 0-1,0 0 1,1 1-1,-1-1 1,2 0-1,-1 0 1,3 7-1,-2-9 1,0-1-1,1 1 1,-1-1-1,1 0 1,-1 0 0,1 0-1,1 0 1,-1 0-1,0-1 1,1 1 0,0-1-1,0 0 1,0 0-1,7 3 1,-7-3 4,1-1-1,0 1 1,0-1 0,-1 0-1,1-1 1,1 1 0,-1-1-1,0 0 1,0 0 0,0-1-1,8 1 1,-9-2 6,0 0 0,0 1-1,1-2 1,-1 1 0,0 0 0,0-1-1,0 0 1,0 0 0,0 0 0,-1 0-1,1-1 1,-1 1 0,1-1 0,2-3-1,-1 0 11,0 1 0,-1 0 0,0-1 0,0 0 0,0 0 0,-1 0 0,1 0 0,-1-1 0,-1 1 0,0-1 0,0 0 1,0 0-1,0 0 0,0-7 0,-2 5 2,1 0 1,-1 0 0,0 1-1,-1-1 1,0 0 0,-1 0 0,1 0-1,-2 1 1,1-1 0,-7-13-1,7 18-16,-1-1-1,1 1 0,-1-1 0,-1 1 0,1 0 0,0 0 0,-1 1 0,0-1 1,0 1-1,0 0 0,0 0 0,-1 0 0,1 0 0,-1 1 0,1-1 0,-11-2 1,5 2 7,0 1 1,0 0-1,-1 0 1,1 1 0,-1 1-1,1 0 1,-15 1 0,-5 5 109,29-6-92,51 8 286,181 13 382,-206-21-666,1-1-1,-1-1 0,36-8 1,-52 8-45,-5 1 13,0 0 1,0 0-1,0-1 1,0 1-1,-1-1 0,1 0 1,-1 0-1,1 0 1,-1-1-1,0 1 0,0-1 1,0 0-1,0 1 1,4-7-1,-2 2-977,0 0 1,-1 0-1,0 0 0,0-1 1,4-14-1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44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0 210 9848,'0'0'5261,"18"3"-4484,-7 0-631,0 0-6,1-1 1,0 0 0,-1 0-1,1-1 1,0-1 0,0 0-1,0 0 1,0-1-1,13-3 1,19-10 645,-1-2 1,61-30-1,-9 3 178,85-17 347,-50 19-3896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47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1 439 6016,'0'0'9437,"14"-9"-9020,-9 7-378,11-7 92,-1 0 1,0-1-1,0-1 0,-1 0 1,14-15-1,-2-4 392,-2-2 1,40-67-1,-17 23 292,-45 73-763,30-49 784,-30 47-634,1 0 0,-1 0 0,0-1 0,-1 1 0,1-1 0,-1 1 0,0-1-1,0-7 1,-2 10 450,-3 9-337,-4 10-56,5-8-198,-47 129 692,45-118-652,0 1 0,2 0 1,0 0-1,2 0 0,0 28 0,1-44-81,0-1 1,1 0-1,-1 0 0,1 0 1,0 1-1,0-1 0,0 0 1,0 0-1,1 0 0,-1 0 0,1-1 1,0 1-1,0 0 0,0-1 1,0 1-1,0-1 0,0 0 1,1 1-1,-1-1 0,1 0 1,-1 0-1,1-1 0,0 1 1,0-1-1,0 1 0,3 0 1,0 0 9,-1 0 1,1-1-1,-1 0 0,1 0 1,-1-1-1,1 1 1,0-1-1,-1 0 1,1-1-1,0 0 0,-1 1 1,1-2-1,-1 1 1,9-4-1,0-1 32,0-1 1,0-1-1,-1 0 0,0-1 1,-1 0-1,20-19 0,57-74 398,-63 70-285,-24 29-152,1 0 32,0 0 1,-1 0-1,1-1 0,-1 0 0,1 1 1,-1-1-1,3-7 0,-6 16 2,-1 1 0,1 0-1,-1 0 1,-3 9 0,-3 7-17,0 0-14,1 0-3,0 1 0,-6 40 0,12-57-16,1 0 0,-1-1 0,1 1 0,0 0 0,1 0 0,-1-1 0,1 1 0,0 0 0,1-1 0,-1 1 0,1-1 0,0 0 0,0 1 0,1-1 0,0 0 0,0 0 0,3 4 0,-5-8-5,0 0 0,0 0 0,0 0 0,0 0 0,0 0 0,0-1 0,0 1 0,0 0 0,0-1 0,0 1 0,0 0-1,0-1 1,0 1 0,1-1 0,-1 0 0,0 1 0,0-1 0,1 0 0,-1 0 0,0 0 0,0 0 0,1 0-1,1 0 1,-1-1 5,1 0-1,-1 0 1,1 0 0,-1 0-1,0 0 1,1-1-1,-1 1 1,0-1-1,0 1 1,3-4-1,2-2 19,-1-1-1,0 1 1,0-1-1,8-17 0,-9 15 3,-1 0 0,0-1 0,-1 1 0,0-1 0,-1 0-1,0 0 1,-1 0 0,0 0 0,-1 0 0,0 0-1,0 0 1,-1 0 0,-1 0 0,0 0 0,0 0-1,-1 0 1,-1 1 0,-4-11 0,6 18-10,0 1 0,0 0 1,0-1-1,0 1 0,0 0 1,0 0-1,-1 0 0,1 0 1,-1 0-1,1 1 0,-1-1 1,0 1-1,1-1 0,-1 1 1,0 0-1,0 0 0,0 1 1,0-1-1,-4 0 0,23 0-9,0-1 0,-1 0 0,18-5-1,14-3 10,-45 10-16,26-5 12,-1 2 1,49 0-1,-68 4-2,-1-1-1,1 1 1,0 0 0,0 1-1,-1 0 1,0 0-1,1 1 1,-1-1 0,0 2-1,0-1 1,0 1 0,0 0-1,-1 0 1,12 11-1,-15-12 4,-1 1 0,1 0 0,-1 0 1,0 0-1,0 0 0,0 0 0,-1 0 0,1 1 0,-1-1 0,0 0 0,0 1 0,0-1 0,-1 1 0,0-1 0,0 1 0,0-1 0,-1 9 0,-2 6 86,-1 0 1,-8 30 0,5-33 17,5-14-65,1 0-1,1 0 1,-1 0-1,0 1 1,0-1-1,1 0 1,-1 0-1,1 5 1,12-21 259,32-45-20,-23 29-103,46-50 0,-56 68-138,-6 6-6,0 0 1,0 1-1,1 0 1,10-8 0,-15 13-38,0-1 1,0 0 0,0 1-1,0-1 1,0 1 0,0-1 0,0 1-1,1 0 1,-1-1 0,0 1-1,0 0 1,0 0 0,0 0 0,1 0-1,-1 0 1,0 0 0,0 0-1,0 0 1,0 0 0,1 1 0,-1-1-1,0 0 1,0 1 0,0-1-1,0 1 1,0-1 0,0 1 0,0 0-1,0-1 1,0 1 0,0 0-1,0 0 1,0 0 0,-1-1 0,2 3-1,13 18 150,20 35-1,-25-37-4,2 0 0,24 31 0,-30-43-418,8 8 974,-13-15-853,-1 1-1,1-1 0,-1 0 1,0 0-1,1 1 1,-1-1-1,1 0 0,-1 0 1,1 0-1,-1 0 0,1 1 1,-1-1-1,1 0 1,-1 0-1,1 0 0,-1 0 1,1 0-1,-1 0 0,1 0 1,-1-1-1,1 1 1,-1 0-1,1 0 0,-1 0 1,0 0-1,1-1 0,-1 1 1,1 0-1,-1 0 1,1-1-1,-1 1 0,0 0 1,1-1-1,-1 1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48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15 129 14368,'0'0'3007,"-14"-60"-2895,28 44-112,10-2 0,4 1-72,15-1 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54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391 1108 6328,'0'0'8578,"-9"-12"-8070,-31-37-1,37 46-427,0-1-1,-1 1 1,0 0 0,1 1 0,-1-1 0,0 1 0,0-1-1,0 1 1,-1 1 0,1-1 0,-1 0 0,1 1-1,-1 0 1,1 0 0,-8 0 0,3 0 83,-1 2 1,0-1-1,0 1 0,1 1 1,-14 2-1,13 0-5,-1 0 0,1 0 1,0 1-1,0 0 0,0 1 0,1 0 0,0 0 1,0 1-1,0 0 0,1 1 0,0 0 0,-11 14 0,11-12 45,1 1 0,-1-1-1,2 1 1,0 0 0,0 1-1,1 0 1,0 0-1,1 0 1,0 0 0,-3 24-1,7-30-133,0 1 0,0 0-1,1-1 1,-1 1 0,2-1-1,-1 1 1,1-1 0,0 0-1,0 1 1,0-1 0,1 0-1,0-1 1,0 1 0,1 0-1,0-1 1,0 0 0,0 0-1,0 0 1,1 0 0,0-1-1,0 1 1,0-1 0,0 0-1,1-1 1,-1 0 0,1 1-1,0-2 1,0 1 0,0-1-1,1 0 1,-1 0 0,0-1-1,1 1 1,-1-2 0,1 1-1,0-1 1,6 0 0,6-2 16,-1-1 0,1 0 0,-1-2 1,0 0-1,0-1 0,0 0 1,30-17-1,-3-3 152,67-50 1,-79 51-91,-1-1 0,-1-2 0,-1-1-1,-2-1 1,31-43 0,-29 36 262,-29 37-323,-4 3 80,-10 25-50,1-1-1,-9 31 0,18-49-98,1 1 1,-1-1-1,2 0 1,-1 1-1,1 0 1,1-1-1,0 1 0,0 0 1,1-1-1,3 15 1,-3-21-13,-1 1 0,2 0 1,-1-1-1,0 1 0,1-1 0,0 0 0,-1 1 1,1-1-1,1 0 0,-1 0 0,0 0 1,1 0-1,0-1 0,-1 1 0,1-1 1,0 1-1,0-1 0,0 0 0,1 0 1,-1 0-1,1-1 0,-1 1 0,1-1 0,-1 0 1,1 0-1,-1 0 0,1 0 0,0-1 1,0 1-1,0-1 0,-1 0 0,1 0 1,0-1-1,0 1 0,-1-1 0,1 1 1,0-1-1,-1-1 0,1 1 0,-1 0 0,1-1 1,-1 0-1,1 1 0,-1-1 0,0-1 1,0 1-1,0 0 0,0-1 0,-1 0 1,1 1-1,-1-1 0,1 0 0,-1 0 1,2-5-1,1-1 13,0 0 0,0-1 0,-2 1 0,1-1 1,-1 0-1,3-19 0,-5 22-4,0 0 0,0 0 0,-1 0-1,0 0 1,-1 0 0,0 0 0,0 0 0,0 0 0,-1 0-1,0 0 1,-3-6 0,4 12-8,0 0-1,0-1 1,0 1-1,0 0 1,-1 0-1,1 0 1,0 0-1,-1 1 1,1-1-1,-1 0 1,1 1 0,-1-1-1,1 1 1,-1-1-1,1 1 1,-1-1-1,0 1 1,1 0-1,-1 0 1,1 0-1,-4 0 1,4 0-1,-1 0 0,0 0 0,1 0 0,-1 0 0,0 0 0,1 1 0,-1-1 0,0 0 0,1 1 0,-1-1 0,0 1 0,1 0 0,-1 0 0,1-1 0,-1 1 0,1 0 0,0 0 0,-1 0 0,1 1 0,-1 0 0,1-1 16,29-12 105,-16 5-111,24-7 5,1 2 0,0 1 0,1 2 0,0 1-1,46-1 1,-72 7 9,-1 1 0,1 0 0,0 1 0,-1 0 0,1 1 0,-1 1 0,1-1 0,-1 2 0,12 5 0,-18-8 3,-1 1 0,0 1 0,0-1 0,-1 1 0,1-1 0,0 1 0,-1 0-1,0 0 1,1 1 0,-1-1 0,-1 1 0,1-1 0,0 1 0,-1 0 0,0 0 0,0 0 0,0 1 0,0-1 0,-1 0 0,1 1-1,-1-1 1,0 1 0,-1-1 0,1 1 0,-1 6 0,-8 110 1305,27-136-841,3-2-408,-1-1 0,23-27 0,21-19 55,-58 58-143,0 1 0,0-1 0,1 1 0,0 0 0,10-4 0,-17 8 0,1 0 0,-1 1 0,1-1 0,-1 1 0,1 0 0,-1-1 0,1 1 0,-1 0 0,1 0 0,-1 0 0,1 0 0,-1 0 0,1 0 0,-1 0 0,1 1 0,-1-1 0,1 0 0,-1 1 0,1-1 0,-1 1 0,1 0 0,-1-1 0,0 1 0,1 0 0,-1 0 0,0 0 0,0 0 0,0 0 0,0 0 0,0 0 0,0 0 0,0 1 0,0-1 0,0 0 0,0 1 0,-1-1 0,1 0 0,-1 1 0,1 1 0,6 14 0,-3-7 0,0 0 0,1 0 0,9 16 0,-12-24 0,-1 0 0,1 1 0,0-1 0,0 0 0,0 0 0,0-1 0,0 1 0,0 0 0,0-1 0,1 1 0,-1-1 0,1 0 0,-1 0 0,1 0 0,-1 0 0,1 0 0,0 0 0,-1-1 0,6 1 0,9-2 0,0-1 0,-1 0 0,1-1 0,0-1 0,-1-1 0,0 0 0,24-12 0,4 0 0,57-23 0,-50 19 0,83-23 0,-105 37 0,-16 3 0,-1 1 0,2 0 0,-1 1 0,17-1 0,0-3 0,-57 29 0,-31 13 0,-28 20 0,77-49 0,0 0 0,1 1 0,0 0 0,0 1 0,1 0 0,-12 18 0,17-25 0,1 1 0,-1-1 0,1 1 0,0-1 0,0 1 0,0 0 0,0-1 0,0 1 0,0 0 0,1 0 0,-1 0 0,1-1 0,0 1 0,0 0 0,0 0 0,0 0 0,1 0 0,-1 0 0,1-1 0,-1 1 0,1 0 0,0 0 0,0-1 0,0 1 0,1-1 0,-1 1 0,1-1 0,-1 1 0,1-1 0,0 0 0,0 0 0,0 1 0,0-2 0,0 1 0,0 0 0,1 0 0,3 2 0,2 0 0,0 0 0,0 0 0,0-1 0,1 0 0,-1-1 0,1 1 0,-1-1 0,1-1 0,0 0 0,0 0 0,12-1 0,7-3 0,-1 0 0,1-2 0,-1-1 0,51-19 0,100-56 0,-152 68 0,0-2 0,0 0 0,-2-2 0,0 0 0,40-40 0,-55 43 0,-9 14 0,0-1 0,0 1 0,0 0 0,0 0 0,0-1 0,0 1 0,0 0 0,0 0 0,0-1 0,0 1 0,0 0 0,-1 0 0,1-1 0,0 1 0,0 0 0,0 0 0,0-1 0,0 1 0,0 0 0,-1 0 0,1 0 0,0-1 0,0 1 0,0 0 0,0 0 0,-1 0 0,1 0 0,0-1 0,0 1 0,-1 0 0,1 0 0,-2 0 0,1 0 0,-1-1 0,1 1 0,-1 0 0,1 0 0,-1 1 0,1-1 0,0 0 0,-1 0 0,1 1 0,-1-1 0,1 1 0,-1-1 0,1 1 0,0 0 0,-3 1 0,-13 8 0,1 1 0,0 1 0,-27 25 0,35-29 0,1 1 0,-1-1 0,2 1 0,-1 0 0,1 1 0,1 0 0,0-1 0,-6 17 0,10-24 0,0 0 0,1 0 0,-1 0 0,1 0 0,-1 0 0,1 0 0,0 0 0,0 0 0,0 0 0,0 1 0,0-1 0,0 0 0,1 0 0,-1 0 0,1 0 0,-1 0 0,1 0 0,0 0 0,0 0 0,0 0 0,1 2 0,0-2 0,0 0 0,0 0 0,1 0 0,-1 0 0,1 0 0,-1 0 0,1-1 0,-1 1 0,1-1 0,0 0 0,0 0 0,0 0 0,4 1 0,3 0 0,0-1 0,1 0 0,0 0 0,-1-1 0,1-1 0,-1 1 0,18-5 0,0-3 0,-1 0 0,0-2 0,0-2 0,39-22 0,97-71 0,-72 44 0,-87 58 0,0 1 0,0-1 0,0 0 0,1 1 0,8-3 0,-13 4 0,1 1 0,-1 0 0,1 0 0,-1 0 0,1 0 0,-1 0 0,1 0 0,0 0 0,-1 0 0,1 0 0,-1 0 0,1 0 0,-1 0 0,1 0 0,-1 1 0,1-1 0,-1 0 0,1 0 0,-1 0 0,0 1 0,1-1 0,0 1 0,-1-1 0,1 1 0,-1 0 0,1 0 0,-1 0 0,0-1 0,0 1 0,1 0 0,-1 0 0,0 0 0,0 0 0,0 0 0,0 0 0,0 0 0,0-1 0,0 1 0,0 0 0,0 2 0,-1 2 0,-3 34 0,-2-1 0,-16 54 0,22-92 0,0 0 0,-1 0 0,1 0 0,0 0 0,0 0 0,0 1 0,0-1 0,0 0 0,0 0 0,0 0 0,0 0 0,0 0 0,0 1 0,0-1 0,0 0 0,0 0 0,0 0 0,0 0 0,0 1 0,0-1 0,0 0 0,0 0 0,0 0 0,0 0 0,0 0 0,0 1 0,0-1 0,0 0 0,0 0 0,1 0 0,-1 0 0,0 0 0,0 0 0,0 0 0,0 1 0,0-1 0,0 0 0,0 0 0,1 0 0,-1 0 0,0 0 0,0 0 0,0 0 0,0 0 0,1 0 0,8-2 0,10-8 0,70-64 0,-53 43 0,73-49 0,-107 79 0,-1 0 0,1 0 0,-1 0 0,1 0 0,-1 1 0,1-1 0,0 0 0,-1 1 0,1 0 0,0-1 0,-1 1 0,1 0 0,2 0 0,-3 0 0,0 0 0,0 0 0,-1 1 0,1-1 0,0 0 0,-1 1 0,1-1 0,0 0 0,-1 1 0,1-1 0,-1 1 0,1-1 0,0 1 0,-1-1 0,1 1 0,-1 0 0,1-1 0,-1 1 0,0-1 0,1 1 0,-1 1 0,2 3 0,-1 1 0,1-1 0,-1 1 0,-1-1 0,1 1 0,-1 8 0,1 8 0,0-14 0,0 0 0,1 0 0,0-1 0,0 1 0,1-1 0,0 1 0,4 8 0,-5-14 0,-1 0 0,1 0 0,0 0 0,-1 0 0,1 0 0,0 0 0,0 0 0,0-1 0,0 1 0,1-1 0,-1 1 0,0-1 0,1 0 0,-1 0 0,1 0 0,-1 0 0,1 0 0,-1-1 0,1 1 0,-1-1 0,1 0 0,0 0 0,-1 0 0,1 0 0,2 0 0,11-2 0,-1-1 0,0-1 0,0 0 0,-1-1 0,1-1 0,-1 0 0,0-1 0,-1 0 0,1-1 0,-2-1 0,19-15 0,-5 2 0,-2-1 0,-1-1 0,-1-1 0,25-37 0,-3-4 0,-3-1 0,37-82 0,-55 97 0,-3-1 0,-2 0 0,20-98 0,-36 144 0,-1 1 0,0 0 0,-1 0 0,1 0 0,-1-1 0,0 1 0,-1 0 0,1-1 0,-3-7 0,3 14 0,-1-1 0,1 1 0,0-1 0,-1 1 0,1-1 0,0 1 0,-1 0 0,1-1 0,0 1 0,-1-1 0,1 1 0,-1 0 0,1 0 0,-1-1 0,1 1 0,-1 0 0,1 0 0,-1 0 0,1-1 0,-1 1 0,1 0 0,-1 0 0,1 0 0,-1 0 0,1 0 0,-1 0 0,0 0 0,1 0 0,-1 0 0,1 0 0,-1 0 0,1 1 0,-1-1 0,1 0 0,-1 0 0,1 0 0,-1 1 0,0-1 0,-19 14 0,14-7 0,1 0 0,0 0 0,0 0 0,0 1 0,1 0 0,-4 11 0,-19 57 0,20-54 0,-5 13 0,2 0 0,1 0 0,2 1 0,-3 42 0,7-44 0,-2 110 0,5-127 0,1 0 0,1 0 0,1-1 0,1 1 0,0 0 0,8 20 0,-11-34 0,1 0 0,-1 0 0,1 0 0,0 0 0,0 0 0,0-1 0,0 1 0,0-1 0,1 1 0,-1-1 0,1 0 0,0 0 0,-1 0 0,1 0 0,0-1 0,0 1 0,0-1 0,0 0 0,1 1 0,-1-1 0,0-1 0,0 1 0,1 0 0,-1-1 0,0 0 0,1 0 0,-1 0 0,0 0 0,1 0 0,3-1 0,9-2 0,0-1 0,-1 0 0,1-1 0,24-12 0,-38 16 0,24-12 0,0-2 0,-2-1 0,0 0 0,0-2 0,27-28 0,-29 27 0,-13 10 0,0-1 0,13-18 0,2-2 0,-23 29 0,0 1 0,0-1 0,-1 0 0,1 0 0,0 0 0,-1 0 0,1 0 0,-1 0 0,1 0 0,-1 0 0,0 0 0,1 0 0,-1 0 0,0 0 0,0 0 0,1 0 0,-1 0 0,0 0 0,0 0 0,0-1 0,0 1 0,-1 0 0,1 0 0,0 0 0,0 0 0,-1 0 0,1 0 0,0 0 0,-1 0 0,1 0 0,-1 0 0,0-1 0,17 15 0,-11-9 0,1 1 0,-1-1 0,0 1 0,0 0 0,0 0 0,5 7 0,-1 10 0,0-1 0,-1 1 0,-1 1 0,6 37 0,-8-37 0,-4-20 0,0 1 0,0-1 0,0 0 0,0 0 0,0 1 0,0-1 0,1 0 0,0 0 0,0 0 0,-1-1 0,2 1 0,-1 0 0,0-1 0,0 1 0,1-1 0,0 0 0,5 4 0,-5-5 0,0 1 0,1-1 0,-1 0 0,1 0 0,0 0 0,-1-1 0,1 1 0,0-1 0,-1 0 0,1 0 0,0 0 0,-1-1 0,1 1 0,0-1 0,-1 0 0,7-2 0,17-7 0,-1-2 0,0 0 0,-1-2 0,38-27 0,13-7 0,149-99 0,-211 137 0,-9 7 0,-7 4 0,-24 18 0,1 1 0,2 2 0,0 0 0,-38 48 0,57-66 0,0 1 0,1 1 0,-1-1 0,1 0 0,0 1 0,1 0 0,-1 0 0,1 0 0,0 0 0,0 0 0,1 0 0,0 0 0,0 0 0,1 1 0,-1 8 0,2-14 0,-1 0 0,0 0 0,0-1 0,0 1 0,1 0 0,-1-1 0,0 1 0,1 0 0,-1-1 0,0 1 0,1 0 0,-1-1 0,1 1 0,-1-1 0,1 1 0,0-1 0,-1 1 0,1-1 0,-1 1 0,1-1 0,0 1 0,-1-1 0,1 0 0,1 1 0,0-1 0,0 1 0,0-1 0,0 0 0,0 0 0,0 0 0,0 0 0,0 0 0,0-1 0,3 0 0,1-1 0,0 0 0,0 0 0,0 0 0,-1-1 0,8-5 0,7-8 0,-1-1 0,0-1 0,-2-1 0,31-42 0,10-11 0,-45 63 0,-13 9 0,0 0 0,0 0 0,0 0 0,1 0 0,-1 0 0,0 0 0,0 0 0,0 0 0,1 0 0,-1 0 0,0 0 0,0 0 0,0 0 0,1 0 0,-1 0 0,0 0 0,0 1 0,0-1 0,1 0 0,-1 0 0,0 0 0,0 0 0,0 0 0,0 1 0,0-1 0,1 0 0,-1 0 0,0 0 0,0 0 0,0 1 0,0-1 0,0 0 0,0 0 0,0 1 0,1 27 0,-1-17 0,0-1 0,0 0 0,1-1 0,0 1 0,0-1 0,1 1 0,4 12 0,-5-19 0,1 0 0,-1-1 0,0 1 0,1 0 0,0 0 0,-1-1 0,1 1 0,0-1 0,1 0 0,-1 0 0,0 1 0,0-1 0,1-1 0,-1 1 0,1 0 0,0-1 0,0 1 0,-1-1 0,1 0 0,0 0 0,0 0 0,0 0 0,6 1 0,-3-2 0,0 0 0,1 0 0,-1 0 0,0-1 0,0 0 0,0 0 0,0-1 0,0 1 0,0-1 0,0 0 0,-1-1 0,8-4 0,8-5 0,34-28 0,-35 25 0,8-8 0,-1-2 0,0 0 0,-2-2 0,-1-1 0,-2-1 0,0-1 0,29-55 0,-6-5 0,51-147 0,-24 2 0,-72 232 0,1 1 0,-1 0 0,1-1 0,-1 1 0,0-1 0,0 1 0,0-1 0,0 1 0,0 0 0,-1-1 0,0-3 0,1 6 0,0 0 0,-1-1 0,1 1 0,0 0 0,0-1 0,0 1 0,-1 0 0,1-1 0,0 1 0,0 0 0,-1 0 0,1-1 0,0 1 0,-1 0 0,1 0 0,0-1 0,-1 1 0,1 0 0,0 0 0,-1 0 0,1 0 0,0 0 0,-1-1 0,1 1 0,0 0 0,-2 0 0,1 1 0,0-1 0,0 0 0,0 0 0,0 1 0,0-1 0,0 1 0,0-1 0,0 1 0,0 0 0,0-1 0,0 1 0,0 0 0,-1 1 0,-5 5 0,0 1 0,1 0 0,0 0 0,1 1 0,-8 13 0,-19 52 0,25-58 0,-13 34 0,3 1 0,1 1 0,3 0 0,2 1 0,3 0 0,2 0 0,2 1 0,5 93 0,1-132 0,0 1 0,1-1 0,0 0 0,1 1 0,1-2 0,0 1 0,11 19 0,-14-31 0,-1-1 0,1 1 0,0-1 0,0 0 0,0 0 0,0 0 0,0 0 0,0 0 0,0 0 0,1-1 0,-1 1 0,1-1 0,-1 1 0,1-1 0,0 0 0,-1 0 0,1 0 0,0 0 0,0-1 0,0 1 0,0-1 0,0 0 0,-1 0 0,1 0 0,0 0 0,0 0 0,0-1 0,0 1 0,0-1 0,4-1 0,6-2 0,0-1 0,0 0 0,-1-1 0,22-14 0,157-114 0,-176 126 0,-15 8 0,0 0 0,0 0 0,0 0 0,1 0 0,-1 0 0,0 0 0,0 1 0,0-1 0,0 0 0,1 0 0,-1 0 0,0 0 0,0 1 0,0-1 0,0 0 0,0 0 0,0 0 0,0 1 0,1-1 0,-1 0 0,0 0 0,0 0 0,0 1 0,0-1 0,0 0 0,0 0 0,0 1 0,0-1 0,0 0 0,0 0 0,0 0 0,0 1 0,0-1 0,-1 0 0,1 0 0,0 1 0,-11 28 0,3-14 0,1 1 0,0 0 0,2 0 0,-1 0 0,2 0 0,0 1 0,-2 32 0,6-48 0,0 0 0,0 0 0,0 0 0,0 0 0,0 0 0,0 0 0,0 0 0,1 0 0,-1 0 0,0 0 0,1 0 0,-1 0 0,1 0 0,-1 0 0,1 0 0,0 0 0,-1 0 0,1 0 0,0 0 0,-1-1 0,1 1 0,0 0 0,1 0 0,0 0 0,-1 0 0,1-1 0,0 1 0,0-1 0,-1 1 0,1-1 0,0 0 0,0 0 0,0 0 0,0 0 0,-1 0 0,4 0 0,4-2 0,0-1 0,0 1 0,0-1 0,11-6 0,31-17 0,73-50 0,28-16 0,-137 86 0,-8 8 0,-7 0 0,1 0 0,-1 0 0,0 0 0,0 0 0,-1 0 0,1 0 0,0 0 0,0 0 0,-1 0 0,0 2 0,-1 3 0,-7 25 0,5-18 0,0 1 0,1 0 0,0 0 0,0 19 0,2-31 0,1 0 0,0 0 0,1 0 0,-1 0 0,0 0 0,1 0 0,0 0 0,-1 0 0,1 0 0,0-1 0,1 1 0,-1 0 0,0 0 0,1-1 0,0 1 0,-1-1 0,1 1 0,0-1 0,0 0 0,0 0 0,1 0 0,-1 0 0,0 0 0,1 0 0,0-1 0,4 3 0,-3-3 0,0 0 0,0 0 0,0 0 0,-1-1 0,1 0 0,0 1 0,0-2 0,0 1 0,0 0 0,0-1 0,0 1 0,0-1 0,-1 0 0,1-1 0,0 1 0,-1-1 0,6-2 0,6-4 0,-1-1 0,22-17 0,-26 18 0,-1 0 0,0-1 0,0 0 0,-1-1 0,0 0 0,-1 0 0,11-19 0,-15 24 0,-1 0 0,0 0 0,0 0 0,0 0 0,0-1 0,-1 1 0,0 0 0,0-1 0,0 1 0,-1-1 0,0 1 0,0-1 0,0 1 0,0-1 0,-1 1 0,0 0 0,-1-1 0,1 1 0,-1 0 0,-3-7 0,3 9 0,0 1 0,0-1 0,0 1 0,-1-1 0,1 1 0,-1 0 0,1 0 0,-1 0 0,0 0 0,0 1 0,0-1 0,0 1 0,0 0 0,0 0 0,0 0 0,-1 0 0,1 0 0,0 1 0,0-1 0,-1 1 0,1 0 0,0 0 0,-1 0 0,-3 1 0,1-1 0,0 1 0,0 0 0,0 0 0,1 0 0,-1 1 0,0 0 0,1 0 0,0 0 0,-1 1 0,1 0 0,0 0 0,0 0 0,-5 5 0,8-6 0,-1 1 0,1-1 0,-1 1 0,1 0 0,0 0 0,0 0 0,-2 5 0,4-7 0,-1 0 0,1 0 0,0 0 0,0 0 0,0 0 0,0-1 0,0 1 0,0 0 0,0 0 0,0 0 0,0 0 0,0 0 0,1-1 0,-1 1 0,0 0 0,0 0 0,1 0 0,-1 0 0,1-1 0,-1 1 0,1 0 0,-1-1 0,1 1 0,-1 0 0,1-1 0,-1 1 0,1 0 0,0-1 0,0 1 0,-1-1 0,1 1 0,0-1 0,0 0 0,-1 1 0,1-1 0,0 0 0,0 1 0,1-1 0,7 3 0,1-1 0,0 0 0,-1 0 0,1-1 0,0 0 0,0-1 0,0 0 0,0 0 0,0-1 0,0-1 0,14-3 0,8-4 0,-1-1 0,36-17 0,197-98 0,-263 125 0,0 0 0,0-1 0,-1 1 0,1 0 0,0-1 0,-1 1 0,1 0 0,0 0 0,0 0 0,0 0 0,-1 0 0,1-1 0,0 2 0,0-1 0,-1 0 0,1 0 0,0 0 0,0 0 0,0 0 0,-1 1 0,1-1 0,0 0 0,-1 0 0,1 1 0,0-1 0,-1 1 0,1-1 0,1 2 0,-1-1 0,0 1 0,0-1 0,0 1 0,-1 0 0,1-1 0,0 1 0,-1 0 0,1 0 0,-1-1 0,0 1 0,0 0 0,1 2 0,-1 8 0,0 0 0,-5 22 0,5-30 0,-7 29 0,5-26 0,0 0 0,0-1 0,1 2 0,0-1 0,0 0 0,1 0 0,0 0 0,0 0 0,0 0 0,1 0 0,2 8 0,-2-14 0,-1 0 0,1 0 0,0 0 0,0 0 0,0 0 0,0 0 0,0-1 0,0 1 0,0 0 0,0 0 0,0-1 0,0 1 0,0-1 0,0 1 0,1-1 0,-1 0 0,0 1 0,0-1 0,1 0 0,-1 0 0,0 0 0,0 0 0,1 0 0,-1 0 0,0 0 0,3-1 0,40-8 0,-32 6 0,13-5 0,-1-1 0,0-1 0,0-2 0,28-18 0,-10 7 0,112-65 0,-153 87 0,0 0 0,1 0 0,-1 1 0,0-1 0,0 0 0,1 1 0,-1-1 0,0 1 0,1 0 0,-1-1 0,0 1 0,1 0 0,-1 0 0,2 0 0,-2 0 0,-1 0 0,1 0 0,-1 0 0,0 1 0,1-1 0,-1 0 0,1 0 0,-1 1 0,0-1 0,1 0 0,-1 1 0,0-1 0,1 0 0,-1 1 0,0-1 0,1 1 0,-1-1 0,0 0 0,0 1 0,0-1 0,1 1 0,-1-1 0,0 1 0,0-1 0,0 1 0,0 0 0,0 5 0,0 0 0,0-1 0,-1 1 0,0 0 0,-2 7 0,1-3 0,-4 17 0,3-14 0,0-1 0,1 0 0,0 0 0,1 1 0,1 21 0,1-31 0,-1 1 0,1-1 0,0 0 0,0 0 0,0 0 0,0 0 0,0 0 0,1 0 0,0 0 0,-1 0 0,1 0 0,0-1 0,0 1 0,0-1 0,1 1 0,-1-1 0,1 0 0,-1 0 0,1 0 0,0 0 0,0-1 0,0 1 0,0-1 0,0 1 0,0-1 0,0 0 0,3 0 0,0 1 0,0-1 0,0 0 0,0-1 0,-1 0 0,1 0 0,0 0 0,0 0 0,0-1 0,0 0 0,-1 0 0,1-1 0,0 0 0,-1 0 0,1 0 0,-1 0 0,0-1 0,0 0 0,0 0 0,0-1 0,0 1 0,-1-1 0,1 0 0,6-8 0,-6 0 859,-6 5-5694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54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63 15576,'0'0'4959,"-48"-62"-4991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5:31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1 982 9648,'0'0'11111,"5"-9"-10815,116-207 1834,-118 210-1959,0 0-1,1 0 1,0 0 0,8-10 0,-11 15 32,-1 3-148,0 0-1,0 0 1,0 0-1,0 0 1,0 0-1,-1-1 1,1 1 0,-1 0-1,1 0 1,-2 2-1,-1 6 33,-3 18 52,2-1 0,0 1 1,2 0-1,0 0 1,2 0-1,4 29 1,-4-56-124,0 0-1,1 0 1,-1 1 0,0-1 0,0 0 0,1 0 0,-1 1 0,1-1 0,-1 0 0,1 0 0,-1 0 0,1 0 0,0 0 0,-1 0 0,1 0 0,0 0 0,0 0 0,0 0 0,0 0 0,0-1 0,2 3 0,-2-3 0,1 0 1,-1 0-1,0 0 0,0 0 1,1 0-1,-1 0 0,0 0 1,0 0-1,0 0 0,1-1 1,-1 1-1,0 0 0,0-1 1,0 1-1,1-1 0,-1 1 1,2-2-1,4-3 46,0-1 0,0 0 0,-1 0-1,11-12 1,11-17 20,-2-1 0,-2-1 0,-1-1 0,-2-1 0,16-42 0,67-216 274,-85 239-276,2-17 132,-3-1 0,9-92 0,-26 156-92,-3 13 3,-2 26-26,-9 144 28,-10 171 17,-5-28-119,16-235-8,-43 148 0,54-224-11,-18 49 39,17-48-30,0 0 1,0 0-1,0 0 1,-1 0-1,1 0 1,-1-1-1,0 1 1,0-1-1,-6 5 0,8-7-7,0-1 0,0 1 0,0-1 0,0 1 0,0-1 0,0 1 0,0-1 0,0 0 0,0 1 0,0-1 0,0 0 0,0 0 0,0 0 0,0 0 0,-1 0 0,1 0 0,0 0 0,0 0 0,0 0 0,0-1 0,0 1 0,-1-1 0,-1 0 4,1 0 1,0 0 0,0-1 0,0 1-1,0-1 1,0 0 0,0 0 0,0 0-1,-2-2 1,-1-4 18,-1 0 1,1-1-1,0 0 1,-3-9-1,5 10-7,0 0-1,1 0 0,0 0 0,0 0 0,0 0 0,1-1 0,1 1 0,0 0 0,0-1 0,0 1 0,1 0 1,0 0-1,1-1 0,3-11 0,-1 8 12,1 1 0,1-1 0,0 1 0,0 0 1,1 0-1,1 0 0,0 1 0,17-17 0,-8 12-8,0 0 0,1 1 0,1 0 0,0 2 0,1 1 0,1 0 0,-1 1 0,2 1 0,-1 1 0,34-7 0,-51 14-19,0 0 0,-1 0 1,1 1-1,0-1 0,0 1 1,0 0-1,-1 0 0,1 1 0,0-1 1,0 1-1,-1 0 0,1-1 1,0 2-1,-1-1 0,1 0 1,-1 1-1,5 2 0,-5-1-29,0-1 0,0 1 0,0 1 0,0-1-1,0 0 1,-1 1 0,1-1 0,-1 1 0,0 0-1,0 0 1,-1-1 0,1 1 0,-1 1 0,0-1 0,1 5-1,2 15-3973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54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1 239 12552,'0'0'2562,"17"2"-1818,5 1-475,0-2 0,0 0 0,0-2 1,0 0-1,23-5 0,44-12 894,-1-5 1,-1-3 0,105-47-1,-116 41-248,41-21 588,-102 44-1508,-10 5-2981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55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0 164 8032,'0'0'5370,"11"2"-4580,23 3-336,0-2 1,1-1 0,0-2 0,40-5-1,149-25 1203,159-63 1015,-229 45-4493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57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72 360 8936,'0'0'12425,"-5"12"-11913,-4 8-232,2 0 0,0 1 0,2 0 0,-5 31 0,-13 156 2726,19-186-2204,3-17-176,2-15-190,19-92 186,51-154-1,-44 169-407,-21 65-149,37-109 230,-35 111-166,1 0 0,1 0 0,1 1 0,15-21-1,-14 28 62,-12 12-184,0 0 0,0 0 1,1-1-1,-1 1 0,0 0 1,0 0-1,1 0 0,-1 0 1,0 0-1,0 0 1,1 0-1,-1 0 0,0 0 1,0 0-1,1 0 0,-1 0 1,0 0-1,1 0 0,-1 0 1,0 0-1,0 0 1,1 0-1,-1 0 0,0 0 1,0 0-1,1 1 0,-1-1 1,0 0-1,1 0 0,0 3 17,1-1-1,-1 1 0,0-1 0,0 1 0,0 0 0,0 0 0,0-1 1,0 4-1,-1-4-23,7 26 89,-2 1 0,-1 1 0,0 38 0,-9 92 272,2-79-64,-6 16-5,0 14-14,13-119-313,0 0-1,1 1 1,0 0 0,12-14 0,-6 12-4436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57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 11952,'0'0'6495,"-11"10"-5933,3-3-483,-54 56 795,53-53-622,0 0 0,1 1-1,1 1 1,-1-1 0,-7 19 0,7-10 335,0 0 0,2 0 1,-8 43-1,14-61-513,-1 1 0,1-1 0,0 0-1,0 0 1,0 0 0,0 1 0,0-1 0,0 0 0,1 0 0,-1 0 0,1 0 0,-1 0-1,1 1 1,0-1 0,0 0 0,0 0 0,0-1 0,0 1 0,0 0 0,1 0 0,-1 0-1,0-1 1,1 1 0,0-1 0,-1 1 0,1-1 0,0 0 0,0 0 0,0 1 0,-1-1-1,1 0 1,0-1 0,1 1 0,-1 0 0,0-1 0,0 1 0,0-1 0,0 1 0,4-1-1,1 0 45,1 0-1,0 0 0,0-1 0,-1 0 0,1 0 0,-1-1 0,1 0 0,-1 0 1,0-1-1,7-3 0,4-4-237,-1 0 0,-1-2 0,23-19-1,-12 6-3703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3:57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14568,'0'0'4703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4:03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464 694 4416,'0'0'9920,"8"-10"-9400,24-32-2,-32 41-476,1 0-1,-1 0 1,1 0-1,-1 0 1,1 0 0,-1-1-1,0 1 1,1 0-1,-1 0 1,0 0-1,0 0 1,0 0 0,0 0-1,0 0 1,0-1-1,0 1 1,0 0-1,-1 0 1,1 0 0,0 0-1,-1 0 1,1 0-1,-1 0 1,0-1-1,-16-18 738,13 16-600,-5-3 11,1 0-1,-2 0 0,1 1 0,-1 0 0,0 0 1,0 2-1,0-1 0,-1 1 0,0 0 0,0 1 1,0 1-1,0-1 0,0 2 0,0-1 0,-1 2 1,1 0-1,-22 2 0,16 0-34,1 0 0,0 1 0,1 1-1,-1 0 1,1 1 0,-1 1 0,2 0 0,-1 1 0,1 1 0,0 0-1,-26 21 1,34-23-60,0 0 0,0 0 0,1 1-1,0 0 1,0 0 0,0 0 0,1 1-1,0 0 1,0 0 0,1 0 0,0 0 0,1 0-1,-1 1 1,2-1 0,-1 1 0,1-1-1,0 14 1,1-16-35,1-1 0,-1 1 0,1 0 0,0 0 0,0-1 0,1 1 0,0-1 0,0 1 0,0-1 0,0 0 0,1 1 0,0-1 0,0-1 0,1 1 0,-1 0 0,1-1 0,0 0 0,0 1 0,0-2 0,1 1 0,0 0 0,-1-1 0,1 0 0,0 0 0,1 0 0,9 3 0,-9-4-23,0 0 0,1 0 0,-1-1 0,1 0 0,-1 0 1,1 0-1,0-1 0,-1 0 0,1 0 0,-1-1 0,1 0 1,8-2-1,-6 0 7,0 0 0,0-1 0,-1 0 0,0 0 0,0-1 0,0 0 0,14-11 0,0-6 56,0 0 0,-2-2 0,-1 0 0,20-32 0,-26 38-15,-1-1-1,0 0 1,-1-1-1,-2 0 0,0-1 1,-1 0-1,-1 0 0,-1-1 1,0 0-1,3-44 0,-8 45-30,0 0 0,-2 0 0,-1 0-1,0 0 1,-2 0 0,0 0-1,-9-24 1,8 31-17,-2-1-1,1 1 1,-2 0-1,0 0 1,0 1-1,-2 0 1,1 1 0,-2 0-1,1 1 1,-17-14-1,15 15 8,0 1-1,-1 0 0,1 1 0,-2 1 0,1 0 0,-1 0 0,0 2 0,-25-8 0,30 11-10,-1 0 0,1 1 0,-1 0-1,1 1 1,-1 0 0,0 0 0,1 1 0,-1 0 0,1 1-1,-1 0 1,1 0 0,0 1 0,0 1 0,-15 6-1,23-9-40,-1-1 0,1 1 0,0 0-1,-1-1 1,1 1 0,0 0-1,-1 0 1,1 0 0,0 0 0,0 0-1,0 0 1,0 0 0,0 1 0,0-1-1,0 0 1,0 0 0,0 1-1,0-1 1,1 1 0,-1-1 0,1 1-1,-1-1 1,1 1 0,0-1-1,-1 1 1,1-1 0,0 1 0,0-1-1,0 1 1,0 0 0,0-1 0,1 3-1,0 0-54,1-1 0,0 0-1,-1-1 1,1 1-1,0 0 1,0 0 0,1-1-1,-1 1 1,1-1-1,-1 0 1,1 0 0,0 0-1,-1 0 1,6 3-1,22 9-3890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4:03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0 141 7736,'0'0'8224,"3"12"-7558,5 24 138,-3 1 0,3 64 0,-2 53 2999,7-191-2675,-6 2-930,2 0 0,1 0 1,2 1-1,2 1 1,30-58-1,-38 82-161,10-16 93,0 1 1,1 0-1,34-34 1,-41 48-84,12-13 36,-21 23-69,0-1 0,-1 0 0,1 0 0,0 1 0,0-1-1,0 1 1,0-1 0,0 1 0,0-1 0,0 1 0,1-1 0,-1 1-1,0 0 1,0 0 0,0 0 0,0-1 0,0 1 0,1 0-1,-1 0 1,1 1 0,0 0 2,-1-1-1,0 1 0,0 0 1,0 0-1,0 0 0,0 0 1,0 0-1,0 1 0,0-1 1,0 0-1,0 0 0,-1 1 1,1-1-1,-1 0 0,1 1 1,-1-1-1,1 1 0,-1 0 1,7 32 161,-6-27-126,7 53 494,-1 69 0,-5-67-68,4 17 471,-6-77-958,0 0 1,1 0-1,-1 0 1,1-1-1,-1 1 0,1 0 1,0-1-1,-1 1 1,1 0-1,0-1 1,0 1-1,0-1 0,0 1 1,0-1-1,3 3 1,7 4-4002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4:04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0 170 6632,'0'0'16709,"16"-5"-16299,-5 2-336,2-2 11,0 1 0,0 1-1,1 0 1,-1 1 0,1 0 0,0 1-1,14 1 1,79 1 567,134-18 0,-202 14-549,232-29 549,-111 13-260,118-16 429,-189 20-456,-64 10-65,0 1-1,44-2 0,-59 6-180,-8 0-129,0 1 0,0-1 0,0 0 0,0 0 1,0 0-1,0 0 0,0 0 0,0-1 0,0 1 0,0-1 0,0 1 1,0-1-1,0 0 0,0 1 0,3-3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4:05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435 538 7832,'0'0'9393,"-10"-9"-8852,-36-25-5,43 32-485,0 1 0,0 0 0,0 0-1,0 0 1,0 0 0,0 1 0,0-1 0,0 1 0,-1 0-1,1 0 1,0 0 0,0 0 0,0 1 0,0-1-1,-4 2 1,-7 0 148,-5 0 69,1 1 1,0 0-1,-1 2 0,1 0 1,1 1-1,-1 0 1,1 2-1,0 0 0,1 1 1,0 1-1,0 0 0,1 1 1,1 1-1,-24 23 0,34-30-133,0 0 0,1 1 0,-1 0 0,1-1 0,0 1-1,0 0 1,1 1 0,0-1 0,0 0 0,0 1 0,1-1 0,0 1-1,0-1 1,1 1 0,0 0 0,1 11 0,-1-14-85,0-1 0,1 1 0,-1-1 0,1 1 1,0-1-1,0 1 0,0-1 0,1 0 0,-1 0 0,1 0 1,0 0-1,0 0 0,0 0 0,0 0 0,0 0 0,1-1 1,-1 1-1,1-1 0,-1 0 0,1 0 0,0 0 0,0 0 1,0 0-1,0 0 0,1-1 0,-1 0 0,0 1 0,0-1 1,1-1-1,-1 1 0,1 0 0,6 0 0,0-2-5,1 1-1,-1-1 0,0-1 1,0 0-1,0 0 0,0-1 1,0 0-1,0-1 1,-1 0-1,0-1 0,0 0 1,0 0-1,0-1 0,-1 0 1,0 0-1,0-1 1,-1 0-1,13-15 0,-1-2 36,-1-1-1,-1 0 1,-1-1-1,-1-1 1,11-31-1,-17 35-18,0 0 0,-2-1 0,0 0 1,-2 0-1,-1-1 0,-1 1 0,-1-1 0,-1-27 0,-2 31 11,-1 0-1,-1 0 0,0 0 1,-2 1-1,0-1 1,-2 1-1,0 0 0,-1 1 1,-20-35-1,25 49-46,0 0 0,-1 1 0,1 0 0,-1 0 0,0 0 0,0 0 1,0 1-1,0-1 0,-1 1 0,0 0 0,1 0 0,-1 1 0,0-1 0,0 1 0,-1 0 0,1 1 0,0-1 0,-1 1 0,1 0 0,0 1 0,-1-1 0,1 1 0,-1 0 0,1 0 1,-1 1-1,1-1 0,-1 1 0,1 0 0,-1 1 0,1-1 0,0 1 0,0 1 0,-8 3 0,12-5-43,0-1-1,0 1 1,0-1-1,0 1 1,0 0 0,0-1-1,0 1 1,0 0-1,0 0 1,0-1 0,0 1-1,1 0 1,-1 0-1,0 0 1,1 0 0,-1 0-1,1 0 1,-1 1 0,1-1-1,-1 0 1,1 0-1,0 0 1,-1 2 0,1 0 19,0-1 0,1 0 0,-1 0 0,1 0 0,-1 0 0,1 0 0,0 0 0,-1 0 0,1 0 0,0 0 0,0-1 0,2 3 0,2 3-954,1 0-1,-1-1 1,1 0 0,10 8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4:06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14 6728,'0'0'13110,"-9"-3"-12437,-30-7-19,37 10-617,1 0 1,0 0 0,0 0 0,-1 0-1,1 0 1,0 0 0,0 1 0,0-1 0,-1 0-1,1 1 1,0-1 0,0 1 0,0 0-1,0-1 1,0 1 0,0 0 0,0-1-1,0 1 1,0 0 0,0 0 0,0 0-1,1 0 1,-1 0 0,0 0 0,1 0-1,-2 2 1,-2 3 141,-10 12 196,2 2-1,0 0 1,1 0-1,1 1 1,1 0-1,-9 30 1,-34 81 1066,33-89-740,2 0 0,-22 91-1,28-94-249,8-33-290,1 0-1,0 1 0,0-1 0,1 0 1,-1 1-1,2-1 0,-1 0 0,1 13 1,1-19-141,-1 0 1,0-1 0,0 1-1,1-1 1,-1 1 0,1 0-1,-1-1 1,1 1-1,-1-1 1,1 1 0,-1-1-1,1 1 1,-1-1 0,1 0-1,0 1 1,-1-1-1,1 1 1,0-1 0,-1 0-1,1 0 1,0 0 0,-1 1-1,1-1 1,0 0 0,-1 0-1,1 0 1,1 0-1,26 0 202,-18-1-140,29-1 74,0-3-1,-1-1 1,1-1 0,38-14-1,-47 13-36,-2 3 58,-24 5-182,0-1 1,0 1-1,0-1 1,0 0-1,0 0 1,0 0-1,-1 0 0,1-1 1,0 1-1,-1-1 1,1 0-1,6-5 1,-3-15-3938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2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16184,'0'0'3945,"19"10"-3643,7 3-231,0-1 0,1 0-1,1-2 1,50 11 0,219 19 139,-226-36-186,-1-3-1,89-9 1,-118 3-249,65-8 738,-90 10-1114,0-1 1,-1 0-1,0-1 0,20-10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5:32.1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17079,'0'0'4480,"61"-2"-4400,-27 20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4:07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1 159 10544,'0'0'4945,"12"-1"-4280,265-38 2806,-67 6-1158,-162 25-1485,-1-3-1,74-26 1,-40 8-3542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4:08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83 5224,'0'0'5729,"-11"0"-5194,-4 1-327,-35-2 721,-10-13 7931,89 12-6566,37-5 1,20-2-1800,217-13 1424,-219 14-1288,104 3-1,-175 5-587,56 6 216,-56-4-184,0 0-1,1-1 0,0 0 0,-1-1 0,1-1 0,16-3 0,-24 3-3,14-3 146,-20 4-216,0 0 0,1 0-1,-1 0 1,0-1 0,1 1 0,-1 0-1,0 0 1,1 0 0,-1 0-1,0 0 1,1-1 0,-1 1 0,0 0-1,1 0 1,-1 0 0,0-1-1,0 1 1,1 0 0,-1 0 0,0-1-1,0 1 1,0 0 0,0-1-1,1 1 1,-1 0 0,0-1 0,0 1-1,0 0 1,0-1 0,0 1-1,0 0 1,0-1 0,0 1 0,0 0-1,0-1 1,0 1 0,0 0 0,0-1-1,0 1 1,0 0 0,0-1-1,-8-6-398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4:09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58 8336,'0'0'7616,"-10"1"-7135,-3 1-308,-30 1 635,30-1 228,-5 0 220,18-2-1224,0 0 1,0 0-1,-1 0 0,1 0 0,0 0 1,-1 0-1,1 0 0,0 0 1,-1 0-1,1 0 0,0 0 0,-1 0 1,1 0-1,0 0 0,-1 0 1,1 0-1,0 1 0,-1-1 0,1 0 1,0 0-1,0 0 0,-1 0 0,1 1 1,0-1-1,0 0 0,-1 0 1,1 0-1,0 1 0,0-1 0,0 0 1,-1 1-1,1-1 0,-6 4 1167,5-4-874,2 1-209,-1-1-1,1 0 1,-1 1-1,1-1 1,-1 1 0,1-1-1,-1 1 1,1-1-1,-1 0 1,1 0-1,-1 1 1,1-1-1,0 0 1,-1 0-1,1 1 1,0-1-1,-1 0 1,1 0-1,-1 0 1,1 0 0,0 0-1,0 0 1,36 0 284,-1-2 0,48-8 0,21-2 216,99-7 521,67-2-9,-207 19-678,94-14 1,-131 18-285,-25-1-668,1 0 1,0-1 0,-1 0 0,1 1 0,-1-1-1,1 0 1,0-1 0,3 1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4:10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5824,'0'0'6177,"-10"3"-5592,-54 21 1245,53-23 315,11-1-2077,-1 0 0,1 0 1,0 0-1,0 0 0,-1 0 1,1 0-1,0 0 1,0 0-1,-1 0 0,1 0 1,0 0-1,0 0 0,-1 0 1,1 0-1,0 0 0,0 0 1,-1 0-1,1 0 0,0 0 1,0 0-1,0 0 0,-1 1 1,1-1-1,0 0 1,0 0-1,0 0 0,-1 0 1,1 1-1,0-1 0,0 0 1,0 0-1,0 0 0,-1 1 1,1-1-1,0 5 4433,24-5-2364,13 6-563,-17-6-1001,-16 0-484,-1 0 1,0 0-1,0 0 0,0 1 0,0-1 1,6 2-1,48 11 684,-37-10-624,-1 0 0,29 1 0,-3-1-1,110-1 198,-105-3-152,65 6-1,-81-1-23,-14-1 153,32 1 0,-45-4-173,1 0-1,0-1 0,-1 0 1,1 0-1,-1-1 0,1 0 1,-1 0-1,11-5 0,-13 4-222,-1 1-1,1-1 1,-1 0 0,0 0-1,4-5 1,-4 5-632,-1-1 1,0 0-1,0 0 1,0 0-1,4-7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4:13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738 103 4616,'0'0'12265,"-3"-10"-11896,-13-44 323,9 26 1908,7 27-2543,0 1-1,-1-1 1,1 1-1,0-1 1,0 1 0,-1-1-1,1 1 1,0-1-1,-1 1 1,1-1 0,0 1-1,-1-1 1,1 1-1,-1 0 1,1-1-1,0 1 1,-1 0 0,1-1-1,-1 1 1,1 0-1,-1 0 1,1-1 0,-1 1-1,0 0 1,1 0-1,-1 0 1,1 0 0,-1 0-1,1 0 1,-1 0-1,1 0 1,-1 0 0,0 0-1,1 0 1,-1 0-1,1 0 1,-1 0-1,1 1 1,-1-1 0,1 0-1,-1 0 1,1 0-1,-1 1 1,1-1 0,-1 0-1,1 1 1,-1-1-1,1 1 1,0-1 0,-1 0-1,1 1 1,0-1-1,-1 2 1,-10 11 108,0 1 0,2 0 0,-1 0 1,2 1-1,-12 27 0,-4 7 104,-9 14 96,12-21 12,-52 75 0,50-86-128,-2-1 1,-1-2 0,-32 29-1,49-50-155,0-2 0,0 1-1,-1-1 1,0 0 0,0-1 0,0-1 0,0 1-1,0-1 1,-1-1 0,1 0 0,-1-1-1,0 0 1,1 0 0,-1-1 0,0 0 0,0-1-1,-16-4 1,20 3-53,0 0-1,1-1 1,-1 1 0,1-2-1,-1 1 1,1-1 0,0 0-1,1 0 1,-1 0 0,1-1-1,-9-9 1,8 7 0,0-1 0,0 0 0,0 0 0,1-1 0,0 1 0,1-1 0,-7-17 0,10 20-33,0 1 0,0-1-1,0 0 1,1 0 0,-1 0 0,1 1 0,1-1-1,-1 0 1,1 0 0,0 1 0,1-1-1,-1 0 1,1 1 0,0-1 0,0 1 0,1 0-1,0 0 1,0 0 0,0 0 0,0 0-1,1 0 1,0 1 0,7-7 0,-6 6-11,0 1 1,0 0-1,0 0 1,0 0-1,1 1 1,0 0-1,-1 0 0,1 0 1,0 1-1,1 0 1,-1 0-1,0 0 1,0 1-1,1 0 1,-1 0-1,1 1 1,-1 0-1,1 0 0,-1 0 1,1 1-1,6 1 1,18 6-36,-12-4 45,-1 1 0,0 0 0,0 1 0,0 1-1,-1 1 1,22 13 0,-13-3 78,0 0 0,0 2 0,35 37 0,-30-24 251,0-2 0,2-2-1,41 28 1,-69-53-263,0-2 0,1 1 0,-1-1-1,1 0 1,-1 0 0,1 0 0,0-1 0,0 0 0,0 0-1,9 0 1,4-1-869,35-4-1,-27 1-2646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4:15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0 231 6424,'0'0'10867,"10"11"-10325,31 36-9,-38-43-442,-1 1 0,0 0 0,0 0 0,0 0 0,-1 0 0,0 0 0,0 1 0,0-1 0,-1 0 0,1 0 0,-1 1 0,0-1 0,-1 0 0,0 6 0,0 20 481,4 84 2020,0-98-2061,-3-16-473,1 0 0,-1 0 1,0 0-1,1 0 0,-1 0 0,0 1 0,0-1 0,0 0 0,0 0 0,0 0 1,0 0-1,0 1 0,0-1 0,-1 0 0,1 0 0,0 0 0,-1 2 1,0-1 38,0 0 1,1 0 0,-1 0-1,1 0 1,-1 0 0,1 0 0,0 0-1,0 0 1,0 0 0,0 0 0,1 4-1,-2 16 355,-3-10-315,3-11-119,0 0-1,1 0 1,-1 1-1,1-1 1,-1 0-1,1 1 1,0-1-1,-1 0 1,1 0-1,0 1 1,0-1-1,0 0 1,0 1-1,0-1 1,0 1-1,0-1 1,0 0-1,1 0 1,-1 1-1,1-1 1,0 3-1,1-13 36,-1 0 0,1 0 1,1 0-1,0 1 0,6-13 0,2-10-26,16-50-9,57-153 52,-70 202-53,-8 18-6,0 0 0,0 0-1,1 1 1,1 0-1,0 0 1,12-12 0,9-11 38,-22 26-34,1 0-1,1 0 0,10-10 0,-18 19-6,0 0 0,0 0 0,0 0 0,1 0-1,-1 0 1,0 0 0,1 0 0,-1 0 0,0 0 0,1 1-1,-1-1 1,1 1 0,-1-1 0,1 1 0,0-1 0,-1 1 0,1 0-1,-1 0 1,1 0 0,-1 0 0,1 0 0,0 0 0,-1 0 0,1 0-1,-1 1 1,1-1 0,0 0 0,-1 1 0,1 0 0,-1-1-1,0 1 1,1 0 0,-1 0 0,2 1 0,2 3 49,0 1 1,-1-1-1,0 1 1,0 0-1,0 1 0,3 9 1,3 3 56,0 2 16,-1 0 0,-1 0 0,0 1 0,-2 0 0,-1 1 0,0-1 0,0 25-1,2 167 677,-8-156-611,1-44-105,1-6-3,-1-1-1,0 1 0,0-1 1,-1 1-1,0-1 0,0 0 1,-5 13-1,6-20-15,9-4-279,2-5-347,-6 2-3417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4:16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23 117 9648,'0'0'8893,"10"2"-8377,-5-1-480,7 2 233,1 0 0,-1-1 0,1-1 0,0 0 1,0-1-1,15-1 0,-8-2 228,-15 3-376,0-1 0,0 1 0,1-1-1,-1 0 1,0-1 0,0 1 0,0-1 0,0 0 0,0 0 0,-1-1-1,1 1 1,-1-1 0,1 0 0,-1 0 0,0 0 0,4-5 0,-6 6-65,0 0 0,-1 0 0,1-1 1,-1 1-1,0-1 0,1 1 0,-1-1 1,0 1-1,-1-1 0,1 0 0,0 1 1,-1-1-1,1 0 0,-1 0 0,0-5 1,0 7-27,0-1 1,-1 0 0,1 0 0,-1 1 0,1-1-1,-1 0 1,1 1 0,-1-1 0,0 0 0,0 1-1,0-1 1,0 1 0,0 0 0,0-1 0,0 1-1,-1 0 1,1-1 0,0 1 0,-1 0 0,1 0 0,-1 0-1,1 0 1,-1 1 0,1-1 0,-1 0 0,0 1-1,-1-2 1,-3 1 37,0 0 0,1 0 0,-1 0 0,0 0 0,0 1 0,1 0 0,-1 0 0,0 1 0,0-1 0,1 1-1,-1 0 1,0 1 0,-10 4 0,8-3-8,0 2-1,0-1 0,1 1 0,-1 0 1,1 0-1,1 1 0,-1 0 1,-9 11-1,9-8 6,0 0-1,0 0 0,1 1 1,0-1-1,1 1 1,0 0-1,1 1 1,0-1-1,1 1 1,0 0-1,0 0 1,1 0-1,1 0 1,-1 22-1,3-29-25,-1 0-1,1-1 1,1 1-1,-1 0 0,1 0 1,-1 0-1,1-1 1,0 1-1,0-1 1,1 0-1,-1 1 1,1-1-1,0 0 0,-1 0 1,1-1-1,1 1 1,-1-1-1,0 1 1,1-1-1,-1 0 1,1 0-1,-1 0 1,1-1-1,4 2 0,3 1 63,1 0 0,-1-1 0,1-1 0,0 0 0,0 0 0,-1-1 0,15-1 0,-10-1-19,-1-2 1,-1 0-1,1 0 0,0-2 0,-1 0 0,0 0 0,0-1 0,0-1 0,21-15 0,-4 1-1640,-1-1 1,40-39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4:17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55 132 6328,'0'0'6252,"0"-10"-5767,-4-41 586,-16 112 3094,11-4-2532,-4 101 0,5 47 2518,11-199-3666,-3-6-478,0 0 0,1 0 0,-1 0-1,0 0 1,0 0 0,0 0-1,0 0 1,0-1 0,0 1 0,0 0-1,0 0 1,0 0 0,1 0-1,-1 0 1,0 0 0,0-1 0,0 1-1,0 0 1,0 0 0,0 0-1,0 0 1,0 0 0,0-1 0,0 1-1,0 0 1,0 0 0,0 0-1,0 0 1,0 0 0,0-1 0,-1 1-1,1 0 1,0 0 0,0 0-1,0 0 1,0 0 0,0 0 0,0-1-1,0 1 1,0 0 0,0 0-1,0 0 1,-1 0 0,1 0 0,0 0-1,0 0 1,0 0 0,0 0 0,-1-1-1,7-18 350,1-47-221,3 1 0,3 0-1,3 1 1,3 0-1,32-74 1,-48 133-124,-1 0 0,1-1 1,0 1-1,1 0 0,-1 1 0,1-1 0,0 0 1,0 1-1,0 0 0,1 0 0,6-4 0,-9 6 1,0 1-1,-1 0 1,1 0 0,0 0-1,0 0 1,1 0 0,-1 1-1,0-1 1,0 1-1,0-1 1,0 1 0,1 0-1,-1 0 1,0 0 0,0 0-1,0 0 1,1 0-1,-1 1 1,0-1 0,0 1-1,0-1 1,0 1 0,0 0-1,0 0 1,0 0-1,0 0 1,0 0 0,0 0-1,0 1 1,-1-1 0,1 1-1,0-1 1,1 3-1,4 5 54,0 0 0,-1 1-1,1-1 1,-2 2 0,0-1-1,0 0 1,0 1 0,4 19-1,-1 5 240,6 53 0,0 53 569,-2-46 146,-14-81-748,1-6-494,10-13-707,19-18-468,-19 16-2122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4:18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8840,'0'0'10079,"-1"9"-9357,-5 17-16,-1-1-1,-19 42 1,-5 19 1385,27-76-1683,2 1 0,0 0 0,0 1 1,0 21-1,2-29-259,0 0-1,0 1 1,1-1 0,-1 0 0,1 1 0,0-1 0,0 0-1,1 0 1,-1 0 0,1 1 0,0-2 0,0 1 0,0 0-1,1 0 1,3 4 0,-5-7-102,1 0 1,0 1-1,0-1 0,0 0 0,0 0 1,0-1-1,0 1 0,1 0 0,-1 0 1,0-1-1,0 0 0,0 1 0,1-1 1,-1 0-1,0 0 0,0 0 0,1 0 1,-1-1-1,0 1 0,0-1 0,1 1 1,-1-1-1,0 0 0,0 0 0,0 1 1,0-2-1,0 1 0,2-2 0,6-3-23,0 0-1,0-1 0,-1-1 0,10-8 1,-2-2-316,20-26 0,-20 20-3561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4:18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57 218 15576,'0'0'1631,"-51"-56"-1127,47 40-176,2-2 16,2-7-64,6-3 0,0-6-88,6-6 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5:33.0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434 275 13056,'0'0'834,"-15"-4"-76,2 1-555,3-1-44,1 2 1,-2-1 0,1 1-1,0 1 1,0 0 0,-1 0-1,1 1 1,-15 2-1,6 1 199,0 0 0,0 2-1,0 0 1,0 2-1,1 0 1,0 0-1,-28 18 1,37-19-131,0 0 1,0 1-1,0 0 0,1 0 1,-1 1-1,2 0 0,-1 1 1,1 0-1,1 0 0,0 0 1,0 1-1,1 0 0,0 0 1,-7 20-1,10-22-88,0 0 0,1 1 0,-1-1 0,2 0 0,-1 1 0,1-1 0,1 1 0,-1-1 0,1 1 0,1-1 0,-1 0 0,5 10 0,-2-7 16,1 0 0,0 0 0,1-1 0,0 0 0,1 0 0,0 0 0,16 16 0,-5-9 30,1-1 1,0-1-1,1-1 1,1 0-1,0-2 1,1 0-1,41 15 1,-37-19-82,-1-1 0,1-2 1,1 0-1,-1-2 1,0-1-1,1-1 1,-1-1-1,1-1 1,-1-1-1,0-2 1,1-1-1,-2-1 1,28-9-1,-33 7-40,-1 0 0,-1 0 1,0-2-1,0 0 0,-1-1 0,0-1 0,-1-1 1,0 0-1,-1-1 0,-1-1 0,0 0 0,-1 0 0,0-2 1,19-34-1,-23 32-1,0 0 0,-2-1 0,0 1 0,-1-1 0,-1 0 0,-1-1 0,-1 1-1,0-1 1,-1-33 0,-3 36-5,-1 0 1,-1 0-1,0 0 0,-1 0 0,-1 1 0,-1-1 0,-1 1 0,0 1 0,-1-1 0,0 1 0,-14-18 0,15 24-5,0 0 0,0 1 0,-1 0 0,0 1 0,-1-1-1,1 2 1,-2-1 0,1 1 0,-1 1 0,0-1-1,-1 2 1,1 0 0,-1 0 0,0 0 0,0 2 0,-1-1-1,1 1 1,-1 1 0,1 0 0,-1 1 0,0 0 0,0 1-1,0 0 1,1 1 0,-1 0 0,0 1 0,0 0 0,-17 7-1,10-3-13,0 1 0,1 2-1,0 0 1,0 0 0,1 2-1,0 0 1,1 1 0,0 1-1,-18 18 1,28-24-39,1 0 1,-1-1-1,1 2 0,1-1 1,-1 0-1,2 1 1,-1 0-1,1 0 0,0 0 1,0 1-1,1-1 0,0 0 1,0 1-1,1 0 1,1-1-1,-1 1 0,1 0 1,2 13-1,1-7-3,0 0-1,0-1 1,2 1-1,0-1 1,0 0-1,2 0 1,0 0-1,0-1 1,15 19-1,18 22-631,-27-37-3326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4:48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6632,'0'0'16450,"12"8"-16122,-4-2-252,-3-2-36,0 0 0,-1-1 1,2 0-1,-1 0 0,0 0 0,0-1 0,1 0 0,0 0 1,-1 0-1,1-1 0,0 1 0,0-1 0,10 0 1,346-16 2051,-346 14-1973,1 0 1,0 1-1,0 0 1,0 1-1,-1 1 1,1 1-1,-1 0 1,23 8 0,-28-9 7,-9-2-105,-1 0 1,0 0 0,0 0-1,0 0 1,0 0-1,0 0 1,0 0-1,0 1 1,0-1-1,0 0 1,0 1-1,0-1 1,0 1-1,0-1 1,1 2-1,2 0 46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4:49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9344,'0'0'7233,"9"-2"-6611,1-2-420,-6 3-138,-1 0 1,0 0 0,1 0-1,-1 0 1,0 1-1,1-1 1,-1 1 0,1 0-1,-1 0 1,1 0 0,-1 0-1,1 1 1,-1-1-1,7 3 1,177 42 3010,-157-38-2852,1-1 1,0-2-1,0-1 1,0-1-1,0-2 1,0-1-1,1-1 1,-1-2-1,-1-1 0,1-2 1,-1-1-1,30-12 1,-12 2-413,-32 12-2745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4:50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5016,'0'0'19571,"13"2"-19304,146 8 598,18 0-192,-130-7-467,-23 0 116,41 11 0,-46-9 42,0-1-1,1-1 1,27 2-1,-29-3 23,-17-2-367,0 1 0,0-1 0,1 0 0,-1 1 0,0-1 0,1 0 0,-1 0 0,0 0 0,1 0 0,-1 0 0,0 0 0,1 0 0,-1-1 0,0 1 0,1 0 0,-1-1 0,0 1 0,0-1 0,1 1 0,-1-1 0,0 0-1,0 1 1,0-1 0,0 0 0,0 0 0,0 0 0,0 0 0,0 0 0,1-1 0,4-7-107,0 0-3922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4:52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606 1 6424,'0'0'10887,"-1"12"-10383,-1 38-5,1-44-358,0 0-1,0 0 1,0 0-1,-1 0 1,0 0-1,-4 9 1,-2 7 288,0-2-70,-1 0 0,-1 0 0,0-1 0,-2-1 0,-21 28 0,5-6 31,13-18-148,-1 0-1,-1-2 1,-1 0-1,-1-1 1,0 0-1,-29 20 1,38-32-147,-1 0 0,1-1 0,-1 0 1,0-1-1,-1 0 0,1-1 0,-1 0 0,0 0 0,0-1 1,0-1-1,0 0 0,-1-1 0,1 0 0,0-1 0,-24-3 1,30 2-58,0-1 0,0 0 0,0 0 0,1 0 0,-1-1 0,0 0 0,1 0 1,0 0-1,0-1 0,0 0 0,0 0 0,1 0 0,-1 0 0,1-1 0,-5-6 1,7 8-24,-1-1 0,1 1 0,0-1 0,0 1 0,0-1 0,1 0 0,-1 1 0,1-1 0,0 0 0,0 0 0,0 0 0,1 0 0,-1 0 0,1 0 0,0 0 0,0 0 0,0 0 0,1 0 0,-1-1 0,1 2 0,0-1 0,0 0 0,4-8 0,1 1 4,2 0 1,-1 0-1,1 0 0,1 1 0,0 0 1,0 1-1,1 0 0,11-8 0,-16 13-7,0 0 0,0 1 0,1 0-1,-1-1 1,1 2 0,0-1 0,0 1-1,0 0 1,0 0 0,0 0 0,0 1-1,0 0 1,0 1 0,1-1-1,-1 1 1,0 0 0,1 1 0,-1-1-1,6 2 1,-5 1 15,0 0 1,-1 0-1,0 1 0,1 0 0,-1 0 1,-1 0-1,1 1 0,5 5 0,-2-1 45,-1 1 0,1-1 0,12 21 0,2 9 87,53 82 404,-61-99-384,2-1 1,0-1 0,28 25-1,-36-37-91,-1 0 0,1-1 0,1-1-1,-1 1 1,18 7 0,-23-12-74,0-1 0,0 0 0,1 0 0,-1 0 0,0 0 0,1-1 0,-1 1-1,1-1 1,-1 0 0,0-1 0,1 1 0,-1-1 0,0 0 0,1 0 0,-1 0 0,0-1 0,7-3 0,-4 2-26,0-1 1,-1 0-1,0 0 1,0-1 0,0 0-1,0 0 1,-1 0-1,0-1 1,0 0-1,0 0 1,-1 0-1,6-12 1,7-21-3860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4:54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11 7328,'0'0'12042,"-3"10"-11566,-2 8-214,1 0 0,0 0 0,1 1 1,0 22-1,2 40 548,0 51 557,7-53 2508,-4-101-3789,0 0 0,1 0 1,2 0-1,0 1 1,9-23-1,-5 23-34,1-1-1,1 2 0,1-1 1,0 2-1,2-1 1,0 2-1,1 0 1,1 1-1,1 0 1,0 1-1,31-21 0,-43 34-24,-1 0-1,1 0 0,0 0 0,0 1 1,0-1-1,0 1 0,0 0 0,1 1 0,-1-1 1,0 1-1,1 0 0,-1 1 0,1-1 0,0 1 1,-1 0-1,1 0 0,-1 1 0,1-1 0,-1 1 1,1 1-1,-1-1 0,0 1 0,1 0 0,-1 0 1,0 0-1,0 1 0,0 0 0,-1 0 1,1 0-1,-1 1 0,5 3 0,-1 1 33,-1 0 1,0-1-1,0 2 1,-1-1-1,0 1 0,0 0 1,-1 1-1,-1-1 0,1 1 1,-1 0-1,-1 0 1,0 0-1,0 0 0,1 19 1,6 104 424,-7-79-252,3 26 97,-9-69-337,2-10-181,2-9-159,3-8-3717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4:55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8136,'0'0'19219,"10"-3"-19116,36-12 43,68-19 424,-106 32-503,1 1 0,-1 0 0,1 0 0,10 1 0,-16 0-44,-1 0 0,1 0 1,-1 1-1,1-1 0,-1 0 0,0 1 1,1 0-1,-1 0 0,0-1 1,1 2-1,-1-1 0,0 0 0,0 0 1,0 1-1,0-1 0,0 1 1,0-1-1,2 4 0,-1 0 6,0 1-1,0-1 1,-1 1 0,0 0-1,0-1 1,0 1-1,-1 0 1,0 0 0,0 0-1,0 0 1,-1 0 0,0 1-1,0-1 1,-1 0 0,0 0-1,0 0 1,0 0-1,-1 0 1,-1 6 0,-4 4 27,0 0 1,0 0-1,-1 0 1,-1-1 0,-16 20-1,14-19-7,-1-2 0,0 1 0,-1-2-1,-1 0 1,0 0 0,-1-1 0,-32 19 0,26-18-14,15-8 26,6-3 83,69-15 6,-20 3 156,61-3-1,-29 7-33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5:08.0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894 0 3504,'0'0'15335,"-6"13"-15088,-85 180 726,39-87-438,-31 54 385,77-150-816,0 0-1,0 1 1,1 0-1,1 0 1,0 0 0,-3 13-1,7-23-97,0-1 0,0 0 0,0 1 0,0-1 0,0 1 1,0-1-1,0 1 0,0-1 0,0 0 0,1 1 0,-1-1 0,0 0 0,0 1 0,0-1 0,1 1 0,-1-1 0,0 0 0,0 1 0,1-1 0,-1 0 0,0 0 0,1 1 0,-1-1 0,0 0 0,1 0 0,-1 1 0,0-1 0,1 0 0,-1 0 0,1 0 0,-1 0 0,0 1 0,1-1 0,-1 0 0,1 0 0,-1 0 0,0 0 1,1 0-1,-1 0 0,1 0 0,-1 0 0,1 0 0,-1-1 0,0 1 0,1 0 0,25-5 74,-20 4-30,4-1-1,0-2 1,0 1-1,12-7 0,-12 6-4,-1 0 0,1 0 0,12-2 1,-20 5-39,0 1 0,0 0 1,0 0-1,0 0 0,0-1 1,-1 2-1,1-1 0,0 0 0,0 0 1,0 1-1,0-1 0,-1 0 1,3 2-1,-3-2-3,0 1 0,-1-1-1,1 1 1,0 0 0,0-1 0,-1 1-1,1 0 1,0-1 0,-1 1 0,1 0 0,-1 0-1,1 0 1,-1-1 0,1 1 0,-1 0-1,0 0 1,1 0 0,-1 2 0,1 2 4,-1 1 1,0-1-1,-1 1 0,1 0 1,-1-1-1,0 1 1,-2 6-1,-8 21 61,0-1-1,-22 41 1,1 0 28,12-25-19,-3-1-1,-2-1 1,-2-1 0,-52 65 0,20-39 88,-119 110 0,135-141-116,9-7 50,-2-2-1,-74 51 1,102-77-73,1-2 25,0 1 0,0 1 0,0-1 1,1 1-1,-1 1 0,1-1 0,0 1 0,-9 12 0,7-13 61,8-5-110,0 0 1,0 0-1,0 0 1,0 0-1,0 0 1,0 0-1,0 0 1,0 0-1,0 0 1,0 0-1,0 0 1,0 0-1,0-1 1,0 1-1,0 0 1,0 0-1,0 0 1,0 0-1,0 0 1,0 0-1,0 0 1,0 0-1,0 0 1,0 0-1,0 0 1,0 0-1,0 0 1,0-1-1,0 1 1,0 0-1,0 0 1,0 0-1,0 0 1,0 0-1,0 0 1,-1 0 0,1 0-1,0 0 1,22-24-396,-2-1 0,23-35 0,-30 40-1955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5:09.4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449 0 7432,'0'0'9887,"-11"12"-9517,-36 34-13,30-29 162,-24 16 0,32-27-360,1 1 1,0 0-1,0 0 1,0 1-1,-11 15 1,-52 76 934,37-49-418,27-37-449,-1-1 0,0 0 0,-16 17 0,-80 72 1333,92-90-1196,8-9 22,8-8 151,11-13-430,12-14 39,-1-1 0,31-56 0,-38 53-77,2-5 79,2 1 0,39-53 1,-56 85-119,-5 7 4,0 0 1,1 0 0,-1 1-1,0-1 1,1 0-1,-1 1 1,1-1 0,2-1-1,-3 2-28,0 1 1,-1 0-1,1 0 0,0 0 0,-1 0 1,1 0-1,0 0 0,-1 0 0,1 0 1,0 0-1,-1 0 0,1 0 0,0 1 1,-1-1-1,1 0 0,-1 0 0,1 1 1,-1-1-1,1 0 0,0 1 0,-1-1 1,1 0-1,-1 1 0,1-1 0,-1 1 1,0-1-1,1 1 0,-1-1 0,1 1 1,-1-1-1,0 1 0,1 0 0,-1-1 1,0 1-1,1 1 0,15 21 91,-11-17-75,-1-1 1,0 1-1,0 0 1,0 1 0,2 6-1,17 54 91,15 35 89,-37-101-192,0 1-1,0 0 1,-1-1 0,1 1-1,-1 0 1,1 0 0,-1 0-1,0 0 1,1 0 0,-1-1-1,0 1 1,0 0 0,0 0 0,-1 0-1,0 3 1,1-4 1,-1 0 0,1 0-1,-1 0 1,0 0 0,1 0 0,-1 0 0,0 0-1,0 0 1,0 0 0,0 0 0,0 0 0,0 0 0,0-1-1,0 1 1,0 0 0,0-1 0,-2 2 0,-4 0 20,-1-1 0,1 1 0,0-1 0,-1 0 0,1-1 0,-11 0-1,-118 2 286,136-2-357,-1 0-1,0 1 1,0-1-1,1 0 0,-1 0 1,0 0-1,0 1 1,1-1-1,-1 0 0,0 1 1,1-1-1,-1 1 0,0-1 1,1 1-1,-1-1 1,1 1-1,-1-1 0,1 1 1,-1-1-1,1 1 1,-1 0-1,1-1 0,-1 1 1,1 0-1,0-1 0,0 1 1,-1 0-1,1 0 1,0-1-1,0 1 0,0 0 1,0 1-1,-2 2-2564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5:18.2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1074 5824,'0'0'9170,"8"-12"-8923,58-75 240,4-10 190,-25 34-273,2-10 286,-16 22 300,-30 50-945,4-6 460,-7 9 29,-12 23 79,3 2-446,-27 74 203,35-91-323,0 2 1,1-1 0,1 0-1,-1 0 1,2 1-1,0-1 1,1 16-1,1-21-25,-1 0 0,1 1 0,1-1-1,-1 0 1,1 0 0,0-1 0,0 1-1,1-1 1,0 1 0,0-1 0,0 0-1,1-1 1,-1 1 0,1-1 0,10 8-1,-12-11-13,0-1-1,0 1 0,1 0 0,-1-1 0,0 1 0,1-1 0,-1 0 1,0 0-1,1-1 0,-1 1 0,0-1 0,1 1 0,-1-1 1,0 0-1,6-3 0,2 0 18,-1-1-1,1 0 1,9-7 0,-10 5 6,0-1 0,-1 0-1,0 0 1,-1-1 0,1 0 0,-2 0 0,1-1 0,6-12 0,5-12 191,17-45 0,-28 61-135,-1 1 134,-1-1 1,6-27-1,-12 45-221,0 0-1,0-1 1,0 1 0,0 0-1,0-1 1,0 1-1,0 0 1,0-1 0,0 1-1,0 0 1,1-1 0,-1 1-1,0 0 1,0-1 0,0 1-1,1 0 1,-1 0 0,0-1-1,0 1 1,1 0-1,-1 0 1,0 0 0,1-1-1,-1 1 1,0 0 0,0 0-1,1 0 1,-1 0 0,0 0-1,1 0 1,-1-1 0,0 1-1,1 0 1,-1 0 0,0 0-1,1 0 1,-1 0-1,1 0 1,-1 0 0,0 1-1,1-1 1,-1 0 0,0 0-1,1 0 1,-1 0 0,0 0-1,0 0 1,1 1 0,-1-1-1,0 0 1,1 0-1,-1 1 1,11 1 208,-10 29-129,9-21-53,-9-10-18,0 0 1,0 1-1,-1-1 1,1 1-1,0-1 1,-1 1 0,1 0-1,0-1 1,-1 1-1,1 0 1,-1-1 0,1 1-1,-1 0 1,0-1-1,1 1 1,-1 0-1,0 0 1,1 0 0,-1 0-1,0-1 1,0 1-1,0 0 1,0 0 0,1 0-1,-1 0 1,-1 1-1,0-13 433,0 0 0,-6-22 0,6 31-429,0-1 0,0 1-1,0-1 1,0 1 0,0-1 0,0 1 0,-1-1-1,-2-3 1,3 6-9,1-1-1,-1 1 1,0-1-1,1 1 1,-1 0-1,0-1 1,0 1-1,0 0 1,1 0-1,-1-1 1,0 1-1,0 0 1,0 0 0,0 0-1,1 0 1,-1 0-1,0 0 1,0 0-1,0 0 1,0 0-1,1 1 1,-1-1-1,0 0 1,0 1-1,0-1 1,1 0-1,-1 1 1,0-1-1,1 1 1,-1-1-1,0 1 1,1-1-1,-2 2 1,-7 4-5,-1 1 0,1 0 0,1 1 0,0 0 0,0 0 0,0 1 0,1 0 0,0 0 0,1 1 0,0-1-1,0 2 1,1-1 0,0 0 0,1 1 0,1 0 0,-5 22 0,7-30 4,1 1 0,0-1 0,1 1 0,-1-1-1,0 1 1,1-1 0,0 1 0,0-1 0,0 1 0,0-1 0,1 0-1,-1 1 1,1-1 0,0 0 0,0 0 0,0 0 0,0 0-1,0-1 1,1 1 0,-1-1 0,1 1 0,0-1 0,0 0 0,0 0-1,0 0 1,0 0 0,5 2 0,-1-1 5,0 0 0,1 0 0,-1-1 0,1 0 1,-1 0-1,1 0 0,0-1 0,0 0 0,-1-1 0,1 0 0,13-1 1,-10-1 26,0-1 1,-1 0 0,1 0 0,-1-1-1,1 0 1,-1-1 0,0 0-1,-1-1 1,0 0 0,1 0 0,-2-1-1,1 0 1,-1-1 0,0 0 0,-1 0-1,0 0 1,12-19 0,17-23 135,-7 11-45,1-6 99,-30 44-190,2-4 52,-2 4-82,0 1 0,-1 0 0,1 0 1,0 0-1,0-1 0,0 1 0,0 0 1,0 0-1,0 0 0,0-1 0,0 1 1,0 0-1,0 0 0,0 0 0,0-1 1,0 1-1,0 0 0,0 0 0,1 0 1,-1-1-1,0 1 0,0 0 0,0 0 1,0 0-1,0-1 0,0 1 0,0 0 1,1 0-1,-1 0 0,0 0 0,0 0 1,0-1-1,0 1 0,1 0 0,-1 0 1,0 0-1,0 0 0,0 0 0,1 0 1,-1 0-1,0 0 0,0 0 0,0 0 1,1 0-1,-1 0 0,0 0 0,0 0 1,0 0-1,1 0 0,-1 0 0,0 0 1,0 0-1,0 0 0,1 0 0,-1 0 1,0 0-1,0 0 0,8 1-12,0 0 0,0 1-1,-1 0 1,1 0 0,-1 0 0,0 1-1,0 1 1,0-1 0,7 5 0,2 0-30,-20-9 51,0 1-1,0 0 1,0-1 0,0 1-1,-1 0 1,1 1 0,0-1-1,0 1 1,0 0-1,0 0 1,-6 3 0,-21 2 75,28-5-90,0-1 0,1 0 0,-1 1 0,0 0-1,1 0 1,-1 0 0,0 0 0,1 0 0,-1 0 0,1 1 0,0-1-1,-1 1 1,1 0 0,0-1 0,0 1 0,-3 4 0,2-2-4,0 0-1,1 0 1,0 0 0,0 1 0,0-1 0,0 0-1,0 1 1,1 0 0,-1 5 0,1-2-1,0 0 0,0 0 0,1 0 0,0 0 0,0 0 0,1 0 0,0 0 0,1 0 0,-1 0 0,1-1 0,5 12 0,-4-15 7,0 0 0,-1 0 0,1 0 0,1 0 0,-1-1 0,0 1 1,1-1-1,0 0 0,0 0 0,0-1 0,0 1 0,0-1 1,1 0-1,-1 0 0,0 0 0,1 0 0,0-1 0,-1 0 1,1 0-1,0 0 0,0-1 0,0 1 0,7-1 0,2-1 10,0 1 1,0-2-1,0 0 0,0-1 0,0 0 0,23-9 0,-13 1 38,0-1-1,-1-2 0,34-25 1,-31 22 6,-6 4 29,-14 9-45,0 1 0,-1-1 0,1 0-1,5-5 1,-11 8-30,1 1 1,-1-1-1,0 1 0,1-1 0,-1 1 0,0 0 1,1-1-1,-1 1 0,1 0 0,-1 0 0,1-1 1,-1 1-1,1 0 0,-1 0 0,1-1 0,-1 1 1,1 0-1,-1 0 0,1 0 0,-1 0 1,1 0-1,-1 0 0,1 0 0,-1 0 0,1 0 1,-1 0-1,1 0 0,-1 0 0,2 1 0,9 12 124,-6-7-166,20 22 65,-18-21 7,-1-1 0,0 1 0,9 15 0,-15-22-35,0 0 1,0 0 0,1 0-1,-1 0 1,0 0-1,0 0 1,0 0 0,0 1-1,0-1 1,0 0-1,0 0 1,0 0 0,0 0-1,0 0 1,0 0-1,0 0 1,0 1 0,0-1-1,0 0 1,0 0-1,-1 0 1,1 0 0,0 0-1,0 0 1,0 0-1,0 1 1,0-1 0,0 0-1,0 0 1,0 0-1,0 0 1,0 0 0,0 0-1,-1 0 1,1 0-1,0 0 1,0 0 0,0 0-1,0 0 1,0 0-1,0 1 1,0-1 0,-1 0-1,1 0 1,0 0-1,0 0 1,0 0-1,0 0 1,0 0 0,0 0-1,0 0 1,-1 0-1,1 0 1,0-1 0,0 1-1,-14-1 112,-25-7-13,26 5-54,-1 2-19,11 1-23,0-1 0,0 1 0,1 0-1,-1-1 1,0 1 0,0-1 0,0 0-1,0 0 1,0 0 0,1 0 0,-1-1-1,0 1 1,-2-3 0,5 3-5,0 1-1,0-1 1,0 1 0,1-1 0,-1 0 0,0 1-1,0-1 1,1 1 0,-1-1 0,0 1-1,1-1 1,-1 1 0,1-1 0,-1 1 0,1-1-1,-1 1 1,1 0 0,-1-1 0,1 1-1,-1 0 1,1-1 0,0 1 0,14-9-2,20-8-6,-11 5-19,1 1 0,1 0 0,38-9 0,-33 12 21,-21 4 3,1 1-1,0 1 0,0-1 1,19 0-1,-28 3 3,1 0-1,0 0 1,-1 1 0,1-1 0,-1 1-1,0-1 1,1 1 0,-1 0 0,1 0-1,-1 0 1,0 0 0,0 0 0,1 0-1,-1 1 1,0-1 0,0 1 0,0-1-1,-1 1 1,1 0 0,0 0-1,-1 0 1,1 0 0,-1 0 0,1 0-1,1 4 1,0 2 8,0 0 0,0 0 0,-1-1-1,0 1 1,-1 1 0,1-1 0,-1 11-1,-1 5 35,-4 29 0,3-46-39,1-7-2,0 31 104,0-30-103,0-1-1,0 0 0,0 0 0,0 0 1,0 1-1,0-1 0,0 0 1,0 0-1,0 0 0,0 0 1,1 1-1,-1-1 0,0 0 0,0 0 1,0 0-1,0 0 0,0 0 1,1 1-1,-1-1 0,0 0 0,0 0 1,0 0-1,0 0 0,1 0 1,-1 0-1,0 0 0,0 0 0,0 0 1,1 0-1,-1 1 0,0-1 1,0 0-1,0 0 0,1 0 0,-1 0 1,0-1-1,13-8 33,1-6-9,-1-1-1,14-22 0,-19 25-5,1 0 1,1 1-1,0 0 1,1 0-1,14-11 1,-25 22-17,1 0 0,0 0 0,0 0 0,0 1 0,0-1 0,0 0 0,0 1 0,0-1 0,0 1 0,0-1 1,0 1-1,0-1 0,0 1 0,0 0 0,0 0 0,0-1 0,0 1 0,1 0 0,-1 0 0,0 0 0,0 0 0,2 1 0,-3-1 1,1 1 0,0 0-1,-1-1 1,1 1-1,0 0 1,-1 0 0,1-1-1,-1 1 1,0 0-1,1 0 1,-1 0 0,1 0-1,-1-1 1,0 1-1,0 0 1,0 0 0,1 0-1,-1 0 1,0 0-1,-1 2 1,1 8 29,-1 0 1,0 0-1,-4 14 1,4-21-24,-14 42 122,15-46-131,-1 0-1,1 0 1,0 0-1,0 1 0,0-1 1,0 0-1,0 0 1,0 0-1,0 0 0,0 1 1,0-1-1,0 0 1,0 0-1,0 0 0,0 0 1,0 1-1,0-1 1,0 0-1,0 0 0,0 0 1,0 0-1,0 1 0,0-1 1,0 0-1,0 0 1,0 0-1,0 0 0,0 1 1,1-1-1,-1 0 1,0 0-1,0 0 0,0 0 1,0 0-1,0 0 1,0 1-1,1-1 0,-1 0 1,0 0-1,0 0 1,0 0-1,0 0 0,1 0 1,-1 0-1,0 0 1,0 0-1,0 0 0,0 0 1,1 0-1,-1 0 0,0 0 1,0 0-1,0 0 1,0 0-1,1 0 0,-1 0 1,0 0-1,0 0 1,0 0-1,0 0 0,1 0 1,-1 0-1,0 0 1,0 0-1,0 0 0,0-1 1,13-5 11,32-42 56,-34 35-43,0 0 0,1 1 0,14-11 0,4-3 21,-24 20-24,0 0 1,0 0 0,1 1-1,0 0 1,9-4-1,-16 8-20,1 1 0,-1-1 0,1 1 0,-1 0 0,1-1 0,0 1 0,-1 0 0,1 0-1,0 0 1,-1-1 0,1 1 0,0 0 0,-1 0 0,1 0 0,0 0 0,-1 0 0,1 0-1,0 0 1,-1 0 0,1 0 0,0 1 0,-1-1 0,1 0 0,0 0 0,-1 0 0,1 1 0,0 0-1,0 0 0,0 1 0,-1-1 0,1 0 0,-1 1 0,1-1 0,-1 0 0,1 1 0,-1-1 0,0 0 0,0 1 0,0-1 0,0 3 0,1 50-36,-2-41 38,1 1-1,0-1 0,1 0 0,0 0 1,1 0-1,5 18 0,-6-29-7,0 1 0,0 0 0,0 0 0,1-1 0,-1 1 0,1-1 0,-1 0 0,1 1 0,0-1 0,0 0 0,0 0 0,4 3 0,-5-4 4,1 0 0,-1 0-1,1-1 1,-1 1 0,1-1 0,-1 1-1,1-1 1,0 0 0,-1 0 0,1 1-1,0-1 1,-1 0 0,1 0 0,-1-1 0,1 1-1,0 0 1,-1-1 0,1 1 0,-1 0-1,1-1 1,-1 0 0,1 1 0,1-2-1,7-4 10,0-1-1,0 1 0,-1-2 1,0 1-1,0-1 0,-1-1 0,0 0 1,0 0-1,-1 0 0,10-19 1,-1 0 25,-2-1 1,19-53 0,-16 24 4,-2 0 0,-2-1 1,-4 0-1,-1-1 0,-4 0 1,-2 0-1,-6-65 0,3 51 106,-2 69-133,-1 11-18,-1 13-6,-9 40-35,4 1-1,-5 91 1,11-87-17,1-16-34,4 92-1,2-115 63,0-1 1,1 1-1,2-1 1,15 43-1,-19-62 34,1 0-1,0 1 1,0-1 0,1-1 0,6 9-1,-10-13 5,1 1 0,-1 0 0,1 0 0,0-1-1,-1 1 1,1 0 0,0-1 0,-1 1 0,1-1-1,0 1 1,-1 0 0,1-1 0,0 0 0,0 1-1,0-1 1,0 0 0,0 1 0,-1-1 0,1 0 0,0 0-1,0 0 1,0 1 0,0-1 0,0 0 0,0-1-1,0 1 1,0 0 0,0 0 0,-1 0 0,1 0-1,0-1 1,0 1 0,0 0 0,0-1 0,0 1 0,-1-1-1,1 1 1,0-1 0,0 1 0,-1-1 0,1 1-1,0-1 1,0-1 0,3-3 12,0-1-1,-1 1 1,0-1-1,0 0 1,-1 0 0,0 0-1,0 0 1,0 0-1,1-10 1,-1-3 55,-1-36 1,-1 28 9,0 26-76,0 0-1,1 0 0,-1 0 1,1 0-1,-1 0 0,1 0 0,-1 0 1,1 0-1,0 0 0,0 0 1,-1 0-1,1 0 0,0 0 1,0 0-1,0 1 0,0-1 0,0 0 1,0 1-1,0-1 0,0 1 1,0-1-1,0 1 0,0-1 0,1 1 1,1-1-1,37-7-13,-34 7 0,32-3-90,75 2 0,-70 2 191,-42 28 67,-1-15-160,1 0 0,1 0 0,0-1 0,1 1-1,0-1 1,1 0 0,0 0 0,1 0 0,8 12 0,-11-20 2,1 0 1,0 0 0,0-1 0,0 0-1,1 1 1,-1-1 0,1 0 0,0-1-1,0 1 1,0-1 0,0 0 0,0 0-1,1 0 1,-1 0 0,1-1 0,-1 1-1,1-1 1,-1-1 0,1 1 0,0-1-1,-1 1 1,1-1 0,0 0 0,-1-1-1,1 1 1,0-1 0,-1 0 0,1 0-1,-1-1 1,1 1 0,-1-1 0,0 0-1,8-5 1,23-15 147,42-34 0,-76 56-144,-1-1-1,1 1 1,-1 0-1,1-1 1,-1 1-1,1-1 1,-1 1-1,1 0 1,0-1-1,-1 1 1,1 0-1,0 0 1,-1 0-1,1-1 1,0 1-1,-1 0 1,1 0-1,0 0 1,-1 0-1,1 0 1,0 0-1,-1 0 1,1 1-1,0-1 1,-1 0-1,1 0 1,0 0-1,-1 1 1,1-1-1,0 1 1,1 0-1,-1 0 0,1 1 1,-1-1-1,1 1 0,-1-1 1,0 1-1,0 0 0,0 0 1,0-1-1,1 4 0,2 5 18,-1 0 0,5 19-1,-8-26-14,2 6 13,0 1 1,0-1-1,1 0 1,0 0-1,6 12 0,-8-21-13,-1 0-1,1 1 1,-1-1-1,1 0 1,-1 1 0,1-1-1,-1 0 1,1 0-1,-1 0 1,1 0-1,0 1 1,-1-1-1,1 0 1,0 0-1,-1 0 1,1 0-1,-1 0 1,1 0-1,0-1 1,-1 1-1,1 0 1,-1 0-1,1 0 1,-1-1 0,1 1-1,0 0 1,-1 0-1,1-1 1,-1 1-1,1 0 1,-1-1-1,0 1 1,1-1-1,0 0 1,23-19 37,-19 15-23,46-44 115,2-2 27,-52 50-156,0-1 0,1 1 0,-1 0-1,1 0 1,-1 0 0,1 0-1,-1 1 1,1-1 0,-1 0 0,1 1-1,0-1 1,-1 1 0,1-1-1,0 1 1,0 0 0,-1 0 0,3 0-1,-3 0 0,1 1-1,-1-1 0,0 1 0,0-1 0,0 1 1,0 0-1,0 0 0,0-1 0,0 1 1,0 0-1,0 0 0,0 0 0,0 0 1,0 0-1,0 0 0,-1 0 0,1 1 0,0-1 1,-1 0-1,1 0 0,0 2 0,10 29-6,-8-22 1,0-1 0,1 1-1,10 18 1,-12-26 3,0 1-1,0 0 1,0-1-1,0 0 1,0 1-1,1-1 1,-1 0-1,1 0 1,-1 0 0,1-1-1,0 1 1,0-1-1,0 1 1,0-1-1,0 0 1,0 0-1,4 0 1,3 1 1,-1-1 0,1 0 0,0-1-1,-1 0 1,1-1 0,0 0 0,-1-1 0,14-3 0,6-4 3,37-18 1,-32 13-5,32-13 56,-50 18-38,-5 3 19,-21 18 15,7-9-42,-27 27 68,-30 39 1,53-60-73,0 1 1,1-1 0,0 1-1,1 0 1,0 1 0,0-1-1,1 1 1,0 0 0,-3 18-1,7-27-5,0 0 0,-1 0 0,1-1 0,0 1 0,0 0 0,0 0 0,0 0 0,0 0 0,0-1 0,1 1 0,-1 0 0,1 0 0,-1-1 0,1 1 0,0 0-1,-1 0 1,1-1 0,0 1 0,2 2 0,-2-3 2,1 0-1,-1-1 0,0 1 1,0 0-1,1-1 1,-1 1-1,0-1 0,1 1 1,-1-1-1,1 0 1,-1 0-1,0 1 0,1-1 1,-1 0-1,1 0 1,-1 0-1,1-1 0,-1 1 1,3-1-1,2-1 8,0 0 0,0 0 1,0-1-1,0 1 0,0-1 0,0-1 0,-1 1 0,1-1 0,7-8 0,7-10 46,-2-1 0,29-47 0,-46 69-55,8-13 32,-6 20 12,7 15-17,-7-15-27,1 0-1,0 0 1,1-1 0,0 1-1,-1-1 1,2 0-1,-1 0 1,7 4 0,-10-8-1,1 1 0,-1-1 0,1 0 0,-1 0 0,1 0 1,0 0-1,-1 0 0,1-1 0,0 1 0,0-1 0,-1 0 1,1 0-1,0 0 0,0 0 0,0 0 0,0-1 0,-1 1 0,1-1 1,0 1-1,-1-1 0,1 0 0,0 0 0,4-3 0,2-3-7,1 0 0,-1 0-1,-1-1 1,1 0 0,9-12-1,-4 4-1,14-17 23,-1-1 0,-2-1 0,-2 0 0,-1-2 0,-1-1 0,16-45 0,-9 9 35,-3-2 1,21-106 0,1-103 140,-46 280-176,0 2 0,-1-1 0,1 1 1,-1 0-1,1-1 0,-1 1 0,0-1 0,-1 1 1,1 0-1,-1-1 0,1 1 0,-2-4 0,2 7-13,0 0 0,0 0 1,0 0-1,-1 0 0,1-1 0,0 1 0,0 0 0,0 0 0,0 0 0,-1 0 0,1 0 0,0 0 0,0 0 0,0-1 0,-1 1 1,1 0-1,0 0 0,0 0 0,0 0 0,-1 0 0,1 0 0,0 0 0,0 0 0,0 0 0,-1 0 0,1 0 0,0 0 0,0 0 0,0 0 1,-1 0-1,1 1 0,0-1 0,0 0 0,0 0 0,-1 0 0,1 0 0,0 0 0,0 0 0,0 0 0,0 1 0,-1-1 0,1 0 1,0 0-1,0 0 0,0 0 0,0 1 0,0-1 0,0 0 0,0 0 0,-1 0 0,1 1 0,0-1 0,0 0 0,-8 16 14,6-12-10,-20 44-30,2 1 0,2 1 1,-20 96-1,24-71-38,4 1 1,-1 82-1,10-129 28,4 32 1,-2-51 20,0-1 1,1 1 0,0-1-1,1 0 1,0 1 0,0-1-1,6 10 1,-8-16 10,1-1 0,-1 0 0,1 0 1,-1-1-1,1 1 0,0 0 0,0 0 0,0-1 0,-1 1 1,2-1-1,-1 0 0,0 1 0,0-1 0,0 0 0,1 0 0,-1 0 1,0-1-1,1 1 0,-1-1 0,1 1 0,-1-1 0,0 0 0,1 0 1,-1 0-1,1 0 0,-1 0 0,1 0 0,-1-1 0,1 1 0,-1-1 1,3-1-1,9-3 16,-1 0-1,-1-1 1,1 0 0,15-11 0,-17 10 6,26-17 141,17-10 179,-54 34-337,0 0 0,0 0 0,1 0 0,-1 0 0,0 0 0,1 0 0,-1 0 0,0 0 0,0 0 0,1 0 0,-1 1 0,0-1 0,0 0 0,1 0 0,-1 0 0,0 0 0,0 0 0,1 1 0,-1-1 0,0 0 0,0 0 0,0 0 0,0 1 0,1-1 0,-1 0 0,0 0 0,0 0 0,0 1 0,0-1 0,0 0 0,0 0 0,1 1 0,-1-1 0,0 0 0,0 1 0,0-1 0,0 0 0,0 0 0,0 1 0,0-1 0,0 0 0,0 0 0,0 1 0,0-1 0,-1 0 0,1 1 0,0 16 25,-2 0-19,1 1 1,1 0-1,3 25 1,-2-37-16,0 1 1,0 0-1,0-1 1,1 1-1,0-1 1,1 0-1,-1 1 1,1-1-1,0 0 1,1-1-1,-1 1 1,8 8-1,-8-12 10,0 1-1,0-1 0,1 1 0,-1-1 0,1 0 0,-1 0 0,1-1 1,0 1-1,-1-1 0,1 0 0,0 0 0,0 0 0,0 0 1,0-1-1,0 0 0,0 0 0,0 0 0,0 0 0,0 0 1,0-1-1,0 0 0,0 0 0,0 0 0,6-2 0,7-4 14,0-1 1,0 0-1,28-20 0,-40 25-16,45-33 0,-39 28 0,-6 6 0,-4 19 0,-1-1 0,0 0 0,5 24 0,-5-36 0,1 1 0,1-1 0,-1 1 0,1-1 0,-1 0 0,1 0 0,0 0 0,1 0 0,-1 0 0,1 0 0,-1-1 0,1 1 0,6 5 0,-8-9 0,0 0 0,0 1 0,0-1 0,0 0 0,0 0 0,0 1 0,0-1 0,0 0 0,0 0 0,0 0 0,0 0 0,0 0 0,0 0 0,0-1 0,0 1 0,0 0 0,0 0 0,0-1 0,-1 1 0,1 0 0,0-1 0,0 1 0,0-1 0,0 0 0,0 1 0,-1-1 0,1 0 0,1 0 0,20-22 0,-19 18 0,-1 0 0,1 0 0,-1 0 0,0-1 0,0 1 0,-1-1 0,0 0 0,0 1 0,0-1 0,-1 0 0,0 1 0,0-1 0,0 0 0,0 0 0,-1 1 0,-3-12 0,-1 3 0,5 12 0,-1 0 0,1 1 0,-1-1 0,1 0 0,-1 1 0,0-1 0,0 1 0,0-1 0,0 1 0,0-1 0,0 1 0,0-1 0,0 1 0,0 0 0,-1 0 0,1 0 0,0 0 0,-1 0 0,1 0 0,-1 0 0,-2-1 0,4 2 0,0 0 0,0 0 0,-1 0 0,1 0 0,0-1 0,0 1 0,0 0 0,0 0 0,0 0 0,0 0 0,0 0 0,0 0 0,-1 0 0,1 0 0,0-1 0,0 1 0,0 0 0,0 0 0,0 0 0,0 0 0,0 0 0,0 0 0,0-1 0,0 1 0,0 0 0,0 0 0,0 0 0,0 0 0,0 0 0,0 0 0,0-1 0,0 1 0,0 0 0,0 0 0,0 0 0,0 0 0,0 0 0,0 0 0,0-1 0,0 1 0,1 0 0,-1 0 0,0 0 0,0 0 0,0 0 0,0 0 0,0 0 0,0 0 0,0-1 0,0 1 0,1 0 0,-1 0 0,0 0 0,0 0 0,0 0 0,0 0 0,0 0 0,0 0 0,1 0 0,-1 0 0,0 0 0,0 0 0,0 0 0,0 0 0,0 0 0,1 0 0,-1 0 0,0 0 0,8-2 0,98-20 0,-24 6 0,-67 13 0,1 0 0,-1 1 0,21 0 0,-30 2 0,0 0 0,0 0 0,-1 1 0,1 0 0,0 0 0,-1 0 0,1 1 0,0 0 0,-1 0 0,0 0 0,1 1 0,4 3 0,-8-4 0,0 0 0,1 1 0,-1-1 0,0 1 0,-1-1 0,1 1 0,0 0 0,-1 0 0,1 0 0,-1 0 0,0 0 0,0 0 0,0 0 0,0 0 0,-1 1 0,1 4 0,0 10 0,-2 33 0,0-24 0,1-26 0,0-1 0,0 0 0,0 0 0,0 0 0,0 1 0,0-1 0,0 0 0,0 0 0,0 1 0,0-1 0,0 0 0,0 0 0,0 0 0,0 1 0,0-1 0,1 0 0,-1 0 0,0 0 0,0 0 0,0 1 0,0-1 0,0 0 0,0 0 0,1 0 0,-1 0 0,0 1 0,0-1 0,0 0 0,0 0 0,1 0 0,-1 0 0,0 0 0,0 0 0,0 0 0,1 0 0,-1 0 0,0 0 0,1 0 0,9-3 0,10-12 0,106-95 0,-116 102 0,-5 4 0,-1 1 0,1-1 0,-1 1 0,1 0 0,0 1 0,7-4 0,-11 6 0,1 0 0,-1-1 0,1 1 0,-1 0 0,1 0 0,-1 0 0,1 0 0,-1 0 0,1 0 0,0 1 0,-1-1 0,0 0 0,1 1 0,-1-1 0,1 1 0,-1 0 0,1-1 0,-1 1 0,0 0 0,0 0 0,1 0 0,-1 0 0,0 0 0,0 0 0,0 0 0,0 0 0,1 2 0,10 13 0,19 34 0,-22-33 0,0-1 0,19 21 0,-24-31 98,0-1-1,1-1 1,0 1 0,-1-1-1,2 1 1,-1-1 0,0-1 0,9 5-1,-9-6-715,-1 0-1,1-1 0,0 0 0,0 0 1,1 0-1,-1 0 0,9-1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5:18.4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15272,'0'0'3623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5:33.4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14968,'0'0'1737,"12"9"-1087,33 25-63,126 108 1550,-120-93-1391,36 38 919,-76-75-1284,-2 0-1,1 1 1,-2 0 0,0 0-1,11 25 1,-17-32-501,11 23 1650,-2-13-4429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5:18.7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99 12056,'0'0'1305,"11"1"-916,29 1-10,1-2-1,-1-2 0,47-7 0,131-31 1021,-43 7 182,-146 25-1144,-24 6-243,-1 1 0,1 0 0,-1-1 0,1 2 1,7-2-1,-18 0-2349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5:18.9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0 176 12160,'0'0'576,"37"-58"-440,17-15-168,-18 29 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5:30.8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1 716 6520,'0'0'6306,"11"-7"-5914,-2 0-295,0 2-16,-1-1 1,0 0-1,-1 0 1,1-1 0,-1 0-1,0 0 1,6-10 0,0-4 170,0-1 0,-2-1 0,0 0 0,-1-1 0,-2 0 0,0 0 0,-2-1 0,0 0 0,1-28-1,-5 41-34,-1-1 0,0 1 0,-1 0 0,0 0 0,-1-1 0,-1 1-1,0 0 1,0 0 0,-2 0 0,1 1 0,-1-1 0,-1 1 0,-11-21-1,9 12 937,7 20-1130,0 0 0,0-1 0,0 1 0,0-1 1,0 1-1,-1 0 0,1-1 0,0 1 0,0-1 0,0 1 0,0 0 1,0-1-1,0 1 0,1-1 0,-1 1 0,0 0 0,0-1 0,0 1 1,0-1-1,0 1 0,0 0 0,1-1 0,-1 1 0,0 0 0,0-1 1,1 1-1,-1 0 0,0-1 0,0 1 0,1 0 0,-1 0 0,0-1 1,1 1-1,-1 0 0,0 0 0,1 0 0,-1-1 0,1 1 0,-1 0 1,1 0-1,11 15 111,-6-7-113,-1 0-1,0 0 1,0 0-1,-1 1 1,0 0-1,4 13 1,9 58 18,-12-55 41,13 45 0,-16-66-64,0 1 1,0-1-1,0 0 1,0 0-1,1 0 0,0 0 1,0 0-1,0 0 1,0-1-1,1 0 0,-1 1 1,1-1-1,0 0 1,7 4-1,-4-4 3,-1 0 1,1 0 0,0-1-1,0 0 1,0 0-1,0-1 1,0 0-1,0 0 1,10-1-1,-6 0 4,0-1 0,0 0-1,1 0 1,-1-2 0,0 1-1,0-1 1,-1-1 0,1 0-1,-1-1 1,0 0 0,0 0-1,15-11 1,-15 8 9,-1-1 1,1 0-1,-1-1 1,-1 0-1,0 0 1,0-1-1,-1 0 1,-1 0-1,1 0 1,6-21-1,-10 25-12,-1 1 0,0-1 0,-1 0-1,0 0 1,0 0 0,0 0 0,-1 1-1,0-1 1,0 0 0,-1 0 0,0 0-1,0 0 1,-1 0 0,1 1 0,-1-1-1,-1 0 1,0 1 0,1 0 0,-2 0-1,1 0 1,-8-9 0,10 12-2,-1 1 0,0 0-1,0 0 1,0 0 0,0 0 0,-1 1 0,1-1-1,0 1 1,-1-1 0,1 1 0,-1 0 0,-3-1-1,5 1-11,0 1 0,0 0 0,-1 0 0,1-1 0,0 1-1,-1 0 1,1 0 0,0 1 0,-1-1 0,1 0 0,0 0 0,-1 1 0,1-1-1,0 1 1,0-1 0,-1 1 0,1-1 0,0 1 0,0 0 0,0-1-1,0 1 1,0 0 0,0 0 0,0 0 0,0 0 0,0 0 0,0 0-1,0 2 1,-4 4-4,2 0 0,-1 1 0,1-1 0,0 1 0,0 0 0,1 0 0,0 0 0,1 1 0,0-1 0,0 0 0,1 1 0,-1-1 0,2 0 0,0 1 1,0-1-1,0 0 0,1 0 0,4 14 0,-3-13-9,0 0 0,1 0 0,0 0 1,0-1-1,1 0 0,0 0 1,0 0-1,1 0 0,0-1 0,0 0 1,1 0-1,0-1 0,0 0 0,1 0 1,-1 0-1,14 6 0,-16-10 10,0 0-1,0 0 0,0-1 1,0 1-1,1-1 1,-1-1-1,0 1 0,1-1 1,-1 0-1,1 0 0,-1 0 1,6-2-1,-2 0 6,0 0 0,0-1 1,-1 0-1,0-1 0,1 1 0,11-9 0,0-2 98,-1-1 1,0 0-1,-2-1 0,25-29 0,-42 44-97,1 1 0,-1-1 0,1 1 1,-1-1-1,1 1 0,-1-1 0,1 1 0,-1-1 0,1 1 1,-1-1-1,1 1 0,0 0 0,-1-1 0,1 1 1,0 0-1,-1 0 0,1-1 0,0 1 0,-1 0 0,1 0 1,1 0-1,-2 0-2,1 0 0,-1 1 0,1-1 1,-1 0-1,1 1 0,-1-1 0,1 0 1,-1 1-1,1-1 0,-1 0 0,0 1 0,1-1 1,-1 1-1,0-1 0,1 1 0,-1-1 1,0 1-1,0-1 0,1 1 0,-1 0 0,6 31 122,-6-30-130,1 37 80,-1 0-1,-7 48 1,1-18-33,2 4 11,2-17 38,-2-1 0,-13 61 0,15-109-58,2-5-13,0 1-1,-1-1 1,1 1 0,-1-1 0,0 1-1,0-1 1,0 0 0,0 1 0,0-1-1,0 0 1,-1 0 0,-1 3 0,3-5-21,0 0 0,-1 0 0,1 0 0,0 0 1,0 0-1,0 0 0,0 0 0,0 0 1,-1 0-1,1 0 0,0 0 0,0 0 0,0 0 1,0 0-1,0 0 0,0 0 0,-1 0 1,1 0-1,0-1 0,0 1 0,0 0 0,0 0 1,0 0-1,0 0 0,0 0 0,0 0 1,-1 0-1,1-1 0,0 1 0,0 0 0,0 0 1,0 0-1,0 0 0,0 0 0,0 0 1,0-1-1,0 1 0,0 0 0,0 0 1,0 0-1,0 0 0,0 0 0,0-1 0,0 1 1,0 0-1,0 0 0,0 0 0,0 0 1,0 0-1,0 0 0,1-1 0,-1 1 0,0 0 1,0 0-1,0 0 0,0 0 0,2-14 65,-1 10-39,16-128 339,20-124 139,-27 209-408,1 1-1,3 1 1,26-61 0,-37 99-76,0 0-1,1 0 1,0 0 0,0 1-1,0-1 1,1 1 0,0 0-1,9-8 1,-13 14-22,0-1-1,0 1 1,0 0 0,0-1-1,0 1 1,0 0-1,0 0 1,0 0 0,0 0-1,-1 0 1,1 0-1,0 0 1,0 0 0,0 0-1,0 1 1,0-1-1,0 0 1,0 0 0,0 1-1,0-1 1,0 1-1,0-1 1,-1 1 0,1-1-1,0 1 1,0 0-1,-1-1 1,1 1 0,0 0-1,-1-1 1,1 1-1,-1 0 1,1 0 0,-1 0-1,2 1 1,18 37-38,-16-32 33,-1 3 7,0 0 0,-1 0-1,1 0 1,-2 1 0,0-1-1,0 0 1,-1 1 0,0-1-1,0 1 1,-1-1 0,-5 20-1,3-22 16,0 1 0,0-1 0,-1 0 0,0 0-1,-1 0 1,0 0 0,0-1 0,-10 11-1,15-18-15,-1 1-1,1-1 0,0 0 0,-1 1 0,1-1 0,-1 0 0,1 1 0,0-1 0,-1 1 0,1-1 0,0 0 0,0 1 0,-1-1 0,1 1 0,0-1 0,0 1 0,0-1 1,0 1-1,-1-1 0,1 1 0,0-1 0,0 1 0,0-1 0,0 1 0,0-1 0,0 1 0,0-1 0,1 1 0,-1 0 0,14-2-24,23-15-20,-14 2 35,0-2 1,-1 0-1,34-34 1,52-65 70,-104 111-60,9-12 40,-2 0 0,15-25 0,-2 2 64,-22 35-105,1 1 15,-1 0 0,0 0 1,0 0-1,0-1 0,-1 1 0,1-1 1,-1 1-1,0-1 0,1-4 0,-2 8-15,0 0-1,0-1 0,0 1 0,0 0 1,0 0-1,0-1 0,0 1 0,0 0 0,0 0 1,0-1-1,1 1 0,-1 0 0,0 0 0,0-1 1,0 1-1,0 0 0,0 0 0,0-1 0,0 1 1,1 0-1,-1 0 0,0 0 0,0-1 0,0 1 1,1 0-1,-1 0 0,0 0 0,0 0 0,0 0 1,1-1-1,-1 1 0,0 0 0,0 0 1,1 0-1,-1 0 0,0 0 0,0 0 0,1 0 1,11 4 10,9 10 0,-10-4-11,-1-1-1,0 1 1,-1 1-1,0-1 0,-1 2 1,13 22-1,31 78-73,-43-89 60,-2-4-17,1 0 1,19 35-1,-26-52 30,0-1-1,0 1 0,1-1 0,-1 0 0,0 1 0,1-1 0,-1 0 0,1 0 0,-1 0 0,1 0 0,0 0 0,-1 0 0,1 0 0,0 0 0,0-1 0,-1 1 0,1-1 0,0 1 0,3-1 0,-1 0 2,0 0 0,0 0 0,0-1 0,0 1 0,0-1 0,0 0 0,0 0 0,-1-1 0,5-1 0,3-2 4,-1-1 0,0 0 0,0-1 0,-1 0 0,15-14-1,-18 14-1,0 0 0,0 0 0,-1 0 0,0-1 0,0 0 0,5-13 0,-9 17 7,1 0-1,0 0 0,-1 0 1,0 0-1,0 0 0,0 0 1,-1-1-1,1 1 1,-1 0-1,0 0 0,0-1 1,0 1-1,-1 0 0,0-1 1,-2-7-1,3 11-3,0 0 0,-1 1-1,1-1 1,-1 0 0,1 0 0,-1 0-1,1 1 1,-1-1 0,1 0 0,-1 0-1,0 1 1,0-1 0,1 0 0,-1 1-1,0-1 1,0 1 0,1-1 0,-1 1-1,0 0 1,0-1 0,0 1 0,0 0 0,0-1-1,0 1 1,0 0 0,0 0 0,0 0-1,0 0 1,0 0 0,1 0 0,-1 0-1,0 0 1,0 0 0,0 1 0,0-1-1,0 0 1,0 1 0,0-1 0,0 0-1,1 1 1,-1-1 0,0 1 0,0-1-1,0 1 1,1 0 0,-1-1 0,-1 2-1,-2 1-2,1 1 0,-1-1-1,1 1 1,-1-1 0,1 1-1,0 0 1,-4 8-1,4-4-12,1-1 0,0 0 0,1 0 0,-1 1 0,1-1 0,1 1 0,0-1 0,0 1 0,0-1 0,1 1 0,0-1 0,0 1 0,1-1 0,0 0 0,0 0 0,1 0 0,0 0-1,0 0 1,1 0 0,-1-1 0,2 0 0,-1 1 0,6 5 0,-5-7 8,-1-1-1,1 0 1,0 0-1,0-1 1,1 1-1,-1-1 1,1 0-1,0 0 1,-1-1 0,1 0-1,0 0 1,1 0-1,-1-1 1,0 0-1,0 0 1,1 0-1,-1-1 1,0 0-1,1 0 1,-1-1-1,0 0 1,0 0 0,1 0-1,-1-1 1,8-3-1,-1-1 13,0-2-1,-1 0 0,1 0 1,-2-1-1,1 0 1,-1-1-1,0-1 0,-1 1 1,12-18-1,-7 7 56,-1-1 0,-1-1 0,-1 0 0,13-36 0,-19 42-3,1-4 26,2 1 0,0 0-1,12-20 1,-14 25-6,4-6 83,-4 20-93,1 11-26,-1 10-35,0 0 0,-1 0 0,-1 0 0,-1 1 0,-1 0 0,1 39-1,-4-46-14,0-1 0,-1 0-1,0 1 1,-1-1-1,0 0 1,-5 14 0,6-23 8,0 0 0,-1-1-1,1 1 1,-1 0 0,0-1 0,0 1 0,0-1 0,0 1 0,-1-1 0,1 0 0,-1 0 0,0 0 0,0 0 0,0-1 0,0 1 0,-1-1 0,1 0 0,-1 0 0,1 0 0,-1 0 0,0-1 0,1 1-1,-9 1 1,9-3 5,-1 0 0,0 0-1,1 0 1,-1-1 0,1 1-1,-1-1 1,1 0 0,-6-2-1,-22-3 128,100 36-144,-49-24-10,1-1-1,0-1 1,-1 0 0,1-2 0,0 0-1,1-2 1,-1 0 0,0-1 0,0-2 0,0 0-1,38-11 1,-51 11 22,0-1 0,0 0 0,-1 0 1,1-1-1,-1 0 0,0-1 0,-1 1 0,1-1 0,-1 0 0,0-1 0,-1 0 1,0 0-1,0 0 0,0 0 0,-1-1 0,0 1 0,0-1 0,-1-1 1,0 1-1,2-9 0,-5 15 1,1 0 0,-1 0-1,0 0 1,0 0 0,0 0 0,0 0 0,0 0 0,-1 0 0,1 0 0,0 0 0,-1 0-1,0 0 1,1 0 0,-1 0 0,0 0 0,-2-3 0,2 4 1,0 0 1,0 0-1,0 0 0,-1 0 1,1 0-1,0 0 1,0 1-1,-1-1 0,1 0 1,0 1-1,-1-1 0,1 1 1,-1-1-1,1 1 1,-1 0-1,1-1 0,-4 1 1,2 0-2,-1 0 0,1 1 0,-1-1 0,1 1 0,-1 0 0,1 0 0,0 0 0,-1 0 1,1 1-1,0-1 0,0 1 0,0 0 0,0 0 0,0 0 0,0 0 0,0 0 0,1 1 0,-3 2 0,-3 5-17,1 1-1,1-1 0,-1 1 0,2 0 0,-1 1 1,2-1-1,0 1 0,-5 21 0,7-25-1,1 0 0,0 0 0,0 1 0,1-1-1,0 0 1,0 1 0,1-1 0,1 0 0,-1 1 0,1-1 0,0 0-1,1 0 1,6 14 0,-7-20 12,-1-1 0,0 1 0,0-1 0,0 1 0,1-1 0,-1 0 0,1 1 0,-1-1 0,1 0-1,0 0 1,-1 0 0,1-1 0,0 1 0,0 0 0,-1 0 0,1-1 0,0 1 0,0-1 0,0 0 0,0 0 0,0 1 0,0-1 0,0 0 0,-1-1 0,1 1 0,0 0-1,0 0 1,0-1 0,3-1 0,5-1 10,0 0 1,1-1-1,15-9 0,-24 12-8,22-13 19,36-28 1,-46 31-6,0 0 0,0 2 0,1-1 0,0 2 0,1 0 1,0 1-1,18-6 0,-32 12-10,-1 0 0,1 1 0,0-1 0,0 1 0,-1-1 0,1 1 0,0 0 0,0-1 0,0 1 0,0 0 0,-1 0 0,1 0 0,0 1 0,0-1 0,0 0 0,-1 1 0,1-1 0,0 1 0,0 0 0,-1-1 0,1 1 0,0 0 0,-1 0 0,1 0 0,-1 0 0,1 0 0,-1 1 0,0-1 0,1 0 0,-1 1 0,0-1 0,0 1 0,0-1 0,0 1 0,1 1 0,-1 0 0,1 0-1,-1 0 1,1 1 0,-1-1 0,0 0 0,0 1 0,0-1-1,-1 0 1,1 1 0,-1-1 0,0 5 0,-5 41 67,1-9 82,5-40-150,-1 0 0,0 0-1,0 0 1,0 0-1,0 1 1,0-1-1,0 0 1,0 0-1,0 0 1,1 0-1,-1 0 1,0 0 0,0 0-1,0 1 1,0-1-1,0 0 1,1 0-1,-1 0 1,0 0-1,0 0 1,0 0 0,0 0-1,1 0 1,-1 0-1,0 0 1,0 0-1,0 0 1,0 0-1,1 0 1,-1 0-1,0 0 1,0 0 0,0 0-1,0 0 1,1 0-1,-1 0 1,0 0-1,0 0 1,0 0-1,0-1 1,0 1 0,1 0-1,-1 0 1,0 0-1,0 0 1,0 0-1,0 0 1,0-1-1,0 1 1,0 0-1,1 0 1,8-7 51,4-7-13,0 0 0,15-22 0,12-15 51,-35 45-87,-1 2 3,0-1 0,0 1 0,0 0 0,0 1 0,1-1 1,6-3-1,-10 6-7,0 1 0,0-1 0,1 1 0,-1 0 0,0 0 0,0-1 0,0 1 0,1 0 1,-1 0-1,0 0 0,0 0 0,0 0 0,1 0 0,-1 0 0,0 1 0,0-1 0,0 0 0,1 1 0,-1-1 1,0 1-1,0-1 0,0 1 0,0 0 0,0-1 0,0 1 0,0 0 0,0 0 0,0 0 0,0-1 0,-1 1 1,1 0-1,0 0 0,0 0 0,-1 0 0,2 2 0,3 5-1,-2-2 0,1 0 0,0 0 0,1-1 0,0 1 0,-1-1 0,11 8 0,-13-12 0,1 2 0,1 0 0,0 0 1,0-1-1,0 1 0,1-1 0,5 2 0,-8-3 0,1-1-1,-1 1 1,1-1 0,-1 0-1,1 0 1,-1-1-1,1 1 1,-1 0-1,1-1 1,-1 1 0,1-1-1,-1 0 1,0 0-1,3-2 1,3-1-9,0 0 1,0-1-1,-1 0 1,0 0 0,0-1-1,-1 0 1,1 0-1,-1-1 1,-1 1-1,7-11 1,6-10 8,20-43 0,-28 52 15,6-18 26,17-54-1,-4 10 34,11-39 175,-37 108-102,-5 28-78,2 21-62,2 0 0,1 0 0,2-1 0,2 0 0,20 66 0,-26-100-8,-1-1 0,1 0 0,0 0-1,0 1 1,0-1 0,0 0 0,1 0 0,-1 0 0,1 0 0,-1 0 0,1 0 0,-1 0 0,1-1 0,0 1 0,0-1 0,0 1 0,0-1 0,0 0 0,0 1 0,1-1 0,2 1-1,-2-2 10,-1 0-1,1 0 0,0 0 0,0 0 0,-1 0 0,1 0 0,0-1 0,0 1 1,-1-1-1,1 0 0,-1 0 0,1 0 0,-1 0 0,1-1 0,-1 1 0,1 0 0,-1-1 1,2-2-1,29-25 117,-28 23-87,0 0 0,1 1-1,-1 0 1,1 0 0,0 1-1,1 0 1,-1 0 0,8-3-1,-12 6-24,0 0-1,-1 1 1,1-1-1,0 1 1,0 0-1,-1-1 1,1 1-1,0 0 1,0 0-1,0 0 0,0 0 1,-1 1-1,1-1 1,0 0-1,0 1 1,-1-1-1,1 1 1,0 0-1,0-1 1,-1 1-1,3 2 1,-2-1-6,0 0 0,0 0 0,0 0 1,0 0-1,-1 1 0,1-1 1,-1 1-1,0-1 0,0 1 0,0-1 1,0 1-1,1 4 0,0 4-1,0 0 0,-1-1-1,-1 1 1,0 0 0,0 0-1,-3 13 1,1-3 10,-6 27 28,8-45-40,-1-1 0,0 1 1,0-1-1,0 1 0,0-1 0,0 1 1,0-1-1,-1 0 0,1 1 0,-1-1 1,0 0-1,0 0 0,0 0 0,-2 2 1,2-3 1,1-1 1,-1 1 0,1-1-1,-1 1 1,1-1-1,-1 0 1,0 0 0,1 0-1,-1 0 1,1 0 0,-1 0-1,0 0 1,1 0-1,-1 0 1,1-1 0,-1 1-1,0-1 1,1 1 0,-1-1-1,1 0 1,0 1-1,-1-1 1,1 0 0,0 0-1,-1 0 1,1 0 0,0 0-1,0 0 1,0-1-1,0 1 1,0 0 0,0 0-1,0-1 1,0 1 0,0-1-1,1 1 1,-1-1-1,1 1 1,-1-1 0,0-1-1,2-2-3,-1 1-1,1 0 1,0-1-1,0 1 1,0 0 0,1 0-1,-1 0 1,1 0-1,0 0 1,0 0-1,1 1 1,-1-1-1,1 0 1,0 1-1,0 0 1,0 0-1,0 0 1,0 0-1,7-4 1,-8 6-2,0 0 0,0 0 0,0 0 0,1 0 0,-1 1 0,0-1 0,0 1 0,1-1 0,-1 1 0,0 0 0,1 0 0,-1 0 0,1 0 0,-1 0 0,4 2 0,0-2 0,-1 2 0,0-1 0,0 0 0,1 1 0,8 5 0,-4-2-19,-1-1 0,1 1 0,0-2 0,1 1 0,-1-1 0,0-1 0,1 0 0,0 0 1,-1-1-1,19-1 0,-23 0 0,0 0 0,0-1 0,1 1 0,-1-2 0,0 1 0,0 0 0,-1-1 0,1 0 0,0-1 0,-1 1 0,1-1 0,-1 0 0,0 0 0,0-1 0,0 0 0,0 0 0,0 0 0,-1 0 0,0 0 0,5-7 0,-8 8-126,1-1-1,-1 1 1,1 0 0,-1 0-1,0 0 1,-1-1-1,1-3 1,0-4-4143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5:31.2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86 11656,'0'0'3366,"18"-4"-2843,278-50 1630,-238 43-1513,1 3 0,82 0 0,-35 14-2581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5:32.4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185 59 6520,'0'0'11351,"-12"2"-10848,-39 11-8,45-10-366,0 1 0,0-1 0,0 1 0,0 0 0,0 0 0,1 0-1,0 1 1,0 0 0,0 0 0,0 1 0,1-1 0,0 1 0,0 0 0,-5 11 0,-1-1 154,5-9-132,1 1-1,0-1 1,1 1 0,0-1-1,-4 15 1,6-20-108,0 0 1,1 0-1,-1 0 0,1 0 1,0 0-1,0 0 0,0 0 0,0 0 1,0 0-1,0 0 0,0 0 1,1 0-1,-1 0 0,0 0 0,1 0 1,0-1-1,0 1 0,-1 0 0,1 0 1,0-1-1,0 1 0,1 0 1,-1-1-1,0 1 0,0-1 0,1 1 1,-1-1-1,1 0 0,2 2 1,-2-2 0,0 0 1,1-1-1,-1 1 0,1-1 1,-1 1-1,1-1 1,-1 0-1,1 0 1,-1 0-1,1 0 1,0-1-1,-1 1 1,0-1-1,1 1 0,-1-1 1,1 0-1,2-2 1,1 1 25,0-1 1,0 0 0,0 0-1,-1-1 1,8-6 0,-2-1 73,-1 0 1,-1 0 0,0-1 0,0-1 0,-1 1 0,-1-1 0,0 0 0,-1-1 0,0 0-1,-1 0 1,-1 0 0,0-1 0,-1 1 0,-1-1 0,0 0 0,-1 0 0,0-15 0,-5 72 504,6-28-563,0-1 0,1 0 0,7 23 0,-8-31-52,0 0-1,0 0 1,0-1-1,1 1 0,-1-1 1,1 1-1,0-1 0,0 0 1,1 0-1,-1 0 1,1-1-1,0 1 0,5 2 1,-5-3 14,1 0 1,-1 0-1,1 0 0,-1 1 1,0 0-1,4 4 0,-6-6-17,1 0 0,-1 0 0,1 0-1,0 0 1,-1-1 0,1 1 0,0-1-1,0 0 1,0 0 0,0 0-1,0 0 1,1-1 0,3 1 0,-4 0-34,0-1 0,1 1 1,-1 0-1,0 0 0,1 0 1,-1 0-1,0 0 1,0 1-1,0 0 0,0-1 1,0 1-1,-1 0 0,4 3 1,2 5-58,1 0-3933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5:35.9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0 863 4816,'0'0'9074,"15"-11"-8555,104-82 652,-83 63-261,56-61 1,19-56 938,-66 87-1205,-33 43-451,0-1-1,-1 0 0,0 0 1,-2-1-1,0 0 1,-1-1-1,-1 0 1,-1 0-1,-1-1 1,-1 1-1,0-1 1,-2 0-1,0 0 1,-2 0-1,0-1 1,-4-27-1,3 45-152,1 0 1,-1 1-1,0-1 1,0 1-1,0-1 1,-1 1-1,1-1 0,-1 1 1,0 0-1,0 0 1,0 0-1,0 0 0,0 0 1,-1 0-1,-4-4 1,5 6-22,0 0 1,0 0 0,0 0-1,0 0 1,-1 0-1,1 0 1,0 1 0,0 0-1,-1-1 1,1 1-1,0 0 1,-1 0 0,1 0-1,0 0 1,-1 0-1,1 1 1,0-1 0,-1 1-1,1 0 1,0-1-1,0 1 1,0 0 0,0 0-1,0 0 1,0 1-1,-2 0 1,-2 2-6,1 1 0,0-1-1,0 1 1,1 0 0,-1 0 0,1 0 0,0 1 0,0-1 0,1 1-1,0 0 1,0 0 0,-3 9 0,-4 12 22,-9 42 0,16-57-28,-12 49 75,3 0 1,2 1-1,-3 93 0,14-136 5,0 0-1,6 34 0,-6-47-56,1 0 1,-1 0-1,1 0 0,0 0 1,1-1-1,-1 1 1,1-1-1,0 1 0,1-1 1,-1 0-1,1 0 0,6 6 1,-7-9-18,-1 0 1,1-1-1,0 1 1,0-1-1,-1 0 1,1 0-1,0 0 1,0 0-1,0-1 1,0 1 0,0-1-1,0 0 1,1 0-1,-1 0 1,0 0-1,0 0 1,0 0-1,0-1 1,5-1-1,3-1 18,-1-1 0,0 0 0,0 0 0,11-7 0,-1-1 41,-1-1-1,-1 0 1,30-27-1,-39 31-29,-1 1 0,0-2-1,0 1 1,-1-1 0,0 0 0,-1 0-1,0-1 1,7-18 0,-12 27-15,0 1 0,-1 0 0,1-1 0,0 1 0,0 0 1,0-1-1,-1 1 0,1 0 0,1 0 0,-1 0 0,2-1 0,-26 40 175,14-21-178,-35 77 99,39-83-110,1 1 0,1 0 0,0 0 0,0 0 0,2 0 0,-2 18-1,4-25-9,-1-1-1,1 1 0,0-1 0,0 0 0,1 1 0,0-1 0,-1 0 0,1 0 0,1 0 0,-1 0 0,0 0 0,1 0 0,0-1 0,0 0 0,0 1 0,5 3 0,-2 0-3,-3-5 2,-1 0 0,0 0 0,0 0 0,1 0 0,-1-1 0,1 1 0,-1-1 0,1 1 0,0-1 0,0 0 0,-1 0 0,1 0 0,0-1 0,0 1-1,0-1 1,0 1 0,0-1 0,0 0 0,0 0 0,0 0 0,0-1 0,0 1 0,0-1 0,-1 0 0,5-1 0,-3 1 2,0-1 0,0 0 0,0 1 0,0-2-1,-1 1 1,1 0 0,-1-1 0,0 1 0,0-1 0,0 0 0,0 0 0,0 0 0,0-1 0,-1 1 0,0-1 0,0 1 0,3-6 0,-2 0 10,-1 0 0,0 0 0,-1 0 0,0 0 0,0 0 0,0 0 0,-1 0 0,-1 0-1,0 0 1,0 0 0,-1 0 0,0 0 0,0 0 0,-1 1 0,0-1 0,-7-12 0,8 18 3,0 1 0,0 0-1,0 0 1,-1 0 0,1 0 0,-1 0 0,0 0-1,0 0 1,1 1 0,-1-1 0,0 1-1,-4-1 1,-8-5 110,15 7-124,0 0 0,-1 0 0,1-1-1,-1 1 1,1 0 0,0 0-1,-1 0 1,1 0 0,-1-1-1,1 1 1,-1 0 0,1 0 0,-1 0-1,1 0 1,0 0 0,-1 0-1,1 0 1,-1 0 0,1 0-1,-1 0 1,1 1 0,-1-1 0,1 0-1,0 0 1,-1 0 0,1 0-1,-1 1 1,1-1 0,0 0-1,-1 0 1,1 1 0,0-1-1,-1 0 1,1 1 0,0-1 0,-1 0-1,1 1 1,0-1 0,0 1-1,-1-1 1,1 1 0,0 0-3,0-1 0,0 1 0,0 0-1,0-1 1,0 1 0,0-1 0,0 1 0,0 0 0,0-1 0,0 1 0,1-1 0,-1 1 0,0-1 0,0 1 0,1-1 0,-1 1-1,0-1 1,1 1 0,-1-1 0,0 1 0,1-1 0,-1 1 0,1-1 0,-1 1 0,1-1 0,-1 0 0,1 1 0,-1-1 0,1 0 0,-1 0-1,1 1 1,0-1 0,-1 0 0,1 0 0,9 3 3,0 0 0,0 0 0,0-1 0,0-1 0,0 0-1,0 0 1,0-1 0,0 0 0,0-1 0,1 0 0,-1-1 0,0 0 0,0 0-1,-1-1 1,1 0 0,-1-1 0,1 0 0,-1-1 0,0 0 0,-1 0 0,1-1 0,-1 0-1,0 0 1,14-15 0,14-16 58,30-35 151,-41 30-36,-20 33-95,-1 1-1,2-1 0,6-8 1,-7 10 14,2 0 115,0 22-110,0 17-56,-1 0-1,-2 0 0,-1 0 1,-1 0-1,-2 0 1,-4 35-1,4-56-24,-1 0 0,-1 0 0,0 0 0,0 0 0,-1 0 0,0 0 0,-1-1 0,-9 18 0,5-11 55,8-15-63,-1-1 0,0 1 0,1 0 0,-1 0 0,0-1 0,0 1 0,0-1 0,-1 1 0,-1 2 0,2-4-6,0 1 0,0-1 0,1 0 0,-1 1 0,0-1 0,0 0 0,0 0 0,0 0 0,0 0 0,0 0 0,0 0 1,0 0-1,0 0 0,0 0 0,0 0 0,1 0 0,-1 0 0,0-1 0,0 1 0,0 0 0,0-1 0,0 1 1,0-1-1,1 1 0,-2-2 0,-5-1 29,0-1 0,1-1 0,-1 1 0,1-1 0,0 0 0,0-1 0,1 1 0,0-1 0,0 0 0,0-1 1,1 1-1,-1-1 0,2 0 0,-1 0 0,1 0 0,0 0 0,-2-10 0,5 17-31,0 0-1,0-1 1,0 1-1,0 0 1,0 0 0,0-1-1,0 1 1,0 0-1,0 0 1,0-1-1,0 1 1,0 0 0,0 0-1,1 0 1,-1-1-1,0 1 1,0 0-1,0 0 1,0 0 0,1-1-1,-1 1 1,0 0-1,0 0 1,0 0 0,1 0-1,-1 0 1,0 0-1,0-1 1,0 1-1,1 0 1,-1 0 0,0 0-1,0 0 1,1 0-1,-1 0 1,0 0 0,0 0-1,1 0 1,-1 0-1,0 0 1,0 0-1,1 0 1,-1 0 0,0 0-1,0 0 1,1 0-1,-1 1 1,0-1-1,19 5 4,-13-3 10,32 8-13,71 8 1,-99-18 3,0 1 0,1-1 1,-1-1-1,0 0 0,0-1 0,0 1 1,0-2-1,0 0 0,0 0 0,-1 0 1,1-2-1,-1 1 0,0-1 0,0 0 1,-1-1-1,0 0 0,1 0 0,-2-1 1,1 0-1,-1 0 0,0-1 1,-1 0-1,0 0 0,0 0 0,-1-1 1,0 0-1,0 0 0,5-17 0,-4 12 78,0-1 0,-2 1-1,0-1 1,0 0-1,-1 0 1,1-26-1,-2 33 5,-2 8-85,0 0-1,1 0 1,-1 0-1,0-1 1,0 1-1,0 0 1,0 0-1,1 0 1,-1-1-1,0 1 0,0 0 1,0 0-1,0 0 1,0-1-1,0 1 1,0 0-1,0 0 1,0-1-1,1 1 1,-1 0-1,0 0 1,0-1-1,0 1 1,0 0-1,0 0 1,-1-1-1,1 1 1,0 0-1,0 0 1,0 0-1,0-1 1,0 1-1,0 0 1,0 0-1,0-1 1,0 1-1,-1 0 0,1 0 1,0 0-1,0 0 1,0-1-1,0 1 1,-1 0-1,1 0 1,0 0-1,0 0 1,0 0-1,-1-1 1,1 1-1,0 0 1,0 0-1,-1 0 1,1 0 36,8 16 158,13 268-82,-21-271-118,0-1 1,-1 0-1,0 0 0,-6 21 0,6-32 4,1-1 1,0 1-1,0-1 1,0 0-1,-1 1 1,1-1-1,0 1 1,-1-1-1,1 0 1,0 1-1,-1-1 1,1 0-1,0 1 1,-1-1-1,1 0 1,-1 0-1,1 1 1,-1-1-1,1 0 1,-1 0-1,1 0 1,0 0-1,-1 0 1,1 1-1,-1-1 1,1 0-1,-1 0 1,1 0-1,-1 0 1,1 0-1,-1-1 1,1 1-1,-1 0 1,1 0-1,-1 0 1,1 0-1,-1 0 1,1-1-1,0 1 1,-1-1-1,-20-9 39,20 9-40,-8-4 1,-1-1-2,0 0 1,1-1-1,0 1 0,0-2 0,1 1 1,-9-11-1,4 4 0,10 11 0,0 0 0,0 0 0,0-1 0,1 1 0,-1-1 0,1 0 0,0 0 0,-3-6 0,27 12 0,117 17 0,-124-17 0,1 0 0,-1-1 0,0-1 0,0 0 0,1-1 0,-1-1 0,0 0 0,0-1 0,27-9 0,-15 0 819,2-1-1592,-11 7-3297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5:42.1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5224,'0'0'13570,"9"10"-13213,-5-7-320,4 5 47,0 1 0,-1 0-1,0 0 1,0 0-1,-1 1 1,0 0-1,6 14 1,9 31 334,-8-15-7,3-1 0,1 0-1,41 67 1,-55-101-338,1 0 0,0 0 0,0-1 1,0 1-1,1-1 0,-1 0 0,1 0 0,0 0 0,11 5 0,-12-7-33,0-1 0,0 0 0,0 0 0,0 0 1,1 0-1,-1 0 0,0-1 0,1 0 0,-1 0 0,0 0 0,1 0 0,-1-1 0,0 0 0,7-1 0,12-6 138,0 0 0,22-13 0,2 1 176,-44 18-322,0 1 1,0-1-1,0 1 1,1 0-1,-1 0 1,1 0-1,-1 0 1,1 1-1,-1 0 0,1-1 1,-1 1-1,1 0 1,-1 1-1,1-1 1,-1 1-1,1-1 1,-1 1-1,1 0 1,-1 0-1,0 1 1,0-1-1,1 1 0,-1 0 1,0-1-1,0 1 1,-1 0-1,1 1 1,0-1-1,-1 1 1,1-1-1,-1 1 1,0 0-1,0-1 0,4 7 1,7 14 72,0-1 1,-2 2-1,0 0 0,11 37 1,20 107 141,-32-120-176,86 559 505,-85-402-317,-12-199-261,-1-7-88,-3-12-149,-2-11-3271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5:43.4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139 101 7328,'0'0'16386,"-10"6"-16134,6-4-221,-1 1-6,1-1 0,-1 1-1,1 0 1,0 0 0,0 0 0,1 0-1,-1 1 1,1-1 0,-1 1-1,1 0 1,0 0 0,0 0-1,1 1 1,-1-1 0,-1 6 0,-35 144 728,18-58-296,15-41 421,24-147-508,-1 17-175,-6-8 24,-7 47-14,1-1 0,14-46 0,-14 60-44,-5 18-85,1-1 0,1 1 1,-1 0-1,0 0 0,1 0 1,4-8-1,-5 12-69,-1 1-1,1 0 1,-1 0 0,1-1-1,-1 1 1,1 0 0,-1 0-1,1 0 1,-1 0 0,1 0-1,0 0 1,-1 0 0,1 0-1,-1 0 1,1 0-1,-1 0 1,1 0 0,-1 0-1,1 0 1,-1 0 0,1 1-1,-1-1 1,1 0 0,-1 0-1,1 1 1,-1-1 0,1 0-1,-1 1 1,0-1-1,1 0 1,-1 1 0,1-1-1,-1 1 1,0-1 0,1 1-1,15 17 69,-16-18-69,29 35 105,47 63 66,-54-69-112,-12-16-18,0 0 1,-1 1-1,8 17 1,-16-29-40,0-1 0,0 1 0,-1-1 0,1 1 0,-1 0 0,1-1 0,-1 1 0,1 0 0,-1-1 0,0 1 0,0 0 0,0 0 0,0-1 0,0 1 0,-1 0 0,1 0 0,0-1 0,-1 1 0,1 0 0,-1-1 0,1 1 0,-1-1 0,0 1 0,0-1 0,0 1 0,0-1 0,0 1 0,0-1 0,0 0 0,0 0 0,-1 1 0,1-1 0,0 0 0,-1 0 0,1 0 0,-1 0 0,1-1 0,-1 1 0,1 0 0,-1-1 0,0 1 0,1-1 0,-1 1 0,0-1 0,0 0 0,1 0 0,-4 0 0,-6 0 47,-57-2 200,63 1-247,-1 0-1,0 0 1,1 0-1,-1-1 1,1 0-1,0 0 1,0 0-1,-1 0 1,-6-6-1,4-2-186,9 5-3883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19.0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 5624,'0'0'11447,"-1"11"-11264,-2 36-7,3-44-150,0 0-1,0 0 0,1-1 1,-1 1-1,1 0 0,0 0 1,0 0-1,0 0 0,0 0 1,0-1-1,0 1 1,1-1-1,2 5 0,5 7 105,16 45 350,-18-41-330,0 1-1,2-1 0,0-1 1,1 0-1,0 0 0,15 16 1,-2-7-23,1-1 1,2-2 0,0 0 0,52 33-1,-2-12 45,2-3 0,2-4 0,1-3 0,1-4 0,104 23 0,-63-22 22,733 161 863,-455-123-674,-318-55-164,1-4-1,1-4 1,0-4 0,94-8 0,-177 5-203,0 1-1,0 0 1,0-1 0,0 1-1,0-1 1,0 0-1,0 0 1,-1 1 0,1-1-1,0 0 1,-1-1-1,1 1 1,0 0 0,-1 0-1,0-1 1,1 1-1,-1-1 1,0 1 0,0-1-1,1 1 1,-1-1-1,0 0 1,-1 0 0,1 0-1,0 1 1,-1-1-1,1 0 1,-1 0-1,1 0 1,-1-4 0,1-4 17,0 0 0,-1-1-1,-1 1 1,-2-18 0,-2-1-20,-11-32 0,1 14-3043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20.7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0 3712,'0'0'11750,"-5"12"-11388,-19 47 733,-26 104 1,45-141-872,1-1 0,1 1 0,0 0 0,2 0 0,0 0 0,4 24 0,-2-38-135,6 31 701,-7-39-775,0 0-1,0 0 1,0 1-1,0-1 1,0 0-1,0 0 1,0 0-1,0 0 1,0 0-1,0 0 1,0 0-1,0 0 1,0 0-1,0 0 1,0 1-1,1-1 1,-1 0-1,0 0 1,0 0-1,0 0 1,0 0-1,0 0 1,0 0-1,0 0 1,0 0-1,0 0 1,0 0 0,0 0-1,0 0 1,1 0-1,-1 0 1,0 0-1,0 0 1,0 0-1,0 0 1,0 0-1,0 0 1,0 0-1,0 0 1,0 0-1,1 0 1,-1 0-1,0 0 1,0 0-1,0 0 1,0 0-1,0 0 1,0 0-1,0 0 1,0 0-1,0 0 1,0 0-1,0 0 1,1 0-1,-1 0 1,0 0 0,0-1-1,0 1 1,0 0-1,0 0 1,0 0-1,0 0 1,0 0-1,0 0 1,0 0-1,0 0 1,0 0-1,0 0 1,0-1-1,6-11 310,2-17-187,-8 29-114,11-45 206,-2 1 1,-3-2-1,-1 1 0,-1-52 1,-4 80-93,1 0 1,0 0 0,5-19-1,-5 35-103,-1-1 0,0 0 1,1 0-1,-1 0 0,1 1 0,0-1 0,0 0 0,-1 1 0,1-1 0,0 1 0,0-1 0,1 1 0,-1-1 0,0 1 0,0-1 1,3 0-1,-2 1-8,1 0 0,0 0 0,-1 0 0,1 1 0,0-1 0,-1 1 0,1 0 0,0 0 0,-1 0 0,1 0 0,4 1 0,-1 0-8,0 0 0,1 1 0,-1 0-1,0 0 1,8 4 0,9 4 14,160 42 152,-134-38-96,-30-7-29,33 5 1,-47-11-40,0 0 1,0 0 0,0 1 0,0 0 0,0 0-1,-1 0 1,1 1 0,-1-1 0,1 1 0,-1 0 0,7 7-1,-9-9-11,-1 0-1,0 1 0,0-1 0,0 0 0,1 1 0,-1-1 1,0 1-1,-1-1 0,1 1 0,0 0 0,0-1 0,-1 1 1,1 0-1,-1 0 0,1 0 0,-1-1 0,0 1 0,0 0 1,0 0-1,0 0 0,0-1 0,0 1 0,0 0 1,-1 0-1,1 0 0,-1-1 0,1 1 0,-1 0 0,0-1 1,1 1-1,-1 0 0,0-1 0,0 1 0,0-1 0,-3 3 1,-6 8 7,-1 0 0,0-1 0,0-1 0,-1 0 0,-1-1 0,0 0 1,0 0-1,-21 9 0,-81 38 54,-36 16 8,127-63-55,0 0-1,-1-2 1,0-1 0,-38 5-1,56-10 5,0 0 0,1-1 0,-1 0-1,0 0 1,1-1 0,-1 0 0,0 0 0,-10-3 0,16 1-26,9 1-36,59 4 47,0-1-3601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5:34.5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1 430 8432,'0'0'3150,"3"-10"-2531,-1-1-492,2-3 124,0-1-1,0 1 1,1 0-1,1 0 1,10-16 0,-14 27-110,0-1 1,1 1-1,-1-1 1,-1 0-1,1 0 1,0 0-1,-1 0 1,0 0 0,0 0-1,0 0 1,-1 0-1,1 0 1,-1 0-1,0-8 1,-2 2 263,0 0 0,-1 0-1,0 1 1,-7-16 0,3 8-389,1 0 327,0-1-1,1 1 1,1-1-1,0 0 1,2 0-1,-1-35 1,3 53-330,0 0 1,0-1-1,0 1 0,0 0 1,0 0-1,0 0 1,0 0-1,0 0 1,0 0-1,1 0 1,-1 0-1,0 0 0,0 0 1,0-1-1,0 1 1,0 0-1,0 0 1,0 0-1,0 0 1,1 0-1,-1 0 1,0 0-1,0 0 0,0 0 1,0 0-1,0 0 1,0 0-1,1 0 1,-1 0-1,0 0 1,0 0-1,0 0 0,0 0 1,0 0-1,0 0 1,0 0-1,1 0 1,-1 1-1,0-1 1,0 0-1,0 0 0,0 0 1,0 0-1,0 0 1,0 0-1,0 0 1,0 0-1,1 0 1,-1 0-1,0 1 0,0-1 1,0 0-1,0 0 1,0 0-1,0 0 1,7 7 149,14 22 158,-2 1-1,18 37 1,1 3 30,169 274 1692,-195-319-1375,0 0 0,15 51 0,-15-40-166,-11-34-716,6 15 874,0-6-4196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50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0 381 7328,'0'0'8729,"13"-1"-8260,38-7 195,0-2 1,-1-3-1,52-19 0,-73 20-287,107-51 1400,-126 56-1597,-1 1-1,0-2 1,0 1 0,-1-1 0,14-16 0,3-3 317,-24 26-459,1 0 0,-1 0 0,0-1 0,0 1 0,0 0 0,1-1 0,-1 1 0,0 0 0,-1-1 0,1 1 0,0-1 0,0 0 0,-1 1 0,1-1 0,-1 0 0,1 1 0,-1-1 0,0 0-1,1 1 1,-1-1 0,0 0 0,0 0 0,-1 1 0,1-1 0,0 0 0,0 0 0,-1 1 0,1-1 0,-1 0 0,0 1 0,1-1 0,-1 1 0,0-1 0,0 1 0,0-1 0,0 1 0,0-1 0,0 1 0,0 0 0,-3-2 0,0-1 23,-1 0 0,0 1 1,0 0-1,0 0 0,-1 0 0,1 1 0,-1-1 0,1 1 0,-1 1 0,-10-3 0,6 3-24,-1 0 0,1 1-1,-1 0 1,1 1 0,0 0 0,-1 1 0,1 0 0,0 0-1,0 1 1,0 0 0,0 1 0,0 0 0,1 1 0,0 0-1,0 0 1,0 1 0,-11 9 0,2 1-1,0 1 0,1 1 0,1 0 0,1 1 1,0 1-1,-16 30 0,29-47-33,0 0 0,1 1 1,-1 0-1,1-1 0,-1 1 0,1 0 1,0 0-1,1 0 0,-1 0 0,1 0 1,-1-1-1,1 1 0,0 0 0,1 0 1,-1 0-1,2 7 0,-1-8-2,1 0 1,-1 0-1,0 0 0,1 0 0,0-1 0,-1 1 0,1 0 1,0-1-1,0 1 0,1-1 0,-1 0 0,0 0 1,1 0-1,0 0 0,-1 0 0,1 0 0,0-1 0,0 1 1,0-1-1,0 0 0,4 1 0,14 4 12,0-2 0,1 0 0,-1-1-1,1-1 1,0-1 0,0-1 0,35-5-1,-26 0 6,0-1-1,-1-1 0,0-2 0,52-24 0,2-4 21,299-151 300,-217 88 22,-160 98-325,3-3 75,-9 5-108,1 0 1,-1 0 0,0-1 0,0 1 0,0 0 0,0 0 0,0 0 0,0 0 0,0-1 0,0 1 0,0 0 0,0 0 0,0 0 0,0 0-1,0-1 1,0 1 0,0 0 0,0 0 0,0 0 0,0 0 0,0-1 0,0 1 0,0 0 0,0 0 0,0 0 0,0 0 0,0-1 0,0 1 0,0 0-1,0 0 1,0 0 0,0 0 0,0 0 0,-1-1 0,1 1 0,0 0 0,0 0 0,0 0 0,0 0 0,0 0 0,0 0 0,-1 0 0,1 0 0,0-1-1,0 1 1,0 0 0,0 0 0,-1 0 0,0 0 5,0 0 0,0 1 0,0-1-1,0 0 1,0 0 0,0 1 0,0-1 0,0 1 0,0-1-1,0 0 1,0 1 0,0 0 0,0-1 0,0 2-1,-5 1 15,-19 11 11,-1 0 1,2 2 0,-44 37-1,-56 65 21,107-101-42,-14 13 3,1 1 1,2 2-1,1 1 1,1 1 0,-20 39-1,32-48-20,7-15-2,1 0 1,1 0-1,-9 24 0,14-34 7,0 0-1,-1 0 0,1 1 1,0-1-1,0 0 1,0 0-1,0 1 1,0-1-1,0 0 0,0 0 1,0 1-1,1-1 1,-1 0-1,0 0 1,1 0-1,-1 1 0,1-1 1,-1 0-1,1 0 1,-1 0-1,1 0 1,1 1-1,0 0-1,-1-1 0,1 1 0,0-1 0,0 0 0,0 0 0,0 0 0,0 0 0,0 0 0,0 0 0,0-1 0,4 2 0,2-1-2,0 0-1,0 0 0,0-1 1,0 0-1,0-1 0,8 0 1,-4-3 11,0 1 1,-1-1-1,0-1 0,0 0 1,0 0-1,0-1 0,-1-1 1,0 0-1,0 0 0,-1-1 1,9-9-1,7-8 33,-1-2-1,30-42 0,-38 47 22,-1-2-1,-1 0 0,-1 0 0,-1-1 1,15-47-1,-18 49 26,-7 18-37,0 0 0,0-1-1,0 1 1,-1 0 0,0-1 0,1-10 0,-2 16-45,0 0 1,0 0 0,0 0-1,0 0 1,0 0-1,0 0 1,0-1 0,0 1-1,0 0 1,0 0-1,0 0 1,0 0-1,0 0 1,0 0 0,0 0-1,0 0 1,0 0-1,0 0 1,0 0 0,-1 0-1,1 0 1,0 0-1,0 0 1,0 0 0,0 0-1,0-1 1,0 1-1,0 0 1,0 0 0,0 0-1,0 0 1,0 0-1,0 0 1,0 0-1,-1 0 1,1 0 0,0 0-1,0 0 1,0 0-1,0 0 1,0 0 0,0 0-1,0 0 1,0 1-1,0-1 1,0 0 0,0 0-1,0 0 1,-1 0-1,1 0 1,0 0 0,0 0-1,0 0 1,0 0-1,0 0 1,0 0 0,0 0-1,0 0 1,0 0-1,0 0 1,0 0-1,0 1 1,-8 6 100,-9 12-59,17-19-37,-44 59 68,-68 119 0,52-78-70,7-13-6,-95 146-58,76-120 12,-35 51-79,90-143 112,0-1 0,-1 0 0,-1-1 0,-1-1 0,-26 19 0,44-36 15,1 0-1,0 0 0,-1 0 1,1 0-1,0-1 1,-1 1-1,1 0 1,-1-1-1,0 1 0,1-1 1,-3 1-1,4-1 0,0 0 0,-1 0 0,1 0 0,0-1 0,-1 1 0,1 0 0,0 0-1,0 0 1,-1 0 0,1 0 0,0 0 0,0-1 0,-1 1 0,1 0 0,0 0 0,0 0-1,-1-1 1,1 1 0,0 0 0,0 0 0,0-1 0,0 1 0,-1 0 0,1 0 0,0-1-1,0 1 1,0 0 0,0 0 0,0-1 0,0 1 0,0 0 0,0-1 0,0 1 0,0-1-1,0-3 14,0 0-1,1 0 1,0 1-1,0-1 1,0 0-1,0 0 0,3-5 1,5-8 5,0 1 0,0-1-1,2 2 1,17-21 0,56-55 27,-69 77-43,69-67-10,115-86-1,110-48-26,-210 148 29,150-135 1,-220 176-7,139-138-84,-156 153 103,-11 10 9,1 0 0,0-1 0,-1 1 1,1-1-1,-1 1 0,0-1 0,1 1 0,-1-1 0,0 0 0,2-3 0,-3 5-16,-29 74 225,4-23-196,3 0-1,1 2 0,3 0 0,-12 63 0,30-115-31,0-1 1,-1 1-1,1 0 0,0-1 0,0 1 0,0-1 1,0 1-1,0-1 0,0 1 0,0 0 1,0-1-1,0 1 0,0-1 0,0 1 0,0 0 1,1-1-1,-1 1 0,0-1 0,0 1 1,0-1-1,1 1 0,-1-1 0,0 1 0,1-1 1,-1 1-1,1-1 0,-1 1 0,0-1 1,2 1-1,-1-1 1,0 1 0,0-1 0,1 0 0,-1 0 0,0 0 0,0 1 0,0-1 0,1-1 0,-1 1 0,0 0 0,0 0 0,1 0 0,1-1 0,3-1 7,1-1-1,-1 0 1,0 0 0,9-5 0,16-15 24,-2-1-1,0-1 1,47-55 0,60-102 123,-104 141-98,-22 28 6,0 0-1,11-19 1,-17 21 18,-4 10-68,0-1 0,0 1 1,0 0-1,1 0 1,-1 0-1,0 0 1,1 0-1,-1 0 1,1 0-1,-1 0 0,1 0 1,0 0-1,0-1 1,-19 35 248,1-1-216,2 1 0,-19 65-1,30-84-38,0 0-1,2 1 1,-1 0-1,2-1 1,0 1-1,1 0 1,1-1-1,0 1 1,0 0-1,5 16 1,-5-28-4,0-1 1,0 0-1,0 1 0,0-1 1,0 1-1,1-1 1,-1 0-1,1 0 1,-1 0-1,1 0 1,0 0-1,0 0 0,0 0 1,0-1-1,0 1 1,0-1-1,0 1 1,1-1-1,-1 0 1,0 0-1,1 0 0,-1 0 1,1 0-1,-1-1 1,1 1-1,0-1 1,-1 1-1,1-1 0,0 0 1,-1 0-1,5-1 1,2 0 6,-1 0 0,1 0 0,-1-1 0,1-1 0,-1 1 0,1-1 1,-1-1-1,10-5 0,3-5 7,0 0-1,-1-2 1,23-21 0,51-60 49,-36 30-19,24-24 52,-81 90-92,-1 0 1,1 0-1,0 0 1,0 1-1,0-1 0,0 0 1,0 1-1,0-1 1,0 0-1,0 1 1,1-1-1,-1 1 1,0 0-1,0-1 0,0 1 1,1 0-1,-1 0 1,0 0-1,0 0 1,0 0-1,1 0 1,-1 0-1,2 0 1,-1 1-5,0 0 1,0 0 0,0 0 0,0 0 0,0 1 0,0-1 0,0 0 0,0 1 0,-1-1-1,1 1 1,2 3 0,0 1-13,1 0-1,-1 0 0,-1 1 0,1-1 1,-1 1-1,4 13 0,-5-12 3,-1 1 0,1-1 0,-1 1 0,-1 9 0,0-17 13,0-1 0,-1 1 0,1-1-1,-1 0 1,0 1 0,1-1 0,-1 0-1,1 0 1,-1 1 0,1-1 0,-1 0-1,1 0 1,-1 0 0,0 0 0,1 0-1,-1 0 1,0 0 0,1 0 0,-1 0-1,1 0 1,-1 0 0,0 0 0,1 0-1,-1 0 1,1-1 0,-1 1 0,-23-5 160,20 4-153,-13-3 248,-28-6-558,21 1-4344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46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398 728 5520,'0'0'5736,"-13"-2"-5334,0 0-273,0 1 0,0 0 0,0 1 0,0 0 0,0 1 0,0 1 0,0 0-1,-16 5 1,12-1 92,1 1 0,0 0 0,0 1 0,1 1 0,0 0 0,1 2 0,0-1 0,0 2 0,1-1 0,1 2 0,0 0 0,1 0 0,-10 16 0,18-25-139,-5 7 142,2-1 0,-1 1 0,1 0-1,-5 15 1,10-23-153,0 1-1,0 0 1,0-1 0,1 1-1,-1-1 1,1 1 0,0 0-1,0-1 1,0 1 0,1 0-1,-1-1 1,1 1 0,0-1-1,0 1 1,0-1-1,0 1 1,1-1 0,-1 0-1,4 5 1,-4-7-51,0 0 0,0 0 0,0 0 0,1 0 0,-1 0 0,0 0 0,1 0 0,-1-1 0,0 1 0,1 0 0,-1-1 0,1 1 1,-1-1-1,1 0 0,-1 1 0,1-1 0,0 0 0,-1 0 0,1 0 0,-1 0 0,1 0 0,1-1 0,4 0 31,0 0-1,-1 0 1,1-1 0,8-2 0,1-4 24,-1 0-1,0-1 1,0 0 0,26-22 0,-13 9 12,-5 5-18,-1 0-1,-1-1 1,-1-1 0,-1-1-1,0-1 1,-2-1 0,19-30-1,7-19 144,32-78 0,-58 110-49,-2-1-1,-2 0 1,15-79 0,-24 96 7,-1 0 0,-1 0 0,-1 0 0,-1 0 0,-1 0 1,-8-40-1,10 62-160,-1 1 1,0-1-1,0 1 1,0-1-1,0 1 1,-1-1-1,1 1 0,0-1 1,0 0-1,0 1 1,0-1-1,0 1 1,-1-1-1,1 1 1,0-1-1,-1 1 1,1-1-1,0 1 1,-1 0-1,1-1 1,0 1-1,-1-1 1,1 1-1,-1 0 1,1-1-1,-1 1 1,1 0-1,-1 0 1,1-1-1,-1 1 0,1 0 1,-1 0-1,1 0 1,-1-1-1,1 1 1,-1 0-1,1 0 1,-1 0-1,0 0 1,1 0-1,-1 0 1,1 0-1,-1 0 1,1 1-1,-1-1 1,1 0-1,-1 0 1,1 0-1,-1 1 1,1-1-1,-1 0 1,1 0-1,-2 1 1,-1 2 21,0-1 1,0 1-1,1-1 0,-1 1 1,1 0-1,-5 6 1,-18 36 25,1 1 0,3 1 0,2 0 0,1 1 0,3 2 0,2-1 0,-9 73 0,17-84-32,-1 62 0,6-87-15,1 0-1,0 0 1,0 0 0,2 0-1,0 0 1,0 0 0,1-1-1,8 18 1,-10-27-3,0 0 0,0 0 0,0-1 0,0 1 1,0-1-1,0 1 0,1-1 0,0 0 0,-1 0 0,1 0 0,0 0 0,0-1 1,0 1-1,0-1 0,0 1 0,0-1 0,0 0 0,1 0 0,-1-1 0,0 1 0,0-1 1,1 0-1,-1 1 0,0-1 0,1-1 0,-1 1 0,0 0 0,5-2 0,3 0 24,0-1-1,0 0 0,0-1 0,-1 0 1,0-1-1,0 0 0,13-9 0,-1-2 84,-1-1 0,-1-1 1,-1-1-1,-1-1 0,27-37 0,-35 48-7,-9 8-76,0 1 0,0-1 1,0 0-1,0 0 0,0 0 1,0 0-1,0 0 0,0 0 1,0 0-1,0 0 1,0-3-1,-1 4-28,0 0 0,0 1-1,1-1 1,-1 0 0,0 0 0,0 0 0,0 0 0,0 0 0,0 0-1,0 0 1,0 0 0,0 0 0,0 0 0,0 0 0,0 0-1,0 0 1,0 0 0,0 0 0,0 0 0,1 1 0,-1-1 0,0 0-1,0 0 1,0 0 0,0 0 0,0 0 0,0 0 0,0 0 0,0 0-1,0 0 1,1 0 0,-1 0 0,0 0 0,0 0 0,0 0-1,0 0 1,0-1 0,0 1 0,0 0 0,0 0 0,0 0 0,0 0-1,0 0 1,0 0 0,1 0 0,-1 0 0,0 0 0,0 0 0,0 0-1,0 0 1,0 0 0,0 0 0,0-1 0,1 12 81,-4 10-46,0 1 1,1 0-1,1 0 0,1 0 1,1 0-1,1 0 0,1 0 0,10 37 1,-12-57-39,0 0 0,0 0 0,0 0 0,0-1 1,0 1-1,0 0 0,1-1 0,-1 1 0,1 0 1,-1-1-1,1 0 0,0 1 0,-1-1 0,1 0 1,0 0-1,0 0 0,0 0 0,0 0 0,0 0 1,0-1-1,0 1 0,0-1 0,0 1 0,0-1 1,0 0-1,1 0 0,-1 0 0,3 0 0,4-1 1,0 1-1,0-2 1,0 1-1,0-2 1,12-3 0,-6-1 5,0 0 0,0-1 0,-1 0 0,0-1 0,-1 0 1,0-2-1,-1 1 0,1-1 0,-2-1 0,18-22 1,2-10 29,50-92 1,-52 83 1,-3 0-1,-2-2 0,-3-1 1,26-105-1,-34 113 15,-9 35-17,0 0-1,-1-1 1,-1 1 0,0-1 0,-1 1-1,0-17 1,-1 30-29,0-1 0,0 1 0,0 0 0,0-1 1,0 1-1,0-1 0,0 1 0,0 0 0,0-1 0,0 1 0,0-1 0,0 1 1,-1 0-1,1-1 0,0 1 0,0 0 0,0-1 0,-1 1 0,1 0 1,0-1-1,0 1 0,-1 0 0,1-1 0,0 1 0,-1 0 0,1 0 1,0-1-1,-1 1 0,0 0 0,-9 6 96,-12 22-57,-6 18-41,1 1 0,-28 71 0,-29 110-35,36-95-4,-27 77-5,-117 284-220,143-393 118,82-195 277,74-104-89,-80 154-29,30-43 23,107-123 1,-40 56-16,-113 140-27,322-465-27,-285 380-17,-36 75 30,-8 5 56,-6 15-7,-4 12-12,-69 137-65,36-67 6,-76 175-99,74-153 23,-108 186 0,21-94-29,56-89 85,0 0 13,59-84 62,12-18 45,8-10-3,32-40-3,-10 10-43,2 1 0,2 1 0,50-42 1,70-43 45,-121 99-44,0 1 0,48-23 0,-2 0 10,-31 22-18,-39 20-7,1-1 0,-1 0 1,0 0-1,0-1 1,0 0-1,10-9 1,-14 10-2,1 1 1,-1 0-1,1 0 1,-1 0-1,1 0 1,0 1-1,7-3 1,-7 3-1,0 0 1,-1 0-1,1 0 0,-1-1 0,1 1 1,-1-1-1,4-4 0,-4 3 3,-1 0 0,0 0 0,0 0-1,0-1 1,0 1 0,-1-1 0,0 1 0,0-1-1,0 0 1,-1 0 0,1 0 0,-1 0 0,0 0-1,0 0 1,-1 0 0,0 0 0,0 0-1,0-1 1,0 1 0,-1 0 0,0 0 0,0 0-1,0 0 1,-1 0 0,0 0 0,0 1 0,0-1-1,0 0 1,-1 1 0,-3-6 0,5 9-1,0-1 0,0 0 0,-1 1 1,1-1-1,0 1 0,-1 0 0,1-1 0,-1 1 1,1 0-1,-1 0 0,0 0 0,1 0 0,-1 0 0,0 0 1,0 0-1,0 1 0,0-1 0,0 1 0,0-1 1,1 1-1,-1 0 0,0 0 0,0 0 0,0 0 0,0 0 1,0 0-1,0 1 0,0-1 0,0 0 0,0 1 1,0 0-1,0-1 0,0 1 0,1 0 0,-1 0 1,0 0-1,-2 2 0,-1 1 3,0 0 0,0 0 0,0 1 0,1 0 0,-1 0 0,1 0 0,0 1 0,1-1 0,-6 11 0,6-8-10,-1 1 0,1-1-1,0 1 1,1 0 0,0 0 0,1 0-1,-1 1 1,2-1 0,-1 0 0,1 0-1,1 1 1,0-1 0,0 0-1,1 0 1,0 0 0,0 0 0,1 0-1,6 12 1,-7-15-3,1 0 0,0 0 0,0 0 0,0 0 0,1 0 0,0-1 0,0 1 0,7 5 0,-8-8 3,1 0-1,-1-1 1,1 0-1,0 0 1,0 0 0,0 0-1,0 0 1,0-1-1,0 0 1,0 0 0,0 0-1,1 0 1,-1-1-1,7 1 1,-2-1 6,1 0-1,0-1 1,0 0 0,-1 0-1,1-1 1,-1-1 0,1 1-1,-1-2 1,0 1 0,13-8-1,-3 0 17,-1-1-1,-1-1 1,26-24-1,12-11 25,-28 27 31,-2-2 0,-1 0 0,0-2 0,33-46 0,-56 70-57,-1 0 0,1 0-1,0 0 1,-1 0 0,1 0-1,0 0 1,-1 0-1,1 0 1,0 0 0,0 1-1,0-1 1,0 0-1,0 1 1,0-1 0,0 0-1,0 1 1,2-1-1,-3 1-9,1 0-1,-1 0 1,1 0-1,0 1 1,-1-1-1,1 0 1,-1 0-1,0 1 1,1-1-1,-1 0 0,1 1 1,-1-1-1,1 0 1,-1 1-1,0-1 1,1 1-1,-1-1 1,0 1-1,0-1 1,1 0-1,-1 1 1,0-1-1,0 1 1,1 0-1,-1-1 0,0 1 1,2 9 1,0 0 1,0-1-1,0 14 0,0-5 1,4 14-5,10 48 1,-13-71-2,0 0-1,1 0 0,0 0 0,0-1 1,0 0-1,11 14 0,-12-18 2,1-1 1,-1 1-1,1-1 0,0 1 0,0-1 1,0 0-1,0-1 0,1 1 0,-1-1 1,1 0-1,0 0 0,-1 0 0,1-1 1,0 1-1,0-1 0,0-1 0,9 2 0,-6-2 3,0 0-1,0-1 0,0 0 0,0 0 1,0-1-1,0 1 0,-1-2 0,1 1 0,-1-1 1,11-6-1,12-7 14,39-29 0,-60 39-11,-1-1 0,0-1 1,0 1-1,-1-1 0,0-1 0,0 1 1,-1-1-1,9-15 0,-13 17 8,1 1 0,-1-1 0,0 1 0,0-1 1,-1 0-1,0 0 0,0-8 0,-1 12-7,1 0 1,-1 0-1,0 0 0,-1 0 1,1 0-1,0 0 0,-1 0 1,0 0-1,0 0 0,0 0 0,0 0 1,0 0-1,0 1 0,-1-1 1,1 0-1,-1 1 0,-3-5 1,3 7-6,1-1 1,0 0-1,-1 1 1,1-1 0,-1 1-1,1-1 1,-1 1-1,1 0 1,-1 0-1,1 0 1,-1 0-1,1 0 1,-1 0-1,1 0 1,-1 0 0,1 0-1,-1 1 1,1-1-1,-1 1 1,1-1-1,0 1 1,-1-1-1,1 1 1,-1 0-1,1 0 1,0 0 0,0 0-1,0 0 1,0 0-1,-2 2 1,-5 3 8,1 1 1,1 0-1,-8 11 1,4-6 2,-3 5 9,-21 37 0,30-47-17,1 0 1,0 0-1,0 1 1,1-1 0,0 1-1,1-1 1,-1 1-1,1 0 1,1 9-1,0-3 14,1 1-1,3 18 0,-3-27 1,0-1 1,0 0-1,1 0 1,0 0 0,0 0-1,0 0 1,0 0-1,1-1 1,6 9-1,-8-12-10,1 1-1,0 0 1,0-1-1,1 1 1,-1-1-1,0 0 1,0 0-1,1 0 1,-1 0-1,0 0 0,1 0 1,-1-1-1,1 1 1,-1-1-1,1 1 1,0-1-1,-1 0 1,1 0-1,-1 0 1,1-1-1,-1 1 0,1-1 1,3 0-1,6-3 28,1 0-1,-1-1 0,15-8 1,-17 8-9,21-12 65,-2-1 0,0-2-1,35-31 1,-37 29-23,-2 2-8,-5 3 30,0 2 0,1 0 0,27-14 0,-48 28-91,1 1 0,0-1 0,-1 1 0,1 0 0,-1-1 0,1 1 0,-1 0 0,1-1 0,0 1 0,-1 0 0,1 0 0,0-1 0,-1 1 0,1 0 0,0 0 0,0 0 0,-1 0 0,1 0 0,0 0 0,-1 0 0,1 0 0,0 0 0,-1 1 0,1-1 0,0 0 0,-1 0 0,1 1 0,0-1 0,-1 0 0,1 1 0,-1-1 0,1 0 0,0 1 0,-1-1 0,1 1 0,-1-1 0,1 1 0,-1-1 0,0 1 0,1-1 0,-1 1 0,1 0 0,-1-1 0,0 1 0,0 0 0,1-1 0,-1 1 0,0 0 0,0-1 0,0 1 0,0 0 0,0-1 0,0 1 0,0 0 0,0 1 0,0 6 12,0 0 0,-1 0 1,-3 15-1,2-14 2,-27 127 310,30-130-246,7-8-5,6-9-28,42-51 4,-34 36-34,41-37-1,-53 54-14,-1 1 11,-1 1-1,1 0 0,0 1 0,16-9 0,-24 15-6,-1-1 1,1 1-1,0 0 0,-1-1 0,1 1 0,-1 0 1,1 0-1,0-1 0,-1 1 0,1 0 1,0 0-1,-1 0 0,1 0 0,0 0 0,-1 0 1,1 0-1,0 0 0,-1 0 0,1 0 1,-1 1-1,1-1 0,1 0 0,-1 1-2,-1 0-1,1 0 0,-1 1 1,1-1-1,-1 0 0,1 0 1,-1 0-1,0 0 0,1 0 1,-1 0-1,0 1 0,0-1 1,0 0-1,0 2 0,7 160 47,-7-158-50,1-1 0,0 1 0,0 0 0,0 0 1,0-1-1,1 1 0,0-1 0,2 6 0,-3-9 0,0 1 0,0-1 0,0 1 0,1-1 0,-1 0 0,0 1 0,1-1 0,-1 0 0,1 0 0,-1 0 0,1 0 0,-1 0 0,1 0 0,0-1 0,0 1 0,-1 0 0,1-1 0,0 0 0,0 1 0,0-1 0,0 0 0,-1 0 0,3 0 0,9 0 1,-1-2 0,0 1 0,1-2 0,-1 0 0,0 0 0,0-1 0,-1 0 0,1-1 0,-1 0 0,0-1 0,0-1 0,-1 0 0,0 0 0,0 0 0,-1-2 0,10-8 0,12-18 9,0-1 0,47-75-1,-69 98-7,10-19 17,0-2 0,-3 0 0,0-1 0,-2-1 0,12-50 0,30-192 80,-48 235-92,-8 39-3,1-1 6,0 0 0,0 0 1,0 0-1,-1 0 0,0 0 1,0 0-1,0-1 0,-1 1 0,-1-9 1,1 13-8,1 1 1,0 0 0,0 0-1,0 0 1,0 0-1,-1 0 1,1 0 0,0 0-1,0 0 1,0 0-1,0 0 1,-1-1-1,1 1 1,0 0 0,0 0-1,0 0 1,-1 0-1,1 0 1,0 0 0,0 0-1,0 1 1,0-1-1,-1 0 1,1 0 0,0 0-1,0 0 1,0 0-1,-1 0 1,1 0 0,0 0-1,0 0 1,0 0-1,0 1 1,0-1 0,-1 0-1,1 0 1,0 0-1,0 0 1,0 0 0,0 1-1,0-1 1,0 0-1,0 0 1,0 0 0,0 0-1,-1 1 1,1-1-1,0 0 1,0 0 0,0 0-1,0 1 1,0-1 0,-7 15 13,5-12 1,-10 19 24,-30 40-1,-2 0-52,25-25-30,2 1 0,2 0 0,1 1 0,-10 46 0,23-82 40,-28 128-77,28-111 41,0 0-1,2 0 1,0-1-1,1 1 1,8 31-1,-8-44 18,0 2 4,1 0 0,0 0 1,1-1-1,-1 1 0,2-1 0,-1 0 1,1 0-1,0-1 0,1 1 0,0-1 1,13 12-1,-17-18 7,0 0 0,0 0 0,0 0 0,0 0 1,1-1-1,-1 1 0,0-1 0,0 1 0,1-1 0,-1 0 1,0 0-1,1 0 0,-1 0 0,0 0 0,1-1 0,-1 1 1,0-1-1,0 1 0,1-1 0,1-1 0,5-1 1,-1-1 0,1 0-1,12-8 1,-9 3 5,0-1 1,-1 0-1,0-1 1,12-16-1,-2 3 19,-9 9 25,17-26 1,3-4 65,-31 45-105,-1-1 0,0 1 0,0-1 0,1 1 0,-1-1-1,1 1 1,-1-1 0,0 1 0,1-1 0,-1 1 0,1-1 0,-1 1-1,1 0 1,-1-1 0,1 1 0,-1 0 0,1-1 0,0 1-1,-1 0 1,1 0 0,-1 0 0,1-1 0,0 1 0,-1 0-1,1 0 1,0 0 0,-1 0 0,1 0 0,-1 0 0,1 0 0,0 0-1,-1 1 1,1-1 0,0 0 0,0 0 0,0 2 2,0-1 0,0 1 1,0-1-1,0 1 0,0-1 1,0 1-1,0-1 0,0 1 0,-1 0 1,1-1-1,-1 1 0,1 2 1,1 11 10,0-1 1,0 17-1,-2-30-16,1 12 8,0 0 0,1 0 0,0-1-1,8 25 1,-8-31-6,0-1 0,0 0 0,1 0 0,-1 0 0,1 0 0,0 0 0,1 0-1,-1-1 1,1 0 0,0 1 0,0-1 0,1-1 0,7 7 0,-8-9-1,-1 0 0,0 1 0,1-1 0,-1-1 0,1 1 0,0 0 0,-1-1 0,1 0 0,0 0 0,-1 0 0,1 0 0,0-1 0,-1 1 0,1-1 0,-1 0 0,5-2 0,6-1 8,-1-2 0,21-10 0,-4-2 7,-1-1 0,-1-2 0,-1-1 0,43-44 0,0-1-50,-46 49 27,-20 16 16,0 0 1,0-1-1,0 1 1,-1-1-1,0 0 1,1 0-1,-1 0 0,0 0 1,0-1-1,-1 1 1,1-1-1,2-4 0,-5 7 14,-3 8 38,-11 3-60,1 0 0,1 1 0,0 1 0,1 0 0,-16 22 0,12-13 30,1 1-1,-21 43 1,33-61-25,1 0 0,-1-1 0,1 1 0,0 0 0,1 0 0,-1 0 1,1 0-1,-1 0 0,1 0 0,1 0 0,-1-1 0,1 8 0,0-10-5,-1 1 0,0-1 0,1 1 0,0-1 0,-1 0 0,1 1 0,0-1 0,-1 0 0,1 0 0,0 1 0,0-1 0,0 0 0,0 0 0,0 0 0,0 0 0,0 0 0,1 0 0,-1-1 0,0 1 0,0 0 0,1-1 0,-1 1 0,1 0 0,-1-1 0,0 0 0,1 1-1,-1-1 1,1 0 0,-1 0 0,1 0 0,-1 0 0,1 0 0,-1 0 0,3 0 0,3-1-6,1 0-1,0-1 0,0 1 1,-1-2-1,1 1 0,-1-1 1,0 0-1,1 0 0,-1-1 1,-1 0-1,1 0 0,-1-1 1,1 0-1,-1 0 0,-1 0 1,1-1-1,-1 0 0,6-8 1,-2 2-2,1-1 1,-2-1 0,8-15 0,-13 24 8,0-1 0,-1 0 1,0 0-1,0-1 0,0 1 0,-1 0 1,0-1-1,0 1 0,-1 0 1,0-10-1,0 15 2,0 0 1,0 1-1,0-1 0,0 1 1,0-1-1,0 0 0,0 1 1,0-1-1,-1 0 0,1 1 1,0-1-1,0 1 0,-1-1 1,1 1-1,0-1 0,-1 1 1,1-1-1,0 1 0,-1-1 1,1 1-1,-1-1 0,1 1 1,-1-1-1,1 1 0,-1 0 1,1-1-1,-1 1 0,0 0 1,0-1-2,-1 1 0,1 1 0,0-1 1,0 0-1,0 0 0,0 0 1,0 1-1,0-1 0,0 0 1,0 1-1,0-1 0,0 1 1,0-1-1,-1 2 0,-3 2 2,0-1 1,0 1-1,1 1 0,-7 7 0,4-3 6,1 0 1,1 0-1,-1 0 0,2 1 1,-1 0-1,1 0 0,-3 11 1,6-15-7,0-1-1,0 1 1,0 0 0,1-1-1,0 1 1,0 0 0,0 0 0,1-1-1,0 1 1,0 0 0,0-1 0,0 1-1,1-1 1,5 11 0,-4-11-2,-1 0-1,1 0 1,0 0 0,1-1 0,-1 1 0,1-1 0,0 0 0,0 0-1,5 4 1,-6-6-5,0 0 1,0-1-1,1 1 0,-1-1 0,0 0 0,0 0 1,1-1-1,-1 1 0,0 0 0,1-1 0,-1 0 0,0 0 1,1 0-1,-1 0 0,1-1 0,5-1 0,9-2-7,-1-2-1,0 0 1,0-1-1,0-1 1,-1 0-1,0-1 1,-1-1-1,1 0 1,-2-1-1,17-16 1,6-10-16,-1-1 1,40-57-1,-58 70 31,0-2-1,-2 0 0,21-49 0,20-93 42,-49 144-38,7-25 0,-14 48-5,-1-1 0,1 0 1,-1 1-1,0-1 0,0 0 0,0 0 0,0 1 1,0-1-1,-1 0 0,1 0 0,-1 1 0,0-1 1,0 0-1,-1-2 0,1 4-1,1 1 0,-1-1 0,1 1 0,-1-1 0,0 1 1,1-1-1,-1 1 0,0 0 0,1 0 0,-1-1 0,0 1 0,1 0 0,-1 0 0,0 0 0,1 0 0,-1-1 0,0 1 0,0 0 1,1 0-1,-1 0 0,0 1 0,1-1 0,-1 0 0,0 0 0,1 0 0,-1 0 0,0 1 0,1-1 0,-1 0 0,0 1 1,1-1-1,-1 1 0,0-1 0,1 0 0,-1 2 0,-26 18 5,24-17-2,-10 8-3,1 2 0,0-1 0,1 2 1,0-1-1,1 2 0,0-1 0,1 1 0,-9 22 1,-2 9 13,3 1 1,-18 75-1,29-95-19,1 1 0,2 1 0,1-1 0,1 0 0,6 57-1,-5-81-3,1 0 0,-1 0 0,1 0 0,0 0 0,0 0 0,1-1 0,-1 1-1,1 0 1,-1-1 0,1 1 0,0-1 0,1 1 0,-1-1 0,0 0 0,1 0 0,0 0-1,0 0 1,0-1 0,0 1 0,0-1 0,0 0 0,1 0 0,-1 0 0,1 0 0,-1 0-1,1-1 1,0 1 0,0-1 0,0 0 0,0-1 0,-1 1 0,1-1 0,0 1 0,0-1-1,8-1 1,-12 1-73,1 0-1,-1-1 0,1 1 1,-1 0-1,1 0 0,-1-1 0,1 1 1,-1 0-1,0-1 0,1 1 0,-1 0 1,0-1-1,1 1 0,-1-1 1,0 1-1,1-1 0,-1 1 0,0-1 1,0 1-1,0-1 0,1 1 1,-1-1-1,0 1 0,0-1 0,0 1 1,0-1-1,0 1 0,0-1 1,0 1-1,0-1 0,0 1 0,0-1 1,0 1-1,-1-1 0,1 1 1,0-1-1,0 1 0,0-1 0,-1 0 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46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 15576,'0'0'1407,"64"-18"-1079,-38 12-152,2 0-8,-1 6-64,-9 0 16,-6-4-40,-8 4 0,-8 4-88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46.5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45 12864,'0'0'1352,"101"-6"-872,-29 4 40,13-4 8,6 0-8,-11 0 7,-1 0-47,-19 0 0,-11 0-80,-19 6-8,-16 6-144,-10 0 16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47.1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16184,'0'0'5127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58.1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270 644 3504,'0'0'10121,"-11"0"-9760,5 0-314,-5 0 133,0 0 1,0 0 0,1 1 0,-1 1 0,0 0-1,-20 6 1,10 2 306,0 1 0,-26 18 0,40-23-401,1-1-1,1 1 0,-1 0 1,1 1-1,0-1 0,1 1 1,0 0-1,0 0 0,0 0 1,1 1-1,0-1 0,0 1 1,1 0-1,0 0 0,0 0 1,1 0-1,0 0 0,0 0 1,1 0-1,1 13 0,0-18-44,0 1-1,0-1 0,0 0 0,0 1 0,0-1 0,1 0 0,-1 0 1,1 0-1,0 0 0,0 0 0,0-1 0,0 1 0,1 0 1,-1-1-1,1 0 0,-1 1 0,1-1 0,0 0 0,0-1 0,0 1 1,0 0-1,0-1 0,0 1 0,0-1 0,1 0 0,-1 0 0,4 0 1,0 0 43,-1 0 0,1 0 0,-1-1 0,1 0 0,-1 0 1,1 0-1,-1-1 0,0 0 0,1 0 0,-1-1 1,0 0-1,1 0 0,9-5 0,-11 3-17,0 0 0,1 0 0,-1 0 0,-1-1 0,1 1 0,-1-1 0,0-1 0,4-5-1,26-46 368,-27 41-278,0 0-1,-1 0 1,0 0-1,-2-1 1,0 1 0,-1-1-1,0 0 1,-2 0-1,1-21 1,-3 30 154,-2 8-55,-2 12-59,-8 34-70,2-8-36,-10 59 1,20-84-67,0 0 0,0 1-1,1-1 1,1 0 0,0 1 0,1-1 0,0 0 0,7 19 0,-9-30-12,1 1 1,0-1-1,0 0 0,0 1 1,0-1-1,0 0 1,1 0-1,-1 0 1,1 0-1,-1 0 1,1-1-1,0 1 1,0 0-1,-1-1 1,1 1-1,1-1 0,-1 0 1,0 1-1,4 1 1,-2-2 6,0-1 0,0 1 0,0 0 0,0-1 0,0 0 0,0 0 0,0 0 0,0 0 0,-1-1 0,1 0 0,5-1 1,7-3 51,1-1 0,-1-1 1,-1-1-1,22-13 0,-19 9-4,0-1-1,-1-1 0,0 0 1,23-26-1,48-71 271,-35 42-151,-27 33-70,29-51 0,-17 24-23,-15 23-10,-2-1 0,-2-1 0,-1 0 0,-2-1-1,-2-1 1,-2 0 0,6-50 0,-17 82-28,0 0 1,-2-18-1,1 5 84,0 24-128,0 0 0,0 0 0,0-1-1,-1 1 1,1 0 0,0 0 0,0 0 0,0 0 0,-1 0-1,1 0 1,-1 0 0,1 0 0,-1 1 0,1-1-1,-1 0 1,0-1 0,1 2-9,-1 0 0,1-1 0,-1 1 0,1 0 0,0 0 1,-1 0-1,1 0 0,0 0 0,-1 0 0,1 0 0,-1 0 0,1 0 0,0 0 0,-1 0 0,1 0 0,0 0 0,-1 0 1,1 0-1,-1 0 0,1 0 0,0 1 0,-1-1 0,1 0 0,0 0 0,-1 0 0,1 1 0,0-1 0,-1 0 0,1 0 1,0 1-1,0-1 0,-1 0 0,1 1 0,0-1 0,0 0 0,0 1 0,-1-1 0,1 0 0,0 1 0,0 0 0,-31 35-12,20-15-2,1 1-1,1 0 1,1 0 0,-6 26-1,-13 99-17,21-104 29,3 1 0,1-1-1,2 1 1,2-1 0,8 45 0,-9-80 3,0-1 0,1 1-1,0-1 1,0 1 0,0-1-1,1 0 1,0 0 0,1 0-1,-1 0 1,9 10 0,-1-3 29,-5-5 1,0-1 0,1 0 1,0-1-1,13 11 0,-17-16-16,0 0 0,0 0 0,0-1 0,0 1-1,0-1 1,0 0 0,0 0 0,1 0 0,-1 0 0,0-1-1,1 1 1,-1-1 0,0 0 0,1 0 0,-1 0 0,0 0-1,1 0 1,4-2 0,8-2 47,-9 3-36,0 0 0,0 0 0,0-1 0,-1 0 0,1 0 0,-1-1 0,1 0 0,-1 0 0,0 0 0,0-1 0,0 0 0,0 0 0,-1-1 0,7-6 0,4-11 86,0 0 1,-2-1-1,22-45 0,-27 49-74,12-14 51,-17 27-71,0 0-1,0 1 1,-1-1-1,1-1 1,3-11-1,-6 16-8,0 1 0,-1-1 0,1 0 0,0 0 0,0 1-1,0-1 1,0 1 0,0-1 0,0 1 0,2-3 0,3 4 38,-4 13-39,-4 55-3,3 52 5,7 35-11,-7-150-5,-1-1 0,1 1 1,0 0-1,1-1 0,-1 1 0,1-1 0,0 1 0,0-1 1,4 8-1,-4-11 3,-1 1-1,0-1 1,1 1 0,-1-1-1,1 1 1,-1-1 0,1 0 0,0 0-1,0 0 1,0 0 0,-1 0 0,1 0-1,0 0 1,0-1 0,0 1 0,0-1-1,0 1 1,0-1 0,0 0-1,0 0 1,1 0 0,-1 0 0,3 0-1,2-1 6,0-1 0,1 1 0,-1-2 0,0 1 0,0-1 0,0 0 0,-1 0 0,1 0 0,10-9 0,0-1 26,30-32-1,-3 3 35,-43 41-61,7-5 27,-1 0 0,1-1-1,-1 0 1,-1 0 0,1 0-1,-1-1 1,7-13 0,-13 21-27,0 0-1,0 1 1,0-1 0,-1 0 0,1 0 0,0 0-1,0 0 1,0 0 0,0 0 0,0 0 0,-1 0 0,1 0-1,0 0 1,0 0 0,0 0 0,0 0 0,0 0 0,-1 0-1,1 0 1,0 0 0,0 0 0,0 0 0,0 0-1,0 0 1,-1 0 0,1 0 0,0 0 0,0 0 0,0 0-1,0 0 1,0 0 0,-1-1 0,1 1 0,0 0-1,0 0 1,0 0 0,0 0 0,0 0 0,0 0 0,0 0-1,0-1 1,0 1 0,-1 0 0,1 0 0,0 0-1,0 0 1,0 0 0,0-1 0,0 1 0,0 0 0,0 0-1,0 0 1,0 0 0,0 0 0,0-1 0,0 1 0,0 0-1,-13 10 52,13-10-51,-7 6 8,-6 5 10,1 0-1,0 0 1,-13 17-1,22-24-16,1 1 0,-1-1-1,0 0 1,1 1-1,0-1 1,0 1 0,0 0-1,1-1 1,0 1 0,-1 0-1,2 0 1,-1 0 0,1 0-1,-1 0 1,2 7-1,-1-10-1,1 0-1,-1 0 0,1-1 0,0 1 0,0 0 1,-1-1-1,1 1 0,0-1 0,1 1 0,-1-1 1,0 0-1,0 1 0,0-1 0,1 0 0,-1 0 1,1 0-1,-1 0 0,1 0 0,-1 0 0,1 0 1,1 0-1,1 1 0,1 0 0,-1-1 1,0 0-1,0 0 0,1 0 1,-1 0-1,7 0 0,-1-2 0,0 0 0,0-1 0,0 0 0,0 0 0,0-1 0,-1-1 0,1 1 0,-1-1 0,0-1 0,11-7 0,-7 3 0,1 0 0,-1-1 0,-1-1 0,0 0 0,18-22 0,-26 29 12,-1-1 0,1 0 0,-1 0 0,0 0 0,-1-1 0,1 1 0,-1-1 0,0 1 0,0-1 0,-1 0 0,0 0 0,0 0 0,0 1 0,0-1 0,-1 0 0,0 0 0,-1 0 0,1 0 0,-1 0 0,0 0 0,-4-11 0,4 16-5,0 0 0,1 0-1,-1 0 1,0 0 0,0 0-1,0 0 1,0 0 0,-1 0 0,1 0-1,0 1 1,0-1 0,-1 0-1,1 1 1,0-1 0,-1 1 0,1-1-1,0 1 1,-1-1 0,1 1-1,-1 0 1,1 0 0,0 0 0,-3 0-1,-36 4 68,35-3-68,-6 1 17,1 1 0,0 1-1,0-1 1,0 2 0,0-1-1,1 1 1,0 1 0,0 0-1,0 0 1,-8 8 0,15-12-24,0 0-1,0 1 1,0-1 0,1 0 0,-1 1 0,1-1 0,-3 6-1,4-8 2,0 0-1,-1 1 1,1-1 0,0 1-1,0-1 1,0 0-1,0 1 1,0-1-1,0 0 1,0 1-1,0-1 1,0 1-1,0-1 1,0 0-1,0 1 1,0-1-1,0 0 1,0 1 0,1-1-1,-1 1 1,0-1-1,0 0 1,0 1-1,1-1 1,-1 1-1,1-1 1,0 0 0,-1 0 0,1 0-1,-1 1 1,1-1 0,0 0-1,-1 0 1,1 0 0,0 0 0,-1 0-1,1 0 1,0 0 0,-1 0-1,1 0 1,0 0 0,-1-1 0,1 1-1,1-1 1,24-7-21,39-20 0,17-5-30,-7 6-16,15-5 0,-78 29 67,0 0 0,0 1 1,0 0-1,1 1 0,19 0 1,-30 1 2,0 1 1,0-1 0,0 0-1,0 1 1,0-1 0,0 1 0,0-1-1,0 1 1,0 0 0,-1 0-1,1 0 1,0 0 0,0 0-1,-1 0 1,1 1 0,-1-1-1,1 0 1,1 3 0,-1-1 11,0 0 0,-1 0 0,1 0 0,-1 1 0,1-1 0,-1 0 0,0 1 0,0-1 0,0 7 0,1 6 61,-2 0 1,0 0-1,-4 28 1,3-30-46,0-11-18,0 14 125,-1 0-1,-1 0 1,-6 18 0,9-35-131,0 0 0,0 1 0,0-1 0,0 0 0,0 0 0,0 1 0,-1-1 0,1 0 0,0 0 0,0 1 0,0-1 0,0 0 0,0 1 0,0-1 0,0 0 0,0 0 0,0 1 0,0-1 0,0 0 0,0 1 0,0-1 0,1 0 0,-1 0 0,0 1 0,0-1 0,0 0 0,0 0 0,0 1 0,0-1 0,1 0 0,-1 0 0,0 1 0,0-1 0,0 0 0,1 0 0,-1 0 0,0 0 0,0 1 0,1-1 0,-1 0 0,0 0 0,0 0 0,1 0 0,-1 0 0,0 0 0,0 0 0,1 0 0,-1 0 0,0 0 0,1 0 0,-1 0 0,0 0 0,0 0-1,1 0 1,-1 0 0,0 0 0,1 0 0,-1 0 0,0 0 0,0 0 0,1 0 0,-1-1 0,20-8 186,4-11-131,29-31 0,-29 27-25,26-21 1,-46 42-38,4-4 0,0 1 0,0 0 0,0 1 0,1 0 0,0 0 0,10-3 0,-15 6 0,-4 2 0,1 0 0,-1 0 0,0-1 0,1 1 0,-1 0 0,0 0 0,1-1 0,-1 1 0,1 0 0,-1 0 0,0 0 0,1 0 0,-1 0 0,1 0 0,-1 0 0,0 0 0,1 0 0,-1 0 0,1 0 0,-1 0 0,0 0 0,1 0 0,-1 0 0,1 0 0,-1 0 0,0 0 0,1 0 0,-1 1 0,1-1 0,-1 0 0,0 0 0,1 0 0,-1 1 0,0-1 0,0 0 0,1 1 0,-1-1 0,0 0 0,1 0 0,-1 1 0,0-1 0,0 1 0,0-1 0,1 1 0,5 7 0,2 4 0,0 0 0,-1 1 0,0-1 0,6 18 0,17 32 0,-21-47 0,-1-2 0,0 0 0,11 12 0,-17-22 0,1 0 0,0 0 0,0-1 0,0 1 0,0-1 0,0 1 0,0-1 0,1 0 0,-1 0 0,1 0 0,-1-1 0,1 1 0,5 0 0,-7-1 0,10 1 1,1 0-1,-1 0 1,14-1-1,-23-1-8,-1 0-1,1 0 0,0 0 0,-1 0 1,1-1-1,-1 1 0,1-1 0,0 0 0,-1 0 1,1 0-1,-1 0 0,0 0 0,1 0 1,-1-1-1,0 1 0,0-1 0,0 0 0,0 1 1,0-1-1,0 0 0,2-3 0,-3 3-230,-1 1 0,1-1-1,-1 0 1,1 0 0,-1 0-1,0 0 1,0 0-1,0 0 1,0 0 0,0 0-1,0 0 1,0 0 0,-1 0-1,1 0 1,-1-2 0,0 2-1034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58.4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14464,'0'0'1784,"59"38"-1585,-35-34 17,-2 0-80,-2-2 8,-2 2-72,-6-2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58.7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77 12160,'0'0'960,"89"-6"-600,-10-4-24,21 6 0,19-2 96,2-2 0,-10-2 88,-6 4 8,-10 4-41,-15 2-7,1 0-200,-11-4 0,-7-4-176,-9-5 16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24.5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1179 5920,'0'0'5780,"7"-13"-5400,-1 4-298,7-16 272,31-43 0,62-82 1089,-24 32-380,-50 72-431,-1-2 0,29-63 1,-46 80-158,-1 1 1,-2-2-1,-1 0 1,-2 0-1,6-40 1,-13 68-300,-1 0 0,0-1 0,0 1 0,0 0 0,-1 0 0,1 0 0,-1-1 0,0 1 0,-2-5 0,2 10-127,0-1 1,0 1-1,0 0 1,-1-1-1,1 1 1,0 0-1,0 0 0,0 0 1,1 0-1,-1 0 1,0 0-1,0 0 1,-1 2-1,-11 21 24,1 0 1,1 1-1,1 0 0,-7 27 1,-64 241 70,76-268-135,-5 40 0,9-56-7,1 0-1,0 1 1,1-1-1,0 0 1,0 0-1,0 0 1,5 12-1,-5-19 0,-1 0 0,1 0 0,0 0 0,1 0 1,-1 0-1,0 0 0,0-1 0,1 1 0,-1 0 0,1-1 0,-1 1 0,1-1 0,0 1 0,0-1 0,0 0 0,0 0 0,-1 0 0,1 0 0,1 0 0,-1 0 0,0-1 0,0 1 0,0-1 0,0 1 0,0-1 0,1 0 0,-1 0 0,0 0 0,0 0 0,0 0 1,1 0-1,-1-1 0,3 0 0,3-1 5,-1 0 0,1 0 0,-1-1 0,1 0 0,-1 0 1,0-1-1,0 0 0,6-5 0,18-18 63,-1 0 0,-2-2 0,-1-1 0,-1-2-1,33-51 1,-43 58-24,-2-1-1,-1-1 1,12-30 0,22-88 115,-5 15 5,20-59 103,-60 182-251,0-1 1,-1 1-1,0 0 0,-1-1 0,0 1 1,0-1-1,-1 1 0,1-1 0,-2 1 1,1-1-1,-1 1 0,-3-9 0,5 15-9,0 0-1,-1 0 1,1 1-1,-1-1 0,1 0 1,0 0-1,-1 0 1,0 0-1,1 0 1,-1 1-1,1-1 0,-1 0 1,0 0-1,0 1 1,1-1-1,-2 0 1,1 1-4,1 0 0,-1-1 0,1 1 0,-1 0 0,1 0 0,-1 0 0,1 1 0,0-1 0,-1 0 0,1 0 0,-1 0 0,1 0 0,-1 0 1,1 0-1,0 1 0,-1-1 0,1 0 0,-1 0 0,1 1 0,0-1 0,-1 0 0,1 0 0,0 1 0,-1-1 0,1 1 0,-4 4 15,0 0-1,1 1 0,0-1 0,-3 9 1,3-8-25,-89 247 152,81-218-135,-41 163 15,32-111-17,1-5-6,-16 59 0,30-124 48,0 0 1,2 0-1,0 0 0,-1 34 0,5-55-14,0 0-1,0 0 1,1 0-1,-1 0 0,1 0 1,0 0-1,2-4 1,2-3 17,40-67 177,-5 10-18,-38 62-182,-1 1 0,1 0 0,1-1 0,-1 1 0,1 0 0,0 1 0,0-1 0,0 1 0,0-1 0,1 1 0,0 1 0,6-5 1,-10 8-28,-1 0 0,1 0 0,-1 0 0,1 0 0,-1 0 0,1 0 1,-1 0-1,1 0 0,-1 0 0,0 1 0,1-1 0,-1 0 0,1 0 1,-1 0-1,0 1 0,1-1 0,-1 0 0,1 1 0,-1-1 0,0 0 1,0 1-1,1-1 0,-1 1 0,0-1 0,1 0 0,-1 1 0,0-1 1,0 1-1,0-1 0,0 1 0,0-1 0,1 0 0,-1 1 0,0 0 0,4 19 40,1 47-16,-1 5 8,-3-66-34,0 1 0,0-1 0,1 1 0,0-1 0,1 1 0,-1-1 0,1 0 0,4 7 0,-6-12-1,0 0 0,1 0 0,-1 0 0,0 0 0,1 0 0,-1 0 0,1-1 0,-1 1 0,1 0 0,-1-1 0,1 1 0,0-1 0,-1 0 0,1 1 0,-1-1 0,1 0 0,0 0 0,-1 0 0,1 0 0,0 0 0,-1 0 0,1-1 0,0 1 0,-1-1 0,1 1 0,-1-1 0,1 1 0,1-2 0,8-2 12,0-1 1,17-10-1,-24 12-10,15-9 19,-2-1 0,0-1 0,-1-1 0,0 0 0,-1-1 0,22-32 0,24-28 264,-61 75-284,0 1 0,0 0 0,0 0 0,0 0-1,0 0 1,0 0 0,0 0 0,0 0 0,0 0 0,0 0 0,0 0 0,0 0-1,0 0 1,0 0 0,0 0 0,1 0 0,-1 0 0,0 0 0,0 0-1,0 0 1,0 0 0,0 0 0,0 0 0,0 0 0,0 0 0,0 0 0,0 0-1,0 0 1,1 0 0,-1 0 0,0 0 0,0 0 0,0 0 0,0 0-1,0 0 1,0 0 0,0 0 0,0 0 0,0 0 0,0 0 0,0 0 0,0 0-1,1 0 1,-1 0 0,0 0 0,0 0 0,0 0 0,0 0 0,0 0-1,0 0 1,0 1 0,0-1 0,0 0 0,0 0 0,0 0 0,0 0-1,0 0 1,0 0 0,0 0 0,3 9 41,-1 13-15,-3-4-25,1-1 0,1 0 0,1 1 0,0-1 1,1 0-1,1 0 0,10 26 0,-12-38-5,0 1-1,1-1 1,0 0-1,1 0 1,-1 0-1,1 0 1,0 0-1,0-1 1,0 0-1,1 0 0,8 7 1,-10-9-2,-1 0 0,1-1 0,0 1 1,0-1-1,0 0 0,0 0 0,0 0 0,0 0 0,0 0 0,0 0 1,0-1-1,0 0 0,0 0 0,1 1 0,-1-2 0,0 1 0,0 0 0,0-1 1,0 1-1,0-1 0,0 0 0,0 0 0,0 0 0,3-2 0,5-4 7,0-1-1,-1 0 0,0 0 1,0-1-1,-1 0 0,-1-1 1,16-21-1,-5 1 73,27-54-1,0-33 334,-42 118-218,2 7-148,3 13-42,-5-3 4,-1-1-1,-1 1 1,0 0-1,-1 0 1,-1 1-1,-4 31 1,3-24-21,1-23 14,-1 1-1,1-1 0,0 0 0,-1 1 0,0-1 0,0 0 0,0 0 0,0 0 0,0 1 0,0-1 0,-1 0 0,0-1 0,1 1 0,-1 0 0,-3 3 0,3-5 7,0 1 0,0-1 0,0 0 0,0 0 0,0 0 0,0 0 0,-1 0 0,1 0 0,0-1-1,-1 1 1,1-1 0,0 1 0,-1-1 0,1 0 0,0 0 0,-1 0 0,1 0 0,0 0 0,-1-1 0,1 1 0,-4-2 0,-51-15 258,138 38-134,-33-1-207,-40-15 59,1-1-1,1 0 1,17 5-1,-19-8 2,-4 1 21,0-1 1,0-1-1,1 1 1,-1-1-1,0 1 1,0-1 0,5-1-1,-7 1-13,-1-1-1,0 1 0,0-1 1,1 1-1,-1-1 0,0 1 1,0-1-1,0 0 1,0 0-1,0 0 0,0 0 1,0 0-1,0 0 0,0 0 1,0 0-1,0 0 0,-1 0 1,1 0-1,0-1 1,-1 1-1,1 0 0,-1 0 1,1-1-1,-1 1 0,0 0 1,1-3-1,0-7-457,0 0 1,-1-1-1,0 1 0,-1 0 0,0-1 1,-5-18-1,5 23-1044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24.7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13360,'0'0'2816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5:35.5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0 10040,'0'0'11741,"-5"12"-11211,2-5-418,0-2-48,1 1-1,0-1 1,0 0-1,-1 10 1,2-13-30,1 1 0,0-1 0,0 0 0,0 1 0,0-1 0,0 0 0,0 1 0,1-1 0,-1 0 0,1 0 1,0 1-1,0-1 0,0 0 0,0 0 0,0 0 0,0 0 0,3 3 0,11 11 307,1-1 0,0 0 1,1-2-1,32 20 0,-30-20-114,10 3 126,0-1 0,1-1 0,48 16 0,-13-6 113,-61-22-435,21 8 269,0 0 1,0-2-1,52 10 1,-48-11 135,6-1 1233,-35-4-814,1 0-477,-5-3-63,2 0-260,-1 1 0,0 0-1,0 0 1,1 1 0,-1-1 0,0 1 0,1-1-1,-1 1 1,0 0 0,1 0 0,-3 1 0,-7 2-20,-41 13-33,1 3 1,1 1-1,1 3 0,1 2 0,1 2 0,-68 53 0,51-24-2,21-17 0,35-33 0,0 0 0,1 1 0,-1 0 0,2 1 0,-1-1 0,1 2 0,1-1 0,0 1 0,-6 12 0,11-21 0,1 0 0,0 0 0,-1 0 0,1 0 0,0 0 0,0 0 0,0 0 0,0 0 0,0 0 0,0 0 0,0 0 0,0 0 0,0 0 0,0 0 0,0 0 0,1 0 0,-1 0 0,0 0 0,1 0 0,-1 0 0,1 0 0,-1 0 0,1 0 0,0-1 0,-1 1 0,1 0 0,0 0 0,-1-1 0,1 1 0,0 0 0,0-1 0,0 1 0,0-1 0,0 1 0,0-1 0,-1 1 0,1-1 0,0 0 0,0 1 0,0-1 0,2 0 0,3 2 0,0-1 0,0 0 0,0 0 0,0-1 0,1 0 0,6-1 0,26-6-4059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25.1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0 246 9944,'0'0'1540,"18"-3"-1103,277-43 575,522-101 1888,-673 102-4727,-132 41-8179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29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1182 7736,'0'0'9137,"-3"-15"-8613,0 4-418,1 3-30,0 0 1,0-1-1,1 1 0,0-1 1,0 1-1,1-1 1,1 1-1,-1-1 0,1 1 1,0-1-1,4-10 0,7-18 321,2 0 0,2 1 0,1 0 0,2 1 0,1 1-1,1 1 1,3 1 0,0 2 0,2 0 0,50-45 0,-68 68-258,1 0 0,0 1 0,0 0 0,1 0 1,-1 1-1,1 1 0,19-7 0,-26 10-107,-1 1-1,1-1 0,0 1 0,-1-1 0,1 1 0,-1 0 0,1 0 1,0 0-1,-1 0 0,1 1 0,0-1 0,-1 1 0,1-1 0,-1 1 1,1 0-1,-1 0 0,1 0 0,-1 0 0,0 1 0,0-1 0,1 1 1,-1-1-1,0 1 0,0 0 0,0-1 0,-1 1 0,1 0 0,0 0 1,-1 1-1,1-1 0,-1 0 0,0 0 0,0 1 0,0-1 0,0 1 1,0-1-1,0 4 0,2 5 32,-1 0 0,0 1 0,0-1 0,-2 1 0,1-1 0,-2 1 0,-1 14 0,-2 0 59,0 0 0,-10 28 1,-7 8 102,-8 33 60,27-86-219,-1-1 1,0-1-1,-1 1 0,1 0 0,-8 9 0,9-13-16,17-29 262,7-14-173,3 1 0,32-40 0,-20 36 34,2 1 1,84-67-1,-121 107-162,-1-1 1,0 1-1,0 0 0,1 0 0,-1 0 1,1 0-1,-1 1 0,1-1 1,-1 0-1,1 1 0,0-1 0,-1 1 1,1-1-1,0 1 0,-1 0 0,1-1 1,0 1-1,-1 0 0,1 0 0,0 0 1,0 1-1,-1-1 0,1 0 0,3 2 1,-3-1-3,-1 1 0,1-1 0,-1 1 0,1 0 0,-1 0 0,0 0-1,1 0 1,-1 0 0,0 0 0,0 0 0,0 0 0,-1 0 0,1 0 0,0 0 0,-1 1 0,1-1 0,-1 0 0,0 3 0,1 12 0,0 0 0,-2 1 0,0-1 0,-1 0 0,0 0 0,-1 0 0,-2 0 0,1-1 0,-2 0 0,-11 24 0,-1 4 8,17-42-17,4-4-1,4-5 6,82-114 69,-42 60-55,-29 38 2,1 2-1,1 0 1,0 0-1,2 2 1,42-29-1,-63 47-18,0 0-1,1 0 1,-1 0 0,1 0-1,-1 0 1,1 0-1,0 1 1,-1-1 0,1 0-1,0 1 1,0-1 0,-1 1-1,1 0 1,0 0-1,0 0 1,-1-1 0,1 2-1,0-1 1,2 0 0,-3 1-2,1 0 1,-1 0 0,1 0-1,-1 1 1,0-1 0,0 0 0,0 0-1,1 1 1,-1-1 0,-1 1-1,1-1 1,0 1 0,0-1 0,0 1-1,-1 0 1,1-1 0,-1 1-1,0 0 1,1 2 0,3 13-5,-2 0-1,0 0 1,-1 0 0,-1 25 0,-12 68-22,5-63 22,5-31 9,0-1 0,1 0 0,1 0 1,0 1-1,5 28 0,-5-43-5,1 0 1,-1 0 0,0 0 0,1-1-1,-1 1 1,1 0 0,-1 0-1,1 0 1,0-1 0,-1 1 0,1 0-1,0-1 1,-1 1 0,1 0-1,0-1 1,0 1 0,-1-1-1,1 1 1,0-1 0,0 0 0,0 1-1,0-1 1,0 0 0,0 1-1,0-1 1,0 0 0,-1 0 0,1 0-1,0 0 1,0 0 0,0 0-1,0 0 1,0 0 0,0 0-1,2-1 1,3-1 5,0 1 0,-1-1 1,1-1-1,8-3 0,34-22 22,-1-3 1,69-58-1,-95 73-21,58-49 101,103-110 1,-135 130-86,-45 41 1,-12 9 5,-17 18-23,1 1-1,-30 35 0,-43 63 2,45-54-6,39-50-1,1 1 0,-22 38 0,33-51 0,0-1 0,0 1 0,1-1 0,0 1 0,0 0 0,1 0 0,0 0 0,0 0 0,0 0 0,0 0 0,1 1 0,0-1 0,1 0 0,-1 0 0,1 0 0,2 8 0,-3-14 0,0 1 0,1 0 0,-1-1 0,0 1 0,1-1 0,-1 1 0,0 0 0,1-1 0,-1 1 0,0-1 0,1 1 0,-1-1 0,1 1 0,-1-1 0,1 0 0,0 1 0,-1-1 0,1 0 0,-1 1 0,1-1 0,0 0 0,-1 0 0,1 1 0,-1-1 0,2 0 0,18-3 0,-12-1 0,-1 1 0,0-1 0,12-9 0,7-10 16,0-1 0,-2-1 0,-1-1 0,-1-1 0,29-46 0,-31 42 40,-2 0 1,-1-2-1,-1 0 0,-2-1 0,11-40 0,-22 60 58,-3 14-112,0 0-1,0 0 1,0 0 0,0 0 0,0 0 0,0 0-1,0 0 1,0 0 0,0 0 0,-1 0 0,1 0-1,0 0 1,0 0 0,0 0 0,0 0 0,0 0-1,0 0 1,0 0 0,0 0 0,0 0 0,0 0-1,0 0 1,0 0 0,0 0 0,0 0 0,0 0-1,0 0 1,0 0 0,-1 0 0,1 0 0,0 0-1,0 0 1,0 0 0,0 0 0,0 0 0,0 0-1,0 0 1,0 0 0,0 0 0,0 0-1,0 0 1,0 0 0,0 0 0,0 0 0,0 0-1,0 0 1,0 0 0,0 0 0,0 0 0,0 0-1,0-1 1,0 1 0,0 0 0,0 0 0,0 0-1,0 0 1,0 0 0,-11 26 70,2 14-43,2 0 0,-2 50 1,8-80-26,1 1 0,0-1 0,0 1 0,1-1 0,1 1 0,0-1 0,0 0 0,1 0 0,0 0 0,9 19 0,-10-26-4,0-1 0,0 1 0,0-1 0,0 0 1,0 1-1,0-1 0,1 0 0,-1 0 0,1-1 1,-1 1-1,1 0 0,0-1 0,0 0 0,-1 1 0,1-1 1,0 0-1,0-1 0,0 1 0,1 0 0,-1-1 1,0 0-1,0 0 0,0 0 0,0 0 0,0 0 0,0 0 1,0-1-1,0 0 0,4-1 0,8-3 1,-1 0 0,-1-1-1,1-1 1,21-13 0,-28 15-1,9-5 0,-1-1 0,-1-1 0,0 0 0,0-1 0,-1-1 0,16-22 0,59-99 0,-83 128 0,31-58 0,28-71-1,19-72 5,-75 188-3,8-27 39,14-73 0,-14 52 21,-13 54-4,-3 14-55,0 0 0,0 0 0,0 0 0,0 0 0,0 0 0,0 0 0,-1 0 0,1 0 0,0 0 0,0 0 0,0 0 0,0 0 0,0 0 0,0 0 0,0 0 0,0 0 0,0 0 0,0 0 1,0 0-1,0 0 0,0 0 0,0 0 0,0 0 0,-6 26 20,-87 583-372,32-412 233,21-77 7,38-115 99,0 0-1,0 1 1,0-2-1,-1 1 1,0 0-1,-5 7 1,-1 0 34,13-50 218,1 11-200,1 0-1,2 1 1,0 0-1,2 0 1,1 1-1,1 1 1,1 0-1,1 0 1,1 2-1,1-1 1,1 2-1,1 0 1,1 2 0,30-26-1,-45 41-31,1 1-1,-1 1 1,1-1 0,-1 0 0,1 1-1,0 0 1,0 0 0,0 1-1,0-1 1,0 1 0,0 0-1,7 0 1,-9 1-6,-1 0 0,1 0 0,-1 0 0,1 0 0,-1 1 0,1-1-1,-1 1 1,1 0 0,-1 0 0,0 0 0,1 0 0,-1 0 0,0 0 0,0 1 0,0-1 0,0 1 0,0-1 0,0 1-1,0 0 1,-1 0 0,1 0 0,-1 0 0,1 0 0,-1 0 0,0 0 0,0 1 0,2 3 0,0 2-1,0 0 0,0 0 0,-1 0 1,-1 0-1,1 1 0,-1-1 0,-1 0 1,1 1-1,-1-1 0,-1 1 0,0-1 1,0 1-1,0-1 0,-1 0 0,0 0 1,-1 0-1,0 0 0,0 0 0,-1-1 0,0 1 1,0-1-1,-1 0 0,0 0 0,0 0 1,0-1-1,-1 0 0,-12 11 0,10-11 8,-1 0 0,1 0-1,-1-1 1,-1 0 0,1-1 0,-15 5-1,19-7 1,-1 0 0,0-1 0,0 0-1,0 0 1,0 0 0,-1-1 0,1 0-1,0 0 1,0-1 0,0 1 0,0-1-1,-8-3 1,-6 5-46,42 9 13,-5-2 20,1-1 0,0-1-1,1 0 1,-1-1 0,1-1-1,0-1 1,0 0-1,0-2 1,1 0 0,-1-1-1,0-1 1,0-1 0,0-1-1,0 0 1,0-1-1,0-1 1,-1-1 0,34-16-1,-20 6 15,58-37 0,-81 47-2,-1 0 0,0-1-1,0 0 1,0-1 0,-1 1 0,0-2-1,-1 1 1,0-1 0,0 0 0,0 0-1,4-13 1,-7 14 4,-1-1 1,0 0-1,0 1 0,-1-1 1,0 0-1,-1-16 0,1 21-6,-2 1 0,1 0 0,0-1-1,0 1 1,-1 0 0,0 0-1,0 0 1,1 0 0,-2-1 0,1 1-1,0 1 1,-1-1 0,1 0 0,-1 0-1,0 0 1,0 1 0,0-1-1,0 1 1,-1 0 0,1-1 0,-5-2-1,5 4-3,1 1 0,-1-1 0,1 1 0,-1 0-1,0-1 1,1 1 0,-1 0 0,0 0 0,1 0-1,-1 0 1,0 1 0,1-1 0,-1 0 0,1 1 0,-1-1-1,0 1 1,1-1 0,-1 1 0,-2 1 0,-27 21 10,28-21-11,-8 8 8,0 0 0,1 0-1,0 1 1,0 0 0,2 1-1,-1 0 1,-6 14-1,11-19-5,0 0-1,1 1 0,0 0 1,1-1-1,0 1 0,0 0 1,0 0-1,1 0 0,0 0 0,1 1 1,0-1-1,0 0 0,1 0 1,2 12-1,-2-14-13,1 0 0,-1 0-1,1 0 1,1 0 0,-1 0 0,1-1-1,0 1 1,0-1 0,1 0 0,0 0 0,0 0-1,0 0 1,0-1 0,1 0 0,-1 0-1,1 0 1,0 0 0,0-1 0,1 1 0,10 4-1,-11-7 8,1 0 0,-1 0 0,0-1 0,0 1-1,1-1 1,-1 0 0,0-1 0,0 1 0,1-1-1,-1 0 1,0 0 0,0-1 0,8-3 0,-1 0 15,0-1 0,0 0 1,0-1-1,10-8 1,9-6 20,-16 11 25,-1 0 0,25-23-1,-13 8 9,15-17 28,2-23-8,-32 46-107,2 1-1,0 0 1,18-19-1,-23 25-5,4-5-24,-6 17 32,-2 12 11,0 17 3,-1 0 0,-2 0 0,-2 42 0,-1-32-6,2-6-17,-8 41 0,7-64 23,-1 0 0,-1 0 0,1-1 0,-2 1 0,1 0 0,-2-1 0,1 0 0,-7 10 0,10-18 7,1 0 1,-1 0-1,0 0 0,1 0 0,-1-1 1,0 1-1,0 0 0,1 0 0,-1-1 1,0 1-1,0-1 0,0 1 0,0 0 1,0-1-1,0 0 0,0 1 0,0-1 1,0 0-1,0 1 0,0-1 0,0 0 1,0 0-1,0 0 0,-3 0 1,2-1 2,0 1 1,0-1 0,0 0 0,0 0-1,0 0 1,0 0 0,0 0 0,0 0-1,1 0 1,-1-1 0,-2-2 0,-4-3 34,2-2 0,-1 1 0,-9-15 0,16 22-38,-4-6 18,-15-25 103,18 31-116,1 0 1,-1-1-1,1 1 0,-1 0 0,1 0 0,-1-1 0,1 1 0,0 0 0,-1-1 1,1 1-1,0 0 0,0-1 0,0 1 0,0 0 0,0-1 0,1 1 0,-1 0 1,0-1-1,1 1 0,-1 0 0,1-2 0,1 3-6,0-1-1,0 0 0,0 1 1,0 0-1,0-1 1,0 1-1,0 0 1,0 0-1,0 0 1,0 0-1,0 0 1,1 1-1,-1-1 1,0 1-1,3 0 1,-2 0-1,244 61-32,-207-55-113,0-2 0,1-1 0,60-4 1,37 4-328,-124-3 139,7 1-49,-9-2-3606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31.3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1098 7024,'0'0'10081,"9"-12"-9589,0 0-367,4-8 151,2 0-1,25-25 1,-22 28-10,-1 0 0,-1-1 1,0-1-1,-2-1 0,0 0 1,-1-1-1,15-34 0,-9 12 114,-9 23-45,-2-1-1,0-1 0,6-24 1,-13 41-291,3-14 805,-4 19-820,0 0 0,0 0 0,0-1 0,0 1 0,0 0 0,0-1 0,0 1 1,0 0-1,0-1 0,0 1 0,0 0 0,0-1 0,0 1 0,0 0 0,0-1 0,0 1 0,0 0 0,-1-1 0,1 1 0,0 0 0,0 0 0,0-1 0,0 1 0,-1 0 0,1-1 1,0 1-1,0 0 0,-1 0 0,1 0 0,0-1 0,0 1 0,-1 0 0,1 0 0,0 0 0,-1 0 0,1-1 0,0 1 0,-1 0 0,-1 2 39,-1 1 0,1-1 0,0 0-1,0 1 1,1-1 0,-1 1 0,-2 4-1,1-2-9,-5 10 14,0 0 0,1 0 0,1 1 0,0 0 0,-6 32 0,7-19 40,1 0 0,-1 49 0,6-71-89,-1 0 0,1 0-1,0 0 1,1-1 0,-1 1-1,1 0 1,1-1 0,-1 1 0,1-1-1,0 1 1,1-1 0,0 0-1,0-1 1,0 1 0,10 9 0,-12-12-8,2 0 1,-1 0 0,0-1 0,0 1 0,1-1 0,0 0-1,-1 0 1,1 0 0,0-1 0,0 1 0,0-1 0,0 0-1,0 0 1,0 0 0,0-1 0,0 0 0,0 1 0,0-1-1,0-1 1,1 1 0,-1 0 0,0-1 0,0 0 0,0 0-1,0 0 1,0-1 0,6-2 0,3-4 47,-1 1 1,1-2-1,-1 0 1,18-17-1,40-49 299,-34 35-160,-16 18-9,23-37 0,-28 36 106,1 1-1,23-23 0,-39 45-292,1-1 0,-1 1-1,0 0 1,0 0 0,1 0-1,-1 0 1,0 0 0,0 0 0,1-1-1,-1 1 1,0 0 0,0 0-1,1 0 1,-1 0 0,0 0-1,1 0 1,-1 0 0,0 0-1,0 0 1,1 0 0,-1 0-1,0 1 1,1-1 0,-1 0-1,0 0 1,0 0 0,1 0-1,-1 0 1,0 0 0,0 1-1,1-1 1,-1 0 0,0 0-1,0 0 1,0 1 0,1-1-1,-1 0 1,0 0 0,0 1-1,0-1 1,0 0 0,0 0-1,1 1 1,-1-1 0,0 0-1,0 1 1,7 17 80,-4-12-45,3 11 18,-1 1 0,-1 0 0,0 0 0,-1 0 0,-1 0 0,-1 0 1,-1 1-1,-2 24 0,-3 36 237,7-109 42,3 1 0,10-42 0,5-25-251,-14 69-63,0 0 0,15-34 1,5-18 29,28-98 15,-29 86-31,-15 62-34,-2 0 0,-1 0 0,-1 0 0,2-37-1,1-41 63,-9 107-67,0 0 0,0 0 0,1-1 1,-1 1-1,0 0 0,0 0 0,0 0 1,0-1-1,0 1 0,0 0 0,0 0 1,0-1-1,0 1 0,0 0 0,0 0 1,0 0-1,0-1 0,0 1 1,0 0-1,0 0 0,0-1 0,0 1 1,0 0-1,0 0 0,0 0 0,-1-1 1,1 1-1,0 0 0,0 0 0,0 0 1,0-1-1,0 1 0,-1 0 0,1 0 1,0 0-1,0 0 0,0 0 0,0-1 1,-1 1-1,1 0 0,0 0 0,0 0 1,-1 0-1,1 0 0,0 0 0,0 0 1,0 0-1,-1 0 0,-7 12-46,-61 149-118,8 4 0,-79 343 0,130-464 119,-7 87 1,16-117 39,1 0 1,0 0-1,1 0 1,1 0 0,0-1-1,1 1 1,0-1 0,1 1-1,0-1 1,10 19-1,-13-31 11,0 0 0,-1 0 0,1 0 0,0 0 0,0 0 0,0 0 0,0 0 0,0 0 0,0 0 0,0 0 0,0 0 0,0-1 0,0 1 0,0 0 0,1-1 0,-1 1 0,0-1 0,0 1 0,1-1 0,1 1 0,0-1 3,0 0 0,0 0-1,0 0 1,0-1 0,0 1 0,0-1-1,0 1 1,5-3 0,4-2 9,0-1 1,0 0-1,13-10 0,-19 13-11,62-38 71,-42 27-53,-1-1-1,0-1 1,-1-2 0,41-37 0,22-32-910,-69 60-364,-14 16-2906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31.7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1 123 13360,'0'0'1098,"13"1"-628,21-1 214,65-7 0,134-26 907,227-38 1532,-444 68-2951,-10 1-44,1 1 0,0 0 1,-1 0-1,1 0 0,0 1 0,0 0 0,0 0 0,7 2 0,-2-2 686,-12-1-797,0 1 1,0 0-1,-1-1 0,1 1 0,0 0 1,-1-1-1,1 1 0,-1 0 1,1 0-1,0-1 0,-1 1 0,1 0 1,-1 0-1,1 0 0,0 0 0,-1-1 1,1 1-1,-1 0 0,1 0 0,-1 0 1,1 0-1,-1 0 0,1 0 1,-1 0-1,1 0 0,-1 1 0,0-1 1,-17-1-3002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31.9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0 105 15176,'0'0'3695,"67"-42"-3391,-7 24-112,17-2 8,5 8-184,-7-1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33.2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350 40 8136,'0'0'8969,"-12"-5"-8359,5 2-502,-7-4 216,-1 1-1,1 0 1,-1 2-1,-17-4 1,22 7-98,1 2 0,-1-1 0,0 1-1,0 1 1,1 0 0,-1 0 0,1 1 0,-1 0 0,1 0 0,-12 8 0,11-6-100,1 2 1,0-1-1,1 1 0,0 0 1,0 1-1,0 0 0,1 0 1,0 1-1,1 0 0,-1 0 1,2 0-1,0 1 1,-7 16-1,9-19-69,1 0-1,-1 1 1,1-1 0,1 1 0,-1-1 0,2 1-1,-1-1 1,1 1 0,0 0 0,0-1-1,1 1 1,0 0 0,0-1 0,1 1 0,0-1-1,0 0 1,1 1 0,0-1 0,0 0-1,5 7 1,-5-11-29,-1 0 0,0 1 0,1-1 0,0 0 0,0-1 0,0 1 0,0 0 1,0-1-1,0 0 0,1 0 0,-1 0 0,1 0 0,-1 0 0,1-1 0,0 1 0,0-1 0,0 0 0,0 0 0,0-1 0,0 1 0,0-1 0,0 0 0,0 0 0,0 0 0,0-1 0,6-1 0,-1 0 18,-1 0-1,0-1 1,0 0-1,0-1 1,0 0-1,0 0 0,-1 0 1,0-1-1,0 0 1,0-1-1,8-8 1,-2 0 48,-1-1 1,0-1-1,-1 1 0,0-2 1,-2 0-1,0 0 0,-1 0 1,0-1-1,-2-1 0,0 1 1,-1-1-1,3-25 0,-7 43-69,-1 0 0,0 0 0,0 1 0,0-1 0,0 0 0,0 0 0,0 0 0,0 1 0,0-1 0,0 0 0,0 0 0,-1 0 0,1 1 0,0-1 0,0 0 0,-1 0 0,0-1 0,1 3-13,-1 0 0,1-1 0,-1 1 0,1 0 0,0-1 0,-1 1 0,1 0 0,0-1 0,0 1 0,-1 0 0,1 0 0,0-1 1,0 1-1,0 0 0,0 0 0,0-1 0,0 1 0,0 0 0,0 0 0,1 0 0,-1 9 18,-1 13 44,2 0 0,5 35 0,-4-51-55,0 1 0,0-1 0,0 0 0,1 1 0,0-1 0,0-1 0,1 1 0,0 0 0,0-1 0,1 0 0,9 11 0,-8-11-4,-1-1 0,1 1 0,0-1 0,1 0 0,-1-1 0,1 0 1,0 0-1,0 0 0,1-1 0,-1 0 0,1 0 0,-1 0 0,1-1 0,0-1 0,0 1 0,0-1 0,0-1 0,0 1 0,0-2 0,0 1 0,0-1 0,0 0 0,11-3 0,-7 1-43,1-1 0,-1 0 0,17-8 0,-25 10-2,1-1-1,-1 1 0,0-1 0,0 0 1,0 0-1,0-1 0,0 1 0,-1-1 1,0 0-1,1 0 0,-1 0 0,2-5 0,6-18-3684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35.8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86 383 4216,'0'0'9726,"-9"7"-9307,-30 19 10,38-25-312,1 0-1,-1 0 1,0-1-1,0 1 1,-1 0-1,1-1 1,0 1-1,0-1 1,0 0-1,0 1 1,0-1-1,-1 0 1,1 0-1,0 1 1,0-1-1,0 0 1,-1 0-1,1 0 1,0-1-1,-2 1 1,3-1-51,-1 1 0,0-1 1,0 1-1,1-1 1,-1 1-1,0-1 0,1 0 1,-1 1-1,0-1 1,1 0-1,-1 0 0,1 1 1,-1-1-1,1 0 1,0 0-1,-1 0 0,1 0 1,0 0-1,-1-1 1,1-1 39,-1-1 1,1 0 0,-1 1-1,1-1 1,0 1 0,1-1-1,-1 0 1,1 1 0,1-6-1,11-15 226,0 2 0,2 0 0,1 0-1,26-28 1,-9 16 240,1 1-1,2 2 1,73-50 0,-102 76-437,-1 1 0,1 0 0,0 0 0,0 1 0,0 0 0,0 0 0,13-3 0,-19 6-97,0 0 1,0 0 0,1 0-1,-1 0 1,0 0 0,0 0 0,0 0-1,0 0 1,0 1 0,1-1 0,-1 0-1,0 1 1,0-1 0,0 1-1,0 0 1,0-1 0,0 1 0,0 0-1,-1-1 1,1 1 0,0 0 0,0 0-1,0 0 1,-1 0 0,1 0-1,0 0 1,-1 0 0,1 0 0,-1 0-1,1 0 1,-1 0 0,0 0 0,0 0-1,1 0 1,-1 0 0,0 2-1,2 6 39,-1 0 0,0 0 0,-1 13 0,0-18-41,-1 22 97,-2 1 1,-9 41-1,-1 1 44,10-52-119,0-1 0,-2 0-1,0 0 1,-1-1 0,-1 1 0,0-1 0,-14 22-1,15-27-18,5-8-17,0 0 0,0 1 0,0-1 0,-1 0 0,1 0 0,-1 0 0,0-1 1,1 1-1,-1 0 0,-3 2 0,23-33 259,-10 15-236,-7 11-38,33-57 144,2 2 0,55-66 0,-69 97-53,1 1-1,2 1 0,0 1 0,2 1 0,39-27 0,-66 50-94,1 0 0,-1 0 0,0 0 0,0 0-1,0 0 1,0-1 0,1 1 0,-1 0 0,0 0 0,0 0 0,0 0-1,1 0 1,-1 0 0,0 0 0,0 0 0,1 0 0,-1 0 0,0 0 0,0 0-1,0 0 1,1 0 0,-1 0 0,0 0 0,0 0 0,0 0 0,1 0-1,-1 0 1,0 0 0,0 1 0,0-1 0,1 0 0,-1 0 0,0 0 0,0 0-1,0 1 1,3 8 51,-5 17-18,1-21-25,-23 159 70,4-47-27,19-115-48,-3 26 27,4-28-31,0 1 1,0-1-1,0 1 1,0-1-1,0 1 0,0-1 1,0 1-1,1-1 1,-1 1-1,0-1 0,0 1 1,0-1-1,1 0 1,-1 1-1,0-1 1,0 1-1,1-1 0,-1 0 1,0 1-1,1-1 1,-1 1-1,1-1 0,-1 0 1,0 0-1,1 1 1,-1-1-1,1 0 0,-1 0 1,1 1-1,-1-1 1,1 0-1,-1 0 0,1 0 1,-1 0-1,1 0 1,-1 0-1,1 0 1,-1 0-1,1 0 0,-1 0 1,1 0-1,-1 0 1,1 0-1,-1 0 0,1-1 1,-1 1-1,1 0 1,0-1-1,28-8 11,-1-1 0,0-2 0,-1-1 0,0-1 0,-1-1 0,29-22 0,20-25-10,16-10 66,-91 71-65,6-2 89,-7 5-42,-10 14-21,-23 38 18,23-37-31,0 0-1,1 1 0,0 0 0,2 1 1,-9 26-1,16-41-15,1 0-1,-1 0 1,1 0 0,0 0 0,1 0 0,-1 0 0,1 0-1,-1 1 1,1-1 0,0-1 0,1 1 0,-1 0-1,1 0 1,-1 0 0,1-1 0,1 1 0,-1-1 0,0 1-1,1-1 1,-1 0 0,1 0 0,0 0 0,0 0 0,0-1-1,1 1 1,-1-1 0,1 0 0,-1 0 0,1 0-1,0 0 1,-1-1 0,1 1 0,8 1 0,-5-2-6,0-1 1,0 1 0,0-1 0,0 0-1,0-1 1,0 0 0,0 0-1,0 0 1,0-1 0,-1 0-1,1-1 1,0 1 0,-1-1-1,0 0 1,11-8 0,-13 8 8,1 0 1,-1-1-1,-1 0 0,1 0 1,0 0-1,-1 0 1,0-1-1,0 1 0,0-1 1,-1 0-1,1 0 1,-1 0-1,0 0 0,-1 0 1,1 0-1,-1 0 1,0-1-1,0 1 1,-1 0-1,0-1 0,0-5 1,-1 0 13,0 0 1,-1 0 0,0 1-1,0-1 1,-1 0 0,-1 1 0,-8-18-1,9 22 0,0 0-1,-1 1 1,1-1-1,-1 1 1,0 0-1,-1 0 1,1 0-1,-1 1 1,0-1-1,0 1 1,0 0-1,-1 1 1,1-1-1,-9-2 1,-18-1 75,21 5-72,-1 6 18,11-3-37,4-3 3,-1 1-6,-1 0 0,1 1 0,0-1 0,0 1 0,0 0 0,0 0 0,0-1 0,0 1 0,2 1 0,7-2-13,127-8-58,-59 5 49,-59 2 14,-1 2-1,0 0 0,1 0 1,27 6-1,-42-5 10,-1 0 1,0 0-1,0 0 0,1 0 0,-1 1 0,0 0 0,0 0 0,0 0 0,-1 0 0,1 1 0,-1-1 0,1 1 0,-1 0 0,0 0 0,0 0 0,0 0 0,0 1 0,0-1 0,-1 1 0,0 0 0,0 0 0,0 0 0,0 0 0,0 0 0,1 7 0,-2-3 6,0 0-1,0 1 1,-1-1 0,0 0-1,0 0 1,-1 0-1,0 0 1,-1 0-1,0 0 1,-4 12-1,1-7 16,-1 0-1,0-1 1,0 0-1,-1 0 1,-14 17-1,4-12 147,14-16 45,9-12-104,24-33 14,-20 28-109,0 1 0,1 0 0,1 1 0,15-16 0,61-37 59,-56 45-51,-19 12-11,1 2-1,0 0 1,0 0 0,1 1 0,0 1-1,1 0 1,-1 2 0,1-1-1,0 2 1,25-3 0,-40 6-8,1 0 1,-1 0 0,1 0-1,-1 0 1,1 0-1,-1 0 1,0 1 0,1-1-1,-1 0 1,1 1 0,-1-1-1,0 1 1,1 0-1,-1-1 1,0 1 0,0 0-1,0 0 1,0 0 0,1 0-1,-1 0 1,0 0-1,0 0 1,-1 0 0,1 0-1,0 0 1,0 1 0,-1-1-1,1 0 1,0 1 0,-1-1-1,1 0 1,-1 2-1,2 5 11,0 0 0,-1 1 0,0-1 0,-1 13 0,1-4-4,1 4 24,-2 1 0,-2 33 1,2-44-25,0-1 0,0 1 0,1-1 0,1 1-1,-1-1 1,7 19 0,-7-28-6,-1 0 0,1 0 0,0 1 0,-1-1 0,1 0-1,0 0 1,0 0 0,0 0 0,0 0 0,0 0 0,0-1 0,0 1-1,0 0 1,1 0 0,-1-1 0,0 1 0,0-1 0,1 1-1,-1-1 1,0 1 0,1-1 0,-1 0 0,0 0 0,1 0-1,-1 1 1,0-1 0,3-1 0,2 1 15,0 0 0,0-1 0,0 0 0,10-3 0,104-44-1606,-95 40-2675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36.2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81 13672,'0'0'4034,"11"-7"-3618,39-22 7,-44 26-294,0 0 1,0 1-1,1 0 0,-1 0 1,1 0-1,0 1 1,-1 0-1,1 0 0,0 1 1,8 0-1,14-1 265,42-4 362,22-3 2,-80 6-1540,0-1-1,17-6 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39.2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1210 5224,'0'0'6828,"11"-10"-6216,143-110 1138,-20 19-544,-23 8 22,-5-6 0,116-137 1,-189 196-696,-2-1 0,45-80 0,-64 99-354,-2-2 0,0 1 0,-1-1 0,-1-1 0,-1 0 0,-2 0-1,4-36 1,-8 56-126,-1-1 0,-1 1 0,1 0-1,-1-1 1,0 1 0,0 0 0,0-1-1,-1 1 1,1 0 0,-1 0 0,-1 0-1,1 0 1,-1 1 0,0-1-1,0 1 1,-6-7 0,7 8-14,0 1 0,-1-1 1,0 1-1,1 0 0,-1 0 0,0 0 0,0 0 1,0 1-1,-1-1 0,1 1 0,0 0 0,0 0 1,-1 0-1,1 0 0,-1 0 0,1 1 0,0 0 1,-1-1-1,1 1 0,-1 1 0,1-1 0,-1 0 1,1 1-1,-1 0 0,-5 2 0,-1 1 17,1 0 0,-1 2-1,1-1 1,0 1-1,1 0 1,-1 1 0,1 0-1,-10 11 1,-2 5 68,-28 41-1,9 0-17,3 1 0,3 1 0,-26 79 0,46-110-65,3 1 0,1 0-1,1 0 1,2 1 0,2 0-1,2 0 1,3 70 0,-1-98-23,1-1 1,1 0 0,-1 1 0,1-1 0,1 0 0,-1 0 0,1 0 0,1-1 0,-1 1-1,1-1 1,6 9 0,-8-15-3,-1 1 0,0-1 0,1 0 0,-1 1 0,1-1 0,0 0 0,0 0 0,-1 0 0,1 0 0,0 0 0,0-1 0,0 1 0,0 0 0,0-1 0,0 0 0,0 1 0,0-1 0,0 0 0,0 0 0,0 0 0,0 0 0,0 0 0,0-1 0,0 1 0,2-1 0,4-1 44,1 0 1,0-1-1,14-7 1,-4 1 33,0-1 1,-1-1 0,0-1 0,-1 0 0,-1-1-1,0-1 1,0-1 0,-2 0 0,22-28-1,-31 36-30,0 0-1,-1 0 1,0 0-1,0 0 1,-1 0-1,0-1 1,-1 0-1,1 0 1,1-13-1,-21 59 204,14-31-255,-7 21 0,1 1 0,-7 35 1,14-57-18,1 0 1,0 0 0,1 0 0,-1 0 0,2 0-1,-1 0 1,1 0 0,-1 0 0,2 0-1,-1 0 1,1 0 0,0 0 0,1 0 0,0-1-1,4 9 1,-5-13 3,-1 0 1,1 0-1,-1 0 0,1 0 1,0 0-1,0-1 0,0 1 1,0-1-1,0 0 0,0 1 1,0-1-1,0 0 0,1 0 0,-1 0 1,0-1-1,1 1 0,3 0 1,-2 0 3,1-1 0,0 0 0,0 0 0,-1-1-1,1 1 1,0-1 0,-1 0 0,8-3 0,2-1 7,0-1 0,-1-1-1,1 0 1,17-13 0,28-26 47,73-73 0,-55 47 70,-76 72-123,-1-1 0,1 0-1,0 0 1,0 0 0,0 0 0,0 1 0,0-1-1,1 0 1,-1 1 0,0-1 0,0 1-1,0-1 1,0 1 0,1 0 0,1-1-1,-2 1 1,-1 0 0,1 1-1,-1-1 1,1 0 0,-1 0-1,0 0 1,1 1-1,-1-1 1,1 0 0,-1 1-1,0-1 1,1 0-1,-1 1 1,0-1 0,0 0-1,1 1 1,-1-1 0,0 1-1,0-1 1,1 0-1,-1 1 1,0-1 0,0 1-1,0-1 1,0 1-1,0-1 1,0 1 0,1 4 7,-1-1 1,0 1 0,0-1 0,0 0 0,-1 1 0,0-1-1,-1 6 1,-16 51 32,-45 101 0,57-151-56,-7 15 27,14-21 0,9-12-2,56-55 18,-27 24 17,2 2 0,55-39-1,-86 69-35,31-19 34,-39 24-43,0 0 0,1 0 0,-1 0 0,1 1 0,-1-1 0,1 0 0,-1 1 0,1 0-1,0-1 1,-1 1 0,1 0 0,-1 0 0,1 1 0,5 0 0,-7 0-6,0 0 0,-1-1 0,1 1 0,0 0 0,0 0 0,0-1 0,-1 1 0,1 0 0,0 0 0,-1 0 0,1 0 0,-1 0 0,1 0 0,-1 0 0,0 0 0,1 0 0,-1 1 0,0-1 0,0 0 0,0 1 0,3 31 13,-2-19 0,3 30 11,-2-18 5,1-1 1,7 31-1,-8-52-23,0 0 1,0 1-1,0-1 1,0 0-1,1 0 1,-1-1-1,1 1 0,0 0 1,0-1-1,1 0 1,-1 0-1,1 0 0,-1 0 1,1 0-1,0-1 1,0 0-1,0 0 0,1 0 1,-1 0-1,0 0 1,1-1-1,-1 0 0,1 0 1,-1 0-1,1-1 1,0 1-1,-1-1 0,10-1 1,-1-2-3,0-1 0,0-1 0,-1 0 1,1 0-1,-1-1 0,0-1 0,16-12 1,-12 9-3,-1 1 7,0-2 0,-1 0-1,0 0 1,-1-1 0,0-1 0,18-23 0,-26 29 3,0-1 0,0 0 0,0 0 1,-1 0-1,0 0 0,-1-1 1,0 0-1,0 0 0,-1 1 1,0-1-1,0-1 0,-1 1 0,0 0 1,-2-16-1,2 24-4,-1 0 0,-1 0 0,1 0-1,0 0 1,0 0 0,0 0 0,0 0 0,-1 0 0,1 0-1,0 0 1,-1 1 0,1-1 0,-1 0 0,1 0 0,-1 0-1,1 0 1,-1 1 0,0-1 0,1 0 0,-1 1 0,0-1 0,0 0-1,1 1 1,-1-1 0,0 1 0,0-1 0,0 1 0,0-1-1,0 1 1,0 0 0,1-1 0,-1 1 0,0 0 0,0 0-1,0 0 1,0 0 0,0 0 0,0 0 0,0 0 0,0 0-1,0 0 1,0 0 0,0 1 0,0-1 0,-2 1 0,-2 1 5,-1 0-1,1 0 1,0 1 0,0-1 0,0 1 0,-7 6 0,-1 1 4,1 1-1,0 0 1,0 1 0,1 0-1,0 1 1,-13 21 0,20-27-7,0-1 0,1 2 1,0-1-1,0 0 0,0 1 1,1 0-1,0-1 0,1 1 1,0 0-1,0 0 1,0 0-1,1 0 0,0 0 1,1 0-1,2 12 0,-2-18-6,0 1 0,0-1 0,0 0 0,0 0 0,0 1 0,1-1 0,-1 0 0,1-1 0,-1 1 0,1 0 0,0 0 0,0-1 0,0 1 0,0-1 0,0 1 0,0-1 0,0 0 0,0 0 0,1 0-1,-1 0 1,0 0 0,1-1 0,-1 1 0,1 0 0,4-1 0,3 2 1,0-2 0,0 1-1,0-1 1,20-3 0,-6-1-3,0-1 1,0-1 0,-1-1-1,1-1 1,-2-2-1,44-23 1,-10 0-39,-1-2 0,-1-2 0,59-56 0,-108 89 53,-1 0 0,0 0 0,-1-1 0,1 0 0,-1 1 0,5-10-1,-8 14-5,-1 0-1,1 0 0,0-1 0,0 1 0,-1 0 1,1 0-1,0 0 0,-1 0 0,1 0 0,0 0 0,-1 0 1,1 0-1,0 0 0,0 0 0,-1 0 0,1 0 1,0 0-1,-1 0 0,1 0 0,0 0 0,-1 0 0,1 0 1,0 0-1,0 0 0,-1 1 0,1-1 0,0 0 1,0 0-1,-1 0 0,1 1 0,-16 14 89,-25 17 0,29-24-71,0 1 0,1 0 1,1 1-1,-1 0 1,-13 18-1,10-7 24,-43 65 84,53-78-114,0 0 0,0 0 0,1 0 0,0 0 0,0 0 0,1 1 0,0-1 0,1 1 0,-1 10 0,2-19-16,0 1 0,0-1 0,0 1 0,-1 0 0,1-1 0,1 1 0,-1 0 0,0-1 0,0 1 0,0-1 0,0 1 1,0 0-1,0-1 0,1 1 0,-1-1 0,0 1 0,0 0 0,1-1 0,-1 1 0,1-1 0,-1 1 0,0-1 0,1 1 0,-1-1 0,1 0 0,-1 1 0,1-1 0,-1 1 0,1-1 0,-1 0 0,1 0 0,0 1 0,-1-1 0,1 0 0,-1 0 0,1 0 1,0 1-1,-1-1 0,1 0 0,-1 0 0,1 0 0,0 0 0,-1 0 0,1 0 0,0 0 0,-1-1 0,1 1 0,-1 0 0,2-1 0,1 0 7,1 0-1,-1-1 0,0 1 1,0-1-1,0 0 1,0 0-1,0 0 1,3-3-1,14-14 25,-1-1-1,-1-1 1,-1-1-1,-1 0 1,0-2-1,-2 1 1,-1-2-1,-1 1 1,11-33-1,-19 44 107,-5 20-11,-2 14-63,3-5-48,0 1 0,1-1 1,0 1-1,2-1 0,0 1 1,0-1-1,12 30 0,-14-45-16,0 1 0,0-1 0,0 0 0,0 1 0,0-1 0,0 0 0,1 0-1,-1 0 1,0 0 0,1 0 0,-1 0 0,0 0 0,1 0 0,0 0 0,-1-1-1,1 1 1,-1 0 0,1-1 0,0 0 0,-1 1 0,1-1 0,0 0 0,-1 0-1,1 0 1,0 0 0,0 0 0,-1 0 0,1 0 0,2-1 0,7-1 7,-1-1 0,0 0 1,14-6-1,-23 9-8,38-19 19,0-1 1,-2-1-1,41-32 0,10-6 3,-52 39 12,44-17-1,-43 20 1,-35 16-32,-1 0 0,1 0 0,0 1-1,-1-1 1,1 1 0,0-1 0,0 1 0,0 0 0,0 0-1,0 0 1,-1 0 0,1 0 0,0 0 0,0 0 0,0 0-1,0 1 1,-1-1 0,1 1 0,0-1 0,0 1 0,-1 0-1,1 0 1,0 0 0,-1 0 0,1 0 0,-1 0 0,3 3-1,2 2 18,-1 1-1,0-1 1,0 1-1,0 1 1,3 7-1,8 14 9,8 6-28,-11-14 0,2 0 0,20 23 0,-31-39 0,0-1 0,1 0 0,-1 0 0,1 0 0,0 0 0,1-1 0,-1 1 0,0-1 0,1-1 0,0 1 0,0-1 0,0 0 0,0 0 0,7 1 0,0-3 0,-1 0 0,1-1 0,-1-1 0,0 0 0,1 0 0,-1-1 0,0-1 0,0 0 0,-1 0 0,15-8 0,-20 8 38,1 0 1,-1 0-1,0-1 0,0 0 1,-1 0-1,1 0 0,-1-1 1,0 0-1,-1 0 1,0 0-1,1 0 0,-2-1 1,1 1-1,-1-1 0,4-12 1,-5 13-330,-1 0 0,1 0 0,-1 0 1,-1 0-1,1 0 0,-1-1 0,0 1 1,0 0-1,-1 0 0,0 0 0,0 0 1,0 0-1,-1 0 0,0 0 0,0 0 1,-1 1-1,1-1 0,-5-7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39.6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15376,'0'0'1040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5:36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360 129 12760,'0'0'1769,"-14"-1"-922,5 0-679,-4 0 57,1 0 0,0 1 0,0 0 0,-1 1 0,1 0 0,-18 5 0,16-2 47,1 0 0,0 1 0,1 0 0,-1 1-1,1 1 1,0 0 0,1 0 0,-1 1-1,1 0 1,1 1 0,0 1 0,0-1-1,1 2 1,0-1 0,1 1 0,0 1 0,-12 22-1,15-22-137,1 1 0,0-1-1,0 1 1,1 0-1,1-1 1,0 1-1,1 0 1,1 1 0,0-1-1,0 0 1,1 0-1,1 0 1,0 0 0,1 0-1,0-1 1,1 1-1,1-1 1,0 0 0,0 0-1,11 16 1,-8-15-19,0 0 1,0-1-1,2 0 0,-1 0 1,2-1-1,-1 0 1,2-1-1,-1 0 0,1-1 1,1 0-1,-1-1 0,2-1 1,-1 0-1,1 0 1,0-1-1,0-1 0,21 5 1,-15-7 12,1-1 1,0-1-1,-1-1 0,1 0 1,0-2-1,-1 0 0,0-1 1,1-2-1,-1 0 0,0-1 1,-1 0-1,0-2 0,0 0 1,0-2-1,-1 0 0,-1-1 1,0 0-1,0-1 0,-1-1 1,-1-1-1,0-1 0,-1 0 1,0 0-1,-1-1 0,-1-1 1,15-28-1,-19 31-52,-2-1 0,0 1-1,0-1 1,-2 0 0,6-30 0,-9 34-36,0-1 1,-1 1-1,0 0 0,0 0 1,-2 0-1,1 0 1,-1 0-1,-1 0 0,-4-12 1,0 7 24,1 0 0,-2 1 1,0 0-1,-1 0 0,0 0 1,-1 2-1,-1-1 0,0 1 1,-1 1-1,0 0 0,-1 0 1,-1 1-1,1 1 0,-2 1 1,1 0-1,-1 0 0,-1 1 1,1 1-1,-1 1 0,-1 1 1,-20-6-1,18 6-59,-1 1 0,1 1 0,-1 1 0,0 0 1,1 1-1,-1 2 0,0 0 0,0 0 0,1 2 0,-1 1 0,1 0 0,0 2 1,0 0-1,1 1 0,-1 0 0,-29 18 0,42-21-6,0 0 0,0 1 0,0-1 0,0 1 0,1 1 0,0-1 0,0 0 0,0 1 0,1 0 0,0 0 0,0 1 0,0-1 0,1 1 0,0 0 0,0 0 0,1 0 0,0 0 0,0 0 0,1 1 0,0-1 0,0 0 0,0 1 0,1-1 0,0 1 0,1-1 0,1 8 0,11 32-4001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7:01.3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1 254 6632,'0'0'9446,"10"-3"-9062,2-1-115,0 1 0,0 0 0,1 1 0,-1 0 0,26 0-1,-24 1 43,1 1 0,0-2 0,27-5 0,-26 3-52,1 1 0,27-1-1,6 2 486,66-12-1,35-2-38,-93 14-557,-20-1 2,40 4 0,-32 0 16,74-8-1,23 0 95,-95 8-173,53 2 169,-65-1-94,66-6 1,-63 1-60,46 2 1,-46 3-33,0-2 1,75-11-1,6 2 44,-5 0 29,-21 0 29,0 3 0,96 8 0,48 11 257,-196-12-357,78 0 197,193-19 234,-153 13-228,26-2 17,36-17-18,-65 16-92,-22 3-84,-84 1-38,69 4 0,-61-2-8,-40 1-37,0 1-1,-1 0 0,21 3 0,-4 1 20,0-2-1,0-1 1,47-6-1,19 1 54,-46 2-59,1-3 0,81-16-1,-109 17-20,36-2-1,1 1 98,106-11 302,-149 14-332,-15 1-62,0 0 1,0 0-1,0 1 0,0 0 0,0 0 1,14 3-1,47 3 58,26 5 3,-19-4-44,52 14 354,-48-17 472,-46-14-472,16 10-199,85-12 0,-76 10-170,-56 3-67,-1-1-1,1 1 0,0-1 1,-1 1-1,1 0 1,-1 0-1,1 0 1,-1 0-1,1 0 1,-1 0-1,0 0 1,0 0-1,1 0 1,-1 1-1,0-1 0,1 2 1,2 1-3115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5:53.4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258 508 6224,'0'0'6681,"0"-10"-6285,-1-3-252,0 8-66,0 0 1,1 0-1,0 0 0,0 0 0,1-1 0,-1 1 0,3-6 0,2-2 513,1-4 973,-6 17-1515,0-1 0,0 0 0,0 1 1,0-1-1,0 1 0,0-1 1,0 1-1,0-1 0,-1 1 1,1-1-1,0 0 0,0 1 0,-1-1 1,1 1-1,0-1 0,-1 1 1,1 0-1,0-1 0,-1 1 0,1-1 1,-1 1-1,1 0 0,-1-1 1,1 1-1,-1 0 0,1-1 1,-1 1-1,0 0 0,-10-7 318,9 6-291,0 0 0,0-1 0,0 1 0,0 0 0,-1 0 0,1 0 1,-1 0-1,1 1 0,0-1 0,-1 1 0,-3-1 0,-14 0 227,17 1-237,-1-1-1,1 1 1,-1 0-1,1 0 0,-1 0 1,1 1-1,-1-1 0,1 1 1,-1 0-1,1 0 1,-1 0-1,1 0 0,-6 4 1,1-2 23,0 2 0,1-1 0,-1 1 1,1 0-1,1 1 0,-1 0 0,1 0 1,0 0-1,0 1 0,1 0 0,-1 0 0,-5 12 1,-6 14 92,12-24-139,0 0-1,1 0 1,0 1-1,0-1 1,1 1-1,-2 12 1,1 4 45,2 0 0,1 0 0,3 34 0,-1-47-50,1 1-1,0 0 1,1 0-1,1-1 1,0 0 0,1 0-1,11 23 1,-12-29-13,0 0 0,1-1 0,0 0 0,0 0 0,0-1 0,1 1 1,0-1-1,0 0 0,0-1 0,0 1 0,1-1 0,0 0 0,0-1 0,0 0 0,0 0 0,10 2 0,-7-2 4,0-2-1,1 1 0,-1-1 0,1-1 0,-1 0 0,1 0 0,-1-1 0,0 0 1,1-1-1,-1 0 0,16-6 0,-3-1 42,-1-2 0,0 0 0,0-1-1,-1-2 1,-1 0 0,0-1 0,-1-1 0,-1 0 0,-1-2 0,0 0 0,22-31 0,-10 3 512,-29 46-571,0 0-1,1-1 0,-1 1 0,0 0 1,0-1-1,1 1 0,-1 0 0,0-1 1,0 1-1,0 0 0,0-1 1,0 1-1,0 0 0,1-1 0,-1 1 1,0 0-1,0-1 0,0 1 0,0 0 1,0-1-1,0 1 0,-1-1 0,1 1 1,0 0-1,0-1 0,0 1 1,0 0-1,0-1 0,0 1 0,-1 0 1,1-1-1,0 1 0,0-1 0,-1 1 0,1 0 0,-1 0 1,1 0-1,-1 0 0,1 0 0,0 0 0,-1 1 0,1-1 0,-1 0 0,1 0 0,0 0 0,-1 0 0,1 0 0,-1 1 0,1-1 0,0 0 0,-1 0 0,1 0 0,0 1 0,-1-1 0,1 0 0,0 1 0,0-1 0,-1 0 0,1 1 0,0-1 0,0 0 0,-1 1 0,1-1 0,0 1 0,-9 13 25,1 1-1,0 0 0,1 0 1,1 1-1,1 0 1,0 0-1,1 0 1,0 1-1,2-1 0,-2 32 1,5-44-34,0 1 0,0-1 1,0 1-1,1-1 0,-1 0 1,1 1-1,0-1 0,1 0 0,-1 0 1,1 0-1,0-1 0,-1 1 0,2-1 1,-1 1-1,0-1 0,1 0 0,4 4 1,-5-5 1,0 0 0,0 0-1,0 0 1,0-1 0,0 1 0,0-1 0,0 1 0,0-1 0,1 0 0,-1 0-1,0 0 1,1-1 0,-1 1 0,1-1 0,-1 0 0,1 0 0,-1 0 0,1 0-1,-1-1 1,0 0 0,1 1 0,-1-1 0,5-2 0,1-2 24,0 0 0,-1-1 0,0 0 0,0 0 0,0 0 0,-1-1 1,0-1-1,0 1 0,-1-1 0,0 0 0,8-13 0,-12 16-4,0 0 0,1 0 0,-1 0 0,-1 0 0,1-1-1,-1 1 1,0-1 0,0 1 0,-1-1 0,0 1 0,1-1 0,-2 1 0,1-1 0,-1 1 0,0-1 0,0 1-1,0-1 1,-1 1 0,0 0 0,0 0 0,0 0 0,-4-6 0,2 4 20,0-1 1,0 1-1,0 0 0,-1 1 1,0-1-1,-1 1 1,1 0-1,-1 0 0,-1 1 1,1 0-1,-1 0 0,-8-5 1,-19-1 153,34 10-186,19 1-93,-3-3 78,0 0-1,-1-1 0,1-1 0,-1 0 0,0-1 0,22-12 0,-14 4 23,0-1 0,-1-1 1,23-21-1,-38 32 12,-5 4-19,-1 1-1,0-1 0,0 0 0,0 1 1,0-1-1,0 0 0,0 0 1,0 0-1,0 0 0,0 0 0,0 0 1,0 0-1,-1 0 0,1 0 1,1-2-1,-2 3-3,0 0 1,0 0 0,0 0-1,0 0 1,0 0-1,0 0 1,0 1-1,0-1 1,0 0-1,1 0 1,-1 0 0,0 0-1,0 0 1,0 0-1,0 0 1,0 0-1,0 0 1,0 0 0,1 0-1,-1 0 1,0 0-1,0 0 1,0 0-1,0 0 1,0 0 0,0 0-1,0 0 1,1 0-1,-1 0 1,0 0-1,0 0 1,0 0 0,0 0-1,0 0 1,0 0-1,0 0 1,1 0-1,-1 0 1,0 0-1,0 0 1,0 0 0,0-1-1,-1 13-7,1-11 0,0-1 0,0 0 0,-1 0 0,1 0 0,0 0 0,0 0 0,-1 1 0,1-1 0,0 0 0,0 0 0,-1 0 0,1 1 0,0-1 0,0 0 0,-1 0 0,1 1 0,0-1 0,0 0 0,0 1 0,0-1 0,0 0 0,-1 0 0,1 1 0,0-1 0,0 0 0,0 1 0,0-1 0,0 0 0,0 1 0,0-1 0,0 0 0,0 1 0,0-1 0,0 0 0,0 1 0,0-1 0,0 0 0,1 1 0,-1-1 0,0 0 0,0 0 0,0 1 0,0-1 0,1 0 0,-1 0 0,0 1 0,0-1 0,3 0 0,-1 0 0,0 0 0,0 0 0,0-1 0,0 1 0,0-1 0,0 0 0,0 1 0,3-3 0,0 2 0,0-2 0,0 1 0,1-1 0,-1 0 0,0 0 0,-1-1 0,1 0 0,0 1 0,-1-1 0,0-1 0,5-5 0,-7 7 0,0 1 0,0-1 0,0 0 0,0 0 0,0 0 0,-1 0 0,1 0 0,-1 0 0,0 0 0,0-1 0,0 1 0,0 0 0,-1-1 0,1 1 0,-1-1 0,0 1 0,0 0 0,0-1 0,-1-3 0,0 3 4,-1 1 0,1-1 0,-1 1 0,0-1 0,0 1 0,0 0 0,-1 0 0,1 0 0,-5-4 0,6 6-2,1 0-1,-1 0 0,0 1 0,0-1 0,1 0 0,-1 1 0,0-1 0,0 1 0,0-1 0,1 1 0,-1 0 0,0-1 0,0 1 1,0 0-1,0-1 0,0 1 0,0 0 0,0 0 0,0 0 0,0 0 0,0 0 0,0 0 0,0 0 0,0 0 0,0 1 1,0-1-1,1 0 0,-1 0 0,0 1 0,0-1 0,0 1 0,0-1 0,0 0 0,1 1 0,-1 0 0,0-1 0,0 1 0,1 0 1,-1-1-1,0 1 0,1 0 0,-2 0 0,-2 6-6,0 0 1,0 0 0,0 0-1,1 0 1,0 1 0,0 0-1,1-1 1,0 1 0,0 0-1,1 0 1,0 0 0,0 0-1,1 0 1,0 0-1,0 0 1,1 0 0,0 0-1,1 0 1,0 0 0,4 12-1,-1-7-11,1 0-1,0-1 0,0 0 0,1 0 0,1 0 0,0-1 1,1 0-1,0-1 0,1 0 0,0 0 0,13 10 0,-19-18 14,0 1 0,-1-1-1,1 0 1,0 0-1,0 0 1,0 0-1,0-1 1,1 0-1,-1 0 1,0 0 0,1 0-1,-1 0 1,0-1-1,7 0 1,-4-1 1,1 0 0,-1 0 0,0-1 0,0 0 0,0 0 0,0-1 0,13-6-1,-4 0 12,-1-1-1,0-1 1,-1 0-1,0-1 0,-1-1 1,14-16-1,-1-2 52,-2-1-1,31-57 1,27-77 154,-74 147-180,-1 0 0,-1-1 0,-1 0 0,0 0 0,-2 0 0,0-1 0,-1-31 0,4-2 118,-6 54-150,0 0-1,0 0 1,0 0 0,0 1-1,0-1 1,0 0-1,0 0 1,0 0-1,0 0 1,0 0-1,0 0 1,0 0-1,0 0 1,0 0-1,0 0 1,0 0-1,0 0 1,0 0-1,0 0 1,0 0-1,-1 0 1,1 0-1,0 0 1,0 0-1,0 1 1,0-1-1,0 0 1,0 0-1,0 0 1,0 0-1,0 0 1,0 0-1,0 0 1,-1 0-1,1-1 1,0 1-1,0 0 1,0 0-1,0 0 1,0 0 0,0 0-1,0 0 1,0 0-1,0 0 1,0 0-1,0 0 1,0 0-1,0 0 1,0 0-1,-1 0 1,-2 12 24,-2 38-17,-18 70-1,12-67-42,1 1-6,-137 588-367,129-586 327,-31 65-1,45-107 61,4-12 17,-1 0 0,1 0 0,-1 0 0,1 0 0,-1-1 0,0 1 0,0 0 0,0 0 0,0 0 0,0-1 0,0 1 0,0 0 0,-1-1 0,-1 3 0,3-5 6,0 0 0,0 0 0,0 0 0,0 0 0,0 0 0,0 0 0,0 0 0,1 0 0,-1 1 0,0-1 0,1 0 0,-1 0 0,0 0 0,1 0 1,-1 1-1,2-2 0,0-2 2,103-201 130,-96 188-129,67-120 33,69-120 48,-46 80-44,-39 68-25,-44 77 4,-2 0 0,15-51-1,3-8 35,-29 85-51,1-12 21,-14 36-5,-180 546-192,54-145-94,109-354 135,-55 96-1,45-102 14,38-59 118,-1 0 1,0 0-1,0 1 1,0-1-1,0 0 0,0 0 1,-1 1-1,1-1 1,0 0-1,0 0 1,0 1-1,0-1 1,0 0-1,0 0 1,0 0-1,0 1 0,0-1 1,-1 0-1,1 0 1,0 0-1,0 1 1,0-1-1,0 0 1,-1 0-1,1 0 0,0 0 1,0 0-1,0 1 1,-1-1-1,1 0 1,0 0-1,0 0 1,0 0-1,-1 0 0,1 0 1,0 0-1,0 0 1,-1 0-1,1 0 1,0 0-1,0 0 1,-1 0-1,1 0 0,0 0 1,0 0-1,-1 0 1,1 0-1,0 0 1,-1 0-1,1-13 81,11-24-29,3 1 0,0 0 0,3 1-1,37-59 1,103-124 64,-39 60-35,-97 125-71,-12 19-6,0 0 0,0 0-1,2 1 1,23-23 0,-27 30-3,2-1 1,0 0 0,-1 0 1,-1-1-1,1 0 0,8-13 0,-16 21-1,0 0-1,0-1 1,0 1 0,0 0-1,0-1 1,1 1 0,-1 0-1,0-1 1,0 1 0,0 0-1,0-1 1,1 1-1,-1 0 1,0-1 0,0 1-1,1 0 1,-1 0 0,0 0-1,0-1 1,1 1 0,-1 0-1,0 0 1,1 0-1,-1 0 1,0-1 0,1 1-1,-1 0 1,0 0 0,1 0-1,-1 0 1,0 0 0,1 0-1,-1 0 1,1 0-1,-1 0 1,0 0 0,1 0-1,-1 0 1,0 0 0,1 0-1,-1 1 1,0-1 0,1 0-1,-1 1 3,1-1 0,-1 1 0,1 0-1,-1-1 1,0 1 0,0 0 0,1 0-1,-1 0 1,0-1 0,0 1 0,0 0 0,0 0-1,0-1 1,0 1 0,0 0 0,0 0 0,0 0-1,0 1 1,-6 20-11,2 0 0,1 1 1,1-1-1,0 1 0,2-1 0,1 1 0,3 23 0,-1-35-5,0-1 0,1 1 0,1-1 0,0 0 0,9 15 0,-13-24 10,0 1-1,0 0 0,0-1 0,1 0 0,-1 1 0,1-1 0,-1 0 0,1 1 0,-1-1 0,1 0 0,0 0 0,-1 0 0,1-1 0,0 1 0,0 0 0,-1-1 0,1 1 0,0-1 0,3 1 0,-1-1 3,1 0-1,-1 0 1,0 0-1,1-1 0,-1 0 1,1 0-1,-1 0 0,5-2 1,7-3 11,-1-2 1,0 0-1,18-12 0,-30 18-9,29-21 29,-2-1-1,35-36 1,-36 33-20,18-10 2,-33 27-8,-1-1 0,18-16 0,13-14 105,-44 41-12,-3 1-94,0 0 1,1 0-1,-1 0 1,0 1-1,1-1 0,-1 1 1,1 0-1,0 0 1,-1 0-1,1 0 1,0 0-1,0 0 1,0 0-1,-1 4 0,-8 6 0,-25 20 0,23-21 11,0 0 0,1 1 0,0 0 0,1 1 0,1 0 0,-12 18-1,20-27-10,1-1 0,-1 1-1,1-1 1,0 1-1,0 0 1,0 0 0,0 0-1,0-1 1,1 1-1,0 0 1,0 6-1,0-8-2,1 1-1,-1-1 0,1 1 0,-1-1 0,1 0 1,0 0-1,0 1 0,0-1 0,0 0 0,1 0 0,-1 0 1,0 0-1,1 0 0,0-1 0,-1 1 0,1 0 1,0-1-1,0 1 0,3 1 0,0 0-6,1-1-1,-1 0 0,1 0 1,-1 0-1,1-1 1,0 0-1,-1 0 0,1 0 1,0-1-1,0 0 1,0 0-1,-1-1 1,1 1-1,11-4 0,-1 0-7,0 0-1,-1-1 0,0-1 1,17-9-1,11-11 15,0-1-1,59-51 1,-42 30 16,-5 0 60,-53 46-38,-1 2 120,-1 9-93,-1 8-48,1-4-20,0 0-1,0 0 0,1 0 1,1 0-1,0-1 1,6 18-1,-5-21 7,0 0 0,1 0 0,0 0 0,1-1 0,0 0 0,1 1-1,-1-2 1,11 11 0,-13-15 1,0 0 0,1 0-1,-1 0 1,1-1 0,0 0 0,-1 1-1,1-1 1,1-1 0,-1 1-1,0-1 1,0 1 0,0-1-1,1 0 1,-1-1 0,1 1 0,-1-1-1,0 0 1,1 0 0,-1 0-1,8-2 1,-3 0-2,-1-1-1,1 1 0,-1-2 1,0 1-1,0-1 1,0-1-1,0 0 1,-1 0-1,10-8 1,-6 4 8,-1-1 0,0 0 0,0-1 0,-1 0 0,9-14 0,-14 17 4,1 0 0,-2 0 0,1-1 0,-1 1 0,3-14 0,-5 20 2,0-1-1,-1 0 0,1 0 0,-1 0 0,0 0 1,0 0-1,0 0 0,0 1 0,0-1 0,0 0 1,-1 0-1,1 0 0,-1 0 0,0 0 1,0 1-1,0-1 0,0 0 0,-1 1 0,1-1 1,-3-2-1,4 5-8,-1-1 0,0 1 0,0 0 1,1-1-1,-1 1 0,0 0 0,0 0 1,1-1-1,-1 1 0,0 0 0,0 0 1,0 0-1,0 0 0,1 0 0,-1 0 1,0 0-1,0 1 0,0-1 0,1 0 1,-1 0-1,0 1 0,0-1 0,1 0 0,-1 1 1,0-1-1,0 1 0,1-1 0,-1 1 1,0 0-1,-18 16 33,12-9-38,0 0 0,1 0 0,0 0-1,-8 15 1,13-19-2,-1 0-1,1 0 1,0 0 0,0-1 0,1 1-1,-1 0 1,1 0 0,0 0-1,0 0 1,0 0 0,0 0-1,1 0 1,-1 0 0,1 0-1,2 4 1,-3-6-5,1 0 0,-1 0 0,1 0 0,0 0 0,0-1 0,-1 1 0,1 0 0,1-1 0,-1 1 0,0 0 0,0-1 0,1 1 0,-1-1 0,0 0 0,1 1 0,0-1 0,-1 0 0,1 0 0,0 0 0,2 1 0,-1-1 3,-1-1-1,1 1 1,0-1 0,0 0 0,0 0-1,-1 0 1,1 0 0,0 0 0,0 0-1,0-1 1,-1 0 0,6-1 0,6-4 13,-1 0 0,0-1 0,0 0 1,16-13-1,-28 19-9,120-86 307,-121 86-297,1 1 0,-1-1-1,1 1 1,-1 0 0,1-1-1,0 1 1,-1 0 0,1-1-1,0 1 1,-1 0 0,1 0-1,-1 0 1,1 0 0,0-1-1,0 1 1,-1 0 0,1 0-1,0 0 1,-1 0-1,1 1 1,0-1 0,-1 0-1,1 0 1,0 0 0,-1 0-1,1 1 1,-1-1 0,1 0-1,0 1 1,0 0 0,0 0 9,0 0 0,0 1 1,1-1-1,-2 1 0,1 0 1,0-1-1,0 1 0,0-1 1,-1 1-1,1 0 0,0 2 1,1 6 30,-1-1 0,0 1 1,0 10-1,-9 108 373,9-111-227,-1-17-193,0 1 0,0-1-1,0 0 1,0 0 0,0 0 0,0 0 0,0 0 0,0 0-1,1 0 1,-1 0 0,0 1 0,0-1 0,0 0 0,0 0 0,0 0-1,0 0 1,0 0 0,0 0 0,1 0 0,-1 0 0,0 0 0,0 0-1,0 0 1,0 0 0,0 0 0,1 0 0,-1 0 0,0 0 0,0 0-1,0 0 1,0 0 0,0 0 0,0 0 0,1 0 0,-1 0 0,0 0-1,0 0 1,0 0 0,0 0 0,0 0 0,0 0 0,0 0-1,1 0 1,-1-1 0,0 1 0,0 0 0,0 0 0,0 0 0,0 0-1,0 0 1,18-26 394,-6 9-397,38-41 139,-28 34-67,22-29 0,-40 47-61,1 1-1,0 0 1,0 0-1,0 1 0,0 0 1,1 0-1,8-5 1,-2 1 43,-12 8-55,1 0 1,-1-1-1,1 1 0,-1 0 1,1 0-1,-1 0 0,1 0 1,-1 0-1,1 0 0,-1 0 0,1 0 1,-1 0-1,1 1 0,-1-1 1,0 0-1,1 0 0,-1 0 1,1 0-1,-1 1 0,1-1 1,-1 0-1,0 0 0,1 1 1,-1-1-1,0 0 0,1 1 0,-1-1 1,0 0-1,1 1 0,-1-1 1,0 1-1,0-1 0,1 0 1,-1 1-1,0-1 0,0 1 1,0-1-1,0 1 0,1 0 1,8 25 45,-6-17-39,8 22-8,-10-26 0,1 0 0,-1 0 0,1 0 0,0 0 0,1 0 0,-1 0 0,1 0 0,0-1 0,0 1 0,0-1 0,0 0 0,1 0 0,7 6 0,-7-8 0,-1 0 0,1 0 0,0 0 0,0-1 0,-1 0 0,1 0 0,0 0 0,0 0 0,0 0 0,0-1 0,0 0 0,0 0 0,0 0 0,0 0 0,1-1 0,-1 1 0,-1-1 0,1 0 0,0-1 0,0 1 0,0 0 0,0-1 0,-1 0 0,1 0 0,6-5 0,6-5 0,0-1 0,0 0 0,25-29 0,-32 32 0,13-15 0,-2-1 0,0 0 0,-2-2 0,-1 0 0,16-35 0,53-156 0,-82 207 0,0-1 0,-1 1 0,0-1 0,-1 0 0,-1-1 0,0-13 0,-1 27 0,0-1 0,0 1 0,0 0 0,0 0 0,0 0 0,0-1 0,0 1 0,-1 0 0,1 0 0,0 0 0,0 0 0,0 0 0,0-1 0,0 1 0,0 0 0,-1 0 0,1 0 0,0 0 0,0 0 0,0 0 0,0 0 0,-1 0 0,1 0 0,0-1 0,0 1 0,0 0 0,-1 0 0,1 0 0,0 0 0,0 0 0,0 0 0,-1 0 0,1 0 0,0 0 0,0 0 0,0 1 0,-1-1 0,1 0 0,0 0 0,0 0 0,0 0 0,0 0 0,-1 0 0,1 0 0,0 0 0,0 0 0,0 1 0,0-1 0,0 0 0,-1 0 0,1 0 0,0 0 0,0 1 0,0-1 0,0 0 0,0 0 0,0 0 0,0 0 0,0 1 0,0-1 0,0 0 0,0 0 0,0 0 0,-1 1 0,1-1 0,-12 29 0,1 0 0,1 0 0,2 1 0,1 1 0,1-1 0,1 1 0,2 0 0,1 0 0,3 40 0,3 0 0,-2-11 0,16 94 0,-17-151 0,-1 1 0,1-1 0,0 1 0,-1-1 0,2 1 0,-1-1 0,0 0 0,1 1 0,-1-1 0,1 0 0,0 0 0,0 0 0,1 0 0,-1-1 0,5 5 0,-7-7 1,1 1-1,-1-1 1,1 0 0,-1 0-1,1 0 1,-1 0 0,1 0-1,-1 0 1,1 0 0,0 0-1,-1 0 1,1 0-1,-1 0 1,1 0 0,-1-1-1,1 1 1,-1 0 0,1 0-1,-1 0 1,1-1 0,-1 1-1,1 0 1,-1-1 0,0 1-1,1 0 1,-1-1 0,1 1-1,-1 0 1,0-1 0,1 1-1,-1-1 1,0 1 0,0-1-1,1 1 1,-1-1-1,0 1 1,0-1 0,0 1-1,0-1 1,1 1 0,-1-1-1,0 0 1,6-24-221,-13-35-2831,6 53 656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5:53.6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 16072,'0'0'574,"15"1"-186,40 2 478,1-2-1,-1-3 1,107-17 0,-160 19-744,-1-1 0,1 1 0,0 0 0,0 0 0,-1 0 0,1 0 0,0 0 0,0 1 0,-1-1 0,4 1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5:53.9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16 147 14168,'0'0'4231,"-16"-64"-3855,34 54-168,8-9 0,15-5-120,1-6 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5:55.3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89 594 8136,'0'0'8246,"-10"1"-7466,-30 6-53,38-6-658,1-1 0,-1 1 1,1-1-1,-1 1 0,1 0 0,0 0 1,-1 0-1,1 0 0,0 0 0,0 0 1,0 0-1,0 0 0,0 1 1,0-1-1,0 0 0,0 1 0,0-1 1,-1 3-1,-6 26 775,5-20-500,3-7-284,-1 0 1,0 0-1,1 0 1,-1 0-1,1 0 1,0 0-1,0 0 1,0 0-1,0 0 1,1 0-1,-1 0 1,1 0-1,0 0 1,0 0-1,0 0 1,0-1-1,0 1 1,1 0-1,-1-1 1,1 1-1,0-1 0,0 1 1,-1-1-1,2 0 1,-1 1-1,0-1 1,0-1-1,1 1 1,-1 0-1,1 0 1,-1-1-1,1 1 1,0-1-1,0 0 1,-1 0-1,1 0 1,0 0-1,0-1 1,0 1-1,0-1 1,0 0-1,0 0 1,0 0-1,0 0 1,5-1-1,3-2 23,-1-1 0,-1 0 0,1 0 0,-1-1 0,1-1 0,-1 0-1,-1 0 1,1 0 0,-1-1 0,0 0 0,13-17 0,-19 20-43,1 0-1,-1 0 1,0 0-1,0-1 1,0 1 0,0-1-1,-1 0 1,0 1-1,0-1 1,0 0-1,-1 0 1,1 1 0,-1-1-1,0 0 1,-1 0-1,-1-8 1,2 9-6,-1 0 0,1 0-1,-1 0 1,-1 0 0,1 1-1,0-1 1,-1 0 0,0 1 0,0-1-1,0 1 1,0 0 0,0-1-1,-1 1 1,1 0 0,-1 1 0,0-1-1,0 0 1,0 1 0,0-1 0,-6-2-1,6 4-10,0 0-1,0 1 1,-1-1 0,1 0-1,0 1 1,-1 0-1,1 0 1,-1 0 0,1 0-1,0 0 1,-1 1 0,1 0-1,0-1 1,-1 1-1,1 1 1,0-1 0,0 0-1,0 1 1,0-1-1,0 1 1,0 0 0,1 0-1,-1 0 1,0 0-1,1 1 1,0-1 0,-1 1-1,1-1 1,0 1-1,0 0 1,1 0 0,-1 0-1,1 0 1,-1 0-1,1 0 1,0 0 0,0 1-1,0-1 1,0 0-1,1 1 1,0-1 0,-1 0-1,1 1 1,1 3 0,-1-7-23,0 1 0,0 0 1,0 0-1,0-1 1,1 1-1,-1 0 1,0-1-1,1 1 1,-1 0-1,0-1 1,1 1-1,-1-1 1,1 1-1,-1 0 1,1-1-1,-1 1 1,1-1-1,0 0 1,-1 1-1,1-1 1,-1 1-1,1-1 1,0 0-1,0 1 1,1-1 0,0 1 0,0-1 0,-1 0 1,1 0-1,0 0 0,0 0 0,-1 0 1,1-1-1,0 1 0,2-1 0,5-3 7,1 1 0,-1-2 0,9-4 0,-10 5 0,17-10 31,-1-1 1,0-2-1,-1 0 1,-1-1-1,-1-1 1,31-35-1,-28 25 72,-2-1 1,-1 0-1,-2-2 1,26-56-1,-24 43 218,-2-1 1,18-68-1,-33 99-24,-4 16-299,0-1 0,0 0 0,0 0 0,0 0 0,0 0 1,0 0-1,0 0 0,0 0 0,0 0 0,0 0 0,0 0 0,0 0 0,0 0 0,0 0 0,0 1 0,0-1 0,0 0 1,0 0-1,0 0 0,0 0 0,0 0 0,0 0 0,0 0 0,0 0 0,0 0 0,0 0 0,0 0 0,0 0 1,0 1-1,0-1 0,0 0 0,0 0 0,0 0 0,0 0 0,1 0 0,-1 0 0,0 0 0,0 0 0,0 0 0,0 0 1,0 0-1,0 0 0,0 0 0,0 0 0,0 0 0,0 0 0,0 0 0,0 0 0,0 0 0,1 0 0,-1 0 0,0 0 1,0 0-1,0 0 0,0 0 0,0 0 0,0 0 0,0 0 0,0 0 0,0 0 0,0 0 0,0 0 0,0 0 1,1 0-1,-1 0 0,0 0 0,0 0 0,-2 32 331,-21 129-85,-55 322 19,62-410-203,-49 139 0,65-212-64,0 1 0,0-1 0,-1 0 0,1 1 0,0-1-1,0 0 1,0 1 0,0-1 0,0 0 0,-1 1 0,1-1 0,0 0 0,0 1 0,0-1 0,-1 0 0,1 0 0,0 1 0,-1-1 0,1 0 0,0 0 0,0 0 0,-1 1 0,1-1 0,0 0 0,-1 0 0,1 0 0,-1 1 0,1-2-1,0 0 0,0 1 0,0-1 1,0 1-1,0-1 0,0 1 0,0-1 1,0 0-1,0 1 0,0-1 1,0 1-1,0-1 0,1 1 0,-1-1 1,0 1-1,1-1 0,-1 1 0,0-1 1,0 1-1,1-1 0,-1 1 1,1 0-1,0-1 0,37-48 69,3 1 1,58-52-1,103-75 182,-157 139-242,-23 18 382,18-15-760,-38 30-174,0 1 0,0-1 0,0 1 0,-1-1 0,1 0 0,0 0 0,1-4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02.7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1124 6128,'0'0'6648,"11"-6"-6272,94-61 418,-89 56-563,0-2 0,-1 1-1,0-2 1,-1 0 0,12-17-1,-19 22 181,0 0 0,0 0 0,15-13 0,-22 22-392,0 0-1,0 0 1,0 0-1,0 0 1,0-1-1,1 1 1,-1 0 0,0 0-1,0 0 1,0 0-1,0 0 1,0 0-1,0 0 1,0 0-1,0 0 1,0 0 0,0 0-1,0 0 1,1 0-1,-1 0 1,0 0-1,0 0 1,0 0-1,0 0 1,0 0 0,0 0-1,0 0 1,0 0-1,0 0 1,0 0-1,0 0 1,1 0-1,-1 0 1,0 0 0,0 0-1,0 0 1,0 0-1,0 0 1,0 1-1,0-1 1,0 0-1,0 0 1,0 0 0,0 0-1,0 0 1,0 0-1,0 0 1,0 0-1,0 0 1,1 0-1,-1 0 1,0 0 0,0 1-1,0-1 1,0 0-1,0 0 1,0 0-1,0 0 1,0 0-1,0 0 1,0 0 0,0 0-1,0 0 1,-1 11 473,-4 17-198,5-28-287,-19 71 494,-39 91-1,6-18-26,14-36 481,-78 153 1,110-252-373,6-16-155,7-17-138,16-49-35,35-95 129,-1 15 36,-27 68-12,65-129 0,-67 164 69,50-67 0,-77 116-439,0-1 1,1 0-1,-1 1 0,0-1 0,1 1 0,-1-1 0,1 1 1,-1 0-1,1-1 0,0 1 0,-1 0 0,1 0 0,0 0 1,0 0-1,0 1 0,0-1 0,0 0 0,0 1 0,0-1 1,3 1-1,-2 0 9,-1 1 0,1 0 0,-1-1 0,0 1 0,1 0 0,-1 0 0,0 0 0,0 1 0,0-1 0,1 1 0,-2-1 0,1 1 0,0 0 0,0-1 0,3 5-1,2 4 7,0 0 0,0 0 0,-1 1-1,0 0 1,-1 0 0,0 0-1,-1 1 1,0 0 0,-1 0-1,0 0 1,1 19 0,-2-14-6,-1-1 0,-1 1 0,0 0 1,-2-1-1,1 1 0,-2-1 0,0 0 1,-7 20-1,6-25-20,-1-1 1,0 0-1,0 0 0,-1-1 1,-1 0-1,1 0 0,-1 0 1,-14 13-1,17-19-11,1 1 1,-1-1-1,1 0 0,-1-1 0,0 1 1,0-1-1,-1 1 0,1-1 0,0 0 1,-1-1-1,1 1 0,-1-1 0,1 0 1,-1 0-1,0 0 0,0-1 0,1 0 1,-1 0-1,0 0 0,0 0 0,1-1 1,-10-1-1,14 2-14,0 0 1,-1 0-1,1 0 0,-1 0 1,1 0-1,0-1 1,-1 1-1,1 0 0,-1 0 1,1 0-1,0 0 1,-1 0-1,1 0 0,0-1 1,-1 1-1,1 0 1,0 0-1,-1-1 0,1 1 1,0 0-1,0 0 1,-1-1-1,1 1 0,0 0 1,0-1-1,-1 1 1,1 0-1,0-1 0,0 1 1,0 0-1,0-1 1,-1 1-1,1 0 0,0-1 1,0 1-1,0-1 1,0 1-1,0 0 0,0-1 1,0 1-1,0-1 1,0 1-1,0 0 0,0-1 1,1 1-1,-1-1 1,0 1-1,0 0 0,0-1 1,0 1-1,1 0 1,-1-1-1,0 1 0,1-1 1,21-16 26,-12 10-30,188-121 54,-120 81-11,117-93 0,-137 85-4,-52 48-20,0 1-1,-1-1 1,0-1 0,0 1-1,-1-1 1,7-15-1,-11 21 15,-1 0 0,0 1 0,0-1 0,0 0 0,0 1 0,0-1 0,0 0 0,0 1 0,-1 0 0,1-1-1,0 1 1,-1 0 0,1-1 0,-4-1 0,4 2 124,1 1-152,0 0 0,0 0 0,0 0 0,0 0 0,1 0 0,-1 0 0,0 0 0,0 0 0,0 0 0,0 1 0,0-1 0,1 0 0,-1 0 0,0 0 0,0 0 0,0 0 0,0 0 0,0 0 0,1 0 0,-1 1 0,0-1 0,0 0 0,0 0 0,0 0 0,0 0 0,0 0 0,0 1 0,0-1 0,0 0 0,0 0 0,0 0 0,0 0 0,0 0 0,0 1 0,1-1 0,-1 0 0,0 0 0,-1 0 0,1 1 0,8 2 81,8 1-82,-1 0 0,0 2-1,26 12 1,-35-14-7,0 0 0,0 0 0,0 1 0,0 0 0,-1 0 0,0 0 0,0 1 0,0-1 0,-1 1 0,7 11 0,0 5-24,0 2-1,7 26 1,14 29-23,-31-78 51,0 1-1,0-1 1,0 1-1,0-1 1,0 0-1,0 1 1,1-1-1,-1 0 1,1 0-1,-1 0 1,1 0-1,-1 0 1,1 0-1,-1-1 1,1 1-1,0 0 1,-1-1-1,1 1 1,0-1-1,-1 0 1,1 1-1,0-1 1,0 0-1,0 0 1,-1 0-1,1 0 1,0-1-1,0 1 1,-1 0-1,1-1 1,0 1-1,-1-1 1,4-1-1,4-2-2,0 0 0,-1 0 0,0 0-1,0-1 1,9-7 0,11-12-1,-2-1 1,45-54-1,-32 34 19,-9 14 16,-31 44-26,-4 10-1,-5 9 16,-6 45 0,14-65-14,1-1-1,0 1 0,1-1 0,0 0 0,1 1 0,0-1 0,1 1 1,3 10-1,-5-20-5,1 0 1,-1-1-1,1 0 1,0 1 0,-1-1-1,1 1 1,0-1-1,0 0 1,0 1-1,0-1 1,0 0-1,0 0 1,0 0 0,0 0-1,1 0 1,-1 0-1,0 0 1,1 0-1,-1-1 1,1 1-1,2 1 1,-2-2 1,1 1-1,0-1 1,0 0 0,0 0-1,-1 0 1,1 0-1,0 0 1,0-1 0,-1 1-1,1-1 1,5-1-1,-4 0 1,0 1 0,1-1-1,-1 0 1,0-1-1,0 1 1,0-1 0,-1 1-1,1-1 1,-1 0-1,1-1 1,-1 1 0,0 0-1,0-1 1,-1 0-1,4-5 1,-3 1 6,-1 0-1,0 0 1,0 0-1,-1 0 1,0 0 0,-1-1-1,1 1 1,-1 0-1,-1 0 1,0 0 0,0-1-1,-1 1 1,0 0 0,0 0-1,-4-8 1,0 2 8,0 1 0,-1-1 0,-1 2 0,0-1 0,-1 1-1,0 0 1,-16-15 0,15 23 73,24 2-50,0-1-31,0 1-1,0 0 0,0 1 0,17 0 0,32-2-25,-51 2-1,-1 1 0,1 0 0,21 3 1,-12-1 3,-18-2 15,-1 1-1,1 0 0,-1-1 1,1 1-1,-1 0 0,0 0 0,0 1 1,1-1-1,-1 0 0,0 1 1,0-1-1,0 1 0,-1 0 1,1-1-1,0 1 0,0 0 0,-1 0 1,0 0-1,1 1 0,-1-1 1,0 0-1,1 3 0,1 2-6,0 1 1,0-1-1,-1 1 0,0-1 0,-1 1 0,1 9 0,2 27 2,-2 1 0,-2-1-1,-2 0 1,-14 84 0,-35 120-42,47-232 42,0-1 1,-10 22-1,8-22 6,-8 31-1,13-44 6,0 1 0,-1 0 0,1-1 0,-1 1 0,1-1 0,-1 0 0,0 0 0,-3 3 0,5-4-4,0-1 0,0 0 0,0 1 0,-1-1 0,1 1 0,0-1 1,-1 0-1,1 1 0,0-1 0,-1 0 0,1 1 0,0-1 0,-1 0 0,1 0 0,-1 1 0,1-1 0,0 0 0,-1 0 0,1 0 1,-1 0-1,1 1 0,-1-1 0,1 0 0,-1 0 0,1 0 0,-1 0 0,1 0 0,0 0 0,-1 0 0,1 0 0,-1 0 0,1 0 0,-1-1 1,1 1-1,-1 0 0,1 0 0,0 0 0,-1-1 0,1 1 0,-1 0 0,1 0 0,0-1 0,-1 1 0,1 0 0,0-1 0,-1 1 1,1 0-1,0-1 0,-1 1 0,1 0 0,0-1 0,0 1 0,0-1 0,-1 1 0,1-1 0,0 1 0,0-1 0,-2-8 6,1 0 0,1 0 0,-1 0-1,1 0 1,1-1 0,1-8 0,0-6 4,1-16 18,2 0 0,1 0 0,3 1 0,1 0 0,1 1 0,2 0 0,2 1-1,35-63 1,-45 92-22,17-31 34,2 1 0,46-55 0,-52 70-25,-15 18-2,1 0 0,-1 0 1,1 0-1,0 1 1,1 0-1,-1 0 1,1 0-1,-1 0 0,1 0 1,9-3-1,-14 7-8,1 0 0,-1 0 0,1 0 0,-1 1 0,1-1 0,0 0 0,-1 0 0,1 1 0,-1-1 0,0 1 0,1-1 0,-1 0 0,1 1 0,-1-1 0,1 1 0,-1-1 0,0 1 0,1-1 0,-1 1-1,0-1 1,0 1 0,1 0 0,-1-1 0,0 1 0,0-1 0,0 1 0,0 0 0,0-1 0,0 1 0,0-1 0,0 1 0,0 1 0,2 22 55,-5-9-35,0 0 0,0-1 0,-1 1 0,-1-1 0,-1 0 0,0 0 0,0 0 0,-2-1 0,0 0 0,0 0 0,-1-1 0,0 0 0,-1-1 0,-1 0 0,0-1 0,-18 14 0,26-22-27,1 0 0,-1-1 0,0 0 0,-1 1 0,1-1 0,0 0 0,-4 0 0,0 1 0,40-28 0,20-3 0,1 2 0,2 2 0,76-22 0,-33 12-4,-33 8-57,-35 13-75,46-14 0,-76 28 135,-1 0 1,1 0 0,-1-1 0,1 1-1,-1 0 1,1 0 0,-1 0 0,1 0-1,-1-1 1,1 1 0,0 0 0,-1 0-1,1 0 1,-1 0 0,1 0-1,-1 1 1,1-1 0,-1 0 0,1 0-1,0 0 1,0 1 0,-6 10 94,-3 3-74,-31 49 63,27-45-55,0 0 1,2 0-1,-14 33 1,23-48-27,0-1-1,0 1 1,1 0-1,0-1 1,-1 1-1,1 0 0,0-1 1,0 1-1,0 0 1,1-1-1,-1 1 1,1 0-1,-1-1 1,1 1-1,2 3 1,-3-4-2,1-1 0,0 0 1,-1 0-1,1 0 0,0 0 0,0 0 1,0 0-1,0 0 0,0 0 0,0 0 1,0 0-1,0-1 0,0 1 0,0 0 1,1-1-1,-1 1 0,0-1 0,0 1 0,1-1 1,-1 0-1,0 1 0,1-1 0,-1 0 1,0 0-1,1 0 0,-1 0 0,0 0 1,1 0-1,-1 0 0,0-1 0,0 1 1,1 0-1,1-1 0,4-1 0,1-1 0,-1 1 0,0-1 0,0-1 0,0 1 0,0-1 0,0 0 0,-1-1 0,0 0 0,0 0 0,0 0 0,0 0 0,-1-1 0,0 0 0,0 0 0,-1-1 0,1 1 0,-2-1 0,1 0 0,-1 0 0,0 0 0,0-1 0,0 1 0,2-15 0,-4 12 0,0 0 0,0 0 0,0-13 0,-2 20 0,1 0 0,0 1 0,-1-1 0,1 0 0,-1 1 0,0-1 0,0 1 0,0-1 0,0 1 0,0-1 0,-1 1 0,1-1 0,-1 1 0,1 0 0,-1 0 0,-4-3 0,5 3 0,0 1 0,-1 0 0,1 0 0,0 0 0,0-1 0,0 1 0,-1 0 0,1-1 0,1 1 0,-1-1 0,-1-2 0,2 3 0,-1 0 0,1 1 0,0-1 0,0 1 0,0-1 0,0 0 0,0 1 0,0-1 0,1 1 0,-1-1 0,0 0 0,0 1 0,0-1 0,0 1 0,1-1 0,-1 1 0,0-1 0,1 1 0,-1-1 0,0 1 0,1-1 0,-1 1 0,1-1 0,3-2 0,0 1 0,0-1 0,0 1 0,0 0 0,0 0 0,1 1 0,6-3 0,30-8 0,63-11 0,-81 20 0,-1 1 0,0 0 0,1 2 0,39 4 0,-61-4 0,1 0 0,0 0 0,0 0 0,0 1 0,-1-1 0,1 1 0,0-1 0,0 1 0,-1-1 0,1 1 0,-1 0 0,1 0 0,0 0 0,-1 0 0,1 0 0,-1 0 0,0 0 0,1 0 0,-1 0 0,0 1 0,0-1 0,0 1 0,0-1 0,0 1 0,0-1 0,0 1 0,0 0 0,-1-1 0,1 1 0,0 0 0,-1-1 0,0 1 0,1 0 0,-1 0 0,0 0 0,0-1 0,0 1 0,0 3 0,-1 12 0,0 1 0,-1-1 0,0 1 0,-8 25 0,-4 21 0,14-62 0,-1 0 0,1 1 0,0-1 0,0 0 0,0 1 0,0-1 0,0 0 0,1 1 0,-1-1 0,1 0 0,-1 1 0,1-1 0,0 0 0,0 0 0,0 1 0,0-1 0,0 0 0,0 0 0,1 0 0,-1 0 0,1-1 0,-1 1 0,1 0 0,0-1 0,0 1 0,-1-1 0,1 1 0,0-1 0,0 0 0,1 0 0,-1 0 0,0 0 0,0 0 0,0 0 0,1-1 0,4 1 0,3 1 0,1-1 0,-1 0 0,1-1 0,0 0 0,-1 0 0,20-5 0,-19 3 0,-1-1 0,0 0 0,-1-1 0,1 0 0,0 0 0,-1-1 0,0 0 0,0-1 0,15-13 0,0-3 0,41-48 0,-40 35 0,-1 0 0,36-73 0,-31 55 0,-14 22 0,-1 0 0,-1-1 0,-1 0 0,-2-1 0,-2 0 0,0-1 0,-3 1 0,-1-1 0,-1-1 0,-2-46 0,-1 79 0,0-1 0,-1 1 0,1-1 0,0 1 0,-1 0 0,0-1 0,1 1 0,-1 0 0,0-1 0,0 1 0,0 0 0,-1 0 0,1 0 0,0 0 0,-1 0 0,1 0 0,-1 0 0,-2-1 0,3 2 0,0 0 0,-1 1 0,1-1 0,0 1 0,0-1 0,-1 1 0,1 0 0,0 0 0,-1-1 0,1 1 0,0 0 0,-1 0 0,1 0 0,0 0 0,-1 1 0,1-1 0,0 0 0,-1 1 0,1-1 0,0 0 0,0 1 0,-1-1 0,1 1 0,0 0 0,0 0 0,0-1 0,0 1 0,0 0 0,0 0 0,0 0 0,0 0 0,-1 1 0,-6 8 0,-1 0 0,2 1 0,-1 0 0,2 0 0,-1 1 0,2 0 0,-1 0 0,2 0 0,0 1 0,-5 24 0,1 9 0,-4 80 0,10-88 0,1-1 0,2 1 0,1 0 0,2 0 0,10 42 0,-11-71 0,-1 0 0,1 0 0,1-1 0,-1 1 0,2-1 0,-1 1 0,1-2 0,6 9 0,-9-14 0,0 1 0,0-1 0,0 0 0,1 0 0,-1 0 0,0 0 0,1 0 0,0-1 0,-1 1 0,1-1 0,0 0 0,0 1 0,0-1 0,0-1 0,0 1 0,0 0 0,0-1 0,0 1 0,0-1 0,0 0 0,0 0 0,0 0 0,0-1 0,1 1 0,-1-1 0,0 1 0,4-3 0,6-2 0,1-1 0,-1 0 0,0-1 0,0-1 0,-1 0 0,0-1 0,18-16 0,-5-1 0,42-52 0,-67 78 0,0 0 0,0-1 0,1 1 0,-1 0 0,0-1 0,0 1 0,1 0 0,-1-1 0,0 1 0,0 0 0,1-1 0,-1 1 0,0 0 0,1 0 0,-1-1 0,0 1 0,1 0 0,-1 0 0,1 0 0,-1 0 0,0 0 0,1-1 0,-1 1 0,1 0 0,0 0 0,2 9 0,-5 20 0,2-27 0,-2 12 0,2 1 0,0-1 0,0 1 0,1-1 0,5 23 0,-5-31 0,1 1 0,0-1 0,0 1 0,0-1 0,1 0 0,0 0 0,0 0 0,0 0 0,1-1 0,0 1 0,0-1 0,0 0 0,1 0 0,9 7 0,-12-11 0,1 1 0,-1-1 0,1 0 0,0 0 0,-1 0 0,1 0 0,0 0 0,0-1 0,0 1 0,0-1 0,0 1 0,0-1 0,-1 0 0,1-1 0,0 1 0,0 0 0,0-1 0,0 0 0,0 1 0,5-3 0,4-3 0,0 0 0,-1 0 0,16-11 0,-9 5 0,-4 3 0,-1-1 0,0-1 0,-1 1 0,20-23 0,-20 23 0,-11 10 0,0-1 0,0 1 0,0-1 0,0 0 0,0 0 0,0 1 0,0-1 0,0 0 0,0 0 0,0 0 0,-1 0 0,1 0 0,0 0 0,-1 0 0,2-2 0,-3 1 0,-2 6 0,-2 4 0,-16 35 0,17-36 0,-1 1 0,2 1 0,-1-1 0,1 0 0,0 1 0,-2 9 0,4-12 0,0 0 0,1 0 0,-1 0 0,1 0 0,1 0 0,-1 0 0,1 0 0,2 7 0,-3-11 0,1 0 0,-1-1 0,1 1 0,0 0 0,-1-1 0,1 1 0,0-1 0,0 0 0,0 1 0,0-1 0,1 0 0,-1 1 0,0-1 0,1 0 0,-1 0 0,0 0 0,1 0 0,-1 0 0,1-1 0,-1 1 0,1 0 0,0-1 0,-1 1 0,1-1 0,0 1 0,-1-1 0,1 0 0,0 0 0,0 0 0,-1 0 0,1 0 0,3-1 0,-2 1 0,-1-1 0,0 1 0,1-1 0,-1 0 0,0 0 0,0 0 0,0 0 0,0 0 0,0-1 0,0 1 0,0 0 0,0-1 0,0 0 0,-1 1 0,1-1 0,0 0 0,-1 0 0,0 0 0,1 0 0,-1 0 0,0 0 0,0 0 0,0-1 0,-1 1 0,1 0 0,0-1 0,-1 1 0,1-4 0,0-1 0,0-1 0,0 0 0,-1 1 0,0-1 0,0 0 0,-1 1 0,-2-12 0,1 11 0,-1 0 0,0 0 0,0 0 0,-1 0 0,0 1 0,0 0 0,-1 0 0,-7-10 0,-8-23 0,20 39 0,0 0 0,1 0 0,-1 0 0,0 1 0,0-1 0,1 0 0,-1 0 0,0 1 0,1-1 0,-1 0 0,1 1 0,-1-1 0,1 0 0,-1 1 0,1-1 0,-1 1 0,1-1 0,0 1 0,-1-1 0,1 1 0,0-1 0,-1 1 0,1 0 0,1-1 0,5-1 0,-1-1 0,1 2 0,0-1 0,-1 1 0,1 0 0,0 1 0,0-1 0,0 2 0,9 0 0,8 2 0,31 9 0,-15-2 0,-37-9 0,0 0 0,0 0 0,0 0 0,-1 1 0,1 0 0,0-1 0,0 1 0,-1 0 0,1 0 0,-1 1 0,0-1 0,0 0 0,0 1 0,0-1 0,0 1 0,0 0 0,-1-1 0,1 1 0,-1 0 0,0 0 0,1 0 0,-2 0 0,1 1 0,0-1 0,0 3 0,1 4 0,-1-1 0,0 1 0,-1-1 0,1 1 0,-2 0 0,1-1 0,-4 13 0,-16 48 0,15-63 0,5-7 0,0 0 0,0 0 0,0-1 0,0 1 0,-1 0 0,1 0 0,0 0 0,0-1 0,0 1 0,0 0 0,0 0 0,0-1 0,0 1 0,0 0 0,0 0 0,0-1 0,0 1 0,0 0 0,0 0 0,0-1 0,0 1 0,0 0 0,0 0 0,0-1 0,0 1 0,0 0 0,1 0 0,-1 0 0,0-1 0,0 1 0,0 0 0,0 0 0,0 0 0,1-1 0,-1 1 0,0 0 0,0 0 0,0 0 0,1 0 0,-1-1 0,30-44 0,1 1 0,2 1 0,47-45 0,-79 87 0,-1 0 0,1 0 0,0 0 0,0 0 0,0 1 0,0-1 0,0 0 0,0 1 0,0-1 0,0 0 0,0 1 0,1-1 0,-1 1 0,0 0 0,0-1 0,0 1 0,0 0 0,1 0 0,-1 0 0,0 0 0,0 0 0,1 0 0,-1 0 0,2 0 0,-1 1 0,0 0 0,0 0 0,0 0 0,-1 1 0,1-1 0,-1 0 0,1 1 0,-1-1 0,1 1 0,-1-1 0,0 1 0,0 0 0,2 2 0,2 7 0,0 0 0,0 0 0,4 21 0,-8-29 0,8 43 0,-8-39 0,0 1 0,0 0 0,1-1 0,0 0 0,0 1 0,1-1 0,-1 0 0,2 0 0,-1 0 0,9 12 0,-2-6 0,-9-11 0,0-1 0,0 1 0,-1-1 0,1 1 0,0-1 0,0 0 0,1 1 0,-1-1 0,0 0 0,0 0 0,1 0 0,-1 0 0,0 0 0,1 0 0,-1 0 0,1 0 0,-1-1 0,1 1 0,0 0 0,-1-1 0,1 1 0,0-1 0,-1 0 0,1 0 0,0 0 0,-1 0 0,1 0 0,0 0 0,0 0 0,-1 0 0,1 0 0,0-1 0,1 0 0,12-4 0,0 0 0,0-1 0,-1-1 0,0 0 0,14-10 0,63-51 0,-56 41 0,5-2 0,64-35 0,-89 56 0,-1-1 0,0 0 0,0-1 0,13-12 0,-27 22 0,0 0 0,1 0 0,-1 0 0,0 0 0,0 0 0,0 0 0,0 0 0,0-1 0,1 1 0,-1 0 0,0 0 0,0 0 0,0 0 0,0 0 0,0 0 0,0 0 0,1-1 0,-1 1 0,0 0 0,0 0 0,0 0 0,0 0 0,0 0 0,0-1 0,0 1 0,0 0 0,0 0 0,0 0 0,0 0 0,0-1 0,0 1 0,0 0 0,0 0 0,0 0 0,0 0 0,0-1 0,0 1 0,0 0 0,0 0 0,0 0 0,0 0 0,0-1 0,0 1 0,0 0 0,0 0 0,0 0 0,-1 0 0,1 0 0,0 0 0,0-1 0,0 1 0,0 0 0,0 0 0,0 0 0,-1 0 0,1 0 0,0 0 0,0 0 0,0 0 0,0 0 0,0-1 0,-1 1 0,-12 3 0,-6 11 0,0 1 0,1 0 0,1 1 0,0 1 0,-27 37 0,30-36 0,0-1 0,0 1 0,-11 22 0,22-35 0,0 0 0,1 0 0,0 0 0,0 0 0,0 0 0,1 0 0,0 1 0,0-1 0,0 1 0,1-1 0,-1 1 0,1-1 0,2 11 0,-2-14 0,0 0 0,1 0 0,0 0 0,-1-1 0,1 1 0,0 0 0,0 0 0,0-1 0,0 1 0,0-1 0,0 1 0,0-1 0,1 1 0,-1-1 0,0 0 0,1 1 0,-1-1 0,1 0 0,0 0 0,-1 0 0,1 0 0,0-1 0,-1 1 0,1 0 0,0-1 0,0 1 0,0-1 0,0 0 0,-1 1 0,1-1 0,0 0 0,0 0 0,0 0 0,0-1 0,0 1 0,0 0 0,0-1 0,-1 1 0,4-2 0,4-3 0,0-1 0,-1-1 0,1 1 0,-2-2 0,1 1 0,-1-1 0,0 0 0,0 0 0,-1-1 0,9-17 0,-6 9 0,-1 0 0,-1 0 0,0-1 0,-2 0 0,5-24 0,-2 19 0,-9 28 0,1 0 0,-1 0 0,1 0 0,0 0 0,0 1 0,0-1 0,1 0 0,2 8 0,12 43 0,-11-45 0,1 0 0,0 0 0,1 0 0,0 0 0,1-1 0,0 0 0,1-1 0,0 1 0,11 9 0,-17-17 0,1 0 0,0 0 0,1-1 0,-1 1 0,0-1 0,0 1 0,1-1 0,-1 0 0,1 0 0,-1-1 0,1 1 0,-1-1 0,1 0 0,-1 1 0,1-2 0,-1 1 0,1 0 0,0-1 0,-1 1 0,1-1 0,3-2 0,3 0 0,0 0 0,-1-1 0,0 0 0,0-1 0,0 0 0,10-7 0,11-14 0,-2-1 0,-1-2 0,29-38 0,-35 43 0,1-4 0,0-1 0,-2-1 0,-1-1 0,-1 0 0,-2-2 0,-1 0 0,-1 0 0,-2-1 0,8-39 0,31-247 0,-50 311 0,0 6 0,0 0 0,-1 0 0,0 0 0,1 0 0,-1 0 0,0-1 0,-1 1 0,1 0 0,-1 0 0,1 0 0,-1 0 0,0 0 0,0 0 0,0 0 0,-2-3 0,2 6 0,0 0 0,0 0 0,0 0 0,0 0 0,1 1 0,-1-1 0,0 0 0,0 1 0,0-1 0,1 1 0,-1-1 0,0 1 0,0-1 0,1 1 0,-1 0 0,0-1 0,1 1 0,-1 0 0,1-1 0,-2 2 0,-16 19 0,2 0 0,1 1 0,1 1 0,1 0 0,1 0 0,2 1 0,-15 44 0,8-3 0,-14 97 0,25-119 0,1 0 0,2 45 0,4-68 0,0 1 0,2-1 0,0 0 0,1 0 0,1 0 0,11 26 0,-14-40 0,0 0 0,1 0 0,0 1 0,0-1 0,0 0 0,8 9 0,-10-14 0,0 0 0,0 0 0,1 1 0,-1-1 0,0 0 0,1-1 0,-1 1 0,0 0 0,1 0 0,-1-1 0,1 1 0,-1 0 0,1-1 0,0 0 0,-1 1 0,1-1 0,-1 0 0,1 0 0,0 0 0,-1 0 0,1 0 0,0 0 0,-1 0 0,1-1 0,-1 1 0,1-1 0,-1 1 0,1-1 0,2-1 0,10-5 0,0-1 0,0-1 0,-1 0 0,-1-1 0,14-13 0,26-20 0,-36 32 0,-1 0 0,-1-1 0,0-1 0,18-22 0,-20 23 0,3-5 0,-12 15 0,-2 8 0,-2 8 0,-3 11 0,1 0 0,1 46 0,2-60 0,1 1 0,1-1 0,-1 0 0,2 0 0,-1 0 0,2 0 0,-1-1 0,10 20 0,-11-28 0,-1 1 0,0-1 0,1 0 0,0 0 0,-1 0 0,1-1 0,0 1 0,0 0 0,0 0 0,0-1 0,0 1 0,0-1 0,0 0 0,1 0 0,-1 0 0,0 0 0,1 0 0,2 0 0,-1 0 0,0-1 0,0 0 0,0 0 0,0 0 0,0 0 0,0-1 0,0 1 0,0-1 0,0 0 0,6-3 0,4-2 0,0-1 0,-1-1 0,0 0 0,0 0 0,12-12 0,-7 4 0,0-2 0,-1 0 0,-1 0 0,0-2 0,-2 0 0,0-1 0,19-40 0,0-13 0,24-80 0,-55 147 0,125-501 0,-124 495 0,1 0 0,0 1 0,8-19 0,-9 8 0,-5 17 0,-4 16 0,-23 82 0,16-48 0,5-10 0,2 1 0,1-1 0,1 1 0,2 45 0,0-14 0,8 245 0,-4-284 0,-2-10 0,1-1 0,1 1 0,0 0 0,1-1 0,1 0 0,1 0 0,6 17 0,-10-32 0,-1 0 0,0-1 0,1 1 0,-1-1 0,1 1 0,-1 0 0,1-1 0,-1 1 0,1-1 0,-1 0 0,1 1 0,0-1 0,-1 1 0,1-1 0,-1 0 0,1 1 0,0-1 0,-1 0 0,1 0 0,0 1 0,0-1 0,-1 0 0,1 0 0,0 0 0,-1 0 0,1 0 0,0 0 0,1 0 0,1-1 0,0 0 0,0 1 0,0-2 0,-1 1 0,1 0 0,0 0 0,4-3 0,6-6 0,0 0 0,11-11 0,-20 17 0,12-13 0,0 0 0,-1-2 0,-1 0 0,14-26 0,-22 36 0,-3 8 0,-4 18 0,0-10 0,-4 47 0,5 84 0,4-106 0,-4-31 0,0 0 0,0 0 0,1 1 0,-1-1 0,0 0 0,1 0 0,-1 0 0,1 0 0,-1 0 0,1 0 0,0 0 0,-1 0 0,1 0 0,0 0 0,0 0 0,0 0 0,-1 0 0,1 0 0,0 0 0,0-1 0,2 2 0,-1-2 0,1-1 0,-1 1 0,0-1 0,0 1 0,0-1 0,0 0 0,-1 0 0,1 0 0,0 0 0,0 0 0,0 0 0,-1 0 0,1-1 0,2-1 0,3-3 0,14-11 0,25-25 0,-29 25 0,1 1 0,22-16 0,-37 30 0,0 0 0,0 0 0,0 0 0,0 1 0,0-1 0,0 1 0,0 0 0,7-2 0,-9 3 0,0 0 0,0 1 0,0-1 0,0 0 0,0 0 0,0 0 0,-1 1 0,1-1 0,0 0 0,0 1 0,0-1 0,0 1 0,-1-1 0,1 1 0,0 0 0,0-1 0,-1 1 0,1-1 0,0 1 0,-1 0 0,1 0 0,-1-1 0,1 1 0,-1 0 0,1 0 0,-1 0 0,0 0 0,1 0 0,-1 0 0,0-1 0,0 1 0,0 0 0,0 0 0,1 0 0,-2 2 0,3 13 0,-1 1 0,0 0 0,-1-1 0,-1 1 0,-1 0 0,-1-1 0,-7 28 0,-44 112 0,41-129 0,0 0 0,-1-1 0,-2-1 0,-1 0 0,-1-1 0,-1 0 0,0-2 0,-2-1 0,-24 20 0,42-39 0,0 0 0,0 0 0,0 0 0,0-1 0,-1 1 0,1-1 0,-1 0 0,1 0 0,-1 0 0,1 0 0,-7 0 0,8-1 0,1 0 0,-1 0 0,0 0 0,0 0 0,0 0 0,0 0 0,1 0 0,-1-1 0,0 1 0,0-1 0,1 1 0,-1-1 0,0 0 0,0 1 0,1-1 0,-1 0 0,1 0 0,-1 0 0,1 0 0,-1-1 0,1 1 0,0 0 0,0 0 0,-1-1 0,0-1 0,-1-4 0,-1 0 0,1 0 0,1 0 0,0 0 0,0 0 0,0-1 0,1 1 0,0-1 0,0 1 0,1-1 0,0 0 0,0 1 0,1-1 0,0 1 0,0-1 0,0 1 0,1-1 0,1 1 0,-1 0 0,1 0 0,0 0 0,1 0 0,0 1 0,0-1 0,0 1 0,1 0 0,0 0 0,0 0 0,11-9 0,11-6 0,-13 9 0,0 1 0,0 1 0,1 0 0,1 1 0,20-9 0,-8 7 0,0 1 0,1 2 0,0 1 0,41-4 0,-43 9 0,-1-2 0,0 0 0,0-1 0,0-2 0,29-11 0,-55 18 15,1 0 0,-1 0 0,0 0 0,0 0 0,1 0 0,-1 0 0,0 0 0,0-1 0,1 1 0,-1 0 0,0 0 0,0 0 0,1 0 0,-1 0 0,0-1 0,0 1 0,1 0 0,-1 0 0,0 0 0,0-1 0,0 1 0,0 0 0,1 0 0,-1-1 0,0 1 0,0 0 0,0 0 0,0-1 0,0 1 0,0 0 0,0 0 0,0-1 0,0 1 0,1 0 0,-1-1 0,0 1 0,-1 0 0,1 0 0,0-1 0,0 1 0,0 0 0,0 0 0,0-1 0,0 1 0,0 0 0,0-1 0,0 1 0,0 0 0,-1 0 0,1-1 0,0 1 0,0 0 0,0 0 0,-1 0 0,1-1 0,0 1 0,0 0 0,0 0 0,-1 0 0,1 0 0,0 0 0,0-1 0,-1 1 0,1 0 0,0 0 0,-1 0 0,1 0 0,-14-6-5115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03.1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22 15072,'0'0'2554,"10"-3"-1862,17-3-235,-1 1-1,1 1 1,37 0 0,36 7 1337,103 17 0,-192-19-1650,48 10 949,-57-7-1114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03.3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15472,'0'0'2839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03.9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51 14368,'0'0'6079,"61"-50"-5231,-65 50-584,2 0 0,-4 2-328,-22 14 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6:04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1 160 13672,'0'0'1160,"68"-18"-688,17 6 120,30-11-1,28-1 81,-4 2 0,-14 8-32,-8 2 0,-3 6-112,-9-4 0,-8 2-112,-24-2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5:44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 8936,'0'0'13465,"13"5"-13215,1 2-169,-7-4-32,1 1 1,-1-1 0,1 0 0,0-1 0,0 0-1,0 0 1,17 1 0,13-2 297,0-1 1,0-2-1,0-1 0,-1-2 1,1-2-1,-1-2 0,50-18 1,-82 26-194,-1 0 0,1-1 0,0 2 0,-1-1 0,10 0 0,-17 25 829,-8-5-1239,7-11-3390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7:40.4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73 5016,'0'0'17559,"0"-10"-17456,-1 1-48,0-14-72,1 23 38,0-1 0,0 0 0,0 0-1,0 0 1,0 1 0,0-1 0,1 0 0,-1 0-1,0 0 1,0 1 0,1-1 0,-1 0 0,1 0-1,-1 1 1,1-1 0,-1 0 0,1 1 0,-1-1 0,1 1-1,-1-1 1,2 0 0,4 1 80,0 0 1,0 0-1,0 1 0,8 2 1,1-1-61,124 9 204,-99-8-185,0-2 0,56-6-1,6 1 20,19-4 73,-102 10-98,-16-1-39,0 0 0,0-1 1,0 0-1,0 0 1,0 0-1,0 0 0,0 0 1,0 0-1,5-2 1,32-5 425,-40 7-440,0 0 0,1 0 1,-1 0-1,0 0 0,1 0 0,-1 0 0,0 0 1,1-1-1,-1 1 0,0 0 0,0 0 0,1 0 1,-1-1-1,0 1 0,0 0 0,0 0 0,1 0 1,-1-1-1,0 1 0,0 0 0,0-1 1,0 1-1,1 0 0,-1 0 0,0-1 0,0 1 1,0 0-1,0-1 0,0 1 0,0 0 0,0-1 1,0 1-1,0 0 0,0 0 0,0-1 0,0 1 1,0 0-1,0-1 0,0 1 0,0 0 0,0-1 1,-1 1-1,1 0 0,0 0 0,0-1 1,-8-2-3855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7:41.1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89 7024,'0'0'13897,"11"-1"-13560,185-17 919,-61-5-493,-3 0 122,-72 15-398,-31 3 53,47-1 1,-20 2 163,-57 4-721,1 0 1,0 0-1,0 0 1,0 0-1,0 0 1,-1 0-1,1 0 1,0 0-1,0 0 1,0 1-1,0-1 1,0 0-1,0 0 1,-1 0-1,1 0 1,0 1-1,0-1 1,0 0-1,0 0 1,0 0-1,0 0 1,0 1-1,0-1 1,0 0-1,0 0 1,0 0-1,0 0 1,0 1-1,0-1 1,0 0-1,0 0 1,0 0-1,0 1 1,0-1-1,0 0 1,0 0-1,0 0 1,0 0-1,0 1 1,0-1-1,1 0 1,-1 0-1,0 0 1,0 0-1,0 0 1,0 1-1,0-1 1,0 0-1,1 0 0,-1 0 1,0 0-1,0 0 1,0 0-1,0 0 1,1 0-1,-1 0 1,0 1-1,0-1 1,0 0-1,0 0 1,1 0-1,-1 0 1,0 0-1,0 0 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7:42.3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260 0 5624,'0'0'7798,"-8"12"-7139,3-6-539,-10 15 476,-29 29 0,19-21 820,-32 49 0,48-66-1088,-13 24 850,1 1 0,-17 43 0,35-74-898,1 0 0,-1 0 0,1 0 0,0 0 0,-2 10 0,6-17-297,0 1 0,0-1 0,0 1 0,-1-1 0,1 0-1,0 0 1,0 0 0,-1 0 0,1 0 0,-1 0 0,1 0 0,1-2-1,6-5-3077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7:42.7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1 9344,'0'0'4266,"1"12"-3827,0 0-310,0-6-69,0 0 0,-1 0-1,0-1 1,0 1-1,0 0 1,-1 0-1,0 0 1,0-1 0,0 1-1,-1 0 1,0-1-1,-3 7 1,-31 58 1255,-4-3 0,-61 80 0,100-145-1206,-1 0-1,1 0 1,-1 0 0,1 0-1,0 0 1,0 0 0,0 0-1,0 0 1,-1 4 0,2-5-157,1-1 1,-1 1 0,0-1-1,0 1 1,0-1-1,0 1 1,0-1 0,1 1-1,-1-1 1,0 0 0,1 1-1,-1-1 1,0 1-1,0-1 1,1 0 0,-1 1-1,1-1 1,-1 0-1,0 1 1,1-1 0,-1 0-1,1 0 1,-1 1 0,1-1-1,-1 0 1,0 0-1,1 0 1,-1 0 0,1 0-1,-1 0 1,1 1 0,-1-1-1,1 0 1,-1 0-1,1-1 1,-1 1 0,1 0-1,-1 0 1,1 0-1,0 0 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7:50.7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1038 6928,'0'0'7700,"11"-5"-7295,8-3-144,-1-1-1,0-1 1,0-1 0,-1 0-1,0-2 1,-1 1-1,24-27 1,5-20 499,-25 32-135,44-49-1,-48 61-154,-1-2 0,0 0 0,-1-1-1,-2 0 1,19-35 0,-22 30 1722,9 23-793,-17 1-1386,1 0 1,-1 1 0,0-1-1,0 0 1,0 0 0,0 1 0,0-1-1,0 1 1,0-1 0,0 1-1,-1-1 1,1 1 0,0-1 0,-1 1-1,1 1 1,6 32 61,-5-24-35,-1-5-23,3 9 16,-1 1 1,0-1-1,-2 0 0,1 1 1,-2-1-1,-1 18 1,0-23-12,1 0 0,0 0 1,0 1-1,1-1 0,5 18 0,-6-25-20,1 0-1,-1 0 1,1-1-1,0 1 1,0 0 0,0 0-1,0 0 1,1-1-1,-1 1 1,1-1-1,0 1 1,-1-1 0,1 1-1,0-1 1,1 0-1,-1 0 1,0 0-1,1 0 1,-1-1 0,1 1-1,-1 0 1,1-1-1,0 0 1,-1 0-1,1 0 1,0 0 0,0 0-1,0 0 1,0-1-1,0 1 1,0-1-1,0 0 1,0 0 0,0 0-1,0-1 1,3 0-1,4 0 4,0-1 0,0-1 0,-1 0 0,1 0 0,-1-1-1,0 0 1,0 0 0,0-1 0,13-10 0,-16 11-2,74-61 45,-70 57-34,-1-2 1,0 1 0,-1-1-1,0 0 1,12-20 0,-18 25-9,0 0 1,0 0-1,0 0 1,-1 0-1,1 0 1,-1 0-1,0 0 1,-1-1 0,1 1-1,-2-8 1,1 10-3,0 0 1,0-1 0,-1 1 0,0 0-1,0 0 1,0 0 0,0 0 0,0 0-1,0 0 1,-1 0 0,0 0-1,1 0 1,-1 1 0,0-1 0,0 1-1,-1-1 1,-3-2 0,4 2-1,-1 1 1,0 0 0,-1 0-1,1 0 1,0 0 0,-1 0-1,1 1 1,-7-3-1,8 4-4,1 0-1,-1 0 1,0 0-1,0 0 0,0 0 1,1 1-1,-1-1 1,0 1-1,0-1 0,1 1 1,-1-1-1,0 1 0,1 0 1,-1 0-1,1 0 1,-1 0-1,1 0 0,-1 0 1,1 0-1,0 1 0,-2 1 1,-4 5-13,1 0 1,0 0 0,1 1-1,0 0 1,0 0-1,1 0 1,0 1 0,1-1-1,0 1 1,0 0-1,1 0 1,0 0-1,1 0 1,0 0 0,1 13-1,0-18 7,1 1 0,0-1-1,0 1 1,0-1 0,1 0-1,-1 0 1,1 0 0,1 0-1,-1 0 1,1 0 0,-1 0-1,5 4 1,5 7-63,27 26 1,-38-42 66,2 3-1,0-1 0,1 0 1,0 1-1,-1-2 0,1 1 0,0 0 0,0-1 1,0 0-1,0 1 0,0-2 0,0 1 0,1 0 1,-1-1-1,0 0 0,0 0 0,0 0 1,0 0-1,6-2 0,2 0 22,0 0 1,0-1-1,-1-1 0,1 0 0,14-7 1,-11 3-10,-1 0 0,1-2 0,-2 1 0,1-2 0,-1 0 0,-1 0 0,18-22 0,-17 18-6,1 0 0,19-16 0,-2 1-2,-28 27 6,1 1 0,0-1-1,-1 0 1,1 1 0,0 0 0,0 0-1,0 0 1,1 1 0,-1-1-1,0 1 1,1 0 0,-1 0 0,10-1-1,5 2 6,0 0-1,21 2 0,5 1-7,-37-3 8,17 0 36,-24 0-45,0-1 0,-1 1 0,1 0 1,-1 0-1,1 0 0,-1 0 0,1 0 0,0-1 0,-1 1 0,1 0 0,-1 0 0,1-1 0,-1 1 0,1-1 0,-1 1 0,1 0 0,-1-1 0,1 1 0,-1-1 0,0 1 0,1-1 0,-1 1 0,0-1 0,1 1 0,-1-1 0,0 1 0,0-1 0,0 0 0,1 1 0,-1-1 0,0 1 0,0-2 1,-22-8 83,17 8-81,0 0 0,0 0 0,0 1 0,0 0 0,0 0 0,-1 0 0,1 1 0,0-1 0,0 1 0,0 0 0,-1 1 0,-7 1 0,-4 2 3,1 1 0,-25 11 0,7-3-3,26-9-6,0 1 0,0-1 0,1 1 0,0 1 0,0-1 0,0 1 0,1 1 0,0-1 0,0 1 0,0 0 0,1 0 0,0 1 0,-5 10 0,8-13 1,1 0-1,-1-1 0,1 1 1,0 0-1,1 0 0,-1 0 1,1-1-1,0 1 0,0 0 1,0 0-1,1 0 0,0 0 1,0-1-1,0 1 0,0 0 1,1-1-1,0 1 0,0-1 1,0 1-1,0-1 0,1 0 1,0 0-1,6 7 0,-4-4 2,1-1 0,1 1 0,-1-1 0,1-1 1,0 1-1,0-1 0,1 0 0,-1-1 0,1 0 0,0 0 0,1-1 0,12 4 0,-8-4 7,-1-1 1,1 0-1,-1-1 0,1-1 1,0 0-1,-1 0 0,1-2 1,0 1-1,-1-1 0,0-1 1,1-1-1,-1 1 0,0-2 1,-1 0-1,1 0 0,-1-1 1,0 0-1,11-9 0,4-6 46,0 0 0,-1-2 0,38-46 0,-53 58-36,-4-1 18,-5 11-32,-1 1-1,0-1 1,0 0-1,1 0 1,-1 1-1,0-1 0,1 0 1,-1 1-1,1-1 1,-1 0-1,1 1 1,-1-1-1,1 1 0,-1-1 1,1 1-1,0-1 1,0 0-1,-1 1-3,0 0 1,0 0-1,1 0 0,-1 0 1,0 0-1,0 0 0,0 0 1,0 0-1,0 0 0,0 0 0,0 0 1,0 0-1,0 0 0,1 0 1,-1 0-1,0 0 0,0 0 0,0 0 1,0 0-1,0 0 0,0 0 1,0 0-1,0 0 0,0 0 1,0 0-1,0-1 0,1 1 0,-1 0 1,0 0-1,0 0 0,0 0 1,0 0-1,0 0 0,0 0 0,0 0 1,0 0-1,0 0 0,0-1 1,0 1-1,0 0 0,0 0 1,0 0-1,0 0 0,0 0 0,0 0 1,0 0-1,0 0 0,0 0 1,0-1-1,0 1 0,0 0 0,0 0 1,0 0-1,0 0 0,0 0 1,0 0-1,0 0 0,-1 0 1,1 0-1,0 0 0,0-1 0,0 1 1,0 0-1,0 0 0,0 0 1,0 0-1,-1 0 1,1 0-1,0 1 1,0-1 0,-1 0-1,1 0 1,0 0-1,0 0 1,-1 0-1,1 1 1,0-1 0,0 0-1,0 0 1,0 0-1,-1 1 1,1-1-1,0 0 1,0 0 0,0 0-1,0 1 1,0-1-1,0 0 1,-1 0-1,1 1 1,0-1 0,0 0-1,0 1 1,0-1-1,0 0 1,0 0-1,0 1 1,0-1 0,0 0-1,0 0 1,0 1-1,1-1 1,-1 1-1,-6 37 32,5-32-24,-1 0 1,1 0-1,1 0 0,-1 10 0,1-14-8,1 1-1,-1-1 1,0 0-1,1 1 1,0-1-1,0 0 1,0 0-1,0 0 1,0 0-1,0 0 1,0 0-1,0 0 1,1 0 0,-1 0-1,1 0 1,2 1-1,-1 1-4,0-1-1,1-1 1,-1 1-1,1 0 1,0-1 0,0 0-1,0 0 1,0 0-1,0 0 1,0 0 0,0-1-1,1 0 1,-1 0-1,1 0 1,6 0-1,3 0-12,-5 0 7,1-1 0,-1 0 0,0 0 0,1 0 0,9-3 0,-16 2 9,-1 0-1,1 1 1,-1-1 0,1-1-1,-1 1 1,0 0 0,1 0-1,-1-1 1,0 1 0,0-1-1,0 0 1,0 0-1,0 0 1,0 0 0,-1 0-1,1 0 1,-1 0 0,1-1-1,-1 1 1,0 0 0,0-1-1,2-3 1,-3 2 5,1 1 0,-1 0 0,0-1 0,0 1 0,-1-1 0,1 1 0,-1 0 0,1-1 0,-1 1 0,0 0 0,0 0 0,-1-1 0,1 1 0,0 0 0,-1 0 0,-2-3 0,-2-4 20,-1 1-1,0 0 1,-12-14 0,17 22-19,0-1 0,1 1 0,-1-1 0,0 1 0,0 0 0,0 0 0,0 0 0,0 0 0,0 0 0,0 1 0,0-1 0,0 0 0,-1 1 0,1 0 0,0-1 0,0 1 0,0 0 0,-1 0 0,1 0 0,-4 1 0,-24-2 49,26 0-43,0 1 1,0-1-1,0 1 0,0 0 0,0 0 1,0 1-1,0-1 0,0 1 0,0 0 1,-5 2-1,6 1-17,11-3-29,44-20 8,43-12 23,101-8 176,-178 36-121,30-2 72,-45 5-110,-1 0 1,1 0-1,-1 1 1,1-1-1,0 1 1,-1-1-1,1 1 1,-1 0-1,0 0 1,1 0-1,-1 0 1,0 0 0,0 0-1,1 1 1,2 2-1,-3-2 1,-1 1 0,0-1 0,0 0 0,0 0 1,0 1-1,0-1 0,0 1 0,-1-1 0,1 1 0,-1-1 0,1 1 0,-1 0 0,0-1 0,0 1 0,0-1 1,-1 5-1,0 1 30,-1 0 0,1 0 0,-1 0 1,-4 9-1,3-10-10,0 0 0,-1 0 0,1-1 1,-1 1-1,0-1 0,-1 0 0,0 0 1,0 0-1,0-1 0,-1 1 0,-10 6 0,3-1 17,19-10 23,-1-2-61,-1-1-1,0 0 1,0 0 0,0 0 0,-1 0-1,5-3 1,49-45-14,-21 17 0,1 3 0,79-51 0,-116 80 2,1 1 0,0-1 0,-1 1 1,1-1-1,0 1 0,-1-1 0,1 1 0,0 0 0,0-1 0,0 1 0,-1 0 0,1 0 1,0 0-1,0-1 0,0 1 0,0 0 0,-1 0 0,1 0 0,0 0 0,0 0 1,0 1-1,0-1 0,-1 0 0,1 0 0,0 0 0,0 1 0,0-1 0,-1 0 0,1 1 1,0-1-1,-1 1 0,1-1 0,1 2 0,-1 0 5,0 0 0,0 1-1,0-1 1,-1 0 0,1 1 0,-1-1-1,0 0 1,1 1 0,-1-1 0,0 1 0,0-1-1,-1 4 1,-2 18 57,-2-1 1,-12 41-1,9-38 24,2-12 80,5-13-99,4-3-27,5-6-49,18-26 11,-21 26-3,1 0 0,-1 1-1,12-11 1,67-55-1,-83 72 0,-1 1 0,0 0 0,0 0 0,1 0 0,-1 0 0,0 0 0,1-1 0,-1 1 0,0 0 0,0 0 0,1 0 0,-1 0 0,0 0 0,1 0 0,-1 0 0,0 0 0,0 0 0,1 0 0,-1 0 0,0 0 0,1 1 0,-1-1 0,0 0 0,0 0 0,1 0 0,-1 0 0,0 0 0,0 1 0,1-1 0,-1 0 0,0 0 0,0 0 0,0 1 0,1-1 0,-1 0 0,8 15 0,1 17 0,-8-24 1,-1-1 0,2 0 0,-1 0 0,1 0 0,0 0 1,0 0-1,1 0 0,7 12 0,-8-16-1,-1 0 0,1-1 1,1 1-1,-1-1 0,0 1 1,1-1-1,-1 0 0,1 0 1,0 0-1,-1 0 0,1-1 1,0 1-1,0-1 0,0 0 1,0 0-1,0 0 0,1 0 1,-1 0-1,0 0 0,0-1 1,1 0-1,3 0 0,4 0 0,0-1-1,1-1 1,-1 0-1,0 0 1,0-1-1,0-1 1,0 0-1,-1 0 1,1-1-1,10-7 1,5-5-1,0-1-1,33-31 1,-45 36 1,-1-1 0,0 0 0,-1-1 0,-1 0 0,19-34 0,-13 15 0,-1-1 0,11-38 0,-15 28-25,-3-1 0,-1 0 1,2-56-1,-8 79 20,-1 10-1,-1 0 0,0 0-1,-1 0 1,0 0 0,-3-15 0,4 28 7,0-1 0,0 1 1,0-1-1,0 1 0,0-1 1,0 1-1,-1-1 0,1 1 1,0-1-1,0 1 0,0-1 1,0 1-1,-1 0 0,1-1 0,0 1 1,0-1-1,-1 1 0,1 0 1,0-1-1,-1 1 0,1 0 1,0-1-1,-1 1 0,1 0 1,0-1-1,-1 1 0,1 0 1,-1 0-1,1 0 0,-1-1 0,1 1 1,-1 0-1,1 0 0,-1 0 1,1 0-1,-1 0 0,0 0-1,-1 1-1,1 0 0,0 0 0,0 0 0,0-1 1,0 1-1,0 0 0,0 0 0,0 0 0,0 1 1,0-1-1,-1 2 0,-21 44-32,22-46 34,-15 43-33,2 2 0,2 0 0,2 1 0,-5 48 0,-7 40-64,18-114 75,0 33 0,3-34-23,-6 38 1,6-54 40,1-1 0,0 1-1,0 0 1,0 0 0,0 0 0,1 0 0,-1-1-1,1 1 1,1 4 0,-2-7 2,1 0 1,-1 0-1,0 0 0,0 0 1,1 0-1,-1 0 0,1 0 0,-1 0 1,1 0-1,-1 0 0,1 0 1,0 0-1,-1 0 0,1-1 0,0 1 1,0 0-1,0 0 0,-1-1 1,1 1-1,0 0 0,0-1 1,0 1-1,0-1 0,0 0 0,0 1 1,0-1-1,0 0 0,0 1 1,0-1-1,1 0 0,-1 0 0,0 0 1,1 0-1,7-2-9,1 0 1,-1 0-1,-1-1 0,1-1 1,0 1-1,-1-1 0,0-1 0,0 1 1,0-1-1,0-1 0,-1 0 1,0 0-1,9-9 0,-2 1 5,-11 12 5,-1 0 0,1-1-1,-1 1 1,0 0 0,0-1-1,0 0 1,0 1-1,1-4 1,-3 4 6,1 1 0,0-1-1,0 0 1,0 1 0,0-1 0,0 1-1,0 0 1,0-1 0,0 1 0,0 0-1,0-1 1,1 1 0,-1 0 0,1 0-1,-1 0 1,1 0 0,-1 1 0,1-1-1,-1 0 1,1 1 0,3-2 0,15-2 5,-15 3-19,0-1 0,1 1-1,-1 0 1,1 1 0,-1 0 0,1-1 0,0 2-1,8 0 1,-10 0 5,-1 0 0,1-1 0,0 1-1,-1-1 1,1 0 0,-1 0 0,1-1 0,0 1-1,-1-1 1,1 1 0,-1-1 0,1 0 0,-1 0-1,0-1 1,1 1 0,-1-1 0,0 0 0,0 0 0,0 0-1,0 0 1,0 0 0,4-5 0,-3 3 10,0-1 0,0 0 0,-1 0 0,1 0 1,-1-1-1,-1 1 0,1-1 0,-1 0 0,0 1 1,0-1-1,0 0 0,1-10 0,0 10 55,-4 6-2,-1 0-41,1 0 5,-5 13 64,0 2-74,2 1 0,0-1 0,1 1 0,-2 28 0,2-11-9,0 22 66,3-51-59,0 0 0,1-1 0,0 1 0,-1-1 0,1 1 0,1-1 0,-1 1 0,0-1 0,1 0 0,0 1 0,-1-1 0,5 4 0,-5-5-11,1-1 1,-1 0-1,0 0 0,1 0 1,-1 0-1,1-1 1,0 1-1,-1 0 1,1-1-1,0 1 1,-1-1-1,1 1 0,0-1 1,0 0-1,0 0 1,-1 0-1,1 0 1,0 0-1,0 0 0,-1 0 1,1 0-1,0-1 1,0 1-1,-1-1 1,1 1-1,0-1 1,-1 0-1,3-1 0,4-2 7,0 0 0,0-1 0,13-10 0,19-19 12,-23 19 4,0 1 0,34-21 0,-49 34-11,1-1 0,-1 1 0,0 0-1,1 0 1,-1 0 0,1 0 0,-1 0 0,1 1 0,3-1 0,-5 1-9,0 0 0,0 0 0,0 1 0,0-1 0,0 0 0,-1 1 0,1-1 0,0 1 1,0-1-1,-1 1 0,1-1 0,0 1 0,0 0 0,-1-1 0,1 1 0,-1 0 1,1 0-1,-1-1 0,1 1 0,-1 0 0,1 0 0,-1 0 0,1-1 0,-1 1 0,0 0 1,0 0-1,1 0 0,-1 0 0,0 1 0,2 13 11,-1 0 1,-1-1-1,0 1 1,-1-1-1,0 1 0,-1 0 1,-1-1-1,-5 17 1,4-19 3,-2 17 96,6-29-49,10-6 32,-5 2-91,0 0-1,0-1 1,-1 1-1,0-1 1,0 0-1,0 0 1,-1 0 0,1 0-1,-1-1 1,2-6-1,12-16 30,-3 9 23,1 2-1,23-22 0,3-3 65,-36 37-124,0 0 1,1 0 0,-1 1-1,1-1 1,0 1 0,0 0 0,0 1-1,9-4 1,-14 7-1,0 0 1,-1 0-1,1 0 0,-1 0 0,1 0 1,0 1-1,-1-1 0,1 0 1,-1 0-1,1 1 0,-1-1 0,1 0 1,-1 1-1,1-1 0,-1 1 1,0-1-1,1 0 0,-1 1 1,1-1-1,-1 1 0,0-1 0,1 1 1,-1-1-1,0 1 0,0 0 1,1-1-1,-1 1 0,0-1 0,0 1 1,0-1-1,0 2 0,5 20 15,-4-21-12,14 97 93,-7-74-85,-7-23-10,-1 0 1,1 0-1,-1 0 0,1 0 0,0 0 1,-1 0-1,1-1 0,0 1 0,0 0 1,-1 0-1,1-1 0,0 1 1,0-1-1,0 1 0,0-1 0,0 1 1,0-1-1,0 1 0,0-1 0,0 0 1,2 1-1,11-1 4,-9 0 3,1 0 0,-1 0 0,1 0-1,-1-1 1,0 0 0,1 0 0,8-3 0,8-5 53,28-16 1,0-1-1,-7-1-88,-37 23 23,-1-1 0,1 1 0,1 1-1,-1-1 1,0 1 0,1 0 0,10-3 0,0 0-46,-12 5 144,-16 16-2,-43 43 18,36-41-75,1 1 0,1 1 0,0 0 0,-14 26 0,26-38-24,0 0 1,1 0 0,0 0 0,1 1-1,-1 0 1,2-1 0,-3 13-1,4-18-8,0 0 0,-1 0 0,1 0 0,0 0 0,1 0 0,-1 0 0,0 0 0,0 0 0,1 0 0,-1 0 0,1 0 0,0 0 0,0 0 0,-1 0 0,1 0 0,1 0 0,-1-1 0,0 1 0,0 0 0,1-1 0,-1 1 0,0-1 0,1 1 0,0-1 0,-1 0 0,1 1 0,0-1 0,0 0 0,-1 0 0,1-1 0,0 1 0,0 0 0,4 0 0,-4-1-2,0 0 0,0 0 0,0 0 0,0 0 0,0-1 0,0 1 0,0-1 0,0 1 0,0-1 0,-1 0 0,1 0 0,0 0 0,0 0 0,3-2 0,23-20 0,-21 16 0,-1-1 0,1 0 0,-2 0 0,1 0 0,-1-1 0,0 0 0,0 0 0,-1 0 0,-1-1 0,0 1 0,0-1 0,-1 0 0,0 0 0,0 0 0,-1 0 0,-1-15 0,-3 2-26,2 22 26,1 1 0,0 0-1,0 0 1,0 0-1,0 0 1,0 0 0,0 0-1,0 0 1,0 0-1,0 0 1,0-1 0,0 1-1,0 0 1,0 0-1,0 0 1,0 0 0,0 0-1,0 0 1,0 0-1,0 0 1,-1 0 0,1 0-1,0 0 1,0 0-1,0 0 1,0 0 0,0 0-1,0-1 1,0 1-1,0 0 1,0 0 0,-1 0-1,1 0 1,0 0-1,0 0 1,0 0 0,0 0-1,0 0 1,0 0-1,0 0 1,0 1 0,-1-1-1,1 0 1,0 0-1,0 0 1,0 0 0,0 0-1,0 0 1,0 0-1,0 0 1,0 0 0,0 0-1,0 0 1,-5 13-18,4-8 15,1-1 0,0 0 0,0 0 0,0 1 1,0-1-1,0 0 0,1 0 0,0 0 0,0 1 0,0-1 1,0 0-1,1 0 0,-1-1 0,1 1 0,0 0 1,1 0-1,-1-1 0,0 1 0,1-1 0,0 0 0,0 0 1,0 0-1,0 0 0,0 0 0,1-1 0,-1 1 1,1-1-1,0 0 0,7 3 0,-5-2 3,0-1-1,1 1 0,-1-1 1,0-1-1,1 1 1,-1-1-1,1 0 1,0-1-1,-1 1 1,1-1-1,0-1 1,-1 1-1,1-1 1,0 0-1,-1-1 1,1 1-1,-1-1 1,11-5-1,7-9-31,-2 0 0,0-2-1,0 0 1,-2-2 0,32-38 0,-37 39 22,-1-1 1,-2 0-1,0-1 1,-1 0-1,10-29 0,33-118 9,-45 136 6,38-176-27,-32 129-66,-14 72 61,0 0 0,0 0 0,0 0 0,-1 0 0,0 0 0,-1-1 0,-2-10 0,3 18 22,0-1-1,0 1 1,0-1 0,0 1 0,0-1 0,0 1 0,0 0 0,0-1 0,0 1 0,0-1 0,-1 1-1,1-1 1,0 1 0,0 0 0,-1-1 0,1 1 0,0 0 0,0-1 0,-1 1 0,1 0 0,0-1-1,-1 1 1,1 0 0,-1-1 0,-6 8-57,-9 27 33,12-23 14,-12 27-12,3 1-1,1 0 0,-7 42 1,-11 124 51,24 2 159,6-206-181,6 118 170,-5-98-101,0-1-1,2 0 1,1 0 0,0 0-1,14 36 1,-17-53-63,1 0 1,0-1-1,-1 1 1,1-1-1,0 1 0,1-1 1,3 4-1,6 7 69,-11-13-74,0 1 0,0-1 0,0 1-1,0-1 1,1 1 0,-1-1 0,0 0 0,0 1 0,0-1-1,0 0 1,0 0 0,1 0 0,-1 0 0,0 0 0,0 0 0,0 0-1,0-1 1,0 1 0,1 0 0,-1 0 0,0-1 0,0 1-1,0-1 1,0 1 0,2-2 0,27-16 51,-17 8-54,-1-1 0,-1 0 0,1 0 0,-2-1 0,0-1 0,10-14 0,0-6 0,23-49 0,-42 80 0,2-2 0,-1 1 0,0-1 0,-1 0 0,1 0 0,-1-1 0,0 1 0,0 0 0,0 0 0,0-1 0,-1 1 0,1 0 0,-1-1 0,-1-4 0,1 9 0,0 0 0,0 0 0,0 0 0,0 0 0,-1-1 0,1 1 0,0 0 0,0 0 0,0 0 0,-1 0 0,1 0 0,0 0 0,0 0 0,0 0 0,-1 0 0,1 0 0,0 0 0,0 0 0,0 0 0,-1 0 0,1 0 0,0 0 0,0 0 0,0 0 0,-1 0 0,1 0 0,0 0 0,0 0 0,0 0 0,0 1 0,-1-1 0,1 0 0,0 0 0,0 0 0,0 0 0,0 0 0,0 0 0,-1 1 0,1-1 0,0 0 0,0 0 0,0 0 0,0 0 0,0 1 0,0-1 0,0 0 0,0 0 0,0 0 0,-1 1 0,1-1 0,0 0 0,-8 13 0,7-12 0,-10 16 0,0 0 0,2 0 0,0 1 0,1 1 0,0-1 0,-7 33 0,14-49 0,1 1 0,0-1 0,0 1 0,0-1 0,0 1 0,0 0 0,0-1 0,0 1 0,1-1 0,0 1 0,-1-1 0,1 1 0,1 2 0,-1-4 0,0-1 0,-1 1 0,1 0 0,0-1 0,-1 1 0,1-1 0,0 1 0,0-1 0,-1 1 0,1-1 0,0 1 0,0-1 0,0 0 0,0 1 0,0-1 0,-1 0 0,1 0 0,0 0 0,0 0 0,0 0 0,0 0 0,0 0 0,0 0 0,0 0 0,0 0 0,0 0 0,0 0 0,-1-1 0,1 1 0,0 0 0,0-1 0,0 1 0,0-1 0,-1 1 0,1-1 0,0 1 0,0-1 0,18-12 0,0-1 0,-1 0 0,-1-1 0,-1-1 0,25-30 0,-19 22 0,43-39 0,-58 57 0,1-1 0,-1 0 0,0-1 0,-1 0 0,7-9 0,-15 28 0,0 0 0,1 0 0,0 0 0,2 20 0,-1-21 0,0-1 0,-1-2 0,0 0 0,1 0 0,1 0 0,-1 0 0,1 0 0,0-1 0,1 1 0,-1 0 0,1-1 0,1 1 0,-1-1 0,5 8 0,-6-13 0,0 1 0,0-1 0,1 0 0,-1 1 0,1-1 0,-1 0 0,1 0 0,-1 0 0,1 0 0,0 0 0,-1 0 0,1 0 0,0-1 0,0 1 0,-1-1 0,1 1 0,0-1 0,0 0 0,0 0 0,0 0 0,0 0 0,0 0 0,0 0 0,-1 0 0,1 0 0,0-1 0,0 1 0,0-1 0,0 1 0,2-3 0,-2 3 0,0-1 0,0-1 0,0 1 0,0 0 0,0 0 0,-1-1 0,1 1 0,-1-1 0,1 1 0,-1-1 0,1 0 0,-1 1 0,0-1 0,0 0 0,0 0 0,0 0 0,0 0 0,0 0 0,0 0 0,-1 0 0,1 0 0,-1 0 0,1-1 0,-1 1 0,0-3 0,0 2 0,0 1 0,0 0 0,0-1 0,0 1 0,0 0 0,-1-1 0,1 1 0,-1 0 0,0 0 0,0-1 0,0 1 0,0 0 0,0 0 0,0 0 0,0 0 0,-1 0 0,1 0 0,-1 0 0,1 1 0,-1-1 0,0 1 0,1-1 0,-1 1 0,0-1 0,0 1 0,0 0 0,0 0 0,-1 0 0,1 0 0,0 0 0,0 1 0,-1-1 0,-3 0 0,-6-3 0,10 3 0,0 0 0,0 1 0,-1-1 0,1 0 0,0 1 0,0-1 0,0 1 0,-1 0 0,1-1 0,0 1 0,-1 0 0,1 1 0,0-1 0,0 0 0,-1 1 0,-3 1 0,2-6 0,4 2 0,4 5 0,0-3 0,-1 0 0,0 0 0,1 0 0,-1-1 0,0 1 0,1-1 0,-1 0 0,0 0 0,0 0 0,0 0 0,0 0 0,4-3 0,6-1 0,10-1 0,0 0 0,30-4 0,-42 9 0,0 0 0,0 1 0,0 0 0,0 1 0,0 0 0,-1 0 0,17 6 0,-25-7 0,0 1 0,-1-1 0,1 1 0,-1 0 0,1 0 0,-1 0 0,1 0 0,-1 0 0,0 0 0,1 0 0,-1 1 0,0-1 0,0 0 0,0 1 0,0-1 0,0 1 0,0-1 0,1 3 0,0 0 0,-1 0 0,0 0 0,0 0 0,-1 0 0,1 0 0,-1 0 0,0 7 0,-1 2 0,-1 0 0,0-1 0,0 1 0,-6 14 0,5-19 0,1-3 0,0 0 0,1 1 0,-1-1 0,1 0 0,1 1 0,-1 7 0,20-40 0,1-10 0,3 2 0,41-52 0,-63 86 0,-1-1 0,1 1 0,0 0 0,0 0 0,0 0 0,0 1 0,0-1 0,0 0 0,0 0 0,0 0 0,0 1 0,1-1 0,-1 1 0,0-1 0,0 1 0,1-1 0,-1 1 0,0 0 0,1-1 0,-1 1 0,0 0 0,1 0 0,-1 0 0,0 0 0,1 0 0,-1 0 0,0 1 0,1-1 0,-1 0 0,0 1 0,0-1 0,1 1 0,-1-1 0,0 1 0,0-1 0,0 1 0,0 0 0,0 0 0,0 0 0,0 0 0,0-1 0,0 1 0,0 0 0,0 1 0,0-1 0,-1 0 0,1 0 0,1 2 0,3 7 0,1 0 0,-1 0 0,-1 0 0,5 16 0,-8-21 0,12 27 0,18 34 0,-12-26 0,-13-27-3,6 10-80,-12-23 81,0 0 0,0 0 0,0 0 0,0 0 1,0 0-1,0 0 0,0 0 0,1 0 0,-1 0 0,0 0 0,0 0 0,0 0 0,0 0 0,0 0 0,0 0 0,0 0 0,0 0 0,0 0 0,1 0 0,-1 0 0,0 0 0,0 0 0,0 0 0,0 0 0,0 0 0,0 0 0,0 0 0,0-1 0,0 1 1,0 0-1,0 0 0,0 0 0,1 0 0,-1 0 0,0 0 0,0 0 0,0 0 0,0 0 0,0 0 0,0-1 0,0 1 0,0 0 0,0 0 0,0 0 0,0 0 0,0 0 0,0 0 0,0 0 0,0 0 0,0 0 0,0-1 0,0 1 0,0 0 1,0 0-1,0 0 0,0 0 0,-1 0 0,1 0 0,0 0 0,0 0 0,0-1 0,-1-20-200,-3-5-4393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7:50.9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15680,'0'0'2175,"79"10"-2047,-35-8 8,-8-2-80,-13-2 8,-11 2-152,-4 0-8,-2 0-128,-2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7:51.2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0 113 12552,'0'0'1200,"117"-16"-536,-44 4 8,9 0-88,-1-2 8,-9 2-41,-3-4 9,-11 3-32,-11 3 0,-11 4-240,-12 4 0,-12 2-192,-6 0-8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7:51.4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14064,'0'0'2280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7:57.3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158 783 5520,'0'0'12817,"-10"1"-12404,2-1-312,4 0-52,0 0 0,0 0 0,0 1 0,0-1 0,0 1 0,-1 0 0,1 0 0,1 0 0,-1 1 0,0-1 0,0 1 0,0 0 0,1 0 0,-4 3 0,-3 3 286,1 0-1,0 1 1,0 1 0,-11 16-1,17-22-191,1 0-1,-1 0 0,1 0 1,0 1-1,0-1 0,1 1 1,0-1-1,-1 1 0,1-1 1,1 1-1,-1 0 0,1-1 1,0 1-1,0 0 0,1 7 1,0-7-76,-1 0 0,1 0 0,0 0 0,1-1 0,-1 1 0,1 0 0,0-1 0,0 0 0,0 1 0,1-1 0,0 0 0,0 0 0,0 0 0,0-1 0,0 1 0,1-1 0,-1 1 0,1-1 0,0 0 0,0-1 0,0 1 0,1-1 0,-1 0 0,1 0 0,6 2 0,-3 0-20,1-1-1,0 0 1,0 0 0,0-1-1,0 0 1,0-1-1,1 0 1,-1 0 0,0-1-1,0 0 1,1-1-1,-1 0 1,0 0-1,0-1 1,0 0 0,0-1-1,10-4 1,-10 3-8,87-48 452,-85 46-385,-1-1 1,0-1 0,-1 1-1,0-2 1,0 1-1,14-18 1,-20 17 257,-11 12-154,-11 11-74,13-8-107,0 0 0,0 1-1,1-1 1,0 1-1,0 0 1,-5 11-1,9-16-24,0 0 0,0 0 0,0 0 0,0 0 0,0 0 0,0 1-1,1-1 1,-1 0 0,1 1 0,0-1 0,0 0 0,0 1 0,0-1-1,0 0 1,0 1 0,0-1 0,1 0 0,-1 1 0,1-1 0,0 0-1,0 0 1,0 1 0,0-1 0,0 0 0,0 0 0,0 0 0,3 3-1,-2-4-1,0 1-1,1-1 1,-1 1-1,0-1 1,1 0-1,-1 0 1,0 0-1,1 0 1,-1-1-1,1 1 1,0-1-1,-1 1 1,1-1-1,-1 0 1,1 0-1,0 0 1,-1 0-1,1-1 1,-1 1-1,1-1 1,0 1-1,-1-1 0,1 0 1,2-2-1,1 1 12,0-1 0,0 0 0,0 0 0,0 0 0,0-1 0,-1 0 0,0 0 0,6-6 0,-10 8-8,0 1-1,0-1 1,0 0 0,0 1 0,0-1 0,0 0 0,-1 1 0,1-1-1,-1 0 1,1 0 0,-1 0 0,0 1 0,0-1 0,0 0 0,0 0-1,0 0 1,0-2 0,-9-30 110,4 31-103,0-1-1,0 0 1,0 1-1,0 0 1,-1 0-1,-10-3 0,0 5 7,21 5 1,28 7-18,-32-11-2,31 6 20,67 3-1,-90-8-6,1-2-1,-1 1 0,1-1 0,-1-1 0,1 0 0,-1 0 0,0-1 0,0 0 0,0-1 0,0 1 0,14-10 0,7-6 41,-22 15-28,0-1 1,0 0-1,-1-1 0,1 1 1,-1-1-1,-1-1 0,9-9 1,6-18 48,-20 33-69,-1 0 0,1 0 1,-1 0-1,1 0 0,-1 0 1,0 0-1,0 0 1,1 0-1,-1 0 0,0-1 1,0 1-1,0 0 0,0 0 1,0 0-1,0 0 0,0 0 1,-1 0-1,1 0 0,0 0 1,-1 0-1,1-1 0,0 1 1,-1 0-1,1 0 0,-1 1 1,0-1-1,1 0 0,-1 0 1,0 0-1,0 0 0,-1-1 1,1 2 3,0-1 0,-1 1 1,1-1-1,0 1 0,0 0 1,-1 0-1,1 0 1,0 0-1,-1 0 0,1 0 1,0 0-1,-1 0 0,1 0 1,0 1-1,0-1 0,-1 0 1,1 1-1,0-1 0,0 1 1,0-1-1,-1 1 0,0 1 1,-28 19 46,26-17-48,-8 5-7,0 0-1,1 2 0,0-1 1,0 1-1,-14 21 0,23-29-4,0 0-1,0 0 1,1 0 0,-1 0-1,1 1 1,0-1 0,0 0-1,0 1 1,0-1 0,1 0 0,-1 1-1,1-1 1,0 1 0,0-1-1,0 1 1,0-1 0,1 1-1,0-1 1,-1 0 0,1 1-1,0-1 1,1 0 0,-1 1-1,1-1 1,-1 0 0,1 0-1,0 0 1,0-1 0,0 1-1,0 0 1,4 3 0,-1-1-5,0 0 0,0-1 0,1 0 0,-1 1-1,1-2 1,0 1 0,0-1 0,0 0 0,1 0 0,-1 0 0,1-1 0,12 3 0,-9-4 0,0 0 0,1-1 0,-1 0 1,0 0-1,1-1 0,-1 0 0,18-5 0,0-3 1,-1-1-1,-1-1 1,0-1-1,0-1 1,29-22-1,-36 22 12,-1 0-1,-1-2 1,0 0 0,-1-1-1,26-32 1,-20 18 17,-1-2-1,27-56 0,-29 46 27,-2 0-1,-1-1 1,-2-1 0,12-73-1,-5-7 149,-21 108-88,-2 12-13,-1 9-42,-66 152 102,-16 76-152,-118 276-179,124-359-14,73-137 161,5-10 15,-1 1 1,1-1-1,-1 0 0,0 1 1,-1-1-1,1 0 0,-3 3 1,28-33-249,0-1 1,19-33-1,20-25 60,23-16-82,88-115-286,-100 119 385,-29 41 31,47-78 1,25-80-27,-97 179 146,20-61-1,-11 27 10,-21 47 20,-6 19 18,0 0-1,0 0 0,0 1 1,1-1-1,3-7 1,-5 11-10,0 0 1,0 0 0,1 0 0,-1 0 0,0 0 0,0 0 0,0 0 0,0 0 0,0 0 0,0 0-1,0 0 1,0-1 0,0 1 0,0 0 0,0 0 0,0 0 0,0 0 0,0 0 0,0 0 0,0 0 0,0 0-1,0 0 1,0-1 0,0 1 0,0 0 0,0 0 0,0 0 0,0 0 0,0 0 0,0 0 0,0 0 0,0 0-1,0 0 1,0 0 0,0-1 0,0 1 0,0 0 0,0 0 0,0 0 0,0 0 0,0 0 0,-1 0-1,1 0 1,0 0 0,0 0 0,0 0 0,0 0 0,0 0 0,0 0 0,0 0 0,0 0 0,0 0 0,0 0-1,-1 0 1,1 0 0,0 0 0,0-1 0,0 1 0,0 0 0,0 0 0,0 1 0,0-1 0,0 0 0,-1 0-1,-7 5 77,2 5-51,0 1-1,1-1 0,-8 22 0,-2 5 1,-32 60 35,-86 204 54,49-83-77,58-160 6,-58 92 1,-31 33 187,105-164-143,10-19-88,0 0-1,0 0 1,0 0-1,0 0 1,0 0-1,0 1 0,0-1 1,0 0-1,0 0 1,0 0-1,0 0 1,0 0-1,0 0 1,0 0-1,0 0 0,0 1 1,0-1-1,0 0 1,0 0-1,0 0 1,0 0-1,0 0 0,0 0 1,0 0-1,0 0 1,0 0-1,0 1 1,0-1-1,1 0 1,-1 0-1,0 0 0,0 0 1,0 0-1,0 0 1,0 0-1,0 0 1,0 0-1,0 0 0,0 0 1,0 0-1,1 0 1,-1 0-1,0 0 1,0 0-1,0 0 0,0 0 1,0 0-1,0 0 1,0 0-1,1 0 1,-1 0-1,0 0 1,0 0-1,0 0 0,0 0 1,0 0-1,0 0 1,0 0-1,0 0 1,0 0-1,1 0 0,-1 0 1,0 0-1,0 0 1,0 0-1,4-3-5,0 0 0,0 1-1,0-1 1,0-1 0,4-4-1,25-21 15,56-40 0,-49 40 22,37-35 0,-47 35-11,2 1 0,36-26 0,-8 14 62,95-84-1,-125 88 17,-25 30-63,-1 0 1,1 0-1,1 0 1,-1 0-1,12-8 1,-16 13-25,1-1 1,-1 0-1,1 1 0,-1-1 1,1 0-1,-1 0 1,0 0-1,0 0 1,0 0-1,0 0 0,0 0 1,0 0-1,0-4 1,0 3 6,-1 1 0,1-1 1,0 1-1,0-1 1,1 1-1,-1 0 0,0-1 1,3-2-1,-3 4 159,-5 26 78,2-11-213,1 0 1,0 0-1,1 0 0,1 0 1,0 0-1,0-1 0,7 24 1,-8-35-36,1 0 0,-1 1 1,1-1-1,-1 0 1,1 1-1,0-1 0,0 0 1,0 0-1,0 0 0,1 0 1,-1 0-1,0 0 0,1 0 1,-1 0-1,1 0 1,0-1-1,0 1 0,0-1 1,0 1-1,0-1 0,0 0 1,0 0-1,0 0 0,0 0 1,0 0-1,1 0 1,-1 0-1,0-1 0,1 1 1,-1-1-1,0 0 0,1 0 1,-1 0-1,1 0 0,-1 0 1,0 0-1,1-1 0,-1 1 1,0-1-1,5-1 1,8-3 14,0-1 1,0-1-1,-1 0 1,25-17 0,-35 22-22,72-48-2,72-43 55,-138 88-51,1-1 0,-1 2 0,1-1-1,1 2 1,-1-1 0,0 2 0,24-4 0,-1-1 23,-49 22 69,-53 39-11,-8 8-40,10 10 13,65-70-56,-1-1-1,1 1 0,0 0 0,0-1 0,0 1 0,-1 0 0,2 0 0,-1-1 0,0 1 0,0 0 1,1 0-1,-1 0 0,1 0 0,-1 0 0,1 0 0,0 0 0,0 0 0,0 0 0,0 0 1,0 0-1,1 4 0,-1-3-1,1 0 0,0 0 0,0 0 0,0 0 0,0 0 0,0-1 0,1 1 1,0 0-1,-1-1 0,1 1 0,0-1 0,4 5 0,-1-4 4,-1 0 0,1 1-1,0-2 1,1 1 0,-1-1-1,0 0 1,1 0 0,-1 0 0,1-1-1,0 1 1,-1-2 0,1 1 0,0 0-1,0-1 1,0 0 0,-1-1-1,8 0 1,12-3 21,-1-1 0,39-13-1,-53 15-19,18-7 44,-1-1 0,0-1 0,41-26 0,68-55 15,-91 49-138,-32 22 87,-13 23 22,-4 11-7,-15 40-12,14-41-11,1-1-1,0 0 1,0 1-1,1 0 1,1-1-1,0 1 1,0 0 0,0 22-1,2-30-3,0 0 0,1 0 0,-1 0 0,1 0-1,0 0 1,0 0 0,0 0 0,0 0 0,1 0 0,-1 0 0,1 0 0,-1-1-1,1 1 1,0-1 0,0 0 0,0 1 0,5 3 0,-4-4-1,1 0 1,0 0 0,0 0-1,0 0 1,0-1 0,0 1-1,0-1 1,0 0-1,0 0 1,1-1 0,5 1-1,6-1 2,-1-1-1,0-1 0,0 0 0,0-1 0,0 0 1,18-8-1,-2-2 14,0-1-1,0-2 1,-2-1 0,47-35 0,-66 45-15,3-2-9,0-1 0,13-13 0,-22 19 10,0 0 0,-1-1 0,1 0 1,-1 1-1,0-1 0,0 0 0,-1-1 0,1 1 1,2-11-1,-4 14 8,0-1 1,-1 1-1,1-1 1,-1 0-1,1 1 1,-1-1-1,0 0 1,0 0-1,0 1 1,-2-6-1,2 7-3,-1-1-1,0 1 1,1 0-1,-1 0 1,0-1-1,0 1 1,0 0-1,0 0 1,0 0-1,0 0 1,0 0-1,0 0 1,-1 1-1,1-1 1,0 0-1,-1 0 1,1 1 0,0-1-1,-1 1 1,1-1-1,-1 1 1,-1-1-1,-3 0-1,-1 1 0,1-1 1,0 1-1,0 0 0,-1 0 0,1 1 0,0 0 0,0 0 1,0 0-1,0 1 0,0 0 0,0 0 0,0 0 0,0 1 1,1 0-1,-6 4 0,4-3 4,1 0 0,0 1 0,0 0 0,0 0 0,1 1 0,-1-1 0,2 1 0,-1 0 0,0 0 0,1 1 0,0 0 0,-6 13 0,9-17-4,0 0 0,0 1 0,1-1-1,-1 0 1,0 0 0,1 1 0,0-1-1,0 0 1,0 1 0,0-1 0,0 0-1,1 1 1,0-1 0,-1 0 0,1 0 0,0 1-1,3 4 1,-2-4 1,1-1 0,0 1 0,-1-1 0,1 1 0,0-1 0,1 0 0,-1 0 0,1 0-1,-1-1 1,1 1 0,7 3 0,-2-2 16,1 0-1,0-1 1,-1 0-1,1 0 1,0-1 0,0 0-1,0-1 1,0 0-1,1-1 1,18-1-1,-21 0 34,-1 1 0,0-1-1,0-1 1,1 1 0,-1-1-1,-1 0 1,1-1 0,0 0-1,0 0 1,-1 0 0,0-1-1,0 0 1,9-7 0,-13 9-42,0 1 0,0-1 0,1 1 0,-1-1 0,1 1 0,-1 0 0,1 0 0,-1 0 0,4-1 0,18-8 52,72-43 42,-72 42-61,-1-1-1,-1-1 1,41-30 0,-60 41-44,-1 0 0,1 0 0,0 0 0,-1 1 0,1-1 0,0 1 0,0 0 0,4-2 0,-2 2 0,0-1 0,0 0 0,-1 0 0,9-6 0,-11 48 0,-4-20 0,-1-1 0,-7 26 0,-4 20 0,14-65 0,-1 21 0,1-20 0,0-1 0,0 1 0,0 0 0,0 0 0,0 0 0,1 0 0,-1-1 0,0 1 0,0 0 0,1 0 0,-1-1 0,0 1 0,1 0 0,-1 0 0,1-1 0,-1 1 0,1 0 0,-1-1 0,1 1 0,-1-1 0,1 1 0,0-1 0,-1 1 0,2 0 0,-1-1 0,0 0 0,0 0 0,-1 0 0,1 0 0,0 0 0,0-1 0,0 1 0,0 0 0,-1 0 0,1-1 0,0 1 0,0 0 0,-1-1 0,1 1 0,0-1 0,0 1 0,-1-1 0,1 1 0,-1-1 0,1 0 0,0 1 0,0-2 0,15-20 0,-12 16 0,14-19 0,81-118 0,-92 133 0,0-1 0,0 2 0,1-1 0,9-8 0,-17 20 0,0 0 0,0 0 0,0 0 0,0 0 0,0 0 0,1 0 0,-1 0 0,1-1 0,-1 1 0,2 3 0,1 5 0,0 30 0,-3-32 0,0-1 0,1 1 0,0-1 0,0 0 0,1 1 0,4 12 0,-4-16 0,0 0 0,0 1 0,0-1 0,0 0 0,1 0 0,-1-1 0,1 1 0,0-1 0,7 7 0,-8-9 0,0 0 0,0 0 0,0 0 0,0 0 0,0 0 0,0 0 0,0-1 0,1 1 0,-1-1 0,0 1 0,0-1 0,1 0 0,-1 0 0,0 0 0,0 0 0,0-1 0,1 1 0,-1 0 0,0-1 0,0 0 0,0 1 0,3-2 0,17-10 0,0 0 0,-1-1 0,-1-1 0,0 0 0,21-23 0,-26 24 0,-1-1 0,-1-1 0,-1 0 0,0-1 0,-1 0 0,16-33 0,-5 2 0,21-66 0,-30 70 0,7-48 0,10-35 0,-24 99 0,-5 27 0,-1-1 0,0 1 0,0-1 0,1 0 0,-1 1 0,0-1 0,0 0 0,0 1 0,0-1 0,0 0 0,0 1 0,0-1 0,0 0 0,0 1 0,0-1 0,0 0 0,0 1 0,-1-1 0,1 0 0,0 1 0,0-1 0,-1 1 0,1-1 0,0 0 0,-1 1 0,1-1 0,-1 1 0,1-1 0,-1 1 0,1-1 0,-1 1 0,0-1 0,-8 21 0,-4 8 0,2 0 0,-15 55 0,-5 68 0,27-128 0,2 0 0,0 0 0,2 0 0,0 0 0,6 35 0,-3-41 0,0 0 0,2 0 0,-1-1 0,2 0 0,0 0 0,1 0 0,1-1 0,13 20 0,-18-30 0,1-1 0,0 0 0,0 0 0,1 0 0,-1-1 0,1 1 0,-1-1 0,1 0 0,0 0 0,0-1 0,1 0 0,-1 0 0,6 2 0,9 1 0,-1-1 0,28 2 0,-42-6 0,1 0 0,-1 0 0,1-1 0,-1 1 0,1-1 0,-1-1 0,1 1 0,-1-1 0,0 0 0,1 0 0,-1-1 0,-1 1 0,9-6 0,-9 5 0,0 1 0,0-1 0,-1-1 0,1 1 0,-1-1 0,1 1 0,-1-1 0,0 0 0,0 0 0,-1 0 0,1 0 0,-1-1 0,0 1 0,0-1 0,2-8 0,-3 6 21,12-80 787,-12 36-5733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7:57.7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53 15976,'0'0'438,"10"2"-114,23 5 6,0-2-1,0-2 1,1-1 0,-1-2-1,0-1 1,1-1 0,51-11-1,171-26 3137,-249 38-3412,26-3 1054,-33 5-1098,0-1 0,0 0 0,0 0 0,1 0 0,-1 0 0,0 0 0,0 0 0,0 0 0,0 0 0,0 0 1,0 0-1,1 0 0,-1 0 0,0 0 0,0 0 0,0 0 0,0 0 0,0 0 0,0 0 0,1 0 0,-1 0 0,0-1 0,0 1 0,0 0 0,0 0 0,0 0 0,0 0 0,0 0 0,0 0 0,1 0 0,-1 0 0,0 0 0,0 0 0,0-1 0,0 1 0,0 0 0,0 0 0,0 0 0,0 0 0,0 0 0,0 0 0,0 0 0,0-1 0,0 1 1,0 0-1,0 0 0,0 0 0,0 0 0,0 0 0,0 0 0,0-1 0,0 1 0,-17-5 102,-6 2-3240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5:45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38 10248,'0'0'13794,"13"-1"-13411,182-12 1450,-67 7-316,-15-4 204,-92 6-1172,-13 1-2789,-5 3 24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7:58.0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13968,'0'0'2112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7:58.7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7832,'0'0'7962,"11"10"-7179,-5-3-642,2-1 14,-1 1 0,0 0 0,0 0-1,-1 1 1,0 0 0,0 1 0,-1-1 0,8 15-1,-5 1 554,-1 1-1,-1-1 1,0 1-1,1 31 1,-7-52-426,0 0 0,-1 1 0,1-1 0,-1 1 0,0-1 0,-2 7 0,0-1-2779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7:59.0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0 14776,'0'0'2599,"-14"77"-1663,4-13-88,6-3 8,0-7-104,4-14 16,4-5-136,-2-7 8,-4-10-144,2 0 8,4-10-312,0-2 16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8:03.8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102 541 4008,'0'0'13121,"-10"8"-12720,-1 0-277,5-4-67,1-1 0,-1 1 0,1 1 0,1-1 1,-1 1-1,1-1 0,-1 1 0,1 1 0,1-1 0,-6 10 0,9-14-52,-5 8 224,1 0 0,0 0 1,0 1-1,-3 15 0,7-21-166,-1-1 1,1 1-1,0 0 0,0 0 1,1 0-1,-1 0 0,1-1 1,0 1-1,0 0 0,0 0 0,1-1 1,-1 1-1,1-1 0,0 1 1,2 2-1,-2-2-32,-1-1 0,2 0 0,-1 0 0,0 0 0,1 0 0,-1 0 0,1 0-1,0-1 1,0 1 0,0-1 0,0 0 0,0 0 0,0 0 0,1 0 0,-1 0 0,1-1 0,-1 0 0,1 0 0,0 0 0,-1 0-1,1 0 1,0-1 0,0 1 0,0-1 0,-1 0 0,1-1 0,0 1 0,0 0 0,0-1 0,-1 0 0,1 0 0,0 0 0,-1 0-1,1-1 1,5-3 0,5-2 13,1-1 1,-2-1-1,1-1 0,-1 0 0,-1 0 0,14-15 0,4-8 71,27-38 0,-15 4 21,-11 15 31,-30 50-126,1-1 1,-1 0-1,1 1 1,-1-1 0,0 0-1,0 0 1,0 0-1,0 0 1,0-6 0,-4 12 10,0 0 0,0 1-1,1-1 1,-1 0 0,1 1 0,-3 5 0,4-6-23,-20 29 114,12-18-74,0 0 1,1 0-1,0 1 1,1-1-1,-7 25 1,8-17 6,4-15 12,0 0 0,0 0-1,1 1 1,-1 10 0,2-14-51,0-1 0,0 0 0,1 0 0,0 1 0,0-1 0,0 0 0,0 0 0,0 0 0,0 0 0,1 0 0,-1 0 0,1 0 0,3 4 0,-2-4-6,0 0 0,0 0 0,0-1 0,0 1 0,1-1 0,-1 1 0,1-1 0,-1 0 0,1 0 0,0-1 0,-1 1 0,1-1 0,0 0 0,0 0 0,0 0 0,0 0 1,9 0-1,0-1 48,0 0 0,1-1 1,-1-1-1,18-4 1,-27 4-59,1 1 0,-1-1 0,0 0 0,1 0 1,-1 0-1,0-1 0,0 0 0,4-4 0,32-31 133,-20 18-57,-11 12-47,0 0-1,-1-1 0,-1 0 1,1 0-1,8-17 0,-8 13 1,1 0 1,0 0-1,1 1 0,0 0 0,18-16 1,-27 27-49,0 0 0,0 0 0,0 0 1,0 0-1,0 0 0,0 1 1,0-1-1,0 0 0,0 1 0,0-1 1,0 1-1,1-1 0,-1 1 1,0 0-1,0-1 0,1 1 1,-1 0-1,0 0 0,0 0 0,1 0 1,-1 0-1,0 0 0,0 0 1,1 1-1,-1-1 0,0 0 1,0 1-1,0-1 0,2 1 0,-1 1 3,0 0-1,-1 0 0,1-1 0,-1 2 0,1-1 0,-1 0 0,0 0 0,1 0 0,-1 1 1,-1-1-1,1 0 0,0 1 0,0-1 0,0 5 0,1 6 7,-1 0 0,0 0 0,-1 0 0,0 0 0,-5 26 0,-1-7 31,-11 37 0,15-65-46,1 1 31,0-1-1,0 1 1,0-1-1,0 1 1,0 8 0,29-35 18,0-8-43,59-58 5,-50 48-7,-31 32 0,0 0 0,1 1 0,14-12 0,-19 17 5,0 1 0,1-1 0,-1 1 0,1-1 0,-1 1 0,1 0 0,-1 0 0,5-1 1,-6 2-5,0 0 0,-1 0 0,1 0 0,0 0 1,-1 0-1,1 0 0,-1 0 0,1 0 1,0 0-1,-1 0 0,1 1 0,0-1 1,-1 0-1,1 0 0,-1 1 0,1-1 1,-1 0-1,1 1 0,-1-1 0,1 0 1,-1 1-1,1-1 0,-1 1 0,1-1 1,-1 1-1,0-1 0,1 1 0,-1-1 0,0 1 1,1 0-1,-1-1 0,0 1 0,0-1 1,0 1-1,0 0 0,1-1 0,-1 1 1,0 0-1,0-1 0,0 1 0,0-1 1,0 2-1,0 22 70,-3 49 0,-2-4 68,5-62-106,1 0 0,-1-1 0,1 1 0,0 0 0,1 0-1,-1 0 1,1-1 0,5 10 0,-7-15-27,1-1-1,-1 1 1,1-1 0,0 1-1,0-1 1,-1 0-1,1 1 1,0-1 0,0 0-1,-1 1 1,1-1-1,0 0 1,0 0 0,0 0-1,-1 0 1,1 0 0,0 0-1,0 0 1,0 0-1,0 0 1,-1 0 0,2 0-1,22-6 70,-20 4-74,9-2 20,0 0 0,-1-1 0,0-1 0,0 0 0,-1-1 0,1 0 0,-2-1 0,18-15 0,0-6 74,39-48-1,-39 43-6,11-11 142,-42 86 188,-8 7-359,9-40-42,-1 1 1,1-1-1,0 1 1,1-1 0,0 1-1,1 0 1,0-1-1,0 1 1,0 0-1,4 13 1,-4-20-17,1-1 1,0 0-1,-1 0 1,1 0 0,0 0-1,0 0 1,0 0-1,0 0 1,0-1 0,0 1-1,0 0 1,0 0-1,0-1 1,0 1-1,0-1 1,1 1 0,-1-1-1,0 1 1,0-1-1,1 0 1,-1 1-1,2-1 1,33 2 2,-26-2-2,-1 0 4,-1-1 0,1 0-1,0 0 1,-1-1-1,1-1 1,-1 1-1,0-1 1,0 0-1,0-1 1,0 0-1,0 0 1,-1-1 0,0 0-1,7-6 1,14-13 10,-1-1 1,25-31-1,-14 15-3,-20 20 0,0 0 1,-1-1-1,-1-1 1,-2 0-1,0-1 0,-1-1 1,18-50-1,-20 37-1,0 0 0,-3 0 0,-1-1 0,4-75-1,-14 76 37,3 36-41,0 0-1,0 0 1,-1 0 0,1 0 0,-1 1-1,0-1 1,0 0 0,1 0 0,-1 1 0,0-1-1,0 0 1,0 1 0,-1-1 0,1 1 0,0-1-1,-2 0 1,2 1-4,0 1 0,0 0 0,0 0 0,1 0 0,-1 0 0,0 0 0,0 0 0,0 0 0,0 0-1,0 0 1,0 0 0,1 0 0,-1 0 0,0 1 0,0-1 0,0 0 0,1 1 0,-1-1 0,0 1 0,0-1 0,1 1 0,-1-1 0,-1 1 0,-16 16 49,6-4-38,1 2-1,0 0 1,1 0 0,1 1 0,1 0 0,0 0 0,1 1 0,0 0 0,-5 27 0,4-8 10,1 1 1,2-1-1,1 66 1,5-80 0,1 1 0,1 0 0,2 0 0,11 35 0,-13-49-7,1 0-1,1-1 0,-1 1 0,2-1 0,-1 0 0,1 0 1,8 8-1,-11-14-2,-1 0 0,1 0 0,0 0 0,0-1 0,0 0 0,0 1 0,0-1 0,1 0 0,-1 0 0,0-1 0,0 1 0,1-1 0,5 0 0,1 0 40,0 0-1,-1-1 0,13-3 1,-16 3-29,1-1 1,-1 0-1,0-1 0,1 1 1,-1-1-1,-1 0 1,1-1-1,0 1 1,-1-1-1,6-5 0,4-5 122,24-31-1,-27 30-12,28-27 1,-36 38-102,0 0 1,0 0 0,0 0 0,-1-1 0,0 0-1,5-7 1,-5 6 4,-3 6-35,0 0 0,1 0 0,-1-1-1,0 1 1,0 0 0,0 0-1,0 0 1,1-1 0,-1 1 0,0 0-1,0 0 1,1 0 0,-1 0-1,0 0 1,0-1 0,0 1 0,1 0-1,-1 0 1,0 0 0,0 0-1,1 0 1,-1 0 0,0 0 0,1 0-1,-1 0 1,0 0 0,0 0-1,1 0 1,-1 0 0,0 0 0,0 0-1,1 0 1,-1 0 0,0 1-1,0-1 1,1 0 0,-1 0 0,0 0-1,0 0 1,0 0 0,1 1-1,-1-1 1,0 0 0,0 0 0,0 0-1,0 1 1,1-1 0,-1 0-1,0 1 1,7 13 81,-7 2-58,-1 0 1,0 1-1,-1-1 1,-1 0-1,-1 0 0,0 0 1,-1 0-1,-11 24 1,14-34-28,0-1 0,-1 1 0,0-1 0,-1 0 0,1 0 1,-1 0-1,0-1 0,-7 8 0,-1 6 0,12-16 0,-1 0 0,0-1 0,1 1 0,-1-1 0,0 1 0,0-1 0,0 0 0,0 1 0,-1-1 0,0 1 0,1-1 0,0-1 0,1 0 0,-1 0 0,0 0 0,0 1 0,0-1 0,1 0 0,-1 0 0,0 0 0,0 0 0,0 0 0,1-1 0,-1 1 0,0 0 0,0 0 0,1 0 0,-1-1 0,0 1 0,0 0 0,1-1 0,-1 1 0,0-1 0,1 1 0,-1-1 0,0 1 0,1-1 0,-2 0 0,1-1 0,1 0 0,-1 1 0,0-1 0,0 0 0,1 0 0,-1 1 0,1-1 0,-1 0 0,1 0 0,0 0 0,0 0 0,0-3 0,0-24 0,1 23 0,-1 0 0,1 1 0,0-1 0,1 1 0,-1-1 0,1 1 0,0-1 0,1 1 0,-1 0 0,1 0 0,0 0 0,0 0 0,5-4 0,-6 6 0,1 1 0,-1-1 0,1 1 0,0 0 0,0 0 0,0 0 0,0 1 0,0-1 0,0 1 0,0-1 0,0 1 0,1 0 0,-1 0 0,1 1 0,-1-1 0,1 1 0,-1-1 0,1 1 0,-1 0 0,1 1 0,-1-1 0,6 2 0,71 21 0,-58-15 0,1-1 0,28 4 0,-11-1 0,-33-7 0,0-1 0,0 0 0,1-1 0,-1 0 0,1 0 0,11 0 0,3-3 0,0 0 0,37-10 0,-51 11 0,-1-2 0,0 1 0,0-1 0,0 0 0,-1-1 0,1 1 0,-1-1 0,0-1 0,0 1 0,0-1 0,9-10 0,-14 14 29,-1 1 0,0-1 0,1 1-1,-1-1 1,0 0 0,1 1 0,-1-1 0,0 1 0,0-1-1,0 0 1,0 0 0,1 1 0,-1-1 0,0 0 0,0 1-1,0-1 1,0 0 0,-1 1 0,1-1 0,0 0 0,0 1 0,0-1-1,0 0 1,-1 1 0,1-2 0,-7-8-3020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8:04.2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50 13768,'0'0'726,"12"-3"-363,101-16 964,117-5 0,-229 24-1319,58-3 626,1 2 0,85 11 0,-104-6-318,-30-4-174,0 1 0,1 0 0,-1 1 0,0 1 1,0-1-1,0 2 0,11 4 0,-20-7-135,0 0 0,0 0 0,0 0 0,0 0 1,0-1-1,1 1 0,-1-1 0,0 0 0,0 1 0,1-1 0,1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8:04.4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71 12864,'0'0'1600,"62"-11"-1440,-10-1-8,11-10-320,-3-4 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8:15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73 113 4120,'0'0'15371,"-10"7"-15069,-31 19-6,39-24-216,0-1 1,1 0 0,-1 1-1,0 0 1,0-1 0,1 1-1,-1 0 1,1 0 0,0 0-1,-2 2 1,3-3-46,-1-1-1,1 1 1,0 0-1,0-1 1,0 1-1,-1-1 1,1 1 0,0-1-1,0 1 1,0 0-1,0-1 1,0 1 0,0-1-1,0 1 1,1 0-1,-1-1 1,0 1-1,0-1 1,0 1 0,0-1-1,1 1 1,-1 0-1,1 0 1,0 0-12,-1-1 1,1 1-1,0-1 0,0 1 1,0-1-1,0 0 1,-1 1-1,1-1 0,0 0 1,0 0-1,0 0 0,0 1 1,0-1-1,0 0 1,0 0-1,0 0 0,0 0 1,0 0-1,-1-1 0,1 1 1,0 0-1,0 0 0,0-1 1,0 1-1,0 0 1,0-1-1,-1 1 0,1-1 1,0 1-1,0-1 0,-1 0 1,1 1-1,0-1 1,-1 0-1,2 0 0,13-12 186,12-10 45,-26 22-237,0 0 0,0 0 0,0 0 0,0 0 1,-1-1-1,1 1 0,0 0 0,-1 0 0,1 0 0,-1-1 0,1 1 1,-1 0-1,0-1 0,1 1 0,-1 0 0,0-1 0,0 1 1,0 0-1,0-1 0,0-1 0,0 3-9,0 0-1,0-1 1,0 1 0,-1 0-1,1 0 1,0 0 0,0-1-1,0 1 1,0 0 0,0 0-1,0 0 1,0-1 0,-1 1-1,1 0 1,0 0 0,0 0 0,0 0-1,0 0 1,-1-1 0,1 1-1,0 0 1,0 0 0,0 0-1,-1 0 1,1 0 0,0 0-1,0 0 1,0 0 0,-1 0-1,1 0 1,0 0 0,0 0-1,-1 0 1,1 0 0,0 0-1,0 0 1,0 0 0,-1 0 0,1 0-1,0 0 1,0 0 0,-1 0-1,1 0 1,0 0 0,0 0-1,0 1 1,0-1 0,-1 0-1,1 0 1,0 0 0,0 0-1,0 0 1,0 1 0,-1-1-1,1 0 1,0 0 0,0 0-1,0 1 1,0-1 0,0 0 0,0 0-1,0 0 1,0 1 0,0-1-1,-11 16 107,10-14-78,-15 29 252,16-30-20,13-15 212,-6 5-419,1 0 1,-1-1-1,-1 0 0,1 0 0,-2 0 0,1-1 1,-2 0-1,1 0 0,-2 0 0,4-13 1,-8 13 18,1 10-70,0 1 1,-1-1-1,1 1 1,0-1-1,0 1 1,0-1-1,0 1 0,0-1 1,0 1-1,0-1 1,0 1-1,0-1 1,0 0-1,0 1 1,1-1-1,-1 1 1,0-1-1,0 1 1,0-1-1,1 0 1,-4 1 275,-6 6-194,-3 7-105,0 1-1,1 0 1,1 0-1,1 1 0,0 0 1,1 1-1,0 0 1,1 0-1,1 1 1,-6 25-1,9-25-1042,0 0 0,1 0 0,-1 22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8:16.9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116 9 6928,'0'0'6734,"-9"6"-6298,-64 36 1742,70-39-1893,0-1 0,0 1 0,0 0 0,1 0 0,-1 0 0,1 0 0,0 0 0,-4 7 0,-1 0 432,8-8-634,0 0 1,0-1-1,0 1 0,0-1 1,0 1-1,1-1 0,-1 1 1,0-1-1,1 0 0,-1 0 1,1 0-1,-1 0 0,1 0 1,0 0-1,2 1 0,0-2-3,0-1-1,0 1 0,0-1 0,0 0 1,0 0-1,-1-1 0,1 1 0,6-4 1,-8 4-20,-1 0 0,1 0 0,0 0-1,-1 0 1,1 0 0,-1-1 0,0 1 0,1 0 0,-1 0 0,0-1 0,0 1 0,0-1 0,0 0 0,0 1 0,0-1 0,0 1 0,0-1 0,-1 0-1,1 0 1,-1 0 0,1-2 0,-11 17 363,7-6-343,0-1 14,1 0 1,0 0-1,0 0 1,1 0-1,-2 11 1,3-17-81,0 0 0,0 0 0,0 1 0,0-1 0,0 0 0,0 0 0,0 1 0,0-1 0,0 0 0,0 0 0,0 0 0,0 1 0,0-1 0,0 0 0,0 0 0,0 0 0,0 1 0,0-1 0,0 0 0,0 0 0,1 0 0,-1 1 0,0-1 0,0 0 0,0 0 0,0 0 0,1 0 1,-1 1-1,0-1 0,0 0 0,0 0 0,0 0 0,1 0 0,-1 0 0,0 0 0,0 0 0,1 1 0,-1-1 0,0 0 0,0 0 0,0 0 0,1 0 0,-1 0 0,0 0 0,0 0 0,1 0 0,-1 0 0,14-8 373,10-17-51,-21 19-274,1 1 0,-1-1-1,0-1 1,0 1 0,0 0 0,2-12 0,-4 15-21,-1 0 0,1 0-1,-1 0 1,0 0 0,0 0-1,0 0 1,0 0 0,-1 1-1,1-1 1,-1 0 0,0 0-1,0 0 1,0 1 0,0-1 0,0 0-1,0 1 1,-1-1 0,-2-3-1,3 5-30,0 0 1,0 1-1,0-1 0,0 1 0,0-1 1,0 1-1,0 0 0,1-1 0,-1 1 1,-1 0-1,1 0 0,0 0 0,0-1 1,0 1-1,0 0 0,0 0 0,0 0 1,0 1-1,0-1 0,0 0 0,0 0 1,0 1-1,0-1 0,0 0 0,0 1 1,0-1-1,0 1 0,1-1 0,-1 1 1,-1 1-1,1-2-11,-1 1-1,1-1 1,0 1 0,0 0-1,0 0 1,0 0 0,0-1 0,1 1-1,-1 0 1,0 0 0,0 0-1,0 0 1,1 1 0,-1-1-1,1 0 1,-1 0 0,1 0 0,-1 0-1,1 1 1,0-1 0,-1 0-1,1 0 1,0 1 0,0-1-1,0 2 1,6 11-2287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8:25.9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3808,'0'0'14505,"1"10"-14153,6 70 1015,-6 158 0,-2-135 17,1-103-1374,0 0-1,0 0 0,0 0 0,0 0 1,0 0-1,0 0 0,0 0 1,0 0-1,0 1 0,-1-1 1,1 0-1,0 0 0,0 0 0,0 0 1,0 0-1,0 0 0,0 0 1,0 0-1,0 0 0,0 1 0,0-1 1,0 0-1,0 0 0,0 0 1,0 0-1,0 0 0,1 0 0,-1 0 1,0 0-1,0 0 0,0 1 1,0-1-1,0 0 0,0 0 0,0 0 1,0 0-1,0 0 0,0 0 1,0 0-1,0 0 0,0 0 1,0 0-1,0 0 0,1 0 0,-1 0 1,0 0-1,0 0 0,0 0 1,0 0-1,0 0 0,0 0 0,0 0 1,0 0-1,0 0 0,1 0 1,-1 0-1,0 0 0,0 0 0,0 0 1,0 0-1,0 0 0,0 0 1,0 0-1,0 0 0,0 0 0,0 0 1,1 0-1,-1 0 0,0 0 1,6-9 208,7-16-129,-12 24-77,34-88 272,-25 59-41,29-57-1,-26 52-106,-11 29-67,0 0 0,0 1 0,0-1-1,1 1 1,0-1 0,0 1 0,7-9 0,-6 8 200,-4 6-261,0 0 0,0 0-1,0 0 1,0 0 0,1-1 0,-1 1 0,0 0 0,0 0-1,0 0 1,0 0 0,0 0 0,0-1 0,0 1-1,1 0 1,-1 0 0,0 0 0,0 0 0,0 0-1,0 0 1,1 0 0,-1 0 0,0 0 0,0 0-1,0 0 1,0 0 0,1-1 0,-1 1 0,0 0-1,0 0 1,0 0 0,0 0 0,1 1 0,-1-1-1,0 0 1,0 0 0,0 0 0,0 0 0,1 0 0,-1 0-1,0 0 1,0 0 0,0 0 0,0 0 0,0 0-1,1 0 1,-1 1 0,0-1 0,0 0 0,0 0-1,0 0 1,0 0 0,0 0 0,0 1 0,1-1-1,-1 0 1,0 0 0,0 0 0,0 0 0,0 1-1,0-1 1,0 0 0,0 0 0,0 1 105,0 1-65,-1 1-1,1 0 0,0-1 0,0 1 1,0 0-1,0-1 0,1 6 1,0-5-8,-2 55 180,0-44-159,0 0 0,2-1 0,1 16 0,-3-1 82,0-25-116,0 0 0,1 0 1,0 0-1,0 0 0,0 0 0,0 0 0,0 0 1,0 0-1,1 0 0,0 0 0,-1 0 0,1 0 1,2 3-1,-3-6-15,0 1 1,0 0-1,1 0 1,-1-1-1,0 1 1,1-1 0,-1 1-1,1 0 1,-1-1-1,1 1 1,-1-1-1,1 1 1,-1-1-1,1 1 1,0-1-1,-1 1 1,1-1-1,-1 0 1,1 1-1,0-1 1,0 0-1,-1 0 1,1 0-1,1 1 1,-1-2-9,1-1-1,0 1 1,-1 0 0,1-1-1,-1 0 1,1 1 0,-1-1-1,0 0 1,1 1-1,0-4 1,17-24 24,-2-2-1,18-41 1,-29 60-13,-1 0-1,16-22 1,-20 32-19,1-1-1,-1 1 1,1 0-1,0-1 1,0 1-1,0 0 1,0 1-1,1-1 1,-1 0-1,0 0 1,1 1-1,-1 0 1,1-1-1,0 1 1,-1 0-1,1 0 1,0 0-1,0 1 1,4-1 0,-4 1 0,1 0 0,-1 1 0,1-1 0,-1 1 0,0 0 0,1 0 0,-1 0 0,0 1 0,0-1 0,0 1 0,0 0 0,0 0 0,0 0 1,0 0-1,-1 0 0,1 0 0,-1 1 0,1-1 0,-1 1 0,0 0 0,0 0 0,2 4 0,2 3-2,-1 1 0,0 0 0,-1 0 0,0 0 0,2 15 0,17 93 200,-18-85-167,1 12 4,-6-40-36,1-5-78,6-8-125,4-6-37,-1 0 1,13-23 0,-9 11-3332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8:27.3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25 137 6128,'0'0'14130,"6"-11"-13802,0 1-216,0 0 0,1 1 0,0 0-1,0 0 1,1 0 0,0 1 0,9-7 0,-8 8 45,0 1 1,0 0 0,1 1 0,-1 0 0,1 0-1,12-3 1,-19 7-112,0 0 1,1 0-1,-1 1 1,0-1-1,1 1 0,-1-1 1,1 1-1,-1 0 0,0 0 1,1 0-1,-1 1 1,1-1-1,-1 1 0,0 0 1,1 0-1,-1 0 0,0 1 1,0-1-1,0 1 0,0-1 1,0 1-1,0 0 1,3 3-1,-3-1-3,-1-1 1,1 1-1,-1 0 0,0 0 1,0-1-1,-1 1 1,1 0-1,-1 1 0,0-1 1,0 0-1,-1 0 0,1 0 1,-1 1-1,0-1 0,0 0 1,0 0-1,0 1 1,-2 7-1,0-6 3,0 1-1,-1-1 1,1 0 0,-1 0-1,-1 0 1,1 0 0,-1 0-1,0-1 1,0 0 0,0 0-1,-1 0 1,0 0 0,0 0 0,-7 4-1,-46 32 517,47-34-445,10-6-96,-1 0-1,1 0 1,-1 0 0,0 1-1,0-2 1,0 1-1,1 0 1,-1 0-1,0-1 1,-3 1 0,-4 3 185,7-2-41,7-1-64,20 20 53,36 8-72,-57-27-79,0 1 1,0 0 0,0-1 0,-1 1 0,1 0 0,-1 1 0,0-1 0,0 1 0,0-1 0,0 1 0,0 0 0,-1 0 0,0 0 0,0 0 0,0 0 0,0 1 0,-1-1 0,0 1 0,1-1 0,-2 1 0,1-1 0,0 1 0,-1 0 0,0-1-1,0 1 1,-1 0 0,1-1 0,-1 1 0,0-1 0,0 1 0,-3 8 0,0-7 17,-1 4 11,0 0 0,-1-1 1,-1 1-1,-10 11 1,14-18-8,0 0 0,0-1 0,0 1 0,-1-1 0,1 0 0,-1 0 0,0 0 0,1 0 0,-1-1 0,0 1 0,0-1 0,0 0 0,0 0 0,0-1 0,-7 1 0,-9 0 194,-33-2 1,47 0-162,-1 0 1,1 0 0,-1 0 0,1-1 0,0 0-1,-1 0 1,1-1 0,-11-6 0,16 8-323,4 2-661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5:47.1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240 81 10952,'0'0'8591,"-10"-2"-7975,-31-3-32,38 5-507,0 0-1,0 0 0,1 0 1,-1 1-1,0-1 1,1 1-1,-1 0 0,0 0 1,1 0-1,-1 0 0,1 0 1,-1 0-1,1 1 0,0-1 1,0 1-1,0 0 0,-3 2 1,-4 3 190,-1 1-22,0 0 0,0 0 0,1 1 0,0 0 0,1 1 0,0 0 0,0 0 0,1 1 0,0 0 0,1 0 0,0 1 0,1-1 0,1 1 0,-5 16 1,7-20-142,-1 5 95,0 0-1,0 0 1,1 1-1,1-1 0,0 1 1,1-1-1,0 1 1,3 13-1,1-6 5,1 0-1,0-1 1,2 0 0,0 0-1,2 0 1,0-1 0,1 0-1,24 34 1,-21-38-10,-1 0-1,2 0 1,0-1-1,19 14 0,-25-22-113,0-1-1,0 0 1,1 0-1,-1-1 1,1 0-1,0 0 1,1-1-1,-1 0 0,1 0 1,13 1-1,1-2 47,1-1 0,-1-1 0,40-4-1,-49 1-65,0 0-1,-1 0 0,1-1 0,-1-1 1,0-1-1,-1 0 0,17-9 1,9-9 13,40-31-1,-66 43-62,1 0-1,-1 0 0,-1-1 0,0-1 1,19-29-1,-15 14-8,-1 0 0,-1-1 0,-1 0 0,-2-1 0,10-41 0,-19 62 0,-1-1 0,1 1 0,-2-1 0,0 1 0,0-1 0,-1 1 0,0-1 0,-1 1 0,0 0 0,0-1 0,-1 1 0,-1 0 0,0 0 0,0 1 0,-1-1 0,0 1 0,0 0 0,-11-13 0,8 13 0,0 1 0,0-1 0,-1 1 0,0 1 0,-1 0 0,0 0 0,0 1 0,0 0 0,-1 0 0,1 1 0,-1 1 0,-1 0 0,1 1 0,0 0 0,-1 0 0,-15-1 0,-8 3 0,1 2 0,1 1 0,-1 2 0,-53 12 0,69-12 0,1 0 0,0 1 0,0 1 0,0 1 0,1 0 0,-1 1 0,2 0 0,-1 2 0,-14 11 0,28-19 77,0 0 1,1-1-1,-1 1 0,0 0 0,1 0 1,0 0-1,-1 0 0,1 0 0,0 0 1,-1 5-1,1-7-329,1 1 0,0 0 0,0 0 1,0 0-1,0 0 0,0 0 0,0 0 0,0 0 1,0-1-1,1 1 0,-1 0 0,0 0 0,0 0 1,1 0-1,-1 0 0,0-1 0,1 1 0,0 1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8:28.6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1018 118 4120,'0'0'2728,"4"-11"-2410,-2 7-260,35-89 2906,-37 93-2840,0 0-1,1 0 1,-1-1 0,0 1 0,0 0 0,0 0 0,0 0 0,1-1 0,-1 1-1,0 0 1,0 0 0,0 0 0,0-1 0,0 1 0,0 0 0,0 0 0,0 0-1,0-1 1,0 1 0,0 0 0,1 0 0,-1-1 0,0 1 0,-1 0 0,1 0-1,0 0 1,0-1 0,0 1 0,0 0 0,0 0 0,0-1 0,0 1 0,0 0-1,0 0 1,0 0 0,0-1 0,-1 1 0,1 0 0,0 0 0,0 0 0,0 0-1,0-1 1,-1 1 0,1 0 0,0 0 0,0 0 0,-15 4 1753,-25 19-2186,33-19 889,-16 11-288,1 1-1,0 1 1,-26 27 0,-53 65 577,23-22-341,-196 169 880,-42 45 221,295-278-1311,-26 39-1,39-50-114,1 0 1,0 1 0,1 0-1,0 0 1,-5 20-1,11-32-173,0-1 0,0 0 0,0 1 0,-1-1 0,1 1 0,0-1 0,0 0 0,0 1 0,0-1-1,0 1 1,0-1 0,0 1 0,0-1 0,0 0 0,0 1 0,0-1 0,0 1 0,0-1 0,0 1 0,0-1 0,1 0 0,-1 1-1,0-1 1,0 1 0,0-1 0,1 0 0,-1 1 0,0-1 0,0 0 0,1 1 0,17-2 330,-12-1-912,0 0-1,-1 0 1,0-1 0,11-5-1,-15 7-287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8:30.2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450 114 6016,'0'0'10978,"-3"-10"-10523,-12-56 834,14 64-1178,1 0 0,-1 0 0,0 1 0,0-1-1,0 0 1,0 1 0,0-1 0,0 0 0,0 1 0,0 0 0,-1-1 0,1 1 0,-1 0-1,1-1 1,-1 1 0,1 0 0,-1 0 0,1 0 0,-1 1 0,0-1 0,0 0-1,0 0 1,1 1 0,-4-1 0,-1-1 153,-1 1 1,0 0-1,0 0 1,0 1-1,-11 0 1,16 0-220,-4 0 48,1 1 0,0-1-1,-1 1 1,1 0 0,0 0-1,-1 0 1,1 1 0,0 0 0,0 0-1,-6 4 1,-27 12 307,31-15-295,0 0-1,0 0 1,0 1 0,1 0 0,-1 0-1,1 1 1,0-1 0,0 1-1,1 0 1,-8 10 0,-50 64 1190,62-78-1279,1 0 0,0 0 0,0 0 1,0 0-1,0 0 0,0 0 1,0 0-1,0 0 0,0 0 0,1 0 1,-1 0-1,0 0 0,1 0 1,-1 0-1,0 0 0,1 0 0,-1 0 1,1 0-1,0-1 0,-1 1 1,1 0-1,0 0 0,17 18 160,-10-15-148,0 0 1,0 0-1,0-1 0,1 0 1,0 0-1,-1-1 0,15 1 1,8 4 39,-26-6-56,1 1 1,-1 0-1,0 0 1,0 0-1,0 1 1,0 0-1,0 0 1,-1 0-1,1 0 1,-1 1-1,0 0 1,0 0-1,0 0 0,-1 0 1,1 1-1,-1-1 1,0 1-1,3 6 1,-2-1 3,0 0 1,0 0 0,-1 1-1,0-1 1,-1 1 0,-1-1-1,1 1 1,-1 17-1,-1-16 0,0-7-6,0 0 1,0 0-1,0 0 0,-1 0 0,0 0 0,0 0 0,0 0 1,0 0-1,-4 8 0,3-9 24,-1 0 1,0 0-1,0 0 1,0 0 0,0-1-1,0 1 1,-1-1-1,0 0 1,1 0-1,-1 0 1,0 0-1,-1-1 1,1 0 0,0 1-1,-7 1 1,-5 2 143,0-1 1,0-1-1,-20 3 0,23-6-62,0-1 0,0 0 0,0-1 0,0-1 0,0 0 0,1-1 0,-1 0 0,1-1 0,-13-5 0,12 5-50,-13-9-4,25 12-68,0 1 0,1-1 0,-1 1 0,0-1 0,1 0 0,-1 1 0,1-1 1,-1 0-1,1 0 0,-1 1 0,1-1 0,0 0 0,-1 0 0,1 0 0,0 1 0,0-1 0,0 0 0,-1 0 0,1 0 0,0 0 0,0 0 0,0 1 0,0-1 0,1 0 0,-1 0 0,0 0 0,0 0 0,0 0 0,1 1 0,-1-1 0,0 0 0,1-1 0,24-42-360,-12 23-3490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9:33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464 694 4416,'0'0'9920,"8"-10"-9400,24-32-2,-32 41-476,1 0-1,-1 0 1,1 0-1,-1 0 1,1 0 0,-1-1-1,0 1 1,1 0-1,-1 0 1,0 0-1,0 0 1,0 0 0,0 0-1,0 0 1,0-1-1,0 1 1,0 0-1,-1 0 1,1 0 0,0 0-1,-1 0 1,1 0-1,-1 0 1,0-1-1,-16-18 738,13 16-600,-5-3 11,1 0-1,-2 0 0,1 1 0,-1 0 0,0 0 1,0 2-1,0-1 0,-1 1 0,0 0 0,0 1 1,0 1-1,0-1 0,0 2 0,0-1 0,-1 2 1,1 0-1,-22 2 0,16 0-34,1 0 0,0 1 0,1 1-1,-1 0 1,1 1 0,-1 1 0,2 0 0,-1 1 0,1 1 0,0 0-1,-26 21 1,34-23-60,0 0 0,0 0 0,1 1-1,0 0 1,0 0 0,0 0 0,1 1-1,0 0 1,0 0 0,1 0 0,0 0 0,1 0-1,-1 1 1,2-1 0,-1 1 0,1-1-1,0 14 1,1-16-35,1-1 0,-1 1 0,1 0 0,0 0 0,0-1 0,1 1 0,0-1 0,0 1 0,0-1 0,0 0 0,1 1 0,0-1 0,0-1 0,1 1 0,-1 0 0,1-1 0,0 0 0,0 1 0,0-2 0,1 1 0,0 0 0,-1-1 0,1 0 0,0 0 0,1 0 0,9 3 0,-9-4-23,0 0 0,1 0 0,-1-1 0,1 0 0,-1 0 1,1 0-1,0-1 0,-1 0 0,1 0 0,-1-1 0,1 0 1,8-2-1,-6 0 7,0 0 0,0-1 0,-1 0 0,0 0 0,0-1 0,0 0 0,14-11 0,0-6 56,0 0 0,-2-2 0,-1 0 0,20-32 0,-26 38-15,-1-1-1,0 0 1,-1-1-1,-2 0 0,0-1 1,-1 0-1,-1 0 0,-1-1 1,0 0-1,3-44 0,-8 45-30,0 0 0,-2 0 0,-1 0-1,0 0 1,-2 0 0,0 0-1,-9-24 1,8 31-17,-2-1-1,1 1 1,-2 0-1,0 0 1,0 1-1,-2 0 1,1 1 0,-2 0-1,1 1 1,-17-14-1,15 15 8,0 1-1,-1 0 0,1 1 0,-2 1 0,1 0 0,-1 0 0,0 2 0,-25-8 0,30 11-10,-1 0 0,1 1 0,-1 0-1,1 1 1,-1 0 0,0 0 0,1 1 0,-1 0 0,1 1-1,-1 0 1,1 0 0,0 1 0,0 1 0,-15 6-1,23-9-40,-1-1 0,1 1 0,0 0-1,-1-1 1,1 1 0,0 0-1,-1 0 1,1 0 0,0 0 0,0 0-1,0 0 1,0 0 0,0 1 0,0-1-1,0 0 1,0 0 0,0 1-1,0-1 1,1 1 0,-1-1 0,1 1-1,-1-1 1,1 1 0,0-1-1,-1 1 1,1-1 0,0 1 0,0-1-1,0 1 1,0 0 0,0-1 0,1 3-1,0 0-54,1-1 0,0 0-1,-1-1 1,1 1-1,0 0 1,0 0 0,1-1-1,-1 1 1,1-1-1,-1 0 1,1 0 0,0 0-1,-1 0 1,6 3-1,22 9-3890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9:33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0 141 7736,'0'0'8224,"3"12"-7558,5 24 138,-3 1 0,3 64 0,-2 53 2999,7-191-2675,-6 2-930,2 0 0,1 0 1,2 1-1,2 1 1,30-58-1,-38 82-161,10-16 93,0 1 1,1 0-1,34-34 1,-41 48-84,12-13 36,-21 23-69,0-1 0,-1 0 0,1 0 0,0 1 0,0-1-1,0 1 1,0-1 0,0 1 0,0-1 0,0 1 0,1-1 0,-1 1-1,0 0 1,0 0 0,0 0 0,0-1 0,0 1 0,1 0-1,-1 0 1,1 1 0,0 0 2,-1-1-1,0 1 0,0 0 1,0 0-1,0 0 0,0 0 1,0 0-1,0 1 0,0-1 1,0 0-1,0 0 0,-1 1 1,1-1-1,-1 0 0,1 1 1,-1-1-1,1 1 0,-1 0 1,7 32 161,-6-27-126,7 53 494,-1 69 0,-5-67-68,4 17 471,-6-77-958,0 0 1,1 0-1,-1 0 1,1-1-1,-1 1 0,1 0 1,0-1-1,-1 1 1,1 0-1,0-1 1,0 1-1,0-1 0,0 1 1,0-1-1,3 3 1,7 4-4002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9:33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0 170 6632,'0'0'16709,"16"-5"-16299,-5 2-336,2-2 11,0 1 0,0 1-1,1 0 1,-1 1 0,1 0 0,0 1-1,14 1 1,79 1 567,134-18 0,-202 14-549,232-29 549,-111 13-260,118-16 429,-189 20-456,-64 10-65,0 1-1,44-2 0,-59 6-180,-8 0-129,0 1 0,0-1 0,0 0 0,0 0 1,0 0-1,0 0 0,0 0 0,0-1 0,0 1 0,0-1 0,0 1 1,0-1-1,0 0 0,0 1 0,3-3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9:33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435 538 7832,'0'0'9393,"-10"-9"-8852,-36-25-5,43 32-485,0 1 0,0 0 0,0 0-1,0 0 1,0 0 0,0 1 0,0-1 0,0 1 0,-1 0-1,1 0 1,0 0 0,0 0 0,0 1 0,0-1-1,-4 2 1,-7 0 148,-5 0 69,1 1 1,0 0-1,-1 2 0,1 0 1,1 1-1,-1 0 1,1 2-1,0 0 0,1 1 1,0 1-1,0 0 0,1 1 1,1 1-1,-24 23 0,34-30-133,0 0 0,1 1 0,-1 0 0,1-1 0,0 1-1,0 0 1,1 1 0,0-1 0,0 0 0,0 1 0,1-1 0,0 1-1,0-1 1,1 1 0,0 0 0,1 11 0,-1-14-85,0-1 0,1 1 0,-1-1 0,1 1 1,0-1-1,0 1 0,0-1 0,1 0 0,-1 0 0,1 0 1,0 0-1,0 0 0,0 0 0,0 0 0,0 0 0,1-1 1,-1 1-1,1-1 0,-1 0 0,1 0 0,0 0 0,0 0 1,0 0-1,0 0 0,1-1 0,-1 0 0,0 1 0,0-1 1,1-1-1,-1 1 0,1 0 0,6 0 0,0-2-5,1 1-1,-1-1 0,0-1 1,0 0-1,0 0 0,0-1 1,0 0-1,0-1 1,-1 0-1,0-1 0,0 0 1,0 0-1,0-1 0,-1 0 1,0 0-1,0-1 1,-1 0-1,13-15 0,-1-2 36,-1-1-1,-1 0 1,-1-1-1,-1-1 1,11-31-1,-17 35-18,0 0 0,-2-1 0,0 0 1,-2 0-1,-1-1 0,-1 1 0,-1-1 0,-1-27 0,-2 31 11,-1 0-1,-1 0 0,0 0 1,-2 1-1,0-1 1,-2 1-1,0 0 0,-1 1 1,-20-35-1,25 49-46,0 0 0,-1 1 0,1 0 0,-1 0 0,0 0 0,0 0 1,0 1-1,0-1 0,-1 1 0,0 0 0,1 0 0,-1 1 0,0-1 0,0 1 0,-1 0 0,1 1 0,0-1 0,-1 1 0,1 0 0,0 1 0,-1-1 0,1 1 0,-1 0 0,1 0 1,-1 1-1,1-1 0,-1 1 0,1 0 0,-1 1 0,1-1 0,0 1 0,0 1 0,-8 3 0,12-5-43,0-1-1,0 1 1,0-1-1,0 1 1,0 0 0,0-1-1,0 1 1,0 0-1,0 0 1,0-1 0,0 1-1,1 0 1,-1 0-1,0 0 1,1 0 0,-1 0-1,1 0 1,-1 1 0,1-1-1,-1 0 1,1 0-1,0 0 1,-1 2 0,1 0 19,0-1 0,1 0 0,-1 0 0,1 0 0,-1 0 0,1 0 0,0 0 0,-1 0 0,1 0 0,0 0 0,0-1 0,2 3 0,2 3-954,1 0-1,-1-1 1,1 0 0,10 8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9:33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14 6728,'0'0'13110,"-9"-3"-12437,-30-7-19,37 10-617,1 0 1,0 0 0,0 0 0,-1 0-1,1 0 1,0 0 0,0 1 0,0-1 0,-1 0-1,1 1 1,0-1 0,0 1 0,0 0-1,0-1 1,0 1 0,0 0 0,0-1-1,0 1 1,0 0 0,0 0 0,0 0-1,1 0 1,-1 0 0,0 0 0,1 0-1,-2 2 1,-2 3 141,-10 12 196,2 2-1,0 0 1,1 0-1,1 1 1,1 0-1,-9 30 1,-34 81 1066,33-89-740,2 0 0,-22 91-1,28-94-249,8-33-290,1 0-1,0 1 0,0-1 0,1 0 1,-1 1-1,2-1 0,-1 0 0,1 13 1,1-19-141,-1 0 1,0-1 0,0 1-1,1-1 1,-1 1 0,1 0-1,-1-1 1,1 1-1,-1-1 1,1 1 0,-1-1-1,1 1 1,-1-1 0,1 0-1,0 1 1,-1-1-1,1 1 1,0-1 0,-1 0-1,1 0 1,0 0 0,-1 1-1,1-1 1,0 0 0,-1 0-1,1 0 1,1 0-1,26 0 202,-18-1-140,29-1 74,0-3-1,-1-1 1,1-1 0,38-14-1,-47 13-36,-2 3 58,-24 5-182,0-1 1,0 1-1,0-1 1,0 0-1,0 0 1,0 0-1,-1 0 0,1-1 1,0 1-1,-1-1 1,1 0-1,6-5 1,-3-15-3938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9:33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1 159 10544,'0'0'4945,"12"-1"-4280,265-38 2806,-67 6-1158,-162 25-1485,-1-3-1,74-26 1,-40 8-3542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9:33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6632,'0'0'16450,"12"8"-16122,-4-2-252,-3-2-36,0 0 0,-1-1 1,2 0-1,-1 0 0,0 0 0,0-1 0,1 0 0,0 0 1,-1 0-1,1-1 0,0 1 0,0-1 0,10 0 1,346-16 2051,-346 14-1973,1 0 1,0 1-1,0 0 1,0 1-1,-1 1 1,1 1-1,-1 0 1,23 8 0,-28-9 7,-9-2-105,-1 0 1,0 0 0,0 0-1,0 0 1,0 0-1,0 0 1,0 0-1,0 1 1,0-1-1,0 0 1,0 1-1,0-1 1,0 1-1,0-1 1,1 2-1,2 0 46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9:33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9344,'0'0'7233,"9"-2"-6611,1-2-420,-6 3-138,-1 0 1,0 0 0,1 0-1,-1 0 1,0 1-1,1-1 1,-1 1 0,1 0-1,-1 0 1,1 0 0,-1 0-1,1 1 1,-1-1-1,7 3 1,177 42 3010,-157-38-2852,1-1 1,0-2-1,0-1 1,0-1-1,0-2 1,0-1-1,1-1 1,-1-2-1,-1-1 0,1-2 1,-1-1-1,30-12 1,-12 2-413,-32 12-2745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5:49.5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1 463 9440,'0'0'10577,"9"-14"-10163,3-5-267,6-9 200,17-34-1,-1-10 1142,39-115-1,-43 107 1997,-34 95-3348,1 0-1,0 0 1,0 18 0,0 0-33,-1-7-20,1 0-1,1 0 0,2 0 0,0 0 0,2 1 0,1-1 0,1-1 0,8 30 0,-11-53-62,0 1 0,-1-1 0,1 0 0,0 1 0,1-1 0,-1 0 0,0 1 0,1-1 0,-1 0 0,1 0 0,0 0 0,0 0 0,-1-1 0,1 1 0,0 0 0,1-1 0,3 3 0,-4-3-5,0-1 1,0 0-1,1 1 0,-1-1 0,0 0 0,0 0 0,0 0 0,0 0 1,1 0-1,-1-1 0,0 1 0,0-1 0,0 1 0,0-1 0,0 0 1,0 0-1,0 0 0,0 0 0,0 0 0,-1 0 0,4-4 0,7-4 55,-1-1-1,-1 0 0,0-1 0,0 0 0,10-16 0,37-67 351,-22 34-81,-3 15 23,-28 40-292,0 1 0,-1 0 0,2 0 0,-1 0 0,0 0 0,1 1 0,7-5 0,-11 8-59,-1 0 0,1-1 0,0 1 0,0 0 0,0 0-1,0 0 1,0 0 0,-1 0 0,1 0 0,0 0 0,0 0-1,0 0 1,0 0 0,-1 0 0,1 1 0,0-1 0,0 0 0,0 1-1,-1-1 1,1 0 0,0 1 0,0-1 0,-1 1 0,1-1-1,0 1 1,-1 0 0,1-1 0,-1 1 0,1 0 0,-1-1-1,1 1 1,-1 0 0,1-1 0,-1 1 0,0 0 0,1 1-1,12 35 201,-12-31-169,1-1-33,4 18 29,0-1 1,-2 1-1,0 0 1,0 26-1,-4-49-38,0 1 0,0-1 0,0 1 0,-1 0 0,1-1 0,0 1 0,1 0 0,-1-1 0,0 1 0,0 0 0,0-1 0,0 1 0,0-1 0,1 1 0,-1 0 0,0-1 0,0 1 0,1-1 0,-1 1 0,0-1 0,1 1 0,-1-1 0,1 1 0,-1-1 0,1 1 0,-1-1 0,1 1 0,0-1 0,0 0 0,0 0 0,-1 0 0,1-1 0,0 1 0,0 0 0,-1 0 0,1-1 0,0 1 0,0 0 0,-1-1 0,1 1 0,0 0 0,-1-1 0,1 1 0,0-1 0,0-1 0,27-29 0,-27 29 0,15-19 0,-8 9 0,1 0 0,0 1 0,1 0 0,18-16 0,-26 26 0,1-1 0,-1 1 0,1 0 0,0 0 0,-1 0 0,1 0 0,0 0 0,0 1 0,-1-1 0,1 1 0,0 0 0,0 0 0,0 0 0,-1 0 0,1 0 0,0 1 0,0-1 0,0 1 0,-1 0 0,1 0 0,0 0 0,-1 0 0,1 0 0,3 3 0,8 4 0,-1 0 0,0 2 0,14 12 0,-14-10 0,1-2 0,30 16 0,3 2 0,-45-26 0,2 1 0,0 0 0,-1 0 0,1-1 0,0 1 0,0-1 0,1 0 0,-1 0 0,0-1 0,9 3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9:33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5016,'0'0'19571,"13"2"-19304,146 8 598,18 0-192,-130-7-467,-23 0 116,41 11 0,-46-9 42,0-1-1,1-1 1,27 2-1,-29-3 23,-17-2-367,0 1 0,0-1 0,1 0 0,-1 1 0,0-1 0,1 0 0,-1 0 0,0 0 0,1 0 0,-1 0 0,0 0 0,1 0 0,-1-1 0,0 1 0,1 0 0,-1-1 0,0 1 0,0-1 0,1 1 0,-1-1 0,0 0-1,0 1 1,0-1 0,0 0 0,0 0 0,0 0 0,0 0 0,0 0 0,1-1 0,4-7-107,0 0-3922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9:33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606 1 6424,'0'0'10887,"-1"12"-10383,-1 38-5,1-44-358,0 0-1,0 0 1,0 0-1,-1 0 1,0 0-1,-4 9 1,-2 7 288,0-2-70,-1 0 0,-1 0 0,0-1 0,-2-1 0,-21 28 0,5-6 31,13-18-148,-1 0-1,-1-2 1,-1 0-1,-1-1 1,0 0-1,-29 20 1,38-32-147,-1 0 0,1-1 0,-1 0 1,0-1-1,-1 0 0,1-1 0,-1 0 0,0 0 0,0-1 1,0-1-1,0 0 0,-1-1 0,1 0 0,0-1 0,-24-3 1,30 2-58,0-1 0,0 0 0,0 0 0,1 0 0,-1-1 0,0 0 0,1 0 1,0 0-1,0-1 0,0 0 0,0 0 0,1 0 0,-1 0 0,1-1 0,-5-6 1,7 8-24,-1-1 0,1 1 0,0-1 0,0 1 0,0-1 0,1 0 0,-1 1 0,1-1 0,0 0 0,0 0 0,0 0 0,1 0 0,-1 0 0,1 0 0,0 0 0,0 0 0,0 0 0,1 0 0,-1-1 0,1 2 0,0-1 0,0 0 0,4-8 0,1 1 4,2 0 1,-1 0-1,1 0 0,1 1 0,0 0 1,0 1-1,1 0 0,11-8 0,-16 13-7,0 0 0,0 1 0,1 0-1,-1-1 1,1 2 0,0-1 0,0 1-1,0 0 1,0 0 0,0 0 0,0 1-1,0 0 1,0 1 0,1-1-1,-1 1 1,0 0 0,1 1 0,-1-1-1,6 2 1,-5 1 15,0 0 1,-1 0-1,0 1 0,1 0 0,-1 0 1,-1 0-1,1 1 0,5 5 0,-2-1 45,-1 1 0,1-1 0,12 21 0,2 9 87,53 82 404,-61-99-384,2-1 1,0-1 0,28 25-1,-36-37-91,-1 0 0,1-1 0,1-1-1,-1 1 1,18 7 0,-23-12-74,0-1 0,0 0 0,1 0 0,-1 0 0,0 0 0,1-1 0,-1 1-1,1-1 1,-1 0 0,0-1 0,1 1 0,-1-1 0,0 0 0,1 0 0,-1 0 0,0-1 0,7-3 0,-4 2-26,0-1 1,-1 0-1,0 0 1,0-1 0,0 0-1,0 0 1,-1 0-1,0-1 1,0 0-1,0 0 1,-1 0-1,6-12 1,7-21-3860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9:33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11 7328,'0'0'12042,"-3"10"-11566,-2 8-214,1 0 0,0 0 0,1 1 1,0 22-1,2 40 548,0 51 557,7-53 2508,-4-101-3789,0 0 0,1 0 1,2 0-1,0 1 1,9-23-1,-5 23-34,1-1-1,1 2 0,1-1 1,0 2-1,2-1 1,0 2-1,1 0 1,1 1-1,1 0 1,0 1-1,31-21 0,-43 34-24,-1 0-1,1 0 0,0 0 0,0 1 1,0-1-1,0 1 0,0 0 0,1 1 0,-1-1 1,0 1-1,1 0 0,-1 1 0,1-1 0,0 1 1,-1 0-1,1 0 0,-1 1 0,1-1 0,-1 1 1,1 1-1,-1-1 0,0 1 0,1 0 0,-1 0 1,0 0-1,0 1 0,0 0 0,-1 0 1,1 0-1,-1 1 0,5 3 0,-1 1 33,-1 0 1,0-1-1,0 2 1,-1-1-1,0 1 0,0 0 1,-1 1-1,-1-1 0,1 1 1,-1 0-1,-1 0 1,0 0-1,0 0 0,1 19 1,6 104 424,-7-79-252,3 26 97,-9-69-337,2-10-181,2-9-159,3-8-3717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39:33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8136,'0'0'19219,"10"-3"-19116,36-12 43,68-19 424,-106 32-503,1 1 0,-1 0 0,1 0 0,10 1 0,-16 0-44,-1 0 0,1 0 1,-1 1-1,1-1 0,-1 0 0,0 1 1,1 0-1,-1 0 0,0-1 1,1 2-1,-1-1 0,0 0 0,0 0 1,0 1-1,0-1 0,0 1 1,0-1-1,2 4 0,-1 0 6,0 1-1,0-1 1,-1 1 0,0 0-1,0-1 1,0 1-1,-1 0 1,0 0 0,0 0-1,0 0 1,-1 0 0,0 1-1,0-1 1,-1 0 0,0 0-1,0 0 1,0 0-1,-1 0 1,-1 6 0,-4 4 27,0 0 1,0 0-1,-1 0 1,-1-1 0,-16 20-1,14-19-7,-1-2 0,0 1 0,-1-2-1,-1 0 1,0 0 0,-1-1 0,-32 19 0,26-18-14,15-8 26,6-3 83,69-15 6,-20 3 156,61-3-1,-29 7-33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0:43.9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279 193 4616,'0'0'8281,"-6"12"-8060,-7 14 7,-1-1-1,-21 28 1,25-41-23,0-2-1,0 1 1,-16 12 0,20-18-62,-1 0-1,1-1 1,-1 0 0,0 0 0,0-1 0,0 1-1,-14 3 1,18-6-104,0-1 1,1 1-1,-1-1 0,1 0 1,-1 0-1,0 0 0,1 0 1,-1 0-1,0-1 0,1 1 1,-1-1-1,1 1 0,-1-1 0,1 0 1,-1 0-1,1 0 0,0-1 1,-1 1-1,1 0 0,0-1 1,0 0-1,0 1 0,0-1 1,0 0-1,0 0 0,1 0 0,-1 0 1,1 0-1,-1-1 0,1 1 1,0 0-1,0-1 0,0 1 1,-1-4-1,-1-3 25,0 0-1,1-1 1,1 1 0,-1-1-1,2 0 1,-1 1 0,3-20-1,0 11-18,0 0 0,2 1 0,0-1 0,7-17 0,-7 26-20,-1 0 0,2 0 0,-1 1 0,1 0 0,0 0 0,1 0 0,0 1 0,0 0 0,11-9 0,-16 14-13,0 1-1,0 0 1,1 0-1,-1 0 0,0 0 1,1 0-1,-1 0 1,1 0-1,0 1 1,-1-1-1,1 0 1,-1 1-1,1 0 1,0-1-1,2 1 1,-2 0-1,-1 1 0,1-1 0,0 1 0,0-1 0,0 1 0,-1 0 0,1 0 0,0 0 0,-1 0 0,1 0 0,-1 1 0,1-1 0,-1 0 0,2 3 0,24 25 129,-20-21-94,0 1 1,1-1-1,0-1 1,0 1 0,1-1-1,0-1 1,0 0-1,13 7 1,-8-8-13,-1-1 0,1 0 0,0-1 1,0-1-1,0 0 0,0-1 0,28-1 0,-11-2 83,-1-1 0,51-13 0,-57 9 47,31-14 0,13-4 317,-59 22-424,0-1 1,-1-1-1,1 1 0,-1-1 0,0-1 0,-1 1 0,1-2 0,-1 1 0,0-1 0,0 0 0,-1 0 0,0-1 0,0 1 0,4-10 0,-8 2-154,-3 9-2694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0:44.6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238 0 7232,'0'0'5098,"1"12"-4668,36 191 1732,-24-150-1269,7 76 0,-18-99-517,0 0 1,-2-1-1,-1 1 1,-6 33-1,6-59-319,0-1-1,0 1 1,0 0-1,0-1 1,0 1 0,-1 0-1,0-1 1,0 0-1,0 1 1,0-1-1,0 0 1,0 0 0,-1 0-1,0 0 1,1 0-1,-1-1 1,0 0 0,0 1-1,-1-1 1,1 0-1,0 0 1,-1 0-1,1-1 1,-1 0 0,0 1-1,1-1 1,-8 1-1,-7 0 83,1 0 0,-1-2 0,0 0 0,-33-4 1,-2 0 348,36 3-339,13 0-153,0 1 0,0 0 0,0 0 0,1 0 0,-1 0 0,-7 2 0,9 3-3058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0:45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 7736,'0'0'5961,"15"0"-5592,177 10 1029,-105-1-549,21 4 1008,-105-13-1799,-1 0 0,1 1 0,-1-1-1,1-1 1,-1 1 0,1 0 0,-1-1 0,1 1-1,-1-1 1,1 0 0,-1 1 0,0-1 0,0-1 0,1 1-1,-1 0 1,0 0 0,0-1 0,0 1 0,0-1-1,0 0 1,0 1 0,-1-1 0,3-3 0,-3 3-74,10-9-2597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0:46.2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81 7432,'0'0'5384,"-4"11"-4959,-5 13 212,-24 43-1,30-62-493,1 0 0,-1-1 0,1 1 0,0 0 0,1 0 0,-1 0 0,1 0 0,0 1 0,0-1 0,1 8 0,0-10-70,0-1 0,0 1 0,1 0 0,-1-1 0,1 1 0,0 0 0,0-1 0,0 1-1,0-1 1,0 1 0,0-1 0,1 1 0,0-1 0,-1 0 0,1 0 0,0 0 0,0 0-1,0 0 1,0 0 0,4 3 0,-4-4-33,1 0-1,-1 0 1,0 0-1,0 0 1,1 0-1,-1 0 1,1-1-1,-1 1 1,1-1-1,-1 1 1,1-1-1,-1 0 1,1 0-1,-1 0 1,1-1-1,-1 1 0,0-1 1,1 1-1,-1-1 1,1 0-1,-1 1 1,0-1-1,1-1 1,-1 1-1,0 0 1,0 0-1,0-1 1,0 1-1,3-4 1,-2 2 2,0 0 0,0 0 1,0 0-1,0-1 0,-1 1 1,0-1-1,1 0 0,-1 1 1,0-1-1,-1 0 0,1 0 1,-1 0-1,0-1 0,0 1 0,0 0 1,0-7-1,-9-57 937,13 63-925,0 1 0,0 0-1,0 0 1,0 0 0,1 1 0,6-3 0,23-13-10,119-57 241,-136 66-173,-16 8-86,0 0 1,1 1-1,-1-1 1,1 1-1,-1 0 1,1-1-1,0 1 1,-1 1-1,1-1 1,4-1-1,3 1 51,-10 1-69,1 0 0,-1 0 0,1 0-1,-1 0 1,1 0 0,-1 0 0,1 0 0,-1 0 0,1 0 0,-1 0 0,1 0-1,-1 0 1,1 0 0,-1 1 0,1-1 0,-1 0 0,1 0 0,-1 1-1,1-1 1,-1 0 0,0 0 0,1 1 0,-1-1 0,0 0 0,1 1 0,-1-1-1,0 1 1,1-1 0,-1 1 0,0-1 0,1 0 0,-1 1 0,0-1 0,0 1-1,0-1 1,0 1 0,1 0 0,3 7 49,-1 0 0,0 0 1,0 1-1,-1-1 0,1 1 0,0 9 0,7 24 132,-2-15-106,-3-10 36,0-1 0,1 1 1,1-1-1,15 27 0,-20-40-95,1 0 0,-1 0 0,1 0 0,-1 0 0,1 0 0,0 0 0,0-1 0,0 1 0,0-1 0,1 0 0,-1 0 1,0 0-1,1 0 0,0-1 0,-1 0 0,1 1 0,0-1 0,0 0 0,0-1 0,-1 1 0,1-1 0,0 0 0,0 0 0,0 0 0,0 0 0,6-2 0,2 0 21,-1-1-1,1-1 1,-1 0-1,0-1 1,-1 0-1,1 0 1,-1-1-1,0-1 0,0 0 1,-1 0-1,14-15 1,20-25-3116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0:49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1 333 6128,'0'0'8154,"10"-12"-7834,131-155 1204,-118 139-708,38-34 0,-44 52 60,-17 10-861,0 0 0,1 0 0,-1 0 0,0 0 0,0 0 0,1 0 1,-1 0-1,0 0 0,0 0 0,1 0 0,-1 0 0,0 0 0,0 1 1,1-1-1,-1 0 0,0 0 0,0 0 0,1 0 0,-1 1 1,0-1-1,0 0 0,0 0 0,0 1 0,1-1 0,-1 0 0,0 0 1,0 0-1,0 1 0,0-1 0,0 0 0,0 1 0,0-1 0,0 0 1,0 1-1,1 4 55,-1 0-1,0 0 1,-1 0 0,1 0 0,-2 6 0,-1 4 5,-24 192 552,26-200-572,0 0 0,0 0 0,0 0 1,1 0-1,0 0 0,2 10 0,-2-17-50,0 0 0,0 1 0,1-1 0,-1 0 0,0 0 1,0 0-1,1 1 0,-1-1 0,0 0 0,0 0 0,1 0 0,-1 0 0,0 0 0,1 0 0,-1 1 0,0-1 0,0 0 0,1 0 0,-1 0 0,0 0 0,1 0 0,-1 0 0,0 0 0,1 0 0,-1 0 0,0 0 0,1-1 0,-1 1 0,0 0 0,0 0 0,1 0 0,-1 0 0,0 0 0,1 0 0,-1-1 0,0 1 0,0 0 0,1 0 0,-1 0 0,0-1 0,0 1 0,0 0 0,1-1 0,12-9 62,-1-2-25,-1-1-1,14-20 1,0 0 1,45-60 79,-41 53 18,60-65 1,-83 98-115,14-14 20,-19 20-40,0 0 0,0 1 0,-1-1 0,1 0 0,0 1 0,0-1 0,0 1 1,0-1-1,0 1 0,0-1 0,0 1 0,0 0 0,0-1 0,0 1 0,0 0 0,0 0 1,0 0-1,0 0 0,0 0 0,2 0 0,-3 0-2,1 1 1,-1-1-1,1 1 0,-1-1 1,1 1-1,-1-1 1,1 1-1,-1 0 0,0-1 1,1 1-1,-1-1 0,0 1 1,0 0-1,1-1 1,-1 1-1,0 0 0,0-1 1,0 1-1,0 0 0,0 0 1,0-1-1,0 1 1,0 0-1,0-1 0,0 1 1,0 1-1,-4 25 66,2-17-43,-30 153 342,30-157-349,-1 30 185,6-18-72,-3-18-129,0 0 1,0 1-1,1-1 0,-1 0 1,0 1-1,0-1 1,1 0-1,-1 1 0,0-1 1,0 0-1,1 0 1,-1 1-1,0-1 0,1 0 1,-1 0-1,0 0 1,1 1-1,-1-1 0,0 0 1,1 0-1,-1 0 1,1 0-1,-1 0 0,0 0 1,1 0-1,-1 0 1,1 0-1,-1 0 0,0 0 1,1 0-1,0 0 1,11-2 9,0-1 1,-1-1 0,1 0-1,-1 0 1,0-1 0,0 0-1,0-1 1,18-14 0,165-121 226,-181 135-181,-12 5-48,1 1 1,0-1-1,-1 0 0,1 1 0,-1-1 0,1 0 0,-1 0 0,1 0 0,-1 0 0,0 0 0,1 0 0,0-2 0,-6 15-10,1 0-1,1 0 0,0 0 0,0 1 1,1-1-1,1 1 0,0-1 0,0 0 1,1 1-1,1-1 0,0 0 0,1 1 1,1-1-1,-1-1 0,2 1 0,6 12 1,-11-23-3,4 7-18,1 0-1,1 0 1,-1-1 0,11 11 0,-14-16 19,0-1-1,0 1 1,0-1 0,0 1 0,0-1 0,0 0 0,0 0 0,1 0-1,-1 0 1,0 0 0,1 0 0,-1-1 0,1 1 0,-1-1 0,1 0 0,-1 1-1,1-1 1,-1 0 0,1-1 0,-1 1 0,1 0 0,2-1 0,-3 0 6,1 0 0,-1 0 0,1-1 0,-1 1 0,1-1 0,-1 1 0,0-1 0,0 0 0,0 1 0,0-1 0,0 0 0,0 0 0,0-1 0,-1 1 0,1 0 0,-1-1 0,1 1 0,-1-1 0,0 1 0,0-1 0,0 1 0,-1-1 1,2-5-1,0-1 14,-1 0 1,0 0 0,-1 1 0,0-1 0,0 0-1,-2-10 1,0 6 41,0 1-1,-1-1 1,-7-22-1,8 32-43,1-1-1,-1 1 1,0-1-1,0 1 1,-1 0-1,1 0 0,0 0 1,-1 0-1,0 1 1,0-1-1,0 1 1,0-1-1,0 1 1,0 0-1,-1 0 0,1 0 1,-5-1-1,-28-14 42,36 16-82,5 1-18,1 0 0,-1-1-1,1 1 1,-1-1 0,8-3-1,17-2 1,126-13-114,-150 18 152,-1 1 0,1 0-1,0 0 1,0 1-1,-1 0 1,1 0 0,0 0-1,-1 1 1,1-1-1,-1 1 1,9 5 0,-11-5 7,1 0 1,-1 0 0,0 0 0,-1 0 0,1 1-1,0-1 1,-1 1 0,1 0 0,-1 0-1,0 0 1,0 0 0,0 0 0,0 0-1,-1 0 1,1 1 0,-1-1 0,0 1-1,0-1 1,1 5 0,0 9 55,-1-1 1,-2 28-1,-1-7 320,30-63-33,9-17-247,-12 13-12,34-30-1,-49 51-73,0 1-1,1 0 1,0 0-1,0 1 0,0 1 1,1 0-1,18-7 1,-29 13-13,1-1 0,-1 1 0,0 0 0,0-1 0,0 1 0,1 0 0,-1 0 0,0 0 0,0-1 0,0 1 0,1 1 0,-1-1 0,0 0 0,0 0 0,1 0 0,-1 1 0,0-1 0,0 0 0,0 1 0,0-1 0,2 2 0,-1 0-2,0 0 1,-1 0-1,1 0 1,-1 0-1,1 0 1,-1 1-1,0-1 1,0 0-1,2 5 1,27 91-93,-26-78 94,1-1-1,1 1 1,1-1-1,1 0 1,0-1 0,1 0-1,12 17 1,-20-33 14,0-1 0,1 0 0,-1 1 0,0-1 0,0 0 0,1 0 0,-1 0 0,0 0 0,1 0 0,-1 0 1,1 0-1,-1-1 0,1 1 0,2 0 0,-4-1-13,1 0 0,0 0 0,-1 0 0,1 0 0,0 0 0,-1 0 0,1 0 0,0 0 0,-1 0 0,1 0 0,0-1 0,-1 1 0,1 0 0,0 0 0,-1-1 0,1 1 0,-1 0 0,1-1 0,-1 1 0,1-1 0,0 1 0,-1-1 0,0 1 0,1-1 0,-1 1 0,1-1 0,-1 1 0,0-1 0,1 1 0,-1-1 0,0 0 0,0 1 0,1-1 0,-1-1 0,1 2-162,-1-1 1,1 0-1,-1 1 0,1-1 1,-1 1-1,1-1 0,0 1 1,0-1-1,-1 1 0,1-1 1,0 1-1,0 0 0,-1-1 1,1 1-1,1 0 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0:49.6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48 12360,'0'0'3737,"12"-2"-3444,99-20 795,-40 7-330,-44 7-2990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2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13968,'0'0'3191,"109"-38"-2735,2 18-400,2-9 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5:49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 16879,'0'0'2312,"67"-6"-2032,-19 16-400,15 4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0:52.2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1019 6728,'0'0'4805,"9"-8"-4473,11-10-179,82-82 765,-41 29-62,90-137 0,-85 104-364,95-170 553,-152 256-953,-2 0 0,0 0 0,-1-1 0,-1 0 0,-1 0 0,-1 0 0,0 0 0,-2-1 0,0-20 0,-1 38-60,0 1 0,0-1 0,0 0 0,-1 1-1,1-1 1,-1 0 0,1 1 0,-1-1 0,1 1 0,-1-1 0,0 0 0,-2-2 0,3 4-20,-1 0 0,1-1 0,-1 1 0,1 0 0,-1 0 0,1-1 0,-1 1 0,0 0-1,1 0 1,-1 0 0,1 0 0,-1 0 0,0 0 0,1 0 0,-1 0 0,0 0 0,1 0 0,-1 0 0,1 0 0,-1 0 0,0 0 0,1 1 0,-1-1 0,1 0 0,-1 0 0,1 1-1,-1-1 1,1 0 0,-1 1 0,1-1 0,-1 1 0,1-1 0,-1 1 0,-13 9 46,1 0-1,1 1 1,0 0-1,1 1 1,0 0-1,-12 16 1,10-8 12,1 1 0,0 0 0,2 1 0,-15 42 0,4 22 370,-15 137 0,25-139-184,9-70-158,1 1 0,0 0 0,1-1 0,4 27 0,-3-33-30,1 1 1,0-1-1,0 0 0,1 0 1,0 0-1,0 0 1,1-1-1,0 1 0,8 10 1,-10-16-54,0 0 0,0-1-1,1 1 1,-1 0 0,0 0 0,1-1 0,-1 0 0,1 1 0,0-1 0,-1 0 0,1 0 0,0-1-1,0 1 1,0 0 0,-1-1 0,1 0 0,0 0 0,0 0 0,0 0 0,0 0 0,0 0 0,0-1 0,-1 1-1,1-1 1,0 0 0,0 0 0,3-2 0,4-1 11,0 0-1,0-1 1,0 0-1,0-1 1,15-12-1,-12 8 36,0-2 0,-1 0-1,0 0 1,-1-1 0,0-1-1,-1 0 1,-1 0 0,0-1-1,7-17 1,-15 30-31,0-1 0,0 1 0,0-1 0,-1 1 0,0-1 0,1 0 0,-1 1 0,0-5-1,0 6-1,-13 4 256,10 0-274,-1 0 1,1 0-1,0 1 0,0 0 0,0-1 0,1 1 0,-1 0 1,1 0-1,0 1 0,0-1 0,-1 6 0,-13 55-25,12-42 18,2-16-7,1-1 1,1 1 0,-1-1 0,1 1 0,1-1-1,-1 1 1,1-1 0,2 8 0,-3-10 1,1 0 0,1-1 0,-1 1 0,1 0 0,-1-1 0,1 1 0,0-1 0,0 0 0,0 0 0,1 0 0,-1 0 0,1 0 0,0 0 0,5 4 0,-6-6 3,0 0-1,0-1 1,-1 1-1,1-1 1,0 1 0,0-1-1,0 1 1,0-1 0,0 0-1,0 0 1,0 0-1,0 0 1,0-1 0,3 0-1,27-8 11,-16 0 12,0 0 0,-1-1 0,-1 0 0,1-1 0,-2-1 0,23-24 0,-12 12 21,7-12 27,-25 28-26,0 0 1,1 1-1,0-1 0,15-12 1,-21 20-43,-1 0 0,0 0 1,0 0-1,0 0 1,0 0-1,0 0 1,1 0-1,-1 0 0,0 0 1,0-1-1,0 1 1,0 0-1,0 0 1,1 0-1,-1 0 0,0 0 1,0 0-1,0 0 1,0 0-1,1 0 1,-1 0-1,0 0 0,0 0 1,0 1-1,0-1 1,1 0-1,-1 0 1,0 0-1,0 0 0,0 0 1,0 0-1,0 0 1,1 0-1,-1 0 1,0 0-1,0 1 0,0-1 1,0 0-1,0 0 1,0 0-1,0 0 1,1 0-1,-1 1 0,0-1 1,0 0-1,0 0 1,0 1-1,2 12 63,-4 17-8,1-29-52,-2 25 38,-1 13 186,-16 65 0,20-103-218,0 0-1,-1 1 0,1-1 1,0 0-1,0 1 0,0-1 1,0 0-1,0 0 0,0 1 1,0-1-1,0 0 0,1 1 1,-1-1-1,1 2 0,-1-3-6,1 1-1,-1-1 1,0 0-1,1 0 1,-1 1-1,0-1 1,1 0-1,-1 0 0,0 1 1,1-1-1,-1 0 1,1 0-1,-1 0 1,1 0-1,-1 1 1,0-1-1,1 0 0,-1 0 1,1 0-1,-1 0 1,1 0-1,-1 0 1,1 0-1,-1 0 1,0-1-1,1 1 0,-1 0 1,1 0-1,-1 0 1,1 0-1,-1-1 1,0 1-1,1 0 1,-1 0-1,0-1 0,1 1 1,-1 0-1,0 0 1,1-1-1,-1 1 1,0-1-1,1 1 1,-1 0-1,0-1 1,0 1-1,22-22 86,-2 0 1,21-30 0,-4 5 24,-24 27-47,6-10 14,-18 29-74,0 0 0,0 0 0,0 0 0,0 0 0,0 0 0,0 0 0,0 0 0,1 0 0,-1 0-1,0 1 1,1-1 0,-1 0 0,1 1 0,-1-1 0,0 1 0,1 0 0,-1-1 0,2 1 0,-2 0-6,0 0 1,-1 1 0,1-1-1,0 0 1,-1 0-1,1 1 1,-1-1-1,1 0 1,-1 1 0,1-1-1,0 1 1,-1-1-1,0 0 1,1 1-1,-1-1 1,1 1-1,-1 0 1,0-1 0,1 1-1,-1-1 1,0 1-1,1 0 1,-1-1-1,0 2 1,7 21 5,-3-10-4,4 16-44,3 7-9,-7-29 47,-1 0 0,1 0 0,0 0 0,1-1 0,-1 1 0,1-1 0,9 8 0,-12-12 1,1-1 1,-1 1 0,1-1-1,-1 1 1,1-1-1,0 0 1,0 0 0,0 0-1,0 0 1,0-1-1,0 1 1,0-1-1,0 0 1,0 0 0,0 0-1,0 0 1,0 0-1,0-1 1,0 1 0,-1-1-1,1 0 1,6-2-1,1-1 19,0-1 0,0 0 0,0-1 0,-1 0-1,1 0 1,-1-1 0,-1 0 0,0-1 0,0 0-1,12-15 1,-11 11 11,0 0-1,-1-1 1,-1 0-1,0 0 1,0-1-1,-2 1 1,7-24-1,-11 36-19,-1 0-1,0 0 0,1 0 1,-1 0-1,0-1 0,0 1 1,0 0-1,0 0 1,0 0-1,0 0 0,0 0 1,0 0-1,0 0 0,-1 0 1,1 0-1,-1-2 1,1 3-3,-1-1 1,1 1 0,0 0 0,-1 0-1,1-1 1,0 1 0,-1 0 0,1 0-1,-1 0 1,1 0 0,0 0 0,-1-1 0,1 1-1,-1 0 1,1 0 0,0 0 0,-1 0-1,1 0 1,-1 0 0,1 1 0,-1-1-1,1 0 1,0 0 0,-1 0 0,1 0 0,-1 0-1,0 1 1,-2 1 8,-1 0-1,0 0 1,1 1 0,0-1-1,-1 1 1,1 0 0,-3 3 0,1 0-16,0-1-1,1 1 1,0 0 0,0 0 0,1 0 0,0 0 0,0 1 0,0-1 0,1 1 0,-3 13 0,4-16-3,1 0 0,0 0 0,0 0-1,0 0 1,0-1 0,1 1 0,-1 0 0,1 0-1,0 0 1,0 0 0,1-1 0,-1 1-1,1 0 1,0-1 0,0 1 0,0-1 0,0 0-1,1 0 1,-1 0 0,1 0 0,3 3 0,-1-1-3,1 0 1,0-1-1,0 0 1,0 0 0,1 0-1,-1-1 1,1 0-1,0 0 1,0-1 0,11 3-1,-6-3-3,0 0 0,0-1 0,0 0 0,1-1 0,21-3 0,-7-1 0,0-2 0,-1-1 0,1-1-1,48-22 1,-73 29 12,48-22 65,0-1 1,83-57-1,-125 71 21,-10 8-7,-4 6-40,-17 16 38,7-8-62,1 1 1,1 1-1,0 0 0,1 1 0,-15 22 0,26-33-19,0 1-1,0-1 1,1 0 0,-1 1-1,1-1 1,0 1 0,0-1-1,1 1 1,0 0 0,-1-1-1,2 1 1,-1 0 0,0-1-1,1 1 1,0 0 0,3 8-1,-4-13 3,0 1 1,0-1-1,0 1 0,1-1 1,-1 0-1,0 1 0,1-1 1,-1 0-1,0 1 0,1-1 0,-1 0 1,0 1-1,1-1 0,-1 0 1,0 0-1,1 1 0,-1-1 0,1 0 1,-1 0-1,1 0 0,-1 1 1,0-1-1,1 0 0,-1 0 1,1 0-1,-1 0 0,1 0 0,0 0 1,17-5 18,12-14 17,-16 5-4,0 0 1,-1-1-1,22-34 0,-8 11 62,-20 25-57,-6 10-23,1 1 0,-1-1 1,0 0-1,1 1 0,0-1 0,0 1 1,-1-1-1,6-3 0,-6 35 72,0-23-74,0 1 0,0 0 1,1 0-1,0-1 1,0 1-1,0-1 1,1 1-1,6 9 1,-7-13-14,-1-1 0,1 0 0,0 0 0,0 0 0,0 0 0,0 0 0,0 0 0,1 0 0,-1-1 0,0 1 0,1-1 0,-1 0 0,1 1 0,0-1 0,-1 0 0,1-1 0,0 1 0,-1 0 0,1-1 0,0 0 0,0 1 0,0-1 0,4-1 0,8-1-5,0 0 0,-1-1 1,1-1-1,-1 0 1,19-9-1,67-39 23,-55 28 16,-25 13-15,-16 8-5,0 0-1,1 0 0,0 1 1,0-1-1,0 1 1,0 0-1,0 1 0,0-1 1,0 1-1,0 0 1,1 0-1,7 0 1,-12 2-11,0-1 1,0 1-1,1-1 1,-1 1 0,0-1-1,0 1 1,0 0-1,0-1 1,0 1 0,0 0-1,0 0 1,0 0 0,0 0-1,0 0 1,0 0-1,-1 0 1,1 0 0,0 0-1,0 3 1,11 27 49,-7-17-38,1-3 18,1 1 0,0-1 0,1 0 0,0-1 0,0 0 0,1 0 0,1-1 0,13 12 0,-9-13-31,0 0 0,0-1 0,0 0 0,1-1 0,23 6 1,-18-6-299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0:52.6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12456,'0'0'2320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15.4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0 434 5520,'0'0'6760,"10"7"-6399,-5-2-291,-2-3-43,-1 1-1,0-1 1,1 0 0,-1-1 0,1 1 0,0 0 0,0-1-1,0 1 1,-1-1 0,1 0 0,0 0 0,1 0-1,-1 0 1,0-1 0,0 1 0,0-1 0,0 0-1,0 0 1,1 0 0,-1 0 0,0-1 0,0 1-1,5-2 1,11-6 220,1-1-1,-1-1 0,-1-1 1,0 0-1,0-1 0,-1-1 1,0-1-1,-2 0 0,27-31 1,-8 2 468,-1-2 0,42-77 0,-28 48 572,-45 70-1186,-2 4-87,0 0 0,0-1 0,0 1 0,0-1-1,0 1 1,0 0 0,1-1 0,-1 1 0,0 0 0,0-1-1,0 1 1,1 0 0,-1-1 0,0 1 0,0 0 0,1-1-1,-1 1 1,0 0 0,1 0 0,-1-1 0,0 1 0,1 0-1,-1 0 1,0 0 0,1-1 0,-1 1 0,0 0-1,1 0 1,-1 0 0,1 0 0,-1 0 0,0 0 0,1 0-1,-1 0 1,1 0 0,-1 0 0,0 0 0,1 0 0,-1 0-1,1 0 1,-1 0 0,0 1 0,1-1 0,-1 0 0,0 0-1,1 0 1,-1 0 0,0 1 0,1-1 0,-1 0-1,0 0 1,1 1 0,-1-1 0,0 0 0,0 1 0,1-1-1,-1 0 1,0 1 0,0-1 0,0 0 0,1 1 0,-1-1-1,0 1 1,0 0 0,4 9 20,0 0-1,-1 0 1,0 1-1,-1-1 1,0 1-1,0 0 1,-1 16 0,2 3 9,1 3 9,-2 0-1,-1 1 1,-1-1-1,-3 0 1,-7 46-1,9-74-26,-1 0 0,1 0-1,-1 0 1,0 0-1,0-1 1,0 1 0,-1 0-1,0-1 1,0 0-1,-5 7 1,7-10-8,-1 1 0,1-1 0,-1 0 0,1 0 0,-1 0 0,0 0 0,0 0 0,1 0 0,-1 0 0,0 0-1,0-1 1,0 1 0,0-1 0,1 0 0,-1 1 0,0-1 0,0 0 0,0 0 0,0 0 0,0 0 0,0 0 0,0-1 0,0 1 0,0-1 0,0 1 0,1-1 0,-1 0-1,0 1 1,0-1 0,-2-2 0,-4-1 59,0-1 0,1 0 0,0-1 0,0 0 0,0 0 0,1 0 0,0-1 0,0 1 0,0-1 0,-8-15 0,14 22-72,0 0 0,-1-1 0,1 1 0,0 0-1,0-1 1,-1 1 0,1 0 0,0-1 0,0 1-1,0-1 1,0 1 0,0 0 0,-1-1 0,1 1 0,0 0-1,0-1 1,0 1 0,0-1 0,0 1 0,0 0-1,0-1 1,0 1 0,0-1 0,0 1 0,1 0 0,-1-1-1,0 1 1,0 0 0,0-1 0,0 1 0,1-1-1,-1 1 1,17-2-8,-14 2-4,52-2-91,68-12 0,-101 9 74,0 0-1,0-1 0,0-1 0,-1-1 1,0-1-1,-1-1 0,0 0 1,23-17-1,13-14 61,67-64 0,-58 48 76,-17 4 149,-42 39-107,-7 11-56,-4 10-1,-4 7-49,-50 91 202,51-88-227,1 1 1,1 0-1,0 0 1,-5 27-1,9-32-5,0-1-1,0 0 1,1 1-1,1-1 1,0 1-1,0-1 1,2 1-1,-1-1 1,2 1-1,-1-1 1,2 0-1,8 21 1,-11-32-13,-1 1 0,1 0 1,0-1-1,0 1 0,0-1 1,0 1-1,1-1 0,-1 0 0,0 1 1,1-1-1,-1 0 0,0 0 0,1 0 1,0 0-1,-1 0 0,1 0 0,-1-1 1,1 1-1,0 0 0,2 0 1,-2-1 0,1 0 1,0 0-1,0 0 1,0 0-1,-1 0 1,1-1 0,0 1-1,0-1 1,-1 0-1,1 0 1,4-2 0,3-2 10,-1-1 0,0 0 1,0 0-1,-1-1 0,12-11 1,-1-2 42,-1-1 1,-1-1 0,20-34-1,33-74 251,-53 106-122,-6 11-3,-14 22-162,0-1 0,1 1 0,-1-1-1,2 1 1,-1 0 0,1 0 0,1 15 0,-3 5-10,0-1 3,-3 39-35,6-60 9,0-1 1,0 0-1,1 0 0,0 0 1,0 0-1,1 0 1,0 0-1,3 9 1,-4-14 8,-1 0 1,1 0-1,-1 0 1,1 0 0,0-1-1,-1 1 1,1 0-1,0 0 1,-1-1 0,1 1-1,0 0 1,0-1 0,0 1-1,-1-1 1,1 1-1,0-1 1,0 0 0,0 1-1,0-1 1,0 0-1,0 1 1,2-1 0,-1 0 2,0 0 1,1 0-1,-1-1 1,0 1 0,1 0-1,-1-1 1,0 0-1,0 1 1,4-3 0,1-1 4,1 0 0,-1-1 0,1 0 1,7-7-1,17-20 17,0-1 0,26-39 0,-7 11 40,-44 53-60,-5 4 10,2 0 0,-1 0 0,0 0 0,1 1 0,0 0 0,-1-1 0,7-2 0,-10 6-13,0 0 0,0 0 0,0-1 0,1 1-1,-1 0 1,0 0 0,0 0 0,0 0 0,0 0 0,0 0 0,1 0 0,-1 0 0,0 0 0,0 0 0,0 0-1,0 1 1,0-1 0,1 0 0,-1 0 0,0 0 0,0 0 0,0 0 0,0 0 0,0 0 0,1 0 0,-1 0-1,0 0 1,0 1 0,0-1 0,0 0 0,0 0 0,0 0 0,0 0 0,0 0 0,0 0 0,1 1 0,-1-1-1,0 0 1,0 0 0,0 0 0,0 0 0,1 11 18,-4 12 16,-60 191 69,10-37-109,-13 72 51,44-191 282,33-105-184,1 1 1,31-76-1,54-83 75,-69 156-148,2 1 0,51-60 1,-79 105-71,0 1 1,0 0-1,0 0 1,0-1-1,0 1 1,1 1-1,-1-1 1,1 0-1,0 0 1,-1 1-1,1 0 1,0 0-1,0-1 1,0 1-1,0 1 1,0-1-1,0 0 1,0 1-1,0 0 1,5 0-1,-5 0-3,-1 0 0,1 1 0,-1 0 0,1-1 0,-1 1 0,1 0-1,-1 1 1,1-1 0,-1 0 0,0 1 0,0-1 0,0 1 0,0 0 0,0-1 0,0 1 0,0 0 0,0 0-1,-1 0 1,1 1 0,-1-1 0,0 0 0,1 0 0,0 5 0,1 1 0,-1-1 1,-1 0-1,1 1 1,-1-1-1,0 1 1,-1-1-1,0 1 1,0-1-1,-1 1 1,0 0-1,0-1 0,-1 0 1,0 1-1,-3 8 1,4-13 5,0 0 1,0 0-1,-1 0 1,1 0-1,-1 0 1,0 0-1,1 0 1,-1 0-1,0-1 1,-1 1-1,1-1 1,0 1-1,-1-1 1,0 0-1,1 0 1,-1 0-1,0-1 1,0 1-1,0-1 0,0 1 1,0-1-1,0 0 1,0 0-1,-1 0 1,1-1-1,0 1 1,-1-1-1,1 0 1,0 1-1,-1-2 1,1 1-1,0 0 1,-7-2-1,-23-9 93,21 7-21,18 6 6,9 1-80,-1-1 0,1 0-1,0-1 1,0 0 0,0-1 0,-1-1 0,1 0 0,24-6-1,-15 4 0,-13 1 3,-1 0 0,-1-1 0,1 0 0,0-1 0,-1 0 0,1-1 0,-1 1 0,0-2 0,-1 1 0,1-1 0,-1-1-1,-1 1 1,1-1 0,-1-1 0,0 1 0,0-1 0,-1-1 0,0 1 0,-1-1 0,0 0 0,6-14 0,-6 11 5,16-39 46,-20 49-49,0-1 1,-1 0 0,1 1-1,-1-1 1,1 0 0,-1 1-1,0-1 1,0 0 0,0 0-1,-1 1 1,1-1 0,-1 0-1,1 1 1,-1-1 0,0 1-1,-1-4 1,2 6-4,-1-1-1,1 1 1,0 0 0,0-1-1,-1 1 1,1 0 0,0-1-1,-1 1 1,1 0 0,0 0-1,-1 0 1,1-1 0,-1 1-1,1 0 1,0 0 0,-1 0-1,1 0 1,-1 0-1,1 0 1,0-1 0,-1 1-1,1 0 1,-1 0 0,1 0-1,-1 1 1,1-1 0,0 0-1,-1 0 1,1 0 0,-1 0-1,1 0 1,0 0 0,-1 1-1,1-1 1,0 0-1,-1 0 1,1 1 0,0-1-1,-1 0 1,1 1 0,-13 11 16,8-4-23,-1-1 0,2 2 0,-1-1 1,1 0-1,0 1 0,0 0 0,1 0 0,1 0 0,-1 0 0,1 1 0,1-1 0,-1 13 1,2-15-6,0 0 0,1 0 0,0 0 1,0 0-1,0 0 0,1 0 1,0 0-1,6 11 0,-7-16 6,0 0 0,0 1 0,1-1-1,-1 0 1,1 0 0,-1-1 0,1 1 0,0 0-1,0 0 1,0-1 0,0 1 0,0-1 0,0 0-1,0 1 1,0-1 0,1 0 0,-1 0 0,0-1-1,1 1 1,-1 0 0,1-1 0,-1 0 0,1 1-1,-1-1 1,1 0 0,-1 0 0,5-1 0,5-1-10,-1 0 1,0-1 0,0-1 0,0 1 0,0-2 0,-1 1-1,12-9 1,68-49-15,-64 42 50,47-27 1,-73 47-24,3-2 5,1 0-1,-1 0 0,1 1 0,0-1 1,-1 1-1,1 0 0,0 0 1,5-1-1,-7 2 0,-1 0 0,1 1 1,0-1-1,-1 1 0,1-1 1,-1 1-1,1 0 0,0 0 0,-1-1 1,1 1-1,-1 0 0,0 0 1,1 0-1,-1 1 0,0-1 0,0 0 1,0 0-1,0 1 0,0-1 1,0 1-1,0-1 0,1 3 0,11 16 25,-4-5 54,1 1 0,0-1 0,2-1 0,-1 0 0,15 13 0,-23-24-60,1 0 0,-1-1 0,0 1-1,1-1 1,-1 0 0,1 0 0,0 0 0,0-1 0,0 1 0,0-1 0,0 0 0,0 0 0,0 0 0,0-1-1,0 1 1,0-1 0,0 0 0,0 0 0,1-1 0,-1 1 0,0-1 0,0 0 0,0 0 0,0 0-1,0-1 1,0 1 0,-1-1 0,6-2 0,0-6-129,-7 4-3441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46.4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247 758 4216,'0'0'6024,"4"-11"-5718,14-32 14,-18 41-250,0 1 0,0 0 0,1 0-1,-1 0 1,0-1 0,0 1 0,0 0 0,0 0-1,-1-1 1,1 1 0,0 0 0,0 0 0,-1 0-1,1-1 1,-1 1 0,1 0 0,-1 0 0,0 0-1,1 0 1,-1 0 0,0 0 0,0 0-1,1 0 1,-1 0 0,-2-1 0,2 1 62,-2-2-20,1 1 1,-1 0-1,0 0 1,1 0-1,-1 1 1,0-1-1,0 1 1,0-1-1,0 1 0,-1 0 1,1 0-1,0 0 1,0 1-1,-1-1 1,1 1-1,0 0 1,-1 0-1,1 0 1,0 0-1,-1 0 0,1 1 1,0 0-1,-1-1 1,-4 3-1,-5 2 131,-1 0 0,1 1 0,1 0-1,-18 11 1,23-12-129,-1 0 0,1 1 0,0 0 0,0 1 0,1-1 0,0 1 0,0 0 0,1 1 0,-1-1 0,-5 13 0,9-15-48,-1 0 0,1 1 1,0 0-1,0-1 1,1 1-1,0 0 1,0 0-1,0 0 0,0 0 1,1 0-1,0 0 1,1 0-1,-1 0 1,1 0-1,0 0 1,1-1-1,2 9 0,-1-7-21,0 0 0,0 0 0,1 0 0,0 0 0,0-1 0,1 0-1,0 1 1,0-2 0,1 1 0,-1-1 0,1 0 0,0 0 0,0 0 0,8 3-1,-3-2 17,0-2 0,0 1-1,0-1 1,1-1 0,0 0-1,0 0 1,-1-2-1,22 2 1,-17-3-11,1-1 0,-1 0 0,0-1 0,0-1 0,0-1 0,0 0 0,-1-1-1,27-12 1,-9 1 83,-2-1-1,57-42 1,-69 43 3,0 0 0,-1-2 0,-1 0 0,28-39 0,-39 47 139,-10 14 91,-12 18-41,12-17-292,1 1 0,0 0-1,0 0 1,0 0 0,1 0-1,0 0 1,-2 11-1,4-13-21,0-1 0,0 0-1,0 0 1,0 0-1,1 0 1,-1 1-1,1-1 1,0 0-1,0 0 1,0 0-1,0 0 1,1 0-1,-1 0 1,1-1-1,-1 1 1,1 0-1,4 3 1,-3-2-1,0 0 0,1 0 0,0 0 0,0-1 0,0 0 0,0 0 0,0 0 0,0 0 0,1-1 0,0 1 0,6 1 0,-8-3 0,1 0 1,-1-1-1,1 0 1,-1 1-1,1-1 1,-1-1-1,1 1 1,-1 0-1,1-1 1,-1 0 0,0 0-1,1 0 1,-1 0-1,0 0 1,1-1-1,-1 1 1,5-5-1,-3 4 9,-1-1-1,1 0 0,-1 0 0,0 0 1,0 0-1,0-1 0,0 1 1,-1-1-1,0 0 0,0 0 0,0-1 1,0 1-1,0-1 0,-1 1 1,0-1-1,0 0 0,0 0 0,-1 0 1,1 0-1,-1 0 0,0 0 1,-1 0-1,1 0 0,-1 0 0,0-1 1,0 1-1,-2-8 0,2 11-2,0 0 0,-1-1-1,1 1 1,-1 0 0,1 0-1,-1 0 1,0 0 0,0 0-1,0 0 1,0 0 0,0 0-1,0 1 1,0-1 0,-1 0-1,1 1 1,-1-1 0,-2-1-1,2 1 7,-1 1 0,-1 0 0,1 0 0,0 0 0,0 0 0,0 0 0,0 1 0,-1 0 0,1-1 0,0 1 0,-4 1 0,-2-1 19,-7 1 59,16-2-67,9-2-34,41-9 1,65-9 1,-98 19 0,0 1-1,1 1 1,-1 1-1,0 0 1,0 1-1,1 1 1,30 8-1,-46-10 5,1 1-1,0-1 1,0 0-1,0 1 0,-1 0 1,1-1-1,-1 1 1,1 0-1,-1 0 1,0 0-1,0 1 1,0-1-1,0 0 0,0 1 1,0 0-1,-1-1 1,1 1-1,-1 0 1,0 0-1,0 0 1,0 0-1,0 0 0,0 0 1,-1 0-1,1 0 1,-1 4-1,1 2 33,-2 0-1,1 0 1,-1 0-1,0 0 1,-1 0-1,0 0 1,-6 15-1,2-12 127,0 3 282,6-14-343,13-12 172,44-38-32,43-33 40,-83 69-239,31-19 57,-44 30-87,0 0 0,-1 1 0,1-1 0,0 1 0,0 0 0,0 0 0,0 0 0,0 0 0,0 1 0,0-1 0,7 2 0,-10-1-11,0 0 0,1 1 0,-1 0 0,0-1 0,0 1 0,0-1 1,1 1-1,-1 0 0,0 0 0,0 0 0,0 0 0,-1 0 0,1 0 0,0 0 0,0 0 0,0 0 0,-1 0 1,1 0-1,0 1 0,-1-1 0,1 0 0,-1 0 0,0 1 0,1-1 0,-1 0 0,0 1 0,0-1 1,0 0-1,0 1 0,0-1 0,0 0 0,0 2 0,0 8 16,-1 1 1,-3 18-1,2-22-5,-3 12 0,4-17-2,0 1-1,-1-1 1,1 1-1,1-1 0,-1 1 1,0-1-1,1 1 1,0-1-1,0 1 0,0-1 1,0 1-1,1 0 1,-1-1-1,2 4 0,-2-6-7,1-1 0,-1 1 0,1-1 0,0 0-1,-1 1 1,1-1 0,-1 0 0,1 1 0,-1-1-1,1 0 1,0 0 0,-1 0 0,1 0 0,0 1-1,-1-1 1,1 0 0,0 0 0,-1 0 0,1 0-1,0-1 1,-1 1 0,1 0 0,0 0 0,-1 0-1,1 0 1,1-1 0,18-7 29,-18 7-29,16-10 13,0 1 0,-1-2 1,28-24-1,24-17 86,-67 51-99,0 1 0,0 0 1,0-1-1,0 1 0,0 0 0,0 0 1,1 0-1,-1 1 0,0-1 1,4 0-1,-5 1-2,0 0-1,0 1 1,0-1 0,0 1 0,0-1 0,-1 1-1,1 0 1,0-1 0,0 1 0,-1-1 0,1 1 0,0 0-1,-1 0 1,1 0 0,-1-1 0,1 1 0,-1 0-1,1 0 1,-1 0 0,1 0 0,-1 0 0,0 0-1,0 0 1,1 0 0,-1 0 0,0 0 0,0 1-1,7 47 7,-5-31-7,8 33 0,-9-47 0,0 0 1,0 0-1,1 0 0,0-1 0,-1 1 1,1 0-1,1-1 0,-1 1 1,0-1-1,1 0 0,0 0 1,0 0-1,4 4 0,-5-7 3,-1 1 0,1 0 0,-1-1 0,1 1 0,-1-1 0,1 0 0,-1 1 0,1-1 0,0 0 0,-1 0 0,1 0 0,-1 0 0,1 0 0,0 0 0,-1-1 0,1 1 0,-1-1 0,1 1 0,-1-1 0,1 1 0,-1-1 0,1 0 0,1-1 0,34-24 15,-32 22-15,13-12 3,0-1 0,-2-1 0,0 0 0,-1-1 0,0-1 0,21-40 0,53-137 23,-66 139 59,-3-1 0,15-73 0,-33 109 22,-6 16-17,-6 12-29,2 3-51,0 1 1,0 0 0,1 0-1,1 1 1,-1 0 0,2 0-1,-1 0 1,-5 17 0,-2 11-2,-9 42 0,21-78-11,-5 28 1,2 0-1,1 0 1,1 0 0,1 1-1,2-1 1,5 31 0,-5-49-18,1-1 0,0 1 0,1-1 0,1 1-1,9 21 1,-12-31 12,0 1 0,0-1 0,0 0-1,1 0 1,-1 0 0,1 0 0,-1 0-1,1 0 1,0 0 0,0 0-1,-1-1 1,2 1 0,-1-1 0,0 1-1,0-1 1,0 0 0,0 0 0,1 0-1,-1 0 1,1 0 0,-1 0 0,1-1-1,-1 1 1,1-1 0,-1 0 0,1 0-1,-1 0 1,1 0 0,-1 0-1,1 0 1,-1-1 0,1 1 0,4-2-1,1-2 27,0-1-1,0 0 0,0 0 0,-1 0 1,0-1-1,0 0 0,0 0 0,-1-1 1,1 0-1,-2 0 0,1-1 0,-1 1 1,6-13-1,-9 15 9,0 0 0,0 0 0,0 0 1,-1-1-1,1 1 0,-2 0 0,1-1 0,0 1 0,-1-1 1,-1-8-1,2 14-30,-1-1 1,0 0-1,0 0 1,1 0 0,-1 0-1,0 1 1,1-1-1,-1 0 1,0 0-1,1 1 1,-1-1 0,1 0-1,0 1 1,-1-1-1,1 0 1,-1 1-1,1-1 1,0 1-1,0-1 1,-1 1 0,1-1-1,0 1 1,0 0-1,-1-1 1,1 1-1,0 0 1,0 0 0,0-1-1,0 1 1,0 0-1,-1 0 1,3 0-1,36 0 20,-26 1-17,25-2-32,72-10-1,-104 10 32,0 1-1,-1-1 1,1 1-1,0 0 0,0 0 1,0 1-1,-1 0 0,12 3 1,-15-3-5,1-1 0,-1 1 1,0 1-1,1-1 0,-1 0 1,0 0-1,0 1 0,0-1 1,0 1-1,0 0 0,0 0 1,0 0-1,0 0 0,-1 0 1,1 0-1,-1 0 0,1 0 0,-1 1 1,0-1-1,0 0 0,0 1 1,0 2-1,7 43 35,-8-39-13,1 0 0,0 0 0,1-1 0,-1 1 0,2-1 0,-1 0 0,1 1 0,7 12 0,-5-14-8,-5-6-10,1 0 0,-1 0-1,1 1 1,-1-1 0,1 0 0,0 0 0,-1 0 0,1 0-1,0 0 1,0 0 0,0 0 0,0-1 0,0 1 0,0 0-1,0 0 1,0-1 0,0 1 0,0-1 0,0 1-1,1-1 1,-1 1 0,0-1 0,0 0 0,1 1 0,-1-1-1,0 0 1,0 0 0,1 0 0,-1 0 0,0 0 0,0 0-1,1-1 1,-1 1 0,0 0 0,0-1 0,0 1 0,2-1-1,7-3 9,-1 1 0,0-2-1,0 1 1,0-1-1,-1-1 1,1 1-1,-1-1 1,-1-1 0,12-11-1,-6 6 12,28-20 0,-32 26-9,-4 2-10,0 0 1,1 1-1,-1 0 1,11-4-1,-15 6 1,0 1-1,0-1 1,0 1 0,0 0-1,0 0 1,0-1 0,0 1-1,0 0 1,0 0 0,0 0-1,0 0 1,0 0 0,0 1-1,0-1 1,0 0 0,0 0-1,0 1 1,0-1 0,0 0-1,0 1 1,0-1 0,0 1-1,0-1 1,-1 1 0,1 0-1,0-1 1,0 1 0,-1 0-1,1 0 1,0-1 0,-1 1-1,1 0 1,-1 0 0,1 0-1,-1 0 1,1 1 0,2 5 8,-1 0 0,0 1 0,0-1 1,-1 1-1,0-1 0,-1 1 0,1 0 0,-2 13 1,0-9 41,1 0 0,3 18 0,-3-30-50,0 1 0,0-1-1,1 1 1,-1-1 0,0 0 0,1 1 0,-1-1 0,0 0 0,1 1 0,-1-1 0,1 0 0,-1 0 0,0 1-1,1-1 1,-1 0 0,1 0 0,-1 0 0,1 1 0,-1-1 0,1 0 0,-1 0 0,1 0 0,-1 0 0,1 0 0,-1 0-1,0 0 1,1 0 0,-1 0 0,1 0 0,-1 0 0,1 0 0,-1-1 0,1 1 0,-1 0 0,1 0 0,-1 0-1,1-1 1,-1 1 0,1-1 0,18-8 16,6-9-6,31-28-1,13-9 1,-59 48-5,-6 4 5,1-1 0,0 1 0,0 0 1,0 0-1,9-4 0,-13 7-11,0 0 1,0-1-1,0 1 1,0 0-1,0 0 0,1 0 1,-1 0-1,0 0 1,0 0-1,0 0 0,0 0 1,0 0-1,0 1 1,0-1-1,0 0 0,0 1 1,0-1-1,0 0 1,0 1-1,0-1 0,0 1 1,-1 0-1,1-1 1,0 1-1,0 0 0,0-1 1,-1 1-1,1 0 1,0 0-1,-1 0 1,1 0-1,-1 0 0,1 0 1,-1 0-1,1 0 1,-1 0-1,0 0 0,1 1 1,1 4-2,0 0 1,1 0-1,0 0 1,0 0 0,0 0-1,1-1 1,0 1-1,0-1 1,8 7-1,-9-9 1,1-1-1,-1 1 0,0-1 0,1 0 0,-1-1 1,1 1-1,0 0 0,0-1 0,0 0 1,-1 0-1,1 0 0,0-1 0,0 1 0,0-1 1,0 0-1,8 0 0,3-2 1,0-1 0,0 0 0,0-1-1,25-10 1,54-31 13,-63 30-7,4-7 67,-51 47-36,-18 12-3,-13 16 22,43-48-54,0 0 0,1 1 0,-1 0 0,1 0 0,1 0 0,-1 0 0,1 0 0,-2 8 0,4-14-4,0 1-1,-1 0 1,1-1-1,0 1 1,0-1-1,0 1 1,0 0 0,0-1-1,0 1 1,0-1-1,0 1 1,1 0-1,-1-1 1,0 1 0,0-1-1,0 1 1,1 0-1,-1-1 1,0 1-1,0-1 1,1 1-1,-1-1 1,1 1 0,-1-1-1,0 0 1,1 1-1,-1-1 1,1 1-1,-1-1 1,1 0 0,-1 1-1,1-1 1,-1 0-1,1 0 1,0 1-1,-1-1 1,1 0-1,-1 0 1,1 0 0,0 0-1,-1 0 1,1 0-1,-1 0 1,1 0-1,0 0 1,-1 0 0,1 0-1,1 0 1,1-1-2,1 1 0,0-1 0,-1 0 0,1 0 0,0 0-1,-1-1 1,4-1 0,14-10-16,-2-1-1,1-1 0,-2-1 1,24-26-1,-2 2 1,-20 20 37,-10 11 25,0-1 0,17-12 0,-18 62-81,-9-36 38,1 0 0,0 0 0,1 0 0,-1 0 0,1 0 0,-1 0 0,1 0 0,0 0 0,1-1-1,-1 1 1,1-1 0,-1 0 0,1 1 0,0-1 0,0 0 0,5 3 0,-5-4 0,1 0 0,-1-1 0,0 1 0,1-1 0,-1 0 0,0 0 0,1 0 0,-1-1 0,1 1 0,-1-1 0,1 0 0,0 0 0,-1 0 0,1 0 0,-1 0 0,1-1 0,-1 0 0,1 1 0,6-4 0,5-2 1,1-1 1,-1 0-1,0-2 0,-1 1 1,0-2-1,0 0 1,12-12-1,-7 3 5,-1 0 0,-1 0 0,28-44 0,-9-1 9,-2-1-1,30-87 0,-60 142-13,13-30 30,-3 0 0,14-62 0,-19 66-9,-5 26-2,-2 1-1,1-1 1,-1 0 0,-1 1-1,1-1 1,-2 0-1,0-18 1,0 27-19,0 0 1,0 1 0,0-1-1,0 1 1,-1-1 0,1 0-1,0 1 1,0-1-1,0 0 1,-1 1 0,1-1-1,0 1 1,-1-1 0,1 1-1,0-1 1,-1 1-1,1-1 1,-1 1 0,1-1-1,-1 1 1,-8 4 15,-6 21-10,14-23-7,-21 42-1,1 1 0,3 1-1,1 0 1,3 2 0,2 0-1,2 0 1,-5 58 0,10-53-31,2-29 18,1-1 1,1 1-1,1 0 0,5 35 1,-5-57 14,0-1 0,0 1 0,0 0 1,1-1-1,-1 1 0,0-1 0,1 0 0,-1 1 0,1-1 1,0 1-1,-1-1 0,1 0 0,0 1 0,0-1 1,0 0-1,0 0 0,0 0 0,0 1 0,0-1 1,0 0-1,1-1 0,-1 1 0,0 0 0,1 0 1,-1 0-1,0-1 0,1 1 0,-1-1 0,1 1 0,-1-1 1,1 0-1,-1 1 0,1-1 0,-1 0 0,1 0 1,0 0-1,-1 0 0,1 0 0,-1-1 0,1 1 1,-1 0-1,1-1 0,1 0 0,8-3 8,-1 0-1,0-1 1,0-1 0,17-12-1,-13 9 14,29-22 38,4-2 7,-47 32-67,1 1 0,-1 0 0,1-1 1,-1 1-1,1 0 0,0-1 0,-1 1 1,1 0-1,0 0 0,-1 0 0,1 0 1,-1 0-1,1-1 0,0 1 0,-1 0 1,1 0-1,0 1 0,-1-1 0,1 0 1,0 0-1,-1 0 0,1 0 0,-1 0 1,1 1-1,0-1 0,-1 0 0,1 1 1,-1-1-1,1 0 0,-1 1 0,1-1 1,-1 1-1,1-1 0,-1 0 0,1 1 1,-1 0-1,0-1 0,1 1 0,-1-1 1,0 1-1,1-1 0,-1 1 0,0 0 1,0-1-1,1 1 0,-1-1 0,0 1 1,0 0-1,0-1 0,0 1 0,0 0 1,0 0-1,1 8 3,-1-1-1,1 1 1,-2 11 0,0-9-2,1-3 5,0 0 0,1-1-1,0 1 1,0-1 0,1 1 0,0-1 0,0 1-1,4 7 1,-5-13-4,0 0 0,0 0 0,0 0 1,1 1-1,-1-1 0,1 0 0,0-1 0,-1 1 0,1 0 0,0 0 1,0-1-1,0 1 0,0-1 0,1 0 0,-1 0 0,0 1 0,0-1 1,1-1-1,-1 1 0,1 0 0,-1-1 0,1 1 0,-1-1 0,1 1 1,-1-1-1,1 0 0,4-1 0,17-2 6,0-2 0,-1 0 1,1-2-1,-1-1 0,-1 0 0,44-24 0,30-25 104,-101 84-105,-10 64-79,14-89 71,1-1 0,-1 1 0,1 0 0,0 0 0,0 0 0,0 0 0,0 0 0,0 0 0,0 0-1,1 0 1,-1-1 0,0 1 0,1 0 0,0 0 0,-1 0 0,1-1 0,0 1 0,0 0 0,0-1 0,0 1 0,0-1 0,0 1 0,1-1 0,-1 1 0,0-1 0,1 0-1,-1 0 1,1 1 0,-1-1 0,1 0 0,0-1 0,0 1 0,1 1 0,0-2 0,0 1 0,-1-1-1,1 0 1,0 1 0,0-1-1,0-1 1,-1 1 0,1 0 0,0-1-1,0 1 1,-1-1 0,1 0 0,0 0-1,-1 0 1,1 0 0,-1 0-1,1-1 1,-1 1 0,0-1 0,0 1-1,3-4 1,4-3 23,0-1 0,-1 0 0,10-16 0,-16 23-16,-1-1-1,1 1 1,0-1-1,-1 1 1,0-1 0,1 0-1,-1 0 1,0 0-1,-1 1 1,1-1 0,0 0-1,-1 0 1,0 0-1,0 0 1,1 0 0,-2 0-1,1 0 1,0 0-1,-2-4 1,2 5-1,-1 1 0,0 0 0,0 0 0,1 0 0,-1 0 0,0 0 0,0 0 0,0 0 0,0 1 0,-1-1 0,1 0-1,0 0 1,0 1 0,0-1 0,0 1 0,-1-1 0,1 1 0,0 0 0,-1-1 0,1 1 0,0 0 0,-1 0 0,1 0 0,0 0 0,-1 0 0,1 0 0,0 0 0,-1 0 0,1 1 0,0-1 0,0 0-1,-1 1 1,0 0 0,-8 2-4,0 1 0,0 1 0,-10 5 0,11-6-13,5-2 4,2-1 2,0 0 0,0 0 0,0 0 1,1 0-1,-1 0 0,0 0 0,1 0 0,-1 0 0,0 0 0,1 1 1,0-1-1,-1 1 0,1-1 0,-2 3 0,7-3-6,-1-1 1,0 1-1,1-1 0,-1 0 1,0 0-1,1-1 0,5 0 1,25-8 5,-1 0 0,34-16 1,-36 13 1,1 1 1,41-9 0,-40 12 3,-19 4 0,1 0 0,17-1 0,-29 5 0,0-1 0,0 1 0,0 0 0,0 0 0,0 1 0,0-1 0,0 0 0,-1 1 0,1 0 0,0 0 0,0 0 0,0 0 0,-1 0 0,1 0 0,0 1 0,3 2 0,-5-3 2,0 0 0,1 1 0,-1-1 0,0 0 0,0 1 0,0-1 0,0 1 0,-1-1 0,1 1 0,0 0 0,0-1 0,-1 1 0,1 0 1,-1-1-1,0 1 0,0 0 0,1-1 0,-1 4 0,-7 32 75,5-33-68,1 1 0,0-1-1,0 1 1,1-1 0,-1 1 0,1 7-1,0-11-6,0-1 0,0 1 0,0-1 0,1 1 0,-1-1 0,0 0 0,0 1 0,0-1 0,1 1 0,-1-1 0,0 0 0,1 1 0,-1-1 0,0 1 0,1-1 0,-1 0 0,0 0 0,1 1 0,-1-1 0,1 0 0,-1 0 0,1 1 0,-1-1 0,1 0 0,-1 0 0,1 0-1,-1 0 1,0 0 0,1 0 0,-1 0 0,1 1 0,-1-2 0,1 1 0,-1 0 0,1 0 0,-1 0 0,1 0 0,-1 0 0,1 0 0,-1 0 0,1-1 0,-1 1 0,1 0 0,-1 0 0,0-1 0,1 1 0,-1 0 0,1 0 0,-1-1 0,29-18 73,-23 14-42,17-11 49,-9 6 3,0 0-1,29-14 1,-42 23-81,0 1 1,-1 0-1,1 0 0,0 0 0,0 0 1,-1 0-1,1 0 0,0 0 0,0 0 1,-1 1-1,1-1 0,0 0 0,0 0 1,-1 1-1,1-1 0,0 0 0,-1 1 1,1-1-1,-1 0 0,1 1 0,0-1 1,-1 1-1,1-1 0,-1 1 0,1 0 1,-1-1-1,1 1 0,-1-1 1,0 1-1,1 0 0,-1-1 0,0 1 1,1 0-1,-1 0 0,0-1 0,0 1 1,0 1-1,10 33 9,-9-30-13,0 2-2,0-1 0,0 0 0,1 1 0,0-1 1,1 0-1,-1 0 0,1 0 0,0 0 0,1-1 1,0 1-1,-1-1 0,2 0 0,-1 0 0,0 0 1,1-1-1,5 5 0,-7-7-53,19 10-712,-22-11 753,0-1 0,1 0 0,-1 0-1,0 0 1,0 1 0,1-1 0,-1 0 0,0 0 0,1 0 0,-1 0-1,0 1 1,1-1 0,-1 0 0,0 0 0,0 0 0,1 0 0,-1 0 0,0 0-1,1 0 1,-1 0 0,0 0 0,1 0 0,-1 0 0,0 0 0,1 0-1,-1 0 1,0 0 0,1 0 0,-1-1 0,0 1 0,1 0 0,-1 0 0,0 0-1,0 0 1,1-1 0,-1 1 0,0 0 0,0 0 0,1-1 0,-1 1-1,0 0 1,0 0 0,0-1 0,0 1 0,1 0 0,-1 0 0,0-1 0,0 1-1,0 0 1,0-1 0,0 1 0,0 0 0,0-1 0,0 1 0,0 0 0,0-1-1,0 1 1,0-1 0,-1-10-4175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46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14776,'0'0'1943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46.9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30 11760,'0'0'704,"62"-10"-192,-3 8 0,9-2-112,11 2 0,2-2-88,-9 2 16,-1 4 32,-21 2 8,-10-8-16,-13 2 24,-13-2-65,-4 2 9,-8 2-56,-8 0-8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47.2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65 12864,'0'0'1960,"62"-45"-2304,-20 37 240,13-4 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49.4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115 454 6016,'0'0'9361,"-8"11"-8929,-59 79 750,61-83-990,0 1-1,1 0 0,0 0 0,0 0 0,-3 9 0,8-15-160,-1-1 0,0 0 0,1 1 1,-1-1-1,1 1 0,0-1 0,-1 1 1,1-1-1,0 1 0,0-1 0,0 1 0,0-1 1,0 1-1,0 0 0,0-1 0,1 1 1,-1-1-1,1 1 0,-1-1 0,1 0 1,-1 1-1,1-1 0,0 0 0,0 1 0,-1-1 1,1 0-1,0 0 0,0 1 0,0-1 1,1 0-1,-1 0 0,0 0 0,0 0 0,0-1 1,1 1-1,-1 0 0,0 0 0,1-1 1,-1 1-1,3 0 0,1 0 20,0 1-1,0-1 1,1 0 0,-1-1-1,0 1 1,1-1 0,-1 0-1,1-1 1,-1 1 0,0-1-1,0 0 1,1 0 0,-1-1-1,0 1 1,0-1 0,0-1-1,0 1 1,5-4 0,-4 2-1,1 0 1,-1-1 0,0 0-1,-1 0 1,1-1 0,-1 0-1,0 0 1,0 0 0,-1 0-1,0-1 1,0 0 0,3-7-1,-6 11-15,0 0 0,0 0 0,0 0 0,0 0 0,0 0 0,-1-1 0,1 1 0,-1 0-1,0 0 1,0-1 0,0 1 0,-1 0 0,1 0 0,-1 0 0,0-1 0,0 1 0,0 0-1,0 0 1,0 0 0,0 0 0,-1 1 0,0-1 0,0 0 0,1 1 0,-1-1 0,-1 1 0,1-1-1,-4-2 1,-10 1 210,16 4-237,0 0-1,-1 0 1,1 0-1,-1 0 1,1 0-1,0 0 1,-1 0-1,1 0 1,0 0-1,-1 0 1,1 0-1,-1 1 0,1-1 1,0 0-1,-1 0 1,1 0-1,0 0 1,-1 1-1,1-1 1,0 0-1,-1 0 1,1 1-1,0-1 1,0 0-1,-1 0 1,1 1-1,0-1 1,0 0-1,-1 1 1,1-1-1,0 0 1,0 1-1,-1 4 156,0 2-96,13-2-47,-7-4-23,1 0 0,0 0 0,0-1 0,0 0 0,0 0 0,0 0-1,0 0 1,0-1 0,-1 0 0,1-1 0,0 1 0,9-5 0,-7 2 5,0 0 0,0-1-1,0 0 1,0 0 0,-1-1 0,0 0-1,9-10 1,0-2 18,-2-1 1,0-1-1,-1 0 0,-1-1 0,15-34 1,58-165 520,-73 192-340,-9 23-7,0-1 1,-1 1-1,0-1 0,2-9 0,-12 57 34,-22 68 1,13-52-153,2-5-21,-208 678 525,212-702-490,0-1-1,-22 38 1,33-66-85,0 0 0,0 1-1,0-1 1,0 0-1,-1 1 1,1-1 0,0 0-1,0 1 1,0-1 0,0 0-1,-1 0 1,1 1 0,0-1-1,0 0 1,-1 0 0,1 1-1,0-1 1,-1 0 0,1 0-1,0 0 1,0 1 0,-1-1-1,1 0 1,0 0 0,-1 0-1,1 0 1,0 0 0,-1 0-1,1 0 1,0 0 0,-1 0-1,1 0 1,-1 0 0,1 0-1,0 0 1,-1 0 0,1 0-1,0 0 1,-1 0 0,1 0-1,0 0 1,-1 0 0,1-1-1,0 1 1,-1 0-1,1 0 1,0 0 0,0-1-1,-1 1 1,1 0 0,0 0-1,0-1 1,-1 1 0,1 0-1,0-1 1,-8-20 174,7 12-128,1-1 0,0 1 0,0-1 0,1 1 0,4-18-1,15-45 149,-17 63-163,1-1 1,0 1-1,1 0 0,0 1 0,0-1 1,1 1-1,0 0 0,0 0 0,1 1 1,0 0-1,10-8 0,3 0 41,0 1 1,1 0-1,30-12 0,-39 20-30,1 1-1,16-4 1,21-8 46,-19 4-38,47-13-1,-28 11-3957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10.4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1062 5520,'0'0'5440,"12"-8"-5216,-1 0-180,35-22 287,48-42 0,-42 22 154,-2-2-1,-2-3 0,71-104 1,-92 116-11,-1-1 0,-2-2 1,-2 0-1,25-79 1,-45 119-389,0 0 62,-1 0 1,1 1 0,-1-1 0,0 0-1,0-9 1,-1 15-140,0 0 0,0 0-1,0 0 1,0 0 0,0 0 0,0 0 0,0 0-1,0 0 1,0 1 0,0-1 0,0 0-1,0 0 1,0 0 0,0 0 0,0 0 0,0 0-1,0 0 1,0 0 0,0 0 0,0 0 0,0 0-1,-1 0 1,1 0 0,0 0 0,0 0-1,0 0 1,0 0 0,0 0 0,0 0 0,0 0-1,0 0 1,0 0 0,0 0 0,0 0-1,0 0 1,-1 0 0,1 0 0,0 0 0,0 0-1,0 0 1,0 0 0,0 0 0,0 0-1,0 0 1,0 0 0,0 0 0,0 0 0,0 0-1,0 0 1,0 0 0,0 0 0,-1 0-1,1 0 1,0 0 0,0 0 0,0 0 0,0 0-1,0 0 1,0-1 0,0 1 0,0 0-1,0 0 1,0 0 0,0 0 0,0 0 0,0 0-1,0 0 1,-8 9 229,-7 15-92,-4 14-12,2 1 0,1 1 0,-20 82 0,29-91-81,2-1 1,1 1-1,1 1 0,2-1 0,1 0 0,6 39 0,-5-61-37,1 0 0,0-1 1,1 1-1,-1-1 0,2 0 0,4 10 0,-7-16-9,0 0 1,0-1 0,0 1 0,0 0 0,0 0 0,1 0 0,-1-1 0,1 1-1,-1-1 1,1 1 0,-1-1 0,1 1 0,0-1 0,0 0 0,0 0-1,0 0 1,0 0 0,0 0 0,0-1 0,0 1 0,0 0 0,0-1-1,0 0 1,0 1 0,1-1 0,-1 0 0,0 0 0,0 0 0,4-1-1,4-2 14,0-1 0,-1 0 1,0-1-1,0 0 0,0 0 0,-1-1 0,11-8 0,52-52 96,-70 65-115,79-87 226,97-139-1,-112 139-91,44-81 119,-74 110-149,-26 44-52,-1 0 0,0-1 0,-1 0-1,0 0 1,-2-1 0,6-28-1,-9 32 68,-5 10 68,-8 15 116,4-3-318,-15 19 79,2 1 0,0 1 0,2 0 1,2 2-1,-19 48 0,-42 97 199,-24 61 166,42-73-46,52-141-292,7-20-52,-1 0-1,0 0 1,0 0-1,0-1 1,-1 1-1,1 0 1,-4 4 0,74-124 1536,-55 96-1510,0 0 1,1 2-1,1-1 1,1 2-1,1 1 1,0 0-1,26-17 1,-18 13 36,-20 15-63,0 1 0,0-1 0,0 1 0,1 0 1,-1 1-1,10-4 0,-15 7-39,0 0 0,0 0 1,-1 0-1,1 0 0,0 0 1,0 1-1,0-1 0,0 0 0,-1 1 1,1-1-1,0 0 0,0 1 1,-1-1-1,1 1 0,0-1 0,-1 1 1,1-1-1,0 1 0,-1 0 1,1-1-1,-1 1 0,1 0 0,-1-1 1,1 1-1,-1 0 0,0 0 1,1 0-1,-1-1 0,0 1 0,0 0 1,1 0-1,-1 0 0,0 0 1,0-1-1,0 2 0,4 30-17,-2 22-35,-2-28 15,1-1-1,1 1 0,6 25 1,-7-48 33,-1 0 1,1 0-1,0 0 1,-1 0 0,1-1-1,1 1 1,-1 0 0,0-1-1,1 1 1,-1-1 0,1 1-1,0-1 1,0 0-1,0 0 1,0 1 0,0-1-1,0-1 1,0 1 0,1 0-1,-1-1 1,1 1 0,-1-1-1,1 0 1,0 1-1,0-1 1,-1-1 0,1 1-1,0 0 1,0-1 0,0 1-1,0-1 1,0 0 0,0 0-1,0 0 1,-1 0-1,1-1 1,0 1 0,0-1-1,0 0 1,0 0 0,-1 0-1,1 0 1,0 0 0,-1 0-1,3-2 1,7-4 21,-1 0 1,0 0-1,-1-1 0,1-1 1,-2 1-1,1-2 0,10-13 1,-5 4 41,-1 0 1,-1-1 0,12-26-1,-24 44-50,0 0 0,0 0 0,0-1 0,0 1 0,0-1 0,-1 1 0,1-1 0,0-4 0,-1 6-8,0 1 0,-1-1-1,1 1 1,0-1-1,0 0 1,0 1 0,-1-1-1,1 1 1,0-1-1,-1 1 1,1-1 0,0 1-1,-1 0 1,1-1-1,-1 1 1,1-1 0,0 1-1,-1 0 1,1-1-1,-1 1 1,1 0 0,-1 0-1,1-1 1,-1 1-1,0 0 1,1 0 0,-1 0-1,1 0 1,-1 0-1,1-1 1,-1 1 0,0 0-1,1 0 1,-1 1-1,1-1 1,-1 0 0,1 0-1,-1 0 1,0 0-1,1 0 1,-1 1 0,1-1-1,-1 1 1,-5 0 7,0 1 0,0 0 1,1 0-1,-1 1 0,1 0 0,0 0 0,0 0 1,0 1-1,0-1 0,1 1 0,-1 0 1,1 1-1,-4 4 0,1-1 4,1 0 0,1 1 0,-1-1-1,2 1 1,-1 0 0,1 0 0,-4 14 0,7-20-15,0 1 0,1 0 1,-1-1-1,1 1 0,0 0 1,0 0-1,0 0 0,0-1 1,1 1-1,0 0 0,0-1 1,0 1-1,0 0 0,0-1 1,1 1-1,-1-1 0,1 0 0,0 1 1,0-1-1,0 0 0,1 0 1,-1 0-1,1 0 0,-1-1 1,1 1-1,0-1 0,0 0 1,0 0-1,1 0 0,4 3 1,0-1-3,-1 0 0,1-1 1,-1 0-1,1-1 0,0 1 1,0-1-1,0-1 0,0 0 1,0 0-1,1 0 0,-1-1 1,0 0-1,12-2 1,-14 1-36,1-1 1,-1 1-1,0-1 1,0-1 0,0 1-1,0-1 1,0 0-1,6-4 1,6-13-3692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10.7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0 140 12552,'0'0'1512,"91"-10"-1072,-27 4 8,21-7-152,4-3 8,3 4-88,-1-2 8,-4-6-104,-11 2 8,-9 0-88,-21 6 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5:53.2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1478 11856,'0'0'4937,"11"-4"-4061,0-1-657,-1 0 0,1-1 1,-1 0-1,0 0 0,0-1 0,-1-1 1,0 1-1,0-1 0,-1-1 0,8-10 1,-3-2 220,0 0 1,-2-1-1,0-1 0,13-42 1,19-101 1347,-33 122-1314,-4 17-139,-3 10 90,1 0 1,1 0 0,1 1 0,12-29 0,-17 44-390,-1 0 1,1 0 0,-1 1 0,0-1 0,1 0 0,-1 0 0,1 0 0,0 1-1,-1-1 1,1 0 0,0 1 0,-1-1 0,1 0 0,0 1 0,0-1 0,-1 1-1,1-1 1,0 1 0,0 0 0,0-1 0,0 1 0,0 0 0,0 0 0,0-1 0,-1 1-1,1 0 1,0 0 0,0 0 0,0 0 0,0 0 0,0 0 0,0 1 0,0-1-1,0 0 1,0 0 0,0 1 0,0-1 0,-1 0 0,1 1 0,0-1 0,0 1 0,0-1-1,-1 1 1,1-1 0,0 1 0,0 0 0,-1-1 0,1 1 0,-1 0 0,2 1-1,4 6 83,1 0 0,-2 0-1,10 16 1,-10-15-11,1 1-28,62 114 606,-62-112-620,-1 0 0,0 1 0,-1 0 0,-1 0 0,0 0 0,0 1 0,-1-1 0,0 17 0,-3-26-43,1 0-1,0-1 0,-1 1 0,0-1 0,0 1 0,0-1 1,0 0-1,0 1 0,-1-1 0,1 0 0,-1 0 1,0 0-1,0 0 0,0 0 0,-1 0 0,1-1 1,-1 1-1,1-1 0,-1 0 0,0 1 0,0-1 0,0 0 1,0-1-1,-5 3 0,2-1 28,1-1 1,-1-1-1,0 1 1,0-1-1,1 0 0,-1 0 1,0-1-1,0 1 1,0-1-1,0-1 0,0 1 1,0-1-1,1 0 1,-8-2-1,0-1 47,1 0 32,-1 0 1,1-1 0,-15-8 0,138 7-130,-90 6 0,-1-2 0,0 0 0,0-1 0,0-1 0,-1 0 0,1-2 0,21-9 0,3-6 0,-1-2 0,-1-2 0,-2-2 0,0-2 0,62-59 0,-77 63 0,-2-1 0,0-1 0,-2-1 0,-1-1 0,-2-1 0,-1-1 0,-1 0 0,22-60 0,-19 29 0,-2-1 0,9-76 0,-20 93 0,-2 0 0,-2 0 0,-9-86 0,5 115 0,-2 0 0,-1 1 0,-12-33 0,2 8 0,15 41 0,0 0 0,0-1 0,0 1 0,0-1 0,0 1 0,0 0 0,0-1 0,-1 1 0,1-1 0,0 1 0,0 0 0,0-1 0,0 1 0,-1 0 0,1-1 0,0 1 0,-1 0 0,1-1 0,0 1 0,0 0 0,-1-1 0,1 1 0,0 0 0,-1 0 0,1 0 0,-1-1 0,1 1 0,0 0 0,-1 0 0,1 0 0,-1 0 0,1 0 0,0 0 0,-1 0 0,0 0 0,-10 11 0,-5 27 0,4 12 0,2 1 0,2 1 0,2 0 0,3 0 0,4 73 0,3-39 0,25 382 0,-27-448 0,0-1 0,2 1 0,0 0 0,2-1 0,11 31 0,-15-48 0,-1 1 0,0 1 0,1-1 0,-1 0 0,1 0 0,0 0 0,5 5 0,-5-6 0,-1-1 0,1 0 0,0 0 0,0 0 0,0 0 0,0 0 0,0-1 0,0 1 0,0 0 0,0-1 0,1 0 0,-1 1 0,3-1 0,7-1 0,0 0 0,0-1 0,0 0 0,0-1 0,0-1 0,20-8 0,-19 6 0,0-1 0,0 0 0,0-1 0,16-13 0,44-43 0,-55 47 0,-11 11 0,0-1 0,0 0 0,-1 0 0,0-1 0,0 1 0,-1-1 0,0-1 0,7-15 0,-9 16 0,-1 1 0,0 0 0,-1-1 0,0 0 0,0 1 0,-1-1 0,1 1 0,-2-1 0,1 0 0,-1 1 0,-3-13 0,3 14 0,-1 0 0,0 1 0,-1-1 0,0 0 0,0 1 0,0-1 0,0 1 0,-1 0 0,0 0 0,0 1 0,0-1 0,-9-7 0,11 10 0,0 1 0,0-1 0,-1 1 0,1-1 0,0 1 0,-1 0 0,1 0 0,-1 0 0,1 0 0,-1 0 0,1 0 0,-1 1 0,1-1 0,-1 1 0,0 0 0,0 0 0,1 0 0,-1 0 0,0 0 0,1 1 0,-1-1 0,1 1 0,-1-1 0,0 1 0,1 0 0,0 0 0,-1 1 0,1-1 0,-1 0 0,1 1 0,0-1 0,-4 4 0,4-2 0,-1 0 0,0 1 0,1-1 0,0 1 0,0-1 0,0 1 0,0 0 0,1 0 0,-1 0 0,0 6 0,-6 42 0,9-35 0,0 0 0,2-1 0,0 1 0,1 0 0,0-1 0,12 28 0,-4-11 0,-6-17 0,1-1 0,1 0 0,0 0 0,1-1 0,0 0 0,2 0 0,14 15 0,-23-26 0,1-1 0,-1 0 0,1 0 0,0-1 0,-1 1 0,1-1 0,0 1 0,0-1 0,0 0 0,0 0 0,0 0 0,0 0 0,0-1 0,1 1 0,-1-1 0,0 0 0,0 0 0,0 0 0,1 0 0,-1-1 0,0 1 0,0-1 0,0 0 0,0 0 0,0 0 0,0 0 0,4-2 0,5-3 0,0 0 0,-1-1 0,1 0 0,-1-1 0,10-9 0,95-91 0,-21 18 0,-86 83 0,0 0 0,0 0 0,1 1 0,0 1 0,0 0 0,1 0 0,0 1 0,12-4 0,-6 4 0,0 0 0,1 1 0,0 1 0,24 0 0,-31 3 0,-1 0 0,1 1 0,-1 0 0,14 5 0,-24-7 0,0 0 0,0 0 0,0 0 0,0 1 0,0-1 0,0 0 0,0 0 0,0 0 0,0 0 0,0 0 0,0 0 0,0 0 0,0 0 0,0 0 0,0 0 0,0 0 0,0 0 0,0 0 0,0 1 0,0-1 0,0 0 0,0 0 0,0 0 0,0 0 0,0 0 0,0 0 0,0 0 0,0 0 0,0 0 0,0 0 0,0 0 0,0 0 0,0 0 0,0 1 0,0-1 0,0 0 0,0 0 0,0 0 0,0 0 0,0 0 0,0 0 0,1 0 0,-1 0 0,0 0 0,0 0 0,0 0 0,0 0 0,0 0 0,0 0 0,0 0 0,0 0 0,0 0 0,0 0 0,0 0 0,0 0 0,1 0 0,-1 0 0,-8-1 0,0-1 0,1 1 0,-1 0 0,1 0 0,-1 1 0,0-1 0,1 2 0,-1-1 0,-11 3 0,-3-1 0,9-1 0,-1 1 0,1 1 0,0-1 0,0 2 0,0 0 0,-22 10 0,29-9 0,0-1 0,0 1 0,0 1 0,1-1 0,0 1 0,0 0 0,0 0 0,1 0 0,0 1 0,-4 8 0,1-4 0,3-3 0,0-1 0,1 0 0,0 1 0,0 0 0,1 0 0,0 0 0,0 0 0,1 0 0,0 0 0,0 12 0,1-16 0,0 0 0,1 1 0,-1-1 0,1 0 0,-1 0 0,1 0 0,1 0 0,-1 0 0,0 0 0,1 0 0,0 0 0,0-1 0,0 1 0,0 0 0,1-1 0,-1 0 0,1 1 0,0-1 0,0 0 0,0-1 0,5 4 0,-7-5 0,1 0 0,0 0 0,0-1 0,0 1 0,0-1 0,0 1 0,0-1 0,0 0 0,0 0 0,0 0 0,0 0 0,0 0 0,0 0 0,0 0 0,0-1 0,0 1 0,-1-1 0,1 1 0,0-1 0,0 0 0,0 1 0,0-1 0,-1 0 0,4-3 0,3-2 0,0 0 0,-1 0 0,12-13 0,-15 14 0,12-14 0,0-1 0,-2-1 0,-1 0 0,0-1 0,12-31 0,-14 35 0,-6 31 0,-3-3 0,0-4 0,1 6 0,0 0 0,0 0 0,2-1 0,-1 0 0,8 12 0,-10-20 0,0 0 0,0 0 0,1 0 0,-1 0 0,1-1 0,-1 1 0,1-1 0,0 0 0,0 0 0,0 0 0,0 0 0,0 0 0,0-1 0,1 0 0,-1 1 0,0-1 0,1 0 0,-1-1 0,1 1 0,-1 0 0,1-1 0,5 0 0,7-1 0,0 0 0,0-1 0,0-1 0,0 0 0,-1-1 0,1-1 0,-1-1 0,25-12 0,4-7 0,59-43 0,25-14 0,-119 80 0,-8 2 0,0 0 0,0 0 0,0 0 0,0-1 0,1 1 0,-1 0 0,0-1 0,0 1 0,0-1 0,0 1 0,0-1 0,0 1 0,1-2 0,-3 1 0,-5 6 0,-167 242 0,168-238 0,0 0 0,1 1 0,1 0 0,-1-1 0,2 2 0,-1-1 0,1 0 0,0 12 0,1-21 0,1 1 0,0-1 0,0 0 0,0 1 0,0-1 0,0 0 0,0 1 0,0-1 0,0 0 0,0 0 0,0 1 0,1-1 0,-1 0 0,1 0 0,-1 1 0,1-1 0,-1 0 0,1 0 0,0 0 0,0 0 0,-1 0 0,1 0 0,2 2 0,-2-3 0,0 1 0,1-1 0,-1 1 0,1-1 0,-1 0 0,0 1 0,1-1 0,-1 0 0,1 0 0,-1 0 0,1 0 0,-1 0 0,1-1 0,-1 1 0,1 0 0,-1-1 0,2 0 0,5-2 0,-1 0 0,0-1 0,1 0 0,-2 0 0,1-1 0,9-7 0,-2-4 0,0 0 0,0-1 0,-2-1 0,0 0 0,-1-1 0,-1 0 0,-1-1 0,11-34 0,-3-5 0,-3-1 0,-3 0 0,-2-1 0,1-66 0,-10-232 0,-11 266 0,9 82 0,0 11 0,-1 4 0,-2 8 0,-8 55 0,2 1 0,4 0 0,2 116 0,7-93 0,6 62 0,-6-131 0,2 0 0,0 0 0,2 0 0,14 36 0,-18-51 0,0-3 0,-1-1 0,1 1 0,0 0 0,0-1 0,0 1 0,4 4 0,-5-7 0,0-1 0,-1 1 0,1 0 0,0-1 0,0 1 0,0-1 0,-1 0 0,1 1 0,0-1 0,0 0 0,0 1 0,0-1 0,0 0 0,0 0 0,0 0 0,0 0 0,0 0 0,0 0 0,-1 0 0,1 0 0,0 0 0,0 0 0,0 0 0,0-1 0,0 1 0,0 0 0,0-1 0,0 1 0,-1 0 0,1-1 0,0 1 0,0-1 0,0 0 0,0 0 0,15-11 0,-2 0 0,1 0 0,-2-2 0,0 1 0,15-21 0,-27 32 0,0 0 0,0 1 0,0-1 0,0 1 0,1 0 0,-1-1 0,0 1 0,1 0 0,-1 0 0,1 0 0,-1 0 0,1 0 0,0 0 0,0 0 0,-1 1 0,1-1 0,0 0 0,0 1 0,0 0 0,-1-1 0,1 1 0,0 0 0,0 0 0,0 0 0,0 0 0,0 0 0,0 1 0,-1-1 0,1 0 0,3 2 0,-1 0 0,-1 0 0,1 0 0,0 0 0,-1 1 0,0 0 0,1-1 0,-1 1 0,0 1 0,0-1 0,-1 0 0,1 1 0,2 4 0,9 16 0,17 46 0,-1-3 0,-30-66 0,0-1 0,0 1 0,1-1 0,-1 1 0,0-1 0,1 1 0,-1-1 0,0 1 0,1-1 0,-1 1 0,1-1 0,-1 0 0,1 1 0,-1-1 0,1 0 0,-1 1 0,1-1 0,-1 0 0,1 0 0,-1 1 0,1-1 0,-1 0 0,1 0 0,0 0 0,-1 0 0,1 0 0,-1 0 0,1 0 0,0 0 0,-1 0 0,1 0 0,-1 0 0,1 0 0,0 0 0,-1 0 0,1 0 0,-1-1 0,1 1 0,-1 0 0,1 0 0,-1-1 0,1 1 0,-1 0 0,1-1 0,-1 1 0,1-1 0,-1 1 0,1-1 0,-1 0 0,24-28 0,-19 21 0,11-14 0,-11 15 0,-1 1 0,1-1 0,1 1 0,-1 0 0,1 0 0,0 0 0,0 1 0,13-9 0,-18 14 0,-1 0 0,0 0 0,1 0 0,-1 0 0,0 0 0,1 0 0,-1 0 0,0 0 0,1 0 0,-1 0 0,0 0 0,0 0 0,1 1 0,-1-1 0,0 0 0,0 0 0,1 0 0,-1 0 0,0 1 0,0-1 0,1 0 0,-1 0 0,0 1 0,0-1 0,0 0 0,1 0 0,-1 1 0,0-1 0,0 0 0,0 1 0,0-1 0,0 0 0,0 0 0,0 1 0,0-1 0,1 1 0,3 15 0,-2 0 0,0 0 0,-2 0 0,1 0 0,-2 0 0,-3 19 0,-18 86 0,14-82 0,-7 31 0,-29 89 0,36-138 0,0-1 0,-1 0 0,-1 0 0,-1 0 0,0-1 0,-2-1 0,0 0 0,-24 24 0,34-39 0,0 0 0,0 0 0,-1-1 0,1 1 0,-1-1 0,0 1 0,0-1 0,0 0 0,0 0 0,0-1 0,-7 2 0,10-3 0,-1 1 0,0-1 0,0-1 0,0 1 0,0 0 0,1 0 0,-1-1 0,0 1 0,0-1 0,1 1 0,-1-1 0,0 0 0,1 0 0,-1 0 0,0 0 0,1 0 0,-1 0 0,1 0 0,0 0 0,-1-1 0,1 1 0,0 0 0,0-1 0,0 1 0,0-1 0,0 1 0,0-1 0,0 0 0,0-2 0,-3-5 0,0 0 0,1 1 0,0-1 0,1 0 0,0-1 0,1 1 0,0 0 0,0 0 0,1-1 0,0 1 0,2-14 0,0 9 0,1 1 0,1-1 0,0 1 0,1-1 0,0 1 0,1 0 0,8-12 0,-1 4 0,1 1 0,1 0 0,1 1 0,1 1 0,0 1 0,2 0 0,0 1 0,29-19 0,58-20 0,-2 1 0,-91 44 0,25-13 0,-36 22 0,0 0 0,-1 0 0,1 0 0,0 0 0,0 0 0,0 1 0,0-1 0,0 1 0,0-1 0,0 1 0,0 0 0,0 0 0,0 0 0,1 0 0,2 1 0,-4-1 0,-1 0 0,0 1 0,1-1 0,-1 0 0,0 1 0,1-1 0,-1 0 0,0 1 0,0-1 0,0 1 0,1-1 0,-1 0 0,0 1 0,0-1 0,0 1 0,0-1 0,0 0 0,1 1 0,-1-1 0,0 1 0,0-1 0,0 1 0,0-1 0,0 0 0,-1 1 0,1-1 0,0 1 0,0-1 0,0 1 0,0-1 0,0 0 0,-1 1 0,1-1 0,0 1 0,0-1 0,0 0 0,-1 1 0,1-1 0,0 0 0,-1 1 0,1-1 0,-14 16 0,-7-5-3935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0:55.8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252 686 5416,'0'0'7498,"-11"-8"-7096,-34-25-14,43 32-360,0 1 1,-1-1-1,1 0 1,0 1 0,0-1-1,0 1 1,-1 0 0,1-1-1,0 1 1,0 0-1,-1 1 1,1-1 0,0 0-1,0 1 1,-1-1 0,1 1-1,0-1 1,0 1-1,0 0 1,0 0 0,-4 3-1,-3 0 96,-10 4 224,0 0 0,-20 13 0,34-18-225,1-1-1,-1 2 0,1-1 1,0 0-1,0 1 0,0 0 1,0 0-1,1 0 0,-1 0 1,1 1-1,0-1 0,1 1 1,-4 8-1,5-12-99,1 1 0,-1 0 0,1-1 0,0 1 0,0 0 0,0-1 0,0 1-1,0 0 1,0-1 0,0 1 0,0-1 0,1 1 0,-1 0 0,1-1 0,-1 1 0,1-1 0,0 1-1,-1-1 1,1 1 0,0-1 0,0 1 0,0-1 0,0 0 0,0 0 0,0 1 0,1-1 0,-1 0 0,0 0-1,1 0 1,-1 0 0,1 0 0,-1-1 0,1 1 0,1 0 0,1 1 9,0 0-1,1-1 1,-1 1 0,1-1 0,-1 0-1,1 0 1,-1-1 0,1 0 0,0 1-1,-1-2 1,7 1 0,1-4 3,0 1 0,0-1-1,-1-1 1,1 0 0,-1-1 0,0 0 0,-1-1 0,0 0 0,0 0 0,0-1-1,-1-1 1,0 1 0,-1-1 0,13-17 0,7-14 92,-2 0 0,28-60 0,-46 85-89,5-9 35,76-162 513,-79 162-477,-2-1 1,0 0 0,-2-1-1,0 0 1,3-46-1,-9 65-72,0-1-1,0 0 0,-1 1 1,0-1-1,0 1 0,-1-1 1,-5-13-1,7 21-31,0 0 0,0 0 0,0-1 1,-1 1-1,1 0 0,0 0 0,0 0 0,-1 0 0,1 0 0,0-1 1,-1 1-1,1 0 0,0 0 0,0 0 0,-1 0 0,1 0 0,0 0 0,-1 0 1,1 0-1,0 0 0,-1 0 0,1 0 0,0 0 0,0 0 0,-1 0 1,1 0-1,0 1 0,-1-1 0,1 0 0,0 0 0,0 0 0,-1 0 1,1 0-1,0 1 0,0-1 0,0 0 0,-1 0 0,1 1 0,0-1 0,0 0 1,0 0-1,-1 1 0,1-1 0,0 0 0,0 0 0,0 1 0,0-1 1,0 0-1,0 1 0,-12 16 33,11-16-25,-14 26 4,0 1-1,3 1 1,0 0 0,1 0 0,2 1-1,2 0 1,0 1 0,2 0-1,1 0 1,2 0 0,1 0 0,5 52-1,-3-70-2,0 0 0,1 0-1,1-1 1,0 1-1,1-1 1,0 0 0,1 0-1,0-1 1,1 1 0,1-1-1,-1 0 1,2-1-1,9 12 1,-15-21-10,0 1 0,-1-1 0,2 0 0,-1 0 0,0 0 0,0 0 0,0 0 0,0 0 0,1-1 0,-1 1 0,0-1 0,0 1 0,1-1 0,-1 0 0,0 0 0,1 0 0,-1 0 0,0-1 0,1 1 0,-1-1 0,0 1 0,4-2 0,4-2 26,-1 0-1,1 0 1,14-9 0,-5 2 43,-1-1 0,25-21 0,-36 27-46,-1-1 1,1 0-1,-1 0 1,-1 0-1,1-1 1,-1 0-1,-1 0 1,6-12-1,-3 5 38,-8 22 35,-10 29 23,10-31-140,-3 7 29,-1 4-2,0-1 1,2 1-1,-1 0 1,-1 31-1,4-23-29,1-18 8,-1 0 1,1-1-1,0 1 0,0-1 0,1 1 0,-1 0 0,1-1 0,0 1 0,1-1 0,0 0 0,-1 1 0,2-1 0,2 6 0,-4-10 9,-1-1 0,1 1 1,-1-1-1,1 0 0,0 1 0,-1-1 0,1 0 1,0 1-1,-1-1 0,1 0 0,0 0 1,-1 0-1,1 1 0,0-1 0,-1 0 0,1 0 1,0 0-1,0 0 0,-1 0 0,1 0 1,0-1-1,-1 1 0,1 0 0,0 0 0,-1 0 1,1-1-1,0 1 0,-1 0 0,1-1 0,0 0 1,22-13 29,1-6 28,0-1 1,35-43-1,35-57 63,-49 60-61,-1 1 72,-3-2 0,-3-2 0,-3-2 0,39-100 0,-52 114 172,-85 203-310,-38 99-116,-39 123-38,76-211 130,31-88 202,21-59 28,9-14-57,9-9-46,8-10-35,-1 0-1,14-25 1,10-15-1,103-125 24,49-70 13,-141 183-60,65-130 1,-85 129-25,-22 50 16,2 0 0,19-35 1,-48 118-74,-249 535-187,186-433 195,-34 65-8,106-213 45,10-14 0,1 0 0,-1 0 0,1 1 0,-1-1 0,1 0 0,-1 1 0,1-1 0,-2 5 0,36-30 83,-7-2 43,44-54 0,-28 29 18,1-1-52,23-24-76,-37 44-83,8-7-3619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0:56.0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 1 13672,'0'0'2424,"-25"80"-1953,15-50-167,-2-5 0,4-1-56,2-2-8,-4-4-32,4-4 0,0 0-56,0-6 8,0 2-120,0-8 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0:56.2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11656,'0'0'1264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0:58.6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11 218 7328,'0'0'5082,"11"-3"-4664,48-18 816,88-43 1,-139 59-1040,0 1 0,0-1 0,0-1 0,-1 0 0,12-10 0,-18 14-155,1 0 1,0 0-1,0 0 1,-1 0-1,0-1 1,1 1-1,-1-1 1,0 1-1,0-1 1,0 1-1,0-1 0,-1 1 1,1-1-1,-1 0 1,0 1-1,1-1 1,-1 0-1,0 1 1,-1-1-1,1 0 1,0 0-1,-1 1 1,-1-5-1,1 5-16,1 1-1,-1-1 1,0 1-1,0-1 1,0 1-1,0 0 1,0 0-1,0 0 1,0-1-1,-1 1 1,1 0 0,0 0-1,-1 1 1,1-1-1,0 0 1,-1 0-1,1 1 1,-1-1-1,1 1 1,-1-1-1,0 1 1,1-1-1,-1 1 1,-2 0 0,-1 0 23,0-1 1,0 2 0,0-1 0,0 0-1,1 1 1,-1 0 0,-6 2 0,-7 4 78,0 1 1,1 0-1,0 2 0,0 0 1,1 1-1,1 0 1,0 1-1,0 1 1,1 1-1,-18 21 0,29-30-80,0 0-1,0 0 1,0 0-1,1 0 1,-1 0-1,1 0 1,0 1-1,1-1 1,0 0-1,-1 1 1,2 0-1,-1-1 1,1 1-1,0 0 1,0-1-1,0 1 1,3 10-1,-3-12-25,1-1-1,0 0 1,0 1-1,0-1 0,1 0 1,-1 0-1,1 0 1,0 0-1,0 0 1,0 0-1,0 0 0,0 0 1,1-1-1,-1 0 1,1 1-1,-1-1 0,1 0 1,0 0-1,0 0 1,0 0-1,0-1 0,1 1 1,-1-1-1,0 0 1,0 0-1,1 0 0,-1 0 1,1-1-1,5 1 1,9-1 32,-1-1 0,0-1 0,0 0 0,0-1 0,22-7 0,81-33 154,-77 26-123,139-67 297,-38 14 87,-125 58-278,-15 8 0,-13 9-33,-9 5-86,-140 86 196,135-79-245,-4 1 18,-27 26 0,48-39-36,1 0-1,0 0 1,0 1-1,0 0 1,1-1-1,0 1 1,0 1 0,1-1-1,-1 0 1,1 1-1,-2 8 1,5-14-5,-1 1 0,1 0 0,0-1 0,0 1 0,0 0 0,0-1 1,0 1-1,1 0 0,-1-1 0,0 1 0,1-1 0,-1 1 0,1 0 0,0-1 1,-1 1-1,1-1 0,0 0 0,0 1 0,0-1 0,0 0 0,0 1 1,0-1-1,0 0 0,1 0 0,-1 0 0,0 0 0,1 0 0,-1 0 0,1 0 1,-1 0-1,1-1 0,2 2 0,0 0 0,1-1 0,-1 0 0,1 1 0,0-1 0,0-1 1,-1 1-1,1-1 0,0 0 0,0 0 0,6-1 0,0-2 4,-1 0 1,0 0-1,-1-1 0,1 0 0,-1-1 1,1 0-1,-2-1 0,1 0 1,0 0-1,-1-1 0,10-10 0,4-7 48,0 0-1,25-39 1,-16 7 67,-7 13 133,-22 36 86,-8 10-187,-12 14-54,-21 30 16,-63 95 1,53-69-62,-123 165 127,146-202-67,2 1-1,1 1 0,-23 53 1,46-91-97,0 1 1,0-1 0,0 0 0,-1 0-1,1 1 1,0-1 0,0 0 0,0 0 0,0 1-1,0-1 1,0 0 0,0 0 0,0 1-1,-1-1 1,1 0 0,0 0 0,0 0 0,0 1-1,-1-1 1,1 0 0,0 0 0,0 0-1,0 0 1,-1 1 0,1-1 0,0 0 0,0 0-1,-1 0 1,1 0 0,0 0 0,0 0-1,-1 0 1,1 0 0,0 0 0,4-10 278,22-25-3,-21 27-272,0 1 0,0 0 1,1 0-1,0 0 0,0 0 0,1 1 1,0 0-1,0 1 0,0 0 1,11-7-1,100-55-482,-11 5-1923,-66 37 970,-27 16-1916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0:59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1 9240,'0'0'5256,"-10"5"-4688,-33 17 1,40-21-419,0 1 0,1 0 0,-1 0 0,1 0 0,0 0 0,0 0 0,0 1 0,0-1 1,-3 6-1,2 2 1157,4-10-1261,-1 1 0,0-1 0,0 0 0,1 0 0,-1 0 0,0 0 0,1 1-1,-1-1 1,0 0 0,0 0 0,1 0 0,-1 0 0,0 0 0,1 0 0,-1 0 0,0 0 0,1 0-1,-1 0 1,0 0 0,1 0 0,-1 0 0,0 0 0,1 0 0,-1 0 0,0 0 0,0 0 0,1 0-1,-1 0 1,0 0 0,1-1 0,-1 1 0,2-1 52,0 0 0,-1 0-1,1 0 1,-1-1 0,1 1 0,-1 0-1,1-1 1,-1 1 0,2-4 0,4-3 357,-7 8-259,-6-9 515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00.6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194 1 6016,'0'0'7672,"-6"11"-7322,1-2-273,-1 0 1,1 0-1,0 0 1,1 0-1,0 1 1,1-1-1,0 1 1,-2 11 0,-1 11 467,-11 37 1,13-57-284,0 1 0,-1-1-1,-1-1 1,0 1 0,-14 20 0,19-31-216,0 1-1,0-1 1,0 0-1,0 1 1,-1-1-1,1 0 1,0 0-1,-1 0 1,1 0-1,0 0 1,-1 0-1,1-1 1,-1 1-1,1 0 1,-1-1-1,-2 1 1,3-1-19,0 0 1,0 0-1,-1 0 1,1 0-1,0 0 1,0 0-1,0-1 1,0 1-1,0-1 1,0 1-1,0 0 0,0-1 1,0 0-1,0 1 1,0-1-1,0 0 1,0 1-1,-1-2 1,-1-3 14,-1 1 0,1-1 0,0 0 1,0 1-1,1-2 0,0 1 0,-4-9 0,-2-17-2342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03.3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385 48 5320,'0'0'6822,"-10"-4"-6468,0 0-331,-8-4 285,1 1 0,-2 0 0,1 2-1,-38-7 1,46 11-192,0 1 0,-1 1-1,1 0 1,0 0-1,0 1 1,-1 0 0,1 1-1,1 0 1,-1 1 0,0 0-1,1 0 1,-15 10 0,17-9-15,0 0 0,0 0 1,0 1-1,1 0 1,0 1-1,0-1 1,1 1-1,0 0 1,0 0-1,0 1 1,1 0-1,0-1 0,1 1 1,0 1-1,-3 11 1,3-10-12,2 1 0,-1 0-1,2 0 1,-1 0 0,2 0 0,-1 0 0,1 0 0,1 0 0,5 18 0,-5-22-46,0 0 0,1 0 1,0 0-1,0-1 0,0 1 1,1-1-1,0 1 0,1-1 1,-1 0-1,1-1 0,0 1 0,0-1 1,1 0-1,0 0 0,8 5 1,-8-8-14,0 1 0,0-1 0,-1 0 0,1-1 0,1 1 0,-1-1 0,0 0 0,0-1 0,0 1 1,13-2-1,-2-1 41,-1 0 0,31-8 0,-24 2 17,0 0-1,-1-2 0,0 0 1,34-22-1,75-63 255,-98 69-246,25-25 122,6-5 49,-57 50-229,1 1 0,1 0 0,-1 0 0,1 1 0,-1 0 0,17-5 0,-21 8-26,0 1 0,0 0 0,0 0 0,0 0 0,0 0 0,0 0 0,0 1 0,0 0 0,0 0 0,0 0 0,0 0 0,0 0 0,-1 1 0,1 0 0,-1 0 0,1 0 0,3 3 0,5 4 13,0 0-1,-1 1 0,13 14 1,19 26-53,-43-50 32,0 0-1,-1 0 0,1 0 1,0 0-1,0 0 1,0 0-1,0 0 1,0 0-1,0 0 1,0 0-1,0 0 1,0 0-1,0 0 1,0 0-1,0 0 1,0 0-1,0 0 1,0 0-1,0 0 1,0 0-1,0 0 1,-1 0-1,1 0 1,0 0-1,0 0 1,0 0-1,0 0 1,0 0-1,0 0 1,0 0-1,0 0 1,0 0-1,0 0 1,0 0-1,0 0 1,0 0-1,0 0 0,0 0 1,0 0-1,0 0 1,0 0-1,0 0 1,0 1-1,0-1 1,0 0-1,0 0 1,0 0-1,0 0 1,0 0-1,0 0 1,0 0-1,-10-3 144,-18-8 6,22 9-113,-1-1-8,1 1 0,-1 0 0,0 0 1,0 1-1,0 0 0,0 0 0,1 1 0,-1 0 0,0 0 0,0 1 0,0-1 1,0 2-1,0-1 0,-8 3 0,6 0-7,1-1 0,0 1 0,0 1-1,0-1 1,0 1 0,1 1 0,0-1 0,0 1 0,0 1-1,-8 9 1,8-7-13,0 1 1,0-1-1,1 1 0,1 0 0,-1 1 0,1-1 1,1 1-1,-4 15 0,7-22-18,0 0-1,0 1 1,0-1 0,1 0-1,-1 0 1,1 1 0,0-1-1,1 0 1,-1 0 0,1 1-1,0-1 1,0 0 0,0 0-1,0 0 1,1 0 0,0 0-1,0 0 1,0-1 0,0 1-1,0 0 1,1-1 0,0 0-1,-1 1 1,1-1 0,6 4-1,-8-6 6,1 0 1,0 0-1,0 0 0,-1 0 0,1-1 0,0 1 1,0 0-1,0-1 0,0 0 0,0 1 0,0-1 1,0 0-1,0 0 0,0 0 0,0 0 0,0-1 0,0 1 1,0 0-1,0-1 0,0 1 0,0-1 0,0 0 1,0 0-1,-1 0 0,1 0 0,0 0 0,0 0 0,1-2 1,5-3 12,0 0 1,-1-1-1,0 0 1,9-11 0,2-7 64,-1 0 1,-1-2 0,20-47 0,-12 23 131,-17 42-79,-2 9-34,5 21-42,-10-21-55,11 36 7,-7-22 13,0-1-1,13 26 0,-15-35-1,1 1-1,0 0 0,1-1 0,-1 0 0,1 1 0,0-1 1,0-1-1,0 1 0,0-1 0,1 1 0,6 2 1,-8-4-5,0-1 0,0 0 0,0 0 0,0-1 0,1 1 0,-1-1 0,0 0 0,0 1 0,1-1 0,-1-1 0,0 1 0,0 0 0,1-1 0,-1 0 0,0 1 0,0-1 0,5-3 0,2 0 44,1-1 1,-2 0-1,17-12 1,24-19 153,68-44 211,-66 52-251,-16 19-118,-35 8-53,0 1 0,-1 0 0,1-1 0,0 1 0,-1 0 0,1-1 0,0 1 0,0 0 0,-1 0 0,1-1 0,0 1 0,0 0-1,-1 0 1,1 0 0,0 0 0,0 0 0,-1 0 0,1 0 0,0 0 0,0 0 0,-1 1 0,1-1 0,0 0 0,0 0 0,-1 1 0,1-1 0,0 1 0,-1-1 0,1 0 0,0 1 0,-1-1 0,1 1 0,-1-1 0,1 1 0,-1 0 0,1-1 0,-1 1 0,1-1 0,-1 1 0,0 0 0,1-1 0,-1 1-1,0 0 1,1 0 0,-1-1 0,0 1 0,0 0 0,0 0 0,0-1 0,0 1 0,0 0 0,0 0 0,0 0 0,0 0 0,0 9-5,0-1 1,0 0-1,-4 15 1,3-16 15,-1 6 14,-2 0 1,0 1 0,-11 25 0,13-35-17,-2 16 72,-1 1 7,1-9 115,13-18-27,13-20-22,88-120 325,-107 141-464,0 1 1,0-1-1,1 1 1,-1 0-1,1 0 0,-1 0 1,1 1-1,0-1 1,0 1-1,0 0 1,0 0-1,0 0 0,8-1 1,-11 3-14,0 0 1,0 0-1,0 1 1,0-1-1,0 0 0,0 1 1,0-1-1,0 1 1,-1-1-1,1 1 0,0-1 1,0 1-1,0 0 1,0-1-1,-1 1 1,1 0-1,0 0 0,-1-1 1,1 1-1,-1 0 1,1 0-1,-1 0 1,1 0-1,-1 0 0,0 0 1,1 0-1,-1 0 1,0 0-1,0 1 0,9 36 9,-8-33-10,0 4-11,0 1-1,1-1 1,0 0 0,1 0 0,0 0 0,0 0-1,1-1 1,0 1 0,0-1 0,1 0-1,7 9 1,-3-4-122,2 0 199,3-10-4183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03.7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0 10248,'0'0'5490,"-3"11"-4930,-3 11-298,-3 10 1002,-23 56 1,32-87-1230,-1-1 0,1 1 0,-1 0 0,1-1 0,-1 1 0,1 0 0,0 0 0,-1 0 0,1-1 0,0 1 0,0 0 0,0 0 0,0 0 0,-1 0 0,1-1 0,0 1 0,0 0 0,1 0 0,-1 0 0,0 0 0,0-1 0,1 2 0,-1-2 9,1 1 1,-1-1-1,1 0 0,-1 0 1,1 0-1,0 0 1,-1 0-1,1 0 0,0 0 1,-1 0-1,1 0 1,-1 0-1,1 0 0,0 0 1,-1 0-1,1 0 1,-1-1-1,1 1 0,-1 0 1,1 0-1,0-1 1,30-18-2734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04.1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179 0 11448,'0'0'1881,"-5"11"-1392,-30 66 240,-56 142 1704,80-189-1914,2 1 1,2 0-1,0 0 1,3 1-1,-3 47 1,6-46 36,0-19-224,0 0 0,3 20 0,-2-30-255,1 0 0,0-1 0,0 1 0,0 0 0,0 0 1,0-1-1,1 1 0,0-1 0,0 1 0,0-1 0,0 0 0,0 0 0,4 4 1,-4-5-52,0-1 1,0 0 0,0 0 0,0 1 0,1-1-1,-1-1 1,0 1 0,0 0 0,1 0 0,-1-1-1,1 0 1,-1 1 0,0-1 0,1 0 0,-1 0-1,1 0 1,-1 0 0,0-1 0,1 1 0,-1-1-1,0 1 1,1-1 0,-1 0 0,3-1 0,8-4 14,0 0 0,21-13 0,-29 16-40,6-5-204,0-1 1,0 1-1,18-21 0,-15 14-2458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04.4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51 13264,'0'0'1656,"66"-12"-1096,-17 8-80,11-2-1,4-2-47,-3 1 8,1-1-16,-5 2 0,-9 6-232,-1 0 8,-9 4-120,-8-2 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5:53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1 151 14672,'0'0'2679,"74"-12"-1679,27 0-144,18-4 8,14-8-392,2 0 16,-10 2-200,-14 5 0,-12 9-56,-21 2 0,-13 0-96,-21 2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06.9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1 4312,'0'0'8064,"-4"12"-7696,-43 100 721,37-88-829,0 1 0,2 0 0,1 1 0,1 0 0,1 0 0,1 0 0,1 1 0,2-1 0,2 39 0,-1-63-223,0 0 0,0-1-1,0 1 1,0 0 0,0 0 0,1 0 0,-1 0 0,1 0 0,0 0-1,-1 0 1,1-1 0,0 1 0,0 0 0,0 0 0,0-1 0,0 1 0,1-1-1,-1 1 1,0-1 0,3 2 0,-3-2-2,1 0-1,0 0 1,0-1-1,0 1 1,0-1-1,0 0 1,0 1-1,0-1 1,0 0-1,-1 0 1,1 0-1,0 0 1,0 0-1,0-1 1,0 1 0,3-2-1,5-1 54,0-1-1,0-1 1,0 0-1,-1 0 1,17-13-1,-6 0 54,0 1 0,-1-2 0,-1-1-1,0 0 1,15-25 0,66-118 1073,-94 149-954,-4 10-91,-4 9-17,-3 9-106,-46 99 198,46-97-207,1 1 0,1-1 0,0 1 0,2 0 0,-2 23 0,4-36-26,-1 5 24,0 1 0,1-1 0,0 1-1,1-1 1,0 1 0,0-1 0,1 0 0,1 1 0,5 14 0,-8-23-23,1 0 0,0 0 0,0 0 0,0 0 0,0 0 0,0 0 0,1 0 0,-1 0 0,0 0 0,0 0 0,1-1 1,-1 1-1,0-1 0,1 1 0,-1-1 0,0 1 0,1-1 0,-1 0 0,1 1 0,-1-1 0,1 0 0,-1 0 0,1 0 0,-1 0 0,1 0 0,2-1 0,1 0 16,0 0 0,0-1 0,0 1-1,0-1 1,0 0 0,5-3 0,7-6 37,-1 0-1,0-1 1,0-1-1,-1 0 0,-1-1 1,21-26-1,65-104 400,-62 87-201,-34 51-223,-1 1 46,1 0 1,-1 0-1,0-1 0,4-9 1,-7 15-49,2 2-23,-1 0 0,0 1 0,0-1-1,0 1 1,-1 0 0,1-1 0,-1 1 0,1 0-1,-1 2 1,3 45 72,-2 0 0,-3 0 0,-1-1 0,-13 63 0,16-110-70,-1 0 0,1 0 0,0-1 0,-1 1 0,1 0 0,-1-1 0,1 1 0,-1 0 0,0-1-1,1 1 1,-1-1 0,0 1 0,0-1 0,0 0 0,-1 1 0,1-1 0,0 0 0,0 0 0,-1 0 0,1 0 0,0 0 0,-4 2 0,3-3 12,1 0 0,-1 0 0,0 0 0,0 0 0,0-1 0,0 1 0,0-1 0,0 1 0,0-1 0,0 0 0,0 1 0,1-1 0,-1 0 0,0 0 0,1 0 0,-1-1 0,1 1 0,-1 0 1,-2-3-1,1 1 13,1 0 0,-1 0 0,1-1 1,0 1-1,0 0 0,0-1 0,0 1 1,0-1-1,-1-6 0,-12-20 313,10 20-151,11 9-60,14 12-109,-12-6-41,-1-1 1,1 1 0,0-1 0,1-1 0,-1 1 0,0-2 0,15 4 0,-7-3-11,-1 0 0,1-2 0,24 1 1,-17-4 4,-1 0 0,1-1 0,-1-2 0,0 0 0,0-1 0,32-14 0,-38 13 7,-1 0 1,0-1-1,-1-1 1,0 0-1,0-1 1,0 0-1,-2-2 1,1 1-1,14-18 1,-18 15 28,0 0 1,0 0 0,-1-1 0,-1 0-1,9-27 1,-15 40-20,-1 1 0,1 0-1,-1 0 1,1-1 0,-1 1-1,0 0 1,0-1 0,0 1-1,0-1 1,0 1 0,0 0-1,0-1 1,0 1 0,0 0-1,-1-1 1,1 1 0,0 0-1,-1-1 1,1 1 0,-1 0-1,0 0 1,1 0 0,-2-2-1,1 2-1,0 1-1,0 0 1,0 0-1,0-1 1,0 1-1,0 0 1,-1 0-1,1 0 1,0 0-1,0 0 1,0 0-1,0 0 1,0 0-1,0 1 1,0-1-1,0 0 0,0 1 1,0-1-1,0 1 1,0-1-1,0 1 1,0-1-1,0 1 1,1-1-1,-1 1 1,0 0-1,0 0 1,0-1-1,1 1 1,-2 1-1,-5 5-9,0 0 0,1 0 0,-1 1 0,1 0 1,1 0-1,0 1 0,0-1 0,0 1 0,1 0 0,-4 14 0,6-17-4,1 0 0,0 0 0,0 0 0,0 1 0,1-1 0,0 0 0,0 0 0,1 0 0,-1 0 0,1 0-1,1 0 1,-1 0 0,1 0 0,0 0 0,0 0 0,1-1 0,0 1 0,4 6 0,-2-5 9,0 0 1,1 0-1,0-1 0,0 1 0,0-1 0,1-1 1,0 1-1,0-1 0,0 0 0,1-1 0,0 0 1,-1 0-1,2 0 0,-1-1 0,0-1 0,1 1 1,-1-1-1,1-1 0,-1 1 0,1-1 0,0-1 1,0 0-1,-1 0 0,14-2 0,-4 0 23,32-5 103,-47 6-126,-1 1 0,1-1 0,-1 0-1,1 0 1,0 0 0,-1 0 0,0 0 0,1-1 0,-1 1-1,0-1 1,0 1 0,0-1 0,0 0 0,3-3 0,-2-7-2493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29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32 760 5320,'0'0'6526,"13"3"-6111,-4-1-316,-5 0-55,0-1-1,0 0 1,0 0 0,0 0 0,1 0-1,-1-1 1,0 1 0,1-1 0,-1-1-1,0 1 1,0 0 0,1-1 0,-1 0 0,0 0-1,0 0 1,0-1 0,6-2 0,10-9 608,0-2 0,0 0 0,-1-1 0,22-25 0,-35 35-221,-5 5-111,-12 22 506,-69 188 145,19-46-542,30-90-233,-21 52 310,33-69 78,13-39-303,5-12 15,5-13 231,164-348 485,-154 327-973,98-197 345,-79 168-204,70-95 0,-98 146-162,1-1 0,0 2 1,1-1-1,-1 1 0,1 0 0,0 0 0,1 1 1,10-6-1,-17 11-15,0-1 0,0 1 1,0 0-1,0 0 0,0 0 0,0 0 1,0 0-1,0 0 0,0 0 0,0 1 1,0-1-1,0 0 0,0 0 0,0 1 1,0-1-1,0 1 0,0-1 0,-1 1 1,1-1-1,0 1 0,0 0 0,0-1 1,-1 1-1,1 0 0,0-1 0,-1 1 1,1 0-1,-1 0 0,1 0 0,-1 0 1,1 0-1,-1-1 0,1 1 0,-1 1 1,16 38 51,-15-37-51,4 15 19,-1 1-1,-2 0 0,1 0 1,-2 0-1,-1 0 1,0 0-1,-2 0 0,0-1 1,-6 26-1,6-33-6,-1 0 1,-1 0-1,0-1 0,0 1 0,-1-1 1,-7 12-1,10-19 1,0 1 1,-1-1-1,1 0 1,-1 1-1,0-1 0,0 0 1,0-1-1,0 1 1,-1 0-1,1-1 1,-1 0-1,1 0 1,-1 0-1,0 0 1,0 0-1,0-1 1,0 0-1,0 0 0,-8 1 1,5-2 35,0 0 1,1 0-1,-1-1 1,0 1-1,0-2 1,0 1-1,1-1 1,-1 0-1,1 0 0,-9-5 1,27 12-2,0-1-1,1 0 1,0-1-1,0 0 1,0-1 0,0-1-1,15 1 1,-15-2-65,-1 0 0,1-1 0,0 0 0,-1 0 0,0-2 0,1 0 0,-1 0 0,0-1 0,13-6 0,-5-2 6,0 0 1,0-2 0,30-26-1,46-56-1,-55 44 30,-30 37 29,-1 1 1,14-14-1,-23 27-47,-1 1-1,0-1 1,1 0-1,-1 0 1,0 1-1,1-1 1,-1 0-1,0 0 1,0 1 0,1-1-1,-1 0 1,0 0-1,0 0 1,0 1-1,0-1 1,0 0-1,0 0 1,0 0-1,-1 1 1,1-1-1,0 0 1,0 0-1,-1 1 1,1-1 0,0 0-1,-1 0 1,-2-12 55,1 6 59,2 4-11,13 3-133,81 4-76,-85-3 84,0 0 1,1 1 0,-2 0 0,1 1 0,0-1 0,0 2 0,-1-1 0,11 7 0,-16-8 11,-1 0 1,1 0-1,-1 0 1,1 0-1,-1 0 1,0 1-1,0-1 1,0 1 0,0-1-1,0 1 1,-1 0-1,1 0 1,-1 0-1,0 0 1,0 0-1,0 0 1,0 0 0,0 4-1,0 2 2,-1 1 0,0 0 0,0-1 0,-4 17 0,2-15 3,1 0-1,0 1 1,1 11-1,1-11-3,1 0-1,0 0 0,0 0 0,1 0 1,6 14-1,-8-23 5,0 0 0,0 0 0,1-1 0,-1 1 0,0-1 0,1 1 0,0-1 0,0 0-1,-1 1 1,1-1 0,1 0 0,-1 0 0,0 0 0,0-1 0,1 1 0,-1 0 0,1-1 0,-1 0 0,1 1 0,0-1 0,-1 0 0,1 0 0,0-1 0,0 1-1,0-1 1,0 1 0,5-1 0,-2-1 8,0 0-1,1 0 1,-1-1-1,0 0 0,0 0 1,0 0-1,0-1 1,0 0-1,-1 0 1,1 0-1,-1-1 0,0 0 1,0 0-1,6-6 1,6-8 33,-1-1 0,19-29 0,-19 26 1,-4 5 13,16-34 0,3-6 47,-13 35 32,-18 22-132,0 0 1,0-1-1,1 1 0,-1 0 1,0 0-1,0 0 1,0 0-1,0 0 1,0 0-1,0 0 1,0 0-1,1 0 1,-1 0-1,0 0 1,0 0-1,0 0 0,0 0 1,0 0-1,1 0 1,-1 0-1,0 0 1,0 0-1,0 0 1,0 0-1,0 0 1,0 0-1,1 0 1,-1 0-1,0 0 0,0 0 1,0 0-1,0 0 1,0 0-1,0 0 1,1 0-1,-1 0 1,0 0-1,0 1 1,0-1-1,0 0 1,0 0-1,0 0 0,0 0 1,0 0-1,0 0 1,0 0-1,0 1 1,1-1-1,-1 0 1,-1 17 31,-1 3-40,0 0 1,1 0 0,1 1 0,1-1 0,1 0 0,1 0-1,10 37 1,-13-55 8,0-1 0,1 1 0,-1 0-1,1-1 1,-1 1 0,1 0 0,0-1 0,0 1 0,-1-1-1,1 1 1,0-1 0,1 1 0,-1-1 0,0 0 0,0 0-1,1 1 1,-1-1 0,0 0 0,1 0 0,-1 0 0,1 0-1,-1-1 1,1 1 0,0 0 0,-1-1 0,1 1-1,0-1 1,-1 1 0,1-1 0,0 0 0,0 0 0,0 0-1,1 0 1,2-1 8,0-1 0,0 1 0,0-1-1,0 0 1,-1-1 0,1 1 0,-1-1 0,1 0-1,7-6 1,52-47 93,-33 28-44,1 2 0,36-23 0,-66 48-56,-1 0 1,1 0-1,-1 0 0,1 0 0,-1 1 1,1-1-1,0 0 0,-1 1 0,1-1 1,0 1-1,0-1 0,-1 1 0,1 0 1,0 0-1,0 0 0,0 0 0,-1 0 1,1 0-1,0 0 0,0 1 0,0-1 1,2 2-1,-2-1-1,0 1-1,0-1 1,0 1-1,-1 0 1,1-1-1,-1 1 1,1 0-1,-1 0 1,0 0-1,1 0 1,-1 0 0,0 0-1,0 0 1,-1 1-1,2 1 1,1 10 0,0-1 0,-1 1 0,-1 0 0,0 21 0,-1 18 112,25-78-7,55-83 48,-57 72-83,42-47 1,-59 77-66,-5 4-5,0 0 0,0 0 0,1 0 0,-1 1 0,1-1 1,0 1-1,-1-1 0,1 1 0,0 0 0,0 0 0,-1-1 0,1 1 0,0 0 0,0 1 0,0-1 0,3-1 0,-4 5 0,0-1-1,0 1 1,-1-1-1,1 0 1,-1 1-1,1-1 1,-1 1-1,0-1 1,0 1-1,0-1 1,0 1-1,-1 2 1,1 1 11,-4 42 38,3-40-50,0 0 0,0 0 0,0 1 0,1-1 0,0 0 0,1 0 0,0 1 0,0-1 1,1 0-1,0 0 0,0 0 0,6 12 0,-8-19-4,1 1 1,0-1 0,0 0-1,0 0 1,0 0 0,0 0 0,0 0-1,1 0 1,-1 0 0,0 0-1,0-1 1,1 1 0,-1 0-1,0-1 1,1 1 0,-1-1-1,1 0 1,-1 1 0,1-1-1,-1 0 1,1 0 0,-1 0-1,1 0 1,-1 0 0,1 0-1,-1 0 1,0 0 0,1-1-1,-1 1 1,1 0 0,1-2-1,6-1 11,0-1 1,-1 0-1,16-10 0,-15 9 3,22-14 5,93-49 45,-108 61-42,0 0-1,1 1 1,-1 1-1,1 1 1,34-5-1,-12 0 85,-33 8 28,-28 11-73,-8 3 11,-43 28 1,70-39-69,-1 0 0,1 0 0,0 1 0,0-1 0,0 1 0,1-1 0,-1 1 0,1 0 0,-1 0 0,1 1 0,0-1 0,0 0 0,0 1 0,1-1 0,-1 1 0,1-1 0,0 1 0,0 0 0,0-1 0,0 1 0,1 0 0,-1 0 0,1 0 0,0 0 0,0-1 0,1 1 0,-1 0 0,1 0 0,0 0 0,0-1 0,0 1 0,0 0 0,1-1 0,-1 1 0,1-1 0,0 0 0,0 1 0,1-1 0,-1 0 0,5 5 0,-4-5-2,1 0 0,-1 0 0,1-1-1,0 1 1,0-1 0,0 0 0,0 0 0,0 0-1,1 0 1,-1-1 0,0 0 0,6 2 0,-1-2-4,-1-1 0,0 1 0,1-1 0,-1-1 0,0 1 0,11-4 0,-1 0-2,0-1-1,-1-1 0,1-1 0,-2 0 0,25-14 0,-15 6 25,-1-1 0,-1-1 1,0-1-1,42-41 0,-63 55-15,0 1 0,1-1 0,0 1 0,0 0 0,0 0-1,0 1 1,6-4 0,-9 8 0,-1 1 0,1-1 1,-1 1-1,0-1 0,0 1 0,0-1 0,0 1 0,0-1 0,-2 6 0,0 0-3,1 1-1,-1 0 1,2 0-1,-1 0 0,2 14 1,-1-19 0,0 0 1,1 0-1,0 0 1,0 0-1,0 0 1,0-1-1,1 1 1,-1 0-1,1-1 1,0 1 0,0-1-1,0 0 1,0 0-1,1 1 1,2 2-1,-3-6 2,-1 1-1,0 0 1,1 0-1,-1-1 0,1 1 1,-1-1-1,1 1 1,-1-1-1,1 0 1,-1 0-1,1 0 1,-1 0-1,1 0 1,0 0-1,-1 0 1,1 0-1,-1 0 1,1-1-1,-1 1 1,1-1-1,-1 1 0,0-1 1,3-1-1,35-21 23,-31 18-17,45-33 41,74-70 1,-97 90-47,-32 22 11,-1 1 0,1 1-1,0-1 1,0 0 0,-1 9 0,-1-3 4,-7 26-7,-11 28 16,3 0-1,-16 100 0,16-67-75,12-65 59,-7 51-1,14-79-6,-1-1 0,0 1 0,0 0 0,-1-1 0,-3 8 0,4-9 9,-1 1-1,1 0 1,-1 0-1,1 0 0,0 0 1,1 0-1,-1 5 1,0-4 31,0-6 111,-1-10 41,3-8-144,1 1-1,1 0 0,5-18 1,0 1 5,45-155 162,-37 151-172,1 0-1,1 1 0,33-49 1,-42 74-36,0 1 0,1 0 1,0 0-1,1 1 0,1 0 0,-1 1 1,1 0-1,1 1 0,20-11 0,-30 18-8,-1 1-1,0 0 0,1 1 0,-1-1 0,1 0 0,-1 0 0,1 1 0,-1 0 0,1-1 1,-1 1-1,1 0 0,-1 0 0,1 1 0,-1-1 0,1 0 0,-1 1 0,1 0 0,-1-1 1,1 1-1,-1 0 0,0 0 0,1 0 0,-1 1 0,4 2 0,-1 0 1,0 1-1,0 0 1,-1 0 0,1 0-1,-1 0 1,0 1 0,0 0-1,2 6 1,-4-8-5,0 1 0,-1-1-1,1 0 1,-1 1 0,0-1-1,-1 1 1,1-1 0,-1 1-1,0 0 1,0-1 0,0 1 0,-1-1-1,0 1 1,1-1 0,-4 8-1,2-6 8,0 0-1,0-1 1,0 1-1,-1 0 0,0-1 1,-1 0-1,1 0 1,-1 0-1,0 0 0,-8 8 1,6-8 2,0-1 1,0 0 0,-1 0-1,1-1 1,-1 0-1,0 0 1,1 0 0,-1-1-1,0 0 1,-1-1-1,1 1 1,0-1 0,0-1-1,-1 1 1,1-1-1,0 0 1,-1-1 0,1 0-1,-13-3 1,-23-1 92,59 16-85,-4-7-34,1-1 0,-1 0 0,1 0 0,0-1 0,0-1 0,13 0-1,-11 0 32,-9-1-18,1 0 0,-1 0 0,0 0 0,0-1 0,0 0 0,0 0-1,0 0 1,9-4 0,31-10-93,-37 13 105,-1 0 0,0 0 0,0 0 0,-1-1 0,1-1 0,-1 1 0,1-1 0,-1-1 0,12-9 0,-11 7 22,1 0 0,0 1-1,0 0 1,0 1 0,11-5-1,-8 4 12,-1 0 0,0-1-1,13-10 1,-8 5-69,-12 10 26,0-1 0,-1 1 0,0-1 0,1 0 0,4-6 0,37-44-33,-24 28 58,20-28-1,-24 31-25,28-30 0,0 0-2,-28 30 16,0 0 0,-2-1-1,0-1 1,-1 0 0,-2-1-1,-1 0 1,0-1 0,-2 0-1,-1-1 1,-1 0 0,3-29-1,-10 50 1,0 1-1,0 0 0,0-1 0,-3-9 1,-4 0 8,6 15-14,1 0 0,-1-1 1,1 1-1,-1 0 0,1 0 0,-1-1 1,1 1-1,-1 0 0,1 0 1,-1 0-1,1 0 0,-1 0 1,1 0-1,-1 0 0,1 0 1,-1 0-1,1 0 0,-1 0 0,1 0 1,-1 0-1,1 0 0,-1 0 1,1 1-1,-1-1 0,1 0 1,-1 0-1,1 1 0,0-1 0,-1 1 1,-11 7-1,1 0 0,0 1 0,1 1 0,0 0 1,1 1-1,0-1 0,-13 22 0,-45 90 0,55-96-37,2 0-1,1 1 1,1 0 0,2 1-1,0-1 1,2 1 0,1 0-1,1 0 1,1 1 0,2-1-1,4 30 1,-3-45 15,1-1 0,0 0 0,0 1-1,1-1 1,1 0 0,0-1 0,13 22 0,-16-30 16,0 0 0,1 0 0,-1 0 0,1-1 0,0 0-1,0 1 1,0-1 0,0 0 0,0 0 0,0-1 0,1 1 0,-1-1 0,1 0 0,-1 1 0,1-1 0,-1-1 0,1 1 0,0-1 0,-1 1 0,1-1 0,0 0 0,-1 0 0,5-1 0,3-1 7,0 1 1,0-2-1,-1 1 1,1-2-1,-1 1 1,15-8-1,-20 8-3,15-6 34,-1-2-1,0 0 1,17-14-1,-31 21-13,0 0 0,-1 0 0,1 0 0,-1-1 0,0 0 0,0 0 0,-1 0-1,1 0 1,-1-1 0,0 0 0,-1 1 0,1-1 0,-1 0 0,0 0 0,1-8 0,-3 13-14,0 0 0,0 0 0,0 0 0,0 1 0,0-1 0,0 0 0,-1 0 0,1 0 0,0 1 0,0-1-1,-1 0 1,1 0 0,0 1 0,-1-1 0,1 0 0,-1 1 0,1-1 0,-1 0 0,1 1 0,-1-1 0,1 1 0,-1-1 0,0 0 0,1 1 0,-1 0 0,0-1 0,0 1 0,1-1 0,-1 1 0,0 0 0,0 0 0,1-1 0,-1 1 0,0 0 0,0 0 0,0 0 0,1 0 0,-1 0 0,0 0 0,0 0 0,0 0 0,0 0 0,1 0 0,-2 1 0,-3-1 7,1 1 0,0-1 0,0 1 0,0 0-1,-1 1 1,1-1 0,-7 4 0,6-2-10,1 0-1,-1 0 1,1 0-1,0 1 0,0-1 1,0 1-1,1 0 1,-1 0-1,1 1 0,0-1 1,0 1-1,0-1 0,1 1 1,-3 7-1,3-8-3,1 1 0,1 0 0,-1-1 1,1 1-1,-1 0 0,1 0 0,0-1 0,1 1 0,-1 0 0,1-1 0,0 1 0,1 0 0,-1-1 0,1 1 0,-1-1 0,5 8 0,-1-4-3,-1-1 0,2 1 0,-1-1 0,1 0 0,0 0-1,0-1 1,11 9 0,3 0-22,30 16 0,-45-28 12,20 10-425,-13-12-4864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29.7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63 13864,'0'0'344,"-6"-4"0,-6 2-24,-2-4 8,2-4-48,2 2 0,3-2-192,5 4 16,2 0-104,7 0 8,1 2-40,4 4 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31.4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0 933 7328,'0'0'2608,"11"8"-2000,-4-4-495,-4-1-56,0 0 1,1 0-1,-1-1 1,1 1-1,-1-1 0,1 0 1,0 0-1,0-1 1,0 1-1,0-1 0,0 1 1,0-1-1,0-1 1,0 1-1,1-1 0,-1 1 1,0-1-1,0 0 0,1-1 1,-1 1-1,6-2 1,9-5 193,0-1 0,-1 0 1,0-1-1,0-1 1,-1-1-1,0-1 0,-1 0 1,15-15-1,16-19 472,46-60 0,-33 36-150,11-9 21,19-21 501,92-131 1,-165 206-735,25-52 0,-37 65-202,0 1-1,-1-1 1,0 0 0,-1 0-1,-1 0 1,0 0-1,1-19 1,-3 30-132,1 0 0,-1 0 0,0 0 0,0 0 1,-1 1-1,1-1 0,0 0 0,0 0 0,0 0 0,0 0 1,-1 1-1,1-1 0,0 0 0,-1 0 0,1 1 0,-1-1 1,1 0-1,-1 1 0,0-2 0,1 2-11,-1 0 0,1-1-1,-1 1 1,1 0 0,-1 0-1,1 0 1,-1 0 0,1 0 0,-1 0-1,1 0 1,-1 0 0,0 0 0,1 0-1,-1 0 1,1 0 0,-1 0-1,1 0 1,-1 1 0,1-1 0,-1 0-1,1 0 1,-1 1 0,-27 21 278,28-22-293,-23 23 72,2 1 1,0 1-1,2 1 1,1 0-1,1 2 0,1 0 1,-17 42-1,24-47-35,1 0 1,0 0-1,2 1 0,1 0 0,1 0 0,1 0 0,1 1 0,1-1 0,1 1 0,5 34 0,-4-52-21,0-1-1,1 1 1,0-1 0,0 1-1,1-1 1,0 0-1,0 0 1,0 0 0,1 0-1,6 7 1,-7-10-6,0 0 1,0 0 0,0 0 0,0-1 0,0 1 0,0-1-1,1 0 1,-1 0 0,1 0 0,0 0 0,0-1-1,-1 0 1,1 1 0,0-1 0,0-1 0,0 1-1,0 0 1,8-1 0,3-1 29,1-1-1,-1-1 1,1-1 0,-1 0 0,0 0-1,-1-2 1,1 0 0,22-13 0,-10 3 145,0-2 1,-1 0 0,31-30-1,-43 37 213,-18 19 94,-5 11-454,3-4 24,-1 1-8,1 0 1,-6 23 0,11-35-50,0 0 0,1 0 0,-1 0 0,1 0-1,0 0 1,0 0 0,0 0 0,0 0 0,1 0 0,0 0 0,-1 0-1,2 0 1,-1 0 0,0-1 0,4 8 0,-2-6-4,1 1 0,0-1 1,0 1-1,1-1 0,-1 0 1,10 7-1,-13-11 0,1 0 1,0 0-1,-1 0 1,1 0-1,0 0 1,-1 0-1,1-1 1,0 1-1,0-1 1,0 1-1,0-1 1,0 0-1,0 1 1,0-1-1,-1 0 1,1-1-1,0 1 1,0 0-1,0 0 1,0-1-1,0 1 0,0-1 1,0 0-1,-1 1 1,1-1-1,0 0 1,-1 0-1,3-1 1,1-2 5,-1-1 0,0 1 1,0 0-1,0-1 0,0 0 0,-1 0 1,1 0-1,-1 0 0,-1 0 0,1-1 0,-1 0 1,0 1-1,0-1 0,0 0 0,-1 0 1,1-6-1,0-4 23,0 0 1,-1 1-1,-1-1 0,-1 0 1,-2-18-1,2 28 1,-1 0 0,1 1 0,-1-1 0,0 1 1,0 0-1,-6-9 0,7 12-17,1 0 0,-1 1 0,0-1 0,0 1 0,-1 0 0,1-1 0,0 1 0,0 0 0,-1 0 0,1-1 0,0 1 0,-1 0 0,1 0-1,-1 1 1,0-1 0,1 0 0,-1 1 0,0-1 0,1 0 0,-1 1 0,0 0 0,0-1 0,1 1 0,-1 0 0,0 0 0,-3 0 0,5 1-13,0-1 0,-1 0-1,1 0 1,0 0 0,-1 0-1,1 0 1,0 1 0,0-1 0,-1 0-1,1 0 1,0 0 0,-1 1-1,1-1 1,0 0 0,0 0 0,0 1-1,-1-1 1,1 0 0,0 1-1,0-1 1,0 0 0,0 0 0,0 1-1,0-1 1,-1 0 0,1 1-1,0-1 1,0 0 0,0 1 0,0-1-1,0 0 1,0 1 0,0-1-1,0 0 1,1 1 0,-1-1-1,0 0 1,0 1 0,0-1 0,0 0-1,0 1 1,0-1 0,1 0-1,-1 1 1,0-1 0,0 0 0,0 0-1,1 1 1,-1-1 0,0 0-1,1 0 1,-1 0 0,0 1 0,0-1-1,1 0 1,15 15 18,-3-8-18,-1-1 1,2 0-1,-1-1 0,0 0 0,1-1 0,0-1 0,23 3 1,7-2-47,51-3 0,-55-1-12,-38 0 57,0 0 1,0-1 0,0 1-1,0 0 1,0-1 0,0 1 0,0-1-1,0 0 1,2 0 0,-4 0-145,1 1 1,-1 0 0,1 0 0,-1-1-1,1 1 1,-1 0 0,0-1 0,1 1-1,-1-1 1,1 1 0,-1 0 0,0-1-1,1 1 1,-1-1 0,0 1 0,0-1-1,1 1 1,-1-1 0,0 1 0,0-1-1,0 1 1,0-1 0,1 0 0,-1 1-1,0-1 1,0 1 0,0-1 0,0 1-1,0-1 1,-1 0 0,1 1 0,0-2-1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31.7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75 13264,'0'0'1400,"103"-16"-928,-29 10 0,15 0-208,-2-1-8,3-5 63,-9 2 9,-9 10-16,-11 0 16,-13-2-56,3-2 16,1-2-80,-10 0 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34.4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129 902 8536,'0'0'3590,"10"-14"-3140,138-211 940,-19 29-122,-18 28 91,-87 127-777,-2-2 0,-2-1 0,19-62 0,-37 101-473,0 0 1,0-1-1,-1 1 1,0 0-1,0-1 1,-1 1-1,1 0 0,-1-1 1,-1-8-1,1 14-99,0 0 0,0 0 0,0 0 0,0 0 0,0-1 0,0 1-1,0 0 1,0 0 0,0 0 0,0 0 0,0 0 0,0 0 0,-1 0 0,1-1-1,0 1 1,0 0 0,0 0 0,0 0 0,0 0 0,0 0 0,0 0 0,0 0-1,0 0 1,-1-1 0,1 1 0,0 0 0,0 0 0,0 0 0,0 0 0,0 0-1,0 0 1,-1 0 0,1 0 0,0 0 0,0 0 0,0 0 0,0 0 0,0 0-1,0 0 1,-1 0 0,1 0 0,0 0 0,0 0 0,0 0 0,0 0 0,0 0-1,-1 0 1,-7 7 194,-7 12-57,15-19-138,-308 516 852,43-12-393,253-478-412,10-19-13,-1-1 0,0 0-1,0 0 1,-1 0 0,1 0 0,-7 7 0,108-107 288,5 5 0,183-123 0,-215 165-258,123-75 149,-179 112-180,-13 8-34,0 1 0,0-1-1,0 1 1,0-1 0,0 1 0,0 0 0,0 0 0,0 0 0,0 0-1,1 1 1,-1-1 0,5 0 0,-12 6 5,1 1-1,0 0 1,0 0 0,-3 8 0,3-7-6,-36 57 26,26-44 1,1 0 0,1 1 0,1 0 1,1 1-1,-9 26 0,19-47-29,-1 0 0,1 0-1,0 0 1,0 0 0,-1 0-1,1 0 1,0 0 0,0 0 0,0 0-1,0 0 1,0 0 0,0 0-1,0 0 1,0 0 0,1 0 0,-1 0-1,0 0 1,1 0 0,-1 0-1,0 0 1,2 1 0,-1-1 2,-1-1 0,1 1 0,0-1 0,0 0 0,-1 1 0,1-1 0,0 0 0,0 1 0,0-1 0,0 0 0,-1 0 0,1 0 0,0 0 0,0 0 0,0 0 0,0 0 0,-1 0 0,1 0 0,0-1 0,1 1 0,3-2 13,-1 1 1,0-1 0,0 0 0,1 0-1,-1 0 1,-1-1 0,1 1 0,5-5 0,3-7 34,-1-1-1,0 0 1,-1-1 0,0 0 0,-2 0 0,0-1 0,0 0 0,4-19 0,-8 24-3,-1 1 32,1-1 0,0 1-1,7-12 1,-9 19-66,1 0-1,-1 1 1,1-1 0,0 1-1,0 0 1,0 0 0,0 0-1,0 0 1,1 1-1,-1-1 1,1 1 0,5-3-1,18-8 34,-5 2-9,44-15 0,-60 23-32,1 2-1,0-1 0,0 1 0,0 0 1,0 0-1,0 1 0,0 0 1,0 0-1,1 1 0,-1 0 1,8 2-1,-12-2-1,0 0 0,0 1 1,0-1-1,0 1 0,0 0 1,0-1-1,-1 1 0,1 0 1,-1 1-1,1-1 0,-1 0 1,0 1-1,0-1 0,0 1 1,0 0-1,0 0 0,-1 0 1,1 0-1,1 5 0,0 0 44,-1 0 0,0 0 0,0 1 0,-1-1-1,0 1 1,0 12 0,-1-3 1,0-1 0,1 1 0,1 0 0,0 0-1,2-1 1,0 1 0,8 19 0,-12-35-48,1 0-1,0 0 1,0-1 0,0 1 0,0 0 0,0-1 0,0 1-1,0-1 1,0 1 0,1-1 0,-1 0 0,1 1 0,-1-1-1,1 0 1,-1 0 0,1 0 0,0 0 0,-1 0-1,1-1 1,3 2 0,-1-2 2,0 1 0,-1-1 0,1-1 0,0 1 0,-1 0 0,1-1 0,0 0-1,-1 0 1,1 0 0,3-2 0,19-8 40,0-2 1,-1 0-1,24-19 0,-18 13 5,42-36 91,-18 12-51,-53 41-82,0 1 0,0 0 0,0-1 0,0 1-1,0 0 1,0 0 0,0 0 0,1 1 0,-1-1 0,0 0-1,0 1 1,1-1 0,2 1 0,-4 0-7,-1 0 1,1 0-1,-1 0 1,1 1-1,-1-1 0,0 0 1,1 0-1,-1 0 1,1 1-1,-1-1 1,1 0-1,-1 0 0,0 1 1,1-1-1,-1 0 1,0 1-1,1-1 1,-1 1-1,0-1 1,0 0-1,1 1 0,-1-1 1,0 1-1,1 19 45,-6 4 16,-2 0 1,0 0-1,-2-1 0,-13 27 0,16-34 53,6-16-114,1 1 0,-1-1 0,0 0 1,0 0-1,0 0 0,0 0 0,0 0 0,0 0 0,0 1 0,0-1 1,0 0-1,0 0 0,1 0 0,-1 0 0,0 0 0,0 0 0,0 0 1,0 0-1,0 0 0,0 0 0,1 0 0,-1 0 0,0 1 0,0-1 1,0 0-1,0 0 0,0 0 0,1 0 0,-1 0 0,0 0 0,0 0 1,0 0-1,0 0 0,0-1 0,1 1 0,-1 0 0,0 0 0,0 0 1,0 0-1,0 0 0,0 0 0,0 0 0,1 0 0,-1 0 0,0 0 1,0 0-1,0 0 0,0-1 0,25-18 174,-21 16-193,104-81 236,-103 80-213,-2 2-2,0-1 0,1 0 0,-1 1 0,0 0 0,1 0 0,-1 0 0,1 0 0,0 1 0,0-1 0,0 1 0,0 0 0,0 0 0,0 0 0,0 1 0,6-1 0,-9 1-3,-1 0-1,0 0 0,1 0 1,-1 1-1,0-1 1,1 0-1,-1 0 1,0 0-1,0 0 1,1 1-1,-1-1 1,0 0-1,0 0 0,0 1 1,1-1-1,-1 0 1,0 0-1,0 1 1,0-1-1,0 0 1,0 1-1,1-1 0,-1 0 1,0 1-1,0-1 1,0 0-1,0 0 1,0 1-1,0-1 1,0 0-1,0 1 1,0-1-1,0 1 0,-4 17 27,-10 12-4,6-14 1,-29 59 189,37-74-213,0-1 0,0 0 0,0 0 0,-1 0 0,1 0 0,0 0 0,0 0 0,0 0 0,0 0 0,0 0 0,0 0 0,0 1 0,0-1 0,0 0 1,0 0-1,0 0 0,0 0 0,0 0 0,0 0 0,0 0 0,0 0 0,1 0 0,-1 1 0,0-1 0,0 0 0,0 0 0,0 0 0,0 0 0,0 0 0,0 0 0,0 0 0,0 0 0,0 0 0,0 0 0,0 0 0,0 0 0,0 0 0,1 0 0,-1 0 0,0 1 0,0-1 0,0 0 0,0 0 0,0 0 0,0 0 0,0 0 0,0 0 0,0 0 0,0 0 0,1 0 0,-1 0 1,0 0-1,0 0 0,0 0 0,9-2 35,10-5 5,-19 6-40,88-47 85,-71 41-80,-14 5-5,0 0 1,0 1-1,1 0 1,-1-1-1,0 1 0,1 1 1,5-2-1,-7 2-1,-1 0 0,1 1 0,0-1 1,-1 0-1,1 1 0,0-1 0,-1 1 0,1 0 0,-1-1 0,1 1 0,-1 0 0,0 0 0,1 0 0,-1 0 1,0 0-1,0 0 0,1 1 0,-1-1 0,0 0 0,1 3 0,6 8 0,-1-1 0,9 20 0,-13-23 0,1 0 0,0 0 0,0-1 0,1 1 0,0-1 0,0 0 0,1 0 0,0-1 0,8 8 0,-6-8-44,-1-1 0,1-1 1,0 1-1,1-1 0,-1 0 0,16 4 0,-15-9-580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35.5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403 8 6728,'0'0'7553,"-11"1"-7068,-82 11 704,78-9-925,1 0 0,-1 1 1,1 1-1,0 0 0,-17 9 1,5 1 232,1 2 0,-39 32 0,56-42-361,0 0-1,1 1 0,-1 1 1,1-1-1,1 1 0,0 0 1,0 1-1,1-1 0,0 1 0,-6 18 1,10-25-93,0 0 1,0 0 0,1 1-1,0-1 1,-1 0 0,1 0-1,0 0 1,0 0 0,1 0-1,-1 0 1,1 0 0,-1 0-1,2 3 1,-1-4-25,0-1 0,-1 0 0,1 0-1,0 0 1,0 0 0,0 0 0,0 1 0,0-2 0,0 1 0,0 0 0,0 0 0,0 0 0,0 0-1,1-1 1,-1 1 0,0 0 0,0-1 0,1 1 0,-1-1 0,0 0 0,1 1 0,-1-1 0,1 0-1,-1 0 1,0 0 0,1 0 0,-1 0 0,1 0 0,-1 0 0,0-1 0,3 0 0,7-2 35,1 0 0,-1-1-1,0 0 1,-1-1 0,1 0 0,-1-1 0,0 0 0,0-1 0,-1 0 0,0 0 0,13-15 0,7-9 191,44-61 0,-72 91-242,81-108 690,-82 109-666,1 1 0,0 0 0,-1-1 0,1 1 0,-1 0 0,1 0 0,-1 0 0,1-1 0,-1 1 0,0 0 0,1 0 0,-1 0 0,0 0 0,0 0 0,1 0 0,-1 0 0,0 0 0,0 0 0,0 1 0,5 29 70,-3-16-56,0 6 38,0-1 0,7 21 1,-7-35-55,-1 0 0,1-1 0,0 0 0,1 1-1,-1-1 1,1 0 0,0 0 0,1 0 0,-1-1 0,1 1 0,0-1 0,5 5 0,-6-7-23,0-1 0,0 0 1,0 1-1,0-1 0,0-1 0,0 1 0,0 0 1,0-1-1,0 1 0,0-1 0,0 0 0,0 0 1,0 0-1,0-1 0,5 0 0,10-3-3250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38.8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0 879 5520,'0'0'5062,"14"-6"-4576,6-2-301,-1 0 0,-1-2 0,0 0 0,31-23 0,238-236 1814,-248 225-1468,-3-2 1,-1-2 0,50-92-1,-76 125-293,-1-1 1,0 0-1,-1-1 0,-1 1 0,0-1 0,-1-1 1,-1 1-1,-1-1 0,0 0 0,-1 0 1,-2-35-1,0 53-218,0-1 1,0 0-1,0 1 1,0-1-1,0 0 0,0 0 1,0 1-1,0-1 1,0 0-1,0 1 1,-1-1-1,1 0 0,0 1 1,-1-1-1,1 1 1,0-1-1,-1 0 1,1 1-1,-1-1 1,1 1-1,-1-1 0,1 1 1,-1-1-1,1 1 1,-1 0-1,1-1 1,-1 1-1,0-1 1,1 1-1,-1 0 0,1 0 1,-1-1-1,-1 1 1,0 0 8,1 0-1,-1 1 1,0-1 0,0 1 0,0-1 0,0 1-1,0 0 1,1 0 0,-1-1 0,0 1 0,1 0 0,-2 2-1,-6 3 48,0 1 0,1 1 0,-9 10 0,0 1-1,1 1-1,1 1 1,1 0 0,0 1-1,2 0 1,1 1 0,1 0-1,-10 34 1,18-50-60,-9 32 71,1-1 0,3 1 1,-5 77-1,11-88-36,0-19-8,1 1 0,0-1-1,1 1 1,0-1 0,0 1-1,1-1 1,0 0 0,5 12-1,-6-16-3,1-1 0,0 0 0,0 1 0,0-1-1,1 0 1,-1 0 0,1-1 0,4 5-1,-5-6-15,-1-1-1,1 0 1,0 0-1,0 0 1,0 0-1,0 0 1,0 0-1,0-1 1,0 1-1,0-1 0,0 1 1,0-1-1,0 0 1,0 0-1,1 0 1,-1 0-1,0 0 1,0 0-1,0-1 1,3 0-1,6-2 33,0 0-1,0-1 1,0 0 0,-1-1 0,1 0-1,-1-1 1,-1 0 0,1-1 0,-1 0-1,15-14 1,1-5 119,-2 0 0,24-35 1,-16 11 150,-35 97-34,3-39-285,-12 102 71,12-99-64,1 1 1,1-1-1,-1 1 1,2-1-1,0 1 0,0-1 1,6 16-1,-7-24-4,0 0-1,0-1 0,0 1 0,0-1 1,1 0-1,-1 1 0,1-1 0,0 0 1,-1 0-1,1 0 0,2 2 0,-2-3-3,-1-1 0,0 1 0,1 0 0,-1-1 0,1 0 0,-1 1 0,1-1 0,-1 0 0,1 0 0,-1 1 0,1-1 0,-1 0 0,1-1 0,-1 1 0,1 0 0,-1 0 0,1-1 0,-1 1 0,1-1 0,1 0 0,22-9 25,-1 0 0,-1-2 1,0-1-1,35-25 0,77-72 142,-91 72-83,-6 8 18,13-12 342,-55 61-258,-4 9-142,-1 4 1,-15 36 1,5-25-3,5-15 0,-13 44 0,26-72-45,1 0 1,0 0-1,0 1 0,0-1 0,0 0 0,0 0 0,0 0 1,0 1-1,0-1 0,0 0 0,0 0 0,0 1 1,0-1-1,0 0 0,0 0 0,0 0 0,0 1 0,0-1 1,0 0-1,0 0 0,0 0 0,0 1 0,0-1 0,1 0 1,-1 0-1,0 0 0,0 1 0,0-1 0,0 0 1,0 0-1,0 0 0,1 0 0,-1 0 0,0 1 0,0-1 1,0 0-1,1 0 0,-1 0 0,0 0 0,0 0 0,0 0 1,1 0-1,-1 0 0,0 0 0,0 0 0,0 0 1,1 0-1,-1 0 0,16-3 30,16-13-1,10-12 44,38-36 1,29-20 126,-106 82-187,0 0 1,0 0 0,1 0-1,-1 1 1,0-1-1,1 1 1,-1 0-1,7-1 1,-10 2-15,0 0 0,1 0 0,-1 1 1,1-1-1,-1 0 0,0 0 0,1 1 1,-1-1-1,0 0 0,1 1 0,-1-1 0,0 0 1,0 1-1,1-1 0,-1 1 0,0-1 0,0 0 1,0 1-1,0-1 0,1 1 0,-1-1 0,0 1 1,0-1-1,0 1 0,0-1 0,0 1 1,0 0-1,0 14 11,0-13-9,0 22 6,-1-7 15,1 0 0,4 26 0,-4-39-19,1 0 0,0 0-1,0 0 1,0 0 0,0 0 0,1 0 0,0-1 0,0 1 0,0 0 0,0-1-1,0 0 1,1 1 0,-1-1 0,1 0 0,6 5 0,-6-7-5,0 1 1,0-1 0,0 1-1,0-1 1,1 0 0,-1 0-1,0-1 1,1 1 0,-1-1-1,0 1 1,1-1-1,-1 0 1,0-1 0,1 1-1,-1 0 1,0-1 0,1 0-1,-1 0 1,0 0-1,0 0 1,4-2 0,8-4 5,1 0 1,25-18-1,-31 18 4,9-5 14,-1-2 0,32-29 0,-40 33 15,-1 0 1,0 0 0,-1-1 0,0 0 0,-1 0-1,7-16 1,-13 27-34,-1-1 0,0 1-1,1 0 1,-1-1-1,0 1 1,0-1 0,1 1-1,-1-1 1,0 1 0,0-1-1,0 1 1,0-1 0,1 1-1,-1-1 1,0 1 0,0-1-1,0 1 1,0-1 0,0 1-1,0-1 1,-1 1 0,1-1-1,0 1 1,0-1 0,0 1-1,0-1 1,-1 1 0,1-1-1,0 1 1,0-1 0,-1 1-1,0-1 1,0 1 1,0-1-1,0 1 1,0 0 0,0 0-1,0 0 1,0 0 0,0 0-1,0 0 1,0 0-1,0 1 1,0-1 0,0 0-1,0 0 1,-2 1 0,-34 18 69,24-10-62,1 0 1,0 1 0,0 0-1,1 0 1,1 2 0,-17 20-1,21-24-19,1 0-1,0 1 1,0-1-1,1 1 1,0 0-1,0 0 0,1 0 1,0 0-1,1 1 1,0-1-1,-1 19 1,3-26 4,0 0 1,0-1-1,0 1 1,0 0-1,1 0 1,-1-1-1,0 1 1,1 0-1,0 0 1,-1-1-1,1 1 1,0 0-1,0-1 1,0 1-1,0-1 1,0 1-1,0-1 1,0 0-1,0 1 1,2 0-1,0 0 4,-1-1-1,1 0 1,0 1-1,-1-1 1,1 0-1,0 0 1,0-1-1,-1 1 1,1 0-1,0-1 1,4 0-1,4 0 12,0 0 0,-1-1 1,1-1-1,-1 0 0,17-5 0,-3-3 15,0-1 0,0-1 0,-1-1 0,-1-1 0,27-22 0,14-8 26,20-18 218,-83 61-268,1 0 0,0 1 0,0-1 0,0 0 0,-1 0 0,1 1 0,-1-1 0,1 0 0,0 0 0,-1 0 0,1 0 0,-1 0 0,0 0 0,1 0 0,0-1 0,-1-2 75,0 10-54,0-5-25,-1 0 0,1 0 0,0 0-1,-1 0 1,1 0 0,-1 0 0,1 0 0,-1 0 0,0-1 0,1 1 0,-1 0 0,0 0 0,0 0 0,0-1 0,1 1-1,-1-1 1,0 1 0,-2 0 0,-8 9-1,-7 13 0,1 2 0,1 0 0,-25 53 0,41-76 0,-1-1 0,0 1 0,1-1 0,-1 1 0,1-1 0,-1 1 0,1 0 0,0-1 0,0 1 0,-1-1 0,1 1 0,1 0 0,-1-1 0,0 1 0,0 0 0,0-1-1,1 1 1,-1-1 0,1 1 0,0 2 0,0-4 2,0 1 0,0 0 0,0 0-1,-1 0 1,1 0 0,0-1 0,0 1-1,0 0 1,0-1 0,0 1-1,0-1 1,1 1 0,-1-1 0,0 0-1,0 1 1,0-1 0,0 0 0,0 0-1,1 0 1,-1 0 0,0 0 0,0 0-1,0 0 1,1 0 0,-1 0 0,0-1-1,2 1 1,2-2 4,0 0 0,0 1-1,1-2 1,-1 1 0,-1-1-1,1 1 1,0-1 0,-1-1-1,1 1 1,-1 0 0,0-1 0,4-5-1,4-5 26,-1-1 0,12-21 0,6-9 106,-33 51-116,1 0-1,0 0 1,0 0-1,0 0 1,-2 11 0,3-13-16,1 0-1,0 0 1,1 0 0,-1 0 0,1 0 0,0 0 0,0 0 0,0 0 0,0 0 0,1 0-1,0 0 1,-1-1 0,3 6 0,-3-8-4,1 0 0,0 0 0,-1 1 0,1-1 0,0 0 0,0 0 0,0 0 0,0 0 0,0 0 0,0-1 1,0 1-1,0 0 0,0 0 0,0-1 0,0 1 0,0 0 0,1-1 0,-1 1 0,0-1 0,2 1 0,1-1 4,-1 1-1,1-1 1,-1 0 0,0 0-1,1-1 1,-1 1 0,7-2-1,1-1 6,-1 0 0,0-1 0,0-1-1,11-6 1,22-16 56,48-41 0,8-7 42,-85 65-93,-10 7-4,0 0-1,0 0 0,0 0 1,1 0-1,8-3 1,-11 6-12,-1-1 0,0 1 0,1 0 0,-1 0 0,0-1 0,0 1 0,1 0 0,-1 0 0,0 1 0,1-1 0,-1 0 0,0 0 0,1 1 0,-1-1 0,0 1 0,0-1 0,1 1 0,-1-1 0,0 1 0,0 0 0,0-1 1,0 1-1,0 0 0,0 0 0,0 0 0,0 0 0,1 2 0,17 21-3,-9-11 17,0 0-1,1 0 0,0-1 1,1-1-1,0 0 0,18 12 0,10 1-148,-39-24 129,-1 0-1,0 0 0,0 0 0,0 0 1,1 0-1,-1 1 0,0-1 0,0 0 0,1 0 1,-1 0-1,0 0 0,0 0 0,0 0 1,0 0-1,1 1 0,-1-1 0,0 0 0,0 0 1,0 0-1,0 1 0,1-1 0,-1 0 1,0 0-1,0 0 0,0 1 0,0-1 0,0 0 1,0 0-1,0 0 0,0 1 0,0-1 1,0 0-1,0 0 0,0 1 0,0-1 0,0 0 1,0 0-1,0 1 0,0-1 0,0 0 1,0 0-1,0 0 0,0 1 0,0-1 0,0 0 1,-1 0-1,1 0 0,0 1 0,0-1 1,0 0-1,0 0 0,0 0 0,-1 0 0,1 1 1,0-1-1,-1 0 0,-10 6-3951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39.1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 13056,'0'0'2496,"58"-34"-2352,-14 34-80,5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54.3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57 986 7024,'0'0'4942,"-10"9"-4412,-29 28-49,31-29 679,13-10-705,11-9-15,227-278 3154,-220 255-2992,19-39 0,1 0 366,-7 7 184,-26 45-390,25-37 1,-27 43-515,-7 13-172,0 0 0,0-1-1,0 1 1,1 0 0,-1 0 0,0 0 0,1 0 0,2-3 0,-3 5-63,0 0-1,-1 0 1,1 0-1,-1 0 1,1 0 0,-1 0-1,1 0 1,-1 0 0,1 1-1,-1-1 1,1 0 0,-1 0-1,1 0 1,-1 1 0,0-1-1,1 0 1,-1 1-1,1-1 1,-1 0 0,0 1-1,1-1 1,-1 0 0,0 1-1,1-1 1,-1 1 0,0-1-1,0 1 1,1-1-1,-1 1 1,0-1 0,0 1-1,0-1 1,1 1 0,6 17 106,-1 5-61,-1 0-1,-1 0 0,-1 1 1,-1-1-1,-1 45 1,-5-13 5,-15 73 1,16-112-48,-1 0 0,0 0-1,-1 0 1,-1 0 0,-10 20 0,14-33-5,0 1 1,0-1-1,0 0 1,-1 0 0,1 0-1,-1 0 1,0 0-1,0-1 1,0 1-1,0-1 1,-1 0-1,-4 3 1,5-4 4,1 0 1,-1-1-1,0 1 0,0 0 0,0-1 1,0 0-1,0 0 0,0 0 1,0 0-1,0 0 0,0-1 1,0 1-1,0-1 0,0 0 1,1 1-1,-1-1 0,0-1 1,-4-1-1,2 0 26,1 0 0,0 0 1,0 0-1,0 0 0,0 0 0,0-1 0,1 0 1,-1 0-1,1 0 0,0 0 0,-3-6 1,6 9-39,0 0 1,0 1-1,0-1 1,0 0-1,0 0 1,0 1 0,0-1-1,0 0 1,0 0-1,1 1 1,-1-1 0,0 0-1,0 0 1,1 1-1,-1-1 1,0 0 0,1 1-1,-1-1 1,1 1-1,-1-1 1,1 0-1,-1 1 1,1-1 0,-1 1-1,1-1 1,0 1-1,1-1 1,20-11 48,217-64 86,70-26-99,-213 72-35,-52 17-4,-43 13-1,-1 0 0,1 0 0,-1-1 0,0 1 0,1 0 0,-1 0 0,1-1 0,-1 1 0,1 0 0,-1 0 0,1 0 0,-1 0 0,1 0 0,-1 0 0,1 0 0,-1 0 0,1 0 0,-1 0 0,1 0 0,-1 0 0,1 0 0,-1 0 0,1 1 0,-1-1 0,1 0 0,-1 0 0,0 0 0,2 1 0,-12 16 0,-25 28 0,-24 33 0,54-70 0,0 1 0,1 0 0,0-1 0,0 2 0,0-1 0,1 0 0,-2 16 0,4-23 0,1 0 0,0 0 0,0-1 0,0 1 0,0 0 0,0 0 0,0 0 0,0 0 0,0-1 0,1 1 0,-1 0 0,1 0 0,0-1 0,-1 1 0,1 0 0,0-1 0,0 1 0,0-1 0,0 1 0,0-1 0,0 1 0,0-1 0,1 0 0,-1 1 0,0-1 0,1 0 0,-1 0 0,1 0 0,0 0 0,-1 0 0,1-1 0,0 1 0,-1 0 0,1-1 0,0 1 0,0-1 0,-1 1 0,5-1 0,1 1 0,0-1 0,0 0 0,0 0 0,1-1 0,-1 1 0,0-2 0,0 1 0,11-4 0,-11 2 7,1 0-1,-1-1 0,0 0 1,0 0-1,0-1 1,0 0-1,-1 0 1,1 0-1,-1-1 0,-1 0 1,1 0-1,-1 0 1,0-1-1,-1 0 0,1 0 1,-1 0-1,-1 0 1,1-1-1,-1 0 0,-1 1 1,1-1-1,-1 0 1,-1 0-1,0 0 1,0-1-1,0 1 0,-1 0 1,0 0-1,-1-1 1,1 1-1,-4-12 1,3 18 3,0 0 0,0-1 0,0 1 0,0 0 0,0 0 0,-1 0 0,1 0 0,-1 0 0,1 0 0,-1 0 0,0 0 0,0 1 0,0-1 0,0 1 1,0-1-1,-3 0 0,-2-2 31,-1 0 1,0 1-1,-11-3 1,4 2 33,15 3-76,0 1 1,-1 0 0,1 0 0,0 0-1,-1-1 1,1 1 0,0 0 0,-1 0-1,1 0 1,0 0 0,-1 0 0,1 0-1,-1 0 1,1-1 0,0 1 0,-1 0-1,1 0 1,-1 0 0,1 1 0,0-1-1,-1 0 1,1 0 0,0 0 0,-1 0 0,1 0-1,0 0 1,-1 0 0,1 1 0,0-1-1,-1 0 1,1 0 0,0 1 0,-1-1-1,1 0 1,0 0 0,0 1 0,-1-1-1,1 0 1,0 1 0,0-1 0,-1 0-1,1 1 1,0-1 0,0 0 0,0 1-1,0-1 1,0 1 0,0 0-1,0 0 0,0 0-1,0 0 1,1-1 0,-1 1 0,0 0 0,1 0 0,-1 0-1,0-1 1,1 1 0,-1 0 0,1 0 0,0-1 0,-1 1-1,1-1 1,0 1 0,-1 0 0,1-1 0,0 1 0,-1-1-1,3 1 1,3 2-10,1 0-1,0-1 1,1 0 0,-1-1-1,0 1 1,0-1 0,1-1-1,-1 0 1,1 0 0,-1 0-1,0-1 1,14-2 0,-1-2-9,-1 0 0,0-1 0,27-14 1,-15 6 3,0-2 0,-2-1 1,0-1-1,-1-1 1,31-29-1,-19 13 15,-11 11 6,-2-1 0,46-55 1,13-46 59,-75 107-37,0 0-1,-2-1 1,0-1 0,10-37 0,-18 55-21,0 0 0,0 0 0,-1 0 0,0 0 0,1 0 0,-1 0 0,0 0-1,-1 0 1,1 0 0,0 0 0,-1 0 0,-1-3 0,2 5-4,0 0 0,-1 1 0,1-1 0,0 1-1,-1-1 1,1 1 0,-1-1 0,1 1 0,-1-1 0,1 1-1,-1-1 1,1 1 0,-1-1 0,0 1 0,1 0 0,-1-1-1,0 1 1,1 0 0,-1 0 0,-1-1 0,0 1-3,1 0 1,-1 0-1,0 0 0,0 1 1,1-1-1,-1 0 1,0 1-1,1-1 0,-1 1 1,0-1-1,-2 2 0,-2 2-1,0 0-1,0 0 0,0 1 1,0-1-1,1 1 0,0 0 0,0 1 1,-6 8-1,-2 5-7,-16 28 0,8-2 5,2 1 0,2 0 0,-20 92 0,25-82 4,3 1 0,3 0 0,0 70 0,6-125 0,0 8 0,0 0 0,1 0-1,0 0 1,4 18-1,-4-26 2,-1 0 0,1 0-1,-1-1 1,1 1 0,0 0-1,0-1 1,0 1 0,0 0-1,0-1 1,0 1-1,1-1 1,-1 0 0,0 1-1,1-1 1,-1 0 0,1 0-1,-1 0 1,1 0 0,0 0-1,-1 0 1,1 0-1,0 0 1,0-1 0,-1 1-1,1-1 1,0 1 0,0-1-1,0 0 1,0 0 0,0 0-1,3 0 1,2-1 9,0 0 0,0-1 1,0 1-1,-1-2 0,1 1 1,0-1-1,-1 0 0,1 0 0,10-8 1,6-6 41,24-21 0,-33 26-14,10-11 57,23-28 1,-29 30-12,-16 20-71,-1 0 0,0-1 1,0 1-1,0 0 0,1 0 0,-1 0 1,0 0-1,1 0 0,-1 0 0,1 1 1,-1-1-1,4-1 0,2 6 100,-7 11-64,-21 118 177,20-131-222,1-1 1,0 1-1,0-1 0,0 1 1,0 0-1,0-1 1,0 1-1,0-1 1,0 1-1,0-1 0,1 1 1,-1 0-1,1-1 1,-1 1-1,1-1 0,0 2 1,0-2-2,0-1 0,0 1 0,-1 0 0,1 0 1,0-1-1,0 1 0,0-1 0,0 1 0,-1-1 0,1 1 0,0-1 0,0 1 1,0-1-1,0 0 0,0 0 0,0 1 0,0-1 0,2 0 0,2 0 6,0-1-1,-1 1 1,1-1-1,0 0 0,-1 0 1,1-1-1,-1 1 1,1-1-1,3-2 0,14-8 45,33-26 0,-17 12 23,-37 25-67,1 0 0,-1-1-1,1 1 1,0 0 0,0 0 0,-1 0 0,1 0 0,0 1 0,0-1 0,0 0 0,0 1 0,0 0-1,0-1 1,0 1 0,4 0 0,-5 1-3,1-1 0,-1 1 0,0 0 0,0 0 0,0 0 1,0 0-1,0 0 0,0 0 0,0 0 0,0 1 0,0-1 0,-1 0 0,1 0 0,0 1 0,-1-1 0,1 0 0,-1 1 0,0-1 1,1 1-1,-1-1 0,0 3 0,2 4-7,0 0 0,1 1 0,0-1 0,0-1 0,1 1 0,5 8 0,-8-14-1,0 0 1,1-1 0,-1 1-1,1 0 1,-1 0-1,1-1 1,0 1-1,0-1 1,0 0 0,0 1-1,0-1 1,0 0-1,0 0 1,0 0 0,1 0-1,-1-1 1,0 1-1,0-1 1,1 1-1,-1-1 1,0 0 0,1 0-1,-1 0 1,0 0-1,1 0 1,2-1-1,5-2 9,0 0-1,0 0 0,0-1 0,0 0 0,-1-1 0,0 0 0,0-1 0,0 0 0,11-10 0,4-5 14,39-44 1,-9-5 3,-2-3 1,-4-1 0,47-98-1,-81 142 38,-1 0 0,-2-2-1,12-51 1,-21 60-14,-2 23-47,0-1 1,0 1-1,0 0 0,0 0 1,0-1-1,0 1 0,0 0 0,0-1 1,0 1-1,0 0 0,0-1 0,0 1 1,0 0-1,0 0 0,0-1 1,0 1-1,0 0 0,-1 0 0,1-1 1,0 1-1,0 0 0,0 0 0,-1-1 1,1 1-1,0 0 0,0 0 1,0 0-1,-1-1 0,1 1 0,0 0 1,0 0-1,-1 0 0,1 0 1,0 0-1,-1-1 0,1 1 0,0 0 1,0 0-1,-1 0 0,1 0 0,0 0 1,-1 0-1,1 0 0,0 0 1,0 0-1,-1 0 0,1 0 0,0 0 1,-1 0-1,1 1 0,0-1 0,0 0 1,-1 0-1,1 0 0,0 0 1,0 0-1,-1 1 0,1-1 0,0 0 1,0 0-1,-1 0 0,1 1 0,0-1 1,0 0-1,0 0 0,0 1 1,-1-1-1,1 0 0,0 1 0,-11 10-5,0 1-1,1 0 0,0 1 0,1 0 1,0 0-1,1 1 0,1 0 0,0 1 1,-6 18-1,6-11-10,0 1 1,2 0-1,1 0 1,0 0-1,0 41 1,5-33-18,5 42 0,-4-59 34,1-1 1,0 0-1,0 0 1,2 0-1,9 20 0,-13-30 1,1 0-1,0-1 0,-1 1 0,1 0 1,0-1-1,0 0 0,0 1 0,1-1 1,-1 0-1,1 0 0,-1 0 0,1 0 0,0-1 1,-1 1-1,1-1 0,0 0 0,0 0 1,0 0-1,0 0 0,0 0 0,0 0 1,0-1-1,0 0 0,1 1 0,-1-1 1,0 0-1,0-1 0,0 1 0,0-1 0,0 1 1,5-2-1,8-3 16,0-1-1,-1-1 1,1 0-1,23-16 1,-11 7 21,20-12 158,-47 28-194,-1 0-1,0-1 1,1 1-1,-1 0 0,0 0 1,1-1-1,-1 1 1,0 0-1,1 0 0,-1 0 1,0-1-1,1 1 1,-1 0-1,1 0 0,-1 0 1,1 0-1,-1 0 0,0 0 1,1 0-1,-1 0 1,1 0-1,-1 0 0,1 0 1,-1 0-1,0 0 1,1 0-1,-1 0 0,1 0 1,-1 0-1,0 1 1,1-1-1,-1 0 0,1 0 1,-1 0-1,0 1 1,1-1-1,-1 0 0,0 1 1,1-1-1,-1 0 1,0 1-1,0-1 0,1 0 1,-1 1-1,0-1 0,0 0 1,0 1-1,1-1 1,-1 1-1,0-1 0,0 0 1,0 1-1,0-1 1,0 1-1,0-1 0,0 1 1,1 30 16,-1-25-7,-1 6-9,2 0-1,-1 1 1,2-1-1,-1 0 1,2 0-1,3 13 1,-5-22-3,0 0 0,0-1 1,0 1-1,1-1 0,-1 1 0,1-1 1,0 0-1,-1 1 0,1-1 1,0 0-1,0 0 0,1 0 0,-1-1 1,0 1-1,1 0 0,-1-1 1,1 0-1,-1 1 0,1-1 0,-1 0 1,1 0-1,0-1 0,0 1 1,-1 0-1,1-1 0,0 0 0,0 1 1,0-1-1,0-1 0,0 1 1,-1 0-1,4-1 0,11-3 11,-1 0 0,0-1-1,0 0 1,0-2 0,-1 0-1,0 0 1,0-2 0,16-11-1,15-8 14,-25 15 40,30-24 0,-75 73-31,14-23-31,0 1-1,-11 20 1,19-29 5,-1 0 1,1 0-1,0 1 0,1-1 1,-1 1-1,1-1 1,0 1-1,1 0 0,-1-1 1,1 1-1,0 6 1,1-10-8,-1-1 1,0 0 0,1 1 0,-1-1-1,1 1 1,0-1 0,0 0 0,-1 1-1,1-1 1,0 0 0,0 0-1,0 0 1,0 0 0,0 0 0,0 0-1,1 0 1,-1 0 0,0 0 0,0 0-1,1 0 1,-1-1 0,0 1-1,1-1 1,-1 1 0,1-1 0,-1 1-1,1-1 1,-1 0 0,1 0 0,-1 0-1,1 0 1,-1 0 0,1 0-1,-1 0 1,3-1 0,1 1-8,1-1 1,-1 1 0,0-1-1,0-1 1,1 1-1,-1-1 1,0 0-1,8-4 1,-8 2 8,0 0-1,-1 0 1,1-1 0,-1 1 0,0-1 0,-1 0 0,1 0 0,-1 0 0,0 0-1,0-1 1,-1 1 0,1-1 0,-1 0 0,0 0 0,1-8 0,-2 8 15,0-1 0,0 1 0,0-1 0,-1 1 1,0 0-1,0-1 0,0 1 0,-1-1 0,0 1 1,-1 0-1,1 0 0,-1-1 0,0 1 1,-5-9-1,5 12 0,-12-19 46,13 21-63,0 0 1,0 1-1,0-1 0,1 0 0,-1 0 0,0 0 1,0 0-1,0 1 0,0-1 0,0 1 0,0-1 1,0 0-1,0 1 0,-1 0 0,1-1 0,0 1 1,-2-1-1,3 1-1,0 0 1,0 0-1,0 0 0,0 0 1,0 0-1,0 0 1,0 0-1,0-1 0,0 1 1,0 0-1,0 0 1,0 0-1,0 0 0,0 0 1,0 0-1,0 0 1,0-1-1,0 1 0,0 0 1,0 0-1,0 0 1,0 0-1,0 0 0,0 0 1,0 0-1,0-1 1,1 1-1,-1 0 0,0 0 1,0 0-1,0 0 1,0 0-1,0 0 0,0 0 1,0 0-1,0 0 1,0 0-1,0 0 0,1 0 1,-1-1-1,0 1 1,0 0-1,0 0 1,0 0-1,0 0 0,0 0 1,0 0-1,1 0 1,-1 0-1,0 0 0,0 0 1,0 0-1,0 0 1,0 0-1,0 0 0,1 0 1,-1 1-1,0-1 1,0 0-1,0 0 0,0 0 1,0 0-1,0 0 1,0 0-1,26 7-11,0-1 1,48 4-1,18 3-26,-80-11 35,0 2 0,-1-1-1,1 1 1,-1 1 0,16 9 0,-24-13 3,-1 1 0,0 0 0,0 0 0,0 0 0,0 0 0,0 0 0,0 0 0,-1 0 0,1 1 0,-1-1 0,1 0 0,-1 1 0,0-1 0,0 1 0,0 0 0,-1-1 0,2 6 0,-1 3 0,1 0 0,-2 1 0,0 11 0,-1-6 0,1-17 1,1 1 0,-1-1 0,0 0 0,0 1 0,0-1 0,1 0 0,-1 0 0,0 1 0,0-1 1,1 0-1,-1 0 0,0 1 0,0-1 0,1 0 0,-1 0 0,0 0 0,1 0 0,-1 0 0,0 1 0,1-1 0,-1 0 0,0 0 0,1 0 0,-1 0 0,0 0 0,1 0 0,-1 0 0,0 0 0,1 0 0,-1 0 0,0 0 0,1 0 1,-1-1-1,0 1 0,1 0 0,-1 0 0,0 0 0,1 0 0,-1-1 0,16-5 59,-15 6-55,17-9 23,0-1 1,-1-1-1,0 0 1,25-24-1,20-20-7,40-31 61,-95 81-76,28-19 28,-33 23-32,0-1 1,0 1 0,1 0-1,-1 0 1,0 0 0,1 0 0,-1 0-1,1 1 1,-1-1 0,1 1-1,-1-1 1,4 1 0,-5 1-1,0-1 0,0 1 1,-1-1-1,1 1 1,0-1-1,0 1 0,-1-1 1,1 1-1,0 0 0,-1 0 1,1-1-1,-1 1 1,1 0-1,-1 0 0,1 0 1,-1-1-1,0 1 0,1 0 1,-1 0-1,0 0 1,0 0-1,1 0 0,-1 0 1,0 0-1,0 0 1,0 0-1,0 0 0,-1 1 1,-1 30 22,2-29-25,-4 24-20,2 1 0,1-1 0,3 40 0,-2-66 20,0 0 0,0 0 0,0 0 0,0 0 0,1 0 0,-1 0-1,0-1 1,1 1 0,-1 0 0,1 0 0,-1 0 0,1 0 0,-1 0 0,1-1-1,0 1 1,-1 0 0,1-1 0,0 1 0,0 0 0,-1-1 0,1 1 0,0-1-1,0 1 1,0-1 0,0 1 0,0-1 0,0 0 0,-1 1 0,1-1 0,0 0-1,0 0 1,0 0 0,0 0 0,0 0 0,0 0 0,0 0 0,0 0 0,0 0-1,0 0 1,0 0 0,0-1 0,0 1 0,1-1 0,7-2 9,-1 1 0,0-2 0,14-7 0,-20 10-6,41-23 89,0-2 0,-2-2 0,68-60 0,-104 84-73,3-5 5,1 1 1,1 1-1,-1-1 0,1 1 1,12-6-1,-10 6 58,-11 7-79,0-1 0,0 0 0,0 0 0,0 0 1,1 1-1,-1-1 0,0 1 0,1-1 0,-1 1 0,0-1 0,1 1 1,2 0-1,-4 0-3,1 0 0,-1 1 1,1-1-1,-1 0 0,0 1 1,1-1-1,-1 1 1,0-1-1,1 1 0,-1-1 1,0 0-1,1 1 0,-1-1 1,0 1-1,0 0 0,0-1 1,1 1-1,-1-1 0,0 1 1,0-1-1,0 1 0,0-1 1,0 1-1,0 0 0,0-1 1,0 1-1,0 1-1,2 17-18,0-1 1,-2 1 0,0-1-1,-5 32 1,-19 73-14,22-114 41,0-1 1,-1 0-1,0 0 1,0 0-1,-1 0 1,0-1-1,-8 11 1,12-18-7,0 1 0,0-1 1,-1 0-1,1 1 1,0-1-1,-1 0 0,1 0 1,0 1-1,-1-1 0,1 0 1,-1 0-1,1 1 0,0-1 1,-1 0-1,1 0 1,-1 0-1,1 0 0,-1 0 1,1 1-1,-1-1 0,1 0 1,0 0-1,-1 0 1,1 0-1,-1 0 0,1-1 1,-1 1-1,1 0 0,-1 0 1,0 0-1,-13-12 80,-5-22 9,18 33-90,0-2 3,-1 0-1,1 0 1,0-1 0,1 1-1,-1 0 1,0-1 0,1 1-1,0-7 1,0 9-6,0 1 0,0-1-1,0 0 1,0 1 0,0-1 0,0 0-1,0 1 1,0-1 0,0 1 0,0-1-1,1 0 1,-1 1 0,0-1 0,0 1-1,1-1 1,-1 0 0,0 1 0,1-1 0,-1 1-1,1-1 1,-1 1 0,0-1 0,1 1-1,-1 0 1,1-1 0,0 1 0,-1 0-1,1-1 1,-1 1 0,1 0 0,-1-1-1,1 1 1,0 0 0,-1 0 0,1 0-1,0 0 1,-1 0 0,1 0 0,0 0 0,-1 0-1,1 0 1,-1 0 0,1 0 0,0 0-1,-1 0 1,1 0 0,0 0 0,0 1-1,9 2-42,4 2-170,-1-1 0,22 12 0,-35-16 196,0 0 0,0 0 0,0 0 0,1 0 1,-1 0-1,0 1 0,0-1 0,0 0 0,0 0 0,0 0 1,0 0-1,0 0 0,0 0 0,0 0 0,0 0 0,1 0 1,-1 0-1,0 0 0,0 0 0,0 0 0,0 1 0,0-1 1,0 0-1,0 0 0,0 0 0,0 0 0,0 0 0,0 0 1,0 0-1,0 0 0,0 1 0,0-1 0,0 0 1,0 0-1,0 0 0,0 0 0,0 0 0,0 0 0,0 0 1,0 1-1,0-1 0,0 0 0,0 0 0,0 0 0,0 0 1,0 0-1,0 0 0,0 0 0,0 0 0,-1 0 0,1 0 1,0 1-1,0-1 0,0 0 0,0 0 0,0 0 0,0 0 1,0 0-1,0 0 0,0 0 0,-1 0 0,-10 4-537,-16-1-92,-6-2-3552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5:57.4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1272 10848,'0'0'7089,"11"-2"-6411,0 0-526,-1-1-1,0 0 0,-1 0 1,1-1-1,-1 0 0,1 0 1,-1-1-1,0-1 0,-1 1 1,1-1-1,8-9 0,-8 5 34,-1-1 1,-1 1-1,1-1 0,-2-1 0,1 1 0,-2-1 0,0 0 0,0-1 0,5-22 0,-1-10 863,5-68 0,-1 8 847,-12 102-1745,-1 0 1,1 0-1,-1 0 1,1 0-1,0 0 1,0 1-1,1-1 1,-1 0-1,0 1 1,1-1 0,3-3-1,-5 6-125,0 0 0,1 0 0,-1 0 0,1 0 1,-1 0-1,0 0 0,1 1 0,-1-1 0,1 0 0,-1 0 0,0 0 0,1 0 0,-1 1 0,0-1 0,1 0 0,-1 0 0,0 1 1,0-1-1,1 0 0,-1 1 0,0-1 0,0 0 0,1 1 0,-1-1 0,0 0 0,0 1 0,0-1 0,0 1 0,1 0 32,13 25 196,-2 0 0,-1 1-1,-1 1 1,10 40 0,-14-39-61,0 0 0,-1 1 1,-2 0-1,-2 0 0,0 0 0,-7 52 0,6-79-178,0-1 0,0 1 0,-1-1-1,1 0 1,-1 1 0,1-1-1,-1 0 1,0 1 0,0-1 0,0 0-1,-1 0 1,1 0 0,0 0-1,-1 0 1,1 0 0,-1 0 0,0 0-1,-3 2 1,3-2 13,-1-2 0,1 1 1,0 0-1,0 0 0,-1-1 0,1 1 1,0-1-1,-1 0 0,1 0 0,0 1 1,-1-2-1,1 1 0,-1 0 0,1 0 0,-5-2 1,-5-2 70,0-1 0,0 0 1,0-1-1,1 0 1,-16-12-1,15 13-98,10 4 0,0 0 0,1 1 0,-1-1 0,0 0 0,1 0 0,-1 0 0,1 0 0,-1 0 0,1 0 0,-1 0 0,0-2 0,2 3 0,0 0 0,0-1 0,0 1 0,1 0 0,-1 0 0,0 0 0,0 0 0,0 0 0,1 0 0,-1 0 0,0 0 0,0 0 0,0 0 0,1 0 0,-1 0 0,0 0 0,0 0 0,1 0 0,-1 0 0,0 0 0,0 0 0,0 0 0,1 0 0,-1 0 0,0 0 0,0 0 0,1 0 0,-1 0 0,0 0 0,0 0 0,0 1 0,1-1 0,-1 0 0,19 5 0,1-2 0,-1 0 0,1-1 0,-1-1 0,1 0 0,0-2 0,22-3 0,-19 2 0,8-1 0,0 0 0,0-2 0,0-2 0,-1-1 0,0-1 0,0-1 0,-1-2 0,0-1 0,-1-1 0,-1-2 0,0 0 0,-2-2 0,0-1 0,0-1 0,25-28 0,-24 22 0,-2-2 0,-1-1 0,-2 0 0,0-2 0,-2 0 0,-1-1 0,-2-1 0,18-52 0,24-129 0,-51 178 0,-1 0 0,-2 0 0,-1-1 0,-3-39 0,-2 50 0,0 0 0,-2 0 0,-1 0 0,-1 0 0,-16-43 0,21 67 0,-1-1 0,1 1 0,0 0 0,-1 0 0,1-1 0,-1 1 0,0 0 0,0 0 0,0 0 0,0 1 0,-4-4 0,5 5 0,0-1 0,1 1 0,-1 0 0,0-1 0,0 1 0,0 0 0,0 0 0,0 0 0,0 0 0,0-1 0,0 2 0,0-1 0,0 0 0,0 0 0,0 0 0,0 0 0,0 1 0,0-1 0,0 0 0,0 1 0,0-1 0,0 1 0,1-1 0,-1 1 0,0-1 0,0 1 0,0 0 0,1-1 0,-1 1 0,0 0 0,1-1 0,-1 1 0,1 0 0,-1 0 0,1 0 0,-1 1 0,-6 10 0,1 0 0,0 0 0,1 0 0,1 1 0,0-1 0,-3 16 0,-9 83 0,15-107 0,-3 50 0,3 0 0,1 0 0,3 0 0,3 0 0,1-1 0,3 0 0,28 86 0,-18-76 0,57 170 0,-45-118 0,-31-113 0,-2-3 0,1 1 0,0 0 0,0 0 0,0 0 0,0 0 0,0 0 0,0 0 0,0-1 0,-1 1 0,1 0 0,0 0 0,0 0 0,0 0 0,0 0 0,-1 0 0,1 0 0,0 0 0,0 0 0,0 0 0,0 0 0,-1 0 0,1 0 0,0 0 0,0 0 0,0 0 0,0 0 0,-1 0 0,1 0 0,0 0 0,0 0 0,0 0 0,0 0 0,-1 0 0,1 0 0,0 0 0,0 0 0,0 0 0,0 1 0,0-1 0,-1 0 0,1 0 0,0 0 0,0 0 0,0 0 0,0 0 0,0 1 0,0-1 0,0 0 0,0 0 0,0 0 0,-1 0 0,1 1 0,0-1 0,0 0 0,0 0 0,0 0 0,0 0 0,0 1 0,0-1 0,0 0 0,0 0 0,0 0 0,0 1 0,-16-14 0,13 11 0,-25-24-614,-50-59 0,57 60 94,0 1 0,-1 1-1,-2 1 1,-32-24 0,3 13-1582,28 18 453,0-1 1,-31-27-1,55 42 1625,0 1 0,0-1 0,0 0 0,1 1 0,-1-1 0,0 0 0,0 1 0,1-1 0,-1 0 0,0 0 0,1 0 0,-1 0 1,1 1-1,-1-1 0,1 0 0,-1 0 0,1 0 0,0 0 0,0 0 0,-1 0 0,1 0 0,0-1 0,0 1 0,0 0 0,0 0 0,0 0 0,0 0 0,0 0 0,1 0 0,-1 0 0,0 0 0,1 0 0,-1 0 0,0 0 0,1 0 0,-1 0 0,1 0 0,-1 1 0,1-1 1,0 0-1,-1 0 0,1 0 0,1 0 0,4-3 95,0 0-1,0 0 1,0 1 0,0 0 0,11-4 0,18-6 223,2 2-1,0 2 1,0 1 0,46-4 0,160-1 1510,-163 11-1019,-55 1-514,-8 1 144,0 0 0,1-2 0,31-6 0,-2 0 2382,-51 9-983,-13 4-420,3 4-5862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54.5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13768,'0'0'224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54.7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0 133 10448,'0'0'456,"87"-16"8,5-2 40,41-4 8,31-2 96,-5 3 8,-30 7-144,-20 12 16,-2-4-96,-15 0 8,-5 2-128,-17 4 16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57.3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1282 6632,'0'0'4913,"14"-13"-4476,-8 7-385,14-13 136,-1-1 0,0 0 0,22-34 0,-2-9 496,39-90 0,19-73 508,-84 193-1010,4-7 62,-1 5 176,-2-1 1,15-64-1,-27 77-57,-3 13-32,1 10-320,0 0-1,-1 0 1,1 0 0,0 0-1,0-1 1,0 1 0,0 0-1,0 0 1,0 0-1,0 0 1,0 0 0,-1 0-1,1 0 1,0 0 0,0 0-1,0 0 1,0 0 0,0 0-1,0 0 1,0 0 0,-1 0-1,1 0 1,0 0 0,0 0-1,0 0 1,0 0 0,0 0-1,0 0 1,-1 0 0,1 0-1,0 0 1,0 0-1,0 0 1,0 0 0,0 0-1,0 1 1,0-1 0,0 0-1,0 0 1,-1 0 0,1 0-1,0 0 1,0 0 0,0 0-1,0 0 1,0 1 0,0-1-1,0 0 1,0 0 0,0 0-1,0 0 1,0 0 0,0 0-1,0 1 1,-15 23 153,2 1 0,1 0 0,0 1 0,-11 44 0,12-38-55,-6 17 49,-42 137 466,53-161-428,1 1 0,1-1 0,2 1 0,0 0-1,3 39 1,0-63-163,-1 1-1,0-1 0,0 0 0,1 0 0,-1 1 0,1-1 0,0 0 1,0 0-1,0 0 0,0 0 0,0 0 0,0 0 0,0 0 1,2 2-1,-2-3-18,0-1 0,0 1 0,0 0 0,1-1 1,-1 1-1,0-1 0,0 1 0,0-1 0,0 0 0,0 0 1,1 1-1,-1-1 0,0 0 0,0 0 0,0 0 0,1 0 1,-1-1-1,0 1 0,0 0 0,0 0 0,1-1 0,-1 1 1,0 0-1,0-1 0,0 1 0,0-1 0,0 0 0,1 0 1,16-10 75,-2 0 1,1-1 0,24-23 0,41-50 108,-75 77-179,229-271 424,-194 220-324,-2-1-1,-3-2 1,30-71 0,-62 123-98,53-135 252,-53 129-212,-1-1 0,0 0 1,-1 0-1,-1 0 0,0 0 1,-2-33-1,-1 44-38,-2-19 166,-3 20-60,-3 12 3,-16 29-42,2 1 0,-31 66 0,38-72-58,-178 423 333,162-351-98,-21 111-1,53-214-265,0 0 0,0 0 1,0 0-1,-1 0 0,1 1 0,0-1 0,0 0 1,0 0-1,0 0 0,0 0 0,0 0 1,0 1-1,0-1 0,0 0 0,0 0 0,0 0 1,0 0-1,0 0 0,0 1 0,0-1 1,0 0-1,0 0 0,0 0 0,0 0 0,0 0 1,1 0-1,-1 1 0,0-1 0,0 0 1,0 0-1,0 0 0,0 0 0,0 0 1,0 0-1,0 0 0,0 1 0,1-1 0,-1 0 1,0 0-1,0 0 0,0 0 0,0 0 1,0 0-1,1 0 0,-1 0 0,0 0 0,0 0 1,0 0-1,10-4 55,9-12 6,39-44 87,-27 26-13,2 1 1,0 2 0,44-30-1,-67 53-101,-6 5 21,0 0-1,-1 1 1,1-1-1,0 1 1,0 0 0,8-3-1,-12 5-44,1 0-1,0 0 0,0 0 1,-1 0-1,1 0 0,0 0 1,-1 0-1,1 0 0,0 0 1,-1 0-1,1 0 0,0 0 1,-1 1-1,1-1 0,0 0 1,-1 1-1,1-1 0,-1 0 1,1 1-1,0-1 0,0 1 2,0 1 0,0-1-1,0 0 1,-1 0-1,1 0 1,0 1 0,-1-1-1,1 0 1,-1 1-1,1-1 1,-1 1 0,1-1-1,-1 2 1,4 29 103,0 47 0,-4-53-63,1 1-1,1-1 1,8 34-1,-10-57-45,1 0-1,0-1 0,0 1 1,0-1-1,0 1 0,0-1 0,1 0 1,-1 1-1,1-1 0,-1 0 0,1 0 1,0 0-1,0 0 0,0 0 0,0 0 1,0-1-1,0 1 0,0-1 0,4 3 1,-2-3 0,0 0 0,1 0 0,-1 0 0,0 0 0,0 0 0,1-1 0,-1 0 0,0 0 0,1 0 0,-1 0 0,5-2 0,8-2 8,0-1 0,0 0 0,0-2 1,27-13-1,122-76 42,-112 63-12,-11 0-4,-19 14 37,-14 11-25,-15 10-16,-21 15-15,-1 3 37,2 1-1,0 1 1,1 1 0,-34 44-1,36-43 7,17-19-47,0 0 0,1 0 0,0 0-1,-1 0 1,2 1 0,-1-1 0,1 1 0,0 0-1,-4 9 1,7-15-17,0 0-1,0 0 1,0 0-1,0 0 1,0 1-1,0-1 1,0 0-1,0 0 1,0 0-1,0 0 1,0 0 0,0 1-1,0-1 1,0 0-1,0 0 1,0 0-1,0 0 1,0 1-1,0-1 1,0 0-1,0 0 1,0 0-1,0 0 1,0 0-1,0 1 1,0-1 0,0 0-1,1 0 1,-1 0-1,0 0 1,0 0-1,0 0 1,0 0-1,0 0 1,0 1-1,0-1 1,1 0-1,-1 0 1,0 0-1,0 0 1,0 0-1,1 0 1,7-2 9,14-10 1,-20 11-7,72-52 59,-50 34-3,40-23 1,-62 41-59,-1 1 0,1-1 0,0 1 0,0 0 0,0 0 0,0 0 0,0 0 0,0 0 0,0 0 0,-1 0-1,1 0 1,0 1 0,0-1 0,0 1 0,0 0 0,-1-1 0,1 1 0,0 0 0,-1 0 0,1 0 0,0 0 0,-1 0 0,1 0 0,-1 1 0,0-1 0,1 0 0,0 3-1,7 5 3,-1 1 0,13 18-1,-14-17 3,-2-2-1,1 0-1,1-1 0,10 12 0,-15-18-3,0 0-1,0-1 1,0 1 0,0 0 0,1-1-1,-1 1 1,1-1 0,-1 0-1,1 0 1,0 0 0,-1 0 0,1 0-1,0 0 1,0-1 0,-1 1-1,1-1 1,0 0 0,3 0-1,4-2 11,-1 0-1,0 0 1,0-1-1,0 0 1,0 0-1,-1-1 1,0-1-1,1 1 1,-1-1-1,-1-1 1,1 1-1,-1-1 1,7-8-1,9-9 54,-1-1-1,26-38 1,-2-10 34,-3-2 0,52-121 1,-54 106-64,5-10 19,-40 85-12,-10 21-11,-13 23-10,-5 28 3,2 0 0,4 1 0,1 0 0,4 1 0,-7 99 0,13-107-17,-3 71-702,-5-159-1729,4 13-1637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57.5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52 13464,'0'0'1965,"9"-1"-1738,76-8 131,-31 5 120,82-18 0,-131 21-434,0-1 0,0 1-1,-1-1 1,1 0 0,8-5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57.9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87 10040,'0'0'1008,"89"-24"-728,-17 6 184,25 2 16,12 6-16,8 2 0,1 2-120,-11 2 8,0 4-24,-20 0 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02.8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1 873 7432,'0'0'7082,"11"0"-6662,-5 1-356,-1-1-11,0 1 0,0-1 0,0 0-1,0 0 1,0-1 0,0 1 0,-1-1-1,1 0 1,0 0 0,0-1-1,-1 1 1,1-1 0,-1 0 0,1-1-1,7-4 1,11-13 349,-1-1 1,-1-1-1,-1 0 0,-1-2 0,22-34 0,58-80 3677,-98 137-4050,13-18 1655,-9 20-757,-2 12-510,0 27-195,-2 0 0,-5 58 0,3-85-191,-1 0 1,0 0-1,-1 0 0,0 0 0,-1 0 1,-1-1-1,0 0 0,0 0 1,-2 0-1,1-1 0,-12 16 1,16-25-21,0 1 1,0-1-1,0 0 1,0 1-1,-1-1 1,1 0-1,-1-1 1,1 1-1,-1 0 1,0-1-1,0 1 1,1-1-1,-1 0 1,0 0-1,0 0 1,0 0-1,0-1 1,-1 1 0,1-1-1,0 1 1,0-1-1,0 0 1,0-1-1,0 1 1,0 0-1,-5-2 1,-2-2 32,0 0 0,1-1 1,-1 0-1,1-1 0,0 0 1,-10-8-1,-7-6 77,20 17-79,7 3 52,5 1-70,36 2-25,-1-1 1,1-3-1,-1-1 0,0-2 0,1-2 1,58-16-1,188-84-116,-99 32 102,-52 19 66,-118 45-27,-14 6 24,-10 7 77,-35 20-93,1 2 0,1 2 0,2 1 0,0 2 0,2 1 0,-38 45 0,41-34-8,29-39-22,-1 1 0,1-1 0,1 1 0,-1-1 1,0 1-1,1 0 0,0 0 0,0 0 0,0 0 1,0 4-1,1-7-2,0-1-1,1 0 1,-1 0 0,0 1 0,1-1 0,-1 0-1,1 0 1,-1 1 0,0-1 0,1 0-1,-1 0 1,1 0 0,-1 0 0,1 0 0,-1 0-1,1 1 1,-1-1 0,1 0 0,-1 0 0,1 0-1,-1-1 1,0 1 0,1 0 0,-1 0-1,1 0 1,0 0 0,14-3-24,1-4 28,0 0-1,-1-1 0,0-1 0,0 0 0,-1-1 0,0-1 0,-1 0 0,0 0 0,14-18 0,-26 28-1,35-34 48,-34 33-40,0 1 0,0-1 0,0 1 0,0-1 0,0 1 0,0 0 0,1 0 0,-1 0 0,0 0 0,1 0 0,-1 1 0,0-1 0,1 1 0,-1-1 0,1 1 0,-1 0 0,5 0 0,-5 1-7,0 0-1,0 0 0,-1 0 1,1 0-1,0 0 0,0 1 1,-1-1-1,1 1 1,-1-1-1,0 1 0,2 1 1,12 13 3,-5-9-6,1 1 19,0-1 0,0 0 0,21 10-1,-27-15-14,0-1 0,-1 1 0,1-1-1,0 0 1,0-1 0,0 1 0,0-1 0,-1 0-1,1 0 1,0 0 0,0-1 0,0 0-1,0 0 1,5-2 0,9-4 2,-1 0 1,0-2 0,-1 0-1,0-1 1,0-1-1,27-23 1,83-91 78,-96 93-51,7-10-2,-1-1-1,-2-1 1,37-65-1,-57 83 4,-1 0 1,-1-1-1,-1-1 1,-2 0-1,0 0 1,-2-1-1,8-58 0,-16 82-22,0 1 0,0 0 0,0-1 0,-1 1 0,1-1 0,-3-6 0,3 10-11,0 0 1,0 1-1,0-1 1,-1 0-1,1 0 1,0 1-1,-1-1 1,1 0-1,0 1 1,-1-1-1,1 1 1,-1-1-1,1 0 1,-1 1-1,1-1 1,-1 1-1,1-1 1,-1 1-1,0 0 1,1-1-1,-1 1 1,0 0-1,1-1 1,-1 1-1,0 0 1,1 0-1,-1-1 1,0 1-1,0 0 1,1 0-1,-1 0 1,0 0-1,0 0 1,1 0-1,-1 0 1,0 0-1,0 0 1,1 1-1,-1-1 1,0 0-1,1 0 1,-1 1-1,0-1 1,-1 1-1,-6 4 5,0 0 1,-1 1-1,2 0 0,-1 0 1,1 1-1,0 0 0,0 0 1,-6 11-1,-42 66-32,53-80 24,-19 34-10,1 1 1,2 1-1,2 1 0,-14 57 1,22-68-8,2 1 1,1 0-1,2 0 1,1 0-1,1 0 1,7 57-1,-6-86 18,0 0 0,0 0 0,1 0 1,-1 0-1,0 0 0,1 0 0,0 0 0,0 0 0,-1 0 0,1-1 0,0 1 0,0 0 0,0-1 1,1 1-1,-1-1 0,0 1 0,1-1 0,-1 1 0,1-1 0,-1 0 0,3 2 0,-1-2 2,-1-1 0,1 1 0,0 0 1,-1-1-1,1 0 0,-1 0 0,1 0 0,0 0 0,-1 0 0,1 0 0,0-1 0,-1 1 0,1-1 0,-1 0 0,4-1 0,23-11 42,-1-1 1,0-1 0,-1-1-1,-1-2 1,27-23-1,-14 12 62,-25 18-41,11-9 57,-24 19-113,0 0 0,1 0 0,-1 0 0,0 1 0,1-1 0,-1 1 0,1-1 0,-1 1 0,1-1 0,-1 1 0,1 0 0,-1-1 0,1 1-1,3 0 1,-5 1-6,0-1 0,0 0-1,1 0 1,-1 0-1,0 1 1,1-1 0,-1 0-1,0 0 1,0 1 0,1-1-1,-1 0 1,0 0-1,0 1 1,1-1 0,-1 0-1,0 1 1,0-1-1,0 0 1,0 1 0,0-1-1,0 0 1,1 1-1,-1-1 1,0 1 0,0-1-1,0 0 1,0 1 0,0-1-1,0 0 1,-1 1-1,1-1 1,-2 17 39,1-11-26,-1 9 18,2 0 1,0 0 0,3 27-1,-2-36-27,0 1 0,0-1 0,0 0 0,1 0 0,0 0 0,0-1 0,1 1 0,0 0 0,0-1 0,0 0 0,7 10 0,-8-14-5,0 1 0,0-1-1,0 1 1,0-1 0,0 0 0,0 0-1,0 0 1,0 0 0,0 0-1,1 0 1,-1 0 0,0-1-1,1 1 1,-1-1 0,0 0-1,4 1 1,0-2 5,-1 1 0,0-1 0,0 0 0,0 0 1,0-1-1,0 1 0,6-4 0,5-3 24,-1 0 0,0-2 0,20-15 0,-3-3 25,-2-1 1,0-2-1,-2-1 1,-2-1-1,30-47 0,-38 60 8,-9 12-21,-6 8 45,-19 65-86,-39 101 0,54-163 0,-1 0 0,1 0 0,0 0 1,-1-1-1,0 1 0,0-1 0,1 1 0,-1-1 0,-1 0 0,1 0 0,0 0 0,-3 3 1,3-5 0,1 1 0,0-1 0,0 1 0,-1-1 1,1 0-1,0 0 0,-1 1 0,1-1 0,0 0 1,-1 0-1,1 0 0,0 0 0,0-1 0,-1 1 1,1 0-1,0-1 0,-1 1 0,1 0 0,0-1 1,0 1-1,0-1 0,-1 0 0,1 1 0,0-1 1,0 0-1,0 0 0,0 0 0,0 0 0,0 0 1,-1-1-1,2 1-2,-1 0 0,0 0 0,1 0 0,-1 0 1,1 0-1,-1 0 0,1 0 0,-1 0 0,1-1 0,0 1 0,0 0 1,-1 0-1,1 0 0,0 0 0,0-1 0,0 1 0,0 0 1,0 0-1,1 0 0,-1 0 0,0-1 0,1 1 0,-1 0 0,0 0 1,1 0-1,-1 0 0,1 0 0,0 0 0,0-2 0,5 1-2,-1 0-1,1 0 0,0 1 1,-1 0-1,1 0 0,0 0 1,0 1-1,8 0 0,6-1 0,17-3 12,0-1 0,0-2 0,0-1-1,-1-2 1,0-1 0,-1-2 0,41-21 0,-54 22-5,1-1 1,-1-1 0,-1-1 0,-1 0-1,0-2 1,-1 0 0,0-1 0,-2-1-1,25-35 1,-31 39-4,1-2 13,-1 0 0,0-1 0,-1 0 0,-1-1 0,8-25 0,-7 16 32,-8 23-37,0-1 0,0 0 0,0 1 0,-1-1-1,1 0 1,-1 0 0,-1 1 0,1-1 0,-1 0 0,0 0 0,-1-9-1,1 15-8,0-1 0,0 0-1,0 1 1,0-1 0,-1 0-1,1 1 1,0-1 0,0 0-1,0 1 1,-1-1 0,1 0-1,0 1 1,-1-1 0,1 1-1,-1-1 1,1 0 0,-1 1-1,1-1 1,-1 1-1,1 0 1,-1-1 0,1 1-1,-1-1 1,0 1 0,1 0-1,-1-1 1,-1 1 0,2 0-1,-1 0 1,1 1-1,-1-1 1,0 0-1,1 0 1,-1 1-1,1-1 1,-1 1-1,1-1 0,-1 0 1,1 1-1,-1-1 1,1 1-1,-1-1 1,1 1-1,0-1 1,-1 1-1,1 0 1,0-1-1,0 1 1,-1-1-1,1 1 1,0 0-1,0-1 1,0 2-1,-20 44-37,16-39 26,1 0 1,-1 0 0,1 0-1,1 1 1,-1-1 0,-1 16 0,-5 55 6,-21 84 1,20-111 62,-1-11-16,8-31-54,0 0-1,1 1 1,0-1 0,0 0-1,1 1 1,0-1 0,1 0-1,1 18 1,1-21 32,0 0 1,0-1-1,1 1 0,5 9 1,-3-8-20,4 3 112,10-9-77,-18 0-37,-1-1 0,0 0 0,1 0 0,-1 1 1,0-1-1,1 0 0,-1 1 0,0-1 0,0 1 0,1-1 0,-1 0 0,0 1 0,0-1 1,0 1-1,1-1 0,-1 1 0,0-1 0,0 0 0,0 1 0,0-1 0,0 1 0,0-1 0,0 1 1,0-1-1,0 1 0,0 0 0,2 8-34,15 3-32,-9-7 57,0 0 0,-1 1 0,12 12 0,-18-18 166,-1 22-60,-1-19-95,1-1-1,-1 1 1,0-1-1,0 1 1,0-1-1,0 0 1,0 1 0,0-1-1,0 0 1,-1 0-1,1 0 1,-1 0-1,0 0 1,-3 3-1,-29 23-1,-53 34 1,33-22-61,-81 45-1,120-76 53,-17 9 43,31-17-31,-1 0 0,0 0 0,1-1 0,-1 1 0,0-1 0,0 1 0,0-1 0,0 0 0,1 1 0,-1-1 0,0 0 0,0 0 0,0-1 0,-2 1 0,3 0-3,1 0 0,0-1 0,-1 1 0,1 0 0,-1 0-1,1 0 1,0 0 0,-1-1 0,1 1 0,0 0 0,-1 0 0,1-1 0,0 1 0,0 0 0,-1-1 0,1 1 0,0 0 0,0-1 0,-1 1 0,1 0 0,0-1 0,0 1 0,0 0 0,0-1 0,0 1 0,-1-1 0,1 1 0,0 0 0,0-1 0,0 0-1,6-14 7,17-12-12,-21 25 7,44-42-4,2 3 0,1 1 0,60-35 0,22-17-91,-74 53 83,63-33 0,-95 58 35,66-38 71,-80 45-74,-7 3-24,2 1 1,-1 0-1,0 0 1,1 0-1,-1 0 1,1 1-1,0 0 1,6-1-1,-12 3 2,1 0 0,-1 0 0,1 0 0,-1-1 0,1 1 0,-1 0 0,1 0 0,-1 0 0,1-1 0,-1 1 0,1 0 0,-1-1 0,1 1 0,-1 0 0,0-1 0,1 1 0,-1-1 0,0 1 0,1 0 0,-1-1 0,4-3 0,-2 5 0,-2 6 0,-2 7-5,-6 11-38,4-12 32,1-1 1,-1 1-1,2 0 0,-2 18 1,4-30 6,0 1 1,0-1 0,0 1-1,0-1 1,0 1 0,1-1-1,-1 1 1,0-1 0,1 1-1,-1-1 1,1 0-1,-1 1 1,1-1 0,0 0-1,0 1 1,-1-1 0,1 0-1,0 0 1,0 0 0,0 0-1,1 0 1,0 2 0,0-3 3,0 1 1,0 0 0,0 0 0,0-1-1,0 1 1,0-1 0,0 1 0,1-1-1,-1 0 1,0 0 0,0 0 0,0 0-1,4-1 1,3-1 14,0 0-1,0-1 0,-1 0 1,1 0-1,15-9 1,13-13 75,0-1 0,-2-1 0,61-63 0,-95 89-83,0 0 1,0-1-1,1 1 1,-1 0-1,0 0 1,1 0-1,-1 0 0,1 0 1,-1 0-1,1 0 1,2-1-1,-3 3-5,-1-1 0,0 0 0,0 0 0,1 0 0,-1 0 0,0 1 0,0-1 0,1 0 0,-1 0 1,0 1-1,0-1 0,0 0 0,0 0 0,1 1 0,-1-1 0,0 0 0,0 0 0,0 1 0,0-1 0,0 0 0,0 1 0,0-1 0,0 0 0,0 1 0,0-1 0,0 0 0,0 0 0,0 1 0,0-1 0,0 0 0,0 1 0,0-1 0,0 0 0,0 1 0,0-1 0,-1 0 0,1 1 0,-2 7 16,-1 0 1,0 1-1,-7 11 1,-26 43 29,-63 85 1,-57 51-25,134-171-11,-166 176 103,174-192-50,21-22 51,19-23 28,71-53-8,-66 61-52,56-59-1,-79 75-249,0-1 0,-1 0-1,0 0 1,-1-1 0,0 1 0,-1-2-1,0 1 1,0 0 0,-1-1 0,4-22-1,-5 4-4209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03.1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12160,'0'0'2576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03.3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0 204 10544,'0'0'1288,"67"-28"-832,5 6 136,27-4 8,22-2-80,12 4 8,8 1-48,2 9 0,-8-2-88,-14 4 0,-20 6-121,-13 2 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06.5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388 7 5920,'0'0'7868,"-12"-1"-7392,2-1-354,1 1-18,1 0-1,0 0 1,-1 1-1,1 0 1,-1 0-1,1 1 1,-15 3-1,3 3 115,1 0 0,-1 1-1,2 1 1,-1 1 0,1 0-1,1 2 1,0 0 0,0 1-1,2 0 1,-1 1 0,2 1-1,0 1 1,1 0 0,-13 20-1,23-32-134,1 0-1,-1 0 1,1 0-1,0 0 1,1 1-1,-1-1 0,1 1 1,-1-1-1,1 1 1,1 0-1,-1 0 1,1-1-1,0 1 0,0 0 1,0 5-1,1-8-45,0 1-1,-1-1 1,1 1-1,0-1 1,0 0-1,0 1 1,0-1-1,1 0 1,-1 0-1,1 0 1,-1 0-1,1 0 1,0 0-1,0 0 1,0-1-1,0 1 1,0-1-1,0 1 1,0-1-1,0 0 1,1 0-1,-1 0 1,1 0-1,-1 0 1,0 0-1,1-1 1,-1 1-1,5 0 1,-1-1 8,0 1 0,1-1 1,-1-1-1,0 1 0,1-1 0,-1 0 1,0-1-1,0 1 0,0-1 1,0 0-1,0-1 0,-1 1 1,1-1-1,0 0 0,8-7 0,4-5 169,0 0 0,29-32-1,-45 44-188,8-9 243,-1 0 0,0 0-1,14-28 1,-23 39-43,12 42 109,-10-29-239,0 1 1,1-1 0,0 0 0,1 0 0,1 0 0,0 0-1,9 16 1,-13-27-83,0 0 0,0 0 0,0 0-1,1 0 1,-1 0 0,0 0 0,0-1 0,0 1 0,1 0-1,-1-1 1,0 1 0,1-1 0,-1 1 0,1-1-1,-1 1 1,0-1 0,1 0 0,-1 0 0,1 0-1,-1 0 1,1 0 0,-1 0 0,1 0 0,-1-1-1,0 1 1,2-1 0,6-1 28,0-1 0,0 0-1,8-5 1,-12 6-26,35-18 147,61-41 0,-64 36 72,67-32 0,-101 55-197,-1 1-1,1 0 0,0 0 1,0 0-1,0 0 1,0 0-1,0 1 0,0-1 1,0 1-1,0 0 1,0 0-1,5 0 1,-7 2-23,-1-1 1,1 0 0,-1 1-1,0-1 1,1 1 0,-1-1-1,0 1 1,0-1 0,1 1-1,-1-1 1,0 1 0,-1-1-1,1 1 1,-1 2 0,1-1 10,-3 23 88,-1 1 0,-1-1 0,-18 50 0,23-75-112,0-1 1,0 0-1,0 0 1,0 0-1,-1 0 1,1 1-1,0-1 1,0 0-1,0 0 1,0 0-1,0 0 1,0 1-1,0-1 1,0 0 0,0 0-1,0 0 1,0 1-1,0-1 1,0 0-1,0 0 1,0 0-1,0 0 1,1 1-1,-1-1 1,0 0-1,0 0 1,0 0-1,0 0 1,0 1-1,0-1 1,0 0-1,0 0 1,1 0-1,-1 0 1,0 0-1,0 0 1,0 0-1,0 1 1,0-1-1,1 0 1,-1 0-1,0 0 1,0 0-1,0 0 1,0 0-1,1 0 1,-1 0-1,13-2 33,14-10 8,30-21 29,66-52 0,-33 22 45,-54 47 3,-35 18-109,-1 1 1,1-1-1,-1 1 0,0-1 0,0 1 1,0 0-1,0-1 0,0 1 1,-1 4-1,-2 6 7,-1 7-3,0-1 0,2 1 0,0 0 0,1 25-1,1-43-11,0 0 0,1 0 0,-1 0-1,0 0 1,0 0 0,1 0-1,-1 0 1,1 0 0,0 0-1,0 0 1,0 0 0,0-1-1,0 1 1,0 0 0,0 0 0,0-1-1,0 1 1,1-1 0,-1 1-1,1-1 1,-1 0 0,1 1-1,0-1 1,0 0 0,-1 0-1,1 0 1,0 0 0,0-1-1,0 1 1,0 0 0,0-1 0,0 1-1,0-1 1,0 0 0,0 0-1,0 0 1,0 0 0,0 0-1,0 0 1,0 0 0,0-1-1,3 0 1,9-3 12,0 0 1,-1-1-1,0 0 0,24-14 1,-25 12 7,27-13 26,55-38 0,-84 51-31,-4 2 1,-1 0 0,1 1-1,0 0 1,1 0 0,-1 1 0,1-1 0,-1 1 0,1 1 0,8-3 0,-14 5-16,-1 0 0,0 0 0,0 0 0,1 1 0,-1-1 0,0 0 0,0 0 0,0 0 0,1 1 0,-1-1 0,0 0 0,0 0 0,0 0 0,0 1 0,1-1 0,-1 0 0,0 0 0,0 1 0,0-1 0,0 0 0,0 0 0,0 1 0,0-1 1,0 0-1,0 1 0,0-1 0,0 0 0,0 0 0,0 1 0,0-1 0,0 0 0,0 0 0,0 1 0,0-1 0,0 0 0,0 0 0,0 1 0,-1-1 0,-4 16 38,4-13-28,-34 83 64,20-52-35,-12 40-1,26-72-37,1-1 0,-1 0-1,1 1 1,-1-1 0,1 0 0,0 1 0,0-1-1,0 0 1,-1 1 0,1-1 0,1 1 0,-1-1-1,0 0 1,0 1 0,0-1 0,1 1-1,-1-1 1,1 0 0,-1 1 0,2 1 0,-2-3-2,1 1 1,0-1 0,0 1 0,0-1 0,0 0 0,-1 1 0,1-1 0,0 0 0,0 1 0,0-1 0,0 0 0,0 0 0,0 0 0,0 0 0,0 0 0,0 0 0,0 0 0,0 0 0,0 0 0,0 0 0,1-1 0,7-2 12,-1 0-1,1-1 1,-1 0 0,12-8 0,9-7 79,-1-2 1,-1 0 0,47-51-1,-73 71-88,-1 1-1,1-1 0,-1 0 0,1 1 1,-1-1-1,1 0 0,0 1 0,-1-1 1,1 1-1,0-1 0,0 1 0,-1 0 1,1-1-1,0 1 0,0 0 0,0-1 1,-1 1-1,2 0 0,-1 0-1,-1 0 0,0 0-1,0 1 1,1-1 0,-1 0 0,0 0-1,1 1 1,-1-1 0,0 0 0,0 1-1,0-1 1,1 0 0,-1 1 0,0-1 0,0 0-1,0 1 1,0-1 0,0 0 0,0 1-1,0-1 1,1 1 0,-1-1 0,0 0-1,0 1 1,0-1 0,-1 1 0,1 5 6,-1-1 1,1 0-1,-1 0 1,-1 0-1,-1 6 0,-12 27 19,-2-1 0,-41 66 0,-58 62 28,-130 164 22,227-304-76,12-13 9,-2 0 0,1-1-1,-2 0 1,1-1 0,-14 11-1,22-20-8,1-1 0,0 0-1,0 0 1,0 0 0,-1 1-1,1-1 1,0 0 0,0 0-1,-1 0 1,1 0-1,0 0 1,0 1 0,-1-1-1,1 0 1,0 0 0,0 0-1,-1 0 1,1 0 0,0 0-1,0 0 1,-1 0-1,1 0 1,0 0 0,0 0-1,-1 0 1,1 0 0,0 0-1,-1 0 1,1 0 0,0-1-1,0 1 1,-1 0-1,1 0 1,-2-10 37,7-14 9,1 7-28,0 0 0,2 1 1,0 0-1,0 0 0,2 1 0,16-22 0,2 3 7,49-46 0,-49 56-18,1 0 1,1 2-1,50-28 1,106-44 70,-12 6-4947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12.1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188 34 6520,'0'0'5974,"10"-7"-5522,33-18-52,-43 24-387,1 1-1,-1 0 1,1 0-1,-1 0 1,1-1-1,-1 1 1,1 0-1,-1 0 1,1 0-1,-1 0 1,1 0-1,0 0 0,-1 0 1,1 0-1,-1 0 1,1 0-1,-1 1 1,1-1-1,-1 0 1,1 0-1,-1 0 1,1 1-1,-1-1 1,1 0-1,-1 1 1,1-1-1,-1 0 1,1 1-1,-1-1 1,0 0-1,1 1 1,-1-1-1,1 1 0,-1-1 1,0 1-1,0-1 1,1 1-1,-1-1 1,0 1-1,0-1 1,0 1-1,0-1 1,1 1-1,-1 0 1,0-1-1,0 1 1,0-1-1,0 1 1,0-1-1,0 1 1,-1 0-1,1 0 1,1 2 53,1 27 195,0 1 0,-2-1 0,-2 0 0,-6 41-1,8-67-238,-11 72 424,-4 0 0,-3-1 0,-49 133 1,16-71 223,-16 43 873,62-171-1337,2 1 0,0-1 0,0 1 0,0 0 0,-1 12 0,1-7 483,3-15-289,4-9-298,7-11-7,1 0 0,0 1 1,2 1-1,0 0 1,26-26-1,95-69 215,-73 62-205,39-28 67,-83 66-128,1 1 0,0 1 0,36-14-1,-53 24-39,0 0 1,0 0-1,0 0 0,0 1 0,0-1 0,0 1 1,0-1-1,0 1 0,0 0 0,0 0 0,1 0 1,-1 0-1,0 0 0,0 0 0,0 1 0,0-1 1,0 1-1,0 0 0,0-1 0,0 1 0,3 2 0,-3-1 1,0 0 0,0 1 0,0-1 0,0 0 0,0 1 0,0 0 0,-1-1 0,0 1 0,1 0 0,-1 0 0,0 0 0,0 0 0,0 5 0,1 2 7,-1 1 0,0-1 0,-1 1 0,0-1 0,0 0 0,-2 1 1,1-1-1,-1 0 0,0 0 0,-1 0 0,-1 0 0,1 0 0,-1-1 0,-1 1 0,-10 15 1,3-7 13,-1 0 0,-1 0 1,-1-1-1,0-1 1,-1-1-1,-23 18 0,7-7 53,17-13 1,0-1-1,-31 18 1,44-29-67,0 0 1,0 0 0,0 0-1,0-1 1,-1 1 0,1 0 0,0-1-1,0 0 1,-1 1 0,1-1-1,0 0 1,-1 0 0,1 0-1,0-1 1,0 1 0,-1 0 0,1-1-1,0 0 1,0 1 0,-1-1-1,1 0 1,0 0 0,0 0 0,-2-2-1,3 2-5,0 0 0,0 0 0,0 1 0,1-1 0,-1 0 0,0 0 0,1 0 0,-1 0 0,1-1 0,-1 1 0,1 0 0,-1 0 0,1 0 0,0 0 0,-1 0 0,1-1 0,0 1 0,0-2 0,0 1 0,0 0 0,1 0 0,-1 0 0,1 0 0,0 0 0,-1 0 0,1 0 0,0 0 0,0 0 0,0 1 0,0-1 0,0 0 0,1 1 0,1-3 0,8-7 12,2-1 0,-1 1 0,1 1 0,1 0-1,0 1 1,28-13 0,2 2-1,51-15 1,-10 12-1,166-24 0,-246 46-19,6-1 0,12 0-1,-22 2 1,-1 0 1,1 1-1,0-1 0,-1 0 0,1 1 0,-1-1 0,1 0 0,-1 1 1,1-1-1,-1 1 0,0-1 0,1 1 0,-1-1 0,1 1 0,-1-1 1,0 1-1,0-1 0,1 1 0,-1 0 0,0-1 0,0 1 0,0-1 1,1 1-1,-1 0 0,0-1 0,0 1 0,0-1 0,0 1 0,0 0 1,0-1-1,0 1 0,-1 0 0,1-1 0,0 2 0,-2 4 7,0 0-1,0-1 1,0 1-1,-1 0 1,0-1-1,0 1 0,-1-1 1,1 0-1,-7 7 1,-6 10 7,8-11-20,1 0 1,0 1-1,1 0 0,1 0 1,-1 1-1,2-1 0,0 1 1,-4 20-1,7-24 1,0-6 4,0 1 0,1-1-1,0 1 1,-1 0 0,1-1 0,1 1-1,0 4 1,-1-7 0,0 0-1,1 0 1,-1 1 0,1-2-1,0 1 1,-1 0 0,1 0-1,0 0 1,0 0 0,-1 0-1,1 0 1,0-1-1,0 1 1,0 0 0,0-1-1,0 1 1,0-1 0,0 1-1,0-1 1,0 1 0,0-1-1,0 0 1,0 1-1,0-1 1,1 0 0,-1 0-1,0 0 1,2 0 0,1 0-8,0-1 1,0 1 0,0-1-1,0 0 1,0 0 0,0 0 0,0-1-1,0 1 1,0-1 0,0 0 0,-1 0-1,1-1 1,-1 1 0,1-1 0,4-4-1,-3 2 19,0 0 0,0 0 0,0-1 0,0 0 0,-1 1 0,0-2 0,0 1 0,3-9 0,-5 10 10,-1 0 1,0-1-1,0 1 1,-1-1 0,0 1-1,0 0 1,0-1-1,0 1 1,-1-1-1,0 1 1,0-1-1,-3-7 1,1 5 13,1 1 0,-1 0 0,-1 0 0,1 0 0,-1 0 0,0 1 0,-1-1 0,-7-7 0,9 10-22,2 3-10,0 0 0,0 0 1,0 0-1,0 0 0,0 0 1,0 0-1,0 1 0,0-1 1,0 0-1,0 0 0,0 1 0,-1-1 1,1 1-1,0-1 0,-1 1 1,0-1-1,112-10-45,-82 8 30,2-3-15,41-12-1,-10 2-25,-30 6 22,-26 8 35,1 0 0,-1 0 1,1 1-1,0-1 0,-1 1 0,1 0 1,0 1-1,0-1 0,10 1 0,-15 1-2,0 0-1,0-1 1,1 1 0,-1-1-1,0 1 1,0 0 0,0 0-1,0 0 1,0 0 0,0 0-1,0 0 1,0 0-1,0 0 1,0 0 0,-1 0-1,1 1 1,0-1 0,-1 0-1,1 0 1,-1 1 0,1-1-1,-1 0 1,0 1-1,0-1 1,1 0 0,-1 3-1,0 42 20,-1-31-17,1-13-3,0 5 5,0-1-1,0 1 1,1 0-1,0 0 0,0-1 1,3 10-1,-4-14-2,1-1-1,-1 0 0,1 0 1,-1 0-1,1 0 0,0 0 0,0 0 1,-1 0-1,1 0 0,0-1 1,0 1-1,0 0 0,0 0 0,0-1 1,0 1-1,0 0 0,1 0 1,0-1-1,0 1 0,0-1 0,0 0 0,0 0 0,0 0 1,0 0-1,0 0 0,0 0 0,0 0 0,0-1 0,0 1 1,0-1-1,3-1 0,6-2 11,-1-1-1,0 0 1,0-1-1,0 0 1,-1-1 0,1 0-1,11-12 1,4-7 93,23-31 1,-46 58-46,-2 4-17,0 18 3,0-11-40,0 1 0,0-1 0,1 0 0,3 16 0,-3-24-3,1 0 1,-1 0-1,1-1 1,-1 1-1,1-1 1,0 1-1,1-1 1,-1 0-1,1 1 1,-1-1-1,1 0 1,0-1-1,0 1 1,6 4-1,-6-6 0,0 0-1,0 0 1,0 0 0,0 0-1,0-1 1,1 1 0,-1-1-1,0 0 1,0 0 0,1 0-1,-1 0 1,0-1-1,0 1 1,0-1 0,0 0-1,1 0 1,-1 0 0,4-2-1,11-5 20,0-2-1,-1 0 1,-1-1-1,23-19 1,29-19 41,-51 38-33,-13 8-20,0 0 0,0 0 0,0 1 0,0-1 0,0 1 0,1 0 0,-1 0 0,1 1 0,-1-1 0,10-1 0,-13 3-10,-1 1 1,1-1 0,0 0-1,0 0 1,-1 1-1,1-1 1,0 0 0,-1 1-1,1-1 1,0 1-1,-1-1 1,1 1-1,0-1 1,-1 1 0,1-1-1,-1 1 1,1 0-1,-1-1 1,0 1 0,1 0-1,-1-1 1,1 1-1,-1 0 1,0-1-1,0 1 1,1 0 0,-1 0-1,0-1 1,0 1-1,0 0 1,0 0 0,0 0-1,0-1 1,0 2-1,-3 29 7,-1-12-4,2-12 9,0 0 1,1 0 0,0 0-1,0 0 1,1 12-1,0-18-11,0-1 0,0 1 1,0-1-1,1 1 0,-1-1 0,0 0 0,0 1 0,0-1 0,1 1 1,-1-1-1,0 0 0,1 1 0,-1-1 0,0 0 0,1 1 0,-1-1 0,1 0 1,-1 1-1,0-1 0,1 0 0,-1 0 0,1 0 0,-1 1 0,1-1 1,-1 0-1,0 0 0,1 0 0,-1 0 0,1 0 0,-1 0 0,1 0 0,-1 0 1,1 0-1,-1 0 0,1 0 0,-1 0 0,1 0 0,-1 0 0,1-1 1,-1 1-1,0 0 0,1 0 0,-1 0 0,1-1 0,0 1 0,22-13 13,-22 13-13,66-49 66,-44 31-35,40-25 1,-63 43-33,1-1 1,0 1-1,-1-1 0,1 1 1,0 0-1,0-1 0,-1 1 1,1 0-1,0 0 1,0-1-1,0 1 0,0 0 1,-1 0-1,1 0 0,0 0 1,0 0-1,0 0 1,0 0-1,-1 0 0,1 0 1,0 0-1,0 1 0,0-1 1,0 0-1,-1 1 0,1-1 1,0 0-1,0 1 1,-1-1-1,1 1 0,0-1 1,-1 1-1,1-1 0,-1 1 1,1 0-1,0-1 1,-1 1-1,0 0 0,2 1 1,0 3-1,0 0 1,0 1-1,-1-1 1,1 1-1,0 6 1,2 6-2,-4-16 1,1 0 0,0 0 0,0 0 0,0 0 0,0 0 0,0 0 0,1 0 0,-1-1 0,1 1 0,-1 0 0,1-1 0,-1 1 0,1-1 0,0 0 0,0 1 0,0-1 0,-1 0 0,1 0 0,1 0 0,-1 0 0,0-1 0,0 1 0,0 0 0,0-1 0,0 0 0,1 1 0,-1-1 0,0 0 0,0 0 0,0 0 0,1-1 0,2 0 0,8-1 0,0 0 0,0-1 0,-1-1 0,15-6 0,-27 10 0,54-21 2,112-47 68,-114 40 73,-65 47-94,-7 1-31,-23 23 40,-49 62 0,89-101-54,0 0 1,1 1-1,-1 0 1,1 0 0,0 0-1,0 0 1,1 0 0,-1 0-1,0 5 1,2-9-5,0 0 0,0 0 0,0 0 1,0 1-1,0-1 0,0 0 0,0 0 1,0 0-1,0 0 0,0 0 0,0 0 0,1 0 1,-1 0-1,0 0 0,1 0 0,-1 0 1,1 0-1,-1 0 0,1 0 0,-1-1 0,1 1 1,0 0-1,0 0 0,-1 0 0,1-1 1,0 1-1,0 0 0,0-1 0,0 1 0,0-1 1,-1 1-1,1-1 0,0 0 0,0 1 1,0-1-1,0 0 0,1 1 0,-1-1 0,0 0 1,0 0-1,0 0 0,0 0 0,0 0 1,0 0-1,0 0 0,0-1 0,0 1 0,0 0 1,2-1-1,5-1-1,0 0 0,0-1 0,-1 0 0,1 0 0,-1-1 0,0 0 0,1 0 0,9-8 0,5-6-2,22-22 0,-25 19 10,-1 0 0,-1-1 0,-1 0 0,-1-1 0,0-1 0,-2-1 0,13-34 0,54-190 70,-71 217-72,-8 26-3,44-171 98,-45 177-99,0 0-1,1-1 1,-1 1-1,0 0 1,0 0-1,0-1 1,0 1-1,1 0 1,-1 0-1,0-1 1,0 1-1,0 0 1,0 0-1,0-1 1,0 1-1,0 0 1,0-1-1,0 1 1,0 0-1,0 0 1,0-1-1,0 1 1,0 0-1,0-1 1,0 1-1,0 0 1,0 0-1,-1-1 1,1 1-1,0 0 1,0 0-1,0-1 1,0 1-1,-1 0 1,1 0-1,0 0 1,0-1-1,0 1 1,-1 0 0,-8 12 4,-1 8-17,0 0 1,2 0 0,-10 40 0,-10 67-68,28-127 79,-6 45-76,2 1 0,2 79 1,2-116 63,1 1 0,0-1 0,0 1-1,1-1 1,0 0 0,1 1 0,0-1 0,1-1 0,-1 1 0,8 11 0,-9-17 9,0 1 1,1-1-1,0 0 1,0 0 0,0 0-1,0 0 1,0 0-1,0 0 1,1-1 0,-1 0-1,1 0 1,0 0-1,0 0 1,-1 0 0,1-1-1,0 1 1,1-1-1,-1 0 1,0-1 0,0 1-1,0-1 1,1 0-1,-1 0 1,7 0 0,5-3 0,-1 1 1,1-2-1,-1 0 1,29-13-1,56-33 0,-78 38 2,128-71 47,-145 80-37,6-4 9,-9 7-5,-5 6 6,-13 16-11,-19 22 0,-9 10-1,36-42-8,-31 49 0,36-56 0,0 1 0,0 0 0,1 0 0,0 0 0,1 0 0,-1 0 0,1 1 0,0-1 0,0 7 0,1-13 0,0 1 0,0 0 0,0-1 0,1 1 0,-1 0 0,0-1 0,0 1 0,1 0 0,-1-1 0,0 1 0,1 0 0,-1-1 0,0 1 0,1-1 0,-1 1 0,1-1 0,-1 1 0,1-1 0,-1 1 0,1-1 0,0 0 0,-1 1 0,1-1 0,-1 1 0,1-1 0,0 0 0,-1 0 0,1 0 0,0 1 0,-1-1 0,1 0 0,0 0 0,-1 0 0,1 0 0,0 0 0,0 0 0,-1 0 0,1 0 0,1-1 0,27-5 0,-21 3 1,-1 0-1,0-1 1,-1 0-1,1 0 1,-1-1-1,0 0 1,0 0-1,8-9 1,41-54 14,-43 52-9,59-78 210,-78 108-174,1 1 1,1 0 0,-7 31-1,10-36-46,1 0 0,0 1 0,0-1 0,1 0-1,0 1 1,2 11 0,-1-20 2,-1 0-1,0 1 1,1-1-1,-1 0 1,1 1 0,0-1-1,0 0 1,0 0-1,0 0 1,0 0-1,0 0 1,0 0 0,1 0-1,-1 0 1,1 0-1,0 0 1,-1-1-1,1 1 1,0-1 0,0 1-1,0-1 1,0 0-1,0 0 1,0 0-1,0 0 1,1 0 0,-1 0-1,0-1 1,1 1-1,-1-1 1,4 1-1,2-1 2,0-1 0,1 0 0,-1 0 0,0-1 0,0 0 0,0 0 0,0-1 0,0 0 0,-1-1 0,10-5 0,6-5 26,39-30 0,-46 31 13,0-1-1,-2 0 0,0-1 1,14-18-1,-17 21 4,-9 10-32,0 0-1,0 0 1,0 0 0,0 0 0,0 0 0,-1-1-1,1 1 1,-1-1 0,1 1 0,-1-1-1,0 1 1,0-1 0,1-3 0,-2 6 25,2 22 70,18 6-98,0 0-1,35 34 0,-51-57-4,1 0 0,0-1 0,0 0 0,0 0 0,1 0 0,-1-1 0,1 1 0,7 2 0,-9-5-1,0 0 1,0 0-1,0-1 1,0 1-1,0-1 0,0 0 1,0 0-1,0 0 1,0 0-1,0-1 0,0 0 1,0 0-1,0 0 1,5-2-1,22-10 12,-2-1 0,0-2 0,-1-1-1,0-1 1,-2-1 0,33-29 0,-59 47-13,1 0 1,-1 0 0,1 1-1,0-1 1,-1 0 0,1 1-1,0-1 1,0 1 0,0-1-1,0 1 1,-1 0 0,1-1-1,0 1 1,0 0-1,0-1 1,0 1 0,0 0-1,0 0 1,0 0 0,0 0-1,1 0 1,-2 0-1,1 1 0,0-1 1,-1 0-1,1 1 0,-1-1 0,0 1 0,1 0 1,-1-1-1,1 1 0,-1-1 0,0 1 1,1-1-1,-1 1 0,0 0 0,0-1 0,0 1 1,1 0-1,-1-1 0,0 1 0,0 0 0,0-1 1,0 2-1,0 7-8,0 0 0,-1 0 0,-2 12 0,2-13 5,-4 21 0,-2 31-1,7-55 5,0-1 0,0 0 1,1 0-1,-1 0 0,1 0 0,0 1 1,0-1-1,0 0 0,1 0 0,-1-1 1,4 6-1,-4-8 2,-1 0 0,1 0 0,0 0 0,1 0 0,-1 0 0,0 0 0,0 0 0,0-1 0,0 1 0,1 0 1,-1-1-1,0 1 0,1-1 0,-1 1 0,0-1 0,1 0 0,-1 0 0,0 1 0,1-1 0,-1 0 0,1 0 0,-1 0 0,0-1 0,1 1 0,-1 0 1,1 0-1,-1-1 0,0 1 0,1-1 0,0 0 0,7-2 3,-1-1 1,0 0-1,11-7 1,-17 9-6,9-6 15,0-1-1,0 0 0,-1-1 0,15-18 0,-15 17 39,0 0 0,0 0 0,25-18 0,-34 29-47,-1-1 0,1 0-1,0 1 1,0-1 0,0 0-1,1 1 1,-1 0 0,0-1 0,0 1-1,0-1 1,0 1 0,0 0-1,3 0 1,-4 0-4,0 0-1,1 0 1,-1 0-1,0 0 1,0 1 0,1-1-1,-1 0 1,0 0-1,1 0 1,-1 1-1,0-1 1,0 0 0,0 0-1,1 1 1,-1-1-1,0 0 1,0 1-1,0-1 1,0 0 0,1 0-1,-1 1 1,0-1-1,0 0 1,0 1-1,0-1 1,0 0 0,0 1-1,0-1 1,0 0-1,0 1 1,-1 5 5,0 0 0,0 0 0,0 0 0,-3 8 1,1-4-6,-81 229 89,65-189-77,-136 327 31,150-364-44,1-3 8,1-1 0,-1 1 0,-1-1 0,0-1-1,0 1 1,-1-1 0,0 1 0,-8 7-1,14-16-7,0 0 0,0 0 0,0 1 0,-1-1 0,1 0 0,0 0 0,0 0 0,0 0 0,0 1 0,-1-1 0,1 0 0,0 0 0,0 0 0,0 0 0,-1 0 0,1 0 0,0 0 0,0 0 0,0 0 0,-1 1 0,1-1 0,0 0 0,0 0 0,-1 0 0,1 0 0,0 0 0,0 0 0,-1-1 0,1 1 0,0 0 0,0 0 0,0 0 0,-1 0 0,1 0 0,0 0 0,0 0 0,0 0 0,-1 0 0,1-1 0,0 1 0,0 0 0,0 0 0,0 0 0,-1 0 0,1-1 0,0 1 0,0 0 0,0 0 0,0 0 0,0-1 0,0 1 0,-2-19 39,7-21 14,2 3 9,3 0 1,0 1 0,3 0-1,0 0 1,3 2 0,1 0-1,40-61 1,-42 77-6,1 0-1,0 1 1,1 1 0,27-20-1,-28 25-57,1 0 0,0 1 0,0 1 1,1 0-1,0 2 0,1 0 0,0 1 0,0 0 0,0 2 0,0 0 0,36-1 0,-51 5-57,0 0 0,0 0 0,0 1 0,0 0 0,0-1 0,5 3-1,2 3-3813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5:58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376 887 17791,'0'0'3752,"-17"9"-3085,-173 119 740,99-51-638,79-65-444,0 1 0,1 0 0,1 1 0,-17 28 0,26-41-287,1-1-1,-1 1 1,1-1-1,0 1 1,-1-1-1,1 1 1,0-1-1,-1 1 1,1 0-1,0-1 1,-1 1-1,1 0 1,0-1-1,0 1 1,0-1-1,0 1 1,0 0-1,0-1 1,0 1-1,0 0 1,0-1-1,0 1 1,0 0-1,0-1 1,0 1-1,0 0 1,1-1-1,-1 1 1,0-1-1,1 1 1,-1 0-1,0-1 1,1 1 0,-1-1-1,0 1 1,1-1-1,-1 1 1,1-1-1,-1 0 1,1 1-1,-1-1 1,1 1-1,0-1 1,-1 0-1,1 1 1,-1-1-1,1 0 1,0 0-1,-1 0 1,1 1-1,0-1 1,-1 0-1,2 0 1,2 0 94,-1 0 0,1 0 0,0 0 0,0-1 0,-1 1 0,1-1 1,0 0-1,6-3 0,6-4 112,0-1 1,0 0-1,-1-2 1,0 1-1,-1-2 1,16-16-1,-7 4 318,0-2-1,29-42 1,-33 37-430,-13 20-131,1 0 0,0 1 1,17-19-1,-24 29-1,0 0 0,1-1 0,-1 1 0,1 0 0,-1 0 0,1 0 0,-1 0 0,1-1 0,-1 1 0,1 0 0,-1 0 0,1 0 0,-1 0 0,1 0 0,-1 0 0,1 0 0,-1 0 0,1 0 0,-1 0 0,1 1 0,-1-1 0,1 0 0,-1 0 0,0 0 0,1 0 0,-1 1 0,1-1 0,-1 0 0,1 1 0,-1-1 0,0 0 0,1 1 0,-1-1 0,0 0 0,1 1 0,-1-1 0,0 1 0,0-1 0,1 0 0,-1 1 0,0-1 0,0 1 0,0-1 0,0 1 0,1 0 0,11 27 0,-10-23 0,11 32 0,14 29 0,-24-60 0,0-1 0,0 0 0,0 0 0,1 0 0,0 0 0,0 0 0,0-1 0,1 1 0,6 3 0,-8-6 0,0 0 0,0-1 0,1 1 0,-1-1 0,1 0 0,-1 0 0,1 0 0,-1-1 0,1 1 0,-1-1 0,1 0 0,0 0 0,-1 0 0,1-1 0,-1 1 0,1-1 0,0 0 0,-1 0 0,0 0 0,1 0 0,-1 0 0,0-1 0,1 0 0,4-3 0,7-5 0,-1 0 0,0-1 0,20-21 0,60-76 0,-54 58 0,-20 23 0,-14 19 0,0 0 0,0 1 0,1 0 0,0 0 0,11-9 0,-11 10 0,0 0 0,-1-1 0,1 0 0,-1 0 0,-1 0 0,9-14 0,4-5 0,-12 18 0,0-1 0,-1-1 0,0 1 0,0-1 0,-1 0 0,-1 0 0,1 0 0,2-14 0,-2-6 0,2-49 0,-5 57 0,1 7 0,-1 12 0,-1 1 0,1 0 0,-1 0 0,0-1 0,0 1 0,0 0 0,0 0 0,0-1 0,0 1 0,-2-4 0,0-12 0,2 17 0,0 1 0,0 0 0,0-1 0,-1 1 0,1 0 0,0-1 0,-1 1 0,1 0 0,0 0 0,0-1 0,-1 1 0,1 0 0,0 0 0,-1 0 0,1-1 0,0 1 0,-1 0 0,1 0 0,-1 0 0,1 0 0,0 0 0,-1 0 0,1 0 0,0 0 0,-1 0 0,1 0 0,-1 0 0,1 0 0,0 0 0,-1 0 0,1 0 0,-1 0 0,1 0 0,0 1 0,-1-1 0,1 0 0,0 0 0,-1 0 0,1 1 0,0-1 0,-1 0 0,1 0 0,0 1 0,0-1 0,-1 0 0,1 0 0,0 1 0,0 0 0,2 0 0,1-14 0,-4-185 0,2 32 0,-2 161 0,2 2 0,-1 0 0,0 0 0,0 0 0,0 0 0,0 0 0,-1 0 0,1 0 0,-1 0 0,0 0 0,0 0 0,0 1 0,0-1 0,0 0 0,-1 1 0,-1-3 0,3 5 0,0 0 0,-1 0 0,1 0 0,0 0 0,0 0 0,-1 0 0,1 0 0,0 0 0,-1 0 0,1 0 0,0 0 0,0 0 0,-1 0 0,1 0 0,0 1 0,0-1 0,0 0 0,-1 0 0,1 0 0,0 0 0,0 1 0,0-1 0,-1 0 0,1 0 0,0 0 0,0 1 0,0-1 0,0 0 0,0 0 0,-1 1 0,1-1 0,0 0 0,0 0 0,0 1 0,0-1 0,0 1 0,-7 15 0,1 2 0,1-1 0,0 0 0,-3 24 0,1-6 0,-9 53 0,4 1 0,4 0 0,4 0 0,3 1 0,13 94 0,-10-161 0,1 0 0,1 0 0,1 0 0,12 33 0,-14-52 0,-1 0 0,1-1 0,-1 1 0,1 0 0,0-1 0,0 0 0,7 6 0,-8-7 0,0-1 0,0 1 0,0-1 0,0 1 0,0-1 0,1 0 0,-1 0 0,0 1 0,1-2 0,-1 1 0,1 0 0,-1 0 0,1-1 0,4 1 0,13-4 0,-1-1 0,0 0 0,24-10 0,-33 10 0,-1 0 0,0 0 0,1-1 0,-1 0 0,-1-1 0,1 0 0,-1-1 0,8-7 0,-4 1 0,-1 0 0,0 0 0,18-30 0,-26 38 0,-1 0 0,1 0 0,-1 0 0,0 0 0,0-1 0,-1 1 0,0 0 0,0-1 0,0 1 0,0-1 0,-1 0 0,0 1 0,0-1 0,0 1 0,-1-1 0,-2-7 0,3 12 0,0 0 0,0 1 0,0-1 0,-1 0 0,1 0 0,0 0 0,-1 1 0,1-1 0,-1 0 0,1 0 0,-1 1 0,1-1 0,-1 0 0,1 1 0,-1-1 0,0 1 0,1-1 0,-1 1 0,0-1 0,0 1 0,1-1 0,-1 1 0,0 0 0,0-1 0,1 1 0,-1 0 0,0 0 0,0 0 0,0-1 0,0 1 0,0 0 0,1 0 0,-1 0 0,0 0 0,0 1 0,0-1 0,0 0 0,0 0 0,1 0 0,-1 1 0,0-1 0,0 0 0,1 1 0,-1-1 0,0 1 0,-1 0 0,-1 1 0,0 0 0,0 0 0,1 0 0,-1 0 0,0 1 0,1-1 0,-1 1 0,1 0 0,0-1 0,-3 6 0,2-2 0,0 0 0,1 1 0,0-1 0,0 1 0,0 0 0,1 0 0,0-1 0,0 1 0,1 0 0,0 0 0,0 0 0,2 11 0,0-8 0,1 0 0,-1-1 0,2 0 0,-1 0 0,1 0 0,1 0 0,0 0 0,7 9 0,-1-3 0,1-1 0,1 0 0,0-1 0,1 0 0,0-1 0,1-1 0,1 0 0,-1-1 0,19 8 0,-10-6 0,-7-3 0,0-1 0,23 7 0,-34-13 0,0-1 0,0 1 0,0-1 0,0-1 0,0 1 0,1-1 0,-1 0 0,0-1 0,0 1 0,12-4 0,-12 3 0,19-5 0,-25 6 0,0 0 0,1 0 0,-1 0 0,1 0 0,-1-1 0,1 1 0,-1 0 0,1 0 0,-1 0 0,1-1 0,-1 1 0,0 0 0,1 0 0,-1-1 0,0 1 0,1 0 0,-1-1 0,0 1 0,1-1 0,-1 1 0,0 0 0,1-1 0,-1 1 0,0-1 0,0 1 0,0-1 0,0 1 0,1-1 0,-1 1 0,0 0 0,0-1 0,0 1 0,0-1 0,0 1 0,0-1 0,0 1 0,0-1 0,-8-15-3935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16.8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322 658 6016,'0'0'5418,"10"-7"-4878,30-21-66,-25 13 159,-15 15-615,0 0-1,0 0 1,0 0-1,0-1 1,0 1 0,1 0-1,-1 0 1,0 0-1,0 0 1,0-1-1,0 1 1,0 0-1,0 0 1,0 0-1,0-1 1,0 1 0,0 0-1,0 0 1,0 0-1,-1 0 1,1-1-1,0 1 1,0 0-1,0 0 1,0 0 0,0 0-1,0-1 1,0 1-1,0 0 1,-1 0-1,1 0 1,0 0-1,0 0 1,0 0-1,0-1 1,0 1 0,-1 0-1,1 0 1,0 0-1,0 0 1,0 0-1,0 0 1,-1 0-1,-23 0 808,-5 7-539,0 2 0,1 0-1,0 2 1,0 1 0,1 2-1,-34 22 1,45-26-116,1 1 1,0 0-1,-19 20 0,28-26-98,2 0 0,-1 1 1,0-1-1,1 1 0,0 0 0,1 0 0,-1 1 0,1-1 0,1 1 0,-1-1 1,1 1-1,-2 9 0,4-12-40,-1-1 1,1 1-1,0-1 0,0 1 1,1 0-1,-1-1 0,1 1 1,0-1-1,0 1 1,0-1-1,0 0 0,1 1 1,-1-1-1,1 0 0,0 0 1,0 0-1,0 0 1,0 0-1,1 0 0,-1-1 1,1 1-1,-1-1 0,1 0 1,0 1-1,0-1 1,5 2-1,0 0 20,-1 0 1,2-1 0,-1 1-1,0-2 1,1 1-1,-1-1 1,1-1 0,0 1-1,15-1 1,-4-2 30,-1-1 1,1-1 0,-1 0-1,0-2 1,0 0 0,19-8-1,111-55 401,-114 51-371,43-22 329,-2-3-1,78-58 0,-151 98-445,17-11 491,-20 13-482,0 0 1,1 0-1,-1 0 1,0 0-1,0 0 1,0 0-1,0 0 1,0 0-1,0 0 0,0 0 1,0 0-1,0 0 1,1 0-1,-1 0 1,0 0-1,0 0 1,0 0-1,0 0 0,0 0 1,0 0-1,0 0 1,0 0-1,0 0 1,0 0-1,0 0 1,1 0-1,-1 0 0,0 0 1,0 0-1,0 0 1,0 0-1,0 0 1,0 1-1,0-1 1,0 0-1,0 0 0,0 0 1,0 0-1,0 0 1,0 0-1,0 0 1,0 0-1,0 0 0,0 0 1,0 1-1,0-1 1,0 0-1,0 0 1,0 0-1,0 0 1,0 0-1,0 0 0,0 0 1,0 0-1,0 0 1,0 0-1,0 1 1,-6 12 134,-11 17-28,6-13-57,1 1 0,1 0-1,-9 24 1,16-36-44,0 0-1,1-1 1,0 1-1,0 0 1,0 0 0,1 0-1,0 1 1,0-1-1,0 0 1,1 0-1,0 0 1,0 0-1,1-1 1,-1 1-1,5 9 1,-3-8 0,1 0-1,0-1 1,0 1-1,1-1 1,0 1 0,0-1-1,0-1 1,1 1-1,0-1 1,0 0-1,10 7 1,-12-10-4,0 0 1,0 0-1,0 0 0,0-1 0,0 1 0,0-1 1,0 0-1,0 0 0,1-1 0,-1 1 1,0-1-1,0 0 0,1 0 0,-1 0 0,0-1 1,1 1-1,-1-1 0,0 0 0,0-1 1,0 1-1,0-1 0,7-3 0,-2 0 26,-1 0 1,-1-1-1,1 0 0,-1-1 0,0 1 0,0-1 1,-1-1-1,0 1 0,0-1 0,-1 0 0,0-1 1,7-14-1,-9 17-5,-1 1 0,0 0 1,-1-1-1,1 1 0,-1-1 1,0 0-1,-1 1 0,1-1 1,-1 0-1,0 0 0,0 1 1,-1-1-1,0 0 0,0 1 0,0-1 1,-1 0-1,0 1 0,0 0 1,0-1-1,0 1 0,-1 0 1,-6-8-1,6 8-1,0 1 1,-1 0-1,0 0 0,0 0 1,0 0-1,0 1 1,-1 0-1,1 0 0,-1 0 1,0 0-1,0 1 1,0-1-1,0 1 0,-6-1 1,7 2-11,-1 1 0,0-1 0,1 1 1,-1 0-1,0 0 0,1 1 0,-1-1 1,1 1-1,-1 0 0,0 1 0,1-1 1,0 1-1,-1-1 0,1 1 0,0 1 1,0-1-1,-4 3 0,7-5-16,0 1 1,1-1-1,-1 0 0,0 1 1,1-1-1,-1 1 0,0-1 0,0 1 1,1-1-1,-1 1 0,1-1 0,-1 1 1,1 0-1,-1-1 0,1 1 1,-1 0-1,1-1 0,-1 1 0,1 0 1,0 0-1,-1-1 0,1 1 0,0 0 1,0 1-1,1-1-2,0 0-1,0 0 1,0 0-1,0 0 1,1 0 0,-1-1-1,0 1 1,1 0-1,-1-1 1,1 1-1,-1-1 1,0 1 0,4-1-1,12 5-8,0-2 1,0 0-1,0-1 0,24 0 0,72-7-51,-67 2 41,2-2-18,31 0-28,-70 4 56,1 2 0,-1-1 0,1 2 0,-1-1 0,0 1 0,10 3 0,-18-4 13,1 0 1,0 0-1,0 0 0,-1 0 0,1 0 0,-1 0 1,1 0-1,-1 1 0,1-1 0,-1 0 0,0 1 1,0 0-1,0-1 0,0 1 0,0-1 1,0 1-1,0 0 0,0 0 0,-1 0 0,1-1 1,0 1-1,-1 0 0,0 0 0,0 0 0,1 0 1,-1 0-1,0 0 0,0 0 0,-1 0 0,1 0 1,-1 2-1,-1 7 21,0 0-1,-1 0 1,-1 0 0,-4 10 0,7-19-20,-22 47 87,14-33-14,1 2-1,-6 20 1,12-31 37,3-10-9,11-16 33,8-2-62,0 1-1,2 1 1,36-26-1,-41 34-38,0 0-1,1 2 1,0 0-1,0 0 1,37-10 0,-48 18-24,-1 0 1,0 0-1,0 0 1,1 1-1,-1 0 1,10 1-1,-15 0-12,0-1 0,0 0-1,-1 1 1,1-1 0,0 1-1,0-1 1,0 1 0,0 0-1,-1-1 1,1 1 0,0 0-1,-1 0 1,1-1 0,0 1-1,-1 0 1,1 0 0,-1 0-1,0 0 1,1 0 0,-1 0-1,0 0 1,1 1 0,6 28 12,-4-17-10,-2-7 2,1-1 0,0 1 0,0-1 0,1 0 0,-1 1 0,1-1 0,0 0 0,4 4 1,-5-7-4,-1 0 0,1 0 1,0-1-1,0 1 1,0-1-1,0 1 0,0-1 1,0 0-1,0 1 1,1-1-1,-1 0 1,0-1-1,1 1 0,-1 0 1,0-1-1,1 1 1,-1-1-1,1 0 1,-1 0-1,1 0 0,3 0 1,16-4 10,0 0-1,-1-1 1,1-1 0,37-17-1,-14 1 19,45-28-1,-59 30 7,0-1 0,-2-2 0,31-29 0,-44 40 39,-13 11-22,-11 8-35,-22 18 24,-1 1-46,1 0 0,2 2 0,-35 42 0,58-63-5,1-1 1,-1 1-1,1 0 0,1 0 1,-1 1-1,1-1 0,0 1 1,1-1-1,0 1 0,-2 13 1,4-20 6,0 0-1,0-1 1,0 1 0,0 0-1,0 0 1,0 0 0,1 0 0,-1 0-1,0 0 1,0-1 0,1 1-1,-1 0 1,1 0 0,-1 0-1,0-1 1,1 1 0,0 0 0,-1-1-1,1 1 1,-1 0 0,1-1-1,0 1 1,-1-1 0,1 1 0,0-1-1,0 1 1,0-1 0,-1 0-1,1 1 1,0-1 0,0 0 0,0 1-1,0-1 1,0 0 0,-1 0-1,1 0 1,0 0 0,0 0 0,0 0-1,0 0 1,1-1 0,3 1-6,0-1 1,0 0 0,-1 0-1,1-1 1,0 0 0,5-2-1,1-2 7,0-1 0,-1 0 0,1-1-1,-2 0 1,12-12 0,43-51 26,-54 59-25,14-20 6,0-2 1,-3 0 0,0-1-1,-3-1 1,17-43 0,56-194 68,-87 258-68,7-21 43,-1 0 0,-2-1-1,4-49 1,-12 85-49,0-1 1,1 1 0,-1 0-1,0 0 1,0 0-1,0 0 1,0 0 0,0 0-1,0 0 1,-1 0-1,1 0 1,0 0-1,0 0 1,-1 0 0,1 0-1,-1 0 1,1 0-1,-1 0 1,1 0 0,-1 0-1,0 0 1,0-1-1,-1 2-1,1 0-1,0 0 0,0 0 1,-1 0-1,1 1 0,0-1 1,0 0-1,0 1 0,0-1 1,-1 1-1,1-1 0,0 1 1,0-1-1,0 1 0,0 0 1,0-1-1,0 1 0,0 0 1,0 0-1,-1 2 0,-8 6-12,0 2 0,0-1-1,1 1 1,1 1-1,0 0 1,-10 20-1,1 3-60,-15 46-1,20-45 1,1 1 0,-11 76 0,19-87 35,1 0 0,1 0-1,2-1 1,1 1 0,6 39 0,-6-55 11,1-1 0,0 1 0,0 0 0,1-1 1,0 0-1,9 15 0,-12-21 16,1-1 0,0 1 0,0-1 0,0 1 0,1-1 0,-1 0 0,0 0 0,1 0 0,0 0 0,-1 0 0,1 0 0,0-1 0,0 1 0,0-1 0,0 0 0,0 0 0,0 0 0,0 0 0,0-1 0,0 1 0,1-1 0,-1 0 0,0 0 0,5 0 0,6-2 6,0-1 0,-1-1 0,1 0 0,0 0 0,-1-1 0,13-8 0,75-46 109,-65 35-57,-22 15-32,-11 7-6,-1 0 0,0 0-1,1 0 1,-1 0 0,1 1-1,0-1 1,-1 1 0,1-1-1,0 1 1,0 0 0,0 0-1,0 1 1,0-1 0,0 1-1,0-1 1,6 1 0,-8 1-6,-1 1 0,1-1-1,-1 1 1,1-1 0,-1 1 0,0-1 0,0 1 0,1-1 0,-1 1-1,0-1 1,0 1 0,-1-1 0,1 1 0,0-1 0,-1 3 0,0 1 0,1-1-2,-1 15 2,0 1 1,2 0-1,3 27 1,-3-42-4,0 1 1,1-1 0,0 0 0,-1 0 0,2 0 0,-1 0-1,5 8 1,-5-11-1,0 0 1,-1 0-1,1 0 0,0 0 0,0 0 0,0 0 0,1 0 1,-1-1-1,0 1 0,1-1 0,-1 0 0,0 0 1,1 0-1,0 0 0,-1 0 0,4 0 0,1 0 3,0 0 0,-1-1 0,1 0 0,0 0 0,-1-1-1,1 0 1,0 0 0,-1 0 0,1-1 0,12-5 0,3-3 21,35-22 0,-33 18-17,4-2 7,-12 5 1,1 2-1,22-10 0,-36 18-14,-1 0 1,1 0-1,-1 0 0,0-1 1,1 1-1,-1-1 0,0 0 1,0 1-1,0-1 0,0 0 1,0 0-1,2-3 0,-4 4 95,4-1-58,0 0 1,0 0-1,0-1 0,0 1 0,0-1 1,5-6-1,10-9-35,-8 8-6,0 0 0,9-13 1,9-15-10,-1-2 0,-2-1 0,29-60 0,30-101 134,-76 176-78,-1 0 1,-1-1-1,-2 0 0,3-39 0,-7 65-42,-1-1 0,0 0 0,0 1 0,0-1 0,0 1 0,0-1 0,0 0 0,0 1 0,-1-1 0,1 1 0,0-1 1,-1 1-1,1-1 0,-1 1 0,0-1 0,0 1 0,1 0 0,-2-2 0,1 3-3,0-1 1,0 1-1,0 0 1,0 0-1,0 0 1,0 0-1,0 0 1,0 0-1,0 0 1,0 0-1,0 1 1,0-1-1,0 0 1,0 1-1,0-1 1,0 0-1,0 1 1,0-1-1,0 1 1,0 0-1,1-1 1,-1 1-1,0 0 0,0-1 1,1 1-1,-1 0 1,-1 1-1,-11 13-15,0-1-1,0 2 1,2 0-1,0 0 0,0 1 1,2 0-1,-10 23 0,5-4-18,1 1 0,-13 66 0,16-38-41,-2 89-1,10-107 57,0-28 5,2 0 0,0 0 0,1 0 0,1 0 0,6 23 0,-8-40 21,0-1 0,1 0-1,-1 0 1,1 1-1,-1-1 1,1 0 0,-1 0-1,1 1 1,0-1 0,0 0-1,-1 0 1,1 0 0,0 0-1,0 0 1,0 0 0,0 0-1,0-1 1,1 1 0,-1 0-1,0 0 1,0-1 0,0 1-1,1-1 1,-1 1 0,0-1-1,1 0 1,-1 1 0,0-1-1,1 0 1,-1 0 0,0 0-1,1 0 1,-1 0 0,0 0-1,1 0 1,-1-1 0,3 1-1,4-3 33,1 0 0,-1 0 0,1-1 0,12-7 0,-6 3-3,5-2 37,-1-2 0,0 1 0,-1-2 0,27-24 0,-43 35-58,-1 1-1,1-1 1,0 1 0,0 0 0,0-1-1,0 1 1,1 0 0,-1 0 0,5-1-1,-7 2-9,1-1 0,0 1-1,-1 1 1,1-1 0,0 0-1,-1 0 1,1 0-1,0 0 1,-1 0 0,1 0-1,-1 1 1,1-1-1,0 0 1,-1 1 0,1-1-1,-1 0 1,1 1-1,-1-1 1,1 1 0,-1-1-1,1 1 1,-1-1 0,1 1-1,-1-1 1,0 1-1,1-1 1,-1 1 0,0-1-1,1 1 1,-1 0-1,0-1 1,0 1 0,0 0-1,1-1 1,-1 1-1,0 0 1,0-1 0,0 1-1,0 0 1,0-1 0,-1 2-1,4 52 41,-4-39-40,2 0 0,0 0 1,0 0-1,2 0 0,5 21 0,-7-32 1,1-1-1,-1 1 1,1-1 0,0 1-1,0-1 1,0 0 0,0 0-1,1 0 1,-1 0-1,1-1 1,0 1 0,0-1-1,0 1 1,0-1 0,0 0-1,0 0 1,1 0-1,-1-1 1,1 1 0,-1-1-1,1 0 1,0 0 0,-1 0-1,1 0 1,0-1-1,6 1 1,5-1 13,-1 0 0,1-1 0,-1-1 0,1 0 0,-1-1 0,0-1 0,0 0 0,21-10 0,12-8 57,46-28-1,-90 48-69,41-28 56,-30 21-1,0-1 0,0 2 0,24-11 0,-32 14 61,-16 10-44,-3 6-51,6-6-22,1 0 1,-1 1-1,1 0 1,0 0-1,1 1 1,-1-1-1,1 1 1,1 1-1,-1-1 1,1 0-1,-5 15 1,8-20-10,0 0 0,1-1 1,-1 1-1,1 0 0,0-1 0,-1 1 0,1 0 1,0 0-1,0-1 0,0 1 0,0 0 1,0 0-1,1-1 0,-1 1 0,0 0 1,1-1-1,0 3 0,1-2 3,-1-1 1,0 0-1,1 0 0,-1 0 1,1 0-1,-1 0 0,1 0 1,-1 0-1,1 0 0,0-1 1,0 1-1,-1-1 0,1 1 1,0-1-1,0 0 0,-1 1 0,4-1 1,3 0 7,-1 0 0,0-1-1,0 0 1,0 0 0,1-1 0,-1 1 0,0-1 0,0-1 0,-1 0 0,1 0 0,-1 0 0,1 0-1,-1-1 1,6-5 0,-1 1 17,-1 0 0,0 0 1,-1-1-1,0 0 0,-1-1 0,0 0 0,9-14 0,-13 17-2,0 1-1,-1-1 0,0 1 1,0-1-1,-1 0 0,2-10 1,-3 16-18,-1-1 0,0 1 0,0 0 0,0-1 0,0 1 0,0 0 0,0-1 0,0 1-1,0 0 1,0 0 0,-1-1 0,1 1 0,-1 0 0,1 0 0,-1-1 0,1 1 0,-1 0 0,0 0 0,1 0 0,-1 0 0,0 0 0,0 0 0,0 0 0,0 0 0,0 0 0,0 0 0,0 0 0,0 1 0,0-1 0,0 0 0,0 1 0,-1-1 0,1 1 0,0-1 0,0 1 0,-1 0 0,1-1 0,0 1 0,-1 0 0,1 0-1,0 0 1,-2 0 0,2 0-2,-5-1-3,-1 1 0,1-1-1,0 1 1,0 0 0,0 1 0,0 0 0,-1 0-1,-10 3 1,17-4 1,0 0 1,0 0-1,0 0 0,0 0 1,0 0-1,-1 0 0,1 0 1,0 0-1,0 0 0,0 0 1,0 0-1,0 0 0,0 0 1,0 0-1,-1 0 0,1 0 1,0 0-1,0 0 0,0 0 0,0 0 1,0 0-1,0 0 0,0 0 1,0 0-1,-1 0 0,1 0 1,0 0-1,0 1 0,0-1 1,0 0-1,0 0 0,0 0 1,0 0-1,0 0 0,0 0 1,0 0-1,0 0 0,0 0 1,0 1-1,0-1 0,0 0 0,0 0 1,-1 0-1,1 0 0,0 0 1,0 0-1,0 0 0,0 1 1,1-1-1,-1 0 0,0 0 1,0 0-1,0 0 0,0 0 1,0 0-1,0 0 0,0 1 1,0-1-1,0 0 0,0 0 1,0 0-1,11 1-45,24-5 13,-26 3 11,27-3-9,95-6-74,-117 10 94,1 1 0,0 0-1,0 1 1,-1 0 0,1 1-1,23 9 1,-36-11 10,0-1-1,0 1 1,0 0 0,0 0-1,0 1 1,0-1 0,0 0-1,-1 1 1,1-1 0,-1 1-1,1-1 1,-1 1 0,1 0-1,-1 0 1,0-1 0,0 1-1,0 0 1,0 0 0,0 0-1,0 0 1,0 0 0,-1 1-1,1-1 1,-1 0 0,0 0-1,1 4 1,-2 4 1,0-1-1,0 1 1,-1-1 0,0 1-1,-3 9 1,-4 18 72,8-36-68,1-1 0,0 0 0,0 0 0,0 1 0,0-1 0,0 0 0,0 0 0,0 1 0,0-1 0,0 0 0,0 0 0,0 1 0,0-1 0,0 0 0,1 0 0,-1 1 0,0-1 0,0 0 0,0 0 0,0 1 0,0-1 0,0 0 0,1 0 0,-1 0 0,0 1 0,0-1 0,0 0 0,0 0 0,1 0 0,-1 0 0,0 0 0,0 1 0,1-1 0,-1 0 0,0 0 0,0 0 0,1 0 0,-1 0 0,0 0 0,0 0 0,1 0 0,14-3 51,13-12-3,33-30 55,-42 29-68,2 1-1,35-20 0,-55 34-33,0 0-1,0 1 0,0-1 0,0 0 0,1 1 0,-1 0 0,0-1 0,0 1 0,1 0 1,-1-1-1,0 1 0,1 0 0,-1 0 0,0 0 0,1 0 0,-1 0 0,0 0 0,0 1 1,1-1-1,-1 0 0,0 1 0,0-1 0,1 1 0,-1-1 0,0 1 0,0-1 0,0 1 0,0 0 1,0 0-1,0 0 0,0-1 0,0 1 0,2 2 0,0 3 4,0 0 0,0 0-1,0 0 1,-1 0 0,4 12-1,-5-12-3,1 0 0,0 0 0,1 0 0,4 9-1,-5-12 4,0 0 0,1-1-1,-1 1 1,1 0-1,0-1 1,0 0 0,0 0-1,0 0 1,0 0 0,0 0-1,0-1 1,1 1-1,-1-1 1,0 0 0,1 0-1,0 0 1,-1 0-1,1-1 1,-1 0 0,1 1-1,0-1 1,-1-1 0,1 1-1,-1 0 1,1-1-1,-1 0 1,1 0 0,4-1-1,7-3 26,-1-1 0,1-1 0,-1 0 1,0-1-1,12-9 0,-6 4 20,0-1 0,-2 0 0,0-2 1,18-18-1,-29 25-27,38-41 162,53-47 0,-97 97-184,19-15 56,-12 16-53,-7 11-16,-5 15 7,-2-1-1,0 0 0,-2 0 0,-21 45 0,-60 94 7,77-150 38,8-12 8,9-9 16,55-58 189,-47 53-233,0 0 0,1 2-1,1-1 1,-1 1 0,18-7 0,82-29-170,-62 25-99,-12 7-718,-26 8-3434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17.2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75 11760,'0'0'2824,"74"-54"-2584,-50 44 16,-6 4-136,-5 2 16,-3 4-136,-8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17.4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43 10656,'0'0'688,"96"10"-336,-17-8 8,26-2 40,10-2 8,3-4 104,1-4 0,-12-4 40,-14 0 8,-15 8-216,-17 4 16,-23 2-184,-16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17.6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10152,'0'0'1280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21.9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99 706 5824,'0'0'7833,"-1"14"-7482,-26 256 1439,15-202-1263,8-34-127,-2-1 0,-2 0 1,-13 34-1,15-54-85,5-11-236,0 0 0,0 0 0,0 0-1,0 1 1,1-1 0,-1 0 0,0 1 0,1-1 0,-1 3 0,0 0 455,-1-10-84,-1-12-151,4-22-100,1 1 0,2 0 0,1-1 0,2 2 0,21-65 0,11-32 124,5-12-91,-14 85-112,-12 27-37,-15 28-59,0 0 1,1 1 0,0-1-1,0 1 1,0 0 0,1 0 0,-1 0-1,8-5 1,-11 9-14,1-1 0,-1 1 0,1 0 0,0 0 1,-1 0-1,1 0 0,0 0 0,0 0 0,0 1 0,-1-1 0,1 0 0,0 1 0,0 0 1,0-1-1,0 1 0,0 0 0,0 0 0,0 0 0,0 0 0,0 0 0,0 1 0,0-1 0,0 1 1,0-1-1,0 1 0,0 0 0,-1-1 0,1 1 0,0 0 0,3 3 0,2 2 25,-1 1 0,0 0 0,0 0 0,0 1 0,-1-1 0,0 1 0,-1 1 0,0-1 0,0 1 0,-1-1 0,1 1 0,-2 0 0,0 0 0,0 1-1,0-1 1,-1 0 0,-1 1 0,0-1 0,0 0 0,0 1 0,-1-1 0,-1 0 0,-3 15 0,4-20-14,-1-1 0,1 1 0,0-1 0,-1 0 0,0 1 0,1-1 0,-1 0 0,-1 0 0,1 0 0,0 0 0,-1-1 0,1 1 0,-1 0 0,0-1 0,0 0 0,0 0 0,0 0 0,-7 3 0,6-3 22,-1-1 0,1 0-1,-1 0 1,1-1 0,-1 1-1,0-1 1,1 0 0,-1 0-1,0 0 1,1-1 0,-1 0-1,0 0 1,1 0 0,-5-2-1,8 3-26,-18-8 228,18 8-234,1 0 0,0 0 0,-1 0 0,1 0 0,-1 0 0,1 0 0,-1-1 0,1 1 0,0 0 0,-1 0 0,1 0 0,-1 0 0,1-1 0,0 1 0,-1 0 0,1-1 0,0 1 0,-1 0 0,1-1 0,0 1 0,0 0 0,-1-1 0,1 1 0,0 0 0,0-1 0,0 1 0,-1-1 0,1 1 0,0 0 0,0-1 0,0 1 0,0-1 0,0 1 0,0-1 0,0 1 0,0-1 0,0 1 0,0-1 0,17 0 98,73-9-107,1-3-1,-2-5 1,0-3 0,102-39-1,-150 49-1,-64 48 3,-19 22 30,26-38-16,1 0-1,1 1 1,-13 27 0,25-46-20,1 1 1,0 0-1,0-1 0,0 1 1,1 0-1,-1 0 0,1 0 1,0-1-1,0 1 0,0 0 1,0 0-1,1 0 0,0-1 1,1 8-1,-1-10 0,-1 0 1,1 0-1,-1 0 1,1 0-1,0 0 0,-1 0 1,1 0-1,0 0 1,-1 0-1,1-1 0,0 1 1,0 0-1,0 0 0,0-1 1,0 1-1,0 0 1,0-1-1,0 1 0,2 0 1,-1-1 1,0 0 1,-1 0-1,1 0 1,0 0-1,0 0 1,-1 0-1,1-1 1,0 1-1,-1 0 1,1-1-1,0 0 1,-1 1-1,1-1 1,0 0-1,-1 0 1,0 0-1,3-1 1,3-4 25,-1 0 0,1 0 0,-1-1 0,0 1 0,-1-1 0,0 0 1,0-1-1,0 1 0,-1-1 0,0 0 0,-1 0 0,1 0 0,-2-1 1,1 1-1,-1-1 0,-1 0 0,1 1 0,-1-1 0,-1 0 0,0 0 1,0 0-1,-1 0 0,0 1 0,0-1 0,-1 0 0,0 1 0,-7-17 1,6 18 21,3 7-46,14 16-79,-8-11 64,1-2 0,0 1-1,0-1 1,0 0 0,0 0-1,0-1 1,1 0 0,-1 0-1,1-1 1,0 0 0,-1-1-1,1 1 1,0-1 0,-1-1-1,1 1 1,0-1 0,13-4-1,-3 0 0,-1 0 0,0-1 0,0-1 0,0-1 0,-1 0 0,23-16 1,113-100 69,-152 124-54,0-1 2,1 0 0,-1 1 1,1-1-1,0 0 1,-1 1-1,1-1 0,0 1 1,-1-1-1,1 1 1,0-1-1,0 1 0,-1-1 1,1 1-1,0 0 1,0 0-1,0-1 0,0 1 1,0 0-1,-1 0 1,1 0-1,0 0 0,0 0 1,0 0-1,0 0 1,0 0-1,-1 0 0,1 1 1,0-1-1,0 0 1,1 1-1,-1 0 1,1 1-1,-1-1 0,0 0 1,0 1-1,0-1 0,0 1 1,0 0-1,-1-1 1,1 1-1,0 0 0,-1-1 1,1 1-1,0 3 1,0 7 1,1-1 0,-2 1 0,0 17 0,-1-13-2,0 12-27,-2 1-1,-12 53 0,14-78 26,0-1 0,0 1 0,-1-1 0,1 1 0,-1-1 0,0 0-1,0 0 1,0 0 0,0 0 0,-1 0 0,1 0 0,-1-1 0,0 1 0,-6 3 0,8-4 6,-1-1 0,0-1-1,0 1 1,0 0 0,0 0 0,-1-1 0,1 1 0,0-1 0,0 1 0,0-1 0,0 0 0,-1 0 0,1 0 0,0 0 0,0-1 0,0 1 0,0 0 0,0-1 0,-1 0 0,1 1 0,0-1 0,0 0 0,0 0 0,1 0 0,-1 0 0,-3-3 0,-4-4 31,0-1 0,0 0 0,0 0 1,1-1-1,1 0 0,0-1 1,0 0-1,1 0 0,0 0 1,-4-14-1,7 14 41,7 8-24,16 13-22,6 7-58,0-2 0,2 0 0,-1-2 0,38 11 0,-56-21 22,1 0-1,-1-1 1,1 0-1,0-1 1,0 0-1,0-1 1,0 0 0,0 0-1,0-1 1,0 0-1,-1-1 1,1 0-1,0-1 1,-1 0-1,1 0 1,-1-1-1,10-5 1,-10 4 7,5-3 15,1 0 1,-2-1-1,1-1 0,-1 0 0,-1-1 0,17-17 1,13-11-43,-47 65 28,3-18-7,-2 9-9,1 0-1,-1 21 1,4-34 10,0 0-1,0 0 1,0 0 0,0 1-1,1-1 1,0 0 0,0 0-1,0 0 1,0 0 0,0 0-1,1 0 1,0-1 0,0 1 0,4 6-1,-4-8-1,0-1 1,-1 0-1,1 1 0,0-1 1,0 0-1,0 0 0,0 0 1,0 0-1,0-1 0,0 1 0,0 0 1,0-1-1,0 0 0,1 1 1,-1-1-1,0 0 0,0 0 1,0 0-1,0 0 0,1-1 0,-1 1 1,0-1-1,0 1 0,0-1 1,0 0-1,0 1 0,2-3 0,7-2 11,0 0 0,-1-1-1,14-10 1,2-3 1,-2-1 1,0-1 0,-1-1-1,-1-1 1,-2-1 0,0-1-1,-1-1 1,27-52 0,-6 9 12,29-58 70,-58 103-58,-1 0 1,-1-1-1,9-35 1,-8 17 10,-2 12 52,6-53 1,-14 82-91,0 0 1,0 1 0,0-1 0,0 0 0,0 0 0,0 1 0,-1-1-1,1 0 1,0 1 0,-1-1 0,-1-2 0,-3 2 23,-4 11-36,-5 16-46,1 2 1,1 0 0,1 0 0,-13 57 0,10-12-115,-6 76-1,18-117 112,0 0 1,5 44-1,-1-57 46,0 1 0,2 0 1,0-1-1,1 0 0,9 23 0,-9-29 37,-3-6-12,0-1 0,1 1 0,0-1 0,0 1 0,6 8 0,-8-13-12,0 0 0,0 0 1,0-1-1,0 1 0,0 0 0,0 0 0,0-1 1,0 1-1,0-1 0,0 1 0,0-1 0,0 1 0,0-1 1,0 0-1,1 0 0,-1 1 0,0-1 0,0 0 1,0 0-1,0 0 0,1 0 0,-1 0 0,0-1 0,0 1 1,0 0-1,0 0 0,1-1 0,-1 1 0,0-1 1,0 1-1,0-1 0,0 1 0,0-1 0,0 0 0,0 0 1,1 0-1,29-23 77,-2-1 0,38-40 1,-53 52-23,-1 0 1,27-19 0,-40 32-59,1 1 0,-1-1 0,1 1 0,-1-1 0,0 1 0,0 0 0,1-1 0,-1 1 0,0 0 0,0-1 0,0 1 0,0 0 0,0-1 0,0 1 0,0 0 0,0-1 0,0 1 0,0 0 0,0-1 0,0 1 0,0 0 0,-1 1 0,-1 19 16,-2 4 14,-1 4 33,-1 41 0,5-63-54,1 0 0,1 0 0,-1 0 0,1-1 0,0 1 0,1 0 0,0 0 0,0-1 0,0 1 0,1-1 0,5 10-1,-7-15-8,0 0-1,0 0 1,0 0-1,0 0 1,1 0-1,-1 0 0,0 0 1,1 0-1,-1-1 1,1 1-1,-1 0 0,0-1 1,1 0-1,-1 1 1,1-1-1,0 0 1,-1 0-1,1 1 0,-1-1 1,1-1-1,-1 1 1,1 0-1,-1 0 0,1 0 1,-1-1-1,1 1 1,-1-1-1,1 1 1,-1-1-1,1 0 0,1-1 1,6-2 10,1-1 0,-1-1 0,10-8 0,-3 1 17,-1-1 0,20-24-1,-21 22 0,1 1 0,18-15-1,15-15 88,-34 31-18,-20 28-72,0 0 0,2 0 0,-1 0 0,-2 21 0,7-30-24,1 0-1,-1 0 1,1 0-1,0 0 0,0 0 1,0-1-1,1 1 0,-1 0 1,1-1-1,0 1 0,1-1 1,-1 1-1,1-1 0,0 0 1,0 0-1,0-1 0,1 1 1,3 3-1,-6-6 1,1 0 1,-1 0-1,0 0 0,0-1 1,0 1-1,1 0 0,-1-1 1,0 1-1,1-1 0,-1 1 1,0-1-1,1 0 0,-1 0 1,1 1-1,-1-1 0,1 0 1,-1 0-1,1-1 0,-1 1 1,0 0-1,1 0 0,-1-1 1,1 1-1,1-1 0,-1-1 5,0 1 1,1-1-1,-1 0 0,0 0 0,0 0 1,0 0-1,0 0 0,-1 0 0,1 0 1,-1-1-1,3-4 0,1-3 21,-1-1-1,0 0 0,-1 0 1,4-23-1,-6 27 2,0-1 0,0 0 0,-1 1 0,0-1 0,-1 0 0,-2-14 0,2 19-16,0 0 0,0 0 0,0 0-1,0 0 1,-1 1 0,1-1 0,-1 1 0,1-1-1,-1 1 1,0-1 0,0 1 0,0 0 0,0 0-1,0 0 1,-1 0 0,1 0 0,-1 0 0,1 1-1,-5-3 1,5 3-16,0 1 1,0-1-1,1 0 1,-1 1-1,0-1 0,0 1 1,0 0-1,0 0 0,0 0 1,0 0-1,1 0 0,-1 0 1,0 0-1,0 0 1,0 1-1,0-1 0,-2 1 1,0 1-13,11 3-74,7-1 69,-3-3 14,-1-1-1,1 0 0,-1-1 1,18-3-1,5-1-23,23-1-8,-21 2 3,65 0-1,-97 4 32,0 0 0,0 1 1,0-1-1,0 0 0,-1 1 0,1 0 1,0 0-1,0 0 0,-1 0 0,1 0 1,-1 0-1,1 1 0,-1-1 0,1 1 1,-1 0-1,0-1 0,0 1 0,0 0 1,0 0-1,0 1 0,0-1 0,1 4 1,-1-2 1,0 0 0,0 1 0,-1 0 0,0-1 1,0 1-1,0 0 0,0 0 0,-1-1 1,0 1-1,0 0 0,0 0 0,-2 7 0,0 3 25,0 0 0,-1 0 0,-1-1 0,0 1 0,-1-1 0,-1 1 0,-12 23 0,16-36-11,1 0 0,0 0 0,0 0 0,0 1 0,0-1 0,0 1 0,0-1 0,0 4-1,1-6-8,0 0-1,0 0 1,0 0-1,0 0 0,0 0 1,0 0-1,0 0 0,0 0 1,0 0-1,0 1 0,0-1 1,0 0-1,0 0 0,0 0 1,1 0-1,-1 0 0,0 0 1,0 0-1,0 0 0,0 0 1,0 0-1,0 1 0,0-1 1,0 0-1,0 0 0,0 0 1,0 0-1,0 0 0,1 0 1,-1 0-1,0 0 0,0 0 1,0 0-1,0 0 0,0 0 1,0 0-1,0 0 0,0 0 1,0 0-1,1 0 1,-1 0-1,0 0 0,0 0 1,0 0-1,0 0 0,0 0 1,0 0-1,0 0 0,0 0 1,0 0-1,1 0 0,-1 0 1,0 0-1,0 0 0,0 0 1,0-1-1,0 1 0,0 0 1,12-11 26,42-58-13,-29 35-6,36-36 0,-60 69-9,3-4-7,1 1 0,0 0 0,0-1 0,0 2 0,0-1 0,8-4 0,-12 8 5,0-1 1,0 1-1,0 0 0,0-1 0,0 1 0,0 0 0,0 0 1,0 0-1,0 0 0,0 0 0,0 0 0,0 0 1,0 0-1,0 0 0,0 1 0,0-1 0,0 0 0,2 1 1,-2 0-1,1 0 1,-1 0 0,0 1 0,1-1-1,-1 0 1,0 0 0,0 1-1,0-1 1,0 1 0,0-1 0,0 1-1,0 0 1,-1-1 0,2 4-1,5 16-3,-5-13 3,0-1 0,1 1 0,0 0 0,0-1 0,1 0 0,0 0 0,0 0 0,0 0 0,9 9 0,-6-9-3,2 0 0,-1-1-1,1 1 1,0-2 0,11 7-1,-15-10 3,1 0 0,-1 0 0,0-1 0,0 1-1,1-1 1,-1 0 0,0-1 0,1 1 0,-1-1-1,1-1 1,-1 1 0,8-2 0,-7 1-313,24-5 620,-13-2-4691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22.3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11352,'0'0'5415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22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10544,'0'0'568,"15"2"-378,196 16 1290,-112-13-723,82 2 658,-141-5-707,45 7 0,-51-4-181,8-5 319,-41 0-790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1:22.9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11352,'0'0'2472,"80"43"-2232,-37-33 8,9 2-80,-2-6-8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19.9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0 176 4512,'0'0'7545,"11"5"-7289,95 38 1208,-82-36-1224,0 0 1,0-2 0,0-1-1,0-1 1,1-1-1,37-1 1,19-5 236,147-27-1,-67 6-161,225-32 358,-310 50-444,95 3 0,-152 4-188,141 11 261,-53-2-88,214-9 407,-64-6-346,-26 0-85,65-15 163,-213 15-232,179 4 218,-38 3-46,291-1 285,-281-1-281,-139-2-174,96-14 174,-46 2-48,318-49 764,-448 62-999,-1 1 1,0 0 0,0 1-1,1 0 1,-1 2-1,0-1 1,0 2-1,0 0 1,15 5-1,7 1-2974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22.4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0 4416,'0'0'5237,"-9"10"-5010,-3 2-138,6-6 8,1-1 0,-1 1 0,1 1 1,0-1-1,-7 13 0,12-17 31,-1 0 1,0-1 0,1 1-1,-1 0 1,1 0 0,0 0-1,-1-1 1,1 1 0,0 0-1,0 0 1,0 0 0,1 0-1,-1 0 1,0 0 0,1-1-1,-1 1 1,1 0 0,-1 0-1,1-1 1,0 1 0,0 0-1,0-1 1,2 4 0,1-4-6,0 0 0,0 0 1,0 0-1,1 0 1,-1-1-1,0 0 1,0 0-1,0 0 0,1 0 1,4-2-1,12 1 146,36-2 554,85-14-1,-86 8-457,85-2 0,219 2 899,-245 3-844,144-5 165,53 21-27,-41 0-37,0-4-189,-28-1-83,55 0 88,57-3 155,-234-3-315,56 3 141,-132 1-245,83 15-1,-103-13-2958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5:59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83 22719,'0'0'976,"66"0"-256,-5-6 8,23-6-224,15 0-8,20-2-168,-8 2-8,-6-3-32,-17 7 8,-31 4-136,-15 4 16,-16 4-224,-10-2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24.6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63 14672,'0'0'4566,"-4"12"-4523,-32 95 241,11-49 333,25-58-608,-1 0 0,1 1 0,0-1 0,0 0 0,0 0 0,0 0-1,0 0 1,0 1 0,-1-1 0,1 0 0,0 0 0,0 0 0,0 0 0,0 1 0,0-1 0,0 0 0,0 0 0,0 1-1,0-1 1,0 0 0,0 0 0,0 0 0,0 1 0,0-1 0,0 0 0,0 0 0,0 0 0,0 1 0,0-1 0,0 0 0,0 0-1,0 0 1,1 1 0,-1-1 0,0 0 0,0 0 0,0 0 0,0 1 0,0-1 0,0 0 0,1 0 0,-1 0 0,0 0-1,0 0 1,0 0 0,1 1 0,-1-1 0,11-7 235,127-170 382,-93 112-3260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35.1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10544,'0'0'0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41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193 156 5520,'0'0'9069,"-3"11"-8825,2-9-240,-8 30 350,-15 36 0,20-58-236,0 0 0,-1-1 0,0 0 0,0 0 0,-1 0 0,-1-1 0,1 0 0,-1 0 0,-12 10 0,17-16-81,1-1-1,-1 1 1,0-1 0,0 0 0,0 0 0,0 1 0,0-2-1,0 1 1,0 0 0,0 0 0,0-1 0,-1 1 0,1-1-1,0 1 1,-3-1 0,3-1-17,0 1-1,1-1 1,-1 0-1,1 1 1,0-1-1,-1 0 1,1 0-1,0 0 1,-1 0-1,1 0 1,0-1-1,0 1 1,0 0-1,0 0 1,0-1-1,0 1 1,0-1-1,1 1 1,-1-1-1,0 1 1,0-3-1,-5-12 63,1-1-1,1 1 1,0-1-1,1 0 1,1 1-1,1-1 1,0-1-1,1 1 0,1 0 1,0 0-1,5-18 1,-6 32-55,1 0 1,-1 0 0,1 1 0,0-1-1,0 0 1,0 1 0,0-1 0,0 0-1,1 1 1,-1 0 0,1-1 0,0 1-1,-1 0 1,1 0 0,0 0-1,0 0 1,4-3 0,-3 4-6,0 0 0,0 0 0,0 0-1,0 0 1,0 1 0,0 0 0,0-1 0,0 1 0,0 0-1,0 1 1,0-1 0,0 0 0,0 1 0,0-1 0,0 1 0,4 2-1,12 2 39,-10-3-20,1 1 1,-1 0-1,0 0 1,-1 1-1,1 0 1,8 6-1,0 0 31,0-1 0,0-1 1,1 0-1,0-1 0,1-1 0,-1-1 0,23 3 0,-30-6-6,0-1 0,0-1-1,0 0 1,0 0 0,0-1-1,0-1 1,0 0 0,0 0 0,14-5-1,-5-1 65,1-1 0,-1 0 0,30-20 0,-29 16-17,-11 7 8,1-1 0,15-12 0,-23 16-76,0 0 0,-1 0 0,1 0 0,-1 0 0,1 0 0,-1 0 1,0-1-1,0 1 0,-1-1 0,1 1 0,-1-1 0,2-5 0,-3 8-32,0 0 0,1 1 1,-1-1-1,0 0 0,0 1 0,1-1 0,-1 0 0,0 1 0,0-1 0,0 0 0,0 1 0,0-1 0,0 0 0,0 1 0,0-1 1,0 0-1,-1 1 0,1-1 0,0 0 0,0 1 0,0-1 0,-1 1 0,1-1 0,0 0 0,-1 1 0,1-1 0,-1 1 1,1-1-1,0 1 0,-1-1 0,1 1 0,-1-1 0,0 1 0,1-1 0,-1 1 0,1 0 0,-1-1 0,1 1 0,-1 0 0,0 0 1,-1-1-220,1 1 1,0 0-1,-1 1 1,1-1-1,-1 0 1,1 0-1,0 0 1,0 1 0,-1-1-1,1 1 1,0-1-1,0 1 1,-1 0-1,1-1 1,-2 2-1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42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 8032,'0'0'6304,"-2"13"-5874,-1 0-308,1-2-13,-1 1 1,2-1 0,0 0 0,0 1-1,1 16 1,25 144 1521,0 12-393,-20-134-1016,4 107 1083,-10-157-1264,0 0-1,0 0 1,0-1-1,0 1 1,1 0-1,-1-1 1,0 1-1,0-1 1,0 1-1,1-1 1,-1 1 0,0-1-1,1 0 1,-1 1-1,0-1 1,1 0-1,-1 0 1,0 1-16,-39-44 690,26 27-517,-1 1-1,-1 1 0,0 0 0,-27-18 0,42 33-179,0-1 0,0 1-1,0-1 1,-1 1 0,1 0 0,0 0-1,0 0 1,0 0 0,-1 0 0,1 0-1,0 0 1,0 0 0,-1 0 0,1 0 0,0 1-1,0-1 1,0 0 0,0 1 0,-1-1-1,1 1 1,0-1 0,0 1 0,0 0-1,0-1 1,0 1 0,0 0 0,0 0 0,0 0-1,1 0 1,-1 0 0,0 0 0,0 0-1,1 0 1,-1 0 0,1 0 0,-1 2-1,-1-1-244,1 1 0,-1-1 0,1 1 0,0 0 0,0 0 0,0-1 0,0 1 0,1 0 0,-1 0 0,1 0 0,0 0 0,-1 0 0,1 0 0,1 3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43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7832,'0'0'5336,"12"-10"-4976,-2 0-261,-5 5-54,0 0 0,0 0 0,0 0 0,0 1 0,1 0 0,-1 0-1,1 1 1,0 0 0,0 0 0,1 0 0,-1 0 0,0 1 0,10-2 0,4 2 194,1 2 1,-1-1 0,0 2 0,0 1-1,0 1 1,0 0 0,0 2 0,-1 0 0,1 1-1,-1 1 1,-1 0 0,31 18 0,-36-19 79,-10-6-238,-1 1-1,0 0 1,0 0-1,0 0 1,1 0-1,-1 0 1,0 1-1,3 2 1,-5-4 164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43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129 115 9144,'0'0'3570,"-8"11"-3252,-51 75 256,47-70-366,1 1-1,-10 19 0,18-31-114,0 0 0,1 0 0,0 1 1,0-1-1,1 1 0,-1-1 0,1 1 0,0 0 0,1-1 0,-1 1 0,1 0 0,1 7 0,0-10-48,0 0 0,0-1 0,0 1 0,1-1-1,-1 1 1,1-1 0,-1 1 0,1-1 0,0 0 0,0 0 0,0 0-1,0 0 1,0 0 0,0-1 0,1 1 0,-1-1 0,1 1-1,-1-1 1,1 0 0,-1 0 0,1 0 0,0 0 0,-1 0 0,1-1-1,0 1 1,3-1 0,2 2 42,-1-2 1,1 1-1,0-1 0,-1 0 0,1 0 0,0-1 1,-1 0-1,12-4 0,-14 4-33,-1-1-1,1 0 1,-1-1-1,1 1 1,-1-1-1,0 0 1,0 0-1,0 0 1,0-1-1,-1 1 1,1-1-1,-1 0 1,0 0-1,0 0 1,-1 0-1,1-1 1,-1 1-1,0-1 1,0 1-1,0-1 1,0 0-1,-1 0 1,0 0-1,0 0 1,-1 0-1,1 0 1,-1-6-1,0 0 24,0 0 0,-1 0 0,-1 0 0,0 0 0,0 0 0,-1 0 0,0 1 0,-1-1 0,0 1 0,-1 0-1,-7-13 1,-17-13 352,28 34-393,-1 1 1,1-1-1,-1 1 1,0-1-1,0 1 1,0 0 0,0 0-1,0 0 1,0 0-1,0 0 1,0 0-1,0 0 1,0 1 0,0-1-1,-4 0 1,28 1-48,7 1 5,-1-2 0,0-1 0,30-5 0,-13-5 68,58-23 1,-32 9 73,-62 23-68,1 1 0,0 0 0,-1 0-1,1 1 1,19-1 0,-28 3-53,1-1 0,0 0 0,-1 0 0,0 1 0,1-1 0,-1 1 0,1 0 0,-1-1 0,0 1 0,1 0 0,-1 0-1,0 0 1,0 0 0,1 0 0,-1 0 0,0 0 0,0 0 0,0 0 0,0 0 0,-1 1 0,1-1 0,1 2 0,14 35 215,-12-26-187,7 21 81,-7-19-41,1 0 0,13 27 0,-17-38-60,1 0-1,0 0 1,0 0-1,0 0 1,1 0-1,-1-1 1,1 1-1,-1-1 0,1 1 1,0-1-1,0 0 1,0 0-1,0 0 1,0-1-1,1 1 1,-1-1-1,5 2 1,4-1 30,-1-1-1,1-1 1,0 0 0,0 0 0,0-1 0,-1-1 0,1 0 0,0 0 0,16-7 0,8-3-1621,41-21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46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0 984 6128,'0'0'5328,"11"-3"-5015,2-2-218,1-1-1,-1 0 1,-1-1 0,1-1-1,-1 0 1,0 0 0,-1-1-1,0-1 1,15-16 0,8-14 298,38-55 1,-4 3 221,-37 52-177,-1-1 0,-2-2 0,42-89 0,-68 128-378,-1 0-1,1 1 1,-1-1-1,0 0 1,0 1 0,-1-1-1,1 0 1,-1-7-1,-7 18 229,5-3-276,-25 56 149,-24 74 1,45-114-137,0 1 0,2-1-1,0 1 1,2 0 0,0 0 0,2 0 0,3 41-1,-3-57-17,1-1-1,0 0 0,0 1 0,0-1 0,1 0 0,0 0 0,-1 0 0,1 0 0,1 0 1,-1 0-1,0 0 0,1-1 0,0 1 0,4 3 0,-5-6-1,0 1 0,0-1 0,0 1 0,0-1 0,1 0 0,-1 0 0,0 0 0,1 0 0,-1 0 0,1-1 0,-1 1 0,1-1 0,0 0 0,-1 1 0,1-1 0,-1 0 0,1-1 0,-1 1 0,1 0 0,-1-1 0,1 1 0,-1-1 0,1 0 0,-1 0 0,4-1 0,10-8 30,1 0 0,-2-1 0,0-1 0,0 0 0,-1-1 0,18-21 0,4-3 53,33-30 194,119-150 0,-160 179-157,-2-2 0,-2 0 0,-2-2 0,-1 0 0,-3-1 0,15-49 0,-23 48 104,-10 41-212,0 0 1,0 0 0,0 1 0,0-1 0,-1 0-1,1 0 1,-1 0 0,0 0 0,0 1-1,0-1 1,0 0 0,-2-3 0,3 5-14,-1 1 1,1 0-1,0 0 0,0 0 1,-1-1-1,1 1 1,0 0-1,0 0 1,0 0-1,-1 0 0,1 0 1,0 0-1,-1 0 1,1-1-1,0 1 0,0 0 1,-1 0-1,1 0 1,0 0-1,-1 0 1,1 0-1,0 0 0,0 0 1,-1 1-1,1-1 1,0 0-1,0 0 0,-1 0 1,1 0-1,0 0 1,0 0-1,-1 0 1,1 1-1,0-1 0,0 0 1,-1 0-1,1 0 1,0 1-1,0-1 1,0 0-1,0 0 0,-1 0 1,1 1-1,0-1 1,0 1-1,-13 16 66,9-11-47,-26 40 83,1 2 0,3 1 0,-28 73-1,-20 38 102,22-59 9,-40 112 0,56-130 138,53-115-106,1 2 0,2 0 0,1 1 0,1 1 0,36-36 0,-40 46-123,-14 13-73,0 1 0,1 0 0,-1-1 0,1 1 0,0 1 0,0-1 0,11-5 0,-13 8-19,8-1 202,-7 16-131,-3-3-82,-1 0 0,0 0 0,-1 0 0,-3 17 0,-1 10-23,2-4-3,-2 39 27,5-66-18,0 0 0,1 0 0,0 0 1,0 0-1,1 0 0,0 0 0,0 0 0,3 7 1,-4-13-5,-1 0 1,0 0 0,1-1-1,-1 1 1,1 0 0,0 0 0,-1 0-1,1-1 1,-1 1 0,1 0 0,0 0-1,0-1 1,-1 1 0,1-1-1,0 1 1,0-1 0,0 1 0,0-1-1,0 1 1,-1-1 0,1 0 0,0 0-1,0 1 1,0-1 0,0 0-1,0 0 1,2 0 0,-1 0 2,0-1 0,0 0-1,0 1 1,0-1 0,0 0 0,1 0 0,-2 0 0,1 0-1,0-1 1,0 1 0,3-3 0,2-3 13,1-1-1,-1 0 1,0-1-1,5-9 1,2-4 26,-6 8 17,0 0 1,2 1-1,-1 0 1,14-13-1,-23 26-56,1-1-1,0 1 1,-1-1 0,1 1-1,0-1 1,-1 1-1,1-1 1,0 1 0,-1 0-1,1-1 1,0 1 0,0 0-1,-1 0 1,1-1-1,0 1 1,0 0 0,0 0-1,-1 0 1,1 0-1,0 0 1,0 0 0,0 0-1,-1 0 1,1 1-1,0-1 1,0 0 0,0 0-1,-1 1 1,1-1-1,0 0 1,-1 1 0,1-1-1,0 1 1,-1-1-1,1 1 1,0-1 0,-1 1-1,1-1 1,-1 1-1,1 0 1,-1-1 0,1 1-1,-1 0 1,0-1-1,1 1 1,0 1 0,3 6 1,-1 0 0,0 0 0,4 15 0,-2-7 3,0-3-26,1 0 0,0-1 1,0 1-1,1-1 1,15 18-1,-21-29 18,0 1-1,0-1 1,0 0-1,0 0 0,0 0 1,1-1-1,-1 1 1,0 0-1,1 0 1,-1-1-1,0 1 0,1 0 1,-1-1-1,1 0 1,-1 1-1,1-1 1,-1 0-1,1 0 0,-1 0 1,1 0-1,1 0 1,0 0-1,0-1 1,0 0-1,0 0 1,0 0-1,0 0 1,-1 0-1,1-1 1,0 0-1,4-3 1,3-4 4,0 0 1,0-1 0,13-17-1,-22 25-2,16-22 25,-1-1 0,14-28 1,-18 30 9,1 0-1,1 1 1,21-25 0,-35 47-36,0-1-1,1 1 0,-1-1 1,1 0-1,-1 1 1,1-1-1,-1 1 0,1-1 1,0 1-1,-1-1 0,1 1 1,0 0-1,-1-1 1,1 1-1,0 0 0,-1 0 1,1-1-1,1 1 0,-2 0 1,1 0-1,-1 1 1,0-1-1,1 0 1,-1 0-1,0 1 0,0-1 1,1 0-1,-1 0 1,0 1-1,0-1 0,0 0 1,0 1-1,1-1 1,-1 0-1,0 1 1,0-1-1,0 0 0,0 1 1,0-1-1,0 1 1,0-1-1,0 0 0,0 1 1,0 0-1,-4 29 14,-52 143 51,50-154-60,-4-1 10,8-15-2,0 0 0,1 0-1,-1-1 1,1 1 0,0 0 0,0 0-1,-2 6 1,5-13 1,0 1 0,0-1-1,0 1 1,0 0 0,0 0 0,1 0 0,-1 0 0,1 0 0,5-3-1,0-2 1,12-11-42,1 2 0,0 0-1,2 1 1,0 2 0,38-19 0,-30 17-398,-19 8-144,-9 4-2522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46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12664,'0'0'2184,"64"22"-2248,-52-20 8,-6-2 8,0 4-64,-1-2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46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0 164 8536,'0'0'312,"117"-18"-224,-12 2 16,28-6 376,0 1 8,-4-7-48,-8 6 8,-11 10-80,3 0 8,-6 4 24,-52 4 16,-3 4-152,2 0-8,-3 4-128,-5-8 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51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1088 5224,'0'0'5372,"14"-3"-4874,-2 1-371,-5 1-61,0 0 0,-1 0 0,1 0 0,-1-1 1,1 0-1,-1-1 0,0 1 0,0-1 0,0-1 0,0 1 1,-1-1-1,11-8 0,5-12 360,-1-1-1,-1 0 1,-1-2 0,18-35-1,-17 28 78,24-50 1074,-12 21-129,-24 46-1139,5-6 569,-12 23-869,1 0 1,-1 0 0,0 0-1,0 0 1,0 0 0,0 0-1,0 0 1,0 0 0,1 0-1,-1 0 1,0 0 0,0 0-1,0 0 1,0 0 0,1 0-1,-1 0 1,0 0 0,0 0 0,0 0-1,0 0 1,1 0 0,-1 0-1,0 0 1,0 0 0,0 0-1,0 0 1,0 0 0,1 0-1,-1 0 1,0 0 0,0 0-1,0 0 1,0 1 0,0-1-1,0 0 1,1 0 0,-1 0-1,0 0 1,0 0 0,0 0-1,0 1 1,6 15 247,-3 14-160,0-1-1,-2 0 1,-1 0-1,-6 43 0,2-18-18,3-30-29,-2-1 0,0 1 0,-1-1-1,-2 0 1,0 0 0,-11 24 0,17-45-40,-1-1 0,1 0 0,-1 0 0,1 0 0,-1 0 0,1 0 0,-1 0 0,0 1 0,1-1 1,-1-1-1,0 1 0,0 0 0,0 0 0,0 0 0,0 0 0,0-1 0,0 1 0,0 0 0,0-1 0,0 1 1,0-1-1,-1 1 0,1-1 0,0 1 0,0-1 0,-1 0 0,1 0 0,0 0 0,0 0 0,-1 0 0,1 0 1,0 0-1,0 0 0,-1 0 0,1 0 0,0-1 0,0 1 0,0-1 0,-1 1 0,1-1 0,0 1 0,0-1 0,0 1 1,0-1-1,0 0 0,-1-1 0,-7-5 69,0 0 0,1-1 0,0 1 0,-8-13 0,9 13-42,1-2 51,0 1 0,1-1 1,0 0-1,1 0 0,0 0 0,-5-17 1,8 18 69,6 10-29,9 12-69,-14-13-69,13 12-6,0 0 1,0-1-1,1-1 0,1 0 0,0 0 0,0-2 0,31 14 1,-41-21 13,1 0 0,-1 0-1,0-1 1,1 0 0,0 0 0,-1-1 0,1 1 0,0-1 0,-1 0 0,1-1 0,0 1 0,-1-1 0,1 0 0,7-3-1,-5 1 6,0-1 0,1 0 0,-2 0 0,1-1 0,0 0 0,-1 0 0,0-1 0,8-8 0,2-5 31,0-1 0,-2-1 0,0 0 0,-1-1 0,13-29 1,32-53 378,-56 97-335,-3 8 12,-1 9-106,-4 42-22,1-25 30,2 1 1,0 35-1,3-57 3,-1 1 1,1 0-1,0-1 0,0 1 0,1-1 0,0 1 0,0-1 0,1 0 1,-1 0-1,1 0 0,1 0 0,-1 0 0,1 0 0,7 8 1,-9-13 1,0 1 1,1 0 0,-1-1 0,0 1 0,0-1 0,1 0 0,-1 0-1,1 0 1,-1 0 0,1 0 0,0-1 0,-1 1 0,1-1 0,0 1-1,-1-1 1,1 0 0,0 0 0,0 0 0,-1-1 0,1 1 0,0-1-1,-1 1 1,1-1 0,3-1 0,5-3 14,-1 1 0,0-1-1,0-1 1,13-9 0,-2-2 38,1-1-1,36-42 1,-43 43 22,0 1 0,1 0 0,0 1-1,2 1 1,34-22 0,-26 21-2,-16 9-27,-1 1 0,1 0-1,12-5 1,-20 10-32,0-1 0,-1 0 0,1 1 0,0-1 0,0 1 0,0 0 0,0-1 0,0 1 0,0 0 0,0 0 0,4 1 0,-5 0-6,0-1-1,0 1 0,0-1 0,0 1 0,-1 0 0,1 0 0,0-1 0,0 1 0,0 0 1,-1 0-1,1 0 0,0 0 0,-1 0 0,1 0 0,-1 0 0,1 0 0,-1 0 0,1 0 0,-1 0 1,0 0-1,0 0 0,1 0 0,-1 2 0,4 30 94,-1 0 1,-2 65-1,-2-43 91,1-55-187,0 0 1,0-1-1,0 1 0,0 0 1,1 0-1,-1-1 0,0 1 1,0 0-1,1 0 0,-1 0 1,0-1-1,0 1 1,1 0-1,-1 0 0,0 0 1,1 0-1,-1 0 0,0-1 1,0 1-1,1 0 0,-1 0 1,0 0-1,1 0 1,-1 0-1,0 0 0,1 0 1,-1 0-1,0 0 0,1 0 1,-1 0-1,0 1 0,0-1 1,1 0-1,-1 0 0,0 0 1,1 0-1,-1 0 1,0 0-1,0 1 0,1-1 1,-1 0-1,0 0 0,0 1 1,1-1-1,-1 0 0,0 0 1,0 1-1,0-1 0,0 0 1,1 0-1,-1 1 1,0-1-1,0 0 0,0 1 1,0-1-1,0 0 0,0 0 1,0 1-1,0-1 0,0 0 1,0 1-1,0-1 0,0 0 1,0 1-1,0-1 1,0 0-1,0 1 0,0-1 1,-1 1-1,20-21 94,103-141 292,-119 158-378,0 0 1,0 0-1,0 1 0,0-1 0,0 1 0,0-1 0,1 1 0,0 0 0,-1 0 1,1 1-1,0-1 0,0 1 0,-1 0 0,6-1 0,-8 2-7,0 1 0,0-1 0,0 1 0,0 0-1,0-1 1,0 1 0,0 0 0,0-1 0,-1 1-1,1 0 1,0 0 0,0 0 0,-1 0 0,1 0 0,-1 0-1,1 0 1,-1 0 0,1 0 0,-1 0 0,0 0-1,1 0 1,-1 0 0,0 2 0,6 28 18,-6-30-20,2 26 16,-2 50 1,-2-26 5,2-51-22,1-1 0,-1 1 1,0 0-1,0 0 0,0 0 0,0 0 0,0 0 0,1 0 0,-1 0 0,0-1 0,0 1 0,0 0 1,1 0-1,-1 0 0,0 0 0,0 0 0,0 0 0,0 0 0,1 0 0,-1 0 0,0 0 0,0 0 0,0 0 1,1 0-1,-1 0 0,0 0 0,0 0 0,0 0 0,1 0 0,-1 1 0,0-1 0,0 0 0,0 0 1,0 0-1,0 0 0,1 0 0,-1 0 0,0 0 0,0 1 0,0-1 0,0 0 0,0 0 0,0 0 1,1 0-1,-1 1 0,0-1 0,0 0 0,0 0 0,0 0 0,0 0 0,0 1 0,0-1 0,0 0 1,0 0-1,0 0 0,0 1 0,11-19 23,2-10 10,-1 2 10,0 0 0,2 1 0,0 0-1,36-43 1,-19 39-2,-30 28-40,1-1 0,0 1 0,-1 0 0,1-1 0,0 1-1,0 0 1,0 0 0,0 1 0,0-1 0,0 0 0,0 1-1,0-1 1,0 1 0,0-1 0,1 1 0,2 0 0,-4 1-2,0 1 0,0-1 1,0 1-1,0-1 0,0 1 1,-1-1-1,1 1 1,-1-1-1,1 1 0,-1-1 1,0 1-1,1 0 0,-1-1 1,0 1-1,0 0 0,0 1 1,0 2-1,4 27 0,-3-15 0,1 0 0,1 0 0,0 0 0,1-1 0,1 1 0,1-1 0,8 19 0,-13-34 0,0 1 0,0-1 0,1 1 0,-1-1 0,0 1 0,1-1 0,-1 0 0,1 0 0,-1 0 0,1 0 0,-1 0 0,1 0 0,0 0 0,-1-1 0,1 1 0,0 0 0,0-1 0,-1 1 0,1-1 0,0 0 0,0 0 0,0 0 0,0 0 0,0 0 0,-1 0 0,1 0 0,0 0 0,0-1 0,0 1 0,0-1 0,-1 0 0,1 1 0,2-2 0,4-2 0,-1 0 0,1 0 0,-1-1 0,0 1 0,11-12 0,73-76 82,-33 32-36,-58 60-46,0 0 1,0-1-1,1 1 0,-1 0 1,0-1-1,0 1 0,0 0 0,1-1 1,-1 1-1,0 0 0,0 0 0,1 0 1,-1-1-1,0 1 0,1 0 1,-1 0-1,0 0 0,1-1 0,-1 1 1,0 0-1,1 0 0,-1 0 0,0 0 1,1 0-1,-1 0 0,0 0 0,1 0 1,-1 0-1,1 0 0,-1 0 1,0 0-1,1 0 0,-1 0 0,0 0 1,1 1-1,-1-1 0,0 0 0,1 0 1,-1 0-1,4 17-11,-8 24-21,-12 32-9,-32 92 0,18-69-5,-83 239 6,111-324 23,7-17 36,10-20 29,46-134 70,-33 80-54,25-75 51,-27 72 14,72-151 1,-97 231-127,1-1 0,0 1 0,0 0 1,1-1-1,-1 1 0,1 0 1,5-4-1,-8 6-3,1 1 0,0-1 1,-1 1-1,1 0 0,0-1 0,-1 1 1,1 0-1,0 0 0,0 0 0,0-1 1,-1 1-1,1 0 0,0 0 0,0 0 1,-1 0-1,1 0 0,0 0 0,0 1 1,-1-1-1,1 0 0,0 0 0,0 0 1,-1 1-1,1-1 0,0 0 0,-1 1 1,1-1-1,0 1 0,-1-1 0,1 1 1,0-1-1,-1 1 0,1-1 0,-1 1 1,1 0-1,-1-1 0,0 1 0,1-1 1,-1 1-1,1 0 0,-1 0 0,0-1 1,1 2-1,2 6-7,1 0 0,-1 1 0,-1-1 0,1 1 0,-1-1 0,-1 1 0,0 0 0,0-1 0,-1 13 0,-8 84-30,5-79 31,2-15 4,0-3 0,1 0-1,-2 0 1,1 1 0,-1-1 0,-1 0-1,-2 8 1,4-16 3,1 0-1,0 1 0,0-1 0,0 0 1,0 0-1,0 0 0,-1 1 1,1-1-1,0 0 0,0 0 1,0 0-1,-1 0 0,1 0 1,0 0-1,0 1 0,-1-1 0,1 0 1,0 0-1,0 0 0,-1 0 1,1 0-1,0 0 0,0 0 1,-1 0-1,1 0 0,0 0 1,0 0-1,-1 0 0,1 0 1,0 0-1,0 0 0,-1 0 0,1-1 1,0 1-1,0 0 0,-1 0 1,1 0-1,0 0 0,0 0 1,0 0-1,-1-1 0,1 1 1,0 0-1,0 0 0,0 0 0,0-1 1,-1 1-1,1 0 0,0 0 1,0-1-1,0 1 0,0 0 1,0 0-1,0-1 0,0 1 1,0 0-1,0 0 0,0-1 1,-7-13 27,0-9-1,-9-45 9,14 61-28,1-1 0,0 1 0,1-1 0,0 1 1,0-1-1,3-13 0,-3 20-6,0 0 1,0 0-1,0 0 0,1 0 1,-1 0-1,0 0 0,1 0 1,-1 1-1,1-1 0,-1 0 1,1 0-1,-1 0 0,1 0 0,0 1 1,-1-1-1,1 0 0,0 1 1,0-1-1,0 0 0,-1 1 1,1-1-1,0 1 0,0-1 1,0 1-1,0 0 0,0-1 1,0 1-1,0 0 0,0-1 1,0 1-1,2 0 0,2 0-7,0 1 0,0 0 0,0 0 0,0 0 0,7 3-1,16 3-13,-22-7 15,1-1 1,0 1-1,0-1 0,-1 0 1,1-1-1,0 0 0,-1 0 1,1 0-1,-1 0 0,6-5 1,10-5-23,28-22 0,-14 10 1,-2 0 17,-1-2 1,-1-1 0,-2-2 0,0-1-1,-2-1 1,-2-1 0,40-62 0,-26 27 31,-3-3-1,-3-1 1,29-87 0,-13 9 32,-50 148-53,1 0 0,-1-1-1,1 1 1,-1 0 0,0-1 0,0 1 0,1-1 0,-1 1 0,0 0-1,0-1 1,0 1 0,-1-2 0,1 2-3,0 1 0,0 0 0,-1 0 0,1 0 0,0 0 0,0 0 0,-1 0 0,1 0 0,0 0 0,0 0 1,-1 0-1,1 0 0,0 0 0,0 0 0,-1 0 0,1 0 0,0 0 0,0 0 0,-1 0 0,1 0 0,0 0 0,0 0 0,-1 0 0,1 0 0,0 0 0,0 1 0,-1-1 0,1 0 0,0 0 0,0 0 0,0 0 0,-1 1 0,1-1 0,0 0 1,0 0-1,0 1 0,-4 3-8,0 0 0,0 0 0,0 1 1,-5 9-1,-23 50-84,2 3-1,4 0 1,2 2 0,-26 128 0,45-172 54,1-1 1,1 1 0,1 0 0,1-1 0,4 47 0,-2-65 36,0-1 0,0 1 0,0 0 0,1-1 0,0 1 0,0-1 0,0 0 0,1 0 0,0 0 0,0 0 0,0 0 0,1 0 0,-1-1 0,1 0 0,0 1 0,1-1 0,-1-1 0,1 1 0,-1-1 0,1 0 0,0 0 0,0 0 0,0 0 0,1-1 0,-1 0 0,1 0 0,-1-1 0,1 1 0,0-1 0,-1-1 0,1 1 0,0-1 0,0 0 0,0 0 0,-1 0 0,1-1 0,0 0 0,-1 0 0,1-1 0,0 1 0,-1-1 0,0 0 0,7-4 0,-2 0 16,0 0 1,-1 0-1,0-1 1,0 0 0,14-14-1,-19 17 5,-1 0 0,1-1 1,0 0-1,-1 0 0,0 0 0,0 0 1,-1 0-1,1 0 0,-1-1 0,0 1 0,-1-1 1,2-9-1,-3 14-17,1 1 0,-1-1 0,0 1 0,0-1 0,0 1-1,0-1 1,0 1 0,0-1 0,0 1 0,0-1 0,0 1 0,0-1 0,0 1 0,0-1 0,0 1 0,0-1 0,0 1 0,-1-1 0,1 1 0,0-1-1,0 1 1,-1-1 0,1 1 0,0 0 0,-1-1 0,1 1 0,0 0 0,-1-1 0,1 1 0,0 0 0,-1-1 0,1 1 0,-1 0 0,1-1 0,-1 1-1,1 0 1,-1 0 0,-1 0 1,0 0 0,1 0 0,-1 1 0,0-1 0,1 0-1,-1 1 1,1 0 0,-1-1 0,0 1 0,1 0 0,-2 1-1,-37 28 21,35-24-24,-1-1 1,2 0-1,-1 1 0,0 0 1,1 0-1,0 1 0,1-1 0,-1 1 1,1 0-1,1-1 0,-4 12 0,5-14-3,1 0-1,-1 0 0,1 0 0,0 0 0,0 1 0,0-1 0,0 0 0,1 0 0,0 0 0,0 0 0,0 0 1,0 0-1,0 0 0,1 0 0,0 0 0,0-1 0,0 1 0,0 0 0,1-1 0,-1 0 0,1 0 0,3 3 1,-2-2 15,1 0 0,0-1 0,0 0 0,0 0 0,1-1 0,-1 1 0,0-1 1,1 0-1,0-1 0,-1 1 0,1-1 0,0 0 0,0-1 0,0 1 0,-1-1 1,1 0-1,0-1 0,0 1 0,8-3 0,-1 1-491,-1-1 0,1 0 0,-1-1-1,1-1 1,-1 0 0,-1 0 0,16-10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00.0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95 11856,'0'0'12131,"14"6"-11527,12 6-183,1 0 0,1-2 0,56 13 0,-27-17 331,96-1 0,56-16 90,-57 1-309,97 3 357,216-15 1001,-352 12-1573,215-29 188,-237 22-506,0 3 0,104-1 0,-172 13 284,-1 0-1,24-6 1,4-4-5074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51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11256,'0'0'3664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54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0 562 8640,'0'0'4642,"9"-15"-4218,126-208 1342,-114 190-1204,0 0 1,43-48-1,-56 72-445,21-24 547,36-29 0,-54 52-425,1 1 1,0 0-1,1 1 0,0 0 1,0 1-1,28-10 0,-39 16-171,0 1 0,0-1 0,0 0 0,1 1 0,-1-1 0,0 1 0,0 0 0,0 0 0,0 0 0,3 0 0,-4 0-41,0 1 0,0-1 0,0 1 0,0 0 0,0 0 0,0-1 1,0 1-1,0 0 0,0 0 0,0 0 0,0 0 0,-1 0 0,1 0 0,0 0 0,-1 0 0,1 0 0,-1 0 1,1 0-1,0 2 0,3 7 55,-1 0 0,0 1 0,-1-1 0,0 0 0,-1 1 1,0-1-1,0 1 0,-2 15 0,-2 9 113,-10 41 0,7-40-88,-2-8-19,6-22-43,1-1 0,-1 1 1,1-1-1,0 1 0,0 6 1,3-7 84,4-9-47,6-14 13,9-16 13,1 0 0,2 1 0,2 2 0,56-55 0,-52 55 13,-23 23-71,-1 1 0,1 0-1,0 0 1,1 1-1,-1-1 1,1 2-1,1-1 1,-1 1 0,16-7-1,-24 12-47,0 0 0,1 0 0,-1 0 0,1 0 0,-1 0 0,0-1-1,1 1 1,-1 0 0,0 0 0,1 0 0,-1 0 0,1 0 0,-1 0 0,0 0-1,1 1 1,-1-1 0,1 0 0,-1 0 0,0 0 0,1 0 0,-1 0 0,0 1-1,1-1 1,-1 0 0,0 0 0,1 0 0,-1 1 0,0-1 0,0 0 0,1 1-1,-1-1 1,0 0 0,0 0 0,0 1 0,1-1 0,-1 0 0,0 1 0,0-1 0,0 1-1,0-1 1,0 0 0,1 1 0,-1-1 0,0 0 0,0 1 0,0 0 0,-2 22 13,1-17-9,-5 22 1,-1 0-1,-18 43 1,17-49 5,0 1 1,1-1-1,1 2 0,-5 41 0,11-64-11,-1 0 0,1 0 0,0 1 0,0-1 0,0 0 0,0 0 0,0 0 0,1 1 0,-1-1 1,0 0-1,0 0 0,1 0 0,-1 0 0,1 1 0,-1-1 0,1 0 0,0 0 0,-1 0 0,1 0 0,0 0 0,0 0 0,-1 0 0,3 1 0,-2-1 0,1-1-1,0 1 1,-1-1-1,1 0 1,-1 1 0,1-1-1,-1 0 1,1 0 0,0 0-1,-1 0 1,1 0 0,-1-1-1,1 1 1,0 0 0,2-2-1,7-2 3,0-1-1,0 0 1,18-12-1,-24 14-2,148-99 5,30-19 65,-161 105-58,-19 13-7,0 0 0,0 1 0,0-1 0,1 1 0,-1 0 0,0 0 0,1 0 0,-1 1 0,6-3 0,-9 4-4,0 0-1,0 0 0,1 0 1,-1 0-1,0 0 1,0 0-1,0 0 0,0 0 1,0 0-1,1 0 1,-1 0-1,0 0 1,0 1-1,0-1 0,0 0 1,0 0-1,0 0 1,1 0-1,-1 0 0,0 0 1,0 0-1,0 0 1,0 0-1,0 0 0,0 0 1,0 1-1,0-1 1,0 0-1,1 0 0,-1 0 1,0 0-1,0 0 1,0 0-1,0 1 1,0-1-1,0 0 0,0 0 1,0 0-1,0 0 1,0 0-1,0 1 0,0-1 1,0 0-1,0 0 1,0 0-1,0 0 0,0 0 1,0 0-1,0 1 1,0-1-1,0 0 0,-1 0 1,1 0-1,0 0 1,0 0-1,0 0 0,0 1 1,0-1-1,0 0 1,0 0-1,0 0 1,0 0-1,-1 0 0,1 0 1,0 0-1,-12 17 22,-19 20-20,18-22 0,1 1 1,0 0 0,1 0-1,-10 20 1,17-27-13,0 0 1,0 0-1,1 1 1,0-1-1,0 1 1,1 0-1,1-1 0,-1 1 1,2 0-1,0 14 1,0-23 3,0 1 0,0 0 0,0-1 1,1 1-1,-1-1 0,1 1 0,-1-1 0,1 1 0,-1-1 1,1 1-1,0-1 0,0 0 0,0 1 0,0-1 0,0 0 1,0 0-1,0 1 0,0-1 0,0 0 0,2 1 0,0-1 2,-1 0-1,1 0 0,-1 0 0,1 0 0,-1 0 1,1-1-1,0 1 0,-1-1 0,1 1 0,0-1 1,3 0-1,1-1 1,0 0 1,-1 0-1,1 0 1,0-1-1,0 0 1,-1 0-1,1 0 1,8-5 0,-6 0 8,0 1 0,0-1 0,-1 0 0,0-1 0,0 0 0,-1-1 0,0 1 0,0-1 0,-1-1 0,0 1 0,8-18 0,-13 25 4,-1 0 0,1 0 0,0-1 0,-1 1 0,1 0 0,-1-1 0,0 1 0,0 0 0,0-1 0,0 1 0,0 0 0,-1-1 0,1 1 0,-1 0 0,1-1 1,-1 1-1,0 0 0,0 0 0,0 0 0,0 0 0,0-1 0,0 1 0,-1 1 0,1-1 0,-1 0 0,1 0 0,-1 1 0,0-1 0,0 0 0,1 1 0,-1 0 0,0-1 1,0 1-1,-1 0 0,1 0 0,0 0 0,0 1 0,0-1 0,-1 0 0,1 1 0,0-1 0,-1 1 0,-4 0 0,-66 0 154,114-10-150,-25 5-12,49-11-54,0 3-1,69-4 1,-116 15 33,-6 0 2,0 1-1,23 1 1,-32 0 12,0 1 1,0-1-1,0 1 1,1 0-1,-1-1 0,0 1 1,0 1-1,0-1 1,-1 0-1,1 1 1,0 0-1,0-1 1,-1 1-1,1 0 0,3 4 1,-5-4 0,1 1-1,-1-1 1,0 0 0,0 1 0,0-1-1,0 1 1,0 0 0,-1-1 0,1 1 0,-1-1-1,0 1 1,1 0 0,-1-1 0,0 1-1,-1 3 1,-7 43-11,6-38 25,-9 28 44,26-52 21,26-32 14,-17 16-8,2 1 0,36-29 0,-61 56-80,0 0-1,1 0 1,-1 0 0,0 0-1,0 0 1,0 0 0,1 1 0,-1-1-1,0 0 1,1 1 0,-1-1-1,1 1 1,-1 0 0,0-1 0,1 1-1,2 0 1,-3 0 0,-1 1-1,1-1 1,-1 0-1,1 1 1,-1-1 0,1 0-1,-1 1 1,1-1 0,-1 1-1,1-1 1,-1 1-1,1-1 1,-1 1 0,0-1-1,1 1 1,-1-1-1,0 1 1,0 0 0,1-1-1,-1 1 1,0-1 0,0 1-1,0 0 1,0-1-1,0 2 1,1 7 4,-2 0 1,1 0-1,-1-1 0,-3 12 1,2-6-4,0 4 3,-1-3 15,1 1 0,0 0 0,1 0 0,1 0 0,1 0-1,0 0 1,1 0 0,4 16 0,-5-30-17,0-1 1,-1 0-1,1 1 0,0-1 0,0 0 0,0 0 0,0 0 1,0 0-1,0 0 0,0 0 0,1 0 0,-1 0 0,0-1 1,0 1-1,1 0 0,-1-1 0,1 1 0,-1-1 0,0 1 1,1-1-1,-1 0 0,1 0 0,-1 1 0,1-1 0,-1 0 1,1 0-1,-1 0 0,1-1 0,-1 1 0,0 0 0,1-1 1,1 1-1,6-2-77,0-1 0,1 0 0,16-7 1,4-6-586,-19 10-2498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54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12456,'0'0'2297,"10"-1"-1848,270-26 795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57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1088 6632,'0'0'5018,"11"-8"-4779,256-194 1438,-201 144-828,117-129 0,-142 135-341,51-85 0,23-66 448,-93 162-769,-10 19-77,-2 7 28,-2-1 0,0 0 1,0 0-1,-2 0 0,0-1 1,7-32-1,-13 48-121,0 0-1,1 0 1,-1 0 0,0 0 0,0 0 0,0 0-1,0 0 1,0 0 0,0 0 0,0 0 0,0 0-1,0 0 1,0 0 0,0 0 0,-1 0 0,1 0-1,0 0 1,-1 0 0,1 0 0,-1 0 0,1 0 0,-1 0-1,1 1 1,-1-1 0,0 0 0,0 0 0,1 1-1,-1-1 1,0 0 0,0 1 0,1-1 0,-1 1-1,0-1 1,0 1 0,0-1 0,0 1 0,0 0-1,0-1 1,0 1 0,0 0 0,0 0 0,-1 0-1,-2 0 9,1 0 0,-1 1 0,0-1-1,1 1 1,-1 0 0,1 1 0,-1-1-1,1 0 1,-1 1 0,-4 3-1,-8 5 2,0 1-1,1 1 0,0 1 0,1 0 0,1 0 0,0 1 1,-19 28-1,11-10-26,1 0 0,1 2 1,3 0-1,0 0 0,-12 45 1,-7 76 40,31-128 16,1 1-1,1-1 1,3 49-1,0-66-2,1 0-1,0-1 1,0 1-1,1 0 1,1-1-1,-1 1 1,11 17-1,-12-23-15,1 1 0,0 0 0,1-1-1,-1 0 1,1 0 0,0 0 0,0 0 0,0 0-1,0-1 1,1 0 0,0 0 0,-1 0 0,1-1-1,0 1 1,0-1 0,6 2 0,-6-3-11,0-1 0,0 1 0,0-1 0,-1 0 0,1 0 0,0-1 1,0 1-1,0-1 0,-1 0 0,1-1 0,0 1 0,4-3 0,8-4 42,28-17 1,-31 17-33,8-7 45,-2-1 0,0 0 0,0-2 0,-2 0 0,0-1 1,20-28-1,-15 18 141,-2-1 292,-21 30-400,-8 15 165,6-10-261,-5 14 41,0 1 0,1-1 0,-3 22 0,8-35-57,0 1 0,1-1 0,0 0-1,0 0 1,0 1 0,1-1-1,0 0 1,0 0 0,1 0-1,-1 0 1,1 0 0,1 0 0,-1 0-1,6 8 1,-7-12 0,1 0 0,-1 0-1,0-1 1,1 1 0,-1-1 0,1 1-1,0-1 1,-1 1 0,1-1 0,0 0 0,0 0-1,0 0 1,0 0 0,0 0 0,0 0-1,0-1 1,3 1 0,0 0 0,-1-1-1,1 0 1,-1 0 0,0 0-1,1 0 1,-1-1 0,0 0-1,6-1 1,4-3 10,0-1 1,0 0-1,0-1 1,12-8-1,13-11 58,61-55 0,-88 70-58,57-59 82,-46 45-8,36-30 1,-59 54-81,1 0-1,0 1 1,0-1 0,0 0-1,0 1 1,0-1-1,0 1 1,0-1 0,0 1-1,0-1 1,0 1 0,0 0-1,0-1 1,0 1 0,0 0-1,2 0 1,-3 0-4,1 0 1,-1 0 0,0 1-1,1-1 1,-1 0 0,1 0-1,-1 1 1,0-1-1,1 0 1,-1 1 0,0-1-1,0 0 1,1 1-1,-1-1 1,0 0 0,0 1-1,1-1 1,-1 1 0,0-1-1,0 1 1,0-1-1,0 0 1,0 1 0,0-1-1,0 1 1,0 0-1,1 5 13,-1 0 0,-1 1 0,0-1 0,-1 8-1,1-10-10,-9 49 50,-3 0 0,-20 51 1,30-98-22,2-2 90,8-7-43,-4 1-84,7-4 40,-1-1 1,0 0 0,14-15 0,7-6 5,11-6 12,-13 10 23,1 1 0,55-34 0,-82 56-71,-1 0-1,1 0 1,0 0-1,0 1 1,-1-1-1,1 0 1,0 1-1,0-1 1,0 1-1,0-1 1,0 1-1,0 0 1,0 0-1,0 0 1,0 0-1,0 0 1,0 0-1,-1 1 1,1-1-1,0 1 1,3 0-1,-4 1 0,1-1-1,-1 0 1,1 1-1,-1-1 1,0 1 0,0-1-1,0 1 1,0 0-1,0-1 1,0 1 0,0 0-1,0 0 1,-1 0-1,1 0 1,-1 0 0,1-1-1,-1 1 1,0 0-1,0 0 1,0 3 0,-1 34 31,0-28-32,0 1 0,1 0 1,1 0-1,0 0 0,2 14 0,-2-24-2,0 1 0,-1-1 0,1 0 0,0 0 0,0 0 0,0 0-1,0 0 1,0 0 0,0 0 0,1-1 0,-1 1 0,1 0 0,-1-1 0,1 1-1,0-1 1,0 1 0,-1-1 0,1 0 0,0 0 0,0 0 0,0 0-1,0 0 1,0 0 0,1 0 0,-1-1 0,0 1 0,0-1 0,0 0 0,1 0-1,-1 1 1,0-1 0,0-1 0,3 1 0,5-1 14,0-1 0,0 1 0,0-2 1,0 0-1,0 0 0,-1 0 0,0-1 0,18-11 0,1-3 46,36-30-1,-45 32-33,-8 6-6,-1-1 1,-1 0-1,0 0 1,-1-1-1,0 0 1,0 0-1,-1-1 1,5-15-1,-2 7 36,-3 4-18,-7 12-12,-8 10-9,-16 20-17,-21 27 1,37-41-16,0 0 1,1 0-1,1 1 1,-1 0 0,-7 21-1,13-30 13,0-1-1,1 0 0,-1 1 1,1-1-1,-1 0 1,1 1-1,0-1 1,0 1-1,0-1 1,0 1-1,0-1 0,0 0 1,1 1-1,-1-1 1,1 1-1,0-1 1,-1 0-1,1 0 0,0 1 1,2 1-1,-1-2 0,0 0 0,0 1 0,0-2 0,1 1 0,-1 0 0,0 0 0,1-1 0,-1 1 0,1-1 0,0 0-1,-1 0 1,1 0 0,0 0 0,4 0 0,5 1-2,0 0 0,0-2 1,1 1-1,-1-2 0,0 0 0,21-3 0,-5-3 3,0-1 0,54-22 0,48-34 0,40-16 0,-163 79 7,-9 7 8,-9 8 3,-144 147-58,133-135 40,21-25 0,0 1 0,0-1 0,0 1 0,1-1 0,-1 1 0,0-1 0,0 1 0,1-1 0,-1 1 0,1 0 0,0-1 0,-1 1 0,1 0 0,0-1 0,0 1 0,0 2 0,0-3 0,1-1 0,-1 1 0,0-1 0,1 1 0,-1-1 0,1 0 0,-1 1 0,1-1 0,-1 1 0,1-1 0,-1 0 0,1 1 0,-1-1 0,1 0 0,-1 0 0,1 1 0,0-1 0,-1 0 0,1 0 0,-1 0 0,1 0 0,0 0 0,-1 0 0,1 0 0,-1 0 0,1 0 0,0 0 0,-1 0 0,1 0 0,0 0 0,-1-1 0,1 1 0,0 0 0,23-9 0,-2-6 26,0-1 0,0 0 1,-2-2-1,25-26 0,-10 1 72,-28 33-72,1 1 1,-1 0-1,1 0 1,12-9 0,-21 27-26,-1 0 1,1-1 0,-2 1 0,-3 10-1,2-4-19,3-12 15,0-1-1,0 0 1,1 0 0,-1 1-1,1-1 1,-1 1 0,1-1-1,0 0 1,0 1 0,0-1-1,1 1 1,-1-1 0,0 0-1,1 1 1,0-1-1,-1 0 1,1 0 0,0 1-1,0-1 1,0 0 0,0 0-1,1 0 1,-1 0 0,1 0-1,-1 0 1,1-1-1,0 1 1,-1 0 0,1-1-1,0 1 1,0-1 0,0 0-1,0 0 1,0 1 0,1-1-1,-1-1 1,0 1 0,0 0-1,1 0 1,-1-1-1,0 0 1,1 1 0,-1-1-1,1 0 1,-1 0 0,0 0-1,1 0 1,-1-1 0,1 1-1,-1-1 1,3 0 0,14-5 0,-1 0 1,0-1 0,0-1 0,0 0 0,23-16 0,80-64-13,-23 15 9,-80 61 13,-8 4 4,-1 2 1,2-1 0,-1 2 0,20-10 0,-29 15-11,0 0 0,0 0 0,0-1 0,-1 1 0,1 0 0,0 0 0,0 0 0,0 0 0,-1 0 0,1 0 0,0 0 0,0 0 0,0 0 0,-1 1 0,1-1 0,0 0 0,0 0 0,-1 1 0,1-1 0,0 0 0,0 1 0,-1-1 0,1 1 0,0-1 0,-1 1 1,1-1-1,-1 1 0,1 0 0,-1-1 0,1 1 0,-1 0 0,1-1 0,-1 1 0,1 0 0,-1-1 0,0 1 0,0 0 0,1 0 0,-1-1 0,0 1 0,0 0 0,0 0 0,0 1 0,1 5 3,-1-1-1,0 1 1,0 0-1,-1 8 1,0-10-1,-3 28 29,-3 44 32,7-69-45,0-1 0,0 0 0,1 0 1,0 0-1,1-1 0,-1 1 0,1 0 0,5 10 0,-4-11 49,1-1-1,-1 0 1,1 0-1,0-1 1,1 1 0,-1-1-1,10 7 1,-10-8-419,-1 0 1,1-1 0,0 0-1,0 0 1,0 0 0,0 0-1,0 0 1,0-1-1,0 0 1,1 0 0,5 1-1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2:57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11952,'0'0'1752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3:01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0 850 7736,'0'0'5698,"11"3"-5390,18 5 150,43 5-1,-62-12-286,0 0-1,0 0 1,-1-1 0,1-1-1,0 1 1,0-2 0,0 1-1,-1-1 1,1-1 0,10-3-1,-13 2-38,-1 0 0,0 0 0,0 0 0,0-1 0,-1 1 0,1-2 0,-1 1 0,0 0 0,-1-1 0,1 0 1,-1 0-1,0 0 0,6-14 0,-8 15-52,0 0 0,0-1 1,0 1-1,-1-1 0,0 1 1,0-1-1,0 1 0,-1-1 1,1 0-1,-2 1 0,1-1 0,0 0 1,-1 1-1,0-1 0,0 1 1,-1-1-1,0 1 0,-4-9 1,5 11-53,0 1 0,0 0 0,0 0 0,-1 0 0,1 0 0,-1 0 0,0 0 1,0 0-1,1 1 0,-1-1 0,0 0 0,0 1 0,-1 0 0,1-1 0,0 1 0,0 0 0,-1 0 1,1 0-1,-5 0 0,4 0-7,0 1 0,-1 0 1,1 0-1,-1 0 0,1 1 1,-1-1-1,1 1 0,0 0 0,-1 0 1,1 0-1,0 0 0,-6 4 1,2-1-9,1 0 0,-1 0 0,1 1 0,0 0 0,0 0 0,1 0 0,0 1 0,0 0 0,0 0 1,0 1-1,-6 12 0,8-12-7,0-1 1,1 1-1,0 0 0,0 0 1,1 0-1,0 0 1,0 0-1,0 0 1,1 0-1,0 0 0,2 10 1,-2-13-4,1 0 1,1 0-1,-1-1 1,0 1-1,1 0 0,0-1 1,0 1-1,0-1 1,0 1-1,1-1 0,-1 0 1,1 0-1,0 0 1,0 0-1,0-1 0,0 1 1,0-1-1,1 0 0,-1 0 1,1 0-1,4 2 1,1-1 5,-1 0 1,1 0 0,0-1 0,0-1 0,0 0-1,0 0 1,9 0 0,67-6 96,-71 4-90,21-3 29,0-2 0,0-1 1,-1-2-1,0-1 0,-1-2 1,0-1-1,36-20 0,221-113 569,-261 132-359,-41 23 23,-22 16-237,-125 113-13,90-75-48,61-56 17,1 0 0,-1 0-1,2 1 1,-1 0 0,1 0-1,0 0 1,1 1 0,0 0-1,-7 16 1,12-25 2,0 1 0,-1 0-1,1 0 1,0-1 0,0 1 0,-1 0 0,1 0-1,0 0 1,0 0 0,0-1 0,0 1-1,0 0 1,0 0 0,0 0 0,0-1 0,0 1-1,1 0 1,-1 0 0,0 0 0,1-1 0,-1 1-1,0 0 1,1 0 0,-1-1 0,1 1 0,-1 0-1,1-1 1,-1 1 0,1-1 0,-1 1 0,1 0-1,0-1 1,-1 1 0,1-1 0,0 0 0,-1 1-1,3 0 1,-1-1 0,0 1 0,0 0 0,1-1 0,-1 0 1,0 1-1,1-1 0,-1 0 0,0 0 0,1 0 0,-1-1 0,0 1 0,1 0 0,2-2 0,14-5 24,-2-1 0,1 0-1,-1-2 1,0 0 0,-1-1-1,30-25 1,-34 25 26,0-1 1,0 0-1,-1-1 0,-1 0 1,0 0-1,-1-1 0,0-1 1,10-24-1,-19 38-38,1 1 0,-1-1 0,1 0 0,-1 1-1,0-1 1,1 0 0,-1 0 0,0 1 0,0-1 0,0 0 0,0 0 0,1 1 0,-1-1-1,0 0 1,0 0 0,0 1 0,-1-1 0,1 0 0,0 0 0,0 1 0,0-1 0,0 0 0,-1-1-1,-1 2-1,1 0 0,0 0 0,0 0 1,0 1-1,-1-1 0,1 0 0,0 0 0,0 1 0,0-1 0,0 1 0,0-1 0,-1 1 0,1-1 0,0 1 0,0 0 0,1 0 0,-3 1 0,-12 10 0,0 0 0,0 1 0,1 1-1,-15 19 1,-46 67-29,-146 272-80,109-171 4,74-145 48,25-38 42,-18 32 0,49-69 157,-8 10-109,26-27 59,217-211 476,20 21-255,13 20-87,-258 186-200,43-35 45,-71 55-80,25-21 30,-24 20-29,0 0 0,0 0 0,1 1 1,-1-1-1,0 0 0,0 0 0,0 1 0,1-1 1,-1 0-1,0 1 0,1 0 0,-1-1 1,1 1-1,-1 0 0,0-1 0,1 1 0,-1 0 1,3 0-1,-5 3-5,1-1 1,0 0-1,-1 0 1,1 0-1,-1 0 1,0 1-1,0-1 1,-1 3-1,-1 1-8,-6 17-80,-15 26-1,12-26-5,-11 30-1,20-46 71,1 1 0,0-1 0,0 1 0,1-1 0,0 1 0,0 0-1,1 0 1,0 11 0,0-19 27,0 0-1,0 1 1,0-1-1,1 0 1,-1 1-1,0-1 1,0 0-1,0 0 1,0 1 0,0-1-1,0 0 1,1 1-1,-1-1 1,0 0-1,0 0 1,0 1-1,1-1 1,-1 0-1,0 0 1,1 0-1,-1 1 1,0-1-1,0 0 1,1 0-1,-1 0 1,0 0-1,1 0 1,-1 0 0,0 1-1,1-1 1,-1 0-1,0 0 1,1 0-1,-1 0 1,0 0-1,1 0 1,-1 0-1,0 0 1,0 0-1,1-1 1,-1 1-1,0 0 1,1 0-1,-1 0 1,1 0-1,16-9-5,-15 8 8,28-17 15,-2-2 1,43-36 0,46-56 127,2-2 86,-112 108-200,-6 4-24,0 1 0,0 0-1,1-1 1,-1 1-1,0 0 1,0 0 0,1 0-1,-1 0 1,1 0-1,-1 0 1,1 1 0,0-1-1,1 0 1,-6 17 37,-48 107-101,48-112 44,-1 0-1,1 0 0,1 0 1,0 0-1,0 0 0,1 0 1,1 17-1,0-26 11,0 0 0,1 0 0,-1 0 0,1 0 0,-1 0 0,1 0 1,-1-1-1,1 1 0,0 0 0,0 0 0,0-1 0,0 1 0,0 0 0,1-1 0,-1 1 0,0-1 1,1 0-1,-1 1 0,1-1 0,0 0 0,-1 0 0,1 0 0,0 0 0,-1 0 0,1 0 0,0-1 1,0 1-1,0 0 0,0-1 0,0 0 0,0 1 0,0-1 0,0 0 0,0 0 0,3 0 0,6-1 3,0 1 0,0-2 0,0 1-1,0-2 1,11-3 0,76-28 116,-1-5-1,93-52 1,-167 79-104,-13 6-5,-1 1-1,1 0 1,14-5-1,-23 10-5,-1 0 0,0 0 0,0 0 0,0 0 0,0 0 0,0 0 0,0 0 0,0 0 0,1 0 0,-1 0 0,0 0 0,0 0 0,0 0 0,0 0 0,0 0 0,0 1 0,1-1 0,-1 0 0,0 0 0,0 0 0,0 0 0,0 0 0,0 0 0,0 0 0,0 0 0,0 0 0,0 1 0,0-1 0,0 0 0,1 0 0,-1 0 0,0 0 0,0 0 0,0 0 0,0 0 0,0 1 0,0-1 0,0 0 0,0 0 0,0 0 0,0 0 0,0 0 0,0 0 0,0 1 0,0-1 0,0 0 0,0 0 0,0 0 0,0 0 0,0 0 0,-1 0 0,1 0 0,0 1 0,0-1 0,0 0 0,0 0 0,0 0 0,0 0 0,0 0 0,0 0 0,0 0 0,0 0 0,-1 0 0,1 0 0,0 1 0,0-1 0,0 0 0,0 0 0,-6 8 0,-7 6-4,-1 0-1,-1-1 1,-28 19 0,12-9-9,-4 7-32,2 1 0,-36 43 0,50-47 6,18-26 36,0 1 0,0 0 0,0-1 0,1 1 0,-1-1 0,1 1 0,-1 0 0,1-1-1,0 1 1,-1 0 0,1 0 0,0-1 0,0 1 0,0 0 0,1 1 0,-1-2 2,0-1 1,0 0-1,1 1 1,-1-1-1,0 0 1,1 0-1,-1 0 0,0 1 1,1-1-1,-1 0 1,1 0-1,-1 0 1,0 0-1,1 0 0,-1 0 1,1 0-1,-1 0 1,0 0-1,1 0 1,-1 0-1,1 0 0,-1 0 1,0 0-1,1 0 1,-1 0-1,1 0 1,-1 0-1,0-1 0,1 1 1,-1 0-1,0 0 1,1 0-1,-1-1 1,1 1-1,15-9-3,-15 8 3,17-11 17,-1-1 0,0 0 0,28-29 1,36-55 185,-52 61-69,-14 24-19,-11 14-30,-4 8-74,-1-6-14,0-1 1,0 0-1,1 0 1,0 0 0,-1 0-1,1 1 1,0-1 0,1 0-1,-1 0 1,1 0-1,-1 0 1,1 1 0,0-1-1,0 0 1,0 0-1,1-1 1,-1 1 0,1 0-1,-1 0 1,1-1 0,0 1-1,0 0 1,0-1-1,1 0 1,-1 0 0,0 0-1,1 0 1,-1 0 0,1 0-1,0 0 1,0-1-1,0 1 1,0-1 0,0 0-1,4 1 1,3 0-5,0 0 0,0 0 1,0-1-1,-1-1 0,1 0 1,0 0-1,0-1 0,0 0 0,0-1 1,13-4-1,2-2 12,0-2-1,-1-1 1,0-1-1,-1-1 1,0 0 0,-1-2-1,-1-1 1,0-1-1,-1-1 1,-1 0 0,27-34-1,3-12 68,-3-2 0,56-106 0,-94 156-67,49-85 109,77-191 1,-131 274-138,-3 18 23,0 0-1,0-1 1,-1 1 0,1 0 0,0 0-1,0 0 1,0 0 0,-1 0-1,1 0 1,0 0 0,0-1-1,0 1 1,-1 0 0,1 0-1,0 0 1,0 0 0,-1 0-1,1 0 1,0 0 0,0 0 0,0 0-1,-1 0 1,1 0 0,0 1-1,0-1 1,-1 0 0,1 0-1,0 0 1,0 0 0,0 0-1,-1 0 1,1 0 0,0 1 0,0-1-1,0 0 1,0 0 0,-1 0-1,-24 24-86,21-21 84,-12 15-41,0 1-1,1 0 1,-14 26 0,-32 64-112,27-37 7,4 1 0,-41 148 0,58-165 84,3 0 1,-4 70-1,14-124 67,0 0 0,-1 0 0,1 0 0,0 0 0,0 0 0,0 0 0,0 0 0,1 0 0,-1-1 0,0 1 0,1 0 0,0 0 0,-1 0 0,1 0 0,0 0 0,0-1 0,0 1 0,0 0 0,0 0 0,0-1 0,0 1 0,3 2 0,-1-3 2,-1-1 1,0 1-1,0 0 1,0-1-1,0 1 1,1-1-1,-1 0 1,0 0-1,0 0 0,1 0 1,-1 0-1,0 0 1,1 0-1,-1-1 1,0 1-1,0-1 1,0 0-1,0 0 0,3-1 1,15-7 41,0-2 0,-1 0 0,0-1 0,23-20 0,-16 13 124,35-21 0,-61 40-167,1-1 0,-1 1 0,0 0 0,0 0 0,0 0 0,1 0 0,-1 0 0,0 0 0,0-1 0,1 1 0,-1 0 0,0 0 0,0 0 0,1 0 0,-1 0 0,0 0 1,0 0-1,1 0 0,-1 0 0,0 0 0,1 0 0,-1 0 0,0 0 0,0 1 0,0-1 0,1 0 0,-1 0 0,0 0 0,0 0 0,1 0 0,-1 0 0,0 1 0,0-1 1,0 0-1,1 0 0,-1 0 0,0 1 0,0-1 0,0 0 0,1 1 0,1 14 39,-7 25-35,4-33-11,0 1-4,0 0 0,0 0-1,1 1 1,0-1 0,2 16-1,-2-22 9,1 0 0,-1 0 0,1 0 0,0 0 0,0 0 0,-1 0 0,1-1 0,0 1 0,0 0 1,1-1-1,-1 1 0,0 0 0,0-1 0,1 0 0,-1 1 0,1-1 0,0 0 0,-1 0 0,1 0 0,0 0 0,-1 0 0,1 0 0,0 0 0,0 0 0,0-1 0,0 1 0,0-1 0,0 1 0,0-1 0,2 0 0,9 1 0,1-1 1,-1-1-1,1 0 0,23-6 1,56-19 14,-53 14 16,-22 6 30,0-2 1,-1 0-1,0-1 1,26-17-1,-41 25-49,12-6 29,-14 7-39,1 0 1,-1 1-1,0-1 0,0 0 1,0 0-1,0 0 0,0 0 0,0 0 1,0 0-1,0 0 0,0 1 1,1-1-1,-1 0 0,0 0 0,0 0 1,0 0-1,0 0 0,0 0 1,0 1-1,0-1 0,0 0 0,0 0 1,0 0-1,0 0 0,0 0 1,0 1-1,0-1 0,0 0 0,0 0 1,0 0-1,0 0 0,-1 0 1,1 0-1,0 1 0,0-1 0,0 0 1,0 0-1,0 0 0,0 0 1,0 0-1,0 0 0,0 0 0,-1 0 1,1 1-1,0-1 0,0 0 1,0 0-1,-20 25 107,14-19-98,2-1-19,0 0-1,0 0 1,1 1 0,-1-1-1,1 1 1,-4 8-1,7-13 8,0 1 1,-1-1-1,1 1 0,0-1 0,0 0 0,-1 1 0,1-1 0,0 0 1,0 1-1,1-1 0,-1 1 0,0-1 0,0 0 0,1 1 1,-1-1-1,1 0 0,-1 0 0,1 1 0,0-1 0,-1 0 1,1 0-1,0 0 0,0 1 0,0-1 0,0 0 0,0 0 0,0-1 1,0 1-1,0 0 0,0 0 0,0 0 0,0-1 0,1 1 1,-1 0-1,0-1 0,0 0 0,3 1 0,1 1 3,0-1 1,-1 0-1,1-1 0,0 1 0,-1-1 1,1 0-1,0 0 0,0 0 0,-1-1 1,1 0-1,0 0 0,-1 0 0,1 0 1,-1-1-1,1 0 0,-1 0 0,0 0 0,1 0 1,3-4-1,-4 3 8,1 1 0,-1-2-1,0 1 1,-1 0 0,1-1 0,-1 1 0,1-1-1,-1 0 1,0 0 0,0-1 0,-1 1 0,0 0-1,1-1 1,-1 0 0,-1 1 0,1-1 0,-1 0-1,1-5 1,-1 8-4,-1 0 0,0 1 0,-1-1-1,1 0 1,0 0 0,0 0 0,-1 1 0,1-1-1,-1 0 1,0 1 0,1-1 0,-1 0 0,0 1-1,0-1 1,0 1 0,0-1 0,0 1-1,-1-1 1,1 1 0,0 0 0,-1 0 0,1-1-1,0 1 1,-1 0 0,0 1 0,1-1 0,-3-1-1,-3-1 7,1 1 0,-1-1 0,0 2-1,0-1 1,-10-1 0,10 1-9,15 1 3,30-2 3,-19 1-6,-9 1-2,125-8 24,-112 8-16,-1 2-1,1 1 1,43 9 0,-63-10-1,1 0 0,-1 0 1,0 1-1,0-1 0,0 1 0,0-1 0,0 1 1,0 0-1,-1 0 0,1 0 0,-1 0 1,1 1-1,-1-1 0,0 1 0,0 0 1,0-1-1,3 6 0,-4-6 2,0 0 0,0 1 1,-1-1-1,1 0 0,-1 0 0,1 0 0,-1 0 1,0 1-1,0-1 0,0 0 0,0 0 1,0 0-1,0 1 0,-1-1 0,1 0 0,-1 0 1,1 0-1,-1 0 0,0 0 0,0 0 0,0 0 1,0 0-1,0 0 0,-1 0 0,1 0 0,0-1 1,-4 4-1,59-30 332,-45 19-325,0 1-1,1 0 1,-1 1 0,1 0-1,13-4 1,-20 7-10,1 1-1,0-1 1,-1 1-1,1-1 1,0 1 0,-1 0-1,1 1 1,0-1-1,-1 1 1,1 0 0,0-1-1,-1 2 1,1-1-1,-1 0 1,0 1-1,1-1 1,-1 1 0,5 3-1,8 9 54,0 0-1,23 28 1,-4-5-76,-33-32-249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3:02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13768,'0'0'1496,"60"-6"-1560,-48 6 16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3:02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 10848,'0'0'816,"133"-44"-184,-16 26-8,40 10-48,49-4 0,40-13-128,-39 11 8,-45 22-56,-39-2 0,-33-6-144,-9 2 0,-7 8-176,-3-20-1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3:04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51 5416,'0'0'7928,"-11"12"-7640,-72 73 264,72-73-369,-1 1 1,2 0 0,-12 17-1,19-25-80,1 0-1,-1 0 0,1 0 1,0 0-1,0 0 1,0 1-1,1-1 0,0 0 1,0 1-1,0 0 0,1-1 1,0 1-1,0 7 1,1-12-89,-1 0 1,0 0-1,1-1 1,-1 1-1,0-1 1,1 1-1,-1 0 1,1-1-1,-1 1 1,1-1 0,-1 1-1,1-1 1,-1 1-1,1-1 1,-1 1-1,1-1 1,0 1-1,-1-1 1,1 0 0,0 0-1,-1 1 1,1-1-1,0 0 1,0 0-1,-1 0 1,1 0-1,0 0 1,0 1 0,-1-1-1,1-1 1,0 1-1,0 0 1,-1 0-1,1 0 1,0 0-1,-1 0 1,1-1-1,1 1 1,29-11 243,-7-1-114,-1 0 0,0-2 0,0-1 0,-2-1 0,0 0 0,0-2 0,-2 0 0,25-31 0,-30 30-5,-10 14-57,0-1 0,0 1 0,0 0 0,0 1-1,9-8 1,-16 40 437,0-13-452,0-1 1,0 20-1,3-29-57,0 0 0,1 1 0,-1-1 0,1 0 1,0 0-1,1 0 0,-1 0 0,1 0 0,0 0 0,3 6 0,-3-10-5,-1 0 0,0 0 0,1 0 0,-1 0 0,1 0 0,-1 0 0,1 0 0,0 0 0,-1-1 0,1 1 0,0-1 0,-1 1 0,1-1 0,0 0 0,0 1 0,0-1 0,-1 0 0,1 0 0,0 0 0,0-1 0,-1 1 0,1 0 0,0-1 0,0 1 0,2-2 0,7-1 53,0 0 0,18-9 0,-21 7-25,0 0 1,0 0-1,0-1 0,-1 0 0,0 0 0,0-1 0,0 1 0,9-15 0,-2 2 94,-1-2 0,13-26 0,-25 43-102,2-2 65,0 0 1,0 0-1,1 1 1,5-8-1,-7 14-84,0 1-1,-1-1 1,1 0-1,0 0 1,-1 1-1,1-1 1,-1 1-1,1-1 1,1 5 0,-2-5-3,8 9-11,1 0-1,0-1 1,0 0-1,1-1 1,0 0-1,1 0 1,-1-1-1,2-1 1,-1 0-1,0 0 1,1-2-1,0 1 1,27 4-1,-33-8 11,-1-1 0,1 0-1,0 0 1,0-1 0,0 0-1,0 0 1,-1 0-1,1-1 1,0 0 0,-1 0-1,0-1 1,1 0 0,-1 0-1,10-7 1,-13 8 15,0 0 0,-1 0 1,1-1-1,0 1 0,-1-1 1,0 0-1,0 0 0,0 0 0,0 0 1,0 0-1,0 0 0,-1 0 0,1-1 1,-1 1-1,0-1 0,0 1 0,-1-1 1,1 1-1,-1-1 0,1 1 1,-1-1-1,0 1 0,0-1 0,-1 0 1,1 1-1,-1-1 0,0 1 0,0-1 1,-2-4-1,3 7-9,0 0-1,0 1 1,-1-1 0,1 0-1,-1 0 1,1 0 0,-1 0 0,1 0-1,-1 1 1,1-1 0,-1 0-1,0 0 1,0 1 0,1-1-1,-1 1 1,0-1 0,0 0 0,1 1-1,-1 0 1,0-1 0,0 1-1,0-1 1,0 1 0,0 0-1,0 0 1,0-1 0,0 1-1,-1 0 1,0 0 3,-1 1-1,0-1 1,1 1 0,-1-1 0,1 1-1,-1 0 1,1 0 0,-1 0-1,1 1 1,-3 1 0,-4 3 6,1 0 1,0 1-1,0 0 1,-9 10-1,8-7 1,1 0 0,0 1 1,0 0-1,2 0 0,-8 15 0,12-22-10,1 1 0,-1 0 0,1-1 0,0 1 0,0 0 0,1 0 0,-1 0 0,1 0 0,0 0 0,0-1 0,1 1 0,0 0 0,-1 0 0,2 0 0,-1-1 0,0 1 0,4 7 0,0-2 17,0 0 0,0 0 0,1-1 0,1 1 0,-1-1-1,14 13 1,-16-18-6,0-1 0,0 1-1,0-1 1,1 0-1,-1-1 1,1 1 0,-1-1-1,1 0 1,0 0 0,0 0-1,0-1 1,0 0-1,0 0 1,0 0 0,1 0-1,9-1 1,-3 0 58,1-1-1,-1-1 1,0 0 0,1-1-1,-1 0 1,0-1 0,13-5-1,-19 6-303,1-1-1,-1 1 1,0-1-1,-1 0 0,1 0 1,-1-1-1,0 0 0,0 0 1,0 0-1,-1 0 1,0-1-1,0 0 0,5-9 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3:06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390 123 6824,'0'0'2592,"-8"-10"-2135,1 0-304,-1 1 0,0 0 0,0 1-1,-1 0 1,0 0 0,-1 0 0,-15-8 0,16 10-18,-1 1 1,-1 1-1,1-1 1,-1 1-1,0 1 1,0 0-1,0 1 1,0 0-1,0 1 1,0 0-1,-1 0 1,1 1-1,0 1 1,0 0 0,-1 0-1,-17 6 1,21-5-32,0 1 0,0 0 1,0 0-1,0 1 1,1 0-1,-10 7 0,14-8-65,1-1-1,-1 0 1,1 1 0,0 0-1,0-1 1,0 1-1,0 0 1,0 0 0,0 0-1,1 0 1,0 1-1,0-1 1,0 0 0,0 0-1,0 1 1,0-1-1,1 1 1,0 3 0,-1 1 42,1 0 1,0 0 0,1 0-1,-1 0 1,4 12 0,-2-15-50,-1-1 1,1 1 0,0-1 0,1 0-1,-1 0 1,1 0 0,-1 0 0,1 0 0,0-1-1,7 7 1,0-1 46,1 0 1,0-1-1,1-1 0,0 1 0,0-2 1,1 0-1,17 6 0,6 0 247,57 9-1,-74-18-233,0-1-1,1-1 0,-1-1 1,0 0-1,1-1 0,-1-1 0,0-1 1,0-1-1,0-1 0,-1 0 1,19-8-1,-3-2 74,0-2 0,-1-1 0,-1-1 0,52-41-1,-60 42-44,1 0 0,1 2 0,47-22 0,-70 36-94,1 1-1,-1 0 1,0-1-1,1 1 1,-1 0-1,0 1 0,1-1 1,-1 1-1,7-1 1,-8 1-16,0 1 1,0-1-1,0 1 1,-1 0 0,1 0-1,0-1 1,-1 1-1,1 0 1,0 0-1,-1 1 1,1-1-1,-1 0 1,0 0-1,1 1 1,-1-1 0,0 1-1,0-1 1,0 1-1,1 1 1,4 5 20,-1 1 0,-1-1 0,1 1 0,-1 0 1,-1 0-1,1 0 0,2 16 0,-5-17 127,-5-11 118,-4-7-154,-6-4-4,3 2-46,-1 1 0,0 0 0,0 1 0,-18-12 0,26 20-57,0 0 0,0 0 0,0 0 0,0 1 0,0-1 0,0 1 0,-1 0 0,1 0 0,0 0 0,-1 1 0,1 0 0,-1-1 0,1 2-1,-1-1 1,1 0 0,0 1 0,-1 0 0,1 0 0,0 0 0,-8 4 0,2 1 11,0 0 1,1 1-1,0 0 1,0 0-1,0 1 1,1 1-1,1-1 1,-1 1-1,1 0 1,1 1-1,0 0 1,-7 14-1,10-18-14,1 0-1,0 1 1,0-1 0,0 1 0,1-1-1,0 1 1,0 9 0,0-13-11,1 0 1,0 0-1,0 0 1,1 0-1,-1 0 1,1 0-1,-1 0 1,1 0-1,0 0 1,0 0-1,0 0 1,1 0 0,-1-1-1,0 1 1,1 0-1,0-1 1,0 1-1,3 2 1,-3-3-6,1 0 0,-1 0 0,1 0 0,-1 0 0,1-1 0,0 1 0,0-1 1,0 0-1,-1 0 0,1 0 0,0 0 0,1-1 0,-1 1 0,4 0 0,-1-2 5,-1 0-1,1 0 0,-1 0 0,1 0 1,-1-1-1,1 0 0,6-4 1,-3 2 12,-1 0 1,0 0-1,0-1 1,0 0 0,0 0-1,-1-1 1,0 0-1,0-1 1,-1 1 0,0-1-1,0 0 1,0-1-1,-1 0 1,8-14 0,-11 17-1,0 1 6,1 1 0,-1-1 0,-1 0 0,1 0 0,-1-1 0,1 1 0,-1 0-1,0 0 1,0-8 0,-1 11 16,0 4-19,-1-1-1,0 1 1,1-1 0,0 0 0,0 1 0,0-1-1,0 1 1,0 4 0,1-6-10,0 5-3,0 1 1,1-1-1,0 0 0,0 0 0,1 0 1,-1 0-1,1-1 0,1 1 1,-1-1-1,1 1 0,0-1 0,0 0 1,0-1-1,1 1 0,0-1 0,0 0 1,0 0-1,0 0 0,1-1 1,-1 1-1,1-1 0,0-1 0,0 1 1,0-1-1,9 2 0,-3-3 14,-1 0 0,0 0 0,0-1-1,0-1 1,1 0 0,-1-1 0,0 0-1,0 0 1,0-1 0,-1-1 0,1 0 0,18-9-1,5-7 49,0-1 0,40-34 0,-18 14 9,-40 27-39,-14 12-27,1-1 1,-1 1-1,0 0 0,1 0 0,0 0 0,-1 0 1,1 0-1,0 1 0,0-1 0,0 1 1,0 0-1,0 0 0,0 0 0,0 0 0,7-1 1,-9 3-8,-1-1 0,1 0 0,0 1 0,-1-1 1,1 1-1,-1-1 0,1 1 0,-1-1 0,1 1 1,-1-1-1,1 1 0,-1 0 0,1-1 0,-1 1 1,0-1-1,0 1 0,1 0 0,-1 0 0,0-1 0,0 1 1,1 0-1,-1-1 0,0 1 0,0 0 0,0 0 1,0-1-1,0 1 0,0 0 0,0 0 0,-1-1 1,1 1-1,0 1 0,-7 27-15,7-27 11,-38 120-75,36-111 67,5-9 17,13-14 31,32-38 59,-22 22-9,1 1 0,47-37 0,-67 59-71,-3 2-6,0 0 1,0 0-1,0 1 1,1-1-1,4-1 1,-8 4-8,0-1-1,-1 1 1,1 0 0,0 0-1,0 0 1,0-1 0,0 1 0,0 0-1,-1 0 1,1 0 0,0 0-1,0 1 1,0-1 0,0 0-1,0 0 1,-1 0 0,1 1 0,0-1-1,0 0 1,0 1 0,-1-1-1,1 1 1,0-1 0,-1 1-1,1-1 1,0 1 0,-1-1-1,1 1 1,0 0 0,-1-1 0,1 1-1,-1 0 1,0 0 0,1-1-1,0 2 1,5 14 23,0-1 0,5 19 0,-8-23-19,0 1 0,1-1-1,1 0 1,10 20-1,-12-27-1,0-1-1,0 1 0,0 0 0,0-1 0,1 0 1,0 0-1,-1 0 0,1 0 0,0 0 0,1-1 0,-1 0 1,0 0-1,1 0 0,-1 0 0,1-1 0,5 2 1,3 0 44,-1-1 1,1 0-1,0-1 1,0-1-1,-1 0 1,1 0-1,0-1 1,0-1-1,13-3 1,-17 2-299,-1 1 1,1-2 0,-1 1-1,1-1 1,-1 0 0,0-1-1,-1 0 1,1 0 0,-1-1-1,0 1 1,0-2 0,10-11-1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00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0 275 14064,'0'0'8549,"14"-6"-7772,16-7-214,1 1-1,1 2 1,62-12 0,178-19 1404,132-8-495,-302 39-1225,633-37 1270,-324 24-495,-67 9-495,117-8-161,-446 20-303,8 0 389,43 1 1,-59 1-863,-1 1 1,1 0 0,-1 0-1,0 1 1,1 0-1,-1 0 1,0 0-1,0 1 1,0 0 0,-1 0-1,7 5 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3:10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89 7136,'0'0'4358,"-10"-1"-4022,6 0-311,-7 0 87,0 0 0,-1 0 1,1 1-1,-1 1 0,1 0 0,0 1 1,-12 2-1,5 3 91,0 0-1,0 2 1,-22 13-1,30-16-78,0 0 0,1 1 0,0 1 0,1-1 0,-1 2 0,1-1-1,-7 12 1,13-19-90,1 1-1,0 0 1,0-1-1,0 1 0,0 0 1,0 0-1,1 0 1,-1 0-1,0 0 0,1 0 1,-1 0-1,1 0 1,0 0-1,0 0 1,0 4-1,0-5-4,1 1 1,-1-1-1,1 1 0,-1-1 1,1 0-1,0 1 0,0-1 1,-1 0-1,1 1 1,0-1-1,0 0 0,0 0 1,0 0-1,1 0 0,-1 0 1,2 1-1,2 1 33,0-1 1,-1 0-1,1 0 0,0 0 0,0-1 1,0 0-1,0 0 0,0 0 0,1-1 1,8 1-1,2-2 22,-1-1-1,0 0 1,0-2 0,0 1 0,0-2 0,-1 0-1,0 0 1,0-1 0,0-1 0,0-1 0,-1 0 0,-1 0-1,1-1 1,-1-1 0,-1 0 0,0-1 0,0 0-1,-1 0 1,-1-1 0,9-15 0,-8 14 27,-8 10-68,1 1 0,-1-1 0,0 0 0,-1 0 0,1 0 0,0 0 0,-1 0 0,0 0 0,0 0 0,0 0 0,0 0 0,1-7 0,-24 37 415,-7 18-348,2 0 1,1 2 0,3 1-1,2 1 1,2 0 0,-12 53-1,1 19 174,-22 184 0,40-235 83,3-102 1,-2-32-198,-15-115 302,23 144-304,2-1 1,1 1 0,5-41 0,-4 67-115,1 1 0,0-1-1,0 1 1,1-1 0,0 1-1,7-12 1,-9 17-39,1 0-1,-1 1 1,1-1 0,0 0-1,0 1 1,0-1 0,0 1-1,1 0 1,-1 0 0,1 0-1,-1 0 1,1 0 0,0 0 0,-1 1-1,1-1 1,0 1 0,0 0-1,0 0 1,0 0 0,6-1-1,99-8 58,-86 7-98,-1 0 0,0-2 0,0 0-1,35-14 1,-6 2 7,-29 10 10,0-1 1,-1 0 0,0-2 0,-1 0 0,0-1 0,-1-1 0,0-1 0,0-1-1,29-31 1,-15 11 14,30-43-1,-60 74 5,-1 0-1,1 0 1,-1-1-1,1 1 1,-1-1-1,0 1 1,0-5-1,1 0 15,1 5 12,-5 7-16,-2 2-18,0 1 0,0 0-1,0 0 1,1 1 0,-3 9 0,-7 16-1,5-15-5,0 0 0,1 1 0,1 0 0,-5 23 0,9-31 12,1-6-15,0 0 0,0 0 0,0 0 1,1 0-1,0 0 0,0 8 1,0-12 4,0 0 1,1 0 0,-1 0 0,1 0 0,-1 0-1,0 0 1,1 0 0,-1 0 0,1-1 0,0 1 0,-1 0-1,1 0 1,0 0 0,0-1 0,-1 1 0,1 0 0,0-1-1,0 1 1,0 0 0,0-1 0,0 1 0,0-1 0,0 0-1,0 1 1,0-1 0,0 0 0,0 1 0,0-1 0,0 0-1,0 0 1,0 0 0,0 0 0,0 0 0,1 0 0,-1 0-1,1-1 1,6 0 10,0-1 0,0 0 0,0 0-1,0 0 1,0-1 0,-1 0 0,1-1-1,-1 0 1,8-5 0,59-47 119,-71 54-122,17-16 83,32-37 1,-9 7 101,-65 127-217,19-69 15,0 0 14,0 0 0,1 0 0,0 1 0,0-1 0,1 15 0,0-23-1,2 0 1,-1 0-1,0 0 0,0 0 1,1 0-1,-1 0 0,1 0 0,-1-1 1,1 1-1,0 0 0,0 0 1,-1-1-1,1 1 0,1 0 0,-1-1 1,0 1-1,0-1 0,0 0 1,1 1-1,-1-1 0,1 0 0,-1 0 1,1 0-1,0 0 0,-1 0 1,1 0-1,0 0 0,0 0 0,-1-1 1,1 1-1,0-1 0,0 1 0,0-1 1,0 0-1,0 0 0,3 0 1,7 0 4,-1-1 0,1 0 1,-1-1-1,1 0 0,-1 0 0,0-1 1,0-1-1,0 0 0,0-1 1,-1 0-1,17-10 0,7-8 46,58-51 0,-84 67-41,4-3 18,0-1 0,-1 0 0,0-1 0,-1 1 1,0-2-1,-1 0 0,-1 0 0,0 0 0,9-22 0,-17 34-25,1 1-1,-1-1 0,0 0 1,1 1-1,-1-1 1,0 0-1,0 1 0,0-1 1,1 0-1,-1 0 1,0 1-1,0-1 0,0 0 1,0 0-1,0 1 1,0-1-1,-1 0 0,1 1 1,0-1-1,0 0 1,0 1-1,-1-1 0,1 0 1,0 1-1,-1-1 1,0-1-1,0 2-1,0 0 1,0-1-1,0 1 1,1 0-1,-1 0 1,0 0-1,0 0 0,0 0 1,0 0-1,0 0 1,0 0-1,0 0 1,0 0-1,0 0 0,1 1 1,-1-1-1,-2 1 1,-3 1 4,0 1 0,0 0-1,1 0 1,-11 8 0,0 4-14,0 0 1,2 1-1,-1 0 0,2 1 0,-15 24 1,26-36 0,-1 0 0,1 1 0,0-1 0,0 1 1,0-1-1,1 1 0,0 0 0,0 0 1,1-1-1,-1 1 0,1 0 0,0 0 0,2 10 1,-1-13 3,-1-1 1,1 1-1,0 0 1,0-1-1,0 1 1,0-1-1,0 1 1,1-1-1,-1 1 1,1-1 0,-1 0-1,1 0 1,0 0-1,0 0 1,0 0-1,0 0 1,0-1-1,0 1 1,1 0-1,-1-1 1,0 0-1,1 0 1,-1 0-1,1 0 1,0 0 0,-1 0-1,1 0 1,0-1-1,-1 0 1,6 1-1,6-1 9,-1-1 1,1 0-1,0-1 0,0-1 0,-1 0 0,0-1 0,1 0 1,-2-1-1,21-10 0,1-4 55,-1-1 1,35-28-1,-50 34-24,-1-2 0,17-20 0,-18 18 25,32-26 1,-30 33-40,-18 11-25,1 0 1,-1 0-1,0 0 0,1 0 1,-1 0-1,0 0 1,1 0-1,-1 0 0,0 0 1,1 0-1,-1 0 0,0 1 1,1-1-1,-1 0 0,0 0 1,0 0-1,1 0 0,-1 0 1,0 1-1,1-1 1,-1 0-1,0 0 0,0 0 1,1 1-1,-1-1 0,0 0 1,0 0-1,0 1 0,1-1 1,-1 0-1,0 1 0,0-1 1,0 0-1,0 1 1,0-1-1,0 0 0,0 1 1,1-1-1,-1 0 0,0 1 1,0-1-1,0 0 0,0 1 1,0-1-1,-1 0 0,1 1 1,0-1-1,0 0 1,0 0-1,0 1 0,0 0 1,-4 14-1,1 0 1,-2 0 0,0 0-1,-1 0 1,0-1 0,-16 26 0,7-13-5,3-2-14,-1-1 0,-1 0 1,-1-1-1,0 0 0,-2-2 1,-27 27-1,44-47 19,-1-1 0,1 1 0,-1-1 0,1 1 0,-1-1 0,1 1 0,-1-1 0,1 1 0,-1-1 0,0 0 0,1 1 1,-1-1-1,0 0 0,1 1 0,-1-1 0,0 0 0,1 0 0,-1 0 0,0 0 0,0 0 0,1 0 0,-1 0 0,0 0 0,1 0 0,-1 0 0,0 0 0,-1-1 0,2 1 2,-1-1 0,0 0-1,1 0 1,-1 1 0,0-1-1,1 0 1,-1 0-1,1 0 1,-1 0 0,1 0-1,0 0 1,-1 0 0,1 0-1,0 0 1,0 0 0,0-1-1,-1-3 22,1 0 0,0 0-1,0 0 1,0 0 0,1 0-1,2-10 1,-3 14-19,1 0 0,-1 0 0,1-1 0,0 1 1,0 0-1,-1 0 0,1 0 0,0 0 0,0 0 0,0 0 0,0 1 0,0-1 1,0 0-1,0 0 0,1 1 0,-1-1 0,0 1 0,0-1 0,0 1 0,1-1 1,-1 1-1,0 0 0,1 0 0,-1-1 0,0 1 0,0 0 0,1 0 0,1 1 1,6 0-4,-1 0 1,1 0 0,12 5 0,4 0 6,-15-4-12,0-1 0,0 0 0,0 0 0,0-1 0,0 0 0,0-1 0,0 0 0,0-1 0,0 0 0,0-1 0,-1 0 0,1 0 0,-1-1 0,1 0 0,10-7 0,19-17 27,36-35-1,-67 56-14,10-11 10,0-1 0,-1 0-1,-2-1 1,1-1 0,20-39-1,-31 52-4,-1 1 0,1 0 1,0 0-1,9-10 0,-26 44 37,-116 175-35,99-157-43,23-34 18,0 0 1,-1-1-1,0 0 0,-1-1 1,1 0-1,-2 0 0,-9 8 1,17-16 11,-1-1 0,1 1 1,-1-1-1,1 0 0,-1 0 1,1 0-1,0 0 0,-1 0 1,1 0-1,-1 0 0,1 0 1,-1-1-1,1 1 0,0 0 1,-1-1-1,1 1 0,0-1 1,-2 0-1,2 0 3,0 1-1,0 0 1,0 0 0,1-1-1,-1 1 1,0-1-1,0 1 1,1 0 0,-1-1-1,0 0 1,0 1 0,1-1-1,-1 1 1,1-1 0,-1 0-1,0 1 1,1-1-1,-1 0 1,1 0 0,0 0-1,-1 1 1,1-1 0,0 0-1,-1 0 1,1 0 0,0 0-1,0-1 1,0 1-3,0 1-1,0-1 1,1 1 0,-1-1 0,1 1 0,-1-1 0,0 1-1,1-1 1,-1 1 0,1 0 0,-1-1 0,1 1-1,-1-1 1,1 1 0,-1 0 0,1 0 0,0-1-1,-1 1 1,1 0 0,-1 0 0,1 0 0,0 0-1,-1 0 1,1-1 0,-1 1 0,1 0 0,0 1-1,0-1 1,21 4 35,-14-3-24,55 11 7,84 12 150,-127-22-206,0-2 0,0 0 0,0-1 0,0 0 0,29-8 0,-29 2-3324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3:14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1286 5624,'0'0'5809,"14"-8"-5342,1-1-341,-3 1-20,1 1 1,-1-1-1,-1-1 0,0 0 0,14-15 1,4-10 192,-2-2 0,-1-1 1,-2-1-1,-1-1 1,-2-1-1,17-47 1,59-183 1077,-85 213-727,-12 56-639,0 1-1,1 0 0,-1 0 0,0 0 0,0 0 0,0-1 0,0 1 0,0 0 0,0 0 0,0-1 0,0 1 0,0 0 0,0 0 0,0 0 0,0-1 0,0 1 0,0 0 0,0 0 0,0 0 0,0-1 0,0 1 0,0 0 0,0 0 0,0-1 0,0 1 0,0 0 0,0 0 0,-1 0 0,1 0 0,0-1 0,0 1 0,0 0 0,0 0 0,0 0 0,-1 0 0,1-1 0,0 1 1,0 0-1,-1 0 0,-8 4 194,-11 15-59,-1 12-89,2 0 1,1 1-1,1 1 0,-20 60 0,22-46-33,2 1 0,2 0-1,-5 53 1,14-88-13,1 1-1,0 0 0,1 0 1,0-1-1,1 1 1,1 0-1,0 0 1,1-1-1,1 1 1,5 15-1,-8-28-3,0 0-1,0 1 1,0-1-1,0 0 1,0 0-1,1 1 1,-1-1 0,0 0-1,0 0 1,1 0-1,-1 0 1,1-1-1,-1 1 1,1 0-1,-1-1 1,1 1 0,-1 0-1,1-1 1,-1 0-1,1 1 1,0-1-1,-1 0 1,1 0-1,0 0 1,-1 0 0,1 0-1,0 0 1,-1-1-1,1 1 1,2-1-1,4-1 15,0-1 1,-1 1-1,1-1 0,-1 0 0,8-5 0,-1-1 14,0 0 0,-1-1-1,0-1 1,-1 0 0,-1-1 0,13-16-1,58-85 199,171-294 578,-211 323-520,40-120 0,-23 54 35,-53 135-275,2-1 52,-1 1 0,-1-1 0,-1 0 0,0-1 0,-2 1 0,4-31 0,-8 47 85,-3 6-105,-4 11-30,7-15-37,-18 36 71,5-9-13,-15 43 1,-130 356 446,140-373-411,11-30-3,-16 32-1,-2 9 78,19-47-85,-1 0 1,-16 28 0,11-27-13,-20 22 0,-1 1 42,-57 95 349,78-121-269,12-17-136,11-7 170,81-75 80,-66 56-234,2 1-1,1 2 0,48-31 1,-56 40-10,-17 12-47,-1-1 1,1 1 0,0 0 0,0 0 0,0 0 0,1 0-1,-1 1 1,0-1 0,1 1 0,-1 0 0,8-2 0,-11 4-25,1-1 0,-1 0 1,0 0-1,1 0 0,-1 0 1,0 1-1,0-1 1,1 0-1,-1 0 0,0 1 1,0-1-1,1 0 0,-1 0 1,0 1-1,0-1 1,0 0-1,0 1 0,1-1 1,-1 0-1,0 1 0,0-1 1,0 0-1,0 1 1,0-1-1,0 0 0,0 1 1,0-1-1,0 0 0,0 1 1,0-1-1,0 0 0,0 1 1,-2 15 49,2-13-35,-14 70 18,-2 7-1,15-72-37,1 1 0,0-1 0,0 1 1,1-1-1,-1 1 0,2-1 0,2 11 0,-3-17-1,-1 0 0,1-1 1,0 1-1,0-1 0,0 1 0,0 0 0,0-1 0,0 0 0,0 1 0,1-1 0,-1 0 1,1 1-1,-1-1 0,0 0 0,1 0 0,0 0 0,-1 0 0,1-1 0,0 1 1,-1 0-1,1-1 0,0 1 0,0-1 0,-1 1 0,1-1 0,0 0 0,0 0 0,0 0 1,0 0-1,0 0 0,-1 0 0,1 0 0,3-2 0,2 1 7,1-1 1,-1 0-1,1-1 0,-1 1 1,0-1-1,13-8 0,-12 5 10,0 0-1,0-1 0,0 0 0,-1 0 1,0 0-1,-1-1 0,1 0 1,-1-1-1,-1 1 0,7-15 1,1-4 70,-2-1 0,9-36 0,-19 62-78,-1-1-1,1 1 1,-1-1 0,0 0 0,0 1-1,0-1 1,0-4 0,-5 1 40,-6 13 1,8-3-52,0 0 1,1 1-1,0-1 1,0 1-1,0 0 1,0-1-1,1 1 1,0 0 0,0 0-1,0 0 1,0 0-1,1 0 1,0 0-1,0 0 1,0 0 0,2 8-1,0 1-15,0-1-1,2 1 1,-1-1 0,12 26-1,-8-24-15,1-1-1,1 0 0,1-1 1,0 0-1,0 0 0,1-1 1,20 16-1,-30-27-6,0 0 1,0 0-1,0 0 1,1-1 0,-1 1-1,0 0 1,1-1-1,-1 1 1,0-1-1,1 1 1,2-1-1,3 1-3378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3:14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 13056,'0'0'800,"63"18"-392,3-12-8,27-6-128,16-6 8,10-10-96,-2 0 16,-8-2-72,-7-1-8,-7-1-120,-12-2 8,-11 4 40,-5 0 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3:18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1 982 8432,'0'0'3064,"13"-12"-2344,1-2-500,11-8 429,35-44 0,-14 3 1031,65-117 0,-67 102-679,29-45 1579,-65 113-1792,-7 22-324,-1-6-486,-4 82 251,-4 0-1,-25 113 1,32-197-223,0 7 23,-1-1-1,0 0 1,-1 1 0,0-1-1,0 0 1,-1 0 0,-1 0 0,0-1-1,0 0 1,-9 13 0,13-22-21,0 1 1,0 0-1,0 0 1,0-1 0,0 1-1,0-1 1,0 1 0,0-1-1,0 1 1,0-1-1,-1 1 1,1-1 0,0 0-1,0 0 1,0 0-1,-1 0 1,1 0 0,0 0-1,0 0 1,0 0 0,-1 0-1,1 0 1,0-1-1,0 1 1,0-1 0,0 1-1,-1-1 1,1 1-1,-1-2 1,-35-23 179,29 19-108,5 4-70,-1-1 39,-1 0 1,1-1 0,0 1 0,0-1 0,-6-8-1,9 11-42,1 0-1,-1 0 0,1 0 0,-1 0 1,1 0-1,-1 0 0,1 0 1,0 0-1,-1-1 0,1 1 1,0 0-1,0 0 0,0 0 0,0 0 1,0 0-1,0 0 0,0 0 1,0 0-1,1-1 0,-1 1 0,0 0 1,1 0-1,-1 0 0,0 0 1,1 0-1,0 0 0,-1 0 0,1 0 1,-1 1-1,1-1 0,0 0 1,0 0-1,0 0 0,-1 1 0,1-1 1,0 0-1,0 1 0,1-1 1,11-8 7,0 1 1,1 1 0,0 0 0,0 1 0,18-5-1,79-17 61,-22 7-33,-23 0-18,56-14 16,-121 35-38,10-2-24,-15 5-45,-9 6 37,-25 23-57,-49 53 0,82-80 70,1 1-1,0 0 1,0 0-1,1 0 1,-4 7-1,6-11 10,0 0 0,0 0-1,1 0 1,-1-1 0,0 1 0,1 0-1,-1 0 1,1 0 0,0 0 0,0 0-1,0 0 1,0 0 0,0 0 0,0 0-1,0 0 1,1 0 0,-1 0 0,1 0 0,-1 0-1,1 0 1,0 0 0,1 3 0,0-4 9,0 0 0,0 1 0,0-1 0,0-1 0,1 1 0,-1 0 0,0 0 0,0-1 0,0 1 0,1-1 0,-1 0 0,0 0 0,0 0 0,1 0 0,-1 0 0,0 0 0,3-1 0,2 0 11,-1 0 0,0 0 0,0 0 0,1-1 0,5-3 0,-2 0 12,-2-1 0,1 0 0,-1 0 0,0-1 0,0 0 0,0 0 0,-1-1 0,0 0 0,-1 0 0,0-1 0,0 0 0,-1 0-1,0 0 1,4-11 0,-5 9 22,0 0 0,0 0-1,-1 0 1,-1 0 0,0 0 0,-1-1-1,0 1 1,0-1 0,-1 1-1,-1-1 1,0 1 0,-4-20 0,4 29-41,0 1 1,1-1 0,-1 0-1,0 1 1,0-1-1,0 1 1,0-1 0,0 1-1,-1-1 1,1 1 0,0 0-1,-1 0 1,1-1 0,-1 1-1,1 0 1,-1 0 0,1 0-1,-1 1 1,0-1 0,0 0-1,1 1 1,-1-1-1,0 1 1,0-1 0,0 1-1,1 0 1,-1 0 0,0 0-1,0 0 1,0 0 0,0 0-1,1 1 1,-1-1 0,0 0-1,0 1 1,0 0 0,1-1-1,-1 1 1,0 0 0,1 0-1,-3 1 1,3-1-11,-1-1 0,1 1-1,-1 0 1,1 0 0,0 0 0,-1 0 0,1 0 0,0 0 0,0 0 0,0 0 0,0 0-1,0 0 1,0 1 0,0-1 0,0 0 0,0 1 0,0-1 0,1 1 0,-1-1-1,1 1 1,-1-1 0,1 1 0,0-1 0,-1 1 0,1 0 0,0-1 0,0 1-1,0-1 1,0 1 0,0 0 0,1-1 0,-1 1 0,0-1 0,1 1 0,-1-1 0,1 1-1,0-1 1,-1 1 0,1-1 0,0 0 0,0 1 0,0-1 0,0 0 0,0 1-1,0-1 1,0 0 0,0 0 0,0 0 0,3 1 0,0 1 0,0-1 0,0 0 0,0 0 0,0 0 1,0 0-1,0-1 0,0 1 0,1-1 0,-1-1 0,0 1 0,1 0 0,-1-1 1,1 0-1,-1 0 0,0 0 0,1-1 0,-1 1 0,1-1 0,-1 0 0,0 0 1,0-1-1,6-2 0,2-1 10,0-1 0,0 0 0,-1 0 0,0-1 0,0-1 0,14-12 0,10-14 81,-2-1 0,-2-2 0,37-54 0,61-134 203,-115 195-218,-1 0-1,14-55 1,-26 83-65,0-1-1,-1 0 1,0 0 0,1 0-1,-1 0 1,0 1 0,0-1-1,-1-4 1,1 7-5,0-1 0,0 1 0,-1-1-1,1 1 1,0 0 0,0-1 0,0 1-1,0 0 1,-1-1 0,1 1 0,0 0 0,0-1-1,-1 1 1,1 0 0,0-1 0,-1 1 0,1 0-1,0 0 1,-1-1 0,1 1 0,0 0-1,-1 0 1,1 0 0,-1-1-1,0 1 1,0 1-1,0-1 0,1 0 0,-1 0 1,0 0-1,0 0 0,1 0 0,-1 1 1,0-1-1,1 0 0,-1 1 0,0-1 1,0 0-1,1 1 0,-2 0 1,-8 8-22,0 0 1,0 0 0,1 1 0,0 0-1,1 1 1,0-1 0,0 2 0,2-1-1,-9 18 1,-3 13-71,-17 62-1,22-58 41,1 1-1,3 0 0,2 1 1,3 0-1,1 0 0,2 0 1,10 82-1,-9-126 57,1 1 0,0-1 0,0 1 0,0-1 1,1 0-1,-1 1 0,1-1 0,0 0 0,0 0 0,1 0 0,-1 0 0,1-1 0,0 1 1,0-1-1,5 5 0,-5-6 8,-1 0 0,1-1 1,0 1-1,-1-1 0,1 0 0,0 0 1,0 0-1,0 0 0,0 0 0,0-1 1,0 1-1,0-1 0,1 0 0,-1 0 1,0 0-1,0 0 0,0 0 0,0-1 1,0 1-1,0-1 0,0 0 0,6-2 1,18-10 73,-1 0 0,0-2 1,-1-1-1,0-1 1,-2-1-1,23-22 1,-28 28 55,-11 12-33,-8 10-35,-11 26 2,-24 82 34,34-109-113,1-6 5,0 1 0,0-1 0,0 1 1,1-1-1,-1 1 0,1 0 0,0 4 1,0-7-3,0-1 0,0 1 0,1-1 0,-1 1 1,0-1-1,0 1 0,0-1 0,1 1 1,-1-1-1,0 1 0,0-1 0,1 0 0,-1 1 1,1-1-1,-1 1 0,0-1 0,1 0 1,-1 0-1,1 1 0,-1-1 0,0 0 0,1 1 1,0-1-1,0 0 2,1 0 0,-1 1-1,1-1 1,-1 0 0,1 0 0,-1 0 0,1-1 0,-1 1 0,1 0 0,-1 0-1,1-1 1,1 0 0,14-7 31,-1 0-1,0-1 1,0 0-1,-1-1 1,24-21 0,-9 8 70,-23 16-45,12-10 64,-19 17-117,1-1 0,-1 1 0,1-1 0,-1 1-1,1 0 1,-1-1 0,1 1 0,-1 0 0,1 0-1,-1-1 1,1 1 0,-1 0 0,1 0 0,-1 0 0,1 0-1,-1-1 1,1 1 0,0 0 0,-1 0 0,1 0-1,-1 0 1,1 0 0,0 1 0,-1-1 0,1 0 0,-1 0-1,1 0 1,-1 0 0,1 1 0,-10 28 91,8-23-104,-1-1 0,1 1 0,0 0 0,0 0 0,1 0 0,0 0-1,0-1 1,1 9 0,-1-13 5,1 0-1,-1 1 0,1-1 1,-1 0-1,1 1 1,-1-1-1,1 0 0,0 0 1,-1 0-1,1 0 1,0 0-1,0 0 1,0 0-1,0 0 0,0 0 1,2 2-1,-1-3 2,-1 1 0,1 0-1,0-1 1,0 1 0,0-1-1,0 1 1,0-1 0,0 0-1,0 0 1,0 0 0,0 0-1,0 0 1,0 0-1,3-1 1,8-2 8,0-1-1,-1-1 1,1 0-1,-1 0 1,0-1-1,-1-1 1,0 0-1,0 0 1,0-1-1,-1 0 1,14-15 0,-1-1 17,-2-1 0,-1 0 0,26-46 0,110-239 143,-137 268-144,54-141 131,-72 166-131,-1 17-23,0 0 0,0-1-1,0 1 1,-1 0 0,1 0-1,0 0 1,0 0-1,0 0 1,-1-1 0,1 1-1,0 0 1,0 0 0,0 0-1,-1 0 1,1 0 0,0 0-1,0 0 1,-1 0 0,1 0-1,0 0 1,0 0-1,-1 0 1,1 0 0,0 0-1,0 0 1,0 0 0,-1 0-1,1 0 1,0 0 0,0 0-1,-1 1 1,1-1 0,0 0-1,0 0 1,-1 0-1,-2 2-5,0 1-1,0-1 0,0 1 0,0-1 0,0 1 0,-3 3 0,-17 24-38,1 1-1,2 1 0,0 1 0,3 0 0,0 2 0,3 0 0,1 0 1,1 1-1,2 1 0,1 0 0,3 0 0,0 1 0,3 0 0,1 41 1,2-76 43,0-1 0,0 0-1,0 1 1,1-1 0,-1 0 0,1 1 0,-1-1 0,1 0 0,0 0 0,0 1 0,0-1 0,0 0 0,0 0 0,0 0 0,1 0 0,2 3 0,-3-4 3,1-1-1,-1 1 0,1 0 1,0 0-1,-1-1 1,1 1-1,0-1 0,-1 0 1,1 1-1,0-1 0,-1 0 1,1 0-1,0 0 1,-1 0-1,1 0 0,0-1 1,0 1-1,-1 0 0,1-1 1,0 1-1,-1-1 0,1 0 1,2-1-1,13-7 23,1-1 0,-2-1 0,1 0 0,-1-2 0,25-24 1,-18 15 26,29-19 0,-51 40-47,0 0 0,0 0 1,0 1-1,0-1 0,0 1 1,0-1-1,0 0 0,1 1 1,-1 0-1,0-1 0,0 1 1,0 0-1,3-1 0,-4 2-1,0-1-1,0 0 0,1 0 1,-1 0-1,0 0 0,0 0 1,1 1-1,-1-1 0,0 0 1,0 0-1,1 0 0,-1 1 1,0-1-1,0 0 0,0 0 0,0 1 1,1-1-1,-1 0 0,0 1 1,0-1-1,0 0 0,0 0 1,0 1-1,0-1 0,0 0 1,0 1-1,0-1 0,0 0 1,0 1-1,0-1 0,0 0 1,0 1-1,-9 34 57,6-27-53,-17 46 23,10-29-34,2 1 0,-12 50 0,19-65 6,0-8 0,0 1-1,1-1 1,-1 0-1,1 1 1,0-1-1,0 1 1,1 6-1,0-9 2,-1 0 0,1 0 0,-1 0-1,1 0 1,0 0 0,-1 0-1,1 0 1,0 0 0,0 0-1,0-1 1,-1 1 0,1 0 0,0 0-1,0-1 1,0 1 0,0-1-1,0 1 1,1-1 0,-1 1-1,0-1 1,0 0 0,0 0 0,0 1-1,0-1 1,1 0 0,-1 0-1,0 0 1,2 0 0,7-1 10,1 1-1,-1-1 1,0-1-1,0 0 1,1 0 0,-1-1-1,0-1 1,-1 1 0,1-2-1,16-9 1,8-7 110,45-37 0,-68 50-84,40-33 269,-47 38-219,-5 4-37,-8 7-27,3 2-34,0 0 0,0 0-1,1 1 1,0-1-1,0 1 1,2 0-1,-1 0 1,1 1-1,1-1 1,0 0 0,0 24-1,2-33 12,0-1 0,0 1 0,0 0 0,0 0 0,1-1 0,-1 1 0,1 0 0,-1 0 0,1-1 0,0 1 0,0-1 0,0 1 0,-1-1 0,1 1 0,1-1 0,-1 1 0,1 0 0,-1-1 3,0 0-1,1-1 0,-1 1 1,0-1-1,0 1 0,0-1 1,1 1-1,-1-1 1,0 0-1,0 0 0,1 0 1,-1 0-1,0 0 0,0 0 1,1 0-1,-1 0 0,0 0 1,2-1-1,2 0 9,-1-1 0,1 0 0,-1 0 0,0 0 0,0-1 0,0 1 0,0-1-1,0 0 1,-1 0 0,1 0 0,4-6 0,-2 1 10,0-1 0,0 0 0,-1 0 0,0 0 0,-1-1 0,6-17 0,-9 22-9,1 0 0,-1 0 0,0-1 0,0 1 1,0-1-1,-1 1 0,1 0 0,-2-1 0,1 1 0,0-1 1,-1 1-1,0-1 0,0 1 0,-4-9 0,3 10-4,-1 1 0,1 0 0,0 0 0,-1 0 0,0 1 0,0-1 0,0 1 0,0-1 0,0 1 0,0 0 0,-1 0 0,1 1 0,-1-1 0,-5-1 0,6 1-7,-1 1 1,1 0-1,0 1 0,-1-1 1,1 0-1,0 1 1,-1 0-1,1 0 0,-1 0 1,1 0-1,0 0 0,-1 1 1,1-1-1,0 1 0,-1 0 1,1 0-1,-3 2 0,6-3-2,-1 0 0,1 0 0,0 0-1,0 0 1,0 1 0,0-1 0,0 0 0,-1 0-1,1 0 1,0 0 0,0 0 0,0 1-1,0-1 1,0 0 0,0 0 0,0 0-1,0 0 1,0 1 0,-1-1 0,1 0-1,0 0 1,0 0 0,0 1 0,0-1-1,0 0 1,0 0 0,0 0 0,0 0-1,0 1 1,0-1 0,1 0 0,-1 0-1,0 0 1,0 0 0,0 1 0,0-1-1,0 0 1,0 0 0,0 0 0,0 0-1,0 1 1,1-1 0,-1 0 0,0 0-1,11 9-19,15 4 10,42 4 2,-55-15 11,1 1 1,-1 0-1,0 1 1,0 1-1,-1 0 1,23 12-1,-34-16 2,1 0 0,0 1 0,-1-1 0,1 1-1,-1-1 1,1 1 0,-1 0 0,0-1 0,1 1 0,-1 0-1,0 0 1,0 0 0,-1 0 0,1 0 0,0 0-1,0 0 1,0 3 0,-1 2 11,1 0-1,-1 0 1,-2 14 0,1 1 57,1-21-69,0-1 0,1 1 0,-1-1 0,0 0 0,0 1 0,1-1 0,-1 1 0,0-1-1,0 0 1,1 1 0,-1-1 0,0 0 0,1 1 0,-1-1 0,0 0 0,1 0-1,-1 1 1,1-1 0,-1 0 0,0 0 0,1 0 0,-1 0 0,1 1 0,-1-1-1,1 0 1,-1 0 0,1 0 0,-1 0 0,0 0 0,1 0 0,-1 0 0,1 0 0,-1 0-1,1-1 1,-1 1 0,1 0 0,-1 0 0,0 0 0,1 0 0,-1-1 0,1 1-1,23-8 43,-24 8-43,28-13 107,46-30 0,-49 27 16,55-26 0,-79 42-118,0 0-1,0-1 0,0 1 0,0-1 0,0 1 0,1 0 0,-1 0 0,0 0 0,0 0 1,0 0-1,0 0 0,0 0 0,2 0 0,-2 0-3,-1 1 0,1-1-1,-1 0 1,0 0 0,1 1 0,-1-1-1,0 0 1,1 1 0,-1-1 0,0 0 0,1 1-1,-1-1 1,0 0 0,1 1 0,-1-1-1,0 1 1,0-1 0,0 0 0,1 1 0,-1-1-1,0 1 1,0 0 0,0 3 8,0 0 1,0 0-1,0 0 0,0-1 1,-1 1-1,-1 5 1,0 3 8,-1 2 15,1 1 0,1-1 0,1 1 0,0 0 0,0-1 0,2 1 0,0-1 0,0 1 0,10 26 0,-13-37-698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3:18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13464,'0'0'1768,"60"22"-1712,-42-16-8,-6-2-312,-6-2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3:18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10952,'0'0'312,"103"-12"0,-17-1 200,7 5 0,4 4-16,-12 2-8,-7-2-88,-11 2 0,-23 2-80,-10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4:00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 5120,'0'0'16914,"10"4"-16861,28 14 5,-37-18-53,0 1 1,0 0 0,0 0 0,0-1-1,0 1 1,0 0 0,-1 0 0,1 0-1,0 0 1,0 0 0,-1 0 0,1 0-1,-1 0 1,1 0 0,-1 1 0,1-1-1,-1 0 1,0 0 0,1 0 0,-1 1-1,0-1 1,0 0 0,0 0 0,0 0-1,0 2 1,-9 28 140,6-25-112,-1 4 38,-1 1 0,0-1 0,-1 0 0,0-1 0,-1 1-1,0-1 1,0-1 0,-1 1 0,0-1 0,-10 7 0,-3 1-782,0-1 0,-1-1 0,-29 13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3:53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0 115 4008,'0'0'15111,"11"-6"-14787,-3 0-254,0 1 8,1 0-1,-1 0 0,1 1 1,0 0-1,0 0 1,18-4-1,26-5 279,-17 3-66,0 2-1,0 2 1,40-3 0,-44 6 114,0-1 0,37-10 0,-67 14-359,0 0 1,0 0-1,1 0 1,-1 0-1,0 0 1,0 0-1,0 1 1,1-1-1,-1 1 0,0-1 1,0 1-1,0 0 1,0 0-1,0 0 1,0 0-1,0 0 1,0 1-1,0-1 0,-1 0 1,1 1-1,0-1 1,1 3-1,-3-3 297,-5 6-286,5-6-74,0-1 1,0 1 0,-1 0 0,1-1 0,0 1 0,0-1 0,-1 1 0,1-1 0,0 1 0,-1 0 0,1-1 0,0 1 0,-1-1 0,1 1 0,-1-1 0,1 0 0,-2 1 0,-5 3-640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3:53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7736,'0'0'11841,"13"0"-11457,98-6 648,-17 2 572,175-32 1,-221 26-1229,-47 10-421,-1 0 0,1 0 1,0 0-1,-1 0 0,1 0 0,0 0 1,-1 0-1,1 0 0,0 0 0,-1 0 1,1 0-1,0 0 0,-1 1 0,1-1 0,-1 0 1,1 0-1,0 1 0,-1-1 0,1 0 1,-1 1-1,1-1 0,-1 1 0,1-1 1,-1 1-1,1-1 0,-1 1 0,1 0 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3:42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4216,'0'0'11904,"-1"11"-11658,-1 227 1090,-1 27 331,1-214-1294,2-30 156,-4 36-1,-4-35 407,5-18-109,3-16-588,1 3-257,1 0 0,1 1-1,4-14 1,1 5-2904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05.7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0 218 10848,'0'0'10831,"8"-11"-10469,35-52 315,-42 62-461,-1-1 0,1 1 1,0 0-1,0 0 0,0-1 0,0 1 0,0 0 1,0 0-1,0 0 0,0 0 0,1 0 0,-1 1 1,0-1-1,1 0 0,-1 1 0,0-1 1,1 0-1,-1 1 0,1 0 0,-1-1 0,1 1 1,-1 0-1,1 0 0,-1 0 0,1 0 0,-1 0 1,1 0-1,1 1 0,-1-1 9,-1 1-1,1 0 1,-1 0-1,1 0 1,-1 0 0,1 0-1,-1 0 1,0 0-1,1 0 1,-1 1-1,0-1 1,1 3 0,8 15-1262,18 47 1318,2-2 0,41 65 1,-7-16 93,-9-19-93,-27-50-99,21 49 0,-28-46-178,-2 1 0,-2 1 1,11 56-1,-14-60-5,-19-69 0,1 0 0,1 0 0,1 0 0,0 0 0,4-33 0,-1 26 0,16-225 0,-10 205 0,3-1 0,32-96 0,-30 115 0,85-205 0,-92 227 0,1 0 0,1 0 0,15-19 0,-22 29 0,0 1 0,0 0 0,0 0 0,1 0 0,-1 0 0,0 0 0,0 0 0,0 0 0,0 0 0,0-1 0,0 1 0,1 0 0,-1 0 0,0 0 0,0 0 0,0 0 0,0-1 0,0 1 0,0 0 0,0 0 0,0 0 0,0 0 0,0-1 0,0 1 0,0 0 0,0 0 0,0 0 0,0 0 0,0-1 0,0 1 0,0 0 0,0 0 0,0 0 0,0 0 0,0-1 0,0 1 0,0 0 0,0 0 0,0 0 0,-1 0 0,1-1 0,0 1 0,0 0 0,0 0 0,0 0 0,0 0 0,0 0 0,0 0 0,-1 0 0,1-1 0,0 1 0,0 0 0,0 0 0,0 0 0,-1 0 0,1 0 0,0 0 0,0 0 0,0 0 0,0 0 0,-1 0 0,1 0 0,0 0 0,0 0 0,-14-1 0,13 1 0,-15 1 0,0 1 0,0 1 0,0 0 0,-27 10 0,-19 4 0,15-10 0,-70 2 0,-24 3 0,123-9 0,0 1 0,1 0 0,-1 2 0,1 0 0,-29 14 0,28-11 0,13-7 0,1 0 0,-1 1 0,0-1 0,1 1 0,-9 7 0,13-10 0,0 1 0,0-1 0,0 1 0,0-1 0,-1 1 0,1-1 0,0 1 0,0-1 0,0 1 0,0-1 0,0 0 0,0 1 0,0-1 0,0 1 0,1-1 0,-1 1 0,0-1 0,0 1 0,0-1 0,0 1 0,1-1 0,-1 0 0,0 1 0,0-1 0,1 1 0,-1-1 0,0 0 0,1 1 0,-1-1 0,0 0 0,1 1 0,-1-1 0,1 0 0,-1 0 0,0 1 0,1-1 0,-1 0 0,1 0 0,-1 0 0,1 1 0,23 10 0,-23-10 0,45 13 850,-20-8-5635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3:43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 6128,'0'0'12130,"10"-5"-11923,7-3 56,0 0 0,30-8 0,5 2 394,41-9 146,-72 18-668,-16 4-100,0-1 1,0 1 0,0 1 0,0-1-1,0 0 1,0 1 0,0 0 0,0 1-1,11 1 1,2 2 99,38 3-1,10 2 278,-38-5-114,50 2 0,-53-5-192,3-1 81,54-6 0,12-1 31,-63 4-177,-23 2-27,-1 0 1,1 0 0,0 1 0,15 2-1,103 7-38,55 4 24,21 1 149,-155-12-122,-16 0 34,-1-2 0,1-1-1,31-5 1,-20-2-13,-25 4-25,0 0 0,0 2 0,20-1 0,88 10 94,-97-5-105,3-2 23,-1-1-1,1-2 1,34-7-1,-57 9-28,150-32 473,-114 17-171,-43 16-415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3:45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6128,'0'0'8601,"4"11"-8198,-1-4-352,6 17 445,-1 0 0,6 35-1,-7-3 264,-5-33-205,9 46 0,-4-35 80,-2 0 0,-1 0 1,-2 62-1,-4-84-221,0-10-109,0-7 266,-3-39-402,2 0 1,1 0-1,3-1 1,1 1-1,3 0 1,1 0-1,25-84 1,-29 121-159,1 0 1,0 0-1,1 1 1,-1-1-1,1 1 1,1-1-1,-1 1 1,1 1-1,10-11 1,-14 16-11,0-1 0,0 0 1,0 1-1,0-1 0,0 1 0,0-1 0,1 1 1,-1 0-1,0-1 0,0 1 0,0 0 0,1 0 1,-1 0-1,0 0 0,0 0 0,1 0 0,-1 0 1,0 0-1,0 0 0,0 1 0,1-1 1,-1 0-1,0 1 0,0-1 0,0 1 0,0-1 1,0 1-1,0 0 0,2 1 0,1 1 13,0 0-1,-1-1 1,1 2-1,-1-1 1,0 0 0,0 1-1,3 3 1,2 4 25,-2 1 0,1-1 0,-1 1 0,-1 0 0,0 1 0,-1-1 0,0 1 0,2 15 0,5 18 91,-7-32-76,-1 0-1,3 24 1,4 81 323,-4-51 97,-3-56-357,-3-11-98,1 1 0,-1-1 0,0 1 0,0-1 0,0 1 0,1-1 0,-1 1 0,-1-1 0,1 1 0,0 0 0,0-1 0,-1 3 0,1-2 9,-1 0 1,1 0 0,0 0 0,0 0 0,0 0 0,1 0 0,-1 0 0,0 0-1,2 2 1,0 10 140,0-11-19,5-7-155,9-12-181,-9 9 153,44-41-793,-34 32-2226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3:46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1 5416,'0'0'9346,"-11"9"-8787,-28 28 921,-56 70 0,77-84-1068,5-8-143,1 2 0,0-1 0,1 2 0,1-1 0,1 2 0,-11 27-1,13-23-81,-12 36 326,3 1 1,2 0-1,-5 63 0,17-105-322,1 0-1,1 0 1,0 1-1,2-1 1,0 0-1,1 0 1,0 0 0,2-1-1,10 27 1,-13-39-118,0-1-1,1 0 1,0-1 0,0 1 0,0 0 0,0-1 0,0 1 0,1-1 0,0 0 0,-1 0 0,1-1 0,0 1 0,5 1 0,0 1 123,1 0-1,0-1 1,0-1 0,17 4 0,6-7-493,-21-1-3296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3:47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6128,'0'0'8126,"0"11"-7556,1 12-154,1 0 0,0 0 0,9 32-1,16 47 1436,-19-75-958,-6-22-503,0-1 0,-1 0 1,0 1-1,0-1 0,0 1 0,0 8 0,-1-13-153,1-13 549,23-173 127,-24 184-908,1-14 109,1 0 1,1 0-1,8-28 0,-9 40-84,0-1-1,0 1 1,0 0-1,0 0 0,1 0 1,-1 0-1,1 0 1,0 1-1,0-1 1,1 1-1,-1 0 0,1 0 1,-1 0-1,1 0 1,0 1-1,0-1 1,7-2-1,-9 4-16,1 1-1,-1 0 1,1-1-1,-1 1 1,0 0 0,1 0-1,-1 0 1,1 1 0,-1-1-1,0 0 1,1 1-1,-1 0 1,0-1 0,1 1-1,-1 0 1,2 1 0,39 24 180,-29-17-92,-7-5-18,-1 0 0,0 1-1,1 0 1,-2 1 0,10 10-1,-14-15-73,-1-1-1,1 1 0,-1 0 1,1-1-1,-1 1 1,1-1-1,0 1 1,-1-1-1,1 1 0,0-1 1,-1 1-1,1-1 1,0 0-1,0 1 1,-1-1-1,1 0 0,0 1 1,0-1-1,0 0 1,-1 0-1,1 0 1,0 0-1,0 0 0,0 0 1,0 0-1,-1 0 1,1 0-1,1-1 0,0 0-60,1 0 0,-1 0-1,-1-1 1,1 1-1,0-1 1,0 1-1,-1-1 1,1 0 0,2-3-1,6-10-3405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3:48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8336,'0'0'12982,"11"1"-12711,31 1 199,47-4 1,-19-5 143,-33 2 226,0 2 0,56 3 1,-84 1-727,7-2 192,-12 0-457,1 1 1,-1-1-1,0 1 1,1 0-1,-1 0 1,1 0-1,8 2 1,-3-1-2758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3:50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 4312,'0'0'13594,"-8"12"-13107,-2 4-322,2-3 25,1 0 0,0 1 0,-10 25 0,4-3 807,-15 69-1,23-76-670,-2 8 166,1 0 0,-1 55 0,5-59-147,1-26-203,0 0-1,1 1 1,0-1-1,1 1 1,-1-1-1,1 0 0,3 10 1,-3-14-123,-1 0 35,1 0 0,-1-1 0,1 1 0,0-1 0,0 1 0,0 0 0,0-1 0,1 0 0,-1 1 0,1-1 1,-1 0-1,1 0 0,0 0 0,-1 0 0,1 0 0,0 0 0,1 0 0,-1-1 0,0 1 0,0-1 0,4 2 0,3 1 20,0-1 1,0 1-1,1-2 0,-1 1 1,1-2-1,0 1 1,-1-1-1,1 0 0,0-1 1,10-1-1,33 3 237,-47-2-252,0 0 1,-1 0-1,1-1 0,0 1 0,-1-1 0,1 0 1,-1-1-1,1 1 0,-1-1 0,1 0 1,4-3-1,-2 2 118,-8 3-209,0 0 0,1 0 0,-1 0 0,0 0 0,0 0 0,1 0 0,-1 0 0,0 0 0,0 0 0,0-1 0,1 1 0,-1 0-1,0 0 1,0 0 0,0 0 0,1 0 0,-1-1 0,0 1 0,0 0 0,0 0 0,0 0 0,1-1 0,-1 1 0,0 0 0,0 0 0,0-1 0,0 1 0,0 0 0,0 0 0,0-1 0,0 1 0,0 0 0,0 0 0,0-1 0,0 1 0,7-11-4205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3:50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11256,'0'0'2998,"15"-3"-2362,62-10 859,117-6-1,-34 25 1340,-153-6-2437,0 0 0,-1-1 1,1 1-1,0-2 0,-1 1 1,1-1-1,10-4 0,4-4-3463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3:51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7136,'0'0'8058,"14"14"-7482,-5-6-477,15 15 237,0 2 0,27 36 0,-14-9 411,-3 1 1,-3 2 0,42 97-1,-62-123-487,-2 1 0,-1 0 0,-1 1 0,-1 0 0,-2 0 0,0 47 0,-4-55-76,-1 0 0,-1-1 0,-1 1 0,-1-1 1,-1 1-1,-1-1 0,-1-1 0,-1 1 0,-16 32 1,20-48-90,0 1 0,-1 0 0,0-1 1,0 0-1,0 0 0,-1 0 0,0-1 0,0 1 1,0-1-1,0-1 0,-1 1 0,0-1 1,0-1-1,0 1 0,-1-1 0,1 0 1,-16 3-1,15-5-562,1 0 0,-1 0 0,0-1 0,1 0 0,-1 0 0,-12-2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4:10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3408,'0'0'12361,"10"-8"-12034,28-25-30,-38 33-262,1-1 1,0 0-1,0 1 1,-1-1-1,1 0 1,0 1-1,0-1 1,0 1-1,-1-1 1,1 1-1,0 0 1,0-1-1,0 1 1,0 0-1,0 0 1,0 0-1,0 0 1,0-1-1,0 1 1,0 0-1,0 1 0,0-1 1,0 0-1,0 0 1,0 0-1,-1 1 1,1-1-1,0 0 1,0 1-1,0-1 1,0 0-1,0 1 1,-1 0-1,1-1 1,0 1-1,0-1 1,-1 1-1,1 0 1,0-1-1,-1 1 1,2 1-1,0 2 30,0-1-1,-1 0 1,1 1 0,-1-1-1,1 1 1,0 5-1,7 41 258,-2 0 0,-2 1-1,-2-1 1,-5 57-1,12 155 859,-6-208-841,-3-20-112,-2-26-127,1 1 0,1-1 0,1 15 0,2 20 756,-4-42-841,0 0 1,-1-1 0,1 1-1,-1 0 1,1 0 0,-1 0 0,1-1-1,-1 1 1,1 0 0,-1-1-1,0 1 1,1 0 0,-1-1-1,0 1 1,1-1 0,-1 1-1,0-1 1,-1 1 0,-3 2-3005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4:11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8432,'0'0'8494,"11"-2"-8099,-2 0-335,4 1 213,0-2 0,0 1 0,-1-2 0,0 1-1,17-9 1,-21 9-23,-1 0-1,0 1 0,1-1 1,0 2-1,12-3 1,9-1 249,20-6 231,72-5 0,-59 9-442,150-8 269,8 27-230,56-2 2,-212-13-272,20-2 34,1 4 0,86 9 1,-10 6 78,-90-9-85,40 0 70,-61-4-22,1 2 0,0 2 0,58 15 1,-99-18-84,-4 0-35,-1-1-1,1 0 1,-1 1-1,0 0 1,0 1-1,8 3 1,-12-5-21,0 0 0,0 0-1,0 0 1,0 0 0,0 0 0,0 1 0,0-1-1,-1 0 1,1 0 0,0 1 0,-1-1 0,1 0 0,-1 1-1,1-1 1,-1 0 0,0 1 0,1-1 0,-1 1-1,0-1 1,0 1 0,0-1 0,0 1 0,0-1-1,-1 0 1,1 1 0,0-1 0,-1 1 0,1-1-1,-2 3 1,-5 11-3226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08.2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34 183 9536,'0'0'11370,"-7"-11"-10805,1 2-424,1 0-1,0-1 0,-5-10 1,10 18-109,0 0 0,0 0 1,0 1-1,0-1 1,0 0-1,0 1 0,0-1 1,1 0-1,-1 1 0,0-1 1,1 0-1,0 1 0,-1-1 1,1 1-1,0-1 1,0 1-1,0-1 0,0 1 1,0 0-1,0-1 0,0 1 1,0 0-1,0 0 0,1 0 1,-1 0-1,0 0 1,1 0-1,-1 0 0,4-1 1,1-3 125,2 0 39,7-7 242,1 0-1,1 1 1,24-11-1,-38 20-343,1 0 0,-1 0-1,1 1 1,0 0 0,-1-1 0,1 1-1,0 1 1,0-1 0,0 1-1,0-1 1,0 1 0,0 0-1,0 1 1,0-1 0,-1 1-1,1-1 1,0 1 0,0 0-1,0 1 1,-1-1 0,1 1-1,-1-1 1,7 5 0,-7-3-13,-1-1 1,1 2-1,-1-1 1,1 0-1,-1 0 1,0 1-1,0-1 0,-1 1 1,1 0-1,-1 0 1,1-1-1,-1 1 1,0 0-1,-1 0 1,1 0-1,-1 0 1,0 0-1,0 0 1,0 0-1,0 0 0,-1 4 1,-1 5 47,0 0 1,-1 0-1,-1-1 0,0 1 0,-6 13 1,2-10 23,-2-1 1,1 0-1,-2 0 0,0-1 1,-23 24-1,1-2 288,32-35-407,0 0 0,0 0-1,0 0 1,0 0 0,0 0 0,0 0 0,0 0 0,1 1 0,-1-1 0,0 0 0,1 0 0,-1 1-1,1-1 1,-1 0 0,1 1 0,0-1 0,0 1 0,-1-1 0,1 1 0,0-1 0,0 0-1,0 1 1,1-1 0,-1 1 0,0-1 0,0 1 0,1-1 0,-1 0 0,1 1 0,1 1 0,0 0-7,1 0 1,0 0 0,0-1 0,0 0 0,0 1 0,0-1 0,1 0 0,-1-1 0,1 1 0,5 2 0,-2-2-28,0 0 0,0 0 0,0-1 0,0 1 0,1-1 0,-1-1 0,0 0 0,0 0 0,0 0 0,9-2 0,7-2-1,40-14-1,-1 0 0,-47 13 1,5 0 0,-19 5 0,0 0 0,-1 0 0,1 0 0,0 1 0,-1-1 0,1 0 0,0 0 0,0 1 0,-1-1 0,1 0 0,0 1 0,-1-1 0,1 0 0,-1 1 0,1-1 0,0 1 0,-1-1 0,1 1 0,-1 0 0,1-1 0,-1 1 0,0-1 0,1 1 0,-1 0 0,1 0 0,12 31 143,-10-24-4222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4:13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4416,'0'0'13117,"6"13"-12795,21 41-6,-23-44-193,0 0 0,-1 0 0,-1 0 0,0 0 0,0 0 0,0 12 0,2 9 155,6 84 1243,-11-70-1108,-1-26 120,2-16-86,-1-7 156,0-17-489,1 0 0,4-30-1,-1 14-27,-1 17-29,1 1 1,1 0-1,0 0 0,2 1 1,9-25-1,1 2 59,-10 23-53,0 1 1,2 1-1,0-1 1,15-21-1,7 7 17,-29 30-80,0 0 0,0-1-1,-1 1 1,1 0 0,0 0-1,0 1 1,1-1 0,-1 0 0,0 0-1,0 0 1,0 1 0,0-1-1,1 1 1,-1-1 0,0 1-1,1-1 1,-1 1 0,0 0-1,1-1 1,-1 1 0,1 0 0,-1 0-1,0 0 1,1 0 0,-1 0-1,0 1 1,3-1 0,0 2 5,0-1 0,0 1 0,0 0 0,-1 0 0,1 0 0,6 6 0,2 1 38,0 1 0,17 19 1,-26-24-27,1-1 0,-1 1 0,1 0 1,-1-1-1,-1 2 0,1-1 1,-1 0-1,0 0 0,0 1 1,2 8-1,5 37 110,-4-30 32,-1 1 1,2 40-1,1 3 268,-5-44-346,-2-16-52,1 0 0,-1 0 0,0 0 0,0 0 0,-2 9 0,1-12-18,1-1 0,0 1 0,0-1 0,-1 1 0,1 0 0,0-1 1,0 1-1,1-1 0,-1 1 0,0-1 0,0 1 0,1-1 0,-1 1 0,1-1 1,-1 1-1,2 1 0,-6 27 393,4-23-258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4:14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8 7232,'0'0'13225,"-7"12"-12939,-20 37-11,25-47-228,1 0 0,0 0 1,0 0-1,0 0 0,0 1 0,1-1 1,-1 0-1,0 1 0,1-1 0,0 0 1,0 1-1,-1-1 0,2 0 0,-1 1 0,0-1 1,0 1-1,1 3 0,0-4-11,0-1 0,0 1 0,0 0 1,1 0-1,-1-1 0,0 1 0,0 0 0,1-1 0,-1 0 0,1 1 0,0-1 0,-1 0 1,1 0-1,0 0 0,3 2 0,1-1 33,-1 0 1,1 0-1,0 0 1,0-1-1,-1 0 1,1 0-1,0-1 1,0 0-1,0 0 0,10-1 1,-11 0-6,0 0 0,0-1 1,1 1-1,-1-1 0,0 0 0,-1 0 1,1-1-1,0 1 0,-1-1 0,1 0 1,-1 0-1,0-1 0,0 0 0,0 1 1,0-1-1,-1 0 0,1-1 0,-1 1 1,0-1-1,-1 1 0,1-1 0,-1 0 1,0 0-1,0 0 0,0 0 0,0-6 1,-1 10-43,-1-1 0,0 1 0,0-1 0,1 1 0,-1-1 0,-1 0 0,1 1 0,0-1 1,0 1-1,0-1 0,-1 0 0,1 1 0,-1-1 0,1 1 0,-1-1 0,0 1 0,0 0 1,0-1-1,1 1 0,-1 0 0,0-1 0,-1 1 0,1 0 0,0 0 0,0 0 0,0 0 1,-1 0-1,1 0 0,0 0 0,-1 0 0,1 1 0,-1-1 0,-2 0 0,0-1 8,-1 1-1,1 0 0,0 0 1,0 0-1,-1 1 0,1 0 1,0-1-1,-1 2 1,1-1-1,-8 1 0,-2 3 37,0 0 0,1 1 0,0 0 0,-14 8 0,26-12-68,0 0 1,0-1 0,0 1-1,0 0 1,0 0 0,0 0-1,0 0 1,1 0 0,-1 0-1,0 0 1,0 1-1,1-1 1,-1 0 0,1 0-1,-1 2 1,1-3-8,0 1 0,0-1 1,0 1-1,0-1 0,0 0 0,0 1 0,0-1 0,0 0 1,0 1-1,0-1 0,0 0 0,0 1 0,0-1 0,0 1 1,0-1-1,1 0 0,-1 0 0,0 1 0,0-1 0,0 0 0,1 1 1,-1-1-1,0 0 0,0 0 0,1 1 0,-1-1 0,0 0 1,1 0-1,-1 1 0,0-1 0,1 0 0,-1 0 0,0 0 1,1 0-1,-1 0 0,0 0 0,1 0 0,-1 1 0,0-1 0,1 0 1,-1 0-1,0 0 0,1 0 0,-1 0 0,1-1 0,-1 1 1,0 0-1,1 0 0,-1 0 0,0 0 0,1 0 0,-1 0 1,0-1-1,1 1 0,-1 0 0,0 0 0,12-4-3395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4:15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1 7832,'0'0'8962,"-9"12"-8486,4-5-398,-56 86 732,-7 11 328,-10 19-71,69-107-887,1 1-1,1 1 1,0-1 0,1 1-1,-6 33 1,8-25 41,-7 62 514,11-77-597,0 1-1,1-1 1,0 0-1,1 1 0,5 19 1,-4-19 18,1 0 0,1-1 0,0 0 0,8 14 0,-9-19-95,1 0-1,-1 0 1,1-1 0,0 0 0,1 1 0,-1-2 0,1 1 0,9 5 0,-2-2 104,0 0 0,0-1 0,1-1 1,0 0-1,0-1 0,0 0 0,1-1 0,28 3 1,-31-5 27,-10-2-161,0 1 0,1-1 0,-1 0 0,0 0 1,0 0-1,0 0 0,0 0 0,0 0 0,0-1 0,0 1 0,3-2 0,-4 2-44,0 0 1,-1 0-1,1 0 0,0 0 1,-1 1-1,1-1 0,0 0 0,0 0 1,-1 0-1,1 1 0,0-1 0,-1 0 1,1 1-1,-1-1 0,1 0 1,1 2-1,5 1-4047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4:16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9536,'0'0'6650,"9"10"-6027,-2-3-480,-3-3-64,1 1 0,-1 0 0,0 0-1,0 0 1,-1 0 0,0 0 0,0 1 0,0-1 0,0 1-1,-1 0 1,0 0 0,2 8 0,20 119 3159,-22-125-1783,0-7-526,3-18-187,0-27-460,-6-24 291,-1 38-51,4-31 1,-1 47-295,1 1 1,1-1 0,0 1 0,8-19-1,0 19-40,-1 3-49,-9 9-133,0 0-1,0 0 0,0 0 1,0 1-1,1-1 1,-1 0-1,0 1 0,0-1 1,0 1-1,1 0 1,-1-1-1,0 1 1,1 0-1,-1-1 0,0 1 1,1 0-1,-1 0 1,0 0-1,1 0 0,-1 1 1,0-1-1,0 0 1,1 0-1,1 1 0,32 10 68,34 31 84,-58-37-135,-8-4-1,0 0 0,0 0 1,1 1-1,-1-1 1,0 1-1,0 0 1,-1 0-1,1 0 1,0 0-1,3 5 1,-2-6 100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4:17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9648,'0'0'8657,"10"-6"-8141,-4 2-472,3-1 149,0 0 0,0 0 0,1 1 0,0 1 0,-1-1 0,1 1 0,0 1 0,12-2 0,6 1 404,30-6-1,-35 5-295,-1 0 0,30 0 0,-24 4 46,-10 1 77,0-1 0,0-1 0,24-4 0,-20 4 223,-22 1-650,0 0 1,1 0 0,-1 0 0,0 0 0,0 0 0,1 0-1,-1 0 1,0 0 0,1 0 0,-1 0 0,0 0 0,1 0 0,-1 0-1,0 1 1,0-1 0,1 0 0,-1 0 0,0 0 0,1 0-1,-1 0 1,0 1 0,0-1 0,1 0 0,-1 0 0,0 0-1,0 1 1,0-1 0,1 0 0,-1 0 0,0 1 0,0-1-1,0 0 1,0 0 0,0 1 0,1-1 0,-1 0 0,0 1-1,0-1 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4:17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10848,'0'0'3584,"14"8"-2895,-3-2-558,11 5 192,-1 2-1,-1 0 0,0 1 1,-1 1-1,24 23 0,-23-12 122,-1 1-1,16 30 1,-8-12 24,-12-20-202,-1 1 1,-1 1-1,-1 1 1,-2-1-1,-1 2 1,-1-1-1,-1 1 1,-1 0 0,1 31-1,-6-38-88,0-1-1,-2 1 0,0-1 1,-1 0-1,-2 1 1,0-1-1,-1 0 0,-1-1 1,-1 0-1,0 0 1,-2 0-1,0-1 1,-16 24-1,17-33-65,0 0 0,0-1 1,-1 0-1,-19 16 0,23-20-60,-1-1 0,0 0 0,0 0 0,-1-1 0,1 0 0,-1 0 0,0 0 0,1-1 0,-1 0 0,-8 1 0,13-3-87,0 0 0,0 0 0,-1 0 0,1 0 1,0 0-1,-1-1 0,1 1 0,0-1 0,-3-1 0,-3-1-2840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4:22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0 3000,'0'0'3036,"-10"5"-3008,-32 14 0,33-15 20,-12 6 413,16-6-421,-3 1 126,0 0 1,-1-1-1,1-1 0,-11 4 1,-16 7 772,32-12-721,0-1 0,-1 1-1,1-1 1,0 0 0,-1-1 0,-6 2 0,10-2 59,-3 10 7031,39-8-6295,25-2-123,483-58 2428,-507 54-3021,0 2 0,63 5 0,-35-1 199,-45-2-200,38 4 0,-43-3-495,-9 0 345,1-1-1,-1 1 1,0 1-1,8 1 1,-13-3-253,-1 1 1,1-1-1,0 0 1,0 1-1,-1-1 1,1 0-1,0 1 1,0-1-1,-1 1 1,1-1-1,-1 1 1,1-1-1,0 1 1,-1-1-1,1 1 1,-1 0-1,1-1 1,-1 1-1,0 0 1,1 0-1,-1-1 1,0 1-1,1 0 1,-1 0-1,0-1 0,0 1 1,0 0-1,1 0 1,-1 0-1,0-1 1,0 1-1,0 0 1,-1 0-1,1 0 1,0-1-1,0 1 1,0 0-1,-1 1 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4:23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6632,'0'0'7800,"-4"12"-7150,3-7-562,-3 5 80,2 1-1,-1-1 1,1 0-1,1 1 0,0-1 1,1 19-1,5 36 1031,3-1-1,3-1 1,23 78 0,-32-136-1033,0 0 0,1 0 0,-1 0 0,1 0 0,7 9 0,6 10 751,-16-24-529,5-5-458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4:26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489 81 5824,'0'0'13378,"2"-10"-13102,0 2-5,5-25-368,-4 3 3051,-4 30-2888,1 0 1,-1 0-1,0 0 1,1 0-1,-1 0 0,1 0 1,-1 0-1,0 1 1,1-1-1,-1 0 0,1 0 1,-1 0-1,1 1 1,-1-1-1,1 0 1,-1 1-1,1-1 0,-1 0 1,1 1-1,-1 0 1,-10 25 199,1 1 0,1 0 0,-9 47 0,12-44-61,-1 0 0,-21 52-1,4-26 38,17-36-114,0-1-1,-2 0 1,-1-1 0,-18 28-1,11-24 23,11-11-65,-2-1 1,1 0 0,-1-1-1,-1 0 1,1 0 0,-2-1-1,-14 11 1,15-16-27,1 0 0,-1 0 0,0-1 1,0 0-1,0 0 0,0-1 0,-1 0 0,1-1 1,-18-2-1,22 1-29,0 0 0,0 0 0,0-1-1,0 0 1,0 0 0,0-1 0,1 1 0,0-1 0,-1 0 0,1 0 0,0 0 0,0 0 0,0-1 0,-5-7 0,4 5 10,1 0 1,0-1-1,0 1 1,1-1 0,0 0-1,0 0 1,0 0-1,1 0 1,-2-15-1,3 19-26,0 0-1,0-1 0,1 1 0,0-1 0,0 1 1,0-1-1,0 1 0,0-1 0,1 1 0,-1-1 1,1 1-1,0-1 0,0 1 0,1 0 0,-1-1 0,0 1 1,1 0-1,0 0 0,0 0 0,0 0 0,0 1 1,0-1-1,1 0 0,-1 1 0,1 0 0,0-1 1,5-2-1,-3 1-5,1 1 0,-1 0 1,1 0-1,0 0 0,0 1 0,0 0 1,0 0-1,0 1 0,0-1 1,1 2-1,-1-1 0,0 0 0,1 1 1,-1 0-1,1 1 0,-1 0 0,0 0 1,1 0-1,-1 0 0,0 1 1,0 0-1,0 0 0,6 4 0,18 10 0,0 2-1,-1 0 0,45 40 0,14 8 26,-73-57 3,1-1 1,1 0 0,-1-1-1,25 6 1,-22-7 36,-19-5-66,1-1 0,0 1 0,-1-1 0,1 0 0,0 1 1,0-1-1,-1 0 0,1 0 0,0 0 0,0 0 0,-1 1 1,1-1-1,0 0 0,0 0 0,-1 0 0,1 0 0,0-1 0,0 1 1,-1 0-1,1 0 0,0 0 0,0-1 0,-1 1 0,1 0 0,0-1 1,-1 1-1,1 0 0,0-1 0,-1 1 0,1-1 0,-1 1 0,2-2 1,-2 0-319,1 0 0,-1 1 0,0-1 0,1 0 0,-1 0 0,0 0 0,0 0 0,0 0 0,-1-3 0,1 2-908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4:28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6824,'0'0'16197,"1"11"-15977,4 48 303,-5 88 0,-33 121 563,26-225-923,2-11 165,-10 37 1,14-66-286,1 1 1,-1-1 0,1 0 0,0 1-1,0-1 1,0 0 0,0 1 0,1-1-1,-1 1 1,1-1 0,0 0 0,0 0 0,0 1-1,2 3 1,2 2 121,0 0 0,0 0 1,10 11-1,-12-17-148,-1-1 0,0 0 0,1 0 0,0 0 0,-1 0 0,1-1 0,0 1 0,0-1 0,0 1 0,0-1 0,5 1 0,40 8 105,-35-8-94,18 3 25,1-2 0,-1-1 0,0-1 0,45-5-1,-55 1 26,-1 2-1,1 1 0,0 1 1,33 5-1,-52-6-52,0 0 1,1 0-1,-1 0 0,0-1 1,1 1-1,-1 0 0,0-1 1,0 0-1,1 1 0,3-3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1:3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 10344,'0'0'2534,"13"-2"-2280,-2 1-191,-2 1-10,0-2 0,0 1 0,0-1 0,0 0 0,0-1 0,0 0 0,-1 0 0,10-6 0,3-3 186,-1-2 0,-1 0 0,31-31 0,45-57 1178,-77 82-1032,-16 17-309,1 0 98,0 0 0,0 0 0,0-1 1,-1 1-1,0-1 0,1 1 1,-1-1-1,-1 0 0,4-6 1,-5 9-159,0 1-1,0 0 1,-1 0 0,1 0 0,0-1-1,0 1 1,0 0 0,0 0 0,0 0 0,0 0-1,-1 0 1,1-1 0,0 1 0,0 0 0,0 0-1,0 0 1,-1 0 0,1 0 0,0 0-1,0 0 1,0 0 0,-1 0 0,1 0 0,0 0-1,0 0 1,0 0 0,-1 0 0,1 0 0,0 0-1,0 0 1,0 0 0,-1 0 0,1 0-1,0 0 1,0 0 0,0 0 0,0 0 0,-1 0-1,1 0 1,0 0 0,0 0 0,0 1 0,-1-1-1,1 0 1,0 0 0,0 0 0,0 0-1,0 0 1,0 1 0,0-1 0,-1 0 0,1 0-1,0 0 1,0 0 0,0 1 0,0-1-1,-10 9 236,3 0-164,0 0-1,0 0 0,1 1 1,0 0-1,1 0 1,0 0-1,1 1 0,0 0 1,0 0-1,1 0 0,-2 19 1,4-22-45,0-1 1,1 1-1,0 0 1,0 0 0,0 0-1,1 0 1,1-1-1,-1 1 1,1-1-1,1 1 1,-1-1 0,1 1-1,0-1 1,1 0-1,0 0 1,0-1-1,10 13 1,-10-15-12,0 0 0,0 0 0,1-1 0,0 1-1,0-1 1,-1 0 0,2 0 0,-1-1 0,0 0 0,1 0 0,-1 0 0,1 0-1,-1-1 1,1 0 0,0 0 0,-1 0 0,1-1 0,0 0 0,0 0 0,0 0 0,-1-1-1,12-2 1,4-3 75,-1-1-1,1 0 1,-1-2-1,32-18 0,-20 8 91,48-38 0,15-10 160,-67 48-221,-20 13-42,1 0 1,1 1 0,10-6 0,-20 11-88,1 0 0,-1 0 0,0 0 0,0 0 0,0 0 0,0 0 0,0 0 0,1 0 0,-1 0 0,0 0 0,0 0 0,0 0 0,0 0 0,0 0 0,0 0 0,1 0 0,-1 0 0,0 0 0,0 0 0,0 0 0,0 0 0,0 0 0,1 0 0,-1 1 0,0-1 0,0 0 0,0 0 0,0 0 0,0 0 0,0 0 0,0 0 0,0 0 0,0 0 0,1 1 0,-1-1 0,0 0 0,0 0 0,0 0 0,0 0 0,0 0 0,0 1 0,0-1 0,0 0 0,0 0 0,0 0 0,0 0 0,0 0 0,0 1 1,-1 11 92,-5 14-31,-29 59 118,25-64-92,0 1-1,2 0 1,-10 43-1,17-65-88,1 0-1,0 1 0,0-1 0,0 0 1,0 1-1,0-1 0,0 0 1,0 1-1,0-1 0,0 1 1,0-1-1,0 0 0,0 1 1,0-1-1,0 0 0,0 1 1,0-1-1,0 0 0,0 1 0,0-1 1,0 0-1,0 1 0,1-1 1,-1 0-1,0 1 0,0-1 1,0 0-1,1 0 0,-1 1 1,0-1-1,0 0 0,1 0 0,-1 1 1,0-1-1,1 0 0,-1 0 1,0 0-1,0 0 0,1 1 1,-1-1-1,0 0 0,1 0 1,-1 0-1,1 0 0,-1 0 0,0 0 1,1 0-1,-1 0 0,0 0 1,1 0-1,-1 0 0,0 0 1,1 0-1,0 0 0,22-10 125,-18 7-108,37-20 152,55-42 0,-64 41-4,1 2-1,70-35 1,-102 56-151,0 0-1,0 0 1,0 0 0,0 1 0,1-1 0,-1 1-1,0-1 1,0 1 0,0 0 0,1 0 0,-1 0-1,0 0 1,0 0 0,1 0 0,-1 1-1,0-1 1,0 1 0,0 0 0,0-1 0,0 1-1,0 0 1,0 0 0,0 1 0,0-1 0,3 3-1,1 2 29,-1 0 1,0 0-1,0 0 0,-1 1 0,7 13 0,2 4 40,2-2 23,0 0-1,1-2 0,1 0 1,25 24-1,-33-36-66,0-1-1,0 0 1,1 0-1,0-1 1,0 0-1,1-1 1,-1 0-1,1 0 1,0-1-1,0-1 1,1 0-1,13 2 0,-24-5-47,0 0-1,0 0 1,0 0-1,0 0 0,0 0 1,-1-1-1,1 1 0,0 0 1,0 0-1,0-1 0,0 1 1,0 0-1,-1-1 0,1 1 1,0-1-1,0 1 0,-1-1 1,1 0-1,0 1 0,-1-1 1,1 0-1,0 1 1,-1-1-1,1 0 0,-1 0 1,1 0-1,3-7-2416,-4 7 1434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09.4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59 9344,'0'0'14801,"9"15"-14219,-1-3-439,-3-5-62,-1 1 1,1-1-1,-1 1 1,-1 0 0,1 0-1,-1 1 1,-1-1-1,0 1 1,0-1-1,0 1 1,0 9 0,10 184 2863,-9-149-849,1-32-804,-4-21-1283,0 0-1,0 0 1,0 0-1,0 0 1,0-1-1,0 1 1,0 0-1,0 0 1,0 0-1,1 0 0,-1 0 1,0 0-1,0 0 1,0 0-1,0 0 1,0-1-1,0 1 1,0 0-1,0 0 1,1 0-1,-1 0 1,0 0-1,0 0 1,0 0-1,0 0 1,0 0-1,1 0 1,-1 0-1,0 0 1,0 0-1,0 0 1,0 0-1,0 0 1,0 0-1,1 0 1,-1 0-1,0 0 1,0 0-1,0 0 0,0 0 1,0 0-1,0 0 1,1 1-1,-1-1 1,0 0-1,0 0 1,0 0-1,0 0 1,0 0-1,0 0 1,0 0-1,0 0 1,0 1-1,0-1 1,1 0-1,-1 0 1,0 0-1,0 0 1,0 0-1,0 0 1,0 1-1,0-1 1,0 0-1,0 0 1,0 0-1,0 0 0,0 1 1,6-15-9,-1 0 0,0 1 0,-1-2 0,0 1 0,-1 0 0,2-27 0,3-10 0,-3 25 0,1 1 0,2-1 0,0 1 0,2 1 0,0 0 0,24-39 0,-28 55 0,0 0 0,0 0 0,1 1 0,0 0 0,17-13 0,-20 17 0,0 0 0,0 1 0,1-1 0,0 1 0,-1 0 0,1 0 0,0 1 0,0-1 0,0 1 0,0 0 0,0 0 0,0 1 0,0 0 0,5 0 0,-6 1 0,1 0 0,-1 0 0,-1 0 0,1 1 0,0 0 0,0-1 0,0 2 0,-1-1 0,1 0 0,-1 1 0,0-1 0,0 1 0,0 0 0,0 0 0,0 0 0,4 7 0,2 3 0,0 1 0,13 29 0,-11-17 0,-2 0 0,0 1 0,-2 0 0,-1 0 0,-1 0 0,2 54 0,0-1 0,4-51 850,0-15-5635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4:29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8432,'0'0'11726,"10"-1"-11267,52-8 826,-35 3 2720,-20 3-3787,31-7-67,1 3 0,56-4 0,-45 6-4,9 0 107,106 6 0,-101-3 249,-69-3-1347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5:25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274 609 4512,'0'0'10040,"-9"-2"-9771,1 1-198,-6-1 232,1 0 0,-1-2 0,-21-7 0,33 10-256,0 1 1,-1-1 0,1 1 0,0 0 0,-1-1 0,1 1 0,0 0 0,-1 0 0,1 1 0,0-1 0,-1 0 0,1 1 0,0 0 0,0-1 0,-1 1 0,1 0 0,-4 2-1,-34 24 605,37-25-613,-4 4 41,1 0 0,0 0 0,1 1 0,-1 0 0,1 0-1,1 0 1,-1 1 0,1 0 0,0 0 0,-3 12 0,-12 22 159,16-35-174,0 1 0,1 0 0,0 0 0,0 0 0,0 9 0,1-10 1,1 0-12,0-1 0,1 0-1,-1 1 1,1-1-1,0 0 1,3 9-1,1 7 148,-4-19-177,0 0-1,-1-1 1,1 1-1,0 0 0,0-1 1,0 1-1,1-1 1,-1 1-1,1-1 0,-1 0 1,1 1-1,0-1 1,0 0-1,0 0 0,0 0 1,0-1-1,0 1 0,1 0 1,-1-1-1,0 0 1,3 2-1,-3-2-14,0-1 1,0 1-1,-1 0 0,1 0 1,-1 0-1,1 0 0,-1 0 0,1 0 1,-1 0-1,1 0 0,1 3 1,-2-3-2,0 0 1,-1 0-1,1 0 1,0 0 0,0 0-1,0 0 1,0 0-1,0 0 1,1 0 0,-1-1-1,0 1 1,0-1-1,0 1 1,1-1 0,-1 1-1,0-1 1,0 1-1,1-1 1,-1 0 0,0 0-1,1 0 1,1 0-1,31 6 160,-33-6-150,0 0 0,0 0 0,0 0 0,1 0-1,-1 0 1,0 0 0,0 0 0,1 0-1,-1-1 1,0 1 0,0 0 0,0-1 0,0 1-1,0-1 1,0 0 0,0 1 0,0-1 0,0 0-1,2 0 1,0-2 22,30-5 279,-31 5-173,5-1-125,20-5-144,-15-1 156,-8 8-28,-1 0 1,1 0-1,-1 0 0,0-1 0,0 1 0,0-1 0,0 0 0,0 0 1,-1 0-1,1 0 0,2-6 0,10-9 7,7-6-8,0-1 1,-2 0-1,-1-2 0,0 0 1,17-38-1,-33 59 9,1 0 0,-1 0-1,1 1 1,5-7 0,-5 8 8,0-1 0,-1 0 0,0 0 1,0 0-1,3-6 0,7-7 53,-12 18-65,0-1-1,0 0 0,0 0 0,0 0 0,0 0 1,0 0-1,-1 0 0,1-1 0,0 1 0,-1 0 0,1 0 1,-1 0-1,1-1 0,-1 1 0,1-2 0,2-4 10,0 1 0,1-1 0,0 1 0,6-8 0,10-22 87,-8 11-50,-8 16-66,0 1 0,-1-1 0,0-1 0,2-12 0,4-9-62,-2 4 53,-1-1 1,-1-1 0,2-49 0,3-22 93,-6 75-58,1 2-42,-2-1-1,1-26 1,-4 50 18,0 0 8,0 0-1,0 0 1,1 0-1,-1 0 0,0 0 1,0 0-1,0-1 0,0 1 1,0 0-1,0 0 1,1 0-1,-1 0 0,0 0 1,0 0-1,0 0 1,0 0-1,0 0 0,1 0 1,-1 0-1,0 0 0,0 0 1,0 0-1,0 0 1,0 0-1,0 0 0,1 0 1,-1 1-1,0-1 1,0 0-1,0 0 0,0 0 1,0 0-1,0 0 0,1 0 1,-1 0-1,0 0 1,0 0-1,0 0 0,0 1 1,0-1-1,0 0 1,0 0-1,0 0 0,0 0 1,0 0-1,0 0 0,0 1 1,0-1-1,1 0 1,-1 0-1,0 0 0,0 0 1,0 0-1,0 1 1,0-1-1,0 0 0,0 0 1,-1 0-1,1 0 0,0 0 1,0 1-1,0-1 1,-6 19-28,0 0 1,-3 23 0,4-14 15,-12 55-43,-7 37 1,-3-20 29,-49 217-51,64-261 95,-22 60 0,25-60 113,8-41 172,2-13-89,-1-11-86,2-6-77,0-1-1,1 0 0,1 1 1,0 0-1,1 0 0,1 0 1,7-14-1,-3 11 15,1-1 0,16-18 0,1-3 36,-21 31-75,1-1-1,0 1 1,0 1 0,1 0-1,11-9 1,14-13 36,-33 29-64,-1 1 1,1 0 0,-1 0-1,1 0 1,-1 0 0,1 0-1,-1 1 1,1-1 0,-1 0-1,1 0 1,-1 0 0,1 0-1,-1 0 1,1 1 0,-1-1-1,1 0 1,-1 0 0,0 1-1,1-1 1,-1 0 0,0 1-1,1-1 1,-1 0 0,0 1 0,1-1-1,-1 1 1,0-1 0,1 0-1,-1 1 1,0-1 0,0 1-1,0-1 1,1 2 0,8 15-55,3 47 0,-11-50 54,1-1-1,1 0 1,0 1-1,1-1 0,0 0 1,1-1-1,12 23 0,13 4-96,-28-37 95,0 1 1,1-1-1,0 1 1,-1-1-1,1 0 1,0 0-1,0 0 1,0-1-1,1 1 1,-1-1-1,5 2 1,16 9-10,-22-11 17,0 0-1,0 0 0,0 0 1,0-1-1,0 1 0,0-1 1,0 1-1,0-1 0,0 0 1,0 1-1,1-1 0,-1 0 0,0-1 1,0 1-1,0 0 0,0-1 1,0 1-1,0-1 0,0 1 1,0-1-1,0 0 0,0 0 1,0 0-1,0 0 0,-1 0 1,1 0-1,1-2 0,4-2 19,0 0 1,-1-1-1,0 0 0,0 0 0,7-10 0,-2 2 29,0-2 0,-1 1-1,13-30 1,-22 41-39,1 0 1,0 0-1,-1 0 1,0 0-1,0 0 1,0 0-1,0 0 1,-1 0-1,0-1 0,0 1 1,0 0-1,0 0 1,-1-1-1,1 1 1,-1 0-1,0 0 1,-1 0-1,1 0 0,-1 0 1,1 0-1,-1 0 1,-4-5-1,2 3 78,-3-2 7,6 8-96,0 1-1,0-1 1,1 0-1,-1 0 1,0 1 0,0-1-1,1 0 1,-1 1-1,0-1 1,1 0-1,-1 1 1,1-1 0,-1 1-1,1-1 1,-1 1-1,0-1 1,0 2 0,-14 10-3,13-11-5,-1 1 0,1-1 0,0 1 1,0-1-1,0 1 0,0 0 0,0 0 0,0 0 0,1 1 0,-2 1 0,-4 8-1,5-8 2,-1 0 0,1 0 1,0 0-1,0 1 0,0-1 0,0 1 1,1 0-1,0-1 0,0 1 1,0 0-1,0 6 0,-1 20 5,1-27 0,0 1 0,1 0 0,-1 0 0,1 0 0,0 0 0,1 0 0,-1 0 0,1-1 0,2 10 0,-1-8 0,1 1-1,-1-1 1,1 0-1,1 0 0,-1 0 1,8 9-1,-10-13 1,1 0 0,0 0 0,0-1 0,1 1-1,-1-1 1,0 0 0,0 1 0,1-1 0,-1 0-1,0-1 1,1 1 0,-1 0 0,1-1 0,0 1 0,-1-1-1,1 0 1,-1 0 0,1 0 0,-1 0 0,1 0-1,4-1 1,5-2 13,-1-1 0,0 0 0,1-1-1,-1 0 1,-1-1 0,20-12 0,-15 8-4,21-19 27,-29 22-22,0 1 1,0 0 0,1 0 0,8-4-1,10-8 15,-23 15-14,0 0-1,0 1 1,1-1-1,0 1 1,-1 0 0,1 0-1,0 0 1,0 0 0,0 0-1,0 1 1,1 0-1,-1 0 1,6-1 0,7 1 39,16 2 28,11 2-79,-36-4-2,0 1-1,-1 1 1,1-1-1,0 1 1,9 3-1,-17-4 1,0 0-1,0 0 1,0 1-1,1-1 1,-1 0 0,0 0-1,0 0 1,0 0-1,0 0 1,0 0-1,0 0 1,1 1 0,-1-1-1,0 0 1,0 0-1,0 0 1,0 0-1,1 0 1,-1 0-1,0 0 1,0 0 0,0 0-1,0 0 1,1 0-1,-1 0 1,0 0-1,0 0 1,0 0 0,0 0-1,1 0 1,-1 0-1,0 0 1,0-1-1,0 1 1,0 0-1,1 0 1,-1 0 0,0 0-1,0 0 1,0 0-1,0 0 1,0-1-1,0 1 1,0 0-1,1 0 1,-1 0 0,0 0-1,0 0 1,0-1-1,0 1 1,0 0-1,0 0 1,0 0 0,0 0-1,0 0 1,0-1-1,0 1 1,0 0-1,0 0 1,0 0-1,0-1 1,0 1 0,-8-9 46,0 4-24,0 1-1,0 0 1,0 1-1,-1-1 1,0 2 0,-10-3-1,16 4-19,0 1-1,-1 0 0,1 0 1,0 0-1,0 0 0,0 0 1,0 1-1,0-1 0,0 1 1,0 0-1,0 0 0,0 0 1,0 0-1,0 1 0,0-1 1,1 1-1,-1 0 0,1 0 1,-1 0-1,1 0 0,0 0 1,-4 4-1,4-3-7,0 0-1,0 0 1,0 0-1,1 1 1,-1-1 0,1 0-1,0 1 1,0 0 0,0-1-1,1 1 1,-1 0-1,1-1 1,-1 1 0,1 0-1,1-1 1,-1 1 0,0 0-1,1-1 1,0 1-1,0 0 1,0-1 0,2 6-1,1 2-11,1-1-1,0 0 0,1 0 0,0-1 0,0 1 1,10 10-1,-10-14 15,-1-1 0,1 0-1,0 0 1,1 0 0,-1-1 0,1 0 0,0 0 0,10 4 0,-13-6 1,0 0 1,1-1 0,-1 0 0,1 0 0,-1 0 0,1 0 0,0-1-1,-1 1 1,1-1 0,0 0 0,-1-1 0,1 1 0,-1-1 0,1 0-1,5-2 1,5-3 10,0-1 1,-1-1-1,0-1 0,0 0 0,-1 0 0,0-2 1,-1 1-1,18-21 0,-12 12 23,-1 0 0,-1-2 0,-1 0 0,0 0 0,-2-1 0,-1-1 0,0 0 0,-2-1 0,-1 0 0,-1-1 0,-1 0 0,5-32 0,16-170 163,-26 180-121,-2 0-1,-12-86 1,11 125-38,-5-24 30,5 31-52,1-1 0,-1 1-1,1-1 1,-1 1-1,0 0 1,1-1-1,-1 1 1,0 0 0,0-1-1,0 1 1,0 0-1,0 0 1,0 0-1,0 0 1,-1 0 0,0-1-1,-8 30-26,0 5-33,2-1 0,1 1 1,2 0-1,-2 46 0,-2 4-44,6-62 73,-24 297-272,16-119 121,8-146 336,2-52-147,0-1 0,1 0 0,-1 0 1,0 0-1,0 0 0,0 0 0,0 0 1,0-1-1,1 1 0,-1 0 1,0 0-1,0-1 0,0 1 0,0 0 1,1-1-1,-1 1 0,0-1 0,0 1 1,1-1-1,-1 1 0,0-2 1,-2-3 6,1 0 1,0 0-1,1 0 1,-1-1-1,1 1 1,0 0-1,0-1 1,1 1-1,0-11 1,0 4 4,1 1 0,0 0 1,5-20-1,0 13-5,0 1 0,2-1 0,0 1 0,0 1 0,2 0 0,0 0 0,0 0 0,2 2 0,13-15 0,-15 19-17,0 0 1,1 1-1,0 0 0,1 1 0,-1 0 0,2 0 0,-1 2 0,1-1 0,0 2 0,0 0 0,1 0 0,21-4 0,-33 9-9,0 0 0,-1-1 0,1 1 0,0 0 0,-1 0 0,1 0 0,0 0-1,-1 0 1,1 0 0,0 1 0,0-1 0,-1 1 0,1-1 0,-1 1 0,1-1 0,0 1 0,-1 0 0,0 0 0,1 0-1,-1 0 1,1 0 0,1 2 0,-2-2 0,0 1-1,-1-1 0,1 0 1,-1 1-1,1-1 0,-1 1 1,0-1-1,1 0 0,-1 1 1,0-1-1,0 1 0,0-1 1,0 1-1,0-1 0,0 1 1,-1-1-1,1 0 0,0 1 1,-1-1-1,1 1 0,-1-1 1,1 0-1,-1 1 0,0-1 1,0 0-1,-1 2 0,-2 4-7,-1-1 1,1 0-1,-1 0 0,0 0 0,-1-1 1,0 0-1,1 0 0,-14 8 0,4-5-5,0-1 0,0-1 0,-17 5 0,27-9 18,0 0-1,1 0 1,-1 0-1,1 0 1,-1 1-1,1-1 1,-7 7-1,10-8-4,-1 0-1,1 0 1,0 1-1,0-1 1,0 0-1,1 0 0,-1 1 1,0-1-1,0 1 1,1-1-1,-1 1 1,1-1-1,-1 1 1,1-1-1,0 1 1,-1-1-1,1 1 1,0 0-1,0-1 1,0 1-1,0-1 0,1 1 1,-1-1-1,0 1 1,1 0-1,-1-1 1,1 1-1,-1-1 1,2 2-1,5 12-9,1-1 0,1 0 0,1-1 0,0 0 0,20 21 0,-7-12-19,53 39 0,26 24 132,-98-82-74,0 0 0,-1 1 0,0-1 0,0 1 0,0-1 1,0 1-1,0 0 0,-1 0 0,0 1 0,0-1 0,0 0 0,0 1 0,1 6 1,-1-2-781,-1 1 1,0-1 0,0 0 0,-1 17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6:52.0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58 3912,'0'0'15023,"13"7"-14821,41 19-1,-51-25-182,-1 0 0,1 0 1,0 0-1,-1 0 0,1-1 0,0 1 0,0-1 1,-1 0-1,1 0 0,0 0 0,0 0 0,-1-1 1,1 1-1,3-2 0,6 0 62,28-3 238,0-2-1,71-21 0,4-8 319,-107 34-542,0 0-1,0 0 0,0 0 0,1 1 0,-1 1 1,15-1-1,-13 2 120,0-2 1,-1 1-1,0-1 1,12-3-1,-20 4-178,0 0 0,0-1 0,0 2 0,0-1 0,0 0 0,0 0 0,0 0 0,0 0 0,0 1 0,0-1 0,0 0 0,0 1 0,-1-1-1,1 1 1,0-1 0,0 1 0,0-1 0,0 1 0,0 0 0,8 4 588,-8-4-642,-1 0 0,1 1 0,-1-1 0,0 0 0,1 0 0,-1 0 0,0 1 0,0-1 0,0 0 0,0 0 0,0 1 0,0-1 0,0 0 0,0 0 0,-1 1 0,1-1 0,-1 2 1,0 1-2948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7:09.0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1 4120,'0'0'13223,"-10"8"-12713,4-3-416,3-3-53,0 0 0,0 0 1,0 0-1,1 1 1,-1 0-1,1-1 1,-1 1-1,1 0 0,0 0 1,0 0-1,0 1 1,0-1-1,1 0 1,-1 1-1,1-1 0,0 1 1,0-1-1,0 1 1,1 0-1,-1-1 1,1 6-1,35 300 4222,-28-262-2966,-4-23-525,3 10 181,-4-28-5215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7:09.6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 9944,'0'0'3058,"10"-1"-2659,197-22 2474,-114 10-729,181-2 0,-259 16-1893,-7-1-14,-1 1 0,1-1 0,-1 0 0,1-1 0,-1 0 1,12-3-1,-10 6 165,-9-2-393,0 0 0,0 0 0,0 0 0,1 0-1,-1 0 1,0 0 0,0 1 0,0-1 0,0 0 0,1 0 0,-1 0 0,0 0 0,0 0 0,0 0 0,0 0 0,1 0 0,-1 0 0,0 0 0,0 0 0,0 0 0,0 0 0,1 0 0,-1 0 0,0 0 0,0 0-1,0 0 1,1 0 0,-1-1 0,0 1 0,0 0 0,0 0 0,0 0 0,0 0 0,1 0 0,-1 0 0,0 0 0,0-1 0,0 1 0,0 0 0,0 0 0,0 0 0,0 0 0,1-1 0,-1 1 88,7 0-14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7:10.6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9440,'0'0'4606,"4"14"-4130,13 51 1180,16 116 0,-32-164-1212,-1 0 0,0-1 0,-4 20 0,8 7 1377,-2-38-1274,-3-4-215,0 2-123,0 1 188,3-7-61,5-13 58,-1-13-149,15-51-1,-2 11 87,-15 56-278,0-1-1,1 0 1,0 1 0,1 0 0,1 0 0,0 0-1,0 1 1,1 0 0,1 1 0,0-1-1,12-10 1,23-8 72,-34 23-62,-9 7-55,0-1 1,0 1-1,0 0 0,0-1 0,-1 1 0,1 0 0,0-1 1,0 1-1,0 0 0,0 0 0,0 0 0,0 0 0,0 0 1,0 0-1,0 0 0,0 0 0,0 0 0,0 1 0,0-1 1,-1 0-1,1 0 0,0 1 0,0-1 0,0 1 0,0-1 1,0 1-1,-1-1 0,1 1 0,0 0 0,-1-1 0,1 1 1,0 1-1,21 29 257,-15-18-185,-3-6-30,0 0 1,-1 0-1,0 0 1,0 0-1,-1 1 1,0 0-1,0-1 1,1 16-1,-1 68 363,-2-60-269,-7 71 404,3-68-370,-4-4 29,6-19-547,20-30-189,1-2-3113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7:11.6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 9344,'0'0'9418,"11"-4"-8939,5-3-306,2-1 370,-1 0-1,38-9 0,-44 14-301,-7 2-42,0 0 0,0 1 0,0-1 0,0 1 0,-1-1 0,1 1 0,0 0 1,5 1-1,-7 0-140,-1-1-1,1 1 1,-1 0 0,1 0 0,-1 0-1,0 0 1,1 0 0,-1 0 0,0 0 0,0 0-1,0 0 1,0 1 0,0-1 0,0 0-1,0 1 1,0-1 0,-1 1 0,1-1 0,0 1-1,-1-1 1,1 1 0,-1-1 0,0 1 0,1 1-1,0 4 30,0-1 0,0 0 1,-1 1-1,0-1 0,0 1 0,-1-1 0,0 0 0,0 1 0,0-1 0,-1 0 1,1 0-1,-6 12 0,-1-2 86,0-1 0,-1 0 0,-16 20 0,-26 23 511,38-50-474,12-7-189,1-1-1,-1 0 1,0 1-1,0-1 0,0 1 1,1-1-1,-1 1 1,0-1-1,0 1 0,1-1 1,-1 1-1,0 0 1,1-1-1,-1 1 1,1 0-1,-1-1 0,1 1 1,-1 0-1,1 0 1,0 0-1,-1 1 0,-3 6 486,22-10-359,119-26 227,-114 24-126,38-12-1,-29 6-4457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7:13.1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312 572 5824,'0'0'12578,"-1"-10"-12094,-6-32-4,7 42-446,0-1 0,-1 0 0,1 0 0,-1 0 1,1 1-1,-1-1 0,1 0 0,-1 1 0,0-1 0,1 0 0,-1 1 0,0-1 0,1 1 0,-1-1 1,0 1-1,0-1 0,1 1 0,-1-1 0,0 1 0,0 0 0,0 0 0,0-1 0,0 1 0,1 0 1,-1 0-1,0 0 0,0 0 0,0 0 0,0 0 0,0 0 0,0 0 0,-1 1 0,-4-1 252,2-1-179,1 1 0,-1 0 0,1 0 0,-1 0 0,1 0 0,-1 0 1,1 1-1,-1 0 0,1 0 0,-1 0 0,1 0 0,0 0 0,-1 1 0,1-1 1,0 1-1,-3 2 0,-7 5 276,1 0 0,-16 18 1,8-8 43,17-17-337,0 0-1,0 1 1,1 0-1,-1 0 1,1 0 0,0 0-1,-1 0 1,1 0-1,1 0 1,-1 1-1,-2 4 1,4-5-45,0-1 0,-1 0-1,1 0 1,0 1 0,0-1 0,1 0 0,-1 1 0,0-1-1,1 0 1,-1 0 0,1 0 0,0 1 0,0-1-1,0 0 1,0 0 0,0 0 0,0 0 0,0 0 0,1-1-1,1 3 1,-1-2-14,0 0-1,0-1 0,1 1 1,-1-1-1,0 1 0,1-1 1,-1 0-1,1 0 0,-1 0 1,1 0-1,0 0 0,-1-1 1,1 1-1,5-1 0,41 1 249,-42-2-252,0 0 1,0-1-1,0 1 1,0-2-1,0 1 1,0-1-1,0 0 1,-1 0-1,0-1 1,1 1-1,-1-2 1,-1 1-1,1-1 1,-1 1-1,1-1 1,5-8-1,-5 5-4,0 1-1,0-1 1,-1-1 0,0 1-1,0-1 1,-1 0-1,0 0 1,0 0-1,-1-1 1,0 0 0,1-12-1,-2 7 13,-1 0 1,0 0-1,-1 0 0,-1 0 0,0 0 0,-1 0 1,-1 0-1,0 0 0,-1 1 0,0-1 1,-1 1-1,-1 0 0,-1 1 0,0-1 0,0 1 1,-15-18-1,-18-22 103,-33-40 167,62 81-203,-1 0-1,0 1 1,-1 0 0,0 1-1,-17-10 1,25 17-46,0 0 1,-1 0-1,1 0 0,-1 0 1,1 1-1,-1 0 0,0 0 1,0 1-1,0 0 0,0 0 1,0 0-1,0 1 0,0-1 0,0 1 1,0 1-1,-7 0 0,13 0-55,-1-1-1,1 0 0,-1 0 0,1 0 0,0 1 0,0-1 0,-1 0 1,1 1-1,0-1 0,-1 0 0,1 1 0,0-1 0,0 0 1,-1 1-1,1-1 0,0 0 0,0 1 0,0-1 0,0 1 0,0-1 1,-1 0-1,1 1 0,0-1 0,0 1 0,0-1 0,0 0 1,0 1-1,0-1 0,0 1 0,1-1 0,-1 1 0,0-1 1,0 0-1,0 1 0,0-1 0,1 1 0,7 16-232,-6-14 160,1-1 0,0 1 1,0-1-1,0 0 0,0 0 1,1 0-1,3 2 0,10 3-3094,-16-7 2526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7:15.4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28 4912,'0'0'9621,"1"13"-9034,0 30 560,-6 63 0,3-78-276,2 1 0,1 0 0,9 48 0,-7-41 1049,-3-36-1904,0 0 1,0 0-1,0 0 0,0 0 0,0 0 1,0 0-1,0 0 0,1 0 0,-1 0 1,0 0-1,0 1 0,0-1 0,0 0 1,0 0-1,0 0 0,0 0 1,0 0-1,0 0 0,0 0 0,0 0 1,0 0-1,0 0 0,1 0 0,-1 1 1,0-1-1,0 0 0,0 0 0,0 0 1,0 0-1,0 0 0,0 0 1,0 0-1,0 0 0,0 1 0,0-1 1,0 0-1,0 0 0,0 0 0,0 0 1,0 0-1,0 0 0,0 0 0,0 0 1,-1 0-1,1 1 0,0-1 1,0 0-1,0 0 0,0 0 0,0 0 1,0 0-1,0 0 0,0 0 0,-1 1 777,2-2-758,1 0 0,-1-1 0,0 1 1,0 0-1,1-1 0,-1 0 0,0 1 1,-1-1-1,1 0 0,0 1 0,0-1 1,-1 0-1,1 0 0,-1 0 0,0 0 1,1 1-1,-1-1 0,0 0 0,0 0 0,0-3 1,1-7 48,11-51 236,2 1 0,26-67 0,-38 122-280,1 0 0,-1 0 0,2 1 0,-1-1 0,1 1 0,0 0 0,0 0 0,1 0 0,0 1 0,0-1 0,0 1 0,12-8 0,-16 12-32,1 1 1,-1-1-1,0 1 1,1 0 0,-1 0-1,1 0 1,-1 0 0,0 0-1,1 0 1,-1 0 0,1 0-1,-1 0 1,1 1-1,-1-1 1,0 1 0,1-1-1,-1 1 1,0-1 0,0 1-1,1 0 1,-1 0 0,0 0-1,0-1 1,0 1-1,0 0 1,0 0 0,0 1-1,0-1 1,1 1 0,3 5 33,0-1 1,0 1-1,7 13 1,3 12 109,11 37 0,-7-18 61,-14-35-87,-1 0-1,0 1 0,2 26 1,5 21 339,-11-62-394,1 1 0,-1-1 0,0 0 0,0 1-1,0-1 1,0 0 0,0 1 0,-1-1 0,0 3 0,-1 12-4367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7:16.2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0 126 5720,'0'0'12919,"17"-5"-12413,245-51 1342,-126 45-1102,7 0-55,-68-1-330,-27 3 110,75-3 1,39 2 649,-151 11-948,0 1 0,0-1 0,-1 2 0,1-1 0,-1 1 0,12 6 0,-10-12 498,-6 1-596,-11 9-3901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10.8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84 10656,'0'0'14198,"14"-10"-13765,-3 0-317,-6 6-66,1-1-1,-1 1 1,1 0-1,0 0 1,-1 0-1,2 1 1,-1 0-1,0 0 1,1 1-1,-1 0 1,1 0-1,0 0 1,11-1 0,-2 2 96,120-4 1060,-8 0-227,-71 0-335,-41 4-411,-10 0-59,0 1 1,0 0-1,0 0 0,0 0 1,8 2-1,-11-2-188,15 2 1454,-18-2-1519,0 0 0,0 0 0,1 0 0,-1 0 1,0 0-1,0 0 0,1 0 0,-1 0 1,0 0-1,0 0 0,0 1 0,1-1 0,-1 0 1,0 0-1,0 0 0,0 0 0,1 0 1,-1 1-1,0-1 0,0 0 0,0 0 1,0 0-1,1 0 0,-1 1 0,0-1 0,0 0 1,0 0-1,0 0 0,0 1 0,0-1 1,0 0-1,0 0 0,0 1 0,1-1 0,-1 0 1,0 0-1,0 0 0,0 1 0,0-1 1,-1 0-1,1 0 0,0 1 0,0-1 1,0 0-1,0 0 0,0 1 0,0-1 0,0 0 1,0 0-1,0 0 0,0 1 0,-1-1 1,1 0-1,0 0 0,0 0 0,0 0 0,0 1 1,-1-1-1,1 0 0,0 0 0,0 0 1,-1 0-1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7:17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365 395 4912,'0'0'7626,"-10"-8"-6907,2 2-534,6 3-124,-1 0 0,0 0-1,0 1 1,0-1 0,0 1 0,0 0-1,-1 0 1,1 0 0,-1 0-1,1 1 1,-1 0 0,1-1 0,-1 1-1,0 0 1,0 1 0,0-1 0,0 1-1,1-1 1,-6 2 0,-2 1 242,0 0-1,0 1 1,0 1 0,0 0-1,1 0 1,-15 9 0,-56 41 1562,71-48-1527,1 1 1,0 1-1,0 0 1,1 0-1,0 1 0,0 0 1,1 0-1,0 1 1,1 0-1,0 0 1,-6 13-1,12-22-263,-1 1 0,0-1 0,1 0 0,-1 1 1,1-1-1,0 1 0,0-1 0,-1 1 0,1-1 0,0 1 0,0-1 1,0 0-1,0 1 0,1-1 0,-1 1 0,0-1 0,0 1 0,1-1 0,-1 0 1,1 1-1,0-1 0,-1 0 0,1 1 0,0-1 0,1 2 0,0-2-5,0 0 0,0 1 0,0-1 0,0 0 0,0 0 0,0 0 0,0-1 0,0 1 0,1 0 0,-1-1 0,0 1 0,0-1 0,1 0 0,2 0 0,5 0 39,-1-1 1,0 0 0,1 0-1,-1-1 1,0 0 0,16-6 0,-13 2-30,1-1 1,-1 0 0,-1-1 0,1 0 0,-1-1 0,16-16 0,-9 5 91,-1 0 0,23-38 0,-35 51-134,-1-1 0,0-1 1,-1 1-1,0-1 0,-1 1 0,1-1 0,-2 0 1,1 0-1,-1 0 0,-1 0 0,1 0 0,-1 0 0,-3-15 1,0 3 25,-1 0 0,-1 1 0,-1-1 0,-13-30 0,13 40-3,0 1 0,-1-1 0,0 1 0,0 0 1,-1 0-1,-1 1 0,1 0 0,-1 1 0,-1 0 1,0 0-1,0 1 0,0 0 0,-1 1 0,0 0 0,0 1 1,-24-8-1,16 12 102,14 1-355,14 0-665,32 1 22,-20 0-2759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7:18.3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 7136,'0'0'14481,"3"10"-13887,0 9-232,-1 1 0,-1 0 1,-1 0-1,0 0 0,-1-1 0,-5 22 0,-4 7 618,-6 65 0,12-82-249,-7 32 0,11-58-617,0-1-1,1 1 1,0-1-1,0 1 1,0-1-1,1 1 1,-1-1-1,1 0 1,0 1-1,3 3 0,-4-6-87,0-1-1,0 1 0,1-1 1,-1 0-1,0 1 0,1-1 1,-1 0-1,1 0 0,0 0 1,-1 0-1,1 0 0,0 0 1,0-1-1,-1 1 0,1 0 1,0-1-1,0 1 0,0-1 1,3 0-1,41-3 243,-25 0-209,54-3 149,56-2 88,-112 6-246,-17 1-26,0 1 0,0-1-1,1 1 1,-1 0-1,0 0 1,0 0 0,1 0-1,-1 0 1,0 1-1,0-1 1,0 1-1,3 0 1,-4-1-47,0 1-1,0-1 0,0 0 1,0 0-1,0 0 1,0 0-1,0-1 1,0 1-1,0 0 1,0 0-1,0 0 1,-1-1-1,1 1 0,0-1 1,0 1-1,0 0 1,0-1-1,0 0 1,-1 1-1,1-1 1,1-1-1,14-15-5624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7:18.7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1 166 9240,'0'0'1880,"11"-3"-1319,207-49 2623,-65 21-1031,-39 10-420,-82 12-463,53-23-1,-39 14-3514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7:20.0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1 119 5920,'0'0'20339,"16"-2"-19957,25-4-7,51-14 0,-22 3 120,51-17 425,-92 25-668,0 1 1,0 1 0,0 1-1,1 2 1,34-1 0,-45 6-113,-16 0-91,1-1-1,-1 1 1,1-1-1,-1 0 1,1 0-1,5-1 1,-5 0 31,0 0 0,0 1 0,1 0 0,-1 0 0,0 0 0,7 1 0,-11-1-79,0 1-1,0-1 1,0 0 0,0 0 0,0 0 0,1 0 0,-1 0-1,0 0 1,0 0 0,0 0 0,0 0 0,0 1 0,0-1-1,0 0 1,0 0 0,0 0 0,1 0 0,-1 0 0,0 0-1,0 0 1,0 0 0,0 0 0,0 0 0,0 0 0,1 0-1,-1 0 1,0 0 0,0 0 0,0 0 0,0 0 0,0 0-1,0 0 1,1 0 0,-1 0 0,0 0 0,0 0-1,0 0 1,0 0 0,0 0 0,0 0 0,0 0 0,1 0-1,-1-1 1,0 1 0,0 0 0,0 0 0,0 0 0,0 0-1,0 0 1,0 0 0,0 0 0,0 0 0,0-1 0,1 4-494,-1-3 427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7:20.7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0 205 6328,'0'0'9654,"11"-5"-8997,198-83 3135,-91 52-2323,-24 8-498,-68 19-633,1 2-1,1 0 1,-1 2-1,1 1 1,42-1 0,93-6 1758,-136 16-1330,-21-2-868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7:32.6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2104,'0'0'0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7:33.8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435 81 4216,'0'0'9632,"-4"-11"-9000,-10-31-62,13 42-489,1-1 0,0 1 0,-1-1-1,1 1 1,0-1 0,0 0 0,-1 1 0,1-1-1,0 1 1,0-1 0,0 1 0,0-1 0,0 0-1,0 1 1,0-1 0,0 1 0,0-1 0,0 0-1,0 1 1,0-1 0,0 1 0,1-1 0,-1 1-1,0-1 1,0 0 0,0 1 0,1-1 0,-1 1-1,0-1 1,1 1 0,0-1 623,-5 1-140,4 0-663,-4-9 5961,1 16-5542,-6 40 291,-2 10-54,6-37-298,1-1 0,-3 26-1,-1 14 195,3-44-301,1 0 0,-2 0-1,0-1 1,-1 0 0,-15 24 0,7-12 90,-1 13 121,14-33-312,0 0-1,0 0 1,-1 0-1,0 0 1,0 0-1,0-1 1,-5 7-1,-4 2 78,6-6-40,-1 0-1,1-1 1,-1 0 0,-1 0 0,1-1 0,-1 0 0,0 0 0,-10 5 0,12-8-26,0 0 1,0 0 0,-1-1-1,1 0 1,0 0 0,-13 1 0,17-3-44,0 0 0,0 0 0,0 0 0,-1 0 0,1 0 0,0-1 0,0 1 0,0-1 0,0 1 0,0-1 0,0 0 0,0 0 0,0 0 0,0 0 0,0 0 0,0 0 0,0 0 0,0-1 0,1 1 0,-1-1 0,1 1 0,-1-1 0,1 0 0,-2-3 0,-42-76 228,41 72-235,1 0 0,0 0-1,1 0 1,0 0 0,0 0 0,1 0-1,0-1 1,0 1 0,2-14 0,-1 21-11,0-7 4,1 1 1,0-1-1,0 1 1,0-1-1,6-15 1,-5 22-10,-1 0 0,1 0 0,-1 1 0,1-1 1,0 1-1,0-1 0,0 1 0,-1 0 0,1 0 0,4-2 0,7-5-1,-11 7 10,-1 0 0,1 0 0,0 0 0,0 1 0,0-1 0,0 0 0,0 1 0,0-1 0,0 1 0,0 0 0,0 0 0,0 0 0,0 0 0,0 0 0,0 0 0,0 1-1,0-1 1,0 0 0,0 1 0,0 0 0,0-1 0,2 2 0,8 3 41,-1 1 1,15 9-1,-18-10-19,40 23 179,-1 2 0,68 58 1,-30-24 227,-46-37-410,-30-22-26,-1 0 1,0 1 0,11 10 0,-10-10 878,-3-4-5814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21.1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168 1 4008,'0'0'15450,"1"13"-15214,0-2-187,0 5 41,0 0-1,-1 0 1,-4 32 0,3-46-80,-48 287 1046,33-216-545,-51 139 0,37-143 141,26-59-396,4-11 309,4-23-49,-3 22-568,9-33 246,2 1 0,1 0-1,35-61 1,-38 74-105,3-1 14,0 0 1,2 0-1,0 2 0,2 0 0,0 1 1,28-25-1,-41 41-82,0-1 0,1 1 0,-1 1 1,1-1-1,-1 1 0,1-1 0,0 1 0,0 1 1,0-1-1,0 1 0,0 0 0,9-1 0,-12 2-12,1-1-1,0 2 1,-1-1-1,1 0 0,0 0 1,-1 1-1,1 0 0,-1-1 1,1 1-1,-1 0 1,1 0-1,-1 1 0,0-1 1,1 0-1,-1 1 0,0-1 1,0 1-1,0 0 1,0 0-1,0 0 0,0 0 1,-1 0-1,1 0 0,-1 0 1,3 4-1,-1 0-4,0 1 1,0 0-1,-1 0 0,0 0 0,0 0 1,0 0-1,-1 0 0,0 1 0,0-1 1,-1 0-1,0 1 0,0-1 0,-2 9 1,0-7-4,0 0-1,-1 1 1,0-1 0,-1 0 0,0-1 0,0 1 0,-1 0-1,0-1 1,-7 9 0,3-5 4,-1-2-1,0 1 0,-1-1 1,0-1-1,0 0 0,-1 0 1,0-1-1,0-1 1,-1 0-1,0-1 0,0 0 1,-1-1-1,-17 5 1,7-5 42,-1-2 1,0 0 0,-28-1-1,42 0-18,11-2-25,-1 0 0,0 0 0,0 1-1,1-1 1,-1 0 0,0 0 0,0 0 0,1 0 0,-1 0 0,0 0 0,0 0 0,1-1 0,-1 1 0,0 0-1,1 0 1,-1 0 0,0-1 0,1 1 0,-1 0 0,-1-1 0,71-6 69,-31 5-74,-1-2 0,1-1 0,-1-2 0,0-2 0,0-1 0,61-26 1,-70 23 64,-1 0 1,0-2 0,-1-1 0,-1-1 0,0-1 0,28-28 0,-33 30 9,-14 11-41,-1 1 0,0-1 0,1 0 0,-2 0 0,8-9 0,18-18 117,-19 20-60,12-20 549,-28 56-510,-6 16-55,1-9-38,2 0 0,1 1 0,2 0 1,-3 41-1,8-70-34,0 0 0,0 1-1,1-1 1,-1 0 0,1 0 0,-1 0 0,1 0 0,0 0 0,0 0-1,0-1 1,1 1 0,-1 0 0,3 3 0,-3-5-2,0-1 1,0 1-1,0 0 0,0 0 1,0 0-1,0-1 0,0 1 1,0-1-1,0 1 0,1-1 1,-1 1-1,0-1 0,0 0 1,1 1-1,-1-1 0,0 0 1,1 0-1,-1 0 0,0 0 1,0 0-1,1 0 0,-1-1 1,0 1-1,0 0 0,1-1 1,-1 1-1,0-1 0,0 1 1,0-1-1,1 1 0,-1-1 0,0 0 1,2-1-1,9-7 16,1 0 0,-1 0 0,-1-1 1,20-22-1,33-51 188,-47 60-93,-15 20-109,16-18 352,-18 21-349,0 0 1,0-1 0,0 1 0,0 0-1,1 0 1,-1 0 0,0 0-1,0 0 1,0-1 0,0 1 0,1 0-1,-1 0 1,0 0 0,0 0 0,0 0-1,1 0 1,-1 0 0,0 0 0,0 0-1,0 0 1,1 0 0,-1 0-1,0 0 1,0 0 0,0 0 0,1 0-1,-1 0 1,0 0 0,0 0 0,0 0-1,1 0 1,-1 0 0,0 0 0,0 1-1,0-1 1,1 0 0,0 15 83,-11 62-17,-2-1 0,-26 86-1,19-102-24,-27 60 0,33-93-36,0-1-1,-2 0 0,-1-2 0,-27 35 0,40-56-5,0 0-1,0 0 1,-1 0 0,1-1-1,-1 1 1,1-1-1,-1 0 1,0 0-1,0 0 1,0 0-1,0-1 1,0 0-1,0 0 1,0 0-1,0 0 1,0 0-1,-1-1 1,-4 0-1,7 0-1,-1 0 0,0-1 0,1 1 0,-1 0-1,1-1 1,-1 0 0,0 0 0,1 0-1,-1 0 1,1 0 0,0 0 0,-1-1 0,1 1-1,0-1 1,0 0 0,0 0 0,0 1-1,0-1 1,0 0 0,1-1 0,-1 1 0,1 0-1,-1 0 1,1-1 0,0 1 0,0-1-1,0 1 1,0-1 0,-1-3 0,2 2 5,-1 0 0,1 0 0,0 0 1,0 0-1,0 0 0,1 0 0,0 0 1,-1 0-1,1 0 0,1 0 0,-1 1 1,0-1-1,1 0 0,0 1 0,0-1 0,3-4 1,6-6 11,0 0 0,18-17 0,-18 19-14,6-4 12,0 2 0,1 0 0,1 1-1,0 0 1,1 2 0,0 0 0,1 1-1,0 1 1,31-8 0,-45 15 1,0 1 0,0 0 0,0 0 1,0 1-1,0 0 0,0 0 0,0 0 0,0 1 1,0 0-1,0 0 0,0 1 0,-1 0 1,1 0-1,0 1 0,-1 0 0,9 5 0,-12-5-29,0-1 0,0 1 0,-1 0 0,1 1 0,-1-1 0,0 0 0,0 1-1,0 0 1,-1-1 0,1 1 0,1 4 0,-1-1-86,4 9-3916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26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1063 4416,'0'0'6377,"10"-7"-6042,29-21 321,-1-1 1,61-62-1,-44 29 336,80-119 0,-106 136-580,-3-1-1,-1-1 1,32-91-1,-30 67 107,-17 46-69,0-1-1,-2 0 1,11-54-1,-15 58-109,1-15 382,-5 36-638,0-1 1,-1 0-1,1 0 1,0 0-1,0 0 1,-1 1-1,1-1 1,-1 0-1,0 0 1,1 1-1,-1-1 1,0 1-1,0-1 1,0 0-1,0 1 1,-2-2-1,2 2-60,0 1 0,0 0 0,1 0 1,-1 0-1,0 0 0,0 0 0,0 0 0,0 0 0,1 0 0,-1 0 0,0 0 1,0 0-1,0 1 0,0-1 0,1 0 0,-1 1 0,0-1 0,0 0 0,1 1 1,-1-1-1,0 1 0,1-1 0,-1 1 0,0-1 0,1 1 0,-1 0 0,1-1 1,-1 1-1,0 1 0,-22 26 128,7-4-74,1 1-1,2 1 0,1 0 1,-12 34-1,-25 119 164,9 73 118,38-233-277,1 0 1,1 0-1,1 0 0,0 1 0,2-1 0,7 34 0,-9-50-59,0-1 0,-1 1-1,1 0 1,0 0 0,0 0 0,1-1-1,-1 1 1,0-1 0,1 1-1,0-1 1,0 0 0,-1 1 0,1-1-1,0 0 1,1 0 0,-1 0 0,0 0-1,1-1 1,-1 1 0,1-1-1,-1 1 1,1-1 0,0 0 0,-1 0-1,1 0 1,0 0 0,0-1-1,0 1 1,3-1 0,1 0 27,0-1-1,1 0 1,-1 0-1,0 0 1,0-1 0,0-1-1,0 1 1,0-1 0,0 0-1,8-6 1,9-6 66,0-1 0,-1-1-1,-1-1 1,-1-1 0,-1 0 0,20-26 0,-36 41-101,0 0 1,1 0 0,0 0-1,-1 0 1,1 1 0,0 0-1,1 0 1,-1 0-1,1 1 1,-1-1 0,1 1-1,0 1 1,0-1 0,-1 1-1,1 0 1,0 0-1,0 1 1,0 0 0,0 0-1,0 0 1,0 1 0,0 0-1,0 0 1,0 0-1,0 1 1,0 0 0,-1 0-1,1 0 1,-1 1 0,1 0-1,7 5 1,-7-2-8,0 0 0,0 0-1,0 0 1,6 10 0,11 12 11,-22-28-18,-1 0 0,0 0 0,0 0 0,0 0 0,1 0 0,-1 0 0,0 0 0,0 0 0,1 1 0,-1-1 0,0 0 0,0 0 0,0 0 0,1 0 0,-1 0 0,0 0 0,0 0 0,1 0 0,-1 0 0,0 0 0,0-1 0,1 1 0,-1 0 0,0 0 0,0 0 0,1 0 0,-1 0 0,0 0 0,0 0 1,0-1-1,0 1 0,1 0 0,-1 0 0,0 0 0,0 0 0,0-1 0,0 1 0,1 0 0,-1 0 0,0 0 0,0-1 0,0 1 0,0 0 0,0 0 0,0-1 0,0 1 0,0 0 0,0 0 0,0-1 0,0 1 0,0 0 0,0 0 0,0-1 0,0 1 0,0 0 0,0 0 0,0 0 0,0-1 0,0 1 0,0 0 0,0 0 0,-1-1 0,-18-29 30,17 25-18,-1-1 0,-1 0-1,1 1 1,-1-1 0,0 1 0,0 0 0,0 1-1,-1-1 1,0 1 0,0 0 0,0 0 0,0 0-1,-1 1 1,1-1 0,-8-2 0,8 5-1,3-1-6,-1 1 1,1 0 0,-1 0-1,1 1 1,-1-1-1,0 0 1,1 1 0,-1-1-1,0 1 1,0 0-1,1 0 1,-1 0 0,0 0-1,1 1 1,-1-1 0,0 1-1,1 0 1,-1-1-1,0 1 1,1 0 0,-1 1-1,-1 0 1,-4 2-2,2 0 1,-1 0-1,0 0 1,1 1-1,0 0 1,0 1-1,0-1 1,1 1-1,0 0 1,0 0-1,0 1 1,-6 11 0,4-4-4,1 1 0,0-1 1,0 1-1,2 0 0,0 1 1,1-1-1,0 1 0,1-1 1,1 1-1,1 25 0,0-33-1,0 5 2,0 1 1,4 18-1,-4-28-1,1-1 0,0 0 0,-1 0 0,2 1 1,-1-1-1,0 0 0,1 0 0,-1 0 0,1 0 0,0 0 1,0-1-1,0 1 0,0-1 0,1 1 0,2 2 1,-4-4 1,1-1 1,0 1 0,0 0 0,-1-1 0,1 1 0,0-1 0,0 1-1,-1-1 1,1 0 0,0 1 0,0-1 0,0 0 0,0 0 0,0-1-1,-1 1 1,1 0 0,0-1 0,0 1 0,0-1 0,-1 1 0,1-1 0,0 0-1,-1 0 1,1 0 0,2-1 0,4-4 17,0 1 0,-1-1 0,12-12-1,-6 4 18,-1-1-1,-1 0 0,-1-1 0,12-24 0,6-8 81,-12 13-21,-13 27-25,0 1-1,0 0 1,9-13-1,-7 42 145,3 36 0,-7-50-179,0-2-31,0 0-1,0 0 0,1 0 0,0-1 0,0 1 0,0-1 0,1 1 1,0-1-1,5 8 0,-7-11-2,1 0 1,-1 0-1,1-1 1,0 1-1,0 0 1,0 0-1,0-1 0,0 1 1,0-1-1,0 0 1,0 0-1,1 0 1,-1 0-1,0 0 0,1 0 1,-1 0-1,1-1 1,-1 0-1,1 1 1,-1-1-1,1 0 1,-1 0-1,1 0 0,3-1 1,3-1 0,0-1 1,0 0 0,0 0-1,0-1 1,-1 0-1,1-1 1,-1 0 0,0 0-1,12-11 1,2-3 16,35-41 1,-25 22 15,-2-1-1,-1-1 1,-2-2-1,-2-1 1,-2-1 0,-2-1-1,-2 0 1,23-83-1,-31 85 2,8-23 61,-3-1 0,12-109 0,-31 152-38,3 23-56,0 0 0,0 0 0,0 0 0,-1 0 0,1 0 0,0 0 0,0 0 0,-1 0 0,1 0 0,-1 0 0,1 0 0,-1 1 0,1-1 0,-1 0 0,0 0 0,1 0 0,-2 0 0,1 1 2,-1 1-1,1-1 1,0 1 0,-1-1 0,1 1 0,0 0-1,0-1 1,-1 1 0,1 0 0,0 0 0,0 0 0,0 0-1,0 0 1,0 0 0,0 0 0,-1 2 0,-14 22 6,-1 6-11,2 1 1,2 0-1,-11 36 0,-21 104-52,13 1-8,-15 64-35,42-216 85,3-12 2,0-1 1,-1 1-1,-3 9 0,2-12 6,4-5 12,-1 0-1,0 1 1,1-1-1,-1 0 1,1 0 0,0 0-1,-1 1 1,1-1 0,0 0-1,0 0 1,-1 1-1,1 1 1,2-11 25,1-1 0,-1 1 0,1 0 0,1 0-1,-1 1 1,1-1 0,9-11 0,44-62-27,-37 56-13,2 1-1,0 1 1,1 1-1,1 1 1,31-21-1,-33 25 19,-18 13-10,-1 0 1,2 0-1,-1 1 0,0 0 1,1 0-1,-1 0 0,1 0 0,0 1 1,0 0-1,0 0 0,0 0 1,9-1-1,-13 3-6,0 0 0,-1 0 0,1 1 0,0-1 0,0 1 0,-1-1 1,1 0-1,-1 1 0,1-1 0,0 1 0,-1 0 0,1-1 0,-1 1 0,1-1 0,-1 1 0,1 0 0,-1-1 0,0 1 0,1 0 0,-1-1 0,0 1 1,0 0-1,1 0 0,-1-1 0,0 1 0,0 1 0,4 25-23,-4-23 24,1 2 2,0 1 1,-1 0-1,0 0 1,-1-1 0,0 1-1,0 0 1,0-1-1,0 1 1,-1-1-1,-1 1 1,1-1 0,-1 0-1,0 0 1,0 0-1,0 0 1,-1-1-1,0 1 1,0-1-1,-1 0 1,1 0 0,-1 0-1,0-1 1,-1 0-1,1 0 1,-10 6-1,7-6 20,0-1 0,-1 1-1,1-2 1,-1 1-1,1-1 1,-13 1-1,15-2-14,0-1-1,0-1 1,0 1-1,1-1 1,-1 0-1,0 0 1,0-1 0,1 1-1,-1-1 1,-9-5-1,15 7-7,0 0 0,-1-1 0,1 1 1,0 0-1,-1 0 0,1 0 0,0 0 0,-1 0 0,1 0 0,0 0 0,-1 0 1,1 0-1,0 0 0,-1 0 0,1 0 0,0 0 0,-1 0 0,1 0 0,0 0 1,-1 0-1,1 0 0,0 0 0,-1 0 0,1 1 0,0-1 0,-1 0 0,1 0 1,0 0-1,0 1 0,-1-1 0,1 0 0,0 0 0,0 1 0,-1-1 0,-4 17-34,4 19-18,2-27 47,0 0 1,1 1-1,0-1 0,0 0 0,1 0 0,5 13 0,-6-20 4,-1 1 1,1 0 0,0-1-1,0 1 1,0-1 0,0 0 0,0 0-1,0 1 1,1-1 0,-1-1-1,1 1 1,-1 0 0,1-1-1,0 1 1,-1-1 0,1 0-1,0 0 1,0 0 0,0 0-1,0 0 1,0-1 0,0 1-1,4-1 1,3 0 3,1-1 0,-1 0 1,0 0-1,0-1 0,0 0 0,-1-1 0,1 0 0,0-1 0,-1 0 1,0-1-1,0 1 0,16-13 0,-7 4 5,-1-1 0,0-1 1,-1-1-1,25-31 0,-38 43 0,2-1 13,0-1 0,-1 0 0,0 0 0,0-1 0,0 1 0,4-12 0,-10 46 71,1 1 0,2-1 1,8 55-1,-6-75-89,0-1-1,0 1 1,1-1 0,1 0 0,-1 0-1,1 0 1,0-1 0,0 0-1,1 0 1,11 10 0,-14-14 0,-1-1 1,1 0 0,-1 0 0,1 0-1,0 0 1,0 0 0,-1 0 0,1-1-1,0 1 1,0-1 0,0 0-1,0 0 1,-1 0 0,1 0 0,0-1-1,0 1 1,0-1 0,-1 1 0,1-1-1,0 0 1,0 0 0,-1 0-1,1-1 1,4-2 0,5-4 8,0-1 0,-1 0 0,19-20 1,3-2 27,-16 17-13,0-1 0,-1 0 0,-1-1 1,-1-1-1,15-22 0,-2 6 65,5-8 230,-32 41-319,0 0 0,0 0 1,0-1-1,0 1 0,0 0 0,0 0 0,0 0 1,0 0-1,0 0 0,0 0 0,0-1 0,1 1 1,-1 0-1,0 0 0,0 0 0,0 0 0,0 0 1,0 0-1,0 0 0,0-1 0,1 1 0,-1 0 1,0 0-1,0 0 0,0 0 0,0 0 0,0 0 1,1 0-1,-1 0 0,0 0 0,0 0 0,0 0 1,0 0-1,0 0 0,1 0 0,-1 0 0,0 0 1,0 0-1,0 0 0,0 0 0,0 0 0,1 0 1,-1 0-1,0 0 0,0 0 0,0 1 0,0-1 1,0 0-1,1 0 0,-1 0 0,0 0 1,0 0-1,0 0 0,0 0 0,0 1 0,5 12 18,0 18-38,-4-12 24,-1 0-1,-1 0 1,0 0-1,-2 0 1,0-1 0,-6 20-1,4-28 41,4-7 7,6-8-12,0 1-34,60-61 48,15-13-38,-73 73-9,0 0 0,0 1 0,1 0 0,-1 0 0,10-3 1,9-5 42,-26 12-49,1 0-1,-1-1 1,1 1 0,-1 0 0,0 0 0,1 0 0,-1-1-1,1 1 1,-1 0 0,1 0 0,-1 0 0,1 0 0,-1 0-1,1 0 1,-1 0 0,1 0 0,-1 0 0,1 0 0,-1 0 0,1 0-1,-1 0 1,1 1 0,-1-1 0,1 0 0,-1 0 0,0 0-1,1 1 1,-1-1 0,1 0 0,0 1 0,4 15 51,-7 20-9,-2 12-13,4-43-20,0-1-1,0 0 1,0 0-1,0 0 1,1 0-1,0 0 1,0 0-1,0 0 1,3 6-1,-3-9-3,-1 0-1,1 0 0,0 0 0,0-1 0,0 1 0,0 0 0,0-1 1,0 1-1,0 0 0,1-1 0,-1 1 0,0-1 0,0 0 0,0 1 1,1-1-1,-1 0 0,0 0 0,0 0 0,1 0 0,-1 0 0,0 0 1,3 0-1,30-7 9,-28 6-6,31-9-5,-1-2 0,-1-2 0,0-1 0,0-2 1,-2-1-1,0-1 0,53-43 0,-61 44 11,-20 15-7,1 0 0,-1 0 0,0-1 1,0 0-1,-1 0 0,1-1 0,-1 1 0,0-1 0,5-7 0,-43 40 216,15-10-215,0 0-1,2 1 1,0 1 0,1 1-1,1 0 1,1 1 0,-14 31-1,26-50-6,1 0 0,0 0 0,0 1 0,0-1 0,1 0 0,-1 1 0,1-1-1,0 5 1,0-7-2,0-1 0,0 0-1,0 1 1,0-1 0,0 0 0,0 1-1,0-1 1,0 0 0,0 1-1,0-1 1,0 0 0,0 1-1,1-1 1,-1 0 0,0 1 0,0-1-1,0 0 1,1 0 0,-1 1-1,0-1 1,0 0 0,1 0 0,-1 0-1,0 1 1,0-1 0,1 0-1,-1 0 1,0 0 0,1 0 0,-1 1-1,2-1 1,-1-1 0,0 1 1,0 0-1,0-1 0,0 1 0,0 0 0,0-1 0,0 0 0,0 1 0,0-1 0,0 1 0,0-1 0,0 0 1,-1 0-1,2-1 0,5-5 5,0 0 0,-1-1 0,0 0 0,-1 0 0,1 0 0,-1-1 0,-1 0 0,5-11 0,0-5 37,9-47 0,-14 57 6,-4 15-39,0 1 0,0-1 0,0 0 0,0 0 0,0 0 0,0 0-1,0 0 1,0 0 0,-5 25 64,1-3-71,-60 411 3,62-396-5,-1-1 0,-3 1 0,0-1 0,-3 0 0,-1-1 0,-28 66 0,37-97 0,-1-1 0,0 1 0,0-1 0,0 0 0,-1 0 0,1 0 0,-1 0 0,0 0 0,0 0 0,0-1 0,0 1 0,0-1 0,0 0 0,-1 0 0,1 0 0,-1-1 0,1 1 0,-1-1 0,0 0 0,-5 2 0,3-3 0,0 0 0,1 1 0,-1-2 0,0 1 0,0-1 0,0 0 0,1 0 0,-1 0 0,0-1 0,1 0 0,-1 0 0,1-1 0,-7-3 0,-5-3 0,0-2 0,1 0 0,0-1 0,0-1 0,1 0 0,1-1 0,1 0 0,0-1 0,0-1 0,-11-19 0,21 29 0,0 1 0,1-1 0,0 0 0,0 0 0,0 0 0,0 0 0,1 0 0,0 0 0,0-10 0,1 13 0,0 0 0,0 0 0,1-1 0,-1 1 0,1 0 0,0 0 0,0 0 0,0-1 0,0 1 0,1 0 0,-1 1 0,1-1 0,0 0 0,-1 0 0,1 1 0,1-1 0,-1 1 0,0-1 0,4-2 0,10-6 0,0 1 0,24-11 0,13-9 0,28-14 0,-66 33 0,-17 7-64,0 0 0,0 1 0,0-1 0,-1 1 0,1-1 0,-1 1 0,-3-3 0,4 4-25,-22-26-4425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27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 16072,'0'0'1503,"68"-27"-1727,-66 29 144,2 3 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11.3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0 173 13264,'0'0'6714,"13"-3"-6138,177-19 2135,-116 11-1892,0-3 0,77-25 1,4-1 115,-39 10-315,-74 16-3937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27.5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1 182 9648,'0'0'572,"10"-2"-15,168-29 1211,67-13-131,-168 27-1099,381-67 2889,-363 81-5238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29.1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445 596 5016,'0'0'12839,"-11"-5"-12491,6 3-295,-13-6 329,0 1 0,-1 0 0,-28-6-1,37 13-219,0-1 0,0 1-1,0 0 1,0 1-1,0 0 1,0 1 0,1 0-1,-1 1 1,1 0 0,-1 0-1,1 1 1,0 0-1,-15 10 1,19-11-80,-8 6 208,1 1-1,-12 11 1,19-16-180,1 0 0,0 0-1,1 1 1,-1-1 0,1 1 0,0 0 0,-4 11-1,1-3 130,5-12-189,0-1 0,1 1 0,-1 0 0,0-1 0,1 1 0,-1 0 0,1 0 0,0 0 0,0-1 0,-1 1 0,1 0-1,0 0 1,0 0 0,1 0 0,-1-1 0,0 1 0,1 0 0,0 2 0,0-1-9,0 0 0,0 1 0,1-1 0,-1 0 0,1 0 0,-1 0 0,1 0-1,0-1 1,0 1 0,1 0 0,-1-1 0,1 0 0,-1 1 0,1-1 0,0 0 0,3 2 0,-1-2-4,0 1 1,0-1 0,0-1-1,0 1 1,0-1 0,0 0 0,1 0-1,-1 0 1,10-1 0,-6 0-6,-1-1 1,1 0-1,-1 0 1,1-1-1,-1 0 1,0 0-1,1-1 1,-1 0-1,0-1 0,-1 1 1,1-2-1,13-9 1,-11 5 24,-1-1 0,1-1 0,-2 1 0,1-1 0,-2-1 0,0 0 1,0 0-1,-1 0 0,0-1 0,-1 0 0,6-25 0,-5 15 14,-2 0 0,-1 0 0,-1-1 0,-1 1-1,0-1 1,-4-24 0,-2 24 2,0 0 0,-1 0 0,-1 1 0,-2 0 0,-21-41 0,12 24 24,10 24-22,-1 1 1,-1-1 0,0 2-1,-1-1 1,0 2 0,-1-1-1,-1 1 1,0 1 0,-1 1-1,0 0 1,-27-16 0,38 25-59,1 1 0,-1 0 0,0 0 0,0 0 0,0 0 1,0 1-1,1-1 0,-1 1 0,0 0 0,0 0 0,0 0 0,0 0 1,0 0-1,0 0 0,0 1 0,0 0 0,0-1 0,1 1 0,-1 0 1,0 0-1,0 1 0,1-1 0,-1 1 0,1-1 0,-1 1 0,-2 3 1,-2 0 0,1 1 0,0 0 0,0 0 0,1 0 0,-1 1 0,1 0 1,-7 14-1,6-10-26,1 1 1,1 0-1,0 0 1,0 0-1,1 1 1,-1 12-1,4-18-210,-1 1 0,1-1 0,0 0 0,3 14-1,-2-17-268,0 1 0,0-1 0,1 1 0,0-1 0,0 0 0,0 0 0,0 0 0,4 5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30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1295 1 4616,'0'0'6189,"-12"13"-5588,-4 3-426,-183 177 1517,-98 22-5,-18-19-29,-14 10 266,202-120-372,271-157 84,-75 39-4449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31.3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607 269 6824,'0'0'3881,"-11"3"-3458,-62 19 1038,1 3-1,-82 42 1,113-47-755,17-8-261,0 0 0,1 2 0,0 0 0,1 1 0,-23 22 0,-41 45 1494,85-82-1904,0 1-1,1 0 1,-1 0 0,0 0 0,1 0 0,-1 0 0,0 0-1,1 0 1,-1 1 0,1-1 0,0 0 0,-1 0 0,1 0-1,0 0 1,0 1 0,-1-1 0,1 0 0,0 0 0,0 1 0,1-1-1,-1 0 1,0 0 0,0 0 0,0 1 0,1-1 0,-1 0-1,1 0 1,-1 0 0,1 0 0,-1 0 0,1 0 0,0 0 0,-1 0-1,1 0 1,0 0 0,0 0 0,0 0 0,0 0 0,0-1-1,1 2 1,2 1 23,0-1 0,0 1 0,0-1 0,0 0 0,0 0 0,0 0 0,0-1 0,1 0 0,7 2 0,-4-2 5,0-1 1,0-1 0,0 1-1,-1-1 1,1 0 0,0-1-1,0 0 1,-1 0 0,15-7 0,-7 2 46,-1-1 0,1 0 1,22-18-1,-12 4 105,-1-1 0,-1-1-1,34-45 1,-51 61-156,0 0-1,-1 0 1,0-1 0,-1 1-1,0-1 1,0 0 0,-1 0-1,0 0 1,-1-1 0,3-16-1,-4 20-23,-1 0 0,0 0-1,-1 0 1,1-1 0,-1 1-1,0 0 1,-1 0 0,1 0-1,-1 0 1,0 0 0,-1 1-1,0-1 1,0 0 0,0 1-1,0 0 1,-1 0 0,-6-7-1,-4-3 42,0 1 0,-1 0 1,0 1-1,-1 1 0,-1 0 0,0 2 0,0 0 0,-21-9 1,24 13 9,-1-2 1,-24-17 0,32 21-81,6 4-11,1-1 0,0 1 0,0 0 1,-1-1-1,1 1 0,0 0 0,0-1 0,-1 1 0,1 0 0,0-1 0,0 1 0,0 0 0,0-1 0,-1 1 1,1-1-1,0 1 0,0-1 0,0 1 0,0 0 0,0-1 0,0 1 0,0-1 0,0 1 0,0 0 1,0-1-1,1 1 0,-1-1 0,0 1 0,0 0 0,0-1 0,0 1 0,1-1 0,-1 1 0,0 0 0,0-1 1,1 1-1,11-15-234,-10 13 209,3-2-103,0-1 0,0 1 0,1 0 0,6-4 0,7-3-3188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32.1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1 7528,'0'0'9274,"-3"12"-8742,-78 223 2743,73-210-2748,2 0 1,-4 27-1,-1 3 107,10-49-528,-1 0-1,1 0 1,1 0 0,-1 0 0,1 0 0,0 0 0,0 0 0,0 0 0,1 0-1,0 0 1,0 0 0,1 0 0,0 0 0,0 0 0,0-1 0,5 9 0,-3-6-37,1-1 0,-1 1 1,1-2-1,1 1 0,-1 0 0,1-1 1,1 0-1,-1 0 0,1-1 1,0 0-1,0 0 0,0 0 1,13 5-1,-4-3 85,-1-1-1,1-1 1,1 0 0,-1-1 0,1-1-1,19 2 1,-20-1-14,7 0 166,-10-10-3962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32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13360,'0'0'1712,"81"-16"-1184,-16 4 8,7-6 23,-1 6 1,5 6 128,-7 2-8,1 2-48,-5-4 0,-11 2-80,-7 4-8,-15 0-192,-8-2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34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196 405 5824,'0'0'8114,"-10"3"-7666,-6 1-294,1 0 104,1 0-1,-1 1 1,1 0 0,0 1-1,0 1 1,-23 15 0,32-18-42,0 1 0,0-1 0,1 1 0,0 0 0,-1 1 0,2-1 0,-7 12 0,9-15-162,0-1 1,1 1 0,-1 0 0,0 0 0,1 0 0,-1 0-1,1 0 1,0-1 0,0 1 0,0 0 0,0 0-1,0 0 1,0 0 0,0 0 0,1 0 0,-1 0 0,1 0-1,-1-1 1,1 1 0,0 0 0,0 0 0,0-1 0,0 1-1,0 0 1,0-1 0,0 1 0,0-1 0,1 0-1,-1 1 1,0-1 0,1 0 0,1 2 0,1 0 24,1 0 0,0 0 0,-1-1 0,1 0 0,0 1 0,0-1 0,0-1 0,1 1 1,-1-1-1,0 0 0,0 0 0,1-1 0,-1 1 0,1-1 0,-1 0 0,0-1 0,1 1 0,-1-1 0,1 0 1,6-3-1,4-2 99,0 0-1,-1-1 1,0-1 0,0-1 0,15-11 0,-20 12-5,0 1 0,-1-2 0,0 1 1,0-1-1,-1 0 0,0-1 0,-1 0 0,0 0 1,0-1-1,-1 0 0,8-21 0,-13 30-135,0 0-1,0 0 0,-1 0 1,1 0-1,-1 0 0,1 0 1,-1 0-1,0 0 1,0 0-1,0 0 0,0 0 1,0 0-1,0 0 0,-1 0 1,1 0-1,-1 0 1,1 0-1,-1 0 0,0 0 1,0 0-1,0 0 0,0 0 1,0 1-1,0-1 1,0 0-1,-1 1 0,1-1 1,-1 1-1,1-1 0,-1 1 1,1 0-1,-1 0 1,0 0-1,0 0 0,1 0 1,-1 0-1,0 0 0,0 0 1,0 1-1,-3-1 1,-2-1 20,0 0 0,-1 1 0,1 0 0,0 1 0,-1 0 0,1 0 0,-1 0 0,1 1 0,-14 3 1,11 0 2,1-1 0,-1 1 0,-9 6 0,3-1 70,15-9-82,5 0-38,-1-1 1,0 1-1,0-1 1,1 0 0,-1 0-1,0-1 1,0 1 0,0-1-1,0 1 1,0-1 0,-1 0-1,1 0 1,-1 0 0,1 0-1,3-5 1,5-2 13,55-53 278,-3-3 0,72-95-1,-132 156-259,20-22 146,-22 25-165,0 0 0,-1 0 0,1 1 0,0-1 0,0 0 0,0 0 0,0 1 0,1-1 0,-1 0 0,0 1 0,0-1 0,0 1 0,0-1 0,1 1 0,-1 0 0,0-1 0,0 1 0,1 0 0,-1 0 0,2 0 0,-2 1-10,0 0 0,0 0 0,0 0 0,0 0 0,0 0 0,0 0-1,0 0 1,0 0 0,-1 1 0,1-1 0,-1 0 0,1 0 0,-1 1 0,1-1-1,-1 0 1,0 1 0,1-1 0,-1 0 0,0 1 0,0-1 0,0 1-1,0-1 1,0 0 0,-1 3 0,1 3 7,1 91 109,-4 1 0,-5-1 0,-37 181 0,38-245-104,-2-1 0,-2-1-1,0 1 1,-2-2 0,-2 0-1,-1 0 1,-34 49 0,42-70-4,0-1 1,-1 0 0,0 0-1,-1-1 1,-14 10 0,24-17-20,0-1 0,-1 0 0,1 0 0,0 1 0,-1-1 0,1 0 0,-1 0 0,1 0 0,-1 0 1,1 0-1,0 0 0,-1 1 0,1-1 0,-1 0 0,1 0 0,-1 0 0,1 0 0,0-1 0,-1 1 0,1 0 0,-1 0 0,1 0 1,-1 0-1,1 0 0,0 0 0,-1-1 0,1 1 0,-1 0 0,1 0 0,0-1 0,-1 1 0,-8-17 95,7 13-80,1 1-1,0-1 1,1 0 0,-1 0-1,1 0 1,0 0-1,0-6 1,2 4 0,-1 0 0,2 0 0,-1 1 0,1-1 0,0 1 0,0-1 0,0 1 0,1 0 0,0 0 0,0 0 0,0 1 0,10-9 0,5-1 39,0 0-1,25-13 1,4-3 51,-40 25-86,0-1-1,0 1 1,1 1-1,-1 0 1,1 0-1,0 0 1,1 1 0,-1 1-1,0-1 1,1 2-1,-1-1 1,1 1-1,0 1 1,-1-1 0,1 2-1,10 1 1,-18-2-72,0 1 0,1 0 0,-1 0 1,0 0-1,0 0 0,-1 1 1,1-1-1,0 0 0,0 1 0,0 0 1,-1-1-1,1 1 0,1 2 0,5 5-4161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38.5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272 103 7024,'0'0'7057,"-6"15"-6630,-114 327 1600,13 22 223,101-339-1842,-6 33 0,9-37-131,-8 14 534,4-18 525,16-74 640,-4 37-1861,1 0 0,1 0 1,1 1-1,1 0 1,0 0-1,14-19 1,-19 33-84,0-1 1,0 1-1,0 0 0,1 0 1,0 0-1,0 1 0,0 0 1,1 0-1,-1 0 1,1 0-1,0 1 0,0 0 1,0 0-1,0 1 0,1-1 1,-1 2-1,1-1 1,-1 1-1,1 0 0,0 0 1,-1 0-1,1 1 0,8 1 1,-6 0-16,-1 1 0,1 0 0,0 0 0,-1 1 1,1 0-1,-1 0 0,0 1 0,0 1 0,-1-1 0,8 6 0,-10-7-4,-1 0 0,0 1-1,0-1 1,-1 1-1,1 0 1,-1 0 0,1 0-1,-1 0 1,0 1-1,-1-1 1,1 1 0,-1 0-1,0-1 1,0 1-1,-1 0 1,1 0 0,-1 1-1,1 6 1,-2-3 7,0 0 1,-1 0-1,0-1 1,0 1-1,-1 0 0,0 0 1,-1-1-1,0 1 1,0-1-1,-1 0 0,0 0 1,0 0-1,-1 0 1,0-1-1,-8 10 0,3-6 14,-1-1-1,0 0 0,0 0 0,-1-1 0,0-1 1,0 0-1,-1 0 0,-19 7 0,23-12 3,1 0 0,-1-1 1,0 0-1,1-1 0,-1 0 0,0 0 0,0-1 0,0 0 0,0 0 0,0-1 0,0-1 0,1 1 1,-12-4-1,11 3 34,9 2-67,0 0 0,0 0 0,0 0 1,0 0-1,0 0 0,-1 0 0,1 0 0,0 0 0,0 0 0,0 0 0,0 0 0,0 0 1,0 0-1,0 0 0,0 0 0,0 0 0,0 0 0,-1 0 0,1-1 0,0 1 0,0 0 0,0 0 1,0 0-1,0 0 0,0 0 0,0 0 0,0 0 0,0 0 0,0 0 0,0 0 0,0 0 1,0 0-1,0-1 0,0 1 0,0 0 0,0 0 0,0 0 0,0 0 0,0 0 0,0 0 0,0 0 1,0 0-1,0 0 0,0 0 0,0-1 0,0 1 0,0 0 0,0 0 0,0 0 0,0 0 1,0 0-1,0 0 0,0 0 0,0 0 0,0 0 0,0 0 0,0 0 0,0-1 0,0 1 0,0 0 1,0 0-1,0 0 0,0 0 0,1 0 0,-1 0 0,0 0 0,0 0 0,0 0 0,0 0 1,11-6 76,15-5-38,159-39 63,-95 28-43,160-61-1,-180 49-105,-68 36 186,-5 6-53,-10 16 6,4-7-17,3-4-47,-23 54 107,27-62-115,0 0 0,0 0-1,1 1 1,0-1 0,0 0-1,0 1 1,1 0 0,0-1-1,0 1 1,1 8 0,-1-14-19,0 0-1,0 1 1,0-1 0,1 1 0,-1-1 0,0 0 0,0 1 0,0-1-1,0 1 1,0-1 0,1 0 0,-1 1 0,0-1 0,0 0-1,0 1 1,1-1 0,-1 0 0,0 0 0,0 1 0,1-1-1,-1 0 1,0 0 0,1 1 0,-1-1 0,0 0 0,1 0 0,-1 0-1,1 0 1,-1 1 0,0-1 0,1 0 0,-1 0 0,0 0-1,1 0 1,-1 0 0,1 0 0,-1 0 0,0 0 0,1 0-1,0 0 1,16-13 73,-11 7-57,-1 0 0,0 0-1,6-13 1,-6 8-2,0 1 0,-1-1 1,-1-1-1,0 1 0,-1 0 0,0-1 0,1-22 0,-3 26 6,-1-1 0,1 1-1,-1-1 1,-1 1 0,1 0-1,-2 0 1,1 0 0,-1 0-1,0 0 1,-1 0 0,-7-12-1,10 19-13,0 0-1,0 0 0,-1 0 0,1 0 0,-1 0 0,1 0 0,-1 1 0,1-1 0,-1 0 0,1 1 1,-1 0-1,1-1 0,-1 1 0,0 0 0,-2-1 0,3 1-5,0 0 0,0 0 0,0-1 0,0 1 0,0 0 0,0 0 0,1 0 0,-1 0-1,0 1 1,0-1 0,0 0 0,0 0 0,0 1 0,0-1 0,0 0 0,0 1 0,0-1 0,1 1 0,-1-1 0,0 1 0,0-1 0,0 1 0,1-1 0,-1 1 0,-1 1-1,2-2-2,0 1 0,0-1 0,0 0-1,0 0 1,0 1 0,0-1-1,0 0 1,0 1 0,0-1-1,0 0 1,0 1 0,0-1 0,0 0-1,1 0 1,-1 1 0,0-1-1,0 0 1,0 1 0,0-1-1,0 0 1,1 0 0,-1 1 0,0-1-1,0 0 1,0 0 0,1 0-1,-1 1 1,0-1 0,0 0-1,1 0 1,-1 0 0,0 0 0,0 0-1,1 1 1,-1-1 0,1 0-1,11 3 1,-10-3 2,14 2-8,1-1 0,-1-1 0,0 0 0,1-1 0,-1-1 0,0 0 0,0-2 0,18-5 0,-8 1-6,0-2-1,-1 0 1,0-2 0,25-17-1,-14 4 10,-1-3-1,59-58 1,-79 70 9,1-2 12,-1-1-1,0 0 0,-2-1 0,0-1 0,-2 0 0,0-1 0,-1 0 0,10-35 0,-14 37 10,0 0 0,4-32 0,-9 43-15,0-1 0,-1 1 0,1-1 1,-2 1-1,1-1 0,-2 1 0,-3-18 0,4 26-11,1 1 0,0-1-1,0 1 1,-1-1-1,1 1 1,0-1 0,-1 1-1,1 0 1,-1-1-1,1 1 1,0 0-1,-1-1 1,1 1 0,-1 0-1,1 0 1,-1-1-1,1 1 1,-1 0 0,1 0-1,-1 0 1,1 0-1,-1-1 1,1 1 0,-1 0-1,1 0 1,-1 0-1,0 0 1,1 0-1,-1 1 1,1-1 0,-1 0-1,1 0 1,-1 0-1,1 0 1,-1 1 0,1-1-1,-1 0 1,1 0-1,-1 1 1,1-1 0,0 0-1,-1 1 1,1-1-1,-1 0 1,1 1-1,-1 0 1,-20 18-9,-3 7 3,2 1-1,1 1 1,1 1-1,-26 49 1,23-28-28,1 0 1,-18 66-1,36-100 18,1 1 0,0 0 0,1-1-1,1 1 1,0 0 0,1 0 0,1 0 0,1 0-1,0-1 1,6 21 0,-6-33 8,-1 0 1,1 0-1,0 0 0,0 0 1,0 0-1,1-1 0,-1 1 1,1 0-1,0-1 0,0 0 1,0 0-1,0 0 0,1 0 1,-1 0-1,1-1 0,0 1 1,-1-1-1,1 0 0,0 0 1,5 1-1,-3-1 6,0 0 0,0-1 0,0 0 1,-1 0-1,1 0 0,0-1 0,0 0 0,0 0 0,0 0 0,0-1 0,0 0 0,0 0 1,0 0-1,10-5 0,1-2 10,-1 0 0,0-2 0,-1 0 0,0-1 0,0 0 0,-1-2 0,-1 1 0,22-27 0,3-10 26,39-68 0,-74 112-36,88-169 84,-29 49-30,-44 93-18,-2 0 0,17-48 0,-26 58-16,-3 13 15,-1-1 1,0-1-1,-1 1 0,0 0 1,0-1-1,-1-10 1,-1 20 25,-3 12 140,-3 8-135,-13 30-1,2-6-38,-15 42 13,-81 252 137,65-148 23,31-129-113,12-43 20,0 0 0,-4 28 0,7-34 74,2-7 52,3-8-42,8-8-141,4-6 44,23-35 1,-31 40-66,1 1 0,1 0-1,0 0 1,0 1 0,1 0 0,0 1-1,1 0 1,19-13 0,-30 23-27,1 0 1,-1 0-1,1 0 1,-1 0-1,0 0 1,1 0-1,-1 0 1,1 0-1,-1 0 1,1 0-1,-1 0 1,1 0-1,-1 0 0,0 1 1,1-1-1,-1 0 1,1 0-1,-1 0 1,1 1-1,-1-1 1,0 0-1,1 0 1,-1 1-1,0-1 1,1 0-1,-1 1 1,0-1-1,0 1 1,1-1-1,-1 0 1,0 1-1,0-1 1,0 1-1,1-1 1,-1 0-1,0 1 1,0-1-1,0 1 1,0-1-1,0 1 1,0 0-1,6 25 32,-5-21-28,5 22-2,0 0 1,2-1-1,14 31 1,-19-48-3,2-1-1,-1 1 1,1-1 0,0 0-1,1 0 1,0 0 0,0-1-1,1 0 1,0 0 0,0 0-1,0-1 1,15 9 0,-16-12 5,0 0-1,0-1 1,0 0 0,1-1 0,-1 1 0,0-1 0,1 0 0,-1-1-1,0 0 1,1 0 0,-1 0 0,1-1 0,10-2 0,-4 1-265,-1-2 0,1 0 0,-1-1 0,0 0 0,17-10 0,-22 8-754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38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1 123 13560,'0'0'2584,"114"-8"-1961,-23 4-167,14-2 0,10-4-80,-4-2 0,-7-6-160,-7 6 0,-8 4-144,-15-3 8,5-1-96,-23-10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41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1004 9744,'0'0'2488,"16"-3"-1654,13-4-308,0-1-1,0-1 1,0-1 0,51-27-1,-49 15 90,-1-1 0,-1-1 1,0-2-1,41-49 0,-29 31 198,-28 29-352,-1 0 1,0-1-1,-1 0 0,-1 0 0,13-29 0,1 9 2230,-26 41-2485,0 1 1,1 0 0,0 0-1,0 0 1,0-1 0,0 1-1,2 10 1,-2 0-38,-4 50 248,-4 1 0,-22 88 0,29-146-357,-1 0-1,0 0 1,0-1 0,-1 1 0,0 0 0,0-1-1,-1 0 1,0 0 0,0-1 0,-1 1 0,0-1-1,-1 0 1,-10 9 0,14-14-39,1-1 0,-1 1 0,1-1 0,-1 0 0,0 1 0,1-1 1,-1 0-1,0-1 0,0 1 0,0 0 0,0-1 0,0 0 0,0 0 0,0 0 0,0 0 0,0 0 0,0 0 0,0-1 0,1 1 0,-1-1 0,0 0 0,0 0 1,0 0-1,-3-2 0,0 0 5,1-1 0,-1 1 1,1-1-1,1 0 0,-1 0 1,0 0-1,1-1 0,0 0 0,0 1 1,-5-9-1,6 6 12,-1-1-1,1 1 0,-4-16 1,5 16 1,0-1 1,-1 1-1,0 0 0,-6-11 1,9 18-35,0-1 0,0 0 0,1 1 0,-1-1 0,0 1 0,0-1-1,0 1 1,1-1 0,-1 1 0,0-1 0,0 1 0,1-1 0,-1 1 0,0-1 0,1 1 0,-1-1 0,1 1 0,-1 0 0,1-1 0,-1 1 0,1 0 0,-1-1 0,1 1 0,12-8 17,-10 8-21,-1 0 0,1 0 0,-1 0 0,1 0 0,-1 1 0,0-1 0,1 1 0,-1 0 0,0 0 0,1 0 0,-1 0 0,0 0 0,2 1 0,5 2-12,34 13-14,1-2 1,52 10-1,-79-22 29,1 0 0,0-1 1,0-1-1,0-1 0,0 0 0,0-1 0,0-1 0,0-1 0,0-1 0,-1 0 0,0-1 0,0-1 0,27-13 0,-31 12 16,-1 0-1,1-1 1,-1-1 0,0 0-1,-1 0 1,0-1 0,-1-1-1,0 0 1,0 0-1,-1-1 1,-1 0 0,0 0-1,0-1 1,-1 0 0,-1-1-1,8-25 1,-6 15 15,-4 13 9,-1 0 1,0 1 0,-1-1-1,0 0 1,1-14 0,-3 25-43,0 0 0,0 0 0,0 0 1,0 0-1,0 0 0,0 0 0,0 0 1,0 0-1,0 0 0,-1 0 0,1 0 1,0 0-1,0 0 0,0 0 0,0 0 1,0 0-1,0 0 0,0 0 0,0 0 1,0 0-1,0 0 0,0 0 0,0 0 1,0 0-1,-1 0 0,1 0 0,0 0 1,0 0-1,0 0 0,0 0 0,0 0 1,0 0-1,0 0 0,0 0 0,0 0 1,0 0-1,0 0 0,0 0 0,0 0 0,0 0 1,-1 0-1,1 0 0,0 0 0,0 0 1,0 0-1,0 0 0,0 0 0,0 0 1,0 0-1,0 0 0,0-1 0,0 1 1,0 0-1,-7 12 64,-6 17-9,12-28-56,-17 38 41,-26 64 26,40-91-54,0 1 0,1-1 0,0 1-1,1 0 1,0 0 0,1 18 0,1-28-9,0-1 0,1 1 0,-1 0 0,1 0 1,0-1-1,0 1 0,0 0 0,0-1 0,0 1 1,0-1-1,1 1 0,-1-1 0,1 1 0,0-1 0,-1 0 1,1 0-1,0 0 0,1 0 0,-1 0 0,3 2 0,-1-2 2,0 0 0,-1 0 0,1-1 0,0 1 0,0-1 0,0 0 0,0 0 0,0 0 0,1 0-1,-1-1 1,0 1 0,0-1 0,6-1 0,15-2 9,1-2 0,-1-1 0,0-1 0,0-1 1,0-1-1,-1-2 0,41-23 0,150-116 40,-152 103-50,-41 29 1,1 1-20,-21 16 3,-4 2-4,-12 10-30,-124 109 87,114-97-35,2 1 0,0 1-1,-27 43 1,46-65-8,1 1 1,0 0 0,-1 1-1,1-1 1,1 0-1,-1 0 1,1 1 0,-1-1-1,0 8 1,2-11-4,0 1 1,1 0-1,-1 0 1,0 0 0,1 0-1,-1 0 1,1-1-1,0 1 1,0 0-1,-1 0 1,1-1-1,0 1 1,1 0-1,-1-1 1,0 1-1,0-1 1,0 0-1,1 1 1,-1-1-1,1 0 1,-1 0-1,1 0 1,0 0-1,3 2 1,-2-2-1,1 0 0,-1 1 1,1-1-1,0 0 1,-1-1-1,1 1 0,0-1 1,-1 1-1,1-1 0,0 0 1,0-1-1,-1 1 0,1-1 1,0 1-1,-1-1 1,1 0-1,4-2 0,0 0 2,-1 0 0,1-1 0,0 0-1,-1 0 1,0-1 0,10-8 0,-7 3 1,0 0 1,0-1-1,-1 0 1,0-1-1,-1 0 1,9-18-1,34-83 41,-36 76-29,7-19 49,-3-1 1,24-114-1,-35 126-19,-2-1 0,-3 0 0,-1 0 0,-7-66 0,5 100-26,-2-1 1,1 1-1,-2 0 0,1 0 0,-2 0 0,0 0 0,0 0 0,-1 1 0,0 0 1,-8-12-1,13 23-14,-1-1 0,1 1 1,0 0-1,0-1 1,-1 1-1,1 0 0,0-1 1,-1 1-1,1 0 1,-1 0-1,1 0 0,0-1 1,-1 1-1,1 0 1,-1 0-1,1 0 0,0 0 1,-1 0-1,1 0 1,-1-1-1,1 1 0,-1 0 1,1 0-1,0 1 0,-1-1 1,1 0-1,-1 0 1,1 0-1,-1 0 0,-13 10 35,-7 20-18,21-29-18,-19 33-10,2 0 0,1 1 1,2 0-1,-12 48 1,10-15-79,-12 101 1,24-137 55,2 0-1,1-1 1,2 1 0,0 0 0,3 0 0,0-1 0,17 59-1,-18-81 26,0-1-1,0 0 0,1 0 0,1-1 0,-1 1 0,1-1 1,0 0-1,10 11 0,-11-15 3,0 1 0,0-1-1,0 0 1,0 0 0,1 0 0,-1-1 0,1 1 0,0-1-1,0 0 1,0-1 0,0 1 0,0-1 0,0 0 0,0 0 0,8 0-1,1-1 19,0-1-1,0 0 0,0 0 0,0-2 1,0 0-1,0 0 0,-1-1 0,1-1 1,-1 0-1,0-1 0,-1-1 0,1 0 1,-1 0-1,13-12 0,5-4 42,-12 10-3,0-1 0,-2-1 0,1-1 0,-2 0 0,17-22 0,-30 34-37,0 1 0,0-1-1,0 0 1,-1 1 0,0-1 0,0 0 0,0 0 0,0 0 0,0 0 0,-1 0 0,0 0 0,1 0-1,-2 0 1,1 0 0,0 0 0,-1 0 0,0 0 0,0 0 0,0 0 0,0 0 0,-1 0 0,1 0-1,-1 1 1,0-1 0,0 1 0,0-1 0,-4-2 0,5 5-15,0 0 0,0 0 0,-1 1 0,1-1 0,0 0 0,-1 1 0,1-1 0,0 1 0,-1 0 0,1-1 0,-1 1 0,1 0 0,0 0 0,-1 0 0,1 0 0,-1 0 0,1 0 0,-1 1 0,1-1 0,-1 0 0,1 1 0,0-1 0,-1 1 0,-1 0 0,-32 20 0,30-18 0,-3 3 0,1-1 0,0 2 0,0-1 0,0 1 0,1 0 0,0 0 0,0 1 0,1-1 0,0 2 0,0-1 0,1 0 0,0 1 0,1 0 0,-1-1 0,2 2 0,-1-1 0,1 0 0,1 0 0,0 1 0,0-1 0,1 0 0,0 1 0,0-1 0,1 1 0,4 17 0,-3-23 0,0 0 0,0 0 0,0 0 0,1 0 0,0 0 0,-1-1 0,1 1 0,1-1 0,-1 1 0,0-1 0,1 0 0,0-1 0,-1 1 0,1 0 0,0-1 0,0 0 0,1 0 0,-1 0 0,0-1 0,1 1 0,4 0 0,3 1 0,0-1 0,0 0 0,1 0 0,-1-1 0,0-1 0,0 0 0,14-2 0,-15 0 0,1-1 0,0 0 0,-1 0 0,1-1 0,-1 0 0,0-1 0,-1-1 0,1 0 0,11-8 0,-8 3 0,-1 0 0,0-1 0,-1 0 0,0-1 0,16-24 0,-8 5 0,-1-1 0,-2-1 0,-1 0 0,-2-1 0,11-42 0,-21 55 0,-5 27 0,0 1 0,0 0 0,-1-1 0,0 1 0,0-1 0,-4 8 0,-4 12 0,-25 86 0,20-55 0,-4-1 0,-31 66 0,38-96 0,9-18 0,0 0 0,0-1 0,-1 1 0,0 0 0,0-1 0,-7 7 0,11-13 0,0 0 0,0 0 0,0 0 0,0 0 0,0 0 0,0 0 0,0 0 0,0 0 0,0 0 0,0-1 0,0 1 0,0 0 0,0 0 0,0 0 0,0 0 0,0 0 0,0 0 0,0 0 0,0 0 0,0 0 0,0 0 0,0 0 0,0 0 0,0-1 0,0 1 0,0 0 0,0 0 0,0 0 0,0 0 0,0 0 0,-1 0 0,1 0 0,0 0 0,0 0 0,0 0 0,0 0 0,0 0 0,0 0 0,0 0 0,0 0 0,0 0 0,0 0 0,0 0 0,0 0 0,-1 0 0,1 0 0,0 0 0,0 0 0,0 0 0,0 0 0,0 0 0,0 0 0,0 0 0,0 0 0,4-10 0,2 1 0,1 1 0,0 0 0,1 0 0,0 1 0,0 0 0,1 0 0,0 1 0,0 0 0,0 1 0,1 0 0,0 0 0,13-4 0,4 0 0,1 1 0,1 2 0,38-5 0,-57 10 0,0 0 0,0 0 0,0 1 0,1 1 0,-1 0 0,0 0 0,0 1 0,13 4 0,-16-2 0,-9 0 0,-14 0 0,10-3 191,-1-1 1,1 0-1,-1 0 1,-11-1-1,-4-4-2752,15 4-56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12.4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 10544,'0'0'14846,"13"-5"-14411,20-8-7,0 2 0,1 2 1,52-8-1,-43 12 37,100-6 1259,-136 11-1554,-5 0-106,0-1 1,0 1-1,0 0 0,-1 0 1,1 0-1,0 0 0,0 0 1,0 0-1,-1 1 0,1-1 0,0 1 1,-1-1-1,1 1 0,2 1 1,-3-2-41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41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16280,'0'0'711,"87"2"-1622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43.8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0 341 4512,'0'0'17041,"12"-3"-16691,14-4-175,25-6 338,67-11 1,260 10 559,-255 14-713,153-21 0,-176 13 115,187 7-1,-254 1-222,0-3 0,-1 0 0,1-2 0,35-10 1,-64 14-209,9 1 117,-12 0-148,0 0 1,-1 0-1,1 0 1,0 0 0,0 0-1,0 0 1,0 0-1,0 0 1,0 0 0,-1 0-1,1 0 1,0-1-1,0 1 1,0 0 0,-1-1-1,1 1 1,0 0 0,0-1-1,-1 1 1,1-1-1,0 1 1,-1-1 0,2-1-1,5-6 226,-6 7-114,-10-8 14,5 4-118,0 1 1,0 0-1,0 0 1,-1 1-1,0-1 1,0 1 0,0 0-1,-8-4 1,-7-4 29,-23-18 64,25 16-63,-1 1-1,0 0 0,-1 1 1,-38-14-1,11 6 95,36 14-80,0 1-1,0 0 1,-14-3-1,13 4-29,-8-2 166,14 4-85,7 4-17,47 22 24,7 11-34,61 30 1,-70-42-38,-20-11-20,0 0 0,32 11 0,-48-21-23,0 0 1,0 0-1,-1 1 1,0 1-1,1 0 1,8 7-1,-16-11-7,0 1 0,0-1 1,0 1-1,-1 0 0,1 0 0,0 0 0,-1-1 1,0 2-1,1-1 0,-1 0 0,0 0 1,0 0-1,0 0 0,-1 1 0,1-1 0,0 1 1,-1-1-1,0 0 0,1 1 0,-1-1 1,0 1-1,0-1 0,0 1 0,-1-1 1,1 0-1,-1 1 0,1-1 0,-1 0 0,0 1 1,0-1-1,-1 3 0,-5 9 8,-1 1-1,0-1 0,-1-1 1,0 0-1,-1 0 1,-1-1-1,0 0 1,-1-1-1,0 0 1,0-1-1,-19 11 0,-19 18 9,32-25-34,0 0 0,-25 14 0,37-25-139,-1 1 0,1 0 0,0 0 0,0 1 1,0 0-1,0 0 0,1 0 0,0 0 0,0 1 1,-7 10-1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45.7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535 725 7936,'0'0'7393,"-5"-11"-6738,-15-38-18,18 44-505,-1 0-1,1 0 1,-1 0 0,0 1 0,-1 0-1,1-1 1,-1 1 0,0 1 0,0-1-1,0 0 1,0 1 0,-1 0 0,1 0-1,-1 0 1,0 1 0,-6-3 0,-5-1 253,-1 0 0,1 1 0,-1 1 0,-34-3 0,41 6-271,-1 1 0,1 0 1,0 1-1,0 0 0,0 1 0,0 0 0,0 1 1,0 0-1,1 0 0,-1 1 0,1 0 0,-13 9 1,-1 1 211,1 1 1,0 1 0,-29 30 0,44-40-209,1 1 0,0-1-1,0 1 1,0 1 0,1-1 0,1 1 0,-1 0-1,1 0 1,0 0 0,-2 10 0,5-15-71,0 1 0,0 0 0,1-1 0,-1 1 0,1 0 0,0 0 1,0-1-1,0 1 0,1 0 0,-1 0 0,1-1 0,0 1 0,0 0 0,0-1 0,1 1 1,-1-1-1,1 0 0,0 1 0,0-1 0,0 0 0,0 0 0,1 0 0,-1 0 1,1-1-1,-1 1 0,7 3 0,-3-1 0,1-1 1,0 1-1,0-2 0,0 1 1,0-1-1,1 0 0,0-1 1,-1 1-1,1-2 0,0 1 1,0-1-1,0 0 0,0-1 1,0 0-1,0 0 0,0 0 1,11-3-1,-2-1 24,0 0 0,0-1 0,0-1 0,0 0 0,-1-1 0,27-18 0,-19 11 35,-2-2-1,0 0 1,-1-1 0,31-33-1,-42 38-53,1-1-1,-2 0 1,0 0-1,0-1 1,-2 0-1,1 0 0,-2-1 1,0 1-1,5-23 1,-5 11 33,-2-1-1,0 0 1,-2 1 0,-2-1 0,0 0 0,-8-52 0,5 58-26,-2 0 1,0 1 0,-1-1-1,-1 1 1,-1 1 0,-1-1-1,0 2 1,-2-1 0,-17-23-1,17 30 4,-1 0 0,-1 1 0,0 0 0,-1 1 0,1 1 0,-2 0 0,1 1-1,-1 0 1,-1 2 0,1-1 0,-1 2 0,-22-5 0,26 7-19,-1 1 1,0 0-1,0 1 0,0 1 1,1 0-1,-1 1 1,0 0-1,0 0 0,-24 8 1,30-7-32,1 0 1,0 1 0,0 0 0,0 0-1,0 0 1,0 1 0,0-1-1,1 2 1,0-1 0,0 0 0,0 1-1,0 0 1,1 0 0,0 1-1,0-1 1,0 1 0,1 0 0,0 0-1,0 0 1,-3 11 0,4-11-64,0 1 0,0 0 0,1 0 0,0 0 0,1-1 0,-1 1 0,1 0 0,1 0 0,-1 0 0,1 0 0,1 0 0,-1 0 0,1-1 0,0 1 0,0-1 0,1 1 0,0-1 0,0 0 0,1 0 0,4 6 0,0-2-112,1 0-1,0-1 0,0 0 1,0-1-1,1 0 0,1 0 1,-1-1-1,1 0 0,1-1 1,11 5-1,26 8-3897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46.5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1 125 8136,'0'0'5066,"9"11"-4242,-4-6-720,0 1 15,1 0 0,-1 0 1,-1 0-1,1 1 0,-1 0 0,0-1 1,0 2-1,-1-1 0,0 0 0,0 1 1,2 15-1,-2-8 280,-1 0 0,-1 0 0,-1 0 0,0 1 0,-1-1 0,-1 0 0,-6 28 0,6-35 115,1-1 1,0 1 0,0-1-1,0 15 1,14-38 1076,33-66-859,36-54-124,17-23 162,-89 143-674,-9 14-66,0 0 0,0 0 0,1 0 0,-1 0-1,0 0 1,1 0 0,0 0 0,0 1 0,-1-1 0,1 1 0,0-1-1,0 1 1,0 0 0,0 0 0,1 0 0,-1 0 0,0 0 0,3-1-1,-4 2-4,1 0-1,-1 0 0,0 0 0,0 0 1,0 0-1,0 0 0,0 1 0,0-1 1,0 0-1,0 1 0,0-1 0,0 1 1,0-1-1,0 1 0,-1-1 0,1 1 1,1 0-1,0 1-2,0 0 0,-1 0 0,1 0 0,-1 0 0,0 0 0,0 0 0,1 0 0,-1 1 0,-1-1 0,2 3 0,7 30 169,-2 0 0,-1 1 0,1 60 0,-4-48 283,12 67-1,-13-99-349,-1-12-79,-1 0 1,1 1-1,0-1 1,0 0-1,3 8 1,-4-12-62,1 1 1,-1 0-1,0-1 1,1 1-1,-1-1 1,1 1-1,-1 0 1,1-1-1,0 1 1,-1-1-1,1 0 1,-1 1-1,1-1 1,0 1-1,0-1 1,-1 0-1,1 0 1,0 1-1,-1-1 1,1 0-1,0 0 0,0 0 1,0 0-1,-1 0 1,1 0-1,0 0 1,0 0-1,-1 0 1,1 0-1,0 0 1,0 0-1,-1-1 1,1 1-1,0 0 1,-1 0-1,1-1 1,1 0-1,3-1-3720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47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6632,'0'0'8842,"18"2"-8364,304 19 1476,-266-18-1673,317 9 1298,-259-14-570,206 23 1,-294-17-679,-1-1 1,1-2-1,0 0 1,0-1-1,40-6 1,-66 6-334,3-1 128,0 1 0,0 0-1,0-1 1,-1 0 0,1 0-1,0 1 1,-1-2 0,5-1 0,-6 2-294,0 0 1,0 0 0,-1 0 0,1-1-1,0 1 1,-1 0 0,1 0 0,-1-1-1,1 1 1,-1 0 0,1-1 0,-1 1-1,0 0 1,0-1 0,0 1 0,0 0 0,0-1-1,0-1 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48.2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432 659 7632,'0'0'5488,"-1"-10"-4963,-3-35-9,3 41-439,1 1 1,-1-1-1,-1 0 1,1 1-1,0-1 1,-1 0-1,0 1 1,0 0 0,0-1-1,0 1 1,-1 0-1,1 0 1,-1 0-1,0 1 1,1-1-1,-1 1 1,-1-1-1,1 1 1,0 0-1,0 0 1,-1 0-1,-5-2 1,0 1 115,-1 0 0,1 0 1,-1 1-1,0 1 0,1-1 0,-20 1 1,15 1 20,-1 2 1,1-1 0,-1 2-1,1 0 1,0 1-1,0 0 1,1 1-1,-1 0 1,-21 13-1,25-12-20,0 0-1,0 1 0,1 0 0,0 0 0,1 1 1,0 0-1,0 1 0,0 0 0,1 0 0,1 0 1,-1 1-1,-6 16 0,12-24-133,0 0-1,0 0 1,0 0 0,0 0-1,0 0 1,1 0 0,-1 0-1,1 1 1,0-1-1,0 0 1,0 0 0,0 1-1,0-1 1,0 0 0,0 0-1,1 1 1,-1-1 0,1 0-1,0 0 1,0 0 0,-1 0-1,1 0 1,1 0 0,-1 0-1,0 0 1,0 0 0,1 0-1,-1-1 1,1 1 0,-1 0-1,1-1 1,0 0-1,0 1 1,0-1 0,-1 0-1,4 2 1,2 0 39,-1-1 0,1 1-1,0-1 1,0 0 0,0-1 0,0 0-1,0 0 1,0 0 0,0-1-1,9-1 1,-2-1-29,-1 0-1,0-2 0,0 1 1,0-2-1,0 0 0,-1 0 1,1-1-1,-2-1 0,1 0 1,-1 0-1,0-1 0,0-1 1,-1 0-1,0 0 0,0-1 1,11-16-1,-6 6 7,-1 1 1,-1-2-1,-1 1 0,-1-2 0,-1 0 1,-1 0-1,-1-1 0,9-39 1,-12 40-14,-2 0 1,0-1 0,-2 1 0,0-1 0,-1 0 0,-2 1 0,-5-33 0,4 44-27,0 0 1,0-1 0,-1 2-1,-1-1 1,1 0-1,-2 1 1,0 0 0,0 0-1,0 0 1,-2 1-1,1 0 1,-1 0 0,0 1-1,-1 0 1,0 0 0,-11-7-1,10 10-11,1 0 0,-1 1 0,1 0 0,-1 0 0,-1 1-1,1 1 1,0-1 0,-1 2 0,1-1 0,-1 2 0,1-1 0,-1 1 0,0 1-1,1 0 1,-1 0 0,1 1 0,0 1 0,-1-1 0,1 2 0,0-1 0,-11 7-1,16-7-12,-4 3-44,0 0 0,0 0 1,0 1-1,-10 10 0,17-15-4,1-1-1,0 1 1,-1 0-1,1-1 1,0 1-1,0 0 1,0 0-1,0 0 1,0 0-1,0 0 1,1 0-1,-1 0 1,0 0-1,1 0 1,0 0-1,0 1 1,-1-1-1,1 0 1,1 0-1,-1 0 1,0 0-1,0 0 1,1 1-1,-1-1 1,1 0-1,0 0 1,-1 0-1,2 2 1,23 30-1063,-16-24-2091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51.3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0 3208,'0'0'22614,"-3"14"-22349,-48 202 727,16-66-21,33-137-844,1 0 0,0 1 1,1-1-1,0 1 0,3 16 1,-2-7 72,0-20-163,-1 1 0,0 0 0,1 0 1,0 0-1,0 0 0,0-1 0,0 1 1,1 0-1,-1-1 0,1 1 0,0-1 0,0 1 1,0-1-1,1 0 0,-1 0 0,6 5 0,-4-5-15,0 0 0,0-1 0,1 1 0,-1-1-1,1 0 1,0 0 0,0 0 0,-1-1 0,1 0-1,0 0 1,0 0 0,10 0 0,1-1 4,1-1 1,0 0-1,-1-2 1,23-5 0,30-4 22,-22 2 3,-41 8-36,0 0 1,0 0-1,0 1 0,0-1 1,0 2-1,0-1 0,0 1 1,1 0-1,-1 0 0,0 0 1,0 1-1,9 2 0,-14-2-25,1-1 0,-1 1 0,1-1 0,0 0 0,-1 0 0,1 1 0,0-1 0,-1 0 0,1 0 0,0 0 0,-1-1 0,1 1 0,0 0-1,2-1 1,-1 0-409,-1-1-274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51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1 125 8240,'0'0'5714,"12"-4"-5259,77-25 1384,167-33 0,-132 35 747,-89 24-412,-21 3-3926,-13 0 1254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52.7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36 6520,'0'0'12870,"11"-4"-12421,-5 2-380,4-2 44,0 1 1,1 0 0,-1 1 0,1 0 0,0 0 0,13 0 0,81-4 1039,-68 2-425,64 3-1,-86 3-404,-14-2-281,1 1 0,-1-1 0,1 0 0,-1 1 0,1-1 0,0 0 0,-1 0 0,1 0 0,-1-1 0,1 1 0,-1 0 0,4-1 0,16 0 951,-31 6-4657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53.1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 9536,'0'0'5554,"12"0"-4858,99-3 725,96 0 981,17 15-614,-179-13-1769,-30-1-2558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13.1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11552,'0'0'9951,"1"17"-9368,2 261 1672,-3-216-1642,-1 0 67,1 50 805,0-87-776,-1 1 1,-7 41-1,12-20 1751,-4-47-2387,0 1 0,-1 0 0,1 0 0,0-1 0,0 1 0,0 0 0,0 0 0,1 0 0,-1-1 0,0 1 0,0 0 0,0 0 0,0-1 0,1 1 0,-1 0 0,0-1-1,1 1 1,-1 0 0,1 0 0,7 5-4560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54.2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42 6328,'0'0'17007,"12"1"-16631,57-2 76,51 1 394,-90 1-508,0 0 0,0-3 1,35-5-1,46-2 1514,-83 6-1101,-27 3-717,0 0 0,0 0 0,-1 0 0,1 0 1,0-1-1,0 1 0,-1 0 0,1-1 0,0 1 0,-1 0 0,1-1 0,0 1 0,-1-1 0,1 1 0,0-1 0,-1 1 0,1-1 0,-1 1 0,1-1 0,-1 0 0,1 1 0,-1-1 0,0 0 0,1 1 0,-1-1 0,0 0 0,1 0 0,-1-1 0,12-6-861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55.4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604 70 4912,'0'0'4157,"10"-7"-3704,3-1-281,-7 5-27,1-2-1,-1 1 1,0 0-1,0-1 1,6-7-1,-5-4 1816,-6 10-443,-7 11 2052,-50 61-2148,-108 139 1596,146-179-2573,-2 0-1,-1-1 1,0-2 0,-2 0 0,-34 25 0,45-38-222,-2-1 0,1-1 0,-1-1 0,-1 0 0,-21 8 0,27-12-90,-1-1 0,0 0 0,1 0 0,-1-1 0,0 0 0,0 0-1,0-1 1,0-1 0,-15-2 0,21 2-94,0-1-1,1 1 0,-1-1 1,1 1-1,-1-1 0,1 0 1,-1-1-1,1 1 1,0 0-1,0-1 0,1 0 1,-1 0-1,0 0 0,1 0 1,0 0-1,-1 0 1,1 0-1,0-1 0,1 1 1,-1-1-1,1 0 0,0 1 1,0-1-1,-2-7 1,0-3 11,1 0-1,0 0 1,1 0 0,1 0 0,1-20 0,0 29-33,0-1 0,0 1 0,1-1 0,-1 1 0,1 0 0,0 0 0,1 0 0,-1 0 0,1 0 0,0 0 0,0 1 0,1-1 0,-1 1 0,1 0 0,0 0 0,0 0 0,8-5-1,-1 2 1,0-1-1,1 2 0,0 0 1,0 0-1,1 1 0,13-4 1,-19 8 4,0 0 1,0 0-1,-1 0 0,1 1 1,0 0-1,0 1 0,0 0 1,-1 0-1,1 0 1,0 0-1,-1 1 0,1 0 1,-1 1-1,0 0 1,1 0-1,-1 0 0,-1 0 1,1 1-1,7 6 0,1 1 38,0 2 0,0-1-1,-2 1 1,1 1-1,-2 1 1,11 15-1,-7-5 119,2 0 0,0-1 0,2-1 0,1-1 0,38 34 0,-51-51-143,0 0 0,0-1-1,1 0 1,-1-1 0,1 0-1,0 0 1,0 0 0,0-1-1,0 0 1,0-1-1,0 0 1,10 0 0,31-3-4729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56.5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82 7832,'0'0'8729,"5"13"-7943,4 10-357,-1 1-1,-1 0 0,-2 0 0,4 33 1,-2 2 513,-4-43-527,-1-1 0,0 1 0,-1 0 0,-1 0 0,-1 0-1,-4 26 1,0-8 1848,11-50-1171,3-7-852,-2 0 0,5-28 0,-6 27-81,15-43-1,-3 23 13,14-36 217,-27 67-329,0 1 0,0-1 0,1 1 1,1 0-1,0 1 0,0-1 0,1 2 0,1-1 1,11-11-1,-17 20-44,0-1-1,1 1 1,0 0 0,-1 0 0,1 0 0,0 1-1,0-1 1,0 1 0,0 0 0,0 0 0,1 0-1,-1 1 1,0-1 0,0 1 0,8 1 0,-6-1 6,0 1 1,0 0-1,0 0 1,0 0 0,-1 1-1,1 0 1,0 0 0,-1 1-1,1-1 1,6 5-1,17 12 110,-23-16-92,1 1 0,0 1 0,-1-1 0,0 1 1,0 0-1,0 0 0,-1 1 0,8 9 0,-4-2 40,33 57 302,-37-61-308,-1-1 1,-1 1-1,1 0 1,-1 1 0,-1-1-1,2 13 1,14 107 1054,-18-127-1085,0-1 0,0 1 1,0 0-1,-1-1 0,1 1 1,-1 0-1,1-1 0,-1 1 1,1 0-1,-1-1 0,0 1 0,0-1 1,0 1-1,-1 1 0,2-3-35,-1 1 0,1-1 0,0 0 0,0 1 0,-1-1 0,1 0 0,0 0 0,-1 1 0,1-1 0,-1 0 0,1 0-1,0 1 1,-1-1 0,1 0 0,-1 0 0,1 0 0,0 0 0,-1 0 0,1 1 0,-1-1 0,1 0 0,-1 0 0,0 0 0,1-1-18,-1 1 0,1-1 0,-1 1 0,0 0 0,1-1 0,-1 1 0,1-1 0,-1 1 0,1-1 1,-1 0-1,1 1 0,0-1 0,-1 1 0,1-1 0,0 0 0,-1 1 0,1-1 0,0 0 0,0 1 1,-1-2-1,-1-13-244,-1 0 0,2 0 1,0 0-1,0 0 1,3-17-1,-2 8-3339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8:58.2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52 122 6928,'0'0'16199,"-9"-9"-15908,-27-31-20,35 40-251,1-1 0,-1 1 0,1 0 1,-1-1-1,1 1 0,0-1 0,-1 1 1,1 0-1,0-1 0,-1 1 1,1-1-1,0 1 0,0-1 0,-1 1 1,1-1-1,0 1 0,0-1 0,0 1 1,0-1-1,0 1 0,0-1 0,0 0 1,0 1-1,0-1 0,0 1 0,0-1 1,0 1-1,0-1 0,0 1 1,0-1-1,0 1 0,1-1 0,-1 1 1,0-1-1,0 1 0,1-1 0,15-6 480,-11 4 19,-2 1-411,1-1 1,-1 1 0,1 0-1,0 0 1,-1 0 0,1 0 0,6-2-1,-6 3-44,0 0-1,0-1 0,0 0 0,0 0 1,-1 0-1,1 0 0,4-4 1,-5 5-33,-1 0 0,1 0 0,-1 0 0,1 0 0,0 0 0,-1 1 0,1 0 0,0-1 0,0 1 0,4 1 0,4-2 45,-7 1-59,-1-1-1,1 1 1,-1 0 0,1 0-1,-1 1 1,1-1 0,-1 1-1,0 0 1,1 0 0,-1 0-1,0 0 1,1 0 0,-1 1-1,0-1 1,0 1 0,4 3 0,-5-3-10,0 0 1,-1 0 0,1 0-1,-1 0 1,1 0 0,-1 0-1,0 0 1,0 1 0,0-1-1,0 0 1,0 1 0,0-1-1,-1 1 1,1-1 0,-1 1-1,0-1 1,1 1 0,-1-1-1,-1 1 1,1-1 0,0 1 0,0-1-1,-2 5 1,-2 8 23,-1 0 1,-1-1 0,0 0-1,-1 0 1,0 0 0,-1-1-1,-1 0 1,0-1-1,-1 0 1,0 0 0,-1-1-1,0 0 1,-1-1 0,0 0-1,0-1 1,-1-1 0,-26 14-1,22-11 199,17-11-225,0 0 0,0 0 0,0 0 1,0 0-1,0 0 0,0 0 0,0 1 0,0-1 0,0 0 0,0 0 0,0 0 0,0 0 0,0 0 0,0 0 0,0 1 0,0-1 0,0 0 0,0 0 0,0 0 0,0 0 0,0 0 0,0 1 0,0-1 0,0 0 0,0 0 0,0 0 0,0 0 0,0 0 0,0 0 0,0 0 1,0 1-1,1-1 0,-1 0 0,0 0 0,0 0 0,0 0 0,0 0 0,0 0 0,0 0 0,0 0 0,1 0 0,-1 0 0,0 0 0,0 0 0,0 1 0,0-1 0,0 0 0,0 0 0,1 0 0,-1 0 0,0 0 0,0 0 0,0 0 0,0 0 0,0 0 0,35-1 327,-31 1-343,62-6 451,88-19 0,-151 25-382,0-1-1,0 1 0,0 0 0,0 0 1,0 0-1,0 1 0,0-1 0,0 1 1,0-1-1,2 2 0,-4-2-89,0 0 0,-1 1 0,1-1 0,-1 0 0,1 0 0,-1 1 0,1-1 0,0 1 1,-1-1-1,1 0 0,-1 1 0,0-1 0,1 1 0,-1-1 0,1 1 0,-1-1 0,0 1 0,1 0 0,-1 0-132,0-1 0,0 1 1,0 0-1,0-1 0,0 1 0,0-1 0,0 1 0,0 0 0,-1-1 0,1 1 0,0-1 1,0 1-1,0-1 0,-1 1 0,1 0 0,0-1 0,-1 1 0,1-1 0,0 0 0,-1 1 1,1-1-1,-1 1 0,0-1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9:00.4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51 411 9144,'0'0'12129,"-9"-10"-11840,-27-30-21,36 40-257,-1 0 1,1-1-1,0 1 0,-1 0 1,1-1-1,-1 1 0,1-1 1,0 1-1,-1 0 1,1-1-1,0 1 0,0-1 1,-1 1-1,1-1 0,0 1 1,0-1-1,0 0 0,0 1 1,0-1-1,-1 1 0,1-1 1,0 1-1,0-1 0,0 1 1,0-1-1,1 0 1,7-2 100,-4 3-39,65-24 369,-29 8-237,1 3-1,59-12 1,232-10 491,-72 10-63,1 1 134,-188 14 40,-63 11-381,-1-1 62,-9-1-379,0 1-92,0 0-1,1 0 1,-1 0-1,0 0 0,0 0 1,0 0-1,1 0 1,-1 0-1,0 0 0,0 0 1,0 0-1,1 0 1,-1 0-1,0-1 0,0 1 1,0 0-1,0 0 1,1 0-1,-1 0 0,0 0 1,0 0-1,0-1 1,0 1-1,0 0 0,0 0 1,1 0-1,-1 0 1,0-1-1,0 1 0,0 0 1,0 0-1,0 0 1,0 0-1,0-1 0,0 1 1,0 0-1,0 0 1,0 0-1,0-1 0,0 1 1,0 0-1,0 0 1,0 0-1,0-1 0,0 1 1,0 0-1,-10-10 220,-22-9-267,28 17 105,-42-26 0,27 16-31,-1 0 1,-32-13-1,33 17-17,-1 1-1,-1 0 1,0 2 0,1 0 0,-33-2-1,46 6-10,0 1 18,-1 0 0,0 0 0,1-1 0,-1 0-1,1 0 1,-1-1 0,1 0 0,0-1 0,-10-4 0,11 6 138,18 5-116,45 3 0,86 0 0,-18-2-7,-61 0 32,108 23 0,-142-23-28,-24-4-26,0 0 1,0 0 0,0 0 0,0 1 0,8 3-1,-12-5-20,-1 1-1,1 0 0,-1 0 1,1 0-1,-1 0 0,0 0 1,1 0-1,-1 0 0,0 1 1,0-1-1,0 0 0,0 1 1,0-1-1,0 1 1,-1-1-1,1 1 0,0-1 1,-1 1-1,1 0 0,-1-1 1,1 1-1,-1-1 0,0 1 1,0 0-1,0 0 0,0-1 1,0 1-1,0 0 0,0-1 1,-1 1-1,1 0 0,0-1 1,-1 1-1,0-1 0,1 1 1,-2 2-1,-3 6 15,-1 0-1,1-1 1,-1 0 0,-10 11-1,13-16 1,-11 11 40,-1 0 0,0-1 0,-1-1 0,-25 17 0,6-5 16,21-16-39,-1 0-1,0-2 0,0 1 0,-1-2 1,-21 6-1,-11 5 40,39-14-58,0-1 0,-1 0 0,1 0 1,0-1-1,-1-1 0,1 1 1,-1-1-1,1-1 0,-1 0 0,1 0 1,-1-1-1,-12-4 0,19 4-12,1 1 0,-1-1 0,0 1-1,0-1 1,1 0 0,-1 0 0,1-1 0,0 1 0,-1 0-1,1-1 1,0 1 0,1-1 0,-1 0 0,0 0 0,1 1 0,-1-1-1,1 0 1,-1-6 0,-2-4-22,0 0 0,-3-28 0,7 40-27,0-1 1,0 1 0,-1-1-1,1 1 1,0 0-1,0-1 1,1 1-1,-1-1 1,0 1 0,0 0-1,1-1 1,-1 1-1,1 0 1,-1 0 0,1-1-1,-1 1 1,2-2-1,6-6-4396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9:06.8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1062 7232,'0'0'7353,"11"-4"-6698,8-4-282,0 0 1,-1-2-1,0 0 1,0-1-1,-1-1 1,22-19-1,-21 12 257,-2-1 0,26-38 0,-4 3 297,-23 34-451,-2-1 0,0-1 0,17-45 0,-18 39 265,30-53 0,-36 74-556,0 0 0,1 0 0,0 1 1,8-7-1,2-2 426,-17 16-600,1 0 0,0-1-1,-1 1 1,1 0 0,-1 0 0,1 0 0,-1 0-1,1 0 1,0 0 0,-1 0 0,1 0 0,-1 0 0,1 0-1,-1 0 1,1 1 0,-1-1 0,1 0 0,0 0 0,-1 0-1,1 1 1,-1-1 0,1 0 0,-1 1 0,0-1-1,1 0 1,-1 1 0,1-1 0,-1 1 0,0-1 0,1 1-1,-1-1 1,0 1 0,1 0 0,14 22 149,-9-7-103,-1 0 0,-1 0 0,0 1 0,-1-1 0,2 31 0,-8 86 298,2-123-311,0 0 1,-1 0-1,0 0 0,0 0 1,-1 0-1,-1 0 0,0-1 1,0 0-1,-1 0 0,-5 9 0,7-14-17,0 0-1,0 0 0,0-1 0,0 1 0,0-1 0,-1 0 0,0 0 1,1 0-1,-1 0 0,0-1 0,0 1 0,-1-1 0,1 0 0,0-1 1,-1 1-1,1-1 0,-1 0 0,0 0 0,1 0 0,-1 0 0,0-1 1,1 0-1,-8 0 0,0-1 30,-1-1 0,0 1 0,1-2 0,0 0 1,-1-1-1,1 0 0,1 0 0,-20-11 0,27 13-31,0-1-1,0 1 0,0 1 1,-1-1-1,1 1 1,0 0-1,-1 0 1,-7-1-1,11 2-4,2 1-23,0 1 0,-1-1 0,1 0 1,0 1-1,0-1 0,0 0 0,0 0 0,0 0 0,0 0 0,0 0 0,1 0 0,-1 0 0,0 0 1,1-1-1,1 2 0,2 1 0,5 4-4,1-2 1,0 1-1,1-1 1,-1-1-1,1 0 0,0-1 1,0 0-1,0 0 1,0-1-1,1-1 1,15 0-1,7-2-11,-1-1 0,63-13-1,-4-4-20,154-52 0,-206 54 8,41-24-1,-62 30 15,-19 10 19,1 1 0,0-1 1,-1 0-1,0 0 0,1 0 0,-1 0 1,0 0-1,1-1 0,-1 1 1,0 0-1,0-1 0,0 1 0,0 0 1,0-1-1,0 1 0,0-3 0,0 3 16,-10 4 11,0 0-1,1 1 1,0 0 0,0 0-1,0 1 1,0 0 0,-7 6 0,-4 5-25,-23 24 0,38-36-5,0 0-1,0 1 0,0-1 1,1 1-1,0 0 0,0 0 1,0 0-1,1 1 0,-1-1 1,1 0-1,1 1 0,-3 11 1,4-14 0,0 0 0,0 0 1,0 0-1,0 0 0,1 0 1,-1 0-1,1 0 1,0 0-1,0 0 0,0 0 1,0 0-1,1 0 0,-1 0 1,1-1-1,0 1 0,-1-1 1,1 1-1,0-1 0,1 0 1,-1 1-1,0-1 0,1 0 1,-1-1-1,1 1 0,5 2 1,-5-2 2,0 0 0,0-1 0,1 0 0,-1 1 0,0-1-1,1-1 1,-1 1 0,1 0 0,-1-1 0,1 0 0,0 0 0,-1 0 0,1 0 0,-1-1 0,1 1 0,-1-1 0,1 0 0,-1 0 0,1 0 0,-1 0 0,6-4 0,-3 2 1,0-1 1,-1 0 0,1 0 0,-1 0-1,0-1 1,0 0 0,0 0 0,-1 0-1,1 0 1,4-10 0,-5 8 0,0-1 0,-1 0 0,0 0 1,0 0-1,-1 0 0,0-1 0,0 1 0,-1-1 1,0 1-1,-1-15 0,0 17 2,0 0-1,-1 0 0,0 0 1,0 0-1,0 0 1,-1 0-1,0 1 1,0-1-1,0 0 0,-1 1 1,0 0-1,0 0 1,0 0-1,-1 0 1,0 0-1,-4-5 0,4 8-3,1 0 0,0 0-1,-1 0 1,1 1 0,-1-1-1,0 1 1,1 0 0,-1 0-1,0 0 1,0 0 0,0 1-1,0-1 1,0 1 0,0 0-1,1 0 1,-1 1 0,0-1-1,0 1 1,0 0 0,0 0-1,1 0 1,-1 0 0,0 1-1,1 0 1,-1-1 0,1 1-1,-6 4 1,9-5-3,-1 0 0,1-1-1,-1 1 1,1 0 0,0 0 0,-1 0-1,1-1 1,0 1 0,-1 0 0,1 0-1,0 0 1,0 0 0,0 0 0,0-1-1,0 1 1,0 0 0,0 0 0,0 0-1,0 0 1,0 0 0,1 0 0,-1-1-1,0 1 1,0 0 0,1 0 0,-1 0-1,1 0 1,-1-1 0,1 1 0,-1 0-1,2 1 1,20 20-47,-16-18 43,0 0 0,1 0 0,-1 0 0,1-1 0,0 0 0,0 0 0,0-1 0,0 0 0,1 0 0,-1-1 0,10 1 0,-4-1-3,-1-1 1,0-1-1,0 0 1,1-1-1,-1 0 1,16-5-1,-5-1 1,-1-1-1,0-1 0,-1 0 0,0-2 0,-1 0 0,32-26 0,-21 13 9,73-66 40,-92 78-26,0-1 0,-1 1 0,0-2 1,-1 0-1,14-29 0,-12 15 21,-2 1-1,0-2 0,-2 1 0,-2-1 0,0 0 0,-2 0 0,-1-1 1,-2 1-1,-1-1 0,-1 0 0,-2 1 0,-1 0 0,-8-32 0,8 48 16,2 10-30,1 0 1,0 1-1,0-1 0,0 0 1,0 0-1,1-4 0,-1 1 36,-2 11-19,-3 17-5,5-16-34,-11 51 9,3 0 0,-3 110-1,7-73-6,4-39 13,5 54 1,0-34 28,-3-47 1,1-1-1,1 1 0,1-1 1,15 50-1,-18-75-29,-1 1-1,1-1 0,0 1 1,0-1-1,-1 1 0,1-1 1,0 0-1,0 0 0,0 1 1,0-1-1,1 0 0,-1 0 1,0 0-1,0 0 0,1 0 1,-1 0-1,1 0 0,-1-1 1,1 1-1,-1 0 0,1-1 1,1 1-1,0 0 1,1-1-1,-1 0 1,1 0-1,-1 0 1,1 0-1,-1-1 1,0 1-1,1-1 1,6-2-1,3-2 11,1-1-1,-1-1 1,21-14-1,-21 13 18,0-2-1,0 1 0,-1-2 0,-1 0 1,0 0-1,0-1 0,-1 0 1,-1-1-1,9-15 0,-10 15 20,-5 8-10,-1 0 1,1 0-1,-1 0 1,3-9-1,-8 30 3,1 0 1,1 0-1,0 22 0,1-27-55,1 0 0,0-1 0,0 1 0,1 0-1,0-1 1,1 1 0,6 12 0,-9-22 2,0 0 0,1 0 0,-1-1 0,0 1 0,1 0 0,0-1 0,-1 1 0,1 0 0,-1-1 0,1 1 0,0-1 0,-1 1 0,1-1 0,0 1 0,-1-1 0,1 1 0,0-1 0,0 0 0,-1 0 0,1 1 0,0-1 0,0 0 0,0 0 0,0 0 0,-1 0 0,2 0 0,0 0 0,1 0 0,-1-1 0,0 1 0,0-1 0,0 0 0,0 0 0,0 1 0,0-1 0,0-1 0,2 0 0,3-3 0,0-1 0,0 0 0,0 0 0,7-10 0,90-127 113,-101 138-103,2-2 78,-6 11 16,-3 15-100,3-11-6,0 0 0,1 0 0,0 1 0,0-1 0,1 0 0,0 0 0,0 0 0,1 0 0,0 0 1,0 0-1,1 0 0,0-1 0,1 0 0,0 1 0,8 12 0,-10-19 2,-1 1 0,0 0 0,1-1 0,0 1 0,-1-1 0,1 1 0,0-1 0,0 0 0,-1 0 0,1 0 0,0 0 0,0 0 0,0 0 0,1 0 0,-1-1 0,0 1 0,0-1 0,0 1 0,0-1 0,0 0 0,1 0 0,-1 0 0,0 0 0,0-1 0,0 1 0,1 0 0,-1-1 0,0 1 0,0-1 0,0 0 0,2-1 0,6-2 0,1-1 0,-1 0 0,-1-1 0,15-10 0,-2-2 47,-1-1 1,-1 0-1,0-1 1,-2-1-1,0-1 1,26-45-1,-39 60-11,-1 1 0,1 0 1,10-10-1,-11 12-11,0 0 0,0-1 0,0 1 0,-1-1 0,6-10 0,25-46 148,-17 23-103,-2-1 0,-1-1 0,-3 0 1,12-73-1,-16 63-70,-1-67 1,-6 118-1,0-1 0,0 0-1,0 0 1,0 0 0,0 0 0,0 0-1,0 0 1,0 0 0,0 0 0,0 0-1,0 0 1,0 0 0,0 0 0,0 0-1,0 0 1,0 0 0,0 0 0,0 0-1,0 0 1,-1 0 0,1 0 0,0 0-1,0 0 1,0 0 0,0 0 0,0 0-1,0 0 1,0 0 0,0 0 0,0 0-1,0 0 1,0 0 0,0 0 0,0 0-1,0 0 1,0 0 0,0 0 0,0 0-1,-1 0 1,1 0 0,0 0 0,0 0-1,0 0 1,0 0 0,0 0 0,0 0-1,0 0 1,0 0 0,0 0 0,0 0-1,0 0 1,0 0 0,-6 10-31,-5 15-37,-20 66-61,-33 166 1,60-240 113,1 0-1,1 1 1,0-1 0,1 1 0,1 0 0,1-1 0,0 1-1,1-1 1,1 0 0,8 25 0,-10-37 10,1 0-1,1 0 1,-1-1 0,1 1 0,-1-1-1,5 5 1,-6-8 1,0 0 0,-1 0 1,1 0-1,0 0 0,0 0 0,0 0 0,0 0 1,0 0-1,0-1 0,0 1 0,0 0 1,0-1-1,0 1 0,0-1 0,0 1 0,0-1 1,0 0-1,1 0 0,-1 1 0,0-1 0,0 0 1,0 0-1,1 0 0,-1 0 0,0 0 0,0 0 1,0 0-1,1-1 0,1 0 0,21-11 18,-11 7-8,-2 0 1,1-1-1,-1-1 0,1 0 1,-2-1-1,1 0 0,-1 0 1,10-13-1,-10 10 0,0 1 0,1 0 0,17-13 0,-28 23-4,1-1 0,-1 1 0,1-1 1,-1 1-1,1-1 0,-1 1 0,1-1 0,-1 1 0,1 0 0,0-1 0,-1 1 1,1 0-1,0 0 0,0-1 0,-1 1 0,1 0 0,0 0 0,-1 0 1,2 0-1,-1 1 1,-1 0 1,1 0 0,-1 0-1,1 0 1,-1 0-1,1 1 1,-1-1 0,0 0-1,0 0 1,1 0-1,-1 0 1,0 1 0,0 0-1,0 91 8,2-63-28,-2-12-3,2 0-1,6 33 0,-8-50 21,1 0 0,-1 0 0,1 1 0,-1-1 0,1 0 0,-1 0 0,1 0-1,0 0 1,-1 0 0,1 0 0,0 0 0,0-1 0,0 1 0,0 0 0,0 0-1,0-1 1,0 1 0,0 0 0,0-1 0,0 1 0,2 0 0,-1-1-1,1 1 1,0-1 0,-1 1 0,1-1-1,-1 0 1,1 0 0,-1-1-1,1 1 1,4-2 0,3 0-1,0-2 0,-1 1 0,0-2 1,10-4-1,-5 1 1,25-13 0,-2-2 0,53-41 0,-80 57 11,0 0 1,0 0-1,1 1 1,0 0-1,0 1 1,18-6-1,-18 5 160,-21 22-83,8-11-92,-5 14 0,1-1 0,0 1 0,1 0 1,1 1-1,-2 30 0,6-50 3,0 1 0,0-1 0,0 1 0,0 0 0,0-1 0,0 1 0,0-1 0,0 1 0,0-1 0,0 1 1,0-1-1,1 1 0,-1-1 0,0 1 0,0-1 0,0 1 0,1-1 0,-1 0 0,0 1 0,1-1 0,-1 1 0,0-1 0,1 0 0,-1 1 0,1-1 0,-1 0 0,1 1 0,-1-1 0,0 0 0,2 1 0,-1-1 1,0 0 0,1 0-1,-1 0 1,0 0 0,1 0-1,-1 0 1,0-1-1,0 1 1,1 0 0,-1-1-1,0 1 1,2-2 0,30-18 26,-30 17-18,0 0 1,0 0-1,-1 0 0,1 0 1,0 0-1,-1 0 0,0-1 1,0 1-1,0-1 1,0 0-1,0 1 0,-1-1 1,0 0-1,1 0 0,-1 0 1,0-7-1,0 4 5,-1-1 0,0 1 0,-1 0 0,0 0 0,0 0 0,0 0 0,-1 0 0,0 0 0,-3-7 0,4 12-13,-1 0 0,1-1 0,-1 1 0,1 0 0,-1 0 0,0 0 0,0 0 0,0 0 0,0 0 0,0 1 0,-1-1 0,1 0 0,0 1 0,-1 0 0,1 0 0,-1 0 0,1 0 0,-1 0 0,0 0 0,1 1 0,-1-1 0,0 1 0,-2-1 0,-3 1 0,0 0 0,1 0 0,-1 0 0,1 1 0,-1 0 0,1 0 0,-11 4 0,5 2 0,18-2 0,19 0 0,-21-4 0,8 0 0,0 0 0,0 0 0,15-2 0,28 3 0,-33 1 0,-7-2 0,0 1 0,-1 1 0,1 0 0,-1 1 0,14 5 0,-24-8 0,-1 1 0,1-1 0,0 1 0,-1-1 0,1 1 0,-1 0 0,1 0 0,-1 0 0,0 0 0,0 0 0,0 1 0,0-1 0,0 1 0,-1-1 0,1 1 0,-1-1 0,0 1 0,1 0 0,-1 0 0,0 0 0,-1 0 0,1 0 0,-1 0 0,1 0 0,-1 0 0,0 0 0,0 0 0,0 0 0,-1 4 0,-1 12 0,-2 1 0,0-1 0,-1 0 0,0 0 0,-2-1 0,-11 23 0,18-41 0,1 0 0,-1 0 0,0 0 0,0 1 0,0-1 0,1 0 0,-1 0 0,0 0 0,0 0 0,0 0 0,1 1 0,-1-1 0,0 0 0,0 0 0,1 0 0,-1 0 0,0 0 0,0 0 0,1 0 0,-1 0 0,0 0 0,1 0 0,-1 0 0,0 0 0,0 0 0,1 0 0,-1 0 0,0 0 0,0-1 0,1 1 0,-1 0 0,0 0 0,0 0 0,0 0 0,1 0 0,-1 0 0,0-1 0,0 1 0,0 0 0,1-1 0,15-6 0,35-31 0,-27 19 0,0 2 0,48-27 0,-69 42 0,0 1 0,0 0 0,0-1 0,0 1 0,0 0 0,0 0 0,0 1 0,0-1 0,0 1 0,0-1 0,0 1 0,4 0 0,-5 1 0,0 0 0,0 0 0,0 0 0,0 0 0,0 0 0,0 0 0,0 1 0,-1-1 0,1 1 0,-1-1 0,1 1 0,-1-1 0,1 1 0,-1 0 0,0 0 0,0 0 0,0 0 0,1 2 0,42 95 0,-25-52 0,-18-47-6,-1 1 0,0-1 0,1 1 0,-1 0 0,0-1 0,0 1 0,0-1 0,1 1 0,-1-1 1,0 1-1,0 0 0,0-1 0,0 1 0,0-1 0,0 1 0,0 0 0,0-1 0,0 1 0,-1-1 0,1 1 0,0-1 0,0 1 0,0 0 0,-1-1 0,1 1 0,-1 0 0,-1 2-133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9:07.0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15272,'0'0'1791,"71"30"-1839,-51-24 8,-6-2-96,-4-4 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9:07.3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55 13056,'0'0'704,"58"-2"-392,13-2 0,31 2 176,17-2 8,20-2 32,-2-2-1,-6-5-111,0 7-8,-2 2-200,-14-2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9:12.6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1276 9536,'0'0'3104,"13"-1"-2254,-4 0-680,-2 1-34,1 0 0,-1-1-1,0 0 1,0 0-1,0-1 1,0 0-1,0 0 1,0-1-1,-1 0 1,13-7 0,8-8 374,-2 0 0,0-2 0,-1-1 0,-1-1 0,-1-1 0,0 0 1,32-50-1,-37 45-194,77-134 1244,-81 136-1090,-1-1-1,-2 0 1,0 0-1,7-42 1,-11 46 605,-4 19 7,-4 19-497,-8 102 86,2-15-341,4-68-219,-17 100 304,16-113-314,-1 0 1,0 0-1,-2-1 0,-11 23 0,18-40-83,0 0 0,-1-1-1,1 1 1,-1-1 0,0 1-1,0-1 1,0 1 0,0-1-1,0 0 1,0 0 0,-1 0-1,1 0 1,-1 0 0,1-1-1,-1 1 1,0-1 0,0 0-1,0 0 1,1 0 0,-1 0-1,0 0 1,0 0 0,0-1-1,0 0 1,0 1 0,-1-1-1,1 0 1,0-1 0,0 1-1,0 0 1,0-1 0,0 0-1,0 0 1,0 0 0,1 0-1,-1 0 1,0 0 0,0-1-1,1 1 1,-1-1 0,1 0-1,-1 0 1,-2-3 0,-8-8 69,1-1-1,1 0 1,-14-23 0,22 32-56,0 0-1,1 0 1,-1 0 0,1 0 0,0 0-1,1-1 1,-1 1 0,1-1-1,0 0 1,0 1 0,1-1 0,0 0-1,0 1 1,0-1 0,2-8-1,-1 13-19,-1 0-1,1 0 0,0 0 1,-1 0-1,1 0 0,0 0 1,0 0-1,0 0 0,0 1 1,0-1-1,0 0 0,0 1 1,0-1-1,0 1 0,0-1 1,0 1-1,0-1 1,0 1-1,2 0 0,26-7 5,-24 7-5,30-4-27,1 2-1,68 6 1,17-1-29,-49-9 8,-1-3-1,0-2 1,0-4 0,117-41 0,-159 45 35,0 0 0,0-2-1,-1-1 1,37-25 0,-44 27 14,-18 11 4,-1 0-1,1 0 1,0-1 0,-1 1-1,1-1 1,-1 1 0,0-1-1,1 0 1,-1 0-1,2-3 1,-4 5-8,0 0 0,0 0-1,0-1 1,0 1 0,0 0 0,0-1-1,0 1 1,0 0 0,0 0-1,0-1 1,0 1 0,0 0 0,0 0-1,0-1 1,0 1 0,-1 0 0,1 0-1,0-1 1,0 1 0,0 0 0,0 0-1,-1-1 1,1 1 0,0 0-1,0 0 1,0 0 0,-1 0 0,1-1-1,0 1 1,0 0 0,-1 0 0,1 0-1,0 0 1,0 0 0,-1 0 0,1 0-1,0-1 1,-1 1 0,1 0 0,-14-3 86,-2 5-60,0 0 1,0 0-1,1 1 0,-1 1 1,1 1-1,-1 1 1,1 0-1,1 0 1,-1 1-1,1 1 1,1 1-1,-22 16 0,32-22-23,-76 68 174,70-62-145,1 0-1,0 1 1,1 0 0,0 0-1,0 1 1,-6 15-1,12-25-29,0 0-1,1 0 0,-1 0 0,1 0 0,-1 0 0,1 1 1,0-1-1,-1 0 0,1 0 0,0 0 0,0 0 0,0 0 1,0 1-1,0-1 0,0 0 0,0 0 0,0 0 0,0 0 1,0 1-1,1-1 0,-1 0 0,1 0 0,-1 0 0,0 0 1,1 0-1,0 0 0,-1 0 0,1 0 0,0 0 0,-1 0 1,1 0-1,0-1 0,0 1 0,0 0 0,0 0 0,0-1 1,0 1-1,0 0 0,0-1 0,0 1 0,0-1 0,0 0 1,0 1-1,0-1 0,2 0 0,1 1 5,0 0 0,0-1-1,0 0 1,0 0 0,0 0 0,0 0-1,0-1 1,0 1 0,0-1-1,0 0 1,-1-1 0,6-1 0,13-10 4,0 0 0,-1-1 0,-1-1 0,-1-1 1,0-1-1,-1 0 0,-1-2 0,0 0 0,15-24 1,-25 28 16,-6 12-21,0 1-1,0-1 1,0 1-1,1-1 1,-1 1-1,1 0 0,-1 0 1,4-4-1,2 27 62,-1 0-68,1 0 1,1-1 0,19 36-1,-22-50-7,-1 1-1,1 0 0,0-1 0,1 0 0,0 0 1,0-1-1,0 1 0,0-1 0,1-1 0,0 1 0,0-1 1,0 0-1,15 5 0,-15-7-8,0 0 1,0 0-1,0 0 1,0-1-1,0 0 1,0-1-1,0 0 1,1 0-1,-1 0 1,0-1-1,12-2 1,-9 0 0,0-1 0,-1 1 0,1-1 1,-1-1-1,0 0 0,0 0 1,11-10-1,5-7-2,-1-1 0,0-2 0,37-52 0,-60 76 11,22-29 13,-1-2 1,-1 0-1,-2-1 0,-1-1 1,-2-1-1,20-63 0,-19 37 21,27-103 16,-39 135-21,0 0 0,-2 0 0,-1-53 0,-2 78-15,0 0-1,-1-1 0,0 1 0,0 0 1,0 0-1,0 0 0,-1-1 0,1 1 1,-4-4-1,5 7-10,-1 0-1,1 1 1,-1-1 0,1 0-1,-1 1 1,1-1-1,-1 1 1,0-1 0,1 1-1,-1-1 1,0 1 0,1-1-1,-1 1 1,0 0 0,1-1-1,-1 1 1,0 0 0,0 0-1,0 0 1,1-1-1,-2 1 1,0 0-1,1 1 0,-1-1 0,1 1-1,0-1 1,-1 1 0,1-1 0,0 1-1,-1 0 1,1 0 0,0-1 0,0 1 0,0 0-1,0 0 1,0 0 0,0 0 0,-2 3 0,-11 15-11,0 1 0,0 0 1,2 1-1,1 1 0,0 0 1,2 1-1,1 0 0,0 0 1,-8 48-1,6-3-60,4 0 0,1 89 0,6-136 57,0 0-1,1 0 1,2 0-1,0-1 1,1 0-1,13 34 0,-17-51 15,1 0-1,-1 0 0,1 0 1,0 0-1,0-1 1,1 1-1,-1-1 0,0 1 1,1-1-1,0 0 0,-1 0 1,1 0-1,0 0 0,0 0 1,0-1-1,0 1 1,0-1-1,0 0 0,1 0 1,-1 0-1,0 0 0,1-1 1,-1 1-1,0-1 0,1 0 1,5 0-1,-2-1 7,0 1 0,0-1 0,0 0 0,0 0 0,0-1 0,-1 0 0,1 0 0,-1-1 0,1 0 0,-1 0-1,0 0 1,8-6 0,26-25 25,-24 19-13,1 1 0,34-22 1,-46 33-1,1-1-1,-1 1 1,0-1 0,0 0 0,0 0 0,-1 0 0,1-1 0,-1 0 0,0 0 0,0 0-1,5-10 1,-2 4 32,-6 14 17,-6 24 41,4-22-102,-35 191-8,36-194 0,0-1 0,0 1 0,0 0 0,0 0 0,0 0 0,0-1 0,0 1 0,0 0 0,1 0 0,-1-1 0,1 1 0,-1 0 0,1-1 0,0 1 0,1 2 0,-2-3 0,1 0 0,-1-1 0,1 1 0,-1-1 0,1 1 0,-1 0 0,1-1 0,0 1 0,-1-1 0,1 1 0,0-1 0,-1 0 0,1 1 0,0-1 0,-1 0 0,1 1 0,0-1 0,0 0 0,-1 0 0,1 0 0,0 0 0,0 1 0,0-1 0,-1 0 0,1-1 0,0 1 0,0 0 0,0 0 0,-1 0 0,1 0 0,0 0 0,0-1 0,1 0 0,22-10 0,-3-4 0,30-28 0,-45 36 0,0 0 0,0 1 0,-1-2 0,0 1 0,0-1 0,0 0 0,-1 0 0,4-11 0,32-58 0,-31 58 0,-9 18 0,1 1 0,-1-1 0,0 1 0,1-1 0,-1 0 0,0 1 0,1-1 0,-1 1 0,0-1 0,1 1 0,-1-1 0,1 1 0,-1-1 0,1 1 0,-1 0 0,1-1 0,0 1 0,-1 0 0,1-1 0,-1 1 0,1 0 0,0 0 0,-1-1 0,1 1 0,0 0 0,-1 0 0,2 0 0,1 33 0,-1-19 0,-1 0 0,-1 0 0,0 0 0,-1 0 0,0 0 0,-1 0 0,-1-1 0,0 1 0,-1-1 0,0 1 0,-1-1 0,0 0 0,-2-1 0,-10 19 0,16-30 0,0 0 0,0 1 0,0-1 0,0 0 0,0 1 0,0-1 0,0 0 0,0 0 0,0 0 0,-1 0 0,1 0 0,-1 0 0,1 0 0,0-1 0,-1 1 0,0 0 0,1-1 0,-1 1 0,1-1 0,-1 0 0,1 0 0,-1 1 0,0-1 0,1 0 0,-1 0 0,0 0 0,1-1 0,-1 1 0,0 0 0,1 0 0,-1-1 0,1 1 0,-1-1 0,1 0 0,-1 1 0,1-1 0,-1 0 0,1 0 0,-2-1 0,-5-5 0,0 0 0,0 0 0,0-1 0,-12-16 0,6 6 0,12 16 0,0 0 0,0 0 0,0-1 0,0 1 0,0-1 0,1 0 0,-1 1 0,1-1 0,0 0 0,-1 0 0,1 0 0,1 0 0,-1 0 0,0 0 0,1 0 0,-1 0 0,1 0 0,0-5 0,0 8 0,0 0 0,1 0 0,-1-1 0,0 1 0,0 0 0,0 0 0,0 0 0,1 0 0,-1-1 0,0 1 0,0 0 0,0 0 0,1 0 0,-1 0 0,0 0 0,0-1 0,1 1 0,-1 0 0,0 0 0,0 0 0,0 0 0,1 0 0,-1 0 0,0 0 0,0 0 0,1 0 0,-1 0 0,0 0 0,1 0 0,-1 0 0,0 0 0,0 0 0,0 0 0,1 0 0,-1 1 0,0-1 0,0 0 0,1 0 0,-1 0 0,0 0 0,0 0 0,0 1 0,1-1 0,-1 0 0,0 0 0,0 0 0,0 1 0,0-1 0,1 0 0,-1 0 0,0 1 0,12 8 0,8 7 0,0-1 0,1-1 0,0-1 0,37 17 0,-51-28 0,-1 1 0,1-1 0,0-1 0,0 1 0,0-1 0,-1 0 0,1-1 0,0 1 0,0-2 0,0 1 0,0-1 0,0 0 0,0 0 0,0-1 0,0 0 0,-1 0 0,1 0 0,-1-1 0,7-4 0,9-5 0,-1-1 0,0-1 0,36-32 0,-4-13 0,-34 35 0,-15 20 0,-6 11 0,-1 7 0,0 0 0,0 1 0,2-1 0,0 0 0,1 28 0,0-23 0,0-15 0,0-1 0,1 1 0,-1-1 0,1 1 0,-1-1 0,1 0 0,0 0 0,0 1 0,1-1 0,-1 0 0,1 0 0,-1 0 0,1 0 0,0 0 0,0-1 0,1 1 0,-1 0 0,3 2 0,-1-2 0,0-1 0,-1 1 0,1-1 0,0 0 0,0 0 0,1 0 0,-1-1 0,0 1 0,1-1 0,-1 0 0,1 0 0,-1-1 0,1 1 0,5-1 0,-1-1 0,-8-21 0,-1 21 0,0 0 0,0 0 0,-1 0 0,1 0 0,0 1 0,0-1 0,0 0 0,-1 0 0,1 0 0,-1 1 0,1-1 0,0 0 0,-1 0 0,1 1 0,-1-1 0,0 0 0,1 1 0,-1-1 0,1 0 0,-2 0 0,-7-11 0,-1-4 0,9 16 0,1-1 0,-1 1 0,1-1 0,-1 0 0,1 1 0,-1-1 0,1 0 0,-1 0 0,1 1 0,-1-1 0,1 0 0,0 0 0,-1 1 0,1-1 0,0 0 0,0 0 0,0 0 0,0 0 0,0 0 0,0 1 0,0-1 0,0 0 0,0 0 0,0 0 0,0 0 0,1-1 0,4-18 0,6-33 0,2-10 0,6-13 0,15-128 0,-8-238 0,-25 431 0,0 8 0,-1-1 0,0 1 0,0 0 0,0 0 0,0 0 0,0-1 0,0 1 0,-2-5 0,2 8 0,0 0 0,0 0 0,0-1 0,0 1 0,0 0 0,0 0 0,0 0 0,-1 0 0,1 0 0,0 0 0,0 0 0,0 0 0,0 0 0,0-1 0,0 1 0,0 0 0,0 0 0,0 0 0,-1 0 0,1 0 0,0 0 0,0 0 0,0 0 0,0 0 0,0 0 0,0 0 0,0 0 0,-1 0 0,1 0 0,0 0 0,0 0 0,0 0 0,0 0 0,0 0 0,0 0 0,0 0 0,-1 0 0,1 0 0,0 0 0,0 0 0,0 0 0,0 0 0,0 0 0,0 0 0,0 1 0,0-1 0,-1 0 0,1 0 0,0 0 0,0 0 0,0 0 0,0 0 0,0 0 0,0 0 0,0 0 0,0 1 0,0-1 0,0 0 0,0 0 0,0 0 0,0 0 0,0 0 0,0 0 0,0 0 0,0 1 0,0-1 0,0 0 0,0 0 0,0 0 0,-3 11 0,-10 41 0,-16 82 0,-59 387 0,8-218 0,65-261 0,-25 52 0,-2 4 0,36-84 0,1-1 0,-1 0 0,-1-1 0,0 1 0,-17 19 0,19-26 0,0 0 0,0-1 0,-1 1 0,0-1 0,0-1 0,0 1 0,0-1 0,-1 0 0,0-1 0,0 1 0,0-2 0,-11 5 0,17-7 0,-1 1 0,1-1 0,0 0 0,-1 0 0,1 1 0,0-1 0,0 0 0,-1 0 0,1 0 0,0 0 0,-1 0 0,1 0 0,0-1 0,-1 1 0,1 0 0,0-1 0,0 1 0,-1-1 0,1 1 0,0-1 0,0 0 0,0 1 0,0-1 0,0 0 0,0 0 0,0 0 0,0 0 0,0 0 0,0 0 0,0 0 0,1 0 0,-1 0 0,0 0 0,1 0 0,-1-1 0,1 1 0,-1-1 0,0-1 0,1 0 0,-1 0 0,1 1 0,0-1 0,0 0 0,0 0 0,0 1 0,1-1 0,-1 0 0,1 0 0,-1 1 0,1-1 0,0 1 0,0-1 0,0 1 0,1-1 0,1-2 0,3-4 0,0 0 0,0 1 0,1 0 0,1 0 0,-1 0 0,1 1 0,0 0 0,17-10 0,50-35 0,-49 32 0,48-27 0,-28 20 0,63-49 0,-24 16 0,-67 48 0,0-1 0,0-1 0,-2 0 0,0-1 0,0-1 0,19-27 0,3-1 0,-11 13 0,-11 5 0,-14 23 0,-1-1 0,1 1 0,0-1 0,1 1 0,-1 0 0,0 0 0,1 0 0,0 0 0,3-3 0,-2 1 0,-4 4 0,0 1 0,1-1 0,-1 1 0,0-1 0,1 0 0,-1 1 0,1-1 0,-1 1 0,0-1 0,1 1 0,0-1 0,-1 1 0,1 0 0,-1-1 0,1 1 0,-1 0 0,2-1 0,-2 1 0,0 0 0,1 0 0,-1 0 0,0 0 0,1 1 0,-1-1 0,0 0 0,0 0 0,1 0 0,-1 1 0,0-1 0,0 0 0,0 0 0,1 0 0,-1 1 0,0-1 0,0 0 0,0 0 0,0 1 0,0-1 0,0 0 0,1 1 0,-1-1 0,0 0 0,0 0 0,0 1 0,0-1 0,0 0 0,0 1 0,0-1 0,0 0 0,0 1 0,0-1 0,0 0 0,0 0 0,-1 1 0,1-1 0,0 0 0,0 1 0,0-1 0,-3 21 0,2-14 0,-7 48 0,-3 49 0,11-92 0,0 0 0,0 0 0,2 0 0,-1 0 0,1 0 0,7 18 0,-9-28 0,1 0 0,1 0 0,-1 0 0,0 0 0,0 0 0,1 0 0,-1 0 0,1 0 0,0-1 0,-1 1 0,1-1 0,0 1 0,0-1 0,0 0 0,0 0 0,0 0 0,0 0 0,0 0 0,1 0 0,-1 0 0,0-1 0,0 1 0,1-1 0,-1 0 0,4 1 0,0-1 0,1 0 0,-1-1 0,1 1 0,-1-1 0,1 0 0,-1-1 0,12-3 0,-4-1 0,1-1 0,-1-1 0,-1 0 0,1-1 0,-2-1 0,1 0 0,21-22 0,2-8 0,30-45 0,-53 68 0,-12 15 0,0 0 0,1 0 0,-1-1 0,0 1 0,0 0 0,0-1 0,0 1 0,-1 0 0,1-1 0,-1 1 0,1-1 0,-1 1 0,0-1 0,0 1 0,0-1 0,0 1 0,-1-1 0,1 1 0,-2-6 0,2 7 0,-1 0 0,0-1 0,1 1 0,-1 0 0,0 0 0,1 0 0,-1-1 0,0 1 0,0 0 0,0 0 0,0 0 0,0 0 0,0 0 0,0 1 0,0-1 0,-1 0 0,1 0 0,0 1 0,0-1 0,-1 1 0,1-1 0,0 1 0,-1-1 0,1 1 0,-1 0 0,1 0 0,0 0 0,-1 0 0,1 0 0,-1 0 0,1 0 0,0 0 0,-1 0 0,-1 1 0,-4 2 0,0-1 0,0 1 0,1 0 0,-1 0 0,1 1 0,0 0 0,0 0 0,0 0 0,0 1 0,1 0 0,0 0 0,0 0 0,0 1 0,-6 10 0,8-11 0,0-1 0,0 1 0,1 0 0,-1 0 0,1 0 0,1 0 0,-1 0 0,1 1 0,0-1 0,0 0 0,0 1 0,1-1 0,0 1 0,0-1 0,0 1 0,1-1 0,-1 0 0,1 1 0,1-1 0,1 6 0,-1-6 0,1 0 0,-1-1 0,1 1 0,0-1 0,0 0 0,1 0 0,-1 0 0,1 0 0,0-1 0,0 1 0,0-1 0,0 0 0,1 0 0,-1 0 0,1-1 0,0 0 0,9 4 0,-8-4 0,0-1 0,0 1 0,1-1 0,-1-1 0,0 1 0,1-1 0,-1 0 0,0 0 0,1-1 0,-1 0 0,0 0 0,1 0 0,-1-1 0,7-2 0,14-9 0,-1 0 0,-1-2 0,0-1 0,-1 0 0,-1-2 0,26-26 0,23-17 0,-63 49 0,-8 10 0,-3 8 0,0-3 0,0 1 0,0-1 0,0 0 0,0 0 0,0 0 0,-6 4 0,-6 8 0,-107 132 0,84-94 0,37-53 0,0 0 0,0 0 0,0 1 0,0-1 0,-1 0 0,1 0 0,0 1 0,0-1 0,0 0 0,0 1 0,0-1 0,0 0 0,0 1 0,0-1 0,0 0 0,0 1 0,0-1 0,0 0 0,0 1 0,0-1 0,0 0 0,0 1 0,0-1 0,0 0 0,0 1 0,0-1 0,0 0 0,1 0 0,-1 1 0,0-1 0,0 0 0,1 1 0,11 5 0,15-2 0,81 4 0,-105-11 0,-8-3 0,-11-3-4067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9:12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17079,'0'0'960,"61"0"-680,-35 2-176,-6 2 8,-10 0-376,-8-2 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13.6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1 232 13672,'0'0'8874,"14"-10"-8265,-1-1-445,-5 4-61,1 1 0,-1 0 0,1 0 0,0 0 0,1 1 0,-1 1 0,1 0 0,0 0 0,14-3 0,346-52 2963,-58 14-778,-281 39-2023,155-37 2403,-185 42-2661,1 1 0,-1-1 0,0 1 0,1 0 0,-1-1 0,0 1 0,1 0 0,-1 0 0,0 0 0,1 0 0,-1 0 0,1 0 0,-1 1 0,0-1 0,1 0 0,-1 1 0,2 0 0,1 0-10,-6 6 3,0 0 0,-1-1 0,1 1 0,-2-1 0,1 0 0,-5 6 0,-46 65 869,21-34-5762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9:13.1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 13864,'0'0'2488,"65"-16"-2233,-57 20-95,-2-2 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9:13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1 136 14672,'0'0'0,"97"-53"-32,7 15 176,11 10 0,2 22 248,-8 6 16,-6 0-152,-11-4 16,-15 2-57,-29-2 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9:16.3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400 588 8432,'0'0'3324,"-15"-1"-2512,6 0-677,-2-1 34,0 1-1,0 0 0,0 1 0,0 0 0,-1 1 1,1 0-1,-21 6 0,10 0 149,0 1 0,1 1 0,0 0 0,1 2 0,-27 18 0,36-22-168,1 1-1,0 1 1,1-1 0,0 1-1,0 1 1,1 0-1,0 0 1,1 1-1,0-1 1,0 2 0,-5 14-1,11-24-112,0 0 0,0 0 1,0 0-1,1 1 0,-1-1 0,1 0 0,0 1 0,0-1 1,-1 0-1,2 1 0,-1-1 0,0 0 0,0 1 0,1-1 0,-1 0 1,1 1-1,0-1 0,-1 0 0,1 0 0,2 3 0,-1-2 13,1 0 0,-1 0-1,1-1 1,-1 1 0,1-1 0,0 1-1,0-1 1,0 0 0,0 0-1,1 0 1,5 2 0,1 0 45,1-1 0,-1 0 0,1-1 1,0 0-1,0 0 0,-1-1 1,1-1-1,13 0 0,-12-2 1,0-1 0,-1 1 0,0-2-1,1 0 1,-1 0 0,0-1 0,-1 0 0,1-1-1,-1 0 1,0-1 0,13-12 0,-7 6 66,-2-1 1,0 0-1,-1-1 1,0-1-1,-1 0 1,12-21-1,-14 16-15,0-1 0,-1 0-1,-1-1 1,-1 0 0,5-35 0,9-120 456,-17 100-98,-8-116-1,-3 159-229,7 35-267,0-1-1,0 1 1,0-1-1,0 1 0,0-1 1,-1 1-1,1-1 0,0 1 1,0-1-1,0 1 0,0 0 1,-1-1-1,1 1 1,0-1-1,0 1 0,-1 0 1,1-1-1,0 1 0,0 0 1,-1-1-1,1 1 0,-1 0 1,1 0-1,0-1 0,-1 1 1,1 0-1,0 0 1,-1-1-1,1 1 0,-1 0 1,1 0-1,-1 0 0,1 0 1,-1 0-1,1 0 0,0 0 1,-1 0-1,1 0 0,-1 0 1,1 0-1,-1 0 1,1 0-1,-1 0 0,1 0 1,-1 0-1,1 1 0,0-1 1,-1 0-1,1 0 0,-1 0 1,1 1-1,0-1 1,-1 0-1,1 1 0,0-1 1,-1 0-1,1 1 0,0-1 1,-1 0-1,1 1 0,0-1 1,0 0-1,0 1 0,-1-1 1,1 1-1,0-1 1,0 1-1,0 0 0,-9 15 46,0 0 1,1 1-1,2 0 0,-10 33 0,-7 71 118,19-72-76,3-1 0,2 1 1,2-1-1,2 0 0,12 49 0,-15-86-50,1-1 0,-1 1 0,2-1 0,0 0 0,0 0 0,1-1-1,0 1 1,0-1 0,1 0 0,0 0 0,14 14 0,-17-21-20,1 0 1,-1 0 0,1 0-1,0 0 1,-1-1-1,1 0 1,0 1-1,0-1 1,0-1 0,0 1-1,0-1 1,0 1-1,0-1 1,0 0-1,0 0 1,0-1-1,-1 1 1,1-1 0,0 0-1,0 0 1,0 0-1,4-3 1,5-1 25,-1-1 1,0 0-1,0-1 1,-1 0-1,13-10 1,6-5 83,26-24 220,-32 25-142,-24 21-205,0 0 1,0 0-1,0 0 1,0 0-1,1 0 1,-1 0-1,0 0 1,0 0-1,0 0 0,0 0 1,0 0-1,0 0 1,0 0-1,0 0 1,0 0-1,1 0 1,-1 0-1,0 0 1,0 0-1,0 0 1,0 0-1,0 0 1,0 0-1,0 0 0,0 0 1,0 0-1,1 0 1,-1 0-1,0 0 1,0 0-1,0 0 1,0 0-1,0 1 1,0-1-1,0 0 1,0 0-1,0 0 1,0 0-1,0 0 0,0 0 1,0 0-1,0 0 1,0 0-1,0 0 1,0 1-1,1-1 1,-1 0-1,0 0 1,0 0-1,0 0 1,0 0-1,0 0 1,0 0-1,0 0 0,-1 1 1,1-1-1,0 0 1,0 0-1,3 13 109,0 9-88,-1-15-17,0 0 1,0 0 0,1 0-1,-1 0 1,2 0-1,-1 0 1,1-1 0,0 0-1,0 0 1,1 0-1,0 0 1,10 9 0,-10-11-5,-1-1 0,0 0 0,1 0 0,0 0 0,0-1 1,0 1-1,0-1 0,0 0 0,0-1 0,1 1 0,-1-1 0,0 0 1,1 0-1,-1-1 0,1 0 0,-1 0 0,1 0 0,8-2 0,2-1 11,0-1 0,0-1-1,-1 0 1,0-1 0,0-1-1,0 0 1,-1-1-1,22-16 1,-16 8 28,0-1 1,-1-1-1,-1-1 0,28-37 1,-4-5 99,-4-3 1,55-123 0,-75 147-70,-1-1 1,-1 0-1,-3-1 0,12-66 1,-25 105 95,-5 13-112,-5 21-27,-122 427 80,61-218-140,15-56-1,-12 15-64,66-193 102,0 0 16,5-9-1,9-14-3,78-118 39,-5 7-37,24-39 16,-7 9 22,-35 61-30,58-113 0,-90 128 39,-27 61-57,-149 339-115,-7 16 3,147-329 95,-68 157-65,52-128 44,-1 0-1,-35 49 1,44-70 19,8-10 9,0-1 1,-1 0 0,1 0 0,-1 1 0,0-1 0,1 0 0,-1-1 0,-3 4 0,1-5 42,5-7-2,5-8 0,29-28-29,1 2 0,2 1 0,44-34 0,-67 62-35,1 1 0,23-13 0,-25 16-140,0 0-1,-1-1 1,24-20-1,-28 11-1662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9:16.5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16072,'0'0'1047,"79"2"-727,-13 8-72,15 2 16,8 10-280,-9 3-8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9:16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 13864,'0'0'2903,"-22"66"-1871,16-38 0,4-3-216,2-9 8,0-2-128,-4-2 0,4-6-128,0-2 0,4-4-176,-2-6 8,2-4-336,2-20 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9:18.3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0 258 8336,'0'0'5578,"15"3"-4955,-1-1-459,1 0 0,0 0 1,0-2-1,0 0 0,0 0 0,-1-2 1,1 0-1,0 0 0,15-6 1,-6-1 203,-1-1 1,0-2-1,30-19 1,-41 23-111,0-1 1,-1 0-1,0-1 0,-1 0 1,0-1-1,0 0 0,10-16 1,-19 25-192,0 0 0,1 1 1,-1-1-1,0-1 0,0 1 1,0 0-1,0 0 0,-1 0 1,1 0-1,0-1 1,-1 1-1,0 0 0,1-1 1,-1 1-1,0 0 0,0-1 1,0 1-1,-1 0 0,1-1 1,-1 1-1,1 0 0,-1-1 1,0 1-1,1 0 0,-1 0 1,0 0-1,-1 0 0,1 0 1,0 0-1,-1 0 0,1 0 1,-1 0-1,1 1 0,-1-1 1,-2-1-1,1 1-5,-1-1 0,0 1 0,1 0 0,-1 0 1,0 1-1,0-1 0,-1 1 0,1 0 0,0 0 0,0 0 0,0 1 0,-1-1 0,1 1 0,0 0 0,-1 0 0,1 1 0,0-1 1,-7 3-1,-3 1 49,0 2 0,0 0 1,0 0-1,1 2 0,-26 17 0,-56 53 403,90-74-472,1 1 1,-1 0 0,1 0-1,-1 0 1,2 0-1,-1 0 1,0 1 0,1 0-1,0 0 1,1 0-1,-1 0 1,1 0-1,0 0 1,0 0 0,1 1-1,0-1 1,0 1-1,1-1 1,0 1-1,0 0 1,0-1 0,1 1-1,0-1 1,0 1-1,0-1 1,1 0 0,0 1-1,1-1 1,-1 0-1,5 7 1,-3-5 26,0-1-1,0 1 1,1-1 0,0 0-1,0-1 1,0 1 0,1-1-1,0 0 1,0-1 0,1 1-1,0-1 1,-1 0 0,2-1-1,-1 0 1,0 0 0,1 0-1,0-1 1,0 0-1,9 1 1,6 1 65,-10-2-52,0 0 0,0-1 0,0-1 0,19 0 0,3-5 59,1-1-1,-1-2 1,0-1 0,-1-2-1,60-26 1,-33 11 32,-2-3 0,0-2 0,68-49 0,-120 74-158,-3 2 4,1 0 1,0 0 0,-1 0 0,0-1 0,0 1-1,0-1 1,0 0 0,-1-1 0,1 1 0,-1 0-1,0-1 1,5-10 0,-8 15-19,0-1 0,0 0 1,0 0-1,0 1 0,0-1 0,0 0 0,0 0 0,-1 1 0,1-1 0,0 0 1,0 1-1,-1-1 0,1 0 0,0 1 0,-1-1 0,1 0 0,0 1 1,-1-1-1,1 1 0,-1-1 0,1 1 0,-1-1 0,1 1 0,-1-1 1,0 1-1,1-1 0,-1 1 0,0 0 0,1-1 0,-1 1 0,0 0 0,-23-7 26,15 6-20,-1 1 0,0 0 1,1 0-1,-1 1 0,0 0 0,1 1 1,-1 0-1,1 1 0,0 0 0,-1 0 1,2 1-1,-1 0 0,0 0 0,-14 11 1,-7 7 34,1 1 0,-40 41 0,53-49-17,7-6-4,1 1 0,-1-1 0,2 1 0,-8 12 0,13-19-13,0 0 0,0 0 1,1 0-1,-1 0 0,1 1 1,0-1-1,0 1 0,0-1 1,0 0-1,0 1 1,1-1-1,0 1 0,0 0 1,0-1-1,0 1 0,0-1 1,1 1-1,-1-1 0,2 5 1,-1-7-6,0 0 1,0 0 0,-1-1 0,1 1-1,0 0 1,0 0 0,0-1 0,0 1-1,0-1 1,0 1 0,0-1 0,0 1-1,0-1 1,0 1 0,0-1 0,1 0-1,1 0 1,20 3 15,-14-4-11,-1 1 0,0-1-1,1-1 1,-1 1-1,0-1 1,1-1 0,-1 0-1,0 0 1,12-7-1,1-2 11,-1-2 0,19-16 0,-12 9-4,-2 2 25,30-31 0,-47 42-11,0 0 0,-1-1 0,-1 0 1,0 0-1,0 0 0,0-1 0,5-15 0,-11 22 121,-3 5-63,-11 13-14,6-7-35,-32 37 25,2 1-1,3 2 1,-48 84-1,-71 173 237,64-121 6,44-85 36,125-200-720,-65 83-78,32-42-345,-21 30-3642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9:18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15576,'0'0'3703,"3"12"-3163,12 37 18,-6 2 2164,-10-46-2010,0-11-145,17-53-65,-9 30-3527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49:19.9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26 601 11448,'0'0'838,"1"10"-172,0 11 122,-1 1 0,-1-1 1,-6 35-1,5-42-463,-4 10 343,1 0 1,2 1-1,0 0 0,2-1 0,3 43 0,-2-27 619,-1-24-315,1-16-937,0 0-1,0 0 1,0 0 0,0 0-1,0 0 1,0 0-1,1 0 1,-1 0-1,0 0 1,0 0 0,0 0-1,0 0 1,0 0-1,0 0 1,0 0 0,0 0-1,0 0 1,0 0-1,1 0 1,-1 0 0,0 0-1,0 0 1,0 0-1,0 0 1,0 0-1,0 1 1,0-1 0,0 0-1,0 0 1,0 0-1,0 0 1,0 0 0,0 0-1,0 0 1,0 0-1,0 0 1,0 0 0,1 0-1,-1 0 1,0 0-1,0 1 1,0-1-1,0 0 1,0 0 0,0 0-1,0 0 1,0 0-1,0 0 1,0 0 0,0 0-1,0 0 1,0 0-1,-1 1 1,44-66 311,1 2 1,4 3-1,97-97 0,-78 97-159,2 2 0,3 4 0,85-49 1,-92 66-17,1 4 1,2 2 0,0 3 0,102-26 0,97-7 233,44-11-53,-151 25-3786,-129 37-14344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 5120,'0'0'16914,"8"3"-16861,26 13 5,-33-15-53,0-1 1,0 1 0,0 0 0,-1-1-1,1 1 1,0 0 0,0 0 0,-1-1-1,1 1 1,0 0 0,-1 0 0,1 0-1,-1 0 1,1 0 0,-1 0 0,0 0-1,1 0 1,-1 0 0,0 0 0,0 0-1,0 0 1,0 0 0,0 0 0,0 0-1,0 2 1,-8 24 140,6-22-112,-2 4 38,0 0 0,-1 0 0,0 0 0,0-1 0,-1 0-1,0 0 1,-1 0 0,1-1 0,-2 1 0,-8 5 0,-2 1-782,0-1 0,-2-1 0,-24 12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4008,'0'0'15111,"10"-6"-14787,-3 2-254,0-1 8,0 0-1,1 1 0,0 0 1,0 1-1,0 0 1,15-4-1,24-5 279,-16 4-66,1 1-1,-1 1 1,36-1 0,-39 4 114,0-1 0,32-8 0,-58 12-359,0 0 1,0-1-1,0 1 1,0 1-1,0-1 1,0 0-1,0 0 1,0 1-1,0-1 0,0 1 1,0 0-1,-1-1 1,1 1-1,0 0 1,0 0-1,-1 0 1,1 0-1,0 0 0,-1 1 1,0-1-1,1 0 1,1 3-1,-3-4 297,-4 7-286,3-7-74,1 1 1,0-1 0,0 1 0,0-1 0,0 1 0,-1-1 0,1 1 0,0-1 0,0 1 0,-1-1 0,1 1 0,-1-1 0,1 1 0,0-1 0,-1 0 0,1 1 0,-1 0 0,-6 2-640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14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70 14064,'0'0'4713,"12"15"-3876,-5-7-702,3 3 39,-1 0-1,0 1 0,-1 0 0,0 0 0,-1 1 0,-1 0 0,10 25 0,3 33 693,-4 0 0,-2 0 0,-4 1 0,0 89 1,-7-129 265,11 62 1,-12-82-608,0-3 63,0-13 969,-3-102-898,-5 0-1,-38-195 0,34 235-603,5 31-73,-10-39-1,13 65 1,0 0 0,0 1 0,0-1 0,-1 1 0,-1 0 0,1 0 1,-2 0-1,1 1 0,-9-10 0,-24-8 282,28 30 17,9-4-281,6-1 0,21 4 0,47-4 0,1 4 0,88 17 0,-127-15 0,0 2 0,-1 2 0,0 1 0,-1 2 0,0 1 0,54 32 0,-72-36 0,0 1 0,-1-1 0,0 2 0,-1 0 0,0 1 0,0 0 0,-2 1 0,0 1 0,0-1 0,-2 2 0,1-1 0,-2 1 0,0 1 0,-1 0 0,-1 0 0,-1 0 0,0 0 0,-1 1 0,3 35 0,-7-43 0,0 0 0,-1-1 0,-1 1 0,0-1 0,0 1 0,0-1 0,-1 0 0,-1 0 0,1 0 0,-2 0 0,1-1 0,-1 1 0,-10 11 0,1-2 0,-1-1 0,0 0 0,-1-1 0,-31 22 0,33-28 0,0-1 0,-1 0 0,0-1 0,0-1 0,-1-1 0,0 0 0,-1-1 0,-32 6 0,10-5 0,0-3 0,-69-3 0,-100-2 0,192 3-3956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7736,'0'0'11841,"11"0"-11457,87-5 648,-15 1 572,153-27 1,-194 22-1229,-42 9-421,1 0 0,-1 0 1,1 0-1,0 0 0,-1 0 0,1 0 1,-1 0-1,1 0 0,-1 0 0,1 0 1,0 0-1,-1 0 0,1 0 0,-1 1 0,1-1 1,-1 0-1,1 0 0,-1 1 0,1-1 1,-1 0-1,1 1 0,-1-1 0,1 1 1,-1-1-1,0 0 0,1 1 0,0 0 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4216,'0'0'11904,"-1"10"-11658,-1 198 1090,0 25 331,0-188-1294,2-27 156,-4 32-1,-2-31 407,3-15-109,3-14-588,1 2-257,1 0 0,0 1-1,5-13 1,0 6-2904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6128,'0'0'12130,"9"-4"-11923,6-3 56,0 0 0,25-7 0,7 1 394,34-7 146,-63 16-668,-13 3-100,-1 0 1,0 0 0,1 0 0,-1 1-1,1-1 1,-1 1 0,1 0 0,-1 0-1,10 2 1,2 2 99,33 2-1,9 2 278,-33-4-114,43 1 0,-46-4-192,3-1 81,46-6 0,11 0 31,-54 4-177,-21 0-27,0 2 1,-1-1 0,1 1 0,13 2-1,91 6-38,48 3 24,18 1 149,-136-10-122,-14 0 34,0-2 0,0-1-1,28-4 1,-18-3-13,-23 5-25,1 0 0,0 1 0,17-1 0,79 9 94,-87-4-105,3-2 23,0-1-1,0-1 1,30-7-1,-50 8-28,132-28 473,-101 15-171,-37 14-415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6128,'0'0'8601,"4"10"-8198,-2-4-352,6 15 445,-1 0 0,6 31-1,-8-3 264,-3-28-205,8 39 0,-4-31 80,-2 1 0,0 1 1,-2 53-1,-4-74-221,0-8-109,0-6 266,-2-35-402,1 0 1,2 0-1,1 1 1,3-1-1,1 0 1,1 1-1,22-75 1,-25 107-159,0 0 1,1 0-1,0 0 1,0 0-1,1 1 1,0-1-1,0 1 1,0 0-1,9-8 1,-12 12-11,0 0 0,0 1 1,0-1-1,0 1 0,0-1 0,0 1 0,0 0 1,0-1-1,0 1 0,0 0 0,0 0 0,0 0 1,0 0-1,0 0 0,0 0 0,0 0 0,0 0 1,0 0-1,1 0 0,-1 0 0,0 1 1,0-1-1,0 0 0,0 1 0,0-1 0,0 1 1,-1 0-1,1-1 0,2 2 0,0 0 13,1 1-1,-1-1 1,0 1-1,0 0 1,-1 0 0,1 0-1,2 4 1,2 2 25,-1 1 0,-1 1 0,1-1 0,-2 1 0,1 0 0,-2 0 0,1 0 0,1 13 0,4 17 91,-5-29-76,-1 1-1,2 19 1,4 73 323,-4-45 97,-3-50-357,-1-9-98,-1 1 0,0-1 0,1 0 0,-1 1 0,0-1 0,0 0 0,0 1 0,0-1 0,0 0 0,0 1 0,-1-1 0,0 3 0,1-3 9,0 1 1,0 0 0,0 0 0,0-1 0,0 1 0,0 0 0,0-1 0,1 1-1,0 2 1,1 8 140,0-10-19,4-5-155,8-10-181,-8 7 153,39-37-793,-31 29-2226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0 5416,'0'0'9346,"-10"9"-8787,-24 23 921,-50 62 0,69-74-1068,3-6-143,2 0 0,-1 1 0,2 0 0,0 1 0,1 0 0,-9 24-1,10-19-81,-9 30 326,2 2 1,2 0-1,-5 55 0,15-93-322,1 1-1,1 0 1,0 0-1,1 0 1,1 0-1,1 0 1,0-1 0,1 1-1,9 23 1,-11-36-118,0 1-1,0-1 1,1 1 0,-1-1 0,1 0 0,0 0 0,0 0 0,0 0 0,0 0 0,0-1 0,1 1 0,-1-1 0,5 2 0,0 0 123,1 0-1,-1-1 1,1 0 0,15 4 0,5-7-493,-19-2-3296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6128,'0'0'8126,"0"10"-7556,1 10-154,0 0 0,2 0 0,6 29-1,14 40 1436,-15-65-958,-7-20-503,1 0 0,-1 0 1,0 0-1,0 0 0,0 0 0,0 7 0,-1-11-153,0-12 549,21-151 127,-20 162-908,0-13 109,0-1 1,2 1-1,7-24 0,-9 34-84,1 0-1,-1 0 1,1 1-1,0-1 0,0 1 1,1-1-1,-1 1 1,1 0-1,0 0 1,0 0-1,0 0 0,0 1 1,0-1-1,0 1 1,1-1-1,-1 1 1,7-2-1,-8 3-16,0 1-1,0-1 1,0 1-1,0 0 1,1 0 0,-1 0-1,0 0 1,0 0 0,0 1-1,0-1 1,0 1-1,0-1 1,0 1 0,0 0-1,0 0 1,2 1 0,34 20 180,-26-15-92,-6-3-18,-1 0 0,1 0-1,-1 1 1,0 0 0,8 9-1,-12-14-73,-1 1-1,1 0 0,-1-1 1,1 1-1,-1-1 1,1 1-1,-1-1 1,1 1-1,-1-1 0,1 1 1,0-1-1,-1 0 1,1 1-1,0-1 1,-1 0-1,1 0 0,0 0 1,-1 1-1,1-1 1,0 0-1,0 0 1,-1 0-1,1 0 0,0 0 1,0 0-1,-1 0 1,1 0-1,1-1 0,0 0-60,-1 0 0,1 0-1,0 0 1,0-1-1,-1 1 1,1 0-1,-1-1 1,0 1 0,3-3-1,4-10-3405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8336,'0'0'12982,"10"1"-12711,26 0 199,43-3 1,-18-4 143,-29 2 226,1 2 0,49 2 1,-74 1-727,5-2 192,-9 0-457,0 0 1,0 1-1,0 0 1,0 0-1,0 0 1,-1 0-1,9 2 1,-3-1-2758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0 4312,'0'0'13594,"-6"12"-13107,-3 2-322,2-3 25,0 1 0,1-1 0,-8 24 0,2-4 807,-12 62-1,19-68-670,-1 7 166,1 1 0,-2 47 0,6-51-147,0-22-203,0-1-1,1 1 1,0-1-1,0 1 1,1-1-1,0 1 0,2 8 1,-2-13-123,-1 1 35,1-1 0,-1 0 0,1 1 0,0-1 0,0 0 0,0 0 0,0 0 0,0 0 0,0 1 0,0-1 1,1-1-1,-1 1 0,1 0 0,-1 0 0,1 0 0,0-1 0,0 1 0,0-1 0,0 0 0,0 1 0,2 0 0,4 1 20,0 1 1,1-2-1,-1 1 0,0-1 1,1-1-1,-1 1 1,1-2-1,0 1 0,-1-1 1,10-1-1,28 3 237,-41-2-252,0 0 1,0 0-1,0 0 0,0-1 0,0 0 0,0 0 1,0 0-1,0 0 0,0-1 0,-1 0 1,6-2-1,-4 2 118,-6 2-209,1 0 0,-1 0 0,0 0 0,0 0 0,1-1 0,-1 1 0,0 0 0,0 0 0,0 0 0,1 0 0,-1 0 0,0 0-1,0 0 1,0 0 0,0-1 0,1 1 0,-1 0 0,0 0 0,0 0 0,0 0 0,0-1 0,0 1 0,0 0 0,1 0 0,-1 0 0,0-1 0,0 1 0,0 0 0,0 0 0,0-1 0,0 1 0,0 0 0,0 0 0,0 0 0,0-1 0,6-8-4205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11256,'0'0'2998,"13"-2"-2362,55-10 859,102-4-1,-30 21 1340,-134-5-2437,0 0 0,0 0 1,0-1-1,0 0 0,0 0 1,-1-1-1,10-3 0,4-4-3463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7136,'0'0'8058,"12"12"-7482,-4-5-477,14 14 237,-2 0 0,25 33 0,-13-9 411,-2 2 1,-2 1 0,36 86-1,-55-109-487,-1 2 0,-1-1 0,-1 1 0,-1 0 0,-1 0 0,0 42 0,-4-49-76,-1 0 0,-1 0 0,-1 0 0,0-1 1,-1 1-1,-2-1 0,0 0 0,-1 0 0,-14 28 1,17-41-90,1 0 0,-1 0 0,-1 0 1,1-1-1,-1 0 0,0 0 0,0 0 0,0 0 1,-1-1-1,1 0 0,-1 0 0,0-1 1,-1 1-1,1-1 0,0-1 0,-1 1 1,-13 2-1,13-3-562,1-1 0,-1-1 0,0 0 0,0 0 0,1 0 0,-12-2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16.6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623 104 10848,'0'0'9727,"-11"-11"-9341,-34-31 7,41 37-207,-1 1-1,0 0 1,-1 1-1,1-1 1,-1 1-1,1 0 1,-1 0-1,-10-3 1,3 1 215,3 3-139,1 0 0,-1 1 1,0 0-1,0 0 0,0 1 0,0 0 1,1 1-1,-1 0 0,0 0 1,-9 4-1,-2 1 548,0 0 0,1 2 0,-25 12 0,14-5-192,16-8-413,1 0-1,0 2 0,1 0 1,0 0-1,1 1 0,-12 12 1,5-3 181,1 1 1,-27 41 0,37-50-387,1 2 0,1-1 0,0 1 0,1 0 0,0 0 0,1 0 0,0 1 0,1 0 0,1-1 0,0 1 0,1 0 0,0 0 0,1 0 0,1 0 0,0 0 0,1 0 0,1 0 0,0 0 0,1-1 0,0 0 0,7 16 0,1-4 0,2-1 0,0 0 0,32 39 0,-36-51 0,1 0 0,1-1 0,0 0 0,1-1 0,-1-1 0,2 0 0,27 14 0,-30-17 0,0-1 0,0 0 0,0-1 0,0 0 0,1-1 0,-1 0 0,1 0 0,0-2 0,0 1 0,22-1 0,-11-4 0,0-1 0,-1 0 0,1-2 0,-1 0 0,-1-2 0,40-19 0,-9 0 0,-21 12 0,-1-1 0,-1-2 0,33-26 0,-21 9 0,72-57 0,-103 84 0,1-1 0,-2 0 0,1 0 0,-1-1 0,-1 0 0,0-1 0,0 1 0,-1-2 0,0 1 0,-1-1 0,0 0 0,5-19 0,-7 21 0,-2 0 0,0 0 0,0-1 0,-1 1 0,0 0 0,0-1 0,-1 1 0,-1-1 0,0 1 0,0 0 0,-1 0 0,0-1 0,-1 1 0,0 0 0,-1 1 0,-7-15 0,4 11 0,2 3 0,0 0 0,-1 0 0,0 1 0,-1 0 0,0 0 0,-8-8 0,13 15 0,-5-5 0,-1 0 0,1 0 0,-1 1 0,0 0 0,-1 1 0,1-1 0,-16-5 0,5 3 0,-2 2 0,-25-6 0,37 10 0,-1 1 0,0 1 0,0-1 0,1 1 0,-1 1 0,0 0 0,-11 3 0,-18 6 0,0 2 0,-66 30 0,90-35 0,0 1 0,0 0 0,1 1 0,0 1 0,1 0 0,0 1 0,0 0 0,1 1 0,1 1 0,-19 25 0,30-37 0,-1 0 0,1 0 0,-1 0 0,1 0 0,0 0 0,-1 0 0,1 0 0,0 0 0,0 0 0,0 0 0,0 0 0,-1 0 0,2 0 0,-1 0 0,0 0 0,0 0 0,0 0 0,0 1 0,1-1 0,-1 0 0,0 0 0,1 0 0,-1 0 0,1 0 0,0-1 0,-1 1 0,1 0 0,0 0 0,-1 0 0,1 0 0,0-1 0,1 2 0,4 3 0,0 0 0,0-1 0,12 7 0,-6-4 0,35 23 850,-22-15-5635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3408,'0'0'12361,"8"-7"-12034,26-22-30,-33 29-262,-1-1 1,1 0-1,-1 1 1,1-1-1,0 1 1,-1-1-1,1 1 1,0 0-1,0-1 1,-1 1-1,1 0 1,0-1-1,0 1 1,0 0-1,-1 0 1,1 0-1,0-1 1,0 1-1,0 0 1,0 0-1,0 0 0,-1 1 1,1-1-1,0 0 1,0 0-1,0 0 1,-1 1-1,1-1 1,0 0-1,0 1 1,0-1-1,-1 0 1,1 1-1,0-1 1,-1 1-1,1 0 1,0-1-1,-1 1 1,1-1-1,-1 1 1,1 1-1,1 1 30,0 0-1,-1 0 1,1 0 0,-1 0-1,0 0 1,1 5-1,6 36 258,-1 0 0,-3 0-1,-2 1 1,-4 48-1,11 137 859,-5-183-841,-3-17-112,-2-22-127,1-1 0,0 1 0,3 12 0,0 17 756,-3-36-841,0 0 1,-1-1 0,1 1-1,0 0 1,-1 0 0,1-1 0,-1 1-1,1-1 1,-1 1 0,1 0-1,-1-1 1,1 1 0,-1-1-1,0 1 1,1-1 0,-1 1-1,0-1 1,0 1 0,-4 1-3005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8432,'0'0'8494,"9"-2"-8099,0 0-335,2 1 213,0-1 0,0 0 0,0-1 0,0-1-1,15-6 1,-20 8-23,0-1-1,1 1 0,-1 0 1,1 0-1,11 0 1,8-3 249,16-4 231,65-6 0,-53 9-442,132-7 269,7 23-230,50-1 2,-188-12-272,19-1 34,1 3 0,75 9 1,-9 4 78,-78-8-85,34 0 70,-53-3-22,1 2 0,-1 2 0,52 12 1,-87-15-84,-4-1-35,0 0-1,-1 1 1,1-1-1,0 1 1,-1 0-1,7 4 1,-10-5-21,0-1 0,0 1-1,0 0 1,0 0 0,0 0 0,-1 0 0,1 0-1,0 0 1,-1 0 0,1 0 0,-1 1 0,1-1 0,-1 0-1,1 0 1,-1 1 0,0-1 0,0 0 0,1 0-1,-1 1 1,0-1 0,0 0 0,0 0 0,0 1-1,-1-1 1,1 0 0,0 0 0,0 1 0,-1-1-1,0 2 1,-6 11-3226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4416,'0'0'13117,"6"11"-12795,18 38-6,-20-41-193,-1 1 0,-1-1 0,0 1 0,0 0 0,0 0 0,-1 10 0,3 9 155,5 72 1243,-10-60-1108,0-23 120,0-15-86,0-5 156,0-16-489,1 1 0,4-27-1,-1 12-27,-1 16-29,0 0 1,1 1-1,1-1 0,1 1 1,9-22-1,-1 2 59,-7 21-53,-1 0 1,2 0-1,0 1 1,13-20-1,7 7 17,-27 26-80,1 0 0,0 0-1,0 0 1,-1 0 0,1 0-1,0 1 1,0-1 0,0 0 0,0 0-1,0 1 1,0-1 0,0 1-1,0-1 1,1 1 0,-1-1-1,0 1 1,0 0 0,0 0-1,1-1 1,-1 1 0,0 0 0,0 0-1,0 0 1,1 0 0,-1 0-1,0 1 1,2-1 0,1 1 5,-1 1 0,0-1 0,1 1 0,-1 0 0,0 0 0,6 4 0,2 3 38,-1 0 0,15 16 1,-21-21-27,-1 0 0,0 0 0,0 0 1,-1 0-1,1 1 0,-1-1 1,0 1-1,0 0 0,-1-1 1,2 9-1,6 32 110,-5-27 32,0 1 1,1 36-1,1 2 268,-5-39-346,0-14-52,-1 1 0,1-1 0,-1 1 0,-1-1 0,0 9 0,0-12-18,1 0 0,0 1 0,0-1 0,-1 0 0,1 1 0,0-1 1,0 1-1,1-1 0,-1 0 0,0 1 0,0-1 0,1 0 0,-1 1 0,1-1 1,-1 0-1,1 2 0,-4 24 393,3-21-258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7 7232,'0'0'13225,"-5"10"-12939,-20 34-11,24-43-228,0 1 0,0 0 1,0 0-1,1 0 0,-1 0 0,0 0 1,1 0-1,-1 0 0,1 0 0,0 0 1,0 0-1,-1 0 0,1 0 0,1 0 0,-1 0 1,0 0-1,1 4 0,0-5-11,0 1 0,0 0 0,0-1 1,0 1-1,0-1 0,0 1 0,0-1 0,0 0 0,1 0 0,-1 1 0,0-1 0,1 0 1,-1 0-1,1 0 0,3 1 0,0 0 33,-1 0 1,1-1-1,1 1 1,-1-1-1,0 0 1,0-1-1,0 1 1,0-1-1,1 0 0,7-1 1,-8 0-6,-1 0 0,1 0 1,0-1-1,-1 1 0,0-1 0,1 0 1,-1 0-1,0-1 0,0 1 0,0-1 1,0 0-1,-1 0 0,1 0 0,-1 0 1,0-1-1,0 1 0,0-1 0,0 0 1,0 0-1,-1 0 0,0 0 0,0 0 1,0-1-1,0 1 0,-1-1 0,1-4 1,-1 8-43,-1-1 0,0 1 0,0 0 0,0-1 0,0 1 0,0-1 0,0 1 0,0 0 1,0-1-1,0 1 0,-1-1 0,1 1 0,-1 0 0,1-1 0,-1 1 0,1 0 0,-1 0 1,0-1-1,0 1 0,0 0 0,1 0 0,-1 0 0,0 0 0,0 0 0,-1 0 0,1 0 1,0 0-1,0 1 0,0-1 0,0 0 0,-1 1 0,1-1 0,-3 0 0,0 0 8,1-1-1,-1 2 0,0-1 1,0 0-1,1 1 0,-1-1 1,0 1-1,0 0 1,0 1-1,-6 0 0,-2 2 37,0 1 0,0 0 0,0 1 0,-11 6 0,22-10-68,0-1 1,0 1 0,0 0-1,0 0 1,1-1 0,-1 1-1,0 0 1,0 0 0,1 0-1,-1 0 1,1 0-1,-1 0 1,1 0 0,-1 0-1,0 2 1,1-3-8,0 1 0,0-1 1,0 0-1,0 0 0,0 1 0,0-1 0,0 0 0,0 1 1,0-1-1,0 0 0,0 1 0,0-1 0,1 0 0,-1 1 1,0-1-1,0 0 0,0 0 0,0 1 0,1-1 0,-1 0 0,0 0 1,0 1-1,0-1 0,1 0 0,-1 0 0,0 1 0,0-1 1,1 0-1,-1 0 0,0 0 0,0 0 0,1 1 0,-1-1 1,0 0-1,1 0 0,-1 0 0,0 0 0,1 0 0,-1 0 0,0 0 1,1 0-1,-1 0 0,0 0 0,1 0 0,-1 0 0,0 0 1,0 0-1,1 0 0,-1 0 0,0-1 0,1 1 0,-1 0 1,0 0-1,1 0 0,-1 0 0,0-1 0,10-2-3395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0 7832,'0'0'8962,"-8"12"-8486,4-6-398,-49 75 732,-7 10 328,-9 17-71,61-93-887,1 0-1,1 0 1,0 0 0,1 1-1,-6 29 1,8-22 41,-7 54 514,10-67-597,0 0-1,0 0 1,1 0-1,1-1 0,4 19 1,-3-18 18,1 1 0,0-1 0,0-1 0,8 13 0,-8-16-95,-1-1-1,1 0 1,1 0 0,-1-1 0,1 1 0,0-1 0,0 0 0,8 5 0,-2-2 104,1-1 0,-1 1 0,1-2 1,1 0-1,-1 0 0,1-1 0,-1-1 0,26 4 1,-27-5 27,-9-2-161,0 0 0,0 1 0,0-1 0,-1 0 1,1 0-1,0 0 0,0-1 0,0 1 0,0 0 0,-1-1 0,4 0 0,-5 1-44,1 0 1,-1 0-1,1 0 0,0 0 1,-1 0-1,1 1 0,0-1 0,-1 0 1,1 0-1,-1 0 0,1 1 0,0-1 1,-1 0-1,1 1 0,-1-1 1,2 1-1,4 2-4047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9536,'0'0'6650,"8"9"-6027,-1-2-480,-3-4-64,0 1 0,-1 0 0,1 1-1,-1-1 1,0 1 0,0-1 0,0 1 0,-1 0 0,0 0-1,0 0 1,0 1 0,2 6 0,17 104 3159,-19-108-1783,0-8-526,1-14-187,2-25-460,-6-21 291,-1 34-51,4-27 1,-1 41-295,1 0 1,0 0 0,1 0 0,6-16-1,1 17-40,-1 2-49,-8 8-133,0 0-1,0 0 0,0 1 1,0-1-1,0 1 1,0-1-1,0 1 0,0-1 1,0 1-1,0-1 1,0 1-1,0 0 1,1 0-1,-1-1 0,0 1 1,0 0-1,0 0 1,0 0-1,1 0 0,-1 1 1,0-1-1,0 0 1,0 0-1,2 1 0,28 8 68,29 28 84,-50-33-135,-7-3-1,-1 0 0,1 1 1,0-1-1,0 0 1,-1 1-1,1-1 1,-1 1-1,1 0 1,-1 0-1,4 4 1,-3-6 100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9648,'0'0'8657,"9"-5"-8141,-4 2-472,3-1 149,0-1 0,0 1 0,0 1 0,1-1 0,-1 1 0,1 1 0,0 0 0,10-2 0,5 2 404,27-6-1,-31 4-295,0 1 0,26-1 0,-22 5 46,-8-1 77,-1 0 0,1-1 0,22-3 0,-20 3 223,-17 1-650,-1 0 1,0 0 0,0 0 0,1 0 0,-1 0 0,0 0-1,1 0 1,-1 0 0,0 0 0,0 0 0,1 0 0,-1 0 0,0 0-1,0 1 1,1-1 0,-1 0 0,0 0 0,0 0 0,1 0-1,-1 0 1,0 0 0,0 1 0,0-1 0,1 0 0,-1 0-1,0 0 1,0 1 0,0-1 0,0 0 0,1 0 0,-1 0-1,0 1 1,0-1 0,0 0 0,0 0 0,0 1 0,0-1-1,0 1 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10848,'0'0'3584,"12"7"-2895,-2-2-558,9 5 192,-1 1-1,0 1 0,0 0 1,-1 1-1,20 20 0,-19-10 122,-2 1-1,15 26 1,-7-11 24,-11-16-202,-1 0 1,0 0-1,-2 1 1,-1 1-1,-1-1 1,-1 1-1,-1 1 1,-1-1 0,1 28-1,-4-34-88,-2 0-1,0 0 0,-1-1 1,-1 1-1,-1 0 1,-1-1-1,0 1 0,-2-1 1,0 0-1,-1-1 1,0 0-1,-1 0 1,-14 21-1,15-29-65,0-1 0,0 0 1,-1 0-1,-16 14 0,19-18-60,0 0 0,-1-1 0,1 0 0,-1 0 0,1 0 0,-1 0 0,0-1 0,0 0 0,0 0 0,-7 1 0,11-3-87,0 0 0,0 0 0,0 0 0,0 0 1,0-1-1,0 1 0,0-1 0,0 1 0,-2-2 0,-3-1-2840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0 3000,'0'0'3036,"-8"4"-3008,-29 13 0,29-14 20,-11 7 413,15-7-421,-3 1 126,0 0 1,0 0-1,-1-1 0,-9 3 1,-13 7 772,27-12-721,1 0 0,-1 0-1,0 0 1,0 0 0,0 0 0,-6 0 0,9-1 59,-3 9 7031,35-8-6295,22 0-123,423-52 2428,-445 47-3021,0 3 0,57 3 0,-33 0 199,-38-3-200,33 5 0,-38-2-495,-8-2 345,1 1-1,0-1 1,-1 1-1,7 3 1,-11-4-253,-1 0 1,1 0-1,0 0 1,-1 1-1,1-1 1,0 0-1,-1 1 1,1-1-1,-1 1 1,1-1-1,0 0 1,-1 1-1,1-1 1,-1 1-1,1 0 1,-1-1-1,0 1 1,1-1-1,-1 1 1,0 0-1,1-1 1,-1 1-1,0 0 1,0-1-1,1 1 0,-1 0 1,0-1-1,0 1 1,0 0-1,0 0 1,0-1-1,0 1 1,0 0-1,0-1 1,0 1-1,-1 0 1,1-1-1,0 2 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6632,'0'0'7800,"-3"10"-7150,2-5-562,-2 4 80,1 0-1,0 0 1,0 0-1,1 0 0,0 1 1,1 15-1,4 31 1031,3 1-1,3-1 1,20 67 0,-29-119-1033,1 1 0,1-1 0,-1 1 0,1-1 0,5 8 0,6 9 751,-14-20-529,4-6-458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17.5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9144,'0'0'20274,"12"0"-19722,42 2 17,-48-1-432,0 0 0,0 1 0,0 0 1,0 0-1,-1 0 0,1 1 0,0 0 0,-1 0 0,0 1 0,0-1 0,0 1 1,0 0-1,-1 0 0,1 1 0,6 9 0,-10-13-136,9 11 5,-1 1 0,0 1 0,-1 0 0,8 20 0,13 20-11,-15-29 5,-10-18 0,-1 0 0,1 0 0,1 0 0,-1-1 0,1 0 0,0 0 0,0 0 0,1 0 0,0-1 0,0 0 0,0 0 0,10 5 0,-11-8 0,0 1 0,0-1 0,0 0 0,1-1 0,-1 1 0,1-1 0,0 0 0,-1 0 0,1-1 0,0 0 0,-1 0 0,1 0 0,0-1 0,6-1 0,1-2 0,0 0 0,0-1 0,-1 0 0,21-13 0,14-9 850,-23 11-5635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429 71 5824,'0'0'13378,"2"-9"-13102,0 2-5,4-22-368,-4 3 3051,-2 26-2888,-1 0 1,1 0-1,-1 0 1,1 0-1,-1 0 0,1 0 1,-1 0-1,1 1 1,-1-1-1,1 0 0,-1 0 1,1 0-1,-1 0 1,1 1-1,-1-1 1,1 0-1,0 1 0,-1-1 1,1 0-1,-1 1 1,-9 22 199,1 1 0,2-1 0,-9 42 0,11-38-61,-2-1 0,-18 46-1,5-23 38,14-31-114,-1-2-1,0 1 1,-2-1 0,-16 25-1,11-22 23,8-10-65,-1 0 1,1 0 0,-1-1-1,-1 0 1,1-1 0,-2 1-1,-12 8 1,13-13-27,1 0 0,-1-1 0,0 0 1,0 0-1,0-1 0,0 0 0,0 0 0,0-1 1,-16-1-1,20 0-29,-1 0 0,1-1 0,-1 1-1,1-1 1,0 0 0,0 0 0,0 0 0,0 0 0,0-1 0,1 0 0,-1 1 0,1-1 0,-1-1 0,-4-5 0,4 3 10,0 1 1,1-1-1,0 1 1,0-1 0,0 0-1,0 0 1,1-1-1,0 1 1,-2-13-1,3 16-26,1 0-1,-1 0 0,1 0 0,0 0 0,0 0 1,0 0-1,0 0 0,0 0 0,1 0 0,-1 0 1,1 0-1,0 0 0,0 0 0,0 0 0,0 0 0,0 0 1,1 0-1,-1 1 0,1-1 0,0 1 0,0-1 1,0 1-1,0 0 0,0 0 0,0 0 0,1 0 1,4-3-1,-2 2-5,-1 0 0,1 0 1,0 0-1,1 1 0,-1 0 0,0 0 1,0 1-1,1-1 0,-1 1 1,1 1-1,-1-1 0,1 1 0,0-1 1,-1 2-1,1-1 0,-1 1 0,1-1 1,0 1-1,-1 1 0,0-1 1,1 1-1,-1 0 0,6 3 0,15 9 0,0 2-1,-1 0 0,41 34 0,11 9 26,-64-51 3,1-1 1,0-1 0,1 0-1,21 6 1,-20-6 36,-15-6-66,0 0 0,-1 1 0,1-1 0,-1 0 0,1 1 1,0-1-1,-1 0 0,1 0 0,0 0 0,-1 0 0,1 0 1,0 1-1,-1-1 0,1 0 0,0 0 0,-1-1 0,1 1 0,0 0 1,-1 0-1,1 0 0,-1 0 0,1-1 0,0 1 0,-1 0 0,1 0 1,0-1-1,-1 1 0,1 0 0,-1-1 0,1 1 0,-1-1 0,1 0 1,0-1-319,-1 1 0,1-1 0,-1 0 0,0 1 0,0-1 0,0 0 0,0 1 0,0-1 0,0-2 0,-1 1-908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0 6824,'0'0'16197,"1"10"-15977,3 42 303,-4 76 0,-29 107 563,23-196-923,2-11 165,-9 32 1,12-57-286,1 0 1,-1 0 0,1 0 0,0 0-1,0 0 1,0 0 0,0 0 0,1 0-1,-1 0 1,1-1 0,-1 1 0,1 0 0,0 0-1,2 3 1,1 2 121,1 0 0,-1 0 1,10 10-1,-12-16-148,0 0 0,0 0 0,0 0 0,0-1 0,1 1 0,-1-1 0,1 1 0,-1-1 0,1 0 0,-1 0 0,6 1 0,34 7 105,-31-7-94,17 2 25,-1-1 0,0-2 0,1 0 0,38-5-1,-47 2 26,-1 1-1,0 1 0,0 1 1,29 4-1,-44-5-52,-1 0 1,0 0-1,0 0 0,0 0 1,0-1-1,0 1 0,0 0 1,0-1-1,0 0 0,3-1 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13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8432,'0'0'11726,"9"-2"-11267,45-6 826,-31 3 2720,-16 2-3787,27-5-67,0 2 0,49-4 0,-39 6-4,8 0 107,93 4 0,-89-2 249,-61-2-1347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49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1 992 5016,'0'0'5942,"10"-8"-5571,34-23-20,-38 25-267,-1 1 0,1-1 1,-1 1-1,0-2 0,-1 1 1,1 0-1,-1-1 0,-1 0 0,1 0 1,-1 0-1,0 0 0,3-13 1,1-1 96,18-51 877,-3 0-1,12-79 1,-32 142-932,2-14 365,1 0 0,14-41 0,-6 42 118,-13 21-597,0 1 0,1 0-1,-1-1 1,0 1-1,0 0 1,0 0 0,0-1-1,0 1 1,1 0 0,-1 0-1,0-1 1,0 1-1,0 0 1,1 0 0,-1-1-1,0 1 1,0 0 0,1 0-1,-1 0 1,0 0-1,1 0 1,-1-1 0,0 1-1,0 0 1,1 0 0,-1 0-1,0 0 1,1 0-1,-1 0 1,0 0 0,1 0-1,-1 0 1,0 0 0,1 0-1,-1 0 1,0 0-1,0 0 1,1 1 0,-1-1-1,0 0 1,1 0 0,-1 0-1,0 0 1,0 0-1,1 1 1,-1-1 0,0 0-1,0 0 1,1 0 0,-1 1-1,0-1 1,0 0-1,0 0 1,0 1 0,1-1-1,-1 0 1,0 1 0,0-1-1,0 0 1,0 1-1,17 49 223,12 68-1,-27-109-191,1-1 0,0 0-1,1 1 1,0-1 0,0-1 0,1 1-1,-1 0 1,2-1 0,-1 0 0,1 0-1,0-1 1,1 0 0,-1 0 0,1 0-1,0-1 1,1 0 0,-1 0 0,1-1-1,0 0 1,0 0 0,1-1 0,-1 0 0,1 0-1,12 1 1,-12-3 0,0 0 1,-1-1-1,1 0 0,0-1 0,0 0 1,-1 0-1,1-1 0,-1 0 0,0-1 1,1 1-1,-1-2 0,0 1 0,-1-1 1,1 0-1,0-1 0,-1 0 0,0 0 1,-1 0-1,1-1 0,-1 0 0,0-1 1,0 1-1,-1-1 0,0 0 0,6-10 1,-9 11-17,0 1 1,0-1-1,-1 0 1,0 0-1,0 0 1,-1 0-1,1 0 1,-1 0-1,0 0 1,-1 0-1,1 0 1,-1 0-1,-1 0 1,1 1-1,-1-1 1,0 0-1,-3-7 1,4 12-22,-1 0 0,1-1 1,0 1-1,0 0 0,-1 0 0,1 0 1,0 0-1,-1 0 0,1 0 0,-1 0 1,1 0-1,-1 1 0,0-1 0,1 0 1,-1 1-1,0 0 0,1-1 0,-1 1 1,0 0-1,0 0 0,1 0 0,-1 0 1,0 0-1,0 0 0,1 0 0,-1 1 1,0-1-1,1 1 0,-1-1 0,0 1 0,1 0 1,-1 0-1,1-1 0,-1 1 0,-1 2 1,-4 1-5,0 1 1,1 0 0,-1 0-1,1 1 1,1 0-1,-7 7 1,9-7-13,1 0 0,-1 0 0,2 0-1,-1 0 1,1 0 0,-1 1 0,2-1 0,-1 0 0,1 1 0,0-1-1,0 1 1,1-1 0,1 7 0,0-6-13,0 0-1,0 0 1,1 0-1,0 0 1,1 0-1,0-1 1,0 1 0,0-1-1,0 0 1,1 0-1,0-1 1,11 9 0,-3-3 5,0-1 0,1 0 1,1-1-1,22 10 0,-32-17 26,1-1-1,0 1 0,-1-1 1,1 0-1,0 0 0,0-1 1,0 0-1,-1 0 0,1 0 1,0-1-1,0 0 0,0 0 1,-1 0-1,9-3 0,-6 1 37,0 0-1,0 0 1,0-1-1,-1 0 1,0 0-1,1-1 1,-2 1-1,1-2 1,7-6-1,15-23 163,-19 23-102,0 0 0,22-19 0,-18 18-26,-11 10-64,-1 0 0,1 1 0,1-1 1,-1 0-1,0 1 0,1 0 0,-1 0 0,1 0 0,-1 0 1,1 0-1,0 1 0,0 0 0,0-1 0,0 1 0,7 0 1,126-5 22,-137 6-35,0 0-1,0 0 1,1 0 0,-1 0 0,0 0 0,0 0 0,0 0 0,0 0 0,1 0 0,-1 0-1,0 0 1,0 0 0,0 0 0,0 0 0,0 0 0,1 0 0,-1 0 0,0 0 0,0 0-1,0 0 1,0 0 0,0 0 0,1 0 0,-1 0 0,0 0 0,0-1 0,0 1 0,0 0-1,0 0 1,0 0 0,1 0 0,-1 0 0,0 0 0,0 0 0,0-1 0,0 1 0,0 0-1,0 0 1,0 0 0,0 0 0,0 0 0,0-1 0,0 1 0,-5-6 20,-14-5 15,13 10-35,-1 0 1,0 1 0,0 0 0,0 0 0,1 0-1,-1 1 1,0 0 0,0 0 0,1 0-1,-1 1 1,1 0 0,-1 1 0,1-1 0,0 1-1,0 0 1,0 1 0,0 0 0,1-1-1,-1 2 1,1-1 0,0 1 0,0 0-1,-4 6 1,6-8-3,0 1-1,1 0 1,-1 0-1,1 0 1,0 0-1,0 0 1,1 0-1,-1 1 1,1-1-1,0 1 1,0-1-1,1 1 0,-1-1 1,1 1-1,0-1 1,0 1-1,0-1 1,1 1-1,0-1 1,1 7-1,1 0-3,1-1 0,1 1 0,0-1 0,0 0 0,0 0 0,2 0 0,7 9 0,-11-15 4,0 0 0,0 0 0,1-1 0,-1 0 0,1 1 0,0-1 0,0-1 0,0 1 0,1 0 0,-1-1 0,0 0 0,1 0 0,0 0 0,-1-1 0,1 0 0,0 0 0,0 0 0,-1 0 0,1-1 0,0 1 0,0-1 0,0 0-1,0-1 1,0 0 0,0 1 0,7-3 0,10-4 34,-1-1 0,0-1 0,0-1-1,29-19 1,-6 5 49,-27 15-59,-8 5-4,-1 0 0,0 0 0,0-1 0,0 0 0,-1 0 0,0-1 0,0 0 0,6-7 0,4-4 20,5-8 62,-28 36-67,1 0 1,0 0-1,0 1 0,1 0 0,-3 13 0,5-16-42,1-1-1,-1 1 1,2 0 0,-1-1-1,1 1 1,0 0 0,1 0-1,0-1 1,5 17 0,-5-20 10,0-1 1,1 0 0,0 0 0,0 0-1,0 0 1,1 0 0,-1 0 0,1 0 0,0 0-1,0-1 1,0 0 0,0 0 0,1 0-1,-1 0 1,1 0 0,0 0 0,0-1 0,0 0-1,0 0 1,0 0 0,1 0 0,-1-1-1,8 2 1,-10-3 3,0 0-1,0-1 0,0 1 1,1-1-1,-1 0 1,0 1-1,0-1 1,0 0-1,0 0 0,0 0 1,0-1-1,0 1 1,-1 0-1,1-1 0,0 1 1,-1-1-1,1 0 1,-1 1-1,1-1 0,-1 0 1,0 0-1,0 0 1,1-2-1,4-6 28,-1-1-1,0 1 1,3-12-1,-6 14-10,0 0-1,-1 0 1,0 0 0,0 0-1,-1 0 1,0-1-1,0 1 1,-2-8 0,2 11-9,-1 0 0,0 0 0,0 0 0,0 1 0,-1-1 0,0 0 0,0 1 0,0-1 0,0 1 0,-1-1 0,0 1 0,1 0 0,-2 0 0,-3-4 0,-15-5 64,20 13-79,0-1 1,1 0-1,-1 0 0,0 0 1,0 0-1,1 0 0,-1 0 1,0-1-1,1 1 0,-1 0 1,1-1-1,0 0 0,-1 1 1,1-1-1,-1-2 0,2 4 1,0 0-1,0-1 1,0 1-1,0-1 1,0 1-1,1 0 1,-1-1-1,0 1 1,0 0-1,0-1 1,0 1-1,1 0 1,-1-1-1,0 1 1,0 0-1,1-1 1,-1 1-1,0 0 1,1 0 0,-1-1-1,0 1 1,1 0-1,-1 0 1,0 0-1,1 0 1,-1-1-1,0 1 1,1 0-1,-1 0 1,1 0-1,-1 0 1,1 0-1,19-6-3,-13 4 2,7-3-3,7-3 25,0 0 1,0 2 0,0 1-1,0 0 1,35-2 0,-36 6 36,-16 0-30,0 1-1,1-1 1,-1 1 0,1 1 0,-1-1 0,8 2 0,-10-1-18,-1-1-1,1 1 1,0 0-1,-1 0 1,0 0-1,1-1 1,-1 2-1,0-1 1,1 0-1,-1 0 1,0 0 0,0 1-1,0-1 1,0 0-1,0 1 1,0-1-1,0 1 1,-1-1-1,1 1 1,0-1-1,-1 1 1,1 2 0,2 11 144,0-1 1,-2 1-1,0 0 1,0 19-1,-1-30-76,22-17 123,16-19-113,-32 26-78,1 0-1,-1 0 0,1 1 1,0 0-1,8-4 1,-3 2 5,-4 3 8,0 0-1,0 0 1,0 1-1,1 0 1,13-3-1,-21 5-16,1 1-1,-1 0 1,1 0-1,-1 0 1,1 0-1,-1 0 1,1 0-1,0 0 1,-1 1-1,1-1 1,-1 1-1,1-1 0,-1 1 1,0-1-1,1 1 1,-1 0-1,0 0 1,1 0-1,-1-1 1,0 1-1,0 1 1,0-1-1,1 0 1,-1 0-1,0 0 0,-1 0 1,1 1-1,0-1 1,0 0-1,-1 1 1,1-1-1,0 1 1,-1-1-1,1 1 1,-1-1-1,0 1 1,0-1-1,1 3 1,1 12 25,-1-1 0,0 0 0,-2 17 1,2 34 13,-2-66-42,1 1 0,0-1 0,0 1 0,0 0 0,0-1 1,0 1-1,0 0 0,0-1 0,0 1 0,1-1 1,-1 1-1,0 0 0,0-1 0,0 1 0,1-1 0,-1 1 1,0-1-1,0 1 0,1 0 0,-1-1 0,1 1 1,-1-1-1,0 0 0,1 1 0,-1-1 0,1 1 0,-1-1 1,1 0-1,-1 1 0,1-1 0,0 0 0,-1 1 1,1-1-1,-1 0 0,1 0 0,-1 0 0,1 0 0,0 0 1,-1 1-1,1-1 0,0 0 0,-1 0 0,1-1 1,-1 1-1,1 0 0,0 0 0,-1 0 0,1 0 0,-1 0 1,1-1-1,0 1 0,-1 0 0,1 0 0,-1-1 1,2 0-1,4-3 25,0-1 0,0 1 0,10-12 0,-6 7 9,22-19 69,-19 16-43,25-19-1,-37 31-60,0 0 1,0 0-1,0-1 0,0 1 1,0 0-1,-1 0 0,1 0 0,0 0 1,0 0-1,0 0 0,0 0 1,0 1-1,0-1 0,-1 0 0,1 0 1,0 1-1,0-1 0,0 0 1,-1 1-1,1-1 0,0 1 0,0-1 1,-1 1-1,1-1 0,0 1 1,-1 0-1,1-1 0,-1 1 0,1 0 1,-1-1-1,1 1 0,-1 0 1,1 0-1,0 1 0,15 29 6,-16-31-6,16 51 0,-14-41 0,1-1 0,0 1 0,0-1 0,1 0 0,0-1 0,9 16 0,-12-23 0,0 0 0,0 0 0,0 0 0,0 0 0,0 0 0,0 0 0,0-1 0,0 1 0,0 0 0,0-1 0,1 1 0,-1-1 0,0 1 0,0-1 0,1 1 0,-1-1 0,0 0 0,0 0 0,1 0 0,-1 0 0,0 0 0,1 0 0,-1 0 0,0 0 0,1 0 0,-1-1 0,0 1 0,0 0 0,1-1 0,-1 1 0,0-1 0,0 0 0,0 1 0,1-1 0,-1 0 0,1 0 0,6-5 0,-1 0 0,1-1 0,12-13 0,-12 12 0,12-14 9,-1-1 0,0-1 0,-2 0 0,0-1 0,-2-1-1,-1-1 1,12-31 0,-4-3 17,-2-2-1,14-76 1,-30 120-14,4-19 30,-1 0 0,4-73 1,-20 123-42,-3 13-1,1 10-17,1 0 0,-8 62 0,4 77-152,13-153 117,0 1-1,6 35 1,-5-51 54,1-1-1,0 0 1,0 0 0,1 0 0,-1 0 0,1 0 0,0 0 0,1 0 0,-1-1 0,1 1-1,0-1 1,0 1 0,0-1 0,1 0 0,-1 0 0,8 5 0,-10-8 0,1 0 1,0 0-1,-1 0 0,1-1 1,0 1-1,0 0 0,0-1 1,-1 1-1,1-1 0,0 0 1,0 0-1,0 0 0,0 0 1,0 0-1,0 0 0,0 0 1,3-1-1,-1 0 6,-1-1-1,1 1 1,0-1-1,0 0 1,-1 0-1,1 0 0,-1 0 1,4-3-1,0-2 36,-1 1 0,1-1-1,-1 1 1,-1-2 0,1 1-1,7-15 1,-10 17-14,-2 2-13,1 1-1,-1-1 1,0 1-1,0-1 1,0 0-1,0 1 1,-1-1 0,2-5-1,-2 8 0,5-12 19,138 8-304,-118 1 322,0 0-1,0-2 0,37-11 0,-60 16-33,0-1 0,0 0-1,0 0 1,0 1 0,0-1-1,0 0 1,0-1 0,-1 1-1,1 0 1,-1 0 0,1-1 0,-1 1-1,1-1 1,-1 1 0,0-1-1,1 0 1,0-1 0,-3 10-29,0 1 0,0-1-1,-5 15 1,4-14 3,0 1 0,0-1 0,1 1 0,-1 9-1,6 33 4,-4-49 5,1 0-1,-1 0 1,1 1 0,-1-1 0,1 0 0,0 0 0,-1 0-1,1 0 1,0 0 0,0 0 0,1 0 0,-1 0 0,0-1-1,1 1 1,-1 0 0,1-1 0,-1 1 0,1-1-1,0 1 1,3 1 0,-3-3 1,0 0 0,-1 0 0,1 0 0,0 0 0,0 0 0,0 0 0,-1 0 0,1-1 0,0 1 0,-1-1 0,1 1 0,0-1 0,-1 0 0,1 0 0,1-1 0,22-15 31,73-59 260,-97 75-288,0 0-1,1 0 0,-1 0 1,1 0-1,-1 0 1,1 0-1,0 1 0,-1-1 1,1 1-1,0-1 1,-1 1-1,1-1 1,0 1-1,0 0 0,-1 0 1,5 0-1,-5 0-2,0 1 0,0-1 0,0 1 0,0 0 0,0-1 0,0 1 0,0 0 0,0 0 0,0 0 0,0 0 1,0-1-1,0 1 0,-1 0 0,1 0 0,0 1 0,-1-1 0,1 0 0,-1 0 0,1 0 0,-1 0 0,0 0 0,1 1 0,-1 1 0,3 12-1,0 0 0,-2 0 1,1 26-1,-2-41 0,0 1 0,0-1 1,0 0-1,1 1 0,-1-1 0,0 0 0,0 1 0,1-1 0,-1 0 0,0 1 1,0-1-1,1 0 0,-1 0 0,0 1 0,1-1 0,-1 0 0,0 0 1,1 0-1,-1 0 0,0 1 0,1-1 0,-1 0 0,1 0 0,-1 0 0,0 0 1,1 0-1,-1 0 0,1 0 0,-1 0 0,0 0 0,1 0 0,-1 0 1,1 0-1,-1 0 0,0-1 0,1 1 0,-1 0 0,0 0 0,1 0 0,-1 0 1,0-1-1,1 1 0,-1 0 0,1-1 0,18-8 18,-2-1-12,-1-1 1,0 0-1,28-27 0,-40 34 5,0 1-1,0-1 1,0 0-1,1 1 1,-1 0-1,1 0 0,0 0 1,0 1-1,0-1 1,7-1-1,-11 4-6,0 0 0,0 1 0,0-1 0,-1 0 0,1 1 0,0-1 0,0 1 0,-1-1 0,1 1 0,0-1 0,-1 1-1,1-1 1,-1 1 0,1 0 0,-1-1 0,1 1 0,-1 0 0,1 0 0,-1-1 0,0 1 0,1 0 0,-1 1 0,8 23 5,-5-16 3,-2-5-3,1 0 1,0 1-1,0-1 0,0 0 0,0 0 1,1 0-1,0 0 0,-1-1 0,1 1 1,1-1-1,-1 1 0,6 3 0,-6-5-7,0 0-1,1-1 1,0 1-1,-1-1 0,1 0 1,0 0-1,0 0 1,-1 0-1,1-1 0,0 0 1,0 0-1,0 0 1,0 0-1,0 0 0,4-2 1,20-1 8,-11 1-2,-1 0 1,0-1 0,0 0-1,0-1 1,0-1-1,-1-1 1,25-12-1,-21 9 16,-15 7-16,0 0 0,0 0-1,0 0 1,0 0 0,-1-1 0,1 1-1,-1-1 1,6-6 0,-22 27 112,-18 31 1,26-40-125,0 1-1,1-1 1,0 1 0,0 0 0,1 0 0,0 0 0,-1 14 0,1-10-15,3-12 17,-1-1 0,1 0 0,-1 1 0,1-1 0,0 1 0,0-1 0,0 1 0,-1-1 0,1 1 0,1-1 1,-1 1-1,0-1 0,0 1 0,0-1 0,1 0 0,-1 1 0,1-1 0,-1 1 0,1-1 0,0 0 0,1 3 0,-1-5 2,1 1-1,0-1 1,0 1 0,-1-1-1,1 0 1,-1 0-1,1 0 1,0 0-1,-1 0 1,0 0-1,1 0 1,-1 0-1,2-3 1,5-4 12,-2-1 1,1 0 0,-1 0-1,6-13 1,-7 12 19,1 0-1,0 1 1,1 0-1,9-12 1,-15 21-31,-1 0 0,0 0 0,1 0 0,-1 0 0,0 0-1,1 0 1,-1 0 0,1 0 0,-1 0 0,0 0 0,1 1 0,-1-1 0,0 0 0,1 0 0,-1 0-1,0 0 1,0 1 0,1-1 0,-1 0 0,0 0 0,1 0 0,-1 1 0,0-1 0,0 0-1,0 0 1,1 1 0,-1-1 0,0 0 0,0 1 0,0-1 0,0 0 0,1 1 0,-1-1 0,0 0-1,0 1 1,11 20 1,-5-9-19,-4-9 14,0 0 0,1 0 1,-1 0-1,1-1 0,-1 1 0,1 0 0,0-1 0,0 0 0,0 0 0,0 0 0,1 0 0,-1 0 0,0-1 0,1 0 0,-1 1 0,1-1 0,0 0 0,-1-1 0,1 1 0,0-1 0,-1 1 0,1-1 0,0 0 0,0-1 0,-1 1 0,1-1 0,0 1 0,-1-1 0,1 0 0,-1-1 0,1 1 0,4-3 0,5-3 6,0 0 0,-1-1-1,0-1 1,0 0-1,-1 0 1,20-21-1,-7 1 19,0-1 0,-2-1 0,-1-1 0,-2 0 0,-1-2 0,26-67 0,-14 13 75,30-150-1,-59 231-81,1 2 0,-1 0 1,0 0-1,0 0 1,-1 0-1,1 0 1,-1 0-1,0 0 1,0-1-1,-1 1 1,-1-10-1,1 15-13,1-1 0,0 1 0,0 0 0,0-1-1,-1 1 1,1 0 0,0 0 0,0-1 0,-1 1 0,1 0 0,0 0 0,-1-1-1,1 1 1,0 0 0,-1 0 0,1 0 0,0 0 0,-1 0 0,1-1 0,0 1-1,-1 0 1,1 0 0,0 0 0,-1 0 0,1 0 0,0 0 0,-1 0-1,1 0 1,-1 0 0,1 0 0,0 0 0,-1 1 0,1-1 0,0 0 0,-1 0-1,1 0 1,0 0 0,-1 0 0,1 1 0,0-1 0,-1 0 0,1 0 0,0 1-1,0-1 1,-1 0 0,1 0 0,0 1 0,0-1 0,0 0 0,-1 1 0,1 0-1,-13 17-21,-2 11-13,0 1 1,2 0-1,2 1 1,0 0-1,2 1 0,2 0 1,1 1-1,-3 40 0,8-51 21,-2 3-24,1 1 1,1-1-1,2 1 1,1-1-1,0 1 1,10 37-1,-9-52 21,1 0 0,0 0-1,1 0 1,0 0 0,7 11 0,-10-19 15,0-1 1,-1 1 0,1-1-1,1 1 1,-1-1 0,0 0-1,0 1 1,1-1-1,-1 0 1,1-1 0,0 1-1,-1 0 1,1-1 0,0 0-1,0 1 1,0-1-1,0-1 1,0 1 0,0 0-1,1-1 1,-1 1 0,0-1-1,0 0 1,4 0-1,5-1 44,-1-1-1,1 0 1,-1-1 0,0 0-1,0 0 1,0-2-1,-1 1 1,17-10-1,28-22 302,-55 35-339,1 1 0,-1 0 0,1 0 0,-1 0 0,1-1 0,-1 1-1,0 0 1,1 0 0,-1 0 0,1 0 0,-1 0 0,1 0 0,-1 0 0,1 0 0,0 0 0,-1 0-1,1 0 1,-1 0 0,0 0 0,1 0 0,-1 1 0,1-1 0,-1 0 0,1 0 0,-1 0 0,1 1 0,-1-1-1,1 0 1,-1 1 0,0-1 0,1 0 0,-1 1 0,0-1 0,1 0 0,-1 1 0,0-1 0,0 1 0,1-1-1,-1 1 1,0-1 0,0 1 0,0-1 0,1 1 0,-1 0 0,9 31 5,-5-16 0,-4-16-10,3 8 4,0 0 0,0 0 0,1 0 1,0 0-1,1-1 0,5 8 0,-9-14-1,1 1-1,-1-1 1,1 0 0,-1 0-1,1 0 1,-1 0 0,1 0 0,-1 0-1,1 0 1,0 0 0,0-1 0,-1 1-1,1 0 1,0-1 0,0 0 0,0 1-1,0-1 1,0 0 0,-1 0-1,1 0 1,0 0 0,0-1 0,0 1-1,0 0 1,0-1 0,-1 1 0,1-1-1,0 0 1,0 0 0,-1 1-1,1-1 1,-1 0 0,1 0 0,2-2-1,19-15 46,37-32-1,-38 30 5,16-14 149,-40 62-29,2-25-167,0 2 2,0-1 0,0 1 0,0 0 0,1 0 0,0-1 0,0 1 0,2 6-1,-2-9-4,-1-1 0,1 0-1,0 1 1,0-1 0,0 0-1,0 0 1,0 0 0,1 0-1,-1 0 1,0 0 0,0 0-1,1 0 1,-1-1 0,0 1-1,1 0 1,-1-1 0,1 1-1,-1-1 1,1 1-1,-1-1 1,1 0 0,-1 0-1,1 0 1,0 0 0,-1 0-1,1 0 1,-1 0 0,2-1-1,6 0 9,-1 0 0,1-1-1,-1 0 1,0 0 0,0-1-1,0 0 1,0-1 0,-1 1-1,10-7 1,-13 8 0,0-1 0,0 0 0,0 0 0,-1 0 0,1-1-1,-1 1 1,1-1 0,-1 0 0,0 0 0,-1 0 0,1 0 0,-1 0 0,1-1 0,-1 1-1,-1-1 1,1 0 0,1-5 0,-3 8-6,1 0 0,-1 0-1,0 0 1,0 0 0,0 0 0,0 0-1,0 0 1,0-1 0,0 1 0,-1 1 0,1-1-1,-1 0 1,0 0 0,1 0 0,-1 0-1,0 0 1,0 0 0,0 1 0,0-1-1,-1 0 1,1 1 0,0-1 0,-1 1-1,1 0 1,-1-1 0,1 1 0,-1 0 0,0 0-1,1 0 1,-1 0 0,0 0 0,0 0-1,0 0 1,0 1 0,0-1 0,-3 0-1,1 0 4,-1 1 0,1 0-1,-1-1 1,0 1-1,1 1 1,-1-1-1,0 1 1,1 0-1,-1 0 1,1 0-1,0 0 1,-1 1-1,1 0 1,0 0 0,-5 3-1,6-3-15,0 1 1,0 0-1,0 0 0,0 0 1,-4 8-1,7-11 7,-1 1 0,1-1 0,0 1 0,-1-1-1,1 1 1,0-1 0,0 1 0,-1-1 0,1 1 0,0 0 0,0-1 0,0 1 0,0-1 0,0 1 0,0 0 0,0-1 0,0 1 0,0-1 0,0 1 0,0 0 0,1 0 1,-1-1 1,1 0 0,-1 1-1,1-1 1,0 0 0,-1 1 0,1-1-1,-1 0 1,1 0 0,0 0-1,-1 0 1,1 1 0,0-1 0,-1 0-1,1 0 1,-1 0 0,1 0-1,0 0 1,-1-1 0,1 1 0,0 0-1,-1 0 1,1 0 0,0-1-1,46-10 38,87-35 0,-124 42-33,3-1-8,0 0 0,1 1 0,-1 1 0,1 0 0,24-2 0,-37 5 5,1 0 1,-1 0 0,0 1 0,1-1 0,-1 0-1,1 0 1,-1 1 0,1-1 0,-1 1-1,0-1 1,1 1 0,-1 0 0,0 0 0,1-1-1,-1 1 1,0 0 0,0 0 0,0 0-1,0 0 1,0 1 0,0-1 0,0 0 0,0 0-1,-1 0 1,1 1 0,0-1 0,-1 0-1,1 1 1,-1-1 0,1 2 0,0 0-8,0-1-1,0 0 1,0 0 0,0 1 0,1-1-1,-1 0 1,1 0 0,-1 0 0,1-1 0,2 3-1,-3-3 8,1-1-1,-1 1 1,0-1 0,1 0-1,-1 1 1,0-1-1,1 0 1,-1 0-1,1 0 1,-1 0-1,0 0 1,1-1-1,-1 1 1,1 0-1,-1-1 1,0 1 0,1-1-1,-1 1 1,0-1-1,0 1 1,1-1-1,-1 0 1,0 0-1,1-1 1,28-22 57,-15 12 19,0 0-1,1 0 0,19-10 1,-34 22-73,1-1 1,-1 0 0,1 0-1,-1 1 1,1-1 0,0 1-1,-1 0 1,1-1 0,0 1-1,-1 0 1,1 0 0,0 0-1,-1 0 1,1 0 0,0 1 0,-1-1-1,1 0 1,-1 1 0,1-1-1,0 1 1,-1 0 0,1-1-1,-1 1 1,1 0 0,1 1-1,3 3 11,-1 0 0,1 0 0,-1 0 0,6 10 0,-1-4 15,-7-7-60,-1 0 0,1 0-1,-1 0 1,1 0-1,-1 0 1,0 1 0,-1-1-1,1 0 1,-1 1 0,0 0-1,0-1 1,0 1-1,-1 0 1,0 0 0,0-1-1,0 1 1,0 0 0,-1 0-1,1-1 1,-1 1-1,-1-1 1,-2 10 0,3-14-35,1 1 0,-1-1 0,1 1 0,-1 0 0,0-1 0,1 1 0,-1-1 0,0 0 0,1 1 0,-1-1 0,0 1 0,0-1 0,1 0 0,-1 0 0,0 1 0,0-1 0,0 0 0,0 0 0,1 0 0,-1 0 0,0 0 0,-1 0 0,-18-2-2341,17 2 176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49.2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14272,'0'0'2391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49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83 10656,'0'0'788,"13"-3"-376,424-70 2576,-358 67-1418,-97 13-3119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49.8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9744,'0'0'624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54.6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1 874 5824,'0'0'6750,"0"-12"-6331,0 5-339,-1-1 63,1 0 0,0 0 0,1 0 0,0 0 0,0 0 0,1 0 0,0 1 0,0-1 0,5-9 1,47-74 1369,-30 54-721,24-53 0,-34 64-390,7-19 808,-20 41-1013,2-4 729,-2 16-357,-1 11-450,1 0 0,1 0 0,1 0 0,0 0 0,1 0 0,7 19 0,-8-33-82,-1 1 0,1 0-1,-1-1 1,2 1 0,-1-1 0,0 0-1,1 0 1,0 0 0,0-1 0,1 1-1,-1-1 1,1 0 0,0 0 0,0 0-1,0-1 1,1 0 0,-1 0 0,1 0-1,0-1 1,0 0 0,0 0 0,0 0-1,0-1 1,0 0 0,0 0 0,0-1 0,0 1-1,1-1 1,-1-1 0,0 1 0,0-1-1,0 0 1,1 0 0,7-4 0,1 0 20,-1 0 0,0-1 0,0-1 0,-1 0 0,0-1 0,0 0 0,15-13 0,-21 15-6,-1 1 0,0-2 0,0 1 1,-1-1-1,1 0 0,-2 0 0,1 0 0,-1 0 0,0-1 1,0 0-1,-1 0 0,0 0 0,0 0 0,1-12 1,-3 14 7,-1 0 1,0 0-1,-1-1 0,1 1 1,-1 0-1,0 0 1,-1 0-1,1 0 1,-4-7-1,4 13-54,1-1 0,0 1 0,0 0 0,0 0 0,-1-1 1,1 1-1,0 0 0,0 0 0,-1 0 0,1-1 0,0 1 0,0 0 0,-1 0 0,1 0 0,0 0 0,-1 0 0,1-1 0,0 1 0,-1 0 0,1 0 0,0 0 0,-1 0 0,1 0 0,0 0 0,-1 0 0,1 0 1,0 0-1,-1 0 0,1 0 0,0 0 0,-1 1 0,1-1 0,0 0 0,0 0 0,-1 0 0,1 0 0,0 0 0,-1 1 0,1-1 0,0 0 0,0 0 0,-1 1 0,-12 11 42,11-10-23,-4 4-12,1 1 0,0-1-1,0 1 1,1 0 0,0 0-1,0 0 1,0 0 0,-4 16-1,7-20-9,0 0-1,0 0 0,0 0 0,1 1 0,-1-1 0,1 0 0,0 0 0,0 1 1,0-1-1,0 0 0,1 0 0,-1 1 0,1-1 0,0 0 0,0 0 1,0 0-1,0 0 0,0 0 0,1 0 0,0 0 0,-1 0 0,1 0 1,0-1-1,0 1 0,3 2 0,2 0 7,0-1-1,0 1 1,0-1-1,1-1 1,-1 1 0,1-1-1,0-1 1,0 0-1,0 0 1,0 0 0,0-1-1,1 0 1,-1 0-1,0-1 1,0 0 0,1-1-1,12-2 1,14-4 30,-1-1-1,59-22 1,-77 24-24,23-8 40,49-25 0,-75 32-31,0-1-1,0 0 0,-1-1 0,0 0 0,-1 0 0,0-2 0,11-12 0,-16 18 9,-4 3-14,-1 0 0,1 0 0,0 0 0,0 1 0,-1-2-1,1 1 1,-1 0 0,2-3 0,-19 22 87,-29 31-28,22-25-23,-24 34-1,41-49-47,1-1 0,0 1 1,1 0-1,0 1 0,0-1 0,0 1 0,1 0 0,1-1 0,-2 12 0,3-18-10,1 1-1,0-1 1,-1 1 0,1 0 0,0-1 0,1 1-1,-1-1 1,0 1 0,1-1 0,0 1 0,-1-1-1,1 1 1,2 3 0,-2-5 2,0 0 1,0 0-1,-1 0 1,1 0-1,0-1 1,0 1-1,0 0 1,0-1-1,0 1 0,0-1 1,1 1-1,-1-1 1,0 1-1,0-1 1,0 0-1,0 1 0,1-1 1,-1 0-1,0 0 1,0 0-1,0 0 1,1 0-1,-1 0 1,0 0-1,0-1 0,0 1 1,0 0-1,1-1 1,-1 1-1,0-1 1,0 1-1,1-2 1,7-2 4,0 0 0,0-1 1,-1-1-1,0 1 0,0-1 0,0-1 1,-1 0-1,1 0 0,5-8 1,9-13 34,22-38 0,-22 33-10,-3 2-8,-1-1 1,-2-1 0,24-67 0,20-111 75,-42 142-27,-16 57-34,0 1-1,-1-1 0,0-20 1,-11 71-61,0-4-16,-2 27-18,3 1 0,-1 89 0,10-122 26,1 0 0,2 0 0,1 0 0,1 0 0,1-1 0,2 0 0,14 36 1,-21-62 34,0-1 1,0 0 0,0 1 0,0-1 0,0 0 0,1 0 0,-1 0 0,1 0-1,-1 0 1,1 0 0,0-1 0,0 1 0,0 0 0,0-1 0,0 1 0,0-1-1,0 0 1,1 0 0,-1 0 0,0 0 0,1 0 0,-1 0 0,1-1-1,-1 1 1,1-1 0,-1 0 0,1 0 0,-1 0 0,1 0 0,-1 0 0,1 0-1,-1 0 1,1-1 0,-1 0 0,1 1 0,2-2 0,4-2 35,0 0 1,0 0 0,0-1-1,-1 0 1,0-1 0,0 1-1,13-13 1,-5 1 72,0 0 0,-1-2 0,-1 1-1,-1-2 1,21-40 0,-28 52 43,-5 15-82,-6 21-45,4-23-13,-1 6-6,1-1 0,1 1 0,0-1 0,0 0 0,3 17 0,-2-20 5,1 0-1,-1 0 1,1-1-1,0 1 1,1-1-1,0 0 1,0 0-1,0 0 1,8 10-1,-11-15-3,1 0-1,0-1 1,0 1-1,0 0 1,0 0-1,1-1 1,-1 1-1,0-1 1,0 1-1,0-1 1,0 0 0,1 1-1,-1-1 1,0 0-1,0 0 1,1 0-1,-1 0 1,0 0-1,0 0 1,1 0-1,-1 0 1,0-1-1,0 1 1,0 0-1,1-1 1,-1 1 0,0-1-1,0 1 1,0-1-1,0 1 1,1-2-1,4-1 22,-1-1 0,0 0 0,0 1 0,9-10 0,2-7 65,0-1 0,-2 0-1,0-1 1,20-45-1,-23 46 12,-11 20-104,12-21 194,-12 22-192,0 0 0,0 0 1,0 1-1,0-1 0,0 0 1,0 0-1,0 0 0,0 0 0,0 0 1,0 0-1,0 0 0,0 0 1,0 0-1,0 0 0,0 0 1,0 0-1,0 0 0,0 0 1,0 0-1,0 0 0,0 0 1,0 1-1,0-1 0,0 0 1,0 0-1,0 0 0,0 0 1,0 0-1,0 0 0,0 0 0,0 0 1,0 0-1,0 0 0,0 0 1,0 0-1,1 0 0,-1 0 1,0 0-1,0 0 0,0 0 1,0 0-1,0 0 0,0 0 1,0 0-1,0 0 0,0 0 1,0 0-1,0 0 0,0 0 0,0 0 1,0 0-1,0 0 0,0 0 1,0 0-1,1 0 0,-1 0 1,0 0-1,0 0 0,-3 15 48,1-2-40,0-1 0,0 1-1,1 0 1,2 24 0,0-31-2,-1-1 0,1 1 0,0-1 0,1 1 0,-1-1 1,1 0-1,0 1 0,0-1 0,1 0 0,0 0 0,0-1 0,0 1 1,6 7-1,-7-11-7,0 0-1,1 0 1,-1 0 0,0 0 0,0 0-1,0 0 1,0-1 0,1 1 0,-1-1 0,0 0-1,1 1 1,-1-1 0,0 0 0,1-1 0,-1 1-1,0 0 1,0-1 0,1 1 0,1-1-1,43-15 10,2-6 35,60-38 1,-5 2 6,-91 50-51,-10 7-1,-1-1 0,1 1 0,0-1 0,-1 1 0,1 0 0,0 0 0,0 0 0,0 0 0,-1 1 0,6-2 0,-1 2 0,3 2 0,-13 10 0,1-6 0,-2 4 5,-1 0 1,0 0-1,-1 0 1,0-1-1,-11 14 0,7-10 10,0 0 1,-10 22-1,18-31-13,0 0 0,0 0 0,1 0 0,0 1 0,-1-1 0,2 0 0,-1 1 0,0-1 0,1 1 0,0-1 0,0 0-1,0 1 1,2 6 0,-2-9-3,1 0-1,-1 0 0,1-1 0,0 1 0,0 0 0,-1-1 0,1 1 1,0 0-1,0-1 0,0 0 0,1 1 0,-1-1 0,0 1 0,1-1 1,-1 0-1,0 0 0,4 2 0,-1-1 1,-1-1 0,1 1 0,-1-1 0,1 0 0,0 0 0,0-1 0,-1 1 1,6 0-1,6-1 8,-1-1 1,1 0-1,20-5 1,-34 6-7,17-4 10,-1-1 0,1 0 1,-1-2-1,0 0 0,0 0 0,-1-2 1,0 0-1,27-20 0,-31 19 17,0 0-1,-1 0 0,0-1 0,-1-1 1,0 0-1,-1 0 0,0-1 0,-1 0 1,0 0-1,10-27 0,-17 39-21,-1 1-1,1-1 0,-1 0 1,0 0-1,1 0 1,-1 0-1,0 0 1,0 0-1,0 0 0,0 0 1,1 0-1,-1 0 1,0 0-1,-1 0 1,1 0-1,0 0 0,0 0 1,0 0-1,-1-1 1,0 2-2,1 0 0,0-1 1,-1 1-1,1 0 0,-1 0 1,1 0-1,-1 0 0,1 0 1,-1 0-1,1 0 0,-1 0 1,1 0-1,-1 0 0,1 0 0,-1 0 1,1 0-1,-1 0 0,1 0 1,-1 0-1,1 0 0,-1 1 1,1-1-1,-1 0 0,1 0 1,-1 1-1,-3 1 12,0 1 1,0-1-1,0 1 0,1 0 0,-1 0 1,-4 6-1,4-4-5,1 0 0,0 1 0,-1 0 0,2-1 0,-1 1 0,1 0 0,0 1 0,0-1 0,0 0 0,1 1 0,0-1 0,0 12 0,1-14-7,0 0 0,1 0 0,-1 0 0,1 0 0,0 0 0,0 0-1,0 0 1,1 0 0,-1 0 0,1 0 0,0-1 0,0 1 0,0-1 0,1 1 0,-1-1 0,1 0-1,0 0 1,0 0 0,0 0 0,6 4 0,-2-3 4,-1 0 1,1-1-1,0 1 0,0-1 1,0-1-1,0 1 0,0-1 0,0-1 1,1 1-1,-1-1 0,1 0 1,-1-1-1,11 0 0,-6-2 22,-1 0 0,0 0 0,0-1-1,0 0 1,0-1 0,0 0 0,-1-1-1,11-6 1,2-3 79,-1-2-1,-1 0 1,0-1-1,-1-1 1,-1-1-1,29-38 1,-17 13 165,-18 25-21,0 1 0,19-20 0,-32 38-251,0 0 1,0 0-1,0 0 0,0 0 0,0 0 0,1-1 0,-1 1 0,0 0 0,0 0 0,0 0 0,0 0 1,0 0-1,1 0 0,-1 0 0,0 0 0,0 0 0,0 0 0,0 0 0,0 0 0,1 0 0,-1 0 1,0 0-1,0 0 0,0 0 0,0 0 0,0 0 0,1 0 0,-1 0 0,0 1 0,0-1 0,0 0 0,0 0 1,0 0-1,0 0 0,1 0 0,-1 0 0,0 0 0,0 0 0,0 1 0,0-1 0,0 0 0,0 0 1,0 0-1,0 0 0,0 0 0,0 1 0,0-1 0,1 0 0,-1 0 0,0 0 0,0 0 0,0 0 1,0 1-1,0-1 0,0 0 0,0 0 0,0 0 0,0 0 0,-1 0 0,1 1 0,0-1 0,0 0 1,0 0-1,1 11-9,-4 29 1,2 2 1,-3 0 0,-1-1 1,-14 51-1,19-90 10,-7 16 46,7-18-47,0 0 0,-1 1 0,1-1 0,0 0 0,0 0 1,0 0-1,0 1 0,0-1 0,0 0 0,-1 0 0,1 0 0,0 1 0,0-1 0,0 0 0,-1 0 0,1 0 0,0 0 1,0 1-1,-1-1 0,1 0 0,0 0 0,0 0 0,-1 0 0,1 0 0,0 0 0,0 0 0,-1 0 0,1 0 0,0 0 0,0 0 1,-1 0-1,1 0 0,0 0 0,0 0 0,-1 0 0,1 0 0,0 0 0,0 0 0,-1 0 0,1-1 0,0 1 0,0 0 0,-1 0 1,1 0-1,0 0 0,0 0 0,0-1 0,-1 1 0,1 0 0,-10-12 5,8 8-9,-1 1 0,1 1 1,0-1-1,-1 0 0,0 0 1,0 1-1,0 0 1,-5-4-1,61 28 0,-28-11 0,44 14 0,-44-19 0,91 19 0,-102-23 0,0-1 0,0 0 0,0-1 0,1-1 0,-1 0 0,18-4 0,-30 5 51,-1-1 1,1 1-1,-1-1 1,1 1-1,-1-1 0,1 0 1,-1 1-1,1-1 0,-1 0 1,0 0-1,2-1 1,2-9-5156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2:56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64 5016,'0'0'10690,"-1"10"-10202,-5 61 1401,3 94 0,3-108 1148,1-67-2850,1 0 0,-1 0 0,2 0 0,4-14 1,2-5 38,-5 11-103,1-5 21,1 1 0,0 0 0,2 1 0,0 0 0,21-36 0,-26 51-101,0 0 1,1 0-1,0 0 1,0 1 0,1-1-1,0 1 1,-1 1-1,2-1 1,-1 0-1,0 1 1,1 0-1,0 1 1,12-7-1,-7 6 5,-8 2-18,1 0 0,0 1 0,0-1 0,1 1 0,-1 0 0,6 0 0,-8 1-19,-1 0-1,1 0 1,-1 0 0,1 0 0,-1 1-1,1-1 1,-1 1 0,0-1-1,1 1 1,-1 0 0,0-1-1,1 1 1,-1 0 0,0 0 0,0 0-1,0 0 1,0 0 0,0 0-1,0 0 1,0 0 0,0 0 0,1 3-1,3 4 53,0 1-1,0 0 1,-1 0 0,0 0-1,-1 0 1,0 1-1,3 19 1,-3-2 148,0 43 1,-1-6 79,4 21 625,-6-84-706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01.0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74 601 1496,'0'0'10946,"-9"14"-10412,-27 46-12,31-51-337,1 0 0,0 0-1,1 0 1,0 1 0,0 0-1,1-1 1,0 1 0,1 0-1,0 0 1,1 0 0,0 10-1,0-17-77,0 1 0,1-1 1,-1 1-1,1-1 0,0 0 0,0 1 0,0-1 0,0 0 1,0 0-1,1 0 0,-1 1 0,1-2 0,0 1 0,0 0 0,0 0 1,0 0-1,3 2 0,-3-4-42,0 0 1,0 0-1,0 0 1,0 0-1,0 0 1,0 0-1,0-1 1,1 1-1,-1-1 1,0 0-1,0 1 1,1-1-1,-1 0 1,0 0-1,1 0 1,-1-1-1,0 1 1,0 0 0,1-1-1,-1 0 1,0 1-1,0-1 1,0 0-1,0 0 1,4-3-1,6-3 73,0-2-1,-1 1 1,1-2-1,-2 1 1,0-2-1,0 1 1,0-1-1,-2-1 1,1 0-1,-2 0 1,1 0-1,-2-1 1,1 0-1,4-17 1,3-4 133,-9 24-104,-1 0 1,0 0-1,0-1 0,-1 1 0,0-1 0,-1 0 1,1-20-1,-14 132 449,10-92-583,0 1 1,1 0-1,0-1 1,0 1 0,1 0-1,1-1 1,0 1-1,0-1 1,1 1-1,0-1 1,0 0-1,1 0 1,1 0-1,6 10 1,-10-18-20,0 1 1,1 0 0,-1-1 0,1 1 0,0-1 0,-1 0 0,1 0 0,0 1 0,0-1-1,0 0 1,0 0 0,0-1 0,0 1 0,0 0 0,0-1 0,0 1 0,4 0 0,-1-1 12,-1 0 0,0-1 0,1 1 0,-1-1 0,0 0 0,0 0 0,0 0 0,7-3 0,0-1 22,-1-1 1,1 0-1,-1 0 1,0-1-1,14-13 1,95-95 490,-116 113-506,0-1 1,0 1-1,0 0 1,0 0-1,0 0 1,0 0-1,1 0 1,4-1-1,-7 3-25,-1 0 0,1-1 0,-1 1 0,1 0 0,0 0 0,-1 0 0,1 0 0,0 0 0,-1 0 0,1 0 0,0 1 0,-1-1 0,1 0 0,-1 0 0,1 0 0,0 1 0,-1-1 0,1 0 0,-1 0 0,2 1 0,-2 0-2,1 0 0,0 0 1,-1 0-1,1 0 0,0 0 0,-1 0 0,1 0 0,-1 1 0,0-1 0,1 0 0,-1 0 0,0 0 1,0 0-1,0 0 0,0 2 0,0 97 191,-1-39-3,1-61-189,0 0-1,1 0 0,-1 0 1,1 1-1,-1-1 1,1 0-1,-1 0 0,0 0 1,1 0-1,-1 0 0,1 0 1,-1 0-1,1 0 1,-1 0-1,1 0 0,-1 0 1,0 0-1,1 0 1,-1 0-1,1-1 0,-1 1 1,1 0-1,-1 0 1,0 0-1,1-1 0,-1 1 1,0 0-1,1 0 0,-1-1 1,0 1-1,1 0 1,-1-1-1,20-12 69,6-6 34,-1-2 0,41-44 0,-30 33 95,-35 32-198,-1 0 0,0-1 0,0 1 0,0 0 0,1 0 0,-1-1 0,0 1 0,0 0 0,1 0 0,-1-1 0,0 1 0,0 0 0,1 0-1,-1-1 1,0 1 0,1 0 0,-1 0 0,0 0 0,1 0 0,-1 0 0,0 0 0,1 0 0,-1 0 0,0-1 0,1 1 0,-1 0 0,0 0 0,1 0 0,-1 1 0,1-1 0,-1 0 0,0 0 0,1 0 0,-1 0 0,0 0 0,1 0 0,-1 0 0,0 1 0,1-1 0,-1 0 0,0 0 0,0 0 0,1 1 0,-1-1 0,0 0 0,0 0 0,1 1 0,-1-1 0,0 0 0,0 1 0,0-1 0,1 0-1,-1 1 1,0-1 0,0 1 0,5 21 142,-4-16-124,6 39 75,5 19 11,-11-60-93,0 0-1,0 0 1,1 0 0,0 0 0,0 0-1,0 0 1,0-1 0,1 1 0,-1-1-1,1 1 1,5 4 0,-7-7-10,1 0 1,0-1 0,-1 1-1,1 0 1,0-1-1,0 1 1,-1-1-1,1 0 1,0 1 0,0-1-1,0 0 1,0 0-1,-1 0 1,1-1 0,0 1-1,0 0 1,0-1-1,-1 1 1,1-1-1,0 1 1,2-2 0,4-1 8,-1-1 1,0 0 0,11-7 0,-7 2 13,1-1 0,-1-1 1,-1 0-1,0 0 0,10-14 1,38-67 87,-9 0-12,49-134 0,-70 157-86,41-131 73,-68 196-83,0 0 0,0 0 0,0 0 0,0 0 0,-1 0 0,0 0 0,1 0 0,-1 0-1,-1 0 1,1 0 0,-2-5 0,2 9-8,0 0 1,-1-1-1,1 1 0,0 0 0,-1-1 0,1 1 1,-1 0-1,1 0 0,-1 0 0,1-1 1,0 1-1,-1 0 0,1 0 0,-1 0 1,1 0-1,-1 0 0,1 0 0,-1 0 0,1 0 1,-1 0-1,1 0 0,-1 0 0,1 0 1,-1 0-1,1 1 0,0-1 0,-1 0 1,1 0-1,-1 0 0,1 1 0,-1-1 0,1 0 1,-1 1-1,-14 10-19,5 1-2,0-1-1,0 1 1,1 1-1,1 0 1,0 0-1,1 0 1,1 1-1,0 0 1,0 1-1,1-1 1,1 1-1,-3 20 1,4-7-7,0 0 1,2-1-1,1 1 1,2 0-1,0-1 1,7 28-1,18 107 43,-8-103 82,-8-29 12,-10-29-106,0 5 44,1 0 1,0 0 0,1-1-1,0 1 1,0-1 0,4 7 0,-6-11-30,0 0 1,1 1-1,-1-1 1,0 0-1,1 0 1,-1 0-1,1 0 1,-1 0-1,1 0 0,0-1 1,-1 1-1,1-1 1,0 1-1,0-1 1,-1 1-1,1-1 1,0 0-1,0 0 1,-1 0-1,1 0 1,0 0-1,0 0 1,0 0-1,-1-1 1,1 1-1,2-1 1,11-4 60,1-1-1,-1 0 1,0-1 0,0-1 0,0 0 0,-1-1 0,-1 0 0,24-22-1,-28 24-23,-6 5-29,0-1 0,-1 1 0,1-1 0,-1 1 0,1-1 0,2-5-1,0 3 59,-4 10-23,-4 11-22,0-6-41,0 1-15,0 0 0,1-1 1,-3 21-1,5-29 15,0-1-1,0 1 0,0 0 1,0 0-1,0-1 0,0 1 1,0 0-1,1-1 0,-1 1 1,1 0-1,-1-1 1,1 1-1,-1-1 0,1 1 1,0 0-1,0-1 0,0 0 1,0 1-1,0-1 1,0 0-1,0 1 0,0-1 1,1 0-1,-1 0 0,0 0 1,1 0-1,-1 0 1,1 0-1,-1 0 0,1-1 1,2 2-1,-1-2 2,0 0 0,-1 0 0,1 0 0,0 0 0,-1-1 0,1 1 0,0-1 0,-1 1 0,1-1 0,-1 0 0,1 0 0,-1 0-1,1-1 1,2-1 0,32-22 4,-37 25-4,16-14 20,0-1 0,-1 0 1,0-1-1,17-25 0,45-78 136,-62 94-120,31-60 54,-3-2 0,38-116 1,-78 194-91,0 0 0,-1-1 0,-1 0 0,1 1 1,-1-1-1,-1-15 0,0 24 0,0 0 0,0 0 0,0 0 0,-1 0 0,1 0 0,0 1 0,-1-1 0,1 0 0,0 0 0,-1 0 0,1 1 0,-1-1 0,1 0 0,-1 0 0,0 1 0,1-1 0,-1 0 0,0 1 0,1-1 0,-1 1 0,0-1 0,0 1 0,1-1 0,-1 1 0,0 0 0,0-1 0,-1 1 0,-3 2-1,1 1 1,-1 0-1,1 0 1,0 0-1,-1 1 0,1-1 1,1 1-1,-8 8 1,-18 30-61,2 1 1,2 0-1,2 2 1,2 1-1,-22 69 1,32-83 28,2 0 1,1 1-1,2 0 0,1 0 0,-1 57 0,6-83 39,1-1 0,0 1 0,0-1-1,0 1 1,0-1 0,1 0-1,0 0 1,1 1 0,-1-2 0,1 1-1,0 0 1,0 0 0,1-1 0,0 0-1,0 0 1,0 0 0,1 0-1,-1 0 1,1-1 0,0 0 0,1 0-1,-1 0 1,7 2 0,0-1-324,-21-13-5439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36:18.4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305 9 9744,'0'0'9167,"-11"-2"-8536,-34-4-36,42 6-514,0 0 1,0 0-1,0 0 0,-1 0 1,1 1-1,0-1 0,0 1 1,0 0-1,0 0 1,1 0-1,-1 0 0,0 0 1,0 1-1,1-1 1,-1 1-1,1 0 0,-4 3 1,-4 2 182,-3 2-15,1 0-1,1 1 1,0 1 0,0 0-1,1 0 1,1 1 0,0 0-1,0 1 1,1 0 0,-9 21-1,5-7 165,1 1 0,1 0 0,2 1 0,-7 42 0,11-43-31,2-1 0,1 1 1,1 0-1,6 48 0,33 107 1792,-28-149-1482,22 47 1,-1-2-70,-28-70-623,0-1 0,1 1 0,0-1 0,0-1 0,1 1 0,9 10 0,-13-17 55,1 1 0,-1 0 1,1-1-1,0 0 0,0 1 0,-1-1 0,1 0 0,0 0 1,0-1-1,0 1 0,0-1 0,0 1 0,0-1 1,0 0-1,0 0 0,0 0 0,5-1 0,41-10-5021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01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13672,'0'0'1528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01.5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0 117 10152,'0'0'1472,"73"-4"-880,6 2 72,13-8 8,17-2-152,-2-2 8,-6-2-80,-11 4 8,-7 6-16,-20 0 0,-5 0-97,-14-4 17,-13 2-160,-7-2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04.7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 5120,'0'0'12545,"9"11"-12225,-4-5-271,1 1 10,0 0-1,-1 0 1,0 0 0,0 1-1,-1 0 1,0 0 0,0 1-1,4 15 1,40 203 1382,-29-133-695,-9-56-314,-7-31-316,-1 0 1,0 0-1,0 0 1,1 9-1,0 3 172,-3-19-282,0 0-1,0 0 1,0 0 0,0 0 0,0 0-1,0 0 1,0 0 0,0 0 0,0 0 0,0 0-1,0 0 1,1 1 0,-1-1 0,0 0-1,0 0 1,0 0 0,0 0 0,0 0-1,0 0 1,0 0 0,0 0 0,0 0-1,1 0 1,-1 0 0,0 0 0,0 0 0,0 0-1,0 0 1,0 0 0,0 0 0,0 0-1,0 0 1,1 0 0,-1 0 0,0 0-1,0 0 1,0-1 0,0 1 0,0 0-1,0 0 1,0 0 0,0 0 0,0 0-1,0 0 1,0 0 0,0 0 0,1 0 0,-1 0-1,0 0 1,0 0 0,0-1 0,0 1-1,0 0 1,0 0 0,0 0 0,0 0-1,0 0 1,0 0 0,0 0 0,0 0-1,0 0 1,0-1 0,0 1 0,0 0 0,0 0-1,0 0 1,9-33 679,-5 15-589,18-67 399,-16 58-308,1 0-1,1 1 0,19-42 0,-13 40-51,34-60 248,-41 78-322,0 0 0,1 0 0,0 1-1,0 0 1,1 0 0,10-7 0,-2 2 49,-9 7-39,0 1 1,0 0-1,16-9 1,-22 14-62,0 0 0,0 1 0,0-1 1,0 0-1,0 1 0,0-1 1,0 1-1,0-1 0,0 1 0,0 0 1,1 0-1,-1 0 0,0 0 0,0 0 1,0 1-1,0-1 0,0 1 1,1-1-1,-1 1 0,0 0 0,0 0 1,3 2-1,0 1 7,0 0 1,-1 0-1,1 1 0,-1-1 0,0 1 1,0 0-1,-1 1 0,1-1 1,-1 1-1,0-1 0,3 12 1,3 7 77,7 40 0,-11-40-40,13 68 243,6 22 94,-23-101-300,-1-13-92,0 0-1,0 1 1,0-1-1,-1 0 1,1 1 0,0-1-1,0 1 1,0-1-1,0 0 1,0 1 0,0-1-1,0 0 1,0 1 0,0-1-1,0 1 1,0-1-1,0 0 1,0 1 0,0-1-1,0 0 1,1 1-1,-1-1 1,0 0 0,0 1-1,0-1 1,1 0-1,-1 1 1,0-1 0,0 0-1,1 0 1,-1 1-1,0-1 1,0 0 0,1 0-1,-1 1 1,0-1-1,1 0 1,-1 0 0,0 0-1,1 0 1,-1 1-1,0-1 1,1 0 0,-1 0-1,1 0 1,-1 0-1,0 0 1,1 0 0,-1 0-1,0 0 1,1 0 0,-1 0-1,1 0 1,-1 0-1,0 0 1,1-1 0,-1 1-1,0 0 1,1 0-1,-1 0 1,0 0 0,1-1-1,-1 1 1,0 0-1,0 0 1,1-1 0,-1 1-1,1-1 1,10-3-344,-6 3-2980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05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477 1 7136,'0'0'11679,"-9"11"-11392,-73 88 427,62-78-420,-1 0 0,-1-2 0,-26 19-1,-100 53 928,84-53-483,54-32-607,7-4-40,-1 1-1,0-1 0,0 1 1,0-1-1,0-1 0,0 1 1,0 0-1,-1-1 0,-7 1 1,7 0 284,10 1 163,11 2-157,33 5-75,-5-3-20,73 25 1,-46-7 331,108 56 0,-175-79-594,-1-1 0,1 1 0,0-1 0,-1 0 0,1-1 0,0 1 1,0-1-1,0 1 0,-1-1 0,1 0 0,0 0 0,0-1 0,5 0 0,-3-1-696,1 1 1,-1-1-1,1 0 0,-1-1 0,12-5 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07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364 0 6128,'0'0'11919,"-10"6"-11548,-9 6-106,1 1 1,0 0-1,-16 16 0,-163 136 2499,193-162-2700,-42 32 1244,32-28-457,11-6-426,5-1-25,-1 0-154,-1 0-237,-1 0 0,1 0 0,0 0 0,0 0 1,0 1-1,0-1 0,0 0 0,0 0 0,0 0 0,0 0 1,0 0-1,0 0 0,0 0 0,0 0 0,0 0 1,-1 0-1,1 0 0,0 1 0,0-1 0,0 0 1,0 0-1,0 0 0,0 0 0,0 0 0,0 0 1,0 0-1,0 0 0,0 1 0,0-1 0,0 0 0,0 0 1,0 0-1,0 0 0,0 0 0,0 0 0,0 0 1,0 0-1,1 1 0,-1-1 0,0 0 0,0 0 1,0 0-1,0 0 0,0 0 0,0 0 0,0 0 1,0 0-1,0 0 0,0 0 0,0 0 0,0 0 0,1 0 1,-1 1-1,0-1 0,0 0 0,7 6 17,1-1 0,0 0 0,0 0 0,1 0 0,-1-1 0,1 0 0,9 2 0,14 8 17,56 22 73,14 8 116,-92-40-207,0 0-1,1 0 1,-1-1 0,16 2 0,-17-5-382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09.9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7024,'0'0'10049,"0"14"-9752,0-11-289,6 269 1560,8-96 855,-12-174-2031,1-6-96,3-7 22,-1-3-168,-1 0 0,-1 0 0,3-26 0,2-10 69,28-91 327,-27 112-368,1 0 1,24-47-1,-30 69-129,0 0-1,0 0 0,1 1 1,0-1-1,1 1 0,-1 0 1,13-10-1,-16 15-36,-1 0-1,1 0 0,0-1 1,0 1-1,0 0 1,-1 1-1,1-1 0,0 0 1,0 1-1,0-1 1,0 1-1,0-1 0,0 1 1,0 0-1,0 0 1,0 0-1,1 0 0,-1 0 1,0 0-1,0 1 1,0-1-1,0 1 0,0-1 1,0 1-1,0 0 1,-1 0-1,1-1 0,0 2 1,0-1-1,-1 0 1,1 0-1,0 0 0,-1 1 1,1-1-1,1 3 1,7 7 33,-1 1 1,0 1-1,0-1 0,-1 1 1,-1 1-1,0-1 1,-1 1-1,0 1 1,6 24-1,-5-3 69,-2 0 0,0 1 1,-3-1-1,-4 66 0,1-31 318,1-70-393,0 1 110,1-6-193,-1 0 0,1 1 0,0-1 0,0 1-1,0-1 1,1 1 0,-1-1 0,1 1 0,3-6 0,3-6-3610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10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41 12960,'0'0'4089,"-5"12"-3651,-34 71 429,36-76-754,1 0 0,0-1 0,1 1 0,-1 0 0,1 0 0,1 0 0,-1 0 0,1 0 0,0 0 0,1 0 0,0 0 0,0 0 0,0 0 0,1 0 0,0 0 1,1-1-1,-1 1 0,1-1 0,0 1 0,1-1 0,5 8 0,-7-12-80,-1-1 0,0 0 0,0 0 0,1 0 0,-1 0 0,1 0 0,-1 0 0,1 0 1,-1 0-1,1 0 0,0-1 0,-1 1 0,1-1 0,0 1 0,0-1 0,-1 0 0,1 0 0,0 1 0,0-1 1,-1-1-1,1 1 0,0 0 0,0 0 0,-1 0 0,1-1 0,0 1 0,0-1 0,-1 0 0,3-1 0,9-3 157,-1-1 0,-1-1 0,13-8 0,-2 1 88,-15 10-188,0-1 0,0 0 0,-1 0-1,0 0 1,0-1 0,0 0 0,-1-1 0,0 1-1,0-1 1,7-13 0,-10 16-44,1-1 0,-1 0 1,0 1-1,0-1 0,-1 0 0,1-1 0,-1 1 1,-1 0-1,1 0 0,-1 0 0,1-1 0,-1 1 0,-1 0 1,1 0-1,-1-1 0,0 1 0,0 0 0,-2-5 1,0 4 1,1 1 1,-1 0 0,0 1 0,0-1 0,0 0-1,0 1 1,-1 0 0,0-1 0,0 2 0,0-1-1,-1 0 1,1 1 0,-1 0 0,-8-5 0,9 6-6,0 1 0,0 0 0,0-1 0,0 1 0,0 1 0,0-1 0,0 0 0,0 1 0,0 0 0,0 0 0,0 0 0,0 1 0,0-1 0,0 1 0,0 0 0,0 0 0,0 1 0,0-1 0,0 1 0,0-1 0,-4 4 0,1 0 38,-1-1 0,1 1-1,0 1 1,-10 9 0,15-13-97,0 0 1,1 0-1,0 0 1,-1 0 0,1 0-1,0 0 1,0 0-1,0 0 1,0 0 0,1 0-1,-1 0 1,0 1 0,1-1-1,0 0 1,-1 1-1,1-1 1,0 0 0,0 1-1,0-1 1,1 0-1,-1 1 1,2 3 0,-1-3-146,1-1 0,-1 0 1,1 0-1,-1 0 0,1 0 1,0 0-1,0 0 0,0 0 1,0 0-1,1-1 0,3 3 1,-2-1-2256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11.0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1 9944,'0'0'6743,"-12"6"-6181,-1 0-345,7-3-82,0-1 0,0 1 0,0 0 0,1 1 0,-1-1 0,1 1-1,0 0 1,0 0 0,0 1 0,-5 6 0,10-11-79,-1 0 0,1 1-1,0-1 1,-1 0 0,1 0-1,0 1 1,-1-1 0,1 1-1,0-1 1,0 0 0,-1 1 0,1-1-1,0 1 1,0-1 0,0 0-1,-1 1 1,1-1 0,0 1 0,0-1-1,0 1 1,0-1 0,0 1-1,0-1 1,0 1 0,0-1-1,0 0 1,0 1 0,0-1 0,0 1-1,0-1 1,1 1 0,-1-1-1,0 1 1,1 0 0,-1-1 38,1 0 0,0 0 0,-1 0 0,1 0 0,0 0 0,-1 0 1,1 0-1,0 0 0,-1 0 0,1 0 0,0 0 0,-1 0 0,1 0 0,0-1 0,-1 1 1,1 0-1,-1 0 0,1-1 0,1 0 0,-1 0 28,1 0-1,-1-1 1,1 1-1,-1-1 1,0 0 0,1 1-1,-1-1 1,0 0-1,0 0 1,0 1-1,0-1 1,0 0 0,-1 0-1,2-4 1,2-28-2937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13.0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238 69 5520,'0'0'10753,"2"-10"-10464,3-1-157,-4 7-18,1-1-1,-1 1 1,0 0 0,1-1 0,-2 1 0,1-1 0,-1 1-1,1-8 2093,-6 17 433,-1 6-2757,-31 95 442,-8 19-93,32-89-142,2 2 1,-13 70-1,15-62 34,-16 52-1,12-58 0,-19 49 372,30-82-418,-1-1 0,0 0 0,-1 1 0,0-1 0,0 0 0,0-1 0,-6 7 0,13-30-266,-3 10-2738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5:53:13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1 139 11952,'0'0'4677,"13"-10"-4281,-1 0-296,8-6 134,0 1-1,40-22 1,-40 28-17,1 1 0,-1 0 0,2 2 0,-1 0 1,1 2-1,-1 0 0,1 1 0,23 1 0,17 2 713,98 14-1,-136-10-499,-1 1 0,41 15 0,-45-13-56,-15-6-359,0-1 1,-1 1-1,1-1 0,0 0 0,0 0 0,-1 0 0,1 0 0,0-1 1,0 1-1,5-3 0,8-3-3159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A69DB-D422-20DB-C2AF-AE4BA7E21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68C7D2-7173-DB75-05E3-0510EFF8F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B8396-A597-757F-F582-267AFE5FE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4213-066F-49F5-A160-8261EA04BE1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FB72C-112A-12A3-7AC0-00556F0FF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6ABF2-3EE5-92E3-EADA-04FF8DA10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BC04-8552-4676-9548-A9457E24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0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60EC6-3E26-775A-2142-095A976D6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C84E2F-1975-35D6-4710-1494429FF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66AF-0363-AF76-18CE-FB15F83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4213-066F-49F5-A160-8261EA04BE1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29CBF-F60C-3853-EDC0-93118CD50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CA1AC-3405-03CB-55FA-2455F72B6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BC04-8552-4676-9548-A9457E24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6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4C870E-45BC-89D9-4806-FC9A318CCA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01F28-1975-4BED-9C1E-DD23DA4FB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DD72D-0353-50CF-0C6F-3E420E20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4213-066F-49F5-A160-8261EA04BE1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91431-3F10-2915-6B81-4A012DBF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4559A-E658-BDA9-458E-4625AB82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BC04-8552-4676-9548-A9457E24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2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FE62-6015-6D9E-4EEE-2DFEB319B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DDDC-4735-02AB-4621-82AF6DD6E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853AA-2BD4-A3B6-7D2C-85556815A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4213-066F-49F5-A160-8261EA04BE1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A3700-8D4B-2A71-E37E-941A74D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DB112-34D5-05B5-D693-3BA09D46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BC04-8552-4676-9548-A9457E24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7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6AD8-4DDE-3F4D-355F-54C04732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68400-B780-066E-7587-02BF95FB1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9FFBE-CBB3-8DD7-EF9E-E262104AB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4213-066F-49F5-A160-8261EA04BE1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0B469-F37B-EE01-396A-B825A226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DBDB9-FEED-F6B1-9D09-7DF4493A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BC04-8552-4676-9548-A9457E24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6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011B8-153B-9934-4A07-DB5B1FECD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86343-A6DF-AAB0-5264-F996859F0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27E799-5101-E334-134F-1B4D7CB7A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F9F04-B740-C4EF-E3C7-A177FD3D5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4213-066F-49F5-A160-8261EA04BE1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72190-44E8-6E2E-6391-C837C4EB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C9AA0-AA40-02DD-E092-7EBF2EB7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BC04-8552-4676-9548-A9457E24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2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8F03F-8CD7-FF57-BE86-6E65ADEA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C42D2-952E-62A9-584F-D6C72F2A4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0C638-1388-6E4A-1A81-9DE05F787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E5B0E-8B83-1192-E4F7-442C486CF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862ED8-7D34-4A2E-1D60-46D4C52A4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DDF437-DC7F-AA56-5DD3-0D9DA5C0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4213-066F-49F5-A160-8261EA04BE1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3E0007-9D07-125F-168B-3D14D137A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CCDB70-E94B-3FB8-E35D-5BB8434EC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BC04-8552-4676-9548-A9457E24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3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4E3C-5F1E-DE32-FD09-B171F12B8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219F06-A347-0B7F-0BE0-4AA532EFE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4213-066F-49F5-A160-8261EA04BE1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8E752-1481-4B70-64E5-83B25F932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EFE1A-DB7C-AC1C-C787-1657F2B6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BC04-8552-4676-9548-A9457E24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0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DBEDD-89D8-3063-4531-973C49EAF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4213-066F-49F5-A160-8261EA04BE1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84CFD-94C8-E84A-4C14-DC3484FFB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F1678-AA17-0BAF-A475-6F2358E8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BC04-8552-4676-9548-A9457E24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3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A1DA7-BB34-059E-1E31-5F3739C9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AB4FD-4461-28D7-2B9C-F41B5E977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918AE-A509-5185-2EA2-F52379812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591F7-5B99-D018-5724-357228274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4213-066F-49F5-A160-8261EA04BE1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7F54A-0DB4-F2DC-8548-5CBFCC1D0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9391D-8A09-4379-D10D-84F1C48DB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BC04-8552-4676-9548-A9457E24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7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95D5B-E3BA-2399-2E75-AA3642E0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F60EA-B4F2-1267-B554-F99FCFC58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15FDB-DBD6-3483-2EFA-E0B196CF9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60890-827E-BA74-638B-9A158BCDD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4213-066F-49F5-A160-8261EA04BE1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7FB51-BBB8-B9B6-19B0-DD6592F0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BA468-BC44-0EDA-BC2E-97CC9F551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BC04-8552-4676-9548-A9457E24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1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F0CEAF-02B8-B6A2-9C4E-B3BE8992E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EFFB4-B16A-AE4F-A014-C7573C376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F52A9-E797-312A-53DC-4C9EFE02D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C4213-066F-49F5-A160-8261EA04BE1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A9C18-A5FD-0370-21F7-DC5C8A424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F6886-7B77-18B8-C17B-843DF4C53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43BC04-8552-4676-9548-A9457E24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2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16.xml"/><Relationship Id="rId21" Type="http://schemas.openxmlformats.org/officeDocument/2006/relationships/customXml" Target="../ink/ink967.xml"/><Relationship Id="rId63" Type="http://schemas.openxmlformats.org/officeDocument/2006/relationships/image" Target="../media/image946.png"/><Relationship Id="rId159" Type="http://schemas.openxmlformats.org/officeDocument/2006/relationships/customXml" Target="../ink/ink1037.xml"/><Relationship Id="rId170" Type="http://schemas.openxmlformats.org/officeDocument/2006/relationships/image" Target="../media/image999.png"/><Relationship Id="rId226" Type="http://schemas.openxmlformats.org/officeDocument/2006/relationships/image" Target="../media/image1025.png"/><Relationship Id="rId268" Type="http://schemas.openxmlformats.org/officeDocument/2006/relationships/image" Target="../media/image1045.png"/><Relationship Id="rId32" Type="http://schemas.openxmlformats.org/officeDocument/2006/relationships/image" Target="../media/image932.png"/><Relationship Id="rId74" Type="http://schemas.openxmlformats.org/officeDocument/2006/relationships/image" Target="../media/image951.png"/><Relationship Id="rId128" Type="http://schemas.openxmlformats.org/officeDocument/2006/relationships/image" Target="../media/image978.png"/><Relationship Id="rId5" Type="http://schemas.openxmlformats.org/officeDocument/2006/relationships/customXml" Target="../ink/ink959.xml"/><Relationship Id="rId181" Type="http://schemas.openxmlformats.org/officeDocument/2006/relationships/customXml" Target="../ink/ink1048.xml"/><Relationship Id="rId237" Type="http://schemas.openxmlformats.org/officeDocument/2006/relationships/customXml" Target="../ink/ink1077.xml"/><Relationship Id="rId279" Type="http://schemas.openxmlformats.org/officeDocument/2006/relationships/customXml" Target="../ink/ink1099.xml"/><Relationship Id="rId43" Type="http://schemas.openxmlformats.org/officeDocument/2006/relationships/customXml" Target="../ink/ink978.xml"/><Relationship Id="rId139" Type="http://schemas.openxmlformats.org/officeDocument/2006/relationships/customXml" Target="../ink/ink1027.xml"/><Relationship Id="rId85" Type="http://schemas.openxmlformats.org/officeDocument/2006/relationships/customXml" Target="../ink/ink1000.xml"/><Relationship Id="rId150" Type="http://schemas.openxmlformats.org/officeDocument/2006/relationships/image" Target="../media/image989.png"/><Relationship Id="rId171" Type="http://schemas.openxmlformats.org/officeDocument/2006/relationships/customXml" Target="../ink/ink1043.xml"/><Relationship Id="rId192" Type="http://schemas.openxmlformats.org/officeDocument/2006/relationships/image" Target="../media/image1010.png"/><Relationship Id="rId206" Type="http://schemas.openxmlformats.org/officeDocument/2006/relationships/image" Target="../media/image1016.png"/><Relationship Id="rId227" Type="http://schemas.openxmlformats.org/officeDocument/2006/relationships/customXml" Target="../ink/ink1072.xml"/><Relationship Id="rId248" Type="http://schemas.openxmlformats.org/officeDocument/2006/relationships/customXml" Target="../ink/ink1083.xml"/><Relationship Id="rId269" Type="http://schemas.openxmlformats.org/officeDocument/2006/relationships/customXml" Target="../ink/ink1094.xml"/><Relationship Id="rId12" Type="http://schemas.openxmlformats.org/officeDocument/2006/relationships/image" Target="../media/image922.png"/><Relationship Id="rId33" Type="http://schemas.openxmlformats.org/officeDocument/2006/relationships/customXml" Target="../ink/ink973.xml"/><Relationship Id="rId108" Type="http://schemas.openxmlformats.org/officeDocument/2006/relationships/image" Target="../media/image968.png"/><Relationship Id="rId129" Type="http://schemas.openxmlformats.org/officeDocument/2006/relationships/customXml" Target="../ink/ink1022.xml"/><Relationship Id="rId280" Type="http://schemas.openxmlformats.org/officeDocument/2006/relationships/image" Target="../media/image1051.png"/><Relationship Id="rId54" Type="http://schemas.openxmlformats.org/officeDocument/2006/relationships/image" Target="../media/image943.png"/><Relationship Id="rId75" Type="http://schemas.openxmlformats.org/officeDocument/2006/relationships/customXml" Target="../ink/ink995.xml"/><Relationship Id="rId96" Type="http://schemas.openxmlformats.org/officeDocument/2006/relationships/image" Target="../media/image962.png"/><Relationship Id="rId140" Type="http://schemas.openxmlformats.org/officeDocument/2006/relationships/image" Target="../media/image984.png"/><Relationship Id="rId161" Type="http://schemas.openxmlformats.org/officeDocument/2006/relationships/customXml" Target="../ink/ink1038.xml"/><Relationship Id="rId182" Type="http://schemas.openxmlformats.org/officeDocument/2006/relationships/image" Target="../media/image1005.png"/><Relationship Id="rId217" Type="http://schemas.openxmlformats.org/officeDocument/2006/relationships/image" Target="../media/image1021.png"/><Relationship Id="rId6" Type="http://schemas.openxmlformats.org/officeDocument/2006/relationships/image" Target="../media/image919.png"/><Relationship Id="rId238" Type="http://schemas.openxmlformats.org/officeDocument/2006/relationships/image" Target="../media/image1031.png"/><Relationship Id="rId259" Type="http://schemas.openxmlformats.org/officeDocument/2006/relationships/customXml" Target="../ink/ink1089.xml"/><Relationship Id="rId23" Type="http://schemas.openxmlformats.org/officeDocument/2006/relationships/customXml" Target="../ink/ink968.xml"/><Relationship Id="rId119" Type="http://schemas.openxmlformats.org/officeDocument/2006/relationships/customXml" Target="../ink/ink1017.xml"/><Relationship Id="rId270" Type="http://schemas.openxmlformats.org/officeDocument/2006/relationships/image" Target="../media/image1046.png"/><Relationship Id="rId44" Type="http://schemas.openxmlformats.org/officeDocument/2006/relationships/image" Target="../media/image938.png"/><Relationship Id="rId65" Type="http://schemas.openxmlformats.org/officeDocument/2006/relationships/image" Target="../media/image947.png"/><Relationship Id="rId86" Type="http://schemas.openxmlformats.org/officeDocument/2006/relationships/image" Target="../media/image957.png"/><Relationship Id="rId130" Type="http://schemas.openxmlformats.org/officeDocument/2006/relationships/image" Target="../media/image979.png"/><Relationship Id="rId151" Type="http://schemas.openxmlformats.org/officeDocument/2006/relationships/customXml" Target="../ink/ink1033.xml"/><Relationship Id="rId172" Type="http://schemas.openxmlformats.org/officeDocument/2006/relationships/image" Target="../media/image1000.png"/><Relationship Id="rId193" Type="http://schemas.openxmlformats.org/officeDocument/2006/relationships/customXml" Target="../ink/ink1054.xml"/><Relationship Id="rId207" Type="http://schemas.openxmlformats.org/officeDocument/2006/relationships/customXml" Target="../ink/ink1061.xml"/><Relationship Id="rId228" Type="http://schemas.openxmlformats.org/officeDocument/2006/relationships/image" Target="../media/image1026.png"/><Relationship Id="rId249" Type="http://schemas.openxmlformats.org/officeDocument/2006/relationships/image" Target="../media/image1036.png"/><Relationship Id="rId13" Type="http://schemas.openxmlformats.org/officeDocument/2006/relationships/customXml" Target="../ink/ink963.xml"/><Relationship Id="rId109" Type="http://schemas.openxmlformats.org/officeDocument/2006/relationships/customXml" Target="../ink/ink1012.xml"/><Relationship Id="rId260" Type="http://schemas.openxmlformats.org/officeDocument/2006/relationships/image" Target="../media/image1041.png"/><Relationship Id="rId281" Type="http://schemas.openxmlformats.org/officeDocument/2006/relationships/customXml" Target="../ink/ink1100.xml"/><Relationship Id="rId34" Type="http://schemas.openxmlformats.org/officeDocument/2006/relationships/image" Target="../media/image933.png"/><Relationship Id="rId55" Type="http://schemas.openxmlformats.org/officeDocument/2006/relationships/customXml" Target="../ink/ink984.xml"/><Relationship Id="rId76" Type="http://schemas.openxmlformats.org/officeDocument/2006/relationships/image" Target="../media/image952.png"/><Relationship Id="rId97" Type="http://schemas.openxmlformats.org/officeDocument/2006/relationships/customXml" Target="../ink/ink1006.xml"/><Relationship Id="rId120" Type="http://schemas.openxmlformats.org/officeDocument/2006/relationships/image" Target="../media/image974.png"/><Relationship Id="rId141" Type="http://schemas.openxmlformats.org/officeDocument/2006/relationships/customXml" Target="../ink/ink1028.xml"/><Relationship Id="rId7" Type="http://schemas.openxmlformats.org/officeDocument/2006/relationships/customXml" Target="../ink/ink960.xml"/><Relationship Id="rId162" Type="http://schemas.openxmlformats.org/officeDocument/2006/relationships/image" Target="../media/image995.png"/><Relationship Id="rId183" Type="http://schemas.openxmlformats.org/officeDocument/2006/relationships/customXml" Target="../ink/ink1049.xml"/><Relationship Id="rId218" Type="http://schemas.openxmlformats.org/officeDocument/2006/relationships/customXml" Target="../ink/ink1067.xml"/><Relationship Id="rId239" Type="http://schemas.openxmlformats.org/officeDocument/2006/relationships/customXml" Target="../ink/ink1078.xml"/><Relationship Id="rId250" Type="http://schemas.openxmlformats.org/officeDocument/2006/relationships/customXml" Target="../ink/ink1084.xml"/><Relationship Id="rId271" Type="http://schemas.openxmlformats.org/officeDocument/2006/relationships/customXml" Target="../ink/ink1095.xml"/><Relationship Id="rId24" Type="http://schemas.openxmlformats.org/officeDocument/2006/relationships/image" Target="../media/image928.png"/><Relationship Id="rId45" Type="http://schemas.openxmlformats.org/officeDocument/2006/relationships/customXml" Target="../ink/ink979.xml"/><Relationship Id="rId66" Type="http://schemas.openxmlformats.org/officeDocument/2006/relationships/customXml" Target="../ink/ink990.xml"/><Relationship Id="rId87" Type="http://schemas.openxmlformats.org/officeDocument/2006/relationships/customXml" Target="../ink/ink1001.xml"/><Relationship Id="rId110" Type="http://schemas.openxmlformats.org/officeDocument/2006/relationships/image" Target="../media/image969.png"/><Relationship Id="rId131" Type="http://schemas.openxmlformats.org/officeDocument/2006/relationships/customXml" Target="../ink/ink1023.xml"/><Relationship Id="rId152" Type="http://schemas.openxmlformats.org/officeDocument/2006/relationships/image" Target="../media/image990.png"/><Relationship Id="rId173" Type="http://schemas.openxmlformats.org/officeDocument/2006/relationships/customXml" Target="../ink/ink1044.xml"/><Relationship Id="rId194" Type="http://schemas.openxmlformats.org/officeDocument/2006/relationships/image" Target="../media/image1011.png"/><Relationship Id="rId208" Type="http://schemas.openxmlformats.org/officeDocument/2006/relationships/image" Target="../media/image1017.png"/><Relationship Id="rId229" Type="http://schemas.openxmlformats.org/officeDocument/2006/relationships/customXml" Target="../ink/ink1073.xml"/><Relationship Id="rId240" Type="http://schemas.openxmlformats.org/officeDocument/2006/relationships/image" Target="../media/image1032.png"/><Relationship Id="rId261" Type="http://schemas.openxmlformats.org/officeDocument/2006/relationships/customXml" Target="../ink/ink1090.xml"/><Relationship Id="rId14" Type="http://schemas.openxmlformats.org/officeDocument/2006/relationships/image" Target="../media/image923.png"/><Relationship Id="rId35" Type="http://schemas.openxmlformats.org/officeDocument/2006/relationships/customXml" Target="../ink/ink974.xml"/><Relationship Id="rId56" Type="http://schemas.openxmlformats.org/officeDocument/2006/relationships/image" Target="../media/image599.png"/><Relationship Id="rId77" Type="http://schemas.openxmlformats.org/officeDocument/2006/relationships/customXml" Target="../ink/ink996.xml"/><Relationship Id="rId100" Type="http://schemas.openxmlformats.org/officeDocument/2006/relationships/image" Target="../media/image964.png"/><Relationship Id="rId282" Type="http://schemas.openxmlformats.org/officeDocument/2006/relationships/image" Target="../media/image1052.png"/><Relationship Id="rId8" Type="http://schemas.openxmlformats.org/officeDocument/2006/relationships/image" Target="../media/image920.png"/><Relationship Id="rId98" Type="http://schemas.openxmlformats.org/officeDocument/2006/relationships/image" Target="../media/image963.png"/><Relationship Id="rId121" Type="http://schemas.openxmlformats.org/officeDocument/2006/relationships/customXml" Target="../ink/ink1018.xml"/><Relationship Id="rId142" Type="http://schemas.openxmlformats.org/officeDocument/2006/relationships/image" Target="../media/image985.png"/><Relationship Id="rId163" Type="http://schemas.openxmlformats.org/officeDocument/2006/relationships/customXml" Target="../ink/ink1039.xml"/><Relationship Id="rId184" Type="http://schemas.openxmlformats.org/officeDocument/2006/relationships/image" Target="../media/image1006.png"/><Relationship Id="rId219" Type="http://schemas.openxmlformats.org/officeDocument/2006/relationships/image" Target="../media/image1022.png"/><Relationship Id="rId230" Type="http://schemas.openxmlformats.org/officeDocument/2006/relationships/image" Target="../media/image1027.png"/><Relationship Id="rId251" Type="http://schemas.openxmlformats.org/officeDocument/2006/relationships/image" Target="../media/image1037.png"/><Relationship Id="rId25" Type="http://schemas.openxmlformats.org/officeDocument/2006/relationships/customXml" Target="../ink/ink969.xml"/><Relationship Id="rId46" Type="http://schemas.openxmlformats.org/officeDocument/2006/relationships/image" Target="../media/image939.png"/><Relationship Id="rId67" Type="http://schemas.openxmlformats.org/officeDocument/2006/relationships/customXml" Target="../ink/ink991.xml"/><Relationship Id="rId272" Type="http://schemas.openxmlformats.org/officeDocument/2006/relationships/image" Target="../media/image1047.png"/><Relationship Id="rId88" Type="http://schemas.openxmlformats.org/officeDocument/2006/relationships/image" Target="../media/image958.png"/><Relationship Id="rId111" Type="http://schemas.openxmlformats.org/officeDocument/2006/relationships/customXml" Target="../ink/ink1013.xml"/><Relationship Id="rId132" Type="http://schemas.openxmlformats.org/officeDocument/2006/relationships/image" Target="../media/image980.png"/><Relationship Id="rId153" Type="http://schemas.openxmlformats.org/officeDocument/2006/relationships/customXml" Target="../ink/ink1034.xml"/><Relationship Id="rId174" Type="http://schemas.openxmlformats.org/officeDocument/2006/relationships/image" Target="../media/image1001.png"/><Relationship Id="rId195" Type="http://schemas.openxmlformats.org/officeDocument/2006/relationships/customXml" Target="../ink/ink1055.xml"/><Relationship Id="rId209" Type="http://schemas.openxmlformats.org/officeDocument/2006/relationships/customXml" Target="../ink/ink1062.xml"/><Relationship Id="rId220" Type="http://schemas.openxmlformats.org/officeDocument/2006/relationships/customXml" Target="../ink/ink1068.xml"/><Relationship Id="rId241" Type="http://schemas.openxmlformats.org/officeDocument/2006/relationships/customXml" Target="../ink/ink1079.xml"/><Relationship Id="rId15" Type="http://schemas.openxmlformats.org/officeDocument/2006/relationships/customXml" Target="../ink/ink964.xml"/><Relationship Id="rId36" Type="http://schemas.openxmlformats.org/officeDocument/2006/relationships/image" Target="../media/image934.png"/><Relationship Id="rId57" Type="http://schemas.openxmlformats.org/officeDocument/2006/relationships/customXml" Target="../ink/ink985.xml"/><Relationship Id="rId262" Type="http://schemas.openxmlformats.org/officeDocument/2006/relationships/image" Target="../media/image1042.png"/><Relationship Id="rId283" Type="http://schemas.openxmlformats.org/officeDocument/2006/relationships/customXml" Target="../ink/ink1101.xml"/><Relationship Id="rId78" Type="http://schemas.openxmlformats.org/officeDocument/2006/relationships/image" Target="../media/image953.png"/><Relationship Id="rId99" Type="http://schemas.openxmlformats.org/officeDocument/2006/relationships/customXml" Target="../ink/ink1007.xml"/><Relationship Id="rId101" Type="http://schemas.openxmlformats.org/officeDocument/2006/relationships/customXml" Target="../ink/ink1008.xml"/><Relationship Id="rId122" Type="http://schemas.openxmlformats.org/officeDocument/2006/relationships/image" Target="../media/image975.png"/><Relationship Id="rId143" Type="http://schemas.openxmlformats.org/officeDocument/2006/relationships/customXml" Target="../ink/ink1029.xml"/><Relationship Id="rId164" Type="http://schemas.openxmlformats.org/officeDocument/2006/relationships/image" Target="../media/image996.png"/><Relationship Id="rId185" Type="http://schemas.openxmlformats.org/officeDocument/2006/relationships/customXml" Target="../ink/ink1050.xml"/><Relationship Id="rId9" Type="http://schemas.openxmlformats.org/officeDocument/2006/relationships/customXml" Target="../ink/ink961.xml"/><Relationship Id="rId210" Type="http://schemas.openxmlformats.org/officeDocument/2006/relationships/image" Target="../media/image1018.png"/><Relationship Id="rId26" Type="http://schemas.openxmlformats.org/officeDocument/2006/relationships/image" Target="../media/image929.png"/><Relationship Id="rId231" Type="http://schemas.openxmlformats.org/officeDocument/2006/relationships/customXml" Target="../ink/ink1074.xml"/><Relationship Id="rId252" Type="http://schemas.openxmlformats.org/officeDocument/2006/relationships/customXml" Target="../ink/ink1085.xml"/><Relationship Id="rId273" Type="http://schemas.openxmlformats.org/officeDocument/2006/relationships/customXml" Target="../ink/ink1096.xml"/><Relationship Id="rId47" Type="http://schemas.openxmlformats.org/officeDocument/2006/relationships/customXml" Target="../ink/ink980.xml"/><Relationship Id="rId68" Type="http://schemas.openxmlformats.org/officeDocument/2006/relationships/image" Target="../media/image948.png"/><Relationship Id="rId89" Type="http://schemas.openxmlformats.org/officeDocument/2006/relationships/customXml" Target="../ink/ink1002.xml"/><Relationship Id="rId112" Type="http://schemas.openxmlformats.org/officeDocument/2006/relationships/image" Target="../media/image970.png"/><Relationship Id="rId133" Type="http://schemas.openxmlformats.org/officeDocument/2006/relationships/customXml" Target="../ink/ink1024.xml"/><Relationship Id="rId154" Type="http://schemas.openxmlformats.org/officeDocument/2006/relationships/image" Target="../media/image991.png"/><Relationship Id="rId175" Type="http://schemas.openxmlformats.org/officeDocument/2006/relationships/customXml" Target="../ink/ink1045.xml"/><Relationship Id="rId196" Type="http://schemas.openxmlformats.org/officeDocument/2006/relationships/image" Target="../media/image874.png"/><Relationship Id="rId200" Type="http://schemas.openxmlformats.org/officeDocument/2006/relationships/image" Target="../media/image1013.png"/><Relationship Id="rId16" Type="http://schemas.openxmlformats.org/officeDocument/2006/relationships/image" Target="../media/image924.png"/><Relationship Id="rId221" Type="http://schemas.openxmlformats.org/officeDocument/2006/relationships/customXml" Target="../ink/ink1069.xml"/><Relationship Id="rId242" Type="http://schemas.openxmlformats.org/officeDocument/2006/relationships/image" Target="../media/image1033.png"/><Relationship Id="rId263" Type="http://schemas.openxmlformats.org/officeDocument/2006/relationships/customXml" Target="../ink/ink1091.xml"/><Relationship Id="rId284" Type="http://schemas.openxmlformats.org/officeDocument/2006/relationships/image" Target="../media/image1053.png"/><Relationship Id="rId37" Type="http://schemas.openxmlformats.org/officeDocument/2006/relationships/customXml" Target="../ink/ink975.xml"/><Relationship Id="rId58" Type="http://schemas.openxmlformats.org/officeDocument/2006/relationships/image" Target="../media/image944.png"/><Relationship Id="rId79" Type="http://schemas.openxmlformats.org/officeDocument/2006/relationships/customXml" Target="../ink/ink997.xml"/><Relationship Id="rId102" Type="http://schemas.openxmlformats.org/officeDocument/2006/relationships/image" Target="../media/image965.png"/><Relationship Id="rId123" Type="http://schemas.openxmlformats.org/officeDocument/2006/relationships/customXml" Target="../ink/ink1019.xml"/><Relationship Id="rId144" Type="http://schemas.openxmlformats.org/officeDocument/2006/relationships/image" Target="../media/image986.png"/><Relationship Id="rId90" Type="http://schemas.openxmlformats.org/officeDocument/2006/relationships/image" Target="../media/image959.png"/><Relationship Id="rId165" Type="http://schemas.openxmlformats.org/officeDocument/2006/relationships/customXml" Target="../ink/ink1040.xml"/><Relationship Id="rId186" Type="http://schemas.openxmlformats.org/officeDocument/2006/relationships/image" Target="../media/image1007.png"/><Relationship Id="rId211" Type="http://schemas.openxmlformats.org/officeDocument/2006/relationships/customXml" Target="../ink/ink1063.xml"/><Relationship Id="rId232" Type="http://schemas.openxmlformats.org/officeDocument/2006/relationships/image" Target="../media/image1028.png"/><Relationship Id="rId253" Type="http://schemas.openxmlformats.org/officeDocument/2006/relationships/customXml" Target="../ink/ink1086.xml"/><Relationship Id="rId274" Type="http://schemas.openxmlformats.org/officeDocument/2006/relationships/image" Target="../media/image1048.png"/><Relationship Id="rId27" Type="http://schemas.openxmlformats.org/officeDocument/2006/relationships/customXml" Target="../ink/ink970.xml"/><Relationship Id="rId48" Type="http://schemas.openxmlformats.org/officeDocument/2006/relationships/image" Target="../media/image940.png"/><Relationship Id="rId69" Type="http://schemas.openxmlformats.org/officeDocument/2006/relationships/customXml" Target="../ink/ink992.xml"/><Relationship Id="rId113" Type="http://schemas.openxmlformats.org/officeDocument/2006/relationships/customXml" Target="../ink/ink1014.xml"/><Relationship Id="rId134" Type="http://schemas.openxmlformats.org/officeDocument/2006/relationships/image" Target="../media/image981.png"/><Relationship Id="rId80" Type="http://schemas.openxmlformats.org/officeDocument/2006/relationships/image" Target="../media/image954.png"/><Relationship Id="rId155" Type="http://schemas.openxmlformats.org/officeDocument/2006/relationships/customXml" Target="../ink/ink1035.xml"/><Relationship Id="rId176" Type="http://schemas.openxmlformats.org/officeDocument/2006/relationships/image" Target="../media/image1002.png"/><Relationship Id="rId197" Type="http://schemas.openxmlformats.org/officeDocument/2006/relationships/customXml" Target="../ink/ink1056.xml"/><Relationship Id="rId201" Type="http://schemas.openxmlformats.org/officeDocument/2006/relationships/customXml" Target="../ink/ink1058.xml"/><Relationship Id="rId222" Type="http://schemas.openxmlformats.org/officeDocument/2006/relationships/image" Target="../media/image1023.png"/><Relationship Id="rId243" Type="http://schemas.openxmlformats.org/officeDocument/2006/relationships/customXml" Target="../ink/ink1080.xml"/><Relationship Id="rId264" Type="http://schemas.openxmlformats.org/officeDocument/2006/relationships/image" Target="../media/image1043.png"/><Relationship Id="rId285" Type="http://schemas.openxmlformats.org/officeDocument/2006/relationships/customXml" Target="../ink/ink1102.xml"/><Relationship Id="rId17" Type="http://schemas.openxmlformats.org/officeDocument/2006/relationships/customXml" Target="../ink/ink965.xml"/><Relationship Id="rId38" Type="http://schemas.openxmlformats.org/officeDocument/2006/relationships/image" Target="../media/image935.png"/><Relationship Id="rId59" Type="http://schemas.openxmlformats.org/officeDocument/2006/relationships/customXml" Target="../ink/ink986.xml"/><Relationship Id="rId103" Type="http://schemas.openxmlformats.org/officeDocument/2006/relationships/customXml" Target="../ink/ink1009.xml"/><Relationship Id="rId124" Type="http://schemas.openxmlformats.org/officeDocument/2006/relationships/image" Target="../media/image976.png"/><Relationship Id="rId70" Type="http://schemas.openxmlformats.org/officeDocument/2006/relationships/image" Target="../media/image949.png"/><Relationship Id="rId91" Type="http://schemas.openxmlformats.org/officeDocument/2006/relationships/customXml" Target="../ink/ink1003.xml"/><Relationship Id="rId145" Type="http://schemas.openxmlformats.org/officeDocument/2006/relationships/customXml" Target="../ink/ink1030.xml"/><Relationship Id="rId166" Type="http://schemas.openxmlformats.org/officeDocument/2006/relationships/image" Target="../media/image997.png"/><Relationship Id="rId187" Type="http://schemas.openxmlformats.org/officeDocument/2006/relationships/customXml" Target="../ink/ink105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19.png"/><Relationship Id="rId233" Type="http://schemas.openxmlformats.org/officeDocument/2006/relationships/customXml" Target="../ink/ink1075.xml"/><Relationship Id="rId254" Type="http://schemas.openxmlformats.org/officeDocument/2006/relationships/image" Target="../media/image1038.png"/><Relationship Id="rId28" Type="http://schemas.openxmlformats.org/officeDocument/2006/relationships/image" Target="../media/image930.png"/><Relationship Id="rId49" Type="http://schemas.openxmlformats.org/officeDocument/2006/relationships/customXml" Target="../ink/ink981.xml"/><Relationship Id="rId114" Type="http://schemas.openxmlformats.org/officeDocument/2006/relationships/image" Target="../media/image971.png"/><Relationship Id="rId275" Type="http://schemas.openxmlformats.org/officeDocument/2006/relationships/customXml" Target="../ink/ink1097.xml"/><Relationship Id="rId60" Type="http://schemas.openxmlformats.org/officeDocument/2006/relationships/customXml" Target="../ink/ink987.xml"/><Relationship Id="rId81" Type="http://schemas.openxmlformats.org/officeDocument/2006/relationships/customXml" Target="../ink/ink998.xml"/><Relationship Id="rId135" Type="http://schemas.openxmlformats.org/officeDocument/2006/relationships/customXml" Target="../ink/ink1025.xml"/><Relationship Id="rId156" Type="http://schemas.openxmlformats.org/officeDocument/2006/relationships/image" Target="../media/image992.png"/><Relationship Id="rId177" Type="http://schemas.openxmlformats.org/officeDocument/2006/relationships/customXml" Target="../ink/ink1046.xml"/><Relationship Id="rId198" Type="http://schemas.openxmlformats.org/officeDocument/2006/relationships/image" Target="../media/image1012.png"/><Relationship Id="rId202" Type="http://schemas.openxmlformats.org/officeDocument/2006/relationships/image" Target="../media/image1014.png"/><Relationship Id="rId223" Type="http://schemas.openxmlformats.org/officeDocument/2006/relationships/customXml" Target="../ink/ink1070.xml"/><Relationship Id="rId244" Type="http://schemas.openxmlformats.org/officeDocument/2006/relationships/image" Target="../media/image1034.png"/><Relationship Id="rId18" Type="http://schemas.openxmlformats.org/officeDocument/2006/relationships/image" Target="../media/image925.png"/><Relationship Id="rId39" Type="http://schemas.openxmlformats.org/officeDocument/2006/relationships/customXml" Target="../ink/ink976.xml"/><Relationship Id="rId265" Type="http://schemas.openxmlformats.org/officeDocument/2006/relationships/customXml" Target="../ink/ink1092.xml"/><Relationship Id="rId286" Type="http://schemas.openxmlformats.org/officeDocument/2006/relationships/image" Target="../media/image1054.png"/><Relationship Id="rId50" Type="http://schemas.openxmlformats.org/officeDocument/2006/relationships/image" Target="../media/image941.png"/><Relationship Id="rId104" Type="http://schemas.openxmlformats.org/officeDocument/2006/relationships/image" Target="../media/image966.png"/><Relationship Id="rId125" Type="http://schemas.openxmlformats.org/officeDocument/2006/relationships/customXml" Target="../ink/ink1020.xml"/><Relationship Id="rId146" Type="http://schemas.openxmlformats.org/officeDocument/2006/relationships/image" Target="../media/image987.png"/><Relationship Id="rId167" Type="http://schemas.openxmlformats.org/officeDocument/2006/relationships/customXml" Target="../ink/ink1041.xml"/><Relationship Id="rId188" Type="http://schemas.openxmlformats.org/officeDocument/2006/relationships/image" Target="../media/image1008.png"/><Relationship Id="rId71" Type="http://schemas.openxmlformats.org/officeDocument/2006/relationships/customXml" Target="../ink/ink993.xml"/><Relationship Id="rId92" Type="http://schemas.openxmlformats.org/officeDocument/2006/relationships/image" Target="../media/image960.png"/><Relationship Id="rId213" Type="http://schemas.openxmlformats.org/officeDocument/2006/relationships/customXml" Target="../ink/ink1064.xml"/><Relationship Id="rId234" Type="http://schemas.openxmlformats.org/officeDocument/2006/relationships/image" Target="../media/image1029.png"/><Relationship Id="rId2" Type="http://schemas.openxmlformats.org/officeDocument/2006/relationships/image" Target="../media/image917.emf"/><Relationship Id="rId29" Type="http://schemas.openxmlformats.org/officeDocument/2006/relationships/customXml" Target="../ink/ink971.xml"/><Relationship Id="rId255" Type="http://schemas.openxmlformats.org/officeDocument/2006/relationships/customXml" Target="../ink/ink1087.xml"/><Relationship Id="rId276" Type="http://schemas.openxmlformats.org/officeDocument/2006/relationships/image" Target="../media/image1049.png"/><Relationship Id="rId40" Type="http://schemas.openxmlformats.org/officeDocument/2006/relationships/image" Target="../media/image936.png"/><Relationship Id="rId115" Type="http://schemas.openxmlformats.org/officeDocument/2006/relationships/customXml" Target="../ink/ink1015.xml"/><Relationship Id="rId136" Type="http://schemas.openxmlformats.org/officeDocument/2006/relationships/image" Target="../media/image982.png"/><Relationship Id="rId157" Type="http://schemas.openxmlformats.org/officeDocument/2006/relationships/customXml" Target="../ink/ink1036.xml"/><Relationship Id="rId178" Type="http://schemas.openxmlformats.org/officeDocument/2006/relationships/image" Target="../media/image1003.png"/><Relationship Id="rId61" Type="http://schemas.openxmlformats.org/officeDocument/2006/relationships/image" Target="../media/image945.png"/><Relationship Id="rId82" Type="http://schemas.openxmlformats.org/officeDocument/2006/relationships/image" Target="../media/image955.png"/><Relationship Id="rId199" Type="http://schemas.openxmlformats.org/officeDocument/2006/relationships/customXml" Target="../ink/ink1057.xml"/><Relationship Id="rId203" Type="http://schemas.openxmlformats.org/officeDocument/2006/relationships/customXml" Target="../ink/ink1059.xml"/><Relationship Id="rId19" Type="http://schemas.openxmlformats.org/officeDocument/2006/relationships/customXml" Target="../ink/ink966.xml"/><Relationship Id="rId224" Type="http://schemas.openxmlformats.org/officeDocument/2006/relationships/image" Target="../media/image1024.png"/><Relationship Id="rId245" Type="http://schemas.openxmlformats.org/officeDocument/2006/relationships/customXml" Target="../ink/ink1081.xml"/><Relationship Id="rId266" Type="http://schemas.openxmlformats.org/officeDocument/2006/relationships/image" Target="../media/image1044.png"/><Relationship Id="rId30" Type="http://schemas.openxmlformats.org/officeDocument/2006/relationships/image" Target="../media/image931.png"/><Relationship Id="rId105" Type="http://schemas.openxmlformats.org/officeDocument/2006/relationships/customXml" Target="../ink/ink1010.xml"/><Relationship Id="rId126" Type="http://schemas.openxmlformats.org/officeDocument/2006/relationships/image" Target="../media/image977.png"/><Relationship Id="rId147" Type="http://schemas.openxmlformats.org/officeDocument/2006/relationships/customXml" Target="../ink/ink1031.xml"/><Relationship Id="rId168" Type="http://schemas.openxmlformats.org/officeDocument/2006/relationships/image" Target="../media/image998.png"/><Relationship Id="rId51" Type="http://schemas.openxmlformats.org/officeDocument/2006/relationships/customXml" Target="../ink/ink982.xml"/><Relationship Id="rId72" Type="http://schemas.openxmlformats.org/officeDocument/2006/relationships/image" Target="../media/image950.png"/><Relationship Id="rId93" Type="http://schemas.openxmlformats.org/officeDocument/2006/relationships/customXml" Target="../ink/ink1004.xml"/><Relationship Id="rId189" Type="http://schemas.openxmlformats.org/officeDocument/2006/relationships/customXml" Target="../ink/ink1052.xml"/><Relationship Id="rId3" Type="http://schemas.openxmlformats.org/officeDocument/2006/relationships/customXml" Target="../ink/ink958.xml"/><Relationship Id="rId214" Type="http://schemas.openxmlformats.org/officeDocument/2006/relationships/customXml" Target="../ink/ink1065.xml"/><Relationship Id="rId235" Type="http://schemas.openxmlformats.org/officeDocument/2006/relationships/customXml" Target="../ink/ink1076.xml"/><Relationship Id="rId256" Type="http://schemas.openxmlformats.org/officeDocument/2006/relationships/image" Target="../media/image1039.png"/><Relationship Id="rId277" Type="http://schemas.openxmlformats.org/officeDocument/2006/relationships/customXml" Target="../ink/ink1098.xml"/><Relationship Id="rId116" Type="http://schemas.openxmlformats.org/officeDocument/2006/relationships/image" Target="../media/image972.png"/><Relationship Id="rId137" Type="http://schemas.openxmlformats.org/officeDocument/2006/relationships/customXml" Target="../ink/ink1026.xml"/><Relationship Id="rId158" Type="http://schemas.openxmlformats.org/officeDocument/2006/relationships/image" Target="../media/image993.png"/><Relationship Id="rId20" Type="http://schemas.openxmlformats.org/officeDocument/2006/relationships/image" Target="../media/image926.png"/><Relationship Id="rId41" Type="http://schemas.openxmlformats.org/officeDocument/2006/relationships/customXml" Target="../ink/ink977.xml"/><Relationship Id="rId62" Type="http://schemas.openxmlformats.org/officeDocument/2006/relationships/customXml" Target="../ink/ink988.xml"/><Relationship Id="rId83" Type="http://schemas.openxmlformats.org/officeDocument/2006/relationships/customXml" Target="../ink/ink999.xml"/><Relationship Id="rId179" Type="http://schemas.openxmlformats.org/officeDocument/2006/relationships/customXml" Target="../ink/ink1047.xml"/><Relationship Id="rId190" Type="http://schemas.openxmlformats.org/officeDocument/2006/relationships/image" Target="../media/image1009.png"/><Relationship Id="rId204" Type="http://schemas.openxmlformats.org/officeDocument/2006/relationships/image" Target="../media/image1015.png"/><Relationship Id="rId225" Type="http://schemas.openxmlformats.org/officeDocument/2006/relationships/customXml" Target="../ink/ink1071.xml"/><Relationship Id="rId246" Type="http://schemas.openxmlformats.org/officeDocument/2006/relationships/customXml" Target="../ink/ink1082.xml"/><Relationship Id="rId267" Type="http://schemas.openxmlformats.org/officeDocument/2006/relationships/customXml" Target="../ink/ink1093.xml"/><Relationship Id="rId106" Type="http://schemas.openxmlformats.org/officeDocument/2006/relationships/image" Target="../media/image967.png"/><Relationship Id="rId127" Type="http://schemas.openxmlformats.org/officeDocument/2006/relationships/customXml" Target="../ink/ink1021.xml"/><Relationship Id="rId10" Type="http://schemas.openxmlformats.org/officeDocument/2006/relationships/image" Target="../media/image921.png"/><Relationship Id="rId31" Type="http://schemas.openxmlformats.org/officeDocument/2006/relationships/customXml" Target="../ink/ink972.xml"/><Relationship Id="rId52" Type="http://schemas.openxmlformats.org/officeDocument/2006/relationships/image" Target="../media/image942.png"/><Relationship Id="rId73" Type="http://schemas.openxmlformats.org/officeDocument/2006/relationships/customXml" Target="../ink/ink994.xml"/><Relationship Id="rId94" Type="http://schemas.openxmlformats.org/officeDocument/2006/relationships/image" Target="../media/image961.png"/><Relationship Id="rId148" Type="http://schemas.openxmlformats.org/officeDocument/2006/relationships/image" Target="../media/image988.png"/><Relationship Id="rId169" Type="http://schemas.openxmlformats.org/officeDocument/2006/relationships/customXml" Target="../ink/ink1042.xml"/><Relationship Id="rId4" Type="http://schemas.openxmlformats.org/officeDocument/2006/relationships/image" Target="../media/image918.png"/><Relationship Id="rId180" Type="http://schemas.openxmlformats.org/officeDocument/2006/relationships/image" Target="../media/image1004.png"/><Relationship Id="rId215" Type="http://schemas.openxmlformats.org/officeDocument/2006/relationships/image" Target="../media/image1020.png"/><Relationship Id="rId236" Type="http://schemas.openxmlformats.org/officeDocument/2006/relationships/image" Target="../media/image1030.png"/><Relationship Id="rId257" Type="http://schemas.openxmlformats.org/officeDocument/2006/relationships/customXml" Target="../ink/ink1088.xml"/><Relationship Id="rId278" Type="http://schemas.openxmlformats.org/officeDocument/2006/relationships/image" Target="../media/image1050.png"/><Relationship Id="rId42" Type="http://schemas.openxmlformats.org/officeDocument/2006/relationships/image" Target="../media/image937.png"/><Relationship Id="rId84" Type="http://schemas.openxmlformats.org/officeDocument/2006/relationships/image" Target="../media/image956.png"/><Relationship Id="rId138" Type="http://schemas.openxmlformats.org/officeDocument/2006/relationships/image" Target="../media/image983.png"/><Relationship Id="rId191" Type="http://schemas.openxmlformats.org/officeDocument/2006/relationships/customXml" Target="../ink/ink1053.xml"/><Relationship Id="rId205" Type="http://schemas.openxmlformats.org/officeDocument/2006/relationships/customXml" Target="../ink/ink1060.xml"/><Relationship Id="rId247" Type="http://schemas.openxmlformats.org/officeDocument/2006/relationships/image" Target="../media/image1035.png"/><Relationship Id="rId107" Type="http://schemas.openxmlformats.org/officeDocument/2006/relationships/customXml" Target="../ink/ink1011.xml"/><Relationship Id="rId11" Type="http://schemas.openxmlformats.org/officeDocument/2006/relationships/customXml" Target="../ink/ink962.xml"/><Relationship Id="rId53" Type="http://schemas.openxmlformats.org/officeDocument/2006/relationships/customXml" Target="../ink/ink983.xml"/><Relationship Id="rId149" Type="http://schemas.openxmlformats.org/officeDocument/2006/relationships/customXml" Target="../ink/ink1032.xml"/><Relationship Id="rId95" Type="http://schemas.openxmlformats.org/officeDocument/2006/relationships/customXml" Target="../ink/ink1005.xml"/><Relationship Id="rId160" Type="http://schemas.openxmlformats.org/officeDocument/2006/relationships/image" Target="../media/image994.png"/><Relationship Id="rId216" Type="http://schemas.openxmlformats.org/officeDocument/2006/relationships/customXml" Target="../ink/ink1066.xml"/><Relationship Id="rId258" Type="http://schemas.openxmlformats.org/officeDocument/2006/relationships/image" Target="../media/image1040.png"/><Relationship Id="rId22" Type="http://schemas.openxmlformats.org/officeDocument/2006/relationships/image" Target="../media/image927.png"/><Relationship Id="rId64" Type="http://schemas.openxmlformats.org/officeDocument/2006/relationships/customXml" Target="../ink/ink989.xml"/><Relationship Id="rId118" Type="http://schemas.openxmlformats.org/officeDocument/2006/relationships/image" Target="../media/image973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customXml" Target="../ink/ink32.xml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159" Type="http://schemas.openxmlformats.org/officeDocument/2006/relationships/customXml" Target="../ink/ink80.xml"/><Relationship Id="rId170" Type="http://schemas.openxmlformats.org/officeDocument/2006/relationships/image" Target="../media/image84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107" Type="http://schemas.openxmlformats.org/officeDocument/2006/relationships/customXml" Target="../ink/ink54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149" Type="http://schemas.openxmlformats.org/officeDocument/2006/relationships/customXml" Target="../ink/ink75.xml"/><Relationship Id="rId5" Type="http://schemas.openxmlformats.org/officeDocument/2006/relationships/image" Target="../media/image2.png"/><Relationship Id="rId95" Type="http://schemas.openxmlformats.org/officeDocument/2006/relationships/customXml" Target="../ink/ink48.xml"/><Relationship Id="rId160" Type="http://schemas.openxmlformats.org/officeDocument/2006/relationships/image" Target="../media/image79.png"/><Relationship Id="rId181" Type="http://schemas.openxmlformats.org/officeDocument/2006/relationships/customXml" Target="../ink/ink91.xml"/><Relationship Id="rId216" Type="http://schemas.openxmlformats.org/officeDocument/2006/relationships/image" Target="../media/image107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image" Target="../media/image31.png"/><Relationship Id="rId118" Type="http://schemas.openxmlformats.org/officeDocument/2006/relationships/image" Target="../media/image58.png"/><Relationship Id="rId139" Type="http://schemas.openxmlformats.org/officeDocument/2006/relationships/customXml" Target="../ink/ink70.xml"/><Relationship Id="rId85" Type="http://schemas.openxmlformats.org/officeDocument/2006/relationships/customXml" Target="../ink/ink43.xml"/><Relationship Id="rId150" Type="http://schemas.openxmlformats.org/officeDocument/2006/relationships/image" Target="../media/image74.png"/><Relationship Id="rId171" Type="http://schemas.openxmlformats.org/officeDocument/2006/relationships/customXml" Target="../ink/ink86.xml"/><Relationship Id="rId192" Type="http://schemas.openxmlformats.org/officeDocument/2006/relationships/image" Target="../media/image95.png"/><Relationship Id="rId206" Type="http://schemas.openxmlformats.org/officeDocument/2006/relationships/image" Target="../media/image102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image" Target="../media/image53.png"/><Relationship Id="rId129" Type="http://schemas.openxmlformats.org/officeDocument/2006/relationships/customXml" Target="../ink/ink65.xml"/><Relationship Id="rId54" Type="http://schemas.openxmlformats.org/officeDocument/2006/relationships/customXml" Target="../ink/ink27.xml"/><Relationship Id="rId75" Type="http://schemas.openxmlformats.org/officeDocument/2006/relationships/customXml" Target="../ink/ink38.xml"/><Relationship Id="rId96" Type="http://schemas.openxmlformats.org/officeDocument/2006/relationships/image" Target="../media/image47.png"/><Relationship Id="rId140" Type="http://schemas.openxmlformats.org/officeDocument/2006/relationships/image" Target="../media/image69.png"/><Relationship Id="rId161" Type="http://schemas.openxmlformats.org/officeDocument/2006/relationships/customXml" Target="../ink/ink81.xml"/><Relationship Id="rId182" Type="http://schemas.openxmlformats.org/officeDocument/2006/relationships/image" Target="../media/image90.png"/><Relationship Id="rId217" Type="http://schemas.openxmlformats.org/officeDocument/2006/relationships/customXml" Target="../ink/ink109.xml"/><Relationship Id="rId6" Type="http://schemas.openxmlformats.org/officeDocument/2006/relationships/customXml" Target="../ink/ink3.xml"/><Relationship Id="rId23" Type="http://schemas.openxmlformats.org/officeDocument/2006/relationships/image" Target="../media/image11.png"/><Relationship Id="rId119" Type="http://schemas.openxmlformats.org/officeDocument/2006/relationships/customXml" Target="../ink/ink60.xml"/><Relationship Id="rId44" Type="http://schemas.openxmlformats.org/officeDocument/2006/relationships/customXml" Target="../ink/ink22.xml"/><Relationship Id="rId65" Type="http://schemas.openxmlformats.org/officeDocument/2006/relationships/customXml" Target="../ink/ink33.xml"/><Relationship Id="rId86" Type="http://schemas.openxmlformats.org/officeDocument/2006/relationships/image" Target="../media/image42.png"/><Relationship Id="rId130" Type="http://schemas.openxmlformats.org/officeDocument/2006/relationships/image" Target="../media/image64.png"/><Relationship Id="rId151" Type="http://schemas.openxmlformats.org/officeDocument/2006/relationships/customXml" Target="../ink/ink76.xml"/><Relationship Id="rId172" Type="http://schemas.openxmlformats.org/officeDocument/2006/relationships/image" Target="../media/image85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13" Type="http://schemas.openxmlformats.org/officeDocument/2006/relationships/image" Target="../media/image6.png"/><Relationship Id="rId109" Type="http://schemas.openxmlformats.org/officeDocument/2006/relationships/customXml" Target="../ink/ink55.xml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image" Target="../media/image37.png"/><Relationship Id="rId97" Type="http://schemas.openxmlformats.org/officeDocument/2006/relationships/customXml" Target="../ink/ink49.xml"/><Relationship Id="rId120" Type="http://schemas.openxmlformats.org/officeDocument/2006/relationships/image" Target="../media/image59.png"/><Relationship Id="rId141" Type="http://schemas.openxmlformats.org/officeDocument/2006/relationships/customXml" Target="../ink/ink71.xml"/><Relationship Id="rId7" Type="http://schemas.openxmlformats.org/officeDocument/2006/relationships/image" Target="../media/image3.png"/><Relationship Id="rId162" Type="http://schemas.openxmlformats.org/officeDocument/2006/relationships/image" Target="../media/image80.png"/><Relationship Id="rId183" Type="http://schemas.openxmlformats.org/officeDocument/2006/relationships/customXml" Target="../ink/ink92.xml"/><Relationship Id="rId218" Type="http://schemas.openxmlformats.org/officeDocument/2006/relationships/image" Target="../media/image108.png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image" Target="../media/image32.png"/><Relationship Id="rId87" Type="http://schemas.openxmlformats.org/officeDocument/2006/relationships/customXml" Target="../ink/ink44.xml"/><Relationship Id="rId110" Type="http://schemas.openxmlformats.org/officeDocument/2006/relationships/image" Target="../media/image54.png"/><Relationship Id="rId131" Type="http://schemas.openxmlformats.org/officeDocument/2006/relationships/customXml" Target="../ink/ink66.xml"/><Relationship Id="rId152" Type="http://schemas.openxmlformats.org/officeDocument/2006/relationships/image" Target="../media/image75.png"/><Relationship Id="rId173" Type="http://schemas.openxmlformats.org/officeDocument/2006/relationships/customXml" Target="../ink/ink87.xml"/><Relationship Id="rId194" Type="http://schemas.openxmlformats.org/officeDocument/2006/relationships/image" Target="../media/image96.png"/><Relationship Id="rId208" Type="http://schemas.openxmlformats.org/officeDocument/2006/relationships/image" Target="../media/image103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customXml" Target="../ink/ink39.xml"/><Relationship Id="rId100" Type="http://schemas.openxmlformats.org/officeDocument/2006/relationships/image" Target="../media/image49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image" Target="../media/image35.png"/><Relationship Id="rId93" Type="http://schemas.openxmlformats.org/officeDocument/2006/relationships/customXml" Target="../ink/ink47.xml"/><Relationship Id="rId98" Type="http://schemas.openxmlformats.org/officeDocument/2006/relationships/image" Target="../media/image48.png"/><Relationship Id="rId121" Type="http://schemas.openxmlformats.org/officeDocument/2006/relationships/customXml" Target="../ink/ink61.xml"/><Relationship Id="rId142" Type="http://schemas.openxmlformats.org/officeDocument/2006/relationships/image" Target="../media/image70.png"/><Relationship Id="rId163" Type="http://schemas.openxmlformats.org/officeDocument/2006/relationships/customXml" Target="../ink/ink82.xml"/><Relationship Id="rId184" Type="http://schemas.openxmlformats.org/officeDocument/2006/relationships/image" Target="../media/image91.png"/><Relationship Id="rId189" Type="http://schemas.openxmlformats.org/officeDocument/2006/relationships/customXml" Target="../ink/ink95.xml"/><Relationship Id="rId219" Type="http://schemas.openxmlformats.org/officeDocument/2006/relationships/customXml" Target="../ink/ink110.xml"/><Relationship Id="rId3" Type="http://schemas.openxmlformats.org/officeDocument/2006/relationships/image" Target="../media/image1.png"/><Relationship Id="rId214" Type="http://schemas.openxmlformats.org/officeDocument/2006/relationships/image" Target="../media/image106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customXml" Target="../ink/ink34.xml"/><Relationship Id="rId116" Type="http://schemas.openxmlformats.org/officeDocument/2006/relationships/image" Target="../media/image57.png"/><Relationship Id="rId137" Type="http://schemas.openxmlformats.org/officeDocument/2006/relationships/customXml" Target="../ink/ink69.xml"/><Relationship Id="rId158" Type="http://schemas.openxmlformats.org/officeDocument/2006/relationships/image" Target="../media/image78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image" Target="../media/image30.png"/><Relationship Id="rId83" Type="http://schemas.openxmlformats.org/officeDocument/2006/relationships/customXml" Target="../ink/ink42.xml"/><Relationship Id="rId88" Type="http://schemas.openxmlformats.org/officeDocument/2006/relationships/image" Target="../media/image43.png"/><Relationship Id="rId111" Type="http://schemas.openxmlformats.org/officeDocument/2006/relationships/customXml" Target="../ink/ink56.xml"/><Relationship Id="rId132" Type="http://schemas.openxmlformats.org/officeDocument/2006/relationships/image" Target="../media/image65.png"/><Relationship Id="rId153" Type="http://schemas.openxmlformats.org/officeDocument/2006/relationships/customXml" Target="../ink/ink77.xml"/><Relationship Id="rId174" Type="http://schemas.openxmlformats.org/officeDocument/2006/relationships/image" Target="../media/image86.png"/><Relationship Id="rId179" Type="http://schemas.openxmlformats.org/officeDocument/2006/relationships/customXml" Target="../ink/ink90.xml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190" Type="http://schemas.openxmlformats.org/officeDocument/2006/relationships/image" Target="../media/image94.png"/><Relationship Id="rId204" Type="http://schemas.openxmlformats.org/officeDocument/2006/relationships/image" Target="../media/image101.png"/><Relationship Id="rId220" Type="http://schemas.openxmlformats.org/officeDocument/2006/relationships/image" Target="../media/image109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customXml" Target="../ink/ink29.xml"/><Relationship Id="rId106" Type="http://schemas.openxmlformats.org/officeDocument/2006/relationships/image" Target="../media/image52.png"/><Relationship Id="rId127" Type="http://schemas.openxmlformats.org/officeDocument/2006/relationships/customXml" Target="../ink/ink64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customXml" Target="../ink/ink37.xml"/><Relationship Id="rId78" Type="http://schemas.openxmlformats.org/officeDocument/2006/relationships/image" Target="../media/image38.png"/><Relationship Id="rId94" Type="http://schemas.openxmlformats.org/officeDocument/2006/relationships/image" Target="../media/image46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60.png"/><Relationship Id="rId143" Type="http://schemas.openxmlformats.org/officeDocument/2006/relationships/customXml" Target="../ink/ink72.xml"/><Relationship Id="rId148" Type="http://schemas.openxmlformats.org/officeDocument/2006/relationships/image" Target="../media/image73.png"/><Relationship Id="rId164" Type="http://schemas.openxmlformats.org/officeDocument/2006/relationships/image" Target="../media/image81.png"/><Relationship Id="rId169" Type="http://schemas.openxmlformats.org/officeDocument/2006/relationships/customXml" Target="../ink/ink85.xml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image" Target="../media/image89.png"/><Relationship Id="rId210" Type="http://schemas.openxmlformats.org/officeDocument/2006/relationships/image" Target="../media/image104.png"/><Relationship Id="rId215" Type="http://schemas.openxmlformats.org/officeDocument/2006/relationships/customXml" Target="../ink/ink108.xml"/><Relationship Id="rId26" Type="http://schemas.openxmlformats.org/officeDocument/2006/relationships/customXml" Target="../ink/ink13.xml"/><Relationship Id="rId47" Type="http://schemas.openxmlformats.org/officeDocument/2006/relationships/image" Target="../media/image23.png"/><Relationship Id="rId68" Type="http://schemas.openxmlformats.org/officeDocument/2006/relationships/image" Target="../media/image33.png"/><Relationship Id="rId89" Type="http://schemas.openxmlformats.org/officeDocument/2006/relationships/customXml" Target="../ink/ink45.xml"/><Relationship Id="rId112" Type="http://schemas.openxmlformats.org/officeDocument/2006/relationships/image" Target="../media/image55.png"/><Relationship Id="rId133" Type="http://schemas.openxmlformats.org/officeDocument/2006/relationships/customXml" Target="../ink/ink67.xml"/><Relationship Id="rId154" Type="http://schemas.openxmlformats.org/officeDocument/2006/relationships/image" Target="../media/image76.png"/><Relationship Id="rId175" Type="http://schemas.openxmlformats.org/officeDocument/2006/relationships/customXml" Target="../ink/ink88.xml"/><Relationship Id="rId196" Type="http://schemas.openxmlformats.org/officeDocument/2006/relationships/image" Target="../media/image97.png"/><Relationship Id="rId200" Type="http://schemas.openxmlformats.org/officeDocument/2006/relationships/image" Target="../media/image99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37" Type="http://schemas.openxmlformats.org/officeDocument/2006/relationships/image" Target="../media/image18.png"/><Relationship Id="rId58" Type="http://schemas.openxmlformats.org/officeDocument/2006/relationships/image" Target="../media/image28.png"/><Relationship Id="rId79" Type="http://schemas.openxmlformats.org/officeDocument/2006/relationships/customXml" Target="../ink/ink40.xml"/><Relationship Id="rId102" Type="http://schemas.openxmlformats.org/officeDocument/2006/relationships/image" Target="../media/image50.png"/><Relationship Id="rId123" Type="http://schemas.openxmlformats.org/officeDocument/2006/relationships/customXml" Target="../ink/ink62.xml"/><Relationship Id="rId144" Type="http://schemas.openxmlformats.org/officeDocument/2006/relationships/image" Target="../media/image71.png"/><Relationship Id="rId90" Type="http://schemas.openxmlformats.org/officeDocument/2006/relationships/image" Target="../media/image44.png"/><Relationship Id="rId165" Type="http://schemas.openxmlformats.org/officeDocument/2006/relationships/customXml" Target="../ink/ink83.xml"/><Relationship Id="rId186" Type="http://schemas.openxmlformats.org/officeDocument/2006/relationships/image" Target="../media/image92.png"/><Relationship Id="rId211" Type="http://schemas.openxmlformats.org/officeDocument/2006/relationships/customXml" Target="../ink/ink106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customXml" Target="../ink/ink35.xml"/><Relationship Id="rId113" Type="http://schemas.openxmlformats.org/officeDocument/2006/relationships/customXml" Target="../ink/ink57.xml"/><Relationship Id="rId134" Type="http://schemas.openxmlformats.org/officeDocument/2006/relationships/image" Target="../media/image66.png"/><Relationship Id="rId80" Type="http://schemas.openxmlformats.org/officeDocument/2006/relationships/image" Target="../media/image39.png"/><Relationship Id="rId155" Type="http://schemas.openxmlformats.org/officeDocument/2006/relationships/customXml" Target="../ink/ink78.xml"/><Relationship Id="rId176" Type="http://schemas.openxmlformats.org/officeDocument/2006/relationships/image" Target="../media/image87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image" Target="../media/image110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customXml" Target="../ink/ink30.xml"/><Relationship Id="rId103" Type="http://schemas.openxmlformats.org/officeDocument/2006/relationships/customXml" Target="../ink/ink52.xml"/><Relationship Id="rId124" Type="http://schemas.openxmlformats.org/officeDocument/2006/relationships/image" Target="../media/image61.png"/><Relationship Id="rId70" Type="http://schemas.openxmlformats.org/officeDocument/2006/relationships/image" Target="../media/image34.png"/><Relationship Id="rId91" Type="http://schemas.openxmlformats.org/officeDocument/2006/relationships/customXml" Target="../ink/ink46.xml"/><Relationship Id="rId145" Type="http://schemas.openxmlformats.org/officeDocument/2006/relationships/customXml" Target="../ink/ink73.xml"/><Relationship Id="rId166" Type="http://schemas.openxmlformats.org/officeDocument/2006/relationships/image" Target="../media/image82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5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image" Target="../media/image56.png"/><Relationship Id="rId60" Type="http://schemas.openxmlformats.org/officeDocument/2006/relationships/image" Target="../media/image29.png"/><Relationship Id="rId81" Type="http://schemas.openxmlformats.org/officeDocument/2006/relationships/customXml" Target="../ink/ink41.xml"/><Relationship Id="rId135" Type="http://schemas.openxmlformats.org/officeDocument/2006/relationships/customXml" Target="../ink/ink68.xml"/><Relationship Id="rId156" Type="http://schemas.openxmlformats.org/officeDocument/2006/relationships/image" Target="../media/image77.png"/><Relationship Id="rId177" Type="http://schemas.openxmlformats.org/officeDocument/2006/relationships/customXml" Target="../ink/ink89.xml"/><Relationship Id="rId198" Type="http://schemas.openxmlformats.org/officeDocument/2006/relationships/image" Target="../media/image98.png"/><Relationship Id="rId202" Type="http://schemas.openxmlformats.org/officeDocument/2006/relationships/image" Target="../media/image100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50" Type="http://schemas.openxmlformats.org/officeDocument/2006/relationships/customXml" Target="../ink/ink25.xml"/><Relationship Id="rId104" Type="http://schemas.openxmlformats.org/officeDocument/2006/relationships/image" Target="../media/image51.png"/><Relationship Id="rId125" Type="http://schemas.openxmlformats.org/officeDocument/2006/relationships/customXml" Target="../ink/ink63.xml"/><Relationship Id="rId146" Type="http://schemas.openxmlformats.org/officeDocument/2006/relationships/image" Target="../media/image72.png"/><Relationship Id="rId167" Type="http://schemas.openxmlformats.org/officeDocument/2006/relationships/customXml" Target="../ink/ink84.xml"/><Relationship Id="rId188" Type="http://schemas.openxmlformats.org/officeDocument/2006/relationships/image" Target="../media/image93.png"/><Relationship Id="rId71" Type="http://schemas.openxmlformats.org/officeDocument/2006/relationships/customXml" Target="../ink/ink36.xml"/><Relationship Id="rId92" Type="http://schemas.openxmlformats.org/officeDocument/2006/relationships/image" Target="../media/image45.png"/><Relationship Id="rId213" Type="http://schemas.openxmlformats.org/officeDocument/2006/relationships/customXml" Target="../ink/ink10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40" Type="http://schemas.openxmlformats.org/officeDocument/2006/relationships/customXml" Target="../ink/ink20.xml"/><Relationship Id="rId115" Type="http://schemas.openxmlformats.org/officeDocument/2006/relationships/customXml" Target="../ink/ink58.xml"/><Relationship Id="rId136" Type="http://schemas.openxmlformats.org/officeDocument/2006/relationships/image" Target="../media/image67.png"/><Relationship Id="rId157" Type="http://schemas.openxmlformats.org/officeDocument/2006/relationships/customXml" Target="../ink/ink79.xml"/><Relationship Id="rId178" Type="http://schemas.openxmlformats.org/officeDocument/2006/relationships/image" Target="../media/image88.png"/><Relationship Id="rId61" Type="http://schemas.openxmlformats.org/officeDocument/2006/relationships/customXml" Target="../ink/ink31.xml"/><Relationship Id="rId82" Type="http://schemas.openxmlformats.org/officeDocument/2006/relationships/image" Target="../media/image40.png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9.png"/><Relationship Id="rId30" Type="http://schemas.openxmlformats.org/officeDocument/2006/relationships/customXml" Target="../ink/ink15.xml"/><Relationship Id="rId105" Type="http://schemas.openxmlformats.org/officeDocument/2006/relationships/customXml" Target="../ink/ink53.xml"/><Relationship Id="rId126" Type="http://schemas.openxmlformats.org/officeDocument/2006/relationships/image" Target="../media/image62.png"/><Relationship Id="rId147" Type="http://schemas.openxmlformats.org/officeDocument/2006/relationships/customXml" Target="../ink/ink74.xml"/><Relationship Id="rId168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7.png"/><Relationship Id="rId299" Type="http://schemas.openxmlformats.org/officeDocument/2006/relationships/image" Target="../media/image258.png"/><Relationship Id="rId21" Type="http://schemas.openxmlformats.org/officeDocument/2006/relationships/image" Target="../media/image120.png"/><Relationship Id="rId63" Type="http://schemas.openxmlformats.org/officeDocument/2006/relationships/image" Target="../media/image140.png"/><Relationship Id="rId159" Type="http://schemas.openxmlformats.org/officeDocument/2006/relationships/image" Target="../media/image188.png"/><Relationship Id="rId170" Type="http://schemas.openxmlformats.org/officeDocument/2006/relationships/customXml" Target="../ink/ink196.xml"/><Relationship Id="rId226" Type="http://schemas.openxmlformats.org/officeDocument/2006/relationships/customXml" Target="../ink/ink224.xml"/><Relationship Id="rId268" Type="http://schemas.openxmlformats.org/officeDocument/2006/relationships/customXml" Target="../ink/ink245.xml"/><Relationship Id="rId32" Type="http://schemas.openxmlformats.org/officeDocument/2006/relationships/customXml" Target="../ink/ink127.xml"/><Relationship Id="rId74" Type="http://schemas.openxmlformats.org/officeDocument/2006/relationships/customXml" Target="../ink/ink148.xml"/><Relationship Id="rId128" Type="http://schemas.openxmlformats.org/officeDocument/2006/relationships/customXml" Target="../ink/ink175.xml"/><Relationship Id="rId5" Type="http://schemas.openxmlformats.org/officeDocument/2006/relationships/image" Target="../media/image112.png"/><Relationship Id="rId181" Type="http://schemas.openxmlformats.org/officeDocument/2006/relationships/image" Target="../media/image199.png"/><Relationship Id="rId237" Type="http://schemas.openxmlformats.org/officeDocument/2006/relationships/image" Target="../media/image227.png"/><Relationship Id="rId279" Type="http://schemas.openxmlformats.org/officeDocument/2006/relationships/image" Target="../media/image248.png"/><Relationship Id="rId43" Type="http://schemas.openxmlformats.org/officeDocument/2006/relationships/image" Target="../media/image130.png"/><Relationship Id="rId139" Type="http://schemas.openxmlformats.org/officeDocument/2006/relationships/image" Target="../media/image178.png"/><Relationship Id="rId290" Type="http://schemas.openxmlformats.org/officeDocument/2006/relationships/customXml" Target="../ink/ink256.xml"/><Relationship Id="rId304" Type="http://schemas.openxmlformats.org/officeDocument/2006/relationships/customXml" Target="../ink/ink263.xml"/><Relationship Id="rId85" Type="http://schemas.openxmlformats.org/officeDocument/2006/relationships/image" Target="../media/image151.png"/><Relationship Id="rId150" Type="http://schemas.openxmlformats.org/officeDocument/2006/relationships/customXml" Target="../ink/ink186.xml"/><Relationship Id="rId192" Type="http://schemas.openxmlformats.org/officeDocument/2006/relationships/customXml" Target="../ink/ink207.xml"/><Relationship Id="rId206" Type="http://schemas.openxmlformats.org/officeDocument/2006/relationships/customXml" Target="../ink/ink214.xml"/><Relationship Id="rId248" Type="http://schemas.openxmlformats.org/officeDocument/2006/relationships/customXml" Target="../ink/ink235.xml"/><Relationship Id="rId12" Type="http://schemas.openxmlformats.org/officeDocument/2006/relationships/customXml" Target="../ink/ink117.xml"/><Relationship Id="rId108" Type="http://schemas.openxmlformats.org/officeDocument/2006/relationships/customXml" Target="../ink/ink165.xml"/><Relationship Id="rId54" Type="http://schemas.openxmlformats.org/officeDocument/2006/relationships/customXml" Target="../ink/ink138.xml"/><Relationship Id="rId96" Type="http://schemas.openxmlformats.org/officeDocument/2006/relationships/customXml" Target="../ink/ink159.xml"/><Relationship Id="rId161" Type="http://schemas.openxmlformats.org/officeDocument/2006/relationships/image" Target="../media/image189.png"/><Relationship Id="rId217" Type="http://schemas.openxmlformats.org/officeDocument/2006/relationships/image" Target="../media/image217.png"/><Relationship Id="rId259" Type="http://schemas.openxmlformats.org/officeDocument/2006/relationships/image" Target="../media/image238.png"/><Relationship Id="rId23" Type="http://schemas.openxmlformats.org/officeDocument/2006/relationships/image" Target="../media/image121.png"/><Relationship Id="rId119" Type="http://schemas.openxmlformats.org/officeDocument/2006/relationships/image" Target="../media/image168.png"/><Relationship Id="rId270" Type="http://schemas.openxmlformats.org/officeDocument/2006/relationships/customXml" Target="../ink/ink246.xml"/><Relationship Id="rId44" Type="http://schemas.openxmlformats.org/officeDocument/2006/relationships/customXml" Target="../ink/ink133.xml"/><Relationship Id="rId65" Type="http://schemas.openxmlformats.org/officeDocument/2006/relationships/image" Target="../media/image141.png"/><Relationship Id="rId86" Type="http://schemas.openxmlformats.org/officeDocument/2006/relationships/customXml" Target="../ink/ink154.xml"/><Relationship Id="rId130" Type="http://schemas.openxmlformats.org/officeDocument/2006/relationships/customXml" Target="../ink/ink176.xml"/><Relationship Id="rId151" Type="http://schemas.openxmlformats.org/officeDocument/2006/relationships/image" Target="../media/image184.png"/><Relationship Id="rId172" Type="http://schemas.openxmlformats.org/officeDocument/2006/relationships/customXml" Target="../ink/ink197.xml"/><Relationship Id="rId193" Type="http://schemas.openxmlformats.org/officeDocument/2006/relationships/image" Target="../media/image205.png"/><Relationship Id="rId207" Type="http://schemas.openxmlformats.org/officeDocument/2006/relationships/image" Target="../media/image212.png"/><Relationship Id="rId228" Type="http://schemas.openxmlformats.org/officeDocument/2006/relationships/customXml" Target="../ink/ink225.xml"/><Relationship Id="rId249" Type="http://schemas.openxmlformats.org/officeDocument/2006/relationships/image" Target="../media/image233.png"/><Relationship Id="rId13" Type="http://schemas.openxmlformats.org/officeDocument/2006/relationships/image" Target="../media/image116.png"/><Relationship Id="rId109" Type="http://schemas.openxmlformats.org/officeDocument/2006/relationships/image" Target="../media/image163.png"/><Relationship Id="rId260" Type="http://schemas.openxmlformats.org/officeDocument/2006/relationships/customXml" Target="../ink/ink241.xml"/><Relationship Id="rId281" Type="http://schemas.openxmlformats.org/officeDocument/2006/relationships/image" Target="../media/image249.png"/><Relationship Id="rId34" Type="http://schemas.openxmlformats.org/officeDocument/2006/relationships/customXml" Target="../ink/ink128.xml"/><Relationship Id="rId55" Type="http://schemas.openxmlformats.org/officeDocument/2006/relationships/image" Target="../media/image136.png"/><Relationship Id="rId76" Type="http://schemas.openxmlformats.org/officeDocument/2006/relationships/customXml" Target="../ink/ink149.xml"/><Relationship Id="rId97" Type="http://schemas.openxmlformats.org/officeDocument/2006/relationships/image" Target="../media/image157.png"/><Relationship Id="rId120" Type="http://schemas.openxmlformats.org/officeDocument/2006/relationships/customXml" Target="../ink/ink171.xml"/><Relationship Id="rId141" Type="http://schemas.openxmlformats.org/officeDocument/2006/relationships/image" Target="../media/image179.png"/><Relationship Id="rId7" Type="http://schemas.openxmlformats.org/officeDocument/2006/relationships/image" Target="../media/image113.png"/><Relationship Id="rId162" Type="http://schemas.openxmlformats.org/officeDocument/2006/relationships/customXml" Target="../ink/ink192.xml"/><Relationship Id="rId183" Type="http://schemas.openxmlformats.org/officeDocument/2006/relationships/image" Target="../media/image200.png"/><Relationship Id="rId218" Type="http://schemas.openxmlformats.org/officeDocument/2006/relationships/customXml" Target="../ink/ink220.xml"/><Relationship Id="rId239" Type="http://schemas.openxmlformats.org/officeDocument/2006/relationships/image" Target="../media/image228.png"/><Relationship Id="rId250" Type="http://schemas.openxmlformats.org/officeDocument/2006/relationships/customXml" Target="../ink/ink236.xml"/><Relationship Id="rId271" Type="http://schemas.openxmlformats.org/officeDocument/2006/relationships/image" Target="../media/image244.png"/><Relationship Id="rId292" Type="http://schemas.openxmlformats.org/officeDocument/2006/relationships/customXml" Target="../ink/ink257.xml"/><Relationship Id="rId306" Type="http://schemas.openxmlformats.org/officeDocument/2006/relationships/customXml" Target="../ink/ink264.xml"/><Relationship Id="rId24" Type="http://schemas.openxmlformats.org/officeDocument/2006/relationships/customXml" Target="../ink/ink123.xml"/><Relationship Id="rId45" Type="http://schemas.openxmlformats.org/officeDocument/2006/relationships/image" Target="../media/image131.png"/><Relationship Id="rId66" Type="http://schemas.openxmlformats.org/officeDocument/2006/relationships/customXml" Target="../ink/ink144.xml"/><Relationship Id="rId87" Type="http://schemas.openxmlformats.org/officeDocument/2006/relationships/image" Target="../media/image152.png"/><Relationship Id="rId110" Type="http://schemas.openxmlformats.org/officeDocument/2006/relationships/customXml" Target="../ink/ink166.xml"/><Relationship Id="rId131" Type="http://schemas.openxmlformats.org/officeDocument/2006/relationships/image" Target="../media/image174.png"/><Relationship Id="rId152" Type="http://schemas.openxmlformats.org/officeDocument/2006/relationships/customXml" Target="../ink/ink187.xml"/><Relationship Id="rId173" Type="http://schemas.openxmlformats.org/officeDocument/2006/relationships/image" Target="../media/image195.png"/><Relationship Id="rId194" Type="http://schemas.openxmlformats.org/officeDocument/2006/relationships/customXml" Target="../ink/ink208.xml"/><Relationship Id="rId208" Type="http://schemas.openxmlformats.org/officeDocument/2006/relationships/customXml" Target="../ink/ink215.xml"/><Relationship Id="rId229" Type="http://schemas.openxmlformats.org/officeDocument/2006/relationships/image" Target="../media/image223.png"/><Relationship Id="rId240" Type="http://schemas.openxmlformats.org/officeDocument/2006/relationships/customXml" Target="../ink/ink231.xml"/><Relationship Id="rId261" Type="http://schemas.openxmlformats.org/officeDocument/2006/relationships/image" Target="../media/image239.png"/><Relationship Id="rId14" Type="http://schemas.openxmlformats.org/officeDocument/2006/relationships/customXml" Target="../ink/ink118.xml"/><Relationship Id="rId35" Type="http://schemas.openxmlformats.org/officeDocument/2006/relationships/image" Target="../media/image126.png"/><Relationship Id="rId56" Type="http://schemas.openxmlformats.org/officeDocument/2006/relationships/customXml" Target="../ink/ink139.xml"/><Relationship Id="rId77" Type="http://schemas.openxmlformats.org/officeDocument/2006/relationships/image" Target="../media/image147.png"/><Relationship Id="rId100" Type="http://schemas.openxmlformats.org/officeDocument/2006/relationships/customXml" Target="../ink/ink161.xml"/><Relationship Id="rId282" Type="http://schemas.openxmlformats.org/officeDocument/2006/relationships/customXml" Target="../ink/ink252.xml"/><Relationship Id="rId8" Type="http://schemas.openxmlformats.org/officeDocument/2006/relationships/customXml" Target="../ink/ink115.xml"/><Relationship Id="rId98" Type="http://schemas.openxmlformats.org/officeDocument/2006/relationships/customXml" Target="../ink/ink160.xml"/><Relationship Id="rId121" Type="http://schemas.openxmlformats.org/officeDocument/2006/relationships/image" Target="../media/image169.png"/><Relationship Id="rId142" Type="http://schemas.openxmlformats.org/officeDocument/2006/relationships/customXml" Target="../ink/ink182.xml"/><Relationship Id="rId163" Type="http://schemas.openxmlformats.org/officeDocument/2006/relationships/image" Target="../media/image190.png"/><Relationship Id="rId184" Type="http://schemas.openxmlformats.org/officeDocument/2006/relationships/customXml" Target="../ink/ink203.xml"/><Relationship Id="rId219" Type="http://schemas.openxmlformats.org/officeDocument/2006/relationships/image" Target="../media/image218.png"/><Relationship Id="rId230" Type="http://schemas.openxmlformats.org/officeDocument/2006/relationships/customXml" Target="../ink/ink226.xml"/><Relationship Id="rId251" Type="http://schemas.openxmlformats.org/officeDocument/2006/relationships/image" Target="../media/image234.png"/><Relationship Id="rId25" Type="http://schemas.openxmlformats.org/officeDocument/2006/relationships/image" Target="../media/image122.png"/><Relationship Id="rId46" Type="http://schemas.openxmlformats.org/officeDocument/2006/relationships/customXml" Target="../ink/ink134.xml"/><Relationship Id="rId67" Type="http://schemas.openxmlformats.org/officeDocument/2006/relationships/image" Target="../media/image142.png"/><Relationship Id="rId272" Type="http://schemas.openxmlformats.org/officeDocument/2006/relationships/customXml" Target="../ink/ink247.xml"/><Relationship Id="rId293" Type="http://schemas.openxmlformats.org/officeDocument/2006/relationships/image" Target="../media/image255.png"/><Relationship Id="rId307" Type="http://schemas.openxmlformats.org/officeDocument/2006/relationships/image" Target="../media/image262.png"/><Relationship Id="rId88" Type="http://schemas.openxmlformats.org/officeDocument/2006/relationships/customXml" Target="../ink/ink155.xml"/><Relationship Id="rId111" Type="http://schemas.openxmlformats.org/officeDocument/2006/relationships/image" Target="../media/image164.png"/><Relationship Id="rId132" Type="http://schemas.openxmlformats.org/officeDocument/2006/relationships/customXml" Target="../ink/ink177.xml"/><Relationship Id="rId153" Type="http://schemas.openxmlformats.org/officeDocument/2006/relationships/image" Target="../media/image185.png"/><Relationship Id="rId174" Type="http://schemas.openxmlformats.org/officeDocument/2006/relationships/customXml" Target="../ink/ink198.xml"/><Relationship Id="rId195" Type="http://schemas.openxmlformats.org/officeDocument/2006/relationships/image" Target="../media/image206.png"/><Relationship Id="rId209" Type="http://schemas.openxmlformats.org/officeDocument/2006/relationships/image" Target="../media/image213.png"/><Relationship Id="rId220" Type="http://schemas.openxmlformats.org/officeDocument/2006/relationships/customXml" Target="../ink/ink221.xml"/><Relationship Id="rId241" Type="http://schemas.openxmlformats.org/officeDocument/2006/relationships/image" Target="../media/image229.png"/><Relationship Id="rId15" Type="http://schemas.openxmlformats.org/officeDocument/2006/relationships/image" Target="../media/image117.png"/><Relationship Id="rId36" Type="http://schemas.openxmlformats.org/officeDocument/2006/relationships/customXml" Target="../ink/ink129.xml"/><Relationship Id="rId57" Type="http://schemas.openxmlformats.org/officeDocument/2006/relationships/image" Target="../media/image137.png"/><Relationship Id="rId262" Type="http://schemas.openxmlformats.org/officeDocument/2006/relationships/customXml" Target="../ink/ink242.xml"/><Relationship Id="rId283" Type="http://schemas.openxmlformats.org/officeDocument/2006/relationships/image" Target="../media/image250.png"/><Relationship Id="rId78" Type="http://schemas.openxmlformats.org/officeDocument/2006/relationships/customXml" Target="../ink/ink150.xml"/><Relationship Id="rId99" Type="http://schemas.openxmlformats.org/officeDocument/2006/relationships/image" Target="../media/image158.png"/><Relationship Id="rId101" Type="http://schemas.openxmlformats.org/officeDocument/2006/relationships/image" Target="../media/image159.png"/><Relationship Id="rId122" Type="http://schemas.openxmlformats.org/officeDocument/2006/relationships/customXml" Target="../ink/ink172.xml"/><Relationship Id="rId143" Type="http://schemas.openxmlformats.org/officeDocument/2006/relationships/image" Target="../media/image180.png"/><Relationship Id="rId164" Type="http://schemas.openxmlformats.org/officeDocument/2006/relationships/customXml" Target="../ink/ink193.xml"/><Relationship Id="rId185" Type="http://schemas.openxmlformats.org/officeDocument/2006/relationships/image" Target="../media/image201.png"/><Relationship Id="rId9" Type="http://schemas.openxmlformats.org/officeDocument/2006/relationships/image" Target="../media/image114.png"/><Relationship Id="rId210" Type="http://schemas.openxmlformats.org/officeDocument/2006/relationships/customXml" Target="../ink/ink216.xml"/><Relationship Id="rId26" Type="http://schemas.openxmlformats.org/officeDocument/2006/relationships/customXml" Target="../ink/ink124.xml"/><Relationship Id="rId231" Type="http://schemas.openxmlformats.org/officeDocument/2006/relationships/image" Target="../media/image224.png"/><Relationship Id="rId252" Type="http://schemas.openxmlformats.org/officeDocument/2006/relationships/customXml" Target="../ink/ink237.xml"/><Relationship Id="rId273" Type="http://schemas.openxmlformats.org/officeDocument/2006/relationships/image" Target="../media/image245.png"/><Relationship Id="rId294" Type="http://schemas.openxmlformats.org/officeDocument/2006/relationships/customXml" Target="../ink/ink258.xml"/><Relationship Id="rId308" Type="http://schemas.openxmlformats.org/officeDocument/2006/relationships/customXml" Target="../ink/ink265.xml"/><Relationship Id="rId47" Type="http://schemas.openxmlformats.org/officeDocument/2006/relationships/image" Target="../media/image132.png"/><Relationship Id="rId68" Type="http://schemas.openxmlformats.org/officeDocument/2006/relationships/customXml" Target="../ink/ink145.xml"/><Relationship Id="rId89" Type="http://schemas.openxmlformats.org/officeDocument/2006/relationships/image" Target="../media/image153.png"/><Relationship Id="rId112" Type="http://schemas.openxmlformats.org/officeDocument/2006/relationships/customXml" Target="../ink/ink167.xml"/><Relationship Id="rId133" Type="http://schemas.openxmlformats.org/officeDocument/2006/relationships/image" Target="../media/image175.png"/><Relationship Id="rId154" Type="http://schemas.openxmlformats.org/officeDocument/2006/relationships/customXml" Target="../ink/ink188.xml"/><Relationship Id="rId175" Type="http://schemas.openxmlformats.org/officeDocument/2006/relationships/image" Target="../media/image196.png"/><Relationship Id="rId196" Type="http://schemas.openxmlformats.org/officeDocument/2006/relationships/customXml" Target="../ink/ink209.xml"/><Relationship Id="rId200" Type="http://schemas.openxmlformats.org/officeDocument/2006/relationships/customXml" Target="../ink/ink211.xml"/><Relationship Id="rId16" Type="http://schemas.openxmlformats.org/officeDocument/2006/relationships/customXml" Target="../ink/ink119.xml"/><Relationship Id="rId221" Type="http://schemas.openxmlformats.org/officeDocument/2006/relationships/image" Target="../media/image219.png"/><Relationship Id="rId242" Type="http://schemas.openxmlformats.org/officeDocument/2006/relationships/customXml" Target="../ink/ink232.xml"/><Relationship Id="rId263" Type="http://schemas.openxmlformats.org/officeDocument/2006/relationships/image" Target="../media/image240.png"/><Relationship Id="rId284" Type="http://schemas.openxmlformats.org/officeDocument/2006/relationships/customXml" Target="../ink/ink253.xml"/><Relationship Id="rId37" Type="http://schemas.openxmlformats.org/officeDocument/2006/relationships/image" Target="../media/image127.png"/><Relationship Id="rId58" Type="http://schemas.openxmlformats.org/officeDocument/2006/relationships/customXml" Target="../ink/ink140.xml"/><Relationship Id="rId79" Type="http://schemas.openxmlformats.org/officeDocument/2006/relationships/image" Target="../media/image148.png"/><Relationship Id="rId102" Type="http://schemas.openxmlformats.org/officeDocument/2006/relationships/customXml" Target="../ink/ink162.xml"/><Relationship Id="rId123" Type="http://schemas.openxmlformats.org/officeDocument/2006/relationships/image" Target="../media/image170.png"/><Relationship Id="rId144" Type="http://schemas.openxmlformats.org/officeDocument/2006/relationships/customXml" Target="../ink/ink183.xml"/><Relationship Id="rId90" Type="http://schemas.openxmlformats.org/officeDocument/2006/relationships/customXml" Target="../ink/ink156.xml"/><Relationship Id="rId165" Type="http://schemas.openxmlformats.org/officeDocument/2006/relationships/image" Target="../media/image191.png"/><Relationship Id="rId186" Type="http://schemas.openxmlformats.org/officeDocument/2006/relationships/customXml" Target="../ink/ink204.xml"/><Relationship Id="rId211" Type="http://schemas.openxmlformats.org/officeDocument/2006/relationships/image" Target="../media/image214.png"/><Relationship Id="rId232" Type="http://schemas.openxmlformats.org/officeDocument/2006/relationships/customXml" Target="../ink/ink227.xml"/><Relationship Id="rId253" Type="http://schemas.openxmlformats.org/officeDocument/2006/relationships/image" Target="../media/image235.png"/><Relationship Id="rId274" Type="http://schemas.openxmlformats.org/officeDocument/2006/relationships/customXml" Target="../ink/ink248.xml"/><Relationship Id="rId295" Type="http://schemas.openxmlformats.org/officeDocument/2006/relationships/image" Target="../media/image256.png"/><Relationship Id="rId309" Type="http://schemas.openxmlformats.org/officeDocument/2006/relationships/image" Target="../media/image263.png"/><Relationship Id="rId27" Type="http://schemas.openxmlformats.org/officeDocument/2006/relationships/image" Target="../media/image10.png"/><Relationship Id="rId48" Type="http://schemas.openxmlformats.org/officeDocument/2006/relationships/customXml" Target="../ink/ink135.xml"/><Relationship Id="rId69" Type="http://schemas.openxmlformats.org/officeDocument/2006/relationships/image" Target="../media/image143.png"/><Relationship Id="rId113" Type="http://schemas.openxmlformats.org/officeDocument/2006/relationships/image" Target="../media/image165.png"/><Relationship Id="rId134" Type="http://schemas.openxmlformats.org/officeDocument/2006/relationships/customXml" Target="../ink/ink178.xml"/><Relationship Id="rId80" Type="http://schemas.openxmlformats.org/officeDocument/2006/relationships/customXml" Target="../ink/ink151.xml"/><Relationship Id="rId155" Type="http://schemas.openxmlformats.org/officeDocument/2006/relationships/image" Target="../media/image186.png"/><Relationship Id="rId176" Type="http://schemas.openxmlformats.org/officeDocument/2006/relationships/customXml" Target="../ink/ink199.xml"/><Relationship Id="rId197" Type="http://schemas.openxmlformats.org/officeDocument/2006/relationships/image" Target="../media/image207.png"/><Relationship Id="rId201" Type="http://schemas.openxmlformats.org/officeDocument/2006/relationships/image" Target="../media/image209.png"/><Relationship Id="rId222" Type="http://schemas.openxmlformats.org/officeDocument/2006/relationships/customXml" Target="../ink/ink222.xml"/><Relationship Id="rId243" Type="http://schemas.openxmlformats.org/officeDocument/2006/relationships/image" Target="../media/image230.png"/><Relationship Id="rId264" Type="http://schemas.openxmlformats.org/officeDocument/2006/relationships/customXml" Target="../ink/ink243.xml"/><Relationship Id="rId285" Type="http://schemas.openxmlformats.org/officeDocument/2006/relationships/image" Target="../media/image251.png"/><Relationship Id="rId17" Type="http://schemas.openxmlformats.org/officeDocument/2006/relationships/image" Target="../media/image118.png"/><Relationship Id="rId38" Type="http://schemas.openxmlformats.org/officeDocument/2006/relationships/customXml" Target="../ink/ink130.xml"/><Relationship Id="rId59" Type="http://schemas.openxmlformats.org/officeDocument/2006/relationships/image" Target="../media/image138.png"/><Relationship Id="rId103" Type="http://schemas.openxmlformats.org/officeDocument/2006/relationships/image" Target="../media/image160.png"/><Relationship Id="rId124" Type="http://schemas.openxmlformats.org/officeDocument/2006/relationships/customXml" Target="../ink/ink173.xml"/><Relationship Id="rId70" Type="http://schemas.openxmlformats.org/officeDocument/2006/relationships/customXml" Target="../ink/ink146.xml"/><Relationship Id="rId91" Type="http://schemas.openxmlformats.org/officeDocument/2006/relationships/image" Target="../media/image154.png"/><Relationship Id="rId145" Type="http://schemas.openxmlformats.org/officeDocument/2006/relationships/image" Target="../media/image181.png"/><Relationship Id="rId166" Type="http://schemas.openxmlformats.org/officeDocument/2006/relationships/customXml" Target="../ink/ink194.xml"/><Relationship Id="rId187" Type="http://schemas.openxmlformats.org/officeDocument/2006/relationships/image" Target="../media/image20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7.xml"/><Relationship Id="rId233" Type="http://schemas.openxmlformats.org/officeDocument/2006/relationships/image" Target="../media/image225.png"/><Relationship Id="rId254" Type="http://schemas.openxmlformats.org/officeDocument/2006/relationships/customXml" Target="../ink/ink238.xml"/><Relationship Id="rId28" Type="http://schemas.openxmlformats.org/officeDocument/2006/relationships/customXml" Target="../ink/ink125.xml"/><Relationship Id="rId49" Type="http://schemas.openxmlformats.org/officeDocument/2006/relationships/image" Target="../media/image133.png"/><Relationship Id="rId114" Type="http://schemas.openxmlformats.org/officeDocument/2006/relationships/customXml" Target="../ink/ink168.xml"/><Relationship Id="rId275" Type="http://schemas.openxmlformats.org/officeDocument/2006/relationships/image" Target="../media/image246.png"/><Relationship Id="rId296" Type="http://schemas.openxmlformats.org/officeDocument/2006/relationships/customXml" Target="../ink/ink259.xml"/><Relationship Id="rId300" Type="http://schemas.openxmlformats.org/officeDocument/2006/relationships/customXml" Target="../ink/ink261.xml"/><Relationship Id="rId60" Type="http://schemas.openxmlformats.org/officeDocument/2006/relationships/customXml" Target="../ink/ink141.xml"/><Relationship Id="rId81" Type="http://schemas.openxmlformats.org/officeDocument/2006/relationships/image" Target="../media/image149.png"/><Relationship Id="rId135" Type="http://schemas.openxmlformats.org/officeDocument/2006/relationships/image" Target="../media/image176.png"/><Relationship Id="rId156" Type="http://schemas.openxmlformats.org/officeDocument/2006/relationships/customXml" Target="../ink/ink189.xml"/><Relationship Id="rId177" Type="http://schemas.openxmlformats.org/officeDocument/2006/relationships/image" Target="../media/image197.png"/><Relationship Id="rId198" Type="http://schemas.openxmlformats.org/officeDocument/2006/relationships/customXml" Target="../ink/ink210.xml"/><Relationship Id="rId202" Type="http://schemas.openxmlformats.org/officeDocument/2006/relationships/customXml" Target="../ink/ink212.xml"/><Relationship Id="rId223" Type="http://schemas.openxmlformats.org/officeDocument/2006/relationships/image" Target="../media/image220.png"/><Relationship Id="rId244" Type="http://schemas.openxmlformats.org/officeDocument/2006/relationships/customXml" Target="../ink/ink233.xml"/><Relationship Id="rId18" Type="http://schemas.openxmlformats.org/officeDocument/2006/relationships/customXml" Target="../ink/ink120.xml"/><Relationship Id="rId39" Type="http://schemas.openxmlformats.org/officeDocument/2006/relationships/image" Target="../media/image128.png"/><Relationship Id="rId265" Type="http://schemas.openxmlformats.org/officeDocument/2006/relationships/image" Target="../media/image241.png"/><Relationship Id="rId286" Type="http://schemas.openxmlformats.org/officeDocument/2006/relationships/customXml" Target="../ink/ink254.xml"/><Relationship Id="rId50" Type="http://schemas.openxmlformats.org/officeDocument/2006/relationships/customXml" Target="../ink/ink136.xml"/><Relationship Id="rId104" Type="http://schemas.openxmlformats.org/officeDocument/2006/relationships/customXml" Target="../ink/ink163.xml"/><Relationship Id="rId125" Type="http://schemas.openxmlformats.org/officeDocument/2006/relationships/image" Target="../media/image171.png"/><Relationship Id="rId146" Type="http://schemas.openxmlformats.org/officeDocument/2006/relationships/customXml" Target="../ink/ink184.xml"/><Relationship Id="rId167" Type="http://schemas.openxmlformats.org/officeDocument/2006/relationships/image" Target="../media/image192.png"/><Relationship Id="rId188" Type="http://schemas.openxmlformats.org/officeDocument/2006/relationships/customXml" Target="../ink/ink205.xml"/><Relationship Id="rId71" Type="http://schemas.openxmlformats.org/officeDocument/2006/relationships/image" Target="../media/image144.png"/><Relationship Id="rId92" Type="http://schemas.openxmlformats.org/officeDocument/2006/relationships/customXml" Target="../ink/ink157.xml"/><Relationship Id="rId213" Type="http://schemas.openxmlformats.org/officeDocument/2006/relationships/image" Target="../media/image215.png"/><Relationship Id="rId234" Type="http://schemas.openxmlformats.org/officeDocument/2006/relationships/customXml" Target="../ink/ink228.xml"/><Relationship Id="rId2" Type="http://schemas.openxmlformats.org/officeDocument/2006/relationships/customXml" Target="../ink/ink112.xml"/><Relationship Id="rId29" Type="http://schemas.openxmlformats.org/officeDocument/2006/relationships/image" Target="../media/image123.png"/><Relationship Id="rId255" Type="http://schemas.openxmlformats.org/officeDocument/2006/relationships/image" Target="../media/image236.png"/><Relationship Id="rId276" Type="http://schemas.openxmlformats.org/officeDocument/2006/relationships/customXml" Target="../ink/ink249.xml"/><Relationship Id="rId297" Type="http://schemas.openxmlformats.org/officeDocument/2006/relationships/image" Target="../media/image257.png"/><Relationship Id="rId40" Type="http://schemas.openxmlformats.org/officeDocument/2006/relationships/customXml" Target="../ink/ink131.xml"/><Relationship Id="rId115" Type="http://schemas.openxmlformats.org/officeDocument/2006/relationships/image" Target="../media/image166.png"/><Relationship Id="rId136" Type="http://schemas.openxmlformats.org/officeDocument/2006/relationships/customXml" Target="../ink/ink179.xml"/><Relationship Id="rId157" Type="http://schemas.openxmlformats.org/officeDocument/2006/relationships/image" Target="../media/image187.png"/><Relationship Id="rId178" Type="http://schemas.openxmlformats.org/officeDocument/2006/relationships/customXml" Target="../ink/ink200.xml"/><Relationship Id="rId301" Type="http://schemas.openxmlformats.org/officeDocument/2006/relationships/image" Target="../media/image259.png"/><Relationship Id="rId61" Type="http://schemas.openxmlformats.org/officeDocument/2006/relationships/image" Target="../media/image139.png"/><Relationship Id="rId82" Type="http://schemas.openxmlformats.org/officeDocument/2006/relationships/customXml" Target="../ink/ink152.xml"/><Relationship Id="rId199" Type="http://schemas.openxmlformats.org/officeDocument/2006/relationships/image" Target="../media/image208.png"/><Relationship Id="rId203" Type="http://schemas.openxmlformats.org/officeDocument/2006/relationships/image" Target="../media/image210.png"/><Relationship Id="rId19" Type="http://schemas.openxmlformats.org/officeDocument/2006/relationships/image" Target="../media/image119.png"/><Relationship Id="rId224" Type="http://schemas.openxmlformats.org/officeDocument/2006/relationships/customXml" Target="../ink/ink223.xml"/><Relationship Id="rId245" Type="http://schemas.openxmlformats.org/officeDocument/2006/relationships/image" Target="../media/image231.png"/><Relationship Id="rId266" Type="http://schemas.openxmlformats.org/officeDocument/2006/relationships/customXml" Target="../ink/ink244.xml"/><Relationship Id="rId287" Type="http://schemas.openxmlformats.org/officeDocument/2006/relationships/image" Target="../media/image252.png"/><Relationship Id="rId30" Type="http://schemas.openxmlformats.org/officeDocument/2006/relationships/customXml" Target="../ink/ink126.xml"/><Relationship Id="rId105" Type="http://schemas.openxmlformats.org/officeDocument/2006/relationships/image" Target="../media/image161.png"/><Relationship Id="rId126" Type="http://schemas.openxmlformats.org/officeDocument/2006/relationships/customXml" Target="../ink/ink174.xml"/><Relationship Id="rId147" Type="http://schemas.openxmlformats.org/officeDocument/2006/relationships/image" Target="../media/image182.png"/><Relationship Id="rId168" Type="http://schemas.openxmlformats.org/officeDocument/2006/relationships/customXml" Target="../ink/ink195.xml"/><Relationship Id="rId51" Type="http://schemas.openxmlformats.org/officeDocument/2006/relationships/image" Target="../media/image134.png"/><Relationship Id="rId72" Type="http://schemas.openxmlformats.org/officeDocument/2006/relationships/customXml" Target="../ink/ink147.xml"/><Relationship Id="rId93" Type="http://schemas.openxmlformats.org/officeDocument/2006/relationships/image" Target="../media/image155.png"/><Relationship Id="rId189" Type="http://schemas.openxmlformats.org/officeDocument/2006/relationships/image" Target="../media/image203.png"/><Relationship Id="rId3" Type="http://schemas.openxmlformats.org/officeDocument/2006/relationships/image" Target="../media/image111.png"/><Relationship Id="rId214" Type="http://schemas.openxmlformats.org/officeDocument/2006/relationships/customXml" Target="../ink/ink218.xml"/><Relationship Id="rId235" Type="http://schemas.openxmlformats.org/officeDocument/2006/relationships/image" Target="../media/image226.png"/><Relationship Id="rId256" Type="http://schemas.openxmlformats.org/officeDocument/2006/relationships/customXml" Target="../ink/ink239.xml"/><Relationship Id="rId277" Type="http://schemas.openxmlformats.org/officeDocument/2006/relationships/image" Target="../media/image247.png"/><Relationship Id="rId298" Type="http://schemas.openxmlformats.org/officeDocument/2006/relationships/customXml" Target="../ink/ink260.xml"/><Relationship Id="rId116" Type="http://schemas.openxmlformats.org/officeDocument/2006/relationships/customXml" Target="../ink/ink169.xml"/><Relationship Id="rId137" Type="http://schemas.openxmlformats.org/officeDocument/2006/relationships/image" Target="../media/image177.png"/><Relationship Id="rId158" Type="http://schemas.openxmlformats.org/officeDocument/2006/relationships/customXml" Target="../ink/ink190.xml"/><Relationship Id="rId302" Type="http://schemas.openxmlformats.org/officeDocument/2006/relationships/customXml" Target="../ink/ink262.xml"/><Relationship Id="rId20" Type="http://schemas.openxmlformats.org/officeDocument/2006/relationships/customXml" Target="../ink/ink121.xml"/><Relationship Id="rId41" Type="http://schemas.openxmlformats.org/officeDocument/2006/relationships/image" Target="../media/image129.png"/><Relationship Id="rId62" Type="http://schemas.openxmlformats.org/officeDocument/2006/relationships/customXml" Target="../ink/ink142.xml"/><Relationship Id="rId83" Type="http://schemas.openxmlformats.org/officeDocument/2006/relationships/image" Target="../media/image150.png"/><Relationship Id="rId179" Type="http://schemas.openxmlformats.org/officeDocument/2006/relationships/image" Target="../media/image198.png"/><Relationship Id="rId190" Type="http://schemas.openxmlformats.org/officeDocument/2006/relationships/customXml" Target="../ink/ink206.xml"/><Relationship Id="rId204" Type="http://schemas.openxmlformats.org/officeDocument/2006/relationships/customXml" Target="../ink/ink213.xml"/><Relationship Id="rId225" Type="http://schemas.openxmlformats.org/officeDocument/2006/relationships/image" Target="../media/image221.png"/><Relationship Id="rId246" Type="http://schemas.openxmlformats.org/officeDocument/2006/relationships/customXml" Target="../ink/ink234.xml"/><Relationship Id="rId267" Type="http://schemas.openxmlformats.org/officeDocument/2006/relationships/image" Target="../media/image242.png"/><Relationship Id="rId288" Type="http://schemas.openxmlformats.org/officeDocument/2006/relationships/customXml" Target="../ink/ink255.xml"/><Relationship Id="rId106" Type="http://schemas.openxmlformats.org/officeDocument/2006/relationships/customXml" Target="../ink/ink164.xml"/><Relationship Id="rId127" Type="http://schemas.openxmlformats.org/officeDocument/2006/relationships/image" Target="../media/image172.png"/><Relationship Id="rId10" Type="http://schemas.openxmlformats.org/officeDocument/2006/relationships/customXml" Target="../ink/ink116.xml"/><Relationship Id="rId31" Type="http://schemas.openxmlformats.org/officeDocument/2006/relationships/image" Target="../media/image124.png"/><Relationship Id="rId52" Type="http://schemas.openxmlformats.org/officeDocument/2006/relationships/customXml" Target="../ink/ink137.xml"/><Relationship Id="rId73" Type="http://schemas.openxmlformats.org/officeDocument/2006/relationships/image" Target="../media/image145.png"/><Relationship Id="rId94" Type="http://schemas.openxmlformats.org/officeDocument/2006/relationships/customXml" Target="../ink/ink158.xml"/><Relationship Id="rId148" Type="http://schemas.openxmlformats.org/officeDocument/2006/relationships/customXml" Target="../ink/ink185.xml"/><Relationship Id="rId169" Type="http://schemas.openxmlformats.org/officeDocument/2006/relationships/image" Target="../media/image193.png"/><Relationship Id="rId4" Type="http://schemas.openxmlformats.org/officeDocument/2006/relationships/customXml" Target="../ink/ink113.xml"/><Relationship Id="rId180" Type="http://schemas.openxmlformats.org/officeDocument/2006/relationships/customXml" Target="../ink/ink201.xml"/><Relationship Id="rId215" Type="http://schemas.openxmlformats.org/officeDocument/2006/relationships/image" Target="../media/image216.png"/><Relationship Id="rId236" Type="http://schemas.openxmlformats.org/officeDocument/2006/relationships/customXml" Target="../ink/ink229.xml"/><Relationship Id="rId257" Type="http://schemas.openxmlformats.org/officeDocument/2006/relationships/image" Target="../media/image237.png"/><Relationship Id="rId278" Type="http://schemas.openxmlformats.org/officeDocument/2006/relationships/customXml" Target="../ink/ink250.xml"/><Relationship Id="rId303" Type="http://schemas.openxmlformats.org/officeDocument/2006/relationships/image" Target="../media/image260.png"/><Relationship Id="rId42" Type="http://schemas.openxmlformats.org/officeDocument/2006/relationships/customXml" Target="../ink/ink132.xml"/><Relationship Id="rId84" Type="http://schemas.openxmlformats.org/officeDocument/2006/relationships/customXml" Target="../ink/ink153.xml"/><Relationship Id="rId138" Type="http://schemas.openxmlformats.org/officeDocument/2006/relationships/customXml" Target="../ink/ink180.xml"/><Relationship Id="rId191" Type="http://schemas.openxmlformats.org/officeDocument/2006/relationships/image" Target="../media/image204.png"/><Relationship Id="rId205" Type="http://schemas.openxmlformats.org/officeDocument/2006/relationships/image" Target="../media/image211.png"/><Relationship Id="rId247" Type="http://schemas.openxmlformats.org/officeDocument/2006/relationships/image" Target="../media/image232.png"/><Relationship Id="rId107" Type="http://schemas.openxmlformats.org/officeDocument/2006/relationships/image" Target="../media/image162.png"/><Relationship Id="rId289" Type="http://schemas.openxmlformats.org/officeDocument/2006/relationships/image" Target="../media/image253.png"/><Relationship Id="rId11" Type="http://schemas.openxmlformats.org/officeDocument/2006/relationships/image" Target="../media/image115.png"/><Relationship Id="rId53" Type="http://schemas.openxmlformats.org/officeDocument/2006/relationships/image" Target="../media/image135.png"/><Relationship Id="rId149" Type="http://schemas.openxmlformats.org/officeDocument/2006/relationships/image" Target="../media/image183.png"/><Relationship Id="rId95" Type="http://schemas.openxmlformats.org/officeDocument/2006/relationships/image" Target="../media/image156.png"/><Relationship Id="rId160" Type="http://schemas.openxmlformats.org/officeDocument/2006/relationships/customXml" Target="../ink/ink191.xml"/><Relationship Id="rId216" Type="http://schemas.openxmlformats.org/officeDocument/2006/relationships/customXml" Target="../ink/ink219.xml"/><Relationship Id="rId258" Type="http://schemas.openxmlformats.org/officeDocument/2006/relationships/customXml" Target="../ink/ink240.xml"/><Relationship Id="rId22" Type="http://schemas.openxmlformats.org/officeDocument/2006/relationships/customXml" Target="../ink/ink122.xml"/><Relationship Id="rId64" Type="http://schemas.openxmlformats.org/officeDocument/2006/relationships/customXml" Target="../ink/ink143.xml"/><Relationship Id="rId118" Type="http://schemas.openxmlformats.org/officeDocument/2006/relationships/customXml" Target="../ink/ink170.xml"/><Relationship Id="rId171" Type="http://schemas.openxmlformats.org/officeDocument/2006/relationships/image" Target="../media/image194.png"/><Relationship Id="rId227" Type="http://schemas.openxmlformats.org/officeDocument/2006/relationships/image" Target="../media/image222.png"/><Relationship Id="rId269" Type="http://schemas.openxmlformats.org/officeDocument/2006/relationships/image" Target="../media/image243.png"/><Relationship Id="rId33" Type="http://schemas.openxmlformats.org/officeDocument/2006/relationships/image" Target="../media/image125.png"/><Relationship Id="rId129" Type="http://schemas.openxmlformats.org/officeDocument/2006/relationships/image" Target="../media/image173.png"/><Relationship Id="rId280" Type="http://schemas.openxmlformats.org/officeDocument/2006/relationships/customXml" Target="../ink/ink251.xml"/><Relationship Id="rId75" Type="http://schemas.openxmlformats.org/officeDocument/2006/relationships/image" Target="../media/image146.png"/><Relationship Id="rId140" Type="http://schemas.openxmlformats.org/officeDocument/2006/relationships/customXml" Target="../ink/ink181.xml"/><Relationship Id="rId182" Type="http://schemas.openxmlformats.org/officeDocument/2006/relationships/customXml" Target="../ink/ink202.xml"/><Relationship Id="rId6" Type="http://schemas.openxmlformats.org/officeDocument/2006/relationships/customXml" Target="../ink/ink114.xml"/><Relationship Id="rId238" Type="http://schemas.openxmlformats.org/officeDocument/2006/relationships/customXml" Target="../ink/ink230.xml"/><Relationship Id="rId291" Type="http://schemas.openxmlformats.org/officeDocument/2006/relationships/image" Target="../media/image254.png"/><Relationship Id="rId305" Type="http://schemas.openxmlformats.org/officeDocument/2006/relationships/image" Target="../media/image261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8.xml"/><Relationship Id="rId21" Type="http://schemas.openxmlformats.org/officeDocument/2006/relationships/image" Target="../media/image273.png"/><Relationship Id="rId42" Type="http://schemas.openxmlformats.org/officeDocument/2006/relationships/customXml" Target="../ink/ink286.xml"/><Relationship Id="rId47" Type="http://schemas.openxmlformats.org/officeDocument/2006/relationships/image" Target="../media/image285.png"/><Relationship Id="rId63" Type="http://schemas.openxmlformats.org/officeDocument/2006/relationships/image" Target="../media/image293.png"/><Relationship Id="rId68" Type="http://schemas.openxmlformats.org/officeDocument/2006/relationships/customXml" Target="../ink/ink299.xml"/><Relationship Id="rId84" Type="http://schemas.openxmlformats.org/officeDocument/2006/relationships/customXml" Target="../ink/ink307.xml"/><Relationship Id="rId16" Type="http://schemas.openxmlformats.org/officeDocument/2006/relationships/customXml" Target="../ink/ink273.xml"/><Relationship Id="rId11" Type="http://schemas.openxmlformats.org/officeDocument/2006/relationships/image" Target="../media/image268.png"/><Relationship Id="rId32" Type="http://schemas.openxmlformats.org/officeDocument/2006/relationships/customXml" Target="../ink/ink281.xml"/><Relationship Id="rId37" Type="http://schemas.openxmlformats.org/officeDocument/2006/relationships/image" Target="../media/image280.png"/><Relationship Id="rId53" Type="http://schemas.openxmlformats.org/officeDocument/2006/relationships/image" Target="../media/image288.png"/><Relationship Id="rId58" Type="http://schemas.openxmlformats.org/officeDocument/2006/relationships/customXml" Target="../ink/ink294.xml"/><Relationship Id="rId74" Type="http://schemas.openxmlformats.org/officeDocument/2006/relationships/customXml" Target="../ink/ink302.xml"/><Relationship Id="rId79" Type="http://schemas.openxmlformats.org/officeDocument/2006/relationships/image" Target="../media/image301.png"/><Relationship Id="rId5" Type="http://schemas.openxmlformats.org/officeDocument/2006/relationships/image" Target="../media/image265.png"/><Relationship Id="rId19" Type="http://schemas.openxmlformats.org/officeDocument/2006/relationships/image" Target="../media/image272.png"/><Relationship Id="rId14" Type="http://schemas.openxmlformats.org/officeDocument/2006/relationships/customXml" Target="../ink/ink272.xml"/><Relationship Id="rId22" Type="http://schemas.openxmlformats.org/officeDocument/2006/relationships/customXml" Target="../ink/ink276.xml"/><Relationship Id="rId27" Type="http://schemas.openxmlformats.org/officeDocument/2006/relationships/image" Target="../media/image276.png"/><Relationship Id="rId30" Type="http://schemas.openxmlformats.org/officeDocument/2006/relationships/customXml" Target="../ink/ink280.xml"/><Relationship Id="rId35" Type="http://schemas.openxmlformats.org/officeDocument/2006/relationships/image" Target="../media/image279.png"/><Relationship Id="rId43" Type="http://schemas.openxmlformats.org/officeDocument/2006/relationships/image" Target="../media/image283.png"/><Relationship Id="rId48" Type="http://schemas.openxmlformats.org/officeDocument/2006/relationships/customXml" Target="../ink/ink289.xml"/><Relationship Id="rId56" Type="http://schemas.openxmlformats.org/officeDocument/2006/relationships/customXml" Target="../ink/ink293.xml"/><Relationship Id="rId64" Type="http://schemas.openxmlformats.org/officeDocument/2006/relationships/customXml" Target="../ink/ink297.xml"/><Relationship Id="rId69" Type="http://schemas.openxmlformats.org/officeDocument/2006/relationships/image" Target="../media/image296.png"/><Relationship Id="rId77" Type="http://schemas.openxmlformats.org/officeDocument/2006/relationships/image" Target="../media/image300.png"/><Relationship Id="rId8" Type="http://schemas.openxmlformats.org/officeDocument/2006/relationships/customXml" Target="../ink/ink269.xml"/><Relationship Id="rId51" Type="http://schemas.openxmlformats.org/officeDocument/2006/relationships/image" Target="../media/image287.png"/><Relationship Id="rId72" Type="http://schemas.openxmlformats.org/officeDocument/2006/relationships/customXml" Target="../ink/ink301.xml"/><Relationship Id="rId80" Type="http://schemas.openxmlformats.org/officeDocument/2006/relationships/customXml" Target="../ink/ink305.xml"/><Relationship Id="rId85" Type="http://schemas.openxmlformats.org/officeDocument/2006/relationships/image" Target="../media/image304.png"/><Relationship Id="rId3" Type="http://schemas.openxmlformats.org/officeDocument/2006/relationships/image" Target="../media/image264.png"/><Relationship Id="rId12" Type="http://schemas.openxmlformats.org/officeDocument/2006/relationships/customXml" Target="../ink/ink271.xml"/><Relationship Id="rId17" Type="http://schemas.openxmlformats.org/officeDocument/2006/relationships/image" Target="../media/image271.png"/><Relationship Id="rId25" Type="http://schemas.openxmlformats.org/officeDocument/2006/relationships/image" Target="../media/image275.png"/><Relationship Id="rId33" Type="http://schemas.openxmlformats.org/officeDocument/2006/relationships/image" Target="../media/image278.png"/><Relationship Id="rId38" Type="http://schemas.openxmlformats.org/officeDocument/2006/relationships/customXml" Target="../ink/ink284.xml"/><Relationship Id="rId46" Type="http://schemas.openxmlformats.org/officeDocument/2006/relationships/customXml" Target="../ink/ink288.xml"/><Relationship Id="rId59" Type="http://schemas.openxmlformats.org/officeDocument/2006/relationships/image" Target="../media/image291.png"/><Relationship Id="rId67" Type="http://schemas.openxmlformats.org/officeDocument/2006/relationships/image" Target="../media/image295.png"/><Relationship Id="rId20" Type="http://schemas.openxmlformats.org/officeDocument/2006/relationships/customXml" Target="../ink/ink275.xml"/><Relationship Id="rId41" Type="http://schemas.openxmlformats.org/officeDocument/2006/relationships/image" Target="../media/image282.png"/><Relationship Id="rId54" Type="http://schemas.openxmlformats.org/officeDocument/2006/relationships/customXml" Target="../ink/ink292.xml"/><Relationship Id="rId62" Type="http://schemas.openxmlformats.org/officeDocument/2006/relationships/customXml" Target="../ink/ink296.xml"/><Relationship Id="rId70" Type="http://schemas.openxmlformats.org/officeDocument/2006/relationships/customXml" Target="../ink/ink300.xml"/><Relationship Id="rId75" Type="http://schemas.openxmlformats.org/officeDocument/2006/relationships/image" Target="../media/image299.png"/><Relationship Id="rId83" Type="http://schemas.openxmlformats.org/officeDocument/2006/relationships/image" Target="../media/image30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8.xml"/><Relationship Id="rId15" Type="http://schemas.openxmlformats.org/officeDocument/2006/relationships/image" Target="../media/image270.png"/><Relationship Id="rId23" Type="http://schemas.openxmlformats.org/officeDocument/2006/relationships/image" Target="../media/image274.png"/><Relationship Id="rId28" Type="http://schemas.openxmlformats.org/officeDocument/2006/relationships/customXml" Target="../ink/ink279.xml"/><Relationship Id="rId36" Type="http://schemas.openxmlformats.org/officeDocument/2006/relationships/customXml" Target="../ink/ink283.xml"/><Relationship Id="rId49" Type="http://schemas.openxmlformats.org/officeDocument/2006/relationships/image" Target="../media/image286.png"/><Relationship Id="rId57" Type="http://schemas.openxmlformats.org/officeDocument/2006/relationships/image" Target="../media/image290.png"/><Relationship Id="rId10" Type="http://schemas.openxmlformats.org/officeDocument/2006/relationships/customXml" Target="../ink/ink270.xml"/><Relationship Id="rId31" Type="http://schemas.openxmlformats.org/officeDocument/2006/relationships/image" Target="../media/image277.png"/><Relationship Id="rId44" Type="http://schemas.openxmlformats.org/officeDocument/2006/relationships/customXml" Target="../ink/ink287.xml"/><Relationship Id="rId52" Type="http://schemas.openxmlformats.org/officeDocument/2006/relationships/customXml" Target="../ink/ink291.xml"/><Relationship Id="rId60" Type="http://schemas.openxmlformats.org/officeDocument/2006/relationships/customXml" Target="../ink/ink295.xml"/><Relationship Id="rId65" Type="http://schemas.openxmlformats.org/officeDocument/2006/relationships/image" Target="../media/image294.png"/><Relationship Id="rId73" Type="http://schemas.openxmlformats.org/officeDocument/2006/relationships/image" Target="../media/image298.png"/><Relationship Id="rId78" Type="http://schemas.openxmlformats.org/officeDocument/2006/relationships/customXml" Target="../ink/ink304.xml"/><Relationship Id="rId81" Type="http://schemas.openxmlformats.org/officeDocument/2006/relationships/image" Target="../media/image302.png"/><Relationship Id="rId86" Type="http://schemas.openxmlformats.org/officeDocument/2006/relationships/customXml" Target="../ink/ink308.xml"/><Relationship Id="rId4" Type="http://schemas.openxmlformats.org/officeDocument/2006/relationships/customXml" Target="../ink/ink267.xml"/><Relationship Id="rId9" Type="http://schemas.openxmlformats.org/officeDocument/2006/relationships/image" Target="../media/image267.png"/><Relationship Id="rId13" Type="http://schemas.openxmlformats.org/officeDocument/2006/relationships/image" Target="../media/image269.png"/><Relationship Id="rId18" Type="http://schemas.openxmlformats.org/officeDocument/2006/relationships/customXml" Target="../ink/ink274.xml"/><Relationship Id="rId39" Type="http://schemas.openxmlformats.org/officeDocument/2006/relationships/image" Target="../media/image281.png"/><Relationship Id="rId34" Type="http://schemas.openxmlformats.org/officeDocument/2006/relationships/customXml" Target="../ink/ink282.xml"/><Relationship Id="rId50" Type="http://schemas.openxmlformats.org/officeDocument/2006/relationships/customXml" Target="../ink/ink290.xml"/><Relationship Id="rId55" Type="http://schemas.openxmlformats.org/officeDocument/2006/relationships/image" Target="../media/image289.png"/><Relationship Id="rId76" Type="http://schemas.openxmlformats.org/officeDocument/2006/relationships/customXml" Target="../ink/ink303.xml"/><Relationship Id="rId7" Type="http://schemas.openxmlformats.org/officeDocument/2006/relationships/image" Target="../media/image266.png"/><Relationship Id="rId71" Type="http://schemas.openxmlformats.org/officeDocument/2006/relationships/image" Target="../media/image297.png"/><Relationship Id="rId2" Type="http://schemas.openxmlformats.org/officeDocument/2006/relationships/customXml" Target="../ink/ink266.xml"/><Relationship Id="rId29" Type="http://schemas.openxmlformats.org/officeDocument/2006/relationships/image" Target="../media/image253.png"/><Relationship Id="rId24" Type="http://schemas.openxmlformats.org/officeDocument/2006/relationships/customXml" Target="../ink/ink277.xml"/><Relationship Id="rId40" Type="http://schemas.openxmlformats.org/officeDocument/2006/relationships/customXml" Target="../ink/ink285.xml"/><Relationship Id="rId45" Type="http://schemas.openxmlformats.org/officeDocument/2006/relationships/image" Target="../media/image284.png"/><Relationship Id="rId66" Type="http://schemas.openxmlformats.org/officeDocument/2006/relationships/customXml" Target="../ink/ink298.xml"/><Relationship Id="rId87" Type="http://schemas.openxmlformats.org/officeDocument/2006/relationships/image" Target="../media/image305.png"/><Relationship Id="rId61" Type="http://schemas.openxmlformats.org/officeDocument/2006/relationships/image" Target="../media/image292.png"/><Relationship Id="rId82" Type="http://schemas.openxmlformats.org/officeDocument/2006/relationships/customXml" Target="../ink/ink306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3.png"/><Relationship Id="rId299" Type="http://schemas.openxmlformats.org/officeDocument/2006/relationships/image" Target="../media/image454.png"/><Relationship Id="rId21" Type="http://schemas.openxmlformats.org/officeDocument/2006/relationships/image" Target="../media/image315.png"/><Relationship Id="rId63" Type="http://schemas.openxmlformats.org/officeDocument/2006/relationships/image" Target="../media/image336.png"/><Relationship Id="rId159" Type="http://schemas.openxmlformats.org/officeDocument/2006/relationships/image" Target="../media/image384.png"/><Relationship Id="rId324" Type="http://schemas.openxmlformats.org/officeDocument/2006/relationships/customXml" Target="../ink/ink470.xml"/><Relationship Id="rId170" Type="http://schemas.openxmlformats.org/officeDocument/2006/relationships/customXml" Target="../ink/ink393.xml"/><Relationship Id="rId226" Type="http://schemas.openxmlformats.org/officeDocument/2006/relationships/customXml" Target="../ink/ink421.xml"/><Relationship Id="rId268" Type="http://schemas.openxmlformats.org/officeDocument/2006/relationships/customXml" Target="../ink/ink442.xml"/><Relationship Id="rId32" Type="http://schemas.openxmlformats.org/officeDocument/2006/relationships/customXml" Target="../ink/ink324.xml"/><Relationship Id="rId74" Type="http://schemas.openxmlformats.org/officeDocument/2006/relationships/customXml" Target="../ink/ink345.xml"/><Relationship Id="rId128" Type="http://schemas.openxmlformats.org/officeDocument/2006/relationships/customXml" Target="../ink/ink372.xml"/><Relationship Id="rId335" Type="http://schemas.openxmlformats.org/officeDocument/2006/relationships/image" Target="../media/image472.png"/><Relationship Id="rId5" Type="http://schemas.openxmlformats.org/officeDocument/2006/relationships/image" Target="../media/image307.png"/><Relationship Id="rId181" Type="http://schemas.openxmlformats.org/officeDocument/2006/relationships/image" Target="../media/image395.png"/><Relationship Id="rId237" Type="http://schemas.openxmlformats.org/officeDocument/2006/relationships/image" Target="../media/image423.png"/><Relationship Id="rId279" Type="http://schemas.openxmlformats.org/officeDocument/2006/relationships/image" Target="../media/image444.png"/><Relationship Id="rId43" Type="http://schemas.openxmlformats.org/officeDocument/2006/relationships/image" Target="../media/image326.png"/><Relationship Id="rId139" Type="http://schemas.openxmlformats.org/officeDocument/2006/relationships/image" Target="../media/image374.png"/><Relationship Id="rId290" Type="http://schemas.openxmlformats.org/officeDocument/2006/relationships/customXml" Target="../ink/ink453.xml"/><Relationship Id="rId304" Type="http://schemas.openxmlformats.org/officeDocument/2006/relationships/customXml" Target="../ink/ink460.xml"/><Relationship Id="rId85" Type="http://schemas.openxmlformats.org/officeDocument/2006/relationships/image" Target="../media/image347.png"/><Relationship Id="rId150" Type="http://schemas.openxmlformats.org/officeDocument/2006/relationships/customXml" Target="../ink/ink383.xml"/><Relationship Id="rId192" Type="http://schemas.openxmlformats.org/officeDocument/2006/relationships/customXml" Target="../ink/ink404.xml"/><Relationship Id="rId206" Type="http://schemas.openxmlformats.org/officeDocument/2006/relationships/customXml" Target="../ink/ink411.xml"/><Relationship Id="rId248" Type="http://schemas.openxmlformats.org/officeDocument/2006/relationships/customXml" Target="../ink/ink432.xml"/><Relationship Id="rId12" Type="http://schemas.openxmlformats.org/officeDocument/2006/relationships/customXml" Target="../ink/ink314.xml"/><Relationship Id="rId108" Type="http://schemas.openxmlformats.org/officeDocument/2006/relationships/customXml" Target="../ink/ink362.xml"/><Relationship Id="rId315" Type="http://schemas.openxmlformats.org/officeDocument/2006/relationships/image" Target="../media/image462.png"/><Relationship Id="rId54" Type="http://schemas.openxmlformats.org/officeDocument/2006/relationships/customXml" Target="../ink/ink335.xml"/><Relationship Id="rId96" Type="http://schemas.openxmlformats.org/officeDocument/2006/relationships/customXml" Target="../ink/ink356.xml"/><Relationship Id="rId161" Type="http://schemas.openxmlformats.org/officeDocument/2006/relationships/image" Target="../media/image385.png"/><Relationship Id="rId217" Type="http://schemas.openxmlformats.org/officeDocument/2006/relationships/image" Target="../media/image413.png"/><Relationship Id="rId259" Type="http://schemas.openxmlformats.org/officeDocument/2006/relationships/image" Target="../media/image434.png"/><Relationship Id="rId23" Type="http://schemas.openxmlformats.org/officeDocument/2006/relationships/image" Target="../media/image316.png"/><Relationship Id="rId119" Type="http://schemas.openxmlformats.org/officeDocument/2006/relationships/image" Target="../media/image364.png"/><Relationship Id="rId270" Type="http://schemas.openxmlformats.org/officeDocument/2006/relationships/customXml" Target="../ink/ink443.xml"/><Relationship Id="rId326" Type="http://schemas.openxmlformats.org/officeDocument/2006/relationships/customXml" Target="../ink/ink471.xml"/><Relationship Id="rId65" Type="http://schemas.openxmlformats.org/officeDocument/2006/relationships/image" Target="../media/image337.png"/><Relationship Id="rId130" Type="http://schemas.openxmlformats.org/officeDocument/2006/relationships/customXml" Target="../ink/ink373.xml"/><Relationship Id="rId172" Type="http://schemas.openxmlformats.org/officeDocument/2006/relationships/customXml" Target="../ink/ink394.xml"/><Relationship Id="rId228" Type="http://schemas.openxmlformats.org/officeDocument/2006/relationships/customXml" Target="../ink/ink422.xml"/><Relationship Id="rId281" Type="http://schemas.openxmlformats.org/officeDocument/2006/relationships/image" Target="../media/image445.png"/><Relationship Id="rId337" Type="http://schemas.openxmlformats.org/officeDocument/2006/relationships/image" Target="../media/image473.png"/><Relationship Id="rId34" Type="http://schemas.openxmlformats.org/officeDocument/2006/relationships/customXml" Target="../ink/ink325.xml"/><Relationship Id="rId76" Type="http://schemas.openxmlformats.org/officeDocument/2006/relationships/customXml" Target="../ink/ink346.xml"/><Relationship Id="rId141" Type="http://schemas.openxmlformats.org/officeDocument/2006/relationships/image" Target="../media/image375.png"/><Relationship Id="rId7" Type="http://schemas.openxmlformats.org/officeDocument/2006/relationships/image" Target="../media/image308.png"/><Relationship Id="rId183" Type="http://schemas.openxmlformats.org/officeDocument/2006/relationships/image" Target="../media/image396.png"/><Relationship Id="rId239" Type="http://schemas.openxmlformats.org/officeDocument/2006/relationships/image" Target="../media/image424.png"/><Relationship Id="rId250" Type="http://schemas.openxmlformats.org/officeDocument/2006/relationships/customXml" Target="../ink/ink433.xml"/><Relationship Id="rId292" Type="http://schemas.openxmlformats.org/officeDocument/2006/relationships/customXml" Target="../ink/ink454.xml"/><Relationship Id="rId306" Type="http://schemas.openxmlformats.org/officeDocument/2006/relationships/customXml" Target="../ink/ink461.xml"/><Relationship Id="rId45" Type="http://schemas.openxmlformats.org/officeDocument/2006/relationships/image" Target="../media/image327.png"/><Relationship Id="rId87" Type="http://schemas.openxmlformats.org/officeDocument/2006/relationships/image" Target="../media/image348.png"/><Relationship Id="rId110" Type="http://schemas.openxmlformats.org/officeDocument/2006/relationships/customXml" Target="../ink/ink363.xml"/><Relationship Id="rId152" Type="http://schemas.openxmlformats.org/officeDocument/2006/relationships/customXml" Target="../ink/ink384.xml"/><Relationship Id="rId173" Type="http://schemas.openxmlformats.org/officeDocument/2006/relationships/image" Target="../media/image391.png"/><Relationship Id="rId194" Type="http://schemas.openxmlformats.org/officeDocument/2006/relationships/customXml" Target="../ink/ink405.xml"/><Relationship Id="rId208" Type="http://schemas.openxmlformats.org/officeDocument/2006/relationships/customXml" Target="../ink/ink412.xml"/><Relationship Id="rId229" Type="http://schemas.openxmlformats.org/officeDocument/2006/relationships/image" Target="../media/image419.png"/><Relationship Id="rId240" Type="http://schemas.openxmlformats.org/officeDocument/2006/relationships/customXml" Target="../ink/ink428.xml"/><Relationship Id="rId261" Type="http://schemas.openxmlformats.org/officeDocument/2006/relationships/image" Target="../media/image435.png"/><Relationship Id="rId14" Type="http://schemas.openxmlformats.org/officeDocument/2006/relationships/customXml" Target="../ink/ink315.xml"/><Relationship Id="rId35" Type="http://schemas.openxmlformats.org/officeDocument/2006/relationships/image" Target="../media/image322.png"/><Relationship Id="rId56" Type="http://schemas.openxmlformats.org/officeDocument/2006/relationships/customXml" Target="../ink/ink336.xml"/><Relationship Id="rId77" Type="http://schemas.openxmlformats.org/officeDocument/2006/relationships/image" Target="../media/image343.png"/><Relationship Id="rId100" Type="http://schemas.openxmlformats.org/officeDocument/2006/relationships/customXml" Target="../ink/ink358.xml"/><Relationship Id="rId282" Type="http://schemas.openxmlformats.org/officeDocument/2006/relationships/customXml" Target="../ink/ink449.xml"/><Relationship Id="rId317" Type="http://schemas.openxmlformats.org/officeDocument/2006/relationships/image" Target="../media/image463.png"/><Relationship Id="rId338" Type="http://schemas.openxmlformats.org/officeDocument/2006/relationships/customXml" Target="../ink/ink477.xml"/><Relationship Id="rId8" Type="http://schemas.openxmlformats.org/officeDocument/2006/relationships/customXml" Target="../ink/ink312.xml"/><Relationship Id="rId98" Type="http://schemas.openxmlformats.org/officeDocument/2006/relationships/customXml" Target="../ink/ink357.xml"/><Relationship Id="rId121" Type="http://schemas.openxmlformats.org/officeDocument/2006/relationships/image" Target="../media/image365.png"/><Relationship Id="rId142" Type="http://schemas.openxmlformats.org/officeDocument/2006/relationships/customXml" Target="../ink/ink379.xml"/><Relationship Id="rId163" Type="http://schemas.openxmlformats.org/officeDocument/2006/relationships/image" Target="../media/image386.png"/><Relationship Id="rId184" Type="http://schemas.openxmlformats.org/officeDocument/2006/relationships/customXml" Target="../ink/ink400.xml"/><Relationship Id="rId219" Type="http://schemas.openxmlformats.org/officeDocument/2006/relationships/image" Target="../media/image414.png"/><Relationship Id="rId230" Type="http://schemas.openxmlformats.org/officeDocument/2006/relationships/customXml" Target="../ink/ink423.xml"/><Relationship Id="rId251" Type="http://schemas.openxmlformats.org/officeDocument/2006/relationships/image" Target="../media/image430.png"/><Relationship Id="rId25" Type="http://schemas.openxmlformats.org/officeDocument/2006/relationships/image" Target="../media/image317.png"/><Relationship Id="rId46" Type="http://schemas.openxmlformats.org/officeDocument/2006/relationships/customXml" Target="../ink/ink331.xml"/><Relationship Id="rId67" Type="http://schemas.openxmlformats.org/officeDocument/2006/relationships/image" Target="../media/image338.png"/><Relationship Id="rId272" Type="http://schemas.openxmlformats.org/officeDocument/2006/relationships/customXml" Target="../ink/ink444.xml"/><Relationship Id="rId293" Type="http://schemas.openxmlformats.org/officeDocument/2006/relationships/image" Target="../media/image451.png"/><Relationship Id="rId307" Type="http://schemas.openxmlformats.org/officeDocument/2006/relationships/image" Target="../media/image458.png"/><Relationship Id="rId328" Type="http://schemas.openxmlformats.org/officeDocument/2006/relationships/customXml" Target="../ink/ink472.xml"/><Relationship Id="rId88" Type="http://schemas.openxmlformats.org/officeDocument/2006/relationships/customXml" Target="../ink/ink352.xml"/><Relationship Id="rId111" Type="http://schemas.openxmlformats.org/officeDocument/2006/relationships/image" Target="../media/image360.png"/><Relationship Id="rId132" Type="http://schemas.openxmlformats.org/officeDocument/2006/relationships/customXml" Target="../ink/ink374.xml"/><Relationship Id="rId153" Type="http://schemas.openxmlformats.org/officeDocument/2006/relationships/image" Target="../media/image381.png"/><Relationship Id="rId174" Type="http://schemas.openxmlformats.org/officeDocument/2006/relationships/customXml" Target="../ink/ink395.xml"/><Relationship Id="rId195" Type="http://schemas.openxmlformats.org/officeDocument/2006/relationships/image" Target="../media/image402.png"/><Relationship Id="rId209" Type="http://schemas.openxmlformats.org/officeDocument/2006/relationships/image" Target="../media/image409.png"/><Relationship Id="rId220" Type="http://schemas.openxmlformats.org/officeDocument/2006/relationships/customXml" Target="../ink/ink418.xml"/><Relationship Id="rId241" Type="http://schemas.openxmlformats.org/officeDocument/2006/relationships/image" Target="../media/image425.png"/><Relationship Id="rId15" Type="http://schemas.openxmlformats.org/officeDocument/2006/relationships/image" Target="../media/image312.png"/><Relationship Id="rId36" Type="http://schemas.openxmlformats.org/officeDocument/2006/relationships/customXml" Target="../ink/ink326.xml"/><Relationship Id="rId57" Type="http://schemas.openxmlformats.org/officeDocument/2006/relationships/image" Target="../media/image333.png"/><Relationship Id="rId262" Type="http://schemas.openxmlformats.org/officeDocument/2006/relationships/customXml" Target="../ink/ink439.xml"/><Relationship Id="rId283" Type="http://schemas.openxmlformats.org/officeDocument/2006/relationships/image" Target="../media/image446.png"/><Relationship Id="rId318" Type="http://schemas.openxmlformats.org/officeDocument/2006/relationships/customXml" Target="../ink/ink467.xml"/><Relationship Id="rId339" Type="http://schemas.openxmlformats.org/officeDocument/2006/relationships/image" Target="../media/image474.png"/><Relationship Id="rId78" Type="http://schemas.openxmlformats.org/officeDocument/2006/relationships/customXml" Target="../ink/ink347.xml"/><Relationship Id="rId99" Type="http://schemas.openxmlformats.org/officeDocument/2006/relationships/image" Target="../media/image354.png"/><Relationship Id="rId101" Type="http://schemas.openxmlformats.org/officeDocument/2006/relationships/image" Target="../media/image355.png"/><Relationship Id="rId122" Type="http://schemas.openxmlformats.org/officeDocument/2006/relationships/customXml" Target="../ink/ink369.xml"/><Relationship Id="rId143" Type="http://schemas.openxmlformats.org/officeDocument/2006/relationships/image" Target="../media/image376.png"/><Relationship Id="rId164" Type="http://schemas.openxmlformats.org/officeDocument/2006/relationships/customXml" Target="../ink/ink390.xml"/><Relationship Id="rId185" Type="http://schemas.openxmlformats.org/officeDocument/2006/relationships/image" Target="../media/image397.png"/><Relationship Id="rId9" Type="http://schemas.openxmlformats.org/officeDocument/2006/relationships/image" Target="../media/image309.png"/><Relationship Id="rId210" Type="http://schemas.openxmlformats.org/officeDocument/2006/relationships/customXml" Target="../ink/ink413.xml"/><Relationship Id="rId26" Type="http://schemas.openxmlformats.org/officeDocument/2006/relationships/customXml" Target="../ink/ink321.xml"/><Relationship Id="rId231" Type="http://schemas.openxmlformats.org/officeDocument/2006/relationships/image" Target="../media/image420.png"/><Relationship Id="rId252" Type="http://schemas.openxmlformats.org/officeDocument/2006/relationships/customXml" Target="../ink/ink434.xml"/><Relationship Id="rId273" Type="http://schemas.openxmlformats.org/officeDocument/2006/relationships/image" Target="../media/image441.png"/><Relationship Id="rId294" Type="http://schemas.openxmlformats.org/officeDocument/2006/relationships/customXml" Target="../ink/ink455.xml"/><Relationship Id="rId308" Type="http://schemas.openxmlformats.org/officeDocument/2006/relationships/customXml" Target="../ink/ink462.xml"/><Relationship Id="rId329" Type="http://schemas.openxmlformats.org/officeDocument/2006/relationships/image" Target="../media/image469.png"/><Relationship Id="rId47" Type="http://schemas.openxmlformats.org/officeDocument/2006/relationships/image" Target="../media/image328.png"/><Relationship Id="rId68" Type="http://schemas.openxmlformats.org/officeDocument/2006/relationships/customXml" Target="../ink/ink342.xml"/><Relationship Id="rId89" Type="http://schemas.openxmlformats.org/officeDocument/2006/relationships/image" Target="../media/image349.png"/><Relationship Id="rId112" Type="http://schemas.openxmlformats.org/officeDocument/2006/relationships/customXml" Target="../ink/ink364.xml"/><Relationship Id="rId133" Type="http://schemas.openxmlformats.org/officeDocument/2006/relationships/image" Target="../media/image371.png"/><Relationship Id="rId154" Type="http://schemas.openxmlformats.org/officeDocument/2006/relationships/customXml" Target="../ink/ink385.xml"/><Relationship Id="rId175" Type="http://schemas.openxmlformats.org/officeDocument/2006/relationships/image" Target="../media/image392.png"/><Relationship Id="rId196" Type="http://schemas.openxmlformats.org/officeDocument/2006/relationships/customXml" Target="../ink/ink406.xml"/><Relationship Id="rId200" Type="http://schemas.openxmlformats.org/officeDocument/2006/relationships/customXml" Target="../ink/ink408.xml"/><Relationship Id="rId16" Type="http://schemas.openxmlformats.org/officeDocument/2006/relationships/customXml" Target="../ink/ink316.xml"/><Relationship Id="rId221" Type="http://schemas.openxmlformats.org/officeDocument/2006/relationships/image" Target="../media/image415.png"/><Relationship Id="rId242" Type="http://schemas.openxmlformats.org/officeDocument/2006/relationships/customXml" Target="../ink/ink429.xml"/><Relationship Id="rId263" Type="http://schemas.openxmlformats.org/officeDocument/2006/relationships/image" Target="../media/image436.png"/><Relationship Id="rId284" Type="http://schemas.openxmlformats.org/officeDocument/2006/relationships/customXml" Target="../ink/ink450.xml"/><Relationship Id="rId319" Type="http://schemas.openxmlformats.org/officeDocument/2006/relationships/image" Target="../media/image464.png"/><Relationship Id="rId37" Type="http://schemas.openxmlformats.org/officeDocument/2006/relationships/image" Target="../media/image323.png"/><Relationship Id="rId58" Type="http://schemas.openxmlformats.org/officeDocument/2006/relationships/customXml" Target="../ink/ink337.xml"/><Relationship Id="rId79" Type="http://schemas.openxmlformats.org/officeDocument/2006/relationships/image" Target="../media/image344.png"/><Relationship Id="rId102" Type="http://schemas.openxmlformats.org/officeDocument/2006/relationships/customXml" Target="../ink/ink359.xml"/><Relationship Id="rId123" Type="http://schemas.openxmlformats.org/officeDocument/2006/relationships/image" Target="../media/image366.png"/><Relationship Id="rId144" Type="http://schemas.openxmlformats.org/officeDocument/2006/relationships/customXml" Target="../ink/ink380.xml"/><Relationship Id="rId330" Type="http://schemas.openxmlformats.org/officeDocument/2006/relationships/customXml" Target="../ink/ink473.xml"/><Relationship Id="rId90" Type="http://schemas.openxmlformats.org/officeDocument/2006/relationships/customXml" Target="../ink/ink353.xml"/><Relationship Id="rId165" Type="http://schemas.openxmlformats.org/officeDocument/2006/relationships/image" Target="../media/image387.png"/><Relationship Id="rId186" Type="http://schemas.openxmlformats.org/officeDocument/2006/relationships/customXml" Target="../ink/ink401.xml"/><Relationship Id="rId211" Type="http://schemas.openxmlformats.org/officeDocument/2006/relationships/image" Target="../media/image410.png"/><Relationship Id="rId232" Type="http://schemas.openxmlformats.org/officeDocument/2006/relationships/customXml" Target="../ink/ink424.xml"/><Relationship Id="rId253" Type="http://schemas.openxmlformats.org/officeDocument/2006/relationships/image" Target="../media/image431.png"/><Relationship Id="rId274" Type="http://schemas.openxmlformats.org/officeDocument/2006/relationships/customXml" Target="../ink/ink445.xml"/><Relationship Id="rId295" Type="http://schemas.openxmlformats.org/officeDocument/2006/relationships/image" Target="../media/image452.png"/><Relationship Id="rId309" Type="http://schemas.openxmlformats.org/officeDocument/2006/relationships/image" Target="../media/image459.png"/><Relationship Id="rId27" Type="http://schemas.openxmlformats.org/officeDocument/2006/relationships/image" Target="../media/image318.png"/><Relationship Id="rId48" Type="http://schemas.openxmlformats.org/officeDocument/2006/relationships/customXml" Target="../ink/ink332.xml"/><Relationship Id="rId69" Type="http://schemas.openxmlformats.org/officeDocument/2006/relationships/image" Target="../media/image339.png"/><Relationship Id="rId113" Type="http://schemas.openxmlformats.org/officeDocument/2006/relationships/image" Target="../media/image361.png"/><Relationship Id="rId134" Type="http://schemas.openxmlformats.org/officeDocument/2006/relationships/customXml" Target="../ink/ink375.xml"/><Relationship Id="rId320" Type="http://schemas.openxmlformats.org/officeDocument/2006/relationships/customXml" Target="../ink/ink468.xml"/><Relationship Id="rId80" Type="http://schemas.openxmlformats.org/officeDocument/2006/relationships/customXml" Target="../ink/ink348.xml"/><Relationship Id="rId155" Type="http://schemas.openxmlformats.org/officeDocument/2006/relationships/image" Target="../media/image382.png"/><Relationship Id="rId176" Type="http://schemas.openxmlformats.org/officeDocument/2006/relationships/customXml" Target="../ink/ink396.xml"/><Relationship Id="rId197" Type="http://schemas.openxmlformats.org/officeDocument/2006/relationships/image" Target="../media/image403.png"/><Relationship Id="rId201" Type="http://schemas.openxmlformats.org/officeDocument/2006/relationships/image" Target="../media/image405.png"/><Relationship Id="rId222" Type="http://schemas.openxmlformats.org/officeDocument/2006/relationships/customXml" Target="../ink/ink419.xml"/><Relationship Id="rId243" Type="http://schemas.openxmlformats.org/officeDocument/2006/relationships/image" Target="../media/image426.png"/><Relationship Id="rId264" Type="http://schemas.openxmlformats.org/officeDocument/2006/relationships/customXml" Target="../ink/ink440.xml"/><Relationship Id="rId285" Type="http://schemas.openxmlformats.org/officeDocument/2006/relationships/image" Target="../media/image447.png"/><Relationship Id="rId17" Type="http://schemas.openxmlformats.org/officeDocument/2006/relationships/image" Target="../media/image313.png"/><Relationship Id="rId38" Type="http://schemas.openxmlformats.org/officeDocument/2006/relationships/customXml" Target="../ink/ink327.xml"/><Relationship Id="rId59" Type="http://schemas.openxmlformats.org/officeDocument/2006/relationships/image" Target="../media/image334.png"/><Relationship Id="rId103" Type="http://schemas.openxmlformats.org/officeDocument/2006/relationships/image" Target="../media/image356.png"/><Relationship Id="rId124" Type="http://schemas.openxmlformats.org/officeDocument/2006/relationships/customXml" Target="../ink/ink370.xml"/><Relationship Id="rId310" Type="http://schemas.openxmlformats.org/officeDocument/2006/relationships/customXml" Target="../ink/ink463.xml"/><Relationship Id="rId70" Type="http://schemas.openxmlformats.org/officeDocument/2006/relationships/customXml" Target="../ink/ink343.xml"/><Relationship Id="rId91" Type="http://schemas.openxmlformats.org/officeDocument/2006/relationships/image" Target="../media/image350.png"/><Relationship Id="rId145" Type="http://schemas.openxmlformats.org/officeDocument/2006/relationships/image" Target="../media/image377.png"/><Relationship Id="rId166" Type="http://schemas.openxmlformats.org/officeDocument/2006/relationships/customXml" Target="../ink/ink391.xml"/><Relationship Id="rId187" Type="http://schemas.openxmlformats.org/officeDocument/2006/relationships/image" Target="../media/image398.png"/><Relationship Id="rId331" Type="http://schemas.openxmlformats.org/officeDocument/2006/relationships/image" Target="../media/image47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14.xml"/><Relationship Id="rId233" Type="http://schemas.openxmlformats.org/officeDocument/2006/relationships/image" Target="../media/image421.png"/><Relationship Id="rId254" Type="http://schemas.openxmlformats.org/officeDocument/2006/relationships/customXml" Target="../ink/ink435.xml"/><Relationship Id="rId28" Type="http://schemas.openxmlformats.org/officeDocument/2006/relationships/customXml" Target="../ink/ink322.xml"/><Relationship Id="rId49" Type="http://schemas.openxmlformats.org/officeDocument/2006/relationships/image" Target="../media/image329.png"/><Relationship Id="rId114" Type="http://schemas.openxmlformats.org/officeDocument/2006/relationships/customXml" Target="../ink/ink365.xml"/><Relationship Id="rId275" Type="http://schemas.openxmlformats.org/officeDocument/2006/relationships/image" Target="../media/image442.png"/><Relationship Id="rId296" Type="http://schemas.openxmlformats.org/officeDocument/2006/relationships/customXml" Target="../ink/ink456.xml"/><Relationship Id="rId300" Type="http://schemas.openxmlformats.org/officeDocument/2006/relationships/customXml" Target="../ink/ink458.xml"/><Relationship Id="rId60" Type="http://schemas.openxmlformats.org/officeDocument/2006/relationships/customXml" Target="../ink/ink338.xml"/><Relationship Id="rId81" Type="http://schemas.openxmlformats.org/officeDocument/2006/relationships/image" Target="../media/image345.png"/><Relationship Id="rId135" Type="http://schemas.openxmlformats.org/officeDocument/2006/relationships/image" Target="../media/image372.png"/><Relationship Id="rId156" Type="http://schemas.openxmlformats.org/officeDocument/2006/relationships/customXml" Target="../ink/ink386.xml"/><Relationship Id="rId177" Type="http://schemas.openxmlformats.org/officeDocument/2006/relationships/image" Target="../media/image393.png"/><Relationship Id="rId198" Type="http://schemas.openxmlformats.org/officeDocument/2006/relationships/customXml" Target="../ink/ink407.xml"/><Relationship Id="rId321" Type="http://schemas.openxmlformats.org/officeDocument/2006/relationships/image" Target="../media/image465.png"/><Relationship Id="rId202" Type="http://schemas.openxmlformats.org/officeDocument/2006/relationships/customXml" Target="../ink/ink409.xml"/><Relationship Id="rId223" Type="http://schemas.openxmlformats.org/officeDocument/2006/relationships/image" Target="../media/image416.png"/><Relationship Id="rId244" Type="http://schemas.openxmlformats.org/officeDocument/2006/relationships/customXml" Target="../ink/ink430.xml"/><Relationship Id="rId18" Type="http://schemas.openxmlformats.org/officeDocument/2006/relationships/customXml" Target="../ink/ink317.xml"/><Relationship Id="rId39" Type="http://schemas.openxmlformats.org/officeDocument/2006/relationships/image" Target="../media/image324.png"/><Relationship Id="rId265" Type="http://schemas.openxmlformats.org/officeDocument/2006/relationships/image" Target="../media/image437.png"/><Relationship Id="rId286" Type="http://schemas.openxmlformats.org/officeDocument/2006/relationships/customXml" Target="../ink/ink451.xml"/><Relationship Id="rId50" Type="http://schemas.openxmlformats.org/officeDocument/2006/relationships/customXml" Target="../ink/ink333.xml"/><Relationship Id="rId104" Type="http://schemas.openxmlformats.org/officeDocument/2006/relationships/customXml" Target="../ink/ink360.xml"/><Relationship Id="rId125" Type="http://schemas.openxmlformats.org/officeDocument/2006/relationships/image" Target="../media/image367.png"/><Relationship Id="rId146" Type="http://schemas.openxmlformats.org/officeDocument/2006/relationships/customXml" Target="../ink/ink381.xml"/><Relationship Id="rId167" Type="http://schemas.openxmlformats.org/officeDocument/2006/relationships/image" Target="../media/image388.png"/><Relationship Id="rId188" Type="http://schemas.openxmlformats.org/officeDocument/2006/relationships/customXml" Target="../ink/ink402.xml"/><Relationship Id="rId311" Type="http://schemas.openxmlformats.org/officeDocument/2006/relationships/image" Target="../media/image460.png"/><Relationship Id="rId332" Type="http://schemas.openxmlformats.org/officeDocument/2006/relationships/customXml" Target="../ink/ink474.xml"/><Relationship Id="rId71" Type="http://schemas.openxmlformats.org/officeDocument/2006/relationships/image" Target="../media/image340.png"/><Relationship Id="rId92" Type="http://schemas.openxmlformats.org/officeDocument/2006/relationships/customXml" Target="../ink/ink354.xml"/><Relationship Id="rId213" Type="http://schemas.openxmlformats.org/officeDocument/2006/relationships/image" Target="../media/image411.png"/><Relationship Id="rId234" Type="http://schemas.openxmlformats.org/officeDocument/2006/relationships/customXml" Target="../ink/ink425.xml"/><Relationship Id="rId2" Type="http://schemas.openxmlformats.org/officeDocument/2006/relationships/customXml" Target="../ink/ink309.xml"/><Relationship Id="rId29" Type="http://schemas.openxmlformats.org/officeDocument/2006/relationships/image" Target="../media/image319.png"/><Relationship Id="rId255" Type="http://schemas.openxmlformats.org/officeDocument/2006/relationships/image" Target="../media/image432.png"/><Relationship Id="rId276" Type="http://schemas.openxmlformats.org/officeDocument/2006/relationships/customXml" Target="../ink/ink446.xml"/><Relationship Id="rId297" Type="http://schemas.openxmlformats.org/officeDocument/2006/relationships/image" Target="../media/image453.png"/><Relationship Id="rId40" Type="http://schemas.openxmlformats.org/officeDocument/2006/relationships/customXml" Target="../ink/ink328.xml"/><Relationship Id="rId115" Type="http://schemas.openxmlformats.org/officeDocument/2006/relationships/image" Target="../media/image362.png"/><Relationship Id="rId136" Type="http://schemas.openxmlformats.org/officeDocument/2006/relationships/customXml" Target="../ink/ink376.xml"/><Relationship Id="rId157" Type="http://schemas.openxmlformats.org/officeDocument/2006/relationships/image" Target="../media/image383.png"/><Relationship Id="rId178" Type="http://schemas.openxmlformats.org/officeDocument/2006/relationships/customXml" Target="../ink/ink397.xml"/><Relationship Id="rId301" Type="http://schemas.openxmlformats.org/officeDocument/2006/relationships/image" Target="../media/image455.png"/><Relationship Id="rId322" Type="http://schemas.openxmlformats.org/officeDocument/2006/relationships/customXml" Target="../ink/ink469.xml"/><Relationship Id="rId61" Type="http://schemas.openxmlformats.org/officeDocument/2006/relationships/image" Target="../media/image335.png"/><Relationship Id="rId82" Type="http://schemas.openxmlformats.org/officeDocument/2006/relationships/customXml" Target="../ink/ink349.xml"/><Relationship Id="rId199" Type="http://schemas.openxmlformats.org/officeDocument/2006/relationships/image" Target="../media/image404.png"/><Relationship Id="rId203" Type="http://schemas.openxmlformats.org/officeDocument/2006/relationships/image" Target="../media/image406.png"/><Relationship Id="rId19" Type="http://schemas.openxmlformats.org/officeDocument/2006/relationships/image" Target="../media/image314.png"/><Relationship Id="rId224" Type="http://schemas.openxmlformats.org/officeDocument/2006/relationships/customXml" Target="../ink/ink420.xml"/><Relationship Id="rId245" Type="http://schemas.openxmlformats.org/officeDocument/2006/relationships/image" Target="../media/image427.png"/><Relationship Id="rId266" Type="http://schemas.openxmlformats.org/officeDocument/2006/relationships/customXml" Target="../ink/ink441.xml"/><Relationship Id="rId287" Type="http://schemas.openxmlformats.org/officeDocument/2006/relationships/image" Target="../media/image448.png"/><Relationship Id="rId30" Type="http://schemas.openxmlformats.org/officeDocument/2006/relationships/customXml" Target="../ink/ink323.xml"/><Relationship Id="rId105" Type="http://schemas.openxmlformats.org/officeDocument/2006/relationships/image" Target="../media/image357.png"/><Relationship Id="rId126" Type="http://schemas.openxmlformats.org/officeDocument/2006/relationships/customXml" Target="../ink/ink371.xml"/><Relationship Id="rId147" Type="http://schemas.openxmlformats.org/officeDocument/2006/relationships/image" Target="../media/image378.png"/><Relationship Id="rId168" Type="http://schemas.openxmlformats.org/officeDocument/2006/relationships/customXml" Target="../ink/ink392.xml"/><Relationship Id="rId312" Type="http://schemas.openxmlformats.org/officeDocument/2006/relationships/customXml" Target="../ink/ink464.xml"/><Relationship Id="rId333" Type="http://schemas.openxmlformats.org/officeDocument/2006/relationships/image" Target="../media/image471.png"/><Relationship Id="rId51" Type="http://schemas.openxmlformats.org/officeDocument/2006/relationships/image" Target="../media/image330.png"/><Relationship Id="rId72" Type="http://schemas.openxmlformats.org/officeDocument/2006/relationships/customXml" Target="../ink/ink344.xml"/><Relationship Id="rId93" Type="http://schemas.openxmlformats.org/officeDocument/2006/relationships/image" Target="../media/image351.png"/><Relationship Id="rId189" Type="http://schemas.openxmlformats.org/officeDocument/2006/relationships/image" Target="../media/image399.png"/><Relationship Id="rId3" Type="http://schemas.openxmlformats.org/officeDocument/2006/relationships/image" Target="../media/image306.png"/><Relationship Id="rId214" Type="http://schemas.openxmlformats.org/officeDocument/2006/relationships/customXml" Target="../ink/ink415.xml"/><Relationship Id="rId235" Type="http://schemas.openxmlformats.org/officeDocument/2006/relationships/image" Target="../media/image422.png"/><Relationship Id="rId256" Type="http://schemas.openxmlformats.org/officeDocument/2006/relationships/customXml" Target="../ink/ink436.xml"/><Relationship Id="rId277" Type="http://schemas.openxmlformats.org/officeDocument/2006/relationships/image" Target="../media/image443.png"/><Relationship Id="rId298" Type="http://schemas.openxmlformats.org/officeDocument/2006/relationships/customXml" Target="../ink/ink457.xml"/><Relationship Id="rId116" Type="http://schemas.openxmlformats.org/officeDocument/2006/relationships/customXml" Target="../ink/ink366.xml"/><Relationship Id="rId137" Type="http://schemas.openxmlformats.org/officeDocument/2006/relationships/image" Target="../media/image373.png"/><Relationship Id="rId158" Type="http://schemas.openxmlformats.org/officeDocument/2006/relationships/customXml" Target="../ink/ink387.xml"/><Relationship Id="rId302" Type="http://schemas.openxmlformats.org/officeDocument/2006/relationships/customXml" Target="../ink/ink459.xml"/><Relationship Id="rId323" Type="http://schemas.openxmlformats.org/officeDocument/2006/relationships/image" Target="../media/image466.png"/><Relationship Id="rId20" Type="http://schemas.openxmlformats.org/officeDocument/2006/relationships/customXml" Target="../ink/ink318.xml"/><Relationship Id="rId41" Type="http://schemas.openxmlformats.org/officeDocument/2006/relationships/image" Target="../media/image325.png"/><Relationship Id="rId62" Type="http://schemas.openxmlformats.org/officeDocument/2006/relationships/customXml" Target="../ink/ink339.xml"/><Relationship Id="rId83" Type="http://schemas.openxmlformats.org/officeDocument/2006/relationships/image" Target="../media/image346.png"/><Relationship Id="rId179" Type="http://schemas.openxmlformats.org/officeDocument/2006/relationships/image" Target="../media/image394.png"/><Relationship Id="rId190" Type="http://schemas.openxmlformats.org/officeDocument/2006/relationships/customXml" Target="../ink/ink403.xml"/><Relationship Id="rId204" Type="http://schemas.openxmlformats.org/officeDocument/2006/relationships/customXml" Target="../ink/ink410.xml"/><Relationship Id="rId225" Type="http://schemas.openxmlformats.org/officeDocument/2006/relationships/image" Target="../media/image417.png"/><Relationship Id="rId246" Type="http://schemas.openxmlformats.org/officeDocument/2006/relationships/customXml" Target="../ink/ink431.xml"/><Relationship Id="rId267" Type="http://schemas.openxmlformats.org/officeDocument/2006/relationships/image" Target="../media/image438.png"/><Relationship Id="rId288" Type="http://schemas.openxmlformats.org/officeDocument/2006/relationships/customXml" Target="../ink/ink452.xml"/><Relationship Id="rId106" Type="http://schemas.openxmlformats.org/officeDocument/2006/relationships/customXml" Target="../ink/ink361.xml"/><Relationship Id="rId127" Type="http://schemas.openxmlformats.org/officeDocument/2006/relationships/image" Target="../media/image368.png"/><Relationship Id="rId313" Type="http://schemas.openxmlformats.org/officeDocument/2006/relationships/image" Target="../media/image461.png"/><Relationship Id="rId10" Type="http://schemas.openxmlformats.org/officeDocument/2006/relationships/customXml" Target="../ink/ink313.xml"/><Relationship Id="rId31" Type="http://schemas.openxmlformats.org/officeDocument/2006/relationships/image" Target="../media/image320.png"/><Relationship Id="rId52" Type="http://schemas.openxmlformats.org/officeDocument/2006/relationships/customXml" Target="../ink/ink334.xml"/><Relationship Id="rId73" Type="http://schemas.openxmlformats.org/officeDocument/2006/relationships/image" Target="../media/image341.png"/><Relationship Id="rId94" Type="http://schemas.openxmlformats.org/officeDocument/2006/relationships/customXml" Target="../ink/ink355.xml"/><Relationship Id="rId148" Type="http://schemas.openxmlformats.org/officeDocument/2006/relationships/customXml" Target="../ink/ink382.xml"/><Relationship Id="rId169" Type="http://schemas.openxmlformats.org/officeDocument/2006/relationships/image" Target="../media/image389.png"/><Relationship Id="rId334" Type="http://schemas.openxmlformats.org/officeDocument/2006/relationships/customXml" Target="../ink/ink475.xml"/><Relationship Id="rId4" Type="http://schemas.openxmlformats.org/officeDocument/2006/relationships/customXml" Target="../ink/ink310.xml"/><Relationship Id="rId180" Type="http://schemas.openxmlformats.org/officeDocument/2006/relationships/customXml" Target="../ink/ink398.xml"/><Relationship Id="rId215" Type="http://schemas.openxmlformats.org/officeDocument/2006/relationships/image" Target="../media/image412.png"/><Relationship Id="rId236" Type="http://schemas.openxmlformats.org/officeDocument/2006/relationships/customXml" Target="../ink/ink426.xml"/><Relationship Id="rId257" Type="http://schemas.openxmlformats.org/officeDocument/2006/relationships/image" Target="../media/image433.png"/><Relationship Id="rId278" Type="http://schemas.openxmlformats.org/officeDocument/2006/relationships/customXml" Target="../ink/ink447.xml"/><Relationship Id="rId303" Type="http://schemas.openxmlformats.org/officeDocument/2006/relationships/image" Target="../media/image456.png"/><Relationship Id="rId42" Type="http://schemas.openxmlformats.org/officeDocument/2006/relationships/customXml" Target="../ink/ink329.xml"/><Relationship Id="rId84" Type="http://schemas.openxmlformats.org/officeDocument/2006/relationships/customXml" Target="../ink/ink350.xml"/><Relationship Id="rId138" Type="http://schemas.openxmlformats.org/officeDocument/2006/relationships/customXml" Target="../ink/ink377.xml"/><Relationship Id="rId191" Type="http://schemas.openxmlformats.org/officeDocument/2006/relationships/image" Target="../media/image400.png"/><Relationship Id="rId205" Type="http://schemas.openxmlformats.org/officeDocument/2006/relationships/image" Target="../media/image407.png"/><Relationship Id="rId247" Type="http://schemas.openxmlformats.org/officeDocument/2006/relationships/image" Target="../media/image428.png"/><Relationship Id="rId107" Type="http://schemas.openxmlformats.org/officeDocument/2006/relationships/image" Target="../media/image358.png"/><Relationship Id="rId289" Type="http://schemas.openxmlformats.org/officeDocument/2006/relationships/image" Target="../media/image449.png"/><Relationship Id="rId11" Type="http://schemas.openxmlformats.org/officeDocument/2006/relationships/image" Target="../media/image310.png"/><Relationship Id="rId53" Type="http://schemas.openxmlformats.org/officeDocument/2006/relationships/image" Target="../media/image331.png"/><Relationship Id="rId149" Type="http://schemas.openxmlformats.org/officeDocument/2006/relationships/image" Target="../media/image379.png"/><Relationship Id="rId314" Type="http://schemas.openxmlformats.org/officeDocument/2006/relationships/customXml" Target="../ink/ink465.xml"/><Relationship Id="rId95" Type="http://schemas.openxmlformats.org/officeDocument/2006/relationships/image" Target="../media/image352.png"/><Relationship Id="rId160" Type="http://schemas.openxmlformats.org/officeDocument/2006/relationships/customXml" Target="../ink/ink388.xml"/><Relationship Id="rId216" Type="http://schemas.openxmlformats.org/officeDocument/2006/relationships/customXml" Target="../ink/ink416.xml"/><Relationship Id="rId258" Type="http://schemas.openxmlformats.org/officeDocument/2006/relationships/customXml" Target="../ink/ink437.xml"/><Relationship Id="rId22" Type="http://schemas.openxmlformats.org/officeDocument/2006/relationships/customXml" Target="../ink/ink319.xml"/><Relationship Id="rId64" Type="http://schemas.openxmlformats.org/officeDocument/2006/relationships/customXml" Target="../ink/ink340.xml"/><Relationship Id="rId118" Type="http://schemas.openxmlformats.org/officeDocument/2006/relationships/customXml" Target="../ink/ink367.xml"/><Relationship Id="rId325" Type="http://schemas.openxmlformats.org/officeDocument/2006/relationships/image" Target="../media/image467.png"/><Relationship Id="rId171" Type="http://schemas.openxmlformats.org/officeDocument/2006/relationships/image" Target="../media/image390.png"/><Relationship Id="rId227" Type="http://schemas.openxmlformats.org/officeDocument/2006/relationships/image" Target="../media/image418.png"/><Relationship Id="rId269" Type="http://schemas.openxmlformats.org/officeDocument/2006/relationships/image" Target="../media/image439.png"/><Relationship Id="rId33" Type="http://schemas.openxmlformats.org/officeDocument/2006/relationships/image" Target="../media/image321.png"/><Relationship Id="rId129" Type="http://schemas.openxmlformats.org/officeDocument/2006/relationships/image" Target="../media/image369.png"/><Relationship Id="rId280" Type="http://schemas.openxmlformats.org/officeDocument/2006/relationships/customXml" Target="../ink/ink448.xml"/><Relationship Id="rId336" Type="http://schemas.openxmlformats.org/officeDocument/2006/relationships/customXml" Target="../ink/ink476.xml"/><Relationship Id="rId75" Type="http://schemas.openxmlformats.org/officeDocument/2006/relationships/image" Target="../media/image342.png"/><Relationship Id="rId140" Type="http://schemas.openxmlformats.org/officeDocument/2006/relationships/customXml" Target="../ink/ink378.xml"/><Relationship Id="rId182" Type="http://schemas.openxmlformats.org/officeDocument/2006/relationships/customXml" Target="../ink/ink399.xml"/><Relationship Id="rId6" Type="http://schemas.openxmlformats.org/officeDocument/2006/relationships/customXml" Target="../ink/ink311.xml"/><Relationship Id="rId238" Type="http://schemas.openxmlformats.org/officeDocument/2006/relationships/customXml" Target="../ink/ink427.xml"/><Relationship Id="rId291" Type="http://schemas.openxmlformats.org/officeDocument/2006/relationships/image" Target="../media/image450.png"/><Relationship Id="rId305" Type="http://schemas.openxmlformats.org/officeDocument/2006/relationships/image" Target="../media/image457.png"/><Relationship Id="rId44" Type="http://schemas.openxmlformats.org/officeDocument/2006/relationships/customXml" Target="../ink/ink330.xml"/><Relationship Id="rId86" Type="http://schemas.openxmlformats.org/officeDocument/2006/relationships/customXml" Target="../ink/ink351.xml"/><Relationship Id="rId151" Type="http://schemas.openxmlformats.org/officeDocument/2006/relationships/image" Target="../media/image380.png"/><Relationship Id="rId193" Type="http://schemas.openxmlformats.org/officeDocument/2006/relationships/image" Target="../media/image401.png"/><Relationship Id="rId207" Type="http://schemas.openxmlformats.org/officeDocument/2006/relationships/image" Target="../media/image408.png"/><Relationship Id="rId249" Type="http://schemas.openxmlformats.org/officeDocument/2006/relationships/image" Target="../media/image429.png"/><Relationship Id="rId13" Type="http://schemas.openxmlformats.org/officeDocument/2006/relationships/image" Target="../media/image311.png"/><Relationship Id="rId109" Type="http://schemas.openxmlformats.org/officeDocument/2006/relationships/image" Target="../media/image359.png"/><Relationship Id="rId260" Type="http://schemas.openxmlformats.org/officeDocument/2006/relationships/customXml" Target="../ink/ink438.xml"/><Relationship Id="rId316" Type="http://schemas.openxmlformats.org/officeDocument/2006/relationships/customXml" Target="../ink/ink466.xml"/><Relationship Id="rId55" Type="http://schemas.openxmlformats.org/officeDocument/2006/relationships/image" Target="../media/image332.png"/><Relationship Id="rId97" Type="http://schemas.openxmlformats.org/officeDocument/2006/relationships/image" Target="../media/image353.png"/><Relationship Id="rId120" Type="http://schemas.openxmlformats.org/officeDocument/2006/relationships/customXml" Target="../ink/ink368.xml"/><Relationship Id="rId162" Type="http://schemas.openxmlformats.org/officeDocument/2006/relationships/customXml" Target="../ink/ink389.xml"/><Relationship Id="rId218" Type="http://schemas.openxmlformats.org/officeDocument/2006/relationships/customXml" Target="../ink/ink417.xml"/><Relationship Id="rId271" Type="http://schemas.openxmlformats.org/officeDocument/2006/relationships/image" Target="../media/image440.png"/><Relationship Id="rId24" Type="http://schemas.openxmlformats.org/officeDocument/2006/relationships/customXml" Target="../ink/ink320.xml"/><Relationship Id="rId66" Type="http://schemas.openxmlformats.org/officeDocument/2006/relationships/customXml" Target="../ink/ink341.xml"/><Relationship Id="rId131" Type="http://schemas.openxmlformats.org/officeDocument/2006/relationships/image" Target="../media/image370.png"/><Relationship Id="rId327" Type="http://schemas.openxmlformats.org/officeDocument/2006/relationships/image" Target="../media/image468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7.png"/><Relationship Id="rId21" Type="http://schemas.openxmlformats.org/officeDocument/2006/relationships/customXml" Target="../ink/ink487.xml"/><Relationship Id="rId42" Type="http://schemas.openxmlformats.org/officeDocument/2006/relationships/image" Target="../media/image495.png"/><Relationship Id="rId47" Type="http://schemas.openxmlformats.org/officeDocument/2006/relationships/customXml" Target="../ink/ink500.xml"/><Relationship Id="rId63" Type="http://schemas.openxmlformats.org/officeDocument/2006/relationships/image" Target="../media/image504.png"/><Relationship Id="rId68" Type="http://schemas.openxmlformats.org/officeDocument/2006/relationships/customXml" Target="../ink/ink511.xml"/><Relationship Id="rId16" Type="http://schemas.openxmlformats.org/officeDocument/2006/relationships/image" Target="../media/image482.png"/><Relationship Id="rId11" Type="http://schemas.openxmlformats.org/officeDocument/2006/relationships/customXml" Target="../ink/ink482.xml"/><Relationship Id="rId32" Type="http://schemas.openxmlformats.org/officeDocument/2006/relationships/image" Target="../media/image490.png"/><Relationship Id="rId37" Type="http://schemas.openxmlformats.org/officeDocument/2006/relationships/customXml" Target="../ink/ink495.xml"/><Relationship Id="rId53" Type="http://schemas.openxmlformats.org/officeDocument/2006/relationships/customXml" Target="../ink/ink503.xml"/><Relationship Id="rId58" Type="http://schemas.openxmlformats.org/officeDocument/2006/relationships/customXml" Target="../ink/ink506.xml"/><Relationship Id="rId74" Type="http://schemas.openxmlformats.org/officeDocument/2006/relationships/customXml" Target="../ink/ink514.xml"/><Relationship Id="rId79" Type="http://schemas.openxmlformats.org/officeDocument/2006/relationships/image" Target="../media/image512.png"/><Relationship Id="rId5" Type="http://schemas.openxmlformats.org/officeDocument/2006/relationships/customXml" Target="../ink/ink479.xml"/><Relationship Id="rId61" Type="http://schemas.openxmlformats.org/officeDocument/2006/relationships/image" Target="../media/image503.png"/><Relationship Id="rId82" Type="http://schemas.openxmlformats.org/officeDocument/2006/relationships/customXml" Target="../ink/ink518.xml"/><Relationship Id="rId19" Type="http://schemas.openxmlformats.org/officeDocument/2006/relationships/customXml" Target="../ink/ink486.xml"/><Relationship Id="rId14" Type="http://schemas.openxmlformats.org/officeDocument/2006/relationships/image" Target="../media/image481.png"/><Relationship Id="rId22" Type="http://schemas.openxmlformats.org/officeDocument/2006/relationships/image" Target="../media/image485.png"/><Relationship Id="rId27" Type="http://schemas.openxmlformats.org/officeDocument/2006/relationships/customXml" Target="../ink/ink490.xml"/><Relationship Id="rId30" Type="http://schemas.openxmlformats.org/officeDocument/2006/relationships/image" Target="../media/image489.png"/><Relationship Id="rId35" Type="http://schemas.openxmlformats.org/officeDocument/2006/relationships/customXml" Target="../ink/ink494.xml"/><Relationship Id="rId43" Type="http://schemas.openxmlformats.org/officeDocument/2006/relationships/customXml" Target="../ink/ink498.xml"/><Relationship Id="rId48" Type="http://schemas.openxmlformats.org/officeDocument/2006/relationships/image" Target="../media/image497.png"/><Relationship Id="rId56" Type="http://schemas.openxmlformats.org/officeDocument/2006/relationships/customXml" Target="../ink/ink505.xml"/><Relationship Id="rId64" Type="http://schemas.openxmlformats.org/officeDocument/2006/relationships/customXml" Target="../ink/ink509.xml"/><Relationship Id="rId69" Type="http://schemas.openxmlformats.org/officeDocument/2006/relationships/image" Target="../media/image507.png"/><Relationship Id="rId77" Type="http://schemas.openxmlformats.org/officeDocument/2006/relationships/image" Target="../media/image511.png"/><Relationship Id="rId8" Type="http://schemas.openxmlformats.org/officeDocument/2006/relationships/image" Target="../media/image478.png"/><Relationship Id="rId51" Type="http://schemas.openxmlformats.org/officeDocument/2006/relationships/customXml" Target="../ink/ink502.xml"/><Relationship Id="rId72" Type="http://schemas.openxmlformats.org/officeDocument/2006/relationships/customXml" Target="../ink/ink513.xml"/><Relationship Id="rId80" Type="http://schemas.openxmlformats.org/officeDocument/2006/relationships/customXml" Target="../ink/ink517.xml"/><Relationship Id="rId3" Type="http://schemas.openxmlformats.org/officeDocument/2006/relationships/customXml" Target="../ink/ink478.xml"/><Relationship Id="rId12" Type="http://schemas.openxmlformats.org/officeDocument/2006/relationships/image" Target="../media/image480.png"/><Relationship Id="rId17" Type="http://schemas.openxmlformats.org/officeDocument/2006/relationships/customXml" Target="../ink/ink485.xml"/><Relationship Id="rId25" Type="http://schemas.openxmlformats.org/officeDocument/2006/relationships/customXml" Target="../ink/ink489.xml"/><Relationship Id="rId33" Type="http://schemas.openxmlformats.org/officeDocument/2006/relationships/customXml" Target="../ink/ink493.xml"/><Relationship Id="rId38" Type="http://schemas.openxmlformats.org/officeDocument/2006/relationships/image" Target="../media/image493.png"/><Relationship Id="rId46" Type="http://schemas.openxmlformats.org/officeDocument/2006/relationships/image" Target="../media/image496.png"/><Relationship Id="rId59" Type="http://schemas.openxmlformats.org/officeDocument/2006/relationships/image" Target="../media/image502.png"/><Relationship Id="rId67" Type="http://schemas.openxmlformats.org/officeDocument/2006/relationships/image" Target="../media/image506.png"/><Relationship Id="rId20" Type="http://schemas.openxmlformats.org/officeDocument/2006/relationships/image" Target="../media/image484.png"/><Relationship Id="rId41" Type="http://schemas.openxmlformats.org/officeDocument/2006/relationships/customXml" Target="../ink/ink497.xml"/><Relationship Id="rId54" Type="http://schemas.openxmlformats.org/officeDocument/2006/relationships/customXml" Target="../ink/ink504.xml"/><Relationship Id="rId62" Type="http://schemas.openxmlformats.org/officeDocument/2006/relationships/customXml" Target="../ink/ink508.xml"/><Relationship Id="rId70" Type="http://schemas.openxmlformats.org/officeDocument/2006/relationships/customXml" Target="../ink/ink512.xml"/><Relationship Id="rId75" Type="http://schemas.openxmlformats.org/officeDocument/2006/relationships/image" Target="../media/image510.png"/><Relationship Id="rId83" Type="http://schemas.openxmlformats.org/officeDocument/2006/relationships/image" Target="../media/image5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7.png"/><Relationship Id="rId15" Type="http://schemas.openxmlformats.org/officeDocument/2006/relationships/customXml" Target="../ink/ink484.xml"/><Relationship Id="rId23" Type="http://schemas.openxmlformats.org/officeDocument/2006/relationships/customXml" Target="../ink/ink488.xml"/><Relationship Id="rId28" Type="http://schemas.openxmlformats.org/officeDocument/2006/relationships/image" Target="../media/image488.png"/><Relationship Id="rId36" Type="http://schemas.openxmlformats.org/officeDocument/2006/relationships/image" Target="../media/image492.png"/><Relationship Id="rId49" Type="http://schemas.openxmlformats.org/officeDocument/2006/relationships/customXml" Target="../ink/ink501.xml"/><Relationship Id="rId57" Type="http://schemas.openxmlformats.org/officeDocument/2006/relationships/image" Target="../media/image501.png"/><Relationship Id="rId10" Type="http://schemas.openxmlformats.org/officeDocument/2006/relationships/image" Target="../media/image479.png"/><Relationship Id="rId31" Type="http://schemas.openxmlformats.org/officeDocument/2006/relationships/customXml" Target="../ink/ink492.xml"/><Relationship Id="rId44" Type="http://schemas.openxmlformats.org/officeDocument/2006/relationships/image" Target="../media/image40.png"/><Relationship Id="rId52" Type="http://schemas.openxmlformats.org/officeDocument/2006/relationships/image" Target="../media/image499.png"/><Relationship Id="rId60" Type="http://schemas.openxmlformats.org/officeDocument/2006/relationships/customXml" Target="../ink/ink507.xml"/><Relationship Id="rId65" Type="http://schemas.openxmlformats.org/officeDocument/2006/relationships/image" Target="../media/image505.png"/><Relationship Id="rId73" Type="http://schemas.openxmlformats.org/officeDocument/2006/relationships/image" Target="../media/image509.png"/><Relationship Id="rId78" Type="http://schemas.openxmlformats.org/officeDocument/2006/relationships/customXml" Target="../ink/ink516.xml"/><Relationship Id="rId81" Type="http://schemas.openxmlformats.org/officeDocument/2006/relationships/image" Target="../media/image513.png"/><Relationship Id="rId4" Type="http://schemas.openxmlformats.org/officeDocument/2006/relationships/image" Target="../media/image476.png"/><Relationship Id="rId9" Type="http://schemas.openxmlformats.org/officeDocument/2006/relationships/customXml" Target="../ink/ink481.xml"/><Relationship Id="rId13" Type="http://schemas.openxmlformats.org/officeDocument/2006/relationships/customXml" Target="../ink/ink483.xml"/><Relationship Id="rId18" Type="http://schemas.openxmlformats.org/officeDocument/2006/relationships/image" Target="../media/image483.png"/><Relationship Id="rId39" Type="http://schemas.openxmlformats.org/officeDocument/2006/relationships/customXml" Target="../ink/ink496.xml"/><Relationship Id="rId34" Type="http://schemas.openxmlformats.org/officeDocument/2006/relationships/image" Target="../media/image491.png"/><Relationship Id="rId50" Type="http://schemas.openxmlformats.org/officeDocument/2006/relationships/image" Target="../media/image498.png"/><Relationship Id="rId55" Type="http://schemas.openxmlformats.org/officeDocument/2006/relationships/image" Target="../media/image500.png"/><Relationship Id="rId76" Type="http://schemas.openxmlformats.org/officeDocument/2006/relationships/customXml" Target="../ink/ink515.xml"/><Relationship Id="rId7" Type="http://schemas.openxmlformats.org/officeDocument/2006/relationships/customXml" Target="../ink/ink480.xml"/><Relationship Id="rId71" Type="http://schemas.openxmlformats.org/officeDocument/2006/relationships/image" Target="../media/image508.png"/><Relationship Id="rId2" Type="http://schemas.openxmlformats.org/officeDocument/2006/relationships/image" Target="../media/image1.emf"/><Relationship Id="rId29" Type="http://schemas.openxmlformats.org/officeDocument/2006/relationships/customXml" Target="../ink/ink491.xml"/><Relationship Id="rId24" Type="http://schemas.openxmlformats.org/officeDocument/2006/relationships/image" Target="../media/image486.png"/><Relationship Id="rId40" Type="http://schemas.openxmlformats.org/officeDocument/2006/relationships/image" Target="../media/image494.png"/><Relationship Id="rId45" Type="http://schemas.openxmlformats.org/officeDocument/2006/relationships/customXml" Target="../ink/ink499.xml"/><Relationship Id="rId66" Type="http://schemas.openxmlformats.org/officeDocument/2006/relationships/customXml" Target="../ink/ink510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77.xml"/><Relationship Id="rId21" Type="http://schemas.openxmlformats.org/officeDocument/2006/relationships/image" Target="../media/image524.png"/><Relationship Id="rId42" Type="http://schemas.openxmlformats.org/officeDocument/2006/relationships/customXml" Target="../ink/ink539.xml"/><Relationship Id="rId63" Type="http://schemas.openxmlformats.org/officeDocument/2006/relationships/image" Target="../media/image543.png"/><Relationship Id="rId84" Type="http://schemas.openxmlformats.org/officeDocument/2006/relationships/image" Target="../media/image553.png"/><Relationship Id="rId138" Type="http://schemas.openxmlformats.org/officeDocument/2006/relationships/image" Target="../media/image580.png"/><Relationship Id="rId159" Type="http://schemas.openxmlformats.org/officeDocument/2006/relationships/customXml" Target="../ink/ink598.xml"/><Relationship Id="rId170" Type="http://schemas.openxmlformats.org/officeDocument/2006/relationships/image" Target="../media/image595.png"/><Relationship Id="rId191" Type="http://schemas.openxmlformats.org/officeDocument/2006/relationships/image" Target="../media/image606.png"/><Relationship Id="rId205" Type="http://schemas.openxmlformats.org/officeDocument/2006/relationships/customXml" Target="../ink/ink622.xml"/><Relationship Id="rId226" Type="http://schemas.openxmlformats.org/officeDocument/2006/relationships/customXml" Target="../ink/ink633.xml"/><Relationship Id="rId247" Type="http://schemas.openxmlformats.org/officeDocument/2006/relationships/image" Target="../media/image633.png"/><Relationship Id="rId107" Type="http://schemas.openxmlformats.org/officeDocument/2006/relationships/customXml" Target="../ink/ink572.xml"/><Relationship Id="rId11" Type="http://schemas.openxmlformats.org/officeDocument/2006/relationships/image" Target="../media/image519.png"/><Relationship Id="rId32" Type="http://schemas.openxmlformats.org/officeDocument/2006/relationships/customXml" Target="../ink/ink534.xml"/><Relationship Id="rId53" Type="http://schemas.openxmlformats.org/officeDocument/2006/relationships/image" Target="../media/image538.png"/><Relationship Id="rId74" Type="http://schemas.openxmlformats.org/officeDocument/2006/relationships/customXml" Target="../ink/ink555.xml"/><Relationship Id="rId128" Type="http://schemas.openxmlformats.org/officeDocument/2006/relationships/image" Target="../media/image575.png"/><Relationship Id="rId149" Type="http://schemas.openxmlformats.org/officeDocument/2006/relationships/customXml" Target="../ink/ink593.xml"/><Relationship Id="rId5" Type="http://schemas.openxmlformats.org/officeDocument/2006/relationships/image" Target="../media/image516.png"/><Relationship Id="rId95" Type="http://schemas.openxmlformats.org/officeDocument/2006/relationships/customXml" Target="../ink/ink566.xml"/><Relationship Id="rId160" Type="http://schemas.openxmlformats.org/officeDocument/2006/relationships/image" Target="../media/image591.png"/><Relationship Id="rId181" Type="http://schemas.openxmlformats.org/officeDocument/2006/relationships/image" Target="../media/image601.png"/><Relationship Id="rId216" Type="http://schemas.openxmlformats.org/officeDocument/2006/relationships/customXml" Target="../ink/ink628.xml"/><Relationship Id="rId237" Type="http://schemas.openxmlformats.org/officeDocument/2006/relationships/image" Target="../media/image628.png"/><Relationship Id="rId22" Type="http://schemas.openxmlformats.org/officeDocument/2006/relationships/customXml" Target="../ink/ink529.xml"/><Relationship Id="rId43" Type="http://schemas.openxmlformats.org/officeDocument/2006/relationships/image" Target="../media/image533.png"/><Relationship Id="rId64" Type="http://schemas.openxmlformats.org/officeDocument/2006/relationships/customXml" Target="../ink/ink550.xml"/><Relationship Id="rId118" Type="http://schemas.openxmlformats.org/officeDocument/2006/relationships/image" Target="../media/image570.png"/><Relationship Id="rId139" Type="http://schemas.openxmlformats.org/officeDocument/2006/relationships/customXml" Target="../ink/ink588.xml"/><Relationship Id="rId85" Type="http://schemas.openxmlformats.org/officeDocument/2006/relationships/customXml" Target="../ink/ink561.xml"/><Relationship Id="rId150" Type="http://schemas.openxmlformats.org/officeDocument/2006/relationships/image" Target="../media/image586.png"/><Relationship Id="rId171" Type="http://schemas.openxmlformats.org/officeDocument/2006/relationships/customXml" Target="../ink/ink605.xml"/><Relationship Id="rId192" Type="http://schemas.openxmlformats.org/officeDocument/2006/relationships/customXml" Target="../ink/ink615.xml"/><Relationship Id="rId206" Type="http://schemas.openxmlformats.org/officeDocument/2006/relationships/customXml" Target="../ink/ink623.xml"/><Relationship Id="rId227" Type="http://schemas.openxmlformats.org/officeDocument/2006/relationships/image" Target="../media/image623.png"/><Relationship Id="rId248" Type="http://schemas.openxmlformats.org/officeDocument/2006/relationships/customXml" Target="../ink/ink644.xml"/><Relationship Id="rId12" Type="http://schemas.openxmlformats.org/officeDocument/2006/relationships/customXml" Target="../ink/ink524.xml"/><Relationship Id="rId33" Type="http://schemas.openxmlformats.org/officeDocument/2006/relationships/image" Target="../media/image529.png"/><Relationship Id="rId108" Type="http://schemas.openxmlformats.org/officeDocument/2006/relationships/image" Target="../media/image565.png"/><Relationship Id="rId129" Type="http://schemas.openxmlformats.org/officeDocument/2006/relationships/customXml" Target="../ink/ink583.xml"/><Relationship Id="rId54" Type="http://schemas.openxmlformats.org/officeDocument/2006/relationships/customXml" Target="../ink/ink545.xml"/><Relationship Id="rId75" Type="http://schemas.openxmlformats.org/officeDocument/2006/relationships/image" Target="../media/image549.png"/><Relationship Id="rId96" Type="http://schemas.openxmlformats.org/officeDocument/2006/relationships/image" Target="../media/image559.png"/><Relationship Id="rId140" Type="http://schemas.openxmlformats.org/officeDocument/2006/relationships/image" Target="../media/image581.png"/><Relationship Id="rId161" Type="http://schemas.openxmlformats.org/officeDocument/2006/relationships/customXml" Target="../ink/ink599.xml"/><Relationship Id="rId182" Type="http://schemas.openxmlformats.org/officeDocument/2006/relationships/customXml" Target="../ink/ink610.xml"/><Relationship Id="rId217" Type="http://schemas.openxmlformats.org/officeDocument/2006/relationships/image" Target="../media/image618.png"/><Relationship Id="rId6" Type="http://schemas.openxmlformats.org/officeDocument/2006/relationships/customXml" Target="../ink/ink521.xml"/><Relationship Id="rId238" Type="http://schemas.openxmlformats.org/officeDocument/2006/relationships/customXml" Target="../ink/ink639.xml"/><Relationship Id="rId23" Type="http://schemas.openxmlformats.org/officeDocument/2006/relationships/image" Target="../media/image525.png"/><Relationship Id="rId119" Type="http://schemas.openxmlformats.org/officeDocument/2006/relationships/customXml" Target="../ink/ink578.xml"/><Relationship Id="rId44" Type="http://schemas.openxmlformats.org/officeDocument/2006/relationships/customXml" Target="../ink/ink540.xml"/><Relationship Id="rId65" Type="http://schemas.openxmlformats.org/officeDocument/2006/relationships/image" Target="../media/image544.png"/><Relationship Id="rId86" Type="http://schemas.openxmlformats.org/officeDocument/2006/relationships/image" Target="../media/image554.png"/><Relationship Id="rId130" Type="http://schemas.openxmlformats.org/officeDocument/2006/relationships/image" Target="../media/image576.png"/><Relationship Id="rId151" Type="http://schemas.openxmlformats.org/officeDocument/2006/relationships/customXml" Target="../ink/ink594.xml"/><Relationship Id="rId172" Type="http://schemas.openxmlformats.org/officeDocument/2006/relationships/image" Target="../media/image596.png"/><Relationship Id="rId193" Type="http://schemas.openxmlformats.org/officeDocument/2006/relationships/image" Target="../media/image607.png"/><Relationship Id="rId207" Type="http://schemas.openxmlformats.org/officeDocument/2006/relationships/image" Target="../media/image613.png"/><Relationship Id="rId228" Type="http://schemas.openxmlformats.org/officeDocument/2006/relationships/customXml" Target="../ink/ink634.xml"/><Relationship Id="rId249" Type="http://schemas.openxmlformats.org/officeDocument/2006/relationships/image" Target="../media/image634.png"/><Relationship Id="rId13" Type="http://schemas.openxmlformats.org/officeDocument/2006/relationships/image" Target="../media/image520.png"/><Relationship Id="rId109" Type="http://schemas.openxmlformats.org/officeDocument/2006/relationships/customXml" Target="../ink/ink573.xml"/><Relationship Id="rId34" Type="http://schemas.openxmlformats.org/officeDocument/2006/relationships/customXml" Target="../ink/ink535.xml"/><Relationship Id="rId55" Type="http://schemas.openxmlformats.org/officeDocument/2006/relationships/image" Target="../media/image539.png"/><Relationship Id="rId76" Type="http://schemas.openxmlformats.org/officeDocument/2006/relationships/customXml" Target="../ink/ink556.xml"/><Relationship Id="rId97" Type="http://schemas.openxmlformats.org/officeDocument/2006/relationships/customXml" Target="../ink/ink567.xml"/><Relationship Id="rId120" Type="http://schemas.openxmlformats.org/officeDocument/2006/relationships/image" Target="../media/image571.png"/><Relationship Id="rId141" Type="http://schemas.openxmlformats.org/officeDocument/2006/relationships/customXml" Target="../ink/ink589.xml"/><Relationship Id="rId7" Type="http://schemas.openxmlformats.org/officeDocument/2006/relationships/image" Target="../media/image517.png"/><Relationship Id="rId162" Type="http://schemas.openxmlformats.org/officeDocument/2006/relationships/image" Target="../media/image592.png"/><Relationship Id="rId183" Type="http://schemas.openxmlformats.org/officeDocument/2006/relationships/image" Target="../media/image602.png"/><Relationship Id="rId218" Type="http://schemas.openxmlformats.org/officeDocument/2006/relationships/customXml" Target="../ink/ink629.xml"/><Relationship Id="rId239" Type="http://schemas.openxmlformats.org/officeDocument/2006/relationships/image" Target="../media/image629.png"/><Relationship Id="rId250" Type="http://schemas.openxmlformats.org/officeDocument/2006/relationships/customXml" Target="../ink/ink645.xml"/><Relationship Id="rId24" Type="http://schemas.openxmlformats.org/officeDocument/2006/relationships/customXml" Target="../ink/ink530.xml"/><Relationship Id="rId45" Type="http://schemas.openxmlformats.org/officeDocument/2006/relationships/image" Target="../media/image534.png"/><Relationship Id="rId66" Type="http://schemas.openxmlformats.org/officeDocument/2006/relationships/customXml" Target="../ink/ink551.xml"/><Relationship Id="rId87" Type="http://schemas.openxmlformats.org/officeDocument/2006/relationships/customXml" Target="../ink/ink562.xml"/><Relationship Id="rId110" Type="http://schemas.openxmlformats.org/officeDocument/2006/relationships/image" Target="../media/image566.png"/><Relationship Id="rId131" Type="http://schemas.openxmlformats.org/officeDocument/2006/relationships/customXml" Target="../ink/ink584.xml"/><Relationship Id="rId152" Type="http://schemas.openxmlformats.org/officeDocument/2006/relationships/image" Target="../media/image587.png"/><Relationship Id="rId173" Type="http://schemas.openxmlformats.org/officeDocument/2006/relationships/image" Target="../media/image597.emf"/><Relationship Id="rId194" Type="http://schemas.openxmlformats.org/officeDocument/2006/relationships/customXml" Target="../ink/ink616.xml"/><Relationship Id="rId208" Type="http://schemas.openxmlformats.org/officeDocument/2006/relationships/customXml" Target="../ink/ink624.xml"/><Relationship Id="rId229" Type="http://schemas.openxmlformats.org/officeDocument/2006/relationships/image" Target="../media/image624.png"/><Relationship Id="rId240" Type="http://schemas.openxmlformats.org/officeDocument/2006/relationships/customXml" Target="../ink/ink640.xml"/><Relationship Id="rId14" Type="http://schemas.openxmlformats.org/officeDocument/2006/relationships/customXml" Target="../ink/ink525.xml"/><Relationship Id="rId35" Type="http://schemas.openxmlformats.org/officeDocument/2006/relationships/image" Target="../media/image530.png"/><Relationship Id="rId56" Type="http://schemas.openxmlformats.org/officeDocument/2006/relationships/customXml" Target="../ink/ink546.xml"/><Relationship Id="rId77" Type="http://schemas.openxmlformats.org/officeDocument/2006/relationships/customXml" Target="../ink/ink557.xml"/><Relationship Id="rId100" Type="http://schemas.openxmlformats.org/officeDocument/2006/relationships/image" Target="../media/image561.png"/><Relationship Id="rId8" Type="http://schemas.openxmlformats.org/officeDocument/2006/relationships/customXml" Target="../ink/ink522.xml"/><Relationship Id="rId98" Type="http://schemas.openxmlformats.org/officeDocument/2006/relationships/image" Target="../media/image560.png"/><Relationship Id="rId121" Type="http://schemas.openxmlformats.org/officeDocument/2006/relationships/customXml" Target="../ink/ink579.xml"/><Relationship Id="rId142" Type="http://schemas.openxmlformats.org/officeDocument/2006/relationships/image" Target="../media/image582.png"/><Relationship Id="rId163" Type="http://schemas.openxmlformats.org/officeDocument/2006/relationships/customXml" Target="../ink/ink600.xml"/><Relationship Id="rId184" Type="http://schemas.openxmlformats.org/officeDocument/2006/relationships/customXml" Target="../ink/ink611.xml"/><Relationship Id="rId219" Type="http://schemas.openxmlformats.org/officeDocument/2006/relationships/image" Target="../media/image619.png"/><Relationship Id="rId230" Type="http://schemas.openxmlformats.org/officeDocument/2006/relationships/customXml" Target="../ink/ink635.xml"/><Relationship Id="rId251" Type="http://schemas.openxmlformats.org/officeDocument/2006/relationships/image" Target="../media/image635.png"/><Relationship Id="rId25" Type="http://schemas.openxmlformats.org/officeDocument/2006/relationships/image" Target="../media/image526.png"/><Relationship Id="rId46" Type="http://schemas.openxmlformats.org/officeDocument/2006/relationships/customXml" Target="../ink/ink541.xml"/><Relationship Id="rId67" Type="http://schemas.openxmlformats.org/officeDocument/2006/relationships/image" Target="../media/image545.png"/><Relationship Id="rId88" Type="http://schemas.openxmlformats.org/officeDocument/2006/relationships/image" Target="../media/image555.png"/><Relationship Id="rId111" Type="http://schemas.openxmlformats.org/officeDocument/2006/relationships/customXml" Target="../ink/ink574.xml"/><Relationship Id="rId132" Type="http://schemas.openxmlformats.org/officeDocument/2006/relationships/image" Target="../media/image577.png"/><Relationship Id="rId153" Type="http://schemas.openxmlformats.org/officeDocument/2006/relationships/customXml" Target="../ink/ink595.xml"/><Relationship Id="rId174" Type="http://schemas.openxmlformats.org/officeDocument/2006/relationships/customXml" Target="../ink/ink606.xml"/><Relationship Id="rId195" Type="http://schemas.openxmlformats.org/officeDocument/2006/relationships/image" Target="../media/image608.png"/><Relationship Id="rId209" Type="http://schemas.openxmlformats.org/officeDocument/2006/relationships/image" Target="../media/image614.png"/><Relationship Id="rId220" Type="http://schemas.openxmlformats.org/officeDocument/2006/relationships/customXml" Target="../ink/ink630.xml"/><Relationship Id="rId241" Type="http://schemas.openxmlformats.org/officeDocument/2006/relationships/image" Target="../media/image630.png"/><Relationship Id="rId15" Type="http://schemas.openxmlformats.org/officeDocument/2006/relationships/image" Target="../media/image521.png"/><Relationship Id="rId36" Type="http://schemas.openxmlformats.org/officeDocument/2006/relationships/customXml" Target="../ink/ink536.xml"/><Relationship Id="rId57" Type="http://schemas.openxmlformats.org/officeDocument/2006/relationships/image" Target="../media/image540.png"/><Relationship Id="rId78" Type="http://schemas.openxmlformats.org/officeDocument/2006/relationships/image" Target="../media/image550.png"/><Relationship Id="rId99" Type="http://schemas.openxmlformats.org/officeDocument/2006/relationships/customXml" Target="../ink/ink568.xml"/><Relationship Id="rId101" Type="http://schemas.openxmlformats.org/officeDocument/2006/relationships/customXml" Target="../ink/ink569.xml"/><Relationship Id="rId122" Type="http://schemas.openxmlformats.org/officeDocument/2006/relationships/image" Target="../media/image572.png"/><Relationship Id="rId143" Type="http://schemas.openxmlformats.org/officeDocument/2006/relationships/customXml" Target="../ink/ink590.xml"/><Relationship Id="rId164" Type="http://schemas.openxmlformats.org/officeDocument/2006/relationships/image" Target="../media/image593.png"/><Relationship Id="rId185" Type="http://schemas.openxmlformats.org/officeDocument/2006/relationships/image" Target="../media/image603.png"/><Relationship Id="rId9" Type="http://schemas.openxmlformats.org/officeDocument/2006/relationships/image" Target="../media/image518.png"/><Relationship Id="rId210" Type="http://schemas.openxmlformats.org/officeDocument/2006/relationships/customXml" Target="../ink/ink625.xml"/><Relationship Id="rId26" Type="http://schemas.openxmlformats.org/officeDocument/2006/relationships/customXml" Target="../ink/ink531.xml"/><Relationship Id="rId231" Type="http://schemas.openxmlformats.org/officeDocument/2006/relationships/image" Target="../media/image625.png"/><Relationship Id="rId252" Type="http://schemas.openxmlformats.org/officeDocument/2006/relationships/customXml" Target="../ink/ink646.xml"/><Relationship Id="rId47" Type="http://schemas.openxmlformats.org/officeDocument/2006/relationships/image" Target="../media/image535.png"/><Relationship Id="rId68" Type="http://schemas.openxmlformats.org/officeDocument/2006/relationships/customXml" Target="../ink/ink552.xml"/><Relationship Id="rId89" Type="http://schemas.openxmlformats.org/officeDocument/2006/relationships/customXml" Target="../ink/ink563.xml"/><Relationship Id="rId112" Type="http://schemas.openxmlformats.org/officeDocument/2006/relationships/image" Target="../media/image567.png"/><Relationship Id="rId133" Type="http://schemas.openxmlformats.org/officeDocument/2006/relationships/customXml" Target="../ink/ink585.xml"/><Relationship Id="rId154" Type="http://schemas.openxmlformats.org/officeDocument/2006/relationships/image" Target="../media/image588.png"/><Relationship Id="rId175" Type="http://schemas.openxmlformats.org/officeDocument/2006/relationships/image" Target="../media/image598.png"/><Relationship Id="rId196" Type="http://schemas.openxmlformats.org/officeDocument/2006/relationships/customXml" Target="../ink/ink617.xml"/><Relationship Id="rId200" Type="http://schemas.openxmlformats.org/officeDocument/2006/relationships/customXml" Target="../ink/ink619.xml"/><Relationship Id="rId16" Type="http://schemas.openxmlformats.org/officeDocument/2006/relationships/customXml" Target="../ink/ink526.xml"/><Relationship Id="rId221" Type="http://schemas.openxmlformats.org/officeDocument/2006/relationships/image" Target="../media/image620.png"/><Relationship Id="rId242" Type="http://schemas.openxmlformats.org/officeDocument/2006/relationships/customXml" Target="../ink/ink641.xml"/><Relationship Id="rId37" Type="http://schemas.openxmlformats.org/officeDocument/2006/relationships/image" Target="../media/image475.png"/><Relationship Id="rId58" Type="http://schemas.openxmlformats.org/officeDocument/2006/relationships/customXml" Target="../ink/ink547.xml"/><Relationship Id="rId79" Type="http://schemas.openxmlformats.org/officeDocument/2006/relationships/customXml" Target="../ink/ink558.xml"/><Relationship Id="rId102" Type="http://schemas.openxmlformats.org/officeDocument/2006/relationships/image" Target="../media/image562.png"/><Relationship Id="rId123" Type="http://schemas.openxmlformats.org/officeDocument/2006/relationships/customXml" Target="../ink/ink580.xml"/><Relationship Id="rId144" Type="http://schemas.openxmlformats.org/officeDocument/2006/relationships/image" Target="../media/image583.png"/><Relationship Id="rId90" Type="http://schemas.openxmlformats.org/officeDocument/2006/relationships/image" Target="../media/image556.png"/><Relationship Id="rId165" Type="http://schemas.openxmlformats.org/officeDocument/2006/relationships/customXml" Target="../ink/ink601.xml"/><Relationship Id="rId186" Type="http://schemas.openxmlformats.org/officeDocument/2006/relationships/customXml" Target="../ink/ink612.xml"/><Relationship Id="rId211" Type="http://schemas.openxmlformats.org/officeDocument/2006/relationships/image" Target="../media/image615.png"/><Relationship Id="rId232" Type="http://schemas.openxmlformats.org/officeDocument/2006/relationships/customXml" Target="../ink/ink636.xml"/><Relationship Id="rId253" Type="http://schemas.openxmlformats.org/officeDocument/2006/relationships/image" Target="../media/image636.png"/><Relationship Id="rId27" Type="http://schemas.openxmlformats.org/officeDocument/2006/relationships/image" Target="../media/image527.png"/><Relationship Id="rId48" Type="http://schemas.openxmlformats.org/officeDocument/2006/relationships/customXml" Target="../ink/ink542.xml"/><Relationship Id="rId69" Type="http://schemas.openxmlformats.org/officeDocument/2006/relationships/image" Target="../media/image546.png"/><Relationship Id="rId113" Type="http://schemas.openxmlformats.org/officeDocument/2006/relationships/customXml" Target="../ink/ink575.xml"/><Relationship Id="rId134" Type="http://schemas.openxmlformats.org/officeDocument/2006/relationships/image" Target="../media/image578.png"/><Relationship Id="rId80" Type="http://schemas.openxmlformats.org/officeDocument/2006/relationships/image" Target="../media/image551.png"/><Relationship Id="rId155" Type="http://schemas.openxmlformats.org/officeDocument/2006/relationships/customXml" Target="../ink/ink596.xml"/><Relationship Id="rId176" Type="http://schemas.openxmlformats.org/officeDocument/2006/relationships/customXml" Target="../ink/ink607.xml"/><Relationship Id="rId197" Type="http://schemas.openxmlformats.org/officeDocument/2006/relationships/image" Target="../media/image609.png"/><Relationship Id="rId201" Type="http://schemas.openxmlformats.org/officeDocument/2006/relationships/image" Target="../media/image611.png"/><Relationship Id="rId222" Type="http://schemas.openxmlformats.org/officeDocument/2006/relationships/customXml" Target="../ink/ink631.xml"/><Relationship Id="rId243" Type="http://schemas.openxmlformats.org/officeDocument/2006/relationships/image" Target="../media/image631.png"/><Relationship Id="rId17" Type="http://schemas.openxmlformats.org/officeDocument/2006/relationships/image" Target="../media/image522.png"/><Relationship Id="rId38" Type="http://schemas.openxmlformats.org/officeDocument/2006/relationships/customXml" Target="../ink/ink537.xml"/><Relationship Id="rId59" Type="http://schemas.openxmlformats.org/officeDocument/2006/relationships/image" Target="../media/image541.png"/><Relationship Id="rId103" Type="http://schemas.openxmlformats.org/officeDocument/2006/relationships/customXml" Target="../ink/ink570.xml"/><Relationship Id="rId124" Type="http://schemas.openxmlformats.org/officeDocument/2006/relationships/image" Target="../media/image573.png"/><Relationship Id="rId70" Type="http://schemas.openxmlformats.org/officeDocument/2006/relationships/customXml" Target="../ink/ink553.xml"/><Relationship Id="rId91" Type="http://schemas.openxmlformats.org/officeDocument/2006/relationships/customXml" Target="../ink/ink564.xml"/><Relationship Id="rId145" Type="http://schemas.openxmlformats.org/officeDocument/2006/relationships/customXml" Target="../ink/ink591.xml"/><Relationship Id="rId166" Type="http://schemas.openxmlformats.org/officeDocument/2006/relationships/customXml" Target="../ink/ink602.xml"/><Relationship Id="rId187" Type="http://schemas.openxmlformats.org/officeDocument/2006/relationships/image" Target="../media/image60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26.xml"/><Relationship Id="rId233" Type="http://schemas.openxmlformats.org/officeDocument/2006/relationships/image" Target="../media/image626.png"/><Relationship Id="rId28" Type="http://schemas.openxmlformats.org/officeDocument/2006/relationships/customXml" Target="../ink/ink532.xml"/><Relationship Id="rId49" Type="http://schemas.openxmlformats.org/officeDocument/2006/relationships/image" Target="../media/image536.png"/><Relationship Id="rId114" Type="http://schemas.openxmlformats.org/officeDocument/2006/relationships/image" Target="../media/image568.png"/><Relationship Id="rId60" Type="http://schemas.openxmlformats.org/officeDocument/2006/relationships/customXml" Target="../ink/ink548.xml"/><Relationship Id="rId81" Type="http://schemas.openxmlformats.org/officeDocument/2006/relationships/customXml" Target="../ink/ink559.xml"/><Relationship Id="rId135" Type="http://schemas.openxmlformats.org/officeDocument/2006/relationships/customXml" Target="../ink/ink586.xml"/><Relationship Id="rId156" Type="http://schemas.openxmlformats.org/officeDocument/2006/relationships/image" Target="../media/image589.png"/><Relationship Id="rId177" Type="http://schemas.openxmlformats.org/officeDocument/2006/relationships/image" Target="../media/image599.png"/><Relationship Id="rId198" Type="http://schemas.openxmlformats.org/officeDocument/2006/relationships/customXml" Target="../ink/ink618.xml"/><Relationship Id="rId202" Type="http://schemas.openxmlformats.org/officeDocument/2006/relationships/customXml" Target="../ink/ink620.xml"/><Relationship Id="rId223" Type="http://schemas.openxmlformats.org/officeDocument/2006/relationships/image" Target="../media/image621.png"/><Relationship Id="rId244" Type="http://schemas.openxmlformats.org/officeDocument/2006/relationships/customXml" Target="../ink/ink642.xml"/><Relationship Id="rId18" Type="http://schemas.openxmlformats.org/officeDocument/2006/relationships/customXml" Target="../ink/ink527.xml"/><Relationship Id="rId39" Type="http://schemas.openxmlformats.org/officeDocument/2006/relationships/image" Target="../media/image531.png"/><Relationship Id="rId50" Type="http://schemas.openxmlformats.org/officeDocument/2006/relationships/customXml" Target="../ink/ink543.xml"/><Relationship Id="rId104" Type="http://schemas.openxmlformats.org/officeDocument/2006/relationships/image" Target="../media/image563.png"/><Relationship Id="rId125" Type="http://schemas.openxmlformats.org/officeDocument/2006/relationships/customXml" Target="../ink/ink581.xml"/><Relationship Id="rId146" Type="http://schemas.openxmlformats.org/officeDocument/2006/relationships/image" Target="../media/image584.png"/><Relationship Id="rId167" Type="http://schemas.openxmlformats.org/officeDocument/2006/relationships/customXml" Target="../ink/ink603.xml"/><Relationship Id="rId188" Type="http://schemas.openxmlformats.org/officeDocument/2006/relationships/customXml" Target="../ink/ink613.xml"/><Relationship Id="rId71" Type="http://schemas.openxmlformats.org/officeDocument/2006/relationships/image" Target="../media/image547.png"/><Relationship Id="rId92" Type="http://schemas.openxmlformats.org/officeDocument/2006/relationships/image" Target="../media/image557.png"/><Relationship Id="rId213" Type="http://schemas.openxmlformats.org/officeDocument/2006/relationships/image" Target="../media/image616.png"/><Relationship Id="rId234" Type="http://schemas.openxmlformats.org/officeDocument/2006/relationships/customXml" Target="../ink/ink637.xml"/><Relationship Id="rId2" Type="http://schemas.openxmlformats.org/officeDocument/2006/relationships/customXml" Target="../ink/ink519.xml"/><Relationship Id="rId29" Type="http://schemas.openxmlformats.org/officeDocument/2006/relationships/image" Target="../media/image10.png"/><Relationship Id="rId40" Type="http://schemas.openxmlformats.org/officeDocument/2006/relationships/customXml" Target="../ink/ink538.xml"/><Relationship Id="rId115" Type="http://schemas.openxmlformats.org/officeDocument/2006/relationships/customXml" Target="../ink/ink576.xml"/><Relationship Id="rId136" Type="http://schemas.openxmlformats.org/officeDocument/2006/relationships/image" Target="../media/image579.png"/><Relationship Id="rId157" Type="http://schemas.openxmlformats.org/officeDocument/2006/relationships/customXml" Target="../ink/ink597.xml"/><Relationship Id="rId178" Type="http://schemas.openxmlformats.org/officeDocument/2006/relationships/customXml" Target="../ink/ink608.xml"/><Relationship Id="rId61" Type="http://schemas.openxmlformats.org/officeDocument/2006/relationships/image" Target="../media/image542.png"/><Relationship Id="rId82" Type="http://schemas.openxmlformats.org/officeDocument/2006/relationships/image" Target="../media/image552.png"/><Relationship Id="rId199" Type="http://schemas.openxmlformats.org/officeDocument/2006/relationships/image" Target="../media/image610.png"/><Relationship Id="rId203" Type="http://schemas.openxmlformats.org/officeDocument/2006/relationships/customXml" Target="../ink/ink621.xml"/><Relationship Id="rId19" Type="http://schemas.openxmlformats.org/officeDocument/2006/relationships/image" Target="../media/image523.png"/><Relationship Id="rId224" Type="http://schemas.openxmlformats.org/officeDocument/2006/relationships/customXml" Target="../ink/ink632.xml"/><Relationship Id="rId245" Type="http://schemas.openxmlformats.org/officeDocument/2006/relationships/image" Target="../media/image632.png"/><Relationship Id="rId30" Type="http://schemas.openxmlformats.org/officeDocument/2006/relationships/customXml" Target="../ink/ink533.xml"/><Relationship Id="rId105" Type="http://schemas.openxmlformats.org/officeDocument/2006/relationships/customXml" Target="../ink/ink571.xml"/><Relationship Id="rId126" Type="http://schemas.openxmlformats.org/officeDocument/2006/relationships/image" Target="../media/image574.png"/><Relationship Id="rId147" Type="http://schemas.openxmlformats.org/officeDocument/2006/relationships/customXml" Target="../ink/ink592.xml"/><Relationship Id="rId168" Type="http://schemas.openxmlformats.org/officeDocument/2006/relationships/image" Target="../media/image594.png"/><Relationship Id="rId51" Type="http://schemas.openxmlformats.org/officeDocument/2006/relationships/image" Target="../media/image537.png"/><Relationship Id="rId72" Type="http://schemas.openxmlformats.org/officeDocument/2006/relationships/customXml" Target="../ink/ink554.xml"/><Relationship Id="rId93" Type="http://schemas.openxmlformats.org/officeDocument/2006/relationships/customXml" Target="../ink/ink565.xml"/><Relationship Id="rId189" Type="http://schemas.openxmlformats.org/officeDocument/2006/relationships/image" Target="../media/image605.png"/><Relationship Id="rId3" Type="http://schemas.openxmlformats.org/officeDocument/2006/relationships/image" Target="../media/image515.png"/><Relationship Id="rId214" Type="http://schemas.openxmlformats.org/officeDocument/2006/relationships/customXml" Target="../ink/ink627.xml"/><Relationship Id="rId235" Type="http://schemas.openxmlformats.org/officeDocument/2006/relationships/image" Target="../media/image627.png"/><Relationship Id="rId116" Type="http://schemas.openxmlformats.org/officeDocument/2006/relationships/image" Target="../media/image569.png"/><Relationship Id="rId137" Type="http://schemas.openxmlformats.org/officeDocument/2006/relationships/customXml" Target="../ink/ink587.xml"/><Relationship Id="rId158" Type="http://schemas.openxmlformats.org/officeDocument/2006/relationships/image" Target="../media/image590.png"/><Relationship Id="rId20" Type="http://schemas.openxmlformats.org/officeDocument/2006/relationships/customXml" Target="../ink/ink528.xml"/><Relationship Id="rId41" Type="http://schemas.openxmlformats.org/officeDocument/2006/relationships/image" Target="../media/image532.png"/><Relationship Id="rId62" Type="http://schemas.openxmlformats.org/officeDocument/2006/relationships/customXml" Target="../ink/ink549.xml"/><Relationship Id="rId83" Type="http://schemas.openxmlformats.org/officeDocument/2006/relationships/customXml" Target="../ink/ink560.xml"/><Relationship Id="rId179" Type="http://schemas.openxmlformats.org/officeDocument/2006/relationships/image" Target="../media/image600.png"/><Relationship Id="rId190" Type="http://schemas.openxmlformats.org/officeDocument/2006/relationships/customXml" Target="../ink/ink614.xml"/><Relationship Id="rId204" Type="http://schemas.openxmlformats.org/officeDocument/2006/relationships/image" Target="../media/image612.png"/><Relationship Id="rId225" Type="http://schemas.openxmlformats.org/officeDocument/2006/relationships/image" Target="../media/image622.png"/><Relationship Id="rId246" Type="http://schemas.openxmlformats.org/officeDocument/2006/relationships/customXml" Target="../ink/ink643.xml"/><Relationship Id="rId106" Type="http://schemas.openxmlformats.org/officeDocument/2006/relationships/image" Target="../media/image564.png"/><Relationship Id="rId127" Type="http://schemas.openxmlformats.org/officeDocument/2006/relationships/customXml" Target="../ink/ink582.xml"/><Relationship Id="rId10" Type="http://schemas.openxmlformats.org/officeDocument/2006/relationships/customXml" Target="../ink/ink523.xml"/><Relationship Id="rId31" Type="http://schemas.openxmlformats.org/officeDocument/2006/relationships/image" Target="../media/image528.png"/><Relationship Id="rId52" Type="http://schemas.openxmlformats.org/officeDocument/2006/relationships/customXml" Target="../ink/ink544.xml"/><Relationship Id="rId73" Type="http://schemas.openxmlformats.org/officeDocument/2006/relationships/image" Target="../media/image548.png"/><Relationship Id="rId94" Type="http://schemas.openxmlformats.org/officeDocument/2006/relationships/image" Target="../media/image558.png"/><Relationship Id="rId148" Type="http://schemas.openxmlformats.org/officeDocument/2006/relationships/image" Target="../media/image585.png"/><Relationship Id="rId169" Type="http://schemas.openxmlformats.org/officeDocument/2006/relationships/customXml" Target="../ink/ink604.xml"/><Relationship Id="rId4" Type="http://schemas.openxmlformats.org/officeDocument/2006/relationships/customXml" Target="../ink/ink520.xml"/><Relationship Id="rId180" Type="http://schemas.openxmlformats.org/officeDocument/2006/relationships/customXml" Target="../ink/ink609.xml"/><Relationship Id="rId215" Type="http://schemas.openxmlformats.org/officeDocument/2006/relationships/image" Target="../media/image617.png"/><Relationship Id="rId236" Type="http://schemas.openxmlformats.org/officeDocument/2006/relationships/customXml" Target="../ink/ink638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1.png"/><Relationship Id="rId21" Type="http://schemas.openxmlformats.org/officeDocument/2006/relationships/customXml" Target="../ink/ink657.xml"/><Relationship Id="rId63" Type="http://schemas.openxmlformats.org/officeDocument/2006/relationships/customXml" Target="../ink/ink679.xml"/><Relationship Id="rId159" Type="http://schemas.openxmlformats.org/officeDocument/2006/relationships/image" Target="../media/image712.png"/><Relationship Id="rId170" Type="http://schemas.openxmlformats.org/officeDocument/2006/relationships/customXml" Target="../ink/ink733.xml"/><Relationship Id="rId191" Type="http://schemas.openxmlformats.org/officeDocument/2006/relationships/customXml" Target="../ink/ink744.xml"/><Relationship Id="rId205" Type="http://schemas.openxmlformats.org/officeDocument/2006/relationships/image" Target="../media/image734.png"/><Relationship Id="rId226" Type="http://schemas.openxmlformats.org/officeDocument/2006/relationships/customXml" Target="../ink/ink762.xml"/><Relationship Id="rId247" Type="http://schemas.openxmlformats.org/officeDocument/2006/relationships/image" Target="../media/image754.png"/><Relationship Id="rId107" Type="http://schemas.openxmlformats.org/officeDocument/2006/relationships/image" Target="../media/image686.png"/><Relationship Id="rId11" Type="http://schemas.openxmlformats.org/officeDocument/2006/relationships/image" Target="../media/image641.png"/><Relationship Id="rId32" Type="http://schemas.openxmlformats.org/officeDocument/2006/relationships/image" Target="../media/image651.png"/><Relationship Id="rId53" Type="http://schemas.openxmlformats.org/officeDocument/2006/relationships/customXml" Target="../ink/ink674.xml"/><Relationship Id="rId74" Type="http://schemas.openxmlformats.org/officeDocument/2006/relationships/image" Target="../media/image670.png"/><Relationship Id="rId128" Type="http://schemas.openxmlformats.org/officeDocument/2006/relationships/customXml" Target="../ink/ink712.xml"/><Relationship Id="rId149" Type="http://schemas.openxmlformats.org/officeDocument/2006/relationships/image" Target="../media/image707.png"/><Relationship Id="rId5" Type="http://schemas.openxmlformats.org/officeDocument/2006/relationships/image" Target="../media/image638.png"/><Relationship Id="rId95" Type="http://schemas.openxmlformats.org/officeDocument/2006/relationships/image" Target="../media/image680.png"/><Relationship Id="rId160" Type="http://schemas.openxmlformats.org/officeDocument/2006/relationships/customXml" Target="../ink/ink728.xml"/><Relationship Id="rId181" Type="http://schemas.openxmlformats.org/officeDocument/2006/relationships/image" Target="../media/image723.png"/><Relationship Id="rId216" Type="http://schemas.openxmlformats.org/officeDocument/2006/relationships/customXml" Target="../ink/ink757.xml"/><Relationship Id="rId237" Type="http://schemas.openxmlformats.org/officeDocument/2006/relationships/customXml" Target="../ink/ink768.xml"/><Relationship Id="rId258" Type="http://schemas.openxmlformats.org/officeDocument/2006/relationships/customXml" Target="../ink/ink779.xml"/><Relationship Id="rId22" Type="http://schemas.openxmlformats.org/officeDocument/2006/relationships/image" Target="../media/image646.png"/><Relationship Id="rId43" Type="http://schemas.openxmlformats.org/officeDocument/2006/relationships/customXml" Target="../ink/ink668.xml"/><Relationship Id="rId64" Type="http://schemas.openxmlformats.org/officeDocument/2006/relationships/image" Target="../media/image665.png"/><Relationship Id="rId118" Type="http://schemas.openxmlformats.org/officeDocument/2006/relationships/customXml" Target="../ink/ink707.xml"/><Relationship Id="rId139" Type="http://schemas.openxmlformats.org/officeDocument/2006/relationships/image" Target="../media/image702.png"/><Relationship Id="rId85" Type="http://schemas.openxmlformats.org/officeDocument/2006/relationships/customXml" Target="../ink/ink690.xml"/><Relationship Id="rId150" Type="http://schemas.openxmlformats.org/officeDocument/2006/relationships/customXml" Target="../ink/ink723.xml"/><Relationship Id="rId171" Type="http://schemas.openxmlformats.org/officeDocument/2006/relationships/image" Target="../media/image718.png"/><Relationship Id="rId192" Type="http://schemas.openxmlformats.org/officeDocument/2006/relationships/image" Target="../media/image728.png"/><Relationship Id="rId206" Type="http://schemas.openxmlformats.org/officeDocument/2006/relationships/customXml" Target="../ink/ink752.xml"/><Relationship Id="rId227" Type="http://schemas.openxmlformats.org/officeDocument/2006/relationships/image" Target="../media/image745.png"/><Relationship Id="rId248" Type="http://schemas.openxmlformats.org/officeDocument/2006/relationships/customXml" Target="../ink/ink774.xml"/><Relationship Id="rId12" Type="http://schemas.openxmlformats.org/officeDocument/2006/relationships/customXml" Target="../ink/ink652.xml"/><Relationship Id="rId33" Type="http://schemas.openxmlformats.org/officeDocument/2006/relationships/customXml" Target="../ink/ink663.xml"/><Relationship Id="rId108" Type="http://schemas.openxmlformats.org/officeDocument/2006/relationships/customXml" Target="../ink/ink702.xml"/><Relationship Id="rId129" Type="http://schemas.openxmlformats.org/officeDocument/2006/relationships/image" Target="../media/image697.png"/><Relationship Id="rId54" Type="http://schemas.openxmlformats.org/officeDocument/2006/relationships/image" Target="../media/image660.png"/><Relationship Id="rId75" Type="http://schemas.openxmlformats.org/officeDocument/2006/relationships/customXml" Target="../ink/ink685.xml"/><Relationship Id="rId96" Type="http://schemas.openxmlformats.org/officeDocument/2006/relationships/customXml" Target="../ink/ink696.xml"/><Relationship Id="rId140" Type="http://schemas.openxmlformats.org/officeDocument/2006/relationships/customXml" Target="../ink/ink718.xml"/><Relationship Id="rId161" Type="http://schemas.openxmlformats.org/officeDocument/2006/relationships/image" Target="../media/image713.png"/><Relationship Id="rId182" Type="http://schemas.openxmlformats.org/officeDocument/2006/relationships/customXml" Target="../ink/ink739.xml"/><Relationship Id="rId217" Type="http://schemas.openxmlformats.org/officeDocument/2006/relationships/image" Target="../media/image740.png"/><Relationship Id="rId6" Type="http://schemas.openxmlformats.org/officeDocument/2006/relationships/customXml" Target="../ink/ink649.xml"/><Relationship Id="rId238" Type="http://schemas.openxmlformats.org/officeDocument/2006/relationships/image" Target="../media/image750.png"/><Relationship Id="rId259" Type="http://schemas.openxmlformats.org/officeDocument/2006/relationships/image" Target="../media/image760.png"/><Relationship Id="rId23" Type="http://schemas.openxmlformats.org/officeDocument/2006/relationships/customXml" Target="../ink/ink658.xml"/><Relationship Id="rId119" Type="http://schemas.openxmlformats.org/officeDocument/2006/relationships/image" Target="../media/image692.png"/><Relationship Id="rId44" Type="http://schemas.openxmlformats.org/officeDocument/2006/relationships/image" Target="../media/image656.png"/><Relationship Id="rId65" Type="http://schemas.openxmlformats.org/officeDocument/2006/relationships/customXml" Target="../ink/ink680.xml"/><Relationship Id="rId86" Type="http://schemas.openxmlformats.org/officeDocument/2006/relationships/image" Target="../media/image676.png"/><Relationship Id="rId130" Type="http://schemas.openxmlformats.org/officeDocument/2006/relationships/customXml" Target="../ink/ink713.xml"/><Relationship Id="rId151" Type="http://schemas.openxmlformats.org/officeDocument/2006/relationships/image" Target="../media/image708.png"/><Relationship Id="rId172" Type="http://schemas.openxmlformats.org/officeDocument/2006/relationships/customXml" Target="../ink/ink734.xml"/><Relationship Id="rId193" Type="http://schemas.openxmlformats.org/officeDocument/2006/relationships/customXml" Target="../ink/ink745.xml"/><Relationship Id="rId207" Type="http://schemas.openxmlformats.org/officeDocument/2006/relationships/image" Target="../media/image735.png"/><Relationship Id="rId228" Type="http://schemas.openxmlformats.org/officeDocument/2006/relationships/customXml" Target="../ink/ink763.xml"/><Relationship Id="rId249" Type="http://schemas.openxmlformats.org/officeDocument/2006/relationships/image" Target="../media/image755.png"/><Relationship Id="rId13" Type="http://schemas.openxmlformats.org/officeDocument/2006/relationships/image" Target="../media/image642.png"/><Relationship Id="rId109" Type="http://schemas.openxmlformats.org/officeDocument/2006/relationships/image" Target="../media/image687.png"/><Relationship Id="rId260" Type="http://schemas.openxmlformats.org/officeDocument/2006/relationships/customXml" Target="../ink/ink780.xml"/><Relationship Id="rId34" Type="http://schemas.openxmlformats.org/officeDocument/2006/relationships/image" Target="../media/image652.png"/><Relationship Id="rId55" Type="http://schemas.openxmlformats.org/officeDocument/2006/relationships/customXml" Target="../ink/ink675.xml"/><Relationship Id="rId76" Type="http://schemas.openxmlformats.org/officeDocument/2006/relationships/image" Target="../media/image671.png"/><Relationship Id="rId97" Type="http://schemas.openxmlformats.org/officeDocument/2006/relationships/image" Target="../media/image681.png"/><Relationship Id="rId120" Type="http://schemas.openxmlformats.org/officeDocument/2006/relationships/customXml" Target="../ink/ink708.xml"/><Relationship Id="rId141" Type="http://schemas.openxmlformats.org/officeDocument/2006/relationships/image" Target="../media/image703.png"/><Relationship Id="rId7" Type="http://schemas.openxmlformats.org/officeDocument/2006/relationships/image" Target="../media/image639.png"/><Relationship Id="rId162" Type="http://schemas.openxmlformats.org/officeDocument/2006/relationships/customXml" Target="../ink/ink729.xml"/><Relationship Id="rId183" Type="http://schemas.openxmlformats.org/officeDocument/2006/relationships/customXml" Target="../ink/ink740.xml"/><Relationship Id="rId218" Type="http://schemas.openxmlformats.org/officeDocument/2006/relationships/customXml" Target="../ink/ink758.xml"/><Relationship Id="rId239" Type="http://schemas.openxmlformats.org/officeDocument/2006/relationships/customXml" Target="../ink/ink769.xml"/><Relationship Id="rId250" Type="http://schemas.openxmlformats.org/officeDocument/2006/relationships/customXml" Target="../ink/ink775.xml"/><Relationship Id="rId24" Type="http://schemas.openxmlformats.org/officeDocument/2006/relationships/image" Target="../media/image647.png"/><Relationship Id="rId45" Type="http://schemas.openxmlformats.org/officeDocument/2006/relationships/customXml" Target="../ink/ink669.xml"/><Relationship Id="rId66" Type="http://schemas.openxmlformats.org/officeDocument/2006/relationships/image" Target="../media/image666.png"/><Relationship Id="rId87" Type="http://schemas.openxmlformats.org/officeDocument/2006/relationships/customXml" Target="../ink/ink691.xml"/><Relationship Id="rId110" Type="http://schemas.openxmlformats.org/officeDocument/2006/relationships/customXml" Target="../ink/ink703.xml"/><Relationship Id="rId131" Type="http://schemas.openxmlformats.org/officeDocument/2006/relationships/image" Target="../media/image698.png"/><Relationship Id="rId152" Type="http://schemas.openxmlformats.org/officeDocument/2006/relationships/customXml" Target="../ink/ink724.xml"/><Relationship Id="rId173" Type="http://schemas.openxmlformats.org/officeDocument/2006/relationships/image" Target="../media/image719.png"/><Relationship Id="rId194" Type="http://schemas.openxmlformats.org/officeDocument/2006/relationships/image" Target="../media/image729.png"/><Relationship Id="rId208" Type="http://schemas.openxmlformats.org/officeDocument/2006/relationships/customXml" Target="../ink/ink753.xml"/><Relationship Id="rId229" Type="http://schemas.openxmlformats.org/officeDocument/2006/relationships/image" Target="../media/image746.png"/><Relationship Id="rId240" Type="http://schemas.openxmlformats.org/officeDocument/2006/relationships/image" Target="../media/image751.png"/><Relationship Id="rId261" Type="http://schemas.openxmlformats.org/officeDocument/2006/relationships/image" Target="../media/image761.png"/><Relationship Id="rId14" Type="http://schemas.openxmlformats.org/officeDocument/2006/relationships/customXml" Target="../ink/ink653.xml"/><Relationship Id="rId35" Type="http://schemas.openxmlformats.org/officeDocument/2006/relationships/customXml" Target="../ink/ink664.xml"/><Relationship Id="rId56" Type="http://schemas.openxmlformats.org/officeDocument/2006/relationships/image" Target="../media/image661.png"/><Relationship Id="rId77" Type="http://schemas.openxmlformats.org/officeDocument/2006/relationships/customXml" Target="../ink/ink686.xml"/><Relationship Id="rId100" Type="http://schemas.openxmlformats.org/officeDocument/2006/relationships/customXml" Target="../ink/ink698.xml"/><Relationship Id="rId8" Type="http://schemas.openxmlformats.org/officeDocument/2006/relationships/customXml" Target="../ink/ink650.xml"/><Relationship Id="rId98" Type="http://schemas.openxmlformats.org/officeDocument/2006/relationships/customXml" Target="../ink/ink697.xml"/><Relationship Id="rId121" Type="http://schemas.openxmlformats.org/officeDocument/2006/relationships/image" Target="../media/image693.png"/><Relationship Id="rId142" Type="http://schemas.openxmlformats.org/officeDocument/2006/relationships/customXml" Target="../ink/ink719.xml"/><Relationship Id="rId163" Type="http://schemas.openxmlformats.org/officeDocument/2006/relationships/image" Target="../media/image714.png"/><Relationship Id="rId184" Type="http://schemas.openxmlformats.org/officeDocument/2006/relationships/image" Target="../media/image724.png"/><Relationship Id="rId219" Type="http://schemas.openxmlformats.org/officeDocument/2006/relationships/image" Target="../media/image741.png"/><Relationship Id="rId230" Type="http://schemas.openxmlformats.org/officeDocument/2006/relationships/customXml" Target="../ink/ink764.xml"/><Relationship Id="rId251" Type="http://schemas.openxmlformats.org/officeDocument/2006/relationships/image" Target="../media/image756.png"/><Relationship Id="rId25" Type="http://schemas.openxmlformats.org/officeDocument/2006/relationships/customXml" Target="../ink/ink659.xml"/><Relationship Id="rId46" Type="http://schemas.openxmlformats.org/officeDocument/2006/relationships/customXml" Target="../ink/ink670.xml"/><Relationship Id="rId67" Type="http://schemas.openxmlformats.org/officeDocument/2006/relationships/customXml" Target="../ink/ink681.xml"/><Relationship Id="rId88" Type="http://schemas.openxmlformats.org/officeDocument/2006/relationships/image" Target="../media/image677.png"/><Relationship Id="rId111" Type="http://schemas.openxmlformats.org/officeDocument/2006/relationships/image" Target="../media/image688.png"/><Relationship Id="rId132" Type="http://schemas.openxmlformats.org/officeDocument/2006/relationships/customXml" Target="../ink/ink714.xml"/><Relationship Id="rId153" Type="http://schemas.openxmlformats.org/officeDocument/2006/relationships/image" Target="../media/image709.png"/><Relationship Id="rId174" Type="http://schemas.openxmlformats.org/officeDocument/2006/relationships/customXml" Target="../ink/ink735.xml"/><Relationship Id="rId195" Type="http://schemas.openxmlformats.org/officeDocument/2006/relationships/customXml" Target="../ink/ink746.xml"/><Relationship Id="rId209" Type="http://schemas.openxmlformats.org/officeDocument/2006/relationships/image" Target="../media/image736.png"/><Relationship Id="rId220" Type="http://schemas.openxmlformats.org/officeDocument/2006/relationships/customXml" Target="../ink/ink759.xml"/><Relationship Id="rId241" Type="http://schemas.openxmlformats.org/officeDocument/2006/relationships/customXml" Target="../ink/ink770.xml"/><Relationship Id="rId15" Type="http://schemas.openxmlformats.org/officeDocument/2006/relationships/image" Target="../media/image643.png"/><Relationship Id="rId36" Type="http://schemas.openxmlformats.org/officeDocument/2006/relationships/image" Target="../media/image653.png"/><Relationship Id="rId57" Type="http://schemas.openxmlformats.org/officeDocument/2006/relationships/customXml" Target="../ink/ink676.xml"/><Relationship Id="rId262" Type="http://schemas.openxmlformats.org/officeDocument/2006/relationships/customXml" Target="../ink/ink781.xml"/><Relationship Id="rId78" Type="http://schemas.openxmlformats.org/officeDocument/2006/relationships/image" Target="../media/image672.png"/><Relationship Id="rId99" Type="http://schemas.openxmlformats.org/officeDocument/2006/relationships/image" Target="../media/image682.png"/><Relationship Id="rId101" Type="http://schemas.openxmlformats.org/officeDocument/2006/relationships/image" Target="../media/image683.png"/><Relationship Id="rId122" Type="http://schemas.openxmlformats.org/officeDocument/2006/relationships/customXml" Target="../ink/ink709.xml"/><Relationship Id="rId143" Type="http://schemas.openxmlformats.org/officeDocument/2006/relationships/image" Target="../media/image704.png"/><Relationship Id="rId164" Type="http://schemas.openxmlformats.org/officeDocument/2006/relationships/customXml" Target="../ink/ink730.xml"/><Relationship Id="rId185" Type="http://schemas.openxmlformats.org/officeDocument/2006/relationships/customXml" Target="../ink/ink741.xml"/><Relationship Id="rId9" Type="http://schemas.openxmlformats.org/officeDocument/2006/relationships/image" Target="../media/image640.png"/><Relationship Id="rId210" Type="http://schemas.openxmlformats.org/officeDocument/2006/relationships/customXml" Target="../ink/ink754.xml"/><Relationship Id="rId26" Type="http://schemas.openxmlformats.org/officeDocument/2006/relationships/image" Target="../media/image648.png"/><Relationship Id="rId231" Type="http://schemas.openxmlformats.org/officeDocument/2006/relationships/image" Target="../media/image747.png"/><Relationship Id="rId252" Type="http://schemas.openxmlformats.org/officeDocument/2006/relationships/customXml" Target="../ink/ink776.xml"/><Relationship Id="rId47" Type="http://schemas.openxmlformats.org/officeDocument/2006/relationships/image" Target="../media/image657.png"/><Relationship Id="rId68" Type="http://schemas.openxmlformats.org/officeDocument/2006/relationships/image" Target="../media/image667.png"/><Relationship Id="rId89" Type="http://schemas.openxmlformats.org/officeDocument/2006/relationships/customXml" Target="../ink/ink692.xml"/><Relationship Id="rId112" Type="http://schemas.openxmlformats.org/officeDocument/2006/relationships/customXml" Target="../ink/ink704.xml"/><Relationship Id="rId133" Type="http://schemas.openxmlformats.org/officeDocument/2006/relationships/image" Target="../media/image699.png"/><Relationship Id="rId154" Type="http://schemas.openxmlformats.org/officeDocument/2006/relationships/customXml" Target="../ink/ink725.xml"/><Relationship Id="rId175" Type="http://schemas.openxmlformats.org/officeDocument/2006/relationships/image" Target="../media/image720.png"/><Relationship Id="rId196" Type="http://schemas.openxmlformats.org/officeDocument/2006/relationships/image" Target="../media/image730.png"/><Relationship Id="rId200" Type="http://schemas.openxmlformats.org/officeDocument/2006/relationships/image" Target="../media/image732.png"/><Relationship Id="rId16" Type="http://schemas.openxmlformats.org/officeDocument/2006/relationships/customXml" Target="../ink/ink654.xml"/><Relationship Id="rId221" Type="http://schemas.openxmlformats.org/officeDocument/2006/relationships/image" Target="../media/image742.png"/><Relationship Id="rId242" Type="http://schemas.openxmlformats.org/officeDocument/2006/relationships/customXml" Target="../ink/ink771.xml"/><Relationship Id="rId263" Type="http://schemas.openxmlformats.org/officeDocument/2006/relationships/image" Target="../media/image762.png"/><Relationship Id="rId37" Type="http://schemas.openxmlformats.org/officeDocument/2006/relationships/customXml" Target="../ink/ink665.xml"/><Relationship Id="rId58" Type="http://schemas.openxmlformats.org/officeDocument/2006/relationships/image" Target="../media/image662.png"/><Relationship Id="rId79" Type="http://schemas.openxmlformats.org/officeDocument/2006/relationships/customXml" Target="../ink/ink687.xml"/><Relationship Id="rId102" Type="http://schemas.openxmlformats.org/officeDocument/2006/relationships/customXml" Target="../ink/ink699.xml"/><Relationship Id="rId123" Type="http://schemas.openxmlformats.org/officeDocument/2006/relationships/image" Target="../media/image694.png"/><Relationship Id="rId144" Type="http://schemas.openxmlformats.org/officeDocument/2006/relationships/customXml" Target="../ink/ink720.xml"/><Relationship Id="rId90" Type="http://schemas.openxmlformats.org/officeDocument/2006/relationships/image" Target="../media/image678.png"/><Relationship Id="rId165" Type="http://schemas.openxmlformats.org/officeDocument/2006/relationships/image" Target="../media/image715.png"/><Relationship Id="rId186" Type="http://schemas.openxmlformats.org/officeDocument/2006/relationships/image" Target="../media/image725.png"/><Relationship Id="rId211" Type="http://schemas.openxmlformats.org/officeDocument/2006/relationships/image" Target="../media/image737.png"/><Relationship Id="rId232" Type="http://schemas.openxmlformats.org/officeDocument/2006/relationships/customXml" Target="../ink/ink765.xml"/><Relationship Id="rId253" Type="http://schemas.openxmlformats.org/officeDocument/2006/relationships/image" Target="../media/image757.png"/><Relationship Id="rId27" Type="http://schemas.openxmlformats.org/officeDocument/2006/relationships/customXml" Target="../ink/ink660.xml"/><Relationship Id="rId48" Type="http://schemas.openxmlformats.org/officeDocument/2006/relationships/customXml" Target="../ink/ink671.xml"/><Relationship Id="rId69" Type="http://schemas.openxmlformats.org/officeDocument/2006/relationships/customXml" Target="../ink/ink682.xml"/><Relationship Id="rId113" Type="http://schemas.openxmlformats.org/officeDocument/2006/relationships/image" Target="../media/image689.png"/><Relationship Id="rId134" Type="http://schemas.openxmlformats.org/officeDocument/2006/relationships/customXml" Target="../ink/ink715.xml"/><Relationship Id="rId80" Type="http://schemas.openxmlformats.org/officeDocument/2006/relationships/image" Target="../media/image673.png"/><Relationship Id="rId155" Type="http://schemas.openxmlformats.org/officeDocument/2006/relationships/image" Target="../media/image710.png"/><Relationship Id="rId176" Type="http://schemas.openxmlformats.org/officeDocument/2006/relationships/customXml" Target="../ink/ink736.xml"/><Relationship Id="rId197" Type="http://schemas.openxmlformats.org/officeDocument/2006/relationships/customXml" Target="../ink/ink747.xml"/><Relationship Id="rId201" Type="http://schemas.openxmlformats.org/officeDocument/2006/relationships/customXml" Target="../ink/ink749.xml"/><Relationship Id="rId222" Type="http://schemas.openxmlformats.org/officeDocument/2006/relationships/customXml" Target="../ink/ink760.xml"/><Relationship Id="rId243" Type="http://schemas.openxmlformats.org/officeDocument/2006/relationships/image" Target="../media/image752.png"/><Relationship Id="rId17" Type="http://schemas.openxmlformats.org/officeDocument/2006/relationships/image" Target="../media/image644.png"/><Relationship Id="rId38" Type="http://schemas.openxmlformats.org/officeDocument/2006/relationships/image" Target="../media/image654.png"/><Relationship Id="rId59" Type="http://schemas.openxmlformats.org/officeDocument/2006/relationships/customXml" Target="../ink/ink677.xml"/><Relationship Id="rId103" Type="http://schemas.openxmlformats.org/officeDocument/2006/relationships/image" Target="../media/image684.png"/><Relationship Id="rId124" Type="http://schemas.openxmlformats.org/officeDocument/2006/relationships/customXml" Target="../ink/ink710.xml"/><Relationship Id="rId70" Type="http://schemas.openxmlformats.org/officeDocument/2006/relationships/image" Target="../media/image668.png"/><Relationship Id="rId91" Type="http://schemas.openxmlformats.org/officeDocument/2006/relationships/customXml" Target="../ink/ink693.xml"/><Relationship Id="rId145" Type="http://schemas.openxmlformats.org/officeDocument/2006/relationships/image" Target="../media/image705.png"/><Relationship Id="rId166" Type="http://schemas.openxmlformats.org/officeDocument/2006/relationships/customXml" Target="../ink/ink731.xml"/><Relationship Id="rId187" Type="http://schemas.openxmlformats.org/officeDocument/2006/relationships/customXml" Target="../ink/ink742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55.xml"/><Relationship Id="rId233" Type="http://schemas.openxmlformats.org/officeDocument/2006/relationships/image" Target="../media/image748.png"/><Relationship Id="rId254" Type="http://schemas.openxmlformats.org/officeDocument/2006/relationships/customXml" Target="../ink/ink777.xml"/><Relationship Id="rId28" Type="http://schemas.openxmlformats.org/officeDocument/2006/relationships/image" Target="../media/image649.png"/><Relationship Id="rId49" Type="http://schemas.openxmlformats.org/officeDocument/2006/relationships/customXml" Target="../ink/ink672.xml"/><Relationship Id="rId114" Type="http://schemas.openxmlformats.org/officeDocument/2006/relationships/customXml" Target="../ink/ink705.xml"/><Relationship Id="rId60" Type="http://schemas.openxmlformats.org/officeDocument/2006/relationships/image" Target="../media/image663.png"/><Relationship Id="rId81" Type="http://schemas.openxmlformats.org/officeDocument/2006/relationships/customXml" Target="../ink/ink688.xml"/><Relationship Id="rId135" Type="http://schemas.openxmlformats.org/officeDocument/2006/relationships/image" Target="../media/image700.png"/><Relationship Id="rId156" Type="http://schemas.openxmlformats.org/officeDocument/2006/relationships/customXml" Target="../ink/ink726.xml"/><Relationship Id="rId177" Type="http://schemas.openxmlformats.org/officeDocument/2006/relationships/image" Target="../media/image721.png"/><Relationship Id="rId198" Type="http://schemas.openxmlformats.org/officeDocument/2006/relationships/image" Target="../media/image731.png"/><Relationship Id="rId202" Type="http://schemas.openxmlformats.org/officeDocument/2006/relationships/customXml" Target="../ink/ink750.xml"/><Relationship Id="rId223" Type="http://schemas.openxmlformats.org/officeDocument/2006/relationships/image" Target="../media/image743.png"/><Relationship Id="rId244" Type="http://schemas.openxmlformats.org/officeDocument/2006/relationships/customXml" Target="../ink/ink772.xml"/><Relationship Id="rId18" Type="http://schemas.openxmlformats.org/officeDocument/2006/relationships/customXml" Target="../ink/ink655.xml"/><Relationship Id="rId39" Type="http://schemas.openxmlformats.org/officeDocument/2006/relationships/customXml" Target="../ink/ink666.xml"/><Relationship Id="rId50" Type="http://schemas.openxmlformats.org/officeDocument/2006/relationships/image" Target="../media/image658.png"/><Relationship Id="rId104" Type="http://schemas.openxmlformats.org/officeDocument/2006/relationships/customXml" Target="../ink/ink700.xml"/><Relationship Id="rId125" Type="http://schemas.openxmlformats.org/officeDocument/2006/relationships/image" Target="../media/image695.png"/><Relationship Id="rId146" Type="http://schemas.openxmlformats.org/officeDocument/2006/relationships/customXml" Target="../ink/ink721.xml"/><Relationship Id="rId167" Type="http://schemas.openxmlformats.org/officeDocument/2006/relationships/image" Target="../media/image716.png"/><Relationship Id="rId188" Type="http://schemas.openxmlformats.org/officeDocument/2006/relationships/image" Target="../media/image726.png"/><Relationship Id="rId71" Type="http://schemas.openxmlformats.org/officeDocument/2006/relationships/customXml" Target="../ink/ink683.xml"/><Relationship Id="rId92" Type="http://schemas.openxmlformats.org/officeDocument/2006/relationships/image" Target="../media/image679.png"/><Relationship Id="rId213" Type="http://schemas.openxmlformats.org/officeDocument/2006/relationships/image" Target="../media/image738.png"/><Relationship Id="rId234" Type="http://schemas.openxmlformats.org/officeDocument/2006/relationships/customXml" Target="../ink/ink766.xml"/><Relationship Id="rId2" Type="http://schemas.openxmlformats.org/officeDocument/2006/relationships/customXml" Target="../ink/ink647.xml"/><Relationship Id="rId29" Type="http://schemas.openxmlformats.org/officeDocument/2006/relationships/customXml" Target="../ink/ink661.xml"/><Relationship Id="rId255" Type="http://schemas.openxmlformats.org/officeDocument/2006/relationships/image" Target="../media/image758.png"/><Relationship Id="rId40" Type="http://schemas.openxmlformats.org/officeDocument/2006/relationships/image" Target="../media/image655.png"/><Relationship Id="rId115" Type="http://schemas.openxmlformats.org/officeDocument/2006/relationships/image" Target="../media/image690.png"/><Relationship Id="rId136" Type="http://schemas.openxmlformats.org/officeDocument/2006/relationships/customXml" Target="../ink/ink716.xml"/><Relationship Id="rId157" Type="http://schemas.openxmlformats.org/officeDocument/2006/relationships/image" Target="../media/image711.png"/><Relationship Id="rId178" Type="http://schemas.openxmlformats.org/officeDocument/2006/relationships/customXml" Target="../ink/ink737.xml"/><Relationship Id="rId61" Type="http://schemas.openxmlformats.org/officeDocument/2006/relationships/customXml" Target="../ink/ink678.xml"/><Relationship Id="rId82" Type="http://schemas.openxmlformats.org/officeDocument/2006/relationships/image" Target="../media/image674.png"/><Relationship Id="rId199" Type="http://schemas.openxmlformats.org/officeDocument/2006/relationships/customXml" Target="../ink/ink748.xml"/><Relationship Id="rId203" Type="http://schemas.openxmlformats.org/officeDocument/2006/relationships/image" Target="../media/image733.png"/><Relationship Id="rId19" Type="http://schemas.openxmlformats.org/officeDocument/2006/relationships/image" Target="../media/image645.png"/><Relationship Id="rId224" Type="http://schemas.openxmlformats.org/officeDocument/2006/relationships/customXml" Target="../ink/ink761.xml"/><Relationship Id="rId245" Type="http://schemas.openxmlformats.org/officeDocument/2006/relationships/image" Target="../media/image753.png"/><Relationship Id="rId30" Type="http://schemas.openxmlformats.org/officeDocument/2006/relationships/image" Target="../media/image650.png"/><Relationship Id="rId105" Type="http://schemas.openxmlformats.org/officeDocument/2006/relationships/image" Target="../media/image685.png"/><Relationship Id="rId126" Type="http://schemas.openxmlformats.org/officeDocument/2006/relationships/customXml" Target="../ink/ink711.xml"/><Relationship Id="rId147" Type="http://schemas.openxmlformats.org/officeDocument/2006/relationships/image" Target="../media/image706.png"/><Relationship Id="rId168" Type="http://schemas.openxmlformats.org/officeDocument/2006/relationships/customXml" Target="../ink/ink732.xml"/><Relationship Id="rId51" Type="http://schemas.openxmlformats.org/officeDocument/2006/relationships/customXml" Target="../ink/ink673.xml"/><Relationship Id="rId72" Type="http://schemas.openxmlformats.org/officeDocument/2006/relationships/image" Target="../media/image669.png"/><Relationship Id="rId93" Type="http://schemas.openxmlformats.org/officeDocument/2006/relationships/customXml" Target="../ink/ink694.xml"/><Relationship Id="rId189" Type="http://schemas.openxmlformats.org/officeDocument/2006/relationships/customXml" Target="../ink/ink743.xml"/><Relationship Id="rId3" Type="http://schemas.openxmlformats.org/officeDocument/2006/relationships/image" Target="../media/image637.png"/><Relationship Id="rId214" Type="http://schemas.openxmlformats.org/officeDocument/2006/relationships/customXml" Target="../ink/ink756.xml"/><Relationship Id="rId235" Type="http://schemas.openxmlformats.org/officeDocument/2006/relationships/image" Target="../media/image749.png"/><Relationship Id="rId256" Type="http://schemas.openxmlformats.org/officeDocument/2006/relationships/customXml" Target="../ink/ink778.xml"/><Relationship Id="rId116" Type="http://schemas.openxmlformats.org/officeDocument/2006/relationships/customXml" Target="../ink/ink706.xml"/><Relationship Id="rId137" Type="http://schemas.openxmlformats.org/officeDocument/2006/relationships/image" Target="../media/image701.png"/><Relationship Id="rId158" Type="http://schemas.openxmlformats.org/officeDocument/2006/relationships/customXml" Target="../ink/ink727.xml"/><Relationship Id="rId20" Type="http://schemas.openxmlformats.org/officeDocument/2006/relationships/customXml" Target="../ink/ink656.xml"/><Relationship Id="rId41" Type="http://schemas.openxmlformats.org/officeDocument/2006/relationships/customXml" Target="../ink/ink667.xml"/><Relationship Id="rId62" Type="http://schemas.openxmlformats.org/officeDocument/2006/relationships/image" Target="../media/image664.png"/><Relationship Id="rId83" Type="http://schemas.openxmlformats.org/officeDocument/2006/relationships/customXml" Target="../ink/ink689.xml"/><Relationship Id="rId179" Type="http://schemas.openxmlformats.org/officeDocument/2006/relationships/image" Target="../media/image722.png"/><Relationship Id="rId190" Type="http://schemas.openxmlformats.org/officeDocument/2006/relationships/image" Target="../media/image727.png"/><Relationship Id="rId204" Type="http://schemas.openxmlformats.org/officeDocument/2006/relationships/customXml" Target="../ink/ink751.xml"/><Relationship Id="rId225" Type="http://schemas.openxmlformats.org/officeDocument/2006/relationships/image" Target="../media/image744.png"/><Relationship Id="rId246" Type="http://schemas.openxmlformats.org/officeDocument/2006/relationships/customXml" Target="../ink/ink773.xml"/><Relationship Id="rId106" Type="http://schemas.openxmlformats.org/officeDocument/2006/relationships/customXml" Target="../ink/ink701.xml"/><Relationship Id="rId127" Type="http://schemas.openxmlformats.org/officeDocument/2006/relationships/image" Target="../media/image696.png"/><Relationship Id="rId10" Type="http://schemas.openxmlformats.org/officeDocument/2006/relationships/customXml" Target="../ink/ink651.xml"/><Relationship Id="rId31" Type="http://schemas.openxmlformats.org/officeDocument/2006/relationships/customXml" Target="../ink/ink662.xml"/><Relationship Id="rId52" Type="http://schemas.openxmlformats.org/officeDocument/2006/relationships/image" Target="../media/image659.png"/><Relationship Id="rId73" Type="http://schemas.openxmlformats.org/officeDocument/2006/relationships/customXml" Target="../ink/ink684.xml"/><Relationship Id="rId94" Type="http://schemas.openxmlformats.org/officeDocument/2006/relationships/customXml" Target="../ink/ink695.xml"/><Relationship Id="rId148" Type="http://schemas.openxmlformats.org/officeDocument/2006/relationships/customXml" Target="../ink/ink722.xml"/><Relationship Id="rId169" Type="http://schemas.openxmlformats.org/officeDocument/2006/relationships/image" Target="../media/image717.png"/><Relationship Id="rId4" Type="http://schemas.openxmlformats.org/officeDocument/2006/relationships/customXml" Target="../ink/ink648.xml"/><Relationship Id="rId180" Type="http://schemas.openxmlformats.org/officeDocument/2006/relationships/customXml" Target="../ink/ink738.xml"/><Relationship Id="rId215" Type="http://schemas.openxmlformats.org/officeDocument/2006/relationships/image" Target="../media/image739.png"/><Relationship Id="rId236" Type="http://schemas.openxmlformats.org/officeDocument/2006/relationships/customXml" Target="../ink/ink767.xml"/><Relationship Id="rId257" Type="http://schemas.openxmlformats.org/officeDocument/2006/relationships/image" Target="../media/image759.png"/><Relationship Id="rId42" Type="http://schemas.openxmlformats.org/officeDocument/2006/relationships/image" Target="../media/image547.png"/><Relationship Id="rId84" Type="http://schemas.openxmlformats.org/officeDocument/2006/relationships/image" Target="../media/image675.png"/><Relationship Id="rId138" Type="http://schemas.openxmlformats.org/officeDocument/2006/relationships/customXml" Target="../ink/ink717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05.png"/><Relationship Id="rId299" Type="http://schemas.openxmlformats.org/officeDocument/2006/relationships/image" Target="../media/image893.png"/><Relationship Id="rId21" Type="http://schemas.openxmlformats.org/officeDocument/2006/relationships/image" Target="../media/image698.png"/><Relationship Id="rId63" Type="http://schemas.openxmlformats.org/officeDocument/2006/relationships/image" Target="../media/image779.png"/><Relationship Id="rId159" Type="http://schemas.openxmlformats.org/officeDocument/2006/relationships/customXml" Target="../ink/ink864.xml"/><Relationship Id="rId324" Type="http://schemas.openxmlformats.org/officeDocument/2006/relationships/customXml" Target="../ink/ink947.xml"/><Relationship Id="rId170" Type="http://schemas.openxmlformats.org/officeDocument/2006/relationships/customXml" Target="../ink/ink870.xml"/><Relationship Id="rId226" Type="http://schemas.openxmlformats.org/officeDocument/2006/relationships/customXml" Target="../ink/ink898.xml"/><Relationship Id="rId268" Type="http://schemas.openxmlformats.org/officeDocument/2006/relationships/customXml" Target="../ink/ink919.xml"/><Relationship Id="rId32" Type="http://schemas.openxmlformats.org/officeDocument/2006/relationships/customXml" Target="../ink/ink797.xml"/><Relationship Id="rId74" Type="http://schemas.openxmlformats.org/officeDocument/2006/relationships/customXml" Target="../ink/ink819.xml"/><Relationship Id="rId128" Type="http://schemas.openxmlformats.org/officeDocument/2006/relationships/customXml" Target="../ink/ink848.xml"/><Relationship Id="rId335" Type="http://schemas.openxmlformats.org/officeDocument/2006/relationships/image" Target="../media/image911.png"/><Relationship Id="rId5" Type="http://schemas.openxmlformats.org/officeDocument/2006/relationships/image" Target="../media/image681.png"/><Relationship Id="rId181" Type="http://schemas.openxmlformats.org/officeDocument/2006/relationships/image" Target="../media/image834.png"/><Relationship Id="rId237" Type="http://schemas.openxmlformats.org/officeDocument/2006/relationships/image" Target="../media/image862.png"/><Relationship Id="rId279" Type="http://schemas.openxmlformats.org/officeDocument/2006/relationships/image" Target="../media/image883.png"/><Relationship Id="rId43" Type="http://schemas.openxmlformats.org/officeDocument/2006/relationships/image" Target="../media/image770.png"/><Relationship Id="rId139" Type="http://schemas.openxmlformats.org/officeDocument/2006/relationships/customXml" Target="../ink/ink854.xml"/><Relationship Id="rId290" Type="http://schemas.openxmlformats.org/officeDocument/2006/relationships/customXml" Target="../ink/ink930.xml"/><Relationship Id="rId304" Type="http://schemas.openxmlformats.org/officeDocument/2006/relationships/customXml" Target="../ink/ink937.xml"/><Relationship Id="rId85" Type="http://schemas.openxmlformats.org/officeDocument/2006/relationships/image" Target="../media/image790.png"/><Relationship Id="rId150" Type="http://schemas.openxmlformats.org/officeDocument/2006/relationships/image" Target="../media/image820.png"/><Relationship Id="rId192" Type="http://schemas.openxmlformats.org/officeDocument/2006/relationships/customXml" Target="../ink/ink881.xml"/><Relationship Id="rId206" Type="http://schemas.openxmlformats.org/officeDocument/2006/relationships/customXml" Target="../ink/ink888.xml"/><Relationship Id="rId248" Type="http://schemas.openxmlformats.org/officeDocument/2006/relationships/customXml" Target="../ink/ink909.xml"/><Relationship Id="rId12" Type="http://schemas.openxmlformats.org/officeDocument/2006/relationships/customXml" Target="../ink/ink787.xml"/><Relationship Id="rId108" Type="http://schemas.openxmlformats.org/officeDocument/2006/relationships/customXml" Target="../ink/ink837.xml"/><Relationship Id="rId315" Type="http://schemas.openxmlformats.org/officeDocument/2006/relationships/image" Target="../media/image901.png"/><Relationship Id="rId54" Type="http://schemas.openxmlformats.org/officeDocument/2006/relationships/image" Target="../media/image775.png"/><Relationship Id="rId96" Type="http://schemas.openxmlformats.org/officeDocument/2006/relationships/customXml" Target="../ink/ink830.xml"/><Relationship Id="rId161" Type="http://schemas.openxmlformats.org/officeDocument/2006/relationships/image" Target="../media/image824.png"/><Relationship Id="rId217" Type="http://schemas.openxmlformats.org/officeDocument/2006/relationships/image" Target="../media/image852.png"/><Relationship Id="rId259" Type="http://schemas.openxmlformats.org/officeDocument/2006/relationships/image" Target="../media/image873.png"/><Relationship Id="rId23" Type="http://schemas.openxmlformats.org/officeDocument/2006/relationships/image" Target="../media/image699.png"/><Relationship Id="rId119" Type="http://schemas.openxmlformats.org/officeDocument/2006/relationships/image" Target="../media/image806.png"/><Relationship Id="rId270" Type="http://schemas.openxmlformats.org/officeDocument/2006/relationships/customXml" Target="../ink/ink920.xml"/><Relationship Id="rId326" Type="http://schemas.openxmlformats.org/officeDocument/2006/relationships/customXml" Target="../ink/ink948.xml"/><Relationship Id="rId65" Type="http://schemas.openxmlformats.org/officeDocument/2006/relationships/image" Target="../media/image780.png"/><Relationship Id="rId130" Type="http://schemas.openxmlformats.org/officeDocument/2006/relationships/customXml" Target="../ink/ink849.xml"/><Relationship Id="rId172" Type="http://schemas.openxmlformats.org/officeDocument/2006/relationships/customXml" Target="../ink/ink871.xml"/><Relationship Id="rId228" Type="http://schemas.openxmlformats.org/officeDocument/2006/relationships/customXml" Target="../ink/ink899.xml"/><Relationship Id="rId281" Type="http://schemas.openxmlformats.org/officeDocument/2006/relationships/image" Target="../media/image884.png"/><Relationship Id="rId337" Type="http://schemas.openxmlformats.org/officeDocument/2006/relationships/image" Target="../media/image912.png"/><Relationship Id="rId34" Type="http://schemas.openxmlformats.org/officeDocument/2006/relationships/customXml" Target="../ink/ink798.xml"/><Relationship Id="rId76" Type="http://schemas.openxmlformats.org/officeDocument/2006/relationships/customXml" Target="../ink/ink820.xml"/><Relationship Id="rId141" Type="http://schemas.openxmlformats.org/officeDocument/2006/relationships/customXml" Target="../ink/ink855.xml"/><Relationship Id="rId7" Type="http://schemas.openxmlformats.org/officeDocument/2006/relationships/image" Target="../media/image682.png"/><Relationship Id="rId183" Type="http://schemas.openxmlformats.org/officeDocument/2006/relationships/image" Target="../media/image835.png"/><Relationship Id="rId239" Type="http://schemas.openxmlformats.org/officeDocument/2006/relationships/image" Target="../media/image863.png"/><Relationship Id="rId250" Type="http://schemas.openxmlformats.org/officeDocument/2006/relationships/customXml" Target="../ink/ink910.xml"/><Relationship Id="rId292" Type="http://schemas.openxmlformats.org/officeDocument/2006/relationships/customXml" Target="../ink/ink931.xml"/><Relationship Id="rId306" Type="http://schemas.openxmlformats.org/officeDocument/2006/relationships/customXml" Target="../ink/ink938.xml"/><Relationship Id="rId45" Type="http://schemas.openxmlformats.org/officeDocument/2006/relationships/image" Target="../media/image771.png"/><Relationship Id="rId87" Type="http://schemas.openxmlformats.org/officeDocument/2006/relationships/image" Target="../media/image791.png"/><Relationship Id="rId110" Type="http://schemas.openxmlformats.org/officeDocument/2006/relationships/customXml" Target="../ink/ink838.xml"/><Relationship Id="rId152" Type="http://schemas.openxmlformats.org/officeDocument/2006/relationships/image" Target="../media/image547.png"/><Relationship Id="rId194" Type="http://schemas.openxmlformats.org/officeDocument/2006/relationships/customXml" Target="../ink/ink882.xml"/><Relationship Id="rId208" Type="http://schemas.openxmlformats.org/officeDocument/2006/relationships/customXml" Target="../ink/ink889.xml"/><Relationship Id="rId261" Type="http://schemas.openxmlformats.org/officeDocument/2006/relationships/image" Target="../media/image874.png"/><Relationship Id="rId14" Type="http://schemas.openxmlformats.org/officeDocument/2006/relationships/customXml" Target="../ink/ink788.xml"/><Relationship Id="rId35" Type="http://schemas.openxmlformats.org/officeDocument/2006/relationships/image" Target="../media/image767.png"/><Relationship Id="rId56" Type="http://schemas.openxmlformats.org/officeDocument/2006/relationships/image" Target="../media/image776.png"/><Relationship Id="rId77" Type="http://schemas.openxmlformats.org/officeDocument/2006/relationships/image" Target="../media/image786.png"/><Relationship Id="rId100" Type="http://schemas.openxmlformats.org/officeDocument/2006/relationships/image" Target="../media/image797.png"/><Relationship Id="rId282" Type="http://schemas.openxmlformats.org/officeDocument/2006/relationships/customXml" Target="../ink/ink926.xml"/><Relationship Id="rId317" Type="http://schemas.openxmlformats.org/officeDocument/2006/relationships/image" Target="../media/image902.png"/><Relationship Id="rId338" Type="http://schemas.openxmlformats.org/officeDocument/2006/relationships/customXml" Target="../ink/ink954.xml"/><Relationship Id="rId8" Type="http://schemas.openxmlformats.org/officeDocument/2006/relationships/customXml" Target="../ink/ink785.xml"/><Relationship Id="rId98" Type="http://schemas.openxmlformats.org/officeDocument/2006/relationships/image" Target="../media/image796.png"/><Relationship Id="rId121" Type="http://schemas.openxmlformats.org/officeDocument/2006/relationships/customXml" Target="../ink/ink844.xml"/><Relationship Id="rId142" Type="http://schemas.openxmlformats.org/officeDocument/2006/relationships/image" Target="../media/image816.png"/><Relationship Id="rId163" Type="http://schemas.openxmlformats.org/officeDocument/2006/relationships/image" Target="../media/image825.png"/><Relationship Id="rId184" Type="http://schemas.openxmlformats.org/officeDocument/2006/relationships/customXml" Target="../ink/ink877.xml"/><Relationship Id="rId219" Type="http://schemas.openxmlformats.org/officeDocument/2006/relationships/image" Target="../media/image853.png"/><Relationship Id="rId230" Type="http://schemas.openxmlformats.org/officeDocument/2006/relationships/customXml" Target="../ink/ink900.xml"/><Relationship Id="rId251" Type="http://schemas.openxmlformats.org/officeDocument/2006/relationships/image" Target="../media/image869.png"/><Relationship Id="rId25" Type="http://schemas.openxmlformats.org/officeDocument/2006/relationships/image" Target="../media/image700.png"/><Relationship Id="rId46" Type="http://schemas.openxmlformats.org/officeDocument/2006/relationships/customXml" Target="../ink/ink804.xml"/><Relationship Id="rId67" Type="http://schemas.openxmlformats.org/officeDocument/2006/relationships/image" Target="../media/image781.png"/><Relationship Id="rId272" Type="http://schemas.openxmlformats.org/officeDocument/2006/relationships/customXml" Target="../ink/ink921.xml"/><Relationship Id="rId293" Type="http://schemas.openxmlformats.org/officeDocument/2006/relationships/image" Target="../media/image890.png"/><Relationship Id="rId307" Type="http://schemas.openxmlformats.org/officeDocument/2006/relationships/image" Target="../media/image897.png"/><Relationship Id="rId328" Type="http://schemas.openxmlformats.org/officeDocument/2006/relationships/customXml" Target="../ink/ink949.xml"/><Relationship Id="rId88" Type="http://schemas.openxmlformats.org/officeDocument/2006/relationships/customXml" Target="../ink/ink826.xml"/><Relationship Id="rId111" Type="http://schemas.openxmlformats.org/officeDocument/2006/relationships/image" Target="../media/image802.png"/><Relationship Id="rId132" Type="http://schemas.openxmlformats.org/officeDocument/2006/relationships/customXml" Target="../ink/ink850.xml"/><Relationship Id="rId153" Type="http://schemas.openxmlformats.org/officeDocument/2006/relationships/customXml" Target="../ink/ink861.xml"/><Relationship Id="rId174" Type="http://schemas.openxmlformats.org/officeDocument/2006/relationships/customXml" Target="../ink/ink872.xml"/><Relationship Id="rId195" Type="http://schemas.openxmlformats.org/officeDocument/2006/relationships/image" Target="../media/image841.png"/><Relationship Id="rId209" Type="http://schemas.openxmlformats.org/officeDocument/2006/relationships/image" Target="../media/image848.png"/><Relationship Id="rId220" Type="http://schemas.openxmlformats.org/officeDocument/2006/relationships/customXml" Target="../ink/ink895.xml"/><Relationship Id="rId241" Type="http://schemas.openxmlformats.org/officeDocument/2006/relationships/image" Target="../media/image864.png"/><Relationship Id="rId15" Type="http://schemas.openxmlformats.org/officeDocument/2006/relationships/image" Target="../media/image695.png"/><Relationship Id="rId36" Type="http://schemas.openxmlformats.org/officeDocument/2006/relationships/customXml" Target="../ink/ink799.xml"/><Relationship Id="rId57" Type="http://schemas.openxmlformats.org/officeDocument/2006/relationships/customXml" Target="../ink/ink810.xml"/><Relationship Id="rId262" Type="http://schemas.openxmlformats.org/officeDocument/2006/relationships/customXml" Target="../ink/ink916.xml"/><Relationship Id="rId283" Type="http://schemas.openxmlformats.org/officeDocument/2006/relationships/image" Target="../media/image885.png"/><Relationship Id="rId318" Type="http://schemas.openxmlformats.org/officeDocument/2006/relationships/customXml" Target="../ink/ink944.xml"/><Relationship Id="rId339" Type="http://schemas.openxmlformats.org/officeDocument/2006/relationships/image" Target="../media/image913.png"/><Relationship Id="rId78" Type="http://schemas.openxmlformats.org/officeDocument/2006/relationships/customXml" Target="../ink/ink821.xml"/><Relationship Id="rId99" Type="http://schemas.openxmlformats.org/officeDocument/2006/relationships/customXml" Target="../ink/ink832.xml"/><Relationship Id="rId101" Type="http://schemas.openxmlformats.org/officeDocument/2006/relationships/customXml" Target="../ink/ink833.xml"/><Relationship Id="rId122" Type="http://schemas.openxmlformats.org/officeDocument/2006/relationships/image" Target="../media/image807.png"/><Relationship Id="rId143" Type="http://schemas.openxmlformats.org/officeDocument/2006/relationships/customXml" Target="../ink/ink856.xml"/><Relationship Id="rId164" Type="http://schemas.openxmlformats.org/officeDocument/2006/relationships/customXml" Target="../ink/ink867.xml"/><Relationship Id="rId185" Type="http://schemas.openxmlformats.org/officeDocument/2006/relationships/image" Target="../media/image836.png"/><Relationship Id="rId9" Type="http://schemas.openxmlformats.org/officeDocument/2006/relationships/image" Target="../media/image683.png"/><Relationship Id="rId210" Type="http://schemas.openxmlformats.org/officeDocument/2006/relationships/customXml" Target="../ink/ink890.xml"/><Relationship Id="rId26" Type="http://schemas.openxmlformats.org/officeDocument/2006/relationships/customXml" Target="../ink/ink794.xml"/><Relationship Id="rId231" Type="http://schemas.openxmlformats.org/officeDocument/2006/relationships/image" Target="../media/image859.png"/><Relationship Id="rId252" Type="http://schemas.openxmlformats.org/officeDocument/2006/relationships/customXml" Target="../ink/ink911.xml"/><Relationship Id="rId273" Type="http://schemas.openxmlformats.org/officeDocument/2006/relationships/image" Target="../media/image880.png"/><Relationship Id="rId294" Type="http://schemas.openxmlformats.org/officeDocument/2006/relationships/customXml" Target="../ink/ink932.xml"/><Relationship Id="rId308" Type="http://schemas.openxmlformats.org/officeDocument/2006/relationships/customXml" Target="../ink/ink939.xml"/><Relationship Id="rId329" Type="http://schemas.openxmlformats.org/officeDocument/2006/relationships/image" Target="../media/image908.png"/><Relationship Id="rId47" Type="http://schemas.openxmlformats.org/officeDocument/2006/relationships/customXml" Target="../ink/ink805.xml"/><Relationship Id="rId68" Type="http://schemas.openxmlformats.org/officeDocument/2006/relationships/customXml" Target="../ink/ink816.xml"/><Relationship Id="rId89" Type="http://schemas.openxmlformats.org/officeDocument/2006/relationships/image" Target="../media/image792.png"/><Relationship Id="rId112" Type="http://schemas.openxmlformats.org/officeDocument/2006/relationships/customXml" Target="../ink/ink839.xml"/><Relationship Id="rId133" Type="http://schemas.openxmlformats.org/officeDocument/2006/relationships/image" Target="../media/image812.png"/><Relationship Id="rId154" Type="http://schemas.openxmlformats.org/officeDocument/2006/relationships/image" Target="../media/image821.png"/><Relationship Id="rId175" Type="http://schemas.openxmlformats.org/officeDocument/2006/relationships/image" Target="../media/image831.png"/><Relationship Id="rId340" Type="http://schemas.openxmlformats.org/officeDocument/2006/relationships/customXml" Target="../ink/ink955.xml"/><Relationship Id="rId196" Type="http://schemas.openxmlformats.org/officeDocument/2006/relationships/customXml" Target="../ink/ink883.xml"/><Relationship Id="rId200" Type="http://schemas.openxmlformats.org/officeDocument/2006/relationships/customXml" Target="../ink/ink885.xml"/><Relationship Id="rId16" Type="http://schemas.openxmlformats.org/officeDocument/2006/relationships/customXml" Target="../ink/ink789.xml"/><Relationship Id="rId221" Type="http://schemas.openxmlformats.org/officeDocument/2006/relationships/image" Target="../media/image854.png"/><Relationship Id="rId242" Type="http://schemas.openxmlformats.org/officeDocument/2006/relationships/customXml" Target="../ink/ink906.xml"/><Relationship Id="rId263" Type="http://schemas.openxmlformats.org/officeDocument/2006/relationships/image" Target="../media/image875.png"/><Relationship Id="rId284" Type="http://schemas.openxmlformats.org/officeDocument/2006/relationships/customXml" Target="../ink/ink927.xml"/><Relationship Id="rId319" Type="http://schemas.openxmlformats.org/officeDocument/2006/relationships/image" Target="../media/image903.png"/><Relationship Id="rId37" Type="http://schemas.openxmlformats.org/officeDocument/2006/relationships/image" Target="../media/image768.png"/><Relationship Id="rId58" Type="http://schemas.openxmlformats.org/officeDocument/2006/relationships/image" Target="../media/image777.png"/><Relationship Id="rId79" Type="http://schemas.openxmlformats.org/officeDocument/2006/relationships/image" Target="../media/image787.png"/><Relationship Id="rId102" Type="http://schemas.openxmlformats.org/officeDocument/2006/relationships/image" Target="../media/image798.png"/><Relationship Id="rId123" Type="http://schemas.openxmlformats.org/officeDocument/2006/relationships/customXml" Target="../ink/ink845.xml"/><Relationship Id="rId144" Type="http://schemas.openxmlformats.org/officeDocument/2006/relationships/image" Target="../media/image817.png"/><Relationship Id="rId330" Type="http://schemas.openxmlformats.org/officeDocument/2006/relationships/customXml" Target="../ink/ink950.xml"/><Relationship Id="rId90" Type="http://schemas.openxmlformats.org/officeDocument/2006/relationships/customXml" Target="../ink/ink827.xml"/><Relationship Id="rId165" Type="http://schemas.openxmlformats.org/officeDocument/2006/relationships/image" Target="../media/image826.png"/><Relationship Id="rId186" Type="http://schemas.openxmlformats.org/officeDocument/2006/relationships/customXml" Target="../ink/ink878.xml"/><Relationship Id="rId211" Type="http://schemas.openxmlformats.org/officeDocument/2006/relationships/image" Target="../media/image849.png"/><Relationship Id="rId232" Type="http://schemas.openxmlformats.org/officeDocument/2006/relationships/customXml" Target="../ink/ink901.xml"/><Relationship Id="rId253" Type="http://schemas.openxmlformats.org/officeDocument/2006/relationships/image" Target="../media/image870.png"/><Relationship Id="rId274" Type="http://schemas.openxmlformats.org/officeDocument/2006/relationships/customXml" Target="../ink/ink922.xml"/><Relationship Id="rId295" Type="http://schemas.openxmlformats.org/officeDocument/2006/relationships/image" Target="../media/image891.png"/><Relationship Id="rId309" Type="http://schemas.openxmlformats.org/officeDocument/2006/relationships/image" Target="../media/image898.png"/><Relationship Id="rId27" Type="http://schemas.openxmlformats.org/officeDocument/2006/relationships/image" Target="../media/image763.png"/><Relationship Id="rId48" Type="http://schemas.openxmlformats.org/officeDocument/2006/relationships/image" Target="../media/image772.png"/><Relationship Id="rId69" Type="http://schemas.openxmlformats.org/officeDocument/2006/relationships/image" Target="../media/image782.png"/><Relationship Id="rId113" Type="http://schemas.openxmlformats.org/officeDocument/2006/relationships/image" Target="../media/image803.png"/><Relationship Id="rId134" Type="http://schemas.openxmlformats.org/officeDocument/2006/relationships/customXml" Target="../ink/ink851.xml"/><Relationship Id="rId320" Type="http://schemas.openxmlformats.org/officeDocument/2006/relationships/customXml" Target="../ink/ink945.xml"/><Relationship Id="rId80" Type="http://schemas.openxmlformats.org/officeDocument/2006/relationships/customXml" Target="../ink/ink822.xml"/><Relationship Id="rId155" Type="http://schemas.openxmlformats.org/officeDocument/2006/relationships/customXml" Target="../ink/ink862.xml"/><Relationship Id="rId176" Type="http://schemas.openxmlformats.org/officeDocument/2006/relationships/customXml" Target="../ink/ink873.xml"/><Relationship Id="rId197" Type="http://schemas.openxmlformats.org/officeDocument/2006/relationships/image" Target="../media/image842.png"/><Relationship Id="rId341" Type="http://schemas.openxmlformats.org/officeDocument/2006/relationships/image" Target="../media/image914.png"/><Relationship Id="rId201" Type="http://schemas.openxmlformats.org/officeDocument/2006/relationships/image" Target="../media/image844.png"/><Relationship Id="rId222" Type="http://schemas.openxmlformats.org/officeDocument/2006/relationships/customXml" Target="../ink/ink896.xml"/><Relationship Id="rId243" Type="http://schemas.openxmlformats.org/officeDocument/2006/relationships/image" Target="../media/image865.png"/><Relationship Id="rId264" Type="http://schemas.openxmlformats.org/officeDocument/2006/relationships/customXml" Target="../ink/ink917.xml"/><Relationship Id="rId285" Type="http://schemas.openxmlformats.org/officeDocument/2006/relationships/image" Target="../media/image886.png"/><Relationship Id="rId17" Type="http://schemas.openxmlformats.org/officeDocument/2006/relationships/image" Target="../media/image696.png"/><Relationship Id="rId38" Type="http://schemas.openxmlformats.org/officeDocument/2006/relationships/customXml" Target="../ink/ink800.xml"/><Relationship Id="rId59" Type="http://schemas.openxmlformats.org/officeDocument/2006/relationships/customXml" Target="../ink/ink811.xml"/><Relationship Id="rId103" Type="http://schemas.openxmlformats.org/officeDocument/2006/relationships/customXml" Target="../ink/ink834.xml"/><Relationship Id="rId124" Type="http://schemas.openxmlformats.org/officeDocument/2006/relationships/customXml" Target="../ink/ink846.xml"/><Relationship Id="rId310" Type="http://schemas.openxmlformats.org/officeDocument/2006/relationships/customXml" Target="../ink/ink940.xml"/><Relationship Id="rId70" Type="http://schemas.openxmlformats.org/officeDocument/2006/relationships/customXml" Target="../ink/ink817.xml"/><Relationship Id="rId91" Type="http://schemas.openxmlformats.org/officeDocument/2006/relationships/image" Target="../media/image793.png"/><Relationship Id="rId145" Type="http://schemas.openxmlformats.org/officeDocument/2006/relationships/customXml" Target="../ink/ink857.xml"/><Relationship Id="rId166" Type="http://schemas.openxmlformats.org/officeDocument/2006/relationships/customXml" Target="../ink/ink868.xml"/><Relationship Id="rId187" Type="http://schemas.openxmlformats.org/officeDocument/2006/relationships/image" Target="../media/image837.png"/><Relationship Id="rId331" Type="http://schemas.openxmlformats.org/officeDocument/2006/relationships/image" Target="../media/image90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91.xml"/><Relationship Id="rId233" Type="http://schemas.openxmlformats.org/officeDocument/2006/relationships/image" Target="../media/image860.png"/><Relationship Id="rId254" Type="http://schemas.openxmlformats.org/officeDocument/2006/relationships/customXml" Target="../ink/ink912.xml"/><Relationship Id="rId28" Type="http://schemas.openxmlformats.org/officeDocument/2006/relationships/customXml" Target="../ink/ink795.xml"/><Relationship Id="rId49" Type="http://schemas.openxmlformats.org/officeDocument/2006/relationships/customXml" Target="../ink/ink806.xml"/><Relationship Id="rId114" Type="http://schemas.openxmlformats.org/officeDocument/2006/relationships/customXml" Target="../ink/ink840.xml"/><Relationship Id="rId275" Type="http://schemas.openxmlformats.org/officeDocument/2006/relationships/image" Target="../media/image881.png"/><Relationship Id="rId296" Type="http://schemas.openxmlformats.org/officeDocument/2006/relationships/customXml" Target="../ink/ink933.xml"/><Relationship Id="rId300" Type="http://schemas.openxmlformats.org/officeDocument/2006/relationships/customXml" Target="../ink/ink935.xml"/><Relationship Id="rId60" Type="http://schemas.openxmlformats.org/officeDocument/2006/relationships/image" Target="../media/image778.png"/><Relationship Id="rId81" Type="http://schemas.openxmlformats.org/officeDocument/2006/relationships/image" Target="../media/image788.png"/><Relationship Id="rId135" Type="http://schemas.openxmlformats.org/officeDocument/2006/relationships/customXml" Target="../ink/ink852.xml"/><Relationship Id="rId156" Type="http://schemas.openxmlformats.org/officeDocument/2006/relationships/image" Target="../media/image822.png"/><Relationship Id="rId177" Type="http://schemas.openxmlformats.org/officeDocument/2006/relationships/image" Target="../media/image832.png"/><Relationship Id="rId198" Type="http://schemas.openxmlformats.org/officeDocument/2006/relationships/customXml" Target="../ink/ink884.xml"/><Relationship Id="rId321" Type="http://schemas.openxmlformats.org/officeDocument/2006/relationships/image" Target="../media/image904.png"/><Relationship Id="rId342" Type="http://schemas.openxmlformats.org/officeDocument/2006/relationships/customXml" Target="../ink/ink956.xml"/><Relationship Id="rId202" Type="http://schemas.openxmlformats.org/officeDocument/2006/relationships/customXml" Target="../ink/ink886.xml"/><Relationship Id="rId223" Type="http://schemas.openxmlformats.org/officeDocument/2006/relationships/image" Target="../media/image855.png"/><Relationship Id="rId244" Type="http://schemas.openxmlformats.org/officeDocument/2006/relationships/customXml" Target="../ink/ink907.xml"/><Relationship Id="rId18" Type="http://schemas.openxmlformats.org/officeDocument/2006/relationships/customXml" Target="../ink/ink790.xml"/><Relationship Id="rId39" Type="http://schemas.openxmlformats.org/officeDocument/2006/relationships/image" Target="../media/image769.png"/><Relationship Id="rId265" Type="http://schemas.openxmlformats.org/officeDocument/2006/relationships/image" Target="../media/image876.png"/><Relationship Id="rId286" Type="http://schemas.openxmlformats.org/officeDocument/2006/relationships/customXml" Target="../ink/ink928.xml"/><Relationship Id="rId50" Type="http://schemas.openxmlformats.org/officeDocument/2006/relationships/image" Target="../media/image773.png"/><Relationship Id="rId104" Type="http://schemas.openxmlformats.org/officeDocument/2006/relationships/image" Target="../media/image799.png"/><Relationship Id="rId125" Type="http://schemas.openxmlformats.org/officeDocument/2006/relationships/image" Target="../media/image808.png"/><Relationship Id="rId146" Type="http://schemas.openxmlformats.org/officeDocument/2006/relationships/image" Target="../media/image818.png"/><Relationship Id="rId167" Type="http://schemas.openxmlformats.org/officeDocument/2006/relationships/image" Target="../media/image827.png"/><Relationship Id="rId188" Type="http://schemas.openxmlformats.org/officeDocument/2006/relationships/customXml" Target="../ink/ink879.xml"/><Relationship Id="rId311" Type="http://schemas.openxmlformats.org/officeDocument/2006/relationships/image" Target="../media/image899.png"/><Relationship Id="rId332" Type="http://schemas.openxmlformats.org/officeDocument/2006/relationships/customXml" Target="../ink/ink951.xml"/><Relationship Id="rId71" Type="http://schemas.openxmlformats.org/officeDocument/2006/relationships/image" Target="../media/image783.png"/><Relationship Id="rId92" Type="http://schemas.openxmlformats.org/officeDocument/2006/relationships/customXml" Target="../ink/ink828.xml"/><Relationship Id="rId213" Type="http://schemas.openxmlformats.org/officeDocument/2006/relationships/image" Target="../media/image850.png"/><Relationship Id="rId234" Type="http://schemas.openxmlformats.org/officeDocument/2006/relationships/customXml" Target="../ink/ink902.xml"/><Relationship Id="rId2" Type="http://schemas.openxmlformats.org/officeDocument/2006/relationships/customXml" Target="../ink/ink782.xml"/><Relationship Id="rId29" Type="http://schemas.openxmlformats.org/officeDocument/2006/relationships/image" Target="../media/image764.png"/><Relationship Id="rId255" Type="http://schemas.openxmlformats.org/officeDocument/2006/relationships/image" Target="../media/image871.png"/><Relationship Id="rId276" Type="http://schemas.openxmlformats.org/officeDocument/2006/relationships/customXml" Target="../ink/ink923.xml"/><Relationship Id="rId297" Type="http://schemas.openxmlformats.org/officeDocument/2006/relationships/image" Target="../media/image892.png"/><Relationship Id="rId40" Type="http://schemas.openxmlformats.org/officeDocument/2006/relationships/customXml" Target="../ink/ink801.xml"/><Relationship Id="rId115" Type="http://schemas.openxmlformats.org/officeDocument/2006/relationships/image" Target="../media/image804.png"/><Relationship Id="rId136" Type="http://schemas.openxmlformats.org/officeDocument/2006/relationships/image" Target="../media/image813.png"/><Relationship Id="rId157" Type="http://schemas.openxmlformats.org/officeDocument/2006/relationships/customXml" Target="../ink/ink863.xml"/><Relationship Id="rId178" Type="http://schemas.openxmlformats.org/officeDocument/2006/relationships/customXml" Target="../ink/ink874.xml"/><Relationship Id="rId301" Type="http://schemas.openxmlformats.org/officeDocument/2006/relationships/image" Target="../media/image894.png"/><Relationship Id="rId322" Type="http://schemas.openxmlformats.org/officeDocument/2006/relationships/customXml" Target="../ink/ink946.xml"/><Relationship Id="rId343" Type="http://schemas.openxmlformats.org/officeDocument/2006/relationships/image" Target="../media/image915.png"/><Relationship Id="rId61" Type="http://schemas.openxmlformats.org/officeDocument/2006/relationships/customXml" Target="../ink/ink812.xml"/><Relationship Id="rId82" Type="http://schemas.openxmlformats.org/officeDocument/2006/relationships/customXml" Target="../ink/ink823.xml"/><Relationship Id="rId199" Type="http://schemas.openxmlformats.org/officeDocument/2006/relationships/image" Target="../media/image843.png"/><Relationship Id="rId203" Type="http://schemas.openxmlformats.org/officeDocument/2006/relationships/image" Target="../media/image845.png"/><Relationship Id="rId19" Type="http://schemas.openxmlformats.org/officeDocument/2006/relationships/image" Target="../media/image697.png"/><Relationship Id="rId224" Type="http://schemas.openxmlformats.org/officeDocument/2006/relationships/customXml" Target="../ink/ink897.xml"/><Relationship Id="rId245" Type="http://schemas.openxmlformats.org/officeDocument/2006/relationships/image" Target="../media/image866.png"/><Relationship Id="rId266" Type="http://schemas.openxmlformats.org/officeDocument/2006/relationships/customXml" Target="../ink/ink918.xml"/><Relationship Id="rId287" Type="http://schemas.openxmlformats.org/officeDocument/2006/relationships/image" Target="../media/image887.png"/><Relationship Id="rId30" Type="http://schemas.openxmlformats.org/officeDocument/2006/relationships/customXml" Target="../ink/ink796.xml"/><Relationship Id="rId105" Type="http://schemas.openxmlformats.org/officeDocument/2006/relationships/customXml" Target="../ink/ink835.xml"/><Relationship Id="rId126" Type="http://schemas.openxmlformats.org/officeDocument/2006/relationships/customXml" Target="../ink/ink847.xml"/><Relationship Id="rId147" Type="http://schemas.openxmlformats.org/officeDocument/2006/relationships/customXml" Target="../ink/ink858.xml"/><Relationship Id="rId168" Type="http://schemas.openxmlformats.org/officeDocument/2006/relationships/customXml" Target="../ink/ink869.xml"/><Relationship Id="rId312" Type="http://schemas.openxmlformats.org/officeDocument/2006/relationships/customXml" Target="../ink/ink941.xml"/><Relationship Id="rId333" Type="http://schemas.openxmlformats.org/officeDocument/2006/relationships/image" Target="../media/image910.png"/><Relationship Id="rId51" Type="http://schemas.openxmlformats.org/officeDocument/2006/relationships/customXml" Target="../ink/ink807.xml"/><Relationship Id="rId72" Type="http://schemas.openxmlformats.org/officeDocument/2006/relationships/customXml" Target="../ink/ink818.xml"/><Relationship Id="rId93" Type="http://schemas.openxmlformats.org/officeDocument/2006/relationships/image" Target="../media/image794.png"/><Relationship Id="rId189" Type="http://schemas.openxmlformats.org/officeDocument/2006/relationships/image" Target="../media/image838.png"/><Relationship Id="rId3" Type="http://schemas.openxmlformats.org/officeDocument/2006/relationships/image" Target="../media/image680.png"/><Relationship Id="rId214" Type="http://schemas.openxmlformats.org/officeDocument/2006/relationships/customXml" Target="../ink/ink892.xml"/><Relationship Id="rId235" Type="http://schemas.openxmlformats.org/officeDocument/2006/relationships/image" Target="../media/image861.png"/><Relationship Id="rId256" Type="http://schemas.openxmlformats.org/officeDocument/2006/relationships/customXml" Target="../ink/ink913.xml"/><Relationship Id="rId277" Type="http://schemas.openxmlformats.org/officeDocument/2006/relationships/image" Target="../media/image882.png"/><Relationship Id="rId298" Type="http://schemas.openxmlformats.org/officeDocument/2006/relationships/customXml" Target="../ink/ink934.xml"/><Relationship Id="rId116" Type="http://schemas.openxmlformats.org/officeDocument/2006/relationships/customXml" Target="../ink/ink841.xml"/><Relationship Id="rId137" Type="http://schemas.openxmlformats.org/officeDocument/2006/relationships/customXml" Target="../ink/ink853.xml"/><Relationship Id="rId158" Type="http://schemas.openxmlformats.org/officeDocument/2006/relationships/image" Target="../media/image823.png"/><Relationship Id="rId302" Type="http://schemas.openxmlformats.org/officeDocument/2006/relationships/customXml" Target="../ink/ink936.xml"/><Relationship Id="rId323" Type="http://schemas.openxmlformats.org/officeDocument/2006/relationships/image" Target="../media/image905.png"/><Relationship Id="rId344" Type="http://schemas.openxmlformats.org/officeDocument/2006/relationships/customXml" Target="../ink/ink957.xml"/><Relationship Id="rId20" Type="http://schemas.openxmlformats.org/officeDocument/2006/relationships/customXml" Target="../ink/ink791.xml"/><Relationship Id="rId41" Type="http://schemas.openxmlformats.org/officeDocument/2006/relationships/image" Target="../media/image719.png"/><Relationship Id="rId62" Type="http://schemas.openxmlformats.org/officeDocument/2006/relationships/customXml" Target="../ink/ink813.xml"/><Relationship Id="rId83" Type="http://schemas.openxmlformats.org/officeDocument/2006/relationships/image" Target="../media/image789.png"/><Relationship Id="rId179" Type="http://schemas.openxmlformats.org/officeDocument/2006/relationships/image" Target="../media/image833.png"/><Relationship Id="rId190" Type="http://schemas.openxmlformats.org/officeDocument/2006/relationships/customXml" Target="../ink/ink880.xml"/><Relationship Id="rId204" Type="http://schemas.openxmlformats.org/officeDocument/2006/relationships/customXml" Target="../ink/ink887.xml"/><Relationship Id="rId225" Type="http://schemas.openxmlformats.org/officeDocument/2006/relationships/image" Target="../media/image856.png"/><Relationship Id="rId246" Type="http://schemas.openxmlformats.org/officeDocument/2006/relationships/customXml" Target="../ink/ink908.xml"/><Relationship Id="rId267" Type="http://schemas.openxmlformats.org/officeDocument/2006/relationships/image" Target="../media/image877.png"/><Relationship Id="rId288" Type="http://schemas.openxmlformats.org/officeDocument/2006/relationships/customXml" Target="../ink/ink929.xml"/><Relationship Id="rId106" Type="http://schemas.openxmlformats.org/officeDocument/2006/relationships/image" Target="../media/image800.png"/><Relationship Id="rId127" Type="http://schemas.openxmlformats.org/officeDocument/2006/relationships/image" Target="../media/image809.png"/><Relationship Id="rId313" Type="http://schemas.openxmlformats.org/officeDocument/2006/relationships/image" Target="../media/image900.png"/><Relationship Id="rId10" Type="http://schemas.openxmlformats.org/officeDocument/2006/relationships/customXml" Target="../ink/ink786.xml"/><Relationship Id="rId31" Type="http://schemas.openxmlformats.org/officeDocument/2006/relationships/image" Target="../media/image765.png"/><Relationship Id="rId52" Type="http://schemas.openxmlformats.org/officeDocument/2006/relationships/image" Target="../media/image774.png"/><Relationship Id="rId73" Type="http://schemas.openxmlformats.org/officeDocument/2006/relationships/image" Target="../media/image784.png"/><Relationship Id="rId94" Type="http://schemas.openxmlformats.org/officeDocument/2006/relationships/customXml" Target="../ink/ink829.xml"/><Relationship Id="rId148" Type="http://schemas.openxmlformats.org/officeDocument/2006/relationships/image" Target="../media/image819.png"/><Relationship Id="rId169" Type="http://schemas.openxmlformats.org/officeDocument/2006/relationships/image" Target="../media/image828.png"/><Relationship Id="rId334" Type="http://schemas.openxmlformats.org/officeDocument/2006/relationships/customXml" Target="../ink/ink952.xml"/><Relationship Id="rId4" Type="http://schemas.openxmlformats.org/officeDocument/2006/relationships/customXml" Target="../ink/ink783.xml"/><Relationship Id="rId180" Type="http://schemas.openxmlformats.org/officeDocument/2006/relationships/customXml" Target="../ink/ink875.xml"/><Relationship Id="rId215" Type="http://schemas.openxmlformats.org/officeDocument/2006/relationships/image" Target="../media/image851.png"/><Relationship Id="rId236" Type="http://schemas.openxmlformats.org/officeDocument/2006/relationships/customXml" Target="../ink/ink903.xml"/><Relationship Id="rId257" Type="http://schemas.openxmlformats.org/officeDocument/2006/relationships/image" Target="../media/image872.png"/><Relationship Id="rId278" Type="http://schemas.openxmlformats.org/officeDocument/2006/relationships/customXml" Target="../ink/ink924.xml"/><Relationship Id="rId303" Type="http://schemas.openxmlformats.org/officeDocument/2006/relationships/image" Target="../media/image895.png"/><Relationship Id="rId42" Type="http://schemas.openxmlformats.org/officeDocument/2006/relationships/customXml" Target="../ink/ink802.xml"/><Relationship Id="rId84" Type="http://schemas.openxmlformats.org/officeDocument/2006/relationships/customXml" Target="../ink/ink824.xml"/><Relationship Id="rId138" Type="http://schemas.openxmlformats.org/officeDocument/2006/relationships/image" Target="../media/image814.png"/><Relationship Id="rId345" Type="http://schemas.openxmlformats.org/officeDocument/2006/relationships/image" Target="../media/image916.png"/><Relationship Id="rId191" Type="http://schemas.openxmlformats.org/officeDocument/2006/relationships/image" Target="../media/image839.png"/><Relationship Id="rId205" Type="http://schemas.openxmlformats.org/officeDocument/2006/relationships/image" Target="../media/image846.png"/><Relationship Id="rId247" Type="http://schemas.openxmlformats.org/officeDocument/2006/relationships/image" Target="../media/image867.png"/><Relationship Id="rId107" Type="http://schemas.openxmlformats.org/officeDocument/2006/relationships/customXml" Target="../ink/ink836.xml"/><Relationship Id="rId289" Type="http://schemas.openxmlformats.org/officeDocument/2006/relationships/image" Target="../media/image888.png"/><Relationship Id="rId11" Type="http://schemas.openxmlformats.org/officeDocument/2006/relationships/image" Target="../media/image684.png"/><Relationship Id="rId53" Type="http://schemas.openxmlformats.org/officeDocument/2006/relationships/customXml" Target="../ink/ink808.xml"/><Relationship Id="rId149" Type="http://schemas.openxmlformats.org/officeDocument/2006/relationships/customXml" Target="../ink/ink859.xml"/><Relationship Id="rId314" Type="http://schemas.openxmlformats.org/officeDocument/2006/relationships/customXml" Target="../ink/ink942.xml"/><Relationship Id="rId95" Type="http://schemas.openxmlformats.org/officeDocument/2006/relationships/image" Target="../media/image795.png"/><Relationship Id="rId160" Type="http://schemas.openxmlformats.org/officeDocument/2006/relationships/customXml" Target="../ink/ink865.xml"/><Relationship Id="rId216" Type="http://schemas.openxmlformats.org/officeDocument/2006/relationships/customXml" Target="../ink/ink893.xml"/><Relationship Id="rId258" Type="http://schemas.openxmlformats.org/officeDocument/2006/relationships/customXml" Target="../ink/ink914.xml"/><Relationship Id="rId22" Type="http://schemas.openxmlformats.org/officeDocument/2006/relationships/customXml" Target="../ink/ink792.xml"/><Relationship Id="rId64" Type="http://schemas.openxmlformats.org/officeDocument/2006/relationships/customXml" Target="../ink/ink814.xml"/><Relationship Id="rId118" Type="http://schemas.openxmlformats.org/officeDocument/2006/relationships/customXml" Target="../ink/ink842.xml"/><Relationship Id="rId325" Type="http://schemas.openxmlformats.org/officeDocument/2006/relationships/image" Target="../media/image906.png"/><Relationship Id="rId171" Type="http://schemas.openxmlformats.org/officeDocument/2006/relationships/image" Target="../media/image829.png"/><Relationship Id="rId227" Type="http://schemas.openxmlformats.org/officeDocument/2006/relationships/image" Target="../media/image857.png"/><Relationship Id="rId269" Type="http://schemas.openxmlformats.org/officeDocument/2006/relationships/image" Target="../media/image878.png"/><Relationship Id="rId33" Type="http://schemas.openxmlformats.org/officeDocument/2006/relationships/image" Target="../media/image766.png"/><Relationship Id="rId129" Type="http://schemas.openxmlformats.org/officeDocument/2006/relationships/image" Target="../media/image810.png"/><Relationship Id="rId280" Type="http://schemas.openxmlformats.org/officeDocument/2006/relationships/customXml" Target="../ink/ink925.xml"/><Relationship Id="rId336" Type="http://schemas.openxmlformats.org/officeDocument/2006/relationships/customXml" Target="../ink/ink953.xml"/><Relationship Id="rId75" Type="http://schemas.openxmlformats.org/officeDocument/2006/relationships/image" Target="../media/image785.png"/><Relationship Id="rId140" Type="http://schemas.openxmlformats.org/officeDocument/2006/relationships/image" Target="../media/image815.png"/><Relationship Id="rId182" Type="http://schemas.openxmlformats.org/officeDocument/2006/relationships/customXml" Target="../ink/ink876.xml"/><Relationship Id="rId6" Type="http://schemas.openxmlformats.org/officeDocument/2006/relationships/customXml" Target="../ink/ink784.xml"/><Relationship Id="rId238" Type="http://schemas.openxmlformats.org/officeDocument/2006/relationships/customXml" Target="../ink/ink904.xml"/><Relationship Id="rId291" Type="http://schemas.openxmlformats.org/officeDocument/2006/relationships/image" Target="../media/image889.png"/><Relationship Id="rId305" Type="http://schemas.openxmlformats.org/officeDocument/2006/relationships/image" Target="../media/image896.png"/><Relationship Id="rId44" Type="http://schemas.openxmlformats.org/officeDocument/2006/relationships/customXml" Target="../ink/ink803.xml"/><Relationship Id="rId86" Type="http://schemas.openxmlformats.org/officeDocument/2006/relationships/customXml" Target="../ink/ink825.xml"/><Relationship Id="rId151" Type="http://schemas.openxmlformats.org/officeDocument/2006/relationships/customXml" Target="../ink/ink860.xml"/><Relationship Id="rId193" Type="http://schemas.openxmlformats.org/officeDocument/2006/relationships/image" Target="../media/image840.png"/><Relationship Id="rId207" Type="http://schemas.openxmlformats.org/officeDocument/2006/relationships/image" Target="../media/image847.png"/><Relationship Id="rId249" Type="http://schemas.openxmlformats.org/officeDocument/2006/relationships/image" Target="../media/image868.png"/><Relationship Id="rId13" Type="http://schemas.openxmlformats.org/officeDocument/2006/relationships/image" Target="../media/image685.png"/><Relationship Id="rId109" Type="http://schemas.openxmlformats.org/officeDocument/2006/relationships/image" Target="../media/image801.png"/><Relationship Id="rId260" Type="http://schemas.openxmlformats.org/officeDocument/2006/relationships/customXml" Target="../ink/ink915.xml"/><Relationship Id="rId316" Type="http://schemas.openxmlformats.org/officeDocument/2006/relationships/customXml" Target="../ink/ink943.xml"/><Relationship Id="rId55" Type="http://schemas.openxmlformats.org/officeDocument/2006/relationships/customXml" Target="../ink/ink809.xml"/><Relationship Id="rId97" Type="http://schemas.openxmlformats.org/officeDocument/2006/relationships/customXml" Target="../ink/ink831.xml"/><Relationship Id="rId120" Type="http://schemas.openxmlformats.org/officeDocument/2006/relationships/customXml" Target="../ink/ink843.xml"/><Relationship Id="rId162" Type="http://schemas.openxmlformats.org/officeDocument/2006/relationships/customXml" Target="../ink/ink866.xml"/><Relationship Id="rId218" Type="http://schemas.openxmlformats.org/officeDocument/2006/relationships/customXml" Target="../ink/ink894.xml"/><Relationship Id="rId271" Type="http://schemas.openxmlformats.org/officeDocument/2006/relationships/image" Target="../media/image879.png"/><Relationship Id="rId24" Type="http://schemas.openxmlformats.org/officeDocument/2006/relationships/customXml" Target="../ink/ink793.xml"/><Relationship Id="rId66" Type="http://schemas.openxmlformats.org/officeDocument/2006/relationships/customXml" Target="../ink/ink815.xml"/><Relationship Id="rId131" Type="http://schemas.openxmlformats.org/officeDocument/2006/relationships/image" Target="../media/image811.png"/><Relationship Id="rId327" Type="http://schemas.openxmlformats.org/officeDocument/2006/relationships/image" Target="../media/image907.png"/><Relationship Id="rId173" Type="http://schemas.openxmlformats.org/officeDocument/2006/relationships/image" Target="../media/image830.png"/><Relationship Id="rId229" Type="http://schemas.openxmlformats.org/officeDocument/2006/relationships/image" Target="../media/image858.png"/><Relationship Id="rId240" Type="http://schemas.openxmlformats.org/officeDocument/2006/relationships/customXml" Target="../ink/ink9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8B7B-0532-D16D-E734-5AA64ADCA5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28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B2800-6C5E-0D28-8D64-8801E74BAC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5.3 Steady state solutions</a:t>
            </a:r>
          </a:p>
          <a:p>
            <a:r>
              <a:rPr lang="en-US" dirty="0"/>
              <a:t>5.3.1 Constant ionization source</a:t>
            </a:r>
          </a:p>
          <a:p>
            <a:r>
              <a:rPr lang="en-US" dirty="0"/>
              <a:t>5.3.2 Plane source</a:t>
            </a:r>
          </a:p>
          <a:p>
            <a:r>
              <a:rPr lang="en-US" dirty="0"/>
              <a:t>5.3.3 Line source</a:t>
            </a:r>
          </a:p>
        </p:txBody>
      </p:sp>
    </p:spTree>
    <p:extLst>
      <p:ext uri="{BB962C8B-B14F-4D97-AF65-F5344CB8AC3E}">
        <p14:creationId xmlns:p14="http://schemas.microsoft.com/office/powerpoint/2010/main" val="235754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80562F-F308-CC11-29B4-71B731E24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603" y="218113"/>
            <a:ext cx="6241408" cy="5201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9F80FB-00C8-C8AB-B190-DD968E9AB0A1}"/>
              </a:ext>
            </a:extLst>
          </p:cNvPr>
          <p:cNvSpPr txBox="1"/>
          <p:nvPr/>
        </p:nvSpPr>
        <p:spPr>
          <a:xfrm>
            <a:off x="6184784" y="5657671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YxdcnjHlmbqwVycbfxAdvP6960"/>
              </a:rPr>
              <a:t>Fig. 5.9 </a:t>
            </a:r>
            <a:r>
              <a:rPr lang="en-US" sz="1800" b="0" i="0" u="none" strike="noStrike" baseline="0" dirty="0">
                <a:latin typeface="RfprpmPtybvqVhtppnAdvP6975"/>
              </a:rPr>
              <a:t>Density decay curves of a weakly ionized plasma under recombination and diffusion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(From S. C. Brown, </a:t>
            </a:r>
            <a:r>
              <a:rPr lang="en-US" sz="1800" b="0" i="0" u="none" strike="noStrike" baseline="0" dirty="0">
                <a:latin typeface="MyyftvBjtwhkJdcsthAdvP696A"/>
              </a:rPr>
              <a:t>Basic Data of Plasma Physics, </a:t>
            </a:r>
            <a:r>
              <a:rPr lang="en-US" sz="1800" b="0" i="0" u="none" strike="noStrike" baseline="0" dirty="0">
                <a:latin typeface="RfprpmPtybvqVhtppnAdvP6975"/>
              </a:rPr>
              <a:t>John Wiley and Sons, New York, 1959)</a:t>
            </a:r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78B921-3F0F-4DEE-12FD-1B5A5E33C2CC}"/>
              </a:ext>
            </a:extLst>
          </p:cNvPr>
          <p:cNvGrpSpPr/>
          <p:nvPr/>
        </p:nvGrpSpPr>
        <p:grpSpPr>
          <a:xfrm>
            <a:off x="445624" y="218113"/>
            <a:ext cx="3823981" cy="897623"/>
            <a:chOff x="1594916" y="3608445"/>
            <a:chExt cx="4357080" cy="102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B50F360-66D3-7109-3DDC-20E3E31D16AE}"/>
                    </a:ext>
                  </a:extLst>
                </p14:cNvPr>
                <p14:cNvContentPartPr/>
                <p14:nvPr/>
              </p14:nvContentPartPr>
              <p14:xfrm>
                <a:off x="2087756" y="4534005"/>
                <a:ext cx="75240" cy="97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B50F360-66D3-7109-3DDC-20E3E31D16A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77942" y="4524162"/>
                  <a:ext cx="95277" cy="117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2310FDE-6219-1577-CAB6-21E3CF6C2813}"/>
                    </a:ext>
                  </a:extLst>
                </p14:cNvPr>
                <p14:cNvContentPartPr/>
                <p14:nvPr/>
              </p14:nvContentPartPr>
              <p14:xfrm>
                <a:off x="2906036" y="4000845"/>
                <a:ext cx="186120" cy="41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2310FDE-6219-1577-CAB6-21E3CF6C281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95787" y="3990610"/>
                  <a:ext cx="206208" cy="61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D38D83F-7B8D-9DAB-D488-AFC1444A7A2D}"/>
                    </a:ext>
                  </a:extLst>
                </p14:cNvPr>
                <p14:cNvContentPartPr/>
                <p14:nvPr/>
              </p14:nvContentPartPr>
              <p14:xfrm>
                <a:off x="2907476" y="4106685"/>
                <a:ext cx="199080" cy="20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D38D83F-7B8D-9DAB-D488-AFC1444A7A2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97214" y="4096835"/>
                  <a:ext cx="219193" cy="40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1B2A01C-8F92-7785-F434-FDCA1ACB3395}"/>
                    </a:ext>
                  </a:extLst>
                </p14:cNvPr>
                <p14:cNvContentPartPr/>
                <p14:nvPr/>
              </p14:nvContentPartPr>
              <p14:xfrm>
                <a:off x="1944116" y="3742005"/>
                <a:ext cx="9000" cy="241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1B2A01C-8F92-7785-F434-FDCA1ACB339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34298" y="3731750"/>
                  <a:ext cx="29045" cy="261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2B97FAE-1657-280C-047A-5E13A8A33EB2}"/>
                    </a:ext>
                  </a:extLst>
                </p14:cNvPr>
                <p14:cNvContentPartPr/>
                <p14:nvPr/>
              </p14:nvContentPartPr>
              <p14:xfrm>
                <a:off x="1599956" y="4034325"/>
                <a:ext cx="806400" cy="40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2B97FAE-1657-280C-047A-5E13A8A33EB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90112" y="4024039"/>
                  <a:ext cx="826498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D2B62CB-E1AC-822E-131D-4758507CA8FE}"/>
                    </a:ext>
                  </a:extLst>
                </p14:cNvPr>
                <p14:cNvContentPartPr/>
                <p14:nvPr/>
              </p14:nvContentPartPr>
              <p14:xfrm>
                <a:off x="1594916" y="4279485"/>
                <a:ext cx="150480" cy="191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D2B62CB-E1AC-822E-131D-4758507CA8F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85075" y="4269645"/>
                  <a:ext cx="170571" cy="211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812A328-D8B9-735C-5FFB-A2382D556E39}"/>
                    </a:ext>
                  </a:extLst>
                </p14:cNvPr>
                <p14:cNvContentPartPr/>
                <p14:nvPr/>
              </p14:nvContentPartPr>
              <p14:xfrm>
                <a:off x="1810556" y="4193085"/>
                <a:ext cx="118440" cy="334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812A328-D8B9-735C-5FFB-A2382D556E3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00720" y="4182828"/>
                  <a:ext cx="138522" cy="3549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7EECE0C-DCDF-F8A3-78A4-31FF028B4584}"/>
                    </a:ext>
                  </a:extLst>
                </p14:cNvPr>
                <p14:cNvContentPartPr/>
                <p14:nvPr/>
              </p14:nvContentPartPr>
              <p14:xfrm>
                <a:off x="1981556" y="4340685"/>
                <a:ext cx="130320" cy="129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7EECE0C-DCDF-F8A3-78A4-31FF028B458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71721" y="4330436"/>
                  <a:ext cx="150401" cy="150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02E558E-AA56-1262-105B-874FAC5CB162}"/>
                    </a:ext>
                  </a:extLst>
                </p14:cNvPr>
                <p14:cNvContentPartPr/>
                <p14:nvPr/>
              </p14:nvContentPartPr>
              <p14:xfrm>
                <a:off x="1961396" y="4251045"/>
                <a:ext cx="165240" cy="7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02E558E-AA56-1262-105B-874FAC5CB16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51145" y="4241445"/>
                  <a:ext cx="185331" cy="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5CB4321-65F2-1E1E-CD9F-6016A183865D}"/>
                    </a:ext>
                  </a:extLst>
                </p14:cNvPr>
                <p14:cNvContentPartPr/>
                <p14:nvPr/>
              </p14:nvContentPartPr>
              <p14:xfrm>
                <a:off x="2299796" y="4243125"/>
                <a:ext cx="109440" cy="222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5CB4321-65F2-1E1E-CD9F-6016A183865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89549" y="4232884"/>
                  <a:ext cx="129524" cy="2429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A0BB119-154D-7848-F474-94A6A9DE1D9A}"/>
                    </a:ext>
                  </a:extLst>
                </p14:cNvPr>
                <p14:cNvContentPartPr/>
                <p14:nvPr/>
              </p14:nvContentPartPr>
              <p14:xfrm>
                <a:off x="2207276" y="4324845"/>
                <a:ext cx="191520" cy="18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A0BB119-154D-7848-F474-94A6A9DE1D9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97433" y="4315078"/>
                  <a:ext cx="211615" cy="38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8F3F8E5-4F16-8F63-B09E-3B8559539399}"/>
                    </a:ext>
                  </a:extLst>
                </p14:cNvPr>
                <p14:cNvContentPartPr/>
                <p14:nvPr/>
              </p14:nvContentPartPr>
              <p14:xfrm>
                <a:off x="2399516" y="4166805"/>
                <a:ext cx="125280" cy="379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8F3F8E5-4F16-8F63-B09E-3B855953939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89658" y="4156971"/>
                  <a:ext cx="145407" cy="3995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91B3532-D2D9-A490-4CB9-A2A440EB0AA5}"/>
                    </a:ext>
                  </a:extLst>
                </p14:cNvPr>
                <p14:cNvContentPartPr/>
                <p14:nvPr/>
              </p14:nvContentPartPr>
              <p14:xfrm>
                <a:off x="3749156" y="3608445"/>
                <a:ext cx="50400" cy="290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91B3532-D2D9-A490-4CB9-A2A440EB0AA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38912" y="3598199"/>
                  <a:ext cx="70478" cy="310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83B8283-07D4-B68D-C37F-162C684DF9DE}"/>
                    </a:ext>
                  </a:extLst>
                </p14:cNvPr>
                <p14:cNvContentPartPr/>
                <p14:nvPr/>
              </p14:nvContentPartPr>
              <p14:xfrm>
                <a:off x="3451436" y="3930285"/>
                <a:ext cx="797760" cy="54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83B8283-07D4-B68D-C37F-162C684DF9D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41592" y="3920476"/>
                  <a:ext cx="817858" cy="743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D7E9608-953D-5431-B762-0B16A1836BF8}"/>
                    </a:ext>
                  </a:extLst>
                </p14:cNvPr>
                <p14:cNvContentPartPr/>
                <p14:nvPr/>
              </p14:nvContentPartPr>
              <p14:xfrm>
                <a:off x="3484196" y="4220085"/>
                <a:ext cx="140040" cy="172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D7E9608-953D-5431-B762-0B16A1836BF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73959" y="4209845"/>
                  <a:ext cx="160104" cy="1925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9817BC0-50FF-5B3A-FE74-6B7F1CBD0F64}"/>
                    </a:ext>
                  </a:extLst>
                </p14:cNvPr>
                <p14:cNvContentPartPr/>
                <p14:nvPr/>
              </p14:nvContentPartPr>
              <p14:xfrm>
                <a:off x="3718916" y="4412325"/>
                <a:ext cx="74160" cy="54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9817BC0-50FF-5B3A-FE74-6B7F1CBD0F6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08673" y="4402030"/>
                  <a:ext cx="94236" cy="745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79A97A5-B8A3-5607-0E4D-5E7C8E71E740}"/>
                    </a:ext>
                  </a:extLst>
                </p14:cNvPr>
                <p14:cNvContentPartPr/>
                <p14:nvPr/>
              </p14:nvContentPartPr>
              <p14:xfrm>
                <a:off x="3894236" y="4145925"/>
                <a:ext cx="111600" cy="312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79A97A5-B8A3-5607-0E4D-5E7C8E71E74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84389" y="4135673"/>
                  <a:ext cx="131704" cy="332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33D03FB-66FE-0F14-8CD3-EBF4895B95EA}"/>
                    </a:ext>
                  </a:extLst>
                </p14:cNvPr>
                <p14:cNvContentPartPr/>
                <p14:nvPr/>
              </p14:nvContentPartPr>
              <p14:xfrm>
                <a:off x="4099436" y="4251765"/>
                <a:ext cx="118080" cy="121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33D03FB-66FE-0F14-8CD3-EBF4895B95E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89186" y="4241523"/>
                  <a:ext cx="138170" cy="141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ADC084-6418-00EF-9C5F-11961F542C37}"/>
                    </a:ext>
                  </a:extLst>
                </p14:cNvPr>
                <p14:cNvContentPartPr/>
                <p14:nvPr/>
              </p14:nvContentPartPr>
              <p14:xfrm>
                <a:off x="4108076" y="4172205"/>
                <a:ext cx="163080" cy="27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ADC084-6418-00EF-9C5F-11961F542C3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98242" y="4161978"/>
                  <a:ext cx="183158" cy="470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299CE9A-B7C0-AAF7-EBD2-4A48D47A36BF}"/>
                    </a:ext>
                  </a:extLst>
                </p14:cNvPr>
                <p14:cNvContentPartPr/>
                <p14:nvPr/>
              </p14:nvContentPartPr>
              <p14:xfrm>
                <a:off x="4278716" y="4093005"/>
                <a:ext cx="135000" cy="357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299CE9A-B7C0-AAF7-EBD2-4A48D47A36B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268458" y="4082758"/>
                  <a:ext cx="155106" cy="3779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8C83765-B5EE-0AB4-CC40-36AE2E788EB0}"/>
                    </a:ext>
                  </a:extLst>
                </p14:cNvPr>
                <p14:cNvContentPartPr/>
                <p14:nvPr/>
              </p14:nvContentPartPr>
              <p14:xfrm>
                <a:off x="4790636" y="3937125"/>
                <a:ext cx="369720" cy="36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8C83765-B5EE-0AB4-CC40-36AE2E788EB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80389" y="3926925"/>
                  <a:ext cx="389805" cy="567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FEB8752-B8BF-65A2-BC9D-B4B2661B767E}"/>
                    </a:ext>
                  </a:extLst>
                </p14:cNvPr>
                <p14:cNvContentPartPr/>
                <p14:nvPr/>
              </p14:nvContentPartPr>
              <p14:xfrm>
                <a:off x="4998356" y="3854325"/>
                <a:ext cx="36720" cy="181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FEB8752-B8BF-65A2-BC9D-B4B2661B767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988564" y="3844065"/>
                  <a:ext cx="56712" cy="201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2F19315-D97E-DBEC-26E8-E1105D297C30}"/>
                    </a:ext>
                  </a:extLst>
                </p14:cNvPr>
                <p14:cNvContentPartPr/>
                <p14:nvPr/>
              </p14:nvContentPartPr>
              <p14:xfrm>
                <a:off x="5350076" y="3842085"/>
                <a:ext cx="213480" cy="218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2F19315-D97E-DBEC-26E8-E1105D297C3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340242" y="3831835"/>
                  <a:ext cx="233558" cy="2386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BA9C3C2-B58C-E9DF-A66A-3182EE5CF557}"/>
                    </a:ext>
                  </a:extLst>
                </p14:cNvPr>
                <p14:cNvContentPartPr/>
                <p14:nvPr/>
              </p14:nvContentPartPr>
              <p14:xfrm>
                <a:off x="5770196" y="3712845"/>
                <a:ext cx="181800" cy="279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BA9C3C2-B58C-E9DF-A66A-3182EE5CF55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760347" y="3702603"/>
                  <a:ext cx="201909" cy="299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98827BA-8F4B-05A9-0DE6-BCA09A2E53D8}"/>
                    </a:ext>
                  </a:extLst>
                </p14:cNvPr>
                <p14:cNvContentPartPr/>
                <p14:nvPr/>
              </p14:nvContentPartPr>
              <p14:xfrm>
                <a:off x="5683076" y="3782325"/>
                <a:ext cx="222120" cy="23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98827BA-8F4B-05A9-0DE6-BCA09A2E53D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673240" y="3772220"/>
                  <a:ext cx="242201" cy="4284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548BA55-25BE-A270-6DE6-A48B9737EBEE}"/>
                  </a:ext>
                </a:extLst>
              </p14:cNvPr>
              <p14:cNvContentPartPr/>
              <p14:nvPr/>
            </p14:nvContentPartPr>
            <p14:xfrm>
              <a:off x="223676" y="1256892"/>
              <a:ext cx="1962360" cy="357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548BA55-25BE-A270-6DE6-A48B9737EBE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036" y="1247892"/>
                <a:ext cx="198000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444DFF1-36BC-2BB4-19E3-E3DF1E45952B}"/>
                  </a:ext>
                </a:extLst>
              </p14:cNvPr>
              <p14:cNvContentPartPr/>
              <p14:nvPr/>
            </p14:nvContentPartPr>
            <p14:xfrm>
              <a:off x="1950596" y="1415652"/>
              <a:ext cx="360" cy="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444DFF1-36BC-2BB4-19E3-E3DF1E45952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41596" y="140701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48E68B4-FD99-5CC9-01C8-244F8B446AD7}"/>
                  </a:ext>
                </a:extLst>
              </p14:cNvPr>
              <p14:cNvContentPartPr/>
              <p14:nvPr/>
            </p14:nvContentPartPr>
            <p14:xfrm>
              <a:off x="1700036" y="1367772"/>
              <a:ext cx="190800" cy="298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48E68B4-FD99-5CC9-01C8-244F8B446AD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691396" y="1359132"/>
                <a:ext cx="2084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7F748D9-DEBB-62FD-78E0-3D1328B6450C}"/>
                  </a:ext>
                </a:extLst>
              </p14:cNvPr>
              <p14:cNvContentPartPr/>
              <p14:nvPr/>
            </p14:nvContentPartPr>
            <p14:xfrm>
              <a:off x="1406996" y="1328532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7F748D9-DEBB-62FD-78E0-3D1328B6450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98356" y="131989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3C426276-8650-13DA-28EB-8A1983849A20}"/>
              </a:ext>
            </a:extLst>
          </p:cNvPr>
          <p:cNvGrpSpPr/>
          <p:nvPr/>
        </p:nvGrpSpPr>
        <p:grpSpPr>
          <a:xfrm>
            <a:off x="2405996" y="1250772"/>
            <a:ext cx="1553760" cy="314640"/>
            <a:chOff x="2405996" y="1250772"/>
            <a:chExt cx="155376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8315B47-2CC0-A61E-D7C8-F2950B89F075}"/>
                    </a:ext>
                  </a:extLst>
                </p14:cNvPr>
                <p14:cNvContentPartPr/>
                <p14:nvPr/>
              </p14:nvContentPartPr>
              <p14:xfrm>
                <a:off x="2405996" y="1250772"/>
                <a:ext cx="1223640" cy="314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8315B47-2CC0-A61E-D7C8-F2950B89F07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96996" y="1242132"/>
                  <a:ext cx="12412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77AA72F-F330-2F15-BA6A-57B4A9DCBAA1}"/>
                    </a:ext>
                  </a:extLst>
                </p14:cNvPr>
                <p14:cNvContentPartPr/>
                <p14:nvPr/>
              </p14:nvContentPartPr>
              <p14:xfrm>
                <a:off x="3854996" y="1388652"/>
                <a:ext cx="104760" cy="132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77AA72F-F330-2F15-BA6A-57B4A9DCBAA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45996" y="1380012"/>
                  <a:ext cx="12240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3C4DC19-2839-20F8-3B22-D1D24A06B6E4}"/>
              </a:ext>
            </a:extLst>
          </p:cNvPr>
          <p:cNvGrpSpPr/>
          <p:nvPr/>
        </p:nvGrpSpPr>
        <p:grpSpPr>
          <a:xfrm>
            <a:off x="4311836" y="1188492"/>
            <a:ext cx="716400" cy="312480"/>
            <a:chOff x="4311836" y="1188492"/>
            <a:chExt cx="716400" cy="31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6C0C800-4574-3B8D-D2A4-D359DACEC200}"/>
                    </a:ext>
                  </a:extLst>
                </p14:cNvPr>
                <p14:cNvContentPartPr/>
                <p14:nvPr/>
              </p14:nvContentPartPr>
              <p14:xfrm>
                <a:off x="4311836" y="1188492"/>
                <a:ext cx="716400" cy="312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6C0C800-4574-3B8D-D2A4-D359DACEC20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03196" y="1179852"/>
                  <a:ext cx="7340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0D9410D-BC37-4034-0FE8-12D775DBE8E0}"/>
                    </a:ext>
                  </a:extLst>
                </p14:cNvPr>
                <p14:cNvContentPartPr/>
                <p14:nvPr/>
              </p14:nvContentPartPr>
              <p14:xfrm>
                <a:off x="4849676" y="1321332"/>
                <a:ext cx="360" cy="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0D9410D-BC37-4034-0FE8-12D775DBE8E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40676" y="13126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E723C9A-9122-2D98-AB89-1D7F9A13C678}"/>
                    </a:ext>
                  </a:extLst>
                </p14:cNvPr>
                <p14:cNvContentPartPr/>
                <p14:nvPr/>
              </p14:nvContentPartPr>
              <p14:xfrm>
                <a:off x="4525316" y="1266972"/>
                <a:ext cx="343440" cy="42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E723C9A-9122-2D98-AB89-1D7F9A13C67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516316" y="1258332"/>
                  <a:ext cx="36108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83177FB-E4A0-BEDD-8321-3C7F42B38C24}"/>
              </a:ext>
            </a:extLst>
          </p:cNvPr>
          <p:cNvGrpSpPr/>
          <p:nvPr/>
        </p:nvGrpSpPr>
        <p:grpSpPr>
          <a:xfrm>
            <a:off x="292796" y="1878612"/>
            <a:ext cx="1671120" cy="237600"/>
            <a:chOff x="292796" y="1878612"/>
            <a:chExt cx="1671120" cy="23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C58EFEA-0A5B-9DC5-E838-E575C2CD5560}"/>
                    </a:ext>
                  </a:extLst>
                </p14:cNvPr>
                <p14:cNvContentPartPr/>
                <p14:nvPr/>
              </p14:nvContentPartPr>
              <p14:xfrm>
                <a:off x="292796" y="1914612"/>
                <a:ext cx="230040" cy="191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C58EFEA-0A5B-9DC5-E838-E575C2CD556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3796" y="1905612"/>
                  <a:ext cx="247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76DAD9D-FF50-C470-63FB-8844B18596DA}"/>
                    </a:ext>
                  </a:extLst>
                </p14:cNvPr>
                <p14:cNvContentPartPr/>
                <p14:nvPr/>
              </p14:nvContentPartPr>
              <p14:xfrm>
                <a:off x="690596" y="1895892"/>
                <a:ext cx="212400" cy="194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76DAD9D-FF50-C470-63FB-8844B18596D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1596" y="1887252"/>
                  <a:ext cx="2300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CAA35FA-D681-DB6D-C76F-917E9189BE14}"/>
                    </a:ext>
                  </a:extLst>
                </p14:cNvPr>
                <p14:cNvContentPartPr/>
                <p14:nvPr/>
              </p14:nvContentPartPr>
              <p14:xfrm>
                <a:off x="1019996" y="1914252"/>
                <a:ext cx="135720" cy="159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CAA35FA-D681-DB6D-C76F-917E9189BE1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1356" y="1905252"/>
                  <a:ext cx="153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C1FEA56-928A-6E08-9182-6237E6386698}"/>
                    </a:ext>
                  </a:extLst>
                </p14:cNvPr>
                <p14:cNvContentPartPr/>
                <p14:nvPr/>
              </p14:nvContentPartPr>
              <p14:xfrm>
                <a:off x="1385036" y="1878612"/>
                <a:ext cx="140040" cy="178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C1FEA56-928A-6E08-9182-6237E638669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376396" y="1869972"/>
                  <a:ext cx="157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C305220-482A-C8EC-1F15-6CE1139B2FD8}"/>
                    </a:ext>
                  </a:extLst>
                </p14:cNvPr>
                <p14:cNvContentPartPr/>
                <p14:nvPr/>
              </p14:nvContentPartPr>
              <p14:xfrm>
                <a:off x="1628756" y="2005332"/>
                <a:ext cx="91440" cy="110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C305220-482A-C8EC-1F15-6CE1139B2FD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619756" y="1996692"/>
                  <a:ext cx="109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4321A40-7B68-9231-57AD-819F0FDE9A13}"/>
                    </a:ext>
                  </a:extLst>
                </p14:cNvPr>
                <p14:cNvContentPartPr/>
                <p14:nvPr/>
              </p14:nvContentPartPr>
              <p14:xfrm>
                <a:off x="1929356" y="2049612"/>
                <a:ext cx="34560" cy="266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4321A40-7B68-9231-57AD-819F0FDE9A1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20716" y="2040972"/>
                  <a:ext cx="5220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E37F9CA-033B-75F5-05E3-2F250975B9E6}"/>
              </a:ext>
            </a:extLst>
          </p:cNvPr>
          <p:cNvGrpSpPr/>
          <p:nvPr/>
        </p:nvGrpSpPr>
        <p:grpSpPr>
          <a:xfrm>
            <a:off x="168596" y="2411772"/>
            <a:ext cx="762120" cy="393840"/>
            <a:chOff x="168596" y="2411772"/>
            <a:chExt cx="762120" cy="39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F220C9A-3BA9-EF82-29DE-783A14703671}"/>
                    </a:ext>
                  </a:extLst>
                </p14:cNvPr>
                <p14:cNvContentPartPr/>
                <p14:nvPr/>
              </p14:nvContentPartPr>
              <p14:xfrm>
                <a:off x="216116" y="2511852"/>
                <a:ext cx="91440" cy="2728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F220C9A-3BA9-EF82-29DE-783A1470367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07116" y="2503212"/>
                  <a:ext cx="1090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D8F7F53-7ED5-85C3-526E-7DCDA93EDC6B}"/>
                    </a:ext>
                  </a:extLst>
                </p14:cNvPr>
                <p14:cNvContentPartPr/>
                <p14:nvPr/>
              </p14:nvContentPartPr>
              <p14:xfrm>
                <a:off x="168596" y="2479452"/>
                <a:ext cx="272160" cy="50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D8F7F53-7ED5-85C3-526E-7DCDA93EDC6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59956" y="2470812"/>
                  <a:ext cx="289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141260E-E263-FC9E-159D-393C6833AF4C}"/>
                    </a:ext>
                  </a:extLst>
                </p14:cNvPr>
                <p14:cNvContentPartPr/>
                <p14:nvPr/>
              </p14:nvContentPartPr>
              <p14:xfrm>
                <a:off x="463076" y="2411772"/>
                <a:ext cx="467640" cy="393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141260E-E263-FC9E-159D-393C6833AF4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54436" y="2403132"/>
                  <a:ext cx="4852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E23E9CA-2EF3-69E4-5BC7-7B7B52C6AC0F}"/>
                  </a:ext>
                </a:extLst>
              </p14:cNvPr>
              <p14:cNvContentPartPr/>
              <p14:nvPr/>
            </p14:nvContentPartPr>
            <p14:xfrm>
              <a:off x="1386836" y="2683212"/>
              <a:ext cx="30240" cy="186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E23E9CA-2EF3-69E4-5BC7-7B7B52C6AC0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377836" y="2674212"/>
                <a:ext cx="478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397140F-D7FF-D84A-226B-A8949FB9051B}"/>
                  </a:ext>
                </a:extLst>
              </p14:cNvPr>
              <p14:cNvContentPartPr/>
              <p14:nvPr/>
            </p14:nvContentPartPr>
            <p14:xfrm>
              <a:off x="1266236" y="2988132"/>
              <a:ext cx="322200" cy="316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397140F-D7FF-D84A-226B-A8949FB9051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257596" y="2979132"/>
                <a:ext cx="3398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39EE651-D3BE-B64D-AC67-CDA6DBD31B49}"/>
                  </a:ext>
                </a:extLst>
              </p14:cNvPr>
              <p14:cNvContentPartPr/>
              <p14:nvPr/>
            </p14:nvContentPartPr>
            <p14:xfrm>
              <a:off x="1343996" y="3149772"/>
              <a:ext cx="177120" cy="175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39EE651-D3BE-B64D-AC67-CDA6DBD31B4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34996" y="3140772"/>
                <a:ext cx="194760" cy="19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BE5E1C34-2F5F-CC23-DEDD-7E5AA12A7DB8}"/>
              </a:ext>
            </a:extLst>
          </p:cNvPr>
          <p:cNvGrpSpPr/>
          <p:nvPr/>
        </p:nvGrpSpPr>
        <p:grpSpPr>
          <a:xfrm>
            <a:off x="1905236" y="2583852"/>
            <a:ext cx="1093320" cy="749160"/>
            <a:chOff x="1905236" y="2583852"/>
            <a:chExt cx="1093320" cy="74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AC61230-5507-A50A-7D14-1D82AC655C47}"/>
                    </a:ext>
                  </a:extLst>
                </p14:cNvPr>
                <p14:cNvContentPartPr/>
                <p14:nvPr/>
              </p14:nvContentPartPr>
              <p14:xfrm>
                <a:off x="1905236" y="2799132"/>
                <a:ext cx="213480" cy="284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AC61230-5507-A50A-7D14-1D82AC655C4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896236" y="2790492"/>
                  <a:ext cx="2311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47632F0-932D-2AEA-4D75-FF813E5AA887}"/>
                    </a:ext>
                  </a:extLst>
                </p14:cNvPr>
                <p14:cNvContentPartPr/>
                <p14:nvPr/>
              </p14:nvContentPartPr>
              <p14:xfrm>
                <a:off x="2108636" y="2790492"/>
                <a:ext cx="254520" cy="276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47632F0-932D-2AEA-4D75-FF813E5AA88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099996" y="2781852"/>
                  <a:ext cx="2721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D4C1E76-4E8A-01A4-674B-CF9C0DA6A5B1}"/>
                    </a:ext>
                  </a:extLst>
                </p14:cNvPr>
                <p14:cNvContentPartPr/>
                <p14:nvPr/>
              </p14:nvContentPartPr>
              <p14:xfrm>
                <a:off x="2667716" y="2583852"/>
                <a:ext cx="14040" cy="263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D4C1E76-4E8A-01A4-674B-CF9C0DA6A5B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658716" y="2574852"/>
                  <a:ext cx="316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754CEB7-0D5D-74DD-39A5-3574B068C3C5}"/>
                    </a:ext>
                  </a:extLst>
                </p14:cNvPr>
                <p14:cNvContentPartPr/>
                <p14:nvPr/>
              </p14:nvContentPartPr>
              <p14:xfrm>
                <a:off x="2560076" y="2896692"/>
                <a:ext cx="366120" cy="33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754CEB7-0D5D-74DD-39A5-3574B068C3C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551076" y="2887692"/>
                  <a:ext cx="383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9D9FE4A-9A7E-82BE-7568-06CC0484C9E4}"/>
                    </a:ext>
                  </a:extLst>
                </p14:cNvPr>
                <p14:cNvContentPartPr/>
                <p14:nvPr/>
              </p14:nvContentPartPr>
              <p14:xfrm>
                <a:off x="2617316" y="3061212"/>
                <a:ext cx="174960" cy="2260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9D9FE4A-9A7E-82BE-7568-06CC0484C9E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608316" y="3052572"/>
                  <a:ext cx="1926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AD40EB4-D689-1A0B-035B-53DAC7EDDC9E}"/>
                    </a:ext>
                  </a:extLst>
                </p14:cNvPr>
                <p14:cNvContentPartPr/>
                <p14:nvPr/>
              </p14:nvContentPartPr>
              <p14:xfrm>
                <a:off x="2906396" y="3202332"/>
                <a:ext cx="92160" cy="130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AD40EB4-D689-1A0B-035B-53DAC7EDDC9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897396" y="3193332"/>
                  <a:ext cx="10980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E1B9863-1095-A24B-84A6-523062795538}"/>
              </a:ext>
            </a:extLst>
          </p:cNvPr>
          <p:cNvGrpSpPr/>
          <p:nvPr/>
        </p:nvGrpSpPr>
        <p:grpSpPr>
          <a:xfrm>
            <a:off x="506636" y="3835932"/>
            <a:ext cx="1419120" cy="840960"/>
            <a:chOff x="506636" y="3835932"/>
            <a:chExt cx="1419120" cy="84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CB24DA2-6EE8-9DDE-FB00-BFB7D98F98D2}"/>
                    </a:ext>
                  </a:extLst>
                </p14:cNvPr>
                <p14:cNvContentPartPr/>
                <p14:nvPr/>
              </p14:nvContentPartPr>
              <p14:xfrm>
                <a:off x="832436" y="3835932"/>
                <a:ext cx="27360" cy="204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CB24DA2-6EE8-9DDE-FB00-BFB7D98F98D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23796" y="3826932"/>
                  <a:ext cx="450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902EC9B-9CD0-E833-188B-2CC1F6854529}"/>
                    </a:ext>
                  </a:extLst>
                </p14:cNvPr>
                <p14:cNvContentPartPr/>
                <p14:nvPr/>
              </p14:nvContentPartPr>
              <p14:xfrm>
                <a:off x="506636" y="4103772"/>
                <a:ext cx="762120" cy="306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902EC9B-9CD0-E833-188B-2CC1F685452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97996" y="4094772"/>
                  <a:ext cx="779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3C545E6-847A-FABE-EDB9-C3A286D5113C}"/>
                    </a:ext>
                  </a:extLst>
                </p14:cNvPr>
                <p14:cNvContentPartPr/>
                <p14:nvPr/>
              </p14:nvContentPartPr>
              <p14:xfrm>
                <a:off x="509516" y="4357212"/>
                <a:ext cx="207720" cy="183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3C545E6-847A-FABE-EDB9-C3A286D5113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00876" y="4348572"/>
                  <a:ext cx="225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0A72B1C-AC38-6FC3-CD8D-A3BA6676A152}"/>
                    </a:ext>
                  </a:extLst>
                </p14:cNvPr>
                <p14:cNvContentPartPr/>
                <p14:nvPr/>
              </p14:nvContentPartPr>
              <p14:xfrm>
                <a:off x="769436" y="4249572"/>
                <a:ext cx="88200" cy="356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0A72B1C-AC38-6FC3-CD8D-A3BA6676A15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60796" y="4240572"/>
                  <a:ext cx="1058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9AE0D83-6F8A-4D27-6CD5-EE21E54F9EB9}"/>
                    </a:ext>
                  </a:extLst>
                </p14:cNvPr>
                <p14:cNvContentPartPr/>
                <p14:nvPr/>
              </p14:nvContentPartPr>
              <p14:xfrm>
                <a:off x="878876" y="4437132"/>
                <a:ext cx="112680" cy="1101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9AE0D83-6F8A-4D27-6CD5-EE21E54F9EB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70236" y="4428132"/>
                  <a:ext cx="130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E70751D-A3F4-0CDD-E32E-D3B9C55CF53F}"/>
                    </a:ext>
                  </a:extLst>
                </p14:cNvPr>
                <p14:cNvContentPartPr/>
                <p14:nvPr/>
              </p14:nvContentPartPr>
              <p14:xfrm>
                <a:off x="905156" y="4353972"/>
                <a:ext cx="95400" cy="22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E70751D-A3F4-0CDD-E32E-D3B9C55CF53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96156" y="4344972"/>
                  <a:ext cx="113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20702F1-EC12-B6F3-EA3E-C598099DD95A}"/>
                    </a:ext>
                  </a:extLst>
                </p14:cNvPr>
                <p14:cNvContentPartPr/>
                <p14:nvPr/>
              </p14:nvContentPartPr>
              <p14:xfrm>
                <a:off x="1027916" y="4571412"/>
                <a:ext cx="40320" cy="105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20702F1-EC12-B6F3-EA3E-C598099DD95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18916" y="4562772"/>
                  <a:ext cx="57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6AD79DD-C19F-C322-191B-A4A60DD978F8}"/>
                    </a:ext>
                  </a:extLst>
                </p14:cNvPr>
                <p14:cNvContentPartPr/>
                <p14:nvPr/>
              </p14:nvContentPartPr>
              <p14:xfrm>
                <a:off x="1170476" y="4326252"/>
                <a:ext cx="94680" cy="212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6AD79DD-C19F-C322-191B-A4A60DD978F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61836" y="4317612"/>
                  <a:ext cx="112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11993D3-E8AB-E567-E50A-5D662425E402}"/>
                    </a:ext>
                  </a:extLst>
                </p14:cNvPr>
                <p14:cNvContentPartPr/>
                <p14:nvPr/>
              </p14:nvContentPartPr>
              <p14:xfrm>
                <a:off x="1130516" y="4423812"/>
                <a:ext cx="115920" cy="27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11993D3-E8AB-E567-E50A-5D662425E40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21876" y="4414812"/>
                  <a:ext cx="133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7D7E730-1B9A-2EAA-1157-EEACDCBD2094}"/>
                    </a:ext>
                  </a:extLst>
                </p14:cNvPr>
                <p14:cNvContentPartPr/>
                <p14:nvPr/>
              </p14:nvContentPartPr>
              <p14:xfrm>
                <a:off x="1268396" y="4263252"/>
                <a:ext cx="145440" cy="3276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7D7E730-1B9A-2EAA-1157-EEACDCBD209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259756" y="4254252"/>
                  <a:ext cx="1630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CEF9FDC-E4EB-CB9F-5D81-7DF844AD6A7C}"/>
                    </a:ext>
                  </a:extLst>
                </p14:cNvPr>
                <p14:cNvContentPartPr/>
                <p14:nvPr/>
              </p14:nvContentPartPr>
              <p14:xfrm>
                <a:off x="1676276" y="3968052"/>
                <a:ext cx="210600" cy="111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CEF9FDC-E4EB-CB9F-5D81-7DF844AD6A7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667276" y="3959412"/>
                  <a:ext cx="228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4995C95-9A68-25AD-1DAE-196F7E5964D8}"/>
                    </a:ext>
                  </a:extLst>
                </p14:cNvPr>
                <p14:cNvContentPartPr/>
                <p14:nvPr/>
              </p14:nvContentPartPr>
              <p14:xfrm>
                <a:off x="1674116" y="4105932"/>
                <a:ext cx="251640" cy="91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4995C95-9A68-25AD-1DAE-196F7E5964D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665116" y="4096932"/>
                  <a:ext cx="26928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BFC31D8-C4DF-EE5C-996D-E25DD851DAA8}"/>
              </a:ext>
            </a:extLst>
          </p:cNvPr>
          <p:cNvGrpSpPr/>
          <p:nvPr/>
        </p:nvGrpSpPr>
        <p:grpSpPr>
          <a:xfrm>
            <a:off x="2230316" y="3828012"/>
            <a:ext cx="522720" cy="299880"/>
            <a:chOff x="2230316" y="3828012"/>
            <a:chExt cx="522720" cy="2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8D54E04-CCF9-173F-074F-A2C067D67015}"/>
                    </a:ext>
                  </a:extLst>
                </p14:cNvPr>
                <p14:cNvContentPartPr/>
                <p14:nvPr/>
              </p14:nvContentPartPr>
              <p14:xfrm>
                <a:off x="2230316" y="3951132"/>
                <a:ext cx="202680" cy="1767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8D54E04-CCF9-173F-074F-A2C067D6701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21676" y="3942492"/>
                  <a:ext cx="220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3FBEA17-C8F6-C335-7FCF-6410CBA624D2}"/>
                    </a:ext>
                  </a:extLst>
                </p14:cNvPr>
                <p14:cNvContentPartPr/>
                <p14:nvPr/>
              </p14:nvContentPartPr>
              <p14:xfrm>
                <a:off x="2609036" y="3828012"/>
                <a:ext cx="144000" cy="285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3FBEA17-C8F6-C335-7FCF-6410CBA624D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600396" y="3819012"/>
                  <a:ext cx="1616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4C6DB8A-5D2D-5CA5-7BB2-EC532C679353}"/>
                    </a:ext>
                  </a:extLst>
                </p14:cNvPr>
                <p14:cNvContentPartPr/>
                <p14:nvPr/>
              </p14:nvContentPartPr>
              <p14:xfrm>
                <a:off x="2507516" y="3930252"/>
                <a:ext cx="239400" cy="345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4C6DB8A-5D2D-5CA5-7BB2-EC532C67935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498876" y="3921252"/>
                  <a:ext cx="25704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AB2EB50-2F12-3325-5036-0D511997D7CD}"/>
              </a:ext>
            </a:extLst>
          </p:cNvPr>
          <p:cNvGrpSpPr/>
          <p:nvPr/>
        </p:nvGrpSpPr>
        <p:grpSpPr>
          <a:xfrm>
            <a:off x="947276" y="5026452"/>
            <a:ext cx="1024560" cy="470880"/>
            <a:chOff x="947276" y="5026452"/>
            <a:chExt cx="1024560" cy="47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5B469C8-86EE-C3D9-0870-D6F15A015C62}"/>
                    </a:ext>
                  </a:extLst>
                </p14:cNvPr>
                <p14:cNvContentPartPr/>
                <p14:nvPr/>
              </p14:nvContentPartPr>
              <p14:xfrm>
                <a:off x="947276" y="5156412"/>
                <a:ext cx="189000" cy="2275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5B469C8-86EE-C3D9-0870-D6F15A015C6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38276" y="5147412"/>
                  <a:ext cx="206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7B43E99-E25D-A110-840C-DC8BCC2A3465}"/>
                    </a:ext>
                  </a:extLst>
                </p14:cNvPr>
                <p14:cNvContentPartPr/>
                <p14:nvPr/>
              </p14:nvContentPartPr>
              <p14:xfrm>
                <a:off x="1343996" y="5216532"/>
                <a:ext cx="127440" cy="128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7B43E99-E25D-A110-840C-DC8BCC2A346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334996" y="5207892"/>
                  <a:ext cx="145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608A869-3D2D-10D6-F29D-602BF8EB719A}"/>
                    </a:ext>
                  </a:extLst>
                </p14:cNvPr>
                <p14:cNvContentPartPr/>
                <p14:nvPr/>
              </p14:nvContentPartPr>
              <p14:xfrm>
                <a:off x="1374596" y="5099172"/>
                <a:ext cx="106920" cy="5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608A869-3D2D-10D6-F29D-602BF8EB719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365596" y="5090172"/>
                  <a:ext cx="1245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391A093-3BA4-76C2-1419-120DDB3C969A}"/>
                    </a:ext>
                  </a:extLst>
                </p14:cNvPr>
                <p14:cNvContentPartPr/>
                <p14:nvPr/>
              </p14:nvContentPartPr>
              <p14:xfrm>
                <a:off x="1504196" y="5340012"/>
                <a:ext cx="52560" cy="54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391A093-3BA4-76C2-1419-120DDB3C969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95196" y="5331012"/>
                  <a:ext cx="70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1258D43-026E-27B4-A728-01FC38B208B2}"/>
                    </a:ext>
                  </a:extLst>
                </p14:cNvPr>
                <p14:cNvContentPartPr/>
                <p14:nvPr/>
              </p14:nvContentPartPr>
              <p14:xfrm>
                <a:off x="1665476" y="5268012"/>
                <a:ext cx="133920" cy="61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1258D43-026E-27B4-A728-01FC38B208B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656476" y="5259372"/>
                  <a:ext cx="151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4B4043F-1D62-E1A6-EB08-D7011B2917A3}"/>
                    </a:ext>
                  </a:extLst>
                </p14:cNvPr>
                <p14:cNvContentPartPr/>
                <p14:nvPr/>
              </p14:nvContentPartPr>
              <p14:xfrm>
                <a:off x="1624796" y="5170092"/>
                <a:ext cx="150840" cy="47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4B4043F-1D62-E1A6-EB08-D7011B2917A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615796" y="5161452"/>
                  <a:ext cx="168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2605769-5F79-D2E4-78A7-5CB6E8195C5C}"/>
                    </a:ext>
                  </a:extLst>
                </p14:cNvPr>
                <p14:cNvContentPartPr/>
                <p14:nvPr/>
              </p14:nvContentPartPr>
              <p14:xfrm>
                <a:off x="1653236" y="5058492"/>
                <a:ext cx="43560" cy="243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2605769-5F79-D2E4-78A7-5CB6E8195C5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644596" y="5049492"/>
                  <a:ext cx="612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57B3F53-0A9A-1C49-5A14-D4488BC5FABB}"/>
                    </a:ext>
                  </a:extLst>
                </p14:cNvPr>
                <p14:cNvContentPartPr/>
                <p14:nvPr/>
              </p14:nvContentPartPr>
              <p14:xfrm>
                <a:off x="1262996" y="5043012"/>
                <a:ext cx="82800" cy="440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57B3F53-0A9A-1C49-5A14-D4488BC5FAB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253996" y="5034372"/>
                  <a:ext cx="10044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0B306CD-9FB2-2131-CFD1-514B8CC2DF58}"/>
                    </a:ext>
                  </a:extLst>
                </p14:cNvPr>
                <p14:cNvContentPartPr/>
                <p14:nvPr/>
              </p14:nvContentPartPr>
              <p14:xfrm>
                <a:off x="1875716" y="5026452"/>
                <a:ext cx="96120" cy="4708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0B306CD-9FB2-2131-CFD1-514B8CC2DF5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867076" y="5017452"/>
                  <a:ext cx="113760" cy="48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2511FE4-13B3-FC7F-554E-351A40693B23}"/>
              </a:ext>
            </a:extLst>
          </p:cNvPr>
          <p:cNvGrpSpPr/>
          <p:nvPr/>
        </p:nvGrpSpPr>
        <p:grpSpPr>
          <a:xfrm>
            <a:off x="2327876" y="5181972"/>
            <a:ext cx="221040" cy="110160"/>
            <a:chOff x="2327876" y="5181972"/>
            <a:chExt cx="221040" cy="11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AF558F5-232D-FBC0-00DA-8244330D7714}"/>
                    </a:ext>
                  </a:extLst>
                </p14:cNvPr>
                <p14:cNvContentPartPr/>
                <p14:nvPr/>
              </p14:nvContentPartPr>
              <p14:xfrm>
                <a:off x="2327876" y="5181972"/>
                <a:ext cx="198000" cy="16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AF558F5-232D-FBC0-00DA-8244330D771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318876" y="5172972"/>
                  <a:ext cx="215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4D62B8D-9880-5722-2005-B79B1566D15D}"/>
                    </a:ext>
                  </a:extLst>
                </p14:cNvPr>
                <p14:cNvContentPartPr/>
                <p14:nvPr/>
              </p14:nvContentPartPr>
              <p14:xfrm>
                <a:off x="2361716" y="5239212"/>
                <a:ext cx="187200" cy="529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4D62B8D-9880-5722-2005-B79B1566D15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353076" y="5230572"/>
                  <a:ext cx="20484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80A8018-6A61-8834-7720-4EDD0D3ED546}"/>
              </a:ext>
            </a:extLst>
          </p:cNvPr>
          <p:cNvGrpSpPr/>
          <p:nvPr/>
        </p:nvGrpSpPr>
        <p:grpSpPr>
          <a:xfrm>
            <a:off x="2793716" y="4791372"/>
            <a:ext cx="603720" cy="649440"/>
            <a:chOff x="2793716" y="4791372"/>
            <a:chExt cx="603720" cy="64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1F623F2-0E72-CECB-FDFD-C35F48F804AD}"/>
                    </a:ext>
                  </a:extLst>
                </p14:cNvPr>
                <p14:cNvContentPartPr/>
                <p14:nvPr/>
              </p14:nvContentPartPr>
              <p14:xfrm>
                <a:off x="3038876" y="4791372"/>
                <a:ext cx="29520" cy="2052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1F623F2-0E72-CECB-FDFD-C35F48F804A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029876" y="4782732"/>
                  <a:ext cx="47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94C8088-C7C3-6286-4954-505FC92F801F}"/>
                    </a:ext>
                  </a:extLst>
                </p14:cNvPr>
                <p14:cNvContentPartPr/>
                <p14:nvPr/>
              </p14:nvContentPartPr>
              <p14:xfrm>
                <a:off x="2817476" y="5070372"/>
                <a:ext cx="518760" cy="536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94C8088-C7C3-6286-4954-505FC92F801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808836" y="5061372"/>
                  <a:ext cx="536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759C906-48C7-9FAA-7B5B-CE9D67D1694B}"/>
                    </a:ext>
                  </a:extLst>
                </p14:cNvPr>
                <p14:cNvContentPartPr/>
                <p14:nvPr/>
              </p14:nvContentPartPr>
              <p14:xfrm>
                <a:off x="2793716" y="5258292"/>
                <a:ext cx="246240" cy="1825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759C906-48C7-9FAA-7B5B-CE9D67D1694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784716" y="5249652"/>
                  <a:ext cx="263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B8F8D92-9895-0E77-1C30-39A101A361BA}"/>
                    </a:ext>
                  </a:extLst>
                </p14:cNvPr>
                <p14:cNvContentPartPr/>
                <p14:nvPr/>
              </p14:nvContentPartPr>
              <p14:xfrm>
                <a:off x="3199436" y="5178732"/>
                <a:ext cx="163800" cy="2491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B8F8D92-9895-0E77-1C30-39A101A361B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190436" y="5170092"/>
                  <a:ext cx="1814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6CDEAEC-F2C8-D5B2-2571-33974AC36D7D}"/>
                    </a:ext>
                  </a:extLst>
                </p14:cNvPr>
                <p14:cNvContentPartPr/>
                <p14:nvPr/>
              </p14:nvContentPartPr>
              <p14:xfrm>
                <a:off x="3133916" y="5255052"/>
                <a:ext cx="263520" cy="583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6CDEAEC-F2C8-D5B2-2571-33974AC36D7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124916" y="5246412"/>
                  <a:ext cx="28116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7D2B767-0DF2-E474-57AD-6110761744DC}"/>
              </a:ext>
            </a:extLst>
          </p:cNvPr>
          <p:cNvGrpSpPr/>
          <p:nvPr/>
        </p:nvGrpSpPr>
        <p:grpSpPr>
          <a:xfrm>
            <a:off x="1009916" y="6135612"/>
            <a:ext cx="569880" cy="186840"/>
            <a:chOff x="1009916" y="6135612"/>
            <a:chExt cx="569880" cy="1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00ED047-A04F-4251-5BF9-324067DDD604}"/>
                    </a:ext>
                  </a:extLst>
                </p14:cNvPr>
                <p14:cNvContentPartPr/>
                <p14:nvPr/>
              </p14:nvContentPartPr>
              <p14:xfrm>
                <a:off x="1009916" y="6135612"/>
                <a:ext cx="189360" cy="1868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00ED047-A04F-4251-5BF9-324067DDD60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00916" y="6126972"/>
                  <a:ext cx="207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E567EDA-5EAF-DFCB-4BF7-DCFFEE47468C}"/>
                    </a:ext>
                  </a:extLst>
                </p14:cNvPr>
                <p14:cNvContentPartPr/>
                <p14:nvPr/>
              </p14:nvContentPartPr>
              <p14:xfrm>
                <a:off x="1369556" y="6214452"/>
                <a:ext cx="210240" cy="867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E567EDA-5EAF-DFCB-4BF7-DCFFEE47468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360556" y="6205812"/>
                  <a:ext cx="22788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81F4196-FC0A-82BC-3077-86040865BD43}"/>
              </a:ext>
            </a:extLst>
          </p:cNvPr>
          <p:cNvGrpSpPr/>
          <p:nvPr/>
        </p:nvGrpSpPr>
        <p:grpSpPr>
          <a:xfrm>
            <a:off x="211796" y="5579772"/>
            <a:ext cx="1164240" cy="281160"/>
            <a:chOff x="211796" y="5579772"/>
            <a:chExt cx="116424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92759EE-3A21-6FB0-6997-117CCB9E3BB3}"/>
                    </a:ext>
                  </a:extLst>
                </p14:cNvPr>
                <p14:cNvContentPartPr/>
                <p14:nvPr/>
              </p14:nvContentPartPr>
              <p14:xfrm>
                <a:off x="211796" y="5579772"/>
                <a:ext cx="1164240" cy="2811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92759EE-3A21-6FB0-6997-117CCB9E3BB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02796" y="5571132"/>
                  <a:ext cx="11818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DFDEED8-E7CC-E368-0560-F40EC3C0A704}"/>
                    </a:ext>
                  </a:extLst>
                </p14:cNvPr>
                <p14:cNvContentPartPr/>
                <p14:nvPr/>
              </p14:nvContentPartPr>
              <p14:xfrm>
                <a:off x="1188116" y="5681652"/>
                <a:ext cx="178560" cy="24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DFDEED8-E7CC-E368-0560-F40EC3C0A70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79116" y="5673012"/>
                  <a:ext cx="196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8271589-8431-1715-EA13-D3634A75CFBC}"/>
                    </a:ext>
                  </a:extLst>
                </p14:cNvPr>
                <p14:cNvContentPartPr/>
                <p14:nvPr/>
              </p14:nvContentPartPr>
              <p14:xfrm>
                <a:off x="736676" y="5630892"/>
                <a:ext cx="198360" cy="118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8271589-8431-1715-EA13-D3634A75CFB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28036" y="5621892"/>
                  <a:ext cx="2160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3583744-4542-D5AA-CA4A-DB9811FAA124}"/>
              </a:ext>
            </a:extLst>
          </p:cNvPr>
          <p:cNvGrpSpPr/>
          <p:nvPr/>
        </p:nvGrpSpPr>
        <p:grpSpPr>
          <a:xfrm>
            <a:off x="1813436" y="5896932"/>
            <a:ext cx="1031040" cy="453240"/>
            <a:chOff x="1813436" y="5896932"/>
            <a:chExt cx="1031040" cy="45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745C21C-ADC1-B9B4-940C-F30AE19EFBE2}"/>
                    </a:ext>
                  </a:extLst>
                </p14:cNvPr>
                <p14:cNvContentPartPr/>
                <p14:nvPr/>
              </p14:nvContentPartPr>
              <p14:xfrm>
                <a:off x="1813436" y="6183132"/>
                <a:ext cx="225360" cy="1670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745C21C-ADC1-B9B4-940C-F30AE19EFBE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804436" y="6174132"/>
                  <a:ext cx="243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04A0E6B-53F1-71A5-0342-7E16F2A41E8A}"/>
                    </a:ext>
                  </a:extLst>
                </p14:cNvPr>
                <p14:cNvContentPartPr/>
                <p14:nvPr/>
              </p14:nvContentPartPr>
              <p14:xfrm>
                <a:off x="2047076" y="6066132"/>
                <a:ext cx="114120" cy="144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04A0E6B-53F1-71A5-0342-7E16F2A41E8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038076" y="6057492"/>
                  <a:ext cx="131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29ABDBF-F99D-E89F-D99A-E90A6A316146}"/>
                    </a:ext>
                  </a:extLst>
                </p14:cNvPr>
                <p14:cNvContentPartPr/>
                <p14:nvPr/>
              </p14:nvContentPartPr>
              <p14:xfrm>
                <a:off x="2319236" y="5916012"/>
                <a:ext cx="115920" cy="144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29ABDBF-F99D-E89F-D99A-E90A6A31614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310236" y="5907012"/>
                  <a:ext cx="133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C772D2F-ECCA-8713-3509-EA93473FFF34}"/>
                    </a:ext>
                  </a:extLst>
                </p14:cNvPr>
                <p14:cNvContentPartPr/>
                <p14:nvPr/>
              </p14:nvContentPartPr>
              <p14:xfrm>
                <a:off x="2237876" y="5957772"/>
                <a:ext cx="201960" cy="47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C772D2F-ECCA-8713-3509-EA93473FFF3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228876" y="5948772"/>
                  <a:ext cx="219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8E9E894-3FE9-498F-0DD4-1E4BF0A1FC39}"/>
                    </a:ext>
                  </a:extLst>
                </p14:cNvPr>
                <p14:cNvContentPartPr/>
                <p14:nvPr/>
              </p14:nvContentPartPr>
              <p14:xfrm>
                <a:off x="2475476" y="5896932"/>
                <a:ext cx="204480" cy="2307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8E9E894-3FE9-498F-0DD4-1E4BF0A1FC3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466836" y="5888292"/>
                  <a:ext cx="222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81F76BE-7514-261F-9CFD-8BA4B56981D7}"/>
                    </a:ext>
                  </a:extLst>
                </p14:cNvPr>
                <p14:cNvContentPartPr/>
                <p14:nvPr/>
              </p14:nvContentPartPr>
              <p14:xfrm>
                <a:off x="2721716" y="6030492"/>
                <a:ext cx="4680" cy="145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81F76BE-7514-261F-9CFD-8BA4B56981D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713076" y="6021852"/>
                  <a:ext cx="22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D6E7E8D-61DE-96F9-2576-01A780B38063}"/>
                    </a:ext>
                  </a:extLst>
                </p14:cNvPr>
                <p14:cNvContentPartPr/>
                <p14:nvPr/>
              </p14:nvContentPartPr>
              <p14:xfrm>
                <a:off x="2621636" y="6001692"/>
                <a:ext cx="222840" cy="676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D6E7E8D-61DE-96F9-2576-01A780B3806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612636" y="5993052"/>
                  <a:ext cx="24048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DF7140E-2AE0-589A-E0F9-D4F9D2F17149}"/>
              </a:ext>
            </a:extLst>
          </p:cNvPr>
          <p:cNvGrpSpPr/>
          <p:nvPr/>
        </p:nvGrpSpPr>
        <p:grpSpPr>
          <a:xfrm>
            <a:off x="3624596" y="6027972"/>
            <a:ext cx="1316160" cy="528120"/>
            <a:chOff x="3624596" y="6027972"/>
            <a:chExt cx="1316160" cy="52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24816D2-F4C6-093C-566E-06EB2D7EB666}"/>
                    </a:ext>
                  </a:extLst>
                </p14:cNvPr>
                <p14:cNvContentPartPr/>
                <p14:nvPr/>
              </p14:nvContentPartPr>
              <p14:xfrm>
                <a:off x="3624596" y="6027972"/>
                <a:ext cx="1316160" cy="528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24816D2-F4C6-093C-566E-06EB2D7EB66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615596" y="6019332"/>
                  <a:ext cx="133380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E460543-6BDB-5702-6669-25F5CBA1C6B0}"/>
                    </a:ext>
                  </a:extLst>
                </p14:cNvPr>
                <p14:cNvContentPartPr/>
                <p14:nvPr/>
              </p14:nvContentPartPr>
              <p14:xfrm>
                <a:off x="4546916" y="6133452"/>
                <a:ext cx="39600" cy="3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E460543-6BDB-5702-6669-25F5CBA1C6B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538276" y="6124812"/>
                  <a:ext cx="57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A6DDA32-3823-A80D-CC15-5C05913E8453}"/>
                    </a:ext>
                  </a:extLst>
                </p14:cNvPr>
                <p14:cNvContentPartPr/>
                <p14:nvPr/>
              </p14:nvContentPartPr>
              <p14:xfrm>
                <a:off x="3910796" y="6205452"/>
                <a:ext cx="360" cy="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A6DDA32-3823-A80D-CC15-5C05913E845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902156" y="61964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1898A62-3739-AD18-A1B4-600B524523BF}"/>
              </a:ext>
            </a:extLst>
          </p:cNvPr>
          <p:cNvGrpSpPr/>
          <p:nvPr/>
        </p:nvGrpSpPr>
        <p:grpSpPr>
          <a:xfrm>
            <a:off x="3839156" y="4795692"/>
            <a:ext cx="1737720" cy="365400"/>
            <a:chOff x="3839156" y="4795692"/>
            <a:chExt cx="1737720" cy="3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C2BBF9D-9472-8CF7-89CC-F4B195B668EA}"/>
                    </a:ext>
                  </a:extLst>
                </p14:cNvPr>
                <p14:cNvContentPartPr/>
                <p14:nvPr/>
              </p14:nvContentPartPr>
              <p14:xfrm>
                <a:off x="3839156" y="4795692"/>
                <a:ext cx="1737720" cy="3654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C2BBF9D-9472-8CF7-89CC-F4B195B668E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830156" y="4786692"/>
                  <a:ext cx="17553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2B277E3-DB27-9F89-9CA5-E09F2F41E999}"/>
                    </a:ext>
                  </a:extLst>
                </p14:cNvPr>
                <p14:cNvContentPartPr/>
                <p14:nvPr/>
              </p14:nvContentPartPr>
              <p14:xfrm>
                <a:off x="5283476" y="4929972"/>
                <a:ext cx="25920" cy="39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2B277E3-DB27-9F89-9CA5-E09F2F41E99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274476" y="4920972"/>
                  <a:ext cx="43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5090044-14CA-C118-6406-59DE5ED11DC1}"/>
                    </a:ext>
                  </a:extLst>
                </p14:cNvPr>
                <p14:cNvContentPartPr/>
                <p14:nvPr/>
              </p14:nvContentPartPr>
              <p14:xfrm>
                <a:off x="5011316" y="4904772"/>
                <a:ext cx="227880" cy="223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5090044-14CA-C118-6406-59DE5ED11DC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002676" y="4896132"/>
                  <a:ext cx="245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F9180AE-8B80-5CAA-19E3-C9041E775C2E}"/>
                    </a:ext>
                  </a:extLst>
                </p14:cNvPr>
                <p14:cNvContentPartPr/>
                <p14:nvPr/>
              </p14:nvContentPartPr>
              <p14:xfrm>
                <a:off x="4724036" y="4848612"/>
                <a:ext cx="25200" cy="126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F9180AE-8B80-5CAA-19E3-C9041E775C2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715396" y="4839972"/>
                  <a:ext cx="428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930C8A3-F40A-F81C-F91C-C921906B507D}"/>
              </a:ext>
            </a:extLst>
          </p:cNvPr>
          <p:cNvGrpSpPr/>
          <p:nvPr/>
        </p:nvGrpSpPr>
        <p:grpSpPr>
          <a:xfrm>
            <a:off x="7176356" y="369852"/>
            <a:ext cx="4032000" cy="348480"/>
            <a:chOff x="7176356" y="369852"/>
            <a:chExt cx="4032000" cy="34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A094DA5-25B9-9339-B55A-EAF5A872A3AC}"/>
                    </a:ext>
                  </a:extLst>
                </p14:cNvPr>
                <p14:cNvContentPartPr/>
                <p14:nvPr/>
              </p14:nvContentPartPr>
              <p14:xfrm>
                <a:off x="7176356" y="396492"/>
                <a:ext cx="997200" cy="2221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A094DA5-25B9-9339-B55A-EAF5A872A3A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167356" y="387852"/>
                  <a:ext cx="1014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A96171F-F2F5-464B-DA26-9FF1C61B1FD7}"/>
                    </a:ext>
                  </a:extLst>
                </p14:cNvPr>
                <p14:cNvContentPartPr/>
                <p14:nvPr/>
              </p14:nvContentPartPr>
              <p14:xfrm>
                <a:off x="8155916" y="641652"/>
                <a:ext cx="25560" cy="252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A96171F-F2F5-464B-DA26-9FF1C61B1FD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146916" y="632652"/>
                  <a:ext cx="43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FDF7117-727F-37EF-7E8D-5EC0C6A4F0E5}"/>
                    </a:ext>
                  </a:extLst>
                </p14:cNvPr>
                <p14:cNvContentPartPr/>
                <p14:nvPr/>
              </p14:nvContentPartPr>
              <p14:xfrm>
                <a:off x="8381276" y="369852"/>
                <a:ext cx="1303200" cy="2484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FDF7117-727F-37EF-7E8D-5EC0C6A4F0E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372636" y="360852"/>
                  <a:ext cx="13208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A3D0800-4E00-E6BE-C612-8DDEB3D81C1C}"/>
                    </a:ext>
                  </a:extLst>
                </p14:cNvPr>
                <p14:cNvContentPartPr/>
                <p14:nvPr/>
              </p14:nvContentPartPr>
              <p14:xfrm>
                <a:off x="9261476" y="463812"/>
                <a:ext cx="173880" cy="576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A3D0800-4E00-E6BE-C612-8DDEB3D81C1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252476" y="455172"/>
                  <a:ext cx="191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CE48AB2-6324-F8F7-F4B3-6089E092667D}"/>
                    </a:ext>
                  </a:extLst>
                </p14:cNvPr>
                <p14:cNvContentPartPr/>
                <p14:nvPr/>
              </p14:nvContentPartPr>
              <p14:xfrm>
                <a:off x="8970596" y="451572"/>
                <a:ext cx="360" cy="3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CE48AB2-6324-F8F7-F4B3-6089E092667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61596" y="44257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4EDBA6B-AA06-005F-67B3-9DC33B410C9C}"/>
                    </a:ext>
                  </a:extLst>
                </p14:cNvPr>
                <p14:cNvContentPartPr/>
                <p14:nvPr/>
              </p14:nvContentPartPr>
              <p14:xfrm>
                <a:off x="9911996" y="404052"/>
                <a:ext cx="205200" cy="1882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4EDBA6B-AA06-005F-67B3-9DC33B410C9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903356" y="395052"/>
                  <a:ext cx="222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91B13A4-5802-DC61-263B-1A8AC0AF6DA6}"/>
                    </a:ext>
                  </a:extLst>
                </p14:cNvPr>
                <p14:cNvContentPartPr/>
                <p14:nvPr/>
              </p14:nvContentPartPr>
              <p14:xfrm>
                <a:off x="10012436" y="470292"/>
                <a:ext cx="149040" cy="169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91B13A4-5802-DC61-263B-1A8AC0AF6DA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003436" y="461652"/>
                  <a:ext cx="166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43F8B71-D732-22BA-59FC-E64A6448BCDE}"/>
                    </a:ext>
                  </a:extLst>
                </p14:cNvPr>
                <p14:cNvContentPartPr/>
                <p14:nvPr/>
              </p14:nvContentPartPr>
              <p14:xfrm>
                <a:off x="10332476" y="394332"/>
                <a:ext cx="547560" cy="3240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43F8B71-D732-22BA-59FC-E64A6448BCD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323476" y="385332"/>
                  <a:ext cx="5652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7974746-47B3-A531-AF2B-E100CBFF5C48}"/>
                    </a:ext>
                  </a:extLst>
                </p14:cNvPr>
                <p14:cNvContentPartPr/>
                <p14:nvPr/>
              </p14:nvContentPartPr>
              <p14:xfrm>
                <a:off x="10580516" y="422412"/>
                <a:ext cx="360" cy="3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7974746-47B3-A531-AF2B-E100CBFF5C4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571516" y="41377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EB03177-A354-E7C0-BAF6-D15D34CB0FF2}"/>
                    </a:ext>
                  </a:extLst>
                </p14:cNvPr>
                <p14:cNvContentPartPr/>
                <p14:nvPr/>
              </p14:nvContentPartPr>
              <p14:xfrm>
                <a:off x="11062196" y="518532"/>
                <a:ext cx="146160" cy="1101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EB03177-A354-E7C0-BAF6-D15D34CB0FF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053196" y="509532"/>
                  <a:ext cx="16380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3217D22F-217F-C83B-56F7-4F2A344A7D09}"/>
                  </a:ext>
                </a:extLst>
              </p14:cNvPr>
              <p14:cNvContentPartPr/>
              <p14:nvPr/>
            </p14:nvContentPartPr>
            <p14:xfrm>
              <a:off x="8187596" y="766572"/>
              <a:ext cx="361080" cy="36936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3217D22F-217F-C83B-56F7-4F2A344A7D09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8178956" y="757572"/>
                <a:ext cx="37872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9DD0B9A7-ECFB-0115-DCD2-E00D287FB74C}"/>
                  </a:ext>
                </a:extLst>
              </p14:cNvPr>
              <p14:cNvContentPartPr/>
              <p14:nvPr/>
            </p14:nvContentPartPr>
            <p14:xfrm>
              <a:off x="10291436" y="768012"/>
              <a:ext cx="402120" cy="35388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9DD0B9A7-ECFB-0115-DCD2-E00D287FB74C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0282796" y="759372"/>
                <a:ext cx="4197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FE46D32-877E-ED2C-B81B-D2EB4478A72A}"/>
                  </a:ext>
                </a:extLst>
              </p14:cNvPr>
              <p14:cNvContentPartPr/>
              <p14:nvPr/>
            </p14:nvContentPartPr>
            <p14:xfrm>
              <a:off x="10863116" y="765492"/>
              <a:ext cx="98640" cy="19728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FE46D32-877E-ED2C-B81B-D2EB4478A72A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0854116" y="756852"/>
                <a:ext cx="1162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B4054E9A-E5E6-4C29-00A7-C1ABF2050BB2}"/>
                  </a:ext>
                </a:extLst>
              </p14:cNvPr>
              <p14:cNvContentPartPr/>
              <p14:nvPr/>
            </p14:nvContentPartPr>
            <p14:xfrm>
              <a:off x="10801556" y="836772"/>
              <a:ext cx="205200" cy="2772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B4054E9A-E5E6-4C29-00A7-C1ABF2050BB2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0792916" y="828132"/>
                <a:ext cx="22284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696414B-851F-F29C-FAA4-2F103CD494F8}"/>
              </a:ext>
            </a:extLst>
          </p:cNvPr>
          <p:cNvGrpSpPr/>
          <p:nvPr/>
        </p:nvGrpSpPr>
        <p:grpSpPr>
          <a:xfrm>
            <a:off x="8712836" y="786012"/>
            <a:ext cx="1554120" cy="205200"/>
            <a:chOff x="8712836" y="786012"/>
            <a:chExt cx="155412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787CFCB-3AAA-3713-07C2-84D38F6FA910}"/>
                    </a:ext>
                  </a:extLst>
                </p14:cNvPr>
                <p14:cNvContentPartPr/>
                <p14:nvPr/>
              </p14:nvContentPartPr>
              <p14:xfrm>
                <a:off x="8712836" y="860532"/>
                <a:ext cx="128160" cy="102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787CFCB-3AAA-3713-07C2-84D38F6FA91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704196" y="851532"/>
                  <a:ext cx="145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3F08265-8819-0C0F-3495-5186F9758860}"/>
                    </a:ext>
                  </a:extLst>
                </p14:cNvPr>
                <p14:cNvContentPartPr/>
                <p14:nvPr/>
              </p14:nvContentPartPr>
              <p14:xfrm>
                <a:off x="9022076" y="868092"/>
                <a:ext cx="142560" cy="428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3F08265-8819-0C0F-3495-5186F975886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013076" y="859452"/>
                  <a:ext cx="160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5B21D68-A55B-D67D-35EA-0DA32E0CA521}"/>
                    </a:ext>
                  </a:extLst>
                </p14:cNvPr>
                <p14:cNvContentPartPr/>
                <p14:nvPr/>
              </p14:nvContentPartPr>
              <p14:xfrm>
                <a:off x="9039356" y="946932"/>
                <a:ext cx="178200" cy="302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5B21D68-A55B-D67D-35EA-0DA32E0CA52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030716" y="938292"/>
                  <a:ext cx="195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3BC7E5A-D234-E64D-CCA6-A4EF1F915EF2}"/>
                    </a:ext>
                  </a:extLst>
                </p14:cNvPr>
                <p14:cNvContentPartPr/>
                <p14:nvPr/>
              </p14:nvContentPartPr>
              <p14:xfrm>
                <a:off x="9353276" y="786012"/>
                <a:ext cx="556920" cy="2052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3BC7E5A-D234-E64D-CCA6-A4EF1F915EF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344636" y="777012"/>
                  <a:ext cx="574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B060596-7B1B-CC5A-00BB-21667B570134}"/>
                    </a:ext>
                  </a:extLst>
                </p14:cNvPr>
                <p14:cNvContentPartPr/>
                <p14:nvPr/>
              </p14:nvContentPartPr>
              <p14:xfrm>
                <a:off x="9733076" y="852252"/>
                <a:ext cx="189000" cy="86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B060596-7B1B-CC5A-00BB-21667B57013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724076" y="843612"/>
                  <a:ext cx="206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4AE0FB6-1218-4A36-2D12-F257C5D91256}"/>
                    </a:ext>
                  </a:extLst>
                </p14:cNvPr>
                <p14:cNvContentPartPr/>
                <p14:nvPr/>
              </p14:nvContentPartPr>
              <p14:xfrm>
                <a:off x="10040516" y="932532"/>
                <a:ext cx="226440" cy="172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4AE0FB6-1218-4A36-2D12-F257C5D9125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031876" y="923532"/>
                  <a:ext cx="2440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9DCFAF4-CFBD-3520-EF0A-1704F54F8C90}"/>
              </a:ext>
            </a:extLst>
          </p:cNvPr>
          <p:cNvGrpSpPr/>
          <p:nvPr/>
        </p:nvGrpSpPr>
        <p:grpSpPr>
          <a:xfrm>
            <a:off x="6563636" y="4158132"/>
            <a:ext cx="1023120" cy="484560"/>
            <a:chOff x="6563636" y="4158132"/>
            <a:chExt cx="1023120" cy="48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40632D3-EC74-DD6F-C273-E29B7DC8863A}"/>
                    </a:ext>
                  </a:extLst>
                </p14:cNvPr>
                <p14:cNvContentPartPr/>
                <p14:nvPr/>
              </p14:nvContentPartPr>
              <p14:xfrm>
                <a:off x="6563636" y="4158132"/>
                <a:ext cx="1023120" cy="484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40632D3-EC74-DD6F-C273-E29B7DC8863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554636" y="4149132"/>
                  <a:ext cx="104076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E461ED5-6FBE-86B1-FDD0-8B9847313A1A}"/>
                    </a:ext>
                  </a:extLst>
                </p14:cNvPr>
                <p14:cNvContentPartPr/>
                <p14:nvPr/>
              </p14:nvContentPartPr>
              <p14:xfrm>
                <a:off x="7385876" y="4285572"/>
                <a:ext cx="360" cy="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E461ED5-6FBE-86B1-FDD0-8B9847313A1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377236" y="42769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4749EBA-D5E1-C34A-2EBC-18530B992E9C}"/>
                    </a:ext>
                  </a:extLst>
                </p14:cNvPr>
                <p14:cNvContentPartPr/>
                <p14:nvPr/>
              </p14:nvContentPartPr>
              <p14:xfrm>
                <a:off x="6759836" y="4271172"/>
                <a:ext cx="24480" cy="154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4749EBA-D5E1-C34A-2EBC-18530B992E9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751196" y="4262532"/>
                  <a:ext cx="4212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4FE308A-67B1-85D4-BDF9-D2441F571867}"/>
              </a:ext>
            </a:extLst>
          </p:cNvPr>
          <p:cNvGrpSpPr/>
          <p:nvPr/>
        </p:nvGrpSpPr>
        <p:grpSpPr>
          <a:xfrm>
            <a:off x="7750196" y="4224732"/>
            <a:ext cx="1206360" cy="352080"/>
            <a:chOff x="7750196" y="4224732"/>
            <a:chExt cx="1206360" cy="35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781D635-8C62-FDA8-956E-8B5F14C05587}"/>
                    </a:ext>
                  </a:extLst>
                </p14:cNvPr>
                <p14:cNvContentPartPr/>
                <p14:nvPr/>
              </p14:nvContentPartPr>
              <p14:xfrm>
                <a:off x="7750196" y="4224732"/>
                <a:ext cx="1206360" cy="3520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781D635-8C62-FDA8-956E-8B5F14C0558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741556" y="4216092"/>
                  <a:ext cx="12240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F07CEC6-4088-3867-FE57-677A3DEBFFFB}"/>
                    </a:ext>
                  </a:extLst>
                </p14:cNvPr>
                <p14:cNvContentPartPr/>
                <p14:nvPr/>
              </p14:nvContentPartPr>
              <p14:xfrm>
                <a:off x="8608436" y="4395372"/>
                <a:ext cx="176040" cy="64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F07CEC6-4088-3867-FE57-677A3DEBFFF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599436" y="4386732"/>
                  <a:ext cx="193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DE56272-10CF-7644-6742-A70EB6C0FDDB}"/>
                    </a:ext>
                  </a:extLst>
                </p14:cNvPr>
                <p14:cNvContentPartPr/>
                <p14:nvPr/>
              </p14:nvContentPartPr>
              <p14:xfrm>
                <a:off x="8286236" y="4292412"/>
                <a:ext cx="360" cy="3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DE56272-10CF-7644-6742-A70EB6C0FDD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277596" y="42834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708185E-7F9E-D4C1-C209-B06BE4DF357B}"/>
              </a:ext>
            </a:extLst>
          </p:cNvPr>
          <p:cNvGrpSpPr/>
          <p:nvPr/>
        </p:nvGrpSpPr>
        <p:grpSpPr>
          <a:xfrm>
            <a:off x="9140156" y="4340652"/>
            <a:ext cx="1485360" cy="324720"/>
            <a:chOff x="9140156" y="4340652"/>
            <a:chExt cx="148536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9BFFF63-06D9-034B-8E3E-C4786C67CA3B}"/>
                    </a:ext>
                  </a:extLst>
                </p14:cNvPr>
                <p14:cNvContentPartPr/>
                <p14:nvPr/>
              </p14:nvContentPartPr>
              <p14:xfrm>
                <a:off x="9140156" y="4433892"/>
                <a:ext cx="228240" cy="2152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9BFFF63-06D9-034B-8E3E-C4786C67CA3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131156" y="4424892"/>
                  <a:ext cx="2458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9CD2E38-46FD-3D15-9492-04FD869806DF}"/>
                    </a:ext>
                  </a:extLst>
                </p14:cNvPr>
                <p14:cNvContentPartPr/>
                <p14:nvPr/>
              </p14:nvContentPartPr>
              <p14:xfrm>
                <a:off x="9212876" y="4460892"/>
                <a:ext cx="245880" cy="514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9CD2E38-46FD-3D15-9492-04FD869806D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203876" y="4452252"/>
                  <a:ext cx="263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0CB3447-D586-F8E8-ABDC-7682B7BDB8DD}"/>
                    </a:ext>
                  </a:extLst>
                </p14:cNvPr>
                <p14:cNvContentPartPr/>
                <p14:nvPr/>
              </p14:nvContentPartPr>
              <p14:xfrm>
                <a:off x="9585836" y="4340652"/>
                <a:ext cx="654120" cy="3247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0CB3447-D586-F8E8-ABDC-7682B7BDB8D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576836" y="4332012"/>
                  <a:ext cx="6717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2E546AB-588F-EA21-D047-2BAEF32B0CBD}"/>
                    </a:ext>
                  </a:extLst>
                </p14:cNvPr>
                <p14:cNvContentPartPr/>
                <p14:nvPr/>
              </p14:nvContentPartPr>
              <p14:xfrm>
                <a:off x="10461356" y="4462332"/>
                <a:ext cx="164160" cy="1263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2E546AB-588F-EA21-D047-2BAEF32B0CB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452716" y="4453332"/>
                  <a:ext cx="18180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DF0BC2D9-711C-E7CE-D0EE-55176DB8ECD7}"/>
              </a:ext>
            </a:extLst>
          </p:cNvPr>
          <p:cNvGrpSpPr/>
          <p:nvPr/>
        </p:nvGrpSpPr>
        <p:grpSpPr>
          <a:xfrm>
            <a:off x="9556676" y="2704092"/>
            <a:ext cx="1990800" cy="557640"/>
            <a:chOff x="9556676" y="2704092"/>
            <a:chExt cx="1990800" cy="55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D0022E9-7681-6331-BCC4-13D878ADC3A4}"/>
                    </a:ext>
                  </a:extLst>
                </p14:cNvPr>
                <p14:cNvContentPartPr/>
                <p14:nvPr/>
              </p14:nvContentPartPr>
              <p14:xfrm>
                <a:off x="9556676" y="2713452"/>
                <a:ext cx="482760" cy="4550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D0022E9-7681-6331-BCC4-13D878ADC3A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547676" y="2704812"/>
                  <a:ext cx="50040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DF54806-B6B4-797A-C121-B5FAC6D62990}"/>
                    </a:ext>
                  </a:extLst>
                </p14:cNvPr>
                <p14:cNvContentPartPr/>
                <p14:nvPr/>
              </p14:nvContentPartPr>
              <p14:xfrm>
                <a:off x="10139876" y="2834412"/>
                <a:ext cx="74160" cy="1515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DF54806-B6B4-797A-C121-B5FAC6D6299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131236" y="2825412"/>
                  <a:ext cx="91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CE3AC1B-C16D-279B-3895-61C8D1B0A572}"/>
                    </a:ext>
                  </a:extLst>
                </p14:cNvPr>
                <p14:cNvContentPartPr/>
                <p14:nvPr/>
              </p14:nvContentPartPr>
              <p14:xfrm>
                <a:off x="10441556" y="2856372"/>
                <a:ext cx="181080" cy="216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CE3AC1B-C16D-279B-3895-61C8D1B0A57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432556" y="2847732"/>
                  <a:ext cx="198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67E8444-6903-13AA-ACD4-4ADCD2A32829}"/>
                    </a:ext>
                  </a:extLst>
                </p14:cNvPr>
                <p14:cNvContentPartPr/>
                <p14:nvPr/>
              </p14:nvContentPartPr>
              <p14:xfrm>
                <a:off x="10454876" y="2929452"/>
                <a:ext cx="205920" cy="190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67E8444-6903-13AA-ACD4-4ADCD2A3282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445876" y="2920452"/>
                  <a:ext cx="223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404D7B6-3810-7ECD-7E43-254B60429B25}"/>
                    </a:ext>
                  </a:extLst>
                </p14:cNvPr>
                <p14:cNvContentPartPr/>
                <p14:nvPr/>
              </p14:nvContentPartPr>
              <p14:xfrm>
                <a:off x="10811636" y="2873292"/>
                <a:ext cx="143640" cy="234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404D7B6-3810-7ECD-7E43-254B60429B2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802996" y="2864292"/>
                  <a:ext cx="161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B98BC85-F613-FB0F-9486-F177D98AFCF5}"/>
                    </a:ext>
                  </a:extLst>
                </p14:cNvPr>
                <p14:cNvContentPartPr/>
                <p14:nvPr/>
              </p14:nvContentPartPr>
              <p14:xfrm>
                <a:off x="11078036" y="2704092"/>
                <a:ext cx="32400" cy="1735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B98BC85-F613-FB0F-9486-F177D98AFCF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069396" y="2695452"/>
                  <a:ext cx="50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1D0EAFE-819F-A469-35ED-1B5A4CE17E52}"/>
                    </a:ext>
                  </a:extLst>
                </p14:cNvPr>
                <p14:cNvContentPartPr/>
                <p14:nvPr/>
              </p14:nvContentPartPr>
              <p14:xfrm>
                <a:off x="10962116" y="2976972"/>
                <a:ext cx="234000" cy="115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1D0EAFE-819F-A469-35ED-1B5A4CE17E5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953116" y="2967972"/>
                  <a:ext cx="251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ABBD73B-D867-5624-6167-E87665161D3B}"/>
                    </a:ext>
                  </a:extLst>
                </p14:cNvPr>
                <p14:cNvContentPartPr/>
                <p14:nvPr/>
              </p14:nvContentPartPr>
              <p14:xfrm>
                <a:off x="11056436" y="3094332"/>
                <a:ext cx="18000" cy="1674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ABBD73B-D867-5624-6167-E87665161D3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047436" y="3085692"/>
                  <a:ext cx="35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B7712D3-5532-4A1F-B1A5-52EAC2C77898}"/>
                    </a:ext>
                  </a:extLst>
                </p14:cNvPr>
                <p14:cNvContentPartPr/>
                <p14:nvPr/>
              </p14:nvContentPartPr>
              <p14:xfrm>
                <a:off x="10988036" y="3033132"/>
                <a:ext cx="230040" cy="784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B7712D3-5532-4A1F-B1A5-52EAC2C7789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979396" y="3024492"/>
                  <a:ext cx="247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0B9E081-0AF8-7937-B9E5-4B56ACA4C91A}"/>
                    </a:ext>
                  </a:extLst>
                </p14:cNvPr>
                <p14:cNvContentPartPr/>
                <p14:nvPr/>
              </p14:nvContentPartPr>
              <p14:xfrm>
                <a:off x="11431916" y="2801292"/>
                <a:ext cx="108720" cy="2487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0B9E081-0AF8-7937-B9E5-4B56ACA4C91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422916" y="2792652"/>
                  <a:ext cx="126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5CC8EED-E8DB-39DE-CE18-B2331956D10E}"/>
                    </a:ext>
                  </a:extLst>
                </p14:cNvPr>
                <p14:cNvContentPartPr/>
                <p14:nvPr/>
              </p14:nvContentPartPr>
              <p14:xfrm>
                <a:off x="11358116" y="2907132"/>
                <a:ext cx="189360" cy="190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5CC8EED-E8DB-39DE-CE18-B2331956D10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349116" y="2898492"/>
                  <a:ext cx="20700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C6C533C9-A9F2-5A75-04B3-7BF5B1E3423A}"/>
                  </a:ext>
                </a:extLst>
              </p14:cNvPr>
              <p14:cNvContentPartPr/>
              <p14:nvPr/>
            </p14:nvContentPartPr>
            <p14:xfrm>
              <a:off x="10498076" y="3285852"/>
              <a:ext cx="116280" cy="61272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C6C533C9-A9F2-5A75-04B3-7BF5B1E3423A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0489076" y="3277212"/>
                <a:ext cx="13392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EA3DD695-246A-5E25-33D1-4155A87B087D}"/>
                  </a:ext>
                </a:extLst>
              </p14:cNvPr>
              <p14:cNvContentPartPr/>
              <p14:nvPr/>
            </p14:nvContentPartPr>
            <p14:xfrm>
              <a:off x="7192916" y="939732"/>
              <a:ext cx="765720" cy="23940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EA3DD695-246A-5E25-33D1-4155A87B087D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7183916" y="930732"/>
                <a:ext cx="783360" cy="2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720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3356C8-D3D5-177E-BE69-5B243362093C}"/>
                  </a:ext>
                </a:extLst>
              </p14:cNvPr>
              <p14:cNvContentPartPr/>
              <p14:nvPr/>
            </p14:nvContentPartPr>
            <p14:xfrm>
              <a:off x="1698596" y="640605"/>
              <a:ext cx="1436040" cy="639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3356C8-D3D5-177E-BE69-5B24336209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9596" y="631965"/>
                <a:ext cx="145368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3297F1-5EC8-B5A2-EDAE-62EEBED1BC3F}"/>
                  </a:ext>
                </a:extLst>
              </p14:cNvPr>
              <p14:cNvContentPartPr/>
              <p14:nvPr/>
            </p14:nvContentPartPr>
            <p14:xfrm>
              <a:off x="3012596" y="925365"/>
              <a:ext cx="270000" cy="11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3297F1-5EC8-B5A2-EDAE-62EEBED1BC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6956" y="889725"/>
                <a:ext cx="3416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B759332-376E-2A0D-5194-F401B5DEDCD2}"/>
                  </a:ext>
                </a:extLst>
              </p14:cNvPr>
              <p14:cNvContentPartPr/>
              <p14:nvPr/>
            </p14:nvContentPartPr>
            <p14:xfrm>
              <a:off x="1503476" y="974325"/>
              <a:ext cx="358920" cy="42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B759332-376E-2A0D-5194-F401B5DEDCD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67836" y="938685"/>
                <a:ext cx="4305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DDE76F-3D49-F00F-9F86-236C8EF6EE91}"/>
                  </a:ext>
                </a:extLst>
              </p14:cNvPr>
              <p14:cNvContentPartPr/>
              <p14:nvPr/>
            </p14:nvContentPartPr>
            <p14:xfrm>
              <a:off x="1944116" y="915285"/>
              <a:ext cx="1047600" cy="96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DDE76F-3D49-F00F-9F86-236C8EF6EE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90116" y="807285"/>
                <a:ext cx="1155240" cy="31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5E70CF0-9F69-22ED-BF4D-F4D062278956}"/>
              </a:ext>
            </a:extLst>
          </p:cNvPr>
          <p:cNvGrpSpPr/>
          <p:nvPr/>
        </p:nvGrpSpPr>
        <p:grpSpPr>
          <a:xfrm>
            <a:off x="7667396" y="341805"/>
            <a:ext cx="3127680" cy="533520"/>
            <a:chOff x="7667396" y="341805"/>
            <a:chExt cx="312768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2F1DAC5-A0F1-43E1-359E-C1873C7B32CD}"/>
                    </a:ext>
                  </a:extLst>
                </p14:cNvPr>
                <p14:cNvContentPartPr/>
                <p14:nvPr/>
              </p14:nvContentPartPr>
              <p14:xfrm>
                <a:off x="7667396" y="341805"/>
                <a:ext cx="2371680" cy="533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2F1DAC5-A0F1-43E1-359E-C1873C7B32C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58756" y="332805"/>
                  <a:ext cx="238932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86264BF-504E-8B34-E566-E5673D5F6066}"/>
                    </a:ext>
                  </a:extLst>
                </p14:cNvPr>
                <p14:cNvContentPartPr/>
                <p14:nvPr/>
              </p14:nvContentPartPr>
              <p14:xfrm>
                <a:off x="9385316" y="464205"/>
                <a:ext cx="38160" cy="8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86264BF-504E-8B34-E566-E5673D5F606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76676" y="455565"/>
                  <a:ext cx="55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3537167-D2B3-2167-6925-63FF37C9C52D}"/>
                    </a:ext>
                  </a:extLst>
                </p14:cNvPr>
                <p14:cNvContentPartPr/>
                <p14:nvPr/>
              </p14:nvContentPartPr>
              <p14:xfrm>
                <a:off x="8798516" y="493365"/>
                <a:ext cx="376920" cy="45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3537167-D2B3-2167-6925-63FF37C9C52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89876" y="484725"/>
                  <a:ext cx="394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5F9DDC3-A678-3A65-4474-64DC3000F4B5}"/>
                    </a:ext>
                  </a:extLst>
                </p14:cNvPr>
                <p14:cNvContentPartPr/>
                <p14:nvPr/>
              </p14:nvContentPartPr>
              <p14:xfrm>
                <a:off x="8536436" y="386085"/>
                <a:ext cx="120240" cy="3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5F9DDC3-A678-3A65-4474-64DC3000F4B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527796" y="377085"/>
                  <a:ext cx="137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C02BC6C-7804-4F6E-815D-03D0CAA97A93}"/>
                    </a:ext>
                  </a:extLst>
                </p14:cNvPr>
                <p14:cNvContentPartPr/>
                <p14:nvPr/>
              </p14:nvContentPartPr>
              <p14:xfrm>
                <a:off x="10246796" y="649965"/>
                <a:ext cx="548280" cy="157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C02BC6C-7804-4F6E-815D-03D0CAA97A9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37796" y="641325"/>
                  <a:ext cx="565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717B9E0-84BB-9CE5-D7E2-7D5737E653B2}"/>
                    </a:ext>
                  </a:extLst>
                </p14:cNvPr>
                <p14:cNvContentPartPr/>
                <p14:nvPr/>
              </p14:nvContentPartPr>
              <p14:xfrm>
                <a:off x="10484036" y="477525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717B9E0-84BB-9CE5-D7E2-7D5737E653B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475036" y="468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C8D88E7-0E3C-D4AF-ECC4-D86F4BB9CA24}"/>
              </a:ext>
            </a:extLst>
          </p:cNvPr>
          <p:cNvGrpSpPr/>
          <p:nvPr/>
        </p:nvGrpSpPr>
        <p:grpSpPr>
          <a:xfrm>
            <a:off x="4049396" y="466005"/>
            <a:ext cx="3413160" cy="1194120"/>
            <a:chOff x="4049396" y="466005"/>
            <a:chExt cx="3413160" cy="11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5D9CB69-0E3A-FE34-37CC-7D472B89908E}"/>
                    </a:ext>
                  </a:extLst>
                </p14:cNvPr>
                <p14:cNvContentPartPr/>
                <p14:nvPr/>
              </p14:nvContentPartPr>
              <p14:xfrm>
                <a:off x="4194476" y="473205"/>
                <a:ext cx="252360" cy="495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5D9CB69-0E3A-FE34-37CC-7D472B89908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85836" y="464565"/>
                  <a:ext cx="27000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B0C1687-0E39-6236-C3C2-714354573001}"/>
                    </a:ext>
                  </a:extLst>
                </p14:cNvPr>
                <p14:cNvContentPartPr/>
                <p14:nvPr/>
              </p14:nvContentPartPr>
              <p14:xfrm>
                <a:off x="4391756" y="466005"/>
                <a:ext cx="1159920" cy="463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B0C1687-0E39-6236-C3C2-71435457300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83116" y="457005"/>
                  <a:ext cx="11775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4F53CF6-9E5E-2704-80A5-2C1D4C93147F}"/>
                    </a:ext>
                  </a:extLst>
                </p14:cNvPr>
                <p14:cNvContentPartPr/>
                <p14:nvPr/>
              </p14:nvContentPartPr>
              <p14:xfrm>
                <a:off x="5918156" y="749325"/>
                <a:ext cx="769320" cy="138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4F53CF6-9E5E-2704-80A5-2C1D4C93147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09516" y="740325"/>
                  <a:ext cx="786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9B25DA-9983-2711-A36A-E3E1756C0129}"/>
                    </a:ext>
                  </a:extLst>
                </p14:cNvPr>
                <p14:cNvContentPartPr/>
                <p14:nvPr/>
              </p14:nvContentPartPr>
              <p14:xfrm>
                <a:off x="6982676" y="492285"/>
                <a:ext cx="465840" cy="372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9B25DA-9983-2711-A36A-E3E1756C012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73676" y="483285"/>
                  <a:ext cx="4834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D35E8D5-EBDE-0E81-9005-BBF3609B066C}"/>
                    </a:ext>
                  </a:extLst>
                </p14:cNvPr>
                <p14:cNvContentPartPr/>
                <p14:nvPr/>
              </p14:nvContentPartPr>
              <p14:xfrm>
                <a:off x="4049396" y="1057485"/>
                <a:ext cx="1315440" cy="585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D35E8D5-EBDE-0E81-9005-BBF3609B06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40396" y="1048485"/>
                  <a:ext cx="133308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88D37F5-4D77-ABF3-9590-99CC9A83767E}"/>
                    </a:ext>
                  </a:extLst>
                </p14:cNvPr>
                <p14:cNvContentPartPr/>
                <p14:nvPr/>
              </p14:nvContentPartPr>
              <p14:xfrm>
                <a:off x="4200236" y="1215165"/>
                <a:ext cx="464760" cy="14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88D37F5-4D77-ABF3-9590-99CC9A83767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91596" y="1206525"/>
                  <a:ext cx="482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60C640D-64F5-DE41-3A4E-9E1137363D55}"/>
                    </a:ext>
                  </a:extLst>
                </p14:cNvPr>
                <p14:cNvContentPartPr/>
                <p14:nvPr/>
              </p14:nvContentPartPr>
              <p14:xfrm>
                <a:off x="5562836" y="1027245"/>
                <a:ext cx="1027800" cy="454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60C640D-64F5-DE41-3A4E-9E1137363D5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53836" y="1018245"/>
                  <a:ext cx="104544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BC86411-1D00-3F20-9FD2-667C7871C72A}"/>
                    </a:ext>
                  </a:extLst>
                </p14:cNvPr>
                <p14:cNvContentPartPr/>
                <p14:nvPr/>
              </p14:nvContentPartPr>
              <p14:xfrm>
                <a:off x="6203276" y="1205445"/>
                <a:ext cx="301320" cy="25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BC86411-1D00-3F20-9FD2-667C7871C72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94636" y="1196445"/>
                  <a:ext cx="318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D787AAE-70FB-3BDC-2FDA-9407DAFE25D5}"/>
                    </a:ext>
                  </a:extLst>
                </p14:cNvPr>
                <p14:cNvContentPartPr/>
                <p14:nvPr/>
              </p14:nvContentPartPr>
              <p14:xfrm>
                <a:off x="5766596" y="1135605"/>
                <a:ext cx="440640" cy="31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D787AAE-70FB-3BDC-2FDA-9407DAFE25D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57956" y="1126605"/>
                  <a:ext cx="458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D2DA874-E43D-5C21-5609-177ACAF1BE89}"/>
                    </a:ext>
                  </a:extLst>
                </p14:cNvPr>
                <p14:cNvContentPartPr/>
                <p14:nvPr/>
              </p14:nvContentPartPr>
              <p14:xfrm>
                <a:off x="6903476" y="1005645"/>
                <a:ext cx="559080" cy="654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D2DA874-E43D-5C21-5609-177ACAF1BE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94836" y="996645"/>
                  <a:ext cx="576720" cy="67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8B33204-D79D-3FE2-5361-7EFF4A74A0AD}"/>
              </a:ext>
            </a:extLst>
          </p:cNvPr>
          <p:cNvGrpSpPr/>
          <p:nvPr/>
        </p:nvGrpSpPr>
        <p:grpSpPr>
          <a:xfrm>
            <a:off x="7725356" y="948405"/>
            <a:ext cx="3948480" cy="632160"/>
            <a:chOff x="7725356" y="948405"/>
            <a:chExt cx="394848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C0999A6-DC40-82DC-3473-8F1F34CD8A6A}"/>
                    </a:ext>
                  </a:extLst>
                </p14:cNvPr>
                <p14:cNvContentPartPr/>
                <p14:nvPr/>
              </p14:nvContentPartPr>
              <p14:xfrm>
                <a:off x="7725356" y="1001325"/>
                <a:ext cx="1619280" cy="421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C0999A6-DC40-82DC-3473-8F1F34CD8A6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16356" y="992325"/>
                  <a:ext cx="163692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55D6A66-C21D-2F43-82F9-3AE67A61AB61}"/>
                    </a:ext>
                  </a:extLst>
                </p14:cNvPr>
                <p14:cNvContentPartPr/>
                <p14:nvPr/>
              </p14:nvContentPartPr>
              <p14:xfrm>
                <a:off x="9206396" y="1093485"/>
                <a:ext cx="196200" cy="31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55D6A66-C21D-2F43-82F9-3AE67A61AB6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197396" y="1084485"/>
                  <a:ext cx="213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81CA0D5-0E5D-1AC8-289C-E38574A64ED7}"/>
                    </a:ext>
                  </a:extLst>
                </p14:cNvPr>
                <p14:cNvContentPartPr/>
                <p14:nvPr/>
              </p14:nvContentPartPr>
              <p14:xfrm>
                <a:off x="8531396" y="1046325"/>
                <a:ext cx="400680" cy="10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81CA0D5-0E5D-1AC8-289C-E38574A64ED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22756" y="1037325"/>
                  <a:ext cx="418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14A080C-8766-6603-B53E-6DC915FC2D11}"/>
                    </a:ext>
                  </a:extLst>
                </p14:cNvPr>
                <p14:cNvContentPartPr/>
                <p14:nvPr/>
              </p14:nvContentPartPr>
              <p14:xfrm>
                <a:off x="9626876" y="948405"/>
                <a:ext cx="2046960" cy="632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14A080C-8766-6603-B53E-6DC915FC2D1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18236" y="939405"/>
                  <a:ext cx="206460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F8AE47C-02FE-7BB0-47F1-A9A1EBDF83F3}"/>
                    </a:ext>
                  </a:extLst>
                </p14:cNvPr>
                <p14:cNvContentPartPr/>
                <p14:nvPr/>
              </p14:nvContentPartPr>
              <p14:xfrm>
                <a:off x="11245796" y="1147845"/>
                <a:ext cx="68400" cy="11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F8AE47C-02FE-7BB0-47F1-A9A1EBDF83F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236796" y="1138845"/>
                  <a:ext cx="86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E138CD7-C875-6D7D-3592-199CAAD80F63}"/>
                    </a:ext>
                  </a:extLst>
                </p14:cNvPr>
                <p14:cNvContentPartPr/>
                <p14:nvPr/>
              </p14:nvContentPartPr>
              <p14:xfrm>
                <a:off x="10950236" y="1164405"/>
                <a:ext cx="331200" cy="13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E138CD7-C875-6D7D-3592-199CAAD80F6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41596" y="1155765"/>
                  <a:ext cx="348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8E10E25-700A-6EE3-042E-2A9350B7F2B5}"/>
                    </a:ext>
                  </a:extLst>
                </p14:cNvPr>
                <p14:cNvContentPartPr/>
                <p14:nvPr/>
              </p14:nvContentPartPr>
              <p14:xfrm>
                <a:off x="10369916" y="1120845"/>
                <a:ext cx="3960" cy="27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8E10E25-700A-6EE3-042E-2A9350B7F2B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61276" y="1112205"/>
                  <a:ext cx="21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260071C-D95D-895B-AC5E-DF9CD98133EE}"/>
                    </a:ext>
                  </a:extLst>
                </p14:cNvPr>
                <p14:cNvContentPartPr/>
                <p14:nvPr/>
              </p14:nvContentPartPr>
              <p14:xfrm>
                <a:off x="9909116" y="1050645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260071C-D95D-895B-AC5E-DF9CD98133E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900476" y="1041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A5B1FE6-CB91-6E56-2B05-1063E09610EC}"/>
              </a:ext>
            </a:extLst>
          </p:cNvPr>
          <p:cNvGrpSpPr/>
          <p:nvPr/>
        </p:nvGrpSpPr>
        <p:grpSpPr>
          <a:xfrm>
            <a:off x="4187276" y="1727445"/>
            <a:ext cx="2950920" cy="625320"/>
            <a:chOff x="4187276" y="1727445"/>
            <a:chExt cx="2950920" cy="62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7663A0D-2606-D474-EF20-A2592B2E0A42}"/>
                    </a:ext>
                  </a:extLst>
                </p14:cNvPr>
                <p14:cNvContentPartPr/>
                <p14:nvPr/>
              </p14:nvContentPartPr>
              <p14:xfrm>
                <a:off x="4187276" y="1926525"/>
                <a:ext cx="518040" cy="172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7663A0D-2606-D474-EF20-A2592B2E0A4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178276" y="1917525"/>
                  <a:ext cx="535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CF98F36-9A15-6B69-FA21-551532C1FF60}"/>
                    </a:ext>
                  </a:extLst>
                </p14:cNvPr>
                <p14:cNvContentPartPr/>
                <p14:nvPr/>
              </p14:nvContentPartPr>
              <p14:xfrm>
                <a:off x="4920596" y="1986645"/>
                <a:ext cx="511560" cy="131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CF98F36-9A15-6B69-FA21-551532C1FF6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11956" y="1978005"/>
                  <a:ext cx="529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C5032D0-A36F-6375-829E-BDE8E189C123}"/>
                    </a:ext>
                  </a:extLst>
                </p14:cNvPr>
                <p14:cNvContentPartPr/>
                <p14:nvPr/>
              </p14:nvContentPartPr>
              <p14:xfrm>
                <a:off x="5103476" y="1863885"/>
                <a:ext cx="81720" cy="4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C5032D0-A36F-6375-829E-BDE8E189C12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94836" y="1854885"/>
                  <a:ext cx="99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43456EB-9F93-7D92-E66B-01911FD51CC5}"/>
                    </a:ext>
                  </a:extLst>
                </p14:cNvPr>
                <p14:cNvContentPartPr/>
                <p14:nvPr/>
              </p14:nvContentPartPr>
              <p14:xfrm>
                <a:off x="5474636" y="1727445"/>
                <a:ext cx="1020600" cy="625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43456EB-9F93-7D92-E66B-01911FD51CC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65996" y="1718445"/>
                  <a:ext cx="103824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997037B-7FBC-6CB4-B063-47E730D94D72}"/>
                    </a:ext>
                  </a:extLst>
                </p14:cNvPr>
                <p14:cNvContentPartPr/>
                <p14:nvPr/>
              </p14:nvContentPartPr>
              <p14:xfrm>
                <a:off x="6605396" y="1886925"/>
                <a:ext cx="532800" cy="165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997037B-7FBC-6CB4-B063-47E730D94D7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596756" y="1878285"/>
                  <a:ext cx="55044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A38F96-E030-0F56-B5D1-444D6D2E3CE3}"/>
                  </a:ext>
                </a:extLst>
              </p14:cNvPr>
              <p14:cNvContentPartPr/>
              <p14:nvPr/>
            </p14:nvContentPartPr>
            <p14:xfrm>
              <a:off x="1415996" y="2700165"/>
              <a:ext cx="853920" cy="386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A38F96-E030-0F56-B5D1-444D6D2E3CE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407356" y="2691525"/>
                <a:ext cx="871560" cy="40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5D1C9D4E-726A-284C-820A-D3444C42301F}"/>
              </a:ext>
            </a:extLst>
          </p:cNvPr>
          <p:cNvGrpSpPr/>
          <p:nvPr/>
        </p:nvGrpSpPr>
        <p:grpSpPr>
          <a:xfrm>
            <a:off x="2531276" y="2389845"/>
            <a:ext cx="6903000" cy="705960"/>
            <a:chOff x="2531276" y="2389845"/>
            <a:chExt cx="6903000" cy="70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FC5581C-F85F-8029-A82E-770F10D64DA5}"/>
                    </a:ext>
                  </a:extLst>
                </p14:cNvPr>
                <p14:cNvContentPartPr/>
                <p14:nvPr/>
              </p14:nvContentPartPr>
              <p14:xfrm>
                <a:off x="2531276" y="2839845"/>
                <a:ext cx="1311480" cy="232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FC5581C-F85F-8029-A82E-770F10D64DA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22636" y="2831205"/>
                  <a:ext cx="13291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B4EB112-DE89-2BB6-07BA-600BCCA5DF29}"/>
                    </a:ext>
                  </a:extLst>
                </p14:cNvPr>
                <p14:cNvContentPartPr/>
                <p14:nvPr/>
              </p14:nvContentPartPr>
              <p14:xfrm>
                <a:off x="4064516" y="2475885"/>
                <a:ext cx="971640" cy="524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B4EB112-DE89-2BB6-07BA-600BCCA5DF2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55876" y="2467245"/>
                  <a:ext cx="98928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AFCB405-A4B3-2D5C-3743-94D3BAABF715}"/>
                    </a:ext>
                  </a:extLst>
                </p14:cNvPr>
                <p14:cNvContentPartPr/>
                <p14:nvPr/>
              </p14:nvContentPartPr>
              <p14:xfrm>
                <a:off x="4189436" y="2655885"/>
                <a:ext cx="439200" cy="20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AFCB405-A4B3-2D5C-3743-94D3BAABF71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80436" y="2647245"/>
                  <a:ext cx="456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ADC241B-C2A7-4643-D5EE-2F15BC6081E9}"/>
                    </a:ext>
                  </a:extLst>
                </p14:cNvPr>
                <p14:cNvContentPartPr/>
                <p14:nvPr/>
              </p14:nvContentPartPr>
              <p14:xfrm>
                <a:off x="5392916" y="2483805"/>
                <a:ext cx="540000" cy="448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ADC241B-C2A7-4643-D5EE-2F15BC6081E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384276" y="2475165"/>
                  <a:ext cx="5576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B6F3EC0-F9F7-6F88-D058-01FDF5C538B6}"/>
                    </a:ext>
                  </a:extLst>
                </p14:cNvPr>
                <p14:cNvContentPartPr/>
                <p14:nvPr/>
              </p14:nvContentPartPr>
              <p14:xfrm>
                <a:off x="5447276" y="2596485"/>
                <a:ext cx="419040" cy="29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B6F3EC0-F9F7-6F88-D058-01FDF5C538B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438636" y="2587845"/>
                  <a:ext cx="436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EA89AD7-C6CA-45DF-0091-E3DA68F2622A}"/>
                    </a:ext>
                  </a:extLst>
                </p14:cNvPr>
                <p14:cNvContentPartPr/>
                <p14:nvPr/>
              </p14:nvContentPartPr>
              <p14:xfrm>
                <a:off x="6289316" y="2389845"/>
                <a:ext cx="1712880" cy="705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EA89AD7-C6CA-45DF-0091-E3DA68F2622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280316" y="2381205"/>
                  <a:ext cx="1730520" cy="7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A96EA8D-9C22-FB07-350E-BA8E42FD275D}"/>
                    </a:ext>
                  </a:extLst>
                </p14:cNvPr>
                <p14:cNvContentPartPr/>
                <p14:nvPr/>
              </p14:nvContentPartPr>
              <p14:xfrm>
                <a:off x="7597916" y="2577045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A96EA8D-9C22-FB07-350E-BA8E42FD275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588916" y="2568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45B5C58-FC1D-8A93-677D-1F1E703ABDEF}"/>
                    </a:ext>
                  </a:extLst>
                </p14:cNvPr>
                <p14:cNvContentPartPr/>
                <p14:nvPr/>
              </p14:nvContentPartPr>
              <p14:xfrm>
                <a:off x="6695396" y="2575605"/>
                <a:ext cx="42480" cy="3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45B5C58-FC1D-8A93-677D-1F1E703ABDE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86396" y="2566605"/>
                  <a:ext cx="601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56CF538-E5FA-7920-9B7F-CDDA2A89A94D}"/>
                    </a:ext>
                  </a:extLst>
                </p14:cNvPr>
                <p14:cNvContentPartPr/>
                <p14:nvPr/>
              </p14:nvContentPartPr>
              <p14:xfrm>
                <a:off x="8325116" y="2678925"/>
                <a:ext cx="931680" cy="389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56CF538-E5FA-7920-9B7F-CDDA2A89A94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16116" y="2669925"/>
                  <a:ext cx="9493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AED696F-14F1-C5E0-84D4-125390F09981}"/>
                    </a:ext>
                  </a:extLst>
                </p14:cNvPr>
                <p14:cNvContentPartPr/>
                <p14:nvPr/>
              </p14:nvContentPartPr>
              <p14:xfrm>
                <a:off x="9381716" y="2837325"/>
                <a:ext cx="52560" cy="74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AED696F-14F1-C5E0-84D4-125390F0998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373076" y="2828685"/>
                  <a:ext cx="7020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6DF1184-D691-8B23-19EA-745E41EE4A11}"/>
              </a:ext>
            </a:extLst>
          </p:cNvPr>
          <p:cNvGrpSpPr/>
          <p:nvPr/>
        </p:nvGrpSpPr>
        <p:grpSpPr>
          <a:xfrm>
            <a:off x="1658996" y="3534645"/>
            <a:ext cx="1030320" cy="848520"/>
            <a:chOff x="1658996" y="3534645"/>
            <a:chExt cx="1030320" cy="84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05029B0-5C2E-131C-9B5D-6262BAFCE046}"/>
                    </a:ext>
                  </a:extLst>
                </p14:cNvPr>
                <p14:cNvContentPartPr/>
                <p14:nvPr/>
              </p14:nvContentPartPr>
              <p14:xfrm>
                <a:off x="1671596" y="3534645"/>
                <a:ext cx="182520" cy="400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05029B0-5C2E-131C-9B5D-6262BAFCE04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62956" y="3525645"/>
                  <a:ext cx="2001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8988BE6-6F08-479A-4DFF-49402A155725}"/>
                    </a:ext>
                  </a:extLst>
                </p14:cNvPr>
                <p14:cNvContentPartPr/>
                <p14:nvPr/>
              </p14:nvContentPartPr>
              <p14:xfrm>
                <a:off x="1949156" y="3731205"/>
                <a:ext cx="141480" cy="167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8988BE6-6F08-479A-4DFF-49402A15572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940156" y="3722565"/>
                  <a:ext cx="159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39647E3-7F32-E3DF-A9A2-39FBE646C8E6}"/>
                    </a:ext>
                  </a:extLst>
                </p14:cNvPr>
                <p14:cNvContentPartPr/>
                <p14:nvPr/>
              </p14:nvContentPartPr>
              <p14:xfrm>
                <a:off x="1658996" y="3997605"/>
                <a:ext cx="569520" cy="27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39647E3-7F32-E3DF-A9A2-39FBE646C8E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49996" y="3988605"/>
                  <a:ext cx="587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C2DDD06-E1D3-66BC-A9B8-AD912F02EBC5}"/>
                    </a:ext>
                  </a:extLst>
                </p14:cNvPr>
                <p14:cNvContentPartPr/>
                <p14:nvPr/>
              </p14:nvContentPartPr>
              <p14:xfrm>
                <a:off x="1676276" y="4123245"/>
                <a:ext cx="150120" cy="259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C2DDD06-E1D3-66BC-A9B8-AD912F02EBC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667636" y="4114605"/>
                  <a:ext cx="1677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6432605-923F-741D-4696-3E929D7649C8}"/>
                    </a:ext>
                  </a:extLst>
                </p14:cNvPr>
                <p14:cNvContentPartPr/>
                <p14:nvPr/>
              </p14:nvContentPartPr>
              <p14:xfrm>
                <a:off x="2000636" y="4098765"/>
                <a:ext cx="136800" cy="246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6432605-923F-741D-4696-3E929D7649C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991996" y="4089765"/>
                  <a:ext cx="154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90666EC-3D55-EFBB-75A6-395769D224BA}"/>
                    </a:ext>
                  </a:extLst>
                </p14:cNvPr>
                <p14:cNvContentPartPr/>
                <p14:nvPr/>
              </p14:nvContentPartPr>
              <p14:xfrm>
                <a:off x="1941956" y="4182285"/>
                <a:ext cx="215640" cy="37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90666EC-3D55-EFBB-75A6-395769D224B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932956" y="4173285"/>
                  <a:ext cx="233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65B99A0-601E-48E3-3C4D-98F03A754AEA}"/>
                    </a:ext>
                  </a:extLst>
                </p14:cNvPr>
                <p14:cNvContentPartPr/>
                <p14:nvPr/>
              </p14:nvContentPartPr>
              <p14:xfrm>
                <a:off x="2505356" y="3945405"/>
                <a:ext cx="183960" cy="33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65B99A0-601E-48E3-3C4D-98F03A754AE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496716" y="3936765"/>
                  <a:ext cx="20160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CD2F39F-960D-8134-F673-775624AD880F}"/>
              </a:ext>
            </a:extLst>
          </p:cNvPr>
          <p:cNvGrpSpPr/>
          <p:nvPr/>
        </p:nvGrpSpPr>
        <p:grpSpPr>
          <a:xfrm>
            <a:off x="2872556" y="3210285"/>
            <a:ext cx="4342680" cy="981000"/>
            <a:chOff x="2872556" y="3210285"/>
            <a:chExt cx="4342680" cy="98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1F38F50-B436-4F55-8884-F91186B969B7}"/>
                    </a:ext>
                  </a:extLst>
                </p14:cNvPr>
                <p14:cNvContentPartPr/>
                <p14:nvPr/>
              </p14:nvContentPartPr>
              <p14:xfrm>
                <a:off x="2872556" y="3783405"/>
                <a:ext cx="251280" cy="317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1F38F50-B436-4F55-8884-F91186B969B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863556" y="3774765"/>
                  <a:ext cx="2689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89D80FC-79EB-C8BA-51B3-A674E92C7383}"/>
                    </a:ext>
                  </a:extLst>
                </p14:cNvPr>
                <p14:cNvContentPartPr/>
                <p14:nvPr/>
              </p14:nvContentPartPr>
              <p14:xfrm>
                <a:off x="3251636" y="3778365"/>
                <a:ext cx="269640" cy="312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89D80FC-79EB-C8BA-51B3-A674E92C738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242636" y="3769365"/>
                  <a:ext cx="2872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375D03A-9D9D-03F2-7551-8AE890B5D77D}"/>
                    </a:ext>
                  </a:extLst>
                </p14:cNvPr>
                <p14:cNvContentPartPr/>
                <p14:nvPr/>
              </p14:nvContentPartPr>
              <p14:xfrm>
                <a:off x="3560516" y="3631485"/>
                <a:ext cx="102600" cy="135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375D03A-9D9D-03F2-7551-8AE890B5D77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51516" y="3622485"/>
                  <a:ext cx="120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D7A748D-27D6-6E63-66F7-7AD9E307C217}"/>
                    </a:ext>
                  </a:extLst>
                </p14:cNvPr>
                <p14:cNvContentPartPr/>
                <p14:nvPr/>
              </p14:nvContentPartPr>
              <p14:xfrm>
                <a:off x="3674996" y="3899685"/>
                <a:ext cx="151200" cy="186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D7A748D-27D6-6E63-66F7-7AD9E307C21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666356" y="3890685"/>
                  <a:ext cx="168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3496602-5CE2-665D-7A38-9BC812D0BDD5}"/>
                    </a:ext>
                  </a:extLst>
                </p14:cNvPr>
                <p14:cNvContentPartPr/>
                <p14:nvPr/>
              </p14:nvContentPartPr>
              <p14:xfrm>
                <a:off x="4179356" y="3901845"/>
                <a:ext cx="232560" cy="13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3496602-5CE2-665D-7A38-9BC812D0BDD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170356" y="3892845"/>
                  <a:ext cx="250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67DF142-BA37-CD8B-9A29-D192346E9D94}"/>
                    </a:ext>
                  </a:extLst>
                </p14:cNvPr>
                <p14:cNvContentPartPr/>
                <p14:nvPr/>
              </p14:nvContentPartPr>
              <p14:xfrm>
                <a:off x="4200956" y="4005525"/>
                <a:ext cx="289800" cy="24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67DF142-BA37-CD8B-9A29-D192346E9D9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92316" y="3996885"/>
                  <a:ext cx="307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252CD32-46C2-76E7-56BA-F16EEFF6F6C3}"/>
                    </a:ext>
                  </a:extLst>
                </p14:cNvPr>
                <p14:cNvContentPartPr/>
                <p14:nvPr/>
              </p14:nvContentPartPr>
              <p14:xfrm>
                <a:off x="4768316" y="3723645"/>
                <a:ext cx="342000" cy="314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252CD32-46C2-76E7-56BA-F16EEFF6F6C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759676" y="3715005"/>
                  <a:ext cx="3596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FBC9B5E-8E36-C43C-06F0-B932F4182BAF}"/>
                    </a:ext>
                  </a:extLst>
                </p14:cNvPr>
                <p14:cNvContentPartPr/>
                <p14:nvPr/>
              </p14:nvContentPartPr>
              <p14:xfrm>
                <a:off x="4927076" y="3941085"/>
                <a:ext cx="191520" cy="112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FBC9B5E-8E36-C43C-06F0-B932F4182BA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918436" y="3932085"/>
                  <a:ext cx="209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0759FBE-6A3C-6B94-3521-BEB29557ACC1}"/>
                    </a:ext>
                  </a:extLst>
                </p14:cNvPr>
                <p14:cNvContentPartPr/>
                <p14:nvPr/>
              </p14:nvContentPartPr>
              <p14:xfrm>
                <a:off x="5376356" y="3842805"/>
                <a:ext cx="169200" cy="131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0759FBE-6A3C-6B94-3521-BEB29557ACC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367356" y="3834165"/>
                  <a:ext cx="186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AB4F010-5933-AB4C-2BF2-6D67BE47B100}"/>
                    </a:ext>
                  </a:extLst>
                </p14:cNvPr>
                <p14:cNvContentPartPr/>
                <p14:nvPr/>
              </p14:nvContentPartPr>
              <p14:xfrm>
                <a:off x="5390756" y="3755325"/>
                <a:ext cx="151200" cy="9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AB4F010-5933-AB4C-2BF2-6D67BE47B10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82116" y="3746325"/>
                  <a:ext cx="168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64F2DF8-ADE2-2F3F-B90B-72121382F192}"/>
                    </a:ext>
                  </a:extLst>
                </p14:cNvPr>
                <p14:cNvContentPartPr/>
                <p14:nvPr/>
              </p14:nvContentPartPr>
              <p14:xfrm>
                <a:off x="5263676" y="3654885"/>
                <a:ext cx="132480" cy="493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64F2DF8-ADE2-2F3F-B90B-72121382F19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255036" y="3646245"/>
                  <a:ext cx="15012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C440375-A20A-6A30-0E02-AC0B647A5457}"/>
                    </a:ext>
                  </a:extLst>
                </p14:cNvPr>
                <p14:cNvContentPartPr/>
                <p14:nvPr/>
              </p14:nvContentPartPr>
              <p14:xfrm>
                <a:off x="5610716" y="3706005"/>
                <a:ext cx="144000" cy="485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C440375-A20A-6A30-0E02-AC0B647A545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601716" y="3697005"/>
                  <a:ext cx="16164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E38D0D2-31D7-281C-9206-AAA01EB8504E}"/>
                    </a:ext>
                  </a:extLst>
                </p14:cNvPr>
                <p14:cNvContentPartPr/>
                <p14:nvPr/>
              </p14:nvContentPartPr>
              <p14:xfrm>
                <a:off x="5917076" y="3210285"/>
                <a:ext cx="1298160" cy="785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E38D0D2-31D7-281C-9206-AAA01EB8504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908436" y="3201645"/>
                  <a:ext cx="1315800" cy="80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734B9B0-CE71-4346-9AB9-CF958F6D3E19}"/>
              </a:ext>
            </a:extLst>
          </p:cNvPr>
          <p:cNvGrpSpPr/>
          <p:nvPr/>
        </p:nvGrpSpPr>
        <p:grpSpPr>
          <a:xfrm>
            <a:off x="1724876" y="4472085"/>
            <a:ext cx="1805760" cy="484920"/>
            <a:chOff x="1724876" y="4472085"/>
            <a:chExt cx="180576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CAC6BE2-2723-19F8-F6F8-DFEC2CAF7376}"/>
                    </a:ext>
                  </a:extLst>
                </p14:cNvPr>
                <p14:cNvContentPartPr/>
                <p14:nvPr/>
              </p14:nvContentPartPr>
              <p14:xfrm>
                <a:off x="1840076" y="4564965"/>
                <a:ext cx="114840" cy="256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CAC6BE2-2723-19F8-F6F8-DFEC2CAF737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831076" y="4555965"/>
                  <a:ext cx="1324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1589D8E-4D95-03C9-0AD6-0A9199C16CE7}"/>
                    </a:ext>
                  </a:extLst>
                </p14:cNvPr>
                <p14:cNvContentPartPr/>
                <p14:nvPr/>
              </p14:nvContentPartPr>
              <p14:xfrm>
                <a:off x="1724876" y="4472085"/>
                <a:ext cx="172080" cy="200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1589D8E-4D95-03C9-0AD6-0A9199C16CE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715876" y="4463085"/>
                  <a:ext cx="189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95C026B-46EB-CB9B-35E1-C136AED1810F}"/>
                    </a:ext>
                  </a:extLst>
                </p14:cNvPr>
                <p14:cNvContentPartPr/>
                <p14:nvPr/>
              </p14:nvContentPartPr>
              <p14:xfrm>
                <a:off x="2033036" y="4741005"/>
                <a:ext cx="1497600" cy="216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95C026B-46EB-CB9B-35E1-C136AED1810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024396" y="4732005"/>
                  <a:ext cx="15152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FDDFB94-B056-C794-2CD9-6D4B31CCFC19}"/>
                    </a:ext>
                  </a:extLst>
                </p14:cNvPr>
                <p14:cNvContentPartPr/>
                <p14:nvPr/>
              </p14:nvContentPartPr>
              <p14:xfrm>
                <a:off x="2069036" y="4632645"/>
                <a:ext cx="43920" cy="73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FDDFB94-B056-C794-2CD9-6D4B31CCFC1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060036" y="4623645"/>
                  <a:ext cx="6156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6025F97-F4D4-8300-453D-902AE2AD3770}"/>
              </a:ext>
            </a:extLst>
          </p:cNvPr>
          <p:cNvGrpSpPr/>
          <p:nvPr/>
        </p:nvGrpSpPr>
        <p:grpSpPr>
          <a:xfrm>
            <a:off x="3803516" y="4512405"/>
            <a:ext cx="1793880" cy="455040"/>
            <a:chOff x="3803516" y="4512405"/>
            <a:chExt cx="179388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FB0CD05-698B-2C68-68E2-FBCDDAFDE244}"/>
                    </a:ext>
                  </a:extLst>
                </p14:cNvPr>
                <p14:cNvContentPartPr/>
                <p14:nvPr/>
              </p14:nvContentPartPr>
              <p14:xfrm>
                <a:off x="3819356" y="4512405"/>
                <a:ext cx="262800" cy="455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FB0CD05-698B-2C68-68E2-FBCDDAFDE24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810716" y="4503405"/>
                  <a:ext cx="28044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ABF3A02-83F0-98C9-E199-247807CD8119}"/>
                    </a:ext>
                  </a:extLst>
                </p14:cNvPr>
                <p14:cNvContentPartPr/>
                <p14:nvPr/>
              </p14:nvContentPartPr>
              <p14:xfrm>
                <a:off x="3803516" y="4602405"/>
                <a:ext cx="34560" cy="6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ABF3A02-83F0-98C9-E199-247807CD811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794516" y="4593765"/>
                  <a:ext cx="52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01D68DF-16C6-F1D7-9D0D-138442A36DBB}"/>
                    </a:ext>
                  </a:extLst>
                </p14:cNvPr>
                <p14:cNvContentPartPr/>
                <p14:nvPr/>
              </p14:nvContentPartPr>
              <p14:xfrm>
                <a:off x="4346756" y="4519605"/>
                <a:ext cx="354600" cy="301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01D68DF-16C6-F1D7-9D0D-138442A36DB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337756" y="4510965"/>
                  <a:ext cx="3722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A471B03-C77F-A51B-E5D9-4264DCCC882E}"/>
                    </a:ext>
                  </a:extLst>
                </p14:cNvPr>
                <p14:cNvContentPartPr/>
                <p14:nvPr/>
              </p14:nvContentPartPr>
              <p14:xfrm>
                <a:off x="4518116" y="4738125"/>
                <a:ext cx="164880" cy="170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A471B03-C77F-A51B-E5D9-4264DCCC882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509116" y="4729485"/>
                  <a:ext cx="182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D898575-CD66-755B-D5CE-82C17EA44A71}"/>
                    </a:ext>
                  </a:extLst>
                </p14:cNvPr>
                <p14:cNvContentPartPr/>
                <p14:nvPr/>
              </p14:nvContentPartPr>
              <p14:xfrm>
                <a:off x="4533236" y="4660365"/>
                <a:ext cx="150840" cy="267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D898575-CD66-755B-D5CE-82C17EA44A7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524596" y="4651365"/>
                  <a:ext cx="168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E07D9A0-C203-B526-2916-F087057AF4A7}"/>
                    </a:ext>
                  </a:extLst>
                </p14:cNvPr>
                <p14:cNvContentPartPr/>
                <p14:nvPr/>
              </p14:nvContentPartPr>
              <p14:xfrm>
                <a:off x="4931756" y="4570005"/>
                <a:ext cx="238320" cy="297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E07D9A0-C203-B526-2916-F087057AF4A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923116" y="4561005"/>
                  <a:ext cx="2559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E163F57-6808-2749-8D5E-FA5D6B1DA815}"/>
                    </a:ext>
                  </a:extLst>
                </p14:cNvPr>
                <p14:cNvContentPartPr/>
                <p14:nvPr/>
              </p14:nvContentPartPr>
              <p14:xfrm>
                <a:off x="5304356" y="4542645"/>
                <a:ext cx="293040" cy="273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E163F57-6808-2749-8D5E-FA5D6B1DA81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295716" y="4533645"/>
                  <a:ext cx="31068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BBBEBDC-A084-1B76-19F1-4DF69FDA3F47}"/>
              </a:ext>
            </a:extLst>
          </p:cNvPr>
          <p:cNvGrpSpPr/>
          <p:nvPr/>
        </p:nvGrpSpPr>
        <p:grpSpPr>
          <a:xfrm>
            <a:off x="2042756" y="5106765"/>
            <a:ext cx="4250520" cy="715680"/>
            <a:chOff x="2042756" y="5106765"/>
            <a:chExt cx="4250520" cy="71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1D31626-5FBE-B034-6D11-882A5F84DAE0}"/>
                    </a:ext>
                  </a:extLst>
                </p14:cNvPr>
                <p14:cNvContentPartPr/>
                <p14:nvPr/>
              </p14:nvContentPartPr>
              <p14:xfrm>
                <a:off x="2042756" y="5515365"/>
                <a:ext cx="177840" cy="21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1D31626-5FBE-B034-6D11-882A5F84DAE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033756" y="5506365"/>
                  <a:ext cx="195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568B1C7-5B00-4EF8-4297-6419D58BD69E}"/>
                    </a:ext>
                  </a:extLst>
                </p14:cNvPr>
                <p14:cNvContentPartPr/>
                <p14:nvPr/>
              </p14:nvContentPartPr>
              <p14:xfrm>
                <a:off x="2086316" y="5619045"/>
                <a:ext cx="173520" cy="14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568B1C7-5B00-4EF8-4297-6419D58BD69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077316" y="5610405"/>
                  <a:ext cx="191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F6D7829-A937-5A5B-1F28-E133DDE4DB74}"/>
                    </a:ext>
                  </a:extLst>
                </p14:cNvPr>
                <p14:cNvContentPartPr/>
                <p14:nvPr/>
              </p14:nvContentPartPr>
              <p14:xfrm>
                <a:off x="2402756" y="5397645"/>
                <a:ext cx="311760" cy="273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F6D7829-A937-5A5B-1F28-E133DDE4DB7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394116" y="5388645"/>
                  <a:ext cx="3294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969ACC7-2A97-8387-54C9-F28B5589F9EF}"/>
                    </a:ext>
                  </a:extLst>
                </p14:cNvPr>
                <p14:cNvContentPartPr/>
                <p14:nvPr/>
              </p14:nvContentPartPr>
              <p14:xfrm>
                <a:off x="3151196" y="5503125"/>
                <a:ext cx="369720" cy="166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969ACC7-2A97-8387-54C9-F28B5589F9E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142556" y="5494485"/>
                  <a:ext cx="387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E423D9F-0CCB-BF88-3213-991931AC1BD7}"/>
                    </a:ext>
                  </a:extLst>
                </p14:cNvPr>
                <p14:cNvContentPartPr/>
                <p14:nvPr/>
              </p14:nvContentPartPr>
              <p14:xfrm>
                <a:off x="3280436" y="5301885"/>
                <a:ext cx="64080" cy="9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E423D9F-0CCB-BF88-3213-991931AC1BD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271436" y="5293245"/>
                  <a:ext cx="81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A34ECE6-E369-DB2B-8182-9ED4D6154204}"/>
                    </a:ext>
                  </a:extLst>
                </p14:cNvPr>
                <p14:cNvContentPartPr/>
                <p14:nvPr/>
              </p14:nvContentPartPr>
              <p14:xfrm>
                <a:off x="3769316" y="5194965"/>
                <a:ext cx="1191240" cy="627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A34ECE6-E369-DB2B-8182-9ED4D615420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760676" y="5186325"/>
                  <a:ext cx="120888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BAC392E-FA91-B982-16A6-BA98A372FD95}"/>
                    </a:ext>
                  </a:extLst>
                </p14:cNvPr>
                <p14:cNvContentPartPr/>
                <p14:nvPr/>
              </p14:nvContentPartPr>
              <p14:xfrm>
                <a:off x="3880196" y="5338245"/>
                <a:ext cx="390600" cy="54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BAC392E-FA91-B982-16A6-BA98A372FD9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871556" y="5329245"/>
                  <a:ext cx="408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E63D2B4-8573-08CF-A208-910DB04E53B5}"/>
                    </a:ext>
                  </a:extLst>
                </p14:cNvPr>
                <p14:cNvContentPartPr/>
                <p14:nvPr/>
              </p14:nvContentPartPr>
              <p14:xfrm>
                <a:off x="5168996" y="5106765"/>
                <a:ext cx="540720" cy="458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E63D2B4-8573-08CF-A208-910DB04E53B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159996" y="5097765"/>
                  <a:ext cx="55836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20E5AC0-6026-ACF2-3AE2-16619FBCBACA}"/>
                    </a:ext>
                  </a:extLst>
                </p14:cNvPr>
                <p14:cNvContentPartPr/>
                <p14:nvPr/>
              </p14:nvContentPartPr>
              <p14:xfrm>
                <a:off x="5678036" y="5133045"/>
                <a:ext cx="561240" cy="439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20E5AC0-6026-ACF2-3AE2-16619FBCBAC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669396" y="5124405"/>
                  <a:ext cx="5788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1958573-E1DF-88EE-D8F7-5F0285CD384A}"/>
                    </a:ext>
                  </a:extLst>
                </p14:cNvPr>
                <p14:cNvContentPartPr/>
                <p14:nvPr/>
              </p14:nvContentPartPr>
              <p14:xfrm>
                <a:off x="5861636" y="5342565"/>
                <a:ext cx="315360" cy="30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1958573-E1DF-88EE-D8F7-5F0285CD384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52996" y="5333565"/>
                  <a:ext cx="333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D3FDBAE-05A4-DFB0-B469-A654E163D452}"/>
                    </a:ext>
                  </a:extLst>
                </p14:cNvPr>
                <p14:cNvContentPartPr/>
                <p14:nvPr/>
              </p14:nvContentPartPr>
              <p14:xfrm>
                <a:off x="3860756" y="5742525"/>
                <a:ext cx="872280" cy="61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D3FDBAE-05A4-DFB0-B469-A654E163D45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851756" y="5733525"/>
                  <a:ext cx="889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C484A74-F19D-F93B-37D7-75A2A4AABAC1}"/>
                    </a:ext>
                  </a:extLst>
                </p14:cNvPr>
                <p14:cNvContentPartPr/>
                <p14:nvPr/>
              </p14:nvContentPartPr>
              <p14:xfrm>
                <a:off x="5171876" y="5672325"/>
                <a:ext cx="1121400" cy="99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C484A74-F19D-F93B-37D7-75A2A4AABAC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162876" y="5663685"/>
                  <a:ext cx="113904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2CB13DB-519A-2203-3146-B657687CF7FA}"/>
              </a:ext>
            </a:extLst>
          </p:cNvPr>
          <p:cNvGrpSpPr/>
          <p:nvPr/>
        </p:nvGrpSpPr>
        <p:grpSpPr>
          <a:xfrm>
            <a:off x="5519276" y="5833605"/>
            <a:ext cx="3454920" cy="813960"/>
            <a:chOff x="5519276" y="5833605"/>
            <a:chExt cx="3454920" cy="81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1AAB863-262A-789A-723A-8497BCDCD412}"/>
                    </a:ext>
                  </a:extLst>
                </p14:cNvPr>
                <p14:cNvContentPartPr/>
                <p14:nvPr/>
              </p14:nvContentPartPr>
              <p14:xfrm>
                <a:off x="5519276" y="6139965"/>
                <a:ext cx="272520" cy="381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1AAB863-262A-789A-723A-8497BCDCD41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510276" y="6130965"/>
                  <a:ext cx="2901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294526A-DE41-E683-38C0-B6422B7BE68C}"/>
                    </a:ext>
                  </a:extLst>
                </p14:cNvPr>
                <p14:cNvContentPartPr/>
                <p14:nvPr/>
              </p14:nvContentPartPr>
              <p14:xfrm>
                <a:off x="5860556" y="5954565"/>
                <a:ext cx="160200" cy="150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294526A-DE41-E683-38C0-B6422B7BE68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851916" y="5945565"/>
                  <a:ext cx="177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E4B4911-D6E4-180F-1302-DCD8E1FFD8E6}"/>
                    </a:ext>
                  </a:extLst>
                </p14:cNvPr>
                <p14:cNvContentPartPr/>
                <p14:nvPr/>
              </p14:nvContentPartPr>
              <p14:xfrm>
                <a:off x="6091676" y="6294405"/>
                <a:ext cx="187200" cy="172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E4B4911-D6E4-180F-1302-DCD8E1FFD8E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082676" y="6285765"/>
                  <a:ext cx="204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BF17C9C-2B1D-3B4A-3509-62D9157246D6}"/>
                    </a:ext>
                  </a:extLst>
                </p14:cNvPr>
                <p14:cNvContentPartPr/>
                <p14:nvPr/>
              </p14:nvContentPartPr>
              <p14:xfrm>
                <a:off x="6583436" y="6257685"/>
                <a:ext cx="196920" cy="30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BF17C9C-2B1D-3B4A-3509-62D9157246D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574796" y="6249045"/>
                  <a:ext cx="214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6EC807E-A756-9E5D-E606-A67D9A1D0197}"/>
                    </a:ext>
                  </a:extLst>
                </p14:cNvPr>
                <p14:cNvContentPartPr/>
                <p14:nvPr/>
              </p14:nvContentPartPr>
              <p14:xfrm>
                <a:off x="6566156" y="6340485"/>
                <a:ext cx="293760" cy="62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6EC807E-A756-9E5D-E606-A67D9A1D019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557156" y="6331485"/>
                  <a:ext cx="311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BE8638B-144C-EC2F-8B2E-403DFACD72A8}"/>
                    </a:ext>
                  </a:extLst>
                </p14:cNvPr>
                <p14:cNvContentPartPr/>
                <p14:nvPr/>
              </p14:nvContentPartPr>
              <p14:xfrm>
                <a:off x="7033436" y="6239325"/>
                <a:ext cx="151920" cy="26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BE8638B-144C-EC2F-8B2E-403DFACD72A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024436" y="6230685"/>
                  <a:ext cx="169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29945BA-514E-DF9F-145B-B3D8A4D8FD64}"/>
                    </a:ext>
                  </a:extLst>
                </p14:cNvPr>
                <p14:cNvContentPartPr/>
                <p14:nvPr/>
              </p14:nvContentPartPr>
              <p14:xfrm>
                <a:off x="7471916" y="5833605"/>
                <a:ext cx="5760" cy="258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29945BA-514E-DF9F-145B-B3D8A4D8FD6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462916" y="5824965"/>
                  <a:ext cx="234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10A48F7-3660-23BF-FBCD-211A721FA6BF}"/>
                    </a:ext>
                  </a:extLst>
                </p14:cNvPr>
                <p14:cNvContentPartPr/>
                <p14:nvPr/>
              </p14:nvContentPartPr>
              <p14:xfrm>
                <a:off x="7343756" y="6157965"/>
                <a:ext cx="382680" cy="83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10A48F7-3660-23BF-FBCD-211A721FA6B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335116" y="6148965"/>
                  <a:ext cx="400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C7FFAF3-3E0C-5EE7-ECA1-207B5BF3E577}"/>
                    </a:ext>
                  </a:extLst>
                </p14:cNvPr>
                <p14:cNvContentPartPr/>
                <p14:nvPr/>
              </p14:nvContentPartPr>
              <p14:xfrm>
                <a:off x="7423676" y="6356325"/>
                <a:ext cx="299160" cy="291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C7FFAF3-3E0C-5EE7-ECA1-207B5BF3E57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414676" y="6347325"/>
                  <a:ext cx="3168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B343DE7-BD22-F53E-F06B-87919AB5B493}"/>
                    </a:ext>
                  </a:extLst>
                </p14:cNvPr>
                <p14:cNvContentPartPr/>
                <p14:nvPr/>
              </p14:nvContentPartPr>
              <p14:xfrm>
                <a:off x="7893116" y="5945925"/>
                <a:ext cx="383040" cy="295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B343DE7-BD22-F53E-F06B-87919AB5B49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884116" y="5936925"/>
                  <a:ext cx="4006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080CF9C-D884-188A-924C-577AA1191A00}"/>
                    </a:ext>
                  </a:extLst>
                </p14:cNvPr>
                <p14:cNvContentPartPr/>
                <p14:nvPr/>
              </p14:nvContentPartPr>
              <p14:xfrm>
                <a:off x="8110916" y="6142125"/>
                <a:ext cx="206640" cy="117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080CF9C-D884-188A-924C-577AA1191A0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101916" y="6133125"/>
                  <a:ext cx="224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93EB3F8-88FE-B72B-FB75-934FBA84B505}"/>
                    </a:ext>
                  </a:extLst>
                </p14:cNvPr>
                <p14:cNvContentPartPr/>
                <p14:nvPr/>
              </p14:nvContentPartPr>
              <p14:xfrm>
                <a:off x="8424116" y="5885085"/>
                <a:ext cx="109800" cy="360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93EB3F8-88FE-B72B-FB75-934FBA84B50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415476" y="5876445"/>
                  <a:ext cx="1274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9BAC116-3C1C-963C-5004-C46AB0802E32}"/>
                    </a:ext>
                  </a:extLst>
                </p14:cNvPr>
                <p14:cNvContentPartPr/>
                <p14:nvPr/>
              </p14:nvContentPartPr>
              <p14:xfrm>
                <a:off x="8617076" y="6052845"/>
                <a:ext cx="145080" cy="112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9BAC116-3C1C-963C-5004-C46AB0802E3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608436" y="6044205"/>
                  <a:ext cx="162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A9B7674-76DA-0766-BB11-31BD8948EF46}"/>
                    </a:ext>
                  </a:extLst>
                </p14:cNvPr>
                <p14:cNvContentPartPr/>
                <p14:nvPr/>
              </p14:nvContentPartPr>
              <p14:xfrm>
                <a:off x="8583596" y="5959965"/>
                <a:ext cx="162720" cy="21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A9B7674-76DA-0766-BB11-31BD8948EF4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574956" y="5951325"/>
                  <a:ext cx="180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D08B25A-EC95-E17A-C0B7-4726F030A6E6}"/>
                    </a:ext>
                  </a:extLst>
                </p14:cNvPr>
                <p14:cNvContentPartPr/>
                <p14:nvPr/>
              </p14:nvContentPartPr>
              <p14:xfrm>
                <a:off x="8777636" y="5857005"/>
                <a:ext cx="196560" cy="403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D08B25A-EC95-E17A-C0B7-4726F030A6E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768636" y="5848005"/>
                  <a:ext cx="214200" cy="42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1B9E82D-8F32-4D02-9F57-F65A0EF1355E}"/>
              </a:ext>
            </a:extLst>
          </p:cNvPr>
          <p:cNvGrpSpPr/>
          <p:nvPr/>
        </p:nvGrpSpPr>
        <p:grpSpPr>
          <a:xfrm>
            <a:off x="9613196" y="5139165"/>
            <a:ext cx="2302920" cy="1251360"/>
            <a:chOff x="9613196" y="5139165"/>
            <a:chExt cx="2302920" cy="12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D40ACC5-8F2B-AB44-2F8D-DFA0509B3900}"/>
                    </a:ext>
                  </a:extLst>
                </p14:cNvPr>
                <p14:cNvContentPartPr/>
                <p14:nvPr/>
              </p14:nvContentPartPr>
              <p14:xfrm>
                <a:off x="9755036" y="5285685"/>
                <a:ext cx="169920" cy="360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D40ACC5-8F2B-AB44-2F8D-DFA0509B390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746396" y="5277045"/>
                  <a:ext cx="1875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BAFA015-1548-B777-6D25-D3C6D5AFC64A}"/>
                    </a:ext>
                  </a:extLst>
                </p14:cNvPr>
                <p14:cNvContentPartPr/>
                <p14:nvPr/>
              </p14:nvContentPartPr>
              <p14:xfrm>
                <a:off x="9928916" y="5466765"/>
                <a:ext cx="978840" cy="192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BAFA015-1548-B777-6D25-D3C6D5AFC64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920276" y="5458125"/>
                  <a:ext cx="996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5B2B4C2-FF55-FDC4-DA56-1BADF8392BE8}"/>
                    </a:ext>
                  </a:extLst>
                </p14:cNvPr>
                <p14:cNvContentPartPr/>
                <p14:nvPr/>
              </p14:nvContentPartPr>
              <p14:xfrm>
                <a:off x="10122596" y="5273805"/>
                <a:ext cx="40320" cy="71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5B2B4C2-FF55-FDC4-DA56-1BADF8392BE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113596" y="5265165"/>
                  <a:ext cx="57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7A47649-F9B9-1ED8-5B3E-006D018CFA39}"/>
                    </a:ext>
                  </a:extLst>
                </p14:cNvPr>
                <p14:cNvContentPartPr/>
                <p14:nvPr/>
              </p14:nvContentPartPr>
              <p14:xfrm>
                <a:off x="11020796" y="5430405"/>
                <a:ext cx="115920" cy="41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7A47649-F9B9-1ED8-5B3E-006D018CFA3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011796" y="5421405"/>
                  <a:ext cx="133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68CFECC-4E6F-F903-A271-459F4941E111}"/>
                    </a:ext>
                  </a:extLst>
                </p14:cNvPr>
                <p14:cNvContentPartPr/>
                <p14:nvPr/>
              </p14:nvContentPartPr>
              <p14:xfrm>
                <a:off x="11218076" y="5139165"/>
                <a:ext cx="698040" cy="469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68CFECC-4E6F-F903-A271-459F4941E11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209076" y="5130525"/>
                  <a:ext cx="71568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683AEDD-DFAB-9318-5D8B-996D2AB0BBB2}"/>
                    </a:ext>
                  </a:extLst>
                </p14:cNvPr>
                <p14:cNvContentPartPr/>
                <p14:nvPr/>
              </p14:nvContentPartPr>
              <p14:xfrm>
                <a:off x="11305196" y="5248245"/>
                <a:ext cx="401400" cy="432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683AEDD-DFAB-9318-5D8B-996D2AB0BBB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296196" y="5239245"/>
                  <a:ext cx="419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4D9F7A8-63AB-5364-D328-6301A0B0D426}"/>
                    </a:ext>
                  </a:extLst>
                </p14:cNvPr>
                <p14:cNvContentPartPr/>
                <p14:nvPr/>
              </p14:nvContentPartPr>
              <p14:xfrm>
                <a:off x="9613196" y="5743245"/>
                <a:ext cx="1677240" cy="647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4D9F7A8-63AB-5364-D328-6301A0B0D42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604556" y="5734245"/>
                  <a:ext cx="169488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551EE71-E400-A960-1120-DE88A56A1CA3}"/>
                    </a:ext>
                  </a:extLst>
                </p14:cNvPr>
                <p14:cNvContentPartPr/>
                <p14:nvPr/>
              </p14:nvContentPartPr>
              <p14:xfrm>
                <a:off x="10847996" y="5936565"/>
                <a:ext cx="41760" cy="7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551EE71-E400-A960-1120-DE88A56A1CA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39356" y="5927925"/>
                  <a:ext cx="59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419A958-C0D8-442C-7A67-C41589EA715D}"/>
                    </a:ext>
                  </a:extLst>
                </p14:cNvPr>
                <p14:cNvContentPartPr/>
                <p14:nvPr/>
              </p14:nvContentPartPr>
              <p14:xfrm>
                <a:off x="10378556" y="5814165"/>
                <a:ext cx="663480" cy="56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419A958-C0D8-442C-7A67-C41589EA715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369916" y="5805165"/>
                  <a:ext cx="681120" cy="7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3648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72B7FFB-50CB-10BC-8819-AFA89888906C}"/>
              </a:ext>
            </a:extLst>
          </p:cNvPr>
          <p:cNvGrpSpPr/>
          <p:nvPr/>
        </p:nvGrpSpPr>
        <p:grpSpPr>
          <a:xfrm>
            <a:off x="347516" y="309045"/>
            <a:ext cx="770760" cy="330480"/>
            <a:chOff x="347516" y="309045"/>
            <a:chExt cx="77076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11984EC-8CFE-17E7-8623-A75069FB59E7}"/>
                    </a:ext>
                  </a:extLst>
                </p14:cNvPr>
                <p14:cNvContentPartPr/>
                <p14:nvPr/>
              </p14:nvContentPartPr>
              <p14:xfrm>
                <a:off x="347516" y="324525"/>
                <a:ext cx="120240" cy="219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11984EC-8CFE-17E7-8623-A75069FB59E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8516" y="315525"/>
                  <a:ext cx="137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12C156E-8A13-5579-5A08-D8FDA286FAE5}"/>
                    </a:ext>
                  </a:extLst>
                </p14:cNvPr>
                <p14:cNvContentPartPr/>
                <p14:nvPr/>
              </p14:nvContentPartPr>
              <p14:xfrm>
                <a:off x="365876" y="338205"/>
                <a:ext cx="160200" cy="36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12C156E-8A13-5579-5A08-D8FDA286FAE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7236" y="329565"/>
                  <a:ext cx="177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D98F123-705E-9A3A-F6BC-9EF08C63A04B}"/>
                    </a:ext>
                  </a:extLst>
                </p14:cNvPr>
                <p14:cNvContentPartPr/>
                <p14:nvPr/>
              </p14:nvContentPartPr>
              <p14:xfrm>
                <a:off x="593756" y="598485"/>
                <a:ext cx="36000" cy="41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D98F123-705E-9A3A-F6BC-9EF08C63A04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5116" y="589845"/>
                  <a:ext cx="53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9791FA4-A9A3-153B-3CE4-5E5BD1124B36}"/>
                    </a:ext>
                  </a:extLst>
                </p14:cNvPr>
                <p14:cNvContentPartPr/>
                <p14:nvPr/>
              </p14:nvContentPartPr>
              <p14:xfrm>
                <a:off x="966356" y="572565"/>
                <a:ext cx="28800" cy="32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9791FA4-A9A3-153B-3CE4-5E5BD1124B3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7356" y="563565"/>
                  <a:ext cx="46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BF73E72-B2ED-5086-8E80-530BB6AF2B92}"/>
                    </a:ext>
                  </a:extLst>
                </p14:cNvPr>
                <p14:cNvContentPartPr/>
                <p14:nvPr/>
              </p14:nvContentPartPr>
              <p14:xfrm>
                <a:off x="1102076" y="309045"/>
                <a:ext cx="16200" cy="231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BF73E72-B2ED-5086-8E80-530BB6AF2B9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93436" y="300405"/>
                  <a:ext cx="33840" cy="24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6EB13E3-F2A5-6F48-4B69-A28589E8550C}"/>
                  </a:ext>
                </a:extLst>
              </p14:cNvPr>
              <p14:cNvContentPartPr/>
              <p14:nvPr/>
            </p14:nvContentPartPr>
            <p14:xfrm>
              <a:off x="698876" y="268725"/>
              <a:ext cx="130320" cy="225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6EB13E3-F2A5-6F48-4B69-A28589E8550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0236" y="260085"/>
                <a:ext cx="147960" cy="24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980023FF-6A01-9A20-2C9A-EC05F0C35C0A}"/>
              </a:ext>
            </a:extLst>
          </p:cNvPr>
          <p:cNvGrpSpPr/>
          <p:nvPr/>
        </p:nvGrpSpPr>
        <p:grpSpPr>
          <a:xfrm>
            <a:off x="1617596" y="110685"/>
            <a:ext cx="3595680" cy="557280"/>
            <a:chOff x="1617596" y="110685"/>
            <a:chExt cx="3595680" cy="55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B1B8B2D-F57A-A3F5-3060-D3E75B21DF89}"/>
                    </a:ext>
                  </a:extLst>
                </p14:cNvPr>
                <p14:cNvContentPartPr/>
                <p14:nvPr/>
              </p14:nvContentPartPr>
              <p14:xfrm>
                <a:off x="1617596" y="110685"/>
                <a:ext cx="1513080" cy="444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B1B8B2D-F57A-A3F5-3060-D3E75B21DF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08596" y="101685"/>
                  <a:ext cx="15307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DF8C4E0-E83D-A685-7EC9-907B86E01378}"/>
                    </a:ext>
                  </a:extLst>
                </p14:cNvPr>
                <p14:cNvContentPartPr/>
                <p14:nvPr/>
              </p14:nvContentPartPr>
              <p14:xfrm>
                <a:off x="2940236" y="267645"/>
                <a:ext cx="245880" cy="14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DF8C4E0-E83D-A685-7EC9-907B86E013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31236" y="259005"/>
                  <a:ext cx="263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B936842-EE94-3A8E-C95B-8A9626DAB806}"/>
                    </a:ext>
                  </a:extLst>
                </p14:cNvPr>
                <p14:cNvContentPartPr/>
                <p14:nvPr/>
              </p14:nvContentPartPr>
              <p14:xfrm>
                <a:off x="2252996" y="251805"/>
                <a:ext cx="447480" cy="43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B936842-EE94-3A8E-C95B-8A9626DAB80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44356" y="242805"/>
                  <a:ext cx="465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18D3E97-7DD6-2D62-27FB-60DED766054F}"/>
                    </a:ext>
                  </a:extLst>
                </p14:cNvPr>
                <p14:cNvContentPartPr/>
                <p14:nvPr/>
              </p14:nvContentPartPr>
              <p14:xfrm>
                <a:off x="3311396" y="145965"/>
                <a:ext cx="1901880" cy="522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18D3E97-7DD6-2D62-27FB-60DED766054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02756" y="137325"/>
                  <a:ext cx="191952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2F3C040-AC89-1F91-EBBA-8F76DE430EE9}"/>
                    </a:ext>
                  </a:extLst>
                </p14:cNvPr>
                <p14:cNvContentPartPr/>
                <p14:nvPr/>
              </p14:nvContentPartPr>
              <p14:xfrm>
                <a:off x="4838876" y="283845"/>
                <a:ext cx="51840" cy="15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2F3C040-AC89-1F91-EBBA-8F76DE430EE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29876" y="274845"/>
                  <a:ext cx="69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1AD9802-6D36-C365-AB8D-6FA3EBE2D00A}"/>
                    </a:ext>
                  </a:extLst>
                </p14:cNvPr>
                <p14:cNvContentPartPr/>
                <p14:nvPr/>
              </p14:nvContentPartPr>
              <p14:xfrm>
                <a:off x="4513796" y="230925"/>
                <a:ext cx="350280" cy="74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1AD9802-6D36-C365-AB8D-6FA3EBE2D0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04796" y="222285"/>
                  <a:ext cx="367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B5A6260-5FE7-3F08-295F-3480458E8474}"/>
                    </a:ext>
                  </a:extLst>
                </p14:cNvPr>
                <p14:cNvContentPartPr/>
                <p14:nvPr/>
              </p14:nvContentPartPr>
              <p14:xfrm>
                <a:off x="3986396" y="297525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B5A6260-5FE7-3F08-295F-3480458E84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77396" y="288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9A31B31-2370-E405-D05C-6014C1029E50}"/>
                    </a:ext>
                  </a:extLst>
                </p14:cNvPr>
                <p14:cNvContentPartPr/>
                <p14:nvPr/>
              </p14:nvContentPartPr>
              <p14:xfrm>
                <a:off x="3464036" y="273405"/>
                <a:ext cx="75240" cy="59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9A31B31-2370-E405-D05C-6014C1029E5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55036" y="264765"/>
                  <a:ext cx="9288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C74364-00C2-2006-4A05-7AB005DA71F0}"/>
              </a:ext>
            </a:extLst>
          </p:cNvPr>
          <p:cNvGrpSpPr/>
          <p:nvPr/>
        </p:nvGrpSpPr>
        <p:grpSpPr>
          <a:xfrm>
            <a:off x="5505956" y="166845"/>
            <a:ext cx="1485000" cy="550080"/>
            <a:chOff x="5505956" y="166845"/>
            <a:chExt cx="148500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687F72B-3B32-3DF3-C5E3-10D07486F334}"/>
                    </a:ext>
                  </a:extLst>
                </p14:cNvPr>
                <p14:cNvContentPartPr/>
                <p14:nvPr/>
              </p14:nvContentPartPr>
              <p14:xfrm>
                <a:off x="5505956" y="166845"/>
                <a:ext cx="1485000" cy="550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687F72B-3B32-3DF3-C5E3-10D07486F33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97316" y="158205"/>
                  <a:ext cx="15026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3F3AB07-77F0-A79C-DDE7-12405F4AE4D1}"/>
                    </a:ext>
                  </a:extLst>
                </p14:cNvPr>
                <p14:cNvContentPartPr/>
                <p14:nvPr/>
              </p14:nvContentPartPr>
              <p14:xfrm>
                <a:off x="6524756" y="286725"/>
                <a:ext cx="31680" cy="19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3F3AB07-77F0-A79C-DDE7-12405F4AE4D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15756" y="277725"/>
                  <a:ext cx="49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01173D6-C59D-1855-AD33-9B8817C45ED2}"/>
                    </a:ext>
                  </a:extLst>
                </p14:cNvPr>
                <p14:cNvContentPartPr/>
                <p14:nvPr/>
              </p14:nvContentPartPr>
              <p14:xfrm>
                <a:off x="6216596" y="172605"/>
                <a:ext cx="344160" cy="86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01173D6-C59D-1855-AD33-9B8817C45ED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07596" y="163605"/>
                  <a:ext cx="36180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DADAC3-EAEF-BE43-370B-71EB1043A22D}"/>
              </a:ext>
            </a:extLst>
          </p:cNvPr>
          <p:cNvGrpSpPr/>
          <p:nvPr/>
        </p:nvGrpSpPr>
        <p:grpSpPr>
          <a:xfrm>
            <a:off x="2265236" y="678045"/>
            <a:ext cx="337680" cy="495720"/>
            <a:chOff x="2265236" y="678045"/>
            <a:chExt cx="33768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346BF10-301C-4350-C658-1174245DD0EC}"/>
                    </a:ext>
                  </a:extLst>
                </p14:cNvPr>
                <p14:cNvContentPartPr/>
                <p14:nvPr/>
              </p14:nvContentPartPr>
              <p14:xfrm>
                <a:off x="2265236" y="775605"/>
                <a:ext cx="236880" cy="398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346BF10-301C-4350-C658-1174245DD0E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56236" y="766605"/>
                  <a:ext cx="2545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0820C62-862F-CDA1-E171-1B1E0C0D48DD}"/>
                    </a:ext>
                  </a:extLst>
                </p14:cNvPr>
                <p14:cNvContentPartPr/>
                <p14:nvPr/>
              </p14:nvContentPartPr>
              <p14:xfrm>
                <a:off x="2403836" y="678045"/>
                <a:ext cx="199080" cy="150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0820C62-862F-CDA1-E171-1B1E0C0D48D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95196" y="669045"/>
                  <a:ext cx="21672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B64D0C4-84A7-3949-DCC6-0A95736F43E6}"/>
                  </a:ext>
                </a:extLst>
              </p14:cNvPr>
              <p14:cNvContentPartPr/>
              <p14:nvPr/>
            </p14:nvContentPartPr>
            <p14:xfrm>
              <a:off x="309356" y="1234965"/>
              <a:ext cx="960480" cy="4377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B64D0C4-84A7-3949-DCC6-0A95736F43E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0716" y="1226325"/>
                <a:ext cx="97812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16B0DFF-5EEA-E3F9-DACE-A72A9212235D}"/>
                  </a:ext>
                </a:extLst>
              </p14:cNvPr>
              <p14:cNvContentPartPr/>
              <p14:nvPr/>
            </p14:nvContentPartPr>
            <p14:xfrm>
              <a:off x="1477556" y="1438725"/>
              <a:ext cx="838440" cy="337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16B0DFF-5EEA-E3F9-DACE-A72A9212235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468556" y="1430085"/>
                <a:ext cx="85608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7CDFB1F-E033-2A1C-717B-0CD4669DB75E}"/>
                  </a:ext>
                </a:extLst>
              </p14:cNvPr>
              <p14:cNvContentPartPr/>
              <p14:nvPr/>
            </p14:nvContentPartPr>
            <p14:xfrm>
              <a:off x="2514356" y="1170525"/>
              <a:ext cx="484560" cy="322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7CDFB1F-E033-2A1C-717B-0CD4669DB75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05356" y="1161885"/>
                <a:ext cx="502200" cy="34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0585F20F-CDD5-6630-E955-BBA9DD6E755C}"/>
              </a:ext>
            </a:extLst>
          </p:cNvPr>
          <p:cNvGrpSpPr/>
          <p:nvPr/>
        </p:nvGrpSpPr>
        <p:grpSpPr>
          <a:xfrm>
            <a:off x="3229676" y="1056045"/>
            <a:ext cx="1579680" cy="590760"/>
            <a:chOff x="3229676" y="1056045"/>
            <a:chExt cx="1579680" cy="5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80A0C5B-A9BF-3997-703A-908E265DCFAC}"/>
                    </a:ext>
                  </a:extLst>
                </p14:cNvPr>
                <p14:cNvContentPartPr/>
                <p14:nvPr/>
              </p14:nvContentPartPr>
              <p14:xfrm>
                <a:off x="3229676" y="1056045"/>
                <a:ext cx="1579680" cy="590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80A0C5B-A9BF-3997-703A-908E265DCFA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20676" y="1047405"/>
                  <a:ext cx="159732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4CC32B6-999F-FA02-86DC-DD118C69325A}"/>
                    </a:ext>
                  </a:extLst>
                </p14:cNvPr>
                <p14:cNvContentPartPr/>
                <p14:nvPr/>
              </p14:nvContentPartPr>
              <p14:xfrm>
                <a:off x="4252796" y="1245045"/>
                <a:ext cx="9000" cy="95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4CC32B6-999F-FA02-86DC-DD118C69325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43796" y="1236045"/>
                  <a:ext cx="2664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7DE4589-EA5D-C562-8A71-2DA5D66594DD}"/>
              </a:ext>
            </a:extLst>
          </p:cNvPr>
          <p:cNvGrpSpPr/>
          <p:nvPr/>
        </p:nvGrpSpPr>
        <p:grpSpPr>
          <a:xfrm>
            <a:off x="5197796" y="927165"/>
            <a:ext cx="3407040" cy="699840"/>
            <a:chOff x="5197796" y="927165"/>
            <a:chExt cx="3407040" cy="69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15FD1F6-02C7-C579-8D41-6E8A4887EA85}"/>
                    </a:ext>
                  </a:extLst>
                </p14:cNvPr>
                <p14:cNvContentPartPr/>
                <p14:nvPr/>
              </p14:nvContentPartPr>
              <p14:xfrm>
                <a:off x="5197796" y="1044165"/>
                <a:ext cx="521640" cy="582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15FD1F6-02C7-C579-8D41-6E8A4887EA8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89156" y="1035165"/>
                  <a:ext cx="53928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E9DEEA5-0151-74DF-945C-99C9ECF761E9}"/>
                    </a:ext>
                  </a:extLst>
                </p14:cNvPr>
                <p14:cNvContentPartPr/>
                <p14:nvPr/>
              </p14:nvContentPartPr>
              <p14:xfrm>
                <a:off x="5998796" y="984045"/>
                <a:ext cx="609120" cy="446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E9DEEA5-0151-74DF-945C-99C9ECF761E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90156" y="975045"/>
                  <a:ext cx="6267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CE17BE3-0BE8-2AAE-0F9C-FF5D45364F77}"/>
                    </a:ext>
                  </a:extLst>
                </p14:cNvPr>
                <p14:cNvContentPartPr/>
                <p14:nvPr/>
              </p14:nvContentPartPr>
              <p14:xfrm>
                <a:off x="6367436" y="1123725"/>
                <a:ext cx="372600" cy="38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CE17BE3-0BE8-2AAE-0F9C-FF5D45364F7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58436" y="1114725"/>
                  <a:ext cx="390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23E1D32-3608-8430-E92B-91A5C4681C81}"/>
                    </a:ext>
                  </a:extLst>
                </p14:cNvPr>
                <p14:cNvContentPartPr/>
                <p14:nvPr/>
              </p14:nvContentPartPr>
              <p14:xfrm>
                <a:off x="6935876" y="927165"/>
                <a:ext cx="1668960" cy="506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23E1D32-3608-8430-E92B-91A5C4681C8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26876" y="918525"/>
                  <a:ext cx="16866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20D9556-EB03-B51D-DC6D-3E7D84B6040B}"/>
                    </a:ext>
                  </a:extLst>
                </p14:cNvPr>
                <p14:cNvContentPartPr/>
                <p14:nvPr/>
              </p14:nvContentPartPr>
              <p14:xfrm>
                <a:off x="7712396" y="1104285"/>
                <a:ext cx="570600" cy="35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20D9556-EB03-B51D-DC6D-3E7D84B6040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03756" y="1095285"/>
                  <a:ext cx="58824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49DCE3F-B57D-2025-93D2-FEE8F74A08A5}"/>
              </a:ext>
            </a:extLst>
          </p:cNvPr>
          <p:cNvGrpSpPr/>
          <p:nvPr/>
        </p:nvGrpSpPr>
        <p:grpSpPr>
          <a:xfrm>
            <a:off x="204236" y="1820325"/>
            <a:ext cx="1419480" cy="554040"/>
            <a:chOff x="204236" y="1820325"/>
            <a:chExt cx="1419480" cy="5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CF0E716-BA1E-D4E9-8B11-9AC03D5737B0}"/>
                    </a:ext>
                  </a:extLst>
                </p14:cNvPr>
                <p14:cNvContentPartPr/>
                <p14:nvPr/>
              </p14:nvContentPartPr>
              <p14:xfrm>
                <a:off x="204236" y="2163045"/>
                <a:ext cx="504000" cy="205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CF0E716-BA1E-D4E9-8B11-9AC03D5737B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5236" y="2154405"/>
                  <a:ext cx="5216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D87A8C0-4994-12C6-766B-53E16033600B}"/>
                    </a:ext>
                  </a:extLst>
                </p14:cNvPr>
                <p14:cNvContentPartPr/>
                <p14:nvPr/>
              </p14:nvContentPartPr>
              <p14:xfrm>
                <a:off x="455876" y="2003205"/>
                <a:ext cx="59760" cy="40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D87A8C0-4994-12C6-766B-53E16033600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7236" y="1994205"/>
                  <a:ext cx="77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F5991C8-3D44-E532-CA86-D7CF1F5F72AE}"/>
                    </a:ext>
                  </a:extLst>
                </p14:cNvPr>
                <p14:cNvContentPartPr/>
                <p14:nvPr/>
              </p14:nvContentPartPr>
              <p14:xfrm>
                <a:off x="942236" y="1820325"/>
                <a:ext cx="681480" cy="554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F5991C8-3D44-E532-CA86-D7CF1F5F72A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3236" y="1811325"/>
                  <a:ext cx="69912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2BC3814-D644-A24B-6B60-9CB7A46BB70C}"/>
                    </a:ext>
                  </a:extLst>
                </p14:cNvPr>
                <p14:cNvContentPartPr/>
                <p14:nvPr/>
              </p14:nvContentPartPr>
              <p14:xfrm>
                <a:off x="1000196" y="2050365"/>
                <a:ext cx="392760" cy="61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2BC3814-D644-A24B-6B60-9CB7A46BB70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1196" y="2041365"/>
                  <a:ext cx="41040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31DB81D-8A60-8265-810F-B13E22707310}"/>
              </a:ext>
            </a:extLst>
          </p:cNvPr>
          <p:cNvGrpSpPr/>
          <p:nvPr/>
        </p:nvGrpSpPr>
        <p:grpSpPr>
          <a:xfrm>
            <a:off x="1994156" y="1695045"/>
            <a:ext cx="6585120" cy="702000"/>
            <a:chOff x="1994156" y="1695045"/>
            <a:chExt cx="6585120" cy="70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8F82F9E-CB15-B78C-E0EF-2A62B2A479FD}"/>
                    </a:ext>
                  </a:extLst>
                </p14:cNvPr>
                <p14:cNvContentPartPr/>
                <p14:nvPr/>
              </p14:nvContentPartPr>
              <p14:xfrm>
                <a:off x="1994156" y="1834725"/>
                <a:ext cx="715680" cy="487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8F82F9E-CB15-B78C-E0EF-2A62B2A479F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85156" y="1825725"/>
                  <a:ext cx="73332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E529D71-B63A-2D7D-0775-831851A6B55F}"/>
                    </a:ext>
                  </a:extLst>
                </p14:cNvPr>
                <p14:cNvContentPartPr/>
                <p14:nvPr/>
              </p14:nvContentPartPr>
              <p14:xfrm>
                <a:off x="2514356" y="2024085"/>
                <a:ext cx="152640" cy="244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E529D71-B63A-2D7D-0775-831851A6B55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05356" y="2015445"/>
                  <a:ext cx="1702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0DD740C-8923-662D-426C-C91D2B0994EF}"/>
                    </a:ext>
                  </a:extLst>
                </p14:cNvPr>
                <p14:cNvContentPartPr/>
                <p14:nvPr/>
              </p14:nvContentPartPr>
              <p14:xfrm>
                <a:off x="2092796" y="1976205"/>
                <a:ext cx="445680" cy="69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0DD740C-8923-662D-426C-C91D2B0994E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83796" y="1967565"/>
                  <a:ext cx="463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3343498-8713-35C0-8DB3-AD01E553FCC3}"/>
                    </a:ext>
                  </a:extLst>
                </p14:cNvPr>
                <p14:cNvContentPartPr/>
                <p14:nvPr/>
              </p14:nvContentPartPr>
              <p14:xfrm>
                <a:off x="3026276" y="1940205"/>
                <a:ext cx="262440" cy="456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3343498-8713-35C0-8DB3-AD01E553FCC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17276" y="1931565"/>
                  <a:ext cx="28008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955E5F7-054C-3EF5-A0BF-AFA0C48BED1A}"/>
                    </a:ext>
                  </a:extLst>
                </p14:cNvPr>
                <p14:cNvContentPartPr/>
                <p14:nvPr/>
              </p14:nvContentPartPr>
              <p14:xfrm>
                <a:off x="3494276" y="1814565"/>
                <a:ext cx="469440" cy="432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955E5F7-054C-3EF5-A0BF-AFA0C48BED1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85636" y="1805925"/>
                  <a:ext cx="4870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FF5ECEF-15EB-523A-3F46-A7B4F115BE82}"/>
                    </a:ext>
                  </a:extLst>
                </p14:cNvPr>
                <p14:cNvContentPartPr/>
                <p14:nvPr/>
              </p14:nvContentPartPr>
              <p14:xfrm>
                <a:off x="3450716" y="2019765"/>
                <a:ext cx="391320" cy="61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FF5ECEF-15EB-523A-3F46-A7B4F115BE8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42076" y="2011125"/>
                  <a:ext cx="408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56AD6FA-BAF6-94A5-B875-1A20D1D99CCF}"/>
                    </a:ext>
                  </a:extLst>
                </p14:cNvPr>
                <p14:cNvContentPartPr/>
                <p14:nvPr/>
              </p14:nvContentPartPr>
              <p14:xfrm>
                <a:off x="4288796" y="1810965"/>
                <a:ext cx="838080" cy="403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56AD6FA-BAF6-94A5-B875-1A20D1D99CC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79796" y="1802325"/>
                  <a:ext cx="8557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2E07DA6-6E11-2749-1367-97D126DBF73E}"/>
                    </a:ext>
                  </a:extLst>
                </p14:cNvPr>
                <p14:cNvContentPartPr/>
                <p14:nvPr/>
              </p14:nvContentPartPr>
              <p14:xfrm>
                <a:off x="4887476" y="2026245"/>
                <a:ext cx="257040" cy="232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2E07DA6-6E11-2749-1367-97D126DBF73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78476" y="2017605"/>
                  <a:ext cx="274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BF62BE7-A5EF-3D67-1B9A-75A2816AB8D4}"/>
                    </a:ext>
                  </a:extLst>
                </p14:cNvPr>
                <p14:cNvContentPartPr/>
                <p14:nvPr/>
              </p14:nvContentPartPr>
              <p14:xfrm>
                <a:off x="5143796" y="1765965"/>
                <a:ext cx="1197720" cy="480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BF62BE7-A5EF-3D67-1B9A-75A2816AB8D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34796" y="1756965"/>
                  <a:ext cx="121536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9A574C1-E3C5-0455-30A7-C7F90BEC46BF}"/>
                    </a:ext>
                  </a:extLst>
                </p14:cNvPr>
                <p14:cNvContentPartPr/>
                <p14:nvPr/>
              </p14:nvContentPartPr>
              <p14:xfrm>
                <a:off x="6093836" y="1971165"/>
                <a:ext cx="12600" cy="30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9A574C1-E3C5-0455-30A7-C7F90BEC46B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85196" y="1962525"/>
                  <a:ext cx="30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8C015F7-92E6-0444-0A7A-E61A03B2B916}"/>
                    </a:ext>
                  </a:extLst>
                </p14:cNvPr>
                <p14:cNvContentPartPr/>
                <p14:nvPr/>
              </p14:nvContentPartPr>
              <p14:xfrm>
                <a:off x="6640676" y="1695045"/>
                <a:ext cx="1938600" cy="493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8C015F7-92E6-0444-0A7A-E61A03B2B91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32036" y="1686045"/>
                  <a:ext cx="195624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8CBF7A0-3A52-6F51-C668-DA173127C2AB}"/>
                    </a:ext>
                  </a:extLst>
                </p14:cNvPr>
                <p14:cNvContentPartPr/>
                <p14:nvPr/>
              </p14:nvContentPartPr>
              <p14:xfrm>
                <a:off x="6884036" y="1906005"/>
                <a:ext cx="15480" cy="36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8CBF7A0-3A52-6F51-C668-DA173127C2A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875036" y="1897005"/>
                  <a:ext cx="33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EC1FD50-FE2B-317B-C310-8A662B9234C1}"/>
                    </a:ext>
                  </a:extLst>
                </p14:cNvPr>
                <p14:cNvContentPartPr/>
                <p14:nvPr/>
              </p14:nvContentPartPr>
              <p14:xfrm>
                <a:off x="7182116" y="1825365"/>
                <a:ext cx="363960" cy="59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EC1FD50-FE2B-317B-C310-8A662B9234C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73116" y="1816725"/>
                  <a:ext cx="38160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2BF8D1A-D4D0-BA12-BC0F-80F4F63CC06C}"/>
              </a:ext>
            </a:extLst>
          </p:cNvPr>
          <p:cNvGrpSpPr/>
          <p:nvPr/>
        </p:nvGrpSpPr>
        <p:grpSpPr>
          <a:xfrm>
            <a:off x="8862956" y="1606845"/>
            <a:ext cx="2920680" cy="1230480"/>
            <a:chOff x="8862956" y="1606845"/>
            <a:chExt cx="2920680" cy="12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1B4A092-2FA5-3187-7B53-EB00C229636A}"/>
                    </a:ext>
                  </a:extLst>
                </p14:cNvPr>
                <p14:cNvContentPartPr/>
                <p14:nvPr/>
              </p14:nvContentPartPr>
              <p14:xfrm>
                <a:off x="8862956" y="2050365"/>
                <a:ext cx="42480" cy="7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1B4A092-2FA5-3187-7B53-EB00C229636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854316" y="2041365"/>
                  <a:ext cx="60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C075526-AEFB-8450-C2DE-34D229FE27F9}"/>
                    </a:ext>
                  </a:extLst>
                </p14:cNvPr>
                <p14:cNvContentPartPr/>
                <p14:nvPr/>
              </p14:nvContentPartPr>
              <p14:xfrm>
                <a:off x="9409796" y="1689645"/>
                <a:ext cx="47160" cy="305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C075526-AEFB-8450-C2DE-34D229FE27F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01156" y="1681005"/>
                  <a:ext cx="648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430433D-C9E1-59DF-6D22-2B22CA74B311}"/>
                    </a:ext>
                  </a:extLst>
                </p14:cNvPr>
                <p14:cNvContentPartPr/>
                <p14:nvPr/>
              </p14:nvContentPartPr>
              <p14:xfrm>
                <a:off x="9346436" y="1663005"/>
                <a:ext cx="234360" cy="22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430433D-C9E1-59DF-6D22-2B22CA74B31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337436" y="1654365"/>
                  <a:ext cx="252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8C5D2C0-57FF-BCC3-498B-653A5CB38A09}"/>
                    </a:ext>
                  </a:extLst>
                </p14:cNvPr>
                <p14:cNvContentPartPr/>
                <p14:nvPr/>
              </p14:nvContentPartPr>
              <p14:xfrm>
                <a:off x="9578996" y="1606845"/>
                <a:ext cx="154080" cy="376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8C5D2C0-57FF-BCC3-498B-653A5CB38A0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570356" y="1598205"/>
                  <a:ext cx="1717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016A37A-065B-0887-6C81-046B5AA11921}"/>
                    </a:ext>
                  </a:extLst>
                </p14:cNvPr>
                <p14:cNvContentPartPr/>
                <p14:nvPr/>
              </p14:nvContentPartPr>
              <p14:xfrm>
                <a:off x="9758276" y="1850925"/>
                <a:ext cx="186120" cy="96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016A37A-065B-0887-6C81-046B5AA1192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749636" y="1842285"/>
                  <a:ext cx="203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C98777C-59F5-FC3E-43AB-6991B9FA97FB}"/>
                    </a:ext>
                  </a:extLst>
                </p14:cNvPr>
                <p14:cNvContentPartPr/>
                <p14:nvPr/>
              </p14:nvContentPartPr>
              <p14:xfrm>
                <a:off x="9960236" y="1859565"/>
                <a:ext cx="150840" cy="159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C98777C-59F5-FC3E-43AB-6991B9FA97F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51236" y="1850565"/>
                  <a:ext cx="168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5C0328D-0408-D036-3226-DA10BAE55C91}"/>
                    </a:ext>
                  </a:extLst>
                </p14:cNvPr>
                <p14:cNvContentPartPr/>
                <p14:nvPr/>
              </p14:nvContentPartPr>
              <p14:xfrm>
                <a:off x="10624796" y="1687845"/>
                <a:ext cx="357120" cy="295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5C0328D-0408-D036-3226-DA10BAE55C9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16156" y="1678845"/>
                  <a:ext cx="3747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27F017B-8B24-26AC-50BA-F2E2E2310B13}"/>
                    </a:ext>
                  </a:extLst>
                </p14:cNvPr>
                <p14:cNvContentPartPr/>
                <p14:nvPr/>
              </p14:nvContentPartPr>
              <p14:xfrm>
                <a:off x="10765916" y="1866045"/>
                <a:ext cx="142920" cy="218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27F017B-8B24-26AC-50BA-F2E2E2310B1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757276" y="1857045"/>
                  <a:ext cx="160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BBF2D24-6006-E255-65F1-43A75E89209E}"/>
                    </a:ext>
                  </a:extLst>
                </p14:cNvPr>
                <p14:cNvContentPartPr/>
                <p14:nvPr/>
              </p14:nvContentPartPr>
              <p14:xfrm>
                <a:off x="11071556" y="1721685"/>
                <a:ext cx="334440" cy="208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BBF2D24-6006-E255-65F1-43A75E89209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062916" y="1712685"/>
                  <a:ext cx="3520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333FF91-C823-298B-9E1B-8422EFB30355}"/>
                    </a:ext>
                  </a:extLst>
                </p14:cNvPr>
                <p14:cNvContentPartPr/>
                <p14:nvPr/>
              </p14:nvContentPartPr>
              <p14:xfrm>
                <a:off x="11598956" y="1749765"/>
                <a:ext cx="184680" cy="224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333FF91-C823-298B-9E1B-8422EFB3035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589956" y="1741125"/>
                  <a:ext cx="202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6D45161-BBA3-A0D6-0C45-B39166248CF4}"/>
                    </a:ext>
                  </a:extLst>
                </p14:cNvPr>
                <p14:cNvContentPartPr/>
                <p14:nvPr/>
              </p14:nvContentPartPr>
              <p14:xfrm>
                <a:off x="8928116" y="2403885"/>
                <a:ext cx="1163160" cy="433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6D45161-BBA3-A0D6-0C45-B39166248CF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19476" y="2394885"/>
                  <a:ext cx="118080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66AEC2D-DC73-AA60-CA46-886E522A75AF}"/>
                    </a:ext>
                  </a:extLst>
                </p14:cNvPr>
                <p14:cNvContentPartPr/>
                <p14:nvPr/>
              </p14:nvContentPartPr>
              <p14:xfrm>
                <a:off x="9872396" y="2547165"/>
                <a:ext cx="39600" cy="14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66AEC2D-DC73-AA60-CA46-886E522A75A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863396" y="2538525"/>
                  <a:ext cx="57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AD3959C-D6E8-E94A-57C5-8B57F2E9699D}"/>
                    </a:ext>
                  </a:extLst>
                </p14:cNvPr>
                <p14:cNvContentPartPr/>
                <p14:nvPr/>
              </p14:nvContentPartPr>
              <p14:xfrm>
                <a:off x="9522476" y="2521965"/>
                <a:ext cx="303480" cy="13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AD3959C-D6E8-E94A-57C5-8B57F2E9699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513836" y="2512965"/>
                  <a:ext cx="321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DC06243-28A1-3314-8290-41B27DEDB5B8}"/>
                    </a:ext>
                  </a:extLst>
                </p14:cNvPr>
                <p14:cNvContentPartPr/>
                <p14:nvPr/>
              </p14:nvContentPartPr>
              <p14:xfrm>
                <a:off x="10356956" y="2655885"/>
                <a:ext cx="863280" cy="127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DC06243-28A1-3314-8290-41B27DEDB5B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47956" y="2647245"/>
                  <a:ext cx="880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1D4C6BC-A631-8FD4-C18D-BCCDCB3B22E1}"/>
                    </a:ext>
                  </a:extLst>
                </p14:cNvPr>
                <p14:cNvContentPartPr/>
                <p14:nvPr/>
              </p14:nvContentPartPr>
              <p14:xfrm>
                <a:off x="11292956" y="2720685"/>
                <a:ext cx="103320" cy="29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1D4C6BC-A631-8FD4-C18D-BCCDCB3B22E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283956" y="2712045"/>
                  <a:ext cx="120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D462B75-3548-C13B-66A6-142113689DCE}"/>
                    </a:ext>
                  </a:extLst>
                </p14:cNvPr>
                <p14:cNvContentPartPr/>
                <p14:nvPr/>
              </p14:nvContentPartPr>
              <p14:xfrm>
                <a:off x="11474036" y="2114805"/>
                <a:ext cx="299880" cy="488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D462B75-3548-C13B-66A6-142113689DC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465396" y="2105805"/>
                  <a:ext cx="317520" cy="50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0B7E69E-591C-F8DB-C0BE-19126D0E3525}"/>
              </a:ext>
            </a:extLst>
          </p:cNvPr>
          <p:cNvGrpSpPr/>
          <p:nvPr/>
        </p:nvGrpSpPr>
        <p:grpSpPr>
          <a:xfrm>
            <a:off x="567836" y="3163845"/>
            <a:ext cx="6081840" cy="1085760"/>
            <a:chOff x="567836" y="3163845"/>
            <a:chExt cx="6081840" cy="10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3BA321A-242D-75A4-BBB4-39C1378E3685}"/>
                    </a:ext>
                  </a:extLst>
                </p14:cNvPr>
                <p14:cNvContentPartPr/>
                <p14:nvPr/>
              </p14:nvContentPartPr>
              <p14:xfrm>
                <a:off x="567836" y="3163845"/>
                <a:ext cx="541440" cy="330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3BA321A-242D-75A4-BBB4-39C1378E368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8836" y="3154845"/>
                  <a:ext cx="5590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35BDB18-4D2A-6355-2BF7-338BF41A3FFA}"/>
                    </a:ext>
                  </a:extLst>
                </p14:cNvPr>
                <p14:cNvContentPartPr/>
                <p14:nvPr/>
              </p14:nvContentPartPr>
              <p14:xfrm>
                <a:off x="918116" y="3326565"/>
                <a:ext cx="188640" cy="9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35BDB18-4D2A-6355-2BF7-338BF41A3FF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9476" y="3317565"/>
                  <a:ext cx="206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7D2BE8A-77E7-74D2-9EB5-4785FDFB2048}"/>
                    </a:ext>
                  </a:extLst>
                </p14:cNvPr>
                <p14:cNvContentPartPr/>
                <p14:nvPr/>
              </p14:nvContentPartPr>
              <p14:xfrm>
                <a:off x="1447676" y="3190485"/>
                <a:ext cx="396360" cy="301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7D2BE8A-77E7-74D2-9EB5-4785FDFB204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39036" y="3181485"/>
                  <a:ext cx="4140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D91E975-D02B-9239-8AE1-34C8C7021C7B}"/>
                    </a:ext>
                  </a:extLst>
                </p14:cNvPr>
                <p14:cNvContentPartPr/>
                <p14:nvPr/>
              </p14:nvContentPartPr>
              <p14:xfrm>
                <a:off x="1630556" y="3403965"/>
                <a:ext cx="248760" cy="131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D91E975-D02B-9239-8AE1-34C8C7021C7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621916" y="3395325"/>
                  <a:ext cx="266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7D7A55E-F1E3-23B0-B1D0-8C960CFF2018}"/>
                    </a:ext>
                  </a:extLst>
                </p14:cNvPr>
                <p14:cNvContentPartPr/>
                <p14:nvPr/>
              </p14:nvContentPartPr>
              <p14:xfrm>
                <a:off x="2130596" y="3247005"/>
                <a:ext cx="166680" cy="35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7D7A55E-F1E3-23B0-B1D0-8C960CFF201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21596" y="3238005"/>
                  <a:ext cx="184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F453B8F-156E-3EF3-6BFB-03B4345BD37A}"/>
                    </a:ext>
                  </a:extLst>
                </p14:cNvPr>
                <p14:cNvContentPartPr/>
                <p14:nvPr/>
              </p14:nvContentPartPr>
              <p14:xfrm>
                <a:off x="2138516" y="3388125"/>
                <a:ext cx="144000" cy="11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F453B8F-156E-3EF3-6BFB-03B4345BD37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29516" y="3379485"/>
                  <a:ext cx="161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DE49DB7-BD3F-BE01-40CA-C08C732D5EC7}"/>
                    </a:ext>
                  </a:extLst>
                </p14:cNvPr>
                <p14:cNvContentPartPr/>
                <p14:nvPr/>
              </p14:nvContentPartPr>
              <p14:xfrm>
                <a:off x="2484476" y="3178245"/>
                <a:ext cx="317880" cy="290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DE49DB7-BD3F-BE01-40CA-C08C732D5EC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75476" y="3169605"/>
                  <a:ext cx="3355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935FAC6-0AA4-18B1-CF6C-F6228AFBF4CE}"/>
                    </a:ext>
                  </a:extLst>
                </p14:cNvPr>
                <p14:cNvContentPartPr/>
                <p14:nvPr/>
              </p14:nvContentPartPr>
              <p14:xfrm>
                <a:off x="2988836" y="3320445"/>
                <a:ext cx="132120" cy="154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935FAC6-0AA4-18B1-CF6C-F6228AFBF4C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979836" y="3311445"/>
                  <a:ext cx="149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D1BC2B8-89DE-3A22-C6C6-D5F567CBD783}"/>
                    </a:ext>
                  </a:extLst>
                </p14:cNvPr>
                <p14:cNvContentPartPr/>
                <p14:nvPr/>
              </p14:nvContentPartPr>
              <p14:xfrm>
                <a:off x="2667356" y="3652725"/>
                <a:ext cx="283320" cy="358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D1BC2B8-89DE-3A22-C6C6-D5F567CBD78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58356" y="3644085"/>
                  <a:ext cx="3009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12C4769-1971-98FA-988D-86EF2F5AC6D5}"/>
                    </a:ext>
                  </a:extLst>
                </p14:cNvPr>
                <p14:cNvContentPartPr/>
                <p14:nvPr/>
              </p14:nvContentPartPr>
              <p14:xfrm>
                <a:off x="2606876" y="3634365"/>
                <a:ext cx="147960" cy="128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12C4769-1971-98FA-988D-86EF2F5AC6D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598236" y="3625365"/>
                  <a:ext cx="165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17BFFD0-F39E-3215-5C4A-7A89393A5ADE}"/>
                    </a:ext>
                  </a:extLst>
                </p14:cNvPr>
                <p14:cNvContentPartPr/>
                <p14:nvPr/>
              </p14:nvContentPartPr>
              <p14:xfrm>
                <a:off x="3077756" y="3737685"/>
                <a:ext cx="67320" cy="94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17BFFD0-F39E-3215-5C4A-7A89393A5AD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68756" y="3729045"/>
                  <a:ext cx="84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A143452-452E-2699-CD0A-4FB466AE5BE7}"/>
                    </a:ext>
                  </a:extLst>
                </p14:cNvPr>
                <p14:cNvContentPartPr/>
                <p14:nvPr/>
              </p14:nvContentPartPr>
              <p14:xfrm>
                <a:off x="3185396" y="3700605"/>
                <a:ext cx="56160" cy="113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A143452-452E-2699-CD0A-4FB466AE5BE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76396" y="3691965"/>
                  <a:ext cx="73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60BF037-39F8-682A-2F95-B2BAD2FE6497}"/>
                    </a:ext>
                  </a:extLst>
                </p14:cNvPr>
                <p14:cNvContentPartPr/>
                <p14:nvPr/>
              </p14:nvContentPartPr>
              <p14:xfrm>
                <a:off x="3161996" y="3690525"/>
                <a:ext cx="1724040" cy="534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60BF037-39F8-682A-2F95-B2BAD2FE649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53356" y="3681525"/>
                  <a:ext cx="174168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0DD054A-909F-EA5C-929A-1859F459B055}"/>
                    </a:ext>
                  </a:extLst>
                </p14:cNvPr>
                <p14:cNvContentPartPr/>
                <p14:nvPr/>
              </p14:nvContentPartPr>
              <p14:xfrm>
                <a:off x="4585436" y="3922005"/>
                <a:ext cx="20520" cy="20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0DD054A-909F-EA5C-929A-1859F459B05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576796" y="3913365"/>
                  <a:ext cx="38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51C7942-7C2D-B553-C79E-E4BEAC6692D9}"/>
                    </a:ext>
                  </a:extLst>
                </p14:cNvPr>
                <p14:cNvContentPartPr/>
                <p14:nvPr/>
              </p14:nvContentPartPr>
              <p14:xfrm>
                <a:off x="4231556" y="3841365"/>
                <a:ext cx="345600" cy="72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51C7942-7C2D-B553-C79E-E4BEAC6692D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222556" y="3832725"/>
                  <a:ext cx="363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F83EE53-04D5-4CFF-19F9-448642EB5E33}"/>
                    </a:ext>
                  </a:extLst>
                </p14:cNvPr>
                <p14:cNvContentPartPr/>
                <p14:nvPr/>
              </p14:nvContentPartPr>
              <p14:xfrm>
                <a:off x="3946436" y="3774765"/>
                <a:ext cx="27360" cy="3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F83EE53-04D5-4CFF-19F9-448642EB5E3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937436" y="3765765"/>
                  <a:ext cx="45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72F876B-E131-3FDA-C238-4AF59B9A5B8B}"/>
                    </a:ext>
                  </a:extLst>
                </p14:cNvPr>
                <p14:cNvContentPartPr/>
                <p14:nvPr/>
              </p14:nvContentPartPr>
              <p14:xfrm>
                <a:off x="3366116" y="3822645"/>
                <a:ext cx="36000" cy="42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72F876B-E131-3FDA-C238-4AF59B9A5B8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57116" y="3813645"/>
                  <a:ext cx="53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1F2DD7D-F8B3-3827-431B-D325C6A69E1E}"/>
                    </a:ext>
                  </a:extLst>
                </p14:cNvPr>
                <p14:cNvContentPartPr/>
                <p14:nvPr/>
              </p14:nvContentPartPr>
              <p14:xfrm>
                <a:off x="5050556" y="3650925"/>
                <a:ext cx="1476720" cy="598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1F2DD7D-F8B3-3827-431B-D325C6A69E1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41556" y="3642285"/>
                  <a:ext cx="149436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8E0AD66-E9D1-E655-69EE-E10CEE2CAF72}"/>
                    </a:ext>
                  </a:extLst>
                </p14:cNvPr>
                <p14:cNvContentPartPr/>
                <p14:nvPr/>
              </p14:nvContentPartPr>
              <p14:xfrm>
                <a:off x="6114716" y="3803205"/>
                <a:ext cx="103320" cy="30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8E0AD66-E9D1-E655-69EE-E10CEE2CAF7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06076" y="3794205"/>
                  <a:ext cx="120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AFEEE65-412F-DE1F-DB69-9CF64B2CABFC}"/>
                    </a:ext>
                  </a:extLst>
                </p14:cNvPr>
                <p14:cNvContentPartPr/>
                <p14:nvPr/>
              </p14:nvContentPartPr>
              <p14:xfrm>
                <a:off x="5835716" y="3760365"/>
                <a:ext cx="394200" cy="33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AFEEE65-412F-DE1F-DB69-9CF64B2CABF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826716" y="3751365"/>
                  <a:ext cx="411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E443317-A408-AB71-7183-80B1804BB0C5}"/>
                    </a:ext>
                  </a:extLst>
                </p14:cNvPr>
                <p14:cNvContentPartPr/>
                <p14:nvPr/>
              </p14:nvContentPartPr>
              <p14:xfrm>
                <a:off x="6503876" y="3597645"/>
                <a:ext cx="59040" cy="93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E443317-A408-AB71-7183-80B1804BB0C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94876" y="3589005"/>
                  <a:ext cx="76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A184753-0511-EB87-5D5B-A9C517785D86}"/>
                    </a:ext>
                  </a:extLst>
                </p14:cNvPr>
                <p14:cNvContentPartPr/>
                <p14:nvPr/>
              </p14:nvContentPartPr>
              <p14:xfrm>
                <a:off x="6595316" y="3582525"/>
                <a:ext cx="54360" cy="131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A184753-0511-EB87-5D5B-A9C517785D8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586316" y="3573525"/>
                  <a:ext cx="7200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39FE792-F895-4DB6-A133-13E319A19DC9}"/>
              </a:ext>
            </a:extLst>
          </p:cNvPr>
          <p:cNvGrpSpPr/>
          <p:nvPr/>
        </p:nvGrpSpPr>
        <p:grpSpPr>
          <a:xfrm>
            <a:off x="1580516" y="4725885"/>
            <a:ext cx="2472840" cy="771480"/>
            <a:chOff x="1580516" y="4725885"/>
            <a:chExt cx="2472840" cy="77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A057872-485D-6435-8F31-9E5E991B568D}"/>
                    </a:ext>
                  </a:extLst>
                </p14:cNvPr>
                <p14:cNvContentPartPr/>
                <p14:nvPr/>
              </p14:nvContentPartPr>
              <p14:xfrm>
                <a:off x="1580516" y="4891485"/>
                <a:ext cx="271440" cy="343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A057872-485D-6435-8F31-9E5E991B568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571516" y="4882845"/>
                  <a:ext cx="2890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19C434F-5F11-0C07-B9A2-A32620CD1E9C}"/>
                    </a:ext>
                  </a:extLst>
                </p14:cNvPr>
                <p14:cNvContentPartPr/>
                <p14:nvPr/>
              </p14:nvContentPartPr>
              <p14:xfrm>
                <a:off x="1871396" y="4741005"/>
                <a:ext cx="99360" cy="131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19C434F-5F11-0C07-B9A2-A32620CD1E9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62756" y="4732365"/>
                  <a:ext cx="117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7F8C678-A966-DDD9-FD5E-0A146509D8EB}"/>
                    </a:ext>
                  </a:extLst>
                </p14:cNvPr>
                <p14:cNvContentPartPr/>
                <p14:nvPr/>
              </p14:nvContentPartPr>
              <p14:xfrm>
                <a:off x="1968596" y="5018205"/>
                <a:ext cx="170280" cy="210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7F8C678-A966-DDD9-FD5E-0A146509D8E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959956" y="5009565"/>
                  <a:ext cx="187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159E97D-7EC4-D404-866A-ABF56CCFA381}"/>
                    </a:ext>
                  </a:extLst>
                </p14:cNvPr>
                <p14:cNvContentPartPr/>
                <p14:nvPr/>
              </p14:nvContentPartPr>
              <p14:xfrm>
                <a:off x="2488796" y="5016045"/>
                <a:ext cx="240480" cy="19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159E97D-7EC4-D404-866A-ABF56CCFA38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480156" y="5007405"/>
                  <a:ext cx="258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4E9F5EB-E7B3-E68B-41D9-4EE3A3E0643C}"/>
                    </a:ext>
                  </a:extLst>
                </p14:cNvPr>
                <p14:cNvContentPartPr/>
                <p14:nvPr/>
              </p14:nvContentPartPr>
              <p14:xfrm>
                <a:off x="2474396" y="5114685"/>
                <a:ext cx="257760" cy="17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4E9F5EB-E7B3-E68B-41D9-4EE3A3E0643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65396" y="5105685"/>
                  <a:ext cx="275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1309551-E312-9FE1-62C7-530C4D857FCD}"/>
                    </a:ext>
                  </a:extLst>
                </p14:cNvPr>
                <p14:cNvContentPartPr/>
                <p14:nvPr/>
              </p14:nvContentPartPr>
              <p14:xfrm>
                <a:off x="2976236" y="5040885"/>
                <a:ext cx="174240" cy="9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1309551-E312-9FE1-62C7-530C4D857FC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67596" y="5031885"/>
                  <a:ext cx="191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FCE0F7F-4F37-EE60-7762-C4D008AE7EDD}"/>
                    </a:ext>
                  </a:extLst>
                </p14:cNvPr>
                <p14:cNvContentPartPr/>
                <p14:nvPr/>
              </p14:nvContentPartPr>
              <p14:xfrm>
                <a:off x="3356396" y="4725885"/>
                <a:ext cx="244440" cy="241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FCE0F7F-4F37-EE60-7762-C4D008AE7ED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347756" y="4716885"/>
                  <a:ext cx="2620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0112BBC-636E-A419-24A9-89F75A1FA2B6}"/>
                    </a:ext>
                  </a:extLst>
                </p14:cNvPr>
                <p14:cNvContentPartPr/>
                <p14:nvPr/>
              </p14:nvContentPartPr>
              <p14:xfrm>
                <a:off x="3302756" y="5058165"/>
                <a:ext cx="317160" cy="23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0112BBC-636E-A419-24A9-89F75A1FA2B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94116" y="5049525"/>
                  <a:ext cx="334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4CE25F3-2F26-84D3-0A4A-F2A31CA05A84}"/>
                    </a:ext>
                  </a:extLst>
                </p14:cNvPr>
                <p14:cNvContentPartPr/>
                <p14:nvPr/>
              </p14:nvContentPartPr>
              <p14:xfrm>
                <a:off x="3366116" y="5173365"/>
                <a:ext cx="232200" cy="324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4CE25F3-2F26-84D3-0A4A-F2A31CA05A8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57116" y="5164725"/>
                  <a:ext cx="2498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5EDC7FF-2E09-7D59-FC78-3E4D481716D5}"/>
                    </a:ext>
                  </a:extLst>
                </p14:cNvPr>
                <p14:cNvContentPartPr/>
                <p14:nvPr/>
              </p14:nvContentPartPr>
              <p14:xfrm>
                <a:off x="3895676" y="4999845"/>
                <a:ext cx="157680" cy="172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5EDC7FF-2E09-7D59-FC78-3E4D481716D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86676" y="4990845"/>
                  <a:ext cx="175320" cy="18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CA58119-BFC6-64C1-43E9-252AEF5D2496}"/>
                  </a:ext>
                </a:extLst>
              </p14:cNvPr>
              <p14:cNvContentPartPr/>
              <p14:nvPr/>
            </p14:nvContentPartPr>
            <p14:xfrm>
              <a:off x="5352236" y="4768725"/>
              <a:ext cx="150480" cy="3081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CA58119-BFC6-64C1-43E9-252AEF5D249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343596" y="4759725"/>
                <a:ext cx="16812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85B5974B-B972-3597-5B16-3ADFDC96083F}"/>
                  </a:ext>
                </a:extLst>
              </p14:cNvPr>
              <p14:cNvContentPartPr/>
              <p14:nvPr/>
            </p14:nvContentPartPr>
            <p14:xfrm>
              <a:off x="5345756" y="4734165"/>
              <a:ext cx="287640" cy="882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85B5974B-B972-3597-5B16-3ADFDC96083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337116" y="4725525"/>
                <a:ext cx="3052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A461B122-1BA5-3F37-E0DD-7B5B2B8C2116}"/>
                  </a:ext>
                </a:extLst>
              </p14:cNvPr>
              <p14:cNvContentPartPr/>
              <p14:nvPr/>
            </p14:nvContentPartPr>
            <p14:xfrm>
              <a:off x="5607476" y="4683765"/>
              <a:ext cx="435960" cy="3956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A461B122-1BA5-3F37-E0DD-7B5B2B8C211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598836" y="4674765"/>
                <a:ext cx="4536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80E6A6C-75C0-6D69-B469-014CAC98AF65}"/>
                  </a:ext>
                </a:extLst>
              </p14:cNvPr>
              <p14:cNvContentPartPr/>
              <p14:nvPr/>
            </p14:nvContentPartPr>
            <p14:xfrm>
              <a:off x="5848676" y="4851525"/>
              <a:ext cx="26640" cy="126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80E6A6C-75C0-6D69-B469-014CAC98AF6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839676" y="4842525"/>
                <a:ext cx="442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2B74C129-08D7-FEE7-67AC-D6D3CBF6500B}"/>
                  </a:ext>
                </a:extLst>
              </p14:cNvPr>
              <p14:cNvContentPartPr/>
              <p14:nvPr/>
            </p14:nvContentPartPr>
            <p14:xfrm>
              <a:off x="6223076" y="4892565"/>
              <a:ext cx="317160" cy="1724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2B74C129-08D7-FEE7-67AC-D6D3CBF6500B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214076" y="4883925"/>
                <a:ext cx="3348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443B3B0-57AE-B86A-94E1-A132E558F368}"/>
                  </a:ext>
                </a:extLst>
              </p14:cNvPr>
              <p14:cNvContentPartPr/>
              <p14:nvPr/>
            </p14:nvContentPartPr>
            <p14:xfrm>
              <a:off x="6323876" y="4782405"/>
              <a:ext cx="70560" cy="32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443B3B0-57AE-B86A-94E1-A132E558F368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314876" y="4773765"/>
                <a:ext cx="882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4958E50D-D9C7-2C2A-580B-BEDE4D50E3A4}"/>
                  </a:ext>
                </a:extLst>
              </p14:cNvPr>
              <p14:cNvContentPartPr/>
              <p14:nvPr/>
            </p14:nvContentPartPr>
            <p14:xfrm>
              <a:off x="6757676" y="4580805"/>
              <a:ext cx="518760" cy="4694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4958E50D-D9C7-2C2A-580B-BEDE4D50E3A4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749036" y="4572165"/>
                <a:ext cx="53640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237F5081-1514-25C4-2EE6-4399FAA8E8F8}"/>
                  </a:ext>
                </a:extLst>
              </p14:cNvPr>
              <p14:cNvContentPartPr/>
              <p14:nvPr/>
            </p14:nvContentPartPr>
            <p14:xfrm>
              <a:off x="6824996" y="4810125"/>
              <a:ext cx="263880" cy="154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237F5081-1514-25C4-2EE6-4399FAA8E8F8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816356" y="4801125"/>
                <a:ext cx="2815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E6A3B42E-2048-9477-FA41-13E659391AE6}"/>
                  </a:ext>
                </a:extLst>
              </p14:cNvPr>
              <p14:cNvContentPartPr/>
              <p14:nvPr/>
            </p14:nvContentPartPr>
            <p14:xfrm>
              <a:off x="7404236" y="4796445"/>
              <a:ext cx="957960" cy="2628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E6A3B42E-2048-9477-FA41-13E659391AE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395236" y="4787445"/>
                <a:ext cx="975600" cy="28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225707E-48F9-3667-97FC-DD9B5C1B271E}"/>
              </a:ext>
            </a:extLst>
          </p:cNvPr>
          <p:cNvGrpSpPr/>
          <p:nvPr/>
        </p:nvGrpSpPr>
        <p:grpSpPr>
          <a:xfrm>
            <a:off x="8565236" y="4476765"/>
            <a:ext cx="2824560" cy="726120"/>
            <a:chOff x="8565236" y="4476765"/>
            <a:chExt cx="2824560" cy="72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D465FF5-0B42-8EAB-F34C-40E0F7E298CC}"/>
                    </a:ext>
                  </a:extLst>
                </p14:cNvPr>
                <p14:cNvContentPartPr/>
                <p14:nvPr/>
              </p14:nvContentPartPr>
              <p14:xfrm>
                <a:off x="8565236" y="4476765"/>
                <a:ext cx="1281240" cy="726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D465FF5-0B42-8EAB-F34C-40E0F7E298C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556236" y="4467765"/>
                  <a:ext cx="1298880" cy="74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0E43115-5257-878B-0B1A-C83A37B66A8E}"/>
                    </a:ext>
                  </a:extLst>
                </p14:cNvPr>
                <p14:cNvContentPartPr/>
                <p14:nvPr/>
              </p14:nvContentPartPr>
              <p14:xfrm>
                <a:off x="9604556" y="4706445"/>
                <a:ext cx="40320" cy="4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0E43115-5257-878B-0B1A-C83A37B66A8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595556" y="4697445"/>
                  <a:ext cx="57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C20DF23-84C0-3437-59F4-64DCD8A08439}"/>
                    </a:ext>
                  </a:extLst>
                </p14:cNvPr>
                <p14:cNvContentPartPr/>
                <p14:nvPr/>
              </p14:nvContentPartPr>
              <p14:xfrm>
                <a:off x="9276596" y="4634445"/>
                <a:ext cx="361800" cy="37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C20DF23-84C0-3437-59F4-64DCD8A0843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67956" y="4625805"/>
                  <a:ext cx="379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BF7DC4E-8775-BCFD-21F3-78122A09D965}"/>
                    </a:ext>
                  </a:extLst>
                </p14:cNvPr>
                <p14:cNvContentPartPr/>
                <p14:nvPr/>
              </p14:nvContentPartPr>
              <p14:xfrm>
                <a:off x="10115396" y="4765845"/>
                <a:ext cx="472320" cy="187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BF7DC4E-8775-BCFD-21F3-78122A09D96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106396" y="4757205"/>
                  <a:ext cx="489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EF49E2A-5CC3-16B3-1366-D41B9BD15DE0}"/>
                    </a:ext>
                  </a:extLst>
                </p14:cNvPr>
                <p14:cNvContentPartPr/>
                <p14:nvPr/>
              </p14:nvContentPartPr>
              <p14:xfrm>
                <a:off x="10737116" y="4521405"/>
                <a:ext cx="541800" cy="602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EF49E2A-5CC3-16B3-1366-D41B9BD15DE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728476" y="4512405"/>
                  <a:ext cx="55944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3F42300-877B-246A-DAF9-89782B2B3DA4}"/>
                    </a:ext>
                  </a:extLst>
                </p14:cNvPr>
                <p14:cNvContentPartPr/>
                <p14:nvPr/>
              </p14:nvContentPartPr>
              <p14:xfrm>
                <a:off x="11110796" y="4615725"/>
                <a:ext cx="279000" cy="14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3F42300-877B-246A-DAF9-89782B2B3DA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101796" y="4606725"/>
                  <a:ext cx="2966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BC1B472-789B-FD4D-CB32-8EFEF0E685FC}"/>
              </a:ext>
            </a:extLst>
          </p:cNvPr>
          <p:cNvGrpSpPr/>
          <p:nvPr/>
        </p:nvGrpSpPr>
        <p:grpSpPr>
          <a:xfrm>
            <a:off x="5275556" y="5306205"/>
            <a:ext cx="922320" cy="518760"/>
            <a:chOff x="5275556" y="5306205"/>
            <a:chExt cx="92232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0A33576-2ABA-5E04-6118-A4D5E8E9194F}"/>
                    </a:ext>
                  </a:extLst>
                </p14:cNvPr>
                <p14:cNvContentPartPr/>
                <p14:nvPr/>
              </p14:nvContentPartPr>
              <p14:xfrm>
                <a:off x="5275556" y="5306205"/>
                <a:ext cx="480960" cy="518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0A33576-2ABA-5E04-6118-A4D5E8E9194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266916" y="5297565"/>
                  <a:ext cx="49860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0433346-B598-AE57-EDF4-0B82BE5A8CF3}"/>
                    </a:ext>
                  </a:extLst>
                </p14:cNvPr>
                <p14:cNvContentPartPr/>
                <p14:nvPr/>
              </p14:nvContentPartPr>
              <p14:xfrm>
                <a:off x="5983676" y="5418885"/>
                <a:ext cx="214200" cy="340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0433346-B598-AE57-EDF4-0B82BE5A8CF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975036" y="5410245"/>
                  <a:ext cx="231840" cy="35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C691051-CE9D-E739-7876-DFD96BB478AF}"/>
              </a:ext>
            </a:extLst>
          </p:cNvPr>
          <p:cNvGrpSpPr/>
          <p:nvPr/>
        </p:nvGrpSpPr>
        <p:grpSpPr>
          <a:xfrm>
            <a:off x="6555356" y="5287845"/>
            <a:ext cx="1996560" cy="504720"/>
            <a:chOff x="6555356" y="5287845"/>
            <a:chExt cx="199656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215D14B-10CA-F456-4052-5EB1A0E5E30F}"/>
                    </a:ext>
                  </a:extLst>
                </p14:cNvPr>
                <p14:cNvContentPartPr/>
                <p14:nvPr/>
              </p14:nvContentPartPr>
              <p14:xfrm>
                <a:off x="6555356" y="5302245"/>
                <a:ext cx="749160" cy="490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215D14B-10CA-F456-4052-5EB1A0E5E30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46716" y="5293245"/>
                  <a:ext cx="76680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0852AFF-21E1-38D4-BFF7-36FB8E92B718}"/>
                    </a:ext>
                  </a:extLst>
                </p14:cNvPr>
                <p14:cNvContentPartPr/>
                <p14:nvPr/>
              </p14:nvContentPartPr>
              <p14:xfrm>
                <a:off x="6866396" y="5377125"/>
                <a:ext cx="300960" cy="53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0852AFF-21E1-38D4-BFF7-36FB8E92B71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857756" y="5368125"/>
                  <a:ext cx="318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CF99E38-7539-4B80-DBC4-4097CA31A6B0}"/>
                    </a:ext>
                  </a:extLst>
                </p14:cNvPr>
                <p14:cNvContentPartPr/>
                <p14:nvPr/>
              </p14:nvContentPartPr>
              <p14:xfrm>
                <a:off x="7490276" y="5287845"/>
                <a:ext cx="1061640" cy="397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CF99E38-7539-4B80-DBC4-4097CA31A6B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481636" y="5279205"/>
                  <a:ext cx="10792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83C855C-7199-F58D-CC0C-7F016300F10B}"/>
                    </a:ext>
                  </a:extLst>
                </p14:cNvPr>
                <p14:cNvContentPartPr/>
                <p14:nvPr/>
              </p14:nvContentPartPr>
              <p14:xfrm>
                <a:off x="8205956" y="5475405"/>
                <a:ext cx="92520" cy="6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83C855C-7199-F58D-CC0C-7F016300F10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196956" y="5466405"/>
                  <a:ext cx="110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317A74C-2657-2079-C1A5-A8D8275E560F}"/>
                    </a:ext>
                  </a:extLst>
                </p14:cNvPr>
                <p14:cNvContentPartPr/>
                <p14:nvPr/>
              </p14:nvContentPartPr>
              <p14:xfrm>
                <a:off x="7933796" y="5397645"/>
                <a:ext cx="352800" cy="30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317A74C-2657-2079-C1A5-A8D8275E560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924796" y="5389005"/>
                  <a:ext cx="370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AFC4609-259E-FF55-AF16-14FBCEBB5E10}"/>
                    </a:ext>
                  </a:extLst>
                </p14:cNvPr>
                <p14:cNvContentPartPr/>
                <p14:nvPr/>
              </p14:nvContentPartPr>
              <p14:xfrm>
                <a:off x="7958276" y="5394765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AFC4609-259E-FF55-AF16-14FBCEBB5E1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949636" y="5386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7E0B45E-AB26-CCA1-7682-64D86AB12A3F}"/>
                    </a:ext>
                  </a:extLst>
                </p14:cNvPr>
                <p14:cNvContentPartPr/>
                <p14:nvPr/>
              </p14:nvContentPartPr>
              <p14:xfrm>
                <a:off x="7637876" y="5430405"/>
                <a:ext cx="27360" cy="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7E0B45E-AB26-CCA1-7682-64D86AB12A3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628876" y="5421405"/>
                  <a:ext cx="45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A0E5D48-7671-7CD9-DCC4-5A930B920213}"/>
              </a:ext>
            </a:extLst>
          </p:cNvPr>
          <p:cNvGrpSpPr/>
          <p:nvPr/>
        </p:nvGrpSpPr>
        <p:grpSpPr>
          <a:xfrm>
            <a:off x="8754956" y="5215125"/>
            <a:ext cx="1753920" cy="567360"/>
            <a:chOff x="8754956" y="5215125"/>
            <a:chExt cx="1753920" cy="5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51D3EAE-91C3-D42F-2037-C121BBB194DA}"/>
                    </a:ext>
                  </a:extLst>
                </p14:cNvPr>
                <p14:cNvContentPartPr/>
                <p14:nvPr/>
              </p14:nvContentPartPr>
              <p14:xfrm>
                <a:off x="8754956" y="5215125"/>
                <a:ext cx="1753920" cy="567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51D3EAE-91C3-D42F-2037-C121BBB194D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746316" y="5206485"/>
                  <a:ext cx="177156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49E1F38-551C-6C11-81BB-C9134CCF6571}"/>
                    </a:ext>
                  </a:extLst>
                </p14:cNvPr>
                <p14:cNvContentPartPr/>
                <p14:nvPr/>
              </p14:nvContentPartPr>
              <p14:xfrm>
                <a:off x="10148516" y="5426805"/>
                <a:ext cx="106920" cy="21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49E1F38-551C-6C11-81BB-C9134CCF657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139876" y="5417805"/>
                  <a:ext cx="124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788A2EC-11F1-78FF-E441-7BC2382115C6}"/>
                    </a:ext>
                  </a:extLst>
                </p14:cNvPr>
                <p14:cNvContentPartPr/>
                <p14:nvPr/>
              </p14:nvContentPartPr>
              <p14:xfrm>
                <a:off x="9838196" y="5321325"/>
                <a:ext cx="496440" cy="946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788A2EC-11F1-78FF-E441-7BC2382115C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29196" y="5312685"/>
                  <a:ext cx="51408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1ED989F-A39D-6B38-6395-FA42A85BF010}"/>
                  </a:ext>
                </a:extLst>
              </p14:cNvPr>
              <p14:cNvContentPartPr/>
              <p14:nvPr/>
            </p14:nvContentPartPr>
            <p14:xfrm>
              <a:off x="10867076" y="5257245"/>
              <a:ext cx="451800" cy="4917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1ED989F-A39D-6B38-6395-FA42A85BF010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0858076" y="5248605"/>
                <a:ext cx="469440" cy="50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890F8C96-AC89-F80B-8AB8-7A1D80816125}"/>
              </a:ext>
            </a:extLst>
          </p:cNvPr>
          <p:cNvGrpSpPr/>
          <p:nvPr/>
        </p:nvGrpSpPr>
        <p:grpSpPr>
          <a:xfrm>
            <a:off x="5300036" y="5948805"/>
            <a:ext cx="1634760" cy="406080"/>
            <a:chOff x="5300036" y="5948805"/>
            <a:chExt cx="163476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D6DE8D9-AB7B-623E-D2DF-57BED376DDBB}"/>
                    </a:ext>
                  </a:extLst>
                </p14:cNvPr>
                <p14:cNvContentPartPr/>
                <p14:nvPr/>
              </p14:nvContentPartPr>
              <p14:xfrm>
                <a:off x="5300036" y="5948805"/>
                <a:ext cx="1634760" cy="406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D6DE8D9-AB7B-623E-D2DF-57BED376DDB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291396" y="5939805"/>
                  <a:ext cx="16524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D6EFA48-7F2B-46F0-72A5-30AC4F91FBB0}"/>
                    </a:ext>
                  </a:extLst>
                </p14:cNvPr>
                <p14:cNvContentPartPr/>
                <p14:nvPr/>
              </p14:nvContentPartPr>
              <p14:xfrm>
                <a:off x="6034436" y="6098565"/>
                <a:ext cx="33840" cy="23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D6EFA48-7F2B-46F0-72A5-30AC4F91FBB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025436" y="6089565"/>
                  <a:ext cx="514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743F77B4-5AF9-20CE-8CB7-87FC56214437}"/>
              </a:ext>
            </a:extLst>
          </p:cNvPr>
          <p:cNvGrpSpPr/>
          <p:nvPr/>
        </p:nvGrpSpPr>
        <p:grpSpPr>
          <a:xfrm>
            <a:off x="7645076" y="5947005"/>
            <a:ext cx="2647440" cy="661680"/>
            <a:chOff x="7645076" y="5947005"/>
            <a:chExt cx="2647440" cy="66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AF8609A-1538-D2E1-A6BB-7FACA6183CEF}"/>
                    </a:ext>
                  </a:extLst>
                </p14:cNvPr>
                <p14:cNvContentPartPr/>
                <p14:nvPr/>
              </p14:nvContentPartPr>
              <p14:xfrm>
                <a:off x="7645076" y="6142485"/>
                <a:ext cx="380880" cy="338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AF8609A-1538-D2E1-A6BB-7FACA6183CE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636076" y="6133485"/>
                  <a:ext cx="3985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03227F8-1BFE-2F88-F23B-E6E12193FAB7}"/>
                    </a:ext>
                  </a:extLst>
                </p14:cNvPr>
                <p14:cNvContentPartPr/>
                <p14:nvPr/>
              </p14:nvContentPartPr>
              <p14:xfrm>
                <a:off x="8063756" y="6005685"/>
                <a:ext cx="153000" cy="180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03227F8-1BFE-2F88-F23B-E6E12193FAB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054756" y="5997045"/>
                  <a:ext cx="170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0A49503-6966-9B99-984F-2EEEBEB47270}"/>
                    </a:ext>
                  </a:extLst>
                </p14:cNvPr>
                <p14:cNvContentPartPr/>
                <p14:nvPr/>
              </p14:nvContentPartPr>
              <p14:xfrm>
                <a:off x="8856476" y="6271365"/>
                <a:ext cx="210600" cy="12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0A49503-6966-9B99-984F-2EEEBEB4727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47836" y="6262725"/>
                  <a:ext cx="228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098EB98-399F-467F-7FE8-BB9EE1024EC6}"/>
                    </a:ext>
                  </a:extLst>
                </p14:cNvPr>
                <p14:cNvContentPartPr/>
                <p14:nvPr/>
              </p14:nvContentPartPr>
              <p14:xfrm>
                <a:off x="9454436" y="5947005"/>
                <a:ext cx="28080" cy="195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098EB98-399F-467F-7FE8-BB9EE1024EC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445436" y="5938005"/>
                  <a:ext cx="45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5998996-5AD9-7FA6-D2B6-B53E4FADBD0B}"/>
                    </a:ext>
                  </a:extLst>
                </p14:cNvPr>
                <p14:cNvContentPartPr/>
                <p14:nvPr/>
              </p14:nvContentPartPr>
              <p14:xfrm>
                <a:off x="9162116" y="6205125"/>
                <a:ext cx="658800" cy="93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5998996-5AD9-7FA6-D2B6-B53E4FADBD0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153116" y="6196485"/>
                  <a:ext cx="676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9483AB8-53CD-AB69-41D1-C62321EBFA37}"/>
                    </a:ext>
                  </a:extLst>
                </p14:cNvPr>
                <p14:cNvContentPartPr/>
                <p14:nvPr/>
              </p14:nvContentPartPr>
              <p14:xfrm>
                <a:off x="9283796" y="6340845"/>
                <a:ext cx="228240" cy="267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9483AB8-53CD-AB69-41D1-C62321EBFA3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275156" y="6332205"/>
                  <a:ext cx="2458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4D2399D-9916-BE19-3F2F-AF1F8FA0211A}"/>
                    </a:ext>
                  </a:extLst>
                </p14:cNvPr>
                <p14:cNvContentPartPr/>
                <p14:nvPr/>
              </p14:nvContentPartPr>
              <p14:xfrm>
                <a:off x="9664676" y="6428685"/>
                <a:ext cx="25920" cy="139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4D2399D-9916-BE19-3F2F-AF1F8FA0211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656036" y="6419685"/>
                  <a:ext cx="43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5D319C3-FCDD-0374-478B-637FFD20B8F9}"/>
                    </a:ext>
                  </a:extLst>
                </p14:cNvPr>
                <p14:cNvContentPartPr/>
                <p14:nvPr/>
              </p14:nvContentPartPr>
              <p14:xfrm>
                <a:off x="9546596" y="6348045"/>
                <a:ext cx="254880" cy="91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5D319C3-FCDD-0374-478B-637FFD20B8F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537596" y="6339405"/>
                  <a:ext cx="272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C3D8CAB-6E51-5E23-6C69-3B4C8416749A}"/>
                    </a:ext>
                  </a:extLst>
                </p14:cNvPr>
                <p14:cNvContentPartPr/>
                <p14:nvPr/>
              </p14:nvContentPartPr>
              <p14:xfrm>
                <a:off x="8130716" y="6131325"/>
                <a:ext cx="256680" cy="313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C3D8CAB-6E51-5E23-6C69-3B4C8416749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122076" y="6122325"/>
                  <a:ext cx="2743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CF3108B-28E2-2107-F6AB-BD3E9D1D63E7}"/>
                    </a:ext>
                  </a:extLst>
                </p14:cNvPr>
                <p14:cNvContentPartPr/>
                <p14:nvPr/>
              </p14:nvContentPartPr>
              <p14:xfrm>
                <a:off x="8489276" y="6252285"/>
                <a:ext cx="210240" cy="17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CF3108B-28E2-2107-F6AB-BD3E9D1D63E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480636" y="6243645"/>
                  <a:ext cx="227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CE4C766-0938-AEB3-CB59-DFE87FAEA4DB}"/>
                    </a:ext>
                  </a:extLst>
                </p14:cNvPr>
                <p14:cNvContentPartPr/>
                <p14:nvPr/>
              </p14:nvContentPartPr>
              <p14:xfrm>
                <a:off x="8524916" y="6358485"/>
                <a:ext cx="271080" cy="35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CE4C766-0938-AEB3-CB59-DFE87FAEA4D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516276" y="6349845"/>
                  <a:ext cx="288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599D541-DB07-07D2-43A1-41485888FF07}"/>
                    </a:ext>
                  </a:extLst>
                </p14:cNvPr>
                <p14:cNvContentPartPr/>
                <p14:nvPr/>
              </p14:nvContentPartPr>
              <p14:xfrm>
                <a:off x="10070396" y="6040605"/>
                <a:ext cx="222120" cy="392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599D541-DB07-07D2-43A1-41485888FF0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061756" y="6031605"/>
                  <a:ext cx="239760" cy="40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4738FDB9-4706-BC88-7F0A-F5D65147BE46}"/>
              </a:ext>
            </a:extLst>
          </p:cNvPr>
          <p:cNvGrpSpPr/>
          <p:nvPr/>
        </p:nvGrpSpPr>
        <p:grpSpPr>
          <a:xfrm>
            <a:off x="267956" y="5542725"/>
            <a:ext cx="1927440" cy="494280"/>
            <a:chOff x="267956" y="5542725"/>
            <a:chExt cx="192744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FC40395-852C-6386-B921-9748C7402E8D}"/>
                    </a:ext>
                  </a:extLst>
                </p14:cNvPr>
                <p14:cNvContentPartPr/>
                <p14:nvPr/>
              </p14:nvContentPartPr>
              <p14:xfrm>
                <a:off x="267956" y="5561805"/>
                <a:ext cx="934200" cy="475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FC40395-852C-6386-B921-9748C7402E8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59316" y="5552805"/>
                  <a:ext cx="95184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90421DD-C01F-5D71-A2F5-111C86E0DEF2}"/>
                    </a:ext>
                  </a:extLst>
                </p14:cNvPr>
                <p14:cNvContentPartPr/>
                <p14:nvPr/>
              </p14:nvContentPartPr>
              <p14:xfrm>
                <a:off x="878876" y="5695365"/>
                <a:ext cx="286560" cy="25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90421DD-C01F-5D71-A2F5-111C86E0DEF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70236" y="5686365"/>
                  <a:ext cx="304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91ED083-773A-7BF4-39A4-C6A030E88BDF}"/>
                    </a:ext>
                  </a:extLst>
                </p14:cNvPr>
                <p14:cNvContentPartPr/>
                <p14:nvPr/>
              </p14:nvContentPartPr>
              <p14:xfrm>
                <a:off x="765116" y="5542725"/>
                <a:ext cx="25200" cy="21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91ED083-773A-7BF4-39A4-C6A030E88BD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56116" y="5534085"/>
                  <a:ext cx="42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0A33E7B-89C2-1B3F-0413-C73998836F5E}"/>
                    </a:ext>
                  </a:extLst>
                </p14:cNvPr>
                <p14:cNvContentPartPr/>
                <p14:nvPr/>
              </p14:nvContentPartPr>
              <p14:xfrm>
                <a:off x="1405556" y="5774565"/>
                <a:ext cx="362160" cy="187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0A33E7B-89C2-1B3F-0413-C73998836F5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396916" y="5765925"/>
                  <a:ext cx="379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A5C4B52-BB44-DF9C-1CD1-075728418639}"/>
                    </a:ext>
                  </a:extLst>
                </p14:cNvPr>
                <p14:cNvContentPartPr/>
                <p14:nvPr/>
              </p14:nvContentPartPr>
              <p14:xfrm>
                <a:off x="1476836" y="5648565"/>
                <a:ext cx="55440" cy="15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A5C4B52-BB44-DF9C-1CD1-07572841863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467836" y="5639925"/>
                  <a:ext cx="73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84B6888-60DE-D486-ED55-38BED90E2315}"/>
                    </a:ext>
                  </a:extLst>
                </p14:cNvPr>
                <p14:cNvContentPartPr/>
                <p14:nvPr/>
              </p14:nvContentPartPr>
              <p14:xfrm>
                <a:off x="2004956" y="5816685"/>
                <a:ext cx="190440" cy="99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84B6888-60DE-D486-ED55-38BED90E231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996316" y="5807685"/>
                  <a:ext cx="20808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746C71DB-4063-B2FE-100D-58F08E27C608}"/>
              </a:ext>
            </a:extLst>
          </p:cNvPr>
          <p:cNvGrpSpPr/>
          <p:nvPr/>
        </p:nvGrpSpPr>
        <p:grpSpPr>
          <a:xfrm>
            <a:off x="2446676" y="5516085"/>
            <a:ext cx="2150640" cy="479160"/>
            <a:chOff x="2446676" y="5516085"/>
            <a:chExt cx="215064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3DECB84-D58E-8906-C396-F30137891B4F}"/>
                    </a:ext>
                  </a:extLst>
                </p14:cNvPr>
                <p14:cNvContentPartPr/>
                <p14:nvPr/>
              </p14:nvContentPartPr>
              <p14:xfrm>
                <a:off x="2446676" y="5754765"/>
                <a:ext cx="964080" cy="176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3DECB84-D58E-8906-C396-F30137891B4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437676" y="5746125"/>
                  <a:ext cx="981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A63F1E2-A70D-0155-EB5E-16EFE991DC4B}"/>
                    </a:ext>
                  </a:extLst>
                </p14:cNvPr>
                <p14:cNvContentPartPr/>
                <p14:nvPr/>
              </p14:nvContentPartPr>
              <p14:xfrm>
                <a:off x="3017636" y="5663325"/>
                <a:ext cx="360" cy="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A63F1E2-A70D-0155-EB5E-16EFE991DC4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008996" y="5654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17A5CDF-68C6-717B-45E6-6E623732B842}"/>
                    </a:ext>
                  </a:extLst>
                </p14:cNvPr>
                <p14:cNvContentPartPr/>
                <p14:nvPr/>
              </p14:nvContentPartPr>
              <p14:xfrm>
                <a:off x="3593636" y="5613285"/>
                <a:ext cx="104760" cy="377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17A5CDF-68C6-717B-45E6-6E623732B84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584996" y="5604285"/>
                  <a:ext cx="1224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6E8920F-C864-D632-9338-3867F5ACCC95}"/>
                    </a:ext>
                  </a:extLst>
                </p14:cNvPr>
                <p14:cNvContentPartPr/>
                <p14:nvPr/>
              </p14:nvContentPartPr>
              <p14:xfrm>
                <a:off x="3719996" y="5564325"/>
                <a:ext cx="699480" cy="368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6E8920F-C864-D632-9338-3867F5ACCC9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711356" y="5555325"/>
                  <a:ext cx="7171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2A2A640-20E2-0127-23EC-F159481C1693}"/>
                    </a:ext>
                  </a:extLst>
                </p14:cNvPr>
                <p14:cNvContentPartPr/>
                <p14:nvPr/>
              </p14:nvContentPartPr>
              <p14:xfrm>
                <a:off x="4419476" y="5516085"/>
                <a:ext cx="177840" cy="479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2A2A640-20E2-0127-23EC-F159481C169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410476" y="5507085"/>
                  <a:ext cx="195480" cy="49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39D5D3B6-E9E9-22F0-57A7-B772A0B40019}"/>
              </a:ext>
            </a:extLst>
          </p:cNvPr>
          <p:cNvGrpSpPr/>
          <p:nvPr/>
        </p:nvGrpSpPr>
        <p:grpSpPr>
          <a:xfrm>
            <a:off x="276236" y="6366405"/>
            <a:ext cx="810360" cy="184680"/>
            <a:chOff x="276236" y="6366405"/>
            <a:chExt cx="81036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B8A9723-FECA-F220-E3C8-A6FADB7C625E}"/>
                    </a:ext>
                  </a:extLst>
                </p14:cNvPr>
                <p14:cNvContentPartPr/>
                <p14:nvPr/>
              </p14:nvContentPartPr>
              <p14:xfrm>
                <a:off x="276236" y="6392325"/>
                <a:ext cx="376200" cy="158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B8A9723-FECA-F220-E3C8-A6FADB7C625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67596" y="6383325"/>
                  <a:ext cx="393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BDF8881-D74F-55A1-6AE4-52EC388ED207}"/>
                    </a:ext>
                  </a:extLst>
                </p14:cNvPr>
                <p14:cNvContentPartPr/>
                <p14:nvPr/>
              </p14:nvContentPartPr>
              <p14:xfrm>
                <a:off x="878876" y="6366405"/>
                <a:ext cx="207720" cy="129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BDF8881-D74F-55A1-6AE4-52EC388ED20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70236" y="6357765"/>
                  <a:ext cx="22536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9685231F-C6CB-8937-0DFF-C3DEEFCBD0D6}"/>
              </a:ext>
            </a:extLst>
          </p:cNvPr>
          <p:cNvGrpSpPr/>
          <p:nvPr/>
        </p:nvGrpSpPr>
        <p:grpSpPr>
          <a:xfrm>
            <a:off x="1402676" y="6143925"/>
            <a:ext cx="2669400" cy="566280"/>
            <a:chOff x="1402676" y="6143925"/>
            <a:chExt cx="2669400" cy="56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45587CC-6EDF-0338-4843-97AD32CEA0B4}"/>
                    </a:ext>
                  </a:extLst>
                </p14:cNvPr>
                <p14:cNvContentPartPr/>
                <p14:nvPr/>
              </p14:nvContentPartPr>
              <p14:xfrm>
                <a:off x="1402676" y="6143925"/>
                <a:ext cx="1009800" cy="4140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45587CC-6EDF-0338-4843-97AD32CEA0B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394036" y="6135285"/>
                  <a:ext cx="10274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E2B946D-FEB2-6146-A506-DE970A38ED95}"/>
                    </a:ext>
                  </a:extLst>
                </p14:cNvPr>
                <p14:cNvContentPartPr/>
                <p14:nvPr/>
              </p14:nvContentPartPr>
              <p14:xfrm>
                <a:off x="2599316" y="6152205"/>
                <a:ext cx="155160" cy="439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E2B946D-FEB2-6146-A506-DE970A38ED9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590676" y="6143205"/>
                  <a:ext cx="17280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F30CB19-BDD6-DC46-08B0-710622461A18}"/>
                    </a:ext>
                  </a:extLst>
                </p14:cNvPr>
                <p14:cNvContentPartPr/>
                <p14:nvPr/>
              </p14:nvContentPartPr>
              <p14:xfrm>
                <a:off x="2757716" y="6173805"/>
                <a:ext cx="1167840" cy="5364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F30CB19-BDD6-DC46-08B0-710622461A1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749076" y="6164805"/>
                  <a:ext cx="118548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D17290C-A44A-6714-D57F-696D3AFF96A3}"/>
                    </a:ext>
                  </a:extLst>
                </p14:cNvPr>
                <p14:cNvContentPartPr/>
                <p14:nvPr/>
              </p14:nvContentPartPr>
              <p14:xfrm>
                <a:off x="3279716" y="6305925"/>
                <a:ext cx="36000" cy="14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D17290C-A44A-6714-D57F-696D3AFF96A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270716" y="6297285"/>
                  <a:ext cx="53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BBA77E8-9621-3DEC-B62F-9B683D5205F5}"/>
                    </a:ext>
                  </a:extLst>
                </p14:cNvPr>
                <p14:cNvContentPartPr/>
                <p14:nvPr/>
              </p14:nvContentPartPr>
              <p14:xfrm>
                <a:off x="3803516" y="6161565"/>
                <a:ext cx="268560" cy="497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BBA77E8-9621-3DEC-B62F-9B683D5205F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794516" y="6152925"/>
                  <a:ext cx="286200" cy="514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4687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5973C7E-F437-09FF-592C-75989F382909}"/>
              </a:ext>
            </a:extLst>
          </p:cNvPr>
          <p:cNvGrpSpPr/>
          <p:nvPr/>
        </p:nvGrpSpPr>
        <p:grpSpPr>
          <a:xfrm>
            <a:off x="816596" y="288525"/>
            <a:ext cx="1415520" cy="468720"/>
            <a:chOff x="816596" y="288525"/>
            <a:chExt cx="141552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6F9B6E2-3E11-0CDD-E20F-C51F4DC469A4}"/>
                    </a:ext>
                  </a:extLst>
                </p14:cNvPr>
                <p14:cNvContentPartPr/>
                <p14:nvPr/>
              </p14:nvContentPartPr>
              <p14:xfrm>
                <a:off x="816596" y="329205"/>
                <a:ext cx="183600" cy="344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6F9B6E2-3E11-0CDD-E20F-C51F4DC469A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7956" y="320565"/>
                  <a:ext cx="2012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15E8B22-303F-FB3B-C14A-D52007F93801}"/>
                    </a:ext>
                  </a:extLst>
                </p14:cNvPr>
                <p14:cNvContentPartPr/>
                <p14:nvPr/>
              </p14:nvContentPartPr>
              <p14:xfrm>
                <a:off x="947276" y="288525"/>
                <a:ext cx="1284840" cy="468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15E8B22-303F-FB3B-C14A-D52007F9380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8276" y="279525"/>
                  <a:ext cx="1302480" cy="48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C77EF2-47B6-095F-4C94-2256F5580DD9}"/>
              </a:ext>
            </a:extLst>
          </p:cNvPr>
          <p:cNvGrpSpPr/>
          <p:nvPr/>
        </p:nvGrpSpPr>
        <p:grpSpPr>
          <a:xfrm>
            <a:off x="2625236" y="245325"/>
            <a:ext cx="1291680" cy="509400"/>
            <a:chOff x="2625236" y="245325"/>
            <a:chExt cx="129168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84A5890-EDF0-DEEA-F3B1-2C82A35FF0E9}"/>
                    </a:ext>
                  </a:extLst>
                </p14:cNvPr>
                <p14:cNvContentPartPr/>
                <p14:nvPr/>
              </p14:nvContentPartPr>
              <p14:xfrm>
                <a:off x="2625236" y="245325"/>
                <a:ext cx="1291680" cy="509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84A5890-EDF0-DEEA-F3B1-2C82A35FF0E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16596" y="236325"/>
                  <a:ext cx="130932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8452C24-AF9D-6592-1FB8-1C75CBB38782}"/>
                    </a:ext>
                  </a:extLst>
                </p14:cNvPr>
                <p14:cNvContentPartPr/>
                <p14:nvPr/>
              </p14:nvContentPartPr>
              <p14:xfrm>
                <a:off x="3569876" y="401205"/>
                <a:ext cx="238320" cy="14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8452C24-AF9D-6592-1FB8-1C75CBB3878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60876" y="392565"/>
                  <a:ext cx="255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15FADD8-F3AC-F2E6-4D41-B347C7B4A956}"/>
                    </a:ext>
                  </a:extLst>
                </p14:cNvPr>
                <p14:cNvContentPartPr/>
                <p14:nvPr/>
              </p14:nvContentPartPr>
              <p14:xfrm>
                <a:off x="3485636" y="291045"/>
                <a:ext cx="54000" cy="19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15FADD8-F3AC-F2E6-4D41-B347C7B4A95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76996" y="282045"/>
                  <a:ext cx="716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3934E70-6265-0D60-6549-4C1A06ADF17C}"/>
              </a:ext>
            </a:extLst>
          </p:cNvPr>
          <p:cNvGrpSpPr/>
          <p:nvPr/>
        </p:nvGrpSpPr>
        <p:grpSpPr>
          <a:xfrm>
            <a:off x="4331276" y="291045"/>
            <a:ext cx="1632240" cy="414000"/>
            <a:chOff x="4331276" y="291045"/>
            <a:chExt cx="163224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E84BD3A-9B6B-DFCA-77FB-2FA8235CC77E}"/>
                    </a:ext>
                  </a:extLst>
                </p14:cNvPr>
                <p14:cNvContentPartPr/>
                <p14:nvPr/>
              </p14:nvContentPartPr>
              <p14:xfrm>
                <a:off x="4331276" y="433965"/>
                <a:ext cx="146520" cy="207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E84BD3A-9B6B-DFCA-77FB-2FA8235CC7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22636" y="424965"/>
                  <a:ext cx="1641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7AEDB40-219B-67A7-1791-B25B7E3D76F3}"/>
                    </a:ext>
                  </a:extLst>
                </p14:cNvPr>
                <p14:cNvContentPartPr/>
                <p14:nvPr/>
              </p14:nvContentPartPr>
              <p14:xfrm>
                <a:off x="4642676" y="309045"/>
                <a:ext cx="88200" cy="396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7AEDB40-219B-67A7-1791-B25B7E3D76F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34036" y="300405"/>
                  <a:ext cx="1058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416D628-C103-5223-56A1-66D3919D382F}"/>
                    </a:ext>
                  </a:extLst>
                </p14:cNvPr>
                <p14:cNvContentPartPr/>
                <p14:nvPr/>
              </p14:nvContentPartPr>
              <p14:xfrm>
                <a:off x="4813316" y="491205"/>
                <a:ext cx="120600" cy="133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416D628-C103-5223-56A1-66D3919D38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04676" y="482565"/>
                  <a:ext cx="138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C34815-694B-1948-4421-AAEBF60BEACF}"/>
                    </a:ext>
                  </a:extLst>
                </p14:cNvPr>
                <p14:cNvContentPartPr/>
                <p14:nvPr/>
              </p14:nvContentPartPr>
              <p14:xfrm>
                <a:off x="4842476" y="383925"/>
                <a:ext cx="133560" cy="13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C34815-694B-1948-4421-AAEBF60BEAC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33476" y="374925"/>
                  <a:ext cx="151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6D1EE0C-16F8-B17A-6A3C-13499D13704B}"/>
                    </a:ext>
                  </a:extLst>
                </p14:cNvPr>
                <p14:cNvContentPartPr/>
                <p14:nvPr/>
              </p14:nvContentPartPr>
              <p14:xfrm>
                <a:off x="5031116" y="291045"/>
                <a:ext cx="140040" cy="379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6D1EE0C-16F8-B17A-6A3C-13499D13704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22116" y="282045"/>
                  <a:ext cx="1576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A4CD2A4-0267-BF26-6775-D1811DB92F8F}"/>
                    </a:ext>
                  </a:extLst>
                </p14:cNvPr>
                <p14:cNvContentPartPr/>
                <p14:nvPr/>
              </p14:nvContentPartPr>
              <p14:xfrm>
                <a:off x="5525756" y="430365"/>
                <a:ext cx="437760" cy="157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A4CD2A4-0267-BF26-6775-D1811DB92F8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17116" y="421725"/>
                  <a:ext cx="455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C868E50-76AC-1D52-CFFC-F803334C6E60}"/>
                    </a:ext>
                  </a:extLst>
                </p14:cNvPr>
                <p14:cNvContentPartPr/>
                <p14:nvPr/>
              </p14:nvContentPartPr>
              <p14:xfrm>
                <a:off x="5725196" y="306885"/>
                <a:ext cx="64080" cy="6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C868E50-76AC-1D52-CFFC-F803334C6E6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16556" y="298245"/>
                  <a:ext cx="8172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81268E2-94BD-72B8-93B6-776959788C05}"/>
              </a:ext>
            </a:extLst>
          </p:cNvPr>
          <p:cNvGrpSpPr/>
          <p:nvPr/>
        </p:nvGrpSpPr>
        <p:grpSpPr>
          <a:xfrm>
            <a:off x="6230636" y="196365"/>
            <a:ext cx="2396160" cy="409680"/>
            <a:chOff x="6230636" y="196365"/>
            <a:chExt cx="239616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8E26A3F-0749-AB4B-02AA-B4AAB0CB26F4}"/>
                    </a:ext>
                  </a:extLst>
                </p14:cNvPr>
                <p14:cNvContentPartPr/>
                <p14:nvPr/>
              </p14:nvContentPartPr>
              <p14:xfrm>
                <a:off x="6230636" y="196365"/>
                <a:ext cx="2396160" cy="409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8E26A3F-0749-AB4B-02AA-B4AAB0CB26F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21636" y="187725"/>
                  <a:ext cx="24138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85F424B-EC86-264F-BF66-055C0DC2E17F}"/>
                    </a:ext>
                  </a:extLst>
                </p14:cNvPr>
                <p14:cNvContentPartPr/>
                <p14:nvPr/>
              </p14:nvContentPartPr>
              <p14:xfrm>
                <a:off x="7922276" y="271965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85F424B-EC86-264F-BF66-055C0DC2E17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13276" y="263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CFA7CBA-C246-5C3B-0551-DAEEAFC74D83}"/>
                    </a:ext>
                  </a:extLst>
                </p14:cNvPr>
                <p14:cNvContentPartPr/>
                <p14:nvPr/>
              </p14:nvContentPartPr>
              <p14:xfrm>
                <a:off x="7419356" y="345405"/>
                <a:ext cx="346320" cy="28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CFA7CBA-C246-5C3B-0551-DAEEAFC74D8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10356" y="336405"/>
                  <a:ext cx="363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8E0BA5E-5D53-36DB-9CA7-7F7B999A3BE1}"/>
                    </a:ext>
                  </a:extLst>
                </p14:cNvPr>
                <p14:cNvContentPartPr/>
                <p14:nvPr/>
              </p14:nvContentPartPr>
              <p14:xfrm>
                <a:off x="6929756" y="266925"/>
                <a:ext cx="144000" cy="44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8E0BA5E-5D53-36DB-9CA7-7F7B999A3B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920756" y="258285"/>
                  <a:ext cx="16164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D4F606D-BBF6-382A-DA6E-5A2F9E104D2F}"/>
              </a:ext>
            </a:extLst>
          </p:cNvPr>
          <p:cNvGrpSpPr/>
          <p:nvPr/>
        </p:nvGrpSpPr>
        <p:grpSpPr>
          <a:xfrm>
            <a:off x="9029996" y="163605"/>
            <a:ext cx="1664640" cy="401400"/>
            <a:chOff x="9029996" y="163605"/>
            <a:chExt cx="166464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F18FFCF-F4CD-2861-E2A5-E647172D3421}"/>
                    </a:ext>
                  </a:extLst>
                </p14:cNvPr>
                <p14:cNvContentPartPr/>
                <p14:nvPr/>
              </p14:nvContentPartPr>
              <p14:xfrm>
                <a:off x="9029996" y="163605"/>
                <a:ext cx="1641960" cy="401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F18FFCF-F4CD-2861-E2A5-E647172D342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20996" y="154965"/>
                  <a:ext cx="165960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1D9C405-BB71-8522-60ED-BF352AB23F66}"/>
                    </a:ext>
                  </a:extLst>
                </p14:cNvPr>
                <p14:cNvContentPartPr/>
                <p14:nvPr/>
              </p14:nvContentPartPr>
              <p14:xfrm>
                <a:off x="10494836" y="305445"/>
                <a:ext cx="199800" cy="12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1D9C405-BB71-8522-60ED-BF352AB23F6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85836" y="296805"/>
                  <a:ext cx="217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C3F2B9F-8D76-2EE4-4A22-6A31CF222DC1}"/>
                    </a:ext>
                  </a:extLst>
                </p14:cNvPr>
                <p14:cNvContentPartPr/>
                <p14:nvPr/>
              </p14:nvContentPartPr>
              <p14:xfrm>
                <a:off x="9769796" y="260445"/>
                <a:ext cx="436320" cy="33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C3F2B9F-8D76-2EE4-4A22-6A31CF222DC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761156" y="251805"/>
                  <a:ext cx="45396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533B6E5-72A8-1FFB-F889-2B4EEAA1D65A}"/>
                  </a:ext>
                </a:extLst>
              </p14:cNvPr>
              <p14:cNvContentPartPr/>
              <p14:nvPr/>
            </p14:nvContentPartPr>
            <p14:xfrm>
              <a:off x="535076" y="1252605"/>
              <a:ext cx="555480" cy="142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533B6E5-72A8-1FFB-F889-2B4EEAA1D65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6076" y="1243605"/>
                <a:ext cx="5731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254B14F-BD58-811E-A1EC-21936EA2EA1C}"/>
                  </a:ext>
                </a:extLst>
              </p14:cNvPr>
              <p14:cNvContentPartPr/>
              <p14:nvPr/>
            </p14:nvContentPartPr>
            <p14:xfrm>
              <a:off x="798236" y="1092765"/>
              <a:ext cx="24480" cy="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254B14F-BD58-811E-A1EC-21936EA2EA1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9596" y="1083765"/>
                <a:ext cx="421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4E8EA5C-2147-8AA1-8CE8-287052026672}"/>
                  </a:ext>
                </a:extLst>
              </p14:cNvPr>
              <p14:cNvContentPartPr/>
              <p14:nvPr/>
            </p14:nvContentPartPr>
            <p14:xfrm>
              <a:off x="1322396" y="952005"/>
              <a:ext cx="1366200" cy="651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4E8EA5C-2147-8AA1-8CE8-28705202667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13396" y="943005"/>
                <a:ext cx="138384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3E0E32B-1E90-68F7-8EDF-F2A410A721D3}"/>
                  </a:ext>
                </a:extLst>
              </p14:cNvPr>
              <p14:cNvContentPartPr/>
              <p14:nvPr/>
            </p14:nvContentPartPr>
            <p14:xfrm>
              <a:off x="1536236" y="1087005"/>
              <a:ext cx="519120" cy="9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3E0E32B-1E90-68F7-8EDF-F2A410A721D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527596" y="1078005"/>
                <a:ext cx="5367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1BCCFD0-A5D7-BE89-1338-DAEE337BD448}"/>
                  </a:ext>
                </a:extLst>
              </p14:cNvPr>
              <p14:cNvContentPartPr/>
              <p14:nvPr/>
            </p14:nvContentPartPr>
            <p14:xfrm>
              <a:off x="2189276" y="1234965"/>
              <a:ext cx="50400" cy="64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1BCCFD0-A5D7-BE89-1338-DAEE337BD44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80276" y="1225965"/>
                <a:ext cx="68040" cy="8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94FF3924-4301-C05C-36BE-76C104AB392E}"/>
              </a:ext>
            </a:extLst>
          </p:cNvPr>
          <p:cNvGrpSpPr/>
          <p:nvPr/>
        </p:nvGrpSpPr>
        <p:grpSpPr>
          <a:xfrm>
            <a:off x="2925476" y="874605"/>
            <a:ext cx="3974040" cy="659520"/>
            <a:chOff x="2925476" y="874605"/>
            <a:chExt cx="3974040" cy="65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D12E2D0-52EE-766F-6911-B5E000A5B106}"/>
                    </a:ext>
                  </a:extLst>
                </p14:cNvPr>
                <p14:cNvContentPartPr/>
                <p14:nvPr/>
              </p14:nvContentPartPr>
              <p14:xfrm>
                <a:off x="2925476" y="885765"/>
                <a:ext cx="1159200" cy="529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D12E2D0-52EE-766F-6911-B5E000A5B10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16836" y="877125"/>
                  <a:ext cx="117684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5598A4C-BE6D-73C5-FD26-FEDD823AEAA2}"/>
                    </a:ext>
                  </a:extLst>
                </p14:cNvPr>
                <p14:cNvContentPartPr/>
                <p14:nvPr/>
              </p14:nvContentPartPr>
              <p14:xfrm>
                <a:off x="3735836" y="990525"/>
                <a:ext cx="293400" cy="31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5598A4C-BE6D-73C5-FD26-FEDD823AEAA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27196" y="981885"/>
                  <a:ext cx="311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AF79C51-B5F6-15F9-0B7F-DAF8921E38E7}"/>
                    </a:ext>
                  </a:extLst>
                </p14:cNvPr>
                <p14:cNvContentPartPr/>
                <p14:nvPr/>
              </p14:nvContentPartPr>
              <p14:xfrm>
                <a:off x="3181796" y="1003485"/>
                <a:ext cx="487080" cy="20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AF79C51-B5F6-15F9-0B7F-DAF8921E38E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72796" y="994485"/>
                  <a:ext cx="504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38ED86A-2DD2-15C3-A290-959AAAEF0EAF}"/>
                    </a:ext>
                  </a:extLst>
                </p14:cNvPr>
                <p14:cNvContentPartPr/>
                <p14:nvPr/>
              </p14:nvContentPartPr>
              <p14:xfrm>
                <a:off x="4430276" y="963885"/>
                <a:ext cx="486360" cy="570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38ED86A-2DD2-15C3-A290-959AAAEF0EA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21276" y="954885"/>
                  <a:ext cx="50400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935B8C7-26B2-F942-4C30-AD1871257884}"/>
                    </a:ext>
                  </a:extLst>
                </p14:cNvPr>
                <p14:cNvContentPartPr/>
                <p14:nvPr/>
              </p14:nvContentPartPr>
              <p14:xfrm>
                <a:off x="5201396" y="1176285"/>
                <a:ext cx="418320" cy="156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935B8C7-26B2-F942-4C30-AD187125788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92756" y="1167645"/>
                  <a:ext cx="435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CDAC8A2-791E-32EB-BBCE-38C522A2E5A3}"/>
                    </a:ext>
                  </a:extLst>
                </p14:cNvPr>
                <p14:cNvContentPartPr/>
                <p14:nvPr/>
              </p14:nvContentPartPr>
              <p14:xfrm>
                <a:off x="5426036" y="1142085"/>
                <a:ext cx="281880" cy="231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CDAC8A2-791E-32EB-BBCE-38C522A2E5A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17396" y="1133085"/>
                  <a:ext cx="2995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F9C411F-9EA1-704A-CDEB-5DCEE1F571D0}"/>
                    </a:ext>
                  </a:extLst>
                </p14:cNvPr>
                <p14:cNvContentPartPr/>
                <p14:nvPr/>
              </p14:nvContentPartPr>
              <p14:xfrm>
                <a:off x="5580836" y="874605"/>
                <a:ext cx="1318680" cy="474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F9C411F-9EA1-704A-CDEB-5DCEE1F571D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572196" y="865605"/>
                  <a:ext cx="13363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B1FCA98-42A7-AF69-E4E6-1FD0DFE6A79D}"/>
                    </a:ext>
                  </a:extLst>
                </p14:cNvPr>
                <p14:cNvContentPartPr/>
                <p14:nvPr/>
              </p14:nvContentPartPr>
              <p14:xfrm>
                <a:off x="5707916" y="953445"/>
                <a:ext cx="514800" cy="36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B1FCA98-42A7-AF69-E4E6-1FD0DFE6A79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98916" y="944445"/>
                  <a:ext cx="53244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E6FDFB6-6369-32F5-A1F5-7E1D8312BC00}"/>
                  </a:ext>
                </a:extLst>
              </p14:cNvPr>
              <p14:cNvContentPartPr/>
              <p14:nvPr/>
            </p14:nvContentPartPr>
            <p14:xfrm>
              <a:off x="7206236" y="1129845"/>
              <a:ext cx="1302840" cy="385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E6FDFB6-6369-32F5-A1F5-7E1D8312BC0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197596" y="1121205"/>
                <a:ext cx="132048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88F13CE-9D7B-373F-49BA-B28C22F6DDFC}"/>
                  </a:ext>
                </a:extLst>
              </p14:cNvPr>
              <p14:cNvContentPartPr/>
              <p14:nvPr/>
            </p14:nvContentPartPr>
            <p14:xfrm>
              <a:off x="8800676" y="1061805"/>
              <a:ext cx="1536480" cy="2660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88F13CE-9D7B-373F-49BA-B28C22F6DDF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792036" y="1052805"/>
                <a:ext cx="15541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EF2018C-5336-BBC4-6D9A-1E059D7CB3A0}"/>
                  </a:ext>
                </a:extLst>
              </p14:cNvPr>
              <p14:cNvContentPartPr/>
              <p14:nvPr/>
            </p14:nvContentPartPr>
            <p14:xfrm>
              <a:off x="513116" y="1764525"/>
              <a:ext cx="859680" cy="452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EF2018C-5336-BBC4-6D9A-1E059D7CB3A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04476" y="1755885"/>
                <a:ext cx="87732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0EB0C16-403F-CAB3-3139-D5696CE780EF}"/>
                  </a:ext>
                </a:extLst>
              </p14:cNvPr>
              <p14:cNvContentPartPr/>
              <p14:nvPr/>
            </p14:nvContentPartPr>
            <p14:xfrm>
              <a:off x="1248956" y="1956765"/>
              <a:ext cx="164880" cy="82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0EB0C16-403F-CAB3-3139-D5696CE780E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239956" y="1947765"/>
                <a:ext cx="1825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11F3343-1C00-3775-4196-72402A1FBBCF}"/>
                  </a:ext>
                </a:extLst>
              </p14:cNvPr>
              <p14:cNvContentPartPr/>
              <p14:nvPr/>
            </p14:nvContentPartPr>
            <p14:xfrm>
              <a:off x="703196" y="1913925"/>
              <a:ext cx="300600" cy="18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11F3343-1C00-3775-4196-72402A1FBBC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94556" y="1904925"/>
                <a:ext cx="318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286930C-BA28-1F08-C1F2-6533F95E7715}"/>
                  </a:ext>
                </a:extLst>
              </p14:cNvPr>
              <p14:cNvContentPartPr/>
              <p14:nvPr/>
            </p14:nvContentPartPr>
            <p14:xfrm>
              <a:off x="1881476" y="1794045"/>
              <a:ext cx="1004400" cy="546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286930C-BA28-1F08-C1F2-6533F95E771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72476" y="1785405"/>
                <a:ext cx="1022040" cy="56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DF66DA51-BE43-FD9D-6E49-891D2F61D5DA}"/>
              </a:ext>
            </a:extLst>
          </p:cNvPr>
          <p:cNvGrpSpPr/>
          <p:nvPr/>
        </p:nvGrpSpPr>
        <p:grpSpPr>
          <a:xfrm>
            <a:off x="3193316" y="1649325"/>
            <a:ext cx="3147480" cy="468720"/>
            <a:chOff x="3193316" y="1649325"/>
            <a:chExt cx="314748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FB712AF-322C-1897-687E-4FA69312159C}"/>
                    </a:ext>
                  </a:extLst>
                </p14:cNvPr>
                <p14:cNvContentPartPr/>
                <p14:nvPr/>
              </p14:nvContentPartPr>
              <p14:xfrm>
                <a:off x="3193316" y="1656885"/>
                <a:ext cx="1834200" cy="461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FB712AF-322C-1897-687E-4FA69312159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84316" y="1647885"/>
                  <a:ext cx="185184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E4991DF-0B05-42FB-E9A9-BBF81DC33712}"/>
                    </a:ext>
                  </a:extLst>
                </p14:cNvPr>
                <p14:cNvContentPartPr/>
                <p14:nvPr/>
              </p14:nvContentPartPr>
              <p14:xfrm>
                <a:off x="3913676" y="1825365"/>
                <a:ext cx="540720" cy="53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E4991DF-0B05-42FB-E9A9-BBF81DC3371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05036" y="1816725"/>
                  <a:ext cx="558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CFA9FC0-13B2-AA7C-B325-FA28C9577EC0}"/>
                    </a:ext>
                  </a:extLst>
                </p14:cNvPr>
                <p14:cNvContentPartPr/>
                <p14:nvPr/>
              </p14:nvContentPartPr>
              <p14:xfrm>
                <a:off x="5422076" y="1649325"/>
                <a:ext cx="662400" cy="423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CFA9FC0-13B2-AA7C-B325-FA28C9577EC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13076" y="1640325"/>
                  <a:ext cx="6800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F0E7D6F-E33D-25F8-B710-7ADC687DC5AC}"/>
                    </a:ext>
                  </a:extLst>
                </p14:cNvPr>
                <p14:cNvContentPartPr/>
                <p14:nvPr/>
              </p14:nvContentPartPr>
              <p14:xfrm>
                <a:off x="5764436" y="1800885"/>
                <a:ext cx="397080" cy="32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F0E7D6F-E33D-25F8-B710-7ADC687DC5A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55796" y="1791885"/>
                  <a:ext cx="414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DC9E1FF-F401-239D-37F5-53FDC4B683BC}"/>
                    </a:ext>
                  </a:extLst>
                </p14:cNvPr>
                <p14:cNvContentPartPr/>
                <p14:nvPr/>
              </p14:nvContentPartPr>
              <p14:xfrm>
                <a:off x="6270236" y="2046045"/>
                <a:ext cx="70560" cy="66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DC9E1FF-F401-239D-37F5-53FDC4B683B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61596" y="2037045"/>
                  <a:ext cx="88200" cy="8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3316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0E6BF6A-63C3-8DEE-B996-BC775F18F662}"/>
              </a:ext>
            </a:extLst>
          </p:cNvPr>
          <p:cNvGrpSpPr/>
          <p:nvPr/>
        </p:nvGrpSpPr>
        <p:grpSpPr>
          <a:xfrm>
            <a:off x="299276" y="241725"/>
            <a:ext cx="1037160" cy="330840"/>
            <a:chOff x="299276" y="241725"/>
            <a:chExt cx="103716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D21969F-CE28-8D36-FE06-EEE654836D92}"/>
                    </a:ext>
                  </a:extLst>
                </p14:cNvPr>
                <p14:cNvContentPartPr/>
                <p14:nvPr/>
              </p14:nvContentPartPr>
              <p14:xfrm>
                <a:off x="299276" y="241725"/>
                <a:ext cx="176400" cy="320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D21969F-CE28-8D36-FE06-EEE654836D9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0276" y="232725"/>
                  <a:ext cx="1940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714039E-1DFE-7291-345A-08BF886DA09C}"/>
                    </a:ext>
                  </a:extLst>
                </p14:cNvPr>
                <p14:cNvContentPartPr/>
                <p14:nvPr/>
              </p14:nvContentPartPr>
              <p14:xfrm>
                <a:off x="322316" y="268005"/>
                <a:ext cx="229680" cy="39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714039E-1DFE-7291-345A-08BF886DA09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3676" y="259005"/>
                  <a:ext cx="247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A89E84C-74EC-7A85-F670-79DCF22D1B3E}"/>
                    </a:ext>
                  </a:extLst>
                </p14:cNvPr>
                <p14:cNvContentPartPr/>
                <p14:nvPr/>
              </p14:nvContentPartPr>
              <p14:xfrm>
                <a:off x="606716" y="477525"/>
                <a:ext cx="7920" cy="83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A89E84C-74EC-7A85-F670-79DCF22D1B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8076" y="468525"/>
                  <a:ext cx="25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5376DD3-8E3B-925B-116B-9D31AAA9DE0B}"/>
                    </a:ext>
                  </a:extLst>
                </p14:cNvPr>
                <p14:cNvContentPartPr/>
                <p14:nvPr/>
              </p14:nvContentPartPr>
              <p14:xfrm>
                <a:off x="733076" y="249645"/>
                <a:ext cx="195120" cy="315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5376DD3-8E3B-925B-116B-9D31AAA9DE0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4436" y="240645"/>
                  <a:ext cx="2127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3773A72-C373-7C4D-3B9C-E4694E209744}"/>
                    </a:ext>
                  </a:extLst>
                </p14:cNvPr>
                <p14:cNvContentPartPr/>
                <p14:nvPr/>
              </p14:nvContentPartPr>
              <p14:xfrm>
                <a:off x="1031876" y="508485"/>
                <a:ext cx="13320" cy="38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3773A72-C373-7C4D-3B9C-E4694E20974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23236" y="499845"/>
                  <a:ext cx="30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1DD0DE2-AD76-CB9B-F004-262C1C4C6F7F}"/>
                    </a:ext>
                  </a:extLst>
                </p14:cNvPr>
                <p14:cNvContentPartPr/>
                <p14:nvPr/>
              </p14:nvContentPartPr>
              <p14:xfrm>
                <a:off x="1145636" y="256845"/>
                <a:ext cx="190800" cy="315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1DD0DE2-AD76-CB9B-F004-262C1C4C6F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36996" y="248205"/>
                  <a:ext cx="208440" cy="33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34F1A4-014A-26E3-5B21-9ACCA0C8070F}"/>
              </a:ext>
            </a:extLst>
          </p:cNvPr>
          <p:cNvGrpSpPr/>
          <p:nvPr/>
        </p:nvGrpSpPr>
        <p:grpSpPr>
          <a:xfrm>
            <a:off x="1737836" y="137685"/>
            <a:ext cx="1144080" cy="483120"/>
            <a:chOff x="1737836" y="137685"/>
            <a:chExt cx="114408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D1BFCCA-C815-C0FE-C4D2-334A6E8A74C8}"/>
                    </a:ext>
                  </a:extLst>
                </p14:cNvPr>
                <p14:cNvContentPartPr/>
                <p14:nvPr/>
              </p14:nvContentPartPr>
              <p14:xfrm>
                <a:off x="1737836" y="137685"/>
                <a:ext cx="223200" cy="446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D1BFCCA-C815-C0FE-C4D2-334A6E8A74C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29196" y="128685"/>
                  <a:ext cx="24084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51A7C9C-B6B8-7542-6A39-46F8C793A796}"/>
                    </a:ext>
                  </a:extLst>
                </p14:cNvPr>
                <p14:cNvContentPartPr/>
                <p14:nvPr/>
              </p14:nvContentPartPr>
              <p14:xfrm>
                <a:off x="1897676" y="152445"/>
                <a:ext cx="984240" cy="468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51A7C9C-B6B8-7542-6A39-46F8C793A7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88676" y="143445"/>
                  <a:ext cx="1001880" cy="48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6F7CDAC-E0D5-1A62-ADCA-B19BCC65885C}"/>
                  </a:ext>
                </a:extLst>
              </p14:cNvPr>
              <p14:cNvContentPartPr/>
              <p14:nvPr/>
            </p14:nvContentPartPr>
            <p14:xfrm>
              <a:off x="3190436" y="381765"/>
              <a:ext cx="1321200" cy="232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6F7CDAC-E0D5-1A62-ADCA-B19BCC65885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81436" y="373125"/>
                <a:ext cx="133884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A2AFF6D-272B-AD99-2767-C3D37E591948}"/>
                  </a:ext>
                </a:extLst>
              </p14:cNvPr>
              <p14:cNvContentPartPr/>
              <p14:nvPr/>
            </p14:nvContentPartPr>
            <p14:xfrm>
              <a:off x="5164316" y="294285"/>
              <a:ext cx="850320" cy="395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A2AFF6D-272B-AD99-2767-C3D37E5919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55676" y="285285"/>
                <a:ext cx="867960" cy="41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95606A6-BED4-6D89-EAAB-8BC8A1CDC6D7}"/>
              </a:ext>
            </a:extLst>
          </p:cNvPr>
          <p:cNvGrpSpPr/>
          <p:nvPr/>
        </p:nvGrpSpPr>
        <p:grpSpPr>
          <a:xfrm>
            <a:off x="6296156" y="180885"/>
            <a:ext cx="1619280" cy="599040"/>
            <a:chOff x="6296156" y="180885"/>
            <a:chExt cx="1619280" cy="59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62A17E1-118F-A456-EF97-D75041C8B558}"/>
                    </a:ext>
                  </a:extLst>
                </p14:cNvPr>
                <p14:cNvContentPartPr/>
                <p14:nvPr/>
              </p14:nvContentPartPr>
              <p14:xfrm>
                <a:off x="6296156" y="180885"/>
                <a:ext cx="1619280" cy="599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62A17E1-118F-A456-EF97-D75041C8B55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87156" y="172245"/>
                  <a:ext cx="163692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7FE85A2-69EC-F984-98E9-368A5187D978}"/>
                    </a:ext>
                  </a:extLst>
                </p14:cNvPr>
                <p14:cNvContentPartPr/>
                <p14:nvPr/>
              </p14:nvContentPartPr>
              <p14:xfrm>
                <a:off x="7262756" y="329565"/>
                <a:ext cx="555480" cy="25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7FE85A2-69EC-F984-98E9-368A5187D97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53756" y="320565"/>
                  <a:ext cx="5731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7CF17FB-62BE-879F-DEF8-71DF604A8EE7}"/>
              </a:ext>
            </a:extLst>
          </p:cNvPr>
          <p:cNvGrpSpPr/>
          <p:nvPr/>
        </p:nvGrpSpPr>
        <p:grpSpPr>
          <a:xfrm>
            <a:off x="8636876" y="76125"/>
            <a:ext cx="3006360" cy="2815200"/>
            <a:chOff x="8636876" y="76125"/>
            <a:chExt cx="3006360" cy="28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80B72AC-5023-83CA-C891-16FE70110CA0}"/>
                    </a:ext>
                  </a:extLst>
                </p14:cNvPr>
                <p14:cNvContentPartPr/>
                <p14:nvPr/>
              </p14:nvContentPartPr>
              <p14:xfrm>
                <a:off x="9044396" y="711885"/>
                <a:ext cx="1543680" cy="1580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80B72AC-5023-83CA-C891-16FE70110CA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35756" y="702885"/>
                  <a:ext cx="1561320" cy="15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250D21B-AD3E-7649-2F92-3FF85C6FE338}"/>
                    </a:ext>
                  </a:extLst>
                </p14:cNvPr>
                <p14:cNvContentPartPr/>
                <p14:nvPr/>
              </p14:nvContentPartPr>
              <p14:xfrm>
                <a:off x="9156356" y="804405"/>
                <a:ext cx="1400040" cy="49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250D21B-AD3E-7649-2F92-3FF85C6FE3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147356" y="795405"/>
                  <a:ext cx="14176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2C051C6-C2BE-3A23-7E05-BF2D21990E15}"/>
                    </a:ext>
                  </a:extLst>
                </p14:cNvPr>
                <p14:cNvContentPartPr/>
                <p14:nvPr/>
              </p14:nvContentPartPr>
              <p14:xfrm>
                <a:off x="9098756" y="76125"/>
                <a:ext cx="1403640" cy="741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2C051C6-C2BE-3A23-7E05-BF2D21990E1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90116" y="67485"/>
                  <a:ext cx="1421280" cy="75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3A8BBF8-F71F-78EC-A811-C49C9EC53984}"/>
                    </a:ext>
                  </a:extLst>
                </p14:cNvPr>
                <p14:cNvContentPartPr/>
                <p14:nvPr/>
              </p14:nvContentPartPr>
              <p14:xfrm>
                <a:off x="10435796" y="145245"/>
                <a:ext cx="852120" cy="772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3A8BBF8-F71F-78EC-A811-C49C9EC5398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27156" y="136245"/>
                  <a:ext cx="869760" cy="79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12984D7-2274-9210-B80D-F4834C66F318}"/>
                    </a:ext>
                  </a:extLst>
                </p14:cNvPr>
                <p14:cNvContentPartPr/>
                <p14:nvPr/>
              </p14:nvContentPartPr>
              <p14:xfrm>
                <a:off x="9661436" y="2178885"/>
                <a:ext cx="24480" cy="273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12984D7-2274-9210-B80D-F4834C66F31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652796" y="2169885"/>
                  <a:ext cx="421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7FE3C86-D3EF-6020-BB57-03CB44537FC0}"/>
                    </a:ext>
                  </a:extLst>
                </p14:cNvPr>
                <p14:cNvContentPartPr/>
                <p14:nvPr/>
              </p14:nvContentPartPr>
              <p14:xfrm>
                <a:off x="9585116" y="2634285"/>
                <a:ext cx="111600" cy="162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7FE3C86-D3EF-6020-BB57-03CB44537FC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76476" y="2625645"/>
                  <a:ext cx="129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57939A4-F0BC-11C8-DD77-85EF6E98C12A}"/>
                    </a:ext>
                  </a:extLst>
                </p14:cNvPr>
                <p14:cNvContentPartPr/>
                <p14:nvPr/>
              </p14:nvContentPartPr>
              <p14:xfrm>
                <a:off x="8636876" y="2631045"/>
                <a:ext cx="212760" cy="13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57939A4-F0BC-11C8-DD77-85EF6E98C12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27876" y="2622405"/>
                  <a:ext cx="230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609BA55-180B-17E3-438B-3FEE2CDCDF5F}"/>
                    </a:ext>
                  </a:extLst>
                </p14:cNvPr>
                <p14:cNvContentPartPr/>
                <p14:nvPr/>
              </p14:nvContentPartPr>
              <p14:xfrm>
                <a:off x="9035036" y="2505045"/>
                <a:ext cx="226800" cy="276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609BA55-180B-17E3-438B-3FEE2CDCDF5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26396" y="2496405"/>
                  <a:ext cx="2444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9344402-5C77-6DDF-D7A9-9F1B3D1FD713}"/>
                    </a:ext>
                  </a:extLst>
                </p14:cNvPr>
                <p14:cNvContentPartPr/>
                <p14:nvPr/>
              </p14:nvContentPartPr>
              <p14:xfrm>
                <a:off x="10581236" y="2278605"/>
                <a:ext cx="38520" cy="200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9344402-5C77-6DDF-D7A9-9F1B3D1FD71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572236" y="2269605"/>
                  <a:ext cx="56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51EF68D-4A0F-9F54-8ED7-C4B914920F5E}"/>
                    </a:ext>
                  </a:extLst>
                </p14:cNvPr>
                <p14:cNvContentPartPr/>
                <p14:nvPr/>
              </p14:nvContentPartPr>
              <p14:xfrm>
                <a:off x="10486916" y="2657685"/>
                <a:ext cx="209160" cy="233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51EF68D-4A0F-9F54-8ED7-C4B914920F5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477916" y="2648685"/>
                  <a:ext cx="226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BE0E128-0D01-7C7F-FDB2-BA3F5F2B8353}"/>
                    </a:ext>
                  </a:extLst>
                </p14:cNvPr>
                <p14:cNvContentPartPr/>
                <p14:nvPr/>
              </p14:nvContentPartPr>
              <p14:xfrm>
                <a:off x="10559996" y="2205885"/>
                <a:ext cx="739800" cy="171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BE0E128-0D01-7C7F-FDB2-BA3F5F2B835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551356" y="2196885"/>
                  <a:ext cx="757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3161214-5BF6-616E-D706-6BFABC4DF8B4}"/>
                    </a:ext>
                  </a:extLst>
                </p14:cNvPr>
                <p14:cNvContentPartPr/>
                <p14:nvPr/>
              </p14:nvContentPartPr>
              <p14:xfrm>
                <a:off x="11389436" y="2264565"/>
                <a:ext cx="154800" cy="172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3161214-5BF6-616E-D706-6BFABC4DF8B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380436" y="2255565"/>
                  <a:ext cx="172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FC0E16B-2E51-9EE5-C188-45E6042F36C0}"/>
                    </a:ext>
                  </a:extLst>
                </p14:cNvPr>
                <p14:cNvContentPartPr/>
                <p14:nvPr/>
              </p14:nvContentPartPr>
              <p14:xfrm>
                <a:off x="11384036" y="2272125"/>
                <a:ext cx="259200" cy="103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FC0E16B-2E51-9EE5-C188-45E6042F36C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75396" y="2263485"/>
                  <a:ext cx="276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9962B5C-B933-0C5A-28D4-DA6FBB7F87A2}"/>
                    </a:ext>
                  </a:extLst>
                </p14:cNvPr>
                <p14:cNvContentPartPr/>
                <p14:nvPr/>
              </p14:nvContentPartPr>
              <p14:xfrm>
                <a:off x="10644236" y="951645"/>
                <a:ext cx="995040" cy="1413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9962B5C-B933-0C5A-28D4-DA6FBB7F87A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35236" y="943005"/>
                  <a:ext cx="1012680" cy="14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BD63543-F000-C73E-C0AA-24B958B7C0A1}"/>
                    </a:ext>
                  </a:extLst>
                </p14:cNvPr>
                <p14:cNvContentPartPr/>
                <p14:nvPr/>
              </p14:nvContentPartPr>
              <p14:xfrm>
                <a:off x="9713996" y="887925"/>
                <a:ext cx="16200" cy="47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BD63543-F000-C73E-C0AA-24B958B7C0A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705356" y="879285"/>
                  <a:ext cx="33840" cy="6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8D44010-54C8-7271-89C8-ACB8984902F8}"/>
                  </a:ext>
                </a:extLst>
              </p14:cNvPr>
              <p14:cNvContentPartPr/>
              <p14:nvPr/>
            </p14:nvContentPartPr>
            <p14:xfrm>
              <a:off x="9653156" y="885045"/>
              <a:ext cx="108360" cy="1310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8D44010-54C8-7271-89C8-ACB8984902F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635516" y="849405"/>
                <a:ext cx="144000" cy="13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D79085C-B113-24DA-8612-A593515C2FB3}"/>
                  </a:ext>
                </a:extLst>
              </p14:cNvPr>
              <p14:cNvContentPartPr/>
              <p14:nvPr/>
            </p14:nvContentPartPr>
            <p14:xfrm>
              <a:off x="9666116" y="83325"/>
              <a:ext cx="1139760" cy="849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D79085C-B113-24DA-8612-A593515C2FB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648476" y="47685"/>
                <a:ext cx="1175400" cy="9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6B2D8AE-E971-3B8C-C3AD-35718AF918C7}"/>
                  </a:ext>
                </a:extLst>
              </p14:cNvPr>
              <p14:cNvContentPartPr/>
              <p14:nvPr/>
            </p14:nvContentPartPr>
            <p14:xfrm>
              <a:off x="9690956" y="1722405"/>
              <a:ext cx="836640" cy="582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6B2D8AE-E971-3B8C-C3AD-35718AF918C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672956" y="1686765"/>
                <a:ext cx="872280" cy="6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D044391-85A6-90FF-53BF-9DB01AC55C58}"/>
                  </a:ext>
                </a:extLst>
              </p14:cNvPr>
              <p14:cNvContentPartPr/>
              <p14:nvPr/>
            </p14:nvContentPartPr>
            <p14:xfrm>
              <a:off x="9722636" y="234165"/>
              <a:ext cx="1090440" cy="1816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D044391-85A6-90FF-53BF-9DB01AC55C5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632996" y="54165"/>
                <a:ext cx="1270080" cy="21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DFB27E7-092C-6122-91AB-0C60BF786633}"/>
                  </a:ext>
                </a:extLst>
              </p14:cNvPr>
              <p14:cNvContentPartPr/>
              <p14:nvPr/>
            </p14:nvContentPartPr>
            <p14:xfrm>
              <a:off x="10547756" y="368151"/>
              <a:ext cx="279720" cy="290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DFB27E7-092C-6122-91AB-0C60BF78663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457756" y="188151"/>
                <a:ext cx="45936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51C8C85-74CC-94C9-8CAF-2B162B2BC6A7}"/>
                  </a:ext>
                </a:extLst>
              </p14:cNvPr>
              <p14:cNvContentPartPr/>
              <p14:nvPr/>
            </p14:nvContentPartPr>
            <p14:xfrm>
              <a:off x="7587476" y="1591905"/>
              <a:ext cx="232560" cy="2078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51C8C85-74CC-94C9-8CAF-2B162B2BC6A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78836" y="1582905"/>
                <a:ext cx="250200" cy="20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27B135C-AA0C-FDFB-D147-972021AE324D}"/>
                  </a:ext>
                </a:extLst>
              </p14:cNvPr>
              <p14:cNvContentPartPr/>
              <p14:nvPr/>
            </p14:nvContentPartPr>
            <p14:xfrm>
              <a:off x="7647236" y="1759305"/>
              <a:ext cx="95760" cy="1785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27B135C-AA0C-FDFB-D147-972021AE324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593596" y="1651665"/>
                <a:ext cx="203400" cy="200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A34723B7-634A-BEB2-51E5-2096BD3EBEB5}"/>
              </a:ext>
            </a:extLst>
          </p:cNvPr>
          <p:cNvGrpSpPr/>
          <p:nvPr/>
        </p:nvGrpSpPr>
        <p:grpSpPr>
          <a:xfrm>
            <a:off x="7883036" y="1049271"/>
            <a:ext cx="1743840" cy="2161800"/>
            <a:chOff x="7883036" y="1049271"/>
            <a:chExt cx="1743840" cy="21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3221CCB-ACEF-5B7F-2583-5C06C93B98BC}"/>
                    </a:ext>
                  </a:extLst>
                </p14:cNvPr>
                <p14:cNvContentPartPr/>
                <p14:nvPr/>
              </p14:nvContentPartPr>
              <p14:xfrm>
                <a:off x="7883036" y="1049271"/>
                <a:ext cx="1551960" cy="927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3221CCB-ACEF-5B7F-2583-5C06C93B98B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874036" y="1040631"/>
                  <a:ext cx="1569600" cy="9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A711877-BB24-D8C7-0161-1DAC24130902}"/>
                    </a:ext>
                  </a:extLst>
                </p14:cNvPr>
                <p14:cNvContentPartPr/>
                <p14:nvPr/>
              </p14:nvContentPartPr>
              <p14:xfrm>
                <a:off x="7888076" y="1437711"/>
                <a:ext cx="1611720" cy="966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A711877-BB24-D8C7-0161-1DAC2413090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79076" y="1429071"/>
                  <a:ext cx="1629360" cy="9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A493994-A5B3-1D24-2BA7-9DA63DB019DC}"/>
                    </a:ext>
                  </a:extLst>
                </p14:cNvPr>
                <p14:cNvContentPartPr/>
                <p14:nvPr/>
              </p14:nvContentPartPr>
              <p14:xfrm>
                <a:off x="7933076" y="1886991"/>
                <a:ext cx="1657080" cy="940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A493994-A5B3-1D24-2BA7-9DA63DB019D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24076" y="1878351"/>
                  <a:ext cx="1674720" cy="9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BC36014-2E82-79C4-DAB0-26640E7E5EBE}"/>
                    </a:ext>
                  </a:extLst>
                </p14:cNvPr>
                <p14:cNvContentPartPr/>
                <p14:nvPr/>
              </p14:nvContentPartPr>
              <p14:xfrm>
                <a:off x="7913996" y="2215671"/>
                <a:ext cx="1712880" cy="995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BC36014-2E82-79C4-DAB0-26640E7E5EB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05356" y="2207031"/>
                  <a:ext cx="1730520" cy="10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5CD5FDB-17CB-4583-F9B5-3A66E71EEC8B}"/>
              </a:ext>
            </a:extLst>
          </p:cNvPr>
          <p:cNvGrpSpPr/>
          <p:nvPr/>
        </p:nvGrpSpPr>
        <p:grpSpPr>
          <a:xfrm>
            <a:off x="8010836" y="3308631"/>
            <a:ext cx="3846960" cy="519120"/>
            <a:chOff x="8010836" y="3308631"/>
            <a:chExt cx="3846960" cy="51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A570B72-52AB-C6BB-D8DE-159C750BC97C}"/>
                    </a:ext>
                  </a:extLst>
                </p14:cNvPr>
                <p14:cNvContentPartPr/>
                <p14:nvPr/>
              </p14:nvContentPartPr>
              <p14:xfrm>
                <a:off x="8010836" y="3308631"/>
                <a:ext cx="1595160" cy="456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A570B72-52AB-C6BB-D8DE-159C750BC97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02196" y="3299991"/>
                  <a:ext cx="16128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A4895F2-109D-D8D0-1C36-4C2576C58E2D}"/>
                    </a:ext>
                  </a:extLst>
                </p14:cNvPr>
                <p14:cNvContentPartPr/>
                <p14:nvPr/>
              </p14:nvContentPartPr>
              <p14:xfrm>
                <a:off x="8984996" y="3535791"/>
                <a:ext cx="335520" cy="39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A4895F2-109D-D8D0-1C36-4C2576C58E2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975996" y="3526791"/>
                  <a:ext cx="353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C307C66-9715-2AC6-3500-06990706B780}"/>
                    </a:ext>
                  </a:extLst>
                </p14:cNvPr>
                <p14:cNvContentPartPr/>
                <p14:nvPr/>
              </p14:nvContentPartPr>
              <p14:xfrm>
                <a:off x="8729756" y="3477471"/>
                <a:ext cx="21960" cy="21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C307C66-9715-2AC6-3500-06990706B78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720756" y="3468831"/>
                  <a:ext cx="39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16F1376-B690-3D6E-BE0F-AB006660EA75}"/>
                    </a:ext>
                  </a:extLst>
                </p14:cNvPr>
                <p14:cNvContentPartPr/>
                <p14:nvPr/>
              </p14:nvContentPartPr>
              <p14:xfrm>
                <a:off x="9869156" y="3444351"/>
                <a:ext cx="208440" cy="369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16F1376-B690-3D6E-BE0F-AB006660EA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860156" y="3435711"/>
                  <a:ext cx="2260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8A7D0FA-65B8-DCD2-F604-BF3C555933C7}"/>
                    </a:ext>
                  </a:extLst>
                </p14:cNvPr>
                <p14:cNvContentPartPr/>
                <p14:nvPr/>
              </p14:nvContentPartPr>
              <p14:xfrm>
                <a:off x="10161836" y="3439311"/>
                <a:ext cx="304200" cy="388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8A7D0FA-65B8-DCD2-F604-BF3C555933C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52836" y="3430311"/>
                  <a:ext cx="3218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FC2C8E0-EF49-4ED8-A0C9-DC623CE96FC9}"/>
                    </a:ext>
                  </a:extLst>
                </p14:cNvPr>
                <p14:cNvContentPartPr/>
                <p14:nvPr/>
              </p14:nvContentPartPr>
              <p14:xfrm>
                <a:off x="10594916" y="3541551"/>
                <a:ext cx="1262880" cy="271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FC2C8E0-EF49-4ED8-A0C9-DC623CE96FC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85916" y="3532911"/>
                  <a:ext cx="1280520" cy="28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76E7BFF-D8F4-88BC-2297-15D8E004E6B4}"/>
                  </a:ext>
                </a:extLst>
              </p14:cNvPr>
              <p14:cNvContentPartPr/>
              <p14:nvPr/>
            </p14:nvContentPartPr>
            <p14:xfrm>
              <a:off x="1143836" y="1535991"/>
              <a:ext cx="156960" cy="229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76E7BFF-D8F4-88BC-2297-15D8E004E6B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34836" y="1527351"/>
                <a:ext cx="174600" cy="24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1024EB6A-5CF8-80C2-1357-145D5E006465}"/>
              </a:ext>
            </a:extLst>
          </p:cNvPr>
          <p:cNvGrpSpPr/>
          <p:nvPr/>
        </p:nvGrpSpPr>
        <p:grpSpPr>
          <a:xfrm>
            <a:off x="760796" y="1179951"/>
            <a:ext cx="3436920" cy="1140120"/>
            <a:chOff x="760796" y="1179951"/>
            <a:chExt cx="3436920" cy="11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2BE3A81-70DF-094F-E817-6A77227AAAF5}"/>
                    </a:ext>
                  </a:extLst>
                </p14:cNvPr>
                <p14:cNvContentPartPr/>
                <p14:nvPr/>
              </p14:nvContentPartPr>
              <p14:xfrm>
                <a:off x="771596" y="1352751"/>
                <a:ext cx="138960" cy="345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2BE3A81-70DF-094F-E817-6A77227AAAF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2956" y="1344111"/>
                  <a:ext cx="1566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50F25D0-A9E2-A4AD-1C3E-8A4A5E336831}"/>
                    </a:ext>
                  </a:extLst>
                </p14:cNvPr>
                <p14:cNvContentPartPr/>
                <p14:nvPr/>
              </p14:nvContentPartPr>
              <p14:xfrm>
                <a:off x="1001636" y="1179951"/>
                <a:ext cx="103680" cy="147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50F25D0-A9E2-A4AD-1C3E-8A4A5E33683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2636" y="1171311"/>
                  <a:ext cx="121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0CFF97D-856A-42EE-CF8D-9ADD49EA6F46}"/>
                    </a:ext>
                  </a:extLst>
                </p14:cNvPr>
                <p14:cNvContentPartPr/>
                <p14:nvPr/>
              </p14:nvContentPartPr>
              <p14:xfrm>
                <a:off x="760796" y="1703751"/>
                <a:ext cx="730800" cy="139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0CFF97D-856A-42EE-CF8D-9ADD49EA6F4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1796" y="1695111"/>
                  <a:ext cx="748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D24DFC7-6F15-221A-3873-A58D81ECE605}"/>
                    </a:ext>
                  </a:extLst>
                </p14:cNvPr>
                <p14:cNvContentPartPr/>
                <p14:nvPr/>
              </p14:nvContentPartPr>
              <p14:xfrm>
                <a:off x="834956" y="1966191"/>
                <a:ext cx="167760" cy="313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D24DFC7-6F15-221A-3873-A58D81ECE60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25956" y="1957191"/>
                  <a:ext cx="1854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C8C6F6F-0F96-6A7A-7F58-5335FCB69D3D}"/>
                    </a:ext>
                  </a:extLst>
                </p14:cNvPr>
                <p14:cNvContentPartPr/>
                <p14:nvPr/>
              </p14:nvContentPartPr>
              <p14:xfrm>
                <a:off x="1088036" y="2103711"/>
                <a:ext cx="152280" cy="125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C8C6F6F-0F96-6A7A-7F58-5335FCB69D3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9036" y="2095071"/>
                  <a:ext cx="169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0062F84-DE54-874B-8D6E-3938C6AD9F4F}"/>
                    </a:ext>
                  </a:extLst>
                </p14:cNvPr>
                <p14:cNvContentPartPr/>
                <p14:nvPr/>
              </p14:nvContentPartPr>
              <p14:xfrm>
                <a:off x="1085156" y="1999671"/>
                <a:ext cx="223560" cy="279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0062F84-DE54-874B-8D6E-3938C6AD9F4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76516" y="1990671"/>
                  <a:ext cx="2412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9265B9D-DD7C-7D6F-C3CB-F0D24C95A7E2}"/>
                    </a:ext>
                  </a:extLst>
                </p14:cNvPr>
                <p14:cNvContentPartPr/>
                <p14:nvPr/>
              </p14:nvContentPartPr>
              <p14:xfrm>
                <a:off x="1338956" y="1927311"/>
                <a:ext cx="139680" cy="157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9265B9D-DD7C-7D6F-C3CB-F0D24C95A7E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29956" y="1918671"/>
                  <a:ext cx="157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FDFABE1-DDB2-6D18-E9E1-58E97EAFD079}"/>
                    </a:ext>
                  </a:extLst>
                </p14:cNvPr>
                <p14:cNvContentPartPr/>
                <p14:nvPr/>
              </p14:nvContentPartPr>
              <p14:xfrm>
                <a:off x="1787156" y="1700151"/>
                <a:ext cx="217800" cy="18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FDFABE1-DDB2-6D18-E9E1-58E97EAFD07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78156" y="1691151"/>
                  <a:ext cx="235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3F23D1C-6A5F-E919-8067-3FE121491A41}"/>
                    </a:ext>
                  </a:extLst>
                </p14:cNvPr>
                <p14:cNvContentPartPr/>
                <p14:nvPr/>
              </p14:nvContentPartPr>
              <p14:xfrm>
                <a:off x="1796876" y="1822191"/>
                <a:ext cx="241200" cy="28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3F23D1C-6A5F-E919-8067-3FE121491A4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87876" y="1813191"/>
                  <a:ext cx="258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5CF945F-CF88-F08F-605F-7AC3543D071D}"/>
                    </a:ext>
                  </a:extLst>
                </p14:cNvPr>
                <p14:cNvContentPartPr/>
                <p14:nvPr/>
              </p14:nvContentPartPr>
              <p14:xfrm>
                <a:off x="2308076" y="1758471"/>
                <a:ext cx="201240" cy="22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5CF945F-CF88-F08F-605F-7AC3543D071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99436" y="1749831"/>
                  <a:ext cx="218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24A37E3-9D1A-3464-F6E8-D607CA6EA813}"/>
                    </a:ext>
                  </a:extLst>
                </p14:cNvPr>
                <p14:cNvContentPartPr/>
                <p14:nvPr/>
              </p14:nvContentPartPr>
              <p14:xfrm>
                <a:off x="2716316" y="1427991"/>
                <a:ext cx="354240" cy="344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24A37E3-9D1A-3464-F6E8-D607CA6EA81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07676" y="1418991"/>
                  <a:ext cx="3718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BFA2F71-54C0-A8AC-2827-5EF906B63327}"/>
                    </a:ext>
                  </a:extLst>
                </p14:cNvPr>
                <p14:cNvContentPartPr/>
                <p14:nvPr/>
              </p14:nvContentPartPr>
              <p14:xfrm>
                <a:off x="2900996" y="1634271"/>
                <a:ext cx="194040" cy="163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BFA2F71-54C0-A8AC-2827-5EF906B6332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91996" y="1625271"/>
                  <a:ext cx="211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53D3374-B6FB-FE9B-EA49-822BBAE6C08B}"/>
                    </a:ext>
                  </a:extLst>
                </p14:cNvPr>
                <p14:cNvContentPartPr/>
                <p14:nvPr/>
              </p14:nvContentPartPr>
              <p14:xfrm>
                <a:off x="2695436" y="1868631"/>
                <a:ext cx="496800" cy="30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53D3374-B6FB-FE9B-EA49-822BBAE6C08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86796" y="1859631"/>
                  <a:ext cx="514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A7988FC-9A6C-C0EC-2360-91586B1D9992}"/>
                    </a:ext>
                  </a:extLst>
                </p14:cNvPr>
                <p14:cNvContentPartPr/>
                <p14:nvPr/>
              </p14:nvContentPartPr>
              <p14:xfrm>
                <a:off x="2842676" y="2046831"/>
                <a:ext cx="252000" cy="273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A7988FC-9A6C-C0EC-2360-91586B1D999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833676" y="2038191"/>
                  <a:ext cx="2696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2AD85D2-C4F0-0D3F-B222-42F011AC57D4}"/>
                    </a:ext>
                  </a:extLst>
                </p14:cNvPr>
                <p14:cNvContentPartPr/>
                <p14:nvPr/>
              </p14:nvContentPartPr>
              <p14:xfrm>
                <a:off x="3423716" y="1560471"/>
                <a:ext cx="217800" cy="327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2AD85D2-C4F0-0D3F-B222-42F011AC57D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14716" y="1551831"/>
                  <a:ext cx="2354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BA814B6-0273-5BC8-2058-265863E9F639}"/>
                    </a:ext>
                  </a:extLst>
                </p14:cNvPr>
                <p14:cNvContentPartPr/>
                <p14:nvPr/>
              </p14:nvContentPartPr>
              <p14:xfrm>
                <a:off x="3838076" y="1636071"/>
                <a:ext cx="197280" cy="180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BA814B6-0273-5BC8-2058-265863E9F63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29076" y="1627431"/>
                  <a:ext cx="214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9E9EA6B-B570-CD6B-FF03-6203E29066A3}"/>
                    </a:ext>
                  </a:extLst>
                </p14:cNvPr>
                <p14:cNvContentPartPr/>
                <p14:nvPr/>
              </p14:nvContentPartPr>
              <p14:xfrm>
                <a:off x="3749516" y="1557231"/>
                <a:ext cx="138600" cy="423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9E9EA6B-B570-CD6B-FF03-6203E29066A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40516" y="1548231"/>
                  <a:ext cx="1562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92BBBBF-599C-BD76-C1E3-A20369DE0DD8}"/>
                    </a:ext>
                  </a:extLst>
                </p14:cNvPr>
                <p14:cNvContentPartPr/>
                <p14:nvPr/>
              </p14:nvContentPartPr>
              <p14:xfrm>
                <a:off x="4055156" y="1523751"/>
                <a:ext cx="142560" cy="448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92BBBBF-599C-BD76-C1E3-A20369DE0DD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46516" y="1514751"/>
                  <a:ext cx="160200" cy="46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8BC1CCC-D983-8560-ABC2-0784635CC4A7}"/>
              </a:ext>
            </a:extLst>
          </p:cNvPr>
          <p:cNvGrpSpPr/>
          <p:nvPr/>
        </p:nvGrpSpPr>
        <p:grpSpPr>
          <a:xfrm>
            <a:off x="445076" y="2694831"/>
            <a:ext cx="2937240" cy="530640"/>
            <a:chOff x="445076" y="2694831"/>
            <a:chExt cx="293724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A426F29-9FC9-8219-4458-501C2C086915}"/>
                    </a:ext>
                  </a:extLst>
                </p14:cNvPr>
                <p14:cNvContentPartPr/>
                <p14:nvPr/>
              </p14:nvContentPartPr>
              <p14:xfrm>
                <a:off x="445076" y="2874831"/>
                <a:ext cx="360360" cy="154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A426F29-9FC9-8219-4458-501C2C08691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6436" y="2866191"/>
                  <a:ext cx="378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07D6F4B-C600-4636-EF9F-8BAF514CF6A6}"/>
                    </a:ext>
                  </a:extLst>
                </p14:cNvPr>
                <p14:cNvContentPartPr/>
                <p14:nvPr/>
              </p14:nvContentPartPr>
              <p14:xfrm>
                <a:off x="643436" y="2897871"/>
                <a:ext cx="177120" cy="175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07D6F4B-C600-4636-EF9F-8BAF514CF6A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4436" y="2888871"/>
                  <a:ext cx="194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95E5426-694F-F5FB-998E-E171C9777F85}"/>
                    </a:ext>
                  </a:extLst>
                </p14:cNvPr>
                <p14:cNvContentPartPr/>
                <p14:nvPr/>
              </p14:nvContentPartPr>
              <p14:xfrm>
                <a:off x="855836" y="2786271"/>
                <a:ext cx="579240" cy="439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95E5426-694F-F5FB-998E-E171C9777F8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46836" y="2777631"/>
                  <a:ext cx="59688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D10233C-850B-EBCC-CB7B-313F4D16773E}"/>
                    </a:ext>
                  </a:extLst>
                </p14:cNvPr>
                <p14:cNvContentPartPr/>
                <p14:nvPr/>
              </p14:nvContentPartPr>
              <p14:xfrm>
                <a:off x="1289636" y="2919471"/>
                <a:ext cx="180720" cy="16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D10233C-850B-EBCC-CB7B-313F4D16773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280636" y="2910831"/>
                  <a:ext cx="198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6EED68C-FA03-EF53-72EB-2A13094D6505}"/>
                    </a:ext>
                  </a:extLst>
                </p14:cNvPr>
                <p14:cNvContentPartPr/>
                <p14:nvPr/>
              </p14:nvContentPartPr>
              <p14:xfrm>
                <a:off x="1755836" y="2694831"/>
                <a:ext cx="352800" cy="324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6EED68C-FA03-EF53-72EB-2A13094D650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46836" y="2686191"/>
                  <a:ext cx="3704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E3A869A-8CAC-574A-F561-089850476BAA}"/>
                    </a:ext>
                  </a:extLst>
                </p14:cNvPr>
                <p14:cNvContentPartPr/>
                <p14:nvPr/>
              </p14:nvContentPartPr>
              <p14:xfrm>
                <a:off x="1878596" y="2808591"/>
                <a:ext cx="262440" cy="10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E3A869A-8CAC-574A-F561-089850476BA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69956" y="2799591"/>
                  <a:ext cx="280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A60644C-A662-BB24-CF7B-28F532BD4E19}"/>
                    </a:ext>
                  </a:extLst>
                </p14:cNvPr>
                <p14:cNvContentPartPr/>
                <p14:nvPr/>
              </p14:nvContentPartPr>
              <p14:xfrm>
                <a:off x="2447396" y="2838471"/>
                <a:ext cx="173880" cy="180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A60644C-A662-BB24-CF7B-28F532BD4E1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438756" y="2829831"/>
                  <a:ext cx="191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FBFB8EB-755A-EE9A-88C5-D42A2153EC43}"/>
                    </a:ext>
                  </a:extLst>
                </p14:cNvPr>
                <p14:cNvContentPartPr/>
                <p14:nvPr/>
              </p14:nvContentPartPr>
              <p14:xfrm>
                <a:off x="2502116" y="2840631"/>
                <a:ext cx="222840" cy="171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FBFB8EB-755A-EE9A-88C5-D42A2153EC4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93476" y="2831631"/>
                  <a:ext cx="240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4866001-5DBE-87D2-9E8B-A20B0B77E720}"/>
                    </a:ext>
                  </a:extLst>
                </p14:cNvPr>
                <p14:cNvContentPartPr/>
                <p14:nvPr/>
              </p14:nvContentPartPr>
              <p14:xfrm>
                <a:off x="2813876" y="2851791"/>
                <a:ext cx="186840" cy="27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4866001-5DBE-87D2-9E8B-A20B0B77E72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04876" y="2842791"/>
                  <a:ext cx="204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6FEC632-31F6-06A5-4A0B-BBFD5A65CC1A}"/>
                    </a:ext>
                  </a:extLst>
                </p14:cNvPr>
                <p14:cNvContentPartPr/>
                <p14:nvPr/>
              </p14:nvContentPartPr>
              <p14:xfrm>
                <a:off x="2782556" y="2925231"/>
                <a:ext cx="186120" cy="9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6FEC632-31F6-06A5-4A0B-BBFD5A65CC1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773916" y="2916591"/>
                  <a:ext cx="203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E3F5ECB-C643-C294-9369-F609BB32B6B5}"/>
                    </a:ext>
                  </a:extLst>
                </p14:cNvPr>
                <p14:cNvContentPartPr/>
                <p14:nvPr/>
              </p14:nvContentPartPr>
              <p14:xfrm>
                <a:off x="3140036" y="2791311"/>
                <a:ext cx="242280" cy="225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E3F5ECB-C643-C294-9369-F609BB32B6B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31396" y="2782671"/>
                  <a:ext cx="25992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79EA02D-C158-F473-21BC-23932D2081EB}"/>
              </a:ext>
            </a:extLst>
          </p:cNvPr>
          <p:cNvGrpSpPr/>
          <p:nvPr/>
        </p:nvGrpSpPr>
        <p:grpSpPr>
          <a:xfrm>
            <a:off x="826676" y="3520311"/>
            <a:ext cx="815400" cy="961560"/>
            <a:chOff x="826676" y="3520311"/>
            <a:chExt cx="815400" cy="9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6B02D70-5C36-DEC9-BF15-E745775BFB1B}"/>
                    </a:ext>
                  </a:extLst>
                </p14:cNvPr>
                <p14:cNvContentPartPr/>
                <p14:nvPr/>
              </p14:nvContentPartPr>
              <p14:xfrm>
                <a:off x="880316" y="3546231"/>
                <a:ext cx="183600" cy="342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6B02D70-5C36-DEC9-BF15-E745775BFB1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71316" y="3537591"/>
                  <a:ext cx="2012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D551B43-FEC9-AE16-7533-E97D9EF71CCC}"/>
                    </a:ext>
                  </a:extLst>
                </p14:cNvPr>
                <p14:cNvContentPartPr/>
                <p14:nvPr/>
              </p14:nvContentPartPr>
              <p14:xfrm>
                <a:off x="1148876" y="3520311"/>
                <a:ext cx="144360" cy="132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D551B43-FEC9-AE16-7533-E97D9EF71CC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39876" y="3511311"/>
                  <a:ext cx="162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77F7057-9F05-1848-655B-BB0C3101AEF2}"/>
                    </a:ext>
                  </a:extLst>
                </p14:cNvPr>
                <p14:cNvContentPartPr/>
                <p14:nvPr/>
              </p14:nvContentPartPr>
              <p14:xfrm>
                <a:off x="1346156" y="3671871"/>
                <a:ext cx="142200" cy="170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77F7057-9F05-1848-655B-BB0C3101AEF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337156" y="3663231"/>
                  <a:ext cx="159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C8FD3EF-3F37-6BE1-95C0-7FE39F061EB6}"/>
                    </a:ext>
                  </a:extLst>
                </p14:cNvPr>
                <p14:cNvContentPartPr/>
                <p14:nvPr/>
              </p14:nvContentPartPr>
              <p14:xfrm>
                <a:off x="826676" y="3971391"/>
                <a:ext cx="704520" cy="68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C8FD3EF-3F37-6BE1-95C0-7FE39F061EB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8036" y="3962391"/>
                  <a:ext cx="722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CB27806-8AC7-7407-9CBD-AC2AC38FBF03}"/>
                    </a:ext>
                  </a:extLst>
                </p14:cNvPr>
                <p14:cNvContentPartPr/>
                <p14:nvPr/>
              </p14:nvContentPartPr>
              <p14:xfrm>
                <a:off x="887876" y="4105671"/>
                <a:ext cx="215640" cy="376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CB27806-8AC7-7407-9CBD-AC2AC38FBF0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79236" y="4096671"/>
                  <a:ext cx="2332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819350F-23FC-4FB2-C155-95A5D8BB6FC9}"/>
                    </a:ext>
                  </a:extLst>
                </p14:cNvPr>
                <p14:cNvContentPartPr/>
                <p14:nvPr/>
              </p14:nvContentPartPr>
              <p14:xfrm>
                <a:off x="1208276" y="4229871"/>
                <a:ext cx="150120" cy="190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819350F-23FC-4FB2-C155-95A5D8BB6FC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99636" y="4220871"/>
                  <a:ext cx="167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19C53F4-936C-2D72-E28E-8931526A2334}"/>
                    </a:ext>
                  </a:extLst>
                </p14:cNvPr>
                <p14:cNvContentPartPr/>
                <p14:nvPr/>
              </p14:nvContentPartPr>
              <p14:xfrm>
                <a:off x="1183076" y="4216191"/>
                <a:ext cx="232920" cy="258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19C53F4-936C-2D72-E28E-8931526A233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74436" y="4207191"/>
                  <a:ext cx="2505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EA551F5-3F4B-9A9F-9204-FA6657DE3849}"/>
                    </a:ext>
                  </a:extLst>
                </p14:cNvPr>
                <p14:cNvContentPartPr/>
                <p14:nvPr/>
              </p14:nvContentPartPr>
              <p14:xfrm>
                <a:off x="1514636" y="4134831"/>
                <a:ext cx="127440" cy="104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EA551F5-3F4B-9A9F-9204-FA6657DE384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505636" y="4126191"/>
                  <a:ext cx="14508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2E27C79-B914-AB5C-20F4-8B9A9216838D}"/>
                  </a:ext>
                </a:extLst>
              </p14:cNvPr>
              <p14:cNvContentPartPr/>
              <p14:nvPr/>
            </p14:nvContentPartPr>
            <p14:xfrm>
              <a:off x="2020076" y="3894711"/>
              <a:ext cx="303480" cy="194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2E27C79-B914-AB5C-20F4-8B9A9216838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011436" y="3885711"/>
                <a:ext cx="3211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BB77D9F-2774-EAF9-9F35-0DE14091497A}"/>
                  </a:ext>
                </a:extLst>
              </p14:cNvPr>
              <p14:cNvContentPartPr/>
              <p14:nvPr/>
            </p14:nvContentPartPr>
            <p14:xfrm>
              <a:off x="2116556" y="4035831"/>
              <a:ext cx="249840" cy="162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BB77D9F-2774-EAF9-9F35-0DE14091497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107916" y="4027191"/>
                <a:ext cx="2674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B5F677B-DD00-53D9-B00E-D66F7A3F8944}"/>
                  </a:ext>
                </a:extLst>
              </p14:cNvPr>
              <p14:cNvContentPartPr/>
              <p14:nvPr/>
            </p14:nvContentPartPr>
            <p14:xfrm>
              <a:off x="2697236" y="3771231"/>
              <a:ext cx="250560" cy="1951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B5F677B-DD00-53D9-B00E-D66F7A3F894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688236" y="3762591"/>
                <a:ext cx="26820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12EBCFA-DDEE-225E-C380-DBDE8F440A90}"/>
              </a:ext>
            </a:extLst>
          </p:cNvPr>
          <p:cNvGrpSpPr/>
          <p:nvPr/>
        </p:nvGrpSpPr>
        <p:grpSpPr>
          <a:xfrm>
            <a:off x="1512116" y="4694631"/>
            <a:ext cx="536760" cy="754920"/>
            <a:chOff x="1512116" y="4694631"/>
            <a:chExt cx="536760" cy="75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8A60E89-7891-4DA3-EBFF-E9D387ADFD56}"/>
                    </a:ext>
                  </a:extLst>
                </p14:cNvPr>
                <p14:cNvContentPartPr/>
                <p14:nvPr/>
              </p14:nvContentPartPr>
              <p14:xfrm>
                <a:off x="1512116" y="4694631"/>
                <a:ext cx="188280" cy="342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8A60E89-7891-4DA3-EBFF-E9D387ADFD5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503476" y="4685991"/>
                  <a:ext cx="2059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A2EEF78-90B4-8DCE-C8BD-776DCAAEEC49}"/>
                    </a:ext>
                  </a:extLst>
                </p14:cNvPr>
                <p14:cNvContentPartPr/>
                <p14:nvPr/>
              </p14:nvContentPartPr>
              <p14:xfrm>
                <a:off x="1803356" y="4800111"/>
                <a:ext cx="116640" cy="165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A2EEF78-90B4-8DCE-C8BD-776DCAAEEC4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794356" y="4791111"/>
                  <a:ext cx="134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2C950E8-4624-E596-3F8C-6D7290C1D796}"/>
                    </a:ext>
                  </a:extLst>
                </p14:cNvPr>
                <p14:cNvContentPartPr/>
                <p14:nvPr/>
              </p14:nvContentPartPr>
              <p14:xfrm>
                <a:off x="1521116" y="5074071"/>
                <a:ext cx="504000" cy="54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2C950E8-4624-E596-3F8C-6D7290C1D79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12116" y="5065431"/>
                  <a:ext cx="521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C2A2225-A49E-05A3-F344-46F7C1E471BE}"/>
                    </a:ext>
                  </a:extLst>
                </p14:cNvPr>
                <p14:cNvContentPartPr/>
                <p14:nvPr/>
              </p14:nvContentPartPr>
              <p14:xfrm>
                <a:off x="1580156" y="5180991"/>
                <a:ext cx="225720" cy="268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C2A2225-A49E-05A3-F344-46F7C1E471B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571516" y="5172351"/>
                  <a:ext cx="2433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45C7864-9CAA-3E2F-725D-E6255DAB0E81}"/>
                    </a:ext>
                  </a:extLst>
                </p14:cNvPr>
                <p14:cNvContentPartPr/>
                <p14:nvPr/>
              </p14:nvContentPartPr>
              <p14:xfrm>
                <a:off x="1842956" y="5276391"/>
                <a:ext cx="112320" cy="110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45C7864-9CAA-3E2F-725D-E6255DAB0E8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834316" y="5267391"/>
                  <a:ext cx="129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AAFEF57-76B9-7267-DE11-96C50F8D8280}"/>
                    </a:ext>
                  </a:extLst>
                </p14:cNvPr>
                <p14:cNvContentPartPr/>
                <p14:nvPr/>
              </p14:nvContentPartPr>
              <p14:xfrm>
                <a:off x="1874276" y="5195391"/>
                <a:ext cx="174600" cy="225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AAFEF57-76B9-7267-DE11-96C50F8D828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865276" y="5186751"/>
                  <a:ext cx="19224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25D6C18-64E1-24C7-785E-87D7ADFED4B7}"/>
              </a:ext>
            </a:extLst>
          </p:cNvPr>
          <p:cNvGrpSpPr/>
          <p:nvPr/>
        </p:nvGrpSpPr>
        <p:grpSpPr>
          <a:xfrm>
            <a:off x="2323556" y="4702551"/>
            <a:ext cx="665640" cy="350280"/>
            <a:chOff x="2323556" y="4702551"/>
            <a:chExt cx="66564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0F44B7F-211A-74F5-80D6-88E107161B7C}"/>
                    </a:ext>
                  </a:extLst>
                </p14:cNvPr>
                <p14:cNvContentPartPr/>
                <p14:nvPr/>
              </p14:nvContentPartPr>
              <p14:xfrm>
                <a:off x="2345516" y="4892271"/>
                <a:ext cx="188640" cy="10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0F44B7F-211A-74F5-80D6-88E107161B7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336516" y="4883271"/>
                  <a:ext cx="206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423582E-0AD7-E7C7-0B7E-18C9F8C02CDB}"/>
                    </a:ext>
                  </a:extLst>
                </p14:cNvPr>
                <p14:cNvContentPartPr/>
                <p14:nvPr/>
              </p14:nvContentPartPr>
              <p14:xfrm>
                <a:off x="2323556" y="5003871"/>
                <a:ext cx="235440" cy="13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423582E-0AD7-E7C7-0B7E-18C9F8C02CD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314556" y="4995231"/>
                  <a:ext cx="253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2C97FED-89E5-04EB-2BAA-D1EAF0D8FCC1}"/>
                    </a:ext>
                  </a:extLst>
                </p14:cNvPr>
                <p14:cNvContentPartPr/>
                <p14:nvPr/>
              </p14:nvContentPartPr>
              <p14:xfrm>
                <a:off x="2758796" y="4702551"/>
                <a:ext cx="230400" cy="350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2C97FED-89E5-04EB-2BAA-D1EAF0D8FCC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49796" y="4693911"/>
                  <a:ext cx="2480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AE0CA9D-77A3-3883-B1F6-36A01E551EFF}"/>
                    </a:ext>
                  </a:extLst>
                </p14:cNvPr>
                <p14:cNvContentPartPr/>
                <p14:nvPr/>
              </p14:nvContentPartPr>
              <p14:xfrm>
                <a:off x="2791916" y="4878951"/>
                <a:ext cx="172800" cy="63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AE0CA9D-77A3-3883-B1F6-36A01E551EF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783276" y="4870311"/>
                  <a:ext cx="19044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35B49A8-8B14-4C27-E049-2EE7B096924C}"/>
                  </a:ext>
                </a:extLst>
              </p14:cNvPr>
              <p14:cNvContentPartPr/>
              <p14:nvPr/>
            </p14:nvContentPartPr>
            <p14:xfrm>
              <a:off x="1828556" y="5873991"/>
              <a:ext cx="151920" cy="1620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35B49A8-8B14-4C27-E049-2EE7B096924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819556" y="5864991"/>
                <a:ext cx="169560" cy="1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C22F62D-A709-4C5C-ED28-8897FF344D60}"/>
              </a:ext>
            </a:extLst>
          </p:cNvPr>
          <p:cNvGrpSpPr/>
          <p:nvPr/>
        </p:nvGrpSpPr>
        <p:grpSpPr>
          <a:xfrm>
            <a:off x="2327876" y="5520111"/>
            <a:ext cx="1664640" cy="441720"/>
            <a:chOff x="2327876" y="5520111"/>
            <a:chExt cx="166464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DFB8D53-E241-0D53-884E-64E811A08A7D}"/>
                    </a:ext>
                  </a:extLst>
                </p14:cNvPr>
                <p14:cNvContentPartPr/>
                <p14:nvPr/>
              </p14:nvContentPartPr>
              <p14:xfrm>
                <a:off x="2327876" y="5848431"/>
                <a:ext cx="169920" cy="26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DFB8D53-E241-0D53-884E-64E811A08A7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18876" y="5839791"/>
                  <a:ext cx="187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2765CC6-96D5-CBA3-8E7E-6345E8F55B19}"/>
                    </a:ext>
                  </a:extLst>
                </p14:cNvPr>
                <p14:cNvContentPartPr/>
                <p14:nvPr/>
              </p14:nvContentPartPr>
              <p14:xfrm>
                <a:off x="2333636" y="5929071"/>
                <a:ext cx="176400" cy="32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2765CC6-96D5-CBA3-8E7E-6345E8F55B1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324636" y="5920431"/>
                  <a:ext cx="194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A81FEB7-0EDF-615A-BC7B-7370556CB9F1}"/>
                    </a:ext>
                  </a:extLst>
                </p14:cNvPr>
                <p14:cNvContentPartPr/>
                <p14:nvPr/>
              </p14:nvContentPartPr>
              <p14:xfrm>
                <a:off x="2744036" y="5560791"/>
                <a:ext cx="271080" cy="380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A81FEB7-0EDF-615A-BC7B-7370556CB9F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35396" y="5552151"/>
                  <a:ext cx="2887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29509B2-DDED-753F-ABEF-B1DD6403635E}"/>
                    </a:ext>
                  </a:extLst>
                </p14:cNvPr>
                <p14:cNvContentPartPr/>
                <p14:nvPr/>
              </p14:nvContentPartPr>
              <p14:xfrm>
                <a:off x="2759516" y="5766711"/>
                <a:ext cx="186480" cy="33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29509B2-DDED-753F-ABEF-B1DD6403635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750516" y="5758071"/>
                  <a:ext cx="204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8855161-9FA3-B592-72A2-9E950FC53301}"/>
                    </a:ext>
                  </a:extLst>
                </p14:cNvPr>
                <p14:cNvContentPartPr/>
                <p14:nvPr/>
              </p14:nvContentPartPr>
              <p14:xfrm>
                <a:off x="3066236" y="5733231"/>
                <a:ext cx="219240" cy="153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8855161-9FA3-B592-72A2-9E950FC5330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057596" y="5724591"/>
                  <a:ext cx="236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3CE5DD9-A287-DA75-4C38-146CED335E1F}"/>
                    </a:ext>
                  </a:extLst>
                </p14:cNvPr>
                <p14:cNvContentPartPr/>
                <p14:nvPr/>
              </p14:nvContentPartPr>
              <p14:xfrm>
                <a:off x="3122396" y="5694711"/>
                <a:ext cx="190800" cy="202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3CE5DD9-A287-DA75-4C38-146CED335E1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113756" y="5685711"/>
                  <a:ext cx="208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816361C-4C84-2FC8-9140-753896F5CF8E}"/>
                    </a:ext>
                  </a:extLst>
                </p14:cNvPr>
                <p14:cNvContentPartPr/>
                <p14:nvPr/>
              </p14:nvContentPartPr>
              <p14:xfrm>
                <a:off x="3586436" y="5640711"/>
                <a:ext cx="21960" cy="201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816361C-4C84-2FC8-9140-753896F5CF8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77796" y="5632071"/>
                  <a:ext cx="39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C80B3DA-B8CF-32E6-CB7F-A1EFE4AFCE5F}"/>
                    </a:ext>
                  </a:extLst>
                </p14:cNvPr>
                <p14:cNvContentPartPr/>
                <p14:nvPr/>
              </p14:nvContentPartPr>
              <p14:xfrm>
                <a:off x="3473396" y="5729991"/>
                <a:ext cx="203400" cy="23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C80B3DA-B8CF-32E6-CB7F-A1EFE4AFCE5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464396" y="5721351"/>
                  <a:ext cx="221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402353D-391D-CC49-3320-1DD97514DDA6}"/>
                    </a:ext>
                  </a:extLst>
                </p14:cNvPr>
                <p14:cNvContentPartPr/>
                <p14:nvPr/>
              </p14:nvContentPartPr>
              <p14:xfrm>
                <a:off x="3764276" y="5520111"/>
                <a:ext cx="228240" cy="341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402353D-391D-CC49-3320-1DD97514DDA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55636" y="5511111"/>
                  <a:ext cx="245880" cy="35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699DD1A-344C-BBB1-83D2-4407CD9630D5}"/>
                  </a:ext>
                </a:extLst>
              </p14:cNvPr>
              <p14:cNvContentPartPr/>
              <p14:nvPr/>
            </p14:nvContentPartPr>
            <p14:xfrm>
              <a:off x="5526116" y="4130871"/>
              <a:ext cx="1209600" cy="4986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699DD1A-344C-BBB1-83D2-4407CD9630D5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517476" y="4122231"/>
                <a:ext cx="1227240" cy="51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B97EDC0-C411-7C5C-5DEF-F66E6DF0F0C0}"/>
              </a:ext>
            </a:extLst>
          </p:cNvPr>
          <p:cNvGrpSpPr/>
          <p:nvPr/>
        </p:nvGrpSpPr>
        <p:grpSpPr>
          <a:xfrm>
            <a:off x="6956396" y="4015311"/>
            <a:ext cx="1623600" cy="488520"/>
            <a:chOff x="6956396" y="4015311"/>
            <a:chExt cx="162360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9FFE08A-3921-1891-F76A-83959F88AEB8}"/>
                    </a:ext>
                  </a:extLst>
                </p14:cNvPr>
                <p14:cNvContentPartPr/>
                <p14:nvPr/>
              </p14:nvContentPartPr>
              <p14:xfrm>
                <a:off x="6956396" y="4015311"/>
                <a:ext cx="1623600" cy="488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9FFE08A-3921-1891-F76A-83959F88AEB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947756" y="4006671"/>
                  <a:ext cx="164124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5292981-929E-055E-45C8-2CE7CC2FBB89}"/>
                    </a:ext>
                  </a:extLst>
                </p14:cNvPr>
                <p14:cNvContentPartPr/>
                <p14:nvPr/>
              </p14:nvContentPartPr>
              <p14:xfrm>
                <a:off x="8374076" y="4232031"/>
                <a:ext cx="1800" cy="30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5292981-929E-055E-45C8-2CE7CC2FBB8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65436" y="4223031"/>
                  <a:ext cx="19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4234F4F-3DB1-7BDA-C54F-E1C0BA244E1F}"/>
                    </a:ext>
                  </a:extLst>
                </p14:cNvPr>
                <p14:cNvContentPartPr/>
                <p14:nvPr/>
              </p14:nvContentPartPr>
              <p14:xfrm>
                <a:off x="7889516" y="4206471"/>
                <a:ext cx="363960" cy="52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4234F4F-3DB1-7BDA-C54F-E1C0BA244E1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80516" y="4197831"/>
                  <a:ext cx="38160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5926825D-5FD8-488D-99FF-340E204E406C}"/>
              </a:ext>
            </a:extLst>
          </p:cNvPr>
          <p:cNvGrpSpPr/>
          <p:nvPr/>
        </p:nvGrpSpPr>
        <p:grpSpPr>
          <a:xfrm>
            <a:off x="5716196" y="4594551"/>
            <a:ext cx="4780080" cy="545400"/>
            <a:chOff x="5716196" y="4594551"/>
            <a:chExt cx="478008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2FBB132-06E9-D63F-1498-8D382C5F0303}"/>
                    </a:ext>
                  </a:extLst>
                </p14:cNvPr>
                <p14:cNvContentPartPr/>
                <p14:nvPr/>
              </p14:nvContentPartPr>
              <p14:xfrm>
                <a:off x="5716196" y="4737111"/>
                <a:ext cx="223200" cy="266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2FBB132-06E9-D63F-1498-8D382C5F030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707556" y="4728471"/>
                  <a:ext cx="2408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D6A7FD2-2A1A-BF43-4BED-FC081B37D4C5}"/>
                    </a:ext>
                  </a:extLst>
                </p14:cNvPr>
                <p14:cNvContentPartPr/>
                <p14:nvPr/>
              </p14:nvContentPartPr>
              <p14:xfrm>
                <a:off x="5813036" y="4809471"/>
                <a:ext cx="232200" cy="6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D6A7FD2-2A1A-BF43-4BED-FC081B37D4C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04396" y="4800831"/>
                  <a:ext cx="249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7D31DFD-9E20-46EA-FBA1-2E098246739F}"/>
                    </a:ext>
                  </a:extLst>
                </p14:cNvPr>
                <p14:cNvContentPartPr/>
                <p14:nvPr/>
              </p14:nvContentPartPr>
              <p14:xfrm>
                <a:off x="6098156" y="4839351"/>
                <a:ext cx="165600" cy="25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7D31DFD-9E20-46EA-FBA1-2E098246739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89516" y="4830351"/>
                  <a:ext cx="183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1105128-F0BA-4060-EEEB-3AC7A2A92119}"/>
                    </a:ext>
                  </a:extLst>
                </p14:cNvPr>
                <p14:cNvContentPartPr/>
                <p14:nvPr/>
              </p14:nvContentPartPr>
              <p14:xfrm>
                <a:off x="6121556" y="4839351"/>
                <a:ext cx="191160" cy="116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1105128-F0BA-4060-EEEB-3AC7A2A9211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112556" y="4830711"/>
                  <a:ext cx="208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8F435C5-5109-5555-A29F-CE6BA95B6458}"/>
                    </a:ext>
                  </a:extLst>
                </p14:cNvPr>
                <p14:cNvContentPartPr/>
                <p14:nvPr/>
              </p14:nvContentPartPr>
              <p14:xfrm>
                <a:off x="6134876" y="4808031"/>
                <a:ext cx="182160" cy="2440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8F435C5-5109-5555-A29F-CE6BA95B645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126236" y="4799031"/>
                  <a:ext cx="1998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A511CDB-9ABA-7037-CFE3-141F4F54514A}"/>
                    </a:ext>
                  </a:extLst>
                </p14:cNvPr>
                <p14:cNvContentPartPr/>
                <p14:nvPr/>
              </p14:nvContentPartPr>
              <p14:xfrm>
                <a:off x="6441956" y="4830711"/>
                <a:ext cx="176040" cy="16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A511CDB-9ABA-7037-CFE3-141F4F54514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433316" y="4822071"/>
                  <a:ext cx="193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0F4D6A1-76FD-CB88-33C1-170B4A8867B8}"/>
                    </a:ext>
                  </a:extLst>
                </p14:cNvPr>
                <p14:cNvContentPartPr/>
                <p14:nvPr/>
              </p14:nvContentPartPr>
              <p14:xfrm>
                <a:off x="6441956" y="4894431"/>
                <a:ext cx="175680" cy="48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0F4D6A1-76FD-CB88-33C1-170B4A8867B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33316" y="4885791"/>
                  <a:ext cx="1933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1832999-A633-BF60-C50D-3F27E9F7F4B6}"/>
                    </a:ext>
                  </a:extLst>
                </p14:cNvPr>
                <p14:cNvContentPartPr/>
                <p14:nvPr/>
              </p14:nvContentPartPr>
              <p14:xfrm>
                <a:off x="6705836" y="4760871"/>
                <a:ext cx="203400" cy="236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1832999-A633-BF60-C50D-3F27E9F7F4B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97196" y="4751871"/>
                  <a:ext cx="2210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D9D47CF-3A15-9989-14C8-659DE1F22008}"/>
                    </a:ext>
                  </a:extLst>
                </p14:cNvPr>
                <p14:cNvContentPartPr/>
                <p14:nvPr/>
              </p14:nvContentPartPr>
              <p14:xfrm>
                <a:off x="7071236" y="5032311"/>
                <a:ext cx="56520" cy="107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D9D47CF-3A15-9989-14C8-659DE1F2200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062596" y="5023311"/>
                  <a:ext cx="74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082DD8E-6EAC-DD13-530E-2BA9299A76E3}"/>
                    </a:ext>
                  </a:extLst>
                </p14:cNvPr>
                <p14:cNvContentPartPr/>
                <p14:nvPr/>
              </p14:nvContentPartPr>
              <p14:xfrm>
                <a:off x="7405676" y="4815231"/>
                <a:ext cx="159480" cy="148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082DD8E-6EAC-DD13-530E-2BA9299A76E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396676" y="4806591"/>
                  <a:ext cx="177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6BD9808-ED05-545B-6B27-87CDA72E2DFA}"/>
                    </a:ext>
                  </a:extLst>
                </p14:cNvPr>
                <p14:cNvContentPartPr/>
                <p14:nvPr/>
              </p14:nvContentPartPr>
              <p14:xfrm>
                <a:off x="7657316" y="4858071"/>
                <a:ext cx="147240" cy="16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6BD9808-ED05-545B-6B27-87CDA72E2DF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648316" y="4849431"/>
                  <a:ext cx="164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DD69DEE-4512-7C66-177E-C8DFC950C406}"/>
                    </a:ext>
                  </a:extLst>
                </p14:cNvPr>
                <p14:cNvContentPartPr/>
                <p14:nvPr/>
              </p14:nvContentPartPr>
              <p14:xfrm>
                <a:off x="7655156" y="4919631"/>
                <a:ext cx="168840" cy="367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DD69DEE-4512-7C66-177E-C8DFC950C40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646156" y="4910991"/>
                  <a:ext cx="186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6F3F60F-A99F-0149-6050-64593C81919B}"/>
                    </a:ext>
                  </a:extLst>
                </p14:cNvPr>
                <p14:cNvContentPartPr/>
                <p14:nvPr/>
              </p14:nvContentPartPr>
              <p14:xfrm>
                <a:off x="7951076" y="4736031"/>
                <a:ext cx="147240" cy="203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6F3F60F-A99F-0149-6050-64593C81919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942436" y="4727031"/>
                  <a:ext cx="1648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5291099-C4FC-FC94-DC77-CFB114ED240D}"/>
                    </a:ext>
                  </a:extLst>
                </p14:cNvPr>
                <p14:cNvContentPartPr/>
                <p14:nvPr/>
              </p14:nvContentPartPr>
              <p14:xfrm>
                <a:off x="8163476" y="4873911"/>
                <a:ext cx="111600" cy="99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5291099-C4FC-FC94-DC77-CFB114ED240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154836" y="4864911"/>
                  <a:ext cx="129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C53B737-4F36-120A-2E5C-492F4DB2BE78}"/>
                    </a:ext>
                  </a:extLst>
                </p14:cNvPr>
                <p14:cNvContentPartPr/>
                <p14:nvPr/>
              </p14:nvContentPartPr>
              <p14:xfrm>
                <a:off x="8606276" y="4658631"/>
                <a:ext cx="417600" cy="149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C53B737-4F36-120A-2E5C-492F4DB2BE7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97276" y="4649631"/>
                  <a:ext cx="435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1CED77C-5498-9EB8-60B1-03AAB159002D}"/>
                    </a:ext>
                  </a:extLst>
                </p14:cNvPr>
                <p14:cNvContentPartPr/>
                <p14:nvPr/>
              </p14:nvContentPartPr>
              <p14:xfrm>
                <a:off x="9355076" y="4594551"/>
                <a:ext cx="182520" cy="301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1CED77C-5498-9EB8-60B1-03AAB159002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346076" y="4585551"/>
                  <a:ext cx="2001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639C309-2B89-5467-CF6B-AEC4C73198D8}"/>
                    </a:ext>
                  </a:extLst>
                </p14:cNvPr>
                <p14:cNvContentPartPr/>
                <p14:nvPr/>
              </p14:nvContentPartPr>
              <p14:xfrm>
                <a:off x="9740996" y="4709391"/>
                <a:ext cx="141840" cy="13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639C309-2B89-5467-CF6B-AEC4C73198D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731996" y="4700751"/>
                  <a:ext cx="159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543B234-9296-0B3F-8B56-09300D325925}"/>
                    </a:ext>
                  </a:extLst>
                </p14:cNvPr>
                <p14:cNvContentPartPr/>
                <p14:nvPr/>
              </p14:nvContentPartPr>
              <p14:xfrm>
                <a:off x="9690956" y="4764471"/>
                <a:ext cx="231840" cy="46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543B234-9296-0B3F-8B56-09300D32592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681956" y="4755831"/>
                  <a:ext cx="249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6C5A446-B3C9-164E-E99C-A08241C89D74}"/>
                    </a:ext>
                  </a:extLst>
                </p14:cNvPr>
                <p14:cNvContentPartPr/>
                <p14:nvPr/>
              </p14:nvContentPartPr>
              <p14:xfrm>
                <a:off x="10096316" y="4625511"/>
                <a:ext cx="199440" cy="190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6C5A446-B3C9-164E-E99C-A08241C89D7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087676" y="4616511"/>
                  <a:ext cx="217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D2DAFAE-AB00-5ECD-77D5-66A92F6C70CC}"/>
                    </a:ext>
                  </a:extLst>
                </p14:cNvPr>
                <p14:cNvContentPartPr/>
                <p14:nvPr/>
              </p14:nvContentPartPr>
              <p14:xfrm>
                <a:off x="10373516" y="4768431"/>
                <a:ext cx="122760" cy="71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D2DAFAE-AB00-5ECD-77D5-66A92F6C70C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364876" y="4759791"/>
                  <a:ext cx="14040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C65ADB84-601A-0A18-A3D7-C35E6C05D557}"/>
              </a:ext>
            </a:extLst>
          </p:cNvPr>
          <p:cNvGrpSpPr/>
          <p:nvPr/>
        </p:nvGrpSpPr>
        <p:grpSpPr>
          <a:xfrm>
            <a:off x="5582276" y="5218431"/>
            <a:ext cx="5377680" cy="1579680"/>
            <a:chOff x="5582276" y="5218431"/>
            <a:chExt cx="5377680" cy="15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71D5573-1A7D-EAE8-BDF8-8D837E1CA308}"/>
                    </a:ext>
                  </a:extLst>
                </p14:cNvPr>
                <p14:cNvContentPartPr/>
                <p14:nvPr/>
              </p14:nvContentPartPr>
              <p14:xfrm>
                <a:off x="5737436" y="5289711"/>
                <a:ext cx="283320" cy="392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71D5573-1A7D-EAE8-BDF8-8D837E1CA30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28436" y="5281071"/>
                  <a:ext cx="3009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74E3432-2892-D58E-6F12-0620AF087746}"/>
                    </a:ext>
                  </a:extLst>
                </p14:cNvPr>
                <p14:cNvContentPartPr/>
                <p14:nvPr/>
              </p14:nvContentPartPr>
              <p14:xfrm>
                <a:off x="5868116" y="5406351"/>
                <a:ext cx="264240" cy="29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74E3432-2892-D58E-6F12-0620AF08774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59476" y="5397711"/>
                  <a:ext cx="281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995A711-5F34-CF40-9C18-2DEB21EED892}"/>
                    </a:ext>
                  </a:extLst>
                </p14:cNvPr>
                <p14:cNvContentPartPr/>
                <p14:nvPr/>
              </p14:nvContentPartPr>
              <p14:xfrm>
                <a:off x="6292556" y="5490951"/>
                <a:ext cx="190080" cy="140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995A711-5F34-CF40-9C18-2DEB21EED89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283916" y="5481951"/>
                  <a:ext cx="207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908A628-DFBA-B58D-0C06-327500EA7D3D}"/>
                    </a:ext>
                  </a:extLst>
                </p14:cNvPr>
                <p14:cNvContentPartPr/>
                <p14:nvPr/>
              </p14:nvContentPartPr>
              <p14:xfrm>
                <a:off x="6311276" y="5471871"/>
                <a:ext cx="205200" cy="194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908A628-DFBA-B58D-0C06-327500EA7D3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302636" y="5462871"/>
                  <a:ext cx="2228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D599895-8B02-AB43-8A4F-B5BF46EEE5C8}"/>
                    </a:ext>
                  </a:extLst>
                </p14:cNvPr>
                <p14:cNvContentPartPr/>
                <p14:nvPr/>
              </p14:nvContentPartPr>
              <p14:xfrm>
                <a:off x="6185996" y="5423271"/>
                <a:ext cx="59040" cy="434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D599895-8B02-AB43-8A4F-B5BF46EEE5C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176996" y="5414271"/>
                  <a:ext cx="7668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9E6077B-4787-9FE5-5EE2-4D621E25F89B}"/>
                    </a:ext>
                  </a:extLst>
                </p14:cNvPr>
                <p14:cNvContentPartPr/>
                <p14:nvPr/>
              </p14:nvContentPartPr>
              <p14:xfrm>
                <a:off x="6643196" y="5347671"/>
                <a:ext cx="48960" cy="462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9E6077B-4787-9FE5-5EE2-4D621E25F89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634196" y="5339031"/>
                  <a:ext cx="666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2B3284B-A0D5-E865-2B80-E9AE6C9399C9}"/>
                    </a:ext>
                  </a:extLst>
                </p14:cNvPr>
                <p14:cNvContentPartPr/>
                <p14:nvPr/>
              </p14:nvContentPartPr>
              <p14:xfrm>
                <a:off x="6776396" y="5559711"/>
                <a:ext cx="185760" cy="16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2B3284B-A0D5-E865-2B80-E9AE6C9399C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767756" y="5551071"/>
                  <a:ext cx="203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465C562-AA9E-988B-E84F-F23504469A5E}"/>
                    </a:ext>
                  </a:extLst>
                </p14:cNvPr>
                <p14:cNvContentPartPr/>
                <p14:nvPr/>
              </p14:nvContentPartPr>
              <p14:xfrm>
                <a:off x="6809156" y="5618391"/>
                <a:ext cx="197640" cy="30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465C562-AA9E-988B-E84F-F23504469A5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00516" y="5609391"/>
                  <a:ext cx="215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FC463B3-F7A9-B943-CDD8-18119C5C16EE}"/>
                    </a:ext>
                  </a:extLst>
                </p14:cNvPr>
                <p14:cNvContentPartPr/>
                <p14:nvPr/>
              </p14:nvContentPartPr>
              <p14:xfrm>
                <a:off x="7107956" y="5427591"/>
                <a:ext cx="224640" cy="2779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FC463B3-F7A9-B943-CDD8-18119C5C16E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099316" y="5418591"/>
                  <a:ext cx="2422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897B8E9-EAB5-951A-C89C-10CFA1DBEF13}"/>
                    </a:ext>
                  </a:extLst>
                </p14:cNvPr>
                <p14:cNvContentPartPr/>
                <p14:nvPr/>
              </p14:nvContentPartPr>
              <p14:xfrm>
                <a:off x="7517276" y="5661231"/>
                <a:ext cx="72720" cy="134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897B8E9-EAB5-951A-C89C-10CFA1DBEF1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508636" y="5652231"/>
                  <a:ext cx="90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9DCC453-C3AA-C99C-BDA5-4E0AB86D4F15}"/>
                    </a:ext>
                  </a:extLst>
                </p14:cNvPr>
                <p14:cNvContentPartPr/>
                <p14:nvPr/>
              </p14:nvContentPartPr>
              <p14:xfrm>
                <a:off x="7814636" y="5439831"/>
                <a:ext cx="160200" cy="1576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9DCC453-C3AA-C99C-BDA5-4E0AB86D4F1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805996" y="5431191"/>
                  <a:ext cx="177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2C01FFD-7337-D758-097F-2A856ED40E4F}"/>
                    </a:ext>
                  </a:extLst>
                </p14:cNvPr>
                <p14:cNvContentPartPr/>
                <p14:nvPr/>
              </p14:nvContentPartPr>
              <p14:xfrm>
                <a:off x="8082476" y="5452791"/>
                <a:ext cx="184320" cy="514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2C01FFD-7337-D758-097F-2A856ED40E4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073476" y="5444151"/>
                  <a:ext cx="201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CCD7699-7EED-07B9-1518-76FD1C7A8394}"/>
                    </a:ext>
                  </a:extLst>
                </p14:cNvPr>
                <p14:cNvContentPartPr/>
                <p14:nvPr/>
              </p14:nvContentPartPr>
              <p14:xfrm>
                <a:off x="8091116" y="5553951"/>
                <a:ext cx="237960" cy="40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CCD7699-7EED-07B9-1518-76FD1C7A839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082476" y="5545311"/>
                  <a:ext cx="255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1A555D0-9AD5-7048-B751-31DEEEE5CFFD}"/>
                    </a:ext>
                  </a:extLst>
                </p14:cNvPr>
                <p14:cNvContentPartPr/>
                <p14:nvPr/>
              </p14:nvContentPartPr>
              <p14:xfrm>
                <a:off x="8419076" y="5407791"/>
                <a:ext cx="187200" cy="2023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1A555D0-9AD5-7048-B751-31DEEEE5CFF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410076" y="5398791"/>
                  <a:ext cx="204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30586E3-2B14-1CFA-113D-2EEBFFE785EE}"/>
                    </a:ext>
                  </a:extLst>
                </p14:cNvPr>
                <p14:cNvContentPartPr/>
                <p14:nvPr/>
              </p14:nvContentPartPr>
              <p14:xfrm>
                <a:off x="9433916" y="5322471"/>
                <a:ext cx="195480" cy="331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30586E3-2B14-1CFA-113D-2EEBFFE785E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424916" y="5313471"/>
                  <a:ext cx="2131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81F8DAD-B7E0-68CF-4DAC-F8B137855BF3}"/>
                    </a:ext>
                  </a:extLst>
                </p14:cNvPr>
                <p14:cNvContentPartPr/>
                <p14:nvPr/>
              </p14:nvContentPartPr>
              <p14:xfrm>
                <a:off x="9441476" y="5520111"/>
                <a:ext cx="169920" cy="27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81F8DAD-B7E0-68CF-4DAC-F8B137855BF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432476" y="5511111"/>
                  <a:ext cx="187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850BE0D-820A-E0E0-85E9-31A4318BCE84}"/>
                    </a:ext>
                  </a:extLst>
                </p14:cNvPr>
                <p14:cNvContentPartPr/>
                <p14:nvPr/>
              </p14:nvContentPartPr>
              <p14:xfrm>
                <a:off x="9777716" y="5395551"/>
                <a:ext cx="177120" cy="37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850BE0D-820A-E0E0-85E9-31A4318BCE8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769076" y="5386911"/>
                  <a:ext cx="194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A146982-4818-0B82-D4C0-C4A5139F016A}"/>
                    </a:ext>
                  </a:extLst>
                </p14:cNvPr>
                <p14:cNvContentPartPr/>
                <p14:nvPr/>
              </p14:nvContentPartPr>
              <p14:xfrm>
                <a:off x="9745316" y="5527671"/>
                <a:ext cx="224640" cy="27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A146982-4818-0B82-D4C0-C4A5139F016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736316" y="5519031"/>
                  <a:ext cx="242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06E53E0-9CFE-29F9-BF85-6D5EFBE83BEA}"/>
                    </a:ext>
                  </a:extLst>
                </p14:cNvPr>
                <p14:cNvContentPartPr/>
                <p14:nvPr/>
              </p14:nvContentPartPr>
              <p14:xfrm>
                <a:off x="10194236" y="5436231"/>
                <a:ext cx="165960" cy="21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06E53E0-9CFE-29F9-BF85-6D5EFBE83BE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185596" y="5427591"/>
                  <a:ext cx="183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D136FD2-B0B7-5C7F-E9EB-6735FF129400}"/>
                    </a:ext>
                  </a:extLst>
                </p14:cNvPr>
                <p14:cNvContentPartPr/>
                <p14:nvPr/>
              </p14:nvContentPartPr>
              <p14:xfrm>
                <a:off x="10584116" y="5218431"/>
                <a:ext cx="167040" cy="207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D136FD2-B0B7-5C7F-E9EB-6735FF12940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575116" y="5209431"/>
                  <a:ext cx="184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60298D0-8182-B892-516C-AEDFF5A24565}"/>
                    </a:ext>
                  </a:extLst>
                </p14:cNvPr>
                <p14:cNvContentPartPr/>
                <p14:nvPr/>
              </p14:nvContentPartPr>
              <p14:xfrm>
                <a:off x="10810556" y="5371431"/>
                <a:ext cx="109440" cy="81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60298D0-8182-B892-516C-AEDFF5A2456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801916" y="5362791"/>
                  <a:ext cx="127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20C9AC5-E17E-85CE-7170-2CA36E82BFCC}"/>
                    </a:ext>
                  </a:extLst>
                </p14:cNvPr>
                <p14:cNvContentPartPr/>
                <p14:nvPr/>
              </p14:nvContentPartPr>
              <p14:xfrm>
                <a:off x="10462076" y="5564031"/>
                <a:ext cx="497880" cy="57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20C9AC5-E17E-85CE-7170-2CA36E82BFC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453436" y="5555031"/>
                  <a:ext cx="515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92EA9A9-AB4F-1DE5-46AD-0631A1CDF272}"/>
                    </a:ext>
                  </a:extLst>
                </p14:cNvPr>
                <p14:cNvContentPartPr/>
                <p14:nvPr/>
              </p14:nvContentPartPr>
              <p14:xfrm>
                <a:off x="10696436" y="5722071"/>
                <a:ext cx="232920" cy="236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92EA9A9-AB4F-1DE5-46AD-0631A1CDF27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687436" y="5713431"/>
                  <a:ext cx="2505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FBE8D01-2BD1-6F09-2D3F-C6428E105A7F}"/>
                    </a:ext>
                  </a:extLst>
                </p14:cNvPr>
                <p14:cNvContentPartPr/>
                <p14:nvPr/>
              </p14:nvContentPartPr>
              <p14:xfrm>
                <a:off x="5937236" y="6285471"/>
                <a:ext cx="228600" cy="274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FBE8D01-2BD1-6F09-2D3F-C6428E105A7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928236" y="6276471"/>
                  <a:ext cx="2462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1063817-E995-4F04-C859-4410836B5393}"/>
                    </a:ext>
                  </a:extLst>
                </p14:cNvPr>
                <p14:cNvContentPartPr/>
                <p14:nvPr/>
              </p14:nvContentPartPr>
              <p14:xfrm>
                <a:off x="6383996" y="6362871"/>
                <a:ext cx="252720" cy="144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1063817-E995-4F04-C859-4410836B539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374996" y="6353871"/>
                  <a:ext cx="270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FA6A5E5-4BF1-D307-FEFD-EDF7FC0AF619}"/>
                    </a:ext>
                  </a:extLst>
                </p14:cNvPr>
                <p14:cNvContentPartPr/>
                <p14:nvPr/>
              </p14:nvContentPartPr>
              <p14:xfrm>
                <a:off x="6408836" y="6433071"/>
                <a:ext cx="266760" cy="42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FA6A5E5-4BF1-D307-FEFD-EDF7FC0AF61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399836" y="6424431"/>
                  <a:ext cx="284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E5DA1AA-C145-5C2D-C5B0-EC80FBEB7407}"/>
                    </a:ext>
                  </a:extLst>
                </p14:cNvPr>
                <p14:cNvContentPartPr/>
                <p14:nvPr/>
              </p14:nvContentPartPr>
              <p14:xfrm>
                <a:off x="6895556" y="6239031"/>
                <a:ext cx="164160" cy="203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E5DA1AA-C145-5C2D-C5B0-EC80FBEB740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886556" y="6230031"/>
                  <a:ext cx="181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AA6E4B0-2A40-4C00-7AC6-A0409B5644AC}"/>
                    </a:ext>
                  </a:extLst>
                </p14:cNvPr>
                <p14:cNvContentPartPr/>
                <p14:nvPr/>
              </p14:nvContentPartPr>
              <p14:xfrm>
                <a:off x="7154396" y="6371511"/>
                <a:ext cx="111240" cy="864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AA6E4B0-2A40-4C00-7AC6-A0409B5644A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145756" y="6362871"/>
                  <a:ext cx="128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165F535-4DF3-339A-5106-1CC181BAE852}"/>
                    </a:ext>
                  </a:extLst>
                </p14:cNvPr>
                <p14:cNvContentPartPr/>
                <p14:nvPr/>
              </p14:nvContentPartPr>
              <p14:xfrm>
                <a:off x="7421516" y="5986311"/>
                <a:ext cx="109440" cy="612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165F535-4DF3-339A-5106-1CC181BAE85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412876" y="5977311"/>
                  <a:ext cx="12708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2AF3277-03A3-3F62-D423-52F532FCAA37}"/>
                    </a:ext>
                  </a:extLst>
                </p14:cNvPr>
                <p14:cNvContentPartPr/>
                <p14:nvPr/>
              </p14:nvContentPartPr>
              <p14:xfrm>
                <a:off x="7654796" y="6139311"/>
                <a:ext cx="37080" cy="335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2AF3277-03A3-3F62-D423-52F532FCAA3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646156" y="6130311"/>
                  <a:ext cx="547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AF30B34-23F4-366D-B7C7-3456B52C2BD5}"/>
                    </a:ext>
                  </a:extLst>
                </p14:cNvPr>
                <p14:cNvContentPartPr/>
                <p14:nvPr/>
              </p14:nvContentPartPr>
              <p14:xfrm>
                <a:off x="7916156" y="6270711"/>
                <a:ext cx="179280" cy="11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AF30B34-23F4-366D-B7C7-3456B52C2BD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907516" y="6261711"/>
                  <a:ext cx="196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5B4CFF7-0CD8-8616-9F9A-3E23407EEA68}"/>
                    </a:ext>
                  </a:extLst>
                </p14:cNvPr>
                <p14:cNvContentPartPr/>
                <p14:nvPr/>
              </p14:nvContentPartPr>
              <p14:xfrm>
                <a:off x="8440676" y="5938431"/>
                <a:ext cx="22320" cy="249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5B4CFF7-0CD8-8616-9F9A-3E23407EEA6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431676" y="5929431"/>
                  <a:ext cx="39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5FCB07A-AF45-B8BD-C934-0AA53A51E6D6}"/>
                    </a:ext>
                  </a:extLst>
                </p14:cNvPr>
                <p14:cNvContentPartPr/>
                <p14:nvPr/>
              </p14:nvContentPartPr>
              <p14:xfrm>
                <a:off x="8579276" y="6029151"/>
                <a:ext cx="188640" cy="131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5FCB07A-AF45-B8BD-C934-0AA53A51E6D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570636" y="6020511"/>
                  <a:ext cx="206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EDCBFA0-7FDE-FF2A-B557-F6C761496243}"/>
                    </a:ext>
                  </a:extLst>
                </p14:cNvPr>
                <p14:cNvContentPartPr/>
                <p14:nvPr/>
              </p14:nvContentPartPr>
              <p14:xfrm>
                <a:off x="8621396" y="6010071"/>
                <a:ext cx="182520" cy="1717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EDCBFA0-7FDE-FF2A-B557-F6C76149624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612756" y="6001431"/>
                  <a:ext cx="200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0EEED6F-9143-C889-1A12-D585136E3FE4}"/>
                    </a:ext>
                  </a:extLst>
                </p14:cNvPr>
                <p14:cNvContentPartPr/>
                <p14:nvPr/>
              </p14:nvContentPartPr>
              <p14:xfrm>
                <a:off x="8873396" y="5901351"/>
                <a:ext cx="63360" cy="2696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0EEED6F-9143-C889-1A12-D585136E3FE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864756" y="5892351"/>
                  <a:ext cx="810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A480D29-63F9-4AE5-63D5-C48FA5D82669}"/>
                    </a:ext>
                  </a:extLst>
                </p14:cNvPr>
                <p14:cNvContentPartPr/>
                <p14:nvPr/>
              </p14:nvContentPartPr>
              <p14:xfrm>
                <a:off x="8336276" y="6334071"/>
                <a:ext cx="606240" cy="309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A480D29-63F9-4AE5-63D5-C48FA5D8266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327636" y="6325431"/>
                  <a:ext cx="623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CA82F2B-C47A-3670-B138-F4476A0FCDF3}"/>
                    </a:ext>
                  </a:extLst>
                </p14:cNvPr>
                <p14:cNvContentPartPr/>
                <p14:nvPr/>
              </p14:nvContentPartPr>
              <p14:xfrm>
                <a:off x="8571356" y="6439551"/>
                <a:ext cx="272160" cy="219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CA82F2B-C47A-3670-B138-F4476A0FCDF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562716" y="6430911"/>
                  <a:ext cx="2898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AA3AB44-6BD6-7F80-67BF-9C6EB0595DEB}"/>
                    </a:ext>
                  </a:extLst>
                </p14:cNvPr>
                <p14:cNvContentPartPr/>
                <p14:nvPr/>
              </p14:nvContentPartPr>
              <p14:xfrm>
                <a:off x="9048716" y="5825751"/>
                <a:ext cx="201600" cy="832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AA3AB44-6BD6-7F80-67BF-9C6EB0595DE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040076" y="5817111"/>
                  <a:ext cx="219240" cy="84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5A84F8C-88D9-8D34-1C5E-546CA8BB64F4}"/>
                    </a:ext>
                  </a:extLst>
                </p14:cNvPr>
                <p14:cNvContentPartPr/>
                <p14:nvPr/>
              </p14:nvContentPartPr>
              <p14:xfrm>
                <a:off x="5582276" y="5922951"/>
                <a:ext cx="161280" cy="801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5A84F8C-88D9-8D34-1C5E-546CA8BB64F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573636" y="5914311"/>
                  <a:ext cx="178920" cy="81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5EDC4EA-9053-B4B2-43B4-D19057AE3E75}"/>
                    </a:ext>
                  </a:extLst>
                </p14:cNvPr>
                <p14:cNvContentPartPr/>
                <p14:nvPr/>
              </p14:nvContentPartPr>
              <p14:xfrm>
                <a:off x="5689196" y="5744391"/>
                <a:ext cx="3854160" cy="10537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5EDC4EA-9053-B4B2-43B4-D19057AE3E7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680196" y="5735391"/>
                  <a:ext cx="3871800" cy="1071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8001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35FBC6-B16D-684F-6B87-468346EFA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851" y="620888"/>
            <a:ext cx="2873509" cy="22775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3F5D-731C-E0AB-0040-884B240E5E55}"/>
              </a:ext>
            </a:extLst>
          </p:cNvPr>
          <p:cNvSpPr txBox="1"/>
          <p:nvPr/>
        </p:nvSpPr>
        <p:spPr>
          <a:xfrm>
            <a:off x="8508534" y="3132936"/>
            <a:ext cx="27998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YxdcnjHlmbqwVycbfxAdvP6960"/>
              </a:rPr>
              <a:t>Fig. 5.7 </a:t>
            </a:r>
            <a:r>
              <a:rPr lang="en-US" sz="1800" b="0" i="0" u="none" strike="noStrike" baseline="0" dirty="0">
                <a:latin typeface="RfprpmPtybvqVhtppnAdvP6975"/>
              </a:rPr>
              <a:t>The triangular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density profile resulting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from a plane source under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diffusion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64317A-22F9-900E-988F-DB885DFEF373}"/>
              </a:ext>
            </a:extLst>
          </p:cNvPr>
          <p:cNvGrpSpPr/>
          <p:nvPr/>
        </p:nvGrpSpPr>
        <p:grpSpPr>
          <a:xfrm>
            <a:off x="901556" y="160005"/>
            <a:ext cx="1594080" cy="704160"/>
            <a:chOff x="901556" y="160005"/>
            <a:chExt cx="1594080" cy="70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7E4930C-33EF-F2D8-9217-0E30B31939E1}"/>
                    </a:ext>
                  </a:extLst>
                </p14:cNvPr>
                <p14:cNvContentPartPr/>
                <p14:nvPr/>
              </p14:nvContentPartPr>
              <p14:xfrm>
                <a:off x="901556" y="462765"/>
                <a:ext cx="223200" cy="254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7E4930C-33EF-F2D8-9217-0E30B31939E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92556" y="454125"/>
                  <a:ext cx="2408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2937F83-8DB4-60EA-A491-57D2FD2742A7}"/>
                    </a:ext>
                  </a:extLst>
                </p14:cNvPr>
                <p14:cNvContentPartPr/>
                <p14:nvPr/>
              </p14:nvContentPartPr>
              <p14:xfrm>
                <a:off x="1325996" y="490125"/>
                <a:ext cx="151920" cy="11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2937F83-8DB4-60EA-A491-57D2FD2742A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16996" y="481485"/>
                  <a:ext cx="169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C19D676-EF88-5500-9964-4B7FF3740372}"/>
                    </a:ext>
                  </a:extLst>
                </p14:cNvPr>
                <p14:cNvContentPartPr/>
                <p14:nvPr/>
              </p14:nvContentPartPr>
              <p14:xfrm>
                <a:off x="1338956" y="596325"/>
                <a:ext cx="184680" cy="6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C19D676-EF88-5500-9964-4B7FF374037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29956" y="587685"/>
                  <a:ext cx="202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CA829D5-AEE1-B66A-EDB6-A087117E7B75}"/>
                    </a:ext>
                  </a:extLst>
                </p14:cNvPr>
                <p14:cNvContentPartPr/>
                <p14:nvPr/>
              </p14:nvContentPartPr>
              <p14:xfrm>
                <a:off x="1685996" y="390045"/>
                <a:ext cx="190080" cy="257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CA829D5-AEE1-B66A-EDB6-A087117E7B7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76996" y="381405"/>
                  <a:ext cx="2077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91527F8-4918-C688-0E7E-DF32B8459D5F}"/>
                    </a:ext>
                  </a:extLst>
                </p14:cNvPr>
                <p14:cNvContentPartPr/>
                <p14:nvPr/>
              </p14:nvContentPartPr>
              <p14:xfrm>
                <a:off x="1970036" y="621525"/>
                <a:ext cx="105120" cy="99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91527F8-4918-C688-0E7E-DF32B8459D5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61396" y="612525"/>
                  <a:ext cx="122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B7FC3F7-212A-73B4-8600-7D4D8E21C8B6}"/>
                    </a:ext>
                  </a:extLst>
                </p14:cNvPr>
                <p14:cNvContentPartPr/>
                <p14:nvPr/>
              </p14:nvContentPartPr>
              <p14:xfrm>
                <a:off x="2256956" y="160005"/>
                <a:ext cx="119160" cy="704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B7FC3F7-212A-73B4-8600-7D4D8E21C8B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48316" y="151365"/>
                  <a:ext cx="136800" cy="72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1535D46-40DD-4978-5174-AB7D9FB0EFEE}"/>
                    </a:ext>
                  </a:extLst>
                </p14:cNvPr>
                <p14:cNvContentPartPr/>
                <p14:nvPr/>
              </p14:nvContentPartPr>
              <p14:xfrm>
                <a:off x="2490956" y="374205"/>
                <a:ext cx="4680" cy="290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1535D46-40DD-4978-5174-AB7D9FB0EFE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82316" y="365205"/>
                  <a:ext cx="22320" cy="30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FAF5B6-D206-639E-9EC9-B72A28674478}"/>
                  </a:ext>
                </a:extLst>
              </p14:cNvPr>
              <p14:cNvContentPartPr/>
              <p14:nvPr/>
            </p14:nvContentPartPr>
            <p14:xfrm>
              <a:off x="2728916" y="526485"/>
              <a:ext cx="200520" cy="26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FAF5B6-D206-639E-9EC9-B72A2867447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20276" y="517485"/>
                <a:ext cx="21816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55FFFE78-C1A8-0953-81D5-3C4D9AE2F506}"/>
              </a:ext>
            </a:extLst>
          </p:cNvPr>
          <p:cNvGrpSpPr/>
          <p:nvPr/>
        </p:nvGrpSpPr>
        <p:grpSpPr>
          <a:xfrm>
            <a:off x="3206276" y="100605"/>
            <a:ext cx="805680" cy="814680"/>
            <a:chOff x="3206276" y="100605"/>
            <a:chExt cx="805680" cy="81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C20DD2F-3C17-D548-56C9-4A2E398579B9}"/>
                    </a:ext>
                  </a:extLst>
                </p14:cNvPr>
                <p14:cNvContentPartPr/>
                <p14:nvPr/>
              </p14:nvContentPartPr>
              <p14:xfrm>
                <a:off x="3210596" y="134805"/>
                <a:ext cx="31680" cy="303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C20DD2F-3C17-D548-56C9-4A2E398579B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01956" y="125805"/>
                  <a:ext cx="493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9030E33-8F90-5E0F-0686-84829BFB7EB4}"/>
                    </a:ext>
                  </a:extLst>
                </p14:cNvPr>
                <p14:cNvContentPartPr/>
                <p14:nvPr/>
              </p14:nvContentPartPr>
              <p14:xfrm>
                <a:off x="3328316" y="250725"/>
                <a:ext cx="153000" cy="167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9030E33-8F90-5E0F-0686-84829BFB7EB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19316" y="241725"/>
                  <a:ext cx="170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332B647-7329-4DD6-4593-497BE88C5A93}"/>
                    </a:ext>
                  </a:extLst>
                </p14:cNvPr>
                <p14:cNvContentPartPr/>
                <p14:nvPr/>
              </p14:nvContentPartPr>
              <p14:xfrm>
                <a:off x="3401756" y="226245"/>
                <a:ext cx="161280" cy="149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332B647-7329-4DD6-4593-497BE88C5A9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92756" y="217245"/>
                  <a:ext cx="178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2C8AC12-8730-8805-DA6B-B9C8375AE445}"/>
                    </a:ext>
                  </a:extLst>
                </p14:cNvPr>
                <p14:cNvContentPartPr/>
                <p14:nvPr/>
              </p14:nvContentPartPr>
              <p14:xfrm>
                <a:off x="3622796" y="100605"/>
                <a:ext cx="46080" cy="328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2C8AC12-8730-8805-DA6B-B9C8375AE44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14156" y="91965"/>
                  <a:ext cx="637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EB91334-80C9-9DA9-E6A6-F77EF6AC1DEE}"/>
                    </a:ext>
                  </a:extLst>
                </p14:cNvPr>
                <p14:cNvContentPartPr/>
                <p14:nvPr/>
              </p14:nvContentPartPr>
              <p14:xfrm>
                <a:off x="3206276" y="564645"/>
                <a:ext cx="365400" cy="16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EB91334-80C9-9DA9-E6A6-F77EF6AC1DE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97636" y="555645"/>
                  <a:ext cx="383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B5A8836-FA49-D049-B97E-5AD608B0B990}"/>
                    </a:ext>
                  </a:extLst>
                </p14:cNvPr>
                <p14:cNvContentPartPr/>
                <p14:nvPr/>
              </p14:nvContentPartPr>
              <p14:xfrm>
                <a:off x="3322196" y="704325"/>
                <a:ext cx="200880" cy="200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B5A8836-FA49-D049-B97E-5AD608B0B99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13556" y="695325"/>
                  <a:ext cx="218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62D8396-48CC-1778-ACB7-241DB4FB309C}"/>
                    </a:ext>
                  </a:extLst>
                </p14:cNvPr>
                <p14:cNvContentPartPr/>
                <p14:nvPr/>
              </p14:nvContentPartPr>
              <p14:xfrm>
                <a:off x="3852116" y="104205"/>
                <a:ext cx="159840" cy="811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62D8396-48CC-1778-ACB7-241DB4FB309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43116" y="95565"/>
                  <a:ext cx="177480" cy="82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29194F-A053-AFEF-565F-B13A569B2E00}"/>
              </a:ext>
            </a:extLst>
          </p:cNvPr>
          <p:cNvGrpSpPr/>
          <p:nvPr/>
        </p:nvGrpSpPr>
        <p:grpSpPr>
          <a:xfrm>
            <a:off x="5018156" y="236685"/>
            <a:ext cx="2579040" cy="654840"/>
            <a:chOff x="5018156" y="236685"/>
            <a:chExt cx="2579040" cy="65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68EF662-7D0F-CD76-B0E8-8233E432CAB4}"/>
                    </a:ext>
                  </a:extLst>
                </p14:cNvPr>
                <p14:cNvContentPartPr/>
                <p14:nvPr/>
              </p14:nvContentPartPr>
              <p14:xfrm>
                <a:off x="5018156" y="307245"/>
                <a:ext cx="244800" cy="366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68EF662-7D0F-CD76-B0E8-8233E432CAB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09516" y="298605"/>
                  <a:ext cx="2624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5E86081-DBDE-631E-CDFF-9F8A081E4B7E}"/>
                    </a:ext>
                  </a:extLst>
                </p14:cNvPr>
                <p14:cNvContentPartPr/>
                <p14:nvPr/>
              </p14:nvContentPartPr>
              <p14:xfrm>
                <a:off x="5271956" y="490485"/>
                <a:ext cx="855000" cy="167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5E86081-DBDE-631E-CDFF-9F8A081E4B7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62956" y="481485"/>
                  <a:ext cx="872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ED3CD8C-8DEA-554C-5C66-A4D175EE71DA}"/>
                    </a:ext>
                  </a:extLst>
                </p14:cNvPr>
                <p14:cNvContentPartPr/>
                <p14:nvPr/>
              </p14:nvContentPartPr>
              <p14:xfrm>
                <a:off x="5593076" y="318405"/>
                <a:ext cx="48960" cy="40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ED3CD8C-8DEA-554C-5C66-A4D175EE71D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84436" y="309405"/>
                  <a:ext cx="66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D9A32AE-6F82-FAC8-DEB4-3E6476C6CA12}"/>
                    </a:ext>
                  </a:extLst>
                </p14:cNvPr>
                <p14:cNvContentPartPr/>
                <p14:nvPr/>
              </p14:nvContentPartPr>
              <p14:xfrm>
                <a:off x="6373916" y="236685"/>
                <a:ext cx="1223280" cy="654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D9A32AE-6F82-FAC8-DEB4-3E6476C6CA1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65276" y="228045"/>
                  <a:ext cx="1240920" cy="67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CFE5D6E-72A0-A846-F838-1F838C348090}"/>
                    </a:ext>
                  </a:extLst>
                </p14:cNvPr>
                <p14:cNvContentPartPr/>
                <p14:nvPr/>
              </p14:nvContentPartPr>
              <p14:xfrm>
                <a:off x="7318556" y="386445"/>
                <a:ext cx="16920" cy="36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CFE5D6E-72A0-A846-F838-1F838C34809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09556" y="377805"/>
                  <a:ext cx="3456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EECA58E-C4DC-6462-2CA9-2B7B68F15407}"/>
                  </a:ext>
                </a:extLst>
              </p14:cNvPr>
              <p14:cNvContentPartPr/>
              <p14:nvPr/>
            </p14:nvContentPartPr>
            <p14:xfrm>
              <a:off x="1637756" y="1485525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EECA58E-C4DC-6462-2CA9-2B7B68F1540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29116" y="14768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52E05EC-69E6-B366-E447-52E1105EB75B}"/>
                  </a:ext>
                </a:extLst>
              </p14:cNvPr>
              <p14:cNvContentPartPr/>
              <p14:nvPr/>
            </p14:nvContentPartPr>
            <p14:xfrm>
              <a:off x="458756" y="1314165"/>
              <a:ext cx="993960" cy="640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52E05EC-69E6-B366-E447-52E1105EB75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0116" y="1305525"/>
                <a:ext cx="1011600" cy="65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32844D54-39D5-937B-9149-51B4468C5475}"/>
              </a:ext>
            </a:extLst>
          </p:cNvPr>
          <p:cNvGrpSpPr/>
          <p:nvPr/>
        </p:nvGrpSpPr>
        <p:grpSpPr>
          <a:xfrm>
            <a:off x="1756556" y="1276365"/>
            <a:ext cx="2323800" cy="698400"/>
            <a:chOff x="1756556" y="1276365"/>
            <a:chExt cx="2323800" cy="69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236D84E-F520-8B6C-B84F-65EA338F8009}"/>
                    </a:ext>
                  </a:extLst>
                </p14:cNvPr>
                <p14:cNvContentPartPr/>
                <p14:nvPr/>
              </p14:nvContentPartPr>
              <p14:xfrm>
                <a:off x="1756556" y="1276365"/>
                <a:ext cx="2323800" cy="698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236D84E-F520-8B6C-B84F-65EA338F800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747916" y="1267725"/>
                  <a:ext cx="2341440" cy="71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A0CD843-E2CD-C24D-BE8B-A210132AFFE1}"/>
                    </a:ext>
                  </a:extLst>
                </p14:cNvPr>
                <p14:cNvContentPartPr/>
                <p14:nvPr/>
              </p14:nvContentPartPr>
              <p14:xfrm>
                <a:off x="3819356" y="1466805"/>
                <a:ext cx="123120" cy="25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A0CD843-E2CD-C24D-BE8B-A210132AFFE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10716" y="1457805"/>
                  <a:ext cx="140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0384E2F-5DDE-92C1-5CDC-47D84F0D8AE2}"/>
                    </a:ext>
                  </a:extLst>
                </p14:cNvPr>
                <p14:cNvContentPartPr/>
                <p14:nvPr/>
              </p14:nvContentPartPr>
              <p14:xfrm>
                <a:off x="3667796" y="1515405"/>
                <a:ext cx="37440" cy="43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0384E2F-5DDE-92C1-5CDC-47D84F0D8AE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58796" y="1506405"/>
                  <a:ext cx="550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1226AB3-6AEF-243C-6813-5432520B6C25}"/>
                    </a:ext>
                  </a:extLst>
                </p14:cNvPr>
                <p14:cNvContentPartPr/>
                <p14:nvPr/>
              </p14:nvContentPartPr>
              <p14:xfrm>
                <a:off x="3122756" y="1538445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1226AB3-6AEF-243C-6813-5432520B6C2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14116" y="1529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47685C1-6558-BD31-BF17-9600D64401F2}"/>
                    </a:ext>
                  </a:extLst>
                </p14:cNvPr>
                <p14:cNvContentPartPr/>
                <p14:nvPr/>
              </p14:nvContentPartPr>
              <p14:xfrm>
                <a:off x="2768156" y="1442685"/>
                <a:ext cx="405360" cy="51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47685C1-6558-BD31-BF17-9600D64401F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59156" y="1434045"/>
                  <a:ext cx="42300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4E25D02-283F-014E-1F2E-3975BCBEAD3A}"/>
              </a:ext>
            </a:extLst>
          </p:cNvPr>
          <p:cNvGrpSpPr/>
          <p:nvPr/>
        </p:nvGrpSpPr>
        <p:grpSpPr>
          <a:xfrm>
            <a:off x="4426676" y="1529085"/>
            <a:ext cx="462600" cy="253800"/>
            <a:chOff x="4426676" y="1529085"/>
            <a:chExt cx="46260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39ACE3C-28AD-ACDF-F553-72A8FA2710FB}"/>
                    </a:ext>
                  </a:extLst>
                </p14:cNvPr>
                <p14:cNvContentPartPr/>
                <p14:nvPr/>
              </p14:nvContentPartPr>
              <p14:xfrm>
                <a:off x="4426676" y="1558245"/>
                <a:ext cx="462600" cy="224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39ACE3C-28AD-ACDF-F553-72A8FA2710F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17676" y="1549605"/>
                  <a:ext cx="480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D82DF62-6E9A-64E7-4592-054166F2831E}"/>
                    </a:ext>
                  </a:extLst>
                </p14:cNvPr>
                <p14:cNvContentPartPr/>
                <p14:nvPr/>
              </p14:nvContentPartPr>
              <p14:xfrm>
                <a:off x="4607396" y="1529085"/>
                <a:ext cx="49680" cy="21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D82DF62-6E9A-64E7-4592-054166F2831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98396" y="1520445"/>
                  <a:ext cx="673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BAFB42D-0264-2D3C-ACB7-31C6513A3D96}"/>
              </a:ext>
            </a:extLst>
          </p:cNvPr>
          <p:cNvGrpSpPr/>
          <p:nvPr/>
        </p:nvGrpSpPr>
        <p:grpSpPr>
          <a:xfrm>
            <a:off x="494396" y="2181765"/>
            <a:ext cx="3571200" cy="619200"/>
            <a:chOff x="494396" y="2181765"/>
            <a:chExt cx="3571200" cy="61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3C21244-7C64-5465-B163-4649D547DAF7}"/>
                    </a:ext>
                  </a:extLst>
                </p14:cNvPr>
                <p14:cNvContentPartPr/>
                <p14:nvPr/>
              </p14:nvContentPartPr>
              <p14:xfrm>
                <a:off x="494396" y="2181765"/>
                <a:ext cx="2653920" cy="464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3C21244-7C64-5465-B163-4649D547DAF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5396" y="2173125"/>
                  <a:ext cx="267156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86BBA15-B544-F246-1867-39C5F8AF9DE0}"/>
                    </a:ext>
                  </a:extLst>
                </p14:cNvPr>
                <p14:cNvContentPartPr/>
                <p14:nvPr/>
              </p14:nvContentPartPr>
              <p14:xfrm>
                <a:off x="3019796" y="2340165"/>
                <a:ext cx="38160" cy="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86BBA15-B544-F246-1867-39C5F8AF9DE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11156" y="2331525"/>
                  <a:ext cx="55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E486090-5611-D3D6-5292-317CD94F8989}"/>
                    </a:ext>
                  </a:extLst>
                </p14:cNvPr>
                <p14:cNvContentPartPr/>
                <p14:nvPr/>
              </p14:nvContentPartPr>
              <p14:xfrm>
                <a:off x="3103676" y="2423685"/>
                <a:ext cx="210240" cy="187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E486090-5611-D3D6-5292-317CD94F898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95036" y="2414685"/>
                  <a:ext cx="2278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B15809F-FBC2-8682-D83C-A7A584D38F4C}"/>
                    </a:ext>
                  </a:extLst>
                </p14:cNvPr>
                <p14:cNvContentPartPr/>
                <p14:nvPr/>
              </p14:nvContentPartPr>
              <p14:xfrm>
                <a:off x="2563676" y="2350245"/>
                <a:ext cx="419760" cy="49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B15809F-FBC2-8682-D83C-A7A584D38F4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54676" y="2341605"/>
                  <a:ext cx="4374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6E6929C-9767-4FF7-FBD4-B6DD042C862E}"/>
                    </a:ext>
                  </a:extLst>
                </p14:cNvPr>
                <p14:cNvContentPartPr/>
                <p14:nvPr/>
              </p14:nvContentPartPr>
              <p14:xfrm>
                <a:off x="1678436" y="2203005"/>
                <a:ext cx="612720" cy="186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6E6929C-9767-4FF7-FBD4-B6DD042C862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69796" y="2194365"/>
                  <a:ext cx="630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6F66211-9DDA-D5E4-8BEA-9F5E59EBE32D}"/>
                    </a:ext>
                  </a:extLst>
                </p14:cNvPr>
                <p14:cNvContentPartPr/>
                <p14:nvPr/>
              </p14:nvContentPartPr>
              <p14:xfrm>
                <a:off x="3705956" y="2284365"/>
                <a:ext cx="359640" cy="516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6F66211-9DDA-D5E4-8BEA-9F5E59EBE32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97316" y="2275725"/>
                  <a:ext cx="377280" cy="53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DE4140F-8F1B-2E4F-C799-642CD5238E5F}"/>
              </a:ext>
            </a:extLst>
          </p:cNvPr>
          <p:cNvGrpSpPr/>
          <p:nvPr/>
        </p:nvGrpSpPr>
        <p:grpSpPr>
          <a:xfrm>
            <a:off x="594476" y="2970885"/>
            <a:ext cx="3204720" cy="484560"/>
            <a:chOff x="594476" y="2970885"/>
            <a:chExt cx="320472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D6BA359-5AFA-BADC-303C-BB6D4A61A876}"/>
                    </a:ext>
                  </a:extLst>
                </p14:cNvPr>
                <p14:cNvContentPartPr/>
                <p14:nvPr/>
              </p14:nvContentPartPr>
              <p14:xfrm>
                <a:off x="594476" y="3067365"/>
                <a:ext cx="264240" cy="340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D6BA359-5AFA-BADC-303C-BB6D4A61A87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5836" y="3058365"/>
                  <a:ext cx="2818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601FEFC-9976-D0AD-3F97-956592F0EEB7}"/>
                    </a:ext>
                  </a:extLst>
                </p14:cNvPr>
                <p14:cNvContentPartPr/>
                <p14:nvPr/>
              </p14:nvContentPartPr>
              <p14:xfrm>
                <a:off x="863756" y="2970885"/>
                <a:ext cx="522000" cy="427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601FEFC-9976-D0AD-3F97-956592F0EEB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4756" y="2961885"/>
                  <a:ext cx="53964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8F67AE1-646E-1E17-D5C0-227838DA1B2A}"/>
                    </a:ext>
                  </a:extLst>
                </p14:cNvPr>
                <p14:cNvContentPartPr/>
                <p14:nvPr/>
              </p14:nvContentPartPr>
              <p14:xfrm>
                <a:off x="1260476" y="3220365"/>
                <a:ext cx="200880" cy="36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8F67AE1-646E-1E17-D5C0-227838DA1B2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51836" y="3211365"/>
                  <a:ext cx="218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0403239-D6D8-E11E-07A2-240E7BAEE43B}"/>
                    </a:ext>
                  </a:extLst>
                </p14:cNvPr>
                <p14:cNvContentPartPr/>
                <p14:nvPr/>
              </p14:nvContentPartPr>
              <p14:xfrm>
                <a:off x="1442996" y="3305685"/>
                <a:ext cx="270000" cy="149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0403239-D6D8-E11E-07A2-240E7BAEE43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34356" y="3297045"/>
                  <a:ext cx="287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869E34F-F793-FCC5-4994-C1A95C33AD61}"/>
                    </a:ext>
                  </a:extLst>
                </p14:cNvPr>
                <p14:cNvContentPartPr/>
                <p14:nvPr/>
              </p14:nvContentPartPr>
              <p14:xfrm>
                <a:off x="2078036" y="3131445"/>
                <a:ext cx="1604880" cy="251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869E34F-F793-FCC5-4994-C1A95C33AD6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69396" y="3122805"/>
                  <a:ext cx="16225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CEF2697-A30E-711B-3EB9-4489A5E236AE}"/>
                    </a:ext>
                  </a:extLst>
                </p14:cNvPr>
                <p14:cNvContentPartPr/>
                <p14:nvPr/>
              </p14:nvContentPartPr>
              <p14:xfrm>
                <a:off x="3788756" y="3405045"/>
                <a:ext cx="10440" cy="25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CEF2697-A30E-711B-3EB9-4489A5E236A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80116" y="3396405"/>
                  <a:ext cx="28080" cy="4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2269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1E138B-9112-4B0C-4AFB-B2EBA3080A12}"/>
              </a:ext>
            </a:extLst>
          </p:cNvPr>
          <p:cNvGrpSpPr/>
          <p:nvPr/>
        </p:nvGrpSpPr>
        <p:grpSpPr>
          <a:xfrm>
            <a:off x="474236" y="259005"/>
            <a:ext cx="1075320" cy="350640"/>
            <a:chOff x="474236" y="259005"/>
            <a:chExt cx="107532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B0593C2-68FB-C525-73D6-C9CBB1CD9FD1}"/>
                    </a:ext>
                  </a:extLst>
                </p14:cNvPr>
                <p14:cNvContentPartPr/>
                <p14:nvPr/>
              </p14:nvContentPartPr>
              <p14:xfrm>
                <a:off x="482156" y="334965"/>
                <a:ext cx="202680" cy="248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B0593C2-68FB-C525-73D6-C9CBB1CD9FD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3156" y="325965"/>
                  <a:ext cx="2203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209A521-B887-FB47-4617-EE99ECAD8E24}"/>
                    </a:ext>
                  </a:extLst>
                </p14:cNvPr>
                <p14:cNvContentPartPr/>
                <p14:nvPr/>
              </p14:nvContentPartPr>
              <p14:xfrm>
                <a:off x="474236" y="259005"/>
                <a:ext cx="263160" cy="48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209A521-B887-FB47-4617-EE99ECAD8E2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5236" y="250365"/>
                  <a:ext cx="2808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1ACB83C-1FA8-DBD3-AC1F-810FEA3D3C2F}"/>
                    </a:ext>
                  </a:extLst>
                </p14:cNvPr>
                <p14:cNvContentPartPr/>
                <p14:nvPr/>
              </p14:nvContentPartPr>
              <p14:xfrm>
                <a:off x="815156" y="462045"/>
                <a:ext cx="19800" cy="108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1ACB83C-1FA8-DBD3-AC1F-810FEA3D3C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6156" y="453045"/>
                  <a:ext cx="37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8AECE96-6B0A-0FE6-D49C-813760E40D7F}"/>
                    </a:ext>
                  </a:extLst>
                </p14:cNvPr>
                <p14:cNvContentPartPr/>
                <p14:nvPr/>
              </p14:nvContentPartPr>
              <p14:xfrm>
                <a:off x="1008116" y="280245"/>
                <a:ext cx="167040" cy="260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8AECE96-6B0A-0FE6-D49C-813760E40D7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9116" y="271245"/>
                  <a:ext cx="1846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9C9D061-BD7A-FD47-FCF7-2B159DD5B746}"/>
                    </a:ext>
                  </a:extLst>
                </p14:cNvPr>
                <p14:cNvContentPartPr/>
                <p14:nvPr/>
              </p14:nvContentPartPr>
              <p14:xfrm>
                <a:off x="1251836" y="292845"/>
                <a:ext cx="30960" cy="4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9C9D061-BD7A-FD47-FCF7-2B159DD5B7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43196" y="284205"/>
                  <a:ext cx="48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B691901-80ED-4798-77FC-732E8BABC289}"/>
                    </a:ext>
                  </a:extLst>
                </p14:cNvPr>
                <p14:cNvContentPartPr/>
                <p14:nvPr/>
              </p14:nvContentPartPr>
              <p14:xfrm>
                <a:off x="1230596" y="522525"/>
                <a:ext cx="57600" cy="87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B691901-80ED-4798-77FC-732E8BABC28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21596" y="513525"/>
                  <a:ext cx="75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03612A5-6B4A-852A-EA3A-246E64A08D81}"/>
                    </a:ext>
                  </a:extLst>
                </p14:cNvPr>
                <p14:cNvContentPartPr/>
                <p14:nvPr/>
              </p14:nvContentPartPr>
              <p14:xfrm>
                <a:off x="1280996" y="275565"/>
                <a:ext cx="268560" cy="278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03612A5-6B4A-852A-EA3A-246E64A08D8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71996" y="266925"/>
                  <a:ext cx="28620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407626-0C38-8CDC-BB33-DC3B9CF3DEB4}"/>
              </a:ext>
            </a:extLst>
          </p:cNvPr>
          <p:cNvGrpSpPr/>
          <p:nvPr/>
        </p:nvGrpSpPr>
        <p:grpSpPr>
          <a:xfrm>
            <a:off x="1829996" y="219405"/>
            <a:ext cx="817920" cy="343800"/>
            <a:chOff x="1829996" y="219405"/>
            <a:chExt cx="81792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D9BECA-8978-BAAA-29CA-86C523B6827A}"/>
                    </a:ext>
                  </a:extLst>
                </p14:cNvPr>
                <p14:cNvContentPartPr/>
                <p14:nvPr/>
              </p14:nvContentPartPr>
              <p14:xfrm>
                <a:off x="1829996" y="219405"/>
                <a:ext cx="817920" cy="343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D9BECA-8978-BAAA-29CA-86C523B6827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21356" y="210765"/>
                  <a:ext cx="8355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3FEBC80-908F-4074-EB44-DCA058B68683}"/>
                    </a:ext>
                  </a:extLst>
                </p14:cNvPr>
                <p14:cNvContentPartPr/>
                <p14:nvPr/>
              </p14:nvContentPartPr>
              <p14:xfrm>
                <a:off x="2200796" y="334965"/>
                <a:ext cx="90360" cy="43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3FEBC80-908F-4074-EB44-DCA058B6868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92156" y="325965"/>
                  <a:ext cx="10800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11AAA99-6821-26DA-CE31-E603D8EF033D}"/>
                  </a:ext>
                </a:extLst>
              </p14:cNvPr>
              <p14:cNvContentPartPr/>
              <p14:nvPr/>
            </p14:nvContentPartPr>
            <p14:xfrm>
              <a:off x="3006836" y="348645"/>
              <a:ext cx="1065600" cy="213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11AAA99-6821-26DA-CE31-E603D8EF033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98196" y="339645"/>
                <a:ext cx="10832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7532743-86BF-4456-446B-C34973E6054A}"/>
                  </a:ext>
                </a:extLst>
              </p14:cNvPr>
              <p14:cNvContentPartPr/>
              <p14:nvPr/>
            </p14:nvContentPartPr>
            <p14:xfrm>
              <a:off x="4063076" y="373485"/>
              <a:ext cx="226800" cy="181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7532743-86BF-4456-446B-C34973E6054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54436" y="364845"/>
                <a:ext cx="2444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B45F65-3C95-0DB8-08E5-B632D5C57E76}"/>
                  </a:ext>
                </a:extLst>
              </p14:cNvPr>
              <p14:cNvContentPartPr/>
              <p14:nvPr/>
            </p14:nvContentPartPr>
            <p14:xfrm>
              <a:off x="4599116" y="546645"/>
              <a:ext cx="50400" cy="168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B45F65-3C95-0DB8-08E5-B632D5C57E7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90476" y="538005"/>
                <a:ext cx="6804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66226E3-584E-D783-B770-107B18284739}"/>
              </a:ext>
            </a:extLst>
          </p:cNvPr>
          <p:cNvGrpSpPr/>
          <p:nvPr/>
        </p:nvGrpSpPr>
        <p:grpSpPr>
          <a:xfrm>
            <a:off x="5056676" y="101325"/>
            <a:ext cx="1842840" cy="639720"/>
            <a:chOff x="5056676" y="101325"/>
            <a:chExt cx="1842840" cy="63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A383453-B215-470B-3ABB-1ACB13D51ECD}"/>
                    </a:ext>
                  </a:extLst>
                </p14:cNvPr>
                <p14:cNvContentPartPr/>
                <p14:nvPr/>
              </p14:nvContentPartPr>
              <p14:xfrm>
                <a:off x="5056676" y="101325"/>
                <a:ext cx="1842840" cy="639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A383453-B215-470B-3ABB-1ACB13D51EC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48036" y="92325"/>
                  <a:ext cx="186048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BEE0B96-EF74-055D-38E7-C264B832358E}"/>
                    </a:ext>
                  </a:extLst>
                </p14:cNvPr>
                <p14:cNvContentPartPr/>
                <p14:nvPr/>
              </p14:nvContentPartPr>
              <p14:xfrm>
                <a:off x="6428996" y="217605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BEE0B96-EF74-055D-38E7-C264B832358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20356" y="208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8C3E36C-EC9E-0960-AF0E-4416BE01E180}"/>
                    </a:ext>
                  </a:extLst>
                </p14:cNvPr>
                <p14:cNvContentPartPr/>
                <p14:nvPr/>
              </p14:nvContentPartPr>
              <p14:xfrm>
                <a:off x="5683076" y="229845"/>
                <a:ext cx="26640" cy="40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8C3E36C-EC9E-0960-AF0E-4416BE01E18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74436" y="220845"/>
                  <a:ext cx="4428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B19A55-29A0-0A1D-EEC1-03F622DC0889}"/>
              </a:ext>
            </a:extLst>
          </p:cNvPr>
          <p:cNvGrpSpPr/>
          <p:nvPr/>
        </p:nvGrpSpPr>
        <p:grpSpPr>
          <a:xfrm>
            <a:off x="7172036" y="74325"/>
            <a:ext cx="2064960" cy="570240"/>
            <a:chOff x="7172036" y="74325"/>
            <a:chExt cx="2064960" cy="5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181A13-F57B-F2F9-69F7-71BF7EEBB487}"/>
                    </a:ext>
                  </a:extLst>
                </p14:cNvPr>
                <p14:cNvContentPartPr/>
                <p14:nvPr/>
              </p14:nvContentPartPr>
              <p14:xfrm>
                <a:off x="7172036" y="74325"/>
                <a:ext cx="2064960" cy="570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181A13-F57B-F2F9-69F7-71BF7EEBB4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163036" y="65685"/>
                  <a:ext cx="208260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4FC598C-550A-6FE7-B175-FB85B8789713}"/>
                    </a:ext>
                  </a:extLst>
                </p14:cNvPr>
                <p14:cNvContentPartPr/>
                <p14:nvPr/>
              </p14:nvContentPartPr>
              <p14:xfrm>
                <a:off x="8628596" y="156045"/>
                <a:ext cx="416880" cy="54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4FC598C-550A-6FE7-B175-FB85B878971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19956" y="147045"/>
                  <a:ext cx="43452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5DE5B9-02F5-F436-14A1-DC3DC0870A71}"/>
              </a:ext>
            </a:extLst>
          </p:cNvPr>
          <p:cNvGrpSpPr/>
          <p:nvPr/>
        </p:nvGrpSpPr>
        <p:grpSpPr>
          <a:xfrm>
            <a:off x="8677196" y="429645"/>
            <a:ext cx="2372400" cy="1860840"/>
            <a:chOff x="8677196" y="429645"/>
            <a:chExt cx="2372400" cy="186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667D8C7-1385-7AA8-37A4-D1C83667AE34}"/>
                    </a:ext>
                  </a:extLst>
                </p14:cNvPr>
                <p14:cNvContentPartPr/>
                <p14:nvPr/>
              </p14:nvContentPartPr>
              <p14:xfrm>
                <a:off x="8677196" y="1298685"/>
                <a:ext cx="964440" cy="941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667D8C7-1385-7AA8-37A4-D1C83667AE3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72876" y="1294365"/>
                  <a:ext cx="973080" cy="9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A768EC6-43AB-9ADC-962A-E2D2B2086F7E}"/>
                    </a:ext>
                  </a:extLst>
                </p14:cNvPr>
                <p14:cNvContentPartPr/>
                <p14:nvPr/>
              </p14:nvContentPartPr>
              <p14:xfrm>
                <a:off x="8878436" y="429645"/>
                <a:ext cx="1559160" cy="959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A768EC6-43AB-9ADC-962A-E2D2B2086F7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74116" y="425325"/>
                  <a:ext cx="1567800" cy="9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3E6E291-A829-E3F1-C457-9B8B0742C5C4}"/>
                    </a:ext>
                  </a:extLst>
                </p14:cNvPr>
                <p14:cNvContentPartPr/>
                <p14:nvPr/>
              </p14:nvContentPartPr>
              <p14:xfrm>
                <a:off x="10409876" y="471765"/>
                <a:ext cx="639720" cy="685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3E6E291-A829-E3F1-C457-9B8B0742C5C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05556" y="467445"/>
                  <a:ext cx="64836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9BD9DB7-47FF-C863-28EE-8FAE0A9951A3}"/>
                    </a:ext>
                  </a:extLst>
                </p14:cNvPr>
                <p14:cNvContentPartPr/>
                <p14:nvPr/>
              </p14:nvContentPartPr>
              <p14:xfrm>
                <a:off x="9303596" y="1138125"/>
                <a:ext cx="1686240" cy="1152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9BD9DB7-47FF-C863-28EE-8FAE0A9951A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99276" y="1133805"/>
                  <a:ext cx="1694880" cy="116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5543F60-238B-FCAD-04AB-6CB0F0F04375}"/>
                  </a:ext>
                </a:extLst>
              </p14:cNvPr>
              <p14:cNvContentPartPr/>
              <p14:nvPr/>
            </p14:nvContentPartPr>
            <p14:xfrm>
              <a:off x="9119276" y="1506045"/>
              <a:ext cx="263880" cy="241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5543F60-238B-FCAD-04AB-6CB0F0F0437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065276" y="1398045"/>
                <a:ext cx="37152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874A589-DADC-18A3-CED9-B03AEF06584B}"/>
                  </a:ext>
                </a:extLst>
              </p14:cNvPr>
              <p14:cNvContentPartPr/>
              <p14:nvPr/>
            </p14:nvContentPartPr>
            <p14:xfrm>
              <a:off x="9635876" y="826725"/>
              <a:ext cx="837360" cy="603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874A589-DADC-18A3-CED9-B03AEF06584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581876" y="718725"/>
                <a:ext cx="945000" cy="81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4853F6BF-4427-26D3-A05C-69D8AC3DE9DD}"/>
              </a:ext>
            </a:extLst>
          </p:cNvPr>
          <p:cNvGrpSpPr/>
          <p:nvPr/>
        </p:nvGrpSpPr>
        <p:grpSpPr>
          <a:xfrm>
            <a:off x="8467676" y="301845"/>
            <a:ext cx="2925000" cy="1965240"/>
            <a:chOff x="8467676" y="301845"/>
            <a:chExt cx="2925000" cy="19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1ACBF42-8F6D-BC78-B78A-40F405C4FA31}"/>
                    </a:ext>
                  </a:extLst>
                </p14:cNvPr>
                <p14:cNvContentPartPr/>
                <p14:nvPr/>
              </p14:nvContentPartPr>
              <p14:xfrm>
                <a:off x="8467676" y="1588485"/>
                <a:ext cx="937080" cy="678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1ACBF42-8F6D-BC78-B78A-40F405C4FA3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50036" y="1570845"/>
                  <a:ext cx="972720" cy="7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BA85FEF-657B-BDA3-22C0-C06DA8F13685}"/>
                    </a:ext>
                  </a:extLst>
                </p14:cNvPr>
                <p14:cNvContentPartPr/>
                <p14:nvPr/>
              </p14:nvContentPartPr>
              <p14:xfrm>
                <a:off x="9758276" y="812685"/>
                <a:ext cx="897120" cy="558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BA85FEF-657B-BDA3-22C0-C06DA8F1368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740636" y="794685"/>
                  <a:ext cx="93276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414467A-B953-96AF-7515-08034ED68488}"/>
                    </a:ext>
                  </a:extLst>
                </p14:cNvPr>
                <p14:cNvContentPartPr/>
                <p14:nvPr/>
              </p14:nvContentPartPr>
              <p14:xfrm>
                <a:off x="10988036" y="301845"/>
                <a:ext cx="404640" cy="295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414467A-B953-96AF-7515-08034ED6848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70396" y="284205"/>
                  <a:ext cx="440280" cy="33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B1669E6-231A-4228-BCCA-DF445B6055CA}"/>
                  </a:ext>
                </a:extLst>
              </p14:cNvPr>
              <p14:cNvContentPartPr/>
              <p14:nvPr/>
            </p14:nvContentPartPr>
            <p14:xfrm>
              <a:off x="9734516" y="840405"/>
              <a:ext cx="1004400" cy="6559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B1669E6-231A-4228-BCCA-DF445B6055C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680516" y="732405"/>
                <a:ext cx="1112040" cy="8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F8B23D5-DA35-EF83-8826-16A328E6B80B}"/>
                  </a:ext>
                </a:extLst>
              </p14:cNvPr>
              <p14:cNvContentPartPr/>
              <p14:nvPr/>
            </p14:nvContentPartPr>
            <p14:xfrm>
              <a:off x="9136556" y="1638885"/>
              <a:ext cx="302040" cy="206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F8B23D5-DA35-EF83-8826-16A328E6B80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082916" y="1531245"/>
                <a:ext cx="4096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1660024-B468-9B35-2F1C-0ECC9F88E5A1}"/>
                  </a:ext>
                </a:extLst>
              </p14:cNvPr>
              <p14:cNvContentPartPr/>
              <p14:nvPr/>
            </p14:nvContentPartPr>
            <p14:xfrm>
              <a:off x="10412756" y="699285"/>
              <a:ext cx="213480" cy="1087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1660024-B468-9B35-2F1C-0ECC9F88E5A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359116" y="591285"/>
                <a:ext cx="321120" cy="32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DE900F4C-8DC9-E38B-F50F-EB1817ECF5D2}"/>
              </a:ext>
            </a:extLst>
          </p:cNvPr>
          <p:cNvGrpSpPr/>
          <p:nvPr/>
        </p:nvGrpSpPr>
        <p:grpSpPr>
          <a:xfrm>
            <a:off x="8582156" y="2310645"/>
            <a:ext cx="1028160" cy="306720"/>
            <a:chOff x="8582156" y="2310645"/>
            <a:chExt cx="102816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A65458C-84E7-6932-B55B-71B6F26BC829}"/>
                    </a:ext>
                  </a:extLst>
                </p14:cNvPr>
                <p14:cNvContentPartPr/>
                <p14:nvPr/>
              </p14:nvContentPartPr>
              <p14:xfrm>
                <a:off x="8614916" y="2325765"/>
                <a:ext cx="995400" cy="291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A65458C-84E7-6932-B55B-71B6F26BC82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06276" y="2316765"/>
                  <a:ext cx="10130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E1ECBEA-7F00-E06A-B43B-E47ABAD10C51}"/>
                    </a:ext>
                  </a:extLst>
                </p14:cNvPr>
                <p14:cNvContentPartPr/>
                <p14:nvPr/>
              </p14:nvContentPartPr>
              <p14:xfrm>
                <a:off x="8582156" y="2310645"/>
                <a:ext cx="149760" cy="87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E1ECBEA-7F00-E06A-B43B-E47ABAD10C5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73516" y="2301645"/>
                  <a:ext cx="16740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BBA46B9-96B4-CB07-0026-0247B841E563}"/>
              </a:ext>
            </a:extLst>
          </p:cNvPr>
          <p:cNvGrpSpPr/>
          <p:nvPr/>
        </p:nvGrpSpPr>
        <p:grpSpPr>
          <a:xfrm>
            <a:off x="9701756" y="2274285"/>
            <a:ext cx="1527840" cy="404640"/>
            <a:chOff x="9701756" y="2274285"/>
            <a:chExt cx="152784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794B6F9-DFBC-2A72-C6F5-37C2F8E1EDC5}"/>
                    </a:ext>
                  </a:extLst>
                </p14:cNvPr>
                <p14:cNvContentPartPr/>
                <p14:nvPr/>
              </p14:nvContentPartPr>
              <p14:xfrm>
                <a:off x="9701756" y="2274285"/>
                <a:ext cx="1527840" cy="404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794B6F9-DFBC-2A72-C6F5-37C2F8E1EDC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93116" y="2265285"/>
                  <a:ext cx="154548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B86A792-2A71-B4FA-14E6-F38971E0EA17}"/>
                    </a:ext>
                  </a:extLst>
                </p14:cNvPr>
                <p14:cNvContentPartPr/>
                <p14:nvPr/>
              </p14:nvContentPartPr>
              <p14:xfrm>
                <a:off x="10398356" y="2419365"/>
                <a:ext cx="317880" cy="14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B86A792-2A71-B4FA-14E6-F38971E0EA1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389356" y="2410365"/>
                  <a:ext cx="33552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6942293-5675-9ED6-2749-4E2ED3583DD9}"/>
                  </a:ext>
                </a:extLst>
              </p14:cNvPr>
              <p14:cNvContentPartPr/>
              <p14:nvPr/>
            </p14:nvContentPartPr>
            <p14:xfrm>
              <a:off x="9644516" y="2797725"/>
              <a:ext cx="977040" cy="323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6942293-5675-9ED6-2749-4E2ED3583DD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635516" y="2789085"/>
                <a:ext cx="9946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B6E2BCD-8E6E-FFE0-3395-F88A5A642F09}"/>
                  </a:ext>
                </a:extLst>
              </p14:cNvPr>
              <p14:cNvContentPartPr/>
              <p14:nvPr/>
            </p14:nvContentPartPr>
            <p14:xfrm>
              <a:off x="2000636" y="1172325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B6E2BCD-8E6E-FFE0-3395-F88A5A642F0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991636" y="116332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39D41541-0DE4-353D-0EC7-D79EEAAE76C7}"/>
              </a:ext>
            </a:extLst>
          </p:cNvPr>
          <p:cNvGrpSpPr/>
          <p:nvPr/>
        </p:nvGrpSpPr>
        <p:grpSpPr>
          <a:xfrm>
            <a:off x="754316" y="973965"/>
            <a:ext cx="1424160" cy="667080"/>
            <a:chOff x="754316" y="973965"/>
            <a:chExt cx="1424160" cy="66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603689A-9F64-19B2-980E-821E18A661B6}"/>
                    </a:ext>
                  </a:extLst>
                </p14:cNvPr>
                <p14:cNvContentPartPr/>
                <p14:nvPr/>
              </p14:nvContentPartPr>
              <p14:xfrm>
                <a:off x="754316" y="1126965"/>
                <a:ext cx="398880" cy="279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603689A-9F64-19B2-980E-821E18A661B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5316" y="1117965"/>
                  <a:ext cx="4165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34F1A0C-0C25-55E2-56C8-C16AF10AB189}"/>
                    </a:ext>
                  </a:extLst>
                </p14:cNvPr>
                <p14:cNvContentPartPr/>
                <p14:nvPr/>
              </p14:nvContentPartPr>
              <p14:xfrm>
                <a:off x="988316" y="1183125"/>
                <a:ext cx="256680" cy="2649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34F1A0C-0C25-55E2-56C8-C16AF10AB18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79316" y="1174125"/>
                  <a:ext cx="274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854392E-487B-E77F-DAED-15E55E915F66}"/>
                    </a:ext>
                  </a:extLst>
                </p14:cNvPr>
                <p14:cNvContentPartPr/>
                <p14:nvPr/>
              </p14:nvContentPartPr>
              <p14:xfrm>
                <a:off x="1229516" y="1351245"/>
                <a:ext cx="360" cy="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854392E-487B-E77F-DAED-15E55E915F6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220516" y="1342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4083127-56FF-9FEB-E2D1-03C228C3783C}"/>
                    </a:ext>
                  </a:extLst>
                </p14:cNvPr>
                <p14:cNvContentPartPr/>
                <p14:nvPr/>
              </p14:nvContentPartPr>
              <p14:xfrm>
                <a:off x="1263356" y="973965"/>
                <a:ext cx="846360" cy="667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4083127-56FF-9FEB-E2D1-03C228C3783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254716" y="965325"/>
                  <a:ext cx="864000" cy="68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E96A232-E144-CEE6-117D-9B0B877A6E32}"/>
                    </a:ext>
                  </a:extLst>
                </p14:cNvPr>
                <p14:cNvContentPartPr/>
                <p14:nvPr/>
              </p14:nvContentPartPr>
              <p14:xfrm>
                <a:off x="1891916" y="1137765"/>
                <a:ext cx="286560" cy="23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E96A232-E144-CEE6-117D-9B0B877A6E3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882916" y="1129125"/>
                  <a:ext cx="3042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323D2A9-855F-F327-5DCE-F209B239E3EA}"/>
              </a:ext>
            </a:extLst>
          </p:cNvPr>
          <p:cNvGrpSpPr/>
          <p:nvPr/>
        </p:nvGrpSpPr>
        <p:grpSpPr>
          <a:xfrm>
            <a:off x="2511116" y="986205"/>
            <a:ext cx="368280" cy="392040"/>
            <a:chOff x="2511116" y="986205"/>
            <a:chExt cx="368280" cy="39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2229829-DAFB-77E9-75EA-64A01859BA13}"/>
                    </a:ext>
                  </a:extLst>
                </p14:cNvPr>
                <p14:cNvContentPartPr/>
                <p14:nvPr/>
              </p14:nvContentPartPr>
              <p14:xfrm>
                <a:off x="2511116" y="986205"/>
                <a:ext cx="368280" cy="392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2229829-DAFB-77E9-75EA-64A01859BA1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02116" y="977205"/>
                  <a:ext cx="3859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85B2F82-9400-9635-711C-FB142A58BF51}"/>
                    </a:ext>
                  </a:extLst>
                </p14:cNvPr>
                <p14:cNvContentPartPr/>
                <p14:nvPr/>
              </p14:nvContentPartPr>
              <p14:xfrm>
                <a:off x="2702276" y="1121925"/>
                <a:ext cx="173160" cy="187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85B2F82-9400-9635-711C-FB142A58BF5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93276" y="1112925"/>
                  <a:ext cx="1908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3745481-37B3-8691-4B6D-04E9208E9EE7}"/>
              </a:ext>
            </a:extLst>
          </p:cNvPr>
          <p:cNvGrpSpPr/>
          <p:nvPr/>
        </p:nvGrpSpPr>
        <p:grpSpPr>
          <a:xfrm>
            <a:off x="3232196" y="1121205"/>
            <a:ext cx="872280" cy="231480"/>
            <a:chOff x="3232196" y="1121205"/>
            <a:chExt cx="87228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C7EE475-813C-F345-A200-87973A3AC9BC}"/>
                    </a:ext>
                  </a:extLst>
                </p14:cNvPr>
                <p14:cNvContentPartPr/>
                <p14:nvPr/>
              </p14:nvContentPartPr>
              <p14:xfrm>
                <a:off x="3232196" y="1154325"/>
                <a:ext cx="155520" cy="198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C7EE475-813C-F345-A200-87973A3AC9B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23196" y="1145685"/>
                  <a:ext cx="173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9138DEA-59A5-B918-21A1-33B6A28DF287}"/>
                    </a:ext>
                  </a:extLst>
                </p14:cNvPr>
                <p14:cNvContentPartPr/>
                <p14:nvPr/>
              </p14:nvContentPartPr>
              <p14:xfrm>
                <a:off x="3564836" y="1188885"/>
                <a:ext cx="116280" cy="11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9138DEA-59A5-B918-21A1-33B6A28DF28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555836" y="1179885"/>
                  <a:ext cx="133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D366CF7-F2BA-2DE2-1FF8-53E9C4001F05}"/>
                    </a:ext>
                  </a:extLst>
                </p14:cNvPr>
                <p14:cNvContentPartPr/>
                <p14:nvPr/>
              </p14:nvContentPartPr>
              <p14:xfrm>
                <a:off x="3549356" y="1274565"/>
                <a:ext cx="175680" cy="30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D366CF7-F2BA-2DE2-1FF8-53E9C4001F0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540716" y="1265925"/>
                  <a:ext cx="193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5559CCF-0E0A-8E79-398A-552936707A50}"/>
                    </a:ext>
                  </a:extLst>
                </p14:cNvPr>
                <p14:cNvContentPartPr/>
                <p14:nvPr/>
              </p14:nvContentPartPr>
              <p14:xfrm>
                <a:off x="3859316" y="1121205"/>
                <a:ext cx="245160" cy="205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5559CCF-0E0A-8E79-398A-552936707A5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850676" y="1112205"/>
                  <a:ext cx="26280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CBB991F-D637-9BA9-B79F-A964649A798D}"/>
                  </a:ext>
                </a:extLst>
              </p14:cNvPr>
              <p14:cNvContentPartPr/>
              <p14:nvPr/>
            </p14:nvContentPartPr>
            <p14:xfrm>
              <a:off x="4148756" y="1370325"/>
              <a:ext cx="100440" cy="1270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CBB991F-D637-9BA9-B79F-A964649A798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39756" y="1361325"/>
                <a:ext cx="11808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BDC23170-E6B6-B0CD-E203-C91A82C8EA97}"/>
              </a:ext>
            </a:extLst>
          </p:cNvPr>
          <p:cNvGrpSpPr/>
          <p:nvPr/>
        </p:nvGrpSpPr>
        <p:grpSpPr>
          <a:xfrm>
            <a:off x="4531076" y="913485"/>
            <a:ext cx="1798200" cy="412920"/>
            <a:chOff x="4531076" y="913485"/>
            <a:chExt cx="1798200" cy="41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01788E3-A2C2-052E-0F8B-C2F53D27F540}"/>
                    </a:ext>
                  </a:extLst>
                </p14:cNvPr>
                <p14:cNvContentPartPr/>
                <p14:nvPr/>
              </p14:nvContentPartPr>
              <p14:xfrm>
                <a:off x="4531076" y="913485"/>
                <a:ext cx="907920" cy="390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01788E3-A2C2-052E-0F8B-C2F53D27F54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522436" y="904845"/>
                  <a:ext cx="9255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C57D7F6-7672-CA3B-AFF7-E165667579A8}"/>
                    </a:ext>
                  </a:extLst>
                </p14:cNvPr>
                <p14:cNvContentPartPr/>
                <p14:nvPr/>
              </p14:nvContentPartPr>
              <p14:xfrm>
                <a:off x="5356916" y="934365"/>
                <a:ext cx="17640" cy="828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C57D7F6-7672-CA3B-AFF7-E165667579A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347916" y="925365"/>
                  <a:ext cx="35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CE8E3E8-CCBB-960C-6C52-3B7D4D1EFE9E}"/>
                    </a:ext>
                  </a:extLst>
                </p14:cNvPr>
                <p14:cNvContentPartPr/>
                <p14:nvPr/>
              </p14:nvContentPartPr>
              <p14:xfrm>
                <a:off x="4568156" y="1093125"/>
                <a:ext cx="309600" cy="24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CE8E3E8-CCBB-960C-6C52-3B7D4D1EFE9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559156" y="1084125"/>
                  <a:ext cx="327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34E8F9C-B611-A088-D45E-14018BFFB8DB}"/>
                    </a:ext>
                  </a:extLst>
                </p14:cNvPr>
                <p14:cNvContentPartPr/>
                <p14:nvPr/>
              </p14:nvContentPartPr>
              <p14:xfrm>
                <a:off x="5697116" y="1025445"/>
                <a:ext cx="632160" cy="3009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34E8F9C-B611-A088-D45E-14018BFFB8D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688476" y="1016805"/>
                  <a:ext cx="649800" cy="31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3062CCE-44E1-1A66-3E6E-6C11754A17CF}"/>
                  </a:ext>
                </a:extLst>
              </p14:cNvPr>
              <p14:cNvContentPartPr/>
              <p14:nvPr/>
            </p14:nvContentPartPr>
            <p14:xfrm>
              <a:off x="6394076" y="1011405"/>
              <a:ext cx="1400040" cy="2278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3062CCE-44E1-1A66-3E6E-6C11754A17C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385436" y="1002765"/>
                <a:ext cx="141768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893C584A-4FBF-4118-BAE2-9E9225F0978B}"/>
              </a:ext>
            </a:extLst>
          </p:cNvPr>
          <p:cNvGrpSpPr/>
          <p:nvPr/>
        </p:nvGrpSpPr>
        <p:grpSpPr>
          <a:xfrm>
            <a:off x="915956" y="1864605"/>
            <a:ext cx="1929960" cy="412560"/>
            <a:chOff x="915956" y="1864605"/>
            <a:chExt cx="1929960" cy="41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491F09D-B8F2-65C2-423B-C1B0C4109C40}"/>
                    </a:ext>
                  </a:extLst>
                </p14:cNvPr>
                <p14:cNvContentPartPr/>
                <p14:nvPr/>
              </p14:nvContentPartPr>
              <p14:xfrm>
                <a:off x="915956" y="1992765"/>
                <a:ext cx="381600" cy="284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491F09D-B8F2-65C2-423B-C1B0C4109C4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06956" y="1984125"/>
                  <a:ext cx="3992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A4EF92F-9198-C44A-F61D-A179F7403160}"/>
                    </a:ext>
                  </a:extLst>
                </p14:cNvPr>
                <p14:cNvContentPartPr/>
                <p14:nvPr/>
              </p14:nvContentPartPr>
              <p14:xfrm>
                <a:off x="1322396" y="1864605"/>
                <a:ext cx="185400" cy="137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A4EF92F-9198-C44A-F61D-A179F740316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313396" y="1855605"/>
                  <a:ext cx="203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9811CBA-90E1-F929-D9AF-A472745E1F2C}"/>
                    </a:ext>
                  </a:extLst>
                </p14:cNvPr>
                <p14:cNvContentPartPr/>
                <p14:nvPr/>
              </p14:nvContentPartPr>
              <p14:xfrm>
                <a:off x="1646396" y="2096445"/>
                <a:ext cx="176040" cy="1677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9811CBA-90E1-F929-D9AF-A472745E1F2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637756" y="2087445"/>
                  <a:ext cx="193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9990DF4-CEAF-2839-FCBF-58646A1CA05E}"/>
                    </a:ext>
                  </a:extLst>
                </p14:cNvPr>
                <p14:cNvContentPartPr/>
                <p14:nvPr/>
              </p14:nvContentPartPr>
              <p14:xfrm>
                <a:off x="2102156" y="2094285"/>
                <a:ext cx="207720" cy="14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9990DF4-CEAF-2839-FCBF-58646A1CA05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093156" y="2085285"/>
                  <a:ext cx="225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C35C438-3F92-A2BB-F5F3-DCB9F1A9542B}"/>
                    </a:ext>
                  </a:extLst>
                </p14:cNvPr>
                <p14:cNvContentPartPr/>
                <p14:nvPr/>
              </p14:nvContentPartPr>
              <p14:xfrm>
                <a:off x="2154356" y="2173125"/>
                <a:ext cx="169560" cy="11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C35C438-3F92-A2BB-F5F3-DCB9F1A9542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145716" y="2164485"/>
                  <a:ext cx="187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4180577-EE05-71DE-B62F-3D8DE177BC58}"/>
                    </a:ext>
                  </a:extLst>
                </p14:cNvPr>
                <p14:cNvContentPartPr/>
                <p14:nvPr/>
              </p14:nvContentPartPr>
              <p14:xfrm>
                <a:off x="2536316" y="1970445"/>
                <a:ext cx="309600" cy="2710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4180577-EE05-71DE-B62F-3D8DE177BC5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527676" y="1961445"/>
                  <a:ext cx="327240" cy="28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96B0143-4AAA-74D1-620D-B549DE4580FA}"/>
              </a:ext>
            </a:extLst>
          </p:cNvPr>
          <p:cNvGrpSpPr/>
          <p:nvPr/>
        </p:nvGrpSpPr>
        <p:grpSpPr>
          <a:xfrm>
            <a:off x="3765356" y="1756245"/>
            <a:ext cx="2729520" cy="526680"/>
            <a:chOff x="3765356" y="1756245"/>
            <a:chExt cx="2729520" cy="52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51A9F32-6D29-1E1C-6310-B507E6F23252}"/>
                    </a:ext>
                  </a:extLst>
                </p14:cNvPr>
                <p14:cNvContentPartPr/>
                <p14:nvPr/>
              </p14:nvContentPartPr>
              <p14:xfrm>
                <a:off x="3765356" y="1756245"/>
                <a:ext cx="1670760" cy="5241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51A9F32-6D29-1E1C-6310-B507E6F2325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756356" y="1747605"/>
                  <a:ext cx="168840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29CE92D-F998-1FF5-D40F-DE1A94F06B5E}"/>
                    </a:ext>
                  </a:extLst>
                </p14:cNvPr>
                <p14:cNvContentPartPr/>
                <p14:nvPr/>
              </p14:nvContentPartPr>
              <p14:xfrm>
                <a:off x="5357636" y="1809165"/>
                <a:ext cx="61200" cy="69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29CE92D-F998-1FF5-D40F-DE1A94F06B5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348636" y="1800165"/>
                  <a:ext cx="78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8DFFA71-C7C8-FD0F-EE57-68A8E0A9E74C}"/>
                    </a:ext>
                  </a:extLst>
                </p14:cNvPr>
                <p14:cNvContentPartPr/>
                <p14:nvPr/>
              </p14:nvContentPartPr>
              <p14:xfrm>
                <a:off x="5707556" y="1876845"/>
                <a:ext cx="787320" cy="4060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8DFFA71-C7C8-FD0F-EE57-68A8E0A9E74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98556" y="1868205"/>
                  <a:ext cx="804960" cy="42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C0E1E80-5D91-9876-E253-4ACA17D89AE2}"/>
              </a:ext>
            </a:extLst>
          </p:cNvPr>
          <p:cNvGrpSpPr/>
          <p:nvPr/>
        </p:nvGrpSpPr>
        <p:grpSpPr>
          <a:xfrm>
            <a:off x="999476" y="2745165"/>
            <a:ext cx="2028600" cy="921960"/>
            <a:chOff x="999476" y="2745165"/>
            <a:chExt cx="2028600" cy="92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7CC551D-36D0-2A5D-8248-E605319557E0}"/>
                    </a:ext>
                  </a:extLst>
                </p14:cNvPr>
                <p14:cNvContentPartPr/>
                <p14:nvPr/>
              </p14:nvContentPartPr>
              <p14:xfrm>
                <a:off x="1135196" y="2867565"/>
                <a:ext cx="15840" cy="234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7CC551D-36D0-2A5D-8248-E605319557E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26196" y="2858925"/>
                  <a:ext cx="334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2AB8498-9520-935D-2A03-69BD70958B22}"/>
                    </a:ext>
                  </a:extLst>
                </p14:cNvPr>
                <p14:cNvContentPartPr/>
                <p14:nvPr/>
              </p14:nvContentPartPr>
              <p14:xfrm>
                <a:off x="999476" y="3151605"/>
                <a:ext cx="291600" cy="385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2AB8498-9520-935D-2A03-69BD70958B2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90476" y="3142965"/>
                  <a:ext cx="309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3AA082A-1ECE-DDB7-E059-5FD6AE7E9856}"/>
                    </a:ext>
                  </a:extLst>
                </p14:cNvPr>
                <p14:cNvContentPartPr/>
                <p14:nvPr/>
              </p14:nvContentPartPr>
              <p14:xfrm>
                <a:off x="1043756" y="3331245"/>
                <a:ext cx="135000" cy="1112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3AA082A-1ECE-DDB7-E059-5FD6AE7E985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34756" y="3322245"/>
                  <a:ext cx="152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6DCFDED-E5D8-71C1-0605-ABAF29EE3AF4}"/>
                    </a:ext>
                  </a:extLst>
                </p14:cNvPr>
                <p14:cNvContentPartPr/>
                <p14:nvPr/>
              </p14:nvContentPartPr>
              <p14:xfrm>
                <a:off x="1503476" y="2793765"/>
                <a:ext cx="168480" cy="3002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6DCFDED-E5D8-71C1-0605-ABAF29EE3AF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94836" y="2785125"/>
                  <a:ext cx="1861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58D501A-3C77-3BCC-2E0F-27051E5936B5}"/>
                    </a:ext>
                  </a:extLst>
                </p14:cNvPr>
                <p14:cNvContentPartPr/>
                <p14:nvPr/>
              </p14:nvContentPartPr>
              <p14:xfrm>
                <a:off x="1444076" y="3139365"/>
                <a:ext cx="305640" cy="277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58D501A-3C77-3BCC-2E0F-27051E5936B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35436" y="3130365"/>
                  <a:ext cx="323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ED45B8D-B193-FAD6-2AEC-C4485EE2CA62}"/>
                    </a:ext>
                  </a:extLst>
                </p14:cNvPr>
                <p14:cNvContentPartPr/>
                <p14:nvPr/>
              </p14:nvContentPartPr>
              <p14:xfrm>
                <a:off x="1410956" y="3238005"/>
                <a:ext cx="165240" cy="278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ED45B8D-B193-FAD6-2AEC-C4485EE2CA6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01956" y="3229365"/>
                  <a:ext cx="1828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CCF0083-35DB-76F9-E2BE-A165058F0853}"/>
                    </a:ext>
                  </a:extLst>
                </p14:cNvPr>
                <p14:cNvContentPartPr/>
                <p14:nvPr/>
              </p14:nvContentPartPr>
              <p14:xfrm>
                <a:off x="1633436" y="3326925"/>
                <a:ext cx="143640" cy="165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CCF0083-35DB-76F9-E2BE-A165058F085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624796" y="3317925"/>
                  <a:ext cx="161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9228A62-DCA9-036B-1366-B296D757FBD3}"/>
                    </a:ext>
                  </a:extLst>
                </p14:cNvPr>
                <p14:cNvContentPartPr/>
                <p14:nvPr/>
              </p14:nvContentPartPr>
              <p14:xfrm>
                <a:off x="1866716" y="2745165"/>
                <a:ext cx="158400" cy="8020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9228A62-DCA9-036B-1366-B296D757FBD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857716" y="2736165"/>
                  <a:ext cx="176040" cy="81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9973DEC-69F1-3854-F867-D24CC86329ED}"/>
                    </a:ext>
                  </a:extLst>
                </p14:cNvPr>
                <p14:cNvContentPartPr/>
                <p14:nvPr/>
              </p14:nvContentPartPr>
              <p14:xfrm>
                <a:off x="2095676" y="3055125"/>
                <a:ext cx="100800" cy="1850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9973DEC-69F1-3854-F867-D24CC86329E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087036" y="3046125"/>
                  <a:ext cx="118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2181838-2CDD-8870-04FE-49131852F62C}"/>
                    </a:ext>
                  </a:extLst>
                </p14:cNvPr>
                <p14:cNvContentPartPr/>
                <p14:nvPr/>
              </p14:nvContentPartPr>
              <p14:xfrm>
                <a:off x="2363156" y="2800245"/>
                <a:ext cx="202680" cy="2721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2181838-2CDD-8870-04FE-49131852F62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354516" y="2791245"/>
                  <a:ext cx="2203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21DFD8F-DBC9-C696-A224-0F33BE140F51}"/>
                    </a:ext>
                  </a:extLst>
                </p14:cNvPr>
                <p14:cNvContentPartPr/>
                <p14:nvPr/>
              </p14:nvContentPartPr>
              <p14:xfrm>
                <a:off x="2656556" y="2907525"/>
                <a:ext cx="156960" cy="1551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21DFD8F-DBC9-C696-A224-0F33BE140F5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647556" y="2898885"/>
                  <a:ext cx="174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2ADBBB2-E235-689D-C9C4-DD5619DC9676}"/>
                    </a:ext>
                  </a:extLst>
                </p14:cNvPr>
                <p14:cNvContentPartPr/>
                <p14:nvPr/>
              </p14:nvContentPartPr>
              <p14:xfrm>
                <a:off x="2384396" y="3168525"/>
                <a:ext cx="471240" cy="59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2ADBBB2-E235-689D-C9C4-DD5619DC967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375756" y="3159885"/>
                  <a:ext cx="488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3B88DCB-F636-1595-BCF7-CA20BF159E67}"/>
                    </a:ext>
                  </a:extLst>
                </p14:cNvPr>
                <p14:cNvContentPartPr/>
                <p14:nvPr/>
              </p14:nvContentPartPr>
              <p14:xfrm>
                <a:off x="2410676" y="3296685"/>
                <a:ext cx="177120" cy="2491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3B88DCB-F636-1595-BCF7-CA20BF159E6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402036" y="3287685"/>
                  <a:ext cx="1947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51B0631-8F28-0B5F-A88B-3A6B81F283B7}"/>
                    </a:ext>
                  </a:extLst>
                </p14:cNvPr>
                <p14:cNvContentPartPr/>
                <p14:nvPr/>
              </p14:nvContentPartPr>
              <p14:xfrm>
                <a:off x="2708756" y="3381645"/>
                <a:ext cx="130320" cy="149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51B0631-8F28-0B5F-A88B-3A6B81F283B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699756" y="3373005"/>
                  <a:ext cx="147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A6C5BE1-0F20-8521-D6EA-D1E03362EC12}"/>
                    </a:ext>
                  </a:extLst>
                </p14:cNvPr>
                <p14:cNvContentPartPr/>
                <p14:nvPr/>
              </p14:nvContentPartPr>
              <p14:xfrm>
                <a:off x="2818196" y="2773965"/>
                <a:ext cx="209880" cy="893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A6C5BE1-0F20-8521-D6EA-D1E03362EC1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809196" y="2764965"/>
                  <a:ext cx="227520" cy="91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5F68ABD-FA5C-4E12-DC2A-69BF32D5517F}"/>
              </a:ext>
            </a:extLst>
          </p:cNvPr>
          <p:cNvGrpSpPr/>
          <p:nvPr/>
        </p:nvGrpSpPr>
        <p:grpSpPr>
          <a:xfrm>
            <a:off x="3212756" y="2977365"/>
            <a:ext cx="603720" cy="241560"/>
            <a:chOff x="3212756" y="2977365"/>
            <a:chExt cx="60372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45C42B5-21E5-E627-8B18-5467727DB14F}"/>
                    </a:ext>
                  </a:extLst>
                </p14:cNvPr>
                <p14:cNvContentPartPr/>
                <p14:nvPr/>
              </p14:nvContentPartPr>
              <p14:xfrm>
                <a:off x="3242636" y="3052245"/>
                <a:ext cx="201960" cy="17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45C42B5-21E5-E627-8B18-5467727DB14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233636" y="3043245"/>
                  <a:ext cx="219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8BBF58E-408E-9BBB-78BB-4BCD813430C7}"/>
                    </a:ext>
                  </a:extLst>
                </p14:cNvPr>
                <p14:cNvContentPartPr/>
                <p14:nvPr/>
              </p14:nvContentPartPr>
              <p14:xfrm>
                <a:off x="3212756" y="3175725"/>
                <a:ext cx="213480" cy="165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8BBF58E-408E-9BBB-78BB-4BCD813430C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204116" y="3166725"/>
                  <a:ext cx="231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C23ECF2-7BF5-F4F2-5DF9-38693F6B24FC}"/>
                    </a:ext>
                  </a:extLst>
                </p14:cNvPr>
                <p14:cNvContentPartPr/>
                <p14:nvPr/>
              </p14:nvContentPartPr>
              <p14:xfrm>
                <a:off x="3552236" y="2977365"/>
                <a:ext cx="264240" cy="2415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C23ECF2-7BF5-F4F2-5DF9-38693F6B24F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543596" y="2968365"/>
                  <a:ext cx="28188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ECD1816-10BB-B84B-EDAD-96F88418B7E3}"/>
              </a:ext>
            </a:extLst>
          </p:cNvPr>
          <p:cNvGrpSpPr/>
          <p:nvPr/>
        </p:nvGrpSpPr>
        <p:grpSpPr>
          <a:xfrm>
            <a:off x="4276556" y="2686845"/>
            <a:ext cx="2860920" cy="652680"/>
            <a:chOff x="4276556" y="2686845"/>
            <a:chExt cx="2860920" cy="65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67776C0-3C5E-8017-E1D6-17A32C794D54}"/>
                    </a:ext>
                  </a:extLst>
                </p14:cNvPr>
                <p14:cNvContentPartPr/>
                <p14:nvPr/>
              </p14:nvContentPartPr>
              <p14:xfrm>
                <a:off x="4276556" y="2991045"/>
                <a:ext cx="384120" cy="135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67776C0-3C5E-8017-E1D6-17A32C794D5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267556" y="2982405"/>
                  <a:ext cx="401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ABC78AB-0828-F82B-F2FD-6570FEE73EC1}"/>
                    </a:ext>
                  </a:extLst>
                </p14:cNvPr>
                <p14:cNvContentPartPr/>
                <p14:nvPr/>
              </p14:nvContentPartPr>
              <p14:xfrm>
                <a:off x="4340276" y="2874045"/>
                <a:ext cx="320400" cy="233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ABC78AB-0828-F82B-F2FD-6570FEE73EC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331636" y="2865405"/>
                  <a:ext cx="3380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14AAD80-080F-BADF-589F-BFA932F4226A}"/>
                    </a:ext>
                  </a:extLst>
                </p14:cNvPr>
                <p14:cNvContentPartPr/>
                <p14:nvPr/>
              </p14:nvContentPartPr>
              <p14:xfrm>
                <a:off x="4988996" y="2686845"/>
                <a:ext cx="2148480" cy="652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14AAD80-080F-BADF-589F-BFA932F4226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979996" y="2678205"/>
                  <a:ext cx="2166120" cy="67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DBBB6A2-740D-6EA2-3AB3-A1A6B971BF26}"/>
                    </a:ext>
                  </a:extLst>
                </p14:cNvPr>
                <p14:cNvContentPartPr/>
                <p14:nvPr/>
              </p14:nvContentPartPr>
              <p14:xfrm>
                <a:off x="6606116" y="2779005"/>
                <a:ext cx="360" cy="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DBBB6A2-740D-6EA2-3AB3-A1A6B971BF2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97116" y="2770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AA9D76D-9DFC-366B-F37C-49510F08E1D2}"/>
                    </a:ext>
                  </a:extLst>
                </p14:cNvPr>
                <p14:cNvContentPartPr/>
                <p14:nvPr/>
              </p14:nvContentPartPr>
              <p14:xfrm>
                <a:off x="5700716" y="2866125"/>
                <a:ext cx="360" cy="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AA9D76D-9DFC-366B-F37C-49510F08E1D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91716" y="2857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151BD78-F5C9-5C89-16AA-3DE05A20DAED}"/>
              </a:ext>
            </a:extLst>
          </p:cNvPr>
          <p:cNvGrpSpPr/>
          <p:nvPr/>
        </p:nvGrpSpPr>
        <p:grpSpPr>
          <a:xfrm>
            <a:off x="4275836" y="3274005"/>
            <a:ext cx="2365560" cy="417600"/>
            <a:chOff x="4275836" y="3274005"/>
            <a:chExt cx="2365560" cy="41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ADE9FC7-010E-0504-7EDE-AD9D1FC94D6A}"/>
                    </a:ext>
                  </a:extLst>
                </p14:cNvPr>
                <p14:cNvContentPartPr/>
                <p14:nvPr/>
              </p14:nvContentPartPr>
              <p14:xfrm>
                <a:off x="4275836" y="3274005"/>
                <a:ext cx="2365560" cy="4176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ADE9FC7-010E-0504-7EDE-AD9D1FC94D6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266836" y="3265365"/>
                  <a:ext cx="238320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911B900-8B0A-DCA6-D545-A8F160F0624E}"/>
                    </a:ext>
                  </a:extLst>
                </p14:cNvPr>
                <p14:cNvContentPartPr/>
                <p14:nvPr/>
              </p14:nvContentPartPr>
              <p14:xfrm>
                <a:off x="5892236" y="3392805"/>
                <a:ext cx="268560" cy="29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911B900-8B0A-DCA6-D545-A8F160F0624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83236" y="3384165"/>
                  <a:ext cx="286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3DCA645-019E-1B1C-6E85-A575906A9A54}"/>
                    </a:ext>
                  </a:extLst>
                </p14:cNvPr>
                <p14:cNvContentPartPr/>
                <p14:nvPr/>
              </p14:nvContentPartPr>
              <p14:xfrm>
                <a:off x="5385356" y="3454005"/>
                <a:ext cx="2880" cy="40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3DCA645-019E-1B1C-6E85-A575906A9A5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376716" y="3445005"/>
                  <a:ext cx="20520" cy="579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45FDDBB2-E17B-5352-CC89-84FF978E6375}"/>
              </a:ext>
            </a:extLst>
      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8791663" y="3276402"/>
            <a:ext cx="3204594" cy="3131762"/>
          </a:xfrm>
          <a:prstGeom prst="rect">
            <a:avLst/>
          </a:prstGeom>
        </p:spPr>
      </p:pic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B5F6A32-1B2D-26AF-949D-E49045A9DEFA}"/>
              </a:ext>
            </a:extLst>
          </p:cNvPr>
          <p:cNvGrpSpPr/>
          <p:nvPr/>
        </p:nvGrpSpPr>
        <p:grpSpPr>
          <a:xfrm>
            <a:off x="260756" y="3913725"/>
            <a:ext cx="1351080" cy="464040"/>
            <a:chOff x="260756" y="3913725"/>
            <a:chExt cx="1351080" cy="46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6B51CD4-95C9-1987-B882-1A6A9104C4F0}"/>
                    </a:ext>
                  </a:extLst>
                </p14:cNvPr>
                <p14:cNvContentPartPr/>
                <p14:nvPr/>
              </p14:nvContentPartPr>
              <p14:xfrm>
                <a:off x="260756" y="3913725"/>
                <a:ext cx="1351080" cy="4640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6B51CD4-95C9-1987-B882-1A6A9104C4F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2116" y="3905085"/>
                  <a:ext cx="136872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0ED8487-9789-24FB-7EF1-936FAC91E571}"/>
                    </a:ext>
                  </a:extLst>
                </p14:cNvPr>
                <p14:cNvContentPartPr/>
                <p14:nvPr/>
              </p14:nvContentPartPr>
              <p14:xfrm>
                <a:off x="1279556" y="4063845"/>
                <a:ext cx="360" cy="3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0ED8487-9789-24FB-7EF1-936FAC91E57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270556" y="4055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D3A08F1-F9C5-62FD-66EC-BA2044AC301E}"/>
                    </a:ext>
                  </a:extLst>
                </p14:cNvPr>
                <p14:cNvContentPartPr/>
                <p14:nvPr/>
              </p14:nvContentPartPr>
              <p14:xfrm>
                <a:off x="1034756" y="3983925"/>
                <a:ext cx="243000" cy="468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D3A08F1-F9C5-62FD-66EC-BA2044AC301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6116" y="3974925"/>
                  <a:ext cx="26064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CD12D8D-B69B-CAE2-0EFD-038B5A123884}"/>
              </a:ext>
            </a:extLst>
          </p:cNvPr>
          <p:cNvGrpSpPr/>
          <p:nvPr/>
        </p:nvGrpSpPr>
        <p:grpSpPr>
          <a:xfrm>
            <a:off x="849716" y="4574325"/>
            <a:ext cx="1815120" cy="469080"/>
            <a:chOff x="849716" y="4574325"/>
            <a:chExt cx="1815120" cy="46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4E4645B-6155-FCB5-C5B2-E56BC4A85102}"/>
                    </a:ext>
                  </a:extLst>
                </p14:cNvPr>
                <p14:cNvContentPartPr/>
                <p14:nvPr/>
              </p14:nvContentPartPr>
              <p14:xfrm>
                <a:off x="849716" y="4773765"/>
                <a:ext cx="144360" cy="1616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4E4645B-6155-FCB5-C5B2-E56BC4A8510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0716" y="4765125"/>
                  <a:ext cx="162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295A878-3CD0-C2C3-6F88-FDEA57E1C6CC}"/>
                    </a:ext>
                  </a:extLst>
                </p14:cNvPr>
                <p14:cNvContentPartPr/>
                <p14:nvPr/>
              </p14:nvContentPartPr>
              <p14:xfrm>
                <a:off x="1153196" y="4811205"/>
                <a:ext cx="142560" cy="126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295A878-3CD0-C2C3-6F88-FDEA57E1C6C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44196" y="4802205"/>
                  <a:ext cx="160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59748AF-3469-07C9-9528-49C31872EBDF}"/>
                    </a:ext>
                  </a:extLst>
                </p14:cNvPr>
                <p14:cNvContentPartPr/>
                <p14:nvPr/>
              </p14:nvContentPartPr>
              <p14:xfrm>
                <a:off x="1161116" y="4893645"/>
                <a:ext cx="173520" cy="158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59748AF-3469-07C9-9528-49C31872EBD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52476" y="4885005"/>
                  <a:ext cx="191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DFF065F-E375-8A27-8964-F7E1390E2502}"/>
                    </a:ext>
                  </a:extLst>
                </p14:cNvPr>
                <p14:cNvContentPartPr/>
                <p14:nvPr/>
              </p14:nvContentPartPr>
              <p14:xfrm>
                <a:off x="1471796" y="4728405"/>
                <a:ext cx="118080" cy="1720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DFF065F-E375-8A27-8964-F7E1390E250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463156" y="4719765"/>
                  <a:ext cx="135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2C58B58-2DB7-2C79-B3E8-160BC9E54153}"/>
                    </a:ext>
                  </a:extLst>
                </p14:cNvPr>
                <p14:cNvContentPartPr/>
                <p14:nvPr/>
              </p14:nvContentPartPr>
              <p14:xfrm>
                <a:off x="1679876" y="4869885"/>
                <a:ext cx="69480" cy="637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2C58B58-2DB7-2C79-B3E8-160BC9E5415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670876" y="4861245"/>
                  <a:ext cx="87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B07CFB7-CFA0-14AA-0707-5F3A0C2965F5}"/>
                    </a:ext>
                  </a:extLst>
                </p14:cNvPr>
                <p14:cNvContentPartPr/>
                <p14:nvPr/>
              </p14:nvContentPartPr>
              <p14:xfrm>
                <a:off x="1865636" y="4574325"/>
                <a:ext cx="386280" cy="2880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B07CFB7-CFA0-14AA-0707-5F3A0C2965F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856636" y="4565685"/>
                  <a:ext cx="4039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189BD9E-C96A-9E06-86E1-189363ED5DF5}"/>
                    </a:ext>
                  </a:extLst>
                </p14:cNvPr>
                <p14:cNvContentPartPr/>
                <p14:nvPr/>
              </p14:nvContentPartPr>
              <p14:xfrm>
                <a:off x="2440916" y="4601685"/>
                <a:ext cx="147960" cy="1411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189BD9E-C96A-9E06-86E1-189363ED5DF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431916" y="4593045"/>
                  <a:ext cx="165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E9D7D61-BD12-2AA1-6493-640CECF6FCA0}"/>
                    </a:ext>
                  </a:extLst>
                </p14:cNvPr>
                <p14:cNvContentPartPr/>
                <p14:nvPr/>
              </p14:nvContentPartPr>
              <p14:xfrm>
                <a:off x="2393756" y="4798965"/>
                <a:ext cx="271080" cy="446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E9D7D61-BD12-2AA1-6493-640CECF6FCA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85116" y="4789965"/>
                  <a:ext cx="288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F5ADEAA-356E-0B0D-5A3C-16D224BDE725}"/>
                    </a:ext>
                  </a:extLst>
                </p14:cNvPr>
                <p14:cNvContentPartPr/>
                <p14:nvPr/>
              </p14:nvContentPartPr>
              <p14:xfrm>
                <a:off x="2483756" y="4908405"/>
                <a:ext cx="120240" cy="1350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F5ADEAA-356E-0B0D-5A3C-16D224BDE72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474756" y="4899405"/>
                  <a:ext cx="13788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80DAD332-CBE5-D605-48BA-A603A2F72C3B}"/>
                  </a:ext>
                </a:extLst>
              </p14:cNvPr>
              <p14:cNvContentPartPr/>
              <p14:nvPr/>
            </p14:nvContentPartPr>
            <p14:xfrm>
              <a:off x="3889196" y="3924525"/>
              <a:ext cx="1528560" cy="36972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80DAD332-CBE5-D605-48BA-A603A2F72C3B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880196" y="3915525"/>
                <a:ext cx="1546200" cy="38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843DC35-6866-3C4A-FA0A-9902C9DED2D4}"/>
              </a:ext>
            </a:extLst>
          </p:cNvPr>
          <p:cNvGrpSpPr/>
          <p:nvPr/>
        </p:nvGrpSpPr>
        <p:grpSpPr>
          <a:xfrm>
            <a:off x="5729876" y="3813645"/>
            <a:ext cx="1610280" cy="402480"/>
            <a:chOff x="5729876" y="3813645"/>
            <a:chExt cx="1610280" cy="40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2249ADB-689A-788D-7CCA-27F983598F54}"/>
                    </a:ext>
                  </a:extLst>
                </p14:cNvPr>
                <p14:cNvContentPartPr/>
                <p14:nvPr/>
              </p14:nvContentPartPr>
              <p14:xfrm>
                <a:off x="5729876" y="3813645"/>
                <a:ext cx="1610280" cy="4024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2249ADB-689A-788D-7CCA-27F983598F5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721236" y="3804645"/>
                  <a:ext cx="16279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18D596D-149F-17D4-F2AC-55838401A998}"/>
                    </a:ext>
                  </a:extLst>
                </p14:cNvPr>
                <p14:cNvContentPartPr/>
                <p14:nvPr/>
              </p14:nvContentPartPr>
              <p14:xfrm>
                <a:off x="7034876" y="3972405"/>
                <a:ext cx="360" cy="3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18D596D-149F-17D4-F2AC-55838401A99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25876" y="3963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9F9272F-6C73-02E6-65B1-221080F072E5}"/>
                    </a:ext>
                  </a:extLst>
                </p14:cNvPr>
                <p14:cNvContentPartPr/>
                <p14:nvPr/>
              </p14:nvContentPartPr>
              <p14:xfrm>
                <a:off x="6738236" y="3947205"/>
                <a:ext cx="284040" cy="540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9F9272F-6C73-02E6-65B1-221080F072E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729236" y="3938205"/>
                  <a:ext cx="301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CF8EF03-ED35-BC38-608E-EF7FFA83AC3F}"/>
                    </a:ext>
                  </a:extLst>
                </p14:cNvPr>
                <p14:cNvContentPartPr/>
                <p14:nvPr/>
              </p14:nvContentPartPr>
              <p14:xfrm>
                <a:off x="6573356" y="3987165"/>
                <a:ext cx="360" cy="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CF8EF03-ED35-BC38-608E-EF7FFA83AC3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564716" y="3978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1553C694-AA7A-5A46-8B27-4F9ADAF45712}"/>
                  </a:ext>
                </a:extLst>
              </p14:cNvPr>
              <p14:cNvContentPartPr/>
              <p14:nvPr/>
            </p14:nvContentPartPr>
            <p14:xfrm>
              <a:off x="321596" y="4380285"/>
              <a:ext cx="1257840" cy="10908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1553C694-AA7A-5A46-8B27-4F9ADAF4571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12596" y="4371645"/>
                <a:ext cx="1275480" cy="12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83AA5D6-CEBB-F043-EA33-40A88F61F353}"/>
              </a:ext>
            </a:extLst>
          </p:cNvPr>
          <p:cNvGrpSpPr/>
          <p:nvPr/>
        </p:nvGrpSpPr>
        <p:grpSpPr>
          <a:xfrm>
            <a:off x="3867956" y="4204965"/>
            <a:ext cx="3904920" cy="674280"/>
            <a:chOff x="3867956" y="4204965"/>
            <a:chExt cx="3904920" cy="67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9804B9E-AA26-7875-47E5-521BC767EA99}"/>
                    </a:ext>
                  </a:extLst>
                </p14:cNvPr>
                <p14:cNvContentPartPr/>
                <p14:nvPr/>
              </p14:nvContentPartPr>
              <p14:xfrm>
                <a:off x="3922316" y="4619685"/>
                <a:ext cx="599760" cy="2595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9804B9E-AA26-7875-47E5-521BC767EA9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913676" y="4611045"/>
                  <a:ext cx="6174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14DA824-EDCE-2E5C-D549-E9886391D768}"/>
                    </a:ext>
                  </a:extLst>
                </p14:cNvPr>
                <p14:cNvContentPartPr/>
                <p14:nvPr/>
              </p14:nvContentPartPr>
              <p14:xfrm>
                <a:off x="4626116" y="4438965"/>
                <a:ext cx="386640" cy="3261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14DA824-EDCE-2E5C-D549-E9886391D76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617476" y="4429965"/>
                  <a:ext cx="4042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56B65D9-6F36-7C09-6676-02E58E92EDB8}"/>
                    </a:ext>
                  </a:extLst>
                </p14:cNvPr>
                <p14:cNvContentPartPr/>
                <p14:nvPr/>
              </p14:nvContentPartPr>
              <p14:xfrm>
                <a:off x="4710356" y="4499805"/>
                <a:ext cx="223920" cy="360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56B65D9-6F36-7C09-6676-02E58E92EDB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701356" y="4491165"/>
                  <a:ext cx="241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3714442-B5B8-0777-AE8E-E9EA85A27AE1}"/>
                    </a:ext>
                  </a:extLst>
                </p14:cNvPr>
                <p14:cNvContentPartPr/>
                <p14:nvPr/>
              </p14:nvContentPartPr>
              <p14:xfrm>
                <a:off x="5216876" y="4583685"/>
                <a:ext cx="790200" cy="2890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3714442-B5B8-0777-AE8E-E9EA85A27AE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207876" y="4574685"/>
                  <a:ext cx="8078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5534AF6-D9AA-9C68-D494-494FD0911D97}"/>
                    </a:ext>
                  </a:extLst>
                </p14:cNvPr>
                <p14:cNvContentPartPr/>
                <p14:nvPr/>
              </p14:nvContentPartPr>
              <p14:xfrm>
                <a:off x="6237476" y="4377045"/>
                <a:ext cx="367920" cy="3556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5534AF6-D9AA-9C68-D494-494FD0911D9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228836" y="4368045"/>
                  <a:ext cx="3855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EAE20B1-B3C6-671A-0BCF-6FC364B54F48}"/>
                    </a:ext>
                  </a:extLst>
                </p14:cNvPr>
                <p14:cNvContentPartPr/>
                <p14:nvPr/>
              </p14:nvContentPartPr>
              <p14:xfrm>
                <a:off x="6310196" y="4457685"/>
                <a:ext cx="323280" cy="579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EAE20B1-B3C6-671A-0BCF-6FC364B54F4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01196" y="4448685"/>
                  <a:ext cx="340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91AAF9C-3DB1-013B-8E9B-7873B7AA70A8}"/>
                    </a:ext>
                  </a:extLst>
                </p14:cNvPr>
                <p14:cNvContentPartPr/>
                <p14:nvPr/>
              </p14:nvContentPartPr>
              <p14:xfrm>
                <a:off x="6944876" y="4565325"/>
                <a:ext cx="151920" cy="1458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91AAF9C-3DB1-013B-8E9B-7873B7AA70A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935876" y="4556685"/>
                  <a:ext cx="169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FE1BA15-2CB6-A5E3-7ACD-F1F73AC0D90A}"/>
                    </a:ext>
                  </a:extLst>
                </p14:cNvPr>
                <p14:cNvContentPartPr/>
                <p14:nvPr/>
              </p14:nvContentPartPr>
              <p14:xfrm>
                <a:off x="7262756" y="4569645"/>
                <a:ext cx="160560" cy="342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FE1BA15-2CB6-A5E3-7ACD-F1F73AC0D90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253756" y="4561005"/>
                  <a:ext cx="178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952ECEF-62D4-EAA6-FCF9-9DCC5FCE8B52}"/>
                    </a:ext>
                  </a:extLst>
                </p14:cNvPr>
                <p14:cNvContentPartPr/>
                <p14:nvPr/>
              </p14:nvContentPartPr>
              <p14:xfrm>
                <a:off x="7261316" y="4662525"/>
                <a:ext cx="159840" cy="342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952ECEF-62D4-EAA6-FCF9-9DCC5FCE8B5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52316" y="4653885"/>
                  <a:ext cx="177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4BBAF25-D949-A155-C64B-66C89EFE520F}"/>
                    </a:ext>
                  </a:extLst>
                </p14:cNvPr>
                <p14:cNvContentPartPr/>
                <p14:nvPr/>
              </p14:nvContentPartPr>
              <p14:xfrm>
                <a:off x="7537796" y="4537245"/>
                <a:ext cx="235080" cy="1483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4BBAF25-D949-A155-C64B-66C89EFE520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528796" y="4528245"/>
                  <a:ext cx="252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69C8C56-CEA0-AAB3-58A2-DF91D2C12745}"/>
                    </a:ext>
                  </a:extLst>
                </p14:cNvPr>
                <p14:cNvContentPartPr/>
                <p14:nvPr/>
              </p14:nvContentPartPr>
              <p14:xfrm>
                <a:off x="3867956" y="4273365"/>
                <a:ext cx="1438920" cy="817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69C8C56-CEA0-AAB3-58A2-DF91D2C1274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859316" y="4264365"/>
                  <a:ext cx="1456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C1547C6-F7CA-5E16-467B-89A08381FD60}"/>
                    </a:ext>
                  </a:extLst>
                </p14:cNvPr>
                <p14:cNvContentPartPr/>
                <p14:nvPr/>
              </p14:nvContentPartPr>
              <p14:xfrm>
                <a:off x="5672276" y="4204965"/>
                <a:ext cx="1741320" cy="842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C1547C6-F7CA-5E16-467B-89A08381FD6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663636" y="4195965"/>
                  <a:ext cx="17589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D407B7D7-E472-8C47-4AE4-09099D68BE89}"/>
              </a:ext>
            </a:extLst>
          </p:cNvPr>
          <p:cNvGrpSpPr/>
          <p:nvPr/>
        </p:nvGrpSpPr>
        <p:grpSpPr>
          <a:xfrm>
            <a:off x="3894956" y="4996605"/>
            <a:ext cx="4063320" cy="496800"/>
            <a:chOff x="3894956" y="4996605"/>
            <a:chExt cx="4063320" cy="49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BDFDF00-FB02-8045-FFEC-2DA357E5D19C}"/>
                    </a:ext>
                  </a:extLst>
                </p14:cNvPr>
                <p14:cNvContentPartPr/>
                <p14:nvPr/>
              </p14:nvContentPartPr>
              <p14:xfrm>
                <a:off x="3894956" y="5142405"/>
                <a:ext cx="836280" cy="3510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BDFDF00-FB02-8045-FFEC-2DA357E5D19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885956" y="5133765"/>
                  <a:ext cx="8539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460BD6C-CE1D-3000-9461-ECC48C3EE51B}"/>
                    </a:ext>
                  </a:extLst>
                </p14:cNvPr>
                <p14:cNvContentPartPr/>
                <p14:nvPr/>
              </p14:nvContentPartPr>
              <p14:xfrm>
                <a:off x="4864796" y="5131965"/>
                <a:ext cx="551520" cy="3276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460BD6C-CE1D-3000-9461-ECC48C3EE51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856156" y="5122965"/>
                  <a:ext cx="5691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FFBBAF7-A558-767B-C745-3D7B481BF3D6}"/>
                    </a:ext>
                  </a:extLst>
                </p14:cNvPr>
                <p14:cNvContentPartPr/>
                <p14:nvPr/>
              </p14:nvContentPartPr>
              <p14:xfrm>
                <a:off x="5258636" y="5235645"/>
                <a:ext cx="241920" cy="432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FFBBAF7-A558-767B-C745-3D7B481BF3D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249996" y="5227005"/>
                  <a:ext cx="259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A4963B3-0A14-40EC-AEB4-5F857BC2002D}"/>
                    </a:ext>
                  </a:extLst>
                </p14:cNvPr>
                <p14:cNvContentPartPr/>
                <p14:nvPr/>
              </p14:nvContentPartPr>
              <p14:xfrm>
                <a:off x="5638436" y="5009925"/>
                <a:ext cx="779040" cy="3787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A4963B3-0A14-40EC-AEB4-5F857BC2002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629796" y="5000925"/>
                  <a:ext cx="7966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DB6E6B6-95E8-F509-8A73-2C7DD8E75043}"/>
                    </a:ext>
                  </a:extLst>
                </p14:cNvPr>
                <p14:cNvContentPartPr/>
                <p14:nvPr/>
              </p14:nvContentPartPr>
              <p14:xfrm>
                <a:off x="6613676" y="4996605"/>
                <a:ext cx="300240" cy="3787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DB6E6B6-95E8-F509-8A73-2C7DD8E7504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605036" y="4987965"/>
                  <a:ext cx="3178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8D33786-8C3D-C593-C58F-04D91C707203}"/>
                    </a:ext>
                  </a:extLst>
                </p14:cNvPr>
                <p14:cNvContentPartPr/>
                <p14:nvPr/>
              </p14:nvContentPartPr>
              <p14:xfrm>
                <a:off x="6709076" y="5192805"/>
                <a:ext cx="205560" cy="104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8D33786-8C3D-C593-C58F-04D91C70720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700076" y="5184165"/>
                  <a:ext cx="223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E158615-BE98-D030-08A5-FAE7204DA4E8}"/>
                    </a:ext>
                  </a:extLst>
                </p14:cNvPr>
                <p14:cNvContentPartPr/>
                <p14:nvPr/>
              </p14:nvContentPartPr>
              <p14:xfrm>
                <a:off x="7148636" y="5168685"/>
                <a:ext cx="170640" cy="1508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E158615-BE98-D030-08A5-FAE7204DA4E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139996" y="5160045"/>
                  <a:ext cx="188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AED22C9-8BF9-9D62-CA3A-55C8994B4213}"/>
                    </a:ext>
                  </a:extLst>
                </p14:cNvPr>
                <p14:cNvContentPartPr/>
                <p14:nvPr/>
              </p14:nvContentPartPr>
              <p14:xfrm>
                <a:off x="7471556" y="5189925"/>
                <a:ext cx="172080" cy="36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AED22C9-8BF9-9D62-CA3A-55C8994B421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462916" y="5180925"/>
                  <a:ext cx="189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E72243E-C5ED-1650-A16C-3EE64725158D}"/>
                    </a:ext>
                  </a:extLst>
                </p14:cNvPr>
                <p14:cNvContentPartPr/>
                <p14:nvPr/>
              </p14:nvContentPartPr>
              <p14:xfrm>
                <a:off x="7475876" y="5286045"/>
                <a:ext cx="170640" cy="342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E72243E-C5ED-1650-A16C-3EE64725158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467236" y="5277045"/>
                  <a:ext cx="188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1541079-ACF8-DACF-5A05-103B1F71635D}"/>
                    </a:ext>
                  </a:extLst>
                </p14:cNvPr>
                <p14:cNvContentPartPr/>
                <p14:nvPr/>
              </p14:nvContentPartPr>
              <p14:xfrm>
                <a:off x="7756676" y="5174445"/>
                <a:ext cx="201600" cy="1663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1541079-ACF8-DACF-5A05-103B1F71635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747676" y="5165805"/>
                  <a:ext cx="219240" cy="183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0" name="TextBox 169">
            <a:extLst>
              <a:ext uri="{FF2B5EF4-FFF2-40B4-BE49-F238E27FC236}">
                <a16:creationId xmlns:a16="http://schemas.microsoft.com/office/drawing/2014/main" id="{4934334F-D741-A1E2-B51B-52F25844F060}"/>
              </a:ext>
            </a:extLst>
          </p:cNvPr>
          <p:cNvSpPr txBox="1"/>
          <p:nvPr/>
        </p:nvSpPr>
        <p:spPr>
          <a:xfrm>
            <a:off x="4381849" y="6448824"/>
            <a:ext cx="7810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YxdcnjHlmbqwVycbfxAdvP6960"/>
              </a:rPr>
              <a:t>Fig. 5.8 </a:t>
            </a:r>
            <a:r>
              <a:rPr lang="en-US" sz="1800" b="0" i="0" u="none" strike="noStrike" baseline="0" dirty="0">
                <a:latin typeface="RfprpmPtybvqVhtppnAdvP6975"/>
              </a:rPr>
              <a:t>The logarithmic density profile resulting from a line source under diffusion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DA91B3CA-3ECA-5792-9609-3D3D369E151F}"/>
                  </a:ext>
                </a:extLst>
              </p14:cNvPr>
              <p14:cNvContentPartPr/>
              <p14:nvPr/>
            </p14:nvContentPartPr>
            <p14:xfrm>
              <a:off x="2620916" y="5679525"/>
              <a:ext cx="63360" cy="1836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DA91B3CA-3ECA-5792-9609-3D3D369E151F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611916" y="5670885"/>
                <a:ext cx="81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067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104100D-F08A-D3F9-C91B-E447706B17F6}"/>
              </a:ext>
            </a:extLst>
          </p:cNvPr>
          <p:cNvGrpSpPr/>
          <p:nvPr/>
        </p:nvGrpSpPr>
        <p:grpSpPr>
          <a:xfrm>
            <a:off x="329516" y="137325"/>
            <a:ext cx="3640680" cy="428040"/>
            <a:chOff x="329516" y="137325"/>
            <a:chExt cx="3640680" cy="42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DEF242E-3183-7A14-FC47-74158B68A3C0}"/>
                    </a:ext>
                  </a:extLst>
                </p14:cNvPr>
                <p14:cNvContentPartPr/>
                <p14:nvPr/>
              </p14:nvContentPartPr>
              <p14:xfrm>
                <a:off x="329516" y="204285"/>
                <a:ext cx="130320" cy="2484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DEF242E-3183-7A14-FC47-74158B68A3C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0876" y="195645"/>
                  <a:ext cx="1479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4CA8B1D-8433-98B9-DF23-BDDB191EC283}"/>
                    </a:ext>
                  </a:extLst>
                </p14:cNvPr>
                <p14:cNvContentPartPr/>
                <p14:nvPr/>
              </p14:nvContentPartPr>
              <p14:xfrm>
                <a:off x="359396" y="240285"/>
                <a:ext cx="153720" cy="21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4CA8B1D-8433-98B9-DF23-BDDB191EC28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0756" y="231645"/>
                  <a:ext cx="171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E36DAB1-CC48-9FF0-9CF2-20B18C762607}"/>
                    </a:ext>
                  </a:extLst>
                </p14:cNvPr>
                <p14:cNvContentPartPr/>
                <p14:nvPr/>
              </p14:nvContentPartPr>
              <p14:xfrm>
                <a:off x="555236" y="449445"/>
                <a:ext cx="2520" cy="24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E36DAB1-CC48-9FF0-9CF2-20B18C7626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6596" y="440805"/>
                  <a:ext cx="20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FAC2D48-F0B6-5A48-7CB3-25C32AF3D867}"/>
                    </a:ext>
                  </a:extLst>
                </p14:cNvPr>
                <p14:cNvContentPartPr/>
                <p14:nvPr/>
              </p14:nvContentPartPr>
              <p14:xfrm>
                <a:off x="749636" y="212205"/>
                <a:ext cx="23040" cy="293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FAC2D48-F0B6-5A48-7CB3-25C32AF3D86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0636" y="203565"/>
                  <a:ext cx="406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F32924C-6C05-7F44-4601-326EB44B23A8}"/>
                    </a:ext>
                  </a:extLst>
                </p14:cNvPr>
                <p14:cNvContentPartPr/>
                <p14:nvPr/>
              </p14:nvContentPartPr>
              <p14:xfrm>
                <a:off x="659636" y="210765"/>
                <a:ext cx="232920" cy="142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F32924C-6C05-7F44-4601-326EB44B23A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0996" y="202125"/>
                  <a:ext cx="250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D013932-2116-0095-E04E-73CA085A7735}"/>
                    </a:ext>
                  </a:extLst>
                </p14:cNvPr>
                <p14:cNvContentPartPr/>
                <p14:nvPr/>
              </p14:nvContentPartPr>
              <p14:xfrm>
                <a:off x="890396" y="477525"/>
                <a:ext cx="43200" cy="29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D013932-2116-0095-E04E-73CA085A773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1756" y="468525"/>
                  <a:ext cx="60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87A48CF-BDDA-D438-1C0B-BD1AA68461D9}"/>
                    </a:ext>
                  </a:extLst>
                </p14:cNvPr>
                <p14:cNvContentPartPr/>
                <p14:nvPr/>
              </p14:nvContentPartPr>
              <p14:xfrm>
                <a:off x="1223036" y="137325"/>
                <a:ext cx="2747160" cy="428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87A48CF-BDDA-D438-1C0B-BD1AA68461D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14036" y="128685"/>
                  <a:ext cx="27648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940E3BD-DEF3-DAED-018D-D5A513C598CA}"/>
                    </a:ext>
                  </a:extLst>
                </p14:cNvPr>
                <p14:cNvContentPartPr/>
                <p14:nvPr/>
              </p14:nvContentPartPr>
              <p14:xfrm>
                <a:off x="3367556" y="258645"/>
                <a:ext cx="360" cy="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940E3BD-DEF3-DAED-018D-D5A513C598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58556" y="250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8A4F890-02A6-361D-A1B9-007340152621}"/>
                    </a:ext>
                  </a:extLst>
                </p14:cNvPr>
                <p14:cNvContentPartPr/>
                <p14:nvPr/>
              </p14:nvContentPartPr>
              <p14:xfrm>
                <a:off x="3138236" y="219045"/>
                <a:ext cx="238320" cy="68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8A4F890-02A6-361D-A1B9-00734015262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29236" y="210045"/>
                  <a:ext cx="255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494605B-6D17-FF93-B93A-CEE9494DB08B}"/>
                    </a:ext>
                  </a:extLst>
                </p14:cNvPr>
                <p14:cNvContentPartPr/>
                <p14:nvPr/>
              </p14:nvContentPartPr>
              <p14:xfrm>
                <a:off x="2554676" y="260805"/>
                <a:ext cx="360" cy="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494605B-6D17-FF93-B93A-CEE9494DB08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46036" y="252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0E4ABA-016A-3A6E-120E-681DAD5A98A5}"/>
              </a:ext>
            </a:extLst>
          </p:cNvPr>
          <p:cNvGrpSpPr/>
          <p:nvPr/>
        </p:nvGrpSpPr>
        <p:grpSpPr>
          <a:xfrm>
            <a:off x="4744556" y="212205"/>
            <a:ext cx="1228680" cy="351360"/>
            <a:chOff x="4744556" y="212205"/>
            <a:chExt cx="1228680" cy="35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273EB7F-200E-258C-2EA6-AD6609DBA291}"/>
                    </a:ext>
                  </a:extLst>
                </p14:cNvPr>
                <p14:cNvContentPartPr/>
                <p14:nvPr/>
              </p14:nvContentPartPr>
              <p14:xfrm>
                <a:off x="4744556" y="221205"/>
                <a:ext cx="244800" cy="342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273EB7F-200E-258C-2EA6-AD6609DBA29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35916" y="212565"/>
                  <a:ext cx="2624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041B680-AE84-19A3-C575-791EAF7DBB2C}"/>
                    </a:ext>
                  </a:extLst>
                </p14:cNvPr>
                <p14:cNvContentPartPr/>
                <p14:nvPr/>
              </p14:nvContentPartPr>
              <p14:xfrm>
                <a:off x="5161436" y="258645"/>
                <a:ext cx="811800" cy="174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041B680-AE84-19A3-C575-791EAF7DBB2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52796" y="250005"/>
                  <a:ext cx="829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58561F9-6DC2-FB08-1FE8-73BFDF55B1C8}"/>
                    </a:ext>
                  </a:extLst>
                </p14:cNvPr>
                <p14:cNvContentPartPr/>
                <p14:nvPr/>
              </p14:nvContentPartPr>
              <p14:xfrm>
                <a:off x="5244956" y="212205"/>
                <a:ext cx="31680" cy="35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58561F9-6DC2-FB08-1FE8-73BFDF55B1C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36316" y="203565"/>
                  <a:ext cx="4932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9A76ABF-EDC3-13BB-5D63-9C5E514D1F7F}"/>
                  </a:ext>
                </a:extLst>
              </p14:cNvPr>
              <p14:cNvContentPartPr/>
              <p14:nvPr/>
            </p14:nvContentPartPr>
            <p14:xfrm>
              <a:off x="6275996" y="114285"/>
              <a:ext cx="666000" cy="306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9A76ABF-EDC3-13BB-5D63-9C5E514D1F7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66996" y="105645"/>
                <a:ext cx="683640" cy="32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79C1CA1-5ECE-592D-A66D-F2074F1B1A8E}"/>
              </a:ext>
            </a:extLst>
          </p:cNvPr>
          <p:cNvGrpSpPr/>
          <p:nvPr/>
        </p:nvGrpSpPr>
        <p:grpSpPr>
          <a:xfrm>
            <a:off x="7213436" y="75765"/>
            <a:ext cx="1794600" cy="365400"/>
            <a:chOff x="7213436" y="75765"/>
            <a:chExt cx="1794600" cy="3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8EA5B3D-23E0-F8FD-0CE8-6DFC7105E5F8}"/>
                    </a:ext>
                  </a:extLst>
                </p14:cNvPr>
                <p14:cNvContentPartPr/>
                <p14:nvPr/>
              </p14:nvContentPartPr>
              <p14:xfrm>
                <a:off x="7213436" y="75765"/>
                <a:ext cx="1794600" cy="365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8EA5B3D-23E0-F8FD-0CE8-6DFC7105E5F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204436" y="67125"/>
                  <a:ext cx="18122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F0392F5-9825-D6FE-CDAB-CB6AFBA3C092}"/>
                    </a:ext>
                  </a:extLst>
                </p14:cNvPr>
                <p14:cNvContentPartPr/>
                <p14:nvPr/>
              </p14:nvContentPartPr>
              <p14:xfrm>
                <a:off x="7906796" y="223365"/>
                <a:ext cx="363600" cy="18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F0392F5-9825-D6FE-CDAB-CB6AFBA3C09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98156" y="214365"/>
                  <a:ext cx="3812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EAC2175-6ED6-0984-C6F6-23DD6B65F6A9}"/>
              </a:ext>
            </a:extLst>
          </p:cNvPr>
          <p:cNvGrpSpPr/>
          <p:nvPr/>
        </p:nvGrpSpPr>
        <p:grpSpPr>
          <a:xfrm>
            <a:off x="2369276" y="772005"/>
            <a:ext cx="6498360" cy="1227600"/>
            <a:chOff x="2369276" y="772005"/>
            <a:chExt cx="6498360" cy="12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33F417E-8A8D-1AB4-4BF1-5CA0E8041817}"/>
                    </a:ext>
                  </a:extLst>
                </p14:cNvPr>
                <p14:cNvContentPartPr/>
                <p14:nvPr/>
              </p14:nvContentPartPr>
              <p14:xfrm>
                <a:off x="2369276" y="871365"/>
                <a:ext cx="913320" cy="485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33F417E-8A8D-1AB4-4BF1-5CA0E804181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60276" y="862365"/>
                  <a:ext cx="9309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2DC3A9F-E44C-1921-E6EA-1513594AEDE1}"/>
                    </a:ext>
                  </a:extLst>
                </p14:cNvPr>
                <p14:cNvContentPartPr/>
                <p14:nvPr/>
              </p14:nvContentPartPr>
              <p14:xfrm>
                <a:off x="2887676" y="1057125"/>
                <a:ext cx="237600" cy="45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2DC3A9F-E44C-1921-E6EA-1513594AEDE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79036" y="1048125"/>
                  <a:ext cx="255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C988269-8F2C-5E15-C26A-6AC596813BC2}"/>
                    </a:ext>
                  </a:extLst>
                </p14:cNvPr>
                <p14:cNvContentPartPr/>
                <p14:nvPr/>
              </p14:nvContentPartPr>
              <p14:xfrm>
                <a:off x="3545756" y="911685"/>
                <a:ext cx="265320" cy="505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C988269-8F2C-5E15-C26A-6AC596813BC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37116" y="903045"/>
                  <a:ext cx="28296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C66DF45-D2A5-9C76-F43D-1F465D682B15}"/>
                    </a:ext>
                  </a:extLst>
                </p14:cNvPr>
                <p14:cNvContentPartPr/>
                <p14:nvPr/>
              </p14:nvContentPartPr>
              <p14:xfrm>
                <a:off x="4044356" y="827805"/>
                <a:ext cx="2244600" cy="500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C66DF45-D2A5-9C76-F43D-1F465D682B1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35356" y="818805"/>
                  <a:ext cx="226224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950DE39-0116-86BE-2A5A-737A6392C9E2}"/>
                    </a:ext>
                  </a:extLst>
                </p14:cNvPr>
                <p14:cNvContentPartPr/>
                <p14:nvPr/>
              </p14:nvContentPartPr>
              <p14:xfrm>
                <a:off x="6007436" y="1068285"/>
                <a:ext cx="360" cy="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950DE39-0116-86BE-2A5A-737A6392C9E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98796" y="1059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2CFB951-DD5A-58D1-42B4-6D0FFBC60A36}"/>
                    </a:ext>
                  </a:extLst>
                </p14:cNvPr>
                <p14:cNvContentPartPr/>
                <p14:nvPr/>
              </p14:nvContentPartPr>
              <p14:xfrm>
                <a:off x="5692076" y="973245"/>
                <a:ext cx="243360" cy="46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2CFB951-DD5A-58D1-42B4-6D0FFBC60A3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83076" y="964605"/>
                  <a:ext cx="261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9745C92-4AD4-2DC3-A640-29626F63617D}"/>
                    </a:ext>
                  </a:extLst>
                </p14:cNvPr>
                <p14:cNvContentPartPr/>
                <p14:nvPr/>
              </p14:nvContentPartPr>
              <p14:xfrm>
                <a:off x="5264756" y="1010325"/>
                <a:ext cx="360" cy="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9745C92-4AD4-2DC3-A640-29626F63617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55756" y="1001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D300104-D3AE-B46C-C3B4-355C11DBFC58}"/>
                    </a:ext>
                  </a:extLst>
                </p14:cNvPr>
                <p14:cNvContentPartPr/>
                <p14:nvPr/>
              </p14:nvContentPartPr>
              <p14:xfrm>
                <a:off x="6610076" y="772005"/>
                <a:ext cx="2257560" cy="666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D300104-D3AE-B46C-C3B4-355C11DBFC5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01076" y="763005"/>
                  <a:ext cx="2275200" cy="68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F042AFD-CC35-49D3-B467-8EA6DA081C9C}"/>
                    </a:ext>
                  </a:extLst>
                </p14:cNvPr>
                <p14:cNvContentPartPr/>
                <p14:nvPr/>
              </p14:nvContentPartPr>
              <p14:xfrm>
                <a:off x="8187596" y="968205"/>
                <a:ext cx="360" cy="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F042AFD-CC35-49D3-B467-8EA6DA081C9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78956" y="959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1F51748-98AD-645F-F799-BAEB9BD1D89B}"/>
                    </a:ext>
                  </a:extLst>
                </p14:cNvPr>
                <p14:cNvContentPartPr/>
                <p14:nvPr/>
              </p14:nvContentPartPr>
              <p14:xfrm>
                <a:off x="7818956" y="871005"/>
                <a:ext cx="347040" cy="73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1F51748-98AD-645F-F799-BAEB9BD1D89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10316" y="862365"/>
                  <a:ext cx="364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236E3DC-B18F-F855-1032-E6D94FE3BCA2}"/>
                    </a:ext>
                  </a:extLst>
                </p14:cNvPr>
                <p14:cNvContentPartPr/>
                <p14:nvPr/>
              </p14:nvContentPartPr>
              <p14:xfrm>
                <a:off x="2377916" y="1616925"/>
                <a:ext cx="424080" cy="382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236E3DC-B18F-F855-1032-E6D94FE3BCA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68916" y="1607925"/>
                  <a:ext cx="4417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3A9F87C-DBC1-025A-6A1C-9F5C903EC6B3}"/>
                    </a:ext>
                  </a:extLst>
                </p14:cNvPr>
                <p14:cNvContentPartPr/>
                <p14:nvPr/>
              </p14:nvContentPartPr>
              <p14:xfrm>
                <a:off x="2400236" y="1665885"/>
                <a:ext cx="351360" cy="73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3A9F87C-DBC1-025A-6A1C-9F5C903EC6B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391596" y="1656885"/>
                  <a:ext cx="369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73AA9A0-769E-5D10-C5B6-2760E0091F0F}"/>
                    </a:ext>
                  </a:extLst>
                </p14:cNvPr>
                <p14:cNvContentPartPr/>
                <p14:nvPr/>
              </p14:nvContentPartPr>
              <p14:xfrm>
                <a:off x="3181796" y="1579845"/>
                <a:ext cx="1535760" cy="401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73AA9A0-769E-5D10-C5B6-2760E0091F0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172796" y="1570845"/>
                  <a:ext cx="15534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50C7CEB-D104-BA5C-AFB8-095AEFD1AA35}"/>
                    </a:ext>
                  </a:extLst>
                </p14:cNvPr>
                <p14:cNvContentPartPr/>
                <p14:nvPr/>
              </p14:nvContentPartPr>
              <p14:xfrm>
                <a:off x="3848516" y="1620525"/>
                <a:ext cx="333360" cy="102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50C7CEB-D104-BA5C-AFB8-095AEFD1AA3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839516" y="1611525"/>
                  <a:ext cx="351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B2246DD-761A-29A3-5C0F-235806E0085D}"/>
                    </a:ext>
                  </a:extLst>
                </p14:cNvPr>
                <p14:cNvContentPartPr/>
                <p14:nvPr/>
              </p14:nvContentPartPr>
              <p14:xfrm>
                <a:off x="4983596" y="1405245"/>
                <a:ext cx="2711520" cy="525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B2246DD-761A-29A3-5C0F-235806E0085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74956" y="1396605"/>
                  <a:ext cx="272916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34A76C5-7121-4B38-02CC-D167AC23996E}"/>
                    </a:ext>
                  </a:extLst>
                </p14:cNvPr>
                <p14:cNvContentPartPr/>
                <p14:nvPr/>
              </p14:nvContentPartPr>
              <p14:xfrm>
                <a:off x="7305596" y="1572645"/>
                <a:ext cx="41760" cy="14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34A76C5-7121-4B38-02CC-D167AC23996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96596" y="1563645"/>
                  <a:ext cx="59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533187C-F693-59BF-72CF-BC2B8DFC5BD6}"/>
                    </a:ext>
                  </a:extLst>
                </p14:cNvPr>
                <p14:cNvContentPartPr/>
                <p14:nvPr/>
              </p14:nvContentPartPr>
              <p14:xfrm>
                <a:off x="7069076" y="1527645"/>
                <a:ext cx="266400" cy="78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533187C-F693-59BF-72CF-BC2B8DFC5BD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60076" y="1519005"/>
                  <a:ext cx="284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B74328A-158D-DC5B-51B7-E54DC28F2D07}"/>
                    </a:ext>
                  </a:extLst>
                </p14:cNvPr>
                <p14:cNvContentPartPr/>
                <p14:nvPr/>
              </p14:nvContentPartPr>
              <p14:xfrm>
                <a:off x="6310916" y="1607565"/>
                <a:ext cx="311040" cy="54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B74328A-158D-DC5B-51B7-E54DC28F2D0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01916" y="1598565"/>
                  <a:ext cx="32868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DDAC091-4F6F-7471-87B2-8F68A5D8C2CB}"/>
              </a:ext>
            </a:extLst>
          </p:cNvPr>
          <p:cNvGrpSpPr/>
          <p:nvPr/>
        </p:nvGrpSpPr>
        <p:grpSpPr>
          <a:xfrm>
            <a:off x="8105156" y="1490205"/>
            <a:ext cx="388080" cy="300600"/>
            <a:chOff x="8105156" y="1490205"/>
            <a:chExt cx="388080" cy="3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CC92730-EB9E-276A-9D00-930C2ECF6742}"/>
                    </a:ext>
                  </a:extLst>
                </p14:cNvPr>
                <p14:cNvContentPartPr/>
                <p14:nvPr/>
              </p14:nvContentPartPr>
              <p14:xfrm>
                <a:off x="8105156" y="1490205"/>
                <a:ext cx="154080" cy="248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CC92730-EB9E-276A-9D00-930C2ECF674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96516" y="1481205"/>
                  <a:ext cx="1717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A1FFF5F-E996-2C11-B60A-0DD8F35963F8}"/>
                    </a:ext>
                  </a:extLst>
                </p14:cNvPr>
                <p14:cNvContentPartPr/>
                <p14:nvPr/>
              </p14:nvContentPartPr>
              <p14:xfrm>
                <a:off x="8330156" y="1675245"/>
                <a:ext cx="163080" cy="115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A1FFF5F-E996-2C11-B60A-0DD8F35963F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21156" y="1666245"/>
                  <a:ext cx="18072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66EE20F-4B62-58FC-B0EC-9850DC59BBA8}"/>
              </a:ext>
            </a:extLst>
          </p:cNvPr>
          <p:cNvGrpSpPr/>
          <p:nvPr/>
        </p:nvGrpSpPr>
        <p:grpSpPr>
          <a:xfrm>
            <a:off x="2455316" y="2045325"/>
            <a:ext cx="5279400" cy="632880"/>
            <a:chOff x="2455316" y="2045325"/>
            <a:chExt cx="5279400" cy="63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766DC7D-787A-5A2F-576F-D43DCB38D11C}"/>
                    </a:ext>
                  </a:extLst>
                </p14:cNvPr>
                <p14:cNvContentPartPr/>
                <p14:nvPr/>
              </p14:nvContentPartPr>
              <p14:xfrm>
                <a:off x="2455316" y="2353485"/>
                <a:ext cx="680400" cy="324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766DC7D-787A-5A2F-576F-D43DCB38D11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46316" y="2344485"/>
                  <a:ext cx="6980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C68145B-686F-6E9B-945B-0598322E9110}"/>
                    </a:ext>
                  </a:extLst>
                </p14:cNvPr>
                <p14:cNvContentPartPr/>
                <p14:nvPr/>
              </p14:nvContentPartPr>
              <p14:xfrm>
                <a:off x="3431996" y="2302365"/>
                <a:ext cx="423000" cy="322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C68145B-686F-6E9B-945B-0598322E911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22996" y="2293725"/>
                  <a:ext cx="4406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CDD946A-9AA6-2FD5-62D8-D45E6D5FBEB8}"/>
                    </a:ext>
                  </a:extLst>
                </p14:cNvPr>
                <p14:cNvContentPartPr/>
                <p14:nvPr/>
              </p14:nvContentPartPr>
              <p14:xfrm>
                <a:off x="3464756" y="2320725"/>
                <a:ext cx="272160" cy="81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CDD946A-9AA6-2FD5-62D8-D45E6D5FBEB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455756" y="2312085"/>
                  <a:ext cx="289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30C2D04-A354-D355-F8B7-14B43A0FE7B9}"/>
                    </a:ext>
                  </a:extLst>
                </p14:cNvPr>
                <p14:cNvContentPartPr/>
                <p14:nvPr/>
              </p14:nvContentPartPr>
              <p14:xfrm>
                <a:off x="4156676" y="2371125"/>
                <a:ext cx="505800" cy="158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30C2D04-A354-D355-F8B7-14B43A0FE7B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148036" y="2362485"/>
                  <a:ext cx="523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3713A86-D6B1-E9BC-058E-7EACC4EFCAD1}"/>
                    </a:ext>
                  </a:extLst>
                </p14:cNvPr>
                <p14:cNvContentPartPr/>
                <p14:nvPr/>
              </p14:nvContentPartPr>
              <p14:xfrm>
                <a:off x="4393196" y="2232885"/>
                <a:ext cx="39600" cy="468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3713A86-D6B1-E9BC-058E-7EACC4EFCAD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84556" y="2223885"/>
                  <a:ext cx="57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51FC82B-91BC-F4FB-4B2F-E7D7FA3E33E6}"/>
                    </a:ext>
                  </a:extLst>
                </p14:cNvPr>
                <p14:cNvContentPartPr/>
                <p14:nvPr/>
              </p14:nvContentPartPr>
              <p14:xfrm>
                <a:off x="4938956" y="2045325"/>
                <a:ext cx="2795760" cy="512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51FC82B-91BC-F4FB-4B2F-E7D7FA3E33E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930316" y="2036325"/>
                  <a:ext cx="281340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D55D678-2EC6-5168-CE2F-56B79A1584AE}"/>
                    </a:ext>
                  </a:extLst>
                </p14:cNvPr>
                <p14:cNvContentPartPr/>
                <p14:nvPr/>
              </p14:nvContentPartPr>
              <p14:xfrm>
                <a:off x="7260596" y="2213805"/>
                <a:ext cx="17640" cy="22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D55D678-2EC6-5168-CE2F-56B79A1584A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251596" y="2205165"/>
                  <a:ext cx="35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F25D551-3C17-24E4-723F-80866F777AD5}"/>
                    </a:ext>
                  </a:extLst>
                </p14:cNvPr>
                <p14:cNvContentPartPr/>
                <p14:nvPr/>
              </p14:nvContentPartPr>
              <p14:xfrm>
                <a:off x="6914276" y="2140365"/>
                <a:ext cx="303120" cy="88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F25D551-3C17-24E4-723F-80866F777AD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905636" y="2131365"/>
                  <a:ext cx="320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E2C1DA8-C55A-04AD-6F5D-1AEB61AB4870}"/>
                    </a:ext>
                  </a:extLst>
                </p14:cNvPr>
                <p14:cNvContentPartPr/>
                <p14:nvPr/>
              </p14:nvContentPartPr>
              <p14:xfrm>
                <a:off x="6274556" y="2215245"/>
                <a:ext cx="354960" cy="63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E2C1DA8-C55A-04AD-6F5D-1AEB61AB487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65556" y="2206245"/>
                  <a:ext cx="37260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1383F39-C992-60FD-EF3D-B2A175535644}"/>
              </a:ext>
            </a:extLst>
          </p:cNvPr>
          <p:cNvGrpSpPr/>
          <p:nvPr/>
        </p:nvGrpSpPr>
        <p:grpSpPr>
          <a:xfrm>
            <a:off x="8117756" y="2136765"/>
            <a:ext cx="296640" cy="385560"/>
            <a:chOff x="8117756" y="2136765"/>
            <a:chExt cx="296640" cy="3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A4A035B-B796-C3C3-0EC8-8881EBBE49DA}"/>
                    </a:ext>
                  </a:extLst>
                </p14:cNvPr>
                <p14:cNvContentPartPr/>
                <p14:nvPr/>
              </p14:nvContentPartPr>
              <p14:xfrm>
                <a:off x="8117756" y="2136765"/>
                <a:ext cx="109440" cy="267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A4A035B-B796-C3C3-0EC8-8881EBBE49D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109116" y="2128125"/>
                  <a:ext cx="1270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736430B-4CD2-FD90-739B-9A9C1210FD88}"/>
                    </a:ext>
                  </a:extLst>
                </p14:cNvPr>
                <p14:cNvContentPartPr/>
                <p14:nvPr/>
              </p14:nvContentPartPr>
              <p14:xfrm>
                <a:off x="8319356" y="2395965"/>
                <a:ext cx="92880" cy="126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736430B-4CD2-FD90-739B-9A9C1210FD8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310716" y="2387325"/>
                  <a:ext cx="110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41E3193-D274-4D91-9B8E-D3764FBA5C8D}"/>
                    </a:ext>
                  </a:extLst>
                </p14:cNvPr>
                <p14:cNvContentPartPr/>
                <p14:nvPr/>
              </p14:nvContentPartPr>
              <p14:xfrm>
                <a:off x="8414036" y="2294445"/>
                <a:ext cx="360" cy="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41E3193-D274-4D91-9B8E-D3764FBA5C8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05036" y="2285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30D41D6-F928-0C8D-72F1-097D4FE0B955}"/>
              </a:ext>
            </a:extLst>
          </p:cNvPr>
          <p:cNvGrpSpPr/>
          <p:nvPr/>
        </p:nvGrpSpPr>
        <p:grpSpPr>
          <a:xfrm>
            <a:off x="1372436" y="3234765"/>
            <a:ext cx="3671640" cy="882360"/>
            <a:chOff x="1372436" y="3234765"/>
            <a:chExt cx="3671640" cy="88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CBD753F-E359-065D-2E43-83190413E4E2}"/>
                    </a:ext>
                  </a:extLst>
                </p14:cNvPr>
                <p14:cNvContentPartPr/>
                <p14:nvPr/>
              </p14:nvContentPartPr>
              <p14:xfrm>
                <a:off x="1397636" y="3234765"/>
                <a:ext cx="183240" cy="322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CBD753F-E359-065D-2E43-83190413E4E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88636" y="3226125"/>
                  <a:ext cx="2008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5D4B656-337F-3F18-D8C8-124493642201}"/>
                    </a:ext>
                  </a:extLst>
                </p14:cNvPr>
                <p14:cNvContentPartPr/>
                <p14:nvPr/>
              </p14:nvContentPartPr>
              <p14:xfrm>
                <a:off x="1658996" y="3365445"/>
                <a:ext cx="133920" cy="173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5D4B656-337F-3F18-D8C8-12449364220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49996" y="3356445"/>
                  <a:ext cx="151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FE25BFC-CF78-6F8D-575C-63131C0EA8CC}"/>
                    </a:ext>
                  </a:extLst>
                </p14:cNvPr>
                <p14:cNvContentPartPr/>
                <p14:nvPr/>
              </p14:nvContentPartPr>
              <p14:xfrm>
                <a:off x="1372436" y="3676485"/>
                <a:ext cx="539640" cy="61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FE25BFC-CF78-6F8D-575C-63131C0EA8C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63436" y="3667845"/>
                  <a:ext cx="5572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F60C220-0DEA-7968-FC23-E6FF2B35397E}"/>
                    </a:ext>
                  </a:extLst>
                </p14:cNvPr>
                <p14:cNvContentPartPr/>
                <p14:nvPr/>
              </p14:nvContentPartPr>
              <p14:xfrm>
                <a:off x="1378196" y="3821925"/>
                <a:ext cx="156960" cy="2952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F60C220-0DEA-7968-FC23-E6FF2B35397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69556" y="3813285"/>
                  <a:ext cx="1746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A29493C-D6DA-5C1A-E87C-8F25334298A4}"/>
                    </a:ext>
                  </a:extLst>
                </p14:cNvPr>
                <p14:cNvContentPartPr/>
                <p14:nvPr/>
              </p14:nvContentPartPr>
              <p14:xfrm>
                <a:off x="1650356" y="3843525"/>
                <a:ext cx="147240" cy="243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A29493C-D6DA-5C1A-E87C-8F25334298A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41356" y="3834885"/>
                  <a:ext cx="164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708856D-1EF6-12C9-D1B8-E049B65DCD68}"/>
                    </a:ext>
                  </a:extLst>
                </p14:cNvPr>
                <p14:cNvContentPartPr/>
                <p14:nvPr/>
              </p14:nvContentPartPr>
              <p14:xfrm>
                <a:off x="1586996" y="3909765"/>
                <a:ext cx="286920" cy="57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708856D-1EF6-12C9-D1B8-E049B65DCD6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78356" y="3901125"/>
                  <a:ext cx="304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F2F14B3-C1D4-93B1-0DFA-16C01C26D92D}"/>
                    </a:ext>
                  </a:extLst>
                </p14:cNvPr>
                <p14:cNvContentPartPr/>
                <p14:nvPr/>
              </p14:nvContentPartPr>
              <p14:xfrm>
                <a:off x="2260916" y="3611325"/>
                <a:ext cx="353880" cy="30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F2F14B3-C1D4-93B1-0DFA-16C01C26D92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51916" y="3602325"/>
                  <a:ext cx="371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DC6890E-01B8-0BDC-4807-E262BA8CC018}"/>
                    </a:ext>
                  </a:extLst>
                </p14:cNvPr>
                <p14:cNvContentPartPr/>
                <p14:nvPr/>
              </p14:nvContentPartPr>
              <p14:xfrm>
                <a:off x="2288636" y="3713205"/>
                <a:ext cx="369720" cy="29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DC6890E-01B8-0BDC-4807-E262BA8CC01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79636" y="3704205"/>
                  <a:ext cx="387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604CD96-E47F-0587-0284-A0AA208FA3D6}"/>
                    </a:ext>
                  </a:extLst>
                </p14:cNvPr>
                <p14:cNvContentPartPr/>
                <p14:nvPr/>
              </p14:nvContentPartPr>
              <p14:xfrm>
                <a:off x="2943116" y="3676485"/>
                <a:ext cx="307800" cy="32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604CD96-E47F-0587-0284-A0AA208FA3D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34116" y="3667845"/>
                  <a:ext cx="325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3EDA0FD-4510-1924-CD86-F3EA8D7A9ABA}"/>
                    </a:ext>
                  </a:extLst>
                </p14:cNvPr>
                <p14:cNvContentPartPr/>
                <p14:nvPr/>
              </p14:nvContentPartPr>
              <p14:xfrm>
                <a:off x="3497156" y="3532845"/>
                <a:ext cx="303120" cy="222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3EDA0FD-4510-1924-CD86-F3EA8D7A9AB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88156" y="3524205"/>
                  <a:ext cx="3207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093CC39-1DE2-B646-7312-36A40EF0EBB3}"/>
                    </a:ext>
                  </a:extLst>
                </p14:cNvPr>
                <p14:cNvContentPartPr/>
                <p14:nvPr/>
              </p14:nvContentPartPr>
              <p14:xfrm>
                <a:off x="4092956" y="3487485"/>
                <a:ext cx="188640" cy="2336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093CC39-1DE2-B646-7312-36A40EF0EBB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83956" y="3478845"/>
                  <a:ext cx="2062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9A1F4D1-98BF-8CDB-C187-2741F6570A17}"/>
                    </a:ext>
                  </a:extLst>
                </p14:cNvPr>
                <p14:cNvContentPartPr/>
                <p14:nvPr/>
              </p14:nvContentPartPr>
              <p14:xfrm>
                <a:off x="4383836" y="3697725"/>
                <a:ext cx="169560" cy="1209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9A1F4D1-98BF-8CDB-C187-2741F6570A1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75196" y="3689085"/>
                  <a:ext cx="187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8E13EAE-5C36-7FD9-E623-0E7F89850C57}"/>
                    </a:ext>
                  </a:extLst>
                </p14:cNvPr>
                <p14:cNvContentPartPr/>
                <p14:nvPr/>
              </p14:nvContentPartPr>
              <p14:xfrm>
                <a:off x="4681916" y="3529965"/>
                <a:ext cx="141120" cy="2012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8E13EAE-5C36-7FD9-E623-0E7F89850C5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73276" y="3521325"/>
                  <a:ext cx="158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6756364-3436-FB37-08C0-82F3957CCAE0}"/>
                    </a:ext>
                  </a:extLst>
                </p14:cNvPr>
                <p14:cNvContentPartPr/>
                <p14:nvPr/>
              </p14:nvContentPartPr>
              <p14:xfrm>
                <a:off x="4965956" y="3722205"/>
                <a:ext cx="78120" cy="1339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6756364-3436-FB37-08C0-82F3957CCAE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57316" y="3713565"/>
                  <a:ext cx="95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470D20F-A9CF-74BD-D051-858595B5FC53}"/>
                    </a:ext>
                  </a:extLst>
                </p14:cNvPr>
                <p14:cNvContentPartPr/>
                <p14:nvPr/>
              </p14:nvContentPartPr>
              <p14:xfrm>
                <a:off x="4984676" y="3535005"/>
                <a:ext cx="20520" cy="78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470D20F-A9CF-74BD-D051-858595B5FC5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75676" y="3526365"/>
                  <a:ext cx="3816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A44F447-CE3C-5D69-548B-5196C1DB0F7B}"/>
              </a:ext>
            </a:extLst>
          </p:cNvPr>
          <p:cNvGrpSpPr/>
          <p:nvPr/>
        </p:nvGrpSpPr>
        <p:grpSpPr>
          <a:xfrm>
            <a:off x="2373596" y="4269765"/>
            <a:ext cx="2031480" cy="444600"/>
            <a:chOff x="2373596" y="4269765"/>
            <a:chExt cx="2031480" cy="4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321F8DA-FF1D-977E-29E1-E104C70F0AA5}"/>
                    </a:ext>
                  </a:extLst>
                </p14:cNvPr>
                <p14:cNvContentPartPr/>
                <p14:nvPr/>
              </p14:nvContentPartPr>
              <p14:xfrm>
                <a:off x="2373596" y="4570365"/>
                <a:ext cx="242640" cy="216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321F8DA-FF1D-977E-29E1-E104C70F0AA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64596" y="4561365"/>
                  <a:ext cx="260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D284538-8F05-2EAD-E7BD-C53F0BB8250F}"/>
                    </a:ext>
                  </a:extLst>
                </p14:cNvPr>
                <p14:cNvContentPartPr/>
                <p14:nvPr/>
              </p14:nvContentPartPr>
              <p14:xfrm>
                <a:off x="2390156" y="4688445"/>
                <a:ext cx="273600" cy="25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D284538-8F05-2EAD-E7BD-C53F0BB8250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81516" y="4679805"/>
                  <a:ext cx="291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2C24427-5188-CE6C-14B3-7C235C69AD3F}"/>
                    </a:ext>
                  </a:extLst>
                </p14:cNvPr>
                <p14:cNvContentPartPr/>
                <p14:nvPr/>
              </p14:nvContentPartPr>
              <p14:xfrm>
                <a:off x="3021236" y="4559565"/>
                <a:ext cx="237240" cy="23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2C24427-5188-CE6C-14B3-7C235C69AD3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12596" y="4550565"/>
                  <a:ext cx="254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A283922-5267-4E49-ADBD-7D087E81CC7D}"/>
                    </a:ext>
                  </a:extLst>
                </p14:cNvPr>
                <p14:cNvContentPartPr/>
                <p14:nvPr/>
              </p14:nvContentPartPr>
              <p14:xfrm>
                <a:off x="3411476" y="4446885"/>
                <a:ext cx="278280" cy="2415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A283922-5267-4E49-ADBD-7D087E81CC7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02836" y="4438245"/>
                  <a:ext cx="2959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0A7B4E7-DEA0-44FC-C862-D20DC0860E22}"/>
                    </a:ext>
                  </a:extLst>
                </p14:cNvPr>
                <p14:cNvContentPartPr/>
                <p14:nvPr/>
              </p14:nvContentPartPr>
              <p14:xfrm>
                <a:off x="3979196" y="4464885"/>
                <a:ext cx="179640" cy="169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0A7B4E7-DEA0-44FC-C862-D20DC0860E2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70196" y="4456245"/>
                  <a:ext cx="197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27D6A04-A6A0-09D5-73AD-6ED1AB5387C5}"/>
                    </a:ext>
                  </a:extLst>
                </p14:cNvPr>
                <p14:cNvContentPartPr/>
                <p14:nvPr/>
              </p14:nvContentPartPr>
              <p14:xfrm>
                <a:off x="4275116" y="4269765"/>
                <a:ext cx="129960" cy="146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27D6A04-A6A0-09D5-73AD-6ED1AB5387C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266116" y="4261125"/>
                  <a:ext cx="14760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93F8133-4F0F-7FF6-E6D1-91C75535FCDB}"/>
              </a:ext>
            </a:extLst>
          </p:cNvPr>
          <p:cNvGrpSpPr/>
          <p:nvPr/>
        </p:nvGrpSpPr>
        <p:grpSpPr>
          <a:xfrm>
            <a:off x="2788316" y="4809045"/>
            <a:ext cx="371880" cy="618840"/>
            <a:chOff x="2788316" y="4809045"/>
            <a:chExt cx="371880" cy="61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0C62F32-4DD6-3870-8A79-C0C8DDD3BEC7}"/>
                    </a:ext>
                  </a:extLst>
                </p14:cNvPr>
                <p14:cNvContentPartPr/>
                <p14:nvPr/>
              </p14:nvContentPartPr>
              <p14:xfrm>
                <a:off x="2788316" y="4849005"/>
                <a:ext cx="321840" cy="5788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0C62F32-4DD6-3870-8A79-C0C8DDD3BEC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79316" y="4840005"/>
                  <a:ext cx="33948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02487AF-B1AF-FF39-F449-894DB9F4C075}"/>
                    </a:ext>
                  </a:extLst>
                </p14:cNvPr>
                <p14:cNvContentPartPr/>
                <p14:nvPr/>
              </p14:nvContentPartPr>
              <p14:xfrm>
                <a:off x="2998556" y="4809045"/>
                <a:ext cx="161640" cy="1785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02487AF-B1AF-FF39-F449-894DB9F4C07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89916" y="4800045"/>
                  <a:ext cx="17928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19B0BE5-FE9C-7D36-C339-41E7F7228F61}"/>
              </a:ext>
            </a:extLst>
          </p:cNvPr>
          <p:cNvGrpSpPr/>
          <p:nvPr/>
        </p:nvGrpSpPr>
        <p:grpSpPr>
          <a:xfrm>
            <a:off x="269396" y="5407005"/>
            <a:ext cx="1976400" cy="405000"/>
            <a:chOff x="269396" y="5407005"/>
            <a:chExt cx="197640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78A8D9E-39EF-7E58-706E-486AC3FF5FF2}"/>
                    </a:ext>
                  </a:extLst>
                </p14:cNvPr>
                <p14:cNvContentPartPr/>
                <p14:nvPr/>
              </p14:nvContentPartPr>
              <p14:xfrm>
                <a:off x="269396" y="5407005"/>
                <a:ext cx="1976400" cy="405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78A8D9E-39EF-7E58-706E-486AC3FF5FF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0756" y="5398005"/>
                  <a:ext cx="19940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CDA8B37-3C1A-569D-DDA5-45BA1888A73B}"/>
                    </a:ext>
                  </a:extLst>
                </p14:cNvPr>
                <p14:cNvContentPartPr/>
                <p14:nvPr/>
              </p14:nvContentPartPr>
              <p14:xfrm>
                <a:off x="1912796" y="5654325"/>
                <a:ext cx="360" cy="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CDA8B37-3C1A-569D-DDA5-45BA1888A73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03796" y="5645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B909CF9-B5AC-3AC5-F272-D2C7198AE50E}"/>
                    </a:ext>
                  </a:extLst>
                </p14:cNvPr>
                <p14:cNvContentPartPr/>
                <p14:nvPr/>
              </p14:nvContentPartPr>
              <p14:xfrm>
                <a:off x="1643516" y="5554245"/>
                <a:ext cx="243720" cy="370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B909CF9-B5AC-3AC5-F272-D2C7198AE50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634876" y="5545245"/>
                  <a:ext cx="261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3E8ED1A-C3A1-2A72-190C-F4C811AD33A7}"/>
                    </a:ext>
                  </a:extLst>
                </p14:cNvPr>
                <p14:cNvContentPartPr/>
                <p14:nvPr/>
              </p14:nvContentPartPr>
              <p14:xfrm>
                <a:off x="1333196" y="5453085"/>
                <a:ext cx="46080" cy="63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3E8ED1A-C3A1-2A72-190C-F4C811AD33A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324196" y="5444445"/>
                  <a:ext cx="6372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78ADC06-1101-8980-7528-FBFB6C7DB4BA}"/>
              </a:ext>
            </a:extLst>
          </p:cNvPr>
          <p:cNvGrpSpPr/>
          <p:nvPr/>
        </p:nvGrpSpPr>
        <p:grpSpPr>
          <a:xfrm>
            <a:off x="212876" y="5800125"/>
            <a:ext cx="2671200" cy="505800"/>
            <a:chOff x="212876" y="5800125"/>
            <a:chExt cx="2671200" cy="50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554044D-2AAE-1AAD-FF31-7C13F3D9F594}"/>
                    </a:ext>
                  </a:extLst>
                </p14:cNvPr>
                <p14:cNvContentPartPr/>
                <p14:nvPr/>
              </p14:nvContentPartPr>
              <p14:xfrm>
                <a:off x="212876" y="5969685"/>
                <a:ext cx="1455120" cy="336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554044D-2AAE-1AAD-FF31-7C13F3D9F59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4236" y="5960685"/>
                  <a:ext cx="14727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F5832A1-CC0B-7FAB-AED4-593996575151}"/>
                    </a:ext>
                  </a:extLst>
                </p14:cNvPr>
                <p14:cNvContentPartPr/>
                <p14:nvPr/>
              </p14:nvContentPartPr>
              <p14:xfrm>
                <a:off x="1273436" y="5987685"/>
                <a:ext cx="244440" cy="309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F5832A1-CC0B-7FAB-AED4-59399657515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64796" y="5979045"/>
                  <a:ext cx="262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8F616C7-6BAA-E110-FF27-6A70C0ABE3A6}"/>
                    </a:ext>
                  </a:extLst>
                </p14:cNvPr>
                <p14:cNvContentPartPr/>
                <p14:nvPr/>
              </p14:nvContentPartPr>
              <p14:xfrm>
                <a:off x="1848716" y="6083805"/>
                <a:ext cx="149400" cy="1040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8F616C7-6BAA-E110-FF27-6A70C0ABE3A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840076" y="6075165"/>
                  <a:ext cx="167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09F3D24-775B-ABEB-A3AB-6DF4C5F955DA}"/>
                    </a:ext>
                  </a:extLst>
                </p14:cNvPr>
                <p14:cNvContentPartPr/>
                <p14:nvPr/>
              </p14:nvContentPartPr>
              <p14:xfrm>
                <a:off x="2283596" y="5800125"/>
                <a:ext cx="600480" cy="310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09F3D24-775B-ABEB-A3AB-6DF4C5F955D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274596" y="5791485"/>
                  <a:ext cx="618120" cy="32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407739D-392A-0E19-40BD-50E07E6A3DC9}"/>
              </a:ext>
            </a:extLst>
          </p:cNvPr>
          <p:cNvGrpSpPr/>
          <p:nvPr/>
        </p:nvGrpSpPr>
        <p:grpSpPr>
          <a:xfrm>
            <a:off x="3521276" y="4830285"/>
            <a:ext cx="308520" cy="630360"/>
            <a:chOff x="3521276" y="4830285"/>
            <a:chExt cx="308520" cy="63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5C28E3D-4AA7-4D76-F62D-CB740FCAC24D}"/>
                    </a:ext>
                  </a:extLst>
                </p14:cNvPr>
                <p14:cNvContentPartPr/>
                <p14:nvPr/>
              </p14:nvContentPartPr>
              <p14:xfrm>
                <a:off x="3540716" y="4885365"/>
                <a:ext cx="289080" cy="5752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5C28E3D-4AA7-4D76-F62D-CB740FCAC24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32076" y="4876365"/>
                  <a:ext cx="306720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5A5DB7F-5E30-54F3-EB2A-E8CFAD750DA4}"/>
                    </a:ext>
                  </a:extLst>
                </p14:cNvPr>
                <p14:cNvContentPartPr/>
                <p14:nvPr/>
              </p14:nvContentPartPr>
              <p14:xfrm>
                <a:off x="3521276" y="4830285"/>
                <a:ext cx="110160" cy="171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5A5DB7F-5E30-54F3-EB2A-E8CFAD750DA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12636" y="4821645"/>
                  <a:ext cx="12780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192A42D-A12E-A6B3-FC9B-F2AEC27ED762}"/>
              </a:ext>
            </a:extLst>
          </p:cNvPr>
          <p:cNvGrpSpPr/>
          <p:nvPr/>
        </p:nvGrpSpPr>
        <p:grpSpPr>
          <a:xfrm>
            <a:off x="4394636" y="4521765"/>
            <a:ext cx="1078200" cy="378360"/>
            <a:chOff x="4394636" y="4521765"/>
            <a:chExt cx="1078200" cy="37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30782AB-6E7C-F5D4-1E88-71D6B49C38D7}"/>
                    </a:ext>
                  </a:extLst>
                </p14:cNvPr>
                <p14:cNvContentPartPr/>
                <p14:nvPr/>
              </p14:nvContentPartPr>
              <p14:xfrm>
                <a:off x="4455836" y="4528965"/>
                <a:ext cx="1017000" cy="3711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30782AB-6E7C-F5D4-1E88-71D6B49C38D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446836" y="4520325"/>
                  <a:ext cx="10346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BBE0AA8-00DF-05DA-F7A8-6AEA94E75345}"/>
                    </a:ext>
                  </a:extLst>
                </p14:cNvPr>
                <p14:cNvContentPartPr/>
                <p14:nvPr/>
              </p14:nvContentPartPr>
              <p14:xfrm>
                <a:off x="4394636" y="4521765"/>
                <a:ext cx="230400" cy="1785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BBE0AA8-00DF-05DA-F7A8-6AEA94E7534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385996" y="4512765"/>
                  <a:ext cx="24804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78257C3-A911-FF59-9D20-811CBEC7849F}"/>
                  </a:ext>
                </a:extLst>
              </p14:cNvPr>
              <p14:cNvContentPartPr/>
              <p14:nvPr/>
            </p14:nvContentPartPr>
            <p14:xfrm>
              <a:off x="8369036" y="5192085"/>
              <a:ext cx="900720" cy="45648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78257C3-A911-FF59-9D20-811CBEC7849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360036" y="5183445"/>
                <a:ext cx="918360" cy="47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EE34DE8-59F7-6F4F-92DB-505B1ABC43C1}"/>
              </a:ext>
            </a:extLst>
          </p:cNvPr>
          <p:cNvGrpSpPr/>
          <p:nvPr/>
        </p:nvGrpSpPr>
        <p:grpSpPr>
          <a:xfrm>
            <a:off x="5562836" y="4401165"/>
            <a:ext cx="5590080" cy="1220400"/>
            <a:chOff x="5562836" y="4401165"/>
            <a:chExt cx="5590080" cy="12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CA16857-CA8E-AC5A-4332-494BBD76C26A}"/>
                    </a:ext>
                  </a:extLst>
                </p14:cNvPr>
                <p14:cNvContentPartPr/>
                <p14:nvPr/>
              </p14:nvContentPartPr>
              <p14:xfrm>
                <a:off x="6320636" y="5082645"/>
                <a:ext cx="1809000" cy="5389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CA16857-CA8E-AC5A-4332-494BBD76C26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311636" y="5073645"/>
                  <a:ext cx="182664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5116D27-090E-3E9B-7F98-11EFD11B57EE}"/>
                    </a:ext>
                  </a:extLst>
                </p14:cNvPr>
                <p14:cNvContentPartPr/>
                <p14:nvPr/>
              </p14:nvContentPartPr>
              <p14:xfrm>
                <a:off x="7754516" y="5251485"/>
                <a:ext cx="64800" cy="126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5116D27-090E-3E9B-7F98-11EFD11B57E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745876" y="5242845"/>
                  <a:ext cx="82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EDC0751-4851-53EE-A317-899EAE15900D}"/>
                    </a:ext>
                  </a:extLst>
                </p14:cNvPr>
                <p14:cNvContentPartPr/>
                <p14:nvPr/>
              </p14:nvContentPartPr>
              <p14:xfrm>
                <a:off x="7501436" y="5204325"/>
                <a:ext cx="239760" cy="162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EDC0751-4851-53EE-A317-899EAE15900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92436" y="5195685"/>
                  <a:ext cx="257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9D23BBE-E0A1-B61B-0721-866D9AA1E6E3}"/>
                    </a:ext>
                  </a:extLst>
                </p14:cNvPr>
                <p14:cNvContentPartPr/>
                <p14:nvPr/>
              </p14:nvContentPartPr>
              <p14:xfrm>
                <a:off x="6684956" y="5174805"/>
                <a:ext cx="360" cy="3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9D23BBE-E0A1-B61B-0721-866D9AA1E6E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676316" y="5165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3BD933E-E22B-623E-3534-E86E92790652}"/>
                    </a:ext>
                  </a:extLst>
                </p14:cNvPr>
                <p14:cNvContentPartPr/>
                <p14:nvPr/>
              </p14:nvContentPartPr>
              <p14:xfrm>
                <a:off x="9172196" y="5003085"/>
                <a:ext cx="938520" cy="3596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3BD933E-E22B-623E-3534-E86E9279065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163196" y="4994445"/>
                  <a:ext cx="9561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46ABC9E-78A0-00F1-3206-7B666856590C}"/>
                    </a:ext>
                  </a:extLst>
                </p14:cNvPr>
                <p14:cNvContentPartPr/>
                <p14:nvPr/>
              </p14:nvContentPartPr>
              <p14:xfrm>
                <a:off x="9593756" y="5102805"/>
                <a:ext cx="56160" cy="198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46ABC9E-78A0-00F1-3206-7B666856590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584756" y="5094165"/>
                  <a:ext cx="73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74D3348-6694-4B35-6FF0-B169BAB7FA62}"/>
                    </a:ext>
                  </a:extLst>
                </p14:cNvPr>
                <p14:cNvContentPartPr/>
                <p14:nvPr/>
              </p14:nvContentPartPr>
              <p14:xfrm>
                <a:off x="9314396" y="5096325"/>
                <a:ext cx="420480" cy="280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74D3348-6694-4B35-6FF0-B169BAB7FA6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305396" y="5087325"/>
                  <a:ext cx="438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E4845C1-ABC2-3CFB-B542-4037A2378FC4}"/>
                    </a:ext>
                  </a:extLst>
                </p14:cNvPr>
                <p14:cNvContentPartPr/>
                <p14:nvPr/>
              </p14:nvContentPartPr>
              <p14:xfrm>
                <a:off x="5564996" y="4528965"/>
                <a:ext cx="562680" cy="4248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E4845C1-ABC2-3CFB-B542-4037A2378FC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55996" y="4519965"/>
                  <a:ext cx="5803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B927F24-124B-0DB2-CB91-B0F6FF9C436F}"/>
                    </a:ext>
                  </a:extLst>
                </p14:cNvPr>
                <p14:cNvContentPartPr/>
                <p14:nvPr/>
              </p14:nvContentPartPr>
              <p14:xfrm>
                <a:off x="6038036" y="4714005"/>
                <a:ext cx="360" cy="3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B927F24-124B-0DB2-CB91-B0F6FF9C436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029036" y="4705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72189B6-EB52-D02E-4EA2-E491CC91A6FF}"/>
                    </a:ext>
                  </a:extLst>
                </p14:cNvPr>
                <p14:cNvContentPartPr/>
                <p14:nvPr/>
              </p14:nvContentPartPr>
              <p14:xfrm>
                <a:off x="5562836" y="4669725"/>
                <a:ext cx="463320" cy="889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72189B6-EB52-D02E-4EA2-E491CC91A6F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553836" y="4661085"/>
                  <a:ext cx="480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A051345-84FC-EE64-A04B-DD6F53207FF8}"/>
                    </a:ext>
                  </a:extLst>
                </p14:cNvPr>
                <p14:cNvContentPartPr/>
                <p14:nvPr/>
              </p14:nvContentPartPr>
              <p14:xfrm>
                <a:off x="6301196" y="4514925"/>
                <a:ext cx="1322640" cy="4255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A051345-84FC-EE64-A04B-DD6F53207FF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292196" y="4506285"/>
                  <a:ext cx="13402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7D47DA0-4946-B520-F0B4-F6C76578822E}"/>
                    </a:ext>
                  </a:extLst>
                </p14:cNvPr>
                <p14:cNvContentPartPr/>
                <p14:nvPr/>
              </p14:nvContentPartPr>
              <p14:xfrm>
                <a:off x="7741556" y="4463085"/>
                <a:ext cx="408600" cy="4348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7D47DA0-4946-B520-F0B4-F6C76578822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732556" y="4454445"/>
                  <a:ext cx="4262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8FC8C72-4BB9-A357-E99D-D79351DAD664}"/>
                    </a:ext>
                  </a:extLst>
                </p14:cNvPr>
                <p14:cNvContentPartPr/>
                <p14:nvPr/>
              </p14:nvContentPartPr>
              <p14:xfrm>
                <a:off x="7898156" y="4609605"/>
                <a:ext cx="337320" cy="450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8FC8C72-4BB9-A357-E99D-D79351DAD66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889516" y="4600965"/>
                  <a:ext cx="354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40EB938-F260-17BE-930C-77F79101350C}"/>
                    </a:ext>
                  </a:extLst>
                </p14:cNvPr>
                <p14:cNvContentPartPr/>
                <p14:nvPr/>
              </p14:nvContentPartPr>
              <p14:xfrm>
                <a:off x="7777916" y="4430325"/>
                <a:ext cx="130320" cy="381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40EB938-F260-17BE-930C-77F79101350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768916" y="4421325"/>
                  <a:ext cx="147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DE86A9A-2A1B-0A9B-20FC-9C1C636382B8}"/>
                    </a:ext>
                  </a:extLst>
                </p14:cNvPr>
                <p14:cNvContentPartPr/>
                <p14:nvPr/>
              </p14:nvContentPartPr>
              <p14:xfrm>
                <a:off x="8399276" y="4727325"/>
                <a:ext cx="255240" cy="1306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DE86A9A-2A1B-0A9B-20FC-9C1C636382B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390636" y="4718325"/>
                  <a:ext cx="272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881BDD7-928A-1CC9-7261-4B92A5623A88}"/>
                    </a:ext>
                  </a:extLst>
                </p14:cNvPr>
                <p14:cNvContentPartPr/>
                <p14:nvPr/>
              </p14:nvContentPartPr>
              <p14:xfrm>
                <a:off x="8891036" y="4692405"/>
                <a:ext cx="754200" cy="1674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881BDD7-928A-1CC9-7261-4B92A5623A8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882036" y="4683765"/>
                  <a:ext cx="771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4C7CE5E-9DB0-B430-33DD-034AEB0B4B52}"/>
                    </a:ext>
                  </a:extLst>
                </p14:cNvPr>
                <p14:cNvContentPartPr/>
                <p14:nvPr/>
              </p14:nvContentPartPr>
              <p14:xfrm>
                <a:off x="9714716" y="4771965"/>
                <a:ext cx="140760" cy="295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4C7CE5E-9DB0-B430-33DD-034AEB0B4B5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706076" y="4762965"/>
                  <a:ext cx="158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A2840AD-A3BB-4F35-A834-B16B32D2DE54}"/>
                    </a:ext>
                  </a:extLst>
                </p14:cNvPr>
                <p14:cNvContentPartPr/>
                <p14:nvPr/>
              </p14:nvContentPartPr>
              <p14:xfrm>
                <a:off x="9922436" y="4401165"/>
                <a:ext cx="1230480" cy="4359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A2840AD-A3BB-4F35-A834-B16B32D2DE5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913436" y="4392165"/>
                  <a:ext cx="12481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C01E5FC-0106-3B8F-67AA-33F035B51116}"/>
                    </a:ext>
                  </a:extLst>
                </p14:cNvPr>
                <p14:cNvContentPartPr/>
                <p14:nvPr/>
              </p14:nvContentPartPr>
              <p14:xfrm>
                <a:off x="10486196" y="4496205"/>
                <a:ext cx="360" cy="3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C01E5FC-0106-3B8F-67AA-33F035B5111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477196" y="4487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0D7C6D3-33A1-F3A2-01C8-F2D6F9692E5C}"/>
                    </a:ext>
                  </a:extLst>
                </p14:cNvPr>
                <p14:cNvContentPartPr/>
                <p14:nvPr/>
              </p14:nvContentPartPr>
              <p14:xfrm>
                <a:off x="8910836" y="4859805"/>
                <a:ext cx="2117520" cy="914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0D7C6D3-33A1-F3A2-01C8-F2D6F9692E5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02196" y="4851165"/>
                  <a:ext cx="213516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A6D0CDA-B0DA-76E2-E7B2-93D7E8ABAC80}"/>
              </a:ext>
            </a:extLst>
          </p:cNvPr>
          <p:cNvGrpSpPr/>
          <p:nvPr/>
        </p:nvGrpSpPr>
        <p:grpSpPr>
          <a:xfrm>
            <a:off x="3549716" y="5511765"/>
            <a:ext cx="5311800" cy="1063080"/>
            <a:chOff x="3549716" y="5511765"/>
            <a:chExt cx="5311800" cy="106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62F0E2E-C04D-47AA-E84E-1453AE5196FD}"/>
                    </a:ext>
                  </a:extLst>
                </p14:cNvPr>
                <p14:cNvContentPartPr/>
                <p14:nvPr/>
              </p14:nvContentPartPr>
              <p14:xfrm>
                <a:off x="3549716" y="5564325"/>
                <a:ext cx="1438920" cy="465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62F0E2E-C04D-47AA-E84E-1453AE5196F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540716" y="5555685"/>
                  <a:ext cx="145656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81209CF-E83D-9C41-7B62-D5EED9F3EF38}"/>
                    </a:ext>
                  </a:extLst>
                </p14:cNvPr>
                <p14:cNvContentPartPr/>
                <p14:nvPr/>
              </p14:nvContentPartPr>
              <p14:xfrm>
                <a:off x="4828436" y="5664405"/>
                <a:ext cx="131760" cy="82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81209CF-E83D-9C41-7B62-D5EED9F3EF3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819796" y="5655405"/>
                  <a:ext cx="149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55AB403-BB9B-485A-9BF5-9B7BCEA93C4E}"/>
                    </a:ext>
                  </a:extLst>
                </p14:cNvPr>
                <p14:cNvContentPartPr/>
                <p14:nvPr/>
              </p14:nvContentPartPr>
              <p14:xfrm>
                <a:off x="4268636" y="5649285"/>
                <a:ext cx="46080" cy="53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55AB403-BB9B-485A-9BF5-9B7BCEA93C4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59636" y="5640285"/>
                  <a:ext cx="637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E581837-1773-5963-F7C8-D537563390CE}"/>
                    </a:ext>
                  </a:extLst>
                </p14:cNvPr>
                <p14:cNvContentPartPr/>
                <p14:nvPr/>
              </p14:nvContentPartPr>
              <p14:xfrm>
                <a:off x="5219756" y="5511765"/>
                <a:ext cx="317520" cy="3499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E581837-1773-5963-F7C8-D537563390C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211116" y="5502765"/>
                  <a:ext cx="3351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E539353-8D46-B87B-1D63-2EB08C0167AF}"/>
                    </a:ext>
                  </a:extLst>
                </p14:cNvPr>
                <p14:cNvContentPartPr/>
                <p14:nvPr/>
              </p14:nvContentPartPr>
              <p14:xfrm>
                <a:off x="3581036" y="5962125"/>
                <a:ext cx="2474280" cy="6127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E539353-8D46-B87B-1D63-2EB08C0167A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572036" y="5953485"/>
                  <a:ext cx="249192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72A15E3-5853-0CFC-11F3-6167F202AFF5}"/>
                    </a:ext>
                  </a:extLst>
                </p14:cNvPr>
                <p14:cNvContentPartPr/>
                <p14:nvPr/>
              </p14:nvContentPartPr>
              <p14:xfrm>
                <a:off x="5738516" y="6126645"/>
                <a:ext cx="190800" cy="144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72A15E3-5853-0CFC-11F3-6167F202AFF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729516" y="6117645"/>
                  <a:ext cx="208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C5643E1-5855-901D-B6C5-25507E1C3151}"/>
                    </a:ext>
                  </a:extLst>
                </p14:cNvPr>
                <p14:cNvContentPartPr/>
                <p14:nvPr/>
              </p14:nvContentPartPr>
              <p14:xfrm>
                <a:off x="5690636" y="6200445"/>
                <a:ext cx="360" cy="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C5643E1-5855-901D-B6C5-25507E1C315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681636" y="6191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8594EBC-BA70-D3C6-F212-07A90BDF65B2}"/>
                    </a:ext>
                  </a:extLst>
                </p14:cNvPr>
                <p14:cNvContentPartPr/>
                <p14:nvPr/>
              </p14:nvContentPartPr>
              <p14:xfrm>
                <a:off x="4951916" y="6108285"/>
                <a:ext cx="21960" cy="183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8594EBC-BA70-D3C6-F212-07A90BDF65B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942916" y="6099645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54EB3B6-166C-E1DE-4171-9486FB204803}"/>
                    </a:ext>
                  </a:extLst>
                </p14:cNvPr>
                <p14:cNvContentPartPr/>
                <p14:nvPr/>
              </p14:nvContentPartPr>
              <p14:xfrm>
                <a:off x="4578956" y="6100365"/>
                <a:ext cx="425520" cy="576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54EB3B6-166C-E1DE-4171-9486FB20480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570316" y="6091725"/>
                  <a:ext cx="443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D8D20B3-1D6D-6348-D200-DDEB15C9B807}"/>
                    </a:ext>
                  </a:extLst>
                </p14:cNvPr>
                <p14:cNvContentPartPr/>
                <p14:nvPr/>
              </p14:nvContentPartPr>
              <p14:xfrm>
                <a:off x="6397676" y="6191085"/>
                <a:ext cx="252000" cy="266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D8D20B3-1D6D-6348-D200-DDEB15C9B80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389036" y="6182085"/>
                  <a:ext cx="269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43EA0A7-C592-CEA4-AD60-8A36E54BEBCE}"/>
                    </a:ext>
                  </a:extLst>
                </p14:cNvPr>
                <p14:cNvContentPartPr/>
                <p14:nvPr/>
              </p14:nvContentPartPr>
              <p14:xfrm>
                <a:off x="6383996" y="6289005"/>
                <a:ext cx="251280" cy="324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43EA0A7-C592-CEA4-AD60-8A36E54BEBC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75356" y="6280365"/>
                  <a:ext cx="268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F258D5B-915C-72DF-D780-FE5ECF18F363}"/>
                    </a:ext>
                  </a:extLst>
                </p14:cNvPr>
                <p14:cNvContentPartPr/>
                <p14:nvPr/>
              </p14:nvContentPartPr>
              <p14:xfrm>
                <a:off x="6867476" y="5903085"/>
                <a:ext cx="93600" cy="1465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F258D5B-915C-72DF-D780-FE5ECF18F36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858476" y="5894085"/>
                  <a:ext cx="111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3F6BB48-3124-7AEA-4A3A-4A39B084C44A}"/>
                    </a:ext>
                  </a:extLst>
                </p14:cNvPr>
                <p14:cNvContentPartPr/>
                <p14:nvPr/>
              </p14:nvContentPartPr>
              <p14:xfrm>
                <a:off x="6953156" y="5910285"/>
                <a:ext cx="73440" cy="1530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3F6BB48-3124-7AEA-4A3A-4A39B084C44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44156" y="5901645"/>
                  <a:ext cx="91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1782A0A-852E-4713-FDCF-2ACFD9F0084D}"/>
                    </a:ext>
                  </a:extLst>
                </p14:cNvPr>
                <p14:cNvContentPartPr/>
                <p14:nvPr/>
              </p14:nvContentPartPr>
              <p14:xfrm>
                <a:off x="6859916" y="5965725"/>
                <a:ext cx="2001600" cy="3736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1782A0A-852E-4713-FDCF-2ACFD9F0084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51276" y="5956725"/>
                  <a:ext cx="20192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76E1152-86D6-8031-4526-BC80C0E590AD}"/>
                    </a:ext>
                  </a:extLst>
                </p14:cNvPr>
                <p14:cNvContentPartPr/>
                <p14:nvPr/>
              </p14:nvContentPartPr>
              <p14:xfrm>
                <a:off x="8593316" y="6134565"/>
                <a:ext cx="76680" cy="46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76E1152-86D6-8031-4526-BC80C0E590A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584316" y="6125565"/>
                  <a:ext cx="94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3BE58AD-6920-C16D-ABA6-0778ADE5C730}"/>
                    </a:ext>
                  </a:extLst>
                </p14:cNvPr>
                <p14:cNvContentPartPr/>
                <p14:nvPr/>
              </p14:nvContentPartPr>
              <p14:xfrm>
                <a:off x="8398196" y="6087405"/>
                <a:ext cx="244080" cy="410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3BE58AD-6920-C16D-ABA6-0778ADE5C73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389196" y="6078405"/>
                  <a:ext cx="261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D04E4D1-A833-F55A-720E-05AA83FA74AF}"/>
                    </a:ext>
                  </a:extLst>
                </p14:cNvPr>
                <p14:cNvContentPartPr/>
                <p14:nvPr/>
              </p14:nvContentPartPr>
              <p14:xfrm>
                <a:off x="8110916" y="6069045"/>
                <a:ext cx="360" cy="3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D04E4D1-A833-F55A-720E-05AA83FA74A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101916" y="6060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BC6347E-CAF0-4A42-CEF6-3F68613AB2C1}"/>
              </a:ext>
            </a:extLst>
          </p:cNvPr>
          <p:cNvGrpSpPr/>
          <p:nvPr/>
        </p:nvGrpSpPr>
        <p:grpSpPr>
          <a:xfrm>
            <a:off x="9122156" y="5744325"/>
            <a:ext cx="1831320" cy="649080"/>
            <a:chOff x="9122156" y="5744325"/>
            <a:chExt cx="1831320" cy="64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5778475-CD7D-3CA1-5ABD-0A25A28DCCF7}"/>
                    </a:ext>
                  </a:extLst>
                </p14:cNvPr>
                <p14:cNvContentPartPr/>
                <p14:nvPr/>
              </p14:nvContentPartPr>
              <p14:xfrm>
                <a:off x="9122156" y="5909925"/>
                <a:ext cx="1677960" cy="4834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5778475-CD7D-3CA1-5ABD-0A25A28DCCF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113516" y="5900925"/>
                  <a:ext cx="169560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A83A990-AD0B-275D-CBDB-C8FFC25D5A3D}"/>
                    </a:ext>
                  </a:extLst>
                </p14:cNvPr>
                <p14:cNvContentPartPr/>
                <p14:nvPr/>
              </p14:nvContentPartPr>
              <p14:xfrm>
                <a:off x="10527956" y="5944485"/>
                <a:ext cx="226440" cy="259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A83A990-AD0B-275D-CBDB-C8FFC25D5A3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519316" y="5935845"/>
                  <a:ext cx="244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4771844-FB6C-7AB9-2C37-60A10804FB68}"/>
                    </a:ext>
                  </a:extLst>
                </p14:cNvPr>
                <p14:cNvContentPartPr/>
                <p14:nvPr/>
              </p14:nvContentPartPr>
              <p14:xfrm>
                <a:off x="9855476" y="5958885"/>
                <a:ext cx="360" cy="3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4771844-FB6C-7AB9-2C37-60A10804FB6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846836" y="5950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E6A372B-FFCD-6249-398E-BF4B7AD55731}"/>
                    </a:ext>
                  </a:extLst>
                </p14:cNvPr>
                <p14:cNvContentPartPr/>
                <p14:nvPr/>
              </p14:nvContentPartPr>
              <p14:xfrm>
                <a:off x="10811636" y="5759445"/>
                <a:ext cx="42120" cy="1087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E6A372B-FFCD-6249-398E-BF4B7AD5573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802996" y="5750445"/>
                  <a:ext cx="59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7481423-7A50-0238-8C58-1543DD3613C0}"/>
                    </a:ext>
                  </a:extLst>
                </p14:cNvPr>
                <p14:cNvContentPartPr/>
                <p14:nvPr/>
              </p14:nvContentPartPr>
              <p14:xfrm>
                <a:off x="10941596" y="5744325"/>
                <a:ext cx="11880" cy="1476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7481423-7A50-0238-8C58-1543DD3613C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932956" y="5735325"/>
                  <a:ext cx="2952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31ADD35-03C0-CE1A-9F7B-340BFA4044EB}"/>
              </a:ext>
            </a:extLst>
          </p:cNvPr>
          <p:cNvGrpSpPr/>
          <p:nvPr/>
        </p:nvGrpSpPr>
        <p:grpSpPr>
          <a:xfrm>
            <a:off x="9594836" y="6211605"/>
            <a:ext cx="2052360" cy="517320"/>
            <a:chOff x="9594836" y="6211605"/>
            <a:chExt cx="2052360" cy="51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2739669-B51D-A2CB-FA02-CEA95C1EFB68}"/>
                    </a:ext>
                  </a:extLst>
                </p14:cNvPr>
                <p14:cNvContentPartPr/>
                <p14:nvPr/>
              </p14:nvContentPartPr>
              <p14:xfrm>
                <a:off x="9594836" y="6299085"/>
                <a:ext cx="912960" cy="2930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2739669-B51D-A2CB-FA02-CEA95C1EFB6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585836" y="6290445"/>
                  <a:ext cx="9306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63B0B48-6462-1979-9B63-06715E58B508}"/>
                    </a:ext>
                  </a:extLst>
                </p14:cNvPr>
                <p14:cNvContentPartPr/>
                <p14:nvPr/>
              </p14:nvContentPartPr>
              <p14:xfrm>
                <a:off x="10054196" y="6381525"/>
                <a:ext cx="284400" cy="183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63B0B48-6462-1979-9B63-06715E58B50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045556" y="6372525"/>
                  <a:ext cx="302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8D7F97F-2BD5-AB32-5F66-3EE2A2A824EF}"/>
                    </a:ext>
                  </a:extLst>
                </p14:cNvPr>
                <p14:cNvContentPartPr/>
                <p14:nvPr/>
              </p14:nvContentPartPr>
              <p14:xfrm>
                <a:off x="9990476" y="6265245"/>
                <a:ext cx="86040" cy="259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8D7F97F-2BD5-AB32-5F66-3EE2A2A824E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981836" y="6256245"/>
                  <a:ext cx="103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6763355-FE93-105C-3FBB-270DD8FDB814}"/>
                    </a:ext>
                  </a:extLst>
                </p14:cNvPr>
                <p14:cNvContentPartPr/>
                <p14:nvPr/>
              </p14:nvContentPartPr>
              <p14:xfrm>
                <a:off x="10694276" y="6386205"/>
                <a:ext cx="46080" cy="1040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6763355-FE93-105C-3FBB-270DD8FDB81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685276" y="6377565"/>
                  <a:ext cx="63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B07BB90-A7DE-2465-B745-FDC477DEEEBB}"/>
                    </a:ext>
                  </a:extLst>
                </p14:cNvPr>
                <p14:cNvContentPartPr/>
                <p14:nvPr/>
              </p14:nvContentPartPr>
              <p14:xfrm>
                <a:off x="10696796" y="6564405"/>
                <a:ext cx="48600" cy="540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B07BB90-A7DE-2465-B745-FDC477DEEEB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687796" y="6555405"/>
                  <a:ext cx="662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1AAD103-D9B2-D031-5317-7A2BEBA4306E}"/>
                    </a:ext>
                  </a:extLst>
                </p14:cNvPr>
                <p14:cNvContentPartPr/>
                <p14:nvPr/>
              </p14:nvContentPartPr>
              <p14:xfrm>
                <a:off x="11004596" y="6402765"/>
                <a:ext cx="199440" cy="1569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1AAD103-D9B2-D031-5317-7A2BEBA4306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995956" y="6394125"/>
                  <a:ext cx="217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4DC3459-9CE6-60B4-9855-D55D8B632DDF}"/>
                    </a:ext>
                  </a:extLst>
                </p14:cNvPr>
                <p14:cNvContentPartPr/>
                <p14:nvPr/>
              </p14:nvContentPartPr>
              <p14:xfrm>
                <a:off x="11235356" y="6211605"/>
                <a:ext cx="100080" cy="1944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4DC3459-9CE6-60B4-9855-D55D8B632DD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226356" y="6202605"/>
                  <a:ext cx="117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076431E-457F-4A65-F9D0-2870F8E61736}"/>
                    </a:ext>
                  </a:extLst>
                </p14:cNvPr>
                <p14:cNvContentPartPr/>
                <p14:nvPr/>
              </p14:nvContentPartPr>
              <p14:xfrm>
                <a:off x="11229596" y="6319965"/>
                <a:ext cx="383040" cy="3855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076431E-457F-4A65-F9D0-2870F8E6173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220956" y="6311325"/>
                  <a:ext cx="4006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77024DD-7343-8BBC-E1C4-1D35A2A18CDF}"/>
                    </a:ext>
                  </a:extLst>
                </p14:cNvPr>
                <p14:cNvContentPartPr/>
                <p14:nvPr/>
              </p14:nvContentPartPr>
              <p14:xfrm>
                <a:off x="11485196" y="6523725"/>
                <a:ext cx="162000" cy="2052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77024DD-7343-8BBC-E1C4-1D35A2A18CD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476196" y="6515085"/>
                  <a:ext cx="179640" cy="22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7795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C817CB2-E8FC-645A-B0BF-A2E1C70BE30A}"/>
              </a:ext>
            </a:extLst>
          </p:cNvPr>
          <p:cNvGrpSpPr/>
          <p:nvPr/>
        </p:nvGrpSpPr>
        <p:grpSpPr>
          <a:xfrm>
            <a:off x="491592" y="223118"/>
            <a:ext cx="2806137" cy="882360"/>
            <a:chOff x="1372436" y="3234765"/>
            <a:chExt cx="2806137" cy="88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19C47F5-788A-81F7-B006-625A2A09E44C}"/>
                    </a:ext>
                  </a:extLst>
                </p14:cNvPr>
                <p14:cNvContentPartPr/>
                <p14:nvPr/>
              </p14:nvContentPartPr>
              <p14:xfrm>
                <a:off x="1397636" y="3234765"/>
                <a:ext cx="183240" cy="3229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19C47F5-788A-81F7-B006-625A2A09E44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88636" y="3226125"/>
                  <a:ext cx="2008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1B4B0B6-1D4E-2703-0607-383DBE30B112}"/>
                    </a:ext>
                  </a:extLst>
                </p14:cNvPr>
                <p14:cNvContentPartPr/>
                <p14:nvPr/>
              </p14:nvContentPartPr>
              <p14:xfrm>
                <a:off x="1658996" y="3365445"/>
                <a:ext cx="133920" cy="173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1B4B0B6-1D4E-2703-0607-383DBE30B11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49996" y="3356445"/>
                  <a:ext cx="151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B07BB10-575D-FBA0-2CC9-97C1442EC969}"/>
                    </a:ext>
                  </a:extLst>
                </p14:cNvPr>
                <p14:cNvContentPartPr/>
                <p14:nvPr/>
              </p14:nvContentPartPr>
              <p14:xfrm>
                <a:off x="1372436" y="3676485"/>
                <a:ext cx="539640" cy="612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B07BB10-575D-FBA0-2CC9-97C1442EC9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63436" y="3667845"/>
                  <a:ext cx="5572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8FFF195-FFC5-C271-56D8-4F8CE4520278}"/>
                    </a:ext>
                  </a:extLst>
                </p14:cNvPr>
                <p14:cNvContentPartPr/>
                <p14:nvPr/>
              </p14:nvContentPartPr>
              <p14:xfrm>
                <a:off x="1378196" y="3821925"/>
                <a:ext cx="156960" cy="295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8FFF195-FFC5-C271-56D8-4F8CE45202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69556" y="3813285"/>
                  <a:ext cx="1746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702F99B-FCD2-4CF9-1F6F-0FF79DF40FA7}"/>
                    </a:ext>
                  </a:extLst>
                </p14:cNvPr>
                <p14:cNvContentPartPr/>
                <p14:nvPr/>
              </p14:nvContentPartPr>
              <p14:xfrm>
                <a:off x="1650356" y="3843525"/>
                <a:ext cx="147240" cy="243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702F99B-FCD2-4CF9-1F6F-0FF79DF40FA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1356" y="3834885"/>
                  <a:ext cx="164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615F33B-25C8-1544-765C-34A9B9F20D37}"/>
                    </a:ext>
                  </a:extLst>
                </p14:cNvPr>
                <p14:cNvContentPartPr/>
                <p14:nvPr/>
              </p14:nvContentPartPr>
              <p14:xfrm>
                <a:off x="1586996" y="3909765"/>
                <a:ext cx="286920" cy="57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615F33B-25C8-1544-765C-34A9B9F20D3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78356" y="3901125"/>
                  <a:ext cx="304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33749A7-A7FD-8249-E550-8C008E1551FC}"/>
                    </a:ext>
                  </a:extLst>
                </p14:cNvPr>
                <p14:cNvContentPartPr/>
                <p14:nvPr/>
              </p14:nvContentPartPr>
              <p14:xfrm>
                <a:off x="2147093" y="3593685"/>
                <a:ext cx="242640" cy="21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33749A7-A7FD-8249-E550-8C008E1551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38093" y="3584685"/>
                  <a:ext cx="260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7A84E90-6731-F99D-2F31-6E2E244B0574}"/>
                    </a:ext>
                  </a:extLst>
                </p14:cNvPr>
                <p14:cNvContentPartPr/>
                <p14:nvPr/>
              </p14:nvContentPartPr>
              <p14:xfrm>
                <a:off x="2163653" y="3711765"/>
                <a:ext cx="273600" cy="25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7A84E90-6731-F99D-2F31-6E2E244B057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55013" y="3703125"/>
                  <a:ext cx="291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3E2B803-048A-F80F-69F7-B0684C6E4CD8}"/>
                    </a:ext>
                  </a:extLst>
                </p14:cNvPr>
                <p14:cNvContentPartPr/>
                <p14:nvPr/>
              </p14:nvContentPartPr>
              <p14:xfrm>
                <a:off x="2794733" y="3582885"/>
                <a:ext cx="237240" cy="23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3E2B803-048A-F80F-69F7-B0684C6E4C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86093" y="3573885"/>
                  <a:ext cx="254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DADE92F-2A62-23AD-7586-4B910E11D95A}"/>
                    </a:ext>
                  </a:extLst>
                </p14:cNvPr>
                <p14:cNvContentPartPr/>
                <p14:nvPr/>
              </p14:nvContentPartPr>
              <p14:xfrm>
                <a:off x="3184973" y="3470205"/>
                <a:ext cx="278280" cy="241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DADE92F-2A62-23AD-7586-4B910E11D95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76333" y="3461565"/>
                  <a:ext cx="2959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4273005-1A43-D826-C624-1542EB645862}"/>
                    </a:ext>
                  </a:extLst>
                </p14:cNvPr>
                <p14:cNvContentPartPr/>
                <p14:nvPr/>
              </p14:nvContentPartPr>
              <p14:xfrm>
                <a:off x="3752693" y="3488205"/>
                <a:ext cx="179640" cy="169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4273005-1A43-D826-C624-1542EB64586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43693" y="3479565"/>
                  <a:ext cx="197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7BFC4F0-7E07-7135-A9D5-D5AA25716840}"/>
                    </a:ext>
                  </a:extLst>
                </p14:cNvPr>
                <p14:cNvContentPartPr/>
                <p14:nvPr/>
              </p14:nvContentPartPr>
              <p14:xfrm>
                <a:off x="4048613" y="3293085"/>
                <a:ext cx="129960" cy="146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7BFC4F0-7E07-7135-A9D5-D5AA257168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39613" y="3284445"/>
                  <a:ext cx="14760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9C604E-A7A8-EC90-6056-43B4C29319E2}"/>
              </a:ext>
            </a:extLst>
          </p:cNvPr>
          <p:cNvGrpSpPr/>
          <p:nvPr/>
        </p:nvGrpSpPr>
        <p:grpSpPr>
          <a:xfrm>
            <a:off x="4086836" y="220125"/>
            <a:ext cx="576360" cy="330120"/>
            <a:chOff x="4086836" y="220125"/>
            <a:chExt cx="57636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84976CC-3EB8-CFE2-4850-47048365B314}"/>
                    </a:ext>
                  </a:extLst>
                </p14:cNvPr>
                <p14:cNvContentPartPr/>
                <p14:nvPr/>
              </p14:nvContentPartPr>
              <p14:xfrm>
                <a:off x="4086836" y="220125"/>
                <a:ext cx="287280" cy="145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84976CC-3EB8-CFE2-4850-47048365B31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77836" y="211125"/>
                  <a:ext cx="304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EFE34D8-70D3-13A8-3FEF-2858E0269B9C}"/>
                    </a:ext>
                  </a:extLst>
                </p14:cNvPr>
                <p14:cNvContentPartPr/>
                <p14:nvPr/>
              </p14:nvContentPartPr>
              <p14:xfrm>
                <a:off x="4151636" y="312645"/>
                <a:ext cx="112680" cy="237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EFE34D8-70D3-13A8-3FEF-2858E0269B9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42996" y="303645"/>
                  <a:ext cx="1303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3A037BB-6BF2-68C5-D0EA-7826E32DF1CB}"/>
                    </a:ext>
                  </a:extLst>
                </p14:cNvPr>
                <p14:cNvContentPartPr/>
                <p14:nvPr/>
              </p14:nvContentPartPr>
              <p14:xfrm>
                <a:off x="4164596" y="423165"/>
                <a:ext cx="169920" cy="13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3A037BB-6BF2-68C5-D0EA-7826E32DF1C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55956" y="414165"/>
                  <a:ext cx="187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30A6FCC-7B08-F272-C871-D35F6401F981}"/>
                    </a:ext>
                  </a:extLst>
                </p14:cNvPr>
                <p14:cNvContentPartPr/>
                <p14:nvPr/>
              </p14:nvContentPartPr>
              <p14:xfrm>
                <a:off x="4375196" y="425685"/>
                <a:ext cx="288000" cy="110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30A6FCC-7B08-F272-C871-D35F6401F98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66556" y="417045"/>
                  <a:ext cx="30564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B6106A8-BE55-7BAB-01D7-67B5A37E19F0}"/>
              </a:ext>
            </a:extLst>
          </p:cNvPr>
          <p:cNvGrpSpPr/>
          <p:nvPr/>
        </p:nvGrpSpPr>
        <p:grpSpPr>
          <a:xfrm>
            <a:off x="4820516" y="201765"/>
            <a:ext cx="1832040" cy="371520"/>
            <a:chOff x="4820516" y="201765"/>
            <a:chExt cx="1832040" cy="37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888CE02-45A2-D73E-80EB-C46769A9467F}"/>
                    </a:ext>
                  </a:extLst>
                </p14:cNvPr>
                <p14:cNvContentPartPr/>
                <p14:nvPr/>
              </p14:nvContentPartPr>
              <p14:xfrm>
                <a:off x="4820516" y="436485"/>
                <a:ext cx="622080" cy="136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888CE02-45A2-D73E-80EB-C46769A9467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11876" y="427845"/>
                  <a:ext cx="639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B5B9061-A541-90F9-894C-FFDCE863CC11}"/>
                    </a:ext>
                  </a:extLst>
                </p14:cNvPr>
                <p14:cNvContentPartPr/>
                <p14:nvPr/>
              </p14:nvContentPartPr>
              <p14:xfrm>
                <a:off x="5512796" y="481845"/>
                <a:ext cx="79920" cy="17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B5B9061-A541-90F9-894C-FFDCE863CC1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03796" y="473205"/>
                  <a:ext cx="97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26A59AD-3DF5-FE09-C6C3-AF5EBDABA074}"/>
                    </a:ext>
                  </a:extLst>
                </p14:cNvPr>
                <p14:cNvContentPartPr/>
                <p14:nvPr/>
              </p14:nvContentPartPr>
              <p14:xfrm>
                <a:off x="5676596" y="201765"/>
                <a:ext cx="975960" cy="367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26A59AD-3DF5-FE09-C6C3-AF5EBDABA07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67956" y="193125"/>
                  <a:ext cx="9936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8189D4D-BB7A-FD06-A55F-D4C49B6828C6}"/>
                    </a:ext>
                  </a:extLst>
                </p14:cNvPr>
                <p14:cNvContentPartPr/>
                <p14:nvPr/>
              </p14:nvContentPartPr>
              <p14:xfrm>
                <a:off x="5962436" y="388605"/>
                <a:ext cx="360" cy="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8189D4D-BB7A-FD06-A55F-D4C49B6828C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53796" y="379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B875906-5D27-C46C-A3AE-45CB827ED256}"/>
                  </a:ext>
                </a:extLst>
              </p14:cNvPr>
              <p14:cNvContentPartPr/>
              <p14:nvPr/>
            </p14:nvContentPartPr>
            <p14:xfrm>
              <a:off x="3941396" y="985485"/>
              <a:ext cx="942480" cy="3078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B875906-5D27-C46C-A3AE-45CB827ED25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32396" y="976485"/>
                <a:ext cx="960120" cy="32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9E271815-51DF-67E3-520D-C59BB2EC94D7}"/>
              </a:ext>
            </a:extLst>
          </p:cNvPr>
          <p:cNvGrpSpPr/>
          <p:nvPr/>
        </p:nvGrpSpPr>
        <p:grpSpPr>
          <a:xfrm>
            <a:off x="4076036" y="1405245"/>
            <a:ext cx="1926000" cy="365400"/>
            <a:chOff x="4076036" y="1405245"/>
            <a:chExt cx="1926000" cy="3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59F85DC-78E1-E766-48B0-F46A281D3EB9}"/>
                    </a:ext>
                  </a:extLst>
                </p14:cNvPr>
                <p14:cNvContentPartPr/>
                <p14:nvPr/>
              </p14:nvContentPartPr>
              <p14:xfrm>
                <a:off x="4076036" y="1405245"/>
                <a:ext cx="1926000" cy="365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59F85DC-78E1-E766-48B0-F46A281D3EB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67036" y="1396605"/>
                  <a:ext cx="19436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C08797B-EBD1-526A-5DB5-54DD44F4DA30}"/>
                    </a:ext>
                  </a:extLst>
                </p14:cNvPr>
                <p14:cNvContentPartPr/>
                <p14:nvPr/>
              </p14:nvContentPartPr>
              <p14:xfrm>
                <a:off x="5768756" y="1512525"/>
                <a:ext cx="360" cy="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C08797B-EBD1-526A-5DB5-54DD44F4DA3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60116" y="1503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A95E0FE-DD2B-4F06-EFF9-A9233A8D46B5}"/>
                    </a:ext>
                  </a:extLst>
                </p14:cNvPr>
                <p14:cNvContentPartPr/>
                <p14:nvPr/>
              </p14:nvContentPartPr>
              <p14:xfrm>
                <a:off x="5499836" y="1552485"/>
                <a:ext cx="228960" cy="11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A95E0FE-DD2B-4F06-EFF9-A9233A8D46B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90836" y="1543485"/>
                  <a:ext cx="246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FA8F872-F315-BF15-BFA9-BB9F007A6DB2}"/>
                    </a:ext>
                  </a:extLst>
                </p14:cNvPr>
                <p14:cNvContentPartPr/>
                <p14:nvPr/>
              </p14:nvContentPartPr>
              <p14:xfrm>
                <a:off x="5054876" y="1506045"/>
                <a:ext cx="57600" cy="23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FA8F872-F315-BF15-BFA9-BB9F007A6DB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046236" y="1497045"/>
                  <a:ext cx="7524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703F9AF-C996-663C-84C1-1A45337FAE25}"/>
                  </a:ext>
                </a:extLst>
              </p14:cNvPr>
              <p14:cNvContentPartPr/>
              <p14:nvPr/>
            </p14:nvContentPartPr>
            <p14:xfrm>
              <a:off x="6289316" y="1474725"/>
              <a:ext cx="227160" cy="4050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703F9AF-C996-663C-84C1-1A45337FAE2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80676" y="1466085"/>
                <a:ext cx="244800" cy="42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31EF4FE3-8BC0-86C6-B8A7-4A292800A57C}"/>
              </a:ext>
            </a:extLst>
          </p:cNvPr>
          <p:cNvGrpSpPr/>
          <p:nvPr/>
        </p:nvGrpSpPr>
        <p:grpSpPr>
          <a:xfrm>
            <a:off x="6395156" y="207525"/>
            <a:ext cx="4788000" cy="1577520"/>
            <a:chOff x="6395156" y="207525"/>
            <a:chExt cx="4788000" cy="157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11EB321-0657-B9D0-8151-02B48F676D2E}"/>
                    </a:ext>
                  </a:extLst>
                </p14:cNvPr>
                <p14:cNvContentPartPr/>
                <p14:nvPr/>
              </p14:nvContentPartPr>
              <p14:xfrm>
                <a:off x="10525796" y="207525"/>
                <a:ext cx="551880" cy="382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11EB321-0657-B9D0-8151-02B48F676D2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17156" y="198885"/>
                  <a:ext cx="5695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5F7BE46-E253-E540-4FEA-F4C51CAE01A9}"/>
                    </a:ext>
                  </a:extLst>
                </p14:cNvPr>
                <p14:cNvContentPartPr/>
                <p14:nvPr/>
              </p14:nvContentPartPr>
              <p14:xfrm>
                <a:off x="10674116" y="390765"/>
                <a:ext cx="284040" cy="50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5F7BE46-E253-E540-4FEA-F4C51CAE01A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65116" y="382125"/>
                  <a:ext cx="301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6A7337-7D9E-EAA5-5702-5FB890473832}"/>
                    </a:ext>
                  </a:extLst>
                </p14:cNvPr>
                <p14:cNvContentPartPr/>
                <p14:nvPr/>
              </p14:nvContentPartPr>
              <p14:xfrm>
                <a:off x="6921116" y="219405"/>
                <a:ext cx="528840" cy="396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6A7337-7D9E-EAA5-5702-5FB89047383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12476" y="210405"/>
                  <a:ext cx="54648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33BF517-04BE-3EAB-4A6E-1216296B526D}"/>
                    </a:ext>
                  </a:extLst>
                </p14:cNvPr>
                <p14:cNvContentPartPr/>
                <p14:nvPr/>
              </p14:nvContentPartPr>
              <p14:xfrm>
                <a:off x="7434476" y="432885"/>
                <a:ext cx="36720" cy="89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33BF517-04BE-3EAB-4A6E-1216296B526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25836" y="424245"/>
                  <a:ext cx="54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624B897-7AF3-A54D-B167-CBC6D9F08E43}"/>
                    </a:ext>
                  </a:extLst>
                </p14:cNvPr>
                <p14:cNvContentPartPr/>
                <p14:nvPr/>
              </p14:nvContentPartPr>
              <p14:xfrm>
                <a:off x="7195076" y="302205"/>
                <a:ext cx="360" cy="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624B897-7AF3-A54D-B167-CBC6D9F08E4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86436" y="293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27B0B12-BE21-D63E-6C49-6FEBA975913E}"/>
                    </a:ext>
                  </a:extLst>
                </p14:cNvPr>
                <p14:cNvContentPartPr/>
                <p14:nvPr/>
              </p14:nvContentPartPr>
              <p14:xfrm>
                <a:off x="7660916" y="395085"/>
                <a:ext cx="263160" cy="300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27B0B12-BE21-D63E-6C49-6FEBA975913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52276" y="386085"/>
                  <a:ext cx="2808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37276C8-9908-4575-FFBD-17BE2954839B}"/>
                    </a:ext>
                  </a:extLst>
                </p14:cNvPr>
                <p14:cNvContentPartPr/>
                <p14:nvPr/>
              </p14:nvContentPartPr>
              <p14:xfrm>
                <a:off x="8002916" y="543045"/>
                <a:ext cx="29880" cy="241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37276C8-9908-4575-FFBD-17BE2954839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93916" y="534405"/>
                  <a:ext cx="47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B8249DE-085F-765E-60BC-90FC582C00EA}"/>
                    </a:ext>
                  </a:extLst>
                </p14:cNvPr>
                <p14:cNvContentPartPr/>
                <p14:nvPr/>
              </p14:nvContentPartPr>
              <p14:xfrm>
                <a:off x="8152676" y="583005"/>
                <a:ext cx="70200" cy="114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B8249DE-085F-765E-60BC-90FC582C00E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143676" y="574365"/>
                  <a:ext cx="87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E85FC5F-BC10-E65C-2AEB-3AD3FA30C0B5}"/>
                    </a:ext>
                  </a:extLst>
                </p14:cNvPr>
                <p14:cNvContentPartPr/>
                <p14:nvPr/>
              </p14:nvContentPartPr>
              <p14:xfrm>
                <a:off x="8549036" y="409845"/>
                <a:ext cx="591120" cy="159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E85FC5F-BC10-E65C-2AEB-3AD3FA30C0B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40036" y="400845"/>
                  <a:ext cx="608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BA25EEB-FBB1-AAFD-4C3F-78312729F3C2}"/>
                    </a:ext>
                  </a:extLst>
                </p14:cNvPr>
                <p14:cNvContentPartPr/>
                <p14:nvPr/>
              </p14:nvContentPartPr>
              <p14:xfrm>
                <a:off x="9245996" y="286365"/>
                <a:ext cx="20160" cy="62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BA25EEB-FBB1-AAFD-4C3F-78312729F3C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36996" y="277365"/>
                  <a:ext cx="37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E1FCA7B-3DC8-45B9-EC0C-9D93DD2A4D77}"/>
                    </a:ext>
                  </a:extLst>
                </p14:cNvPr>
                <p14:cNvContentPartPr/>
                <p14:nvPr/>
              </p14:nvContentPartPr>
              <p14:xfrm>
                <a:off x="9359036" y="265485"/>
                <a:ext cx="82080" cy="252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E1FCA7B-3DC8-45B9-EC0C-9D93DD2A4D7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50036" y="256485"/>
                  <a:ext cx="997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01613E7-840A-BCC2-5471-EC7F17A93DBE}"/>
                    </a:ext>
                  </a:extLst>
                </p14:cNvPr>
                <p14:cNvContentPartPr/>
                <p14:nvPr/>
              </p14:nvContentPartPr>
              <p14:xfrm>
                <a:off x="9279476" y="378525"/>
                <a:ext cx="209880" cy="18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01613E7-840A-BCC2-5471-EC7F17A93DB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270836" y="369525"/>
                  <a:ext cx="227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8967A0A-6A7D-244A-65CA-841A75292A2C}"/>
                    </a:ext>
                  </a:extLst>
                </p14:cNvPr>
                <p14:cNvContentPartPr/>
                <p14:nvPr/>
              </p14:nvContentPartPr>
              <p14:xfrm>
                <a:off x="9742796" y="395085"/>
                <a:ext cx="491760" cy="174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8967A0A-6A7D-244A-65CA-841A75292A2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34156" y="386445"/>
                  <a:ext cx="509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EAF3A2C-8EFE-310A-64F9-BA0D82806891}"/>
                    </a:ext>
                  </a:extLst>
                </p14:cNvPr>
                <p14:cNvContentPartPr/>
                <p14:nvPr/>
              </p14:nvContentPartPr>
              <p14:xfrm>
                <a:off x="6395156" y="796485"/>
                <a:ext cx="1520640" cy="4766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EAF3A2C-8EFE-310A-64F9-BA0D8280689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86516" y="787845"/>
                  <a:ext cx="153828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452DC97-71C1-1A48-91D4-FBC1CF747289}"/>
                    </a:ext>
                  </a:extLst>
                </p14:cNvPr>
                <p14:cNvContentPartPr/>
                <p14:nvPr/>
              </p14:nvContentPartPr>
              <p14:xfrm>
                <a:off x="7515116" y="867405"/>
                <a:ext cx="22680" cy="22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452DC97-71C1-1A48-91D4-FBC1CF74728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506116" y="858765"/>
                  <a:ext cx="4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0AE8D73-509C-272E-D9EA-4FE15381102E}"/>
                    </a:ext>
                  </a:extLst>
                </p14:cNvPr>
                <p14:cNvContentPartPr/>
                <p14:nvPr/>
              </p14:nvContentPartPr>
              <p14:xfrm>
                <a:off x="8128916" y="812685"/>
                <a:ext cx="532440" cy="350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0AE8D73-509C-272E-D9EA-4FE15381102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19916" y="804045"/>
                  <a:ext cx="5500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B838BBF-8ACE-1520-76EF-DD9A250A2FD3}"/>
                    </a:ext>
                  </a:extLst>
                </p14:cNvPr>
                <p14:cNvContentPartPr/>
                <p14:nvPr/>
              </p14:nvContentPartPr>
              <p14:xfrm>
                <a:off x="8292716" y="892965"/>
                <a:ext cx="306360" cy="27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B838BBF-8ACE-1520-76EF-DD9A250A2FD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84076" y="883965"/>
                  <a:ext cx="324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3A51D92-DD27-13BD-D3D1-EC7D1401ECF4}"/>
                    </a:ext>
                  </a:extLst>
                </p14:cNvPr>
                <p14:cNvContentPartPr/>
                <p14:nvPr/>
              </p14:nvContentPartPr>
              <p14:xfrm>
                <a:off x="8838476" y="785325"/>
                <a:ext cx="733320" cy="404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3A51D92-DD27-13BD-D3D1-EC7D1401ECF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29476" y="776325"/>
                  <a:ext cx="7509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B18A12E-8131-2AA2-92EB-FBC0B5B5E957}"/>
                    </a:ext>
                  </a:extLst>
                </p14:cNvPr>
                <p14:cNvContentPartPr/>
                <p14:nvPr/>
              </p14:nvContentPartPr>
              <p14:xfrm>
                <a:off x="9791036" y="1038045"/>
                <a:ext cx="182160" cy="113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B18A12E-8131-2AA2-92EB-FBC0B5B5E95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82036" y="1029405"/>
                  <a:ext cx="199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F741750-70AA-D937-2FD3-EE66F11139B5}"/>
                    </a:ext>
                  </a:extLst>
                </p14:cNvPr>
                <p14:cNvContentPartPr/>
                <p14:nvPr/>
              </p14:nvContentPartPr>
              <p14:xfrm>
                <a:off x="10216916" y="830685"/>
                <a:ext cx="966240" cy="316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F741750-70AA-D937-2FD3-EE66F11139B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07916" y="821685"/>
                  <a:ext cx="9838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278D822-FBEF-EA20-1599-1A00865CC8D3}"/>
                    </a:ext>
                  </a:extLst>
                </p14:cNvPr>
                <p14:cNvContentPartPr/>
                <p14:nvPr/>
              </p14:nvContentPartPr>
              <p14:xfrm>
                <a:off x="10650716" y="923925"/>
                <a:ext cx="54720" cy="12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278D822-FBEF-EA20-1599-1A00865CC8D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642076" y="915285"/>
                  <a:ext cx="72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BF4225A-43B9-8532-9751-94416D06276B}"/>
                    </a:ext>
                  </a:extLst>
                </p14:cNvPr>
                <p14:cNvContentPartPr/>
                <p14:nvPr/>
              </p14:nvContentPartPr>
              <p14:xfrm>
                <a:off x="6648956" y="1378245"/>
                <a:ext cx="1580760" cy="3747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BF4225A-43B9-8532-9751-94416D06276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39956" y="1369245"/>
                  <a:ext cx="15984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0BA4468-D872-7646-C039-8042DF2A900A}"/>
                    </a:ext>
                  </a:extLst>
                </p14:cNvPr>
                <p14:cNvContentPartPr/>
                <p14:nvPr/>
              </p14:nvContentPartPr>
              <p14:xfrm>
                <a:off x="7866116" y="1540605"/>
                <a:ext cx="360" cy="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0BA4468-D872-7646-C039-8042DF2A900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57476" y="1531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B6C86A7-9E9A-A115-0D76-5C76A61D70D4}"/>
                    </a:ext>
                  </a:extLst>
                </p14:cNvPr>
                <p14:cNvContentPartPr/>
                <p14:nvPr/>
              </p14:nvContentPartPr>
              <p14:xfrm>
                <a:off x="7449236" y="1460325"/>
                <a:ext cx="442800" cy="482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B6C86A7-9E9A-A115-0D76-5C76A61D70D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40236" y="1451325"/>
                  <a:ext cx="460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5FB0A33-14B7-CB1B-B266-2BBFA2F92A30}"/>
                    </a:ext>
                  </a:extLst>
                </p14:cNvPr>
                <p14:cNvContentPartPr/>
                <p14:nvPr/>
              </p14:nvContentPartPr>
              <p14:xfrm>
                <a:off x="8439956" y="1233885"/>
                <a:ext cx="728280" cy="4618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5FB0A33-14B7-CB1B-B266-2BBFA2F92A3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31316" y="1224885"/>
                  <a:ext cx="7459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394449C-B38F-8D67-B6AB-246690E801D3}"/>
                    </a:ext>
                  </a:extLst>
                </p14:cNvPr>
                <p14:cNvContentPartPr/>
                <p14:nvPr/>
              </p14:nvContentPartPr>
              <p14:xfrm>
                <a:off x="9041516" y="1456005"/>
                <a:ext cx="115920" cy="190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394449C-B38F-8D67-B6AB-246690E801D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032876" y="1447365"/>
                  <a:ext cx="133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155BDD7-E0FE-E264-DEB3-9B831988F4FB}"/>
                    </a:ext>
                  </a:extLst>
                </p14:cNvPr>
                <p14:cNvContentPartPr/>
                <p14:nvPr/>
              </p14:nvContentPartPr>
              <p14:xfrm>
                <a:off x="8484956" y="1434765"/>
                <a:ext cx="325440" cy="31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155BDD7-E0FE-E264-DEB3-9B831988F4F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476316" y="1426125"/>
                  <a:ext cx="343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2A59CB6-0500-0BF7-CD3D-1B61E37FF02E}"/>
                    </a:ext>
                  </a:extLst>
                </p14:cNvPr>
                <p14:cNvContentPartPr/>
                <p14:nvPr/>
              </p14:nvContentPartPr>
              <p14:xfrm>
                <a:off x="9417356" y="1362405"/>
                <a:ext cx="1293480" cy="4226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2A59CB6-0500-0BF7-CD3D-1B61E37FF02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408716" y="1353765"/>
                  <a:ext cx="13111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22E5135-4920-4AF7-D2D6-65D47B7BB0D9}"/>
                    </a:ext>
                  </a:extLst>
                </p14:cNvPr>
                <p14:cNvContentPartPr/>
                <p14:nvPr/>
              </p14:nvContentPartPr>
              <p14:xfrm>
                <a:off x="10197116" y="1497765"/>
                <a:ext cx="360" cy="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22E5135-4920-4AF7-D2D6-65D47B7BB0D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88476" y="1489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41DB8DF-0CA8-76FA-33A9-74A2E9D28FB1}"/>
                    </a:ext>
                  </a:extLst>
                </p14:cNvPr>
                <p14:cNvContentPartPr/>
                <p14:nvPr/>
              </p14:nvContentPartPr>
              <p14:xfrm>
                <a:off x="9877436" y="1404885"/>
                <a:ext cx="439920" cy="738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41DB8DF-0CA8-76FA-33A9-74A2E9D28FB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68436" y="1396245"/>
                  <a:ext cx="45756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B598A19-4B65-5761-259F-D6FA0FC079E9}"/>
                  </a:ext>
                </a:extLst>
              </p14:cNvPr>
              <p14:cNvContentPartPr/>
              <p14:nvPr/>
            </p14:nvContentPartPr>
            <p14:xfrm>
              <a:off x="10948796" y="1512885"/>
              <a:ext cx="635040" cy="3787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B598A19-4B65-5761-259F-D6FA0FC079E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940156" y="1504245"/>
                <a:ext cx="65268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41B59C2-D7FE-3622-EB93-977A077A9E97}"/>
                  </a:ext>
                </a:extLst>
              </p14:cNvPr>
              <p14:cNvContentPartPr/>
              <p14:nvPr/>
            </p14:nvContentPartPr>
            <p14:xfrm>
              <a:off x="4233716" y="1993845"/>
              <a:ext cx="1636200" cy="5832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41B59C2-D7FE-3622-EB93-977A077A9E9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225076" y="1984845"/>
                <a:ext cx="1653840" cy="60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DA2A998C-FB3D-D070-B522-4AE6B5DB51B3}"/>
              </a:ext>
            </a:extLst>
          </p:cNvPr>
          <p:cNvGrpSpPr/>
          <p:nvPr/>
        </p:nvGrpSpPr>
        <p:grpSpPr>
          <a:xfrm>
            <a:off x="6160796" y="2023005"/>
            <a:ext cx="1937880" cy="355680"/>
            <a:chOff x="6160796" y="2023005"/>
            <a:chExt cx="193788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57B32CE-871C-1204-98F4-215A77D929C1}"/>
                    </a:ext>
                  </a:extLst>
                </p14:cNvPr>
                <p14:cNvContentPartPr/>
                <p14:nvPr/>
              </p14:nvContentPartPr>
              <p14:xfrm>
                <a:off x="6160796" y="2023005"/>
                <a:ext cx="1937880" cy="3556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57B32CE-871C-1204-98F4-215A77D929C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51796" y="2014365"/>
                  <a:ext cx="19555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1CD5755-603D-0B4B-5BDC-0CFFE87B3917}"/>
                    </a:ext>
                  </a:extLst>
                </p14:cNvPr>
                <p14:cNvContentPartPr/>
                <p14:nvPr/>
              </p14:nvContentPartPr>
              <p14:xfrm>
                <a:off x="7425116" y="2163045"/>
                <a:ext cx="51120" cy="27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1CD5755-603D-0B4B-5BDC-0CFFE87B391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16476" y="2154405"/>
                  <a:ext cx="68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6992671-5773-30D6-822D-8F16F2233EF3}"/>
                    </a:ext>
                  </a:extLst>
                </p14:cNvPr>
                <p14:cNvContentPartPr/>
                <p14:nvPr/>
              </p14:nvContentPartPr>
              <p14:xfrm>
                <a:off x="7187156" y="2162325"/>
                <a:ext cx="371880" cy="19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6992671-5773-30D6-822D-8F16F2233EF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178516" y="2153685"/>
                  <a:ext cx="389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02FA8E5-2A06-6478-5ED9-E524048E0776}"/>
                    </a:ext>
                  </a:extLst>
                </p14:cNvPr>
                <p14:cNvContentPartPr/>
                <p14:nvPr/>
              </p14:nvContentPartPr>
              <p14:xfrm>
                <a:off x="7061516" y="2215965"/>
                <a:ext cx="360" cy="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02FA8E5-2A06-6478-5ED9-E524048E077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52876" y="2207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99F0AFD-1EA7-311A-2438-7FEEBADBFFF3}"/>
              </a:ext>
            </a:extLst>
          </p:cNvPr>
          <p:cNvGrpSpPr/>
          <p:nvPr/>
        </p:nvGrpSpPr>
        <p:grpSpPr>
          <a:xfrm>
            <a:off x="4802516" y="674445"/>
            <a:ext cx="1880280" cy="597960"/>
            <a:chOff x="4802516" y="674445"/>
            <a:chExt cx="1880280" cy="59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EE231B9-65D0-6A20-128F-6A17972B8FA8}"/>
                    </a:ext>
                  </a:extLst>
                </p14:cNvPr>
                <p14:cNvContentPartPr/>
                <p14:nvPr/>
              </p14:nvContentPartPr>
              <p14:xfrm>
                <a:off x="4942556" y="815925"/>
                <a:ext cx="1225440" cy="456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EE231B9-65D0-6A20-128F-6A17972B8FA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933556" y="807285"/>
                  <a:ext cx="124308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8176A3D-E3ED-DFCC-4EED-9710CFF972DF}"/>
                    </a:ext>
                  </a:extLst>
                </p14:cNvPr>
                <p14:cNvContentPartPr/>
                <p14:nvPr/>
              </p14:nvContentPartPr>
              <p14:xfrm>
                <a:off x="5848676" y="953805"/>
                <a:ext cx="360" cy="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8176A3D-E3ED-DFCC-4EED-9710CFF972D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39676" y="944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7345C2F-2120-9888-4262-655F3604721E}"/>
                    </a:ext>
                  </a:extLst>
                </p14:cNvPr>
                <p14:cNvContentPartPr/>
                <p14:nvPr/>
              </p14:nvContentPartPr>
              <p14:xfrm>
                <a:off x="5612876" y="929685"/>
                <a:ext cx="254880" cy="17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7345C2F-2120-9888-4262-655F3604721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603876" y="921045"/>
                  <a:ext cx="272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5AE48D8-24B2-9880-5CEE-86765D486CF7}"/>
                    </a:ext>
                  </a:extLst>
                </p14:cNvPr>
                <p14:cNvContentPartPr/>
                <p14:nvPr/>
              </p14:nvContentPartPr>
              <p14:xfrm>
                <a:off x="5484356" y="858765"/>
                <a:ext cx="81720" cy="25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5AE48D8-24B2-9880-5CEE-86765D486CF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75716" y="849765"/>
                  <a:ext cx="99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19598C7-2092-21F1-8D36-94E6A1A452E7}"/>
                    </a:ext>
                  </a:extLst>
                </p14:cNvPr>
                <p14:cNvContentPartPr/>
                <p14:nvPr/>
              </p14:nvContentPartPr>
              <p14:xfrm>
                <a:off x="4802516" y="674445"/>
                <a:ext cx="1880280" cy="910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19598C7-2092-21F1-8D36-94E6A1A452E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93516" y="665805"/>
                  <a:ext cx="189792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80F443B-7E0C-A72B-B039-A6AEA37DF1EC}"/>
                  </a:ext>
                </a:extLst>
              </p14:cNvPr>
              <p14:cNvContentPartPr/>
              <p14:nvPr/>
            </p14:nvContentPartPr>
            <p14:xfrm>
              <a:off x="10149596" y="1226685"/>
              <a:ext cx="1244880" cy="4428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80F443B-7E0C-A72B-B039-A6AEA37DF1E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140596" y="1217685"/>
                <a:ext cx="12625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2BEEFD1-DE80-03A7-5911-5BDBE933FA74}"/>
                  </a:ext>
                </a:extLst>
              </p14:cNvPr>
              <p14:cNvContentPartPr/>
              <p14:nvPr/>
            </p14:nvContentPartPr>
            <p14:xfrm>
              <a:off x="8195876" y="2294445"/>
              <a:ext cx="71640" cy="8964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2BEEFD1-DE80-03A7-5911-5BDBE933FA7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187236" y="2285445"/>
                <a:ext cx="892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4B6B48B-722C-B393-2EED-DF65EFD6B248}"/>
                  </a:ext>
                </a:extLst>
              </p14:cNvPr>
              <p14:cNvContentPartPr/>
              <p14:nvPr/>
            </p14:nvContentPartPr>
            <p14:xfrm>
              <a:off x="1811996" y="3067005"/>
              <a:ext cx="360" cy="3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4B6B48B-722C-B393-2EED-DF65EFD6B24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02996" y="305836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5918886-B0B4-0C5A-1655-B11C3EF2AB41}"/>
              </a:ext>
            </a:extLst>
          </p:cNvPr>
          <p:cNvGrpSpPr/>
          <p:nvPr/>
        </p:nvGrpSpPr>
        <p:grpSpPr>
          <a:xfrm>
            <a:off x="669716" y="2852805"/>
            <a:ext cx="4974480" cy="588600"/>
            <a:chOff x="669716" y="2852805"/>
            <a:chExt cx="4974480" cy="58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FB1753D-D122-C4FC-C54D-FAF78792DB15}"/>
                    </a:ext>
                  </a:extLst>
                </p14:cNvPr>
                <p14:cNvContentPartPr/>
                <p14:nvPr/>
              </p14:nvContentPartPr>
              <p14:xfrm>
                <a:off x="669716" y="2932005"/>
                <a:ext cx="244800" cy="137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FB1753D-D122-C4FC-C54D-FAF78792DB1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1076" y="2923005"/>
                  <a:ext cx="262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86BBF49-057A-50A7-0137-7E1AA6DAEEC1}"/>
                    </a:ext>
                  </a:extLst>
                </p14:cNvPr>
                <p14:cNvContentPartPr/>
                <p14:nvPr/>
              </p14:nvContentPartPr>
              <p14:xfrm>
                <a:off x="763316" y="3019845"/>
                <a:ext cx="75240" cy="2430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86BBF49-057A-50A7-0137-7E1AA6DAEEC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54316" y="3011205"/>
                  <a:ext cx="92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B419057-44EA-09CA-03D8-5F60F50BB91A}"/>
                    </a:ext>
                  </a:extLst>
                </p14:cNvPr>
                <p14:cNvContentPartPr/>
                <p14:nvPr/>
              </p14:nvContentPartPr>
              <p14:xfrm>
                <a:off x="758636" y="3113085"/>
                <a:ext cx="156240" cy="298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B419057-44EA-09CA-03D8-5F60F50BB91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49636" y="3104085"/>
                  <a:ext cx="173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B603FE8-E739-5451-64A8-1A7A22CC6F13}"/>
                    </a:ext>
                  </a:extLst>
                </p14:cNvPr>
                <p14:cNvContentPartPr/>
                <p14:nvPr/>
              </p14:nvContentPartPr>
              <p14:xfrm>
                <a:off x="937916" y="3155205"/>
                <a:ext cx="347400" cy="1476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B603FE8-E739-5451-64A8-1A7A22CC6F1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8916" y="3146205"/>
                  <a:ext cx="365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61CA1B3-D04D-4A30-395E-5922075FBD06}"/>
                    </a:ext>
                  </a:extLst>
                </p14:cNvPr>
                <p14:cNvContentPartPr/>
                <p14:nvPr/>
              </p14:nvContentPartPr>
              <p14:xfrm>
                <a:off x="1478996" y="2938845"/>
                <a:ext cx="571680" cy="3542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61CA1B3-D04D-4A30-395E-5922075FBD0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69996" y="2929845"/>
                  <a:ext cx="5893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0AF5E84-0132-39CC-390F-A474D8A6AEEA}"/>
                    </a:ext>
                  </a:extLst>
                </p14:cNvPr>
                <p14:cNvContentPartPr/>
                <p14:nvPr/>
              </p14:nvContentPartPr>
              <p14:xfrm>
                <a:off x="1930076" y="3126045"/>
                <a:ext cx="33840" cy="111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0AF5E84-0132-39CC-390F-A474D8A6AEE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21436" y="3117045"/>
                  <a:ext cx="51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050034C-FC0A-48C8-3891-5A6DC7708950}"/>
                    </a:ext>
                  </a:extLst>
                </p14:cNvPr>
                <p14:cNvContentPartPr/>
                <p14:nvPr/>
              </p14:nvContentPartPr>
              <p14:xfrm>
                <a:off x="1466036" y="3109125"/>
                <a:ext cx="477720" cy="590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050034C-FC0A-48C8-3891-5A6DC770895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57036" y="3100485"/>
                  <a:ext cx="495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E4372E5-3F99-FEA6-EFE3-1E38B5392F10}"/>
                    </a:ext>
                  </a:extLst>
                </p14:cNvPr>
                <p14:cNvContentPartPr/>
                <p14:nvPr/>
              </p14:nvContentPartPr>
              <p14:xfrm>
                <a:off x="2254436" y="2880165"/>
                <a:ext cx="1092240" cy="561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E4372E5-3F99-FEA6-EFE3-1E38B5392F1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245796" y="2871525"/>
                  <a:ext cx="110988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AF39291-1C41-5EF4-A54F-24B83E7FCD42}"/>
                    </a:ext>
                  </a:extLst>
                </p14:cNvPr>
                <p14:cNvContentPartPr/>
                <p14:nvPr/>
              </p14:nvContentPartPr>
              <p14:xfrm>
                <a:off x="2504636" y="3023445"/>
                <a:ext cx="360" cy="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AF39291-1C41-5EF4-A54F-24B83E7FCD4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495996" y="3014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AF0CF22-EC78-000C-9E40-134D1C4C7F96}"/>
                    </a:ext>
                  </a:extLst>
                </p14:cNvPr>
                <p14:cNvContentPartPr/>
                <p14:nvPr/>
              </p14:nvContentPartPr>
              <p14:xfrm>
                <a:off x="3506156" y="3100125"/>
                <a:ext cx="707400" cy="2023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AF0CF22-EC78-000C-9E40-134D1C4C7F9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497156" y="3091485"/>
                  <a:ext cx="725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737BB08-EBB4-AB21-D728-45F762F32DA7}"/>
                    </a:ext>
                  </a:extLst>
                </p14:cNvPr>
                <p14:cNvContentPartPr/>
                <p14:nvPr/>
              </p14:nvContentPartPr>
              <p14:xfrm>
                <a:off x="4297436" y="3144765"/>
                <a:ext cx="104760" cy="10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737BB08-EBB4-AB21-D728-45F762F32DA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288796" y="3136125"/>
                  <a:ext cx="122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251FE49-7A9D-B90C-3B89-EAE4C8624219}"/>
                    </a:ext>
                  </a:extLst>
                </p14:cNvPr>
                <p14:cNvContentPartPr/>
                <p14:nvPr/>
              </p14:nvContentPartPr>
              <p14:xfrm>
                <a:off x="4487516" y="2852805"/>
                <a:ext cx="1156680" cy="3916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251FE49-7A9D-B90C-3B89-EAE4C862421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478876" y="2844165"/>
                  <a:ext cx="11743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D53B2AA-B578-079B-EB39-38A4E673BCCF}"/>
                    </a:ext>
                  </a:extLst>
                </p14:cNvPr>
                <p14:cNvContentPartPr/>
                <p14:nvPr/>
              </p14:nvContentPartPr>
              <p14:xfrm>
                <a:off x="4922756" y="2974845"/>
                <a:ext cx="360" cy="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D53B2AA-B578-079B-EB39-38A4E673BCC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14116" y="2966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5E89D13-D66E-E4E1-E581-1674C49C25CA}"/>
              </a:ext>
            </a:extLst>
          </p:cNvPr>
          <p:cNvGrpSpPr/>
          <p:nvPr/>
        </p:nvGrpSpPr>
        <p:grpSpPr>
          <a:xfrm>
            <a:off x="5837876" y="2823645"/>
            <a:ext cx="3213360" cy="587520"/>
            <a:chOff x="5837876" y="2823645"/>
            <a:chExt cx="3213360" cy="58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C1C124B-91A3-824C-5C93-65C8206B445C}"/>
                    </a:ext>
                  </a:extLst>
                </p14:cNvPr>
                <p14:cNvContentPartPr/>
                <p14:nvPr/>
              </p14:nvContentPartPr>
              <p14:xfrm>
                <a:off x="5837876" y="2823645"/>
                <a:ext cx="1483200" cy="5875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C1C124B-91A3-824C-5C93-65C8206B445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828876" y="2814645"/>
                  <a:ext cx="150084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A6CFEDB-1D0E-B3DB-5D7F-004A29053D00}"/>
                    </a:ext>
                  </a:extLst>
                </p14:cNvPr>
                <p14:cNvContentPartPr/>
                <p14:nvPr/>
              </p14:nvContentPartPr>
              <p14:xfrm>
                <a:off x="7094276" y="3005445"/>
                <a:ext cx="26640" cy="25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A6CFEDB-1D0E-B3DB-5D7F-004A29053D0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085636" y="2996805"/>
                  <a:ext cx="44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7FFA3C2-FD73-1E28-9421-D5B4E403846E}"/>
                    </a:ext>
                  </a:extLst>
                </p14:cNvPr>
                <p14:cNvContentPartPr/>
                <p14:nvPr/>
              </p14:nvContentPartPr>
              <p14:xfrm>
                <a:off x="6608276" y="2942445"/>
                <a:ext cx="600480" cy="43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7FFA3C2-FD73-1E28-9421-D5B4E403846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99276" y="2933445"/>
                  <a:ext cx="618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60E2954-E8D2-2E64-7292-39A10B0DE792}"/>
                    </a:ext>
                  </a:extLst>
                </p14:cNvPr>
                <p14:cNvContentPartPr/>
                <p14:nvPr/>
              </p14:nvContentPartPr>
              <p14:xfrm>
                <a:off x="7639676" y="3018405"/>
                <a:ext cx="396000" cy="123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60E2954-E8D2-2E64-7292-39A10B0DE79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631036" y="3009405"/>
                  <a:ext cx="413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4457106-610D-29D1-82B5-4784772A29F1}"/>
                    </a:ext>
                  </a:extLst>
                </p14:cNvPr>
                <p14:cNvContentPartPr/>
                <p14:nvPr/>
              </p14:nvContentPartPr>
              <p14:xfrm>
                <a:off x="8309996" y="3033165"/>
                <a:ext cx="741240" cy="1191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4457106-610D-29D1-82B5-4784772A29F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301356" y="3024165"/>
                  <a:ext cx="75888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A315A65-CC3D-6864-962F-6D3A0E0616F2}"/>
                  </a:ext>
                </a:extLst>
              </p14:cNvPr>
              <p14:cNvContentPartPr/>
              <p14:nvPr/>
            </p14:nvContentPartPr>
            <p14:xfrm>
              <a:off x="9289196" y="3023805"/>
              <a:ext cx="790920" cy="34740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A315A65-CC3D-6864-962F-6D3A0E0616F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280556" y="3014805"/>
                <a:ext cx="808560" cy="36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8A51DC8-BB9A-2E30-07C7-6E93A2CC195B}"/>
              </a:ext>
            </a:extLst>
          </p:cNvPr>
          <p:cNvGrpSpPr/>
          <p:nvPr/>
        </p:nvGrpSpPr>
        <p:grpSpPr>
          <a:xfrm>
            <a:off x="10316996" y="2679645"/>
            <a:ext cx="1603440" cy="488880"/>
            <a:chOff x="10316996" y="2679645"/>
            <a:chExt cx="1603440" cy="48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98CC8D7-0D95-D195-FB9C-A9A4A3CE019F}"/>
                    </a:ext>
                  </a:extLst>
                </p14:cNvPr>
                <p14:cNvContentPartPr/>
                <p14:nvPr/>
              </p14:nvContentPartPr>
              <p14:xfrm>
                <a:off x="10328516" y="2679645"/>
                <a:ext cx="402480" cy="463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98CC8D7-0D95-D195-FB9C-A9A4A3CE019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319876" y="2671005"/>
                  <a:ext cx="4201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390FAAF-7F96-3D3C-8D89-54549FBC9E56}"/>
                    </a:ext>
                  </a:extLst>
                </p14:cNvPr>
                <p14:cNvContentPartPr/>
                <p14:nvPr/>
              </p14:nvContentPartPr>
              <p14:xfrm>
                <a:off x="10316996" y="2926245"/>
                <a:ext cx="394200" cy="55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390FAAF-7F96-3D3C-8D89-54549FBC9E5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307996" y="2917605"/>
                  <a:ext cx="411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6CA8B81-D259-DA70-DDC2-CB07F2BFF741}"/>
                    </a:ext>
                  </a:extLst>
                </p14:cNvPr>
                <p14:cNvContentPartPr/>
                <p14:nvPr/>
              </p14:nvContentPartPr>
              <p14:xfrm>
                <a:off x="10898036" y="2814645"/>
                <a:ext cx="1022400" cy="353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6CA8B81-D259-DA70-DDC2-CB07F2BFF74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889396" y="2805645"/>
                  <a:ext cx="10400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33BE9E3-F1F2-EE1A-BBE4-618A63136A71}"/>
                    </a:ext>
                  </a:extLst>
                </p14:cNvPr>
                <p14:cNvContentPartPr/>
                <p14:nvPr/>
              </p14:nvContentPartPr>
              <p14:xfrm>
                <a:off x="11697596" y="2969805"/>
                <a:ext cx="35280" cy="126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33BE9E3-F1F2-EE1A-BBE4-618A63136A7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688956" y="2961165"/>
                  <a:ext cx="52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D979EE4-9647-6E37-1A14-92A99D6C006D}"/>
                    </a:ext>
                  </a:extLst>
                </p14:cNvPr>
                <p14:cNvContentPartPr/>
                <p14:nvPr/>
              </p14:nvContentPartPr>
              <p14:xfrm>
                <a:off x="11528756" y="2945325"/>
                <a:ext cx="247680" cy="162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D979EE4-9647-6E37-1A14-92A99D6C006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519756" y="2936325"/>
                  <a:ext cx="26532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68470C2-2552-292E-F82D-68C6B7E3CA52}"/>
                  </a:ext>
                </a:extLst>
              </p14:cNvPr>
              <p14:cNvContentPartPr/>
              <p14:nvPr/>
            </p14:nvContentPartPr>
            <p14:xfrm>
              <a:off x="2087756" y="4534005"/>
              <a:ext cx="75240" cy="9720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68470C2-2552-292E-F82D-68C6B7E3CA52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079116" y="4525365"/>
                <a:ext cx="9288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9C4BB7B-EE09-1C14-C2AC-13E7F11400EA}"/>
              </a:ext>
            </a:extLst>
          </p:cNvPr>
          <p:cNvGrpSpPr/>
          <p:nvPr/>
        </p:nvGrpSpPr>
        <p:grpSpPr>
          <a:xfrm>
            <a:off x="1594916" y="3608445"/>
            <a:ext cx="2818800" cy="937800"/>
            <a:chOff x="1594916" y="3608445"/>
            <a:chExt cx="2818800" cy="93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7E546D1-3170-B32C-C80F-C9A64EDB45C8}"/>
                    </a:ext>
                  </a:extLst>
                </p14:cNvPr>
                <p14:cNvContentPartPr/>
                <p14:nvPr/>
              </p14:nvContentPartPr>
              <p14:xfrm>
                <a:off x="2906036" y="4000845"/>
                <a:ext cx="186120" cy="417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7E546D1-3170-B32C-C80F-C9A64EDB45C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97036" y="3992205"/>
                  <a:ext cx="203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153280A-F3A4-D8BB-05BF-3EE1D917112A}"/>
                    </a:ext>
                  </a:extLst>
                </p14:cNvPr>
                <p14:cNvContentPartPr/>
                <p14:nvPr/>
              </p14:nvContentPartPr>
              <p14:xfrm>
                <a:off x="2907476" y="4106685"/>
                <a:ext cx="199080" cy="205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153280A-F3A4-D8BB-05BF-3EE1D917112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98476" y="4098045"/>
                  <a:ext cx="216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FCC2AE2-3E9B-B7B1-D206-595C22AEEACB}"/>
                    </a:ext>
                  </a:extLst>
                </p14:cNvPr>
                <p14:cNvContentPartPr/>
                <p14:nvPr/>
              </p14:nvContentPartPr>
              <p14:xfrm>
                <a:off x="1944116" y="3742005"/>
                <a:ext cx="9000" cy="2412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FCC2AE2-3E9B-B7B1-D206-595C22AEEAC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35476" y="3733005"/>
                  <a:ext cx="266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7B61EFE-E1B8-F4FA-A536-A1AC376474E9}"/>
                    </a:ext>
                  </a:extLst>
                </p14:cNvPr>
                <p14:cNvContentPartPr/>
                <p14:nvPr/>
              </p14:nvContentPartPr>
              <p14:xfrm>
                <a:off x="1599956" y="4034325"/>
                <a:ext cx="806400" cy="403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7B61EFE-E1B8-F4FA-A536-A1AC376474E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591316" y="4025325"/>
                  <a:ext cx="824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7825366-0EA5-0F67-F0DF-479C12A9668A}"/>
                    </a:ext>
                  </a:extLst>
                </p14:cNvPr>
                <p14:cNvContentPartPr/>
                <p14:nvPr/>
              </p14:nvContentPartPr>
              <p14:xfrm>
                <a:off x="1594916" y="4279485"/>
                <a:ext cx="150480" cy="191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7825366-0EA5-0F67-F0DF-479C12A9668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586276" y="4270845"/>
                  <a:ext cx="168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5CCB5F6-A06D-3E35-3FEF-046D5048F0F9}"/>
                    </a:ext>
                  </a:extLst>
                </p14:cNvPr>
                <p14:cNvContentPartPr/>
                <p14:nvPr/>
              </p14:nvContentPartPr>
              <p14:xfrm>
                <a:off x="1810556" y="4193085"/>
                <a:ext cx="118440" cy="3348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5CCB5F6-A06D-3E35-3FEF-046D5048F0F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801916" y="4184445"/>
                  <a:ext cx="1360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AFC1B62-B72F-D572-FC19-E56006EC0B3A}"/>
                    </a:ext>
                  </a:extLst>
                </p14:cNvPr>
                <p14:cNvContentPartPr/>
                <p14:nvPr/>
              </p14:nvContentPartPr>
              <p14:xfrm>
                <a:off x="1981556" y="4340685"/>
                <a:ext cx="130320" cy="1299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AFC1B62-B72F-D572-FC19-E56006EC0B3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972916" y="4331685"/>
                  <a:ext cx="147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C716A06-D505-F02F-F6CC-22FD78F19306}"/>
                    </a:ext>
                  </a:extLst>
                </p14:cNvPr>
                <p14:cNvContentPartPr/>
                <p14:nvPr/>
              </p14:nvContentPartPr>
              <p14:xfrm>
                <a:off x="1961396" y="4251045"/>
                <a:ext cx="165240" cy="7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C716A06-D505-F02F-F6CC-22FD78F1930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952396" y="4242405"/>
                  <a:ext cx="182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99A9C73-C30D-F30C-94F7-785C1A377F41}"/>
                    </a:ext>
                  </a:extLst>
                </p14:cNvPr>
                <p14:cNvContentPartPr/>
                <p14:nvPr/>
              </p14:nvContentPartPr>
              <p14:xfrm>
                <a:off x="2299796" y="4243125"/>
                <a:ext cx="109440" cy="2228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99A9C73-C30D-F30C-94F7-785C1A377F4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290796" y="4234485"/>
                  <a:ext cx="127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561D933-4DE6-E619-C991-FE83DA0B2695}"/>
                    </a:ext>
                  </a:extLst>
                </p14:cNvPr>
                <p14:cNvContentPartPr/>
                <p14:nvPr/>
              </p14:nvContentPartPr>
              <p14:xfrm>
                <a:off x="2207276" y="4324845"/>
                <a:ext cx="191520" cy="187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561D933-4DE6-E619-C991-FE83DA0B269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198636" y="4316205"/>
                  <a:ext cx="209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48F13BE-9B98-CC53-BF73-289C9D45110A}"/>
                    </a:ext>
                  </a:extLst>
                </p14:cNvPr>
                <p14:cNvContentPartPr/>
                <p14:nvPr/>
              </p14:nvContentPartPr>
              <p14:xfrm>
                <a:off x="2399516" y="4166805"/>
                <a:ext cx="125280" cy="3794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48F13BE-9B98-CC53-BF73-289C9D45110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390876" y="4158165"/>
                  <a:ext cx="1429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74528EF-2559-2CBF-B5C6-8860C0D3C251}"/>
                    </a:ext>
                  </a:extLst>
                </p14:cNvPr>
                <p14:cNvContentPartPr/>
                <p14:nvPr/>
              </p14:nvContentPartPr>
              <p14:xfrm>
                <a:off x="3749156" y="3608445"/>
                <a:ext cx="50400" cy="2901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74528EF-2559-2CBF-B5C6-8860C0D3C25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740156" y="3599445"/>
                  <a:ext cx="680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47DD04E-D54F-7672-AC57-E4886E8A51D0}"/>
                    </a:ext>
                  </a:extLst>
                </p14:cNvPr>
                <p14:cNvContentPartPr/>
                <p14:nvPr/>
              </p14:nvContentPartPr>
              <p14:xfrm>
                <a:off x="3451436" y="3930285"/>
                <a:ext cx="797760" cy="543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47DD04E-D54F-7672-AC57-E4886E8A51D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442796" y="3921645"/>
                  <a:ext cx="815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54FB773-B858-D46C-6CB7-5DC2B80AFE09}"/>
                    </a:ext>
                  </a:extLst>
                </p14:cNvPr>
                <p14:cNvContentPartPr/>
                <p14:nvPr/>
              </p14:nvContentPartPr>
              <p14:xfrm>
                <a:off x="3484196" y="4220085"/>
                <a:ext cx="140040" cy="1724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54FB773-B858-D46C-6CB7-5DC2B80AFE0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475556" y="4211085"/>
                  <a:ext cx="157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28837F9-994D-75ED-6A0B-451664782E8E}"/>
                    </a:ext>
                  </a:extLst>
                </p14:cNvPr>
                <p14:cNvContentPartPr/>
                <p14:nvPr/>
              </p14:nvContentPartPr>
              <p14:xfrm>
                <a:off x="3718916" y="4412325"/>
                <a:ext cx="74160" cy="543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28837F9-994D-75ED-6A0B-451664782E8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709916" y="4403325"/>
                  <a:ext cx="91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A15BD53-024E-9EDC-1D0C-2C065C94B41F}"/>
                    </a:ext>
                  </a:extLst>
                </p14:cNvPr>
                <p14:cNvContentPartPr/>
                <p14:nvPr/>
              </p14:nvContentPartPr>
              <p14:xfrm>
                <a:off x="3894236" y="4145925"/>
                <a:ext cx="111600" cy="3124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A15BD53-024E-9EDC-1D0C-2C065C94B41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885596" y="4137285"/>
                  <a:ext cx="1292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1805529-98D7-AD2D-885B-796D71481A70}"/>
                    </a:ext>
                  </a:extLst>
                </p14:cNvPr>
                <p14:cNvContentPartPr/>
                <p14:nvPr/>
              </p14:nvContentPartPr>
              <p14:xfrm>
                <a:off x="4099436" y="4251765"/>
                <a:ext cx="118080" cy="1216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1805529-98D7-AD2D-885B-796D71481A7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090796" y="4242765"/>
                  <a:ext cx="135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80196B1-74B5-A288-A934-2C85BC1DE44B}"/>
                    </a:ext>
                  </a:extLst>
                </p14:cNvPr>
                <p14:cNvContentPartPr/>
                <p14:nvPr/>
              </p14:nvContentPartPr>
              <p14:xfrm>
                <a:off x="4108076" y="4172205"/>
                <a:ext cx="163080" cy="27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80196B1-74B5-A288-A934-2C85BC1DE44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099436" y="4163205"/>
                  <a:ext cx="180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3F90E64-BB19-B73D-F6EA-90EFB2BE2D1E}"/>
                    </a:ext>
                  </a:extLst>
                </p14:cNvPr>
                <p14:cNvContentPartPr/>
                <p14:nvPr/>
              </p14:nvContentPartPr>
              <p14:xfrm>
                <a:off x="4278716" y="4093005"/>
                <a:ext cx="135000" cy="3578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3F90E64-BB19-B73D-F6EA-90EFB2BE2D1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69716" y="4084005"/>
                  <a:ext cx="152640" cy="37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3713434-2E97-3185-5F67-10215DFB50AB}"/>
              </a:ext>
            </a:extLst>
          </p:cNvPr>
          <p:cNvGrpSpPr/>
          <p:nvPr/>
        </p:nvGrpSpPr>
        <p:grpSpPr>
          <a:xfrm>
            <a:off x="4790636" y="3712845"/>
            <a:ext cx="1161360" cy="347760"/>
            <a:chOff x="4790636" y="3712845"/>
            <a:chExt cx="1161360" cy="34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A5917EE-0460-F384-2BBE-D5D46F004986}"/>
                    </a:ext>
                  </a:extLst>
                </p14:cNvPr>
                <p14:cNvContentPartPr/>
                <p14:nvPr/>
              </p14:nvContentPartPr>
              <p14:xfrm>
                <a:off x="4790636" y="3937125"/>
                <a:ext cx="369720" cy="367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A5917EE-0460-F384-2BBE-D5D46F00498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81636" y="3928125"/>
                  <a:ext cx="387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42C8811-D552-AC5A-EA97-1631FDEF7858}"/>
                    </a:ext>
                  </a:extLst>
                </p14:cNvPr>
                <p14:cNvContentPartPr/>
                <p14:nvPr/>
              </p14:nvContentPartPr>
              <p14:xfrm>
                <a:off x="4998356" y="3854325"/>
                <a:ext cx="36720" cy="1818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42C8811-D552-AC5A-EA97-1631FDEF785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989716" y="3845325"/>
                  <a:ext cx="543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F3F9581-A668-C042-90EB-465439E5E93A}"/>
                    </a:ext>
                  </a:extLst>
                </p14:cNvPr>
                <p14:cNvContentPartPr/>
                <p14:nvPr/>
              </p14:nvContentPartPr>
              <p14:xfrm>
                <a:off x="5350076" y="3842085"/>
                <a:ext cx="213480" cy="2185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F3F9581-A668-C042-90EB-465439E5E93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341436" y="3833085"/>
                  <a:ext cx="2311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0D54177-4B9E-4A4D-B09C-CA3316D828C9}"/>
                    </a:ext>
                  </a:extLst>
                </p14:cNvPr>
                <p14:cNvContentPartPr/>
                <p14:nvPr/>
              </p14:nvContentPartPr>
              <p14:xfrm>
                <a:off x="5770196" y="3712845"/>
                <a:ext cx="181800" cy="279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0D54177-4B9E-4A4D-B09C-CA3316D828C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761556" y="3703845"/>
                  <a:ext cx="1994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F0DBD59-9B2E-5128-C1D5-85E67D833A30}"/>
                    </a:ext>
                  </a:extLst>
                </p14:cNvPr>
                <p14:cNvContentPartPr/>
                <p14:nvPr/>
              </p14:nvContentPartPr>
              <p14:xfrm>
                <a:off x="5683076" y="3782325"/>
                <a:ext cx="222120" cy="230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F0DBD59-9B2E-5128-C1D5-85E67D833A3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674436" y="3773325"/>
                  <a:ext cx="23976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B8C6E7C4-997D-FAEF-C076-6C765C55ACCC}"/>
                  </a:ext>
                </a:extLst>
              </p14:cNvPr>
              <p14:cNvContentPartPr/>
              <p14:nvPr/>
            </p14:nvContentPartPr>
            <p14:xfrm>
              <a:off x="513476" y="4906965"/>
              <a:ext cx="734040" cy="41508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B8C6E7C4-997D-FAEF-C076-6C765C55ACC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04476" y="4897965"/>
                <a:ext cx="75168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CD9A5086-EF2C-440D-CB9D-A0332EE65235}"/>
                  </a:ext>
                </a:extLst>
              </p14:cNvPr>
              <p14:cNvContentPartPr/>
              <p14:nvPr/>
            </p14:nvContentPartPr>
            <p14:xfrm>
              <a:off x="869007" y="6098076"/>
              <a:ext cx="213120" cy="3492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CD9A5086-EF2C-440D-CB9D-A0332EE65235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60007" y="6089076"/>
                <a:ext cx="23076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486E802E-8E74-8F66-8651-812519A1F21C}"/>
              </a:ext>
            </a:extLst>
          </p:cNvPr>
          <p:cNvGrpSpPr/>
          <p:nvPr/>
        </p:nvGrpSpPr>
        <p:grpSpPr>
          <a:xfrm>
            <a:off x="1203447" y="5768676"/>
            <a:ext cx="1750680" cy="720720"/>
            <a:chOff x="1203447" y="5768676"/>
            <a:chExt cx="1750680" cy="72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772B46F-B0B9-CDC2-FA12-D73EA08B8143}"/>
                    </a:ext>
                  </a:extLst>
                </p14:cNvPr>
                <p14:cNvContentPartPr/>
                <p14:nvPr/>
              </p14:nvContentPartPr>
              <p14:xfrm>
                <a:off x="1350687" y="5841036"/>
                <a:ext cx="20520" cy="1825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772B46F-B0B9-CDC2-FA12-D73EA08B814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342047" y="5832396"/>
                  <a:ext cx="38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C7ACEFA-7F58-ACE3-F908-4FD4ACEE8FAC}"/>
                    </a:ext>
                  </a:extLst>
                </p14:cNvPr>
                <p14:cNvContentPartPr/>
                <p14:nvPr/>
              </p14:nvContentPartPr>
              <p14:xfrm>
                <a:off x="1208487" y="6125436"/>
                <a:ext cx="246960" cy="205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C7ACEFA-7F58-ACE3-F908-4FD4ACEE8FA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99487" y="6116796"/>
                  <a:ext cx="264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2EA5A25-1A00-F2C4-93FF-E3D3F6BC7989}"/>
                    </a:ext>
                  </a:extLst>
                </p14:cNvPr>
                <p14:cNvContentPartPr/>
                <p14:nvPr/>
              </p14:nvContentPartPr>
              <p14:xfrm>
                <a:off x="1203447" y="6332076"/>
                <a:ext cx="128880" cy="1573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2EA5A25-1A00-F2C4-93FF-E3D3F6BC798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94447" y="6323436"/>
                  <a:ext cx="146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21AF30D-749F-35E8-EEA2-8117744526D7}"/>
                    </a:ext>
                  </a:extLst>
                </p14:cNvPr>
                <p14:cNvContentPartPr/>
                <p14:nvPr/>
              </p14:nvContentPartPr>
              <p14:xfrm>
                <a:off x="1374447" y="6244956"/>
                <a:ext cx="115920" cy="1072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21AF30D-749F-35E8-EEA2-8117744526D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365807" y="6235956"/>
                  <a:ext cx="133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3B76E4A-2FA6-E82D-E395-0462D41E3B63}"/>
                    </a:ext>
                  </a:extLst>
                </p14:cNvPr>
                <p14:cNvContentPartPr/>
                <p14:nvPr/>
              </p14:nvContentPartPr>
              <p14:xfrm>
                <a:off x="1607007" y="5768676"/>
                <a:ext cx="139680" cy="2491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3B76E4A-2FA6-E82D-E395-0462D41E3B6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598007" y="5759676"/>
                  <a:ext cx="1573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E04DB21-A516-7091-1442-151EB4B981C5}"/>
                    </a:ext>
                  </a:extLst>
                </p14:cNvPr>
                <p14:cNvContentPartPr/>
                <p14:nvPr/>
              </p14:nvContentPartPr>
              <p14:xfrm>
                <a:off x="1876287" y="5852196"/>
                <a:ext cx="114120" cy="1465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E04DB21-A516-7091-1442-151EB4B981C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867287" y="5843556"/>
                  <a:ext cx="131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E7934F7-A5E6-745D-049B-19F12CE2248B}"/>
                    </a:ext>
                  </a:extLst>
                </p14:cNvPr>
                <p14:cNvContentPartPr/>
                <p14:nvPr/>
              </p14:nvContentPartPr>
              <p14:xfrm>
                <a:off x="1648767" y="6104916"/>
                <a:ext cx="385200" cy="457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E7934F7-A5E6-745D-049B-19F12CE2248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639767" y="6095916"/>
                  <a:ext cx="402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FB1129C-401E-747B-D6B7-B5C2E37B69AA}"/>
                    </a:ext>
                  </a:extLst>
                </p14:cNvPr>
                <p14:cNvContentPartPr/>
                <p14:nvPr/>
              </p14:nvContentPartPr>
              <p14:xfrm>
                <a:off x="1670727" y="6253956"/>
                <a:ext cx="131760" cy="2170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FB1129C-401E-747B-D6B7-B5C2E37B69A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661727" y="6244956"/>
                  <a:ext cx="1494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C175998-0362-890C-4867-75BEB5A2E1DF}"/>
                    </a:ext>
                  </a:extLst>
                </p14:cNvPr>
                <p14:cNvContentPartPr/>
                <p14:nvPr/>
              </p14:nvContentPartPr>
              <p14:xfrm>
                <a:off x="1920927" y="6237036"/>
                <a:ext cx="148320" cy="1789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C175998-0362-890C-4867-75BEB5A2E1D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912287" y="6228396"/>
                  <a:ext cx="165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92111E4-AE6F-0155-F941-E88412593763}"/>
                    </a:ext>
                  </a:extLst>
                </p14:cNvPr>
                <p14:cNvContentPartPr/>
                <p14:nvPr/>
              </p14:nvContentPartPr>
              <p14:xfrm>
                <a:off x="1814727" y="6275556"/>
                <a:ext cx="237600" cy="601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92111E4-AE6F-0155-F941-E8841259376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806087" y="6266556"/>
                  <a:ext cx="255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B86F790-F153-0AEB-5000-B2697FF0275F}"/>
                    </a:ext>
                  </a:extLst>
                </p14:cNvPr>
                <p14:cNvContentPartPr/>
                <p14:nvPr/>
              </p14:nvContentPartPr>
              <p14:xfrm>
                <a:off x="2337807" y="6000156"/>
                <a:ext cx="231120" cy="428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B86F790-F153-0AEB-5000-B2697FF0275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329167" y="5991516"/>
                  <a:ext cx="248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CE2D376-B16B-B7BB-2DEE-8A102C9E384A}"/>
                    </a:ext>
                  </a:extLst>
                </p14:cNvPr>
                <p14:cNvContentPartPr/>
                <p14:nvPr/>
              </p14:nvContentPartPr>
              <p14:xfrm>
                <a:off x="2308287" y="6066396"/>
                <a:ext cx="300600" cy="741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CE2D376-B16B-B7BB-2DEE-8A102C9E384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299287" y="6057396"/>
                  <a:ext cx="318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B8B5580-B5C9-017F-3DE2-0CD37F0AA302}"/>
                    </a:ext>
                  </a:extLst>
                </p14:cNvPr>
                <p14:cNvContentPartPr/>
                <p14:nvPr/>
              </p14:nvContentPartPr>
              <p14:xfrm>
                <a:off x="2910567" y="5838876"/>
                <a:ext cx="360" cy="3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B8B5580-B5C9-017F-3DE2-0CD37F0AA30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901567" y="58302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39AC90F-4E45-F7CF-CAFE-061FF7B4DF98}"/>
                    </a:ext>
                  </a:extLst>
                </p14:cNvPr>
                <p14:cNvContentPartPr/>
                <p14:nvPr/>
              </p14:nvContentPartPr>
              <p14:xfrm>
                <a:off x="2757567" y="5807916"/>
                <a:ext cx="196560" cy="2098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39AC90F-4E45-F7CF-CAFE-061FF7B4DF9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748567" y="5799276"/>
                  <a:ext cx="214200" cy="22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B20F3BF7-C01A-41E2-2A7A-5A28A53B3DF5}"/>
                  </a:ext>
                </a:extLst>
              </p14:cNvPr>
              <p14:cNvContentPartPr/>
              <p14:nvPr/>
            </p14:nvContentPartPr>
            <p14:xfrm>
              <a:off x="1531196" y="4957005"/>
              <a:ext cx="366120" cy="42120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B20F3BF7-C01A-41E2-2A7A-5A28A53B3DF5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522556" y="4948365"/>
                <a:ext cx="383760" cy="43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87909E9-2C3B-0E73-9F19-9802414257AC}"/>
              </a:ext>
            </a:extLst>
          </p:cNvPr>
          <p:cNvGrpSpPr/>
          <p:nvPr/>
        </p:nvGrpSpPr>
        <p:grpSpPr>
          <a:xfrm>
            <a:off x="2168756" y="4826325"/>
            <a:ext cx="1034640" cy="537840"/>
            <a:chOff x="2168756" y="4826325"/>
            <a:chExt cx="1034640" cy="53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90453F7-70E3-A6FA-0647-85E3CE879666}"/>
                    </a:ext>
                  </a:extLst>
                </p14:cNvPr>
                <p14:cNvContentPartPr/>
                <p14:nvPr/>
              </p14:nvContentPartPr>
              <p14:xfrm>
                <a:off x="2168756" y="4826325"/>
                <a:ext cx="1034640" cy="5378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90453F7-70E3-A6FA-0647-85E3CE87966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160116" y="4817685"/>
                  <a:ext cx="105228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94B65BE-545B-A0AC-060A-311772566C14}"/>
                    </a:ext>
                  </a:extLst>
                </p14:cNvPr>
                <p14:cNvContentPartPr/>
                <p14:nvPr/>
              </p14:nvContentPartPr>
              <p14:xfrm>
                <a:off x="2826116" y="5001285"/>
                <a:ext cx="27360" cy="97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94B65BE-545B-A0AC-060A-311772566C1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817476" y="4992285"/>
                  <a:ext cx="45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EECEBD3-AABC-81C6-35AD-20E079CDFFDD}"/>
                    </a:ext>
                  </a:extLst>
                </p14:cNvPr>
                <p14:cNvContentPartPr/>
                <p14:nvPr/>
              </p14:nvContentPartPr>
              <p14:xfrm>
                <a:off x="2219516" y="4929285"/>
                <a:ext cx="383040" cy="655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EECEBD3-AABC-81C6-35AD-20E079CDFFD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210876" y="4920645"/>
                  <a:ext cx="40068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6B2D5816-37DF-CA7F-A562-2BA05D95F5EB}"/>
              </a:ext>
            </a:extLst>
          </p:cNvPr>
          <p:cNvGrpSpPr/>
          <p:nvPr/>
        </p:nvGrpSpPr>
        <p:grpSpPr>
          <a:xfrm>
            <a:off x="3580316" y="4813725"/>
            <a:ext cx="1400760" cy="455400"/>
            <a:chOff x="3580316" y="4813725"/>
            <a:chExt cx="1400760" cy="45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F29E9CA-22DC-779C-3847-AEC08574AFF6}"/>
                    </a:ext>
                  </a:extLst>
                </p14:cNvPr>
                <p14:cNvContentPartPr/>
                <p14:nvPr/>
              </p14:nvContentPartPr>
              <p14:xfrm>
                <a:off x="3580316" y="4815165"/>
                <a:ext cx="160560" cy="2883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F29E9CA-22DC-779C-3847-AEC08574AFF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571316" y="4806525"/>
                  <a:ext cx="1782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024BF4D-6E7A-D09F-3D38-05817E81FA3B}"/>
                    </a:ext>
                  </a:extLst>
                </p14:cNvPr>
                <p14:cNvContentPartPr/>
                <p14:nvPr/>
              </p14:nvContentPartPr>
              <p14:xfrm>
                <a:off x="3648716" y="4921365"/>
                <a:ext cx="466200" cy="3337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024BF4D-6E7A-D09F-3D38-05817E81FA3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639716" y="4912725"/>
                  <a:ext cx="4838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1F7D920-F2DC-D4C5-5AAD-155CDD2E5CAC}"/>
                    </a:ext>
                  </a:extLst>
                </p14:cNvPr>
                <p14:cNvContentPartPr/>
                <p14:nvPr/>
              </p14:nvContentPartPr>
              <p14:xfrm>
                <a:off x="3982796" y="5032245"/>
                <a:ext cx="218520" cy="2368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1F7D920-F2DC-D4C5-5AAD-155CDD2E5CA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73796" y="5023245"/>
                  <a:ext cx="2361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07660C1-DCE6-3FCB-D48B-2AB18DAD3528}"/>
                    </a:ext>
                  </a:extLst>
                </p14:cNvPr>
                <p14:cNvContentPartPr/>
                <p14:nvPr/>
              </p14:nvContentPartPr>
              <p14:xfrm>
                <a:off x="4282316" y="5018565"/>
                <a:ext cx="108000" cy="2332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07660C1-DCE6-3FCB-D48B-2AB18DAD352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273676" y="5009925"/>
                  <a:ext cx="1256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81A80DD-EBDC-E3EE-8903-D05DF92C8DCA}"/>
                    </a:ext>
                  </a:extLst>
                </p14:cNvPr>
                <p14:cNvContentPartPr/>
                <p14:nvPr/>
              </p14:nvContentPartPr>
              <p14:xfrm>
                <a:off x="4191596" y="5111445"/>
                <a:ext cx="261720" cy="302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81A80DD-EBDC-E3EE-8903-D05DF92C8DC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82596" y="5102805"/>
                  <a:ext cx="279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B4B648F-3157-9EFC-F16B-9152E152ECF4}"/>
                    </a:ext>
                  </a:extLst>
                </p14:cNvPr>
                <p14:cNvContentPartPr/>
                <p14:nvPr/>
              </p14:nvContentPartPr>
              <p14:xfrm>
                <a:off x="4747436" y="4813725"/>
                <a:ext cx="233640" cy="3546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B4B648F-3157-9EFC-F16B-9152E152ECF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738796" y="4804725"/>
                  <a:ext cx="251280" cy="37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7885B2F6-738A-E924-3233-C67DD6EC8DC0}"/>
              </a:ext>
            </a:extLst>
          </p:cNvPr>
          <p:cNvGrpSpPr/>
          <p:nvPr/>
        </p:nvGrpSpPr>
        <p:grpSpPr>
          <a:xfrm>
            <a:off x="5278436" y="4713285"/>
            <a:ext cx="1704600" cy="406080"/>
            <a:chOff x="5278436" y="4713285"/>
            <a:chExt cx="1704600" cy="40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71AC89C-A325-B47F-5B8B-E70EE8A1D8B5}"/>
                    </a:ext>
                  </a:extLst>
                </p14:cNvPr>
                <p14:cNvContentPartPr/>
                <p14:nvPr/>
              </p14:nvContentPartPr>
              <p14:xfrm>
                <a:off x="5278436" y="4713285"/>
                <a:ext cx="699480" cy="3855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71AC89C-A325-B47F-5B8B-E70EE8A1D8B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269436" y="4704285"/>
                  <a:ext cx="7171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F50B2CD-3290-E39C-8404-1184993A937F}"/>
                    </a:ext>
                  </a:extLst>
                </p14:cNvPr>
                <p14:cNvContentPartPr/>
                <p14:nvPr/>
              </p14:nvContentPartPr>
              <p14:xfrm>
                <a:off x="5525756" y="4845405"/>
                <a:ext cx="373320" cy="446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F50B2CD-3290-E39C-8404-1184993A937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17116" y="4836405"/>
                  <a:ext cx="390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6E395D6-B6BB-9EC8-AF0B-4811B3C64DE8}"/>
                    </a:ext>
                  </a:extLst>
                </p14:cNvPr>
                <p14:cNvContentPartPr/>
                <p14:nvPr/>
              </p14:nvContentPartPr>
              <p14:xfrm>
                <a:off x="6095276" y="4740285"/>
                <a:ext cx="887760" cy="3790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6E395D6-B6BB-9EC8-AF0B-4811B3C64DE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086636" y="4731285"/>
                  <a:ext cx="9054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8192802-9F1F-3816-D673-732840EA4CA2}"/>
                    </a:ext>
                  </a:extLst>
                </p14:cNvPr>
                <p14:cNvContentPartPr/>
                <p14:nvPr/>
              </p14:nvContentPartPr>
              <p14:xfrm>
                <a:off x="6375356" y="4770525"/>
                <a:ext cx="31680" cy="10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8192802-9F1F-3816-D673-732840EA4CA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366356" y="4761885"/>
                  <a:ext cx="49320" cy="1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FFCA808E-8CCD-9E1D-BCBC-C4DD73230FB2}"/>
                  </a:ext>
                </a:extLst>
              </p14:cNvPr>
              <p14:cNvContentPartPr/>
              <p14:nvPr/>
            </p14:nvContentPartPr>
            <p14:xfrm>
              <a:off x="3806396" y="5971845"/>
              <a:ext cx="609840" cy="22608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FFCA808E-8CCD-9E1D-BCBC-C4DD73230FB2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3797396" y="5962845"/>
                <a:ext cx="627480" cy="24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316D364C-4219-83A6-A955-DAE4CB02A88C}"/>
              </a:ext>
            </a:extLst>
          </p:cNvPr>
          <p:cNvGrpSpPr/>
          <p:nvPr/>
        </p:nvGrpSpPr>
        <p:grpSpPr>
          <a:xfrm>
            <a:off x="4956236" y="5689245"/>
            <a:ext cx="2252520" cy="839160"/>
            <a:chOff x="4956236" y="5689245"/>
            <a:chExt cx="2252520" cy="83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104CADD-48AD-4BBD-8EC6-68F5E736F5D7}"/>
                    </a:ext>
                  </a:extLst>
                </p14:cNvPr>
                <p14:cNvContentPartPr/>
                <p14:nvPr/>
              </p14:nvContentPartPr>
              <p14:xfrm>
                <a:off x="4973516" y="5689245"/>
                <a:ext cx="205920" cy="3312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104CADD-48AD-4BBD-8EC6-68F5E736F5D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964876" y="5680605"/>
                  <a:ext cx="2235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DB0EA32-EC0D-44BB-B987-C62DA8689B97}"/>
                    </a:ext>
                  </a:extLst>
                </p14:cNvPr>
                <p14:cNvContentPartPr/>
                <p14:nvPr/>
              </p14:nvContentPartPr>
              <p14:xfrm>
                <a:off x="5243516" y="5853765"/>
                <a:ext cx="167040" cy="1641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DB0EA32-EC0D-44BB-B987-C62DA8689B9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234876" y="5844765"/>
                  <a:ext cx="184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070EA4C-FF51-5DB0-55F1-3B65EBC0C31F}"/>
                    </a:ext>
                  </a:extLst>
                </p14:cNvPr>
                <p14:cNvContentPartPr/>
                <p14:nvPr/>
              </p14:nvContentPartPr>
              <p14:xfrm>
                <a:off x="4967756" y="6141045"/>
                <a:ext cx="516960" cy="241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070EA4C-FF51-5DB0-55F1-3B65EBC0C31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959116" y="6132045"/>
                  <a:ext cx="534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645AF55-08A6-B0A3-D726-452863E22815}"/>
                    </a:ext>
                  </a:extLst>
                </p14:cNvPr>
                <p14:cNvContentPartPr/>
                <p14:nvPr/>
              </p14:nvContentPartPr>
              <p14:xfrm>
                <a:off x="4956236" y="6233205"/>
                <a:ext cx="161640" cy="2790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645AF55-08A6-B0A3-D726-452863E2281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947596" y="6224205"/>
                  <a:ext cx="1792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986C429-0D10-21F9-48DA-2E886A4284A3}"/>
                    </a:ext>
                  </a:extLst>
                </p14:cNvPr>
                <p14:cNvContentPartPr/>
                <p14:nvPr/>
              </p14:nvContentPartPr>
              <p14:xfrm>
                <a:off x="5267276" y="6316005"/>
                <a:ext cx="160560" cy="2124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986C429-0D10-21F9-48DA-2E886A4284A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258636" y="6307005"/>
                  <a:ext cx="178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076F677-673B-A93F-19F8-CEB3077F5458}"/>
                    </a:ext>
                  </a:extLst>
                </p14:cNvPr>
                <p14:cNvContentPartPr/>
                <p14:nvPr/>
              </p14:nvContentPartPr>
              <p14:xfrm>
                <a:off x="5199236" y="6362445"/>
                <a:ext cx="191880" cy="453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076F677-673B-A93F-19F8-CEB3077F545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190596" y="6353445"/>
                  <a:ext cx="209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B1A2D06-00B0-3215-D493-4CF77EA3AF72}"/>
                    </a:ext>
                  </a:extLst>
                </p14:cNvPr>
                <p14:cNvContentPartPr/>
                <p14:nvPr/>
              </p14:nvContentPartPr>
              <p14:xfrm>
                <a:off x="5760116" y="6131685"/>
                <a:ext cx="146520" cy="133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B1A2D06-00B0-3215-D493-4CF77EA3AF7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751476" y="6123045"/>
                  <a:ext cx="164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05C321A-D60A-E5E8-77DA-D00DBD555535}"/>
                    </a:ext>
                  </a:extLst>
                </p14:cNvPr>
                <p14:cNvContentPartPr/>
                <p14:nvPr/>
              </p14:nvContentPartPr>
              <p14:xfrm>
                <a:off x="5712236" y="6222765"/>
                <a:ext cx="221400" cy="46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05C321A-D60A-E5E8-77DA-D00DBD55553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703236" y="6214125"/>
                  <a:ext cx="239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F8DE75A-B8C0-B768-8FE6-1E5EBCE42CE3}"/>
                    </a:ext>
                  </a:extLst>
                </p14:cNvPr>
                <p14:cNvContentPartPr/>
                <p14:nvPr/>
              </p14:nvContentPartPr>
              <p14:xfrm>
                <a:off x="6133076" y="6112965"/>
                <a:ext cx="189000" cy="158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F8DE75A-B8C0-B768-8FE6-1E5EBCE42CE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124076" y="6103965"/>
                  <a:ext cx="206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2EF713A-C493-06B2-9F4B-BF02BF22AFA7}"/>
                    </a:ext>
                  </a:extLst>
                </p14:cNvPr>
                <p14:cNvContentPartPr/>
                <p14:nvPr/>
              </p14:nvContentPartPr>
              <p14:xfrm>
                <a:off x="6457076" y="5965005"/>
                <a:ext cx="250560" cy="1976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2EF713A-C493-06B2-9F4B-BF02BF22AFA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448436" y="5956005"/>
                  <a:ext cx="268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D8AA341-0E00-CC83-8A18-818EE12629B3}"/>
                    </a:ext>
                  </a:extLst>
                </p14:cNvPr>
                <p14:cNvContentPartPr/>
                <p14:nvPr/>
              </p14:nvContentPartPr>
              <p14:xfrm>
                <a:off x="6847676" y="5992725"/>
                <a:ext cx="202680" cy="1720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D8AA341-0E00-CC83-8A18-818EE12629B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838676" y="5983725"/>
                  <a:ext cx="220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CD17CD6-A1E2-5738-92CE-0C45EB180FE6}"/>
                    </a:ext>
                  </a:extLst>
                </p14:cNvPr>
                <p14:cNvContentPartPr/>
                <p14:nvPr/>
              </p14:nvContentPartPr>
              <p14:xfrm>
                <a:off x="7095356" y="5808405"/>
                <a:ext cx="113400" cy="1159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CD17CD6-A1E2-5738-92CE-0C45EB180FE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086716" y="5799405"/>
                  <a:ext cx="13104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A74A37A2-B34C-2312-7663-9A9F0228667C}"/>
                  </a:ext>
                </a:extLst>
              </p14:cNvPr>
              <p14:cNvContentPartPr/>
              <p14:nvPr/>
            </p14:nvContentPartPr>
            <p14:xfrm>
              <a:off x="7680356" y="6011445"/>
              <a:ext cx="522000" cy="14796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A74A37A2-B34C-2312-7663-9A9F0228667C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7671356" y="6002805"/>
                <a:ext cx="53964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E04B8C42-C63D-A19D-D583-E553AC6BE412}"/>
              </a:ext>
            </a:extLst>
          </p:cNvPr>
          <p:cNvGrpSpPr/>
          <p:nvPr/>
        </p:nvGrpSpPr>
        <p:grpSpPr>
          <a:xfrm>
            <a:off x="8667836" y="5132685"/>
            <a:ext cx="2826720" cy="510840"/>
            <a:chOff x="8667836" y="5132685"/>
            <a:chExt cx="2826720" cy="51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509E853-7211-4F60-8F07-9605187E07CF}"/>
                    </a:ext>
                  </a:extLst>
                </p14:cNvPr>
                <p14:cNvContentPartPr/>
                <p14:nvPr/>
              </p14:nvContentPartPr>
              <p14:xfrm>
                <a:off x="8667836" y="5220525"/>
                <a:ext cx="1300680" cy="3823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509E853-7211-4F60-8F07-9605187E07C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659196" y="5211885"/>
                  <a:ext cx="13183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C89A5A6-DB2F-0600-4BED-EDC16AA1B8B2}"/>
                    </a:ext>
                  </a:extLst>
                </p14:cNvPr>
                <p14:cNvContentPartPr/>
                <p14:nvPr/>
              </p14:nvContentPartPr>
              <p14:xfrm>
                <a:off x="9688796" y="5348685"/>
                <a:ext cx="41760" cy="147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C89A5A6-DB2F-0600-4BED-EDC16AA1B8B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679796" y="5340045"/>
                  <a:ext cx="59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3AD9A22-6FFB-8F09-25B9-C992F9FE0BEB}"/>
                    </a:ext>
                  </a:extLst>
                </p14:cNvPr>
                <p14:cNvContentPartPr/>
                <p14:nvPr/>
              </p14:nvContentPartPr>
              <p14:xfrm>
                <a:off x="9374516" y="5325645"/>
                <a:ext cx="408240" cy="198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3AD9A22-6FFB-8F09-25B9-C992F9FE0BE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365876" y="5316645"/>
                  <a:ext cx="425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E23672B-2985-A40D-6E60-8D6D9B600734}"/>
                    </a:ext>
                  </a:extLst>
                </p14:cNvPr>
                <p14:cNvContentPartPr/>
                <p14:nvPr/>
              </p14:nvContentPartPr>
              <p14:xfrm>
                <a:off x="10153196" y="5132685"/>
                <a:ext cx="1341360" cy="5108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E23672B-2985-A40D-6E60-8D6D9B60073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144196" y="5124045"/>
                  <a:ext cx="135900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D8AABE3-90FA-EC43-8DEF-8DF8A47629A6}"/>
                    </a:ext>
                  </a:extLst>
                </p14:cNvPr>
                <p14:cNvContentPartPr/>
                <p14:nvPr/>
              </p14:nvContentPartPr>
              <p14:xfrm>
                <a:off x="11247956" y="5374245"/>
                <a:ext cx="43200" cy="46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D8AABE3-90FA-EC43-8DEF-8DF8A47629A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238956" y="5365245"/>
                  <a:ext cx="60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CF7C8A4-FAE9-FEEB-58B3-29B597C0817C}"/>
                    </a:ext>
                  </a:extLst>
                </p14:cNvPr>
                <p14:cNvContentPartPr/>
                <p14:nvPr/>
              </p14:nvContentPartPr>
              <p14:xfrm>
                <a:off x="10882916" y="5350845"/>
                <a:ext cx="28800" cy="61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CF7C8A4-FAE9-FEEB-58B3-29B597C0817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873916" y="5342205"/>
                  <a:ext cx="46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1FB4B22-95B1-1683-294B-6ED6CED30795}"/>
                    </a:ext>
                  </a:extLst>
                </p14:cNvPr>
                <p14:cNvContentPartPr/>
                <p14:nvPr/>
              </p14:nvContentPartPr>
              <p14:xfrm>
                <a:off x="10617236" y="5338605"/>
                <a:ext cx="311040" cy="489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1FB4B22-95B1-1683-294B-6ED6CED3079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608596" y="5329965"/>
                  <a:ext cx="32868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7E4D5262-ED43-15E8-1492-7939E9A6A473}"/>
              </a:ext>
            </a:extLst>
          </p:cNvPr>
          <p:cNvGrpSpPr/>
          <p:nvPr/>
        </p:nvGrpSpPr>
        <p:grpSpPr>
          <a:xfrm>
            <a:off x="8613476" y="5785005"/>
            <a:ext cx="2543400" cy="505440"/>
            <a:chOff x="8613476" y="5785005"/>
            <a:chExt cx="2543400" cy="50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5BB531C-EE0E-7ED1-FDB0-25A418EA987B}"/>
                    </a:ext>
                  </a:extLst>
                </p14:cNvPr>
                <p14:cNvContentPartPr/>
                <p14:nvPr/>
              </p14:nvContentPartPr>
              <p14:xfrm>
                <a:off x="8613476" y="5785005"/>
                <a:ext cx="634320" cy="4089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5BB531C-EE0E-7ED1-FDB0-25A418EA987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604476" y="5776365"/>
                  <a:ext cx="6519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51E114F-FF25-0FCE-F4B6-9C254FD67E84}"/>
                    </a:ext>
                  </a:extLst>
                </p14:cNvPr>
                <p14:cNvContentPartPr/>
                <p14:nvPr/>
              </p14:nvContentPartPr>
              <p14:xfrm>
                <a:off x="8928476" y="5837925"/>
                <a:ext cx="142560" cy="259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51E114F-FF25-0FCE-F4B6-9C254FD67E8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919476" y="5828925"/>
                  <a:ext cx="160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96B0BE3-5F81-8550-7BA5-057201B555E5}"/>
                    </a:ext>
                  </a:extLst>
                </p14:cNvPr>
                <p14:cNvContentPartPr/>
                <p14:nvPr/>
              </p14:nvContentPartPr>
              <p14:xfrm>
                <a:off x="9417356" y="6059685"/>
                <a:ext cx="12600" cy="619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96B0BE3-5F81-8550-7BA5-057201B555E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408716" y="6051045"/>
                  <a:ext cx="30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AD7790B-05D0-497B-010F-3C1633E195FE}"/>
                    </a:ext>
                  </a:extLst>
                </p14:cNvPr>
                <p14:cNvContentPartPr/>
                <p14:nvPr/>
              </p14:nvContentPartPr>
              <p14:xfrm>
                <a:off x="9685916" y="5907405"/>
                <a:ext cx="339840" cy="3830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AD7790B-05D0-497B-010F-3C1633E195F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676916" y="5898405"/>
                  <a:ext cx="3574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D96F625-4CF8-11FD-57F6-31098E198B02}"/>
                    </a:ext>
                  </a:extLst>
                </p14:cNvPr>
                <p14:cNvContentPartPr/>
                <p14:nvPr/>
              </p14:nvContentPartPr>
              <p14:xfrm>
                <a:off x="10039076" y="6114765"/>
                <a:ext cx="18000" cy="424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D96F625-4CF8-11FD-57F6-31098E198B0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030436" y="6106125"/>
                  <a:ext cx="35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AB0CFBF-61BB-2598-D4EA-23DA764E453B}"/>
                    </a:ext>
                  </a:extLst>
                </p14:cNvPr>
                <p14:cNvContentPartPr/>
                <p14:nvPr/>
              </p14:nvContentPartPr>
              <p14:xfrm>
                <a:off x="10489076" y="5808045"/>
                <a:ext cx="667800" cy="3574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AB0CFBF-61BB-2598-D4EA-23DA764E453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480076" y="5799045"/>
                  <a:ext cx="685440" cy="37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68204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83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MyyftvBjtwhkJdcsthAdvP696A</vt:lpstr>
      <vt:lpstr>RfprpmPtybvqVhtppnAdvP6975</vt:lpstr>
      <vt:lpstr>YxdcnjHlmbqwVycbfxAdvP6960</vt:lpstr>
      <vt:lpstr>Office Theme</vt:lpstr>
      <vt:lpstr>Plasma 28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3</cp:revision>
  <dcterms:created xsi:type="dcterms:W3CDTF">2026-03-16T18:28:53Z</dcterms:created>
  <dcterms:modified xsi:type="dcterms:W3CDTF">2026-03-17T21:09:24Z</dcterms:modified>
</cp:coreProperties>
</file>